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53"/>
  </p:notesMasterIdLst>
  <p:sldIdLst>
    <p:sldId id="730" r:id="rId2"/>
    <p:sldId id="867" r:id="rId3"/>
    <p:sldId id="940" r:id="rId4"/>
    <p:sldId id="868" r:id="rId5"/>
    <p:sldId id="869" r:id="rId6"/>
    <p:sldId id="870" r:id="rId7"/>
    <p:sldId id="943" r:id="rId8"/>
    <p:sldId id="871" r:id="rId9"/>
    <p:sldId id="872" r:id="rId10"/>
    <p:sldId id="873" r:id="rId11"/>
    <p:sldId id="874" r:id="rId12"/>
    <p:sldId id="875" r:id="rId13"/>
    <p:sldId id="876" r:id="rId14"/>
    <p:sldId id="888" r:id="rId15"/>
    <p:sldId id="889" r:id="rId16"/>
    <p:sldId id="890" r:id="rId17"/>
    <p:sldId id="891" r:id="rId18"/>
    <p:sldId id="892" r:id="rId19"/>
    <p:sldId id="893" r:id="rId20"/>
    <p:sldId id="894" r:id="rId21"/>
    <p:sldId id="895" r:id="rId22"/>
    <p:sldId id="896" r:id="rId23"/>
    <p:sldId id="897" r:id="rId24"/>
    <p:sldId id="898" r:id="rId25"/>
    <p:sldId id="899" r:id="rId26"/>
    <p:sldId id="900" r:id="rId27"/>
    <p:sldId id="901" r:id="rId28"/>
    <p:sldId id="902" r:id="rId29"/>
    <p:sldId id="903" r:id="rId30"/>
    <p:sldId id="904" r:id="rId31"/>
    <p:sldId id="905" r:id="rId32"/>
    <p:sldId id="906" r:id="rId33"/>
    <p:sldId id="907" r:id="rId34"/>
    <p:sldId id="918" r:id="rId35"/>
    <p:sldId id="919" r:id="rId36"/>
    <p:sldId id="920" r:id="rId37"/>
    <p:sldId id="921" r:id="rId38"/>
    <p:sldId id="922" r:id="rId39"/>
    <p:sldId id="923" r:id="rId40"/>
    <p:sldId id="924" r:id="rId41"/>
    <p:sldId id="925" r:id="rId42"/>
    <p:sldId id="926" r:id="rId43"/>
    <p:sldId id="933" r:id="rId44"/>
    <p:sldId id="934" r:id="rId45"/>
    <p:sldId id="935" r:id="rId46"/>
    <p:sldId id="944" r:id="rId47"/>
    <p:sldId id="937" r:id="rId48"/>
    <p:sldId id="938" r:id="rId49"/>
    <p:sldId id="939" r:id="rId50"/>
    <p:sldId id="941" r:id="rId51"/>
    <p:sldId id="942" r:id="rId5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3A66"/>
    <a:srgbClr val="0000FF"/>
    <a:srgbClr val="FFFF66"/>
    <a:srgbClr val="FFFF00"/>
    <a:srgbClr val="D99694"/>
    <a:srgbClr val="0F6FC6"/>
    <a:srgbClr val="4F81B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3947" autoAdjust="0"/>
    <p:restoredTop sz="92832" autoAdjust="0"/>
  </p:normalViewPr>
  <p:slideViewPr>
    <p:cSldViewPr snapToGrid="0">
      <p:cViewPr>
        <p:scale>
          <a:sx n="60" d="100"/>
          <a:sy n="60" d="100"/>
        </p:scale>
        <p:origin x="-155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ED4F2-8051-48B2-B71F-F3D92B807D4A}" type="datetimeFigureOut">
              <a:rPr lang="en-US" smtClean="0"/>
              <a:pPr/>
              <a:t>5/13/2013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E3BF4-4668-4E41-963D-7ADA3B67728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04/07/1434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35.xml"/><Relationship Id="rId18" Type="http://schemas.openxmlformats.org/officeDocument/2006/relationships/slide" Target="slide47.xml"/><Relationship Id="rId3" Type="http://schemas.openxmlformats.org/officeDocument/2006/relationships/slide" Target="slide2.xml"/><Relationship Id="rId21" Type="http://schemas.openxmlformats.org/officeDocument/2006/relationships/slide" Target="slide49.xml"/><Relationship Id="rId7" Type="http://schemas.openxmlformats.org/officeDocument/2006/relationships/slide" Target="slide14.xml"/><Relationship Id="rId12" Type="http://schemas.openxmlformats.org/officeDocument/2006/relationships/slide" Target="slide34.xml"/><Relationship Id="rId17" Type="http://schemas.openxmlformats.org/officeDocument/2006/relationships/slide" Target="slide44.xml"/><Relationship Id="rId2" Type="http://schemas.openxmlformats.org/officeDocument/2006/relationships/image" Target="../media/image2.png"/><Relationship Id="rId16" Type="http://schemas.openxmlformats.org/officeDocument/2006/relationships/slide" Target="slide43.xml"/><Relationship Id="rId20" Type="http://schemas.openxmlformats.org/officeDocument/2006/relationships/slide" Target="slide4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slide" Target="slide30.xml"/><Relationship Id="rId24" Type="http://schemas.openxmlformats.org/officeDocument/2006/relationships/hyperlink" Target="../../&#1593;&#1585;&#1590;%20&#1605;&#1588;&#1585;&#1608;&#1593;%20&#1575;&#1604;&#1576;&#1585;&#1605;&#1580;&#1610;&#1575;&#1578;%20-%20&#1575;&#1604;&#1578;&#1608;&#1580;&#1610;&#1607;.pptx" TargetMode="External"/><Relationship Id="rId5" Type="http://schemas.openxmlformats.org/officeDocument/2006/relationships/slide" Target="slide4.xml"/><Relationship Id="rId15" Type="http://schemas.openxmlformats.org/officeDocument/2006/relationships/slide" Target="slide10.xml"/><Relationship Id="rId23" Type="http://schemas.openxmlformats.org/officeDocument/2006/relationships/slide" Target="slide8.xml"/><Relationship Id="rId10" Type="http://schemas.openxmlformats.org/officeDocument/2006/relationships/slide" Target="slide26.xml"/><Relationship Id="rId19" Type="http://schemas.openxmlformats.org/officeDocument/2006/relationships/slide" Target="slide48.xml"/><Relationship Id="rId4" Type="http://schemas.openxmlformats.org/officeDocument/2006/relationships/slide" Target="slide11.xml"/><Relationship Id="rId9" Type="http://schemas.openxmlformats.org/officeDocument/2006/relationships/slide" Target="slide20.xml"/><Relationship Id="rId14" Type="http://schemas.openxmlformats.org/officeDocument/2006/relationships/slide" Target="slide39.xml"/><Relationship Id="rId22" Type="http://schemas.openxmlformats.org/officeDocument/2006/relationships/slide" Target="slide4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4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4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" descr="D:\ekramy20121120\92011\كتاب العاشر\حوسبة 10\صورة1.png"/>
          <p:cNvPicPr>
            <a:picLocks noChangeAspect="1" noChangeArrowheads="1"/>
          </p:cNvPicPr>
          <p:nvPr/>
        </p:nvPicPr>
        <p:blipFill>
          <a:blip r:embed="rId2"/>
          <a:srcRect l="3147" t="1626" r="4023" b="23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60000"/>
          </a:xfr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lt1"/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lt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3588" y="440185"/>
            <a:ext cx="8172430" cy="769441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KW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( 8 </a:t>
            </a:r>
            <a:r>
              <a:rPr lang="ar-KW" sz="4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ـ</a:t>
            </a:r>
            <a:r>
              <a:rPr lang="ar-KW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3 ) العلاقات بين الدوال </a:t>
            </a:r>
            <a:r>
              <a:rPr lang="ar-KW" sz="4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( 2 )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Horizontal Scroll 15">
            <a:hlinkClick r:id="rId3" action="ppaction://hlinksldjump"/>
          </p:cNvPr>
          <p:cNvSpPr/>
          <p:nvPr/>
        </p:nvSpPr>
        <p:spPr>
          <a:xfrm>
            <a:off x="6045958" y="1705971"/>
            <a:ext cx="3112114" cy="720000"/>
          </a:xfrm>
          <a:prstGeom prst="horizontalScroll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المتطابقات </a:t>
            </a:r>
            <a:r>
              <a:rPr lang="ar-KW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المثلثية</a:t>
            </a:r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الأساسية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957146" y="1369807"/>
            <a:ext cx="1355834" cy="4729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الأمثلة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67559" y="1371505"/>
            <a:ext cx="2096813" cy="4729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حاول أن تحل</a:t>
            </a:r>
            <a:endParaRPr lang="en-GB" sz="28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Bevel 18">
            <a:hlinkClick r:id="rId4" action="ppaction://hlinksldjump"/>
          </p:cNvPr>
          <p:cNvSpPr/>
          <p:nvPr/>
        </p:nvSpPr>
        <p:spPr>
          <a:xfrm>
            <a:off x="1442670" y="2498918"/>
            <a:ext cx="540000" cy="576000"/>
          </a:xfrm>
          <a:prstGeom prst="bevel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0" name="Bevel 19">
            <a:hlinkClick r:id="rId5" action="ppaction://hlinksldjump"/>
          </p:cNvPr>
          <p:cNvSpPr/>
          <p:nvPr/>
        </p:nvSpPr>
        <p:spPr>
          <a:xfrm>
            <a:off x="4353626" y="2523237"/>
            <a:ext cx="540000" cy="576000"/>
          </a:xfrm>
          <a:prstGeom prst="bevel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1" name="Horizontal Scroll 20">
            <a:hlinkClick r:id="rId6" action="ppaction://hlinksldjump"/>
          </p:cNvPr>
          <p:cNvSpPr/>
          <p:nvPr/>
        </p:nvSpPr>
        <p:spPr>
          <a:xfrm>
            <a:off x="6127845" y="2482627"/>
            <a:ext cx="2988000" cy="684000"/>
          </a:xfrm>
          <a:prstGeom prst="horizontalScroll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متطابقة فيثاغورث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4" name="Horizontal Scroll 23">
            <a:hlinkClick r:id="rId7" action="ppaction://hlinksldjump"/>
          </p:cNvPr>
          <p:cNvSpPr/>
          <p:nvPr/>
        </p:nvSpPr>
        <p:spPr>
          <a:xfrm>
            <a:off x="6168787" y="3238291"/>
            <a:ext cx="2988000" cy="684000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العلاقة بين </a:t>
            </a:r>
            <a:r>
              <a:rPr lang="ar-KW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ظا</a:t>
            </a:r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  <a:sym typeface="Symbol"/>
              </a:rPr>
              <a:t>  ، </a:t>
            </a:r>
            <a:r>
              <a:rPr lang="ar-KW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  <a:sym typeface="Symbol"/>
              </a:rPr>
              <a:t>قا</a:t>
            </a:r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  <a:sym typeface="Symbol"/>
              </a:rPr>
              <a:t> 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35" name="Bevel 34">
            <a:hlinkClick r:id="rId8" action="ppaction://hlinksldjump"/>
          </p:cNvPr>
          <p:cNvSpPr/>
          <p:nvPr/>
        </p:nvSpPr>
        <p:spPr>
          <a:xfrm>
            <a:off x="4694820" y="3314805"/>
            <a:ext cx="540000" cy="576000"/>
          </a:xfrm>
          <a:prstGeom prst="bevel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36" name="Bevel 35">
            <a:hlinkClick r:id="rId9" action="ppaction://hlinksldjump"/>
          </p:cNvPr>
          <p:cNvSpPr/>
          <p:nvPr/>
        </p:nvSpPr>
        <p:spPr>
          <a:xfrm>
            <a:off x="4039728" y="3314805"/>
            <a:ext cx="540000" cy="576000"/>
          </a:xfrm>
          <a:prstGeom prst="bevel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37" name="Bevel 36">
            <a:hlinkClick r:id="rId10" action="ppaction://hlinksldjump"/>
          </p:cNvPr>
          <p:cNvSpPr/>
          <p:nvPr/>
        </p:nvSpPr>
        <p:spPr>
          <a:xfrm>
            <a:off x="1787847" y="3287509"/>
            <a:ext cx="540000" cy="576000"/>
          </a:xfrm>
          <a:prstGeom prst="bevel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38" name="Bevel 37">
            <a:hlinkClick r:id="rId11" action="ppaction://hlinksldjump"/>
          </p:cNvPr>
          <p:cNvSpPr/>
          <p:nvPr/>
        </p:nvSpPr>
        <p:spPr>
          <a:xfrm>
            <a:off x="1132755" y="3287509"/>
            <a:ext cx="540000" cy="576000"/>
          </a:xfrm>
          <a:prstGeom prst="bevel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39" name="Horizontal Scroll 38">
            <a:hlinkClick r:id="rId12" action="ppaction://hlinksldjump"/>
          </p:cNvPr>
          <p:cNvSpPr/>
          <p:nvPr/>
        </p:nvSpPr>
        <p:spPr>
          <a:xfrm>
            <a:off x="6156000" y="4002566"/>
            <a:ext cx="2988000" cy="684000"/>
          </a:xfrm>
          <a:prstGeom prst="horizontalScroll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العلاقة بين </a:t>
            </a:r>
            <a:r>
              <a:rPr lang="ar-KW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ظتا</a:t>
            </a:r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  <a:sym typeface="Symbol"/>
              </a:rPr>
              <a:t>  ، </a:t>
            </a:r>
            <a:r>
              <a:rPr lang="ar-KW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  <a:sym typeface="Symbol"/>
              </a:rPr>
              <a:t>قتا</a:t>
            </a:r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  <a:sym typeface="Symbol"/>
              </a:rPr>
              <a:t> 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0" name="Bevel 39">
            <a:hlinkClick r:id="rId13" action="ppaction://hlinksldjump"/>
          </p:cNvPr>
          <p:cNvSpPr/>
          <p:nvPr/>
        </p:nvSpPr>
        <p:spPr>
          <a:xfrm>
            <a:off x="4450017" y="4079080"/>
            <a:ext cx="540000" cy="576000"/>
          </a:xfrm>
          <a:prstGeom prst="bevel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4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2" name="Bevel 41">
            <a:hlinkClick r:id="rId14" action="ppaction://hlinksldjump"/>
          </p:cNvPr>
          <p:cNvSpPr/>
          <p:nvPr/>
        </p:nvSpPr>
        <p:spPr>
          <a:xfrm>
            <a:off x="1433860" y="4051784"/>
            <a:ext cx="540000" cy="576000"/>
          </a:xfrm>
          <a:prstGeom prst="bevel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4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4" name="Horizontal Scroll 43">
            <a:hlinkClick r:id="rId15" action="ppaction://hlinksldjump"/>
          </p:cNvPr>
          <p:cNvSpPr/>
          <p:nvPr/>
        </p:nvSpPr>
        <p:spPr>
          <a:xfrm>
            <a:off x="6156000" y="4725897"/>
            <a:ext cx="2988000" cy="684000"/>
          </a:xfrm>
          <a:prstGeom prst="horizontalScroll">
            <a:avLst/>
          </a:prstGeom>
          <a:solidFill>
            <a:srgbClr val="FFFF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المتطابقات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5" name="Bevel 44">
            <a:hlinkClick r:id="rId16" action="ppaction://hlinksldjump"/>
          </p:cNvPr>
          <p:cNvSpPr/>
          <p:nvPr/>
        </p:nvSpPr>
        <p:spPr>
          <a:xfrm>
            <a:off x="4982289" y="4857003"/>
            <a:ext cx="540000" cy="576000"/>
          </a:xfrm>
          <a:prstGeom prst="bevel">
            <a:avLst/>
          </a:prstGeom>
          <a:solidFill>
            <a:srgbClr val="FFFF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5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6" name="Bevel 45">
            <a:hlinkClick r:id="rId17" action="ppaction://hlinksldjump"/>
          </p:cNvPr>
          <p:cNvSpPr/>
          <p:nvPr/>
        </p:nvSpPr>
        <p:spPr>
          <a:xfrm>
            <a:off x="4327197" y="4857003"/>
            <a:ext cx="540000" cy="576000"/>
          </a:xfrm>
          <a:prstGeom prst="bevel">
            <a:avLst/>
          </a:prstGeom>
          <a:solidFill>
            <a:srgbClr val="FFFF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6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7" name="Bevel 46">
            <a:hlinkClick r:id="rId18" action="ppaction://hlinksldjump"/>
          </p:cNvPr>
          <p:cNvSpPr/>
          <p:nvPr/>
        </p:nvSpPr>
        <p:spPr>
          <a:xfrm>
            <a:off x="2088964" y="4829707"/>
            <a:ext cx="540000" cy="576000"/>
          </a:xfrm>
          <a:prstGeom prst="bevel">
            <a:avLst/>
          </a:prstGeom>
          <a:solidFill>
            <a:srgbClr val="FFFF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5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8" name="Bevel 47">
            <a:hlinkClick r:id="rId19" action="ppaction://hlinksldjump"/>
          </p:cNvPr>
          <p:cNvSpPr/>
          <p:nvPr/>
        </p:nvSpPr>
        <p:spPr>
          <a:xfrm>
            <a:off x="1420224" y="4829707"/>
            <a:ext cx="540000" cy="576000"/>
          </a:xfrm>
          <a:prstGeom prst="bevel">
            <a:avLst/>
          </a:prstGeom>
          <a:solidFill>
            <a:srgbClr val="FFFF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6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9" name="Bevel 48">
            <a:hlinkClick r:id="rId20" action="ppaction://hlinksldjump"/>
          </p:cNvPr>
          <p:cNvSpPr/>
          <p:nvPr/>
        </p:nvSpPr>
        <p:spPr>
          <a:xfrm>
            <a:off x="3699400" y="4857003"/>
            <a:ext cx="540000" cy="576000"/>
          </a:xfrm>
          <a:prstGeom prst="bevel">
            <a:avLst/>
          </a:prstGeom>
          <a:solidFill>
            <a:srgbClr val="FFFF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7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0" name="Bevel 49">
            <a:hlinkClick r:id="rId21" action="ppaction://hlinksldjump"/>
          </p:cNvPr>
          <p:cNvSpPr/>
          <p:nvPr/>
        </p:nvSpPr>
        <p:spPr>
          <a:xfrm>
            <a:off x="806075" y="4829708"/>
            <a:ext cx="540000" cy="576000"/>
          </a:xfrm>
          <a:prstGeom prst="bevel">
            <a:avLst/>
          </a:prstGeom>
          <a:solidFill>
            <a:srgbClr val="FFFF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7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1" name="Bevel 50">
            <a:hlinkClick r:id="rId22" action="ppaction://hlinksldjump"/>
          </p:cNvPr>
          <p:cNvSpPr/>
          <p:nvPr/>
        </p:nvSpPr>
        <p:spPr>
          <a:xfrm>
            <a:off x="4641096" y="5471152"/>
            <a:ext cx="540000" cy="576000"/>
          </a:xfrm>
          <a:prstGeom prst="bevel">
            <a:avLst/>
          </a:prstGeom>
          <a:solidFill>
            <a:srgbClr val="FFFF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8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2" name="Bevel 51">
            <a:hlinkClick r:id="rId23" action="ppaction://hlinksldjump"/>
          </p:cNvPr>
          <p:cNvSpPr/>
          <p:nvPr/>
        </p:nvSpPr>
        <p:spPr>
          <a:xfrm>
            <a:off x="4026947" y="5471153"/>
            <a:ext cx="540000" cy="576000"/>
          </a:xfrm>
          <a:prstGeom prst="bevel">
            <a:avLst/>
          </a:prstGeom>
          <a:solidFill>
            <a:srgbClr val="FFFF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9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3" name="Bevel 52">
            <a:hlinkClick r:id="rId23" action="ppaction://hlinksldjump"/>
          </p:cNvPr>
          <p:cNvSpPr/>
          <p:nvPr/>
        </p:nvSpPr>
        <p:spPr>
          <a:xfrm>
            <a:off x="1706827" y="5471152"/>
            <a:ext cx="540000" cy="576000"/>
          </a:xfrm>
          <a:prstGeom prst="bevel">
            <a:avLst/>
          </a:prstGeom>
          <a:solidFill>
            <a:srgbClr val="FFFF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8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4" name="Bevel 53">
            <a:hlinkClick r:id="rId23" action="ppaction://hlinksldjump"/>
          </p:cNvPr>
          <p:cNvSpPr/>
          <p:nvPr/>
        </p:nvSpPr>
        <p:spPr>
          <a:xfrm>
            <a:off x="1092678" y="5471153"/>
            <a:ext cx="540000" cy="576000"/>
          </a:xfrm>
          <a:prstGeom prst="bevel">
            <a:avLst/>
          </a:prstGeom>
          <a:solidFill>
            <a:srgbClr val="FFFF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9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31" name="Bevel 30">
            <a:hlinkClick r:id="rId24" action="ppaction://hlinkpres?slideindex=15&amp;slidetitle=Slide 15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686818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7642744" y="2343230"/>
            <a:ext cx="136477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4848388" y="2183441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6208416" y="2164488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6044643" y="2130373"/>
            <a:ext cx="1501253" cy="828000"/>
            <a:chOff x="2879672" y="3302757"/>
            <a:chExt cx="682394" cy="914401"/>
          </a:xfrm>
        </p:grpSpPr>
        <p:sp>
          <p:nvSpPr>
            <p:cNvPr id="105" name="Flowchart: Alternate Process 10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مقابل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lowchart: Alternate Process 10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الوتر</a:t>
              </a:r>
            </a:p>
          </p:txBody>
        </p:sp>
        <p:cxnSp>
          <p:nvCxnSpPr>
            <p:cNvPr id="107" name="Straight Connector 10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Flowchart: Alternate Process 107"/>
          <p:cNvSpPr/>
          <p:nvPr/>
        </p:nvSpPr>
        <p:spPr>
          <a:xfrm>
            <a:off x="5722242" y="2387962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 flipH="1">
            <a:off x="4837678" y="2147812"/>
            <a:ext cx="785198" cy="828000"/>
            <a:chOff x="2827028" y="3302757"/>
            <a:chExt cx="1384395" cy="914401"/>
          </a:xfrm>
        </p:grpSpPr>
        <p:sp>
          <p:nvSpPr>
            <p:cNvPr id="110" name="Flowchart: Alternate Process 109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111" name="Flowchart: Alternate Process 110"/>
            <p:cNvSpPr/>
            <p:nvPr/>
          </p:nvSpPr>
          <p:spPr>
            <a:xfrm>
              <a:off x="2827028" y="3698544"/>
              <a:ext cx="130150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10</a:t>
              </a:r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Right Triangle 130"/>
          <p:cNvSpPr/>
          <p:nvPr/>
        </p:nvSpPr>
        <p:spPr>
          <a:xfrm>
            <a:off x="668736" y="2866035"/>
            <a:ext cx="1596788" cy="2306472"/>
          </a:xfrm>
          <a:prstGeom prst="rt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Flowchart: Alternate Process 133"/>
          <p:cNvSpPr/>
          <p:nvPr/>
        </p:nvSpPr>
        <p:spPr>
          <a:xfrm>
            <a:off x="409430" y="5117915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1419364" y="4640243"/>
            <a:ext cx="968992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2238230" y="5008732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245656" y="2429306"/>
            <a:ext cx="655092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Flowchart: Alternate Process 147"/>
          <p:cNvSpPr/>
          <p:nvPr/>
        </p:nvSpPr>
        <p:spPr>
          <a:xfrm>
            <a:off x="1392070" y="3616661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10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Flowchart: Alternate Process 150"/>
          <p:cNvSpPr/>
          <p:nvPr/>
        </p:nvSpPr>
        <p:spPr>
          <a:xfrm>
            <a:off x="-122832" y="3889616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96031" y="4940495"/>
            <a:ext cx="216000" cy="218364"/>
          </a:xfrm>
          <a:prstGeom prst="rect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Flowchart: Alternate Process 165"/>
          <p:cNvSpPr/>
          <p:nvPr/>
        </p:nvSpPr>
        <p:spPr>
          <a:xfrm>
            <a:off x="960182" y="2370160"/>
            <a:ext cx="234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Flowchart: Alternate Process 175"/>
          <p:cNvSpPr/>
          <p:nvPr/>
        </p:nvSpPr>
        <p:spPr>
          <a:xfrm>
            <a:off x="5554639" y="3469738"/>
            <a:ext cx="3589361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باستخدام نظرية فيثاغورث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5977715" y="4021904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Flowchart: Alternate Process 183"/>
          <p:cNvSpPr/>
          <p:nvPr/>
        </p:nvSpPr>
        <p:spPr>
          <a:xfrm>
            <a:off x="5431805" y="4076496"/>
            <a:ext cx="432000" cy="288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Flowchart: Alternate Process 184"/>
          <p:cNvSpPr/>
          <p:nvPr/>
        </p:nvSpPr>
        <p:spPr>
          <a:xfrm>
            <a:off x="3930552" y="4035551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Flowchart: Alternate Process 185"/>
          <p:cNvSpPr/>
          <p:nvPr/>
        </p:nvSpPr>
        <p:spPr>
          <a:xfrm>
            <a:off x="6141493" y="4540519"/>
            <a:ext cx="1473957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( 10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Flowchart: Alternate Process 186"/>
          <p:cNvSpPr/>
          <p:nvPr/>
        </p:nvSpPr>
        <p:spPr>
          <a:xfrm>
            <a:off x="5718412" y="4595111"/>
            <a:ext cx="432000" cy="288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Flowchart: Alternate Process 189"/>
          <p:cNvSpPr/>
          <p:nvPr/>
        </p:nvSpPr>
        <p:spPr>
          <a:xfrm>
            <a:off x="4217159" y="4554166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( 7ك)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Flowchart: Alternate Process 193"/>
          <p:cNvSpPr/>
          <p:nvPr/>
        </p:nvSpPr>
        <p:spPr>
          <a:xfrm>
            <a:off x="7547212" y="5059133"/>
            <a:ext cx="464023" cy="432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Flowchart: Alternate Process 194"/>
          <p:cNvSpPr/>
          <p:nvPr/>
        </p:nvSpPr>
        <p:spPr>
          <a:xfrm>
            <a:off x="7710988" y="4567813"/>
            <a:ext cx="360000" cy="360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Flowchart: Alternate Process 195"/>
          <p:cNvSpPr/>
          <p:nvPr/>
        </p:nvSpPr>
        <p:spPr>
          <a:xfrm>
            <a:off x="6237027" y="5045487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100ك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Flowchart: Alternate Process 196"/>
          <p:cNvSpPr/>
          <p:nvPr/>
        </p:nvSpPr>
        <p:spPr>
          <a:xfrm>
            <a:off x="5691117" y="5100079"/>
            <a:ext cx="432000" cy="288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Flowchart: Alternate Process 198"/>
          <p:cNvSpPr/>
          <p:nvPr/>
        </p:nvSpPr>
        <p:spPr>
          <a:xfrm>
            <a:off x="4189864" y="5059134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49 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Flowchart: Alternate Process 199"/>
          <p:cNvSpPr/>
          <p:nvPr/>
        </p:nvSpPr>
        <p:spPr>
          <a:xfrm>
            <a:off x="3807729" y="5100077"/>
            <a:ext cx="360000" cy="288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Flowchart: Alternate Process 200"/>
          <p:cNvSpPr/>
          <p:nvPr/>
        </p:nvSpPr>
        <p:spPr>
          <a:xfrm>
            <a:off x="2620370" y="5072791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51ك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Flowchart: Alternate Process 201"/>
          <p:cNvSpPr/>
          <p:nvPr/>
        </p:nvSpPr>
        <p:spPr>
          <a:xfrm>
            <a:off x="7683690" y="5536805"/>
            <a:ext cx="148760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Flowchart: Alternate Process 202"/>
          <p:cNvSpPr/>
          <p:nvPr/>
        </p:nvSpPr>
        <p:spPr>
          <a:xfrm>
            <a:off x="6346211" y="5550453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ك  51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Flowchart: Alternate Process 203"/>
          <p:cNvSpPr/>
          <p:nvPr/>
        </p:nvSpPr>
        <p:spPr>
          <a:xfrm>
            <a:off x="7301553" y="4035552"/>
            <a:ext cx="1815152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ب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Flowchart: Alternate Process 204"/>
          <p:cNvSpPr/>
          <p:nvPr/>
        </p:nvSpPr>
        <p:spPr>
          <a:xfrm>
            <a:off x="7915704" y="624285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Flowchart: Alternate Process 205"/>
          <p:cNvSpPr/>
          <p:nvPr/>
        </p:nvSpPr>
        <p:spPr>
          <a:xfrm>
            <a:off x="6727040" y="606411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6467730" y="6030001"/>
            <a:ext cx="1487604" cy="896239"/>
            <a:chOff x="2879672" y="3302757"/>
            <a:chExt cx="676190" cy="989760"/>
          </a:xfrm>
        </p:grpSpPr>
        <p:sp>
          <p:nvSpPr>
            <p:cNvPr id="208" name="Flowchart: Alternate Process 20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   51</a:t>
              </a:r>
            </a:p>
          </p:txBody>
        </p:sp>
        <p:sp>
          <p:nvSpPr>
            <p:cNvPr id="209" name="Flowchart: Alternate Process 208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10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0" name="Straight Connector 20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Flowchart: Alternate Process 225"/>
          <p:cNvSpPr/>
          <p:nvPr/>
        </p:nvSpPr>
        <p:spPr>
          <a:xfrm>
            <a:off x="6264330" y="626905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Flowchart: Alternate Process 226"/>
          <p:cNvSpPr/>
          <p:nvPr/>
        </p:nvSpPr>
        <p:spPr>
          <a:xfrm>
            <a:off x="5457833" y="605618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5048395" y="6022072"/>
            <a:ext cx="1487604" cy="896239"/>
            <a:chOff x="2879672" y="3302757"/>
            <a:chExt cx="676190" cy="989760"/>
          </a:xfrm>
        </p:grpSpPr>
        <p:sp>
          <p:nvSpPr>
            <p:cNvPr id="229" name="Flowchart: Alternate Process 22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51</a:t>
              </a:r>
            </a:p>
          </p:txBody>
        </p:sp>
        <p:sp>
          <p:nvSpPr>
            <p:cNvPr id="230" name="Flowchart: Alternate Process 229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10</a:t>
              </a:r>
            </a:p>
          </p:txBody>
        </p:sp>
        <p:cxnSp>
          <p:nvCxnSpPr>
            <p:cNvPr id="231" name="Straight Connector 230"/>
            <p:cNvCxnSpPr/>
            <p:nvPr/>
          </p:nvCxnSpPr>
          <p:spPr>
            <a:xfrm rot="10800000">
              <a:off x="3131555" y="3766783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18"/>
          <p:cNvGrpSpPr/>
          <p:nvPr/>
        </p:nvGrpSpPr>
        <p:grpSpPr>
          <a:xfrm>
            <a:off x="2961564" y="2415653"/>
            <a:ext cx="302527" cy="222911"/>
            <a:chOff x="4694830" y="3070746"/>
            <a:chExt cx="302527" cy="222911"/>
          </a:xfrm>
          <a:solidFill>
            <a:srgbClr val="FFFF99"/>
          </a:solidFill>
        </p:grpSpPr>
        <p:sp>
          <p:nvSpPr>
            <p:cNvPr id="116" name="Oval 115"/>
            <p:cNvSpPr/>
            <p:nvPr/>
          </p:nvSpPr>
          <p:spPr>
            <a:xfrm>
              <a:off x="4694830" y="3070746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929118" y="3073018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808558" y="3225418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0" name="Freeform 119"/>
          <p:cNvSpPr/>
          <p:nvPr/>
        </p:nvSpPr>
        <p:spPr>
          <a:xfrm>
            <a:off x="6469039" y="5595582"/>
            <a:ext cx="600502" cy="382138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Freeform 120"/>
          <p:cNvSpPr/>
          <p:nvPr/>
        </p:nvSpPr>
        <p:spPr>
          <a:xfrm>
            <a:off x="6823880" y="6100549"/>
            <a:ext cx="559557" cy="36849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Freeform 121"/>
          <p:cNvSpPr/>
          <p:nvPr/>
        </p:nvSpPr>
        <p:spPr>
          <a:xfrm>
            <a:off x="5568285" y="6086901"/>
            <a:ext cx="559557" cy="36849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125"/>
          <p:cNvGrpSpPr/>
          <p:nvPr/>
        </p:nvGrpSpPr>
        <p:grpSpPr>
          <a:xfrm>
            <a:off x="6346210" y="5550452"/>
            <a:ext cx="1241945" cy="432000"/>
            <a:chOff x="2019871" y="5632339"/>
            <a:chExt cx="1241945" cy="432000"/>
          </a:xfrm>
        </p:grpSpPr>
        <p:sp>
          <p:nvSpPr>
            <p:cNvPr id="123" name="Flowchart: Alternate Process 122"/>
            <p:cNvSpPr/>
            <p:nvPr/>
          </p:nvSpPr>
          <p:spPr>
            <a:xfrm>
              <a:off x="2019871" y="5632339"/>
              <a:ext cx="1241945" cy="43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ك  51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2131325" y="5666097"/>
              <a:ext cx="600502" cy="382138"/>
            </a:xfrm>
            <a:custGeom>
              <a:avLst/>
              <a:gdLst>
                <a:gd name="connsiteX0" fmla="*/ 0 w 1173708"/>
                <a:gd name="connsiteY0" fmla="*/ 0 h 504968"/>
                <a:gd name="connsiteX1" fmla="*/ 955344 w 1173708"/>
                <a:gd name="connsiteY1" fmla="*/ 0 h 504968"/>
                <a:gd name="connsiteX2" fmla="*/ 1091821 w 1173708"/>
                <a:gd name="connsiteY2" fmla="*/ 504968 h 504968"/>
                <a:gd name="connsiteX3" fmla="*/ 1173708 w 1173708"/>
                <a:gd name="connsiteY3" fmla="*/ 177421 h 504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3708" h="504968">
                  <a:moveTo>
                    <a:pt x="0" y="0"/>
                  </a:moveTo>
                  <a:lnTo>
                    <a:pt x="955344" y="0"/>
                  </a:lnTo>
                  <a:lnTo>
                    <a:pt x="1091821" y="504968"/>
                  </a:lnTo>
                  <a:lnTo>
                    <a:pt x="1173708" y="177421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7" name="Flowchart: Alternate Process 126"/>
          <p:cNvSpPr/>
          <p:nvPr/>
        </p:nvSpPr>
        <p:spPr>
          <a:xfrm>
            <a:off x="3916910" y="617461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2728246" y="599587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>
            <a:off x="2468936" y="5961761"/>
            <a:ext cx="1487604" cy="896239"/>
            <a:chOff x="2879672" y="3302757"/>
            <a:chExt cx="676190" cy="989760"/>
          </a:xfrm>
        </p:grpSpPr>
        <p:sp>
          <p:nvSpPr>
            <p:cNvPr id="130" name="Flowchart: Alternate Process 129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7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Flowchart: Alternate Process 131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  51</a:t>
              </a:r>
            </a:p>
          </p:txBody>
        </p:sp>
        <p:cxnSp>
          <p:nvCxnSpPr>
            <p:cNvPr id="133" name="Straight Connector 132"/>
            <p:cNvCxnSpPr/>
            <p:nvPr/>
          </p:nvCxnSpPr>
          <p:spPr>
            <a:xfrm rot="10800000">
              <a:off x="3022041" y="3736639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Flowchart: Alternate Process 134"/>
          <p:cNvSpPr/>
          <p:nvPr/>
        </p:nvSpPr>
        <p:spPr>
          <a:xfrm>
            <a:off x="2265536" y="620081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Flowchart: Alternate Process 136"/>
          <p:cNvSpPr/>
          <p:nvPr/>
        </p:nvSpPr>
        <p:spPr>
          <a:xfrm>
            <a:off x="1459039" y="598794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49"/>
          <p:cNvGrpSpPr/>
          <p:nvPr/>
        </p:nvGrpSpPr>
        <p:grpSpPr>
          <a:xfrm>
            <a:off x="1049601" y="5953832"/>
            <a:ext cx="1487604" cy="950831"/>
            <a:chOff x="2879672" y="3302757"/>
            <a:chExt cx="676190" cy="1050048"/>
          </a:xfrm>
        </p:grpSpPr>
        <p:sp>
          <p:nvSpPr>
            <p:cNvPr id="139" name="Flowchart: Alternate Process 13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140" name="Flowchart: Alternate Process 139"/>
            <p:cNvSpPr/>
            <p:nvPr/>
          </p:nvSpPr>
          <p:spPr>
            <a:xfrm>
              <a:off x="2887116" y="3834191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51</a:t>
              </a:r>
            </a:p>
          </p:txBody>
        </p:sp>
        <p:cxnSp>
          <p:nvCxnSpPr>
            <p:cNvPr id="142" name="Straight Connector 141"/>
            <p:cNvCxnSpPr/>
            <p:nvPr/>
          </p:nvCxnSpPr>
          <p:spPr>
            <a:xfrm rot="10800000">
              <a:off x="3119147" y="3766783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4" name="Freeform 143"/>
          <p:cNvSpPr/>
          <p:nvPr/>
        </p:nvSpPr>
        <p:spPr>
          <a:xfrm>
            <a:off x="2797790" y="6434918"/>
            <a:ext cx="559557" cy="36849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Freeform 144"/>
          <p:cNvSpPr/>
          <p:nvPr/>
        </p:nvSpPr>
        <p:spPr>
          <a:xfrm>
            <a:off x="1569491" y="6441749"/>
            <a:ext cx="559557" cy="36849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Flowchart: Stored Data 98"/>
          <p:cNvSpPr/>
          <p:nvPr/>
        </p:nvSpPr>
        <p:spPr>
          <a:xfrm>
            <a:off x="5950425" y="368490"/>
            <a:ext cx="3193576" cy="468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( 2 ) إضافي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lowchart: Alternate Process 99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0.7  ، 0 &lt;     &lt;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Flowchart: Alternate Process 111"/>
          <p:cNvSpPr/>
          <p:nvPr/>
        </p:nvSpPr>
        <p:spPr>
          <a:xfrm>
            <a:off x="461294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Flowchart: Alternate Process 112"/>
          <p:cNvSpPr/>
          <p:nvPr/>
        </p:nvSpPr>
        <p:spPr>
          <a:xfrm>
            <a:off x="2456595" y="94851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49"/>
          <p:cNvGrpSpPr/>
          <p:nvPr/>
        </p:nvGrpSpPr>
        <p:grpSpPr>
          <a:xfrm>
            <a:off x="1583157" y="818865"/>
            <a:ext cx="720000" cy="846161"/>
            <a:chOff x="2879672" y="3343701"/>
            <a:chExt cx="682394" cy="846161"/>
          </a:xfrm>
        </p:grpSpPr>
        <p:sp>
          <p:nvSpPr>
            <p:cNvPr id="119" name="Flowchart: Alternate Process 118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Flowchart: Alternate Process 125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129" name="Straight Connector 128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8" name="Flowchart: Alternate Process 137"/>
          <p:cNvSpPr/>
          <p:nvPr/>
        </p:nvSpPr>
        <p:spPr>
          <a:xfrm>
            <a:off x="6974006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Flowchart: Alternate Process 145"/>
          <p:cNvSpPr/>
          <p:nvPr/>
        </p:nvSpPr>
        <p:spPr>
          <a:xfrm>
            <a:off x="1241946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Flowchart: Alternate Process 146"/>
          <p:cNvSpPr/>
          <p:nvPr/>
        </p:nvSpPr>
        <p:spPr>
          <a:xfrm>
            <a:off x="6960357" y="161725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Flowchart: Alternate Process 148"/>
          <p:cNvSpPr/>
          <p:nvPr/>
        </p:nvSpPr>
        <p:spPr>
          <a:xfrm>
            <a:off x="1160059" y="160360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Bevel 92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3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3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142 -0.01434 L -0.60382 -0.05619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1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6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2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7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3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8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9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3" grpId="0" animBg="1"/>
      <p:bldP spid="108" grpId="0" animBg="1"/>
      <p:bldP spid="131" grpId="0" animBg="1"/>
      <p:bldP spid="134" grpId="0"/>
      <p:bldP spid="136" grpId="0"/>
      <p:bldP spid="141" grpId="0"/>
      <p:bldP spid="143" grpId="0"/>
      <p:bldP spid="148" grpId="0"/>
      <p:bldP spid="151" grpId="0"/>
      <p:bldP spid="157" grpId="0" animBg="1"/>
      <p:bldP spid="166" grpId="0" animBg="1"/>
      <p:bldP spid="176" grpId="0" animBg="1"/>
      <p:bldP spid="180" grpId="0" animBg="1"/>
      <p:bldP spid="184" grpId="0" animBg="1"/>
      <p:bldP spid="185" grpId="0" animBg="1"/>
      <p:bldP spid="186" grpId="0" animBg="1"/>
      <p:bldP spid="187" grpId="0" animBg="1"/>
      <p:bldP spid="190" grpId="0" animBg="1"/>
      <p:bldP spid="194" grpId="0" animBg="1"/>
      <p:bldP spid="195" grpId="0" animBg="1"/>
      <p:bldP spid="196" grpId="0" animBg="1"/>
      <p:bldP spid="197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26" grpId="0" animBg="1"/>
      <p:bldP spid="227" grpId="0" animBg="1"/>
      <p:bldP spid="120" grpId="0" animBg="1"/>
      <p:bldP spid="121" grpId="0" animBg="1"/>
      <p:bldP spid="122" grpId="0" animBg="1"/>
      <p:bldP spid="127" grpId="0" animBg="1"/>
      <p:bldP spid="128" grpId="0" animBg="1"/>
      <p:bldP spid="135" grpId="0" animBg="1"/>
      <p:bldP spid="137" grpId="0" animBg="1"/>
      <p:bldP spid="144" grpId="0" animBg="1"/>
      <p:bldP spid="145" grpId="0" animBg="1"/>
      <p:bldP spid="9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116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8" name="Down Arrow Callout 47">
            <a:hlinkClick r:id="rId2" action="ppaction://hlinksldjump"/>
          </p:cNvPr>
          <p:cNvSpPr/>
          <p:nvPr/>
        </p:nvSpPr>
        <p:spPr>
          <a:xfrm>
            <a:off x="5090614" y="2511189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( 1 )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متطابقة فيثاغورث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Down Arrow Callout 49">
            <a:hlinkClick r:id="rId3" action="ppaction://hlinksldjump"/>
          </p:cNvPr>
          <p:cNvSpPr/>
          <p:nvPr/>
        </p:nvSpPr>
        <p:spPr>
          <a:xfrm>
            <a:off x="2142698" y="2483893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( 2 )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رسم مثلث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Plaque 23"/>
          <p:cNvSpPr/>
          <p:nvPr/>
        </p:nvSpPr>
        <p:spPr>
          <a:xfrm>
            <a:off x="6264000" y="423081"/>
            <a:ext cx="2880000" cy="468000"/>
          </a:xfrm>
          <a:prstGeom prst="plaqu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التقييم</a:t>
            </a:r>
            <a:endParaRPr lang="en-GB"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Alternate Process 31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، 0 &lt;     &lt;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Alternate Process 32"/>
          <p:cNvSpPr/>
          <p:nvPr/>
        </p:nvSpPr>
        <p:spPr>
          <a:xfrm>
            <a:off x="461294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Flowchart: Alternate Process 33"/>
          <p:cNvSpPr/>
          <p:nvPr/>
        </p:nvSpPr>
        <p:spPr>
          <a:xfrm>
            <a:off x="2456595" y="94851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1583157" y="818865"/>
            <a:ext cx="720000" cy="846161"/>
            <a:chOff x="2879672" y="3343701"/>
            <a:chExt cx="682394" cy="846161"/>
          </a:xfrm>
        </p:grpSpPr>
        <p:sp>
          <p:nvSpPr>
            <p:cNvPr id="36" name="Flowchart: Alternate Process 35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Flowchart: Alternate Process 36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38" name="Straight Connector 37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Flowchart: Alternate Process 38"/>
          <p:cNvSpPr/>
          <p:nvPr/>
        </p:nvSpPr>
        <p:spPr>
          <a:xfrm>
            <a:off x="6974006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Flowchart: Alternate Process 39"/>
          <p:cNvSpPr/>
          <p:nvPr/>
        </p:nvSpPr>
        <p:spPr>
          <a:xfrm>
            <a:off x="4217158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6960357" y="161725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4107975" y="160360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3835038" y="832512"/>
            <a:ext cx="720000" cy="846161"/>
            <a:chOff x="2879672" y="3343701"/>
            <a:chExt cx="682394" cy="846161"/>
          </a:xfrm>
        </p:grpSpPr>
        <p:sp>
          <p:nvSpPr>
            <p:cNvPr id="44" name="Flowchart: Alternate Process 43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3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Flowchart: Alternate Process 44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46" name="Straight Connector 45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Flowchart: Stored Data 46"/>
          <p:cNvSpPr/>
          <p:nvPr/>
        </p:nvSpPr>
        <p:spPr>
          <a:xfrm>
            <a:off x="2934269" y="395785"/>
            <a:ext cx="3261815" cy="468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( 1 )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Bevel 24">
            <a:hlinkClick r:id="rId4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115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Plaque 7"/>
          <p:cNvSpPr/>
          <p:nvPr/>
        </p:nvSpPr>
        <p:spPr>
          <a:xfrm>
            <a:off x="6264000" y="423081"/>
            <a:ext cx="2880000" cy="468000"/>
          </a:xfrm>
          <a:prstGeom prst="plaqu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التقييم</a:t>
            </a:r>
            <a:endParaRPr lang="en-GB"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owchart: Stored Data 9"/>
          <p:cNvSpPr/>
          <p:nvPr/>
        </p:nvSpPr>
        <p:spPr>
          <a:xfrm>
            <a:off x="2934269" y="395785"/>
            <a:ext cx="3261815" cy="468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( 1 )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6469038" y="5233913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، 0 &lt;     &lt;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461294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2456595" y="94851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1583157" y="818865"/>
            <a:ext cx="720000" cy="846161"/>
            <a:chOff x="2879672" y="3343701"/>
            <a:chExt cx="682394" cy="846161"/>
          </a:xfrm>
        </p:grpSpPr>
        <p:sp>
          <p:nvSpPr>
            <p:cNvPr id="17" name="Flowchart: Alternate Process 16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Flowchart: Alternate Process 17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19" name="Straight Connector 18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Flowchart: Alternate Process 19"/>
          <p:cNvSpPr/>
          <p:nvPr/>
        </p:nvSpPr>
        <p:spPr>
          <a:xfrm>
            <a:off x="6974006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4217158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6960357" y="161725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4107975" y="160360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Down Arrow 23"/>
          <p:cNvSpPr/>
          <p:nvPr/>
        </p:nvSpPr>
        <p:spPr>
          <a:xfrm>
            <a:off x="4462818" y="2265526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1091821" y="2736373"/>
            <a:ext cx="4230806" cy="791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/>
              <a:t>باستخدام متطابقة فيثاغورث</a:t>
            </a:r>
            <a:endParaRPr lang="en-GB" sz="2400" b="1" dirty="0"/>
          </a:p>
        </p:txBody>
      </p:sp>
      <p:sp>
        <p:nvSpPr>
          <p:cNvPr id="26" name="Flowchart: Alternate Process 25"/>
          <p:cNvSpPr/>
          <p:nvPr/>
        </p:nvSpPr>
        <p:spPr>
          <a:xfrm>
            <a:off x="5800299" y="2831909"/>
            <a:ext cx="3343701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+ جتـا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=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6141499" y="2831904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lowchart: Alternate Process 27"/>
          <p:cNvSpPr/>
          <p:nvPr/>
        </p:nvSpPr>
        <p:spPr>
          <a:xfrm>
            <a:off x="5800299" y="3418762"/>
            <a:ext cx="3343701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    +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5923131" y="3418757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Alternate Process 29"/>
          <p:cNvSpPr/>
          <p:nvPr/>
        </p:nvSpPr>
        <p:spPr>
          <a:xfrm>
            <a:off x="7888399" y="3405107"/>
            <a:ext cx="1255601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(0.6)</a:t>
            </a:r>
            <a:r>
              <a:rPr lang="ar-KW" sz="32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2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Alternate Process 30"/>
          <p:cNvSpPr/>
          <p:nvPr/>
        </p:nvSpPr>
        <p:spPr>
          <a:xfrm>
            <a:off x="5800299" y="4005615"/>
            <a:ext cx="3343701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Alternate Process 31"/>
          <p:cNvSpPr/>
          <p:nvPr/>
        </p:nvSpPr>
        <p:spPr>
          <a:xfrm>
            <a:off x="7301561" y="3978314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Alternate Process 32"/>
          <p:cNvSpPr/>
          <p:nvPr/>
        </p:nvSpPr>
        <p:spPr>
          <a:xfrm>
            <a:off x="5936775" y="3951017"/>
            <a:ext cx="1828809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ـــ ( 0,6)</a:t>
            </a:r>
            <a:r>
              <a:rPr lang="ar-KW" sz="32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2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Flowchart: Alternate Process 33"/>
          <p:cNvSpPr/>
          <p:nvPr/>
        </p:nvSpPr>
        <p:spPr>
          <a:xfrm>
            <a:off x="5800299" y="4606116"/>
            <a:ext cx="3343701" cy="540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إما  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Flowchart: Alternate Process 34"/>
          <p:cNvSpPr/>
          <p:nvPr/>
        </p:nvSpPr>
        <p:spPr>
          <a:xfrm>
            <a:off x="6223381" y="4619759"/>
            <a:ext cx="1160058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0.8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Flowchart: Alternate Process 35"/>
          <p:cNvSpPr/>
          <p:nvPr/>
        </p:nvSpPr>
        <p:spPr>
          <a:xfrm>
            <a:off x="2265528" y="4606116"/>
            <a:ext cx="3343701" cy="540000"/>
          </a:xfrm>
          <a:prstGeom prst="flowChartAlternateProcess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إو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Flowchart: Alternate Process 36"/>
          <p:cNvSpPr/>
          <p:nvPr/>
        </p:nvSpPr>
        <p:spPr>
          <a:xfrm>
            <a:off x="2388358" y="4619759"/>
            <a:ext cx="125559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ــ 0.8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Flowchart: Alternate Process 37"/>
          <p:cNvSpPr/>
          <p:nvPr/>
        </p:nvSpPr>
        <p:spPr>
          <a:xfrm>
            <a:off x="204717" y="4619765"/>
            <a:ext cx="1978925" cy="540000"/>
          </a:xfrm>
          <a:prstGeom prst="flowChartAlternateProcess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مرفوضة لأن </a:t>
            </a:r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Flowchart: Alternate Process 38"/>
          <p:cNvSpPr/>
          <p:nvPr/>
        </p:nvSpPr>
        <p:spPr>
          <a:xfrm>
            <a:off x="7861110" y="5438631"/>
            <a:ext cx="128289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6305265" y="5199798"/>
            <a:ext cx="1501253" cy="1009937"/>
            <a:chOff x="2879672" y="3302757"/>
            <a:chExt cx="682394" cy="1009937"/>
          </a:xfrm>
        </p:grpSpPr>
        <p:sp>
          <p:nvSpPr>
            <p:cNvPr id="41" name="Flowchart: Alternate Process 40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Flowchart: Alternate Process 41"/>
            <p:cNvSpPr/>
            <p:nvPr/>
          </p:nvSpPr>
          <p:spPr>
            <a:xfrm>
              <a:off x="2893320" y="3794079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 rot="10800000">
              <a:off x="2958768" y="3807727"/>
              <a:ext cx="5760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Flowchart: Alternate Process 43"/>
          <p:cNvSpPr/>
          <p:nvPr/>
        </p:nvSpPr>
        <p:spPr>
          <a:xfrm>
            <a:off x="5936779" y="5479574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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Flowchart: Alternate Process 44"/>
          <p:cNvSpPr/>
          <p:nvPr/>
        </p:nvSpPr>
        <p:spPr>
          <a:xfrm>
            <a:off x="4558352" y="5206618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4394578" y="5186151"/>
            <a:ext cx="1473958" cy="1023585"/>
            <a:chOff x="2879671" y="3316405"/>
            <a:chExt cx="669987" cy="1023585"/>
          </a:xfrm>
        </p:grpSpPr>
        <p:sp>
          <p:nvSpPr>
            <p:cNvPr id="47" name="Flowchart: Alternate Process 46"/>
            <p:cNvSpPr/>
            <p:nvPr/>
          </p:nvSpPr>
          <p:spPr>
            <a:xfrm>
              <a:off x="2879671" y="3316405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0.6</a:t>
              </a:r>
            </a:p>
          </p:txBody>
        </p:sp>
        <p:sp>
          <p:nvSpPr>
            <p:cNvPr id="48" name="Flowchart: Alternate Process 47"/>
            <p:cNvSpPr/>
            <p:nvPr/>
          </p:nvSpPr>
          <p:spPr>
            <a:xfrm>
              <a:off x="2880912" y="3821375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0.8</a:t>
              </a:r>
            </a:p>
          </p:txBody>
        </p:sp>
        <p:cxnSp>
          <p:nvCxnSpPr>
            <p:cNvPr id="49" name="Straight Connector 48"/>
            <p:cNvCxnSpPr/>
            <p:nvPr/>
          </p:nvCxnSpPr>
          <p:spPr>
            <a:xfrm rot="10800000">
              <a:off x="3008879" y="3821375"/>
              <a:ext cx="507277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Flowchart: Alternate Process 49"/>
          <p:cNvSpPr/>
          <p:nvPr/>
        </p:nvSpPr>
        <p:spPr>
          <a:xfrm>
            <a:off x="4080683" y="5465926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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Flowchart: Alternate Process 50"/>
          <p:cNvSpPr/>
          <p:nvPr/>
        </p:nvSpPr>
        <p:spPr>
          <a:xfrm>
            <a:off x="2702257" y="5397687"/>
            <a:ext cx="128289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0.75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lowchart: Alternate Process 51"/>
          <p:cNvSpPr/>
          <p:nvPr/>
        </p:nvSpPr>
        <p:spPr>
          <a:xfrm>
            <a:off x="4449171" y="4005615"/>
            <a:ext cx="128289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0.64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3835038" y="832512"/>
            <a:ext cx="720000" cy="846161"/>
            <a:chOff x="2879672" y="3343701"/>
            <a:chExt cx="682394" cy="846161"/>
          </a:xfrm>
        </p:grpSpPr>
        <p:sp>
          <p:nvSpPr>
            <p:cNvPr id="54" name="Flowchart: Alternate Process 53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3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Flowchart: Alternate Process 54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56" name="Straight Connector 55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Bevel 52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5" grpId="0" animBg="1"/>
      <p:bldP spid="26" grpId="0" animBg="1"/>
      <p:bldP spid="27" grpId="0"/>
      <p:bldP spid="28" grpId="0" animBg="1"/>
      <p:bldP spid="29" grpId="0"/>
      <p:bldP spid="30" grpId="0"/>
      <p:bldP spid="31" grpId="0" animBg="1"/>
      <p:bldP spid="32" grpId="0"/>
      <p:bldP spid="33" grpId="0"/>
      <p:bldP spid="34" grpId="0" animBg="1"/>
      <p:bldP spid="35" grpId="0"/>
      <p:bldP spid="36" grpId="0" animBg="1"/>
      <p:bldP spid="37" grpId="0"/>
      <p:bldP spid="38" grpId="0" animBg="1"/>
      <p:bldP spid="39" grpId="0" animBg="1"/>
      <p:bldP spid="44" grpId="0" animBg="1"/>
      <p:bldP spid="45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016802" y="1591285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7642744" y="2343230"/>
            <a:ext cx="136477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4848388" y="2183441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6208416" y="2164488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6044643" y="2130373"/>
            <a:ext cx="1501253" cy="828000"/>
            <a:chOff x="2879672" y="3302757"/>
            <a:chExt cx="682394" cy="914401"/>
          </a:xfrm>
        </p:grpSpPr>
        <p:sp>
          <p:nvSpPr>
            <p:cNvPr id="105" name="Flowchart: Alternate Process 10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مقابل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lowchart: Alternate Process 10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الوتر</a:t>
              </a:r>
            </a:p>
          </p:txBody>
        </p:sp>
        <p:cxnSp>
          <p:nvCxnSpPr>
            <p:cNvPr id="107" name="Straight Connector 10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Flowchart: Alternate Process 107"/>
          <p:cNvSpPr/>
          <p:nvPr/>
        </p:nvSpPr>
        <p:spPr>
          <a:xfrm>
            <a:off x="5722242" y="2387962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 flipH="1">
            <a:off x="4837678" y="2147812"/>
            <a:ext cx="785198" cy="828000"/>
            <a:chOff x="2827028" y="3302757"/>
            <a:chExt cx="1384395" cy="914401"/>
          </a:xfrm>
        </p:grpSpPr>
        <p:sp>
          <p:nvSpPr>
            <p:cNvPr id="110" name="Flowchart: Alternate Process 109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11" name="Flowchart: Alternate Process 110"/>
            <p:cNvSpPr/>
            <p:nvPr/>
          </p:nvSpPr>
          <p:spPr>
            <a:xfrm>
              <a:off x="2827028" y="3698544"/>
              <a:ext cx="130150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10800000">
              <a:off x="3033582" y="3736639"/>
              <a:ext cx="952083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Right Triangle 130"/>
          <p:cNvSpPr/>
          <p:nvPr/>
        </p:nvSpPr>
        <p:spPr>
          <a:xfrm>
            <a:off x="668736" y="2866035"/>
            <a:ext cx="1596788" cy="2306472"/>
          </a:xfrm>
          <a:prstGeom prst="rt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Flowchart: Alternate Process 133"/>
          <p:cNvSpPr/>
          <p:nvPr/>
        </p:nvSpPr>
        <p:spPr>
          <a:xfrm>
            <a:off x="409430" y="5117915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1419364" y="4640243"/>
            <a:ext cx="968992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2238230" y="5008732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245656" y="2429306"/>
            <a:ext cx="655092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Flowchart: Alternate Process 147"/>
          <p:cNvSpPr/>
          <p:nvPr/>
        </p:nvSpPr>
        <p:spPr>
          <a:xfrm>
            <a:off x="1392070" y="3616661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Flowchart: Alternate Process 150"/>
          <p:cNvSpPr/>
          <p:nvPr/>
        </p:nvSpPr>
        <p:spPr>
          <a:xfrm>
            <a:off x="-122832" y="3889616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96031" y="4940495"/>
            <a:ext cx="216000" cy="218364"/>
          </a:xfrm>
          <a:prstGeom prst="rect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Flowchart: Alternate Process 165"/>
          <p:cNvSpPr/>
          <p:nvPr/>
        </p:nvSpPr>
        <p:spPr>
          <a:xfrm>
            <a:off x="960182" y="2370160"/>
            <a:ext cx="234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Flowchart: Alternate Process 175"/>
          <p:cNvSpPr/>
          <p:nvPr/>
        </p:nvSpPr>
        <p:spPr>
          <a:xfrm>
            <a:off x="5554639" y="3469738"/>
            <a:ext cx="3589361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باستخدام نظرية فيثاغورث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5977715" y="4021904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Flowchart: Alternate Process 183"/>
          <p:cNvSpPr/>
          <p:nvPr/>
        </p:nvSpPr>
        <p:spPr>
          <a:xfrm>
            <a:off x="5431805" y="4076496"/>
            <a:ext cx="432000" cy="288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Flowchart: Alternate Process 184"/>
          <p:cNvSpPr/>
          <p:nvPr/>
        </p:nvSpPr>
        <p:spPr>
          <a:xfrm>
            <a:off x="3930552" y="4035551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Flowchart: Alternate Process 185"/>
          <p:cNvSpPr/>
          <p:nvPr/>
        </p:nvSpPr>
        <p:spPr>
          <a:xfrm>
            <a:off x="6141493" y="4540519"/>
            <a:ext cx="1473957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Flowchart: Alternate Process 186"/>
          <p:cNvSpPr/>
          <p:nvPr/>
        </p:nvSpPr>
        <p:spPr>
          <a:xfrm>
            <a:off x="5718412" y="4595111"/>
            <a:ext cx="432000" cy="288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Flowchart: Alternate Process 189"/>
          <p:cNvSpPr/>
          <p:nvPr/>
        </p:nvSpPr>
        <p:spPr>
          <a:xfrm>
            <a:off x="4217159" y="4554166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( 3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Flowchart: Alternate Process 193"/>
          <p:cNvSpPr/>
          <p:nvPr/>
        </p:nvSpPr>
        <p:spPr>
          <a:xfrm>
            <a:off x="7547212" y="5059133"/>
            <a:ext cx="464023" cy="432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Flowchart: Alternate Process 194"/>
          <p:cNvSpPr/>
          <p:nvPr/>
        </p:nvSpPr>
        <p:spPr>
          <a:xfrm>
            <a:off x="7710988" y="4567813"/>
            <a:ext cx="360000" cy="360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Flowchart: Alternate Process 195"/>
          <p:cNvSpPr/>
          <p:nvPr/>
        </p:nvSpPr>
        <p:spPr>
          <a:xfrm>
            <a:off x="6237027" y="5045487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25 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Flowchart: Alternate Process 196"/>
          <p:cNvSpPr/>
          <p:nvPr/>
        </p:nvSpPr>
        <p:spPr>
          <a:xfrm>
            <a:off x="5691117" y="5100079"/>
            <a:ext cx="432000" cy="288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Flowchart: Alternate Process 198"/>
          <p:cNvSpPr/>
          <p:nvPr/>
        </p:nvSpPr>
        <p:spPr>
          <a:xfrm>
            <a:off x="4189864" y="5059134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9  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Flowchart: Alternate Process 199"/>
          <p:cNvSpPr/>
          <p:nvPr/>
        </p:nvSpPr>
        <p:spPr>
          <a:xfrm>
            <a:off x="3807729" y="5100077"/>
            <a:ext cx="360000" cy="288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Flowchart: Alternate Process 200"/>
          <p:cNvSpPr/>
          <p:nvPr/>
        </p:nvSpPr>
        <p:spPr>
          <a:xfrm>
            <a:off x="2620370" y="5072791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16 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Flowchart: Alternate Process 201"/>
          <p:cNvSpPr/>
          <p:nvPr/>
        </p:nvSpPr>
        <p:spPr>
          <a:xfrm>
            <a:off x="7683690" y="5536805"/>
            <a:ext cx="148760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Flowchart: Alternate Process 202"/>
          <p:cNvSpPr/>
          <p:nvPr/>
        </p:nvSpPr>
        <p:spPr>
          <a:xfrm>
            <a:off x="6346211" y="5550453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Flowchart: Alternate Process 203"/>
          <p:cNvSpPr/>
          <p:nvPr/>
        </p:nvSpPr>
        <p:spPr>
          <a:xfrm>
            <a:off x="7301553" y="4035552"/>
            <a:ext cx="1815152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ب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Flowchart: Alternate Process 204"/>
          <p:cNvSpPr/>
          <p:nvPr/>
        </p:nvSpPr>
        <p:spPr>
          <a:xfrm>
            <a:off x="7915704" y="624285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Flowchart: Alternate Process 205"/>
          <p:cNvSpPr/>
          <p:nvPr/>
        </p:nvSpPr>
        <p:spPr>
          <a:xfrm>
            <a:off x="6727040" y="606411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6467730" y="6030001"/>
            <a:ext cx="1487604" cy="896239"/>
            <a:chOff x="2879672" y="3302757"/>
            <a:chExt cx="676190" cy="989760"/>
          </a:xfrm>
        </p:grpSpPr>
        <p:sp>
          <p:nvSpPr>
            <p:cNvPr id="208" name="Flowchart: Alternate Process 20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" name="Flowchart: Alternate Process 208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0" name="Straight Connector 20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Flowchart: Alternate Process 225"/>
          <p:cNvSpPr/>
          <p:nvPr/>
        </p:nvSpPr>
        <p:spPr>
          <a:xfrm>
            <a:off x="6264330" y="626905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Flowchart: Alternate Process 226"/>
          <p:cNvSpPr/>
          <p:nvPr/>
        </p:nvSpPr>
        <p:spPr>
          <a:xfrm>
            <a:off x="5457833" y="605618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5048395" y="6022072"/>
            <a:ext cx="1487604" cy="896239"/>
            <a:chOff x="2879672" y="3302757"/>
            <a:chExt cx="676190" cy="989760"/>
          </a:xfrm>
        </p:grpSpPr>
        <p:sp>
          <p:nvSpPr>
            <p:cNvPr id="229" name="Flowchart: Alternate Process 22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230" name="Flowchart: Alternate Process 229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231" name="Straight Connector 230"/>
            <p:cNvCxnSpPr/>
            <p:nvPr/>
          </p:nvCxnSpPr>
          <p:spPr>
            <a:xfrm rot="10800000">
              <a:off x="3131555" y="3766783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18"/>
          <p:cNvGrpSpPr/>
          <p:nvPr/>
        </p:nvGrpSpPr>
        <p:grpSpPr>
          <a:xfrm>
            <a:off x="2961564" y="2415653"/>
            <a:ext cx="302527" cy="222911"/>
            <a:chOff x="4694830" y="3070746"/>
            <a:chExt cx="302527" cy="222911"/>
          </a:xfrm>
          <a:solidFill>
            <a:srgbClr val="FFFF99"/>
          </a:solidFill>
        </p:grpSpPr>
        <p:sp>
          <p:nvSpPr>
            <p:cNvPr id="116" name="Oval 115"/>
            <p:cNvSpPr/>
            <p:nvPr/>
          </p:nvSpPr>
          <p:spPr>
            <a:xfrm>
              <a:off x="4694830" y="3070746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929118" y="3073018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808558" y="3225418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3" name="Flowchart: Alternate Process 122"/>
          <p:cNvSpPr/>
          <p:nvPr/>
        </p:nvSpPr>
        <p:spPr>
          <a:xfrm>
            <a:off x="6346209" y="5550453"/>
            <a:ext cx="1241945" cy="432000"/>
          </a:xfrm>
          <a:prstGeom prst="flowChartAlternateProcess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Flowchart: Alternate Process 126"/>
          <p:cNvSpPr/>
          <p:nvPr/>
        </p:nvSpPr>
        <p:spPr>
          <a:xfrm>
            <a:off x="3916910" y="617461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2728246" y="599587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>
            <a:off x="2468936" y="5961761"/>
            <a:ext cx="1487604" cy="896239"/>
            <a:chOff x="2879672" y="3302757"/>
            <a:chExt cx="676190" cy="989760"/>
          </a:xfrm>
        </p:grpSpPr>
        <p:sp>
          <p:nvSpPr>
            <p:cNvPr id="130" name="Flowchart: Alternate Process 129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Flowchart: Alternate Process 131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3" name="Straight Connector 132"/>
            <p:cNvCxnSpPr/>
            <p:nvPr/>
          </p:nvCxnSpPr>
          <p:spPr>
            <a:xfrm rot="10800000">
              <a:off x="3022041" y="3736639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Flowchart: Alternate Process 134"/>
          <p:cNvSpPr/>
          <p:nvPr/>
        </p:nvSpPr>
        <p:spPr>
          <a:xfrm>
            <a:off x="2265536" y="620081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Flowchart: Alternate Process 136"/>
          <p:cNvSpPr/>
          <p:nvPr/>
        </p:nvSpPr>
        <p:spPr>
          <a:xfrm>
            <a:off x="1431743" y="6001594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>
            <a:off x="1063249" y="5953831"/>
            <a:ext cx="1487607" cy="909888"/>
            <a:chOff x="2885879" y="3302756"/>
            <a:chExt cx="676192" cy="1004833"/>
          </a:xfrm>
        </p:grpSpPr>
        <p:sp>
          <p:nvSpPr>
            <p:cNvPr id="139" name="Flowchart: Alternate Process 138"/>
            <p:cNvSpPr/>
            <p:nvPr/>
          </p:nvSpPr>
          <p:spPr>
            <a:xfrm>
              <a:off x="2885879" y="3302756"/>
              <a:ext cx="668747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40" name="Flowchart: Alternate Process 139"/>
            <p:cNvSpPr/>
            <p:nvPr/>
          </p:nvSpPr>
          <p:spPr>
            <a:xfrm>
              <a:off x="2893324" y="3788975"/>
              <a:ext cx="668747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142" name="Straight Connector 141"/>
            <p:cNvCxnSpPr/>
            <p:nvPr/>
          </p:nvCxnSpPr>
          <p:spPr>
            <a:xfrm rot="10800000">
              <a:off x="3112943" y="3781855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Plaque 92"/>
          <p:cNvSpPr/>
          <p:nvPr/>
        </p:nvSpPr>
        <p:spPr>
          <a:xfrm>
            <a:off x="6264000" y="423081"/>
            <a:ext cx="2880000" cy="504000"/>
          </a:xfrm>
          <a:prstGeom prst="plaqu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التقييم</a:t>
            </a:r>
            <a:endParaRPr lang="en-GB"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Flowchart: Alternate Process 93"/>
          <p:cNvSpPr/>
          <p:nvPr/>
        </p:nvSpPr>
        <p:spPr>
          <a:xfrm>
            <a:off x="750627" y="921224"/>
            <a:ext cx="8393373" cy="576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، 0 &lt;     &lt;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Flowchart: Alternate Process 94"/>
          <p:cNvSpPr/>
          <p:nvPr/>
        </p:nvSpPr>
        <p:spPr>
          <a:xfrm>
            <a:off x="4640238" y="907570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Flowchart: Alternate Process 95"/>
          <p:cNvSpPr/>
          <p:nvPr/>
        </p:nvSpPr>
        <p:spPr>
          <a:xfrm>
            <a:off x="2456595" y="94851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>
            <a:off x="1583157" y="791569"/>
            <a:ext cx="720000" cy="846161"/>
            <a:chOff x="2879672" y="3343701"/>
            <a:chExt cx="682394" cy="846161"/>
          </a:xfrm>
        </p:grpSpPr>
        <p:sp>
          <p:nvSpPr>
            <p:cNvPr id="98" name="Flowchart: Alternate Process 97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Flowchart: Alternate Process 103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109" name="Straight Connector 108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Flowchart: Alternate Process 113"/>
          <p:cNvSpPr/>
          <p:nvPr/>
        </p:nvSpPr>
        <p:spPr>
          <a:xfrm>
            <a:off x="6974006" y="1589964"/>
            <a:ext cx="2169994" cy="504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Flowchart: Alternate Process 114"/>
          <p:cNvSpPr/>
          <p:nvPr/>
        </p:nvSpPr>
        <p:spPr>
          <a:xfrm>
            <a:off x="764274" y="1603612"/>
            <a:ext cx="2169994" cy="504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Flowchart: Alternate Process 149"/>
          <p:cNvSpPr/>
          <p:nvPr/>
        </p:nvSpPr>
        <p:spPr>
          <a:xfrm>
            <a:off x="6919413" y="1521717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Flowchart: Alternate Process 151"/>
          <p:cNvSpPr/>
          <p:nvPr/>
        </p:nvSpPr>
        <p:spPr>
          <a:xfrm>
            <a:off x="655091" y="1521716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49"/>
          <p:cNvGrpSpPr/>
          <p:nvPr/>
        </p:nvGrpSpPr>
        <p:grpSpPr>
          <a:xfrm>
            <a:off x="3835038" y="791568"/>
            <a:ext cx="720000" cy="846161"/>
            <a:chOff x="2879672" y="3343701"/>
            <a:chExt cx="682394" cy="846161"/>
          </a:xfrm>
        </p:grpSpPr>
        <p:sp>
          <p:nvSpPr>
            <p:cNvPr id="154" name="Flowchart: Alternate Process 153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3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Flowchart: Alternate Process 154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56" name="Straight Connector 155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8" name="Flowchart: Stored Data 157"/>
          <p:cNvSpPr/>
          <p:nvPr/>
        </p:nvSpPr>
        <p:spPr>
          <a:xfrm>
            <a:off x="2934269" y="395785"/>
            <a:ext cx="3261815" cy="468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( 1 )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Bevel 90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3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3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8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99722E-6 L -0.61198 -0.0636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-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5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0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0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5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0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0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5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3" grpId="0" animBg="1"/>
      <p:bldP spid="108" grpId="0" animBg="1"/>
      <p:bldP spid="131" grpId="0" animBg="1"/>
      <p:bldP spid="134" grpId="0"/>
      <p:bldP spid="136" grpId="0"/>
      <p:bldP spid="141" grpId="0"/>
      <p:bldP spid="143" grpId="0"/>
      <p:bldP spid="148" grpId="0"/>
      <p:bldP spid="151" grpId="0"/>
      <p:bldP spid="157" grpId="0" animBg="1"/>
      <p:bldP spid="166" grpId="0" animBg="1"/>
      <p:bldP spid="176" grpId="0" animBg="1"/>
      <p:bldP spid="180" grpId="0" animBg="1"/>
      <p:bldP spid="184" grpId="0" animBg="1"/>
      <p:bldP spid="185" grpId="0" animBg="1"/>
      <p:bldP spid="186" grpId="0" animBg="1"/>
      <p:bldP spid="187" grpId="0" animBg="1"/>
      <p:bldP spid="190" grpId="0" animBg="1"/>
      <p:bldP spid="194" grpId="0" animBg="1"/>
      <p:bldP spid="195" grpId="0" animBg="1"/>
      <p:bldP spid="196" grpId="0" animBg="1"/>
      <p:bldP spid="197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26" grpId="0" animBg="1"/>
      <p:bldP spid="227" grpId="0" animBg="1"/>
      <p:bldP spid="123" grpId="0"/>
      <p:bldP spid="123" grpId="1"/>
      <p:bldP spid="127" grpId="0" animBg="1"/>
      <p:bldP spid="128" grpId="0" animBg="1"/>
      <p:bldP spid="135" grpId="0" animBg="1"/>
      <p:bldP spid="137" grpId="0" animBg="1"/>
      <p:bldP spid="9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115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5800299" y="1057702"/>
            <a:ext cx="3343701" cy="540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+ جـا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 =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lowchart: Alternate Process 107"/>
          <p:cNvSpPr/>
          <p:nvPr/>
        </p:nvSpPr>
        <p:spPr>
          <a:xfrm>
            <a:off x="6100555" y="1030401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ight Arrow 108"/>
          <p:cNvSpPr/>
          <p:nvPr/>
        </p:nvSpPr>
        <p:spPr>
          <a:xfrm>
            <a:off x="2456597" y="921222"/>
            <a:ext cx="3029804" cy="791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/>
              <a:t>متطابقة فيثاغورث</a:t>
            </a:r>
            <a:endParaRPr lang="en-GB" sz="2800" b="1" dirty="0"/>
          </a:p>
        </p:txBody>
      </p:sp>
      <p:sp>
        <p:nvSpPr>
          <p:cNvPr id="64" name="Oval 63"/>
          <p:cNvSpPr/>
          <p:nvPr/>
        </p:nvSpPr>
        <p:spPr>
          <a:xfrm>
            <a:off x="3125337" y="423083"/>
            <a:ext cx="3125338" cy="51861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bg1"/>
                </a:solidFill>
              </a:rPr>
              <a:t>العلاقة بين ظـا</a:t>
            </a:r>
            <a:r>
              <a:rPr lang="ar-KW" sz="2400" b="1" baseline="30000" dirty="0" smtClean="0">
                <a:solidFill>
                  <a:schemeClr val="bg1"/>
                </a:solidFill>
              </a:rPr>
              <a:t>2</a:t>
            </a:r>
            <a:r>
              <a:rPr lang="ar-KW" sz="2400" b="1" dirty="0" smtClean="0">
                <a:solidFill>
                  <a:schemeClr val="bg1"/>
                </a:solidFill>
              </a:rPr>
              <a:t>   ، قــا</a:t>
            </a:r>
            <a:r>
              <a:rPr lang="ar-KW" sz="2400" b="1" baseline="30000" dirty="0" smtClean="0">
                <a:solidFill>
                  <a:schemeClr val="bg1"/>
                </a:solidFill>
              </a:rPr>
              <a:t>2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3903257" y="341194"/>
            <a:ext cx="627797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3302755" y="327546"/>
            <a:ext cx="627797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4244455" y="1658202"/>
            <a:ext cx="4899546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قسمة طرفي المتطابقة على جـتـا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Flowchart: Alternate Process 84"/>
          <p:cNvSpPr/>
          <p:nvPr/>
        </p:nvSpPr>
        <p:spPr>
          <a:xfrm>
            <a:off x="6100555" y="2204108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Flowchart: Alternate Process 85"/>
          <p:cNvSpPr/>
          <p:nvPr/>
        </p:nvSpPr>
        <p:spPr>
          <a:xfrm>
            <a:off x="7861110" y="2326940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7724635" y="2333768"/>
            <a:ext cx="1501253" cy="968993"/>
            <a:chOff x="2879672" y="3302757"/>
            <a:chExt cx="682394" cy="968993"/>
          </a:xfrm>
        </p:grpSpPr>
        <p:sp>
          <p:nvSpPr>
            <p:cNvPr id="88" name="Flowchart: Alternate Process 8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جتـا</a:t>
              </a:r>
              <a:r>
                <a:rPr lang="ar-KW" sz="3200" b="1" baseline="30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Flowchart: Alternate Process 88"/>
            <p:cNvSpPr/>
            <p:nvPr/>
          </p:nvSpPr>
          <p:spPr>
            <a:xfrm>
              <a:off x="2893320" y="3753135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baseline="30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>
            <a:xfrm rot="10800000">
              <a:off x="3033156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lowchart: Alternate Process 90"/>
          <p:cNvSpPr/>
          <p:nvPr/>
        </p:nvSpPr>
        <p:spPr>
          <a:xfrm>
            <a:off x="7356146" y="2599897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Flowchart: Alternate Process 91"/>
          <p:cNvSpPr/>
          <p:nvPr/>
        </p:nvSpPr>
        <p:spPr>
          <a:xfrm>
            <a:off x="5923128" y="2326940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5786653" y="2333768"/>
            <a:ext cx="1501253" cy="968993"/>
            <a:chOff x="2879672" y="3302757"/>
            <a:chExt cx="682394" cy="968993"/>
          </a:xfrm>
        </p:grpSpPr>
        <p:sp>
          <p:nvSpPr>
            <p:cNvPr id="94" name="Flowchart: Alternate Process 93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baseline="30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Flowchart: Alternate Process 94"/>
            <p:cNvSpPr/>
            <p:nvPr/>
          </p:nvSpPr>
          <p:spPr>
            <a:xfrm>
              <a:off x="2893320" y="3753135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baseline="30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6" name="Straight Connector 95"/>
            <p:cNvCxnSpPr/>
            <p:nvPr/>
          </p:nvCxnSpPr>
          <p:spPr>
            <a:xfrm rot="10800000">
              <a:off x="3033156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Flowchart: Alternate Process 97"/>
          <p:cNvSpPr/>
          <p:nvPr/>
        </p:nvSpPr>
        <p:spPr>
          <a:xfrm>
            <a:off x="5404516" y="2627192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lowchart: Alternate Process 109"/>
          <p:cNvSpPr/>
          <p:nvPr/>
        </p:nvSpPr>
        <p:spPr>
          <a:xfrm>
            <a:off x="4162573" y="2204108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3985146" y="2326940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3848671" y="2333768"/>
            <a:ext cx="1501253" cy="968993"/>
            <a:chOff x="2879672" y="3302757"/>
            <a:chExt cx="682394" cy="968993"/>
          </a:xfrm>
        </p:grpSpPr>
        <p:sp>
          <p:nvSpPr>
            <p:cNvPr id="113" name="Flowchart: Alternate Process 112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4" name="Flowchart: Alternate Process 113"/>
            <p:cNvSpPr/>
            <p:nvPr/>
          </p:nvSpPr>
          <p:spPr>
            <a:xfrm>
              <a:off x="2893320" y="3753135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baseline="30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5" name="Straight Connector 114"/>
            <p:cNvCxnSpPr/>
            <p:nvPr/>
          </p:nvCxnSpPr>
          <p:spPr>
            <a:xfrm rot="10800000">
              <a:off x="3033156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Flowchart: Alternate Process 118"/>
          <p:cNvSpPr/>
          <p:nvPr/>
        </p:nvSpPr>
        <p:spPr>
          <a:xfrm>
            <a:off x="7710973" y="3623480"/>
            <a:ext cx="72000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7178721" y="3664422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lowchart: Alternate Process 120"/>
          <p:cNvSpPr/>
          <p:nvPr/>
        </p:nvSpPr>
        <p:spPr>
          <a:xfrm>
            <a:off x="5991363" y="3637128"/>
            <a:ext cx="1074834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Flowchart: Alternate Process 121"/>
          <p:cNvSpPr/>
          <p:nvPr/>
        </p:nvSpPr>
        <p:spPr>
          <a:xfrm>
            <a:off x="5445459" y="3705365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Flowchart: Alternate Process 122"/>
          <p:cNvSpPr/>
          <p:nvPr/>
        </p:nvSpPr>
        <p:spPr>
          <a:xfrm>
            <a:off x="4271746" y="3637128"/>
            <a:ext cx="1074834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Flowchart: Alternate Process 123"/>
          <p:cNvSpPr/>
          <p:nvPr/>
        </p:nvSpPr>
        <p:spPr>
          <a:xfrm>
            <a:off x="163773" y="2504364"/>
            <a:ext cx="2698914" cy="540000"/>
          </a:xfrm>
          <a:prstGeom prst="flowChartAlternateProcess">
            <a:avLst/>
          </a:prstGeom>
          <a:solidFill>
            <a:srgbClr val="D99694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حيث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  صفر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Bevel 37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08" grpId="0"/>
      <p:bldP spid="109" grpId="0" animBg="1"/>
      <p:bldP spid="83" grpId="0" animBg="1"/>
      <p:bldP spid="85" grpId="0"/>
      <p:bldP spid="86" grpId="0" animBg="1"/>
      <p:bldP spid="91" grpId="0" animBg="1"/>
      <p:bldP spid="92" grpId="0" animBg="1"/>
      <p:bldP spid="98" grpId="0" animBg="1"/>
      <p:bldP spid="110" grpId="0"/>
      <p:bldP spid="111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3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117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7124131" y="368490"/>
            <a:ext cx="2019869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( 2 )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2   2    ،        &lt;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0198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2988859" y="1037230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Bevel 84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  <p:sp>
        <p:nvSpPr>
          <p:cNvPr id="14" name="Down Arrow Callout 13">
            <a:hlinkClick r:id="rId3" action="ppaction://hlinksldjump"/>
          </p:cNvPr>
          <p:cNvSpPr/>
          <p:nvPr/>
        </p:nvSpPr>
        <p:spPr>
          <a:xfrm>
            <a:off x="5199798" y="2756853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( 1 )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متطابقة فيثاغورث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Down Arrow Callout 14">
            <a:hlinkClick r:id="rId4" action="ppaction://hlinksldjump"/>
          </p:cNvPr>
          <p:cNvSpPr/>
          <p:nvPr/>
        </p:nvSpPr>
        <p:spPr>
          <a:xfrm>
            <a:off x="2251882" y="2729557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( 2 )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قانون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 +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117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7124131" y="368490"/>
            <a:ext cx="2019869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( 2 )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880280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2   2    ،        &lt;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07570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07570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49020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49020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1937974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2988859" y="996286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Notched Right Arrow 84">
            <a:hlinkClick r:id="rId2" action="ppaction://hlinksldjump"/>
          </p:cNvPr>
          <p:cNvSpPr/>
          <p:nvPr/>
        </p:nvSpPr>
        <p:spPr>
          <a:xfrm flipH="1">
            <a:off x="-2" y="6237027"/>
            <a:ext cx="1405720" cy="620973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تابع الحل</a:t>
            </a:r>
            <a:endParaRPr lang="en-GB" b="1" dirty="0"/>
          </a:p>
        </p:txBody>
      </p:sp>
      <p:sp>
        <p:nvSpPr>
          <p:cNvPr id="77" name="Flowchart: Alternate Process 76"/>
          <p:cNvSpPr/>
          <p:nvPr/>
        </p:nvSpPr>
        <p:spPr>
          <a:xfrm>
            <a:off x="7574507" y="2654478"/>
            <a:ext cx="156949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Flowchart: Alternate Process 85"/>
          <p:cNvSpPr/>
          <p:nvPr/>
        </p:nvSpPr>
        <p:spPr>
          <a:xfrm>
            <a:off x="5964072" y="2668126"/>
            <a:ext cx="156949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2   2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Freeform 86"/>
          <p:cNvSpPr/>
          <p:nvPr/>
        </p:nvSpPr>
        <p:spPr>
          <a:xfrm>
            <a:off x="6237026" y="2702257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rgbClr val="763A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Flowchart: Alternate Process 89"/>
          <p:cNvSpPr/>
          <p:nvPr/>
        </p:nvSpPr>
        <p:spPr>
          <a:xfrm>
            <a:off x="3316406" y="2463417"/>
            <a:ext cx="1282890" cy="86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3166283" y="2402005"/>
            <a:ext cx="1501253" cy="968993"/>
            <a:chOff x="2879672" y="3302757"/>
            <a:chExt cx="682394" cy="968993"/>
          </a:xfrm>
        </p:grpSpPr>
        <p:sp>
          <p:nvSpPr>
            <p:cNvPr id="93" name="Flowchart: Alternate Process 92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Flowchart: Alternate Process 93"/>
            <p:cNvSpPr/>
            <p:nvPr/>
          </p:nvSpPr>
          <p:spPr>
            <a:xfrm>
              <a:off x="2893320" y="3753135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>
            <a:xfrm rot="10800000">
              <a:off x="3033156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Flowchart: Alternate Process 95"/>
          <p:cNvSpPr/>
          <p:nvPr/>
        </p:nvSpPr>
        <p:spPr>
          <a:xfrm>
            <a:off x="1610436" y="2640829"/>
            <a:ext cx="156949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2   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reeform 97"/>
          <p:cNvSpPr/>
          <p:nvPr/>
        </p:nvSpPr>
        <p:spPr>
          <a:xfrm>
            <a:off x="1774206" y="2674960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rgbClr val="763A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Flowchart: Alternate Process 98"/>
          <p:cNvSpPr/>
          <p:nvPr/>
        </p:nvSpPr>
        <p:spPr>
          <a:xfrm>
            <a:off x="7574507" y="3186737"/>
            <a:ext cx="156949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lowchart: Alternate Process 99"/>
          <p:cNvSpPr/>
          <p:nvPr/>
        </p:nvSpPr>
        <p:spPr>
          <a:xfrm>
            <a:off x="5622878" y="3200385"/>
            <a:ext cx="1910687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2   2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reeform 100"/>
          <p:cNvSpPr/>
          <p:nvPr/>
        </p:nvSpPr>
        <p:spPr>
          <a:xfrm>
            <a:off x="6509986" y="3220868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rgbClr val="763A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Flowchart: Alternate Process 101"/>
          <p:cNvSpPr/>
          <p:nvPr/>
        </p:nvSpPr>
        <p:spPr>
          <a:xfrm>
            <a:off x="8079475" y="3773596"/>
            <a:ext cx="1064525" cy="396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7577844" y="3814538"/>
            <a:ext cx="423081" cy="288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lowchart: Alternate Process 109"/>
          <p:cNvSpPr/>
          <p:nvPr/>
        </p:nvSpPr>
        <p:spPr>
          <a:xfrm>
            <a:off x="6223379" y="3787244"/>
            <a:ext cx="1241941" cy="396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5721750" y="3855481"/>
            <a:ext cx="423081" cy="288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Flowchart: Alternate Process 111"/>
          <p:cNvSpPr/>
          <p:nvPr/>
        </p:nvSpPr>
        <p:spPr>
          <a:xfrm>
            <a:off x="4548037" y="3787244"/>
            <a:ext cx="1074834" cy="396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Flowchart: Alternate Process 113"/>
          <p:cNvSpPr/>
          <p:nvPr/>
        </p:nvSpPr>
        <p:spPr>
          <a:xfrm>
            <a:off x="6486004" y="4333154"/>
            <a:ext cx="423081" cy="288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Flowchart: Alternate Process 115"/>
          <p:cNvSpPr/>
          <p:nvPr/>
        </p:nvSpPr>
        <p:spPr>
          <a:xfrm>
            <a:off x="5131539" y="4305860"/>
            <a:ext cx="1241941" cy="396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Flowchart: Alternate Process 117"/>
          <p:cNvSpPr/>
          <p:nvPr/>
        </p:nvSpPr>
        <p:spPr>
          <a:xfrm>
            <a:off x="4629910" y="4374097"/>
            <a:ext cx="423081" cy="288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Flowchart: Alternate Process 118"/>
          <p:cNvSpPr/>
          <p:nvPr/>
        </p:nvSpPr>
        <p:spPr>
          <a:xfrm>
            <a:off x="3456197" y="4305860"/>
            <a:ext cx="1074834" cy="396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6987654" y="4278558"/>
            <a:ext cx="2156347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(2  2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reeform 120"/>
          <p:cNvSpPr/>
          <p:nvPr/>
        </p:nvSpPr>
        <p:spPr>
          <a:xfrm>
            <a:off x="8106769" y="4299041"/>
            <a:ext cx="532265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rgbClr val="763A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Flowchart: Alternate Process 121"/>
          <p:cNvSpPr/>
          <p:nvPr/>
        </p:nvSpPr>
        <p:spPr>
          <a:xfrm>
            <a:off x="7233314" y="4251262"/>
            <a:ext cx="586854" cy="432000"/>
          </a:xfrm>
          <a:prstGeom prst="flowChartAlternateProcess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Flowchart: Alternate Process 122"/>
          <p:cNvSpPr/>
          <p:nvPr/>
        </p:nvSpPr>
        <p:spPr>
          <a:xfrm>
            <a:off x="6486003" y="4851769"/>
            <a:ext cx="423081" cy="288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Flowchart: Alternate Process 124"/>
          <p:cNvSpPr/>
          <p:nvPr/>
        </p:nvSpPr>
        <p:spPr>
          <a:xfrm>
            <a:off x="5131538" y="4824475"/>
            <a:ext cx="1241941" cy="396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Flowchart: Alternate Process 125"/>
          <p:cNvSpPr/>
          <p:nvPr/>
        </p:nvSpPr>
        <p:spPr>
          <a:xfrm>
            <a:off x="4629909" y="4892712"/>
            <a:ext cx="423081" cy="288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Flowchart: Alternate Process 126"/>
          <p:cNvSpPr/>
          <p:nvPr/>
        </p:nvSpPr>
        <p:spPr>
          <a:xfrm>
            <a:off x="3456196" y="4824475"/>
            <a:ext cx="1074834" cy="396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6987653" y="4797173"/>
            <a:ext cx="2156347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8 جـتـا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Flowchart: Alternate Process 136"/>
          <p:cNvSpPr/>
          <p:nvPr/>
        </p:nvSpPr>
        <p:spPr>
          <a:xfrm>
            <a:off x="6486003" y="5384032"/>
            <a:ext cx="423081" cy="288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Flowchart: Alternate Process 137"/>
          <p:cNvSpPr/>
          <p:nvPr/>
        </p:nvSpPr>
        <p:spPr>
          <a:xfrm>
            <a:off x="6987653" y="5329436"/>
            <a:ext cx="2156347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9 جـتـا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Flowchart: Alternate Process 139"/>
          <p:cNvSpPr/>
          <p:nvPr/>
        </p:nvSpPr>
        <p:spPr>
          <a:xfrm>
            <a:off x="5312292" y="5343089"/>
            <a:ext cx="1074834" cy="396000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2579427" y="5329436"/>
            <a:ext cx="162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Flowchart: Alternate Process 141"/>
          <p:cNvSpPr/>
          <p:nvPr/>
        </p:nvSpPr>
        <p:spPr>
          <a:xfrm>
            <a:off x="1787868" y="5124730"/>
            <a:ext cx="684000" cy="86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1787857" y="5090614"/>
            <a:ext cx="693308" cy="968993"/>
            <a:chOff x="3239480" y="3302757"/>
            <a:chExt cx="315143" cy="968993"/>
          </a:xfrm>
        </p:grpSpPr>
        <p:sp>
          <p:nvSpPr>
            <p:cNvPr id="144" name="Flowchart: Alternate Process 143"/>
            <p:cNvSpPr/>
            <p:nvPr/>
          </p:nvSpPr>
          <p:spPr>
            <a:xfrm>
              <a:off x="3239480" y="3302757"/>
              <a:ext cx="315143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45" name="Flowchart: Alternate Process 144"/>
            <p:cNvSpPr/>
            <p:nvPr/>
          </p:nvSpPr>
          <p:spPr>
            <a:xfrm>
              <a:off x="3239480" y="3753135"/>
              <a:ext cx="303977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9</a:t>
              </a:r>
            </a:p>
          </p:txBody>
        </p:sp>
        <p:cxnSp>
          <p:nvCxnSpPr>
            <p:cNvPr id="146" name="Straight Connector 145"/>
            <p:cNvCxnSpPr/>
            <p:nvPr/>
          </p:nvCxnSpPr>
          <p:spPr>
            <a:xfrm rot="10800000">
              <a:off x="3303428" y="3753135"/>
              <a:ext cx="212729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Flowchart: Alternate Process 146"/>
          <p:cNvSpPr/>
          <p:nvPr/>
        </p:nvSpPr>
        <p:spPr>
          <a:xfrm>
            <a:off x="7969166" y="60800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Flowchart: Alternate Process 147"/>
          <p:cNvSpPr/>
          <p:nvPr/>
        </p:nvSpPr>
        <p:spPr>
          <a:xfrm>
            <a:off x="7477387" y="61619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6876302" y="5912903"/>
            <a:ext cx="540000" cy="828000"/>
            <a:chOff x="2742495" y="3302757"/>
            <a:chExt cx="952084" cy="914401"/>
          </a:xfrm>
        </p:grpSpPr>
        <p:sp>
          <p:nvSpPr>
            <p:cNvPr id="150" name="Flowchart: Alternate Process 149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51" name="Flowchart: Alternate Process 150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52" name="Straight Connector 151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Flowchart: Alternate Process 152"/>
          <p:cNvSpPr/>
          <p:nvPr/>
        </p:nvSpPr>
        <p:spPr>
          <a:xfrm>
            <a:off x="3092366" y="61308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Flowchart: Alternate Process 153"/>
          <p:cNvSpPr/>
          <p:nvPr/>
        </p:nvSpPr>
        <p:spPr>
          <a:xfrm>
            <a:off x="2600587" y="62127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1731756" y="5963703"/>
            <a:ext cx="755339" cy="828000"/>
            <a:chOff x="2879673" y="3302757"/>
            <a:chExt cx="1331750" cy="914401"/>
          </a:xfrm>
        </p:grpSpPr>
        <p:sp>
          <p:nvSpPr>
            <p:cNvPr id="156" name="Flowchart: Alternate Process 155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1</a:t>
              </a:r>
            </a:p>
          </p:txBody>
        </p:sp>
        <p:sp>
          <p:nvSpPr>
            <p:cNvPr id="157" name="Flowchart: Alternate Process 156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58" name="Straight Connector 157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Flowchart: Alternate Process 158"/>
          <p:cNvSpPr/>
          <p:nvPr/>
        </p:nvSpPr>
        <p:spPr>
          <a:xfrm>
            <a:off x="5069392" y="5991000"/>
            <a:ext cx="1663700" cy="571878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 لأن </a:t>
            </a:r>
          </a:p>
          <a:p>
            <a:pPr algn="ctr"/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&lt; صفر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4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4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9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4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9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9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4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4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9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9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20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0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0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77" grpId="0" animBg="1"/>
      <p:bldP spid="86" grpId="0" animBg="1"/>
      <p:bldP spid="87" grpId="0" animBg="1"/>
      <p:bldP spid="90" grpId="0" animBg="1"/>
      <p:bldP spid="96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7" grpId="0" animBg="1"/>
      <p:bldP spid="110" grpId="0" animBg="1"/>
      <p:bldP spid="111" grpId="0" animBg="1"/>
      <p:bldP spid="112" grpId="0" animBg="1"/>
      <p:bldP spid="114" grpId="0" animBg="1"/>
      <p:bldP spid="116" grpId="0" animBg="1"/>
      <p:bldP spid="118" grpId="0" animBg="1"/>
      <p:bldP spid="119" grpId="0" animBg="1"/>
      <p:bldP spid="120" grpId="0" animBg="1"/>
      <p:bldP spid="121" grpId="0" animBg="1"/>
      <p:bldP spid="122" grpId="0"/>
      <p:bldP spid="123" grpId="0" animBg="1"/>
      <p:bldP spid="125" grpId="0" animBg="1"/>
      <p:bldP spid="126" grpId="0" animBg="1"/>
      <p:bldP spid="127" grpId="0" animBg="1"/>
      <p:bldP spid="128" grpId="0" animBg="1"/>
      <p:bldP spid="137" grpId="0" animBg="1"/>
      <p:bldP spid="138" grpId="0" animBg="1"/>
      <p:bldP spid="140" grpId="0" animBg="1"/>
      <p:bldP spid="141" grpId="0" animBg="1"/>
      <p:bldP spid="142" grpId="0" animBg="1"/>
      <p:bldP spid="147" grpId="0" animBg="1"/>
      <p:bldP spid="148" grpId="0" animBg="1"/>
      <p:bldP spid="153" grpId="0" animBg="1"/>
      <p:bldP spid="154" grpId="0" animBg="1"/>
      <p:bldP spid="159" grpId="0" animBg="1"/>
      <p:bldP spid="159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Flowchart: Alternate Process 117"/>
          <p:cNvSpPr/>
          <p:nvPr/>
        </p:nvSpPr>
        <p:spPr>
          <a:xfrm>
            <a:off x="1231900" y="4707332"/>
            <a:ext cx="843826" cy="715568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117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6311900" y="368491"/>
            <a:ext cx="2832101" cy="50781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تابع مثال ( 2 )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2   2    ،        &lt;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0198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2988859" y="1037230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Flowchart: Alternate Process 104"/>
          <p:cNvSpPr/>
          <p:nvPr/>
        </p:nvSpPr>
        <p:spPr>
          <a:xfrm>
            <a:off x="7509400" y="26417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Flowchart: Alternate Process 105"/>
          <p:cNvSpPr/>
          <p:nvPr/>
        </p:nvSpPr>
        <p:spPr>
          <a:xfrm>
            <a:off x="7017621" y="27236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6416536" y="2474603"/>
            <a:ext cx="540000" cy="828000"/>
            <a:chOff x="2742495" y="3302757"/>
            <a:chExt cx="952084" cy="914401"/>
          </a:xfrm>
        </p:grpSpPr>
        <p:sp>
          <p:nvSpPr>
            <p:cNvPr id="109" name="Flowchart: Alternate Process 10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5" name="Flowchart: Alternate Process 11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17" name="Straight Connector 116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Flowchart: Alternate Process 123"/>
          <p:cNvSpPr/>
          <p:nvPr/>
        </p:nvSpPr>
        <p:spPr>
          <a:xfrm>
            <a:off x="3216800" y="26036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Flowchart: Alternate Process 129"/>
          <p:cNvSpPr/>
          <p:nvPr/>
        </p:nvSpPr>
        <p:spPr>
          <a:xfrm>
            <a:off x="2725021" y="26855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 flipH="1">
            <a:off x="1830790" y="2436503"/>
            <a:ext cx="755339" cy="828000"/>
            <a:chOff x="2879673" y="3302757"/>
            <a:chExt cx="1331750" cy="914401"/>
          </a:xfrm>
        </p:grpSpPr>
        <p:sp>
          <p:nvSpPr>
            <p:cNvPr id="132" name="Flowchart: Alternate Process 13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1</a:t>
              </a:r>
            </a:p>
          </p:txBody>
        </p:sp>
        <p:sp>
          <p:nvSpPr>
            <p:cNvPr id="133" name="Flowchart: Alternate Process 132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34" name="Straight Connector 133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Flowchart: Alternate Process 134"/>
          <p:cNvSpPr/>
          <p:nvPr/>
        </p:nvSpPr>
        <p:spPr>
          <a:xfrm>
            <a:off x="4739094" y="2552700"/>
            <a:ext cx="1663700" cy="571878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مرفوضة لأن </a:t>
            </a:r>
          </a:p>
          <a:p>
            <a:pPr algn="ctr"/>
            <a:r>
              <a:rPr lang="ar-KW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&lt; صفر</a:t>
            </a:r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7547500" y="33402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Flowchart: Alternate Process 71"/>
          <p:cNvSpPr/>
          <p:nvPr/>
        </p:nvSpPr>
        <p:spPr>
          <a:xfrm>
            <a:off x="6489700" y="32976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2  2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Freeform 76"/>
          <p:cNvSpPr/>
          <p:nvPr/>
        </p:nvSpPr>
        <p:spPr>
          <a:xfrm>
            <a:off x="6522871" y="33505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Flowchart: Alternate Process 80"/>
          <p:cNvSpPr/>
          <p:nvPr/>
        </p:nvSpPr>
        <p:spPr>
          <a:xfrm>
            <a:off x="7554596" y="39498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7390823" y="3915769"/>
            <a:ext cx="1501253" cy="828000"/>
            <a:chOff x="2879672" y="3302757"/>
            <a:chExt cx="682394" cy="914401"/>
          </a:xfrm>
        </p:grpSpPr>
        <p:sp>
          <p:nvSpPr>
            <p:cNvPr id="86" name="Flowchart: Alternate Process 85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Flowchart: Alternate Process 86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1" name="Straight Connector 90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Flowchart: Alternate Process 92"/>
          <p:cNvSpPr/>
          <p:nvPr/>
        </p:nvSpPr>
        <p:spPr>
          <a:xfrm>
            <a:off x="7068421" y="41460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Flowchart: Alternate Process 93"/>
          <p:cNvSpPr/>
          <p:nvPr/>
        </p:nvSpPr>
        <p:spPr>
          <a:xfrm>
            <a:off x="6019800" y="40342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2  2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Freeform 94"/>
          <p:cNvSpPr/>
          <p:nvPr/>
        </p:nvSpPr>
        <p:spPr>
          <a:xfrm>
            <a:off x="6065671" y="40744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Flowchart: Alternate Process 95"/>
          <p:cNvSpPr/>
          <p:nvPr/>
        </p:nvSpPr>
        <p:spPr>
          <a:xfrm>
            <a:off x="7560200" y="48515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Alternate Process 97"/>
          <p:cNvSpPr/>
          <p:nvPr/>
        </p:nvSpPr>
        <p:spPr>
          <a:xfrm>
            <a:off x="7068421" y="49334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Flowchart: Alternate Process 98"/>
          <p:cNvSpPr/>
          <p:nvPr/>
        </p:nvSpPr>
        <p:spPr>
          <a:xfrm>
            <a:off x="6032500" y="48216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2  2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reeform 99"/>
          <p:cNvSpPr/>
          <p:nvPr/>
        </p:nvSpPr>
        <p:spPr>
          <a:xfrm>
            <a:off x="6078371" y="48618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Flowchart: Alternate Process 100"/>
          <p:cNvSpPr/>
          <p:nvPr/>
        </p:nvSpPr>
        <p:spPr>
          <a:xfrm>
            <a:off x="5468220" y="48699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4270900" y="48388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3753721" y="49080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lowchart: Alternate Process 107"/>
          <p:cNvSpPr/>
          <p:nvPr/>
        </p:nvSpPr>
        <p:spPr>
          <a:xfrm>
            <a:off x="2717800" y="47962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2  2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reeform 109"/>
          <p:cNvSpPr/>
          <p:nvPr/>
        </p:nvSpPr>
        <p:spPr>
          <a:xfrm>
            <a:off x="2763671" y="48364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Flowchart: Alternate Process 110"/>
          <p:cNvSpPr/>
          <p:nvPr/>
        </p:nvSpPr>
        <p:spPr>
          <a:xfrm>
            <a:off x="2128120" y="48445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1221190" y="4671703"/>
            <a:ext cx="755339" cy="828000"/>
            <a:chOff x="2879673" y="3302757"/>
            <a:chExt cx="1331750" cy="914401"/>
          </a:xfrm>
        </p:grpSpPr>
        <p:sp>
          <p:nvSpPr>
            <p:cNvPr id="113" name="Flowchart: Alternate Process 112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1</a:t>
              </a:r>
            </a:p>
          </p:txBody>
        </p:sp>
        <p:sp>
          <p:nvSpPr>
            <p:cNvPr id="114" name="Flowchart: Alternate Process 113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16" name="Straight Connector 115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Flowchart: Alternate Process 118"/>
          <p:cNvSpPr/>
          <p:nvPr/>
        </p:nvSpPr>
        <p:spPr>
          <a:xfrm>
            <a:off x="7598300" y="56008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7106521" y="56827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lowchart: Alternate Process 120"/>
          <p:cNvSpPr/>
          <p:nvPr/>
        </p:nvSpPr>
        <p:spPr>
          <a:xfrm>
            <a:off x="5662296" y="54103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>
            <a:off x="5498523" y="5376269"/>
            <a:ext cx="1501253" cy="828000"/>
            <a:chOff x="2879672" y="3302757"/>
            <a:chExt cx="682394" cy="914401"/>
          </a:xfrm>
        </p:grpSpPr>
        <p:sp>
          <p:nvSpPr>
            <p:cNvPr id="123" name="Flowchart: Alternate Process 122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2  2</a:t>
              </a:r>
            </a:p>
          </p:txBody>
        </p:sp>
        <p:sp>
          <p:nvSpPr>
            <p:cNvPr id="125" name="Flowchart: Alternate Process 12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26" name="Straight Connector 125"/>
            <p:cNvCxnSpPr/>
            <p:nvPr/>
          </p:nvCxnSpPr>
          <p:spPr>
            <a:xfrm rot="10800000">
              <a:off x="3022041" y="3752758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Freeform 126"/>
          <p:cNvSpPr/>
          <p:nvPr/>
        </p:nvSpPr>
        <p:spPr>
          <a:xfrm>
            <a:off x="5697371" y="54206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Bevel 61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41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6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1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05" grpId="0" animBg="1"/>
      <p:bldP spid="106" grpId="0" animBg="1"/>
      <p:bldP spid="124" grpId="0" animBg="1"/>
      <p:bldP spid="130" grpId="0" animBg="1"/>
      <p:bldP spid="135" grpId="0" animBg="1"/>
      <p:bldP spid="135" grpId="1" animBg="1"/>
      <p:bldP spid="136" grpId="0" animBg="1"/>
      <p:bldP spid="72" grpId="0" animBg="1"/>
      <p:bldP spid="77" grpId="0" animBg="1"/>
      <p:bldP spid="81" grpId="0" animBg="1"/>
      <p:bldP spid="93" grpId="0" animBg="1"/>
      <p:bldP spid="94" grpId="0" animBg="1"/>
      <p:bldP spid="95" grpId="0" animBg="1"/>
      <p:bldP spid="96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7" grpId="0" animBg="1"/>
      <p:bldP spid="108" grpId="0" animBg="1"/>
      <p:bldP spid="110" grpId="0" animBg="1"/>
      <p:bldP spid="111" grpId="0" animBg="1"/>
      <p:bldP spid="119" grpId="0" animBg="1"/>
      <p:bldP spid="120" grpId="0" animBg="1"/>
      <p:bldP spid="121" grpId="0" animBg="1"/>
      <p:bldP spid="1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117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7124131" y="368490"/>
            <a:ext cx="2019869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( 2 )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2   2    ،        &lt;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0198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2988859" y="1037230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Flowchart: Alternate Process 48"/>
          <p:cNvSpPr/>
          <p:nvPr/>
        </p:nvSpPr>
        <p:spPr>
          <a:xfrm>
            <a:off x="8424000" y="2463414"/>
            <a:ext cx="720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Flowchart: Alternate Process 49"/>
          <p:cNvSpPr/>
          <p:nvPr/>
        </p:nvSpPr>
        <p:spPr>
          <a:xfrm>
            <a:off x="7891748" y="250435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Flowchart: Alternate Process 50"/>
          <p:cNvSpPr/>
          <p:nvPr/>
        </p:nvSpPr>
        <p:spPr>
          <a:xfrm>
            <a:off x="6704390" y="24770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lowchart: Alternate Process 51"/>
          <p:cNvSpPr/>
          <p:nvPr/>
        </p:nvSpPr>
        <p:spPr>
          <a:xfrm>
            <a:off x="6158486" y="2545299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Flowchart: Alternate Process 52"/>
          <p:cNvSpPr/>
          <p:nvPr/>
        </p:nvSpPr>
        <p:spPr>
          <a:xfrm>
            <a:off x="4984773" y="24770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Flowchart: Alternate Process 53"/>
          <p:cNvSpPr/>
          <p:nvPr/>
        </p:nvSpPr>
        <p:spPr>
          <a:xfrm>
            <a:off x="8424000" y="2941084"/>
            <a:ext cx="720000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Flowchart: Alternate Process 54"/>
          <p:cNvSpPr/>
          <p:nvPr/>
        </p:nvSpPr>
        <p:spPr>
          <a:xfrm>
            <a:off x="7891748" y="2982026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Flowchart: Alternate Process 55"/>
          <p:cNvSpPr/>
          <p:nvPr/>
        </p:nvSpPr>
        <p:spPr>
          <a:xfrm>
            <a:off x="6458726" y="2954732"/>
            <a:ext cx="1332000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(2  2 )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5912822" y="3022969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739109" y="2954732"/>
            <a:ext cx="1074834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reeform 58"/>
          <p:cNvSpPr/>
          <p:nvPr/>
        </p:nvSpPr>
        <p:spPr>
          <a:xfrm>
            <a:off x="6878471" y="3018421"/>
            <a:ext cx="411707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Flowchart: Alternate Process 59"/>
          <p:cNvSpPr/>
          <p:nvPr/>
        </p:nvSpPr>
        <p:spPr>
          <a:xfrm>
            <a:off x="8069166" y="3514289"/>
            <a:ext cx="107483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591496" y="3609822"/>
            <a:ext cx="423081" cy="25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Flowchart: Alternate Process 61"/>
          <p:cNvSpPr/>
          <p:nvPr/>
        </p:nvSpPr>
        <p:spPr>
          <a:xfrm>
            <a:off x="6813564" y="3527936"/>
            <a:ext cx="72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Flowchart: Alternate Process 62"/>
          <p:cNvSpPr/>
          <p:nvPr/>
        </p:nvSpPr>
        <p:spPr>
          <a:xfrm>
            <a:off x="7574507" y="4005606"/>
            <a:ext cx="156949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إما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Flowchart: Alternate Process 64"/>
          <p:cNvSpPr/>
          <p:nvPr/>
        </p:nvSpPr>
        <p:spPr>
          <a:xfrm>
            <a:off x="7031928" y="408749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Flowchart: Alternate Process 65"/>
          <p:cNvSpPr/>
          <p:nvPr/>
        </p:nvSpPr>
        <p:spPr>
          <a:xfrm>
            <a:off x="6253996" y="4019253"/>
            <a:ext cx="72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Flowchart: Alternate Process 66"/>
          <p:cNvSpPr/>
          <p:nvPr/>
        </p:nvSpPr>
        <p:spPr>
          <a:xfrm>
            <a:off x="2463785" y="4019254"/>
            <a:ext cx="1569493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أو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lowchart: Alternate Process 67"/>
          <p:cNvSpPr/>
          <p:nvPr/>
        </p:nvSpPr>
        <p:spPr>
          <a:xfrm>
            <a:off x="1921206" y="4101139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Flowchart: Alternate Process 69"/>
          <p:cNvSpPr/>
          <p:nvPr/>
        </p:nvSpPr>
        <p:spPr>
          <a:xfrm>
            <a:off x="1143274" y="4032901"/>
            <a:ext cx="720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ــ 3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Flowchart: Alternate Process 70"/>
          <p:cNvSpPr/>
          <p:nvPr/>
        </p:nvSpPr>
        <p:spPr>
          <a:xfrm>
            <a:off x="7287896" y="44832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7124123" y="4449169"/>
            <a:ext cx="1501253" cy="828000"/>
            <a:chOff x="2879672" y="3302757"/>
            <a:chExt cx="682394" cy="914401"/>
          </a:xfrm>
        </p:grpSpPr>
        <p:sp>
          <p:nvSpPr>
            <p:cNvPr id="73" name="Flowchart: Alternate Process 72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75" name="Flowchart: Alternate Process 7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6" name="Straight Connector 75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Flowchart: Alternate Process 77"/>
          <p:cNvSpPr/>
          <p:nvPr/>
        </p:nvSpPr>
        <p:spPr>
          <a:xfrm>
            <a:off x="6799916" y="472893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Flowchart: Alternate Process 78"/>
          <p:cNvSpPr/>
          <p:nvPr/>
        </p:nvSpPr>
        <p:spPr>
          <a:xfrm>
            <a:off x="6021984" y="4660697"/>
            <a:ext cx="72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Flowchart: Alternate Process 79"/>
          <p:cNvSpPr/>
          <p:nvPr/>
        </p:nvSpPr>
        <p:spPr>
          <a:xfrm>
            <a:off x="2532025" y="4537875"/>
            <a:ext cx="1282890" cy="79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2368252" y="4503760"/>
            <a:ext cx="1501253" cy="828000"/>
            <a:chOff x="2879672" y="3302757"/>
            <a:chExt cx="682394" cy="914401"/>
          </a:xfrm>
        </p:grpSpPr>
        <p:sp>
          <p:nvSpPr>
            <p:cNvPr id="82" name="Flowchart: Alternate Process 81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84" name="Flowchart: Alternate Process 83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7" name="Straight Connector 96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Flowchart: Alternate Process 102"/>
          <p:cNvSpPr/>
          <p:nvPr/>
        </p:nvSpPr>
        <p:spPr>
          <a:xfrm>
            <a:off x="2044045" y="4783527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Flowchart: Alternate Process 103"/>
          <p:cNvSpPr/>
          <p:nvPr/>
        </p:nvSpPr>
        <p:spPr>
          <a:xfrm>
            <a:off x="1266113" y="4715288"/>
            <a:ext cx="720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ــ 3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Flowchart: Alternate Process 104"/>
          <p:cNvSpPr/>
          <p:nvPr/>
        </p:nvSpPr>
        <p:spPr>
          <a:xfrm>
            <a:off x="7355006" y="53976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Flowchart: Alternate Process 105"/>
          <p:cNvSpPr/>
          <p:nvPr/>
        </p:nvSpPr>
        <p:spPr>
          <a:xfrm>
            <a:off x="6863227" y="54795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6262142" y="5230503"/>
            <a:ext cx="540000" cy="828000"/>
            <a:chOff x="2742495" y="3302757"/>
            <a:chExt cx="952084" cy="914401"/>
          </a:xfrm>
        </p:grpSpPr>
        <p:sp>
          <p:nvSpPr>
            <p:cNvPr id="109" name="Flowchart: Alternate Process 10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5" name="Flowchart: Alternate Process 11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17" name="Straight Connector 116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Flowchart: Alternate Process 123"/>
          <p:cNvSpPr/>
          <p:nvPr/>
        </p:nvSpPr>
        <p:spPr>
          <a:xfrm>
            <a:off x="2478206" y="54484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Flowchart: Alternate Process 129"/>
          <p:cNvSpPr/>
          <p:nvPr/>
        </p:nvSpPr>
        <p:spPr>
          <a:xfrm>
            <a:off x="1986427" y="55303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1117596" y="5281303"/>
            <a:ext cx="755339" cy="828000"/>
            <a:chOff x="2879673" y="3302757"/>
            <a:chExt cx="1331750" cy="914401"/>
          </a:xfrm>
        </p:grpSpPr>
        <p:sp>
          <p:nvSpPr>
            <p:cNvPr id="132" name="Flowchart: Alternate Process 13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1</a:t>
              </a:r>
            </a:p>
          </p:txBody>
        </p:sp>
        <p:sp>
          <p:nvSpPr>
            <p:cNvPr id="133" name="Flowchart: Alternate Process 132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34" name="Straight Connector 133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Flowchart: Alternate Process 134"/>
          <p:cNvSpPr/>
          <p:nvPr/>
        </p:nvSpPr>
        <p:spPr>
          <a:xfrm>
            <a:off x="4455232" y="5308600"/>
            <a:ext cx="1663700" cy="571878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 لأن </a:t>
            </a:r>
          </a:p>
          <a:p>
            <a:pPr algn="ctr"/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&lt; صفر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Notched Right Arrow 71">
            <a:hlinkClick r:id="rId2" action="ppaction://hlinksldjump"/>
          </p:cNvPr>
          <p:cNvSpPr/>
          <p:nvPr/>
        </p:nvSpPr>
        <p:spPr>
          <a:xfrm flipH="1">
            <a:off x="-2" y="6237027"/>
            <a:ext cx="1405720" cy="620973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تابع الحل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2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18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8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8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5" grpId="0" animBg="1"/>
      <p:bldP spid="66" grpId="0" animBg="1"/>
      <p:bldP spid="67" grpId="0" animBg="1"/>
      <p:bldP spid="68" grpId="0" animBg="1"/>
      <p:bldP spid="70" grpId="0" animBg="1"/>
      <p:bldP spid="71" grpId="0" animBg="1"/>
      <p:bldP spid="78" grpId="0" animBg="1"/>
      <p:bldP spid="79" grpId="0" animBg="1"/>
      <p:bldP spid="80" grpId="0" animBg="1"/>
      <p:bldP spid="103" grpId="0" animBg="1"/>
      <p:bldP spid="104" grpId="0" animBg="1"/>
      <p:bldP spid="105" grpId="0" animBg="1"/>
      <p:bldP spid="106" grpId="0" animBg="1"/>
      <p:bldP spid="124" grpId="0" animBg="1"/>
      <p:bldP spid="130" grpId="0" animBg="1"/>
      <p:bldP spid="135" grpId="0" animBg="1"/>
      <p:bldP spid="135" grpId="1" animBg="1"/>
      <p:bldP spid="7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Flowchart: Alternate Process 117"/>
          <p:cNvSpPr/>
          <p:nvPr/>
        </p:nvSpPr>
        <p:spPr>
          <a:xfrm>
            <a:off x="1231900" y="4707332"/>
            <a:ext cx="843826" cy="715568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117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6311900" y="368491"/>
            <a:ext cx="2832101" cy="50781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تابع مثال ( 2 )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2   2    ،        &lt;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0198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2988859" y="1037230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Flowchart: Alternate Process 104"/>
          <p:cNvSpPr/>
          <p:nvPr/>
        </p:nvSpPr>
        <p:spPr>
          <a:xfrm>
            <a:off x="7509400" y="26417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Flowchart: Alternate Process 105"/>
          <p:cNvSpPr/>
          <p:nvPr/>
        </p:nvSpPr>
        <p:spPr>
          <a:xfrm>
            <a:off x="7017621" y="27236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6416536" y="2474603"/>
            <a:ext cx="540000" cy="828000"/>
            <a:chOff x="2742495" y="3302757"/>
            <a:chExt cx="952084" cy="914401"/>
          </a:xfrm>
        </p:grpSpPr>
        <p:sp>
          <p:nvSpPr>
            <p:cNvPr id="109" name="Flowchart: Alternate Process 10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5" name="Flowchart: Alternate Process 11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17" name="Straight Connector 116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Flowchart: Alternate Process 123"/>
          <p:cNvSpPr/>
          <p:nvPr/>
        </p:nvSpPr>
        <p:spPr>
          <a:xfrm>
            <a:off x="3216800" y="26036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Flowchart: Alternate Process 129"/>
          <p:cNvSpPr/>
          <p:nvPr/>
        </p:nvSpPr>
        <p:spPr>
          <a:xfrm>
            <a:off x="2725021" y="26855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 flipH="1">
            <a:off x="1830790" y="2436503"/>
            <a:ext cx="755339" cy="828000"/>
            <a:chOff x="2879673" y="3302757"/>
            <a:chExt cx="1331750" cy="914401"/>
          </a:xfrm>
        </p:grpSpPr>
        <p:sp>
          <p:nvSpPr>
            <p:cNvPr id="132" name="Flowchart: Alternate Process 13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1</a:t>
              </a:r>
            </a:p>
          </p:txBody>
        </p:sp>
        <p:sp>
          <p:nvSpPr>
            <p:cNvPr id="133" name="Flowchart: Alternate Process 132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34" name="Straight Connector 133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Flowchart: Alternate Process 134"/>
          <p:cNvSpPr/>
          <p:nvPr/>
        </p:nvSpPr>
        <p:spPr>
          <a:xfrm>
            <a:off x="4739094" y="2552700"/>
            <a:ext cx="1663700" cy="571878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مرفوضة لأن </a:t>
            </a:r>
          </a:p>
          <a:p>
            <a:pPr algn="ctr"/>
            <a:r>
              <a:rPr lang="ar-KW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&lt; صفر</a:t>
            </a:r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7547500" y="33402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Flowchart: Alternate Process 71"/>
          <p:cNvSpPr/>
          <p:nvPr/>
        </p:nvSpPr>
        <p:spPr>
          <a:xfrm>
            <a:off x="6489700" y="32976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2  2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Freeform 76"/>
          <p:cNvSpPr/>
          <p:nvPr/>
        </p:nvSpPr>
        <p:spPr>
          <a:xfrm>
            <a:off x="6522871" y="33505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Flowchart: Alternate Process 80"/>
          <p:cNvSpPr/>
          <p:nvPr/>
        </p:nvSpPr>
        <p:spPr>
          <a:xfrm>
            <a:off x="7554596" y="39498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7390823" y="3915769"/>
            <a:ext cx="1501253" cy="828000"/>
            <a:chOff x="2879672" y="3302757"/>
            <a:chExt cx="682394" cy="914401"/>
          </a:xfrm>
        </p:grpSpPr>
        <p:sp>
          <p:nvSpPr>
            <p:cNvPr id="86" name="Flowchart: Alternate Process 85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Flowchart: Alternate Process 86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1" name="Straight Connector 90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Flowchart: Alternate Process 92"/>
          <p:cNvSpPr/>
          <p:nvPr/>
        </p:nvSpPr>
        <p:spPr>
          <a:xfrm>
            <a:off x="7068421" y="41460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Flowchart: Alternate Process 93"/>
          <p:cNvSpPr/>
          <p:nvPr/>
        </p:nvSpPr>
        <p:spPr>
          <a:xfrm>
            <a:off x="6019800" y="40342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2  2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Freeform 94"/>
          <p:cNvSpPr/>
          <p:nvPr/>
        </p:nvSpPr>
        <p:spPr>
          <a:xfrm>
            <a:off x="6065671" y="40744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Flowchart: Alternate Process 95"/>
          <p:cNvSpPr/>
          <p:nvPr/>
        </p:nvSpPr>
        <p:spPr>
          <a:xfrm>
            <a:off x="7560200" y="48515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Alternate Process 97"/>
          <p:cNvSpPr/>
          <p:nvPr/>
        </p:nvSpPr>
        <p:spPr>
          <a:xfrm>
            <a:off x="7068421" y="49334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Flowchart: Alternate Process 98"/>
          <p:cNvSpPr/>
          <p:nvPr/>
        </p:nvSpPr>
        <p:spPr>
          <a:xfrm>
            <a:off x="6032500" y="48216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2  2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reeform 99"/>
          <p:cNvSpPr/>
          <p:nvPr/>
        </p:nvSpPr>
        <p:spPr>
          <a:xfrm>
            <a:off x="6078371" y="48618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Flowchart: Alternate Process 100"/>
          <p:cNvSpPr/>
          <p:nvPr/>
        </p:nvSpPr>
        <p:spPr>
          <a:xfrm>
            <a:off x="5468220" y="48699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4270900" y="48388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3753721" y="49080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lowchart: Alternate Process 107"/>
          <p:cNvSpPr/>
          <p:nvPr/>
        </p:nvSpPr>
        <p:spPr>
          <a:xfrm>
            <a:off x="2717800" y="47962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2  2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reeform 109"/>
          <p:cNvSpPr/>
          <p:nvPr/>
        </p:nvSpPr>
        <p:spPr>
          <a:xfrm>
            <a:off x="2763671" y="48364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Flowchart: Alternate Process 110"/>
          <p:cNvSpPr/>
          <p:nvPr/>
        </p:nvSpPr>
        <p:spPr>
          <a:xfrm>
            <a:off x="2128120" y="48445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1221190" y="4671703"/>
            <a:ext cx="755339" cy="828000"/>
            <a:chOff x="2879673" y="3302757"/>
            <a:chExt cx="1331750" cy="914401"/>
          </a:xfrm>
        </p:grpSpPr>
        <p:sp>
          <p:nvSpPr>
            <p:cNvPr id="113" name="Flowchart: Alternate Process 112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1</a:t>
              </a:r>
            </a:p>
          </p:txBody>
        </p:sp>
        <p:sp>
          <p:nvSpPr>
            <p:cNvPr id="114" name="Flowchart: Alternate Process 113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16" name="Straight Connector 115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Flowchart: Alternate Process 118"/>
          <p:cNvSpPr/>
          <p:nvPr/>
        </p:nvSpPr>
        <p:spPr>
          <a:xfrm>
            <a:off x="7598300" y="56008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7106521" y="56827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lowchart: Alternate Process 120"/>
          <p:cNvSpPr/>
          <p:nvPr/>
        </p:nvSpPr>
        <p:spPr>
          <a:xfrm>
            <a:off x="5662296" y="54103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>
            <a:off x="5498523" y="5376269"/>
            <a:ext cx="1501253" cy="828000"/>
            <a:chOff x="2879672" y="3302757"/>
            <a:chExt cx="682394" cy="914401"/>
          </a:xfrm>
        </p:grpSpPr>
        <p:sp>
          <p:nvSpPr>
            <p:cNvPr id="123" name="Flowchart: Alternate Process 122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2  2</a:t>
              </a:r>
            </a:p>
          </p:txBody>
        </p:sp>
        <p:sp>
          <p:nvSpPr>
            <p:cNvPr id="125" name="Flowchart: Alternate Process 12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cxnSp>
          <p:nvCxnSpPr>
            <p:cNvPr id="126" name="Straight Connector 125"/>
            <p:cNvCxnSpPr/>
            <p:nvPr/>
          </p:nvCxnSpPr>
          <p:spPr>
            <a:xfrm rot="10800000">
              <a:off x="3022041" y="3752758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Freeform 126"/>
          <p:cNvSpPr/>
          <p:nvPr/>
        </p:nvSpPr>
        <p:spPr>
          <a:xfrm>
            <a:off x="5697371" y="54206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Bevel 61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41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6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1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05" grpId="0" animBg="1"/>
      <p:bldP spid="106" grpId="0" animBg="1"/>
      <p:bldP spid="124" grpId="0" animBg="1"/>
      <p:bldP spid="130" grpId="0" animBg="1"/>
      <p:bldP spid="135" grpId="0" animBg="1"/>
      <p:bldP spid="135" grpId="1" animBg="1"/>
      <p:bldP spid="136" grpId="0" animBg="1"/>
      <p:bldP spid="72" grpId="0" animBg="1"/>
      <p:bldP spid="77" grpId="0" animBg="1"/>
      <p:bldP spid="81" grpId="0" animBg="1"/>
      <p:bldP spid="93" grpId="0" animBg="1"/>
      <p:bldP spid="94" grpId="0" animBg="1"/>
      <p:bldP spid="95" grpId="0" animBg="1"/>
      <p:bldP spid="96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7" grpId="0" animBg="1"/>
      <p:bldP spid="108" grpId="0" animBg="1"/>
      <p:bldP spid="110" grpId="0" animBg="1"/>
      <p:bldP spid="111" grpId="0" animBg="1"/>
      <p:bldP spid="119" grpId="0" animBg="1"/>
      <p:bldP spid="120" grpId="0" animBg="1"/>
      <p:bldP spid="121" grpId="0" animBg="1"/>
      <p:bldP spid="1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93588" y="342531"/>
            <a:ext cx="81724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KW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( 8 </a:t>
            </a:r>
            <a:r>
              <a:rPr lang="ar-KW" sz="4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ـ</a:t>
            </a:r>
            <a:r>
              <a:rPr lang="ar-KW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3 ) العلاقات بين الدوال </a:t>
            </a:r>
            <a:r>
              <a:rPr lang="ar-KW" sz="4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( 2 )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975212" y="1009933"/>
            <a:ext cx="3125338" cy="51861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bg1"/>
                </a:solidFill>
              </a:rPr>
              <a:t>متطابقة فيثاغورث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2279177" y="1528544"/>
            <a:ext cx="4763067" cy="468000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المتطابقات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الأساسية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Flowchart: Alternate Process 37"/>
          <p:cNvSpPr/>
          <p:nvPr/>
        </p:nvSpPr>
        <p:spPr>
          <a:xfrm>
            <a:off x="2279177" y="1528544"/>
            <a:ext cx="4763067" cy="468000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المتطابقات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الأساسية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Group 49"/>
          <p:cNvGrpSpPr/>
          <p:nvPr/>
        </p:nvGrpSpPr>
        <p:grpSpPr>
          <a:xfrm>
            <a:off x="3257574" y="2196341"/>
            <a:ext cx="1442117" cy="837414"/>
            <a:chOff x="2884892" y="3334400"/>
            <a:chExt cx="670970" cy="859804"/>
          </a:xfrm>
          <a:solidFill>
            <a:srgbClr val="0000FF"/>
          </a:solidFill>
        </p:grpSpPr>
        <p:sp>
          <p:nvSpPr>
            <p:cNvPr id="45" name="Flowchart: Alternate Process 44"/>
            <p:cNvSpPr/>
            <p:nvPr/>
          </p:nvSpPr>
          <p:spPr>
            <a:xfrm>
              <a:off x="2884892" y="3334400"/>
              <a:ext cx="668746" cy="468000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rgbClr val="FFFF99"/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dirty="0" smtClean="0">
                  <a:solidFill>
                    <a:srgbClr val="FFFF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rgbClr val="FFFF99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Flowchart: Alternate Process 49"/>
            <p:cNvSpPr/>
            <p:nvPr/>
          </p:nvSpPr>
          <p:spPr>
            <a:xfrm>
              <a:off x="2887116" y="3726204"/>
              <a:ext cx="668746" cy="468000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rgbClr val="FFFF99"/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rgbClr val="FFFF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rgbClr val="FFFF99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 rot="10800000">
              <a:off x="2958768" y="3766783"/>
              <a:ext cx="576000" cy="1588"/>
            </a:xfrm>
            <a:prstGeom prst="line">
              <a:avLst/>
            </a:prstGeom>
            <a:grpFill/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Flowchart: Alternate Process 51"/>
          <p:cNvSpPr/>
          <p:nvPr/>
        </p:nvSpPr>
        <p:spPr>
          <a:xfrm>
            <a:off x="4760950" y="2355880"/>
            <a:ext cx="1514901" cy="540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ظــا</a:t>
            </a:r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" name="Group 49"/>
          <p:cNvGrpSpPr/>
          <p:nvPr/>
        </p:nvGrpSpPr>
        <p:grpSpPr>
          <a:xfrm>
            <a:off x="3246049" y="3106515"/>
            <a:ext cx="1440000" cy="828000"/>
            <a:chOff x="2885877" y="3343701"/>
            <a:chExt cx="669985" cy="836490"/>
          </a:xfrm>
          <a:solidFill>
            <a:srgbClr val="00B050"/>
          </a:solidFill>
        </p:grpSpPr>
        <p:sp>
          <p:nvSpPr>
            <p:cNvPr id="54" name="Flowchart: Alternate Process 53"/>
            <p:cNvSpPr/>
            <p:nvPr/>
          </p:nvSpPr>
          <p:spPr>
            <a:xfrm>
              <a:off x="2885877" y="3343701"/>
              <a:ext cx="668746" cy="468000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جتــا</a:t>
              </a:r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Flowchart: Alternate Process 54"/>
            <p:cNvSpPr/>
            <p:nvPr/>
          </p:nvSpPr>
          <p:spPr>
            <a:xfrm>
              <a:off x="2887116" y="3712191"/>
              <a:ext cx="668746" cy="468000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>
            <a:xfrm rot="10800000">
              <a:off x="2958768" y="3766783"/>
              <a:ext cx="576000" cy="1588"/>
            </a:xfrm>
            <a:prstGeom prst="line">
              <a:avLst/>
            </a:prstGeom>
            <a:grpFill/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Flowchart: Alternate Process 56"/>
          <p:cNvSpPr/>
          <p:nvPr/>
        </p:nvSpPr>
        <p:spPr>
          <a:xfrm>
            <a:off x="4733656" y="3242992"/>
            <a:ext cx="1514901" cy="540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err="1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ظـتـا</a:t>
            </a:r>
            <a:r>
              <a:rPr lang="ar-KW" sz="3200" b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3200" b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3200" b="1" dirty="0">
              <a:solidFill>
                <a:srgbClr val="FFFF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8" name="Group 49"/>
          <p:cNvGrpSpPr/>
          <p:nvPr/>
        </p:nvGrpSpPr>
        <p:grpSpPr>
          <a:xfrm>
            <a:off x="3246046" y="3979973"/>
            <a:ext cx="1473958" cy="864000"/>
            <a:chOff x="2885876" y="3343701"/>
            <a:chExt cx="669987" cy="887105"/>
          </a:xfrm>
          <a:solidFill>
            <a:srgbClr val="FF0000"/>
          </a:solidFill>
        </p:grpSpPr>
        <p:sp>
          <p:nvSpPr>
            <p:cNvPr id="59" name="Flowchart: Alternate Process 58"/>
            <p:cNvSpPr/>
            <p:nvPr/>
          </p:nvSpPr>
          <p:spPr>
            <a:xfrm>
              <a:off x="2885876" y="3343701"/>
              <a:ext cx="668746" cy="504000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60" name="Flowchart: Alternate Process 59"/>
            <p:cNvSpPr/>
            <p:nvPr/>
          </p:nvSpPr>
          <p:spPr>
            <a:xfrm>
              <a:off x="2887117" y="3712191"/>
              <a:ext cx="668746" cy="518615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ظــا</a:t>
              </a:r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>
            <a:xfrm rot="10800000">
              <a:off x="2958768" y="3766783"/>
              <a:ext cx="576000" cy="1588"/>
            </a:xfrm>
            <a:prstGeom prst="line">
              <a:avLst/>
            </a:prstGeom>
            <a:grpFill/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Flowchart: Alternate Process 61"/>
          <p:cNvSpPr/>
          <p:nvPr/>
        </p:nvSpPr>
        <p:spPr>
          <a:xfrm>
            <a:off x="4747301" y="4061858"/>
            <a:ext cx="1514901" cy="540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ظـتـا</a:t>
            </a:r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3" name="Group 49"/>
          <p:cNvGrpSpPr/>
          <p:nvPr/>
        </p:nvGrpSpPr>
        <p:grpSpPr>
          <a:xfrm>
            <a:off x="3216636" y="4880724"/>
            <a:ext cx="1473956" cy="836490"/>
            <a:chOff x="2878710" y="3343701"/>
            <a:chExt cx="669986" cy="836490"/>
          </a:xfrm>
          <a:solidFill>
            <a:srgbClr val="00B050"/>
          </a:solidFill>
        </p:grpSpPr>
        <p:sp>
          <p:nvSpPr>
            <p:cNvPr id="64" name="Flowchart: Alternate Process 63"/>
            <p:cNvSpPr/>
            <p:nvPr/>
          </p:nvSpPr>
          <p:spPr>
            <a:xfrm>
              <a:off x="2878710" y="3343701"/>
              <a:ext cx="668746" cy="468000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65" name="Flowchart: Alternate Process 64"/>
            <p:cNvSpPr/>
            <p:nvPr/>
          </p:nvSpPr>
          <p:spPr>
            <a:xfrm>
              <a:off x="2879950" y="3712191"/>
              <a:ext cx="668746" cy="468000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>
            <a:xfrm rot="10800000">
              <a:off x="2958768" y="3766783"/>
              <a:ext cx="576000" cy="1588"/>
            </a:xfrm>
            <a:prstGeom prst="line">
              <a:avLst/>
            </a:prstGeom>
            <a:grpFill/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Flowchart: Alternate Process 66"/>
          <p:cNvSpPr/>
          <p:nvPr/>
        </p:nvSpPr>
        <p:spPr>
          <a:xfrm>
            <a:off x="4720007" y="5017201"/>
            <a:ext cx="1514901" cy="540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err="1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قـتـا</a:t>
            </a:r>
            <a:r>
              <a:rPr lang="ar-KW" sz="3200" b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3200" b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3200" b="1" dirty="0">
              <a:solidFill>
                <a:srgbClr val="FFFF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8" name="Group 49"/>
          <p:cNvGrpSpPr/>
          <p:nvPr/>
        </p:nvGrpSpPr>
        <p:grpSpPr>
          <a:xfrm>
            <a:off x="3210277" y="5767830"/>
            <a:ext cx="1473958" cy="864000"/>
            <a:chOff x="2885876" y="3343701"/>
            <a:chExt cx="669987" cy="887105"/>
          </a:xfrm>
          <a:solidFill>
            <a:srgbClr val="C00000"/>
          </a:solidFill>
        </p:grpSpPr>
        <p:sp>
          <p:nvSpPr>
            <p:cNvPr id="69" name="Flowchart: Alternate Process 68"/>
            <p:cNvSpPr/>
            <p:nvPr/>
          </p:nvSpPr>
          <p:spPr>
            <a:xfrm>
              <a:off x="2885876" y="3343701"/>
              <a:ext cx="668746" cy="504000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70" name="Flowchart: Alternate Process 69"/>
            <p:cNvSpPr/>
            <p:nvPr/>
          </p:nvSpPr>
          <p:spPr>
            <a:xfrm>
              <a:off x="2887117" y="3712191"/>
              <a:ext cx="668746" cy="518615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1" name="Straight Connector 70"/>
            <p:cNvCxnSpPr/>
            <p:nvPr/>
          </p:nvCxnSpPr>
          <p:spPr>
            <a:xfrm rot="10800000">
              <a:off x="2958768" y="3766783"/>
              <a:ext cx="576000" cy="1588"/>
            </a:xfrm>
            <a:prstGeom prst="line">
              <a:avLst/>
            </a:prstGeom>
            <a:grpFill/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Flowchart: Alternate Process 71"/>
          <p:cNvSpPr/>
          <p:nvPr/>
        </p:nvSpPr>
        <p:spPr>
          <a:xfrm>
            <a:off x="4711532" y="5877011"/>
            <a:ext cx="1514901" cy="540000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Flowchart: Alternate Process 72"/>
          <p:cNvSpPr/>
          <p:nvPr/>
        </p:nvSpPr>
        <p:spPr>
          <a:xfrm>
            <a:off x="0" y="2125992"/>
            <a:ext cx="2306471" cy="1501254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حيث أن </a:t>
            </a:r>
          </a:p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المقام </a:t>
            </a:r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 صفر</a:t>
            </a:r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Bevel 73">
            <a:hlinkClick r:id="rId3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6280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7277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74403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Flowchart: Stored Data 98"/>
          <p:cNvSpPr/>
          <p:nvPr/>
        </p:nvSpPr>
        <p:spPr>
          <a:xfrm>
            <a:off x="5882185" y="368490"/>
            <a:ext cx="3261815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( 3 )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Bevel 99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  <p:sp>
        <p:nvSpPr>
          <p:cNvPr id="98" name="Down Arrow Callout 97">
            <a:hlinkClick r:id="rId3" action="ppaction://hlinksldjump"/>
          </p:cNvPr>
          <p:cNvSpPr/>
          <p:nvPr/>
        </p:nvSpPr>
        <p:spPr>
          <a:xfrm>
            <a:off x="5199798" y="2756853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( 1 )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متطابقة فيثاغورث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Down Arrow Callout 100">
            <a:hlinkClick r:id="rId4" action="ppaction://hlinksldjump"/>
          </p:cNvPr>
          <p:cNvSpPr/>
          <p:nvPr/>
        </p:nvSpPr>
        <p:spPr>
          <a:xfrm>
            <a:off x="2251882" y="2729557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( 2 )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رسم مثلث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10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Flowchart: Alternate Process 210"/>
          <p:cNvSpPr/>
          <p:nvPr/>
        </p:nvSpPr>
        <p:spPr>
          <a:xfrm>
            <a:off x="1390664" y="528053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Flowchart: Alternate Process 197"/>
          <p:cNvSpPr/>
          <p:nvPr/>
        </p:nvSpPr>
        <p:spPr>
          <a:xfrm>
            <a:off x="6073254" y="5281484"/>
            <a:ext cx="102604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Flowchart: Alternate Process 187"/>
          <p:cNvSpPr/>
          <p:nvPr/>
        </p:nvSpPr>
        <p:spPr>
          <a:xfrm>
            <a:off x="6140464" y="44296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6280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7277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74403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" name="Flowchart: Alternate Process 114"/>
          <p:cNvSpPr/>
          <p:nvPr/>
        </p:nvSpPr>
        <p:spPr>
          <a:xfrm>
            <a:off x="8411300" y="2438014"/>
            <a:ext cx="720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Flowchart: Alternate Process 115"/>
          <p:cNvSpPr/>
          <p:nvPr/>
        </p:nvSpPr>
        <p:spPr>
          <a:xfrm>
            <a:off x="7879048" y="247895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Flowchart: Alternate Process 116"/>
          <p:cNvSpPr/>
          <p:nvPr/>
        </p:nvSpPr>
        <p:spPr>
          <a:xfrm>
            <a:off x="6691690" y="24516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Flowchart: Alternate Process 117"/>
          <p:cNvSpPr/>
          <p:nvPr/>
        </p:nvSpPr>
        <p:spPr>
          <a:xfrm>
            <a:off x="6145786" y="2519899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Flowchart: Alternate Process 118"/>
          <p:cNvSpPr/>
          <p:nvPr/>
        </p:nvSpPr>
        <p:spPr>
          <a:xfrm>
            <a:off x="4972073" y="24516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8424000" y="3017284"/>
            <a:ext cx="720000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lowchart: Alternate Process 120"/>
          <p:cNvSpPr/>
          <p:nvPr/>
        </p:nvSpPr>
        <p:spPr>
          <a:xfrm>
            <a:off x="7891748" y="3058226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Flowchart: Alternate Process 121"/>
          <p:cNvSpPr/>
          <p:nvPr/>
        </p:nvSpPr>
        <p:spPr>
          <a:xfrm>
            <a:off x="6458726" y="2992832"/>
            <a:ext cx="133200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     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Flowchart: Alternate Process 122"/>
          <p:cNvSpPr/>
          <p:nvPr/>
        </p:nvSpPr>
        <p:spPr>
          <a:xfrm>
            <a:off x="5912822" y="3099169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Flowchart: Alternate Process 123"/>
          <p:cNvSpPr/>
          <p:nvPr/>
        </p:nvSpPr>
        <p:spPr>
          <a:xfrm>
            <a:off x="4739109" y="3030932"/>
            <a:ext cx="1074834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Flowchart: Alternate Process 125"/>
          <p:cNvSpPr/>
          <p:nvPr/>
        </p:nvSpPr>
        <p:spPr>
          <a:xfrm>
            <a:off x="2379566" y="3044389"/>
            <a:ext cx="107483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Flowchart: Alternate Process 126"/>
          <p:cNvSpPr/>
          <p:nvPr/>
        </p:nvSpPr>
        <p:spPr>
          <a:xfrm>
            <a:off x="1901896" y="3139922"/>
            <a:ext cx="423081" cy="25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709684" y="2816736"/>
            <a:ext cx="113181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Flowchart: Alternate Process 128"/>
          <p:cNvSpPr/>
          <p:nvPr/>
        </p:nvSpPr>
        <p:spPr>
          <a:xfrm>
            <a:off x="7574507" y="3802406"/>
            <a:ext cx="156949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إما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Flowchart: Alternate Process 129"/>
          <p:cNvSpPr/>
          <p:nvPr/>
        </p:nvSpPr>
        <p:spPr>
          <a:xfrm>
            <a:off x="7031928" y="388429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Flowchart: Alternate Process 131"/>
          <p:cNvSpPr/>
          <p:nvPr/>
        </p:nvSpPr>
        <p:spPr>
          <a:xfrm>
            <a:off x="2870185" y="3841454"/>
            <a:ext cx="1569493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أو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Flowchart: Alternate Process 132"/>
          <p:cNvSpPr/>
          <p:nvPr/>
        </p:nvSpPr>
        <p:spPr>
          <a:xfrm>
            <a:off x="2327606" y="3923339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Flowchart: Alternate Process 134"/>
          <p:cNvSpPr/>
          <p:nvPr/>
        </p:nvSpPr>
        <p:spPr>
          <a:xfrm>
            <a:off x="7618096" y="44451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7454323" y="4411069"/>
            <a:ext cx="1501253" cy="828000"/>
            <a:chOff x="2879672" y="3302757"/>
            <a:chExt cx="682394" cy="914401"/>
          </a:xfrm>
        </p:grpSpPr>
        <p:sp>
          <p:nvSpPr>
            <p:cNvPr id="137" name="Flowchart: Alternate Process 136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38" name="Flowchart: Alternate Process 137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9" name="Straight Connector 138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Flowchart: Alternate Process 139"/>
          <p:cNvSpPr/>
          <p:nvPr/>
        </p:nvSpPr>
        <p:spPr>
          <a:xfrm>
            <a:off x="7130116" y="469083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Flowchart: Alternate Process 141"/>
          <p:cNvSpPr/>
          <p:nvPr/>
        </p:nvSpPr>
        <p:spPr>
          <a:xfrm>
            <a:off x="2836825" y="4487075"/>
            <a:ext cx="1282890" cy="79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2673052" y="4452960"/>
            <a:ext cx="1501253" cy="828000"/>
            <a:chOff x="2879672" y="3302757"/>
            <a:chExt cx="682394" cy="914401"/>
          </a:xfrm>
        </p:grpSpPr>
        <p:sp>
          <p:nvSpPr>
            <p:cNvPr id="144" name="Flowchart: Alternate Process 143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45" name="Flowchart: Alternate Process 14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6" name="Straight Connector 145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Flowchart: Alternate Process 146"/>
          <p:cNvSpPr/>
          <p:nvPr/>
        </p:nvSpPr>
        <p:spPr>
          <a:xfrm>
            <a:off x="2348845" y="4732727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Flowchart: Alternate Process 148"/>
          <p:cNvSpPr/>
          <p:nvPr/>
        </p:nvSpPr>
        <p:spPr>
          <a:xfrm>
            <a:off x="7621706" y="5424026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Flowchart: Alternate Process 149"/>
          <p:cNvSpPr/>
          <p:nvPr/>
        </p:nvSpPr>
        <p:spPr>
          <a:xfrm>
            <a:off x="7129927" y="550591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6207112" y="5231451"/>
            <a:ext cx="789321" cy="828000"/>
            <a:chOff x="2852871" y="3302757"/>
            <a:chExt cx="709195" cy="914401"/>
          </a:xfrm>
        </p:grpSpPr>
        <p:sp>
          <p:nvSpPr>
            <p:cNvPr id="152" name="Flowchart: Alternate Process 151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53" name="Flowchart: Alternate Process 152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154" name="Straight Connector 153"/>
            <p:cNvCxnSpPr/>
            <p:nvPr/>
          </p:nvCxnSpPr>
          <p:spPr>
            <a:xfrm rot="10800000">
              <a:off x="2852871" y="3721567"/>
              <a:ext cx="67925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5" name="Flowchart: Alternate Process 154"/>
          <p:cNvSpPr/>
          <p:nvPr/>
        </p:nvSpPr>
        <p:spPr>
          <a:xfrm>
            <a:off x="2821106" y="54738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Flowchart: Alternate Process 155"/>
          <p:cNvSpPr/>
          <p:nvPr/>
        </p:nvSpPr>
        <p:spPr>
          <a:xfrm>
            <a:off x="2329327" y="55557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 flipH="1">
            <a:off x="1323832" y="5265759"/>
            <a:ext cx="1028482" cy="868947"/>
            <a:chOff x="2819385" y="3257538"/>
            <a:chExt cx="1135815" cy="959620"/>
          </a:xfrm>
        </p:grpSpPr>
        <p:sp>
          <p:nvSpPr>
            <p:cNvPr id="158" name="Flowchart: Alternate Process 157"/>
            <p:cNvSpPr/>
            <p:nvPr/>
          </p:nvSpPr>
          <p:spPr>
            <a:xfrm>
              <a:off x="2819385" y="3257538"/>
              <a:ext cx="1135815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5</a:t>
              </a:r>
            </a:p>
          </p:txBody>
        </p:sp>
        <p:sp>
          <p:nvSpPr>
            <p:cNvPr id="159" name="Flowchart: Alternate Process 158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160" name="Straight Connector 159"/>
            <p:cNvCxnSpPr/>
            <p:nvPr/>
          </p:nvCxnSpPr>
          <p:spPr>
            <a:xfrm rot="10800000">
              <a:off x="2959523" y="3691420"/>
              <a:ext cx="79514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Flowchart: Alternate Process 160"/>
          <p:cNvSpPr/>
          <p:nvPr/>
        </p:nvSpPr>
        <p:spPr>
          <a:xfrm>
            <a:off x="3581400" y="6273422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 flipH="1">
            <a:off x="6809190" y="2919100"/>
            <a:ext cx="755339" cy="764502"/>
            <a:chOff x="2879673" y="3344834"/>
            <a:chExt cx="1331750" cy="844278"/>
          </a:xfrm>
        </p:grpSpPr>
        <p:sp>
          <p:nvSpPr>
            <p:cNvPr id="163" name="Flowchart: Alternate Process 162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164" name="Flowchart: Alternate Process 163"/>
            <p:cNvSpPr/>
            <p:nvPr/>
          </p:nvSpPr>
          <p:spPr>
            <a:xfrm>
              <a:off x="3050059" y="3670497"/>
              <a:ext cx="100461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65" name="Straight Connector 16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49"/>
          <p:cNvGrpSpPr/>
          <p:nvPr/>
        </p:nvGrpSpPr>
        <p:grpSpPr>
          <a:xfrm flipH="1">
            <a:off x="682389" y="2815607"/>
            <a:ext cx="1067433" cy="827999"/>
            <a:chOff x="2879673" y="3344834"/>
            <a:chExt cx="1331750" cy="914400"/>
          </a:xfrm>
        </p:grpSpPr>
        <p:sp>
          <p:nvSpPr>
            <p:cNvPr id="167" name="Flowchart: Alternate Process 166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169</a:t>
              </a:r>
            </a:p>
          </p:txBody>
        </p:sp>
        <p:sp>
          <p:nvSpPr>
            <p:cNvPr id="168" name="Flowchart: Alternate Process 167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cxnSp>
          <p:nvCxnSpPr>
            <p:cNvPr id="169" name="Straight Connector 168"/>
            <p:cNvCxnSpPr/>
            <p:nvPr/>
          </p:nvCxnSpPr>
          <p:spPr>
            <a:xfrm rot="10800000">
              <a:off x="3033582" y="3765737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0" name="Flowchart: Alternate Process 169"/>
          <p:cNvSpPr/>
          <p:nvPr/>
        </p:nvSpPr>
        <p:spPr>
          <a:xfrm>
            <a:off x="6102364" y="35914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 flipH="1">
            <a:off x="6123386" y="3617603"/>
            <a:ext cx="755340" cy="827999"/>
            <a:chOff x="2879673" y="3344834"/>
            <a:chExt cx="1331750" cy="914400"/>
          </a:xfrm>
        </p:grpSpPr>
        <p:sp>
          <p:nvSpPr>
            <p:cNvPr id="172" name="Flowchart: Alternate Process 171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sp>
          <p:nvSpPr>
            <p:cNvPr id="173" name="Flowchart: Alternate Process 172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74" name="Straight Connector 173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5" name="Flowchart: Alternate Process 174"/>
          <p:cNvSpPr/>
          <p:nvPr/>
        </p:nvSpPr>
        <p:spPr>
          <a:xfrm>
            <a:off x="1365264" y="360413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49"/>
          <p:cNvGrpSpPr/>
          <p:nvPr/>
        </p:nvGrpSpPr>
        <p:grpSpPr>
          <a:xfrm flipH="1">
            <a:off x="1255597" y="3630303"/>
            <a:ext cx="1049805" cy="827999"/>
            <a:chOff x="2879673" y="3344834"/>
            <a:chExt cx="1331750" cy="914400"/>
          </a:xfrm>
        </p:grpSpPr>
        <p:sp>
          <p:nvSpPr>
            <p:cNvPr id="177" name="Flowchart: Alternate Process 176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 13</a:t>
              </a:r>
            </a:p>
          </p:txBody>
        </p:sp>
        <p:sp>
          <p:nvSpPr>
            <p:cNvPr id="178" name="Flowchart: Alternate Process 177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79" name="Straight Connector 178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49"/>
          <p:cNvGrpSpPr/>
          <p:nvPr/>
        </p:nvGrpSpPr>
        <p:grpSpPr>
          <a:xfrm flipH="1">
            <a:off x="6212286" y="4417703"/>
            <a:ext cx="755340" cy="827999"/>
            <a:chOff x="2879673" y="3344834"/>
            <a:chExt cx="1331750" cy="914400"/>
          </a:xfrm>
        </p:grpSpPr>
        <p:sp>
          <p:nvSpPr>
            <p:cNvPr id="181" name="Flowchart: Alternate Process 180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sp>
          <p:nvSpPr>
            <p:cNvPr id="182" name="Flowchart: Alternate Process 181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83" name="Straight Connector 182"/>
            <p:cNvCxnSpPr/>
            <p:nvPr/>
          </p:nvCxnSpPr>
          <p:spPr>
            <a:xfrm rot="10800000">
              <a:off x="3033582" y="3763643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9" name="Flowchart: Alternate Process 188"/>
          <p:cNvSpPr/>
          <p:nvPr/>
        </p:nvSpPr>
        <p:spPr>
          <a:xfrm>
            <a:off x="1255594" y="4455036"/>
            <a:ext cx="100500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49"/>
          <p:cNvGrpSpPr/>
          <p:nvPr/>
        </p:nvGrpSpPr>
        <p:grpSpPr>
          <a:xfrm flipH="1">
            <a:off x="1160060" y="4443103"/>
            <a:ext cx="1032366" cy="827999"/>
            <a:chOff x="2879673" y="3344834"/>
            <a:chExt cx="1331750" cy="914400"/>
          </a:xfrm>
        </p:grpSpPr>
        <p:sp>
          <p:nvSpPr>
            <p:cNvPr id="191" name="Flowchart: Alternate Process 190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ــ13</a:t>
              </a:r>
            </a:p>
          </p:txBody>
        </p:sp>
        <p:sp>
          <p:nvSpPr>
            <p:cNvPr id="192" name="Flowchart: Alternate Process 191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93" name="Straight Connector 192"/>
            <p:cNvCxnSpPr/>
            <p:nvPr/>
          </p:nvCxnSpPr>
          <p:spPr>
            <a:xfrm rot="10800000">
              <a:off x="3033582" y="3763643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2" name="Flowchart: Alternate Process 211"/>
          <p:cNvSpPr/>
          <p:nvPr/>
        </p:nvSpPr>
        <p:spPr>
          <a:xfrm>
            <a:off x="965200" y="6273422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لابد أن تكون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Flowchart: Alternate Process 212"/>
          <p:cNvSpPr/>
          <p:nvPr/>
        </p:nvSpPr>
        <p:spPr>
          <a:xfrm>
            <a:off x="5118100" y="5512370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مقبولة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Flowchart: Alternate Process 213"/>
          <p:cNvSpPr/>
          <p:nvPr/>
        </p:nvSpPr>
        <p:spPr>
          <a:xfrm>
            <a:off x="381000" y="5498722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Flowchart: Alternate Process 214"/>
          <p:cNvSpPr/>
          <p:nvPr/>
        </p:nvSpPr>
        <p:spPr>
          <a:xfrm>
            <a:off x="7824824" y="6185078"/>
            <a:ext cx="1152000" cy="43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Flowchart: Alternate Process 215"/>
          <p:cNvSpPr/>
          <p:nvPr/>
        </p:nvSpPr>
        <p:spPr>
          <a:xfrm>
            <a:off x="6396820" y="6066000"/>
            <a:ext cx="1282890" cy="79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49"/>
          <p:cNvGrpSpPr/>
          <p:nvPr/>
        </p:nvGrpSpPr>
        <p:grpSpPr>
          <a:xfrm>
            <a:off x="6245747" y="6030000"/>
            <a:ext cx="1501253" cy="828000"/>
            <a:chOff x="2879672" y="3302757"/>
            <a:chExt cx="682394" cy="914401"/>
          </a:xfrm>
        </p:grpSpPr>
        <p:sp>
          <p:nvSpPr>
            <p:cNvPr id="218" name="Flowchart: Alternate Process 21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" name="Flowchart: Alternate Process 218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0" name="Straight Connector 21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Flowchart: Stored Data 98"/>
          <p:cNvSpPr/>
          <p:nvPr/>
        </p:nvSpPr>
        <p:spPr>
          <a:xfrm>
            <a:off x="5882185" y="368490"/>
            <a:ext cx="3261815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( 3 )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Notched Right Arrow 97">
            <a:hlinkClick r:id="rId2" action="ppaction://hlinksldjump"/>
          </p:cNvPr>
          <p:cNvSpPr/>
          <p:nvPr/>
        </p:nvSpPr>
        <p:spPr>
          <a:xfrm flipH="1">
            <a:off x="-4" y="6346209"/>
            <a:ext cx="1187357" cy="511791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تابع الحل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6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1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9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4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9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223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24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25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26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1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235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36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37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4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4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4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0" animBg="1"/>
      <p:bldP spid="198" grpId="0" animBg="1"/>
      <p:bldP spid="188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2" grpId="0" animBg="1"/>
      <p:bldP spid="133" grpId="0" animBg="1"/>
      <p:bldP spid="135" grpId="0" animBg="1"/>
      <p:bldP spid="140" grpId="0" animBg="1"/>
      <p:bldP spid="142" grpId="0" animBg="1"/>
      <p:bldP spid="147" grpId="0" animBg="1"/>
      <p:bldP spid="149" grpId="0" animBg="1"/>
      <p:bldP spid="150" grpId="0" animBg="1"/>
      <p:bldP spid="155" grpId="0" animBg="1"/>
      <p:bldP spid="156" grpId="0" animBg="1"/>
      <p:bldP spid="161" grpId="0" animBg="1"/>
      <p:bldP spid="170" grpId="0" animBg="1"/>
      <p:bldP spid="175" grpId="0" animBg="1"/>
      <p:bldP spid="189" grpId="0" animBg="1"/>
      <p:bldP spid="212" grpId="0" animBg="1"/>
      <p:bldP spid="213" grpId="0" animBg="1"/>
      <p:bldP spid="213" grpId="1" animBg="1"/>
      <p:bldP spid="214" grpId="0" animBg="1"/>
      <p:bldP spid="214" grpId="1" animBg="1"/>
      <p:bldP spid="215" grpId="0" animBg="1"/>
      <p:bldP spid="216" grpId="0" animBg="1"/>
      <p:bldP spid="9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Flowchart: Alternate Process 210"/>
          <p:cNvSpPr/>
          <p:nvPr/>
        </p:nvSpPr>
        <p:spPr>
          <a:xfrm>
            <a:off x="1557840" y="214363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Flowchart: Alternate Process 197"/>
          <p:cNvSpPr/>
          <p:nvPr/>
        </p:nvSpPr>
        <p:spPr>
          <a:xfrm>
            <a:off x="6371140" y="21309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115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Flowchart: Stored Data 9"/>
          <p:cNvSpPr/>
          <p:nvPr/>
        </p:nvSpPr>
        <p:spPr>
          <a:xfrm>
            <a:off x="5882185" y="368490"/>
            <a:ext cx="3261815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تابع مثال ( 3 )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6280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7277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74403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Flowchart: Alternate Process 148"/>
          <p:cNvSpPr/>
          <p:nvPr/>
        </p:nvSpPr>
        <p:spPr>
          <a:xfrm>
            <a:off x="7788882" y="22734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Flowchart: Alternate Process 149"/>
          <p:cNvSpPr/>
          <p:nvPr/>
        </p:nvSpPr>
        <p:spPr>
          <a:xfrm>
            <a:off x="7297103" y="23553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 flipH="1">
            <a:off x="6420230" y="2080903"/>
            <a:ext cx="770674" cy="828000"/>
            <a:chOff x="2844197" y="3302757"/>
            <a:chExt cx="717869" cy="914401"/>
          </a:xfrm>
        </p:grpSpPr>
        <p:sp>
          <p:nvSpPr>
            <p:cNvPr id="152" name="Flowchart: Alternate Process 151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53" name="Flowchart: Alternate Process 152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154" name="Straight Connector 153"/>
            <p:cNvCxnSpPr/>
            <p:nvPr/>
          </p:nvCxnSpPr>
          <p:spPr>
            <a:xfrm rot="10800000">
              <a:off x="2844197" y="3721567"/>
              <a:ext cx="63713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5" name="Flowchart: Alternate Process 154"/>
          <p:cNvSpPr/>
          <p:nvPr/>
        </p:nvSpPr>
        <p:spPr>
          <a:xfrm>
            <a:off x="2988282" y="23369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Flowchart: Alternate Process 155"/>
          <p:cNvSpPr/>
          <p:nvPr/>
        </p:nvSpPr>
        <p:spPr>
          <a:xfrm>
            <a:off x="2496503" y="24188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1583140" y="2169803"/>
            <a:ext cx="799871" cy="828000"/>
            <a:chOff x="2879673" y="3302757"/>
            <a:chExt cx="1410265" cy="914401"/>
          </a:xfrm>
        </p:grpSpPr>
        <p:sp>
          <p:nvSpPr>
            <p:cNvPr id="158" name="Flowchart: Alternate Process 157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5</a:t>
              </a:r>
            </a:p>
          </p:txBody>
        </p:sp>
        <p:sp>
          <p:nvSpPr>
            <p:cNvPr id="159" name="Flowchart: Alternate Process 158"/>
            <p:cNvSpPr/>
            <p:nvPr/>
          </p:nvSpPr>
          <p:spPr>
            <a:xfrm>
              <a:off x="2893318" y="3698544"/>
              <a:ext cx="139662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160" name="Straight Connector 159"/>
            <p:cNvCxnSpPr/>
            <p:nvPr/>
          </p:nvCxnSpPr>
          <p:spPr>
            <a:xfrm rot="10800000">
              <a:off x="2923296" y="3691423"/>
              <a:ext cx="1205971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Flowchart: Alternate Process 160"/>
          <p:cNvSpPr/>
          <p:nvPr/>
        </p:nvSpPr>
        <p:spPr>
          <a:xfrm>
            <a:off x="3748576" y="3136522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Flowchart: Alternate Process 211"/>
          <p:cNvSpPr/>
          <p:nvPr/>
        </p:nvSpPr>
        <p:spPr>
          <a:xfrm>
            <a:off x="1132376" y="3136522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لابد أن تكون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Flowchart: Alternate Process 212"/>
          <p:cNvSpPr/>
          <p:nvPr/>
        </p:nvSpPr>
        <p:spPr>
          <a:xfrm>
            <a:off x="5285276" y="2361822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مقبولة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Flowchart: Alternate Process 213"/>
          <p:cNvSpPr/>
          <p:nvPr/>
        </p:nvSpPr>
        <p:spPr>
          <a:xfrm>
            <a:off x="548176" y="2361822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Flowchart: Alternate Process 214"/>
          <p:cNvSpPr/>
          <p:nvPr/>
        </p:nvSpPr>
        <p:spPr>
          <a:xfrm>
            <a:off x="7992000" y="3048178"/>
            <a:ext cx="1152000" cy="43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Flowchart: Alternate Process 215"/>
          <p:cNvSpPr/>
          <p:nvPr/>
        </p:nvSpPr>
        <p:spPr>
          <a:xfrm>
            <a:off x="6587320" y="2929100"/>
            <a:ext cx="1282890" cy="79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6436247" y="2893100"/>
            <a:ext cx="1501253" cy="828000"/>
            <a:chOff x="2879672" y="3302757"/>
            <a:chExt cx="682394" cy="914401"/>
          </a:xfrm>
        </p:grpSpPr>
        <p:sp>
          <p:nvSpPr>
            <p:cNvPr id="218" name="Flowchart: Alternate Process 21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" name="Flowchart: Alternate Process 218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0" name="Straight Connector 21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Flowchart: Alternate Process 99"/>
          <p:cNvSpPr/>
          <p:nvPr/>
        </p:nvSpPr>
        <p:spPr>
          <a:xfrm>
            <a:off x="7547500" y="38990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6642100" y="37802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3935096" y="37339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>
            <a:off x="3771323" y="3699869"/>
            <a:ext cx="1501253" cy="828000"/>
            <a:chOff x="2879672" y="3302757"/>
            <a:chExt cx="682394" cy="914401"/>
          </a:xfrm>
        </p:grpSpPr>
        <p:sp>
          <p:nvSpPr>
            <p:cNvPr id="105" name="Flowchart: Alternate Process 10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lowchart: Alternate Process 10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Flowchart: Alternate Process 107"/>
          <p:cNvSpPr/>
          <p:nvPr/>
        </p:nvSpPr>
        <p:spPr>
          <a:xfrm>
            <a:off x="3448921" y="39301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7560200" y="49912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Flowchart: Alternate Process 124"/>
          <p:cNvSpPr/>
          <p:nvPr/>
        </p:nvSpPr>
        <p:spPr>
          <a:xfrm>
            <a:off x="7068421" y="50731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5468220" y="50096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4270900" y="49785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3753721" y="50477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Flowchart: Alternate Process 156"/>
          <p:cNvSpPr/>
          <p:nvPr/>
        </p:nvSpPr>
        <p:spPr>
          <a:xfrm>
            <a:off x="2318620" y="49461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7598300" y="60961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Flowchart: Alternate Process 183"/>
          <p:cNvSpPr/>
          <p:nvPr/>
        </p:nvSpPr>
        <p:spPr>
          <a:xfrm>
            <a:off x="7106521" y="61780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 flipH="1">
            <a:off x="6631390" y="3744603"/>
            <a:ext cx="755339" cy="828000"/>
            <a:chOff x="2879673" y="3302757"/>
            <a:chExt cx="1331750" cy="914401"/>
          </a:xfrm>
        </p:grpSpPr>
        <p:sp>
          <p:nvSpPr>
            <p:cNvPr id="197" name="Flowchart: Alternate Process 196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199" name="Flowchart: Alternate Process 198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200" name="Straight Connector 199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1" name="Flowchart: Alternate Process 200"/>
          <p:cNvSpPr/>
          <p:nvPr/>
        </p:nvSpPr>
        <p:spPr>
          <a:xfrm>
            <a:off x="2476500" y="37167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 flipH="1">
            <a:off x="2491190" y="3693803"/>
            <a:ext cx="720000" cy="828000"/>
            <a:chOff x="2879673" y="3302757"/>
            <a:chExt cx="1331750" cy="914401"/>
          </a:xfrm>
        </p:grpSpPr>
        <p:sp>
          <p:nvSpPr>
            <p:cNvPr id="203" name="Flowchart: Alternate Process 202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204" name="Flowchart: Alternate Process 203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205" name="Straight Connector 20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6" name="Flowchart: Alternate Process 205"/>
          <p:cNvSpPr/>
          <p:nvPr/>
        </p:nvSpPr>
        <p:spPr>
          <a:xfrm>
            <a:off x="6108700" y="48216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49"/>
          <p:cNvGrpSpPr/>
          <p:nvPr/>
        </p:nvGrpSpPr>
        <p:grpSpPr>
          <a:xfrm flipH="1">
            <a:off x="6097990" y="4786003"/>
            <a:ext cx="755339" cy="828000"/>
            <a:chOff x="2879673" y="3302757"/>
            <a:chExt cx="1331750" cy="914401"/>
          </a:xfrm>
        </p:grpSpPr>
        <p:sp>
          <p:nvSpPr>
            <p:cNvPr id="208" name="Flowchart: Alternate Process 207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209" name="Flowchart: Alternate Process 208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210" name="Straight Connector 209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7" name="Flowchart: Alternate Process 216"/>
          <p:cNvSpPr/>
          <p:nvPr/>
        </p:nvSpPr>
        <p:spPr>
          <a:xfrm>
            <a:off x="2908300" y="48089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49"/>
          <p:cNvGrpSpPr/>
          <p:nvPr/>
        </p:nvGrpSpPr>
        <p:grpSpPr>
          <a:xfrm flipH="1">
            <a:off x="2897590" y="4773303"/>
            <a:ext cx="755339" cy="828000"/>
            <a:chOff x="2879673" y="3302757"/>
            <a:chExt cx="1331750" cy="914401"/>
          </a:xfrm>
        </p:grpSpPr>
        <p:sp>
          <p:nvSpPr>
            <p:cNvPr id="222" name="Flowchart: Alternate Process 22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223" name="Flowchart: Alternate Process 22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224" name="Straight Connector 22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5" name="Flowchart: Alternate Process 224"/>
          <p:cNvSpPr/>
          <p:nvPr/>
        </p:nvSpPr>
        <p:spPr>
          <a:xfrm>
            <a:off x="1460500" y="48089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49"/>
          <p:cNvGrpSpPr/>
          <p:nvPr/>
        </p:nvGrpSpPr>
        <p:grpSpPr>
          <a:xfrm flipH="1">
            <a:off x="1433016" y="4773303"/>
            <a:ext cx="772112" cy="828000"/>
            <a:chOff x="2879673" y="3302757"/>
            <a:chExt cx="1361322" cy="914401"/>
          </a:xfrm>
        </p:grpSpPr>
        <p:sp>
          <p:nvSpPr>
            <p:cNvPr id="227" name="Flowchart: Alternate Process 226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228" name="Flowchart: Alternate Process 227"/>
            <p:cNvSpPr/>
            <p:nvPr/>
          </p:nvSpPr>
          <p:spPr>
            <a:xfrm>
              <a:off x="2955476" y="3698544"/>
              <a:ext cx="128551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229" name="Straight Connector 228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0" name="Flowchart: Alternate Process 229"/>
          <p:cNvSpPr/>
          <p:nvPr/>
        </p:nvSpPr>
        <p:spPr>
          <a:xfrm>
            <a:off x="6286500" y="59392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49"/>
          <p:cNvGrpSpPr/>
          <p:nvPr/>
        </p:nvGrpSpPr>
        <p:grpSpPr>
          <a:xfrm flipH="1">
            <a:off x="6275790" y="5903603"/>
            <a:ext cx="755339" cy="828000"/>
            <a:chOff x="2879673" y="3302757"/>
            <a:chExt cx="1331750" cy="914401"/>
          </a:xfrm>
        </p:grpSpPr>
        <p:sp>
          <p:nvSpPr>
            <p:cNvPr id="232" name="Flowchart: Alternate Process 23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233" name="Flowchart: Alternate Process 232"/>
            <p:cNvSpPr/>
            <p:nvPr/>
          </p:nvSpPr>
          <p:spPr>
            <a:xfrm>
              <a:off x="2955478" y="3698544"/>
              <a:ext cx="122803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234" name="Straight Connector 23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Bevel 86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6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1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1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9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4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2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7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2"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0" animBg="1"/>
      <p:bldP spid="198" grpId="0" animBg="1"/>
      <p:bldP spid="149" grpId="0" animBg="1"/>
      <p:bldP spid="150" grpId="0" animBg="1"/>
      <p:bldP spid="155" grpId="0" animBg="1"/>
      <p:bldP spid="156" grpId="0" animBg="1"/>
      <p:bldP spid="161" grpId="0" animBg="1"/>
      <p:bldP spid="212" grpId="0" animBg="1"/>
      <p:bldP spid="213" grpId="0" animBg="1"/>
      <p:bldP spid="213" grpId="1" animBg="1"/>
      <p:bldP spid="214" grpId="0" animBg="1"/>
      <p:bldP spid="214" grpId="1" animBg="1"/>
      <p:bldP spid="215" grpId="0" animBg="1"/>
      <p:bldP spid="216" grpId="0" animBg="1"/>
      <p:bldP spid="100" grpId="0" animBg="1"/>
      <p:bldP spid="101" grpId="0" animBg="1"/>
      <p:bldP spid="103" grpId="0" animBg="1"/>
      <p:bldP spid="108" grpId="0" animBg="1"/>
      <p:bldP spid="111" grpId="0" animBg="1"/>
      <p:bldP spid="125" grpId="0" animBg="1"/>
      <p:bldP spid="136" grpId="0" animBg="1"/>
      <p:bldP spid="141" grpId="0" animBg="1"/>
      <p:bldP spid="143" grpId="0" animBg="1"/>
      <p:bldP spid="157" grpId="0" animBg="1"/>
      <p:bldP spid="180" grpId="0" animBg="1"/>
      <p:bldP spid="184" grpId="0" animBg="1"/>
      <p:bldP spid="201" grpId="0" animBg="1"/>
      <p:bldP spid="206" grpId="0" animBg="1"/>
      <p:bldP spid="217" grpId="0" animBg="1"/>
      <p:bldP spid="225" grpId="0" animBg="1"/>
      <p:bldP spid="23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880280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07570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07570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49020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587120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686818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33459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Flowchart: Stored Data 98"/>
          <p:cNvSpPr/>
          <p:nvPr/>
        </p:nvSpPr>
        <p:spPr>
          <a:xfrm>
            <a:off x="5882185" y="368490"/>
            <a:ext cx="3261815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( 3 )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Stored Data 97"/>
          <p:cNvSpPr/>
          <p:nvPr/>
        </p:nvSpPr>
        <p:spPr>
          <a:xfrm>
            <a:off x="2347415" y="395786"/>
            <a:ext cx="3261815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حل آخر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7642744" y="2343230"/>
            <a:ext cx="136477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4848388" y="2183441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6208416" y="2164488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6044643" y="2130373"/>
            <a:ext cx="1501253" cy="828000"/>
            <a:chOff x="2879672" y="3302757"/>
            <a:chExt cx="682394" cy="914401"/>
          </a:xfrm>
        </p:grpSpPr>
        <p:sp>
          <p:nvSpPr>
            <p:cNvPr id="105" name="Flowchart: Alternate Process 10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مقابل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lowchart: Alternate Process 10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مجاور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Flowchart: Alternate Process 107"/>
          <p:cNvSpPr/>
          <p:nvPr/>
        </p:nvSpPr>
        <p:spPr>
          <a:xfrm>
            <a:off x="5722242" y="2387962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4837678" y="2147812"/>
            <a:ext cx="755339" cy="828000"/>
            <a:chOff x="2879673" y="3302757"/>
            <a:chExt cx="1331750" cy="914401"/>
          </a:xfrm>
        </p:grpSpPr>
        <p:sp>
          <p:nvSpPr>
            <p:cNvPr id="110" name="Flowchart: Alternate Process 109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111" name="Flowchart: Alternate Process 110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Right Triangle 130"/>
          <p:cNvSpPr/>
          <p:nvPr/>
        </p:nvSpPr>
        <p:spPr>
          <a:xfrm>
            <a:off x="668736" y="2866035"/>
            <a:ext cx="1596788" cy="2306472"/>
          </a:xfrm>
          <a:prstGeom prst="rt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Flowchart: Alternate Process 133"/>
          <p:cNvSpPr/>
          <p:nvPr/>
        </p:nvSpPr>
        <p:spPr>
          <a:xfrm>
            <a:off x="409430" y="5117915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1419364" y="4640243"/>
            <a:ext cx="968992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2238230" y="5008732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245656" y="2429306"/>
            <a:ext cx="655092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Flowchart: Alternate Process 147"/>
          <p:cNvSpPr/>
          <p:nvPr/>
        </p:nvSpPr>
        <p:spPr>
          <a:xfrm>
            <a:off x="-136480" y="3862321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12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Flowchart: Alternate Process 150"/>
          <p:cNvSpPr/>
          <p:nvPr/>
        </p:nvSpPr>
        <p:spPr>
          <a:xfrm>
            <a:off x="1091817" y="5158858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96031" y="4940495"/>
            <a:ext cx="216000" cy="218364"/>
          </a:xfrm>
          <a:prstGeom prst="rect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Flowchart: Alternate Process 161"/>
          <p:cNvSpPr/>
          <p:nvPr/>
        </p:nvSpPr>
        <p:spPr>
          <a:xfrm>
            <a:off x="6624000" y="3079843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Flowchart: Alternate Process 165"/>
          <p:cNvSpPr/>
          <p:nvPr/>
        </p:nvSpPr>
        <p:spPr>
          <a:xfrm>
            <a:off x="4181054" y="3079844"/>
            <a:ext cx="234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Flowchart: Alternate Process 170"/>
          <p:cNvSpPr/>
          <p:nvPr/>
        </p:nvSpPr>
        <p:spPr>
          <a:xfrm>
            <a:off x="2229417" y="3079851"/>
            <a:ext cx="1836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Flowchart: Alternate Process 175"/>
          <p:cNvSpPr/>
          <p:nvPr/>
        </p:nvSpPr>
        <p:spPr>
          <a:xfrm>
            <a:off x="5554639" y="3469738"/>
            <a:ext cx="3589361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باستخدام نظرية فيثاغورث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6237027" y="4021904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ب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Flowchart: Alternate Process 183"/>
          <p:cNvSpPr/>
          <p:nvPr/>
        </p:nvSpPr>
        <p:spPr>
          <a:xfrm>
            <a:off x="5704765" y="4021904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Flowchart: Alternate Process 184"/>
          <p:cNvSpPr/>
          <p:nvPr/>
        </p:nvSpPr>
        <p:spPr>
          <a:xfrm>
            <a:off x="4189864" y="4035551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Flowchart: Alternate Process 185"/>
          <p:cNvSpPr/>
          <p:nvPr/>
        </p:nvSpPr>
        <p:spPr>
          <a:xfrm>
            <a:off x="6264322" y="4540519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Flowchart: Alternate Process 186"/>
          <p:cNvSpPr/>
          <p:nvPr/>
        </p:nvSpPr>
        <p:spPr>
          <a:xfrm>
            <a:off x="5732060" y="4540519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Flowchart: Alternate Process 189"/>
          <p:cNvSpPr/>
          <p:nvPr/>
        </p:nvSpPr>
        <p:spPr>
          <a:xfrm>
            <a:off x="4217159" y="4554166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(12ك)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Flowchart: Alternate Process 193"/>
          <p:cNvSpPr/>
          <p:nvPr/>
        </p:nvSpPr>
        <p:spPr>
          <a:xfrm>
            <a:off x="7547212" y="505913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Flowchart: Alternate Process 194"/>
          <p:cNvSpPr/>
          <p:nvPr/>
        </p:nvSpPr>
        <p:spPr>
          <a:xfrm>
            <a:off x="7547212" y="456781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Flowchart: Alternate Process 195"/>
          <p:cNvSpPr/>
          <p:nvPr/>
        </p:nvSpPr>
        <p:spPr>
          <a:xfrm>
            <a:off x="6237027" y="5045487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25ك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Flowchart: Alternate Process 196"/>
          <p:cNvSpPr/>
          <p:nvPr/>
        </p:nvSpPr>
        <p:spPr>
          <a:xfrm>
            <a:off x="5704765" y="5045487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Flowchart: Alternate Process 198"/>
          <p:cNvSpPr/>
          <p:nvPr/>
        </p:nvSpPr>
        <p:spPr>
          <a:xfrm>
            <a:off x="4189864" y="5059134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144ك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Flowchart: Alternate Process 199"/>
          <p:cNvSpPr/>
          <p:nvPr/>
        </p:nvSpPr>
        <p:spPr>
          <a:xfrm>
            <a:off x="3807729" y="5059133"/>
            <a:ext cx="36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Flowchart: Alternate Process 200"/>
          <p:cNvSpPr/>
          <p:nvPr/>
        </p:nvSpPr>
        <p:spPr>
          <a:xfrm>
            <a:off x="2620370" y="5072791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169ك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Flowchart: Alternate Process 201"/>
          <p:cNvSpPr/>
          <p:nvPr/>
        </p:nvSpPr>
        <p:spPr>
          <a:xfrm>
            <a:off x="7683690" y="5536805"/>
            <a:ext cx="148760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Flowchart: Alternate Process 202"/>
          <p:cNvSpPr/>
          <p:nvPr/>
        </p:nvSpPr>
        <p:spPr>
          <a:xfrm>
            <a:off x="6346211" y="5550453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13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Flowchart: Alternate Process 203"/>
          <p:cNvSpPr/>
          <p:nvPr/>
        </p:nvSpPr>
        <p:spPr>
          <a:xfrm>
            <a:off x="7560860" y="4035552"/>
            <a:ext cx="155584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Flowchart: Alternate Process 204"/>
          <p:cNvSpPr/>
          <p:nvPr/>
        </p:nvSpPr>
        <p:spPr>
          <a:xfrm>
            <a:off x="7915704" y="624285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Flowchart: Alternate Process 205"/>
          <p:cNvSpPr/>
          <p:nvPr/>
        </p:nvSpPr>
        <p:spPr>
          <a:xfrm>
            <a:off x="6727040" y="606411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6467730" y="6030001"/>
            <a:ext cx="1487604" cy="896239"/>
            <a:chOff x="2879672" y="3302757"/>
            <a:chExt cx="676190" cy="989760"/>
          </a:xfrm>
        </p:grpSpPr>
        <p:sp>
          <p:nvSpPr>
            <p:cNvPr id="208" name="Flowchart: Alternate Process 20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" name="Flowchart: Alternate Process 208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13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0" name="Straight Connector 20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Flowchart: Alternate Process 225"/>
          <p:cNvSpPr/>
          <p:nvPr/>
        </p:nvSpPr>
        <p:spPr>
          <a:xfrm>
            <a:off x="6264330" y="626905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Flowchart: Alternate Process 226"/>
          <p:cNvSpPr/>
          <p:nvPr/>
        </p:nvSpPr>
        <p:spPr>
          <a:xfrm>
            <a:off x="5457833" y="605618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>
            <a:off x="5048395" y="6022072"/>
            <a:ext cx="1487604" cy="896239"/>
            <a:chOff x="2879672" y="3302757"/>
            <a:chExt cx="676190" cy="989760"/>
          </a:xfrm>
        </p:grpSpPr>
        <p:sp>
          <p:nvSpPr>
            <p:cNvPr id="229" name="Flowchart: Alternate Process 22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230" name="Flowchart: Alternate Process 229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231" name="Straight Connector 230"/>
            <p:cNvCxnSpPr/>
            <p:nvPr/>
          </p:nvCxnSpPr>
          <p:spPr>
            <a:xfrm rot="10800000">
              <a:off x="3131555" y="3766783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2" name="Flowchart: Alternate Process 251"/>
          <p:cNvSpPr/>
          <p:nvPr/>
        </p:nvSpPr>
        <p:spPr>
          <a:xfrm>
            <a:off x="3425578" y="6215561"/>
            <a:ext cx="1323833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3" name="Flowchart: Alternate Process 252"/>
          <p:cNvSpPr/>
          <p:nvPr/>
        </p:nvSpPr>
        <p:spPr>
          <a:xfrm>
            <a:off x="2318803" y="6036819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>
            <a:off x="2059493" y="6002705"/>
            <a:ext cx="1487604" cy="896239"/>
            <a:chOff x="2879672" y="3302757"/>
            <a:chExt cx="676190" cy="989760"/>
          </a:xfrm>
        </p:grpSpPr>
        <p:sp>
          <p:nvSpPr>
            <p:cNvPr id="255" name="Flowchart: Alternate Process 25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" name="Flowchart: Alternate Process 255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13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57" name="Straight Connector 25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8" name="Flowchart: Alternate Process 257"/>
          <p:cNvSpPr/>
          <p:nvPr/>
        </p:nvSpPr>
        <p:spPr>
          <a:xfrm>
            <a:off x="1856093" y="6241755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Flowchart: Alternate Process 258"/>
          <p:cNvSpPr/>
          <p:nvPr/>
        </p:nvSpPr>
        <p:spPr>
          <a:xfrm>
            <a:off x="1049596" y="6028890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>
            <a:off x="640158" y="5994776"/>
            <a:ext cx="1487604" cy="896239"/>
            <a:chOff x="2879672" y="3302757"/>
            <a:chExt cx="676190" cy="989760"/>
          </a:xfrm>
        </p:grpSpPr>
        <p:sp>
          <p:nvSpPr>
            <p:cNvPr id="261" name="Flowchart: Alternate Process 260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262" name="Flowchart: Alternate Process 261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263" name="Straight Connector 262"/>
            <p:cNvCxnSpPr/>
            <p:nvPr/>
          </p:nvCxnSpPr>
          <p:spPr>
            <a:xfrm rot="10800000">
              <a:off x="3131555" y="3766783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Bevel 82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3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3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8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8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8" dur="2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3" grpId="0" animBg="1"/>
      <p:bldP spid="108" grpId="0" animBg="1"/>
      <p:bldP spid="131" grpId="0" animBg="1"/>
      <p:bldP spid="134" grpId="0"/>
      <p:bldP spid="136" grpId="0"/>
      <p:bldP spid="141" grpId="0"/>
      <p:bldP spid="143" grpId="0"/>
      <p:bldP spid="148" grpId="0"/>
      <p:bldP spid="151" grpId="0"/>
      <p:bldP spid="157" grpId="0" animBg="1"/>
      <p:bldP spid="162" grpId="0" animBg="1"/>
      <p:bldP spid="166" grpId="0" animBg="1"/>
      <p:bldP spid="171" grpId="0" animBg="1"/>
      <p:bldP spid="176" grpId="0" animBg="1"/>
      <p:bldP spid="180" grpId="0" animBg="1"/>
      <p:bldP spid="184" grpId="0" animBg="1"/>
      <p:bldP spid="185" grpId="0" animBg="1"/>
      <p:bldP spid="186" grpId="0" animBg="1"/>
      <p:bldP spid="187" grpId="0" animBg="1"/>
      <p:bldP spid="190" grpId="0" animBg="1"/>
      <p:bldP spid="194" grpId="0" animBg="1"/>
      <p:bldP spid="195" grpId="0" animBg="1"/>
      <p:bldP spid="196" grpId="0" animBg="1"/>
      <p:bldP spid="197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26" grpId="0" animBg="1"/>
      <p:bldP spid="227" grpId="0" animBg="1"/>
      <p:bldP spid="252" grpId="0" animBg="1"/>
      <p:bldP spid="253" grpId="0" animBg="1"/>
      <p:bldP spid="258" grpId="0" animBg="1"/>
      <p:bldP spid="25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117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7124131" y="368490"/>
            <a:ext cx="2019869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إضافي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2   6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0198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2988859" y="1037230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Flowchart: Alternate Process 48"/>
          <p:cNvSpPr/>
          <p:nvPr/>
        </p:nvSpPr>
        <p:spPr>
          <a:xfrm>
            <a:off x="8424000" y="2463414"/>
            <a:ext cx="720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Flowchart: Alternate Process 49"/>
          <p:cNvSpPr/>
          <p:nvPr/>
        </p:nvSpPr>
        <p:spPr>
          <a:xfrm>
            <a:off x="7891748" y="250435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Flowchart: Alternate Process 50"/>
          <p:cNvSpPr/>
          <p:nvPr/>
        </p:nvSpPr>
        <p:spPr>
          <a:xfrm>
            <a:off x="6704390" y="24770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lowchart: Alternate Process 51"/>
          <p:cNvSpPr/>
          <p:nvPr/>
        </p:nvSpPr>
        <p:spPr>
          <a:xfrm>
            <a:off x="6158486" y="2545299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Flowchart: Alternate Process 52"/>
          <p:cNvSpPr/>
          <p:nvPr/>
        </p:nvSpPr>
        <p:spPr>
          <a:xfrm>
            <a:off x="4984773" y="24770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Flowchart: Alternate Process 53"/>
          <p:cNvSpPr/>
          <p:nvPr/>
        </p:nvSpPr>
        <p:spPr>
          <a:xfrm>
            <a:off x="8424000" y="2941084"/>
            <a:ext cx="720000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Flowchart: Alternate Process 54"/>
          <p:cNvSpPr/>
          <p:nvPr/>
        </p:nvSpPr>
        <p:spPr>
          <a:xfrm>
            <a:off x="7891748" y="2982026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Flowchart: Alternate Process 55"/>
          <p:cNvSpPr/>
          <p:nvPr/>
        </p:nvSpPr>
        <p:spPr>
          <a:xfrm>
            <a:off x="6458726" y="2954732"/>
            <a:ext cx="1332000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(2  6 )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5912822" y="3022969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739109" y="2954732"/>
            <a:ext cx="1074834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reeform 58"/>
          <p:cNvSpPr/>
          <p:nvPr/>
        </p:nvSpPr>
        <p:spPr>
          <a:xfrm>
            <a:off x="6810232" y="2988860"/>
            <a:ext cx="532263" cy="354842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  <a:gd name="connsiteX0" fmla="*/ 0 w 1308452"/>
              <a:gd name="connsiteY0" fmla="*/ 0 h 368489"/>
              <a:gd name="connsiteX1" fmla="*/ 750627 w 1308452"/>
              <a:gd name="connsiteY1" fmla="*/ 0 h 368489"/>
              <a:gd name="connsiteX2" fmla="*/ 859809 w 1308452"/>
              <a:gd name="connsiteY2" fmla="*/ 368489 h 368489"/>
              <a:gd name="connsiteX3" fmla="*/ 1308452 w 1308452"/>
              <a:gd name="connsiteY3" fmla="*/ 122830 h 368489"/>
              <a:gd name="connsiteX0" fmla="*/ 0 w 1044851"/>
              <a:gd name="connsiteY0" fmla="*/ 0 h 368489"/>
              <a:gd name="connsiteX1" fmla="*/ 750627 w 1044851"/>
              <a:gd name="connsiteY1" fmla="*/ 0 h 368489"/>
              <a:gd name="connsiteX2" fmla="*/ 859809 w 1044851"/>
              <a:gd name="connsiteY2" fmla="*/ 368489 h 368489"/>
              <a:gd name="connsiteX3" fmla="*/ 1044851 w 1044851"/>
              <a:gd name="connsiteY3" fmla="*/ 67873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4851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1044851" y="67873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Flowchart: Alternate Process 59"/>
          <p:cNvSpPr/>
          <p:nvPr/>
        </p:nvSpPr>
        <p:spPr>
          <a:xfrm>
            <a:off x="8069166" y="3514289"/>
            <a:ext cx="107483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591496" y="3609822"/>
            <a:ext cx="423081" cy="25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Flowchart: Alternate Process 61"/>
          <p:cNvSpPr/>
          <p:nvPr/>
        </p:nvSpPr>
        <p:spPr>
          <a:xfrm>
            <a:off x="6813564" y="3527936"/>
            <a:ext cx="72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25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Flowchart: Alternate Process 62"/>
          <p:cNvSpPr/>
          <p:nvPr/>
        </p:nvSpPr>
        <p:spPr>
          <a:xfrm>
            <a:off x="7574507" y="4005606"/>
            <a:ext cx="156949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إما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Flowchart: Alternate Process 64"/>
          <p:cNvSpPr/>
          <p:nvPr/>
        </p:nvSpPr>
        <p:spPr>
          <a:xfrm>
            <a:off x="7031928" y="408749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Flowchart: Alternate Process 65"/>
          <p:cNvSpPr/>
          <p:nvPr/>
        </p:nvSpPr>
        <p:spPr>
          <a:xfrm>
            <a:off x="6253996" y="4019253"/>
            <a:ext cx="72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Flowchart: Alternate Process 66"/>
          <p:cNvSpPr/>
          <p:nvPr/>
        </p:nvSpPr>
        <p:spPr>
          <a:xfrm>
            <a:off x="2895585" y="4019254"/>
            <a:ext cx="1569493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أو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lowchart: Alternate Process 67"/>
          <p:cNvSpPr/>
          <p:nvPr/>
        </p:nvSpPr>
        <p:spPr>
          <a:xfrm>
            <a:off x="2353006" y="4101139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Flowchart: Alternate Process 69"/>
          <p:cNvSpPr/>
          <p:nvPr/>
        </p:nvSpPr>
        <p:spPr>
          <a:xfrm>
            <a:off x="1575074" y="4032901"/>
            <a:ext cx="720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ــ 5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Flowchart: Alternate Process 70"/>
          <p:cNvSpPr/>
          <p:nvPr/>
        </p:nvSpPr>
        <p:spPr>
          <a:xfrm>
            <a:off x="7287896" y="44832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7124123" y="4449169"/>
            <a:ext cx="1501253" cy="828000"/>
            <a:chOff x="2879672" y="3302757"/>
            <a:chExt cx="682394" cy="914401"/>
          </a:xfrm>
        </p:grpSpPr>
        <p:sp>
          <p:nvSpPr>
            <p:cNvPr id="73" name="Flowchart: Alternate Process 72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75" name="Flowchart: Alternate Process 7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6" name="Straight Connector 75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Flowchart: Alternate Process 77"/>
          <p:cNvSpPr/>
          <p:nvPr/>
        </p:nvSpPr>
        <p:spPr>
          <a:xfrm>
            <a:off x="6799916" y="472893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Flowchart: Alternate Process 78"/>
          <p:cNvSpPr/>
          <p:nvPr/>
        </p:nvSpPr>
        <p:spPr>
          <a:xfrm>
            <a:off x="6021984" y="4660697"/>
            <a:ext cx="72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Flowchart: Alternate Process 79"/>
          <p:cNvSpPr/>
          <p:nvPr/>
        </p:nvSpPr>
        <p:spPr>
          <a:xfrm>
            <a:off x="2963825" y="4537875"/>
            <a:ext cx="1282890" cy="79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2800052" y="4503760"/>
            <a:ext cx="1501253" cy="828000"/>
            <a:chOff x="2879672" y="3302757"/>
            <a:chExt cx="682394" cy="914401"/>
          </a:xfrm>
        </p:grpSpPr>
        <p:sp>
          <p:nvSpPr>
            <p:cNvPr id="82" name="Flowchart: Alternate Process 81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84" name="Flowchart: Alternate Process 83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7" name="Straight Connector 96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Flowchart: Alternate Process 102"/>
          <p:cNvSpPr/>
          <p:nvPr/>
        </p:nvSpPr>
        <p:spPr>
          <a:xfrm>
            <a:off x="2475845" y="4783527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Flowchart: Alternate Process 103"/>
          <p:cNvSpPr/>
          <p:nvPr/>
        </p:nvSpPr>
        <p:spPr>
          <a:xfrm>
            <a:off x="1697913" y="4715288"/>
            <a:ext cx="720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ــ 5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Flowchart: Alternate Process 104"/>
          <p:cNvSpPr/>
          <p:nvPr/>
        </p:nvSpPr>
        <p:spPr>
          <a:xfrm>
            <a:off x="7355006" y="53976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Flowchart: Alternate Process 105"/>
          <p:cNvSpPr/>
          <p:nvPr/>
        </p:nvSpPr>
        <p:spPr>
          <a:xfrm>
            <a:off x="6863227" y="54795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6262142" y="5230503"/>
            <a:ext cx="540000" cy="828000"/>
            <a:chOff x="2742495" y="3302757"/>
            <a:chExt cx="952084" cy="914401"/>
          </a:xfrm>
        </p:grpSpPr>
        <p:sp>
          <p:nvSpPr>
            <p:cNvPr id="109" name="Flowchart: Alternate Process 10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5" name="Flowchart: Alternate Process 11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17" name="Straight Connector 116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Flowchart: Alternate Process 123"/>
          <p:cNvSpPr/>
          <p:nvPr/>
        </p:nvSpPr>
        <p:spPr>
          <a:xfrm>
            <a:off x="2910006" y="54484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Flowchart: Alternate Process 129"/>
          <p:cNvSpPr/>
          <p:nvPr/>
        </p:nvSpPr>
        <p:spPr>
          <a:xfrm>
            <a:off x="2418227" y="55303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1549396" y="5281303"/>
            <a:ext cx="755339" cy="828000"/>
            <a:chOff x="2879673" y="3302757"/>
            <a:chExt cx="1331750" cy="914401"/>
          </a:xfrm>
        </p:grpSpPr>
        <p:sp>
          <p:nvSpPr>
            <p:cNvPr id="132" name="Flowchart: Alternate Process 13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1</a:t>
              </a:r>
            </a:p>
          </p:txBody>
        </p:sp>
        <p:sp>
          <p:nvSpPr>
            <p:cNvPr id="133" name="Flowchart: Alternate Process 132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34" name="Straight Connector 133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Flowchart: Alternate Process 134"/>
          <p:cNvSpPr/>
          <p:nvPr/>
        </p:nvSpPr>
        <p:spPr>
          <a:xfrm>
            <a:off x="0" y="5359400"/>
            <a:ext cx="1663700" cy="571878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 لأن </a:t>
            </a:r>
          </a:p>
          <a:p>
            <a:pPr algn="ctr"/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&gt; صفر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Notched Right Arrow 71">
            <a:hlinkClick r:id="rId2" action="ppaction://hlinksldjump"/>
          </p:cNvPr>
          <p:cNvSpPr/>
          <p:nvPr/>
        </p:nvSpPr>
        <p:spPr>
          <a:xfrm flipH="1">
            <a:off x="-4" y="6346209"/>
            <a:ext cx="1187357" cy="511791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تابع الحل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5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0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5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17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80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81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8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8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8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5" grpId="0" animBg="1"/>
      <p:bldP spid="66" grpId="0" animBg="1"/>
      <p:bldP spid="67" grpId="0" animBg="1"/>
      <p:bldP spid="68" grpId="0" animBg="1"/>
      <p:bldP spid="70" grpId="0" animBg="1"/>
      <p:bldP spid="71" grpId="0" animBg="1"/>
      <p:bldP spid="78" grpId="0" animBg="1"/>
      <p:bldP spid="79" grpId="0" animBg="1"/>
      <p:bldP spid="80" grpId="0" animBg="1"/>
      <p:bldP spid="103" grpId="0" animBg="1"/>
      <p:bldP spid="104" grpId="0" animBg="1"/>
      <p:bldP spid="105" grpId="0" animBg="1"/>
      <p:bldP spid="106" grpId="0" animBg="1"/>
      <p:bldP spid="124" grpId="0" animBg="1"/>
      <p:bldP spid="130" grpId="0" animBg="1"/>
      <p:bldP spid="135" grpId="0" animBg="1"/>
      <p:bldP spid="135" grpId="1" animBg="1"/>
      <p:bldP spid="7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Flowchart: Alternate Process 117"/>
          <p:cNvSpPr/>
          <p:nvPr/>
        </p:nvSpPr>
        <p:spPr>
          <a:xfrm>
            <a:off x="1231900" y="4707332"/>
            <a:ext cx="843826" cy="715568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117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6350000" y="368491"/>
            <a:ext cx="2794001" cy="48241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تابع مثال إضافي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2   6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0198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2988859" y="1037230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Flowchart: Alternate Process 104"/>
          <p:cNvSpPr/>
          <p:nvPr/>
        </p:nvSpPr>
        <p:spPr>
          <a:xfrm>
            <a:off x="7509400" y="26417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Flowchart: Alternate Process 105"/>
          <p:cNvSpPr/>
          <p:nvPr/>
        </p:nvSpPr>
        <p:spPr>
          <a:xfrm>
            <a:off x="7017621" y="27236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6416536" y="2474603"/>
            <a:ext cx="540000" cy="828000"/>
            <a:chOff x="2742495" y="3302757"/>
            <a:chExt cx="952084" cy="914401"/>
          </a:xfrm>
        </p:grpSpPr>
        <p:sp>
          <p:nvSpPr>
            <p:cNvPr id="109" name="Flowchart: Alternate Process 10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5" name="Flowchart: Alternate Process 11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17" name="Straight Connector 116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Flowchart: Alternate Process 123"/>
          <p:cNvSpPr/>
          <p:nvPr/>
        </p:nvSpPr>
        <p:spPr>
          <a:xfrm>
            <a:off x="3216800" y="26036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Flowchart: Alternate Process 129"/>
          <p:cNvSpPr/>
          <p:nvPr/>
        </p:nvSpPr>
        <p:spPr>
          <a:xfrm>
            <a:off x="2725021" y="26855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 flipH="1">
            <a:off x="1830790" y="2436503"/>
            <a:ext cx="755339" cy="828000"/>
            <a:chOff x="2879673" y="3302757"/>
            <a:chExt cx="1331750" cy="914401"/>
          </a:xfrm>
        </p:grpSpPr>
        <p:sp>
          <p:nvSpPr>
            <p:cNvPr id="132" name="Flowchart: Alternate Process 13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1</a:t>
              </a:r>
            </a:p>
          </p:txBody>
        </p:sp>
        <p:sp>
          <p:nvSpPr>
            <p:cNvPr id="133" name="Flowchart: Alternate Process 132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34" name="Straight Connector 133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Flowchart: Alternate Process 134"/>
          <p:cNvSpPr/>
          <p:nvPr/>
        </p:nvSpPr>
        <p:spPr>
          <a:xfrm>
            <a:off x="294094" y="2527300"/>
            <a:ext cx="1663700" cy="571878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مرفوضة لأن </a:t>
            </a:r>
          </a:p>
          <a:p>
            <a:pPr algn="ctr"/>
            <a:r>
              <a:rPr lang="ar-KW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&gt; صفر</a:t>
            </a:r>
            <a:r>
              <a:rPr lang="ar-KW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7547500" y="33402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Flowchart: Alternate Process 71"/>
          <p:cNvSpPr/>
          <p:nvPr/>
        </p:nvSpPr>
        <p:spPr>
          <a:xfrm>
            <a:off x="6489700" y="32976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2  6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Freeform 76"/>
          <p:cNvSpPr/>
          <p:nvPr/>
        </p:nvSpPr>
        <p:spPr>
          <a:xfrm>
            <a:off x="6522871" y="33505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Flowchart: Alternate Process 80"/>
          <p:cNvSpPr/>
          <p:nvPr/>
        </p:nvSpPr>
        <p:spPr>
          <a:xfrm>
            <a:off x="7554596" y="39498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7390823" y="3915769"/>
            <a:ext cx="1501253" cy="828000"/>
            <a:chOff x="2879672" y="3302757"/>
            <a:chExt cx="682394" cy="914401"/>
          </a:xfrm>
        </p:grpSpPr>
        <p:sp>
          <p:nvSpPr>
            <p:cNvPr id="86" name="Flowchart: Alternate Process 85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Flowchart: Alternate Process 86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1" name="Straight Connector 90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Flowchart: Alternate Process 92"/>
          <p:cNvSpPr/>
          <p:nvPr/>
        </p:nvSpPr>
        <p:spPr>
          <a:xfrm>
            <a:off x="7068421" y="41460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Flowchart: Alternate Process 93"/>
          <p:cNvSpPr/>
          <p:nvPr/>
        </p:nvSpPr>
        <p:spPr>
          <a:xfrm>
            <a:off x="6019800" y="40342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2  6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Freeform 94"/>
          <p:cNvSpPr/>
          <p:nvPr/>
        </p:nvSpPr>
        <p:spPr>
          <a:xfrm>
            <a:off x="6065671" y="40744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Flowchart: Alternate Process 95"/>
          <p:cNvSpPr/>
          <p:nvPr/>
        </p:nvSpPr>
        <p:spPr>
          <a:xfrm>
            <a:off x="7560200" y="48515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Alternate Process 97"/>
          <p:cNvSpPr/>
          <p:nvPr/>
        </p:nvSpPr>
        <p:spPr>
          <a:xfrm>
            <a:off x="7068421" y="49334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Flowchart: Alternate Process 98"/>
          <p:cNvSpPr/>
          <p:nvPr/>
        </p:nvSpPr>
        <p:spPr>
          <a:xfrm>
            <a:off x="6032500" y="48216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2  6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reeform 99"/>
          <p:cNvSpPr/>
          <p:nvPr/>
        </p:nvSpPr>
        <p:spPr>
          <a:xfrm>
            <a:off x="6078371" y="48618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Flowchart: Alternate Process 100"/>
          <p:cNvSpPr/>
          <p:nvPr/>
        </p:nvSpPr>
        <p:spPr>
          <a:xfrm>
            <a:off x="5468220" y="48699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4270900" y="48388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3753721" y="49080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lowchart: Alternate Process 107"/>
          <p:cNvSpPr/>
          <p:nvPr/>
        </p:nvSpPr>
        <p:spPr>
          <a:xfrm>
            <a:off x="2717800" y="4796232"/>
            <a:ext cx="996226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2  6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reeform 109"/>
          <p:cNvSpPr/>
          <p:nvPr/>
        </p:nvSpPr>
        <p:spPr>
          <a:xfrm>
            <a:off x="2763671" y="48364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Flowchart: Alternate Process 110"/>
          <p:cNvSpPr/>
          <p:nvPr/>
        </p:nvSpPr>
        <p:spPr>
          <a:xfrm>
            <a:off x="2128120" y="48445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1221190" y="4671703"/>
            <a:ext cx="755339" cy="828000"/>
            <a:chOff x="2879673" y="3302757"/>
            <a:chExt cx="1331750" cy="914401"/>
          </a:xfrm>
        </p:grpSpPr>
        <p:sp>
          <p:nvSpPr>
            <p:cNvPr id="113" name="Flowchart: Alternate Process 112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4" name="Flowchart: Alternate Process 113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16" name="Straight Connector 115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Flowchart: Alternate Process 118"/>
          <p:cNvSpPr/>
          <p:nvPr/>
        </p:nvSpPr>
        <p:spPr>
          <a:xfrm>
            <a:off x="7598300" y="56008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7106521" y="56827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lowchart: Alternate Process 120"/>
          <p:cNvSpPr/>
          <p:nvPr/>
        </p:nvSpPr>
        <p:spPr>
          <a:xfrm>
            <a:off x="5662296" y="54103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>
            <a:off x="5498523" y="5376269"/>
            <a:ext cx="1501253" cy="828000"/>
            <a:chOff x="2879672" y="3302757"/>
            <a:chExt cx="682394" cy="914401"/>
          </a:xfrm>
        </p:grpSpPr>
        <p:sp>
          <p:nvSpPr>
            <p:cNvPr id="123" name="Flowchart: Alternate Process 122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2  6</a:t>
              </a:r>
            </a:p>
          </p:txBody>
        </p:sp>
        <p:sp>
          <p:nvSpPr>
            <p:cNvPr id="125" name="Flowchart: Alternate Process 12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26" name="Straight Connector 125"/>
            <p:cNvCxnSpPr/>
            <p:nvPr/>
          </p:nvCxnSpPr>
          <p:spPr>
            <a:xfrm rot="10800000">
              <a:off x="3022041" y="3752758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Freeform 126"/>
          <p:cNvSpPr/>
          <p:nvPr/>
        </p:nvSpPr>
        <p:spPr>
          <a:xfrm>
            <a:off x="5697371" y="5420617"/>
            <a:ext cx="563729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Bevel 61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41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6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1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05" grpId="0" animBg="1"/>
      <p:bldP spid="106" grpId="0" animBg="1"/>
      <p:bldP spid="124" grpId="0" animBg="1"/>
      <p:bldP spid="130" grpId="0" animBg="1"/>
      <p:bldP spid="135" grpId="0" animBg="1"/>
      <p:bldP spid="135" grpId="1" animBg="1"/>
      <p:bldP spid="136" grpId="0" animBg="1"/>
      <p:bldP spid="72" grpId="0" animBg="1"/>
      <p:bldP spid="77" grpId="0" animBg="1"/>
      <p:bldP spid="81" grpId="0" animBg="1"/>
      <p:bldP spid="93" grpId="0" animBg="1"/>
      <p:bldP spid="94" grpId="0" animBg="1"/>
      <p:bldP spid="95" grpId="0" animBg="1"/>
      <p:bldP spid="96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7" grpId="0" animBg="1"/>
      <p:bldP spid="108" grpId="0" animBg="1"/>
      <p:bldP spid="110" grpId="0" animBg="1"/>
      <p:bldP spid="111" grpId="0" animBg="1"/>
      <p:bldP spid="119" grpId="0" animBg="1"/>
      <p:bldP spid="120" grpId="0" animBg="1"/>
      <p:bldP spid="121" grpId="0" animBg="1"/>
      <p:bldP spid="12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115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Plaque 7"/>
          <p:cNvSpPr/>
          <p:nvPr/>
        </p:nvSpPr>
        <p:spPr>
          <a:xfrm>
            <a:off x="6264000" y="423081"/>
            <a:ext cx="2880000" cy="504000"/>
          </a:xfrm>
          <a:prstGeom prst="plaqu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التقييم</a:t>
            </a:r>
            <a:endParaRPr lang="en-GB"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owchart: Stored Data 9"/>
          <p:cNvSpPr/>
          <p:nvPr/>
        </p:nvSpPr>
        <p:spPr>
          <a:xfrm>
            <a:off x="2934269" y="395785"/>
            <a:ext cx="3261815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( 2 )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6280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7277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74403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Bevel 99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  <p:sp>
        <p:nvSpPr>
          <p:cNvPr id="99" name="Down Arrow Callout 98">
            <a:hlinkClick r:id="" action="ppaction://noaction"/>
          </p:cNvPr>
          <p:cNvSpPr/>
          <p:nvPr/>
        </p:nvSpPr>
        <p:spPr>
          <a:xfrm>
            <a:off x="5199798" y="2756853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( 1 )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متطابقة فيثاغورث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Down Arrow Callout 100">
            <a:hlinkClick r:id="" action="ppaction://noaction"/>
          </p:cNvPr>
          <p:cNvSpPr/>
          <p:nvPr/>
        </p:nvSpPr>
        <p:spPr>
          <a:xfrm>
            <a:off x="2251882" y="2729557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( 2 )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رسم مثلث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0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Flowchart: Alternate Process 210"/>
          <p:cNvSpPr/>
          <p:nvPr/>
        </p:nvSpPr>
        <p:spPr>
          <a:xfrm>
            <a:off x="1390664" y="528053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Flowchart: Alternate Process 197"/>
          <p:cNvSpPr/>
          <p:nvPr/>
        </p:nvSpPr>
        <p:spPr>
          <a:xfrm>
            <a:off x="6203964" y="52678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Flowchart: Alternate Process 187"/>
          <p:cNvSpPr/>
          <p:nvPr/>
        </p:nvSpPr>
        <p:spPr>
          <a:xfrm>
            <a:off x="6140464" y="44296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115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Plaque 7"/>
          <p:cNvSpPr/>
          <p:nvPr/>
        </p:nvSpPr>
        <p:spPr>
          <a:xfrm>
            <a:off x="6264000" y="423081"/>
            <a:ext cx="2880000" cy="504000"/>
          </a:xfrm>
          <a:prstGeom prst="plaqu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التقييم</a:t>
            </a:r>
            <a:endParaRPr lang="en-GB"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owchart: Stored Data 9"/>
          <p:cNvSpPr/>
          <p:nvPr/>
        </p:nvSpPr>
        <p:spPr>
          <a:xfrm>
            <a:off x="2934269" y="395785"/>
            <a:ext cx="3261815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( 2 )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6280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7277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74403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" name="Flowchart: Alternate Process 114"/>
          <p:cNvSpPr/>
          <p:nvPr/>
        </p:nvSpPr>
        <p:spPr>
          <a:xfrm>
            <a:off x="8411300" y="2438014"/>
            <a:ext cx="720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Flowchart: Alternate Process 115"/>
          <p:cNvSpPr/>
          <p:nvPr/>
        </p:nvSpPr>
        <p:spPr>
          <a:xfrm>
            <a:off x="7879048" y="247895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Flowchart: Alternate Process 116"/>
          <p:cNvSpPr/>
          <p:nvPr/>
        </p:nvSpPr>
        <p:spPr>
          <a:xfrm>
            <a:off x="6691690" y="24516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Flowchart: Alternate Process 117"/>
          <p:cNvSpPr/>
          <p:nvPr/>
        </p:nvSpPr>
        <p:spPr>
          <a:xfrm>
            <a:off x="6145786" y="2519899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Flowchart: Alternate Process 118"/>
          <p:cNvSpPr/>
          <p:nvPr/>
        </p:nvSpPr>
        <p:spPr>
          <a:xfrm>
            <a:off x="4972073" y="24516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8424000" y="3017284"/>
            <a:ext cx="720000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lowchart: Alternate Process 120"/>
          <p:cNvSpPr/>
          <p:nvPr/>
        </p:nvSpPr>
        <p:spPr>
          <a:xfrm>
            <a:off x="7891748" y="3058226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Flowchart: Alternate Process 121"/>
          <p:cNvSpPr/>
          <p:nvPr/>
        </p:nvSpPr>
        <p:spPr>
          <a:xfrm>
            <a:off x="6458726" y="2992832"/>
            <a:ext cx="133200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     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Flowchart: Alternate Process 122"/>
          <p:cNvSpPr/>
          <p:nvPr/>
        </p:nvSpPr>
        <p:spPr>
          <a:xfrm>
            <a:off x="5912822" y="3099169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Flowchart: Alternate Process 123"/>
          <p:cNvSpPr/>
          <p:nvPr/>
        </p:nvSpPr>
        <p:spPr>
          <a:xfrm>
            <a:off x="4739109" y="3030932"/>
            <a:ext cx="1074834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Flowchart: Alternate Process 125"/>
          <p:cNvSpPr/>
          <p:nvPr/>
        </p:nvSpPr>
        <p:spPr>
          <a:xfrm>
            <a:off x="2379566" y="3044389"/>
            <a:ext cx="107483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Flowchart: Alternate Process 126"/>
          <p:cNvSpPr/>
          <p:nvPr/>
        </p:nvSpPr>
        <p:spPr>
          <a:xfrm>
            <a:off x="1901896" y="3139922"/>
            <a:ext cx="423081" cy="25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946164" y="28167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Flowchart: Alternate Process 128"/>
          <p:cNvSpPr/>
          <p:nvPr/>
        </p:nvSpPr>
        <p:spPr>
          <a:xfrm>
            <a:off x="7574507" y="3802406"/>
            <a:ext cx="156949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إما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Flowchart: Alternate Process 129"/>
          <p:cNvSpPr/>
          <p:nvPr/>
        </p:nvSpPr>
        <p:spPr>
          <a:xfrm>
            <a:off x="7031928" y="388429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Flowchart: Alternate Process 131"/>
          <p:cNvSpPr/>
          <p:nvPr/>
        </p:nvSpPr>
        <p:spPr>
          <a:xfrm>
            <a:off x="2870185" y="3841454"/>
            <a:ext cx="1569493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أو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Flowchart: Alternate Process 132"/>
          <p:cNvSpPr/>
          <p:nvPr/>
        </p:nvSpPr>
        <p:spPr>
          <a:xfrm>
            <a:off x="2327606" y="3923339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Flowchart: Alternate Process 134"/>
          <p:cNvSpPr/>
          <p:nvPr/>
        </p:nvSpPr>
        <p:spPr>
          <a:xfrm>
            <a:off x="7618096" y="44451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7454323" y="4411069"/>
            <a:ext cx="1501253" cy="828000"/>
            <a:chOff x="2879672" y="3302757"/>
            <a:chExt cx="682394" cy="914401"/>
          </a:xfrm>
        </p:grpSpPr>
        <p:sp>
          <p:nvSpPr>
            <p:cNvPr id="137" name="Flowchart: Alternate Process 136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38" name="Flowchart: Alternate Process 137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9" name="Straight Connector 138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Flowchart: Alternate Process 139"/>
          <p:cNvSpPr/>
          <p:nvPr/>
        </p:nvSpPr>
        <p:spPr>
          <a:xfrm>
            <a:off x="7130116" y="469083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Flowchart: Alternate Process 141"/>
          <p:cNvSpPr/>
          <p:nvPr/>
        </p:nvSpPr>
        <p:spPr>
          <a:xfrm>
            <a:off x="2836825" y="4487075"/>
            <a:ext cx="1282890" cy="79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2673052" y="4452960"/>
            <a:ext cx="1501253" cy="828000"/>
            <a:chOff x="2879672" y="3302757"/>
            <a:chExt cx="682394" cy="914401"/>
          </a:xfrm>
        </p:grpSpPr>
        <p:sp>
          <p:nvSpPr>
            <p:cNvPr id="144" name="Flowchart: Alternate Process 143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45" name="Flowchart: Alternate Process 14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6" name="Straight Connector 145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Flowchart: Alternate Process 146"/>
          <p:cNvSpPr/>
          <p:nvPr/>
        </p:nvSpPr>
        <p:spPr>
          <a:xfrm>
            <a:off x="2348845" y="4732727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Flowchart: Alternate Process 148"/>
          <p:cNvSpPr/>
          <p:nvPr/>
        </p:nvSpPr>
        <p:spPr>
          <a:xfrm>
            <a:off x="7621706" y="54103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Flowchart: Alternate Process 149"/>
          <p:cNvSpPr/>
          <p:nvPr/>
        </p:nvSpPr>
        <p:spPr>
          <a:xfrm>
            <a:off x="7129927" y="54922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6401842" y="5217803"/>
            <a:ext cx="540000" cy="828000"/>
            <a:chOff x="2742495" y="3302757"/>
            <a:chExt cx="952084" cy="914401"/>
          </a:xfrm>
        </p:grpSpPr>
        <p:sp>
          <p:nvSpPr>
            <p:cNvPr id="152" name="Flowchart: Alternate Process 151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153" name="Flowchart: Alternate Process 152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54" name="Straight Connector 153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5" name="Flowchart: Alternate Process 154"/>
          <p:cNvSpPr/>
          <p:nvPr/>
        </p:nvSpPr>
        <p:spPr>
          <a:xfrm>
            <a:off x="2821106" y="54738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Flowchart: Alternate Process 155"/>
          <p:cNvSpPr/>
          <p:nvPr/>
        </p:nvSpPr>
        <p:spPr>
          <a:xfrm>
            <a:off x="2329327" y="55557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 flipH="1">
            <a:off x="1460496" y="5306703"/>
            <a:ext cx="755339" cy="828000"/>
            <a:chOff x="2879673" y="3302757"/>
            <a:chExt cx="1331750" cy="914401"/>
          </a:xfrm>
        </p:grpSpPr>
        <p:sp>
          <p:nvSpPr>
            <p:cNvPr id="158" name="Flowchart: Alternate Process 157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4</a:t>
              </a:r>
            </a:p>
          </p:txBody>
        </p:sp>
        <p:sp>
          <p:nvSpPr>
            <p:cNvPr id="159" name="Flowchart: Alternate Process 158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60" name="Straight Connector 159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Flowchart: Alternate Process 160"/>
          <p:cNvSpPr/>
          <p:nvPr/>
        </p:nvSpPr>
        <p:spPr>
          <a:xfrm>
            <a:off x="3581400" y="6273422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 flipH="1">
            <a:off x="6809190" y="2919100"/>
            <a:ext cx="755339" cy="764502"/>
            <a:chOff x="2879673" y="3344834"/>
            <a:chExt cx="1331750" cy="844278"/>
          </a:xfrm>
        </p:grpSpPr>
        <p:sp>
          <p:nvSpPr>
            <p:cNvPr id="163" name="Flowchart: Alternate Process 162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64" name="Flowchart: Alternate Process 163"/>
            <p:cNvSpPr/>
            <p:nvPr/>
          </p:nvSpPr>
          <p:spPr>
            <a:xfrm>
              <a:off x="3050059" y="3670497"/>
              <a:ext cx="100461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165" name="Straight Connector 16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49"/>
          <p:cNvGrpSpPr/>
          <p:nvPr/>
        </p:nvGrpSpPr>
        <p:grpSpPr>
          <a:xfrm flipH="1">
            <a:off x="967186" y="2842903"/>
            <a:ext cx="755340" cy="827999"/>
            <a:chOff x="2879673" y="3344834"/>
            <a:chExt cx="1331750" cy="914400"/>
          </a:xfrm>
        </p:grpSpPr>
        <p:sp>
          <p:nvSpPr>
            <p:cNvPr id="167" name="Flowchart: Alternate Process 166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sp>
          <p:nvSpPr>
            <p:cNvPr id="168" name="Flowchart: Alternate Process 167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16</a:t>
              </a:r>
            </a:p>
          </p:txBody>
        </p:sp>
        <p:cxnSp>
          <p:nvCxnSpPr>
            <p:cNvPr id="169" name="Straight Connector 168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0" name="Flowchart: Alternate Process 169"/>
          <p:cNvSpPr/>
          <p:nvPr/>
        </p:nvSpPr>
        <p:spPr>
          <a:xfrm>
            <a:off x="6102364" y="35914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49"/>
          <p:cNvGrpSpPr/>
          <p:nvPr/>
        </p:nvGrpSpPr>
        <p:grpSpPr>
          <a:xfrm flipH="1">
            <a:off x="6123386" y="3617603"/>
            <a:ext cx="755340" cy="827999"/>
            <a:chOff x="2879673" y="3344834"/>
            <a:chExt cx="1331750" cy="914400"/>
          </a:xfrm>
        </p:grpSpPr>
        <p:sp>
          <p:nvSpPr>
            <p:cNvPr id="172" name="Flowchart: Alternate Process 171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73" name="Flowchart: Alternate Process 172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174" name="Straight Connector 173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5" name="Flowchart: Alternate Process 174"/>
          <p:cNvSpPr/>
          <p:nvPr/>
        </p:nvSpPr>
        <p:spPr>
          <a:xfrm>
            <a:off x="1365264" y="360413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49"/>
          <p:cNvGrpSpPr/>
          <p:nvPr/>
        </p:nvGrpSpPr>
        <p:grpSpPr>
          <a:xfrm flipH="1">
            <a:off x="1386286" y="3630303"/>
            <a:ext cx="755340" cy="827999"/>
            <a:chOff x="2879673" y="3344834"/>
            <a:chExt cx="1331750" cy="914400"/>
          </a:xfrm>
        </p:grpSpPr>
        <p:sp>
          <p:nvSpPr>
            <p:cNvPr id="177" name="Flowchart: Alternate Process 176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 5</a:t>
              </a:r>
            </a:p>
          </p:txBody>
        </p:sp>
        <p:sp>
          <p:nvSpPr>
            <p:cNvPr id="178" name="Flowchart: Alternate Process 177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179" name="Straight Connector 178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49"/>
          <p:cNvGrpSpPr/>
          <p:nvPr/>
        </p:nvGrpSpPr>
        <p:grpSpPr>
          <a:xfrm flipH="1">
            <a:off x="6212286" y="4417703"/>
            <a:ext cx="755340" cy="827999"/>
            <a:chOff x="2879673" y="3344834"/>
            <a:chExt cx="1331750" cy="914400"/>
          </a:xfrm>
        </p:grpSpPr>
        <p:sp>
          <p:nvSpPr>
            <p:cNvPr id="181" name="Flowchart: Alternate Process 180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82" name="Flowchart: Alternate Process 181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183" name="Straight Connector 182"/>
            <p:cNvCxnSpPr/>
            <p:nvPr/>
          </p:nvCxnSpPr>
          <p:spPr>
            <a:xfrm rot="10800000">
              <a:off x="3033582" y="3763643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9" name="Flowchart: Alternate Process 188"/>
          <p:cNvSpPr/>
          <p:nvPr/>
        </p:nvSpPr>
        <p:spPr>
          <a:xfrm>
            <a:off x="1365264" y="445503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49"/>
          <p:cNvGrpSpPr/>
          <p:nvPr/>
        </p:nvGrpSpPr>
        <p:grpSpPr>
          <a:xfrm flipH="1">
            <a:off x="1437086" y="4443103"/>
            <a:ext cx="755340" cy="827999"/>
            <a:chOff x="2879673" y="3344834"/>
            <a:chExt cx="1331750" cy="914400"/>
          </a:xfrm>
        </p:grpSpPr>
        <p:sp>
          <p:nvSpPr>
            <p:cNvPr id="191" name="Flowchart: Alternate Process 190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 5</a:t>
              </a:r>
            </a:p>
          </p:txBody>
        </p:sp>
        <p:sp>
          <p:nvSpPr>
            <p:cNvPr id="192" name="Flowchart: Alternate Process 191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193" name="Straight Connector 192"/>
            <p:cNvCxnSpPr/>
            <p:nvPr/>
          </p:nvCxnSpPr>
          <p:spPr>
            <a:xfrm rot="10800000">
              <a:off x="3033582" y="3763643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2" name="Flowchart: Alternate Process 211"/>
          <p:cNvSpPr/>
          <p:nvPr/>
        </p:nvSpPr>
        <p:spPr>
          <a:xfrm>
            <a:off x="965200" y="6273422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لابد أن تكون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Flowchart: Alternate Process 212"/>
          <p:cNvSpPr/>
          <p:nvPr/>
        </p:nvSpPr>
        <p:spPr>
          <a:xfrm>
            <a:off x="5118100" y="5498722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مقبولة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Flowchart: Alternate Process 213"/>
          <p:cNvSpPr/>
          <p:nvPr/>
        </p:nvSpPr>
        <p:spPr>
          <a:xfrm>
            <a:off x="381000" y="5498722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Flowchart: Alternate Process 214"/>
          <p:cNvSpPr/>
          <p:nvPr/>
        </p:nvSpPr>
        <p:spPr>
          <a:xfrm>
            <a:off x="7824824" y="6185078"/>
            <a:ext cx="1152000" cy="43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Flowchart: Alternate Process 215"/>
          <p:cNvSpPr/>
          <p:nvPr/>
        </p:nvSpPr>
        <p:spPr>
          <a:xfrm>
            <a:off x="6396820" y="6066000"/>
            <a:ext cx="1282890" cy="79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49"/>
          <p:cNvGrpSpPr/>
          <p:nvPr/>
        </p:nvGrpSpPr>
        <p:grpSpPr>
          <a:xfrm>
            <a:off x="6245747" y="6030000"/>
            <a:ext cx="1501253" cy="828000"/>
            <a:chOff x="2879672" y="3302757"/>
            <a:chExt cx="682394" cy="914401"/>
          </a:xfrm>
        </p:grpSpPr>
        <p:sp>
          <p:nvSpPr>
            <p:cNvPr id="218" name="Flowchart: Alternate Process 21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" name="Flowchart: Alternate Process 218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0" name="Straight Connector 21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Notched Right Arrow 98">
            <a:hlinkClick r:id="" action="ppaction://noaction"/>
          </p:cNvPr>
          <p:cNvSpPr/>
          <p:nvPr/>
        </p:nvSpPr>
        <p:spPr>
          <a:xfrm flipH="1">
            <a:off x="-4" y="6346209"/>
            <a:ext cx="1187357" cy="511791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تابع الحل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6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4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9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4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9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223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24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25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26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1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235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36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37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4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4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4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0" animBg="1"/>
      <p:bldP spid="198" grpId="0" animBg="1"/>
      <p:bldP spid="188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2" grpId="0" animBg="1"/>
      <p:bldP spid="133" grpId="0" animBg="1"/>
      <p:bldP spid="135" grpId="0" animBg="1"/>
      <p:bldP spid="140" grpId="0" animBg="1"/>
      <p:bldP spid="142" grpId="0" animBg="1"/>
      <p:bldP spid="147" grpId="0" animBg="1"/>
      <p:bldP spid="149" grpId="0" animBg="1"/>
      <p:bldP spid="150" grpId="0" animBg="1"/>
      <p:bldP spid="155" grpId="0" animBg="1"/>
      <p:bldP spid="156" grpId="0" animBg="1"/>
      <p:bldP spid="161" grpId="0" animBg="1"/>
      <p:bldP spid="170" grpId="0" animBg="1"/>
      <p:bldP spid="175" grpId="0" animBg="1"/>
      <p:bldP spid="189" grpId="0" animBg="1"/>
      <p:bldP spid="212" grpId="0" animBg="1"/>
      <p:bldP spid="213" grpId="0" animBg="1"/>
      <p:bldP spid="213" grpId="1" animBg="1"/>
      <p:bldP spid="214" grpId="0" animBg="1"/>
      <p:bldP spid="214" grpId="1" animBg="1"/>
      <p:bldP spid="215" grpId="0" animBg="1"/>
      <p:bldP spid="216" grpId="0" animBg="1"/>
      <p:bldP spid="9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Flowchart: Alternate Process 210"/>
          <p:cNvSpPr/>
          <p:nvPr/>
        </p:nvSpPr>
        <p:spPr>
          <a:xfrm>
            <a:off x="1557840" y="214363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Flowchart: Alternate Process 197"/>
          <p:cNvSpPr/>
          <p:nvPr/>
        </p:nvSpPr>
        <p:spPr>
          <a:xfrm>
            <a:off x="6371140" y="21309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115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Plaque 7"/>
          <p:cNvSpPr/>
          <p:nvPr/>
        </p:nvSpPr>
        <p:spPr>
          <a:xfrm>
            <a:off x="6264000" y="423081"/>
            <a:ext cx="2880000" cy="504000"/>
          </a:xfrm>
          <a:prstGeom prst="plaqu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التقييم</a:t>
            </a:r>
            <a:endParaRPr lang="en-GB"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owchart: Stored Data 9"/>
          <p:cNvSpPr/>
          <p:nvPr/>
        </p:nvSpPr>
        <p:spPr>
          <a:xfrm>
            <a:off x="2934269" y="395785"/>
            <a:ext cx="3261815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( 2 )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6280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7277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74403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Flowchart: Alternate Process 148"/>
          <p:cNvSpPr/>
          <p:nvPr/>
        </p:nvSpPr>
        <p:spPr>
          <a:xfrm>
            <a:off x="7788882" y="22734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Flowchart: Alternate Process 149"/>
          <p:cNvSpPr/>
          <p:nvPr/>
        </p:nvSpPr>
        <p:spPr>
          <a:xfrm>
            <a:off x="7297103" y="23553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 flipH="1">
            <a:off x="6569018" y="2080903"/>
            <a:ext cx="540000" cy="828000"/>
            <a:chOff x="2742495" y="3302757"/>
            <a:chExt cx="952084" cy="914401"/>
          </a:xfrm>
        </p:grpSpPr>
        <p:sp>
          <p:nvSpPr>
            <p:cNvPr id="152" name="Flowchart: Alternate Process 151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153" name="Flowchart: Alternate Process 152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54" name="Straight Connector 153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5" name="Flowchart: Alternate Process 154"/>
          <p:cNvSpPr/>
          <p:nvPr/>
        </p:nvSpPr>
        <p:spPr>
          <a:xfrm>
            <a:off x="2988282" y="23369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Flowchart: Alternate Process 155"/>
          <p:cNvSpPr/>
          <p:nvPr/>
        </p:nvSpPr>
        <p:spPr>
          <a:xfrm>
            <a:off x="2496503" y="24188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1627672" y="2169803"/>
            <a:ext cx="755339" cy="828000"/>
            <a:chOff x="2879673" y="3302757"/>
            <a:chExt cx="1331750" cy="914401"/>
          </a:xfrm>
        </p:grpSpPr>
        <p:sp>
          <p:nvSpPr>
            <p:cNvPr id="158" name="Flowchart: Alternate Process 157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4</a:t>
              </a:r>
            </a:p>
          </p:txBody>
        </p:sp>
        <p:sp>
          <p:nvSpPr>
            <p:cNvPr id="159" name="Flowchart: Alternate Process 158"/>
            <p:cNvSpPr/>
            <p:nvPr/>
          </p:nvSpPr>
          <p:spPr>
            <a:xfrm>
              <a:off x="2893318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60" name="Straight Connector 159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Flowchart: Alternate Process 160"/>
          <p:cNvSpPr/>
          <p:nvPr/>
        </p:nvSpPr>
        <p:spPr>
          <a:xfrm>
            <a:off x="3748576" y="3136522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Flowchart: Alternate Process 211"/>
          <p:cNvSpPr/>
          <p:nvPr/>
        </p:nvSpPr>
        <p:spPr>
          <a:xfrm>
            <a:off x="1132376" y="3136522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لابد أن تكون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Flowchart: Alternate Process 212"/>
          <p:cNvSpPr/>
          <p:nvPr/>
        </p:nvSpPr>
        <p:spPr>
          <a:xfrm>
            <a:off x="5285276" y="2361822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مقبولة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Flowchart: Alternate Process 213"/>
          <p:cNvSpPr/>
          <p:nvPr/>
        </p:nvSpPr>
        <p:spPr>
          <a:xfrm>
            <a:off x="548176" y="2361822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Flowchart: Alternate Process 214"/>
          <p:cNvSpPr/>
          <p:nvPr/>
        </p:nvSpPr>
        <p:spPr>
          <a:xfrm>
            <a:off x="7992000" y="3048178"/>
            <a:ext cx="1152000" cy="43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Flowchart: Alternate Process 215"/>
          <p:cNvSpPr/>
          <p:nvPr/>
        </p:nvSpPr>
        <p:spPr>
          <a:xfrm>
            <a:off x="6587320" y="2929100"/>
            <a:ext cx="1282890" cy="79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6436247" y="2893100"/>
            <a:ext cx="1501253" cy="828000"/>
            <a:chOff x="2879672" y="3302757"/>
            <a:chExt cx="682394" cy="914401"/>
          </a:xfrm>
        </p:grpSpPr>
        <p:sp>
          <p:nvSpPr>
            <p:cNvPr id="218" name="Flowchart: Alternate Process 21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" name="Flowchart: Alternate Process 218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0" name="Straight Connector 21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Flowchart: Alternate Process 99"/>
          <p:cNvSpPr/>
          <p:nvPr/>
        </p:nvSpPr>
        <p:spPr>
          <a:xfrm>
            <a:off x="7547500" y="38990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6642100" y="37802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3935096" y="37339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>
            <a:off x="3771323" y="3699869"/>
            <a:ext cx="1501253" cy="828000"/>
            <a:chOff x="2879672" y="3302757"/>
            <a:chExt cx="682394" cy="914401"/>
          </a:xfrm>
        </p:grpSpPr>
        <p:sp>
          <p:nvSpPr>
            <p:cNvPr id="105" name="Flowchart: Alternate Process 10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lowchart: Alternate Process 10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Flowchart: Alternate Process 107"/>
          <p:cNvSpPr/>
          <p:nvPr/>
        </p:nvSpPr>
        <p:spPr>
          <a:xfrm>
            <a:off x="3448921" y="39301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7560200" y="49912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Flowchart: Alternate Process 124"/>
          <p:cNvSpPr/>
          <p:nvPr/>
        </p:nvSpPr>
        <p:spPr>
          <a:xfrm>
            <a:off x="7068421" y="50731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5468220" y="50096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4270900" y="49785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3753721" y="50477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Flowchart: Alternate Process 156"/>
          <p:cNvSpPr/>
          <p:nvPr/>
        </p:nvSpPr>
        <p:spPr>
          <a:xfrm>
            <a:off x="2318620" y="49461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7598300" y="60961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Flowchart: Alternate Process 183"/>
          <p:cNvSpPr/>
          <p:nvPr/>
        </p:nvSpPr>
        <p:spPr>
          <a:xfrm>
            <a:off x="7106521" y="61780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 flipH="1">
            <a:off x="6631390" y="3744603"/>
            <a:ext cx="755339" cy="828000"/>
            <a:chOff x="2879673" y="3302757"/>
            <a:chExt cx="1331750" cy="914401"/>
          </a:xfrm>
        </p:grpSpPr>
        <p:sp>
          <p:nvSpPr>
            <p:cNvPr id="197" name="Flowchart: Alternate Process 196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99" name="Flowchart: Alternate Process 198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200" name="Straight Connector 199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1" name="Flowchart: Alternate Process 200"/>
          <p:cNvSpPr/>
          <p:nvPr/>
        </p:nvSpPr>
        <p:spPr>
          <a:xfrm>
            <a:off x="2476500" y="37167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49"/>
          <p:cNvGrpSpPr/>
          <p:nvPr/>
        </p:nvGrpSpPr>
        <p:grpSpPr>
          <a:xfrm flipH="1">
            <a:off x="2491190" y="3693803"/>
            <a:ext cx="720000" cy="828000"/>
            <a:chOff x="2879673" y="3302757"/>
            <a:chExt cx="1331750" cy="914401"/>
          </a:xfrm>
        </p:grpSpPr>
        <p:sp>
          <p:nvSpPr>
            <p:cNvPr id="203" name="Flowchart: Alternate Process 202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204" name="Flowchart: Alternate Process 203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205" name="Straight Connector 20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6" name="Flowchart: Alternate Process 205"/>
          <p:cNvSpPr/>
          <p:nvPr/>
        </p:nvSpPr>
        <p:spPr>
          <a:xfrm>
            <a:off x="6108700" y="48216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49"/>
          <p:cNvGrpSpPr/>
          <p:nvPr/>
        </p:nvGrpSpPr>
        <p:grpSpPr>
          <a:xfrm flipH="1">
            <a:off x="6097990" y="4786003"/>
            <a:ext cx="755339" cy="828000"/>
            <a:chOff x="2879673" y="3302757"/>
            <a:chExt cx="1331750" cy="914401"/>
          </a:xfrm>
        </p:grpSpPr>
        <p:sp>
          <p:nvSpPr>
            <p:cNvPr id="208" name="Flowchart: Alternate Process 207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209" name="Flowchart: Alternate Process 208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210" name="Straight Connector 209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7" name="Flowchart: Alternate Process 216"/>
          <p:cNvSpPr/>
          <p:nvPr/>
        </p:nvSpPr>
        <p:spPr>
          <a:xfrm>
            <a:off x="2908300" y="48089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49"/>
          <p:cNvGrpSpPr/>
          <p:nvPr/>
        </p:nvGrpSpPr>
        <p:grpSpPr>
          <a:xfrm flipH="1">
            <a:off x="2897590" y="4773303"/>
            <a:ext cx="755339" cy="828000"/>
            <a:chOff x="2879673" y="3302757"/>
            <a:chExt cx="1331750" cy="914401"/>
          </a:xfrm>
        </p:grpSpPr>
        <p:sp>
          <p:nvSpPr>
            <p:cNvPr id="222" name="Flowchart: Alternate Process 22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223" name="Flowchart: Alternate Process 22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224" name="Straight Connector 22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5" name="Flowchart: Alternate Process 224"/>
          <p:cNvSpPr/>
          <p:nvPr/>
        </p:nvSpPr>
        <p:spPr>
          <a:xfrm>
            <a:off x="1460500" y="48089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49"/>
          <p:cNvGrpSpPr/>
          <p:nvPr/>
        </p:nvGrpSpPr>
        <p:grpSpPr>
          <a:xfrm flipH="1">
            <a:off x="1449790" y="4773303"/>
            <a:ext cx="755339" cy="828000"/>
            <a:chOff x="2879673" y="3302757"/>
            <a:chExt cx="1331750" cy="914401"/>
          </a:xfrm>
        </p:grpSpPr>
        <p:sp>
          <p:nvSpPr>
            <p:cNvPr id="227" name="Flowchart: Alternate Process 226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228" name="Flowchart: Alternate Process 227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229" name="Straight Connector 228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0" name="Flowchart: Alternate Process 229"/>
          <p:cNvSpPr/>
          <p:nvPr/>
        </p:nvSpPr>
        <p:spPr>
          <a:xfrm>
            <a:off x="6286500" y="59392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49"/>
          <p:cNvGrpSpPr/>
          <p:nvPr/>
        </p:nvGrpSpPr>
        <p:grpSpPr>
          <a:xfrm flipH="1">
            <a:off x="6275790" y="5903603"/>
            <a:ext cx="755339" cy="828000"/>
            <a:chOff x="2879673" y="3302757"/>
            <a:chExt cx="1331750" cy="914401"/>
          </a:xfrm>
        </p:grpSpPr>
        <p:sp>
          <p:nvSpPr>
            <p:cNvPr id="232" name="Flowchart: Alternate Process 23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233" name="Flowchart: Alternate Process 23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234" name="Straight Connector 23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Bevel 87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70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1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2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82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3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4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4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9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4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9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0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5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0"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0" animBg="1"/>
      <p:bldP spid="198" grpId="0" animBg="1"/>
      <p:bldP spid="149" grpId="0" animBg="1"/>
      <p:bldP spid="150" grpId="0" animBg="1"/>
      <p:bldP spid="155" grpId="0" animBg="1"/>
      <p:bldP spid="156" grpId="0" animBg="1"/>
      <p:bldP spid="161" grpId="0" animBg="1"/>
      <p:bldP spid="212" grpId="0" animBg="1"/>
      <p:bldP spid="213" grpId="0" animBg="1"/>
      <p:bldP spid="213" grpId="1" animBg="1"/>
      <p:bldP spid="214" grpId="0" animBg="1"/>
      <p:bldP spid="214" grpId="1" animBg="1"/>
      <p:bldP spid="215" grpId="0" animBg="1"/>
      <p:bldP spid="216" grpId="0" animBg="1"/>
      <p:bldP spid="100" grpId="0" animBg="1"/>
      <p:bldP spid="101" grpId="0" animBg="1"/>
      <p:bldP spid="103" grpId="0" animBg="1"/>
      <p:bldP spid="108" grpId="0" animBg="1"/>
      <p:bldP spid="111" grpId="0" animBg="1"/>
      <p:bldP spid="125" grpId="0" animBg="1"/>
      <p:bldP spid="136" grpId="0" animBg="1"/>
      <p:bldP spid="141" grpId="0" animBg="1"/>
      <p:bldP spid="143" grpId="0" animBg="1"/>
      <p:bldP spid="157" grpId="0" animBg="1"/>
      <p:bldP spid="180" grpId="0" animBg="1"/>
      <p:bldP spid="184" grpId="0" animBg="1"/>
      <p:bldP spid="201" grpId="0" animBg="1"/>
      <p:bldP spid="206" grpId="0" animBg="1"/>
      <p:bldP spid="217" grpId="0" animBg="1"/>
      <p:bldP spid="225" grpId="0" animBg="1"/>
      <p:bldP spid="23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880280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07570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07570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49020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587120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686818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33459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Flowchart: Stored Data 98"/>
          <p:cNvSpPr/>
          <p:nvPr/>
        </p:nvSpPr>
        <p:spPr>
          <a:xfrm>
            <a:off x="5882185" y="368490"/>
            <a:ext cx="3261815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2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Stored Data 97"/>
          <p:cNvSpPr/>
          <p:nvPr/>
        </p:nvSpPr>
        <p:spPr>
          <a:xfrm>
            <a:off x="2347415" y="395786"/>
            <a:ext cx="3261815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حل آخر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7642744" y="2343230"/>
            <a:ext cx="136477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4848388" y="2183441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6208416" y="2164488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6044643" y="2130373"/>
            <a:ext cx="1501253" cy="828000"/>
            <a:chOff x="2879672" y="3302757"/>
            <a:chExt cx="682394" cy="914401"/>
          </a:xfrm>
        </p:grpSpPr>
        <p:sp>
          <p:nvSpPr>
            <p:cNvPr id="105" name="Flowchart: Alternate Process 10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مقابل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lowchart: Alternate Process 10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مجاور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Flowchart: Alternate Process 107"/>
          <p:cNvSpPr/>
          <p:nvPr/>
        </p:nvSpPr>
        <p:spPr>
          <a:xfrm>
            <a:off x="5722242" y="2387962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4837678" y="2147812"/>
            <a:ext cx="755339" cy="828000"/>
            <a:chOff x="2879673" y="3302757"/>
            <a:chExt cx="1331750" cy="914401"/>
          </a:xfrm>
        </p:grpSpPr>
        <p:sp>
          <p:nvSpPr>
            <p:cNvPr id="110" name="Flowchart: Alternate Process 109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11" name="Flowchart: Alternate Process 110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Right Triangle 130"/>
          <p:cNvSpPr/>
          <p:nvPr/>
        </p:nvSpPr>
        <p:spPr>
          <a:xfrm>
            <a:off x="750622" y="3125337"/>
            <a:ext cx="2019873" cy="1569497"/>
          </a:xfrm>
          <a:prstGeom prst="rt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Flowchart: Alternate Process 133"/>
          <p:cNvSpPr/>
          <p:nvPr/>
        </p:nvSpPr>
        <p:spPr>
          <a:xfrm>
            <a:off x="395783" y="4585652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1815149" y="4176218"/>
            <a:ext cx="968992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2770492" y="4435526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245656" y="2743210"/>
            <a:ext cx="655092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Flowchart: Alternate Process 147"/>
          <p:cNvSpPr/>
          <p:nvPr/>
        </p:nvSpPr>
        <p:spPr>
          <a:xfrm>
            <a:off x="0" y="3712195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Flowchart: Alternate Process 150"/>
          <p:cNvSpPr/>
          <p:nvPr/>
        </p:nvSpPr>
        <p:spPr>
          <a:xfrm>
            <a:off x="1323829" y="4640243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777918" y="4476471"/>
            <a:ext cx="216000" cy="218364"/>
          </a:xfrm>
          <a:prstGeom prst="rect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Flowchart: Alternate Process 161"/>
          <p:cNvSpPr/>
          <p:nvPr/>
        </p:nvSpPr>
        <p:spPr>
          <a:xfrm>
            <a:off x="6624000" y="3079843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Flowchart: Alternate Process 165"/>
          <p:cNvSpPr/>
          <p:nvPr/>
        </p:nvSpPr>
        <p:spPr>
          <a:xfrm>
            <a:off x="4181054" y="3079844"/>
            <a:ext cx="234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Flowchart: Alternate Process 170"/>
          <p:cNvSpPr/>
          <p:nvPr/>
        </p:nvSpPr>
        <p:spPr>
          <a:xfrm>
            <a:off x="2229417" y="3079851"/>
            <a:ext cx="1836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Flowchart: Alternate Process 175"/>
          <p:cNvSpPr/>
          <p:nvPr/>
        </p:nvSpPr>
        <p:spPr>
          <a:xfrm>
            <a:off x="5554639" y="3469738"/>
            <a:ext cx="3589361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باستخدام نظرية فيثاغورث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6237027" y="4021904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ب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Flowchart: Alternate Process 183"/>
          <p:cNvSpPr/>
          <p:nvPr/>
        </p:nvSpPr>
        <p:spPr>
          <a:xfrm>
            <a:off x="5704765" y="4021904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Flowchart: Alternate Process 184"/>
          <p:cNvSpPr/>
          <p:nvPr/>
        </p:nvSpPr>
        <p:spPr>
          <a:xfrm>
            <a:off x="4189864" y="4035551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Flowchart: Alternate Process 185"/>
          <p:cNvSpPr/>
          <p:nvPr/>
        </p:nvSpPr>
        <p:spPr>
          <a:xfrm>
            <a:off x="6264322" y="4540519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( 3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Flowchart: Alternate Process 186"/>
          <p:cNvSpPr/>
          <p:nvPr/>
        </p:nvSpPr>
        <p:spPr>
          <a:xfrm>
            <a:off x="5732060" y="4540519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Flowchart: Alternate Process 189"/>
          <p:cNvSpPr/>
          <p:nvPr/>
        </p:nvSpPr>
        <p:spPr>
          <a:xfrm>
            <a:off x="4217159" y="4554166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(4ك)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Flowchart: Alternate Process 193"/>
          <p:cNvSpPr/>
          <p:nvPr/>
        </p:nvSpPr>
        <p:spPr>
          <a:xfrm>
            <a:off x="7547212" y="505913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Flowchart: Alternate Process 194"/>
          <p:cNvSpPr/>
          <p:nvPr/>
        </p:nvSpPr>
        <p:spPr>
          <a:xfrm>
            <a:off x="7547212" y="456781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Flowchart: Alternate Process 195"/>
          <p:cNvSpPr/>
          <p:nvPr/>
        </p:nvSpPr>
        <p:spPr>
          <a:xfrm>
            <a:off x="6237027" y="5045487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9ك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Flowchart: Alternate Process 196"/>
          <p:cNvSpPr/>
          <p:nvPr/>
        </p:nvSpPr>
        <p:spPr>
          <a:xfrm>
            <a:off x="5704765" y="5045487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Flowchart: Alternate Process 198"/>
          <p:cNvSpPr/>
          <p:nvPr/>
        </p:nvSpPr>
        <p:spPr>
          <a:xfrm>
            <a:off x="4189864" y="5059134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16ك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Flowchart: Alternate Process 199"/>
          <p:cNvSpPr/>
          <p:nvPr/>
        </p:nvSpPr>
        <p:spPr>
          <a:xfrm>
            <a:off x="3807729" y="5059133"/>
            <a:ext cx="36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Flowchart: Alternate Process 200"/>
          <p:cNvSpPr/>
          <p:nvPr/>
        </p:nvSpPr>
        <p:spPr>
          <a:xfrm>
            <a:off x="2620370" y="5072791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25ك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Flowchart: Alternate Process 201"/>
          <p:cNvSpPr/>
          <p:nvPr/>
        </p:nvSpPr>
        <p:spPr>
          <a:xfrm>
            <a:off x="7683690" y="5536805"/>
            <a:ext cx="148760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Flowchart: Alternate Process 202"/>
          <p:cNvSpPr/>
          <p:nvPr/>
        </p:nvSpPr>
        <p:spPr>
          <a:xfrm>
            <a:off x="6346211" y="5550453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Flowchart: Alternate Process 203"/>
          <p:cNvSpPr/>
          <p:nvPr/>
        </p:nvSpPr>
        <p:spPr>
          <a:xfrm>
            <a:off x="7560860" y="4035552"/>
            <a:ext cx="155584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Flowchart: Alternate Process 204"/>
          <p:cNvSpPr/>
          <p:nvPr/>
        </p:nvSpPr>
        <p:spPr>
          <a:xfrm>
            <a:off x="7915704" y="624285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Flowchart: Alternate Process 205"/>
          <p:cNvSpPr/>
          <p:nvPr/>
        </p:nvSpPr>
        <p:spPr>
          <a:xfrm>
            <a:off x="6727040" y="606411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6467730" y="6030001"/>
            <a:ext cx="1487604" cy="896239"/>
            <a:chOff x="2879672" y="3302757"/>
            <a:chExt cx="676190" cy="989760"/>
          </a:xfrm>
        </p:grpSpPr>
        <p:sp>
          <p:nvSpPr>
            <p:cNvPr id="208" name="Flowchart: Alternate Process 20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" name="Flowchart: Alternate Process 208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0" name="Straight Connector 20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Flowchart: Alternate Process 225"/>
          <p:cNvSpPr/>
          <p:nvPr/>
        </p:nvSpPr>
        <p:spPr>
          <a:xfrm>
            <a:off x="6264330" y="626905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Flowchart: Alternate Process 226"/>
          <p:cNvSpPr/>
          <p:nvPr/>
        </p:nvSpPr>
        <p:spPr>
          <a:xfrm>
            <a:off x="5457833" y="605618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>
            <a:off x="5048395" y="6022072"/>
            <a:ext cx="1487604" cy="896239"/>
            <a:chOff x="2879672" y="3302757"/>
            <a:chExt cx="676190" cy="989760"/>
          </a:xfrm>
        </p:grpSpPr>
        <p:sp>
          <p:nvSpPr>
            <p:cNvPr id="229" name="Flowchart: Alternate Process 22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230" name="Flowchart: Alternate Process 229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231" name="Straight Connector 230"/>
            <p:cNvCxnSpPr/>
            <p:nvPr/>
          </p:nvCxnSpPr>
          <p:spPr>
            <a:xfrm rot="10800000">
              <a:off x="3131555" y="3766783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2" name="Flowchart: Alternate Process 251"/>
          <p:cNvSpPr/>
          <p:nvPr/>
        </p:nvSpPr>
        <p:spPr>
          <a:xfrm>
            <a:off x="3425578" y="6215561"/>
            <a:ext cx="1323833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3" name="Flowchart: Alternate Process 252"/>
          <p:cNvSpPr/>
          <p:nvPr/>
        </p:nvSpPr>
        <p:spPr>
          <a:xfrm>
            <a:off x="2318803" y="6036819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>
            <a:off x="2059493" y="6002705"/>
            <a:ext cx="1487604" cy="896239"/>
            <a:chOff x="2879672" y="3302757"/>
            <a:chExt cx="676190" cy="989760"/>
          </a:xfrm>
        </p:grpSpPr>
        <p:sp>
          <p:nvSpPr>
            <p:cNvPr id="255" name="Flowchart: Alternate Process 25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" name="Flowchart: Alternate Process 255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57" name="Straight Connector 25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8" name="Flowchart: Alternate Process 257"/>
          <p:cNvSpPr/>
          <p:nvPr/>
        </p:nvSpPr>
        <p:spPr>
          <a:xfrm>
            <a:off x="1856093" y="6241755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Flowchart: Alternate Process 258"/>
          <p:cNvSpPr/>
          <p:nvPr/>
        </p:nvSpPr>
        <p:spPr>
          <a:xfrm>
            <a:off x="1049596" y="6028890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>
            <a:off x="640158" y="5994776"/>
            <a:ext cx="1487604" cy="896239"/>
            <a:chOff x="2879672" y="3302757"/>
            <a:chExt cx="676190" cy="989760"/>
          </a:xfrm>
        </p:grpSpPr>
        <p:sp>
          <p:nvSpPr>
            <p:cNvPr id="261" name="Flowchart: Alternate Process 260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262" name="Flowchart: Alternate Process 261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263" name="Straight Connector 262"/>
            <p:cNvCxnSpPr/>
            <p:nvPr/>
          </p:nvCxnSpPr>
          <p:spPr>
            <a:xfrm rot="10800000">
              <a:off x="3106740" y="3796927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Bevel 82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3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3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8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8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8" dur="2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3" grpId="0" animBg="1"/>
      <p:bldP spid="108" grpId="0" animBg="1"/>
      <p:bldP spid="131" grpId="0" animBg="1"/>
      <p:bldP spid="134" grpId="0"/>
      <p:bldP spid="136" grpId="0"/>
      <p:bldP spid="141" grpId="0"/>
      <p:bldP spid="143" grpId="0"/>
      <p:bldP spid="148" grpId="0"/>
      <p:bldP spid="151" grpId="0"/>
      <p:bldP spid="157" grpId="0" animBg="1"/>
      <p:bldP spid="162" grpId="0" animBg="1"/>
      <p:bldP spid="166" grpId="0" animBg="1"/>
      <p:bldP spid="171" grpId="0" animBg="1"/>
      <p:bldP spid="176" grpId="0" animBg="1"/>
      <p:bldP spid="180" grpId="0" animBg="1"/>
      <p:bldP spid="184" grpId="0" animBg="1"/>
      <p:bldP spid="185" grpId="0" animBg="1"/>
      <p:bldP spid="186" grpId="0" animBg="1"/>
      <p:bldP spid="187" grpId="0" animBg="1"/>
      <p:bldP spid="190" grpId="0" animBg="1"/>
      <p:bldP spid="194" grpId="0" animBg="1"/>
      <p:bldP spid="195" grpId="0" animBg="1"/>
      <p:bldP spid="196" grpId="0" animBg="1"/>
      <p:bldP spid="197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26" grpId="0" animBg="1"/>
      <p:bldP spid="227" grpId="0" animBg="1"/>
      <p:bldP spid="252" grpId="0" animBg="1"/>
      <p:bldP spid="253" grpId="0" animBg="1"/>
      <p:bldP spid="258" grpId="0" animBg="1"/>
      <p:bldP spid="2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lowchart: Alternate Process 40"/>
          <p:cNvSpPr/>
          <p:nvPr/>
        </p:nvSpPr>
        <p:spPr>
          <a:xfrm>
            <a:off x="2279177" y="545888"/>
            <a:ext cx="4763067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متطابقات فيثاغورث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ight Triangle 37"/>
          <p:cNvSpPr/>
          <p:nvPr/>
        </p:nvSpPr>
        <p:spPr>
          <a:xfrm>
            <a:off x="887096" y="1214635"/>
            <a:ext cx="2340000" cy="1620000"/>
          </a:xfrm>
          <a:prstGeom prst="rt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Flowchart: Alternate Process 38"/>
          <p:cNvSpPr/>
          <p:nvPr/>
        </p:nvSpPr>
        <p:spPr>
          <a:xfrm>
            <a:off x="3125336" y="2688593"/>
            <a:ext cx="436728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Flowchart: Alternate Process 39"/>
          <p:cNvSpPr/>
          <p:nvPr/>
        </p:nvSpPr>
        <p:spPr>
          <a:xfrm>
            <a:off x="464023" y="2647650"/>
            <a:ext cx="436728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259305" y="764258"/>
            <a:ext cx="682389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87102" y="2634004"/>
            <a:ext cx="191068" cy="191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Flowchart: Alternate Process 43"/>
          <p:cNvSpPr/>
          <p:nvPr/>
        </p:nvSpPr>
        <p:spPr>
          <a:xfrm>
            <a:off x="-191072" y="1705954"/>
            <a:ext cx="1228295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 سم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Flowchart: Alternate Process 44"/>
          <p:cNvSpPr/>
          <p:nvPr/>
        </p:nvSpPr>
        <p:spPr>
          <a:xfrm>
            <a:off x="1296534" y="2784127"/>
            <a:ext cx="1228295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 سم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Flowchart: Alternate Process 45"/>
          <p:cNvSpPr/>
          <p:nvPr/>
        </p:nvSpPr>
        <p:spPr>
          <a:xfrm>
            <a:off x="3521120" y="1351106"/>
            <a:ext cx="565200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في الشكل المقابل </a:t>
            </a:r>
            <a:r>
              <a:rPr lang="ar-KW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1"/>
              </a:rPr>
              <a:t> </a:t>
            </a:r>
            <a:r>
              <a:rPr lang="ar-KW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1"/>
              </a:rPr>
              <a:t>أ</a:t>
            </a:r>
            <a:r>
              <a:rPr lang="ar-KW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1"/>
              </a:rPr>
              <a:t> ب </a:t>
            </a:r>
            <a:r>
              <a:rPr lang="ar-KW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1"/>
              </a:rPr>
              <a:t>جـ</a:t>
            </a:r>
            <a:r>
              <a:rPr lang="ar-KW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1"/>
              </a:rPr>
              <a:t> قائم الزاوية في </a:t>
            </a:r>
            <a:r>
              <a:rPr lang="ar-KW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1"/>
              </a:rPr>
              <a:t>ب</a:t>
            </a:r>
            <a:endParaRPr lang="en-GB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7397102" y="1856096"/>
            <a:ext cx="720000" cy="846161"/>
            <a:chOff x="2879672" y="3343701"/>
            <a:chExt cx="682394" cy="846161"/>
          </a:xfrm>
        </p:grpSpPr>
        <p:sp>
          <p:nvSpPr>
            <p:cNvPr id="48" name="Flowchart: Alternate Process 47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أ </a:t>
              </a:r>
              <a:r>
                <a:rPr lang="ar-KW" sz="2400" b="1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ب</a:t>
              </a:r>
              <a:endParaRPr lang="ar-KW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Flowchart: Alternate Process 48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أ </a:t>
              </a:r>
              <a:r>
                <a:rPr lang="ar-KW" sz="2400" b="1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جـ</a:t>
              </a:r>
              <a:endParaRPr lang="ar-KW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0" name="Straight Connector 49"/>
            <p:cNvCxnSpPr/>
            <p:nvPr/>
          </p:nvCxnSpPr>
          <p:spPr>
            <a:xfrm rot="10800000">
              <a:off x="3013005" y="3766783"/>
              <a:ext cx="418609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Flowchart: Alternate Process 50"/>
          <p:cNvSpPr/>
          <p:nvPr/>
        </p:nvSpPr>
        <p:spPr>
          <a:xfrm>
            <a:off x="7888406" y="1924333"/>
            <a:ext cx="1255594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lowchart: Alternate Process 51"/>
          <p:cNvSpPr/>
          <p:nvPr/>
        </p:nvSpPr>
        <p:spPr>
          <a:xfrm>
            <a:off x="2320117" y="2279159"/>
            <a:ext cx="477671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5445457" y="1842448"/>
            <a:ext cx="938380" cy="846161"/>
            <a:chOff x="2879672" y="3343701"/>
            <a:chExt cx="682394" cy="846161"/>
          </a:xfrm>
        </p:grpSpPr>
        <p:sp>
          <p:nvSpPr>
            <p:cNvPr id="54" name="Flowchart: Alternate Process 53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ب </a:t>
              </a:r>
              <a:r>
                <a:rPr lang="ar-KW" sz="24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</a:t>
              </a:r>
              <a:endPara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Flowchart: Alternate Process 54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أ </a:t>
              </a:r>
              <a:r>
                <a:rPr lang="ar-KW" sz="24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</a:t>
              </a:r>
              <a:endPara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>
            <a:xfrm rot="10800000">
              <a:off x="3013005" y="3766783"/>
              <a:ext cx="418609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Flowchart: Alternate Process 56"/>
          <p:cNvSpPr/>
          <p:nvPr/>
        </p:nvSpPr>
        <p:spPr>
          <a:xfrm>
            <a:off x="6155141" y="1910685"/>
            <a:ext cx="1255594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3439235" y="1842449"/>
            <a:ext cx="938380" cy="846161"/>
            <a:chOff x="2879672" y="3343701"/>
            <a:chExt cx="682394" cy="846161"/>
          </a:xfrm>
        </p:grpSpPr>
        <p:sp>
          <p:nvSpPr>
            <p:cNvPr id="59" name="Flowchart: Alternate Process 58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ب </a:t>
              </a:r>
              <a:r>
                <a:rPr lang="ar-KW" sz="24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</a:t>
              </a:r>
              <a:endPara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Flowchart: Alternate Process 59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أ </a:t>
              </a:r>
              <a:r>
                <a:rPr lang="ar-KW" sz="24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ب</a:t>
              </a:r>
              <a:endPara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>
            <a:xfrm rot="10800000">
              <a:off x="3013005" y="3766783"/>
              <a:ext cx="418609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Flowchart: Alternate Process 61"/>
          <p:cNvSpPr/>
          <p:nvPr/>
        </p:nvSpPr>
        <p:spPr>
          <a:xfrm>
            <a:off x="4148919" y="1910686"/>
            <a:ext cx="1255594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Flowchart: Alternate Process 62"/>
          <p:cNvSpPr/>
          <p:nvPr/>
        </p:nvSpPr>
        <p:spPr>
          <a:xfrm>
            <a:off x="6291617" y="2634016"/>
            <a:ext cx="2852383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baseline="30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Symbol"/>
              </a:rPr>
              <a:t> 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+ جـا</a:t>
            </a:r>
            <a:r>
              <a:rPr lang="ar-KW" sz="28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 =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7956651" y="3084393"/>
            <a:ext cx="1156744" cy="846161"/>
            <a:chOff x="2879672" y="3343701"/>
            <a:chExt cx="682394" cy="846161"/>
          </a:xfrm>
        </p:grpSpPr>
        <p:sp>
          <p:nvSpPr>
            <p:cNvPr id="65" name="Flowchart: Alternate Process 64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(أ </a:t>
              </a:r>
              <a:r>
                <a:rPr lang="ar-KW" sz="2400" b="1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ب</a:t>
              </a:r>
              <a:r>
                <a:rPr lang="ar-KW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)</a:t>
              </a:r>
              <a:r>
                <a:rPr lang="ar-KW" sz="2400" b="1" baseline="300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ar-KW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Flowchart: Alternate Process 65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(أ </a:t>
              </a:r>
              <a:r>
                <a:rPr lang="ar-KW" sz="2400" b="1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جـ</a:t>
              </a:r>
              <a:r>
                <a:rPr lang="ar-KW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)</a:t>
              </a:r>
              <a:r>
                <a:rPr lang="ar-KW" sz="2400" b="1" baseline="300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ar-KW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 rot="10800000">
              <a:off x="3013005" y="3794079"/>
              <a:ext cx="418609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Flowchart: Alternate Process 67"/>
          <p:cNvSpPr/>
          <p:nvPr/>
        </p:nvSpPr>
        <p:spPr>
          <a:xfrm>
            <a:off x="7369794" y="3207222"/>
            <a:ext cx="723331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>
            <a:off x="6414455" y="3084392"/>
            <a:ext cx="1156744" cy="846161"/>
            <a:chOff x="2879672" y="3343701"/>
            <a:chExt cx="682394" cy="846161"/>
          </a:xfrm>
        </p:grpSpPr>
        <p:sp>
          <p:nvSpPr>
            <p:cNvPr id="70" name="Flowchart: Alternate Process 69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(ب </a:t>
              </a:r>
              <a:r>
                <a:rPr lang="ar-KW" sz="2400" b="1" dirty="0" err="1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جـ</a:t>
              </a:r>
              <a:r>
                <a:rPr lang="ar-KW" sz="24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)</a:t>
              </a:r>
              <a:r>
                <a:rPr lang="ar-KW" sz="2400" b="1" baseline="30000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Flowchart: Alternate Process 70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(أ </a:t>
              </a:r>
              <a:r>
                <a:rPr lang="ar-KW" sz="2400" b="1" dirty="0" err="1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جـ</a:t>
              </a:r>
              <a:r>
                <a:rPr lang="ar-KW" sz="24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)</a:t>
              </a:r>
              <a:r>
                <a:rPr lang="ar-KW" sz="2400" b="1" baseline="30000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2" name="Straight Connector 71"/>
            <p:cNvCxnSpPr/>
            <p:nvPr/>
          </p:nvCxnSpPr>
          <p:spPr>
            <a:xfrm rot="10800000">
              <a:off x="3013005" y="3794079"/>
              <a:ext cx="418609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Flowchart: Alternate Process 72"/>
          <p:cNvSpPr/>
          <p:nvPr/>
        </p:nvSpPr>
        <p:spPr>
          <a:xfrm>
            <a:off x="5923134" y="3179925"/>
            <a:ext cx="723331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>
            <a:off x="3821379" y="3084392"/>
            <a:ext cx="2589767" cy="846161"/>
            <a:chOff x="2879672" y="3343701"/>
            <a:chExt cx="682394" cy="846161"/>
          </a:xfrm>
        </p:grpSpPr>
        <p:sp>
          <p:nvSpPr>
            <p:cNvPr id="75" name="Flowchart: Alternate Process 74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(أ </a:t>
              </a:r>
              <a:r>
                <a:rPr lang="ar-KW" sz="2400" b="1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ب</a:t>
              </a:r>
              <a:r>
                <a:rPr lang="ar-KW" sz="24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)</a:t>
              </a:r>
              <a:r>
                <a:rPr lang="ar-KW" sz="2400" b="1" baseline="30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ar-KW" sz="24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+ (ب </a:t>
              </a:r>
              <a:r>
                <a:rPr lang="ar-KW" sz="2400" b="1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جـ</a:t>
              </a:r>
              <a:r>
                <a:rPr lang="ar-KW" sz="24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)</a:t>
              </a:r>
              <a:r>
                <a:rPr lang="ar-KW" sz="2400" b="1" baseline="30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ar-KW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Flowchart: Alternate Process 75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(أ </a:t>
              </a:r>
              <a:r>
                <a:rPr lang="ar-KW" sz="2400" b="1" dirty="0" err="1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جـ</a:t>
              </a:r>
              <a:r>
                <a:rPr lang="ar-KW" sz="24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)</a:t>
              </a:r>
              <a:r>
                <a:rPr lang="ar-KW" sz="2400" b="1" baseline="30000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 rot="10800000">
              <a:off x="3013005" y="3794079"/>
              <a:ext cx="418609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Flowchart: Alternate Process 77"/>
          <p:cNvSpPr/>
          <p:nvPr/>
        </p:nvSpPr>
        <p:spPr>
          <a:xfrm>
            <a:off x="6086901" y="3971498"/>
            <a:ext cx="3057099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1"/>
              </a:rPr>
              <a:t></a:t>
            </a:r>
            <a:r>
              <a: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1"/>
              </a:rPr>
              <a:t> أ </a:t>
            </a:r>
            <a:r>
              <a:rPr lang="ar-KW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1"/>
              </a:rPr>
              <a:t>ب</a:t>
            </a:r>
            <a:r>
              <a: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1"/>
              </a:rPr>
              <a:t> </a:t>
            </a:r>
            <a:r>
              <a:rPr lang="ar-KW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1"/>
              </a:rPr>
              <a:t>جـ</a:t>
            </a:r>
            <a:r>
              <a: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1"/>
              </a:rPr>
              <a:t> قائم الزاوية في </a:t>
            </a:r>
            <a:r>
              <a:rPr lang="ar-KW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1"/>
              </a:rPr>
              <a:t>ب</a:t>
            </a:r>
            <a:endParaRPr lang="en-GB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Flowchart: Alternate Process 78"/>
          <p:cNvSpPr/>
          <p:nvPr/>
        </p:nvSpPr>
        <p:spPr>
          <a:xfrm>
            <a:off x="7478973" y="4367283"/>
            <a:ext cx="1665027" cy="450378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4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Flowchart: Alternate Process 79"/>
          <p:cNvSpPr/>
          <p:nvPr/>
        </p:nvSpPr>
        <p:spPr>
          <a:xfrm>
            <a:off x="5090618" y="4353634"/>
            <a:ext cx="2825087" cy="450378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ب )</a:t>
            </a:r>
            <a:r>
              <a:rPr lang="ar-KW" sz="24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+ ( </a:t>
            </a:r>
            <a:r>
              <a:rPr lang="ar-KW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4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ight Arrow 80"/>
          <p:cNvSpPr/>
          <p:nvPr/>
        </p:nvSpPr>
        <p:spPr>
          <a:xfrm>
            <a:off x="2770495" y="3275464"/>
            <a:ext cx="1173708" cy="4367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dirty="0" smtClean="0"/>
              <a:t>1</a:t>
            </a:r>
            <a:endParaRPr lang="en-GB" sz="2400" dirty="0"/>
          </a:p>
        </p:txBody>
      </p:sp>
      <p:sp>
        <p:nvSpPr>
          <p:cNvPr id="82" name="Flowchart: Alternate Process 81"/>
          <p:cNvSpPr/>
          <p:nvPr/>
        </p:nvSpPr>
        <p:spPr>
          <a:xfrm>
            <a:off x="6086901" y="4899546"/>
            <a:ext cx="3057099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1"/>
              </a:rPr>
              <a:t>بالتعويض في العلاقة 1</a:t>
            </a:r>
            <a:endParaRPr lang="en-GB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Flowchart: Alternate Process 96"/>
          <p:cNvSpPr/>
          <p:nvPr/>
        </p:nvSpPr>
        <p:spPr>
          <a:xfrm>
            <a:off x="6291617" y="5404511"/>
            <a:ext cx="2852383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baseline="30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Symbol"/>
              </a:rPr>
              <a:t> 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+ جـا</a:t>
            </a:r>
            <a:r>
              <a:rPr lang="ar-KW" sz="28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 =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>
            <a:off x="5404520" y="5336273"/>
            <a:ext cx="1156744" cy="846161"/>
            <a:chOff x="2879672" y="3343701"/>
            <a:chExt cx="682394" cy="846161"/>
          </a:xfrm>
        </p:grpSpPr>
        <p:sp>
          <p:nvSpPr>
            <p:cNvPr id="103" name="Flowchart: Alternate Process 102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(أ </a:t>
              </a:r>
              <a:r>
                <a:rPr lang="ar-KW" sz="2400" b="1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جـ</a:t>
              </a:r>
              <a:r>
                <a:rPr lang="ar-KW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)</a:t>
              </a:r>
              <a:r>
                <a:rPr lang="ar-KW" sz="2400" b="1" baseline="300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ar-KW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Flowchart: Alternate Process 103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(أ </a:t>
              </a:r>
              <a:r>
                <a:rPr lang="ar-KW" sz="2400" b="1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جـ</a:t>
              </a:r>
              <a:r>
                <a:rPr lang="ar-KW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)</a:t>
              </a:r>
              <a:r>
                <a:rPr lang="ar-KW" sz="2400" b="1" baseline="300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ar-KW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>
            <a:xfrm rot="10800000">
              <a:off x="3013005" y="3794079"/>
              <a:ext cx="418609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Flowchart: Alternate Process 105"/>
          <p:cNvSpPr/>
          <p:nvPr/>
        </p:nvSpPr>
        <p:spPr>
          <a:xfrm>
            <a:off x="4667534" y="5500047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1"/>
              </a:rPr>
              <a:t>= 1</a:t>
            </a:r>
            <a:endParaRPr lang="en-GB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5800299" y="6148317"/>
            <a:ext cx="3343701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+ جـا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 =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lowchart: Alternate Process 107"/>
          <p:cNvSpPr/>
          <p:nvPr/>
        </p:nvSpPr>
        <p:spPr>
          <a:xfrm>
            <a:off x="6100555" y="6202904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ight Arrow 108"/>
          <p:cNvSpPr/>
          <p:nvPr/>
        </p:nvSpPr>
        <p:spPr>
          <a:xfrm>
            <a:off x="2456597" y="6066429"/>
            <a:ext cx="3029804" cy="791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/>
              <a:t>تسمى متطابقة فيثاغورث</a:t>
            </a:r>
            <a:endParaRPr lang="en-GB" sz="28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Bevel 84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7" grpId="0"/>
      <p:bldP spid="62" grpId="0"/>
      <p:bldP spid="63" grpId="0"/>
      <p:bldP spid="68" grpId="0"/>
      <p:bldP spid="73" grpId="0"/>
      <p:bldP spid="78" grpId="0"/>
      <p:bldP spid="79" grpId="0"/>
      <p:bldP spid="80" grpId="0"/>
      <p:bldP spid="81" grpId="0" animBg="1"/>
      <p:bldP spid="82" grpId="0"/>
      <p:bldP spid="97" grpId="0"/>
      <p:bldP spid="106" grpId="0"/>
      <p:bldP spid="107" grpId="0" animBg="1"/>
      <p:bldP spid="108" grpId="0"/>
      <p:bldP spid="109" grpId="0" animBg="1"/>
      <p:bldP spid="8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Plaque 7"/>
          <p:cNvSpPr/>
          <p:nvPr/>
        </p:nvSpPr>
        <p:spPr>
          <a:xfrm>
            <a:off x="6264000" y="423081"/>
            <a:ext cx="2880000" cy="504000"/>
          </a:xfrm>
          <a:prstGeom prst="plaqu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التقييم</a:t>
            </a:r>
            <a:endParaRPr lang="en-GB"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owchart: Stored Data 9"/>
          <p:cNvSpPr/>
          <p:nvPr/>
        </p:nvSpPr>
        <p:spPr>
          <a:xfrm>
            <a:off x="2934269" y="395785"/>
            <a:ext cx="3261815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( 3 )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6280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7277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74403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Bevel 93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  <p:sp>
        <p:nvSpPr>
          <p:cNvPr id="95" name="Down Arrow Callout 94">
            <a:hlinkClick r:id="" action="ppaction://noaction"/>
          </p:cNvPr>
          <p:cNvSpPr/>
          <p:nvPr/>
        </p:nvSpPr>
        <p:spPr>
          <a:xfrm>
            <a:off x="5199798" y="2756853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( 1 )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متطابقة فيثاغورث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Down Arrow Callout 95">
            <a:hlinkClick r:id="" action="ppaction://noaction"/>
          </p:cNvPr>
          <p:cNvSpPr/>
          <p:nvPr/>
        </p:nvSpPr>
        <p:spPr>
          <a:xfrm>
            <a:off x="2251882" y="2729557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( 2 )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رسم مثلث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Flowchart: Alternate Process 210"/>
          <p:cNvSpPr/>
          <p:nvPr/>
        </p:nvSpPr>
        <p:spPr>
          <a:xfrm>
            <a:off x="1390664" y="528053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Flowchart: Alternate Process 197"/>
          <p:cNvSpPr/>
          <p:nvPr/>
        </p:nvSpPr>
        <p:spPr>
          <a:xfrm>
            <a:off x="6203964" y="52678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Flowchart: Alternate Process 187"/>
          <p:cNvSpPr/>
          <p:nvPr/>
        </p:nvSpPr>
        <p:spPr>
          <a:xfrm>
            <a:off x="6140464" y="44296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Plaque 7"/>
          <p:cNvSpPr/>
          <p:nvPr/>
        </p:nvSpPr>
        <p:spPr>
          <a:xfrm>
            <a:off x="6264000" y="423081"/>
            <a:ext cx="2880000" cy="504000"/>
          </a:xfrm>
          <a:prstGeom prst="plaqu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التقييم</a:t>
            </a:r>
            <a:endParaRPr lang="en-GB"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owchart: Stored Data 9"/>
          <p:cNvSpPr/>
          <p:nvPr/>
        </p:nvSpPr>
        <p:spPr>
          <a:xfrm>
            <a:off x="2934269" y="395785"/>
            <a:ext cx="3261815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( 3 )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6280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7277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74403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" name="Flowchart: Alternate Process 114"/>
          <p:cNvSpPr/>
          <p:nvPr/>
        </p:nvSpPr>
        <p:spPr>
          <a:xfrm>
            <a:off x="8411300" y="2438014"/>
            <a:ext cx="720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Flowchart: Alternate Process 115"/>
          <p:cNvSpPr/>
          <p:nvPr/>
        </p:nvSpPr>
        <p:spPr>
          <a:xfrm>
            <a:off x="7879048" y="247895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Flowchart: Alternate Process 116"/>
          <p:cNvSpPr/>
          <p:nvPr/>
        </p:nvSpPr>
        <p:spPr>
          <a:xfrm>
            <a:off x="6691690" y="24516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Flowchart: Alternate Process 117"/>
          <p:cNvSpPr/>
          <p:nvPr/>
        </p:nvSpPr>
        <p:spPr>
          <a:xfrm>
            <a:off x="6145786" y="2519899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Flowchart: Alternate Process 118"/>
          <p:cNvSpPr/>
          <p:nvPr/>
        </p:nvSpPr>
        <p:spPr>
          <a:xfrm>
            <a:off x="4972073" y="24516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8424000" y="3017284"/>
            <a:ext cx="720000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lowchart: Alternate Process 120"/>
          <p:cNvSpPr/>
          <p:nvPr/>
        </p:nvSpPr>
        <p:spPr>
          <a:xfrm>
            <a:off x="7891748" y="3058226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Flowchart: Alternate Process 121"/>
          <p:cNvSpPr/>
          <p:nvPr/>
        </p:nvSpPr>
        <p:spPr>
          <a:xfrm>
            <a:off x="6458726" y="2992832"/>
            <a:ext cx="133200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     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Flowchart: Alternate Process 122"/>
          <p:cNvSpPr/>
          <p:nvPr/>
        </p:nvSpPr>
        <p:spPr>
          <a:xfrm>
            <a:off x="5912822" y="3099169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Flowchart: Alternate Process 123"/>
          <p:cNvSpPr/>
          <p:nvPr/>
        </p:nvSpPr>
        <p:spPr>
          <a:xfrm>
            <a:off x="4739109" y="3030932"/>
            <a:ext cx="1074834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Flowchart: Alternate Process 125"/>
          <p:cNvSpPr/>
          <p:nvPr/>
        </p:nvSpPr>
        <p:spPr>
          <a:xfrm>
            <a:off x="2379566" y="3044389"/>
            <a:ext cx="107483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Flowchart: Alternate Process 126"/>
          <p:cNvSpPr/>
          <p:nvPr/>
        </p:nvSpPr>
        <p:spPr>
          <a:xfrm>
            <a:off x="1901896" y="3139922"/>
            <a:ext cx="423081" cy="25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946164" y="28167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Flowchart: Alternate Process 128"/>
          <p:cNvSpPr/>
          <p:nvPr/>
        </p:nvSpPr>
        <p:spPr>
          <a:xfrm>
            <a:off x="7574507" y="3802406"/>
            <a:ext cx="156949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إما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Flowchart: Alternate Process 129"/>
          <p:cNvSpPr/>
          <p:nvPr/>
        </p:nvSpPr>
        <p:spPr>
          <a:xfrm>
            <a:off x="7031928" y="388429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Flowchart: Alternate Process 131"/>
          <p:cNvSpPr/>
          <p:nvPr/>
        </p:nvSpPr>
        <p:spPr>
          <a:xfrm>
            <a:off x="2870185" y="3841454"/>
            <a:ext cx="1569493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أو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Flowchart: Alternate Process 132"/>
          <p:cNvSpPr/>
          <p:nvPr/>
        </p:nvSpPr>
        <p:spPr>
          <a:xfrm>
            <a:off x="2327606" y="3923339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Flowchart: Alternate Process 134"/>
          <p:cNvSpPr/>
          <p:nvPr/>
        </p:nvSpPr>
        <p:spPr>
          <a:xfrm>
            <a:off x="7618096" y="44451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7454323" y="4411069"/>
            <a:ext cx="1501253" cy="828000"/>
            <a:chOff x="2879672" y="3302757"/>
            <a:chExt cx="682394" cy="914401"/>
          </a:xfrm>
        </p:grpSpPr>
        <p:sp>
          <p:nvSpPr>
            <p:cNvPr id="137" name="Flowchart: Alternate Process 136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38" name="Flowchart: Alternate Process 137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9" name="Straight Connector 138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Flowchart: Alternate Process 139"/>
          <p:cNvSpPr/>
          <p:nvPr/>
        </p:nvSpPr>
        <p:spPr>
          <a:xfrm>
            <a:off x="7130116" y="469083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Flowchart: Alternate Process 141"/>
          <p:cNvSpPr/>
          <p:nvPr/>
        </p:nvSpPr>
        <p:spPr>
          <a:xfrm>
            <a:off x="2836825" y="4487075"/>
            <a:ext cx="1282890" cy="79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2673052" y="4452960"/>
            <a:ext cx="1501253" cy="828000"/>
            <a:chOff x="2879672" y="3302757"/>
            <a:chExt cx="682394" cy="914401"/>
          </a:xfrm>
        </p:grpSpPr>
        <p:sp>
          <p:nvSpPr>
            <p:cNvPr id="144" name="Flowchart: Alternate Process 143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45" name="Flowchart: Alternate Process 144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6" name="Straight Connector 145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Flowchart: Alternate Process 146"/>
          <p:cNvSpPr/>
          <p:nvPr/>
        </p:nvSpPr>
        <p:spPr>
          <a:xfrm>
            <a:off x="2348845" y="4732727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Flowchart: Alternate Process 148"/>
          <p:cNvSpPr/>
          <p:nvPr/>
        </p:nvSpPr>
        <p:spPr>
          <a:xfrm>
            <a:off x="7621706" y="54103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Flowchart: Alternate Process 149"/>
          <p:cNvSpPr/>
          <p:nvPr/>
        </p:nvSpPr>
        <p:spPr>
          <a:xfrm>
            <a:off x="7129927" y="54922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6237026" y="5217803"/>
            <a:ext cx="709683" cy="828000"/>
            <a:chOff x="2733914" y="3302757"/>
            <a:chExt cx="1251255" cy="914401"/>
          </a:xfrm>
        </p:grpSpPr>
        <p:sp>
          <p:nvSpPr>
            <p:cNvPr id="152" name="Flowchart: Alternate Process 151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153" name="Flowchart: Alternate Process 152"/>
            <p:cNvSpPr/>
            <p:nvPr/>
          </p:nvSpPr>
          <p:spPr>
            <a:xfrm>
              <a:off x="2733914" y="3698544"/>
              <a:ext cx="1251255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cxnSp>
          <p:nvCxnSpPr>
            <p:cNvPr id="154" name="Straight Connector 153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5" name="Flowchart: Alternate Process 154"/>
          <p:cNvSpPr/>
          <p:nvPr/>
        </p:nvSpPr>
        <p:spPr>
          <a:xfrm>
            <a:off x="2821106" y="54738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Flowchart: Alternate Process 155"/>
          <p:cNvSpPr/>
          <p:nvPr/>
        </p:nvSpPr>
        <p:spPr>
          <a:xfrm>
            <a:off x="2329327" y="55557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 flipH="1">
            <a:off x="1433015" y="5306703"/>
            <a:ext cx="782820" cy="828000"/>
            <a:chOff x="2879673" y="3302757"/>
            <a:chExt cx="1380202" cy="914401"/>
          </a:xfrm>
        </p:grpSpPr>
        <p:sp>
          <p:nvSpPr>
            <p:cNvPr id="158" name="Flowchart: Alternate Process 157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7</a:t>
              </a:r>
            </a:p>
          </p:txBody>
        </p:sp>
        <p:sp>
          <p:nvSpPr>
            <p:cNvPr id="159" name="Flowchart: Alternate Process 158"/>
            <p:cNvSpPr/>
            <p:nvPr/>
          </p:nvSpPr>
          <p:spPr>
            <a:xfrm>
              <a:off x="2893318" y="3698544"/>
              <a:ext cx="1366557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cxnSp>
          <p:nvCxnSpPr>
            <p:cNvPr id="160" name="Straight Connector 159"/>
            <p:cNvCxnSpPr/>
            <p:nvPr/>
          </p:nvCxnSpPr>
          <p:spPr>
            <a:xfrm rot="10800000">
              <a:off x="3019548" y="3721567"/>
              <a:ext cx="952082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49"/>
          <p:cNvGrpSpPr/>
          <p:nvPr/>
        </p:nvGrpSpPr>
        <p:grpSpPr>
          <a:xfrm flipH="1">
            <a:off x="6809190" y="2919100"/>
            <a:ext cx="755339" cy="764502"/>
            <a:chOff x="2879673" y="3344834"/>
            <a:chExt cx="1331750" cy="844278"/>
          </a:xfrm>
        </p:grpSpPr>
        <p:sp>
          <p:nvSpPr>
            <p:cNvPr id="163" name="Flowchart: Alternate Process 162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164" name="Flowchart: Alternate Process 163"/>
            <p:cNvSpPr/>
            <p:nvPr/>
          </p:nvSpPr>
          <p:spPr>
            <a:xfrm>
              <a:off x="3050059" y="3670497"/>
              <a:ext cx="100461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165" name="Straight Connector 16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49"/>
          <p:cNvGrpSpPr/>
          <p:nvPr/>
        </p:nvGrpSpPr>
        <p:grpSpPr>
          <a:xfrm flipH="1">
            <a:off x="818867" y="2774663"/>
            <a:ext cx="999195" cy="909887"/>
            <a:chOff x="2711232" y="3269470"/>
            <a:chExt cx="1761694" cy="1004832"/>
          </a:xfrm>
        </p:grpSpPr>
        <p:sp>
          <p:nvSpPr>
            <p:cNvPr id="167" name="Flowchart: Alternate Process 166"/>
            <p:cNvSpPr/>
            <p:nvPr/>
          </p:nvSpPr>
          <p:spPr>
            <a:xfrm>
              <a:off x="2711232" y="3269470"/>
              <a:ext cx="1761694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625</a:t>
              </a:r>
            </a:p>
          </p:txBody>
        </p:sp>
        <p:sp>
          <p:nvSpPr>
            <p:cNvPr id="168" name="Flowchart: Alternate Process 167"/>
            <p:cNvSpPr/>
            <p:nvPr/>
          </p:nvSpPr>
          <p:spPr>
            <a:xfrm>
              <a:off x="2892152" y="3755688"/>
              <a:ext cx="1272802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49</a:t>
              </a:r>
            </a:p>
          </p:txBody>
        </p:sp>
        <p:cxnSp>
          <p:nvCxnSpPr>
            <p:cNvPr id="169" name="Straight Connector 168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0" name="Flowchart: Alternate Process 169"/>
          <p:cNvSpPr/>
          <p:nvPr/>
        </p:nvSpPr>
        <p:spPr>
          <a:xfrm>
            <a:off x="6102364" y="35914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49"/>
          <p:cNvGrpSpPr/>
          <p:nvPr/>
        </p:nvGrpSpPr>
        <p:grpSpPr>
          <a:xfrm flipH="1">
            <a:off x="6123386" y="3590308"/>
            <a:ext cx="755340" cy="855296"/>
            <a:chOff x="2879673" y="3314689"/>
            <a:chExt cx="1331750" cy="944545"/>
          </a:xfrm>
        </p:grpSpPr>
        <p:sp>
          <p:nvSpPr>
            <p:cNvPr id="172" name="Flowchart: Alternate Process 171"/>
            <p:cNvSpPr/>
            <p:nvPr/>
          </p:nvSpPr>
          <p:spPr>
            <a:xfrm>
              <a:off x="2879673" y="3314689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sp>
          <p:nvSpPr>
            <p:cNvPr id="173" name="Flowchart: Alternate Process 172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174" name="Straight Connector 173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5" name="Flowchart: Alternate Process 174"/>
          <p:cNvSpPr/>
          <p:nvPr/>
        </p:nvSpPr>
        <p:spPr>
          <a:xfrm>
            <a:off x="1365264" y="360413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49"/>
          <p:cNvGrpSpPr/>
          <p:nvPr/>
        </p:nvGrpSpPr>
        <p:grpSpPr>
          <a:xfrm flipH="1">
            <a:off x="1255596" y="3589359"/>
            <a:ext cx="981566" cy="868946"/>
            <a:chOff x="2711232" y="3299615"/>
            <a:chExt cx="1730612" cy="959619"/>
          </a:xfrm>
        </p:grpSpPr>
        <p:sp>
          <p:nvSpPr>
            <p:cNvPr id="177" name="Flowchart: Alternate Process 176"/>
            <p:cNvSpPr/>
            <p:nvPr/>
          </p:nvSpPr>
          <p:spPr>
            <a:xfrm>
              <a:off x="2711232" y="3299615"/>
              <a:ext cx="1730612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 25</a:t>
              </a:r>
            </a:p>
          </p:txBody>
        </p:sp>
        <p:sp>
          <p:nvSpPr>
            <p:cNvPr id="178" name="Flowchart: Alternate Process 177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179" name="Straight Connector 178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49"/>
          <p:cNvGrpSpPr/>
          <p:nvPr/>
        </p:nvGrpSpPr>
        <p:grpSpPr>
          <a:xfrm flipH="1">
            <a:off x="6212286" y="4417703"/>
            <a:ext cx="755340" cy="827999"/>
            <a:chOff x="2879673" y="3344834"/>
            <a:chExt cx="1331750" cy="914400"/>
          </a:xfrm>
        </p:grpSpPr>
        <p:sp>
          <p:nvSpPr>
            <p:cNvPr id="181" name="Flowchart: Alternate Process 180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sp>
          <p:nvSpPr>
            <p:cNvPr id="182" name="Flowchart: Alternate Process 181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183" name="Straight Connector 182"/>
            <p:cNvCxnSpPr/>
            <p:nvPr/>
          </p:nvCxnSpPr>
          <p:spPr>
            <a:xfrm rot="10800000">
              <a:off x="3033582" y="3763643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9" name="Flowchart: Alternate Process 188"/>
          <p:cNvSpPr/>
          <p:nvPr/>
        </p:nvSpPr>
        <p:spPr>
          <a:xfrm>
            <a:off x="1365264" y="445503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49"/>
          <p:cNvGrpSpPr/>
          <p:nvPr/>
        </p:nvGrpSpPr>
        <p:grpSpPr>
          <a:xfrm flipH="1">
            <a:off x="1310186" y="4388512"/>
            <a:ext cx="909536" cy="882594"/>
            <a:chOff x="2831547" y="3284543"/>
            <a:chExt cx="1603615" cy="974691"/>
          </a:xfrm>
        </p:grpSpPr>
        <p:sp>
          <p:nvSpPr>
            <p:cNvPr id="191" name="Flowchart: Alternate Process 190"/>
            <p:cNvSpPr/>
            <p:nvPr/>
          </p:nvSpPr>
          <p:spPr>
            <a:xfrm>
              <a:off x="2831547" y="3284543"/>
              <a:ext cx="1603615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ــ25</a:t>
              </a:r>
            </a:p>
          </p:txBody>
        </p:sp>
        <p:sp>
          <p:nvSpPr>
            <p:cNvPr id="192" name="Flowchart: Alternate Process 191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193" name="Straight Connector 192"/>
            <p:cNvCxnSpPr/>
            <p:nvPr/>
          </p:nvCxnSpPr>
          <p:spPr>
            <a:xfrm rot="10800000">
              <a:off x="3033582" y="3763643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2" name="Flowchart: Alternate Process 211"/>
          <p:cNvSpPr/>
          <p:nvPr/>
        </p:nvSpPr>
        <p:spPr>
          <a:xfrm>
            <a:off x="6219588" y="6136944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موجبة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Flowchart: Alternate Process 212"/>
          <p:cNvSpPr/>
          <p:nvPr/>
        </p:nvSpPr>
        <p:spPr>
          <a:xfrm>
            <a:off x="5118100" y="5498722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مقبولة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Flowchart: Alternate Process 213"/>
          <p:cNvSpPr/>
          <p:nvPr/>
        </p:nvSpPr>
        <p:spPr>
          <a:xfrm>
            <a:off x="381000" y="5498722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Notched Right Arrow 91">
            <a:hlinkClick r:id="" action="ppaction://noaction"/>
          </p:cNvPr>
          <p:cNvSpPr/>
          <p:nvPr/>
        </p:nvSpPr>
        <p:spPr>
          <a:xfrm flipH="1">
            <a:off x="-4" y="6346209"/>
            <a:ext cx="1187357" cy="511791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تابع الحل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6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1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205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06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07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217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18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19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2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2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2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0" animBg="1"/>
      <p:bldP spid="198" grpId="0" animBg="1"/>
      <p:bldP spid="188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2" grpId="0" animBg="1"/>
      <p:bldP spid="133" grpId="0" animBg="1"/>
      <p:bldP spid="135" grpId="0" animBg="1"/>
      <p:bldP spid="140" grpId="0" animBg="1"/>
      <p:bldP spid="142" grpId="0" animBg="1"/>
      <p:bldP spid="147" grpId="0" animBg="1"/>
      <p:bldP spid="149" grpId="0" animBg="1"/>
      <p:bldP spid="150" grpId="0" animBg="1"/>
      <p:bldP spid="155" grpId="0" animBg="1"/>
      <p:bldP spid="156" grpId="0" animBg="1"/>
      <p:bldP spid="170" grpId="0" animBg="1"/>
      <p:bldP spid="175" grpId="0" animBg="1"/>
      <p:bldP spid="189" grpId="0" animBg="1"/>
      <p:bldP spid="212" grpId="0" animBg="1"/>
      <p:bldP spid="213" grpId="0" animBg="1"/>
      <p:bldP spid="213" grpId="1" animBg="1"/>
      <p:bldP spid="214" grpId="0" animBg="1"/>
      <p:bldP spid="214" grpId="1" animBg="1"/>
      <p:bldP spid="9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Flowchart: Alternate Process 210"/>
          <p:cNvSpPr/>
          <p:nvPr/>
        </p:nvSpPr>
        <p:spPr>
          <a:xfrm>
            <a:off x="1557840" y="214363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Flowchart: Alternate Process 197"/>
          <p:cNvSpPr/>
          <p:nvPr/>
        </p:nvSpPr>
        <p:spPr>
          <a:xfrm>
            <a:off x="6371140" y="2130936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Plaque 7"/>
          <p:cNvSpPr/>
          <p:nvPr/>
        </p:nvSpPr>
        <p:spPr>
          <a:xfrm>
            <a:off x="6264000" y="423081"/>
            <a:ext cx="2880000" cy="504000"/>
          </a:xfrm>
          <a:prstGeom prst="plaqu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التقييم</a:t>
            </a:r>
            <a:endParaRPr lang="en-GB"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owchart: Stored Data 9"/>
          <p:cNvSpPr/>
          <p:nvPr/>
        </p:nvSpPr>
        <p:spPr>
          <a:xfrm>
            <a:off x="2320119" y="409433"/>
            <a:ext cx="3875966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تابع حاول أن تحل ( 3 )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934872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62162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62162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6280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7277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88051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Flowchart: Alternate Process 148"/>
          <p:cNvSpPr/>
          <p:nvPr/>
        </p:nvSpPr>
        <p:spPr>
          <a:xfrm>
            <a:off x="7788882" y="22734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Flowchart: Alternate Process 149"/>
          <p:cNvSpPr/>
          <p:nvPr/>
        </p:nvSpPr>
        <p:spPr>
          <a:xfrm>
            <a:off x="7297103" y="23553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 flipH="1">
            <a:off x="6469039" y="2080903"/>
            <a:ext cx="750627" cy="828000"/>
            <a:chOff x="2547411" y="3302757"/>
            <a:chExt cx="1323445" cy="914401"/>
          </a:xfrm>
        </p:grpSpPr>
        <p:sp>
          <p:nvSpPr>
            <p:cNvPr id="152" name="Flowchart: Alternate Process 151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153" name="Flowchart: Alternate Process 152"/>
            <p:cNvSpPr/>
            <p:nvPr/>
          </p:nvSpPr>
          <p:spPr>
            <a:xfrm>
              <a:off x="2547411" y="3698544"/>
              <a:ext cx="1323445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cxnSp>
          <p:nvCxnSpPr>
            <p:cNvPr id="154" name="Straight Connector 153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5" name="Flowchart: Alternate Process 154"/>
          <p:cNvSpPr/>
          <p:nvPr/>
        </p:nvSpPr>
        <p:spPr>
          <a:xfrm>
            <a:off x="2988282" y="2336978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Flowchart: Alternate Process 155"/>
          <p:cNvSpPr/>
          <p:nvPr/>
        </p:nvSpPr>
        <p:spPr>
          <a:xfrm>
            <a:off x="2496503" y="2418863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1627672" y="2169803"/>
            <a:ext cx="755339" cy="828000"/>
            <a:chOff x="2879673" y="3302757"/>
            <a:chExt cx="1331750" cy="914401"/>
          </a:xfrm>
        </p:grpSpPr>
        <p:sp>
          <p:nvSpPr>
            <p:cNvPr id="158" name="Flowchart: Alternate Process 157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7</a:t>
              </a:r>
            </a:p>
          </p:txBody>
        </p:sp>
        <p:sp>
          <p:nvSpPr>
            <p:cNvPr id="159" name="Flowchart: Alternate Process 158"/>
            <p:cNvSpPr/>
            <p:nvPr/>
          </p:nvSpPr>
          <p:spPr>
            <a:xfrm>
              <a:off x="2893318" y="3698544"/>
              <a:ext cx="1228181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cxnSp>
          <p:nvCxnSpPr>
            <p:cNvPr id="160" name="Straight Connector 159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Flowchart: Alternate Process 160"/>
          <p:cNvSpPr/>
          <p:nvPr/>
        </p:nvSpPr>
        <p:spPr>
          <a:xfrm>
            <a:off x="3748576" y="3136522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Flowchart: Alternate Process 211"/>
          <p:cNvSpPr/>
          <p:nvPr/>
        </p:nvSpPr>
        <p:spPr>
          <a:xfrm>
            <a:off x="1132376" y="3136522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لابد أن تكون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Flowchart: Alternate Process 212"/>
          <p:cNvSpPr/>
          <p:nvPr/>
        </p:nvSpPr>
        <p:spPr>
          <a:xfrm>
            <a:off x="5285276" y="2361822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مقبولة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Flowchart: Alternate Process 213"/>
          <p:cNvSpPr/>
          <p:nvPr/>
        </p:nvSpPr>
        <p:spPr>
          <a:xfrm>
            <a:off x="548176" y="2361822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Flowchart: Alternate Process 214"/>
          <p:cNvSpPr/>
          <p:nvPr/>
        </p:nvSpPr>
        <p:spPr>
          <a:xfrm>
            <a:off x="7992000" y="3048178"/>
            <a:ext cx="1152000" cy="43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Flowchart: Alternate Process 215"/>
          <p:cNvSpPr/>
          <p:nvPr/>
        </p:nvSpPr>
        <p:spPr>
          <a:xfrm>
            <a:off x="6587320" y="2929100"/>
            <a:ext cx="1282890" cy="79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6436247" y="2893100"/>
            <a:ext cx="1501253" cy="828000"/>
            <a:chOff x="2879672" y="3302757"/>
            <a:chExt cx="682394" cy="914401"/>
          </a:xfrm>
        </p:grpSpPr>
        <p:sp>
          <p:nvSpPr>
            <p:cNvPr id="218" name="Flowchart: Alternate Process 21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" name="Flowchart: Alternate Process 218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0" name="Straight Connector 21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Flowchart: Alternate Process 99"/>
          <p:cNvSpPr/>
          <p:nvPr/>
        </p:nvSpPr>
        <p:spPr>
          <a:xfrm>
            <a:off x="7547500" y="38990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6642100" y="37802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3935096" y="3733984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>
            <a:off x="3771323" y="3699869"/>
            <a:ext cx="1501253" cy="828000"/>
            <a:chOff x="2879672" y="3302757"/>
            <a:chExt cx="682394" cy="914401"/>
          </a:xfrm>
        </p:grpSpPr>
        <p:sp>
          <p:nvSpPr>
            <p:cNvPr id="105" name="Flowchart: Alternate Process 10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lowchart: Alternate Process 10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Flowchart: Alternate Process 107"/>
          <p:cNvSpPr/>
          <p:nvPr/>
        </p:nvSpPr>
        <p:spPr>
          <a:xfrm>
            <a:off x="3448921" y="39301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7560200" y="49912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Flowchart: Alternate Process 124"/>
          <p:cNvSpPr/>
          <p:nvPr/>
        </p:nvSpPr>
        <p:spPr>
          <a:xfrm>
            <a:off x="7068421" y="50731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5468220" y="50096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4270900" y="49785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3753721" y="50477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Flowchart: Alternate Process 156"/>
          <p:cNvSpPr/>
          <p:nvPr/>
        </p:nvSpPr>
        <p:spPr>
          <a:xfrm>
            <a:off x="2318620" y="494616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7598300" y="609617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Flowchart: Alternate Process 183"/>
          <p:cNvSpPr/>
          <p:nvPr/>
        </p:nvSpPr>
        <p:spPr>
          <a:xfrm>
            <a:off x="7106521" y="617806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 flipH="1">
            <a:off x="6631390" y="3744603"/>
            <a:ext cx="755339" cy="828000"/>
            <a:chOff x="2879673" y="3302757"/>
            <a:chExt cx="1331750" cy="914401"/>
          </a:xfrm>
        </p:grpSpPr>
        <p:sp>
          <p:nvSpPr>
            <p:cNvPr id="197" name="Flowchart: Alternate Process 196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199" name="Flowchart: Alternate Process 198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200" name="Straight Connector 199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1" name="Flowchart: Alternate Process 200"/>
          <p:cNvSpPr/>
          <p:nvPr/>
        </p:nvSpPr>
        <p:spPr>
          <a:xfrm>
            <a:off x="2476500" y="37167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49"/>
          <p:cNvGrpSpPr/>
          <p:nvPr/>
        </p:nvGrpSpPr>
        <p:grpSpPr>
          <a:xfrm flipH="1">
            <a:off x="2491190" y="3693803"/>
            <a:ext cx="720000" cy="828000"/>
            <a:chOff x="2879673" y="3302757"/>
            <a:chExt cx="1331750" cy="914401"/>
          </a:xfrm>
        </p:grpSpPr>
        <p:sp>
          <p:nvSpPr>
            <p:cNvPr id="203" name="Flowchart: Alternate Process 202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204" name="Flowchart: Alternate Process 203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205" name="Straight Connector 20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6" name="Flowchart: Alternate Process 205"/>
          <p:cNvSpPr/>
          <p:nvPr/>
        </p:nvSpPr>
        <p:spPr>
          <a:xfrm>
            <a:off x="6108700" y="48216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49"/>
          <p:cNvGrpSpPr/>
          <p:nvPr/>
        </p:nvGrpSpPr>
        <p:grpSpPr>
          <a:xfrm flipH="1">
            <a:off x="6097990" y="4786003"/>
            <a:ext cx="755339" cy="828000"/>
            <a:chOff x="2879673" y="3302757"/>
            <a:chExt cx="1331750" cy="914401"/>
          </a:xfrm>
        </p:grpSpPr>
        <p:sp>
          <p:nvSpPr>
            <p:cNvPr id="208" name="Flowchart: Alternate Process 207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209" name="Flowchart: Alternate Process 208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210" name="Straight Connector 209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7" name="Flowchart: Alternate Process 216"/>
          <p:cNvSpPr/>
          <p:nvPr/>
        </p:nvSpPr>
        <p:spPr>
          <a:xfrm>
            <a:off x="2908300" y="48089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49"/>
          <p:cNvGrpSpPr/>
          <p:nvPr/>
        </p:nvGrpSpPr>
        <p:grpSpPr>
          <a:xfrm flipH="1">
            <a:off x="2897590" y="4773303"/>
            <a:ext cx="755339" cy="828000"/>
            <a:chOff x="2879673" y="3302757"/>
            <a:chExt cx="1331750" cy="914401"/>
          </a:xfrm>
        </p:grpSpPr>
        <p:sp>
          <p:nvSpPr>
            <p:cNvPr id="222" name="Flowchart: Alternate Process 22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223" name="Flowchart: Alternate Process 22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224" name="Straight Connector 22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5" name="Flowchart: Alternate Process 224"/>
          <p:cNvSpPr/>
          <p:nvPr/>
        </p:nvSpPr>
        <p:spPr>
          <a:xfrm>
            <a:off x="1460500" y="48089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49"/>
          <p:cNvGrpSpPr/>
          <p:nvPr/>
        </p:nvGrpSpPr>
        <p:grpSpPr>
          <a:xfrm flipH="1">
            <a:off x="1449790" y="4773303"/>
            <a:ext cx="755339" cy="828000"/>
            <a:chOff x="2879673" y="3302757"/>
            <a:chExt cx="1331750" cy="914401"/>
          </a:xfrm>
        </p:grpSpPr>
        <p:sp>
          <p:nvSpPr>
            <p:cNvPr id="227" name="Flowchart: Alternate Process 226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228" name="Flowchart: Alternate Process 227"/>
            <p:cNvSpPr/>
            <p:nvPr/>
          </p:nvSpPr>
          <p:spPr>
            <a:xfrm>
              <a:off x="2979541" y="3698544"/>
              <a:ext cx="1213332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cxnSp>
          <p:nvCxnSpPr>
            <p:cNvPr id="229" name="Straight Connector 228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0" name="Flowchart: Alternate Process 229"/>
          <p:cNvSpPr/>
          <p:nvPr/>
        </p:nvSpPr>
        <p:spPr>
          <a:xfrm>
            <a:off x="6286500" y="593923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49"/>
          <p:cNvGrpSpPr/>
          <p:nvPr/>
        </p:nvGrpSpPr>
        <p:grpSpPr>
          <a:xfrm flipH="1">
            <a:off x="6264323" y="5903603"/>
            <a:ext cx="766805" cy="828000"/>
            <a:chOff x="2879673" y="3302757"/>
            <a:chExt cx="1351965" cy="914401"/>
          </a:xfrm>
        </p:grpSpPr>
        <p:sp>
          <p:nvSpPr>
            <p:cNvPr id="232" name="Flowchart: Alternate Process 23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233" name="Flowchart: Alternate Process 232"/>
            <p:cNvSpPr/>
            <p:nvPr/>
          </p:nvSpPr>
          <p:spPr>
            <a:xfrm>
              <a:off x="2979539" y="3698544"/>
              <a:ext cx="125209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cxnSp>
          <p:nvCxnSpPr>
            <p:cNvPr id="234" name="Straight Connector 23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Bevel 87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70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4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0" animBg="1"/>
      <p:bldP spid="198" grpId="0" animBg="1"/>
      <p:bldP spid="149" grpId="0" animBg="1"/>
      <p:bldP spid="150" grpId="0" animBg="1"/>
      <p:bldP spid="155" grpId="0" animBg="1"/>
      <p:bldP spid="156" grpId="0" animBg="1"/>
      <p:bldP spid="161" grpId="0" animBg="1"/>
      <p:bldP spid="212" grpId="0" animBg="1"/>
      <p:bldP spid="213" grpId="0" animBg="1"/>
      <p:bldP spid="213" grpId="1" animBg="1"/>
      <p:bldP spid="214" grpId="0" animBg="1"/>
      <p:bldP spid="214" grpId="1" animBg="1"/>
      <p:bldP spid="215" grpId="0" animBg="1"/>
      <p:bldP spid="216" grpId="0" animBg="1"/>
      <p:bldP spid="100" grpId="0" animBg="1"/>
      <p:bldP spid="101" grpId="0" animBg="1"/>
      <p:bldP spid="103" grpId="0" animBg="1"/>
      <p:bldP spid="108" grpId="0" animBg="1"/>
      <p:bldP spid="111" grpId="0" animBg="1"/>
      <p:bldP spid="125" grpId="0" animBg="1"/>
      <p:bldP spid="136" grpId="0" animBg="1"/>
      <p:bldP spid="141" grpId="0" animBg="1"/>
      <p:bldP spid="143" grpId="0" animBg="1"/>
      <p:bldP spid="157" grpId="0" animBg="1"/>
      <p:bldP spid="180" grpId="0" animBg="1"/>
      <p:bldP spid="184" grpId="0" animBg="1"/>
      <p:bldP spid="201" grpId="0" animBg="1"/>
      <p:bldP spid="206" grpId="0" animBg="1"/>
      <p:bldP spid="217" grpId="0" animBg="1"/>
      <p:bldP spid="225" grpId="0" animBg="1"/>
      <p:bldP spid="23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880280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07570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07570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جتـا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49020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587120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686818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33459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Flowchart: Stored Data 98"/>
          <p:cNvSpPr/>
          <p:nvPr/>
        </p:nvSpPr>
        <p:spPr>
          <a:xfrm>
            <a:off x="5882185" y="368490"/>
            <a:ext cx="3261815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3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Stored Data 97"/>
          <p:cNvSpPr/>
          <p:nvPr/>
        </p:nvSpPr>
        <p:spPr>
          <a:xfrm>
            <a:off x="2347415" y="395786"/>
            <a:ext cx="3261815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حل آخر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7642744" y="2343230"/>
            <a:ext cx="136477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4848388" y="2183441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6208416" y="2164488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6044643" y="2130373"/>
            <a:ext cx="1501253" cy="828000"/>
            <a:chOff x="2879672" y="3302757"/>
            <a:chExt cx="682394" cy="914401"/>
          </a:xfrm>
        </p:grpSpPr>
        <p:sp>
          <p:nvSpPr>
            <p:cNvPr id="105" name="Flowchart: Alternate Process 10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مقابل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lowchart: Alternate Process 10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مجاور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Flowchart: Alternate Process 107"/>
          <p:cNvSpPr/>
          <p:nvPr/>
        </p:nvSpPr>
        <p:spPr>
          <a:xfrm>
            <a:off x="5722242" y="2387962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4837678" y="2147812"/>
            <a:ext cx="755339" cy="828000"/>
            <a:chOff x="2879673" y="3302757"/>
            <a:chExt cx="1331750" cy="914401"/>
          </a:xfrm>
        </p:grpSpPr>
        <p:sp>
          <p:nvSpPr>
            <p:cNvPr id="110" name="Flowchart: Alternate Process 109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111" name="Flowchart: Alternate Process 110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Right Triangle 130"/>
          <p:cNvSpPr/>
          <p:nvPr/>
        </p:nvSpPr>
        <p:spPr>
          <a:xfrm>
            <a:off x="750622" y="2879679"/>
            <a:ext cx="1910691" cy="2743200"/>
          </a:xfrm>
          <a:prstGeom prst="rt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Flowchart: Alternate Process 133"/>
          <p:cNvSpPr/>
          <p:nvPr/>
        </p:nvSpPr>
        <p:spPr>
          <a:xfrm>
            <a:off x="327544" y="5363575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1705967" y="5022380"/>
            <a:ext cx="968992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2538482" y="5445460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245656" y="2743210"/>
            <a:ext cx="655092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Flowchart: Alternate Process 147"/>
          <p:cNvSpPr/>
          <p:nvPr/>
        </p:nvSpPr>
        <p:spPr>
          <a:xfrm>
            <a:off x="-68240" y="4094333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24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Flowchart: Alternate Process 150"/>
          <p:cNvSpPr/>
          <p:nvPr/>
        </p:nvSpPr>
        <p:spPr>
          <a:xfrm>
            <a:off x="1105465" y="5540996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764270" y="5390871"/>
            <a:ext cx="216000" cy="218364"/>
          </a:xfrm>
          <a:prstGeom prst="rect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Flowchart: Alternate Process 161"/>
          <p:cNvSpPr/>
          <p:nvPr/>
        </p:nvSpPr>
        <p:spPr>
          <a:xfrm>
            <a:off x="6624000" y="3079843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Flowchart: Alternate Process 165"/>
          <p:cNvSpPr/>
          <p:nvPr/>
        </p:nvSpPr>
        <p:spPr>
          <a:xfrm>
            <a:off x="4181054" y="3079844"/>
            <a:ext cx="234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Flowchart: Alternate Process 170"/>
          <p:cNvSpPr/>
          <p:nvPr/>
        </p:nvSpPr>
        <p:spPr>
          <a:xfrm>
            <a:off x="2229417" y="3079851"/>
            <a:ext cx="1836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Flowchart: Alternate Process 175"/>
          <p:cNvSpPr/>
          <p:nvPr/>
        </p:nvSpPr>
        <p:spPr>
          <a:xfrm>
            <a:off x="5554639" y="3469738"/>
            <a:ext cx="3589361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باستخدام نظرية فيثاغورث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6237027" y="4021904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ب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Flowchart: Alternate Process 183"/>
          <p:cNvSpPr/>
          <p:nvPr/>
        </p:nvSpPr>
        <p:spPr>
          <a:xfrm>
            <a:off x="5704765" y="4021904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Flowchart: Alternate Process 184"/>
          <p:cNvSpPr/>
          <p:nvPr/>
        </p:nvSpPr>
        <p:spPr>
          <a:xfrm>
            <a:off x="4189864" y="4035551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Flowchart: Alternate Process 185"/>
          <p:cNvSpPr/>
          <p:nvPr/>
        </p:nvSpPr>
        <p:spPr>
          <a:xfrm>
            <a:off x="6264322" y="4540519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( 7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Flowchart: Alternate Process 186"/>
          <p:cNvSpPr/>
          <p:nvPr/>
        </p:nvSpPr>
        <p:spPr>
          <a:xfrm>
            <a:off x="5732060" y="4540519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Flowchart: Alternate Process 189"/>
          <p:cNvSpPr/>
          <p:nvPr/>
        </p:nvSpPr>
        <p:spPr>
          <a:xfrm>
            <a:off x="4217159" y="4554166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(24ك)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Flowchart: Alternate Process 193"/>
          <p:cNvSpPr/>
          <p:nvPr/>
        </p:nvSpPr>
        <p:spPr>
          <a:xfrm>
            <a:off x="7547212" y="505913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Flowchart: Alternate Process 194"/>
          <p:cNvSpPr/>
          <p:nvPr/>
        </p:nvSpPr>
        <p:spPr>
          <a:xfrm>
            <a:off x="7547212" y="456781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Flowchart: Alternate Process 195"/>
          <p:cNvSpPr/>
          <p:nvPr/>
        </p:nvSpPr>
        <p:spPr>
          <a:xfrm>
            <a:off x="6237027" y="5045487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49ك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Flowchart: Alternate Process 196"/>
          <p:cNvSpPr/>
          <p:nvPr/>
        </p:nvSpPr>
        <p:spPr>
          <a:xfrm>
            <a:off x="5704765" y="5045487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Flowchart: Alternate Process 198"/>
          <p:cNvSpPr/>
          <p:nvPr/>
        </p:nvSpPr>
        <p:spPr>
          <a:xfrm>
            <a:off x="4189864" y="5059134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576ك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Flowchart: Alternate Process 199"/>
          <p:cNvSpPr/>
          <p:nvPr/>
        </p:nvSpPr>
        <p:spPr>
          <a:xfrm>
            <a:off x="3807729" y="5059133"/>
            <a:ext cx="36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Flowchart: Alternate Process 200"/>
          <p:cNvSpPr/>
          <p:nvPr/>
        </p:nvSpPr>
        <p:spPr>
          <a:xfrm>
            <a:off x="2620370" y="5072791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625ك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Flowchart: Alternate Process 201"/>
          <p:cNvSpPr/>
          <p:nvPr/>
        </p:nvSpPr>
        <p:spPr>
          <a:xfrm>
            <a:off x="7683690" y="5536805"/>
            <a:ext cx="148760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Flowchart: Alternate Process 202"/>
          <p:cNvSpPr/>
          <p:nvPr/>
        </p:nvSpPr>
        <p:spPr>
          <a:xfrm>
            <a:off x="6346211" y="5550453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Flowchart: Alternate Process 203"/>
          <p:cNvSpPr/>
          <p:nvPr/>
        </p:nvSpPr>
        <p:spPr>
          <a:xfrm>
            <a:off x="7560860" y="4035552"/>
            <a:ext cx="155584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Flowchart: Alternate Process 204"/>
          <p:cNvSpPr/>
          <p:nvPr/>
        </p:nvSpPr>
        <p:spPr>
          <a:xfrm>
            <a:off x="7915704" y="624285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Flowchart: Alternate Process 205"/>
          <p:cNvSpPr/>
          <p:nvPr/>
        </p:nvSpPr>
        <p:spPr>
          <a:xfrm>
            <a:off x="6727040" y="606411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6467730" y="6030001"/>
            <a:ext cx="1487604" cy="896239"/>
            <a:chOff x="2879672" y="3302757"/>
            <a:chExt cx="676190" cy="989760"/>
          </a:xfrm>
        </p:grpSpPr>
        <p:sp>
          <p:nvSpPr>
            <p:cNvPr id="208" name="Flowchart: Alternate Process 20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24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" name="Flowchart: Alternate Process 208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25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0" name="Straight Connector 20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Flowchart: Alternate Process 225"/>
          <p:cNvSpPr/>
          <p:nvPr/>
        </p:nvSpPr>
        <p:spPr>
          <a:xfrm>
            <a:off x="6264330" y="626905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Flowchart: Alternate Process 226"/>
          <p:cNvSpPr/>
          <p:nvPr/>
        </p:nvSpPr>
        <p:spPr>
          <a:xfrm>
            <a:off x="5457833" y="605618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>
            <a:off x="5048395" y="6022072"/>
            <a:ext cx="1487604" cy="896239"/>
            <a:chOff x="2879672" y="3302757"/>
            <a:chExt cx="676190" cy="989760"/>
          </a:xfrm>
        </p:grpSpPr>
        <p:sp>
          <p:nvSpPr>
            <p:cNvPr id="229" name="Flowchart: Alternate Process 22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sp>
          <p:nvSpPr>
            <p:cNvPr id="230" name="Flowchart: Alternate Process 229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cxnSp>
          <p:nvCxnSpPr>
            <p:cNvPr id="231" name="Straight Connector 230"/>
            <p:cNvCxnSpPr/>
            <p:nvPr/>
          </p:nvCxnSpPr>
          <p:spPr>
            <a:xfrm rot="10800000">
              <a:off x="3131555" y="3766783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2" name="Flowchart: Alternate Process 251"/>
          <p:cNvSpPr/>
          <p:nvPr/>
        </p:nvSpPr>
        <p:spPr>
          <a:xfrm>
            <a:off x="3425578" y="6215561"/>
            <a:ext cx="1323833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3" name="Flowchart: Alternate Process 252"/>
          <p:cNvSpPr/>
          <p:nvPr/>
        </p:nvSpPr>
        <p:spPr>
          <a:xfrm>
            <a:off x="2318803" y="6036819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>
            <a:off x="2059493" y="6002705"/>
            <a:ext cx="1487604" cy="896239"/>
            <a:chOff x="2879672" y="3302757"/>
            <a:chExt cx="676190" cy="989760"/>
          </a:xfrm>
        </p:grpSpPr>
        <p:sp>
          <p:nvSpPr>
            <p:cNvPr id="255" name="Flowchart: Alternate Process 25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7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" name="Flowchart: Alternate Process 255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25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57" name="Straight Connector 25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8" name="Flowchart: Alternate Process 257"/>
          <p:cNvSpPr/>
          <p:nvPr/>
        </p:nvSpPr>
        <p:spPr>
          <a:xfrm>
            <a:off x="1856093" y="6241755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Flowchart: Alternate Process 258"/>
          <p:cNvSpPr/>
          <p:nvPr/>
        </p:nvSpPr>
        <p:spPr>
          <a:xfrm>
            <a:off x="1049596" y="6028890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>
            <a:off x="640158" y="5994776"/>
            <a:ext cx="1487604" cy="896239"/>
            <a:chOff x="2879672" y="3302757"/>
            <a:chExt cx="676190" cy="989760"/>
          </a:xfrm>
        </p:grpSpPr>
        <p:sp>
          <p:nvSpPr>
            <p:cNvPr id="261" name="Flowchart: Alternate Process 260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262" name="Flowchart: Alternate Process 261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cxnSp>
          <p:nvCxnSpPr>
            <p:cNvPr id="263" name="Straight Connector 262"/>
            <p:cNvCxnSpPr/>
            <p:nvPr/>
          </p:nvCxnSpPr>
          <p:spPr>
            <a:xfrm rot="10800000">
              <a:off x="3106740" y="3796927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Bevel 81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3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3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8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8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8" dur="2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3" grpId="0" animBg="1"/>
      <p:bldP spid="108" grpId="0" animBg="1"/>
      <p:bldP spid="131" grpId="0" animBg="1"/>
      <p:bldP spid="134" grpId="0"/>
      <p:bldP spid="136" grpId="0"/>
      <p:bldP spid="141" grpId="0"/>
      <p:bldP spid="143" grpId="0"/>
      <p:bldP spid="148" grpId="0"/>
      <p:bldP spid="151" grpId="0"/>
      <p:bldP spid="157" grpId="0" animBg="1"/>
      <p:bldP spid="162" grpId="0" animBg="1"/>
      <p:bldP spid="166" grpId="0" animBg="1"/>
      <p:bldP spid="171" grpId="0" animBg="1"/>
      <p:bldP spid="176" grpId="0" animBg="1"/>
      <p:bldP spid="180" grpId="0" animBg="1"/>
      <p:bldP spid="184" grpId="0" animBg="1"/>
      <p:bldP spid="185" grpId="0" animBg="1"/>
      <p:bldP spid="186" grpId="0" animBg="1"/>
      <p:bldP spid="187" grpId="0" animBg="1"/>
      <p:bldP spid="190" grpId="0" animBg="1"/>
      <p:bldP spid="194" grpId="0" animBg="1"/>
      <p:bldP spid="195" grpId="0" animBg="1"/>
      <p:bldP spid="196" grpId="0" animBg="1"/>
      <p:bldP spid="197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26" grpId="0" animBg="1"/>
      <p:bldP spid="227" grpId="0" animBg="1"/>
      <p:bldP spid="252" grpId="0" animBg="1"/>
      <p:bldP spid="253" grpId="0" animBg="1"/>
      <p:bldP spid="258" grpId="0" animBg="1"/>
      <p:bldP spid="25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119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7" name="Bevel 6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5800299" y="1057702"/>
            <a:ext cx="3343701" cy="540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+ جتـا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 =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lowchart: Alternate Process 107"/>
          <p:cNvSpPr/>
          <p:nvPr/>
        </p:nvSpPr>
        <p:spPr>
          <a:xfrm>
            <a:off x="6100555" y="1030401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ight Arrow 108"/>
          <p:cNvSpPr/>
          <p:nvPr/>
        </p:nvSpPr>
        <p:spPr>
          <a:xfrm>
            <a:off x="2456597" y="921222"/>
            <a:ext cx="3029804" cy="791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/>
              <a:t>متطابقة فيثاغورث</a:t>
            </a:r>
            <a:endParaRPr lang="en-GB" sz="2800" b="1" dirty="0"/>
          </a:p>
        </p:txBody>
      </p:sp>
      <p:sp>
        <p:nvSpPr>
          <p:cNvPr id="83" name="Flowchart: Alternate Process 82"/>
          <p:cNvSpPr/>
          <p:nvPr/>
        </p:nvSpPr>
        <p:spPr>
          <a:xfrm>
            <a:off x="4244455" y="1658202"/>
            <a:ext cx="4899546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قسمة طرفي المتطابقة على جــا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Flowchart: Alternate Process 84"/>
          <p:cNvSpPr/>
          <p:nvPr/>
        </p:nvSpPr>
        <p:spPr>
          <a:xfrm>
            <a:off x="6100555" y="2204108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Flowchart: Alternate Process 85"/>
          <p:cNvSpPr/>
          <p:nvPr/>
        </p:nvSpPr>
        <p:spPr>
          <a:xfrm>
            <a:off x="7861110" y="2326940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7724635" y="2333768"/>
            <a:ext cx="1501253" cy="968993"/>
            <a:chOff x="2879672" y="3302757"/>
            <a:chExt cx="682394" cy="968993"/>
          </a:xfrm>
        </p:grpSpPr>
        <p:sp>
          <p:nvSpPr>
            <p:cNvPr id="88" name="Flowchart: Alternate Process 8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baseline="30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Flowchart: Alternate Process 88"/>
            <p:cNvSpPr/>
            <p:nvPr/>
          </p:nvSpPr>
          <p:spPr>
            <a:xfrm>
              <a:off x="2893320" y="3753135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b="1" baseline="30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>
            <a:xfrm rot="10800000">
              <a:off x="3033156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lowchart: Alternate Process 90"/>
          <p:cNvSpPr/>
          <p:nvPr/>
        </p:nvSpPr>
        <p:spPr>
          <a:xfrm>
            <a:off x="7356146" y="2599897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Flowchart: Alternate Process 91"/>
          <p:cNvSpPr/>
          <p:nvPr/>
        </p:nvSpPr>
        <p:spPr>
          <a:xfrm>
            <a:off x="5923128" y="2326940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5786653" y="2333768"/>
            <a:ext cx="1501253" cy="968993"/>
            <a:chOff x="2879672" y="3302757"/>
            <a:chExt cx="682394" cy="968993"/>
          </a:xfrm>
        </p:grpSpPr>
        <p:sp>
          <p:nvSpPr>
            <p:cNvPr id="94" name="Flowchart: Alternate Process 93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جتـا</a:t>
              </a:r>
              <a:r>
                <a:rPr lang="ar-KW" sz="3200" b="1" baseline="30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Flowchart: Alternate Process 94"/>
            <p:cNvSpPr/>
            <p:nvPr/>
          </p:nvSpPr>
          <p:spPr>
            <a:xfrm>
              <a:off x="2893320" y="3753135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baseline="30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6" name="Straight Connector 95"/>
            <p:cNvCxnSpPr/>
            <p:nvPr/>
          </p:nvCxnSpPr>
          <p:spPr>
            <a:xfrm rot="10800000">
              <a:off x="3033156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Flowchart: Alternate Process 97"/>
          <p:cNvSpPr/>
          <p:nvPr/>
        </p:nvSpPr>
        <p:spPr>
          <a:xfrm>
            <a:off x="5404516" y="2627192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lowchart: Alternate Process 109"/>
          <p:cNvSpPr/>
          <p:nvPr/>
        </p:nvSpPr>
        <p:spPr>
          <a:xfrm>
            <a:off x="4162573" y="2204108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3985146" y="2326940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3848671" y="2333768"/>
            <a:ext cx="1501253" cy="968993"/>
            <a:chOff x="2879672" y="3302757"/>
            <a:chExt cx="682394" cy="968993"/>
          </a:xfrm>
        </p:grpSpPr>
        <p:sp>
          <p:nvSpPr>
            <p:cNvPr id="113" name="Flowchart: Alternate Process 112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4" name="Flowchart: Alternate Process 113"/>
            <p:cNvSpPr/>
            <p:nvPr/>
          </p:nvSpPr>
          <p:spPr>
            <a:xfrm>
              <a:off x="2893320" y="3753135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baseline="30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5" name="Straight Connector 114"/>
            <p:cNvCxnSpPr/>
            <p:nvPr/>
          </p:nvCxnSpPr>
          <p:spPr>
            <a:xfrm rot="10800000">
              <a:off x="3033156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Flowchart: Alternate Process 118"/>
          <p:cNvSpPr/>
          <p:nvPr/>
        </p:nvSpPr>
        <p:spPr>
          <a:xfrm>
            <a:off x="7710973" y="3623480"/>
            <a:ext cx="72000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7178721" y="3664422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lowchart: Alternate Process 120"/>
          <p:cNvSpPr/>
          <p:nvPr/>
        </p:nvSpPr>
        <p:spPr>
          <a:xfrm>
            <a:off x="5868537" y="3637128"/>
            <a:ext cx="119766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Flowchart: Alternate Process 121"/>
          <p:cNvSpPr/>
          <p:nvPr/>
        </p:nvSpPr>
        <p:spPr>
          <a:xfrm>
            <a:off x="5349923" y="3705365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Flowchart: Alternate Process 122"/>
          <p:cNvSpPr/>
          <p:nvPr/>
        </p:nvSpPr>
        <p:spPr>
          <a:xfrm>
            <a:off x="4067031" y="3637128"/>
            <a:ext cx="1184013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Flowchart: Alternate Process 123"/>
          <p:cNvSpPr/>
          <p:nvPr/>
        </p:nvSpPr>
        <p:spPr>
          <a:xfrm>
            <a:off x="163773" y="2504364"/>
            <a:ext cx="2698914" cy="540000"/>
          </a:xfrm>
          <a:prstGeom prst="flowChartAlternateProcess">
            <a:avLst/>
          </a:prstGeom>
          <a:solidFill>
            <a:srgbClr val="D99694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حيث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  صفر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2988860" y="423069"/>
            <a:ext cx="3411940" cy="51861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bg1"/>
                </a:solidFill>
              </a:rPr>
              <a:t>العلاقة بين ظـتا</a:t>
            </a:r>
            <a:r>
              <a:rPr lang="ar-KW" sz="2400" b="1" baseline="30000" dirty="0" smtClean="0">
                <a:solidFill>
                  <a:schemeClr val="bg1"/>
                </a:solidFill>
              </a:rPr>
              <a:t>2</a:t>
            </a:r>
            <a:r>
              <a:rPr lang="ar-KW" sz="2400" b="1" dirty="0" smtClean="0">
                <a:solidFill>
                  <a:schemeClr val="bg1"/>
                </a:solidFill>
              </a:rPr>
              <a:t>   ، قــتا</a:t>
            </a:r>
            <a:r>
              <a:rPr lang="ar-KW" sz="2400" b="1" baseline="30000" dirty="0" smtClean="0">
                <a:solidFill>
                  <a:schemeClr val="bg1"/>
                </a:solidFill>
              </a:rPr>
              <a:t>2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40" name="Flowchart: Alternate Process 39"/>
          <p:cNvSpPr/>
          <p:nvPr/>
        </p:nvSpPr>
        <p:spPr>
          <a:xfrm>
            <a:off x="3944204" y="341180"/>
            <a:ext cx="627797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3166278" y="327532"/>
            <a:ext cx="627797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08" grpId="0"/>
      <p:bldP spid="109" grpId="0" animBg="1"/>
      <p:bldP spid="83" grpId="0" animBg="1"/>
      <p:bldP spid="85" grpId="0"/>
      <p:bldP spid="86" grpId="0" animBg="1"/>
      <p:bldP spid="91" grpId="0" animBg="1"/>
      <p:bldP spid="92" grpId="0" animBg="1"/>
      <p:bldP spid="98" grpId="0" animBg="1"/>
      <p:bldP spid="110" grpId="0"/>
      <p:bldP spid="111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119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7124131" y="368490"/>
            <a:ext cx="2019869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( 4 )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2934269" y="874403"/>
            <a:ext cx="972660" cy="828000"/>
            <a:chOff x="2879673" y="3302757"/>
            <a:chExt cx="1331750" cy="914401"/>
          </a:xfrm>
        </p:grpSpPr>
        <p:sp>
          <p:nvSpPr>
            <p:cNvPr id="85" name="Flowchart: Alternate Process 84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86" name="Flowchart: Alternate Process 85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87" name="Straight Connector 86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Bevel 103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  <p:sp>
        <p:nvSpPr>
          <p:cNvPr id="105" name="Down Arrow Callout 104">
            <a:hlinkClick r:id="" action="ppaction://noaction"/>
          </p:cNvPr>
          <p:cNvSpPr/>
          <p:nvPr/>
        </p:nvSpPr>
        <p:spPr>
          <a:xfrm>
            <a:off x="5199798" y="2756853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( 1 )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متطابقة فيثاغورث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Down Arrow Callout 105">
            <a:hlinkClick r:id="" action="ppaction://noaction"/>
          </p:cNvPr>
          <p:cNvSpPr/>
          <p:nvPr/>
        </p:nvSpPr>
        <p:spPr>
          <a:xfrm>
            <a:off x="2251882" y="2729557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( 2 )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رسم مثلث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119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7124131" y="368490"/>
            <a:ext cx="2019869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( 4 )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0198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Flowchart: Alternate Process 48"/>
          <p:cNvSpPr/>
          <p:nvPr/>
        </p:nvSpPr>
        <p:spPr>
          <a:xfrm>
            <a:off x="8424000" y="2463414"/>
            <a:ext cx="720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Flowchart: Alternate Process 49"/>
          <p:cNvSpPr/>
          <p:nvPr/>
        </p:nvSpPr>
        <p:spPr>
          <a:xfrm>
            <a:off x="7891748" y="250435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Flowchart: Alternate Process 50"/>
          <p:cNvSpPr/>
          <p:nvPr/>
        </p:nvSpPr>
        <p:spPr>
          <a:xfrm>
            <a:off x="6704390" y="24770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lowchart: Alternate Process 51"/>
          <p:cNvSpPr/>
          <p:nvPr/>
        </p:nvSpPr>
        <p:spPr>
          <a:xfrm>
            <a:off x="6158486" y="2545299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Flowchart: Alternate Process 52"/>
          <p:cNvSpPr/>
          <p:nvPr/>
        </p:nvSpPr>
        <p:spPr>
          <a:xfrm>
            <a:off x="4984773" y="24770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2934269" y="874403"/>
            <a:ext cx="972660" cy="828000"/>
            <a:chOff x="2879673" y="3302757"/>
            <a:chExt cx="1331750" cy="914401"/>
          </a:xfrm>
        </p:grpSpPr>
        <p:sp>
          <p:nvSpPr>
            <p:cNvPr id="85" name="Flowchart: Alternate Process 84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86" name="Flowchart: Alternate Process 85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87" name="Straight Connector 86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Flowchart: Alternate Process 89"/>
          <p:cNvSpPr/>
          <p:nvPr/>
        </p:nvSpPr>
        <p:spPr>
          <a:xfrm>
            <a:off x="1390664" y="5362424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Flowchart: Alternate Process 90"/>
          <p:cNvSpPr/>
          <p:nvPr/>
        </p:nvSpPr>
        <p:spPr>
          <a:xfrm>
            <a:off x="6203964" y="5349724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Flowchart: Alternate Process 92"/>
          <p:cNvSpPr/>
          <p:nvPr/>
        </p:nvSpPr>
        <p:spPr>
          <a:xfrm>
            <a:off x="6140464" y="4511524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Flowchart: Alternate Process 93"/>
          <p:cNvSpPr/>
          <p:nvPr/>
        </p:nvSpPr>
        <p:spPr>
          <a:xfrm>
            <a:off x="8424000" y="3099172"/>
            <a:ext cx="720000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Flowchart: Alternate Process 94"/>
          <p:cNvSpPr/>
          <p:nvPr/>
        </p:nvSpPr>
        <p:spPr>
          <a:xfrm>
            <a:off x="7891748" y="3140114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Flowchart: Alternate Process 95"/>
          <p:cNvSpPr/>
          <p:nvPr/>
        </p:nvSpPr>
        <p:spPr>
          <a:xfrm>
            <a:off x="6458726" y="3074720"/>
            <a:ext cx="133200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      )</a:t>
            </a:r>
            <a:r>
              <a:rPr lang="ar-KW" sz="2800" b="1" baseline="3000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Alternate Process 97"/>
          <p:cNvSpPr/>
          <p:nvPr/>
        </p:nvSpPr>
        <p:spPr>
          <a:xfrm>
            <a:off x="5912822" y="3181057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Flowchart: Alternate Process 98"/>
          <p:cNvSpPr/>
          <p:nvPr/>
        </p:nvSpPr>
        <p:spPr>
          <a:xfrm>
            <a:off x="4739109" y="3112820"/>
            <a:ext cx="1074834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lowchart: Alternate Process 99"/>
          <p:cNvSpPr/>
          <p:nvPr/>
        </p:nvSpPr>
        <p:spPr>
          <a:xfrm>
            <a:off x="2379566" y="3126277"/>
            <a:ext cx="107483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1901896" y="3221810"/>
            <a:ext cx="423081" cy="25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946164" y="2898624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7574507" y="3884294"/>
            <a:ext cx="156949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إما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lowchart: Alternate Process 107"/>
          <p:cNvSpPr/>
          <p:nvPr/>
        </p:nvSpPr>
        <p:spPr>
          <a:xfrm>
            <a:off x="7031928" y="3966179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lowchart: Alternate Process 109"/>
          <p:cNvSpPr/>
          <p:nvPr/>
        </p:nvSpPr>
        <p:spPr>
          <a:xfrm>
            <a:off x="2870185" y="3923342"/>
            <a:ext cx="1569493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أو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2327606" y="4005227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Flowchart: Alternate Process 111"/>
          <p:cNvSpPr/>
          <p:nvPr/>
        </p:nvSpPr>
        <p:spPr>
          <a:xfrm>
            <a:off x="7618096" y="4527072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7454323" y="4492957"/>
            <a:ext cx="1501253" cy="828000"/>
            <a:chOff x="2879672" y="3302757"/>
            <a:chExt cx="682394" cy="914401"/>
          </a:xfrm>
        </p:grpSpPr>
        <p:sp>
          <p:nvSpPr>
            <p:cNvPr id="114" name="Flowchart: Alternate Process 113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6" name="Flowchart: Alternate Process 11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8" name="Straight Connector 117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Flowchart: Alternate Process 118"/>
          <p:cNvSpPr/>
          <p:nvPr/>
        </p:nvSpPr>
        <p:spPr>
          <a:xfrm>
            <a:off x="7130116" y="4772724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2836825" y="4568963"/>
            <a:ext cx="1282890" cy="79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2673052" y="4534848"/>
            <a:ext cx="1501253" cy="828000"/>
            <a:chOff x="2879672" y="3302757"/>
            <a:chExt cx="682394" cy="914401"/>
          </a:xfrm>
        </p:grpSpPr>
        <p:sp>
          <p:nvSpPr>
            <p:cNvPr id="122" name="Flowchart: Alternate Process 121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" name="Flowchart: Alternate Process 122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6" name="Flowchart: Alternate Process 125"/>
          <p:cNvSpPr/>
          <p:nvPr/>
        </p:nvSpPr>
        <p:spPr>
          <a:xfrm>
            <a:off x="2348845" y="4814615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Flowchart: Alternate Process 126"/>
          <p:cNvSpPr/>
          <p:nvPr/>
        </p:nvSpPr>
        <p:spPr>
          <a:xfrm>
            <a:off x="7621706" y="5492266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7116279" y="557415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6196085" y="5299691"/>
            <a:ext cx="968989" cy="828000"/>
            <a:chOff x="2613604" y="3302757"/>
            <a:chExt cx="1203130" cy="914401"/>
          </a:xfrm>
        </p:grpSpPr>
        <p:sp>
          <p:nvSpPr>
            <p:cNvPr id="131" name="Flowchart: Alternate Process 130"/>
            <p:cNvSpPr/>
            <p:nvPr/>
          </p:nvSpPr>
          <p:spPr>
            <a:xfrm>
              <a:off x="2613604" y="3302757"/>
              <a:ext cx="120313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136" name="Flowchart: Alternate Process 135"/>
            <p:cNvSpPr/>
            <p:nvPr/>
          </p:nvSpPr>
          <p:spPr>
            <a:xfrm>
              <a:off x="2749167" y="3698544"/>
              <a:ext cx="863738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8" name="Flowchart: Alternate Process 137"/>
          <p:cNvSpPr/>
          <p:nvPr/>
        </p:nvSpPr>
        <p:spPr>
          <a:xfrm>
            <a:off x="2821106" y="5555766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Flowchart: Alternate Process 138"/>
          <p:cNvSpPr/>
          <p:nvPr/>
        </p:nvSpPr>
        <p:spPr>
          <a:xfrm>
            <a:off x="2329327" y="5637651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49"/>
          <p:cNvGrpSpPr/>
          <p:nvPr/>
        </p:nvGrpSpPr>
        <p:grpSpPr>
          <a:xfrm flipH="1">
            <a:off x="1351127" y="5388591"/>
            <a:ext cx="941696" cy="828000"/>
            <a:chOff x="2647682" y="3302757"/>
            <a:chExt cx="1660319" cy="914401"/>
          </a:xfrm>
        </p:grpSpPr>
        <p:sp>
          <p:nvSpPr>
            <p:cNvPr id="141" name="Flowchart: Alternate Process 140"/>
            <p:cNvSpPr/>
            <p:nvPr/>
          </p:nvSpPr>
          <p:spPr>
            <a:xfrm>
              <a:off x="2647682" y="3302757"/>
              <a:ext cx="166031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ــ12</a:t>
              </a:r>
            </a:p>
          </p:txBody>
        </p:sp>
        <p:sp>
          <p:nvSpPr>
            <p:cNvPr id="142" name="Flowchart: Alternate Process 141"/>
            <p:cNvSpPr/>
            <p:nvPr/>
          </p:nvSpPr>
          <p:spPr>
            <a:xfrm>
              <a:off x="2893319" y="3698544"/>
              <a:ext cx="1342494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143" name="Straight Connector 142"/>
            <p:cNvCxnSpPr/>
            <p:nvPr/>
          </p:nvCxnSpPr>
          <p:spPr>
            <a:xfrm rot="10800000">
              <a:off x="2899233" y="3721567"/>
              <a:ext cx="952083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49"/>
          <p:cNvGrpSpPr/>
          <p:nvPr/>
        </p:nvGrpSpPr>
        <p:grpSpPr>
          <a:xfrm flipH="1">
            <a:off x="6809190" y="3000988"/>
            <a:ext cx="765314" cy="764502"/>
            <a:chOff x="2862086" y="3344834"/>
            <a:chExt cx="1349337" cy="844278"/>
          </a:xfrm>
        </p:grpSpPr>
        <p:sp>
          <p:nvSpPr>
            <p:cNvPr id="145" name="Flowchart: Alternate Process 144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46" name="Flowchart: Alternate Process 145"/>
            <p:cNvSpPr/>
            <p:nvPr/>
          </p:nvSpPr>
          <p:spPr>
            <a:xfrm>
              <a:off x="2862086" y="3670497"/>
              <a:ext cx="1323439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147" name="Straight Connector 146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49"/>
          <p:cNvGrpSpPr/>
          <p:nvPr/>
        </p:nvGrpSpPr>
        <p:grpSpPr>
          <a:xfrm flipH="1">
            <a:off x="818868" y="2897495"/>
            <a:ext cx="1053786" cy="827999"/>
            <a:chOff x="2879673" y="3344834"/>
            <a:chExt cx="1331750" cy="914400"/>
          </a:xfrm>
        </p:grpSpPr>
        <p:sp>
          <p:nvSpPr>
            <p:cNvPr id="149" name="Flowchart: Alternate Process 148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169</a:t>
              </a:r>
            </a:p>
          </p:txBody>
        </p:sp>
        <p:sp>
          <p:nvSpPr>
            <p:cNvPr id="150" name="Flowchart: Alternate Process 149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144</a:t>
              </a:r>
            </a:p>
          </p:txBody>
        </p:sp>
        <p:cxnSp>
          <p:nvCxnSpPr>
            <p:cNvPr id="151" name="Straight Connector 150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2" name="Flowchart: Alternate Process 151"/>
          <p:cNvSpPr/>
          <p:nvPr/>
        </p:nvSpPr>
        <p:spPr>
          <a:xfrm>
            <a:off x="6102364" y="3673324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 flipH="1">
            <a:off x="6123386" y="3699491"/>
            <a:ext cx="755340" cy="827999"/>
            <a:chOff x="2879673" y="3344834"/>
            <a:chExt cx="1331750" cy="914400"/>
          </a:xfrm>
        </p:grpSpPr>
        <p:sp>
          <p:nvSpPr>
            <p:cNvPr id="154" name="Flowchart: Alternate Process 153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sp>
          <p:nvSpPr>
            <p:cNvPr id="155" name="Flowchart: Alternate Process 154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156" name="Straight Connector 155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Flowchart: Alternate Process 156"/>
          <p:cNvSpPr/>
          <p:nvPr/>
        </p:nvSpPr>
        <p:spPr>
          <a:xfrm>
            <a:off x="1365264" y="3686024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49"/>
          <p:cNvGrpSpPr/>
          <p:nvPr/>
        </p:nvGrpSpPr>
        <p:grpSpPr>
          <a:xfrm flipH="1">
            <a:off x="1282890" y="3684895"/>
            <a:ext cx="886032" cy="855297"/>
            <a:chOff x="2831547" y="3314688"/>
            <a:chExt cx="1562175" cy="944546"/>
          </a:xfrm>
        </p:grpSpPr>
        <p:sp>
          <p:nvSpPr>
            <p:cNvPr id="159" name="Flowchart: Alternate Process 158"/>
            <p:cNvSpPr/>
            <p:nvPr/>
          </p:nvSpPr>
          <p:spPr>
            <a:xfrm>
              <a:off x="2831547" y="3314688"/>
              <a:ext cx="1562175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ــ13</a:t>
              </a:r>
            </a:p>
          </p:txBody>
        </p:sp>
        <p:sp>
          <p:nvSpPr>
            <p:cNvPr id="160" name="Flowchart: Alternate Process 159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161" name="Straight Connector 160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49"/>
          <p:cNvGrpSpPr/>
          <p:nvPr/>
        </p:nvGrpSpPr>
        <p:grpSpPr>
          <a:xfrm flipH="1">
            <a:off x="6212286" y="4499591"/>
            <a:ext cx="755340" cy="827999"/>
            <a:chOff x="2879673" y="3344834"/>
            <a:chExt cx="1331750" cy="914400"/>
          </a:xfrm>
        </p:grpSpPr>
        <p:sp>
          <p:nvSpPr>
            <p:cNvPr id="163" name="Flowchart: Alternate Process 162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sp>
          <p:nvSpPr>
            <p:cNvPr id="164" name="Flowchart: Alternate Process 163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165" name="Straight Connector 164"/>
            <p:cNvCxnSpPr/>
            <p:nvPr/>
          </p:nvCxnSpPr>
          <p:spPr>
            <a:xfrm rot="10800000">
              <a:off x="3033582" y="3763643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6" name="Flowchart: Alternate Process 165"/>
          <p:cNvSpPr/>
          <p:nvPr/>
        </p:nvSpPr>
        <p:spPr>
          <a:xfrm>
            <a:off x="1365264" y="4536924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49"/>
          <p:cNvGrpSpPr/>
          <p:nvPr/>
        </p:nvGrpSpPr>
        <p:grpSpPr>
          <a:xfrm flipH="1">
            <a:off x="1228300" y="4524991"/>
            <a:ext cx="1059662" cy="827999"/>
            <a:chOff x="2879673" y="3344834"/>
            <a:chExt cx="1331750" cy="914400"/>
          </a:xfrm>
        </p:grpSpPr>
        <p:sp>
          <p:nvSpPr>
            <p:cNvPr id="168" name="Flowchart: Alternate Process 167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ــ13</a:t>
              </a:r>
            </a:p>
          </p:txBody>
        </p:sp>
        <p:sp>
          <p:nvSpPr>
            <p:cNvPr id="169" name="Flowchart: Alternate Process 168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170" name="Straight Connector 169"/>
            <p:cNvCxnSpPr/>
            <p:nvPr/>
          </p:nvCxnSpPr>
          <p:spPr>
            <a:xfrm rot="10800000">
              <a:off x="3033582" y="3763643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1" name="Flowchart: Alternate Process 170"/>
          <p:cNvSpPr/>
          <p:nvPr/>
        </p:nvSpPr>
        <p:spPr>
          <a:xfrm>
            <a:off x="5118100" y="5580610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مقبولة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Flowchart: Alternate Process 171"/>
          <p:cNvSpPr/>
          <p:nvPr/>
        </p:nvSpPr>
        <p:spPr>
          <a:xfrm>
            <a:off x="381000" y="5580610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Notched Right Arrow 96">
            <a:hlinkClick r:id="" action="ppaction://noaction"/>
          </p:cNvPr>
          <p:cNvSpPr/>
          <p:nvPr/>
        </p:nvSpPr>
        <p:spPr>
          <a:xfrm flipH="1">
            <a:off x="-4" y="6346209"/>
            <a:ext cx="1187357" cy="511791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تابع الحل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6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200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01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02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8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21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1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14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1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1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1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  <p:bldP spid="53" grpId="0" animBg="1"/>
      <p:bldP spid="90" grpId="0" animBg="1"/>
      <p:bldP spid="91" grpId="0" animBg="1"/>
      <p:bldP spid="93" grpId="0" animBg="1"/>
      <p:bldP spid="94" grpId="0" animBg="1"/>
      <p:bldP spid="95" grpId="0" animBg="1"/>
      <p:bldP spid="96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7" grpId="0" animBg="1"/>
      <p:bldP spid="108" grpId="0" animBg="1"/>
      <p:bldP spid="110" grpId="0" animBg="1"/>
      <p:bldP spid="111" grpId="0" animBg="1"/>
      <p:bldP spid="112" grpId="0" animBg="1"/>
      <p:bldP spid="119" grpId="0" animBg="1"/>
      <p:bldP spid="120" grpId="0" animBg="1"/>
      <p:bldP spid="126" grpId="0" animBg="1"/>
      <p:bldP spid="127" grpId="0" animBg="1"/>
      <p:bldP spid="128" grpId="0" animBg="1"/>
      <p:bldP spid="138" grpId="0" animBg="1"/>
      <p:bldP spid="139" grpId="0" animBg="1"/>
      <p:bldP spid="152" grpId="0" animBg="1"/>
      <p:bldP spid="157" grpId="0" animBg="1"/>
      <p:bldP spid="166" grpId="0" animBg="1"/>
      <p:bldP spid="171" grpId="0" animBg="1"/>
      <p:bldP spid="171" grpId="1" animBg="1"/>
      <p:bldP spid="172" grpId="0" animBg="1"/>
      <p:bldP spid="172" grpId="1" animBg="1"/>
      <p:bldP spid="9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117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7" name="Bevel 6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6311900" y="368491"/>
            <a:ext cx="2832101" cy="50781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تابع مثال ( 4 )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559559" y="921224"/>
            <a:ext cx="8584442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&lt;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0198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2934269" y="806163"/>
            <a:ext cx="972660" cy="828000"/>
            <a:chOff x="2879673" y="3302757"/>
            <a:chExt cx="1331750" cy="914401"/>
          </a:xfrm>
        </p:grpSpPr>
        <p:sp>
          <p:nvSpPr>
            <p:cNvPr id="63" name="Flowchart: Alternate Process 62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65" name="Flowchart: Alternate Process 64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66" name="Straight Connector 65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Flowchart: Alternate Process 66"/>
          <p:cNvSpPr/>
          <p:nvPr/>
        </p:nvSpPr>
        <p:spPr>
          <a:xfrm>
            <a:off x="1557840" y="2362004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lowchart: Alternate Process 67"/>
          <p:cNvSpPr/>
          <p:nvPr/>
        </p:nvSpPr>
        <p:spPr>
          <a:xfrm>
            <a:off x="6371140" y="2349304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Flowchart: Alternate Process 69"/>
          <p:cNvSpPr/>
          <p:nvPr/>
        </p:nvSpPr>
        <p:spPr>
          <a:xfrm>
            <a:off x="7788882" y="2491846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Flowchart: Alternate Process 70"/>
          <p:cNvSpPr/>
          <p:nvPr/>
        </p:nvSpPr>
        <p:spPr>
          <a:xfrm>
            <a:off x="7297103" y="257373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 flipH="1">
            <a:off x="6414448" y="2299271"/>
            <a:ext cx="791570" cy="828000"/>
            <a:chOff x="2571474" y="3302757"/>
            <a:chExt cx="1395633" cy="914401"/>
          </a:xfrm>
        </p:grpSpPr>
        <p:sp>
          <p:nvSpPr>
            <p:cNvPr id="75" name="Flowchart: Alternate Process 74"/>
            <p:cNvSpPr/>
            <p:nvPr/>
          </p:nvSpPr>
          <p:spPr>
            <a:xfrm>
              <a:off x="2571474" y="3302757"/>
              <a:ext cx="1395633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76" name="Flowchart: Alternate Process 75"/>
            <p:cNvSpPr/>
            <p:nvPr/>
          </p:nvSpPr>
          <p:spPr>
            <a:xfrm>
              <a:off x="2619602" y="3698544"/>
              <a:ext cx="1227193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78" name="Straight Connector 77"/>
            <p:cNvCxnSpPr/>
            <p:nvPr/>
          </p:nvCxnSpPr>
          <p:spPr>
            <a:xfrm rot="10800000">
              <a:off x="2742495" y="3721567"/>
              <a:ext cx="9520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Flowchart: Alternate Process 78"/>
          <p:cNvSpPr/>
          <p:nvPr/>
        </p:nvSpPr>
        <p:spPr>
          <a:xfrm>
            <a:off x="2988282" y="2555346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Flowchart: Alternate Process 79"/>
          <p:cNvSpPr/>
          <p:nvPr/>
        </p:nvSpPr>
        <p:spPr>
          <a:xfrm>
            <a:off x="2496503" y="2637231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1528548" y="2388171"/>
            <a:ext cx="968991" cy="828000"/>
            <a:chOff x="2677747" y="3302757"/>
            <a:chExt cx="1708443" cy="914401"/>
          </a:xfrm>
        </p:grpSpPr>
        <p:sp>
          <p:nvSpPr>
            <p:cNvPr id="84" name="Flowchart: Alternate Process 83"/>
            <p:cNvSpPr/>
            <p:nvPr/>
          </p:nvSpPr>
          <p:spPr>
            <a:xfrm>
              <a:off x="2677747" y="3302757"/>
              <a:ext cx="1708443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ــ 12</a:t>
              </a:r>
            </a:p>
          </p:txBody>
        </p:sp>
        <p:sp>
          <p:nvSpPr>
            <p:cNvPr id="85" name="Flowchart: Alternate Process 84"/>
            <p:cNvSpPr/>
            <p:nvPr/>
          </p:nvSpPr>
          <p:spPr>
            <a:xfrm>
              <a:off x="2893318" y="3698544"/>
              <a:ext cx="1372557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90" name="Straight Connector 89"/>
            <p:cNvCxnSpPr/>
            <p:nvPr/>
          </p:nvCxnSpPr>
          <p:spPr>
            <a:xfrm rot="10800000">
              <a:off x="3019548" y="3721567"/>
              <a:ext cx="952082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Flowchart: Alternate Process 96"/>
          <p:cNvSpPr/>
          <p:nvPr/>
        </p:nvSpPr>
        <p:spPr>
          <a:xfrm>
            <a:off x="3748576" y="3354890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1132376" y="3354890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لابد أن تكون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Flowchart: Alternate Process 103"/>
          <p:cNvSpPr/>
          <p:nvPr/>
        </p:nvSpPr>
        <p:spPr>
          <a:xfrm>
            <a:off x="5285276" y="2580190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مقبولة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Flowchart: Alternate Process 111"/>
          <p:cNvSpPr/>
          <p:nvPr/>
        </p:nvSpPr>
        <p:spPr>
          <a:xfrm>
            <a:off x="548176" y="2580190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Flowchart: Alternate Process 121"/>
          <p:cNvSpPr/>
          <p:nvPr/>
        </p:nvSpPr>
        <p:spPr>
          <a:xfrm>
            <a:off x="7992000" y="3266546"/>
            <a:ext cx="1152000" cy="43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6587320" y="3147468"/>
            <a:ext cx="1282890" cy="792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6436247" y="3111468"/>
            <a:ext cx="1501253" cy="828000"/>
            <a:chOff x="2879672" y="3302757"/>
            <a:chExt cx="682394" cy="914401"/>
          </a:xfrm>
        </p:grpSpPr>
        <p:sp>
          <p:nvSpPr>
            <p:cNvPr id="131" name="Flowchart: Alternate Process 130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جـا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Flowchart: Alternate Process 136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8" name="Straight Connector 137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Flowchart: Alternate Process 138"/>
          <p:cNvSpPr/>
          <p:nvPr/>
        </p:nvSpPr>
        <p:spPr>
          <a:xfrm>
            <a:off x="7547500" y="4117446"/>
            <a:ext cx="135084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Flowchart: Alternate Process 139"/>
          <p:cNvSpPr/>
          <p:nvPr/>
        </p:nvSpPr>
        <p:spPr>
          <a:xfrm>
            <a:off x="6642100" y="3998600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3935096" y="3952352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>
            <a:off x="3771323" y="3918237"/>
            <a:ext cx="1501253" cy="828000"/>
            <a:chOff x="2879672" y="3302757"/>
            <a:chExt cx="682394" cy="914401"/>
          </a:xfrm>
        </p:grpSpPr>
        <p:sp>
          <p:nvSpPr>
            <p:cNvPr id="143" name="Flowchart: Alternate Process 142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Flowchart: Alternate Process 143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5" name="Straight Connector 144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6" name="Flowchart: Alternate Process 145"/>
          <p:cNvSpPr/>
          <p:nvPr/>
        </p:nvSpPr>
        <p:spPr>
          <a:xfrm>
            <a:off x="3448921" y="414853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Flowchart: Alternate Process 146"/>
          <p:cNvSpPr/>
          <p:nvPr/>
        </p:nvSpPr>
        <p:spPr>
          <a:xfrm>
            <a:off x="7560200" y="505951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Flowchart: Alternate Process 147"/>
          <p:cNvSpPr/>
          <p:nvPr/>
        </p:nvSpPr>
        <p:spPr>
          <a:xfrm>
            <a:off x="7068421" y="514140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Flowchart: Alternate Process 148"/>
          <p:cNvSpPr/>
          <p:nvPr/>
        </p:nvSpPr>
        <p:spPr>
          <a:xfrm>
            <a:off x="5468220" y="507790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Flowchart: Alternate Process 149"/>
          <p:cNvSpPr/>
          <p:nvPr/>
        </p:nvSpPr>
        <p:spPr>
          <a:xfrm>
            <a:off x="4270900" y="5046818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Flowchart: Alternate Process 150"/>
          <p:cNvSpPr/>
          <p:nvPr/>
        </p:nvSpPr>
        <p:spPr>
          <a:xfrm>
            <a:off x="3753721" y="5116003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Flowchart: Alternate Process 151"/>
          <p:cNvSpPr/>
          <p:nvPr/>
        </p:nvSpPr>
        <p:spPr>
          <a:xfrm>
            <a:off x="2318620" y="5014403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Flowchart: Alternate Process 152"/>
          <p:cNvSpPr/>
          <p:nvPr/>
        </p:nvSpPr>
        <p:spPr>
          <a:xfrm>
            <a:off x="7598300" y="5850514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Flowchart: Alternate Process 153"/>
          <p:cNvSpPr/>
          <p:nvPr/>
        </p:nvSpPr>
        <p:spPr>
          <a:xfrm>
            <a:off x="7106521" y="5932399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 flipH="1">
            <a:off x="6631390" y="3962971"/>
            <a:ext cx="755339" cy="828000"/>
            <a:chOff x="2879673" y="3302757"/>
            <a:chExt cx="1331750" cy="914401"/>
          </a:xfrm>
        </p:grpSpPr>
        <p:sp>
          <p:nvSpPr>
            <p:cNvPr id="156" name="Flowchart: Alternate Process 155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57" name="Flowchart: Alternate Process 156"/>
            <p:cNvSpPr/>
            <p:nvPr/>
          </p:nvSpPr>
          <p:spPr>
            <a:xfrm>
              <a:off x="2885479" y="3698544"/>
              <a:ext cx="1291184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158" name="Straight Connector 157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Flowchart: Alternate Process 158"/>
          <p:cNvSpPr/>
          <p:nvPr/>
        </p:nvSpPr>
        <p:spPr>
          <a:xfrm>
            <a:off x="2476500" y="3935100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 flipH="1">
            <a:off x="2442948" y="3912171"/>
            <a:ext cx="764275" cy="828000"/>
            <a:chOff x="2861770" y="3302757"/>
            <a:chExt cx="1413644" cy="914401"/>
          </a:xfrm>
        </p:grpSpPr>
        <p:sp>
          <p:nvSpPr>
            <p:cNvPr id="161" name="Flowchart: Alternate Process 160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62" name="Flowchart: Alternate Process 161"/>
            <p:cNvSpPr/>
            <p:nvPr/>
          </p:nvSpPr>
          <p:spPr>
            <a:xfrm>
              <a:off x="2861770" y="3698544"/>
              <a:ext cx="1413644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163" name="Straight Connector 162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4" name="Flowchart: Alternate Process 163"/>
          <p:cNvSpPr/>
          <p:nvPr/>
        </p:nvSpPr>
        <p:spPr>
          <a:xfrm>
            <a:off x="6108700" y="488987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49"/>
          <p:cNvGrpSpPr/>
          <p:nvPr/>
        </p:nvGrpSpPr>
        <p:grpSpPr>
          <a:xfrm flipH="1">
            <a:off x="6097990" y="4854243"/>
            <a:ext cx="766834" cy="828000"/>
            <a:chOff x="2859406" y="3302757"/>
            <a:chExt cx="1352017" cy="914401"/>
          </a:xfrm>
        </p:grpSpPr>
        <p:sp>
          <p:nvSpPr>
            <p:cNvPr id="166" name="Flowchart: Alternate Process 165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67" name="Flowchart: Alternate Process 166"/>
            <p:cNvSpPr/>
            <p:nvPr/>
          </p:nvSpPr>
          <p:spPr>
            <a:xfrm>
              <a:off x="2859406" y="3698544"/>
              <a:ext cx="1323442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168" name="Straight Connector 167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9" name="Flowchart: Alternate Process 168"/>
          <p:cNvSpPr/>
          <p:nvPr/>
        </p:nvSpPr>
        <p:spPr>
          <a:xfrm>
            <a:off x="2908300" y="487717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49"/>
          <p:cNvGrpSpPr/>
          <p:nvPr/>
        </p:nvGrpSpPr>
        <p:grpSpPr>
          <a:xfrm flipH="1">
            <a:off x="2893324" y="4841543"/>
            <a:ext cx="759604" cy="828000"/>
            <a:chOff x="2879673" y="3302757"/>
            <a:chExt cx="1339269" cy="914401"/>
          </a:xfrm>
        </p:grpSpPr>
        <p:sp>
          <p:nvSpPr>
            <p:cNvPr id="171" name="Flowchart: Alternate Process 170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72" name="Flowchart: Alternate Process 171"/>
            <p:cNvSpPr/>
            <p:nvPr/>
          </p:nvSpPr>
          <p:spPr>
            <a:xfrm>
              <a:off x="2919563" y="3698544"/>
              <a:ext cx="129937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173" name="Straight Connector 172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" name="Flowchart: Alternate Process 173"/>
          <p:cNvSpPr/>
          <p:nvPr/>
        </p:nvSpPr>
        <p:spPr>
          <a:xfrm>
            <a:off x="1460500" y="4877172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49"/>
          <p:cNvGrpSpPr/>
          <p:nvPr/>
        </p:nvGrpSpPr>
        <p:grpSpPr>
          <a:xfrm flipH="1">
            <a:off x="1419367" y="4841543"/>
            <a:ext cx="785762" cy="828000"/>
            <a:chOff x="2879673" y="3302757"/>
            <a:chExt cx="1385389" cy="914401"/>
          </a:xfrm>
        </p:grpSpPr>
        <p:sp>
          <p:nvSpPr>
            <p:cNvPr id="176" name="Flowchart: Alternate Process 175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177" name="Flowchart: Alternate Process 176"/>
            <p:cNvSpPr/>
            <p:nvPr/>
          </p:nvSpPr>
          <p:spPr>
            <a:xfrm>
              <a:off x="2917557" y="3698544"/>
              <a:ext cx="1347505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178" name="Straight Connector 177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9" name="Flowchart: Alternate Process 178"/>
          <p:cNvSpPr/>
          <p:nvPr/>
        </p:nvSpPr>
        <p:spPr>
          <a:xfrm>
            <a:off x="6286500" y="5693568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49"/>
          <p:cNvGrpSpPr/>
          <p:nvPr/>
        </p:nvGrpSpPr>
        <p:grpSpPr>
          <a:xfrm flipH="1">
            <a:off x="6275790" y="5657939"/>
            <a:ext cx="780102" cy="828000"/>
            <a:chOff x="2836013" y="3302757"/>
            <a:chExt cx="1375410" cy="914401"/>
          </a:xfrm>
        </p:grpSpPr>
        <p:sp>
          <p:nvSpPr>
            <p:cNvPr id="181" name="Flowchart: Alternate Process 180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82" name="Flowchart: Alternate Process 181"/>
            <p:cNvSpPr/>
            <p:nvPr/>
          </p:nvSpPr>
          <p:spPr>
            <a:xfrm>
              <a:off x="2836013" y="3698544"/>
              <a:ext cx="1323442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183" name="Straight Connector 182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7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8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4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9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4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9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0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5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0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70" grpId="0" animBg="1"/>
      <p:bldP spid="71" grpId="0" animBg="1"/>
      <p:bldP spid="79" grpId="0" animBg="1"/>
      <p:bldP spid="80" grpId="0" animBg="1"/>
      <p:bldP spid="97" grpId="0" animBg="1"/>
      <p:bldP spid="103" grpId="0" animBg="1"/>
      <p:bldP spid="104" grpId="0" animBg="1"/>
      <p:bldP spid="104" grpId="1" animBg="1"/>
      <p:bldP spid="112" grpId="0" animBg="1"/>
      <p:bldP spid="112" grpId="1" animBg="1"/>
      <p:bldP spid="122" grpId="0" animBg="1"/>
      <p:bldP spid="128" grpId="0" animBg="1"/>
      <p:bldP spid="139" grpId="0" animBg="1"/>
      <p:bldP spid="140" grpId="0" animBg="1"/>
      <p:bldP spid="141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9" grpId="0" animBg="1"/>
      <p:bldP spid="164" grpId="0" animBg="1"/>
      <p:bldP spid="169" grpId="0" animBg="1"/>
      <p:bldP spid="174" grpId="0" animBg="1"/>
      <p:bldP spid="17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7" name="Bevel 6">
            <a:hlinkClick r:id="rId2" action="ppaction://hlinksldjump"/>
          </p:cNvPr>
          <p:cNvSpPr/>
          <p:nvPr/>
        </p:nvSpPr>
        <p:spPr>
          <a:xfrm>
            <a:off x="0" y="63881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880280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07570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07570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49020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587120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686818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33459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2910205" y="3698544"/>
              <a:ext cx="12753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Flowchart: Stored Data 98"/>
          <p:cNvSpPr/>
          <p:nvPr/>
        </p:nvSpPr>
        <p:spPr>
          <a:xfrm>
            <a:off x="5882185" y="368490"/>
            <a:ext cx="3261815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4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Stored Data 97"/>
          <p:cNvSpPr/>
          <p:nvPr/>
        </p:nvSpPr>
        <p:spPr>
          <a:xfrm>
            <a:off x="2347415" y="395786"/>
            <a:ext cx="3261815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حل آخر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7642744" y="2343230"/>
            <a:ext cx="136477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4848388" y="2183441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6208416" y="2164488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6044643" y="2130373"/>
            <a:ext cx="1501253" cy="828000"/>
            <a:chOff x="2879672" y="3302757"/>
            <a:chExt cx="682394" cy="914401"/>
          </a:xfrm>
        </p:grpSpPr>
        <p:sp>
          <p:nvSpPr>
            <p:cNvPr id="105" name="Flowchart: Alternate Process 10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مجاور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lowchart: Alternate Process 10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مقابل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Flowchart: Alternate Process 107"/>
          <p:cNvSpPr/>
          <p:nvPr/>
        </p:nvSpPr>
        <p:spPr>
          <a:xfrm>
            <a:off x="5722242" y="2387962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4837678" y="2147812"/>
            <a:ext cx="785198" cy="828000"/>
            <a:chOff x="2827028" y="3302757"/>
            <a:chExt cx="1384395" cy="914401"/>
          </a:xfrm>
        </p:grpSpPr>
        <p:sp>
          <p:nvSpPr>
            <p:cNvPr id="110" name="Flowchart: Alternate Process 109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11" name="Flowchart: Alternate Process 110"/>
            <p:cNvSpPr/>
            <p:nvPr/>
          </p:nvSpPr>
          <p:spPr>
            <a:xfrm>
              <a:off x="2827028" y="3698544"/>
              <a:ext cx="130150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Right Triangle 130"/>
          <p:cNvSpPr/>
          <p:nvPr/>
        </p:nvSpPr>
        <p:spPr>
          <a:xfrm>
            <a:off x="668736" y="2866035"/>
            <a:ext cx="1596788" cy="2306472"/>
          </a:xfrm>
          <a:prstGeom prst="rt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Flowchart: Alternate Process 133"/>
          <p:cNvSpPr/>
          <p:nvPr/>
        </p:nvSpPr>
        <p:spPr>
          <a:xfrm>
            <a:off x="409430" y="5117915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1419364" y="4640243"/>
            <a:ext cx="968992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2238230" y="5008732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245656" y="2429306"/>
            <a:ext cx="655092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Flowchart: Alternate Process 147"/>
          <p:cNvSpPr/>
          <p:nvPr/>
        </p:nvSpPr>
        <p:spPr>
          <a:xfrm>
            <a:off x="-122832" y="3862321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12ك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Flowchart: Alternate Process 150"/>
          <p:cNvSpPr/>
          <p:nvPr/>
        </p:nvSpPr>
        <p:spPr>
          <a:xfrm>
            <a:off x="968985" y="5158858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96031" y="4940495"/>
            <a:ext cx="216000" cy="218364"/>
          </a:xfrm>
          <a:prstGeom prst="rect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Flowchart: Alternate Process 161"/>
          <p:cNvSpPr/>
          <p:nvPr/>
        </p:nvSpPr>
        <p:spPr>
          <a:xfrm>
            <a:off x="6624000" y="3079843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Flowchart: Alternate Process 165"/>
          <p:cNvSpPr/>
          <p:nvPr/>
        </p:nvSpPr>
        <p:spPr>
          <a:xfrm>
            <a:off x="4181054" y="3079844"/>
            <a:ext cx="234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Flowchart: Alternate Process 170"/>
          <p:cNvSpPr/>
          <p:nvPr/>
        </p:nvSpPr>
        <p:spPr>
          <a:xfrm>
            <a:off x="2229417" y="3079851"/>
            <a:ext cx="1836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Flowchart: Alternate Process 175"/>
          <p:cNvSpPr/>
          <p:nvPr/>
        </p:nvSpPr>
        <p:spPr>
          <a:xfrm>
            <a:off x="5554639" y="3469738"/>
            <a:ext cx="3589361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باستخدام نظرية فيثاغورث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6237027" y="4021904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ب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Flowchart: Alternate Process 183"/>
          <p:cNvSpPr/>
          <p:nvPr/>
        </p:nvSpPr>
        <p:spPr>
          <a:xfrm>
            <a:off x="5704765" y="4021904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Flowchart: Alternate Process 184"/>
          <p:cNvSpPr/>
          <p:nvPr/>
        </p:nvSpPr>
        <p:spPr>
          <a:xfrm>
            <a:off x="4189864" y="4035551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Flowchart: Alternate Process 185"/>
          <p:cNvSpPr/>
          <p:nvPr/>
        </p:nvSpPr>
        <p:spPr>
          <a:xfrm>
            <a:off x="6264322" y="4540519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Flowchart: Alternate Process 186"/>
          <p:cNvSpPr/>
          <p:nvPr/>
        </p:nvSpPr>
        <p:spPr>
          <a:xfrm>
            <a:off x="5732060" y="4540519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Flowchart: Alternate Process 189"/>
          <p:cNvSpPr/>
          <p:nvPr/>
        </p:nvSpPr>
        <p:spPr>
          <a:xfrm>
            <a:off x="4217159" y="4554166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(12ك)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Flowchart: Alternate Process 193"/>
          <p:cNvSpPr/>
          <p:nvPr/>
        </p:nvSpPr>
        <p:spPr>
          <a:xfrm>
            <a:off x="7547212" y="505913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Flowchart: Alternate Process 194"/>
          <p:cNvSpPr/>
          <p:nvPr/>
        </p:nvSpPr>
        <p:spPr>
          <a:xfrm>
            <a:off x="7547212" y="456781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Flowchart: Alternate Process 195"/>
          <p:cNvSpPr/>
          <p:nvPr/>
        </p:nvSpPr>
        <p:spPr>
          <a:xfrm>
            <a:off x="6237027" y="5045487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25ك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Flowchart: Alternate Process 196"/>
          <p:cNvSpPr/>
          <p:nvPr/>
        </p:nvSpPr>
        <p:spPr>
          <a:xfrm>
            <a:off x="5704765" y="5045487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Flowchart: Alternate Process 198"/>
          <p:cNvSpPr/>
          <p:nvPr/>
        </p:nvSpPr>
        <p:spPr>
          <a:xfrm>
            <a:off x="4189864" y="5059134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144ك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Flowchart: Alternate Process 199"/>
          <p:cNvSpPr/>
          <p:nvPr/>
        </p:nvSpPr>
        <p:spPr>
          <a:xfrm>
            <a:off x="3807729" y="5059133"/>
            <a:ext cx="36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Flowchart: Alternate Process 200"/>
          <p:cNvSpPr/>
          <p:nvPr/>
        </p:nvSpPr>
        <p:spPr>
          <a:xfrm>
            <a:off x="2620370" y="5072791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169ك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Flowchart: Alternate Process 201"/>
          <p:cNvSpPr/>
          <p:nvPr/>
        </p:nvSpPr>
        <p:spPr>
          <a:xfrm>
            <a:off x="7683690" y="5536805"/>
            <a:ext cx="148760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Flowchart: Alternate Process 202"/>
          <p:cNvSpPr/>
          <p:nvPr/>
        </p:nvSpPr>
        <p:spPr>
          <a:xfrm>
            <a:off x="6346211" y="5550453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13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Flowchart: Alternate Process 203"/>
          <p:cNvSpPr/>
          <p:nvPr/>
        </p:nvSpPr>
        <p:spPr>
          <a:xfrm>
            <a:off x="7560860" y="4035552"/>
            <a:ext cx="155584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Flowchart: Alternate Process 204"/>
          <p:cNvSpPr/>
          <p:nvPr/>
        </p:nvSpPr>
        <p:spPr>
          <a:xfrm>
            <a:off x="7915704" y="624285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Flowchart: Alternate Process 205"/>
          <p:cNvSpPr/>
          <p:nvPr/>
        </p:nvSpPr>
        <p:spPr>
          <a:xfrm>
            <a:off x="6727040" y="606411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6467730" y="6030001"/>
            <a:ext cx="1487604" cy="896239"/>
            <a:chOff x="2879672" y="3302757"/>
            <a:chExt cx="676190" cy="989760"/>
          </a:xfrm>
        </p:grpSpPr>
        <p:sp>
          <p:nvSpPr>
            <p:cNvPr id="208" name="Flowchart: Alternate Process 20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" name="Flowchart: Alternate Process 208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13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0" name="Straight Connector 20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Flowchart: Alternate Process 225"/>
          <p:cNvSpPr/>
          <p:nvPr/>
        </p:nvSpPr>
        <p:spPr>
          <a:xfrm>
            <a:off x="6264330" y="626905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Flowchart: Alternate Process 226"/>
          <p:cNvSpPr/>
          <p:nvPr/>
        </p:nvSpPr>
        <p:spPr>
          <a:xfrm>
            <a:off x="5457833" y="605618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>
            <a:off x="5048395" y="6022072"/>
            <a:ext cx="1487604" cy="896239"/>
            <a:chOff x="2879672" y="3302757"/>
            <a:chExt cx="676190" cy="989760"/>
          </a:xfrm>
        </p:grpSpPr>
        <p:sp>
          <p:nvSpPr>
            <p:cNvPr id="229" name="Flowchart: Alternate Process 22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230" name="Flowchart: Alternate Process 229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231" name="Straight Connector 230"/>
            <p:cNvCxnSpPr/>
            <p:nvPr/>
          </p:nvCxnSpPr>
          <p:spPr>
            <a:xfrm rot="10800000">
              <a:off x="3131555" y="3766783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2" name="Flowchart: Alternate Process 251"/>
          <p:cNvSpPr/>
          <p:nvPr/>
        </p:nvSpPr>
        <p:spPr>
          <a:xfrm>
            <a:off x="3425578" y="6215561"/>
            <a:ext cx="1323833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3" name="Flowchart: Alternate Process 252"/>
          <p:cNvSpPr/>
          <p:nvPr/>
        </p:nvSpPr>
        <p:spPr>
          <a:xfrm>
            <a:off x="2318803" y="6036819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>
            <a:off x="2059493" y="6002705"/>
            <a:ext cx="1487604" cy="896239"/>
            <a:chOff x="2879672" y="3302757"/>
            <a:chExt cx="676190" cy="989760"/>
          </a:xfrm>
        </p:grpSpPr>
        <p:sp>
          <p:nvSpPr>
            <p:cNvPr id="255" name="Flowchart: Alternate Process 25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" name="Flowchart: Alternate Process 255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13ك</a:t>
              </a:r>
            </a:p>
          </p:txBody>
        </p:sp>
        <p:cxnSp>
          <p:nvCxnSpPr>
            <p:cNvPr id="257" name="Straight Connector 25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8" name="Flowchart: Alternate Process 257"/>
          <p:cNvSpPr/>
          <p:nvPr/>
        </p:nvSpPr>
        <p:spPr>
          <a:xfrm>
            <a:off x="1856093" y="6241755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Flowchart: Alternate Process 258"/>
          <p:cNvSpPr/>
          <p:nvPr/>
        </p:nvSpPr>
        <p:spPr>
          <a:xfrm>
            <a:off x="1049596" y="6028890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>
            <a:off x="640158" y="5994776"/>
            <a:ext cx="1487604" cy="896239"/>
            <a:chOff x="2879672" y="3302757"/>
            <a:chExt cx="676190" cy="989760"/>
          </a:xfrm>
        </p:grpSpPr>
        <p:sp>
          <p:nvSpPr>
            <p:cNvPr id="261" name="Flowchart: Alternate Process 260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262" name="Flowchart: Alternate Process 261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</p:txBody>
        </p:sp>
        <p:cxnSp>
          <p:nvCxnSpPr>
            <p:cNvPr id="263" name="Straight Connector 262"/>
            <p:cNvCxnSpPr/>
            <p:nvPr/>
          </p:nvCxnSpPr>
          <p:spPr>
            <a:xfrm rot="10800000">
              <a:off x="3131555" y="3766783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3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3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8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8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8" dur="2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3" grpId="0" animBg="1"/>
      <p:bldP spid="108" grpId="0" animBg="1"/>
      <p:bldP spid="131" grpId="0" animBg="1"/>
      <p:bldP spid="134" grpId="0"/>
      <p:bldP spid="136" grpId="0"/>
      <p:bldP spid="141" grpId="0"/>
      <p:bldP spid="143" grpId="0"/>
      <p:bldP spid="148" grpId="0"/>
      <p:bldP spid="151" grpId="0"/>
      <p:bldP spid="157" grpId="0" animBg="1"/>
      <p:bldP spid="162" grpId="0" animBg="1"/>
      <p:bldP spid="166" grpId="0" animBg="1"/>
      <p:bldP spid="171" grpId="0" animBg="1"/>
      <p:bldP spid="176" grpId="0" animBg="1"/>
      <p:bldP spid="180" grpId="0" animBg="1"/>
      <p:bldP spid="184" grpId="0" animBg="1"/>
      <p:bldP spid="185" grpId="0" animBg="1"/>
      <p:bldP spid="186" grpId="0" animBg="1"/>
      <p:bldP spid="187" grpId="0" animBg="1"/>
      <p:bldP spid="190" grpId="0" animBg="1"/>
      <p:bldP spid="194" grpId="0" animBg="1"/>
      <p:bldP spid="195" grpId="0" animBg="1"/>
      <p:bldP spid="196" grpId="0" animBg="1"/>
      <p:bldP spid="197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26" grpId="0" animBg="1"/>
      <p:bldP spid="227" grpId="0" animBg="1"/>
      <p:bldP spid="252" grpId="0" animBg="1"/>
      <p:bldP spid="253" grpId="0" animBg="1"/>
      <p:bldP spid="258" grpId="0" animBg="1"/>
      <p:bldP spid="25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119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7" name="Bevel 6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6428097" y="368490"/>
            <a:ext cx="2715904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4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جتـا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0198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2934269" y="874403"/>
            <a:ext cx="972660" cy="828000"/>
            <a:chOff x="2879673" y="3302757"/>
            <a:chExt cx="1331750" cy="914401"/>
          </a:xfrm>
        </p:grpSpPr>
        <p:sp>
          <p:nvSpPr>
            <p:cNvPr id="85" name="Flowchart: Alternate Process 84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86" name="Flowchart: Alternate Process 85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87" name="Straight Connector 86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Down Arrow Callout 130">
            <a:hlinkClick r:id="" action="ppaction://noaction"/>
          </p:cNvPr>
          <p:cNvSpPr/>
          <p:nvPr/>
        </p:nvSpPr>
        <p:spPr>
          <a:xfrm>
            <a:off x="5199798" y="2756853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( 1 )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متطابقة فيثاغورث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Down Arrow Callout 135">
            <a:hlinkClick r:id="" action="ppaction://noaction"/>
          </p:cNvPr>
          <p:cNvSpPr/>
          <p:nvPr/>
        </p:nvSpPr>
        <p:spPr>
          <a:xfrm>
            <a:off x="2251882" y="2729557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( 2 )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رسم مثلث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lowchart: Stored Data 63"/>
          <p:cNvSpPr/>
          <p:nvPr/>
        </p:nvSpPr>
        <p:spPr>
          <a:xfrm>
            <a:off x="7124131" y="368490"/>
            <a:ext cx="2019869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( 1 )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0.4  ، 0 &lt;     &lt;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61294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2456595" y="94851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1583157" y="818865"/>
            <a:ext cx="720000" cy="846161"/>
            <a:chOff x="2879672" y="3343701"/>
            <a:chExt cx="682394" cy="846161"/>
          </a:xfrm>
        </p:grpSpPr>
        <p:sp>
          <p:nvSpPr>
            <p:cNvPr id="85" name="Flowchart: Alternate Process 84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Flowchart: Alternate Process 85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87" name="Straight Connector 86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217158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Flowchart: Alternate Process 89"/>
          <p:cNvSpPr/>
          <p:nvPr/>
        </p:nvSpPr>
        <p:spPr>
          <a:xfrm>
            <a:off x="6960357" y="161725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Flowchart: Alternate Process 90"/>
          <p:cNvSpPr/>
          <p:nvPr/>
        </p:nvSpPr>
        <p:spPr>
          <a:xfrm>
            <a:off x="4107975" y="160360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Down Arrow Callout 47">
            <a:hlinkClick r:id="rId2" action="ppaction://hlinksldjump"/>
          </p:cNvPr>
          <p:cNvSpPr/>
          <p:nvPr/>
        </p:nvSpPr>
        <p:spPr>
          <a:xfrm>
            <a:off x="5090614" y="2511189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( 1 )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متطابقة فيثاغورث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Down Arrow Callout 49">
            <a:hlinkClick r:id="rId3" action="ppaction://hlinksldjump"/>
          </p:cNvPr>
          <p:cNvSpPr/>
          <p:nvPr/>
        </p:nvSpPr>
        <p:spPr>
          <a:xfrm>
            <a:off x="2142698" y="2483893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( 2 )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رسم مثلث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Bevel 22">
            <a:hlinkClick r:id="rId4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119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7" name="Bevel 6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6428097" y="368490"/>
            <a:ext cx="2715904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4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جتـا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0198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Flowchart: Alternate Process 48"/>
          <p:cNvSpPr/>
          <p:nvPr/>
        </p:nvSpPr>
        <p:spPr>
          <a:xfrm>
            <a:off x="8424000" y="2463414"/>
            <a:ext cx="720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Flowchart: Alternate Process 49"/>
          <p:cNvSpPr/>
          <p:nvPr/>
        </p:nvSpPr>
        <p:spPr>
          <a:xfrm>
            <a:off x="7891748" y="2504356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Flowchart: Alternate Process 50"/>
          <p:cNvSpPr/>
          <p:nvPr/>
        </p:nvSpPr>
        <p:spPr>
          <a:xfrm>
            <a:off x="6704390" y="24770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lowchart: Alternate Process 51"/>
          <p:cNvSpPr/>
          <p:nvPr/>
        </p:nvSpPr>
        <p:spPr>
          <a:xfrm>
            <a:off x="6158486" y="2545299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Flowchart: Alternate Process 52"/>
          <p:cNvSpPr/>
          <p:nvPr/>
        </p:nvSpPr>
        <p:spPr>
          <a:xfrm>
            <a:off x="4984773" y="2477062"/>
            <a:ext cx="1074834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2934269" y="874403"/>
            <a:ext cx="972660" cy="828000"/>
            <a:chOff x="2879673" y="3302757"/>
            <a:chExt cx="1331750" cy="914401"/>
          </a:xfrm>
        </p:grpSpPr>
        <p:sp>
          <p:nvSpPr>
            <p:cNvPr id="85" name="Flowchart: Alternate Process 84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86" name="Flowchart: Alternate Process 85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87" name="Straight Connector 86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Flowchart: Alternate Process 93"/>
          <p:cNvSpPr/>
          <p:nvPr/>
        </p:nvSpPr>
        <p:spPr>
          <a:xfrm>
            <a:off x="8424000" y="3099172"/>
            <a:ext cx="720000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Flowchart: Alternate Process 94"/>
          <p:cNvSpPr/>
          <p:nvPr/>
        </p:nvSpPr>
        <p:spPr>
          <a:xfrm>
            <a:off x="7891748" y="3140114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+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Flowchart: Alternate Process 95"/>
          <p:cNvSpPr/>
          <p:nvPr/>
        </p:nvSpPr>
        <p:spPr>
          <a:xfrm>
            <a:off x="6458726" y="3074720"/>
            <a:ext cx="133200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      )</a:t>
            </a:r>
            <a:r>
              <a:rPr lang="ar-KW" sz="2800" b="1" baseline="3000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Alternate Process 97"/>
          <p:cNvSpPr/>
          <p:nvPr/>
        </p:nvSpPr>
        <p:spPr>
          <a:xfrm>
            <a:off x="5912822" y="3181057"/>
            <a:ext cx="423081" cy="32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Flowchart: Alternate Process 98"/>
          <p:cNvSpPr/>
          <p:nvPr/>
        </p:nvSpPr>
        <p:spPr>
          <a:xfrm>
            <a:off x="4739109" y="3112820"/>
            <a:ext cx="1074834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lowchart: Alternate Process 99"/>
          <p:cNvSpPr/>
          <p:nvPr/>
        </p:nvSpPr>
        <p:spPr>
          <a:xfrm>
            <a:off x="2379566" y="3126277"/>
            <a:ext cx="107483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1901896" y="3221810"/>
            <a:ext cx="423081" cy="25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946164" y="2898624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7574507" y="3884294"/>
            <a:ext cx="156949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إما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lowchart: Alternate Process 107"/>
          <p:cNvSpPr/>
          <p:nvPr/>
        </p:nvSpPr>
        <p:spPr>
          <a:xfrm>
            <a:off x="7031928" y="3966179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lowchart: Alternate Process 109"/>
          <p:cNvSpPr/>
          <p:nvPr/>
        </p:nvSpPr>
        <p:spPr>
          <a:xfrm>
            <a:off x="2870185" y="3923342"/>
            <a:ext cx="1569493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أو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2327606" y="4005227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Flowchart: Alternate Process 111"/>
          <p:cNvSpPr/>
          <p:nvPr/>
        </p:nvSpPr>
        <p:spPr>
          <a:xfrm>
            <a:off x="7618096" y="4527072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7454323" y="4492957"/>
            <a:ext cx="1501253" cy="828000"/>
            <a:chOff x="2879672" y="3302757"/>
            <a:chExt cx="682394" cy="914401"/>
          </a:xfrm>
        </p:grpSpPr>
        <p:sp>
          <p:nvSpPr>
            <p:cNvPr id="114" name="Flowchart: Alternate Process 113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6" name="Flowchart: Alternate Process 11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8" name="Straight Connector 117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Flowchart: Alternate Process 118"/>
          <p:cNvSpPr/>
          <p:nvPr/>
        </p:nvSpPr>
        <p:spPr>
          <a:xfrm>
            <a:off x="7130116" y="4772724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2836825" y="4568963"/>
            <a:ext cx="1282890" cy="79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2673052" y="4534848"/>
            <a:ext cx="1501253" cy="828000"/>
            <a:chOff x="2879672" y="3302757"/>
            <a:chExt cx="682394" cy="914401"/>
          </a:xfrm>
        </p:grpSpPr>
        <p:sp>
          <p:nvSpPr>
            <p:cNvPr id="122" name="Flowchart: Alternate Process 121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" name="Flowchart: Alternate Process 122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10800000">
              <a:off x="3039360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6" name="Flowchart: Alternate Process 125"/>
          <p:cNvSpPr/>
          <p:nvPr/>
        </p:nvSpPr>
        <p:spPr>
          <a:xfrm>
            <a:off x="2348845" y="4814615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Flowchart: Alternate Process 126"/>
          <p:cNvSpPr/>
          <p:nvPr/>
        </p:nvSpPr>
        <p:spPr>
          <a:xfrm>
            <a:off x="7621706" y="5492266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7116279" y="557415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Flowchart: Alternate Process 137"/>
          <p:cNvSpPr/>
          <p:nvPr/>
        </p:nvSpPr>
        <p:spPr>
          <a:xfrm>
            <a:off x="2821106" y="5528470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Flowchart: Alternate Process 138"/>
          <p:cNvSpPr/>
          <p:nvPr/>
        </p:nvSpPr>
        <p:spPr>
          <a:xfrm>
            <a:off x="2329327" y="5610355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6809190" y="3000988"/>
            <a:ext cx="765314" cy="764502"/>
            <a:chOff x="2862086" y="3344834"/>
            <a:chExt cx="1349337" cy="844278"/>
          </a:xfrm>
        </p:grpSpPr>
        <p:sp>
          <p:nvSpPr>
            <p:cNvPr id="145" name="Flowchart: Alternate Process 144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46" name="Flowchart: Alternate Process 145"/>
            <p:cNvSpPr/>
            <p:nvPr/>
          </p:nvSpPr>
          <p:spPr>
            <a:xfrm>
              <a:off x="2862086" y="3670497"/>
              <a:ext cx="1323439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147" name="Straight Connector 146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49"/>
          <p:cNvGrpSpPr/>
          <p:nvPr/>
        </p:nvGrpSpPr>
        <p:grpSpPr>
          <a:xfrm flipH="1">
            <a:off x="818868" y="2897495"/>
            <a:ext cx="1053786" cy="827999"/>
            <a:chOff x="2879673" y="3344834"/>
            <a:chExt cx="1331750" cy="914400"/>
          </a:xfrm>
        </p:grpSpPr>
        <p:sp>
          <p:nvSpPr>
            <p:cNvPr id="149" name="Flowchart: Alternate Process 148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sp>
          <p:nvSpPr>
            <p:cNvPr id="150" name="Flowchart: Alternate Process 149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64</a:t>
              </a:r>
            </a:p>
          </p:txBody>
        </p:sp>
        <p:cxnSp>
          <p:nvCxnSpPr>
            <p:cNvPr id="151" name="Straight Connector 150"/>
            <p:cNvCxnSpPr/>
            <p:nvPr/>
          </p:nvCxnSpPr>
          <p:spPr>
            <a:xfrm rot="10800000">
              <a:off x="3033582" y="3735592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2" name="Flowchart: Alternate Process 151"/>
          <p:cNvSpPr/>
          <p:nvPr/>
        </p:nvSpPr>
        <p:spPr>
          <a:xfrm>
            <a:off x="6102364" y="3673324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 flipH="1">
            <a:off x="6123386" y="3699491"/>
            <a:ext cx="755340" cy="827999"/>
            <a:chOff x="2879673" y="3344834"/>
            <a:chExt cx="1331750" cy="914400"/>
          </a:xfrm>
        </p:grpSpPr>
        <p:sp>
          <p:nvSpPr>
            <p:cNvPr id="154" name="Flowchart: Alternate Process 153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sp>
          <p:nvSpPr>
            <p:cNvPr id="155" name="Flowchart: Alternate Process 154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156" name="Straight Connector 155"/>
            <p:cNvCxnSpPr/>
            <p:nvPr/>
          </p:nvCxnSpPr>
          <p:spPr>
            <a:xfrm rot="10800000">
              <a:off x="3033582" y="3795881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Flowchart: Alternate Process 156"/>
          <p:cNvSpPr/>
          <p:nvPr/>
        </p:nvSpPr>
        <p:spPr>
          <a:xfrm>
            <a:off x="1119116" y="3686024"/>
            <a:ext cx="1141484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 flipH="1">
            <a:off x="1037230" y="3684895"/>
            <a:ext cx="1213579" cy="855297"/>
            <a:chOff x="2687171" y="3314688"/>
            <a:chExt cx="2139677" cy="944546"/>
          </a:xfrm>
        </p:grpSpPr>
        <p:sp>
          <p:nvSpPr>
            <p:cNvPr id="159" name="Flowchart: Alternate Process 158"/>
            <p:cNvSpPr/>
            <p:nvPr/>
          </p:nvSpPr>
          <p:spPr>
            <a:xfrm>
              <a:off x="2687171" y="3314688"/>
              <a:ext cx="2139677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   89</a:t>
              </a:r>
            </a:p>
          </p:txBody>
        </p:sp>
        <p:sp>
          <p:nvSpPr>
            <p:cNvPr id="160" name="Flowchart: Alternate Process 159"/>
            <p:cNvSpPr/>
            <p:nvPr/>
          </p:nvSpPr>
          <p:spPr>
            <a:xfrm>
              <a:off x="3108719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161" name="Straight Connector 160"/>
            <p:cNvCxnSpPr/>
            <p:nvPr/>
          </p:nvCxnSpPr>
          <p:spPr>
            <a:xfrm rot="10800000">
              <a:off x="3033582" y="3735592"/>
              <a:ext cx="145985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1" name="Flowchart: Alternate Process 170"/>
          <p:cNvSpPr/>
          <p:nvPr/>
        </p:nvSpPr>
        <p:spPr>
          <a:xfrm>
            <a:off x="5118100" y="5580610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مقبولة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Flowchart: Alternate Process 171"/>
          <p:cNvSpPr/>
          <p:nvPr/>
        </p:nvSpPr>
        <p:spPr>
          <a:xfrm>
            <a:off x="381000" y="5553314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Freeform 96"/>
          <p:cNvSpPr/>
          <p:nvPr/>
        </p:nvSpPr>
        <p:spPr>
          <a:xfrm>
            <a:off x="6291617" y="3739487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Freeform 102"/>
          <p:cNvSpPr/>
          <p:nvPr/>
        </p:nvSpPr>
        <p:spPr>
          <a:xfrm>
            <a:off x="1187355" y="3698544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Flowchart: Alternate Process 103"/>
          <p:cNvSpPr/>
          <p:nvPr/>
        </p:nvSpPr>
        <p:spPr>
          <a:xfrm>
            <a:off x="6116012" y="4492190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49"/>
          <p:cNvGrpSpPr/>
          <p:nvPr/>
        </p:nvGrpSpPr>
        <p:grpSpPr>
          <a:xfrm flipH="1">
            <a:off x="6137034" y="4518357"/>
            <a:ext cx="755340" cy="827999"/>
            <a:chOff x="2879673" y="3344834"/>
            <a:chExt cx="1331750" cy="914400"/>
          </a:xfrm>
        </p:grpSpPr>
        <p:sp>
          <p:nvSpPr>
            <p:cNvPr id="106" name="Flowchart: Alternate Process 105"/>
            <p:cNvSpPr/>
            <p:nvPr/>
          </p:nvSpPr>
          <p:spPr>
            <a:xfrm>
              <a:off x="2879673" y="3344834"/>
              <a:ext cx="1331750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sp>
          <p:nvSpPr>
            <p:cNvPr id="109" name="Flowchart: Alternate Process 108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113" name="Straight Connector 112"/>
            <p:cNvCxnSpPr/>
            <p:nvPr/>
          </p:nvCxnSpPr>
          <p:spPr>
            <a:xfrm rot="10800000">
              <a:off x="3033582" y="3795881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" name="Freeform 114"/>
          <p:cNvSpPr/>
          <p:nvPr/>
        </p:nvSpPr>
        <p:spPr>
          <a:xfrm>
            <a:off x="6305265" y="4558353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Flowchart: Alternate Process 116"/>
          <p:cNvSpPr/>
          <p:nvPr/>
        </p:nvSpPr>
        <p:spPr>
          <a:xfrm>
            <a:off x="1105468" y="4518537"/>
            <a:ext cx="1141484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49"/>
          <p:cNvGrpSpPr/>
          <p:nvPr/>
        </p:nvGrpSpPr>
        <p:grpSpPr>
          <a:xfrm flipH="1">
            <a:off x="1023582" y="4517408"/>
            <a:ext cx="1213579" cy="855297"/>
            <a:chOff x="2687171" y="3314688"/>
            <a:chExt cx="2139677" cy="944546"/>
          </a:xfrm>
        </p:grpSpPr>
        <p:sp>
          <p:nvSpPr>
            <p:cNvPr id="124" name="Flowchart: Alternate Process 123"/>
            <p:cNvSpPr/>
            <p:nvPr/>
          </p:nvSpPr>
          <p:spPr>
            <a:xfrm>
              <a:off x="2687171" y="3314688"/>
              <a:ext cx="2139677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   89</a:t>
              </a:r>
            </a:p>
          </p:txBody>
        </p:sp>
        <p:sp>
          <p:nvSpPr>
            <p:cNvPr id="129" name="Flowchart: Alternate Process 128"/>
            <p:cNvSpPr/>
            <p:nvPr/>
          </p:nvSpPr>
          <p:spPr>
            <a:xfrm>
              <a:off x="3108719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130" name="Straight Connector 129"/>
            <p:cNvCxnSpPr/>
            <p:nvPr/>
          </p:nvCxnSpPr>
          <p:spPr>
            <a:xfrm rot="10800000">
              <a:off x="3033582" y="3735592"/>
              <a:ext cx="145985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Freeform 131"/>
          <p:cNvSpPr/>
          <p:nvPr/>
        </p:nvSpPr>
        <p:spPr>
          <a:xfrm>
            <a:off x="1173707" y="4531057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Flowchart: Alternate Process 132"/>
          <p:cNvSpPr/>
          <p:nvPr/>
        </p:nvSpPr>
        <p:spPr>
          <a:xfrm>
            <a:off x="6129659" y="5338351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49"/>
          <p:cNvGrpSpPr/>
          <p:nvPr/>
        </p:nvGrpSpPr>
        <p:grpSpPr>
          <a:xfrm flipH="1">
            <a:off x="6150681" y="5282631"/>
            <a:ext cx="755340" cy="923541"/>
            <a:chOff x="2879673" y="3239324"/>
            <a:chExt cx="1331750" cy="1019910"/>
          </a:xfrm>
        </p:grpSpPr>
        <p:sp>
          <p:nvSpPr>
            <p:cNvPr id="135" name="Flowchart: Alternate Process 134"/>
            <p:cNvSpPr/>
            <p:nvPr/>
          </p:nvSpPr>
          <p:spPr>
            <a:xfrm>
              <a:off x="2879673" y="3239324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sp>
          <p:nvSpPr>
            <p:cNvPr id="140" name="Flowchart: Alternate Process 139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cxnSp>
          <p:nvCxnSpPr>
            <p:cNvPr id="144" name="Straight Connector 143"/>
            <p:cNvCxnSpPr/>
            <p:nvPr/>
          </p:nvCxnSpPr>
          <p:spPr>
            <a:xfrm rot="10800000">
              <a:off x="2985456" y="3645159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8" name="Freeform 147"/>
          <p:cNvSpPr/>
          <p:nvPr/>
        </p:nvSpPr>
        <p:spPr>
          <a:xfrm>
            <a:off x="6291615" y="5718411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Flowchart: Alternate Process 152"/>
          <p:cNvSpPr/>
          <p:nvPr/>
        </p:nvSpPr>
        <p:spPr>
          <a:xfrm>
            <a:off x="1311999" y="536564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49"/>
          <p:cNvGrpSpPr/>
          <p:nvPr/>
        </p:nvGrpSpPr>
        <p:grpSpPr>
          <a:xfrm flipH="1">
            <a:off x="1333021" y="5309926"/>
            <a:ext cx="755340" cy="923541"/>
            <a:chOff x="2879673" y="3239324"/>
            <a:chExt cx="1331750" cy="1019910"/>
          </a:xfrm>
        </p:grpSpPr>
        <p:sp>
          <p:nvSpPr>
            <p:cNvPr id="162" name="Flowchart: Alternate Process 161"/>
            <p:cNvSpPr/>
            <p:nvPr/>
          </p:nvSpPr>
          <p:spPr>
            <a:xfrm>
              <a:off x="2879673" y="3239324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 8</a:t>
              </a:r>
            </a:p>
          </p:txBody>
        </p:sp>
        <p:sp>
          <p:nvSpPr>
            <p:cNvPr id="167" name="Flowchart: Alternate Process 166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cxnSp>
          <p:nvCxnSpPr>
            <p:cNvPr id="173" name="Straight Connector 172"/>
            <p:cNvCxnSpPr/>
            <p:nvPr/>
          </p:nvCxnSpPr>
          <p:spPr>
            <a:xfrm rot="10800000">
              <a:off x="2985456" y="3645159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" name="Freeform 173"/>
          <p:cNvSpPr/>
          <p:nvPr/>
        </p:nvSpPr>
        <p:spPr>
          <a:xfrm>
            <a:off x="1460307" y="5745706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Flowchart: Alternate Process 175"/>
          <p:cNvSpPr/>
          <p:nvPr/>
        </p:nvSpPr>
        <p:spPr>
          <a:xfrm>
            <a:off x="6164230" y="6261863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7" name="Flowchart: Alternate Process 176"/>
          <p:cNvSpPr/>
          <p:nvPr/>
        </p:nvSpPr>
        <p:spPr>
          <a:xfrm>
            <a:off x="3548030" y="6261863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لابد أن تكون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6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1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8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3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6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9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0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5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  <p:bldP spid="53" grpId="0" animBg="1"/>
      <p:bldP spid="94" grpId="0" animBg="1"/>
      <p:bldP spid="95" grpId="0" animBg="1"/>
      <p:bldP spid="96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7" grpId="0" animBg="1"/>
      <p:bldP spid="108" grpId="0" animBg="1"/>
      <p:bldP spid="110" grpId="0" animBg="1"/>
      <p:bldP spid="111" grpId="0" animBg="1"/>
      <p:bldP spid="112" grpId="0" animBg="1"/>
      <p:bldP spid="119" grpId="0" animBg="1"/>
      <p:bldP spid="120" grpId="0" animBg="1"/>
      <p:bldP spid="126" grpId="0" animBg="1"/>
      <p:bldP spid="127" grpId="0" animBg="1"/>
      <p:bldP spid="128" grpId="0" animBg="1"/>
      <p:bldP spid="138" grpId="0" animBg="1"/>
      <p:bldP spid="139" grpId="0" animBg="1"/>
      <p:bldP spid="152" grpId="0" animBg="1"/>
      <p:bldP spid="157" grpId="0" animBg="1"/>
      <p:bldP spid="171" grpId="0" animBg="1"/>
      <p:bldP spid="171" grpId="1" animBg="1"/>
      <p:bldP spid="172" grpId="0" animBg="1"/>
      <p:bldP spid="172" grpId="1" animBg="1"/>
      <p:bldP spid="97" grpId="0" animBg="1"/>
      <p:bldP spid="103" grpId="0" animBg="1"/>
      <p:bldP spid="104" grpId="0" animBg="1"/>
      <p:bldP spid="115" grpId="0" animBg="1"/>
      <p:bldP spid="117" grpId="0" animBg="1"/>
      <p:bldP spid="132" grpId="0" animBg="1"/>
      <p:bldP spid="133" grpId="0" animBg="1"/>
      <p:bldP spid="148" grpId="0" animBg="1"/>
      <p:bldP spid="153" grpId="0" animBg="1"/>
      <p:bldP spid="174" grpId="0" animBg="1"/>
      <p:bldP spid="176" grpId="0" animBg="1"/>
      <p:bldP spid="17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117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7" name="Bevel 6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5732060" y="368491"/>
            <a:ext cx="3411941" cy="50781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تابع حاول أن تحل 4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559559" y="921224"/>
            <a:ext cx="8584442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06702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1651378" y="948514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جـتا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012442" y="1589964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019862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2934269" y="806163"/>
            <a:ext cx="972660" cy="828000"/>
            <a:chOff x="2879673" y="3302757"/>
            <a:chExt cx="1331750" cy="914401"/>
          </a:xfrm>
        </p:grpSpPr>
        <p:sp>
          <p:nvSpPr>
            <p:cNvPr id="63" name="Flowchart: Alternate Process 62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65" name="Flowchart: Alternate Process 64"/>
            <p:cNvSpPr/>
            <p:nvPr/>
          </p:nvSpPr>
          <p:spPr>
            <a:xfrm>
              <a:off x="3027667" y="3698544"/>
              <a:ext cx="10046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66" name="Straight Connector 65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Flowchart: Alternate Process 138"/>
          <p:cNvSpPr/>
          <p:nvPr/>
        </p:nvSpPr>
        <p:spPr>
          <a:xfrm>
            <a:off x="7547500" y="3858134"/>
            <a:ext cx="135084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Flowchart: Alternate Process 139"/>
          <p:cNvSpPr/>
          <p:nvPr/>
        </p:nvSpPr>
        <p:spPr>
          <a:xfrm>
            <a:off x="6642100" y="3739288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3935096" y="3693040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3771323" y="3658925"/>
            <a:ext cx="1501253" cy="828000"/>
            <a:chOff x="2879672" y="3302757"/>
            <a:chExt cx="682394" cy="914401"/>
          </a:xfrm>
        </p:grpSpPr>
        <p:sp>
          <p:nvSpPr>
            <p:cNvPr id="143" name="Flowchart: Alternate Process 142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Flowchart: Alternate Process 143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5" name="Straight Connector 144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6" name="Flowchart: Alternate Process 145"/>
          <p:cNvSpPr/>
          <p:nvPr/>
        </p:nvSpPr>
        <p:spPr>
          <a:xfrm>
            <a:off x="3448921" y="3889219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Flowchart: Alternate Process 146"/>
          <p:cNvSpPr/>
          <p:nvPr/>
        </p:nvSpPr>
        <p:spPr>
          <a:xfrm>
            <a:off x="7560200" y="4800206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Flowchart: Alternate Process 147"/>
          <p:cNvSpPr/>
          <p:nvPr/>
        </p:nvSpPr>
        <p:spPr>
          <a:xfrm>
            <a:off x="7068421" y="488209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Flowchart: Alternate Process 148"/>
          <p:cNvSpPr/>
          <p:nvPr/>
        </p:nvSpPr>
        <p:spPr>
          <a:xfrm>
            <a:off x="5468220" y="4818591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Flowchart: Alternate Process 149"/>
          <p:cNvSpPr/>
          <p:nvPr/>
        </p:nvSpPr>
        <p:spPr>
          <a:xfrm>
            <a:off x="4270900" y="4787506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Flowchart: Alternate Process 150"/>
          <p:cNvSpPr/>
          <p:nvPr/>
        </p:nvSpPr>
        <p:spPr>
          <a:xfrm>
            <a:off x="3753721" y="485669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Flowchart: Alternate Process 151"/>
          <p:cNvSpPr/>
          <p:nvPr/>
        </p:nvSpPr>
        <p:spPr>
          <a:xfrm>
            <a:off x="2318620" y="4755091"/>
            <a:ext cx="504000" cy="39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×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Flowchart: Alternate Process 152"/>
          <p:cNvSpPr/>
          <p:nvPr/>
        </p:nvSpPr>
        <p:spPr>
          <a:xfrm>
            <a:off x="7598300" y="5591202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Flowchart: Alternate Process 153"/>
          <p:cNvSpPr/>
          <p:nvPr/>
        </p:nvSpPr>
        <p:spPr>
          <a:xfrm>
            <a:off x="7106521" y="5673087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6631390" y="3703659"/>
            <a:ext cx="755339" cy="828000"/>
            <a:chOff x="2879673" y="3302757"/>
            <a:chExt cx="1331750" cy="914401"/>
          </a:xfrm>
        </p:grpSpPr>
        <p:sp>
          <p:nvSpPr>
            <p:cNvPr id="156" name="Flowchart: Alternate Process 155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57" name="Flowchart: Alternate Process 156"/>
            <p:cNvSpPr/>
            <p:nvPr/>
          </p:nvSpPr>
          <p:spPr>
            <a:xfrm>
              <a:off x="2885479" y="3698544"/>
              <a:ext cx="1291184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158" name="Straight Connector 157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Flowchart: Alternate Process 158"/>
          <p:cNvSpPr/>
          <p:nvPr/>
        </p:nvSpPr>
        <p:spPr>
          <a:xfrm>
            <a:off x="2476500" y="3675788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2442948" y="3652859"/>
            <a:ext cx="764275" cy="828000"/>
            <a:chOff x="2861770" y="3302757"/>
            <a:chExt cx="1413644" cy="914401"/>
          </a:xfrm>
        </p:grpSpPr>
        <p:sp>
          <p:nvSpPr>
            <p:cNvPr id="161" name="Flowchart: Alternate Process 160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62" name="Flowchart: Alternate Process 161"/>
            <p:cNvSpPr/>
            <p:nvPr/>
          </p:nvSpPr>
          <p:spPr>
            <a:xfrm>
              <a:off x="2861770" y="3698544"/>
              <a:ext cx="1413644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163" name="Straight Connector 162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4" name="Flowchart: Alternate Process 163"/>
          <p:cNvSpPr/>
          <p:nvPr/>
        </p:nvSpPr>
        <p:spPr>
          <a:xfrm>
            <a:off x="6108700" y="4630560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 flipH="1">
            <a:off x="6097990" y="4594931"/>
            <a:ext cx="766834" cy="828000"/>
            <a:chOff x="2859406" y="3302757"/>
            <a:chExt cx="1352017" cy="914401"/>
          </a:xfrm>
        </p:grpSpPr>
        <p:sp>
          <p:nvSpPr>
            <p:cNvPr id="166" name="Flowchart: Alternate Process 165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67" name="Flowchart: Alternate Process 166"/>
            <p:cNvSpPr/>
            <p:nvPr/>
          </p:nvSpPr>
          <p:spPr>
            <a:xfrm>
              <a:off x="2859406" y="3698544"/>
              <a:ext cx="1323442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168" name="Straight Connector 167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9" name="Flowchart: Alternate Process 168"/>
          <p:cNvSpPr/>
          <p:nvPr/>
        </p:nvSpPr>
        <p:spPr>
          <a:xfrm>
            <a:off x="2908300" y="4617860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 flipH="1">
            <a:off x="2893324" y="4582231"/>
            <a:ext cx="759604" cy="828000"/>
            <a:chOff x="2879673" y="3302757"/>
            <a:chExt cx="1339269" cy="914401"/>
          </a:xfrm>
        </p:grpSpPr>
        <p:sp>
          <p:nvSpPr>
            <p:cNvPr id="171" name="Flowchart: Alternate Process 170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72" name="Flowchart: Alternate Process 171"/>
            <p:cNvSpPr/>
            <p:nvPr/>
          </p:nvSpPr>
          <p:spPr>
            <a:xfrm>
              <a:off x="2919563" y="3698544"/>
              <a:ext cx="129937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173" name="Straight Connector 172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" name="Flowchart: Alternate Process 173"/>
          <p:cNvSpPr/>
          <p:nvPr/>
        </p:nvSpPr>
        <p:spPr>
          <a:xfrm>
            <a:off x="1419556" y="4604212"/>
            <a:ext cx="828000" cy="75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 flipH="1">
            <a:off x="1419367" y="4527640"/>
            <a:ext cx="764275" cy="882595"/>
            <a:chOff x="2917557" y="3242466"/>
            <a:chExt cx="1347505" cy="974692"/>
          </a:xfrm>
        </p:grpSpPr>
        <p:sp>
          <p:nvSpPr>
            <p:cNvPr id="176" name="Flowchart: Alternate Process 175"/>
            <p:cNvSpPr/>
            <p:nvPr/>
          </p:nvSpPr>
          <p:spPr>
            <a:xfrm>
              <a:off x="2927799" y="3242466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sp>
          <p:nvSpPr>
            <p:cNvPr id="177" name="Flowchart: Alternate Process 176"/>
            <p:cNvSpPr/>
            <p:nvPr/>
          </p:nvSpPr>
          <p:spPr>
            <a:xfrm>
              <a:off x="2917557" y="3698544"/>
              <a:ext cx="1347505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cxnSp>
          <p:nvCxnSpPr>
            <p:cNvPr id="178" name="Straight Connector 177"/>
            <p:cNvCxnSpPr/>
            <p:nvPr/>
          </p:nvCxnSpPr>
          <p:spPr>
            <a:xfrm rot="10800000">
              <a:off x="3081708" y="3661275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Flowchart: Alternate Process 86"/>
          <p:cNvSpPr/>
          <p:nvPr/>
        </p:nvSpPr>
        <p:spPr>
          <a:xfrm>
            <a:off x="7744536" y="2626236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Flowchart: Alternate Process 90"/>
          <p:cNvSpPr/>
          <p:nvPr/>
        </p:nvSpPr>
        <p:spPr>
          <a:xfrm>
            <a:off x="7239109" y="2708121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Flowchart: Alternate Process 92"/>
          <p:cNvSpPr/>
          <p:nvPr/>
        </p:nvSpPr>
        <p:spPr>
          <a:xfrm>
            <a:off x="2943936" y="2662440"/>
            <a:ext cx="1152000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Flowchart: Alternate Process 93"/>
          <p:cNvSpPr/>
          <p:nvPr/>
        </p:nvSpPr>
        <p:spPr>
          <a:xfrm>
            <a:off x="2452157" y="2744325"/>
            <a:ext cx="423081" cy="288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Flowchart: Alternate Process 94"/>
          <p:cNvSpPr/>
          <p:nvPr/>
        </p:nvSpPr>
        <p:spPr>
          <a:xfrm>
            <a:off x="5240930" y="2714580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مقبولة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Flowchart: Alternate Process 95"/>
          <p:cNvSpPr/>
          <p:nvPr/>
        </p:nvSpPr>
        <p:spPr>
          <a:xfrm>
            <a:off x="503830" y="2687284"/>
            <a:ext cx="901700" cy="324000"/>
          </a:xfrm>
          <a:prstGeom prst="flowChartAlternateProces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مرفوضة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Alternate Process 97"/>
          <p:cNvSpPr/>
          <p:nvPr/>
        </p:nvSpPr>
        <p:spPr>
          <a:xfrm>
            <a:off x="6252489" y="2472321"/>
            <a:ext cx="895336" cy="751964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49"/>
          <p:cNvGrpSpPr/>
          <p:nvPr/>
        </p:nvGrpSpPr>
        <p:grpSpPr>
          <a:xfrm flipH="1">
            <a:off x="6273511" y="2416601"/>
            <a:ext cx="755340" cy="923541"/>
            <a:chOff x="2879673" y="3239324"/>
            <a:chExt cx="1331750" cy="1019910"/>
          </a:xfrm>
        </p:grpSpPr>
        <p:sp>
          <p:nvSpPr>
            <p:cNvPr id="100" name="Flowchart: Alternate Process 99"/>
            <p:cNvSpPr/>
            <p:nvPr/>
          </p:nvSpPr>
          <p:spPr>
            <a:xfrm>
              <a:off x="2879673" y="3239324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sp>
          <p:nvSpPr>
            <p:cNvPr id="101" name="Flowchart: Alternate Process 100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cxnSp>
          <p:nvCxnSpPr>
            <p:cNvPr id="102" name="Straight Connector 101"/>
            <p:cNvCxnSpPr/>
            <p:nvPr/>
          </p:nvCxnSpPr>
          <p:spPr>
            <a:xfrm rot="10800000">
              <a:off x="2985456" y="3645159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Freeform 104"/>
          <p:cNvSpPr/>
          <p:nvPr/>
        </p:nvSpPr>
        <p:spPr>
          <a:xfrm>
            <a:off x="6414445" y="2852381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Flowchart: Alternate Process 105"/>
          <p:cNvSpPr/>
          <p:nvPr/>
        </p:nvSpPr>
        <p:spPr>
          <a:xfrm>
            <a:off x="1434829" y="2499616"/>
            <a:ext cx="895336" cy="75196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49"/>
          <p:cNvGrpSpPr/>
          <p:nvPr/>
        </p:nvGrpSpPr>
        <p:grpSpPr>
          <a:xfrm flipH="1">
            <a:off x="1455851" y="2443896"/>
            <a:ext cx="755340" cy="923541"/>
            <a:chOff x="2879673" y="3239324"/>
            <a:chExt cx="1331750" cy="1019910"/>
          </a:xfrm>
        </p:grpSpPr>
        <p:sp>
          <p:nvSpPr>
            <p:cNvPr id="108" name="Flowchart: Alternate Process 107"/>
            <p:cNvSpPr/>
            <p:nvPr/>
          </p:nvSpPr>
          <p:spPr>
            <a:xfrm>
              <a:off x="2879673" y="3239324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ــ 8</a:t>
              </a:r>
            </a:p>
          </p:txBody>
        </p:sp>
        <p:sp>
          <p:nvSpPr>
            <p:cNvPr id="109" name="Flowchart: Alternate Process 108"/>
            <p:cNvSpPr/>
            <p:nvPr/>
          </p:nvSpPr>
          <p:spPr>
            <a:xfrm>
              <a:off x="2916215" y="3740619"/>
              <a:ext cx="1272802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cxnSp>
          <p:nvCxnSpPr>
            <p:cNvPr id="110" name="Straight Connector 109"/>
            <p:cNvCxnSpPr/>
            <p:nvPr/>
          </p:nvCxnSpPr>
          <p:spPr>
            <a:xfrm rot="10800000">
              <a:off x="2985456" y="3645159"/>
              <a:ext cx="952081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1" name="Freeform 110"/>
          <p:cNvSpPr/>
          <p:nvPr/>
        </p:nvSpPr>
        <p:spPr>
          <a:xfrm>
            <a:off x="1583137" y="2879676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Freeform 112"/>
          <p:cNvSpPr/>
          <p:nvPr/>
        </p:nvSpPr>
        <p:spPr>
          <a:xfrm>
            <a:off x="1555842" y="4995080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Flowchart: Alternate Process 113"/>
          <p:cNvSpPr/>
          <p:nvPr/>
        </p:nvSpPr>
        <p:spPr>
          <a:xfrm>
            <a:off x="6182624" y="5477668"/>
            <a:ext cx="828000" cy="756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49"/>
          <p:cNvGrpSpPr/>
          <p:nvPr/>
        </p:nvGrpSpPr>
        <p:grpSpPr>
          <a:xfrm flipH="1">
            <a:off x="6182435" y="5401096"/>
            <a:ext cx="764275" cy="882595"/>
            <a:chOff x="2917557" y="3242466"/>
            <a:chExt cx="1347505" cy="974692"/>
          </a:xfrm>
        </p:grpSpPr>
        <p:sp>
          <p:nvSpPr>
            <p:cNvPr id="116" name="Flowchart: Alternate Process 115"/>
            <p:cNvSpPr/>
            <p:nvPr/>
          </p:nvSpPr>
          <p:spPr>
            <a:xfrm>
              <a:off x="2927799" y="3242466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17" name="Flowchart: Alternate Process 116"/>
            <p:cNvSpPr/>
            <p:nvPr/>
          </p:nvSpPr>
          <p:spPr>
            <a:xfrm>
              <a:off x="2917557" y="3698544"/>
              <a:ext cx="1347505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cxnSp>
          <p:nvCxnSpPr>
            <p:cNvPr id="118" name="Straight Connector 117"/>
            <p:cNvCxnSpPr/>
            <p:nvPr/>
          </p:nvCxnSpPr>
          <p:spPr>
            <a:xfrm rot="10800000">
              <a:off x="3081708" y="3661275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Freeform 118"/>
          <p:cNvSpPr/>
          <p:nvPr/>
        </p:nvSpPr>
        <p:spPr>
          <a:xfrm>
            <a:off x="6318910" y="5868536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4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4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8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animBg="1"/>
      <p:bldP spid="140" grpId="0" animBg="1"/>
      <p:bldP spid="141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9" grpId="0" animBg="1"/>
      <p:bldP spid="164" grpId="0" animBg="1"/>
      <p:bldP spid="169" grpId="0" animBg="1"/>
      <p:bldP spid="174" grpId="0" animBg="1"/>
      <p:bldP spid="87" grpId="0" animBg="1"/>
      <p:bldP spid="91" grpId="0" animBg="1"/>
      <p:bldP spid="93" grpId="0" animBg="1"/>
      <p:bldP spid="94" grpId="0" animBg="1"/>
      <p:bldP spid="95" grpId="0" animBg="1"/>
      <p:bldP spid="95" grpId="1" animBg="1"/>
      <p:bldP spid="96" grpId="0" animBg="1"/>
      <p:bldP spid="96" grpId="1" animBg="1"/>
      <p:bldP spid="98" grpId="0" animBg="1"/>
      <p:bldP spid="105" grpId="0" animBg="1"/>
      <p:bldP spid="106" grpId="0" animBg="1"/>
      <p:bldP spid="111" grpId="0" animBg="1"/>
      <p:bldP spid="113" grpId="0" animBg="1"/>
      <p:bldP spid="114" grpId="0" animBg="1"/>
      <p:bldP spid="119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119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7" name="Bevel 6">
            <a:hlinkClick r:id="rId2" action="ppaction://hlinksldjump"/>
          </p:cNvPr>
          <p:cNvSpPr/>
          <p:nvPr/>
        </p:nvSpPr>
        <p:spPr>
          <a:xfrm>
            <a:off x="0" y="63881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750627" y="880280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الآله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           ،        &gt;  صفر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4067022" y="907570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1651378" y="907570"/>
            <a:ext cx="114641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جتـا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974006" y="1549020"/>
            <a:ext cx="2169994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99342" y="1587120"/>
            <a:ext cx="237471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686818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 flipH="1">
            <a:off x="3151590" y="833459"/>
            <a:ext cx="755339" cy="828000"/>
            <a:chOff x="2879673" y="3302757"/>
            <a:chExt cx="1331750" cy="914401"/>
          </a:xfrm>
        </p:grpSpPr>
        <p:sp>
          <p:nvSpPr>
            <p:cNvPr id="112" name="Flowchart: Alternate Process 111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13" name="Flowchart: Alternate Process 112"/>
            <p:cNvSpPr/>
            <p:nvPr/>
          </p:nvSpPr>
          <p:spPr>
            <a:xfrm>
              <a:off x="2910205" y="3698544"/>
              <a:ext cx="127531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Flowchart: Stored Data 98"/>
          <p:cNvSpPr/>
          <p:nvPr/>
        </p:nvSpPr>
        <p:spPr>
          <a:xfrm>
            <a:off x="5882185" y="368490"/>
            <a:ext cx="3261815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4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Stored Data 97"/>
          <p:cNvSpPr/>
          <p:nvPr/>
        </p:nvSpPr>
        <p:spPr>
          <a:xfrm>
            <a:off x="2347415" y="395786"/>
            <a:ext cx="3261815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حل آخر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7642744" y="2343230"/>
            <a:ext cx="136477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4848388" y="2183441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6208416" y="2164488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6044643" y="2130373"/>
            <a:ext cx="1501253" cy="828000"/>
            <a:chOff x="2879672" y="3302757"/>
            <a:chExt cx="682394" cy="914401"/>
          </a:xfrm>
        </p:grpSpPr>
        <p:sp>
          <p:nvSpPr>
            <p:cNvPr id="105" name="Flowchart: Alternate Process 10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مجاور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lowchart: Alternate Process 105"/>
            <p:cNvSpPr/>
            <p:nvPr/>
          </p:nvSpPr>
          <p:spPr>
            <a:xfrm>
              <a:off x="2893320" y="3698543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مقابل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Flowchart: Alternate Process 107"/>
          <p:cNvSpPr/>
          <p:nvPr/>
        </p:nvSpPr>
        <p:spPr>
          <a:xfrm>
            <a:off x="5722242" y="2387962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 flipH="1">
            <a:off x="4837678" y="2147812"/>
            <a:ext cx="785198" cy="828000"/>
            <a:chOff x="2827028" y="3302757"/>
            <a:chExt cx="1384395" cy="914401"/>
          </a:xfrm>
        </p:grpSpPr>
        <p:sp>
          <p:nvSpPr>
            <p:cNvPr id="110" name="Flowchart: Alternate Process 109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11" name="Flowchart: Alternate Process 110"/>
            <p:cNvSpPr/>
            <p:nvPr/>
          </p:nvSpPr>
          <p:spPr>
            <a:xfrm>
              <a:off x="2827028" y="3698544"/>
              <a:ext cx="130150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Right Triangle 130"/>
          <p:cNvSpPr/>
          <p:nvPr/>
        </p:nvSpPr>
        <p:spPr>
          <a:xfrm>
            <a:off x="668736" y="2866035"/>
            <a:ext cx="1596788" cy="2306472"/>
          </a:xfrm>
          <a:prstGeom prst="rt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Flowchart: Alternate Process 133"/>
          <p:cNvSpPr/>
          <p:nvPr/>
        </p:nvSpPr>
        <p:spPr>
          <a:xfrm>
            <a:off x="409430" y="5117915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1419364" y="4640243"/>
            <a:ext cx="968992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2238230" y="5008732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245656" y="2429306"/>
            <a:ext cx="655092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Flowchart: Alternate Process 147"/>
          <p:cNvSpPr/>
          <p:nvPr/>
        </p:nvSpPr>
        <p:spPr>
          <a:xfrm>
            <a:off x="-122832" y="3862321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8ك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Flowchart: Alternate Process 150"/>
          <p:cNvSpPr/>
          <p:nvPr/>
        </p:nvSpPr>
        <p:spPr>
          <a:xfrm>
            <a:off x="968985" y="5158858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96031" y="4940495"/>
            <a:ext cx="216000" cy="218364"/>
          </a:xfrm>
          <a:prstGeom prst="rect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Flowchart: Alternate Process 161"/>
          <p:cNvSpPr/>
          <p:nvPr/>
        </p:nvSpPr>
        <p:spPr>
          <a:xfrm>
            <a:off x="6624000" y="3079843"/>
            <a:ext cx="252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بما أن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ظتا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،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 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Flowchart: Alternate Process 165"/>
          <p:cNvSpPr/>
          <p:nvPr/>
        </p:nvSpPr>
        <p:spPr>
          <a:xfrm>
            <a:off x="4181054" y="3079844"/>
            <a:ext cx="234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Flowchart: Alternate Process 170"/>
          <p:cNvSpPr/>
          <p:nvPr/>
        </p:nvSpPr>
        <p:spPr>
          <a:xfrm>
            <a:off x="2229417" y="3079851"/>
            <a:ext cx="1836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إذن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جـتا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Flowchart: Alternate Process 175"/>
          <p:cNvSpPr/>
          <p:nvPr/>
        </p:nvSpPr>
        <p:spPr>
          <a:xfrm>
            <a:off x="5554639" y="3469738"/>
            <a:ext cx="3589361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باستخدام نظرية فيثاغورث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6237027" y="4021904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ب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Flowchart: Alternate Process 183"/>
          <p:cNvSpPr/>
          <p:nvPr/>
        </p:nvSpPr>
        <p:spPr>
          <a:xfrm>
            <a:off x="5704765" y="4021904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Flowchart: Alternate Process 184"/>
          <p:cNvSpPr/>
          <p:nvPr/>
        </p:nvSpPr>
        <p:spPr>
          <a:xfrm>
            <a:off x="4189864" y="4035551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Flowchart: Alternate Process 185"/>
          <p:cNvSpPr/>
          <p:nvPr/>
        </p:nvSpPr>
        <p:spPr>
          <a:xfrm>
            <a:off x="6264322" y="4540519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Flowchart: Alternate Process 186"/>
          <p:cNvSpPr/>
          <p:nvPr/>
        </p:nvSpPr>
        <p:spPr>
          <a:xfrm>
            <a:off x="5732060" y="4540519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Flowchart: Alternate Process 189"/>
          <p:cNvSpPr/>
          <p:nvPr/>
        </p:nvSpPr>
        <p:spPr>
          <a:xfrm>
            <a:off x="4217159" y="4554166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(8ك)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Flowchart: Alternate Process 193"/>
          <p:cNvSpPr/>
          <p:nvPr/>
        </p:nvSpPr>
        <p:spPr>
          <a:xfrm>
            <a:off x="7547212" y="505913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Flowchart: Alternate Process 194"/>
          <p:cNvSpPr/>
          <p:nvPr/>
        </p:nvSpPr>
        <p:spPr>
          <a:xfrm>
            <a:off x="7547212" y="456781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Flowchart: Alternate Process 195"/>
          <p:cNvSpPr/>
          <p:nvPr/>
        </p:nvSpPr>
        <p:spPr>
          <a:xfrm>
            <a:off x="6237027" y="5045487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25ك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Flowchart: Alternate Process 196"/>
          <p:cNvSpPr/>
          <p:nvPr/>
        </p:nvSpPr>
        <p:spPr>
          <a:xfrm>
            <a:off x="5704765" y="5045487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Flowchart: Alternate Process 198"/>
          <p:cNvSpPr/>
          <p:nvPr/>
        </p:nvSpPr>
        <p:spPr>
          <a:xfrm>
            <a:off x="4189864" y="5059134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64ك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Flowchart: Alternate Process 199"/>
          <p:cNvSpPr/>
          <p:nvPr/>
        </p:nvSpPr>
        <p:spPr>
          <a:xfrm>
            <a:off x="3807729" y="5059133"/>
            <a:ext cx="36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Flowchart: Alternate Process 200"/>
          <p:cNvSpPr/>
          <p:nvPr/>
        </p:nvSpPr>
        <p:spPr>
          <a:xfrm>
            <a:off x="2620370" y="5072791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89 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Flowchart: Alternate Process 201"/>
          <p:cNvSpPr/>
          <p:nvPr/>
        </p:nvSpPr>
        <p:spPr>
          <a:xfrm>
            <a:off x="7683690" y="5536805"/>
            <a:ext cx="148760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Flowchart: Alternate Process 202"/>
          <p:cNvSpPr/>
          <p:nvPr/>
        </p:nvSpPr>
        <p:spPr>
          <a:xfrm>
            <a:off x="6346211" y="5550453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89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Flowchart: Alternate Process 203"/>
          <p:cNvSpPr/>
          <p:nvPr/>
        </p:nvSpPr>
        <p:spPr>
          <a:xfrm>
            <a:off x="7560860" y="4035552"/>
            <a:ext cx="155584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Flowchart: Alternate Process 204"/>
          <p:cNvSpPr/>
          <p:nvPr/>
        </p:nvSpPr>
        <p:spPr>
          <a:xfrm>
            <a:off x="7915704" y="624285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Flowchart: Alternate Process 205"/>
          <p:cNvSpPr/>
          <p:nvPr/>
        </p:nvSpPr>
        <p:spPr>
          <a:xfrm>
            <a:off x="6727040" y="606411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6467730" y="6030001"/>
            <a:ext cx="1487604" cy="896239"/>
            <a:chOff x="2879672" y="3302757"/>
            <a:chExt cx="676190" cy="989760"/>
          </a:xfrm>
        </p:grpSpPr>
        <p:sp>
          <p:nvSpPr>
            <p:cNvPr id="208" name="Flowchart: Alternate Process 20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8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" name="Flowchart: Alternate Process 208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89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0" name="Straight Connector 209"/>
            <p:cNvCxnSpPr/>
            <p:nvPr/>
          </p:nvCxnSpPr>
          <p:spPr>
            <a:xfrm rot="10800000">
              <a:off x="3022041" y="3706495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Flowchart: Alternate Process 225"/>
          <p:cNvSpPr/>
          <p:nvPr/>
        </p:nvSpPr>
        <p:spPr>
          <a:xfrm>
            <a:off x="6264330" y="626905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Flowchart: Alternate Process 226"/>
          <p:cNvSpPr/>
          <p:nvPr/>
        </p:nvSpPr>
        <p:spPr>
          <a:xfrm>
            <a:off x="5457833" y="605618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>
            <a:off x="5048395" y="6022072"/>
            <a:ext cx="1487604" cy="896239"/>
            <a:chOff x="2879672" y="3302757"/>
            <a:chExt cx="676190" cy="989760"/>
          </a:xfrm>
        </p:grpSpPr>
        <p:sp>
          <p:nvSpPr>
            <p:cNvPr id="229" name="Flowchart: Alternate Process 22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sp>
          <p:nvSpPr>
            <p:cNvPr id="230" name="Flowchart: Alternate Process 229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cxnSp>
          <p:nvCxnSpPr>
            <p:cNvPr id="231" name="Straight Connector 230"/>
            <p:cNvCxnSpPr/>
            <p:nvPr/>
          </p:nvCxnSpPr>
          <p:spPr>
            <a:xfrm rot="10800000">
              <a:off x="3112944" y="3706495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2" name="Flowchart: Alternate Process 251"/>
          <p:cNvSpPr/>
          <p:nvPr/>
        </p:nvSpPr>
        <p:spPr>
          <a:xfrm>
            <a:off x="3425578" y="6215561"/>
            <a:ext cx="1323833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3" name="Flowchart: Alternate Process 252"/>
          <p:cNvSpPr/>
          <p:nvPr/>
        </p:nvSpPr>
        <p:spPr>
          <a:xfrm>
            <a:off x="2318803" y="6036819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>
            <a:off x="2059493" y="6002705"/>
            <a:ext cx="1487604" cy="896239"/>
            <a:chOff x="2879672" y="3302757"/>
            <a:chExt cx="676190" cy="989760"/>
          </a:xfrm>
        </p:grpSpPr>
        <p:sp>
          <p:nvSpPr>
            <p:cNvPr id="255" name="Flowchart: Alternate Process 254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" name="Flowchart: Alternate Process 255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89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57" name="Straight Connector 256"/>
            <p:cNvCxnSpPr/>
            <p:nvPr/>
          </p:nvCxnSpPr>
          <p:spPr>
            <a:xfrm rot="10800000">
              <a:off x="3022041" y="3721567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8" name="Flowchart: Alternate Process 257"/>
          <p:cNvSpPr/>
          <p:nvPr/>
        </p:nvSpPr>
        <p:spPr>
          <a:xfrm>
            <a:off x="1856093" y="6241755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Flowchart: Alternate Process 258"/>
          <p:cNvSpPr/>
          <p:nvPr/>
        </p:nvSpPr>
        <p:spPr>
          <a:xfrm>
            <a:off x="1049596" y="6028890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>
            <a:off x="640158" y="5994776"/>
            <a:ext cx="1487604" cy="896239"/>
            <a:chOff x="2879672" y="3302757"/>
            <a:chExt cx="676190" cy="989760"/>
          </a:xfrm>
        </p:grpSpPr>
        <p:sp>
          <p:nvSpPr>
            <p:cNvPr id="261" name="Flowchart: Alternate Process 260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262" name="Flowchart: Alternate Process 261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cxnSp>
          <p:nvCxnSpPr>
            <p:cNvPr id="263" name="Straight Connector 262"/>
            <p:cNvCxnSpPr/>
            <p:nvPr/>
          </p:nvCxnSpPr>
          <p:spPr>
            <a:xfrm rot="10800000">
              <a:off x="3119147" y="3736639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Freeform 82"/>
          <p:cNvSpPr/>
          <p:nvPr/>
        </p:nvSpPr>
        <p:spPr>
          <a:xfrm>
            <a:off x="6851174" y="5581934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Freeform 83"/>
          <p:cNvSpPr/>
          <p:nvPr/>
        </p:nvSpPr>
        <p:spPr>
          <a:xfrm>
            <a:off x="7151425" y="6489511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Freeform 84"/>
          <p:cNvSpPr/>
          <p:nvPr/>
        </p:nvSpPr>
        <p:spPr>
          <a:xfrm>
            <a:off x="5581932" y="6475863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Freeform 85"/>
          <p:cNvSpPr/>
          <p:nvPr/>
        </p:nvSpPr>
        <p:spPr>
          <a:xfrm>
            <a:off x="2715902" y="6489511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Freeform 86"/>
          <p:cNvSpPr/>
          <p:nvPr/>
        </p:nvSpPr>
        <p:spPr>
          <a:xfrm>
            <a:off x="1146410" y="6462215"/>
            <a:ext cx="586854" cy="368489"/>
          </a:xfrm>
          <a:custGeom>
            <a:avLst/>
            <a:gdLst>
              <a:gd name="connsiteX0" fmla="*/ 0 w 914400"/>
              <a:gd name="connsiteY0" fmla="*/ 0 h 368489"/>
              <a:gd name="connsiteX1" fmla="*/ 750627 w 914400"/>
              <a:gd name="connsiteY1" fmla="*/ 0 h 368489"/>
              <a:gd name="connsiteX2" fmla="*/ 859809 w 914400"/>
              <a:gd name="connsiteY2" fmla="*/ 368489 h 368489"/>
              <a:gd name="connsiteX3" fmla="*/ 914400 w 914400"/>
              <a:gd name="connsiteY3" fmla="*/ 122830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68489">
                <a:moveTo>
                  <a:pt x="0" y="0"/>
                </a:moveTo>
                <a:lnTo>
                  <a:pt x="750627" y="0"/>
                </a:lnTo>
                <a:lnTo>
                  <a:pt x="859809" y="368489"/>
                </a:lnTo>
                <a:lnTo>
                  <a:pt x="914400" y="122830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3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3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6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1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4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9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2"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7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0" dur="2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5" dur="2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3" grpId="0" animBg="1"/>
      <p:bldP spid="108" grpId="0" animBg="1"/>
      <p:bldP spid="131" grpId="0" animBg="1"/>
      <p:bldP spid="134" grpId="0"/>
      <p:bldP spid="136" grpId="0"/>
      <p:bldP spid="141" grpId="0"/>
      <p:bldP spid="143" grpId="0"/>
      <p:bldP spid="148" grpId="0"/>
      <p:bldP spid="151" grpId="0"/>
      <p:bldP spid="157" grpId="0" animBg="1"/>
      <p:bldP spid="162" grpId="0" animBg="1"/>
      <p:bldP spid="166" grpId="0" animBg="1"/>
      <p:bldP spid="171" grpId="0" animBg="1"/>
      <p:bldP spid="176" grpId="0" animBg="1"/>
      <p:bldP spid="180" grpId="0" animBg="1"/>
      <p:bldP spid="184" grpId="0" animBg="1"/>
      <p:bldP spid="185" grpId="0" animBg="1"/>
      <p:bldP spid="186" grpId="0" animBg="1"/>
      <p:bldP spid="187" grpId="0" animBg="1"/>
      <p:bldP spid="190" grpId="0" animBg="1"/>
      <p:bldP spid="194" grpId="0" animBg="1"/>
      <p:bldP spid="195" grpId="0" animBg="1"/>
      <p:bldP spid="196" grpId="0" animBg="1"/>
      <p:bldP spid="197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26" grpId="0" animBg="1"/>
      <p:bldP spid="227" grpId="0" animBg="1"/>
      <p:bldP spid="252" grpId="0" animBg="1"/>
      <p:bldP spid="253" grpId="0" animBg="1"/>
      <p:bldP spid="258" grpId="0" animBg="1"/>
      <p:bldP spid="259" grpId="0" animBg="1"/>
      <p:bldP spid="83" grpId="0" animBg="1"/>
      <p:bldP spid="84" grpId="0" animBg="1"/>
      <p:bldP spid="85" grpId="0" animBg="1"/>
      <p:bldP spid="86" grpId="0" animBg="1"/>
      <p:bldP spid="8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Bevel 87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  <p:sp>
        <p:nvSpPr>
          <p:cNvPr id="25" name="Flowchart: Stored Data 24"/>
          <p:cNvSpPr/>
          <p:nvPr/>
        </p:nvSpPr>
        <p:spPr>
          <a:xfrm>
            <a:off x="7192370" y="395786"/>
            <a:ext cx="1951630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5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Flowchart: Alternate Process 25"/>
          <p:cNvSpPr/>
          <p:nvPr/>
        </p:nvSpPr>
        <p:spPr>
          <a:xfrm>
            <a:off x="1" y="880280"/>
            <a:ext cx="9144000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أثبت صحة المتطابقة التالية  جـا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س × جـتـا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5759357" y="1902902"/>
            <a:ext cx="129600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lowchart: Alternate Process 27"/>
          <p:cNvSpPr/>
          <p:nvPr/>
        </p:nvSpPr>
        <p:spPr>
          <a:xfrm>
            <a:off x="4626594" y="1916550"/>
            <a:ext cx="147342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جـا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3002509" y="1930199"/>
            <a:ext cx="201933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 جـتـا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Alternate Process 29"/>
          <p:cNvSpPr/>
          <p:nvPr/>
        </p:nvSpPr>
        <p:spPr>
          <a:xfrm>
            <a:off x="6674294" y="1930198"/>
            <a:ext cx="246970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الطرف الأيمن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Alternate Process 30"/>
          <p:cNvSpPr/>
          <p:nvPr/>
        </p:nvSpPr>
        <p:spPr>
          <a:xfrm>
            <a:off x="5813946" y="2489755"/>
            <a:ext cx="162354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Alternate Process 31"/>
          <p:cNvSpPr/>
          <p:nvPr/>
        </p:nvSpPr>
        <p:spPr>
          <a:xfrm>
            <a:off x="4667536" y="2503403"/>
            <a:ext cx="162354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× 1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Alternate Process 32"/>
          <p:cNvSpPr/>
          <p:nvPr/>
        </p:nvSpPr>
        <p:spPr>
          <a:xfrm>
            <a:off x="3671252" y="2476107"/>
            <a:ext cx="162354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Flowchart: Alternate Process 33"/>
          <p:cNvSpPr/>
          <p:nvPr/>
        </p:nvSpPr>
        <p:spPr>
          <a:xfrm>
            <a:off x="1747454" y="2489756"/>
            <a:ext cx="246970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الطرف الأيسر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Bevel 34"/>
          <p:cNvSpPr/>
          <p:nvPr/>
        </p:nvSpPr>
        <p:spPr>
          <a:xfrm>
            <a:off x="0" y="3051457"/>
            <a:ext cx="1686910" cy="520262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إظهار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Bevel 35"/>
          <p:cNvSpPr/>
          <p:nvPr/>
        </p:nvSpPr>
        <p:spPr>
          <a:xfrm>
            <a:off x="0" y="3619016"/>
            <a:ext cx="1686910" cy="520262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إخفاء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Flowchart: Alternate Process 36"/>
          <p:cNvSpPr/>
          <p:nvPr/>
        </p:nvSpPr>
        <p:spPr>
          <a:xfrm>
            <a:off x="6156000" y="4189864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+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Flowchart: Alternate Process 37"/>
          <p:cNvSpPr/>
          <p:nvPr/>
        </p:nvSpPr>
        <p:spPr>
          <a:xfrm>
            <a:off x="6156000" y="4885900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Flowchart: Alternate Process 38"/>
          <p:cNvSpPr/>
          <p:nvPr/>
        </p:nvSpPr>
        <p:spPr>
          <a:xfrm>
            <a:off x="6156000" y="5581935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Flowchart: Alternate Process 39"/>
          <p:cNvSpPr/>
          <p:nvPr/>
        </p:nvSpPr>
        <p:spPr>
          <a:xfrm>
            <a:off x="3235387" y="4189865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 +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3235387" y="4885901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 ــ 1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3235387" y="5581936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1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ــ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Flowchart: Alternate Process 42"/>
          <p:cNvSpPr/>
          <p:nvPr/>
        </p:nvSpPr>
        <p:spPr>
          <a:xfrm>
            <a:off x="301118" y="4189865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1+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Flowchart: Alternate Process 43"/>
          <p:cNvSpPr/>
          <p:nvPr/>
        </p:nvSpPr>
        <p:spPr>
          <a:xfrm>
            <a:off x="301118" y="4885901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 ــ1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Flowchart: Alternate Process 44"/>
          <p:cNvSpPr/>
          <p:nvPr/>
        </p:nvSpPr>
        <p:spPr>
          <a:xfrm>
            <a:off x="301118" y="5581936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ــ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Bevel 87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  <p:sp>
        <p:nvSpPr>
          <p:cNvPr id="77" name="Flowchart: Stored Data 76"/>
          <p:cNvSpPr/>
          <p:nvPr/>
        </p:nvSpPr>
        <p:spPr>
          <a:xfrm>
            <a:off x="7192370" y="395786"/>
            <a:ext cx="1951630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6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Flowchart: Alternate Process 77"/>
          <p:cNvSpPr/>
          <p:nvPr/>
        </p:nvSpPr>
        <p:spPr>
          <a:xfrm>
            <a:off x="5513695" y="880280"/>
            <a:ext cx="3630305" cy="504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أثبت صحة المتطابقة التالية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Flowchart: Alternate Process 78"/>
          <p:cNvSpPr/>
          <p:nvPr/>
        </p:nvSpPr>
        <p:spPr>
          <a:xfrm>
            <a:off x="1624082" y="360702"/>
            <a:ext cx="378042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+ 1) 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قـا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 ـــ 1 )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Flowchart: Alternate Process 79"/>
          <p:cNvSpPr/>
          <p:nvPr/>
        </p:nvSpPr>
        <p:spPr>
          <a:xfrm>
            <a:off x="4326341" y="360702"/>
            <a:ext cx="32754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Flowchart: Alternate Process 80"/>
          <p:cNvSpPr/>
          <p:nvPr/>
        </p:nvSpPr>
        <p:spPr>
          <a:xfrm>
            <a:off x="2906974" y="852017"/>
            <a:ext cx="143301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 rot="10800000">
            <a:off x="1578626" y="928044"/>
            <a:ext cx="3744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Flowchart: Alternate Process 82"/>
          <p:cNvSpPr/>
          <p:nvPr/>
        </p:nvSpPr>
        <p:spPr>
          <a:xfrm>
            <a:off x="272956" y="606362"/>
            <a:ext cx="137842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= قـا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Flowchart: Alternate Process 83"/>
          <p:cNvSpPr/>
          <p:nvPr/>
        </p:nvSpPr>
        <p:spPr>
          <a:xfrm>
            <a:off x="6674294" y="1652300"/>
            <a:ext cx="246970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الطرف الأيمن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Flowchart: Alternate Process 84"/>
          <p:cNvSpPr/>
          <p:nvPr/>
        </p:nvSpPr>
        <p:spPr>
          <a:xfrm>
            <a:off x="3057097" y="1420288"/>
            <a:ext cx="378042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+ 1) 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قـا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 ـــ 1 )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Flowchart: Alternate Process 85"/>
          <p:cNvSpPr/>
          <p:nvPr/>
        </p:nvSpPr>
        <p:spPr>
          <a:xfrm>
            <a:off x="5759356" y="1420288"/>
            <a:ext cx="32754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Flowchart: Alternate Process 86"/>
          <p:cNvSpPr/>
          <p:nvPr/>
        </p:nvSpPr>
        <p:spPr>
          <a:xfrm>
            <a:off x="4339989" y="1911603"/>
            <a:ext cx="143301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9" name="Straight Connector 88"/>
          <p:cNvCxnSpPr/>
          <p:nvPr/>
        </p:nvCxnSpPr>
        <p:spPr>
          <a:xfrm rot="10800000">
            <a:off x="3185513" y="1987630"/>
            <a:ext cx="3420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Flowchart: Alternate Process 90"/>
          <p:cNvSpPr/>
          <p:nvPr/>
        </p:nvSpPr>
        <p:spPr>
          <a:xfrm>
            <a:off x="8312057" y="2566700"/>
            <a:ext cx="4361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2" name="Straight Connector 91"/>
          <p:cNvCxnSpPr/>
          <p:nvPr/>
        </p:nvCxnSpPr>
        <p:spPr>
          <a:xfrm rot="10800000">
            <a:off x="455422" y="1973983"/>
            <a:ext cx="2124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Flowchart: Alternate Process 92"/>
          <p:cNvSpPr/>
          <p:nvPr/>
        </p:nvSpPr>
        <p:spPr>
          <a:xfrm>
            <a:off x="887105" y="1966194"/>
            <a:ext cx="143301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Flowchart: Alternate Process 93"/>
          <p:cNvSpPr/>
          <p:nvPr/>
        </p:nvSpPr>
        <p:spPr>
          <a:xfrm>
            <a:off x="477671" y="1433938"/>
            <a:ext cx="2074462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قـا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 ـــ 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 rot="10800000">
            <a:off x="7163267" y="2861083"/>
            <a:ext cx="1080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Flowchart: Alternate Process 95"/>
          <p:cNvSpPr/>
          <p:nvPr/>
        </p:nvSpPr>
        <p:spPr>
          <a:xfrm>
            <a:off x="6987686" y="2798702"/>
            <a:ext cx="143301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Flowchart: Alternate Process 96"/>
          <p:cNvSpPr/>
          <p:nvPr/>
        </p:nvSpPr>
        <p:spPr>
          <a:xfrm>
            <a:off x="6960397" y="2334686"/>
            <a:ext cx="147395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ظــا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Alternate Process 97"/>
          <p:cNvSpPr/>
          <p:nvPr/>
        </p:nvSpPr>
        <p:spPr>
          <a:xfrm>
            <a:off x="6783508" y="2525757"/>
            <a:ext cx="4361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lowchart: Alternate Process 99"/>
          <p:cNvSpPr/>
          <p:nvPr/>
        </p:nvSpPr>
        <p:spPr>
          <a:xfrm>
            <a:off x="5173071" y="2525756"/>
            <a:ext cx="4361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×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 rot="10800000">
            <a:off x="4106181" y="2847434"/>
            <a:ext cx="1080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lowchart: Alternate Process 101"/>
          <p:cNvSpPr/>
          <p:nvPr/>
        </p:nvSpPr>
        <p:spPr>
          <a:xfrm>
            <a:off x="3930600" y="2785053"/>
            <a:ext cx="143301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3903311" y="2321037"/>
            <a:ext cx="147395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Flowchart: Alternate Process 103"/>
          <p:cNvSpPr/>
          <p:nvPr/>
        </p:nvSpPr>
        <p:spPr>
          <a:xfrm>
            <a:off x="3644522" y="2593995"/>
            <a:ext cx="4361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 rot="10800000">
            <a:off x="2495732" y="2888378"/>
            <a:ext cx="1080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Flowchart: Alternate Process 105"/>
          <p:cNvSpPr/>
          <p:nvPr/>
        </p:nvSpPr>
        <p:spPr>
          <a:xfrm>
            <a:off x="2320151" y="2825997"/>
            <a:ext cx="143301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2292862" y="2361981"/>
            <a:ext cx="147395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جـا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lowchart: Alternate Process 107"/>
          <p:cNvSpPr/>
          <p:nvPr/>
        </p:nvSpPr>
        <p:spPr>
          <a:xfrm>
            <a:off x="2006792" y="2566699"/>
            <a:ext cx="4361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×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 rot="10800000">
            <a:off x="898958" y="2888377"/>
            <a:ext cx="1080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Flowchart: Alternate Process 109"/>
          <p:cNvSpPr/>
          <p:nvPr/>
        </p:nvSpPr>
        <p:spPr>
          <a:xfrm>
            <a:off x="723377" y="2825996"/>
            <a:ext cx="143301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1269295" y="2415638"/>
            <a:ext cx="586802" cy="62658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2" name="Straight Connector 111"/>
          <p:cNvCxnSpPr/>
          <p:nvPr/>
        </p:nvCxnSpPr>
        <p:spPr>
          <a:xfrm rot="10800000" flipV="1">
            <a:off x="1124700" y="2942966"/>
            <a:ext cx="772338" cy="4640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rot="10800000" flipV="1">
            <a:off x="2571364" y="2397055"/>
            <a:ext cx="772338" cy="4640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Flowchart: Alternate Process 113"/>
          <p:cNvSpPr/>
          <p:nvPr/>
        </p:nvSpPr>
        <p:spPr>
          <a:xfrm>
            <a:off x="2648237" y="1638657"/>
            <a:ext cx="4361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Flowchart: Alternate Process 114"/>
          <p:cNvSpPr/>
          <p:nvPr/>
        </p:nvSpPr>
        <p:spPr>
          <a:xfrm>
            <a:off x="5691158" y="2539402"/>
            <a:ext cx="120096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ظــا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Flowchart: Alternate Process 115"/>
          <p:cNvSpPr/>
          <p:nvPr/>
        </p:nvSpPr>
        <p:spPr>
          <a:xfrm>
            <a:off x="5800026" y="3440157"/>
            <a:ext cx="4361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7" name="Straight Connector 116"/>
          <p:cNvCxnSpPr/>
          <p:nvPr/>
        </p:nvCxnSpPr>
        <p:spPr>
          <a:xfrm rot="10800000">
            <a:off x="4569348" y="3734539"/>
            <a:ext cx="1080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Flowchart: Alternate Process 117"/>
          <p:cNvSpPr/>
          <p:nvPr/>
        </p:nvSpPr>
        <p:spPr>
          <a:xfrm>
            <a:off x="4380120" y="3726748"/>
            <a:ext cx="143301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Flowchart: Alternate Process 118"/>
          <p:cNvSpPr/>
          <p:nvPr/>
        </p:nvSpPr>
        <p:spPr>
          <a:xfrm>
            <a:off x="3835058" y="3616637"/>
            <a:ext cx="750588" cy="380923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2920663" y="3481098"/>
            <a:ext cx="120096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قــا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lowchart: Alternate Process 120"/>
          <p:cNvSpPr/>
          <p:nvPr/>
        </p:nvSpPr>
        <p:spPr>
          <a:xfrm>
            <a:off x="778462" y="3494744"/>
            <a:ext cx="246970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الطرف الأيسر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Flowchart: Alternate Process 121"/>
          <p:cNvSpPr/>
          <p:nvPr/>
        </p:nvSpPr>
        <p:spPr>
          <a:xfrm>
            <a:off x="0" y="1048972"/>
            <a:ext cx="2470244" cy="4680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حيث المقام≠ صفر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Flowchart: Alternate Process 122"/>
          <p:cNvSpPr/>
          <p:nvPr/>
        </p:nvSpPr>
        <p:spPr>
          <a:xfrm>
            <a:off x="4913248" y="3234504"/>
            <a:ext cx="586802" cy="62658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Bevel 123"/>
          <p:cNvSpPr/>
          <p:nvPr/>
        </p:nvSpPr>
        <p:spPr>
          <a:xfrm>
            <a:off x="7457090" y="3365359"/>
            <a:ext cx="1686910" cy="520262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إظهار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Bevel 124"/>
          <p:cNvSpPr/>
          <p:nvPr/>
        </p:nvSpPr>
        <p:spPr>
          <a:xfrm>
            <a:off x="7457090" y="3932918"/>
            <a:ext cx="1686910" cy="520262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إخفاء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Flowchart: Alternate Process 125"/>
          <p:cNvSpPr/>
          <p:nvPr/>
        </p:nvSpPr>
        <p:spPr>
          <a:xfrm>
            <a:off x="6156000" y="4435528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+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Flowchart: Alternate Process 126"/>
          <p:cNvSpPr/>
          <p:nvPr/>
        </p:nvSpPr>
        <p:spPr>
          <a:xfrm>
            <a:off x="6156000" y="5131564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6156000" y="5827599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Flowchart: Alternate Process 128"/>
          <p:cNvSpPr/>
          <p:nvPr/>
        </p:nvSpPr>
        <p:spPr>
          <a:xfrm>
            <a:off x="3235387" y="4435529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 +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Flowchart: Alternate Process 129"/>
          <p:cNvSpPr/>
          <p:nvPr/>
        </p:nvSpPr>
        <p:spPr>
          <a:xfrm>
            <a:off x="3235387" y="5131565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 ــ 1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Flowchart: Alternate Process 130"/>
          <p:cNvSpPr/>
          <p:nvPr/>
        </p:nvSpPr>
        <p:spPr>
          <a:xfrm>
            <a:off x="3235387" y="5827600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1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ــ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Flowchart: Alternate Process 131"/>
          <p:cNvSpPr/>
          <p:nvPr/>
        </p:nvSpPr>
        <p:spPr>
          <a:xfrm>
            <a:off x="301118" y="4435529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1+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Flowchart: Alternate Process 132"/>
          <p:cNvSpPr/>
          <p:nvPr/>
        </p:nvSpPr>
        <p:spPr>
          <a:xfrm>
            <a:off x="301118" y="5131565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 ــ1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Flowchart: Alternate Process 133"/>
          <p:cNvSpPr/>
          <p:nvPr/>
        </p:nvSpPr>
        <p:spPr>
          <a:xfrm>
            <a:off x="301118" y="5827600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ــ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4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9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4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9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4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4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0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3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6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9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5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8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1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4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9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2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8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1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4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7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0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3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6" grpId="0"/>
      <p:bldP spid="87" grpId="0"/>
      <p:bldP spid="91" grpId="0"/>
      <p:bldP spid="93" grpId="0"/>
      <p:bldP spid="94" grpId="0"/>
      <p:bldP spid="96" grpId="0"/>
      <p:bldP spid="97" grpId="0"/>
      <p:bldP spid="98" grpId="0"/>
      <p:bldP spid="100" grpId="0"/>
      <p:bldP spid="102" grpId="0"/>
      <p:bldP spid="103" grpId="0"/>
      <p:bldP spid="104" grpId="0"/>
      <p:bldP spid="106" grpId="0"/>
      <p:bldP spid="107" grpId="0"/>
      <p:bldP spid="108" grpId="0"/>
      <p:bldP spid="110" grpId="0"/>
      <p:bldP spid="111" grpId="0"/>
      <p:bldP spid="114" grpId="0"/>
      <p:bldP spid="115" grpId="0"/>
      <p:bldP spid="116" grpId="0"/>
      <p:bldP spid="118" grpId="0"/>
      <p:bldP spid="119" grpId="0"/>
      <p:bldP spid="120" grpId="0"/>
      <p:bldP spid="121" grpId="0"/>
      <p:bldP spid="123" grpId="0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Flowchart: Stored Data 69"/>
          <p:cNvSpPr/>
          <p:nvPr/>
        </p:nvSpPr>
        <p:spPr>
          <a:xfrm>
            <a:off x="6463862" y="395786"/>
            <a:ext cx="2680138" cy="432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7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Flowchart: Alternate Process 70"/>
          <p:cNvSpPr/>
          <p:nvPr/>
        </p:nvSpPr>
        <p:spPr>
          <a:xfrm>
            <a:off x="2279175" y="416258"/>
            <a:ext cx="3630305" cy="44355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أثبت صحة المتطابقة التالية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 rot="10800000">
            <a:off x="7249148" y="1208992"/>
            <a:ext cx="1548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lowchart: Alternate Process 72"/>
          <p:cNvSpPr/>
          <p:nvPr/>
        </p:nvSpPr>
        <p:spPr>
          <a:xfrm>
            <a:off x="7094483" y="1122373"/>
            <a:ext cx="179021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 ـــ جـا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7010717" y="668947"/>
            <a:ext cx="2074462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جـتـا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Flowchart: Alternate Process 74"/>
          <p:cNvSpPr/>
          <p:nvPr/>
        </p:nvSpPr>
        <p:spPr>
          <a:xfrm>
            <a:off x="6501980" y="842368"/>
            <a:ext cx="52944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ــــ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rot="10800000">
            <a:off x="5224090" y="1193227"/>
            <a:ext cx="1224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Flowchart: Alternate Process 77"/>
          <p:cNvSpPr/>
          <p:nvPr/>
        </p:nvSpPr>
        <p:spPr>
          <a:xfrm>
            <a:off x="5076511" y="1090842"/>
            <a:ext cx="130853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Flowchart: Alternate Process 78"/>
          <p:cNvSpPr/>
          <p:nvPr/>
        </p:nvSpPr>
        <p:spPr>
          <a:xfrm>
            <a:off x="4929681" y="668948"/>
            <a:ext cx="1534193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جــا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Flowchart: Alternate Process 79"/>
          <p:cNvSpPr/>
          <p:nvPr/>
        </p:nvSpPr>
        <p:spPr>
          <a:xfrm>
            <a:off x="4610121" y="889663"/>
            <a:ext cx="52944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Flowchart: Alternate Process 80"/>
          <p:cNvSpPr/>
          <p:nvPr/>
        </p:nvSpPr>
        <p:spPr>
          <a:xfrm>
            <a:off x="3767953" y="905405"/>
            <a:ext cx="85133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قـا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Flowchart: Alternate Process 81"/>
          <p:cNvSpPr/>
          <p:nvPr/>
        </p:nvSpPr>
        <p:spPr>
          <a:xfrm>
            <a:off x="6700344" y="1799120"/>
            <a:ext cx="244365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الطرف الأيمن =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rot="10800000">
            <a:off x="1640100" y="2139158"/>
            <a:ext cx="5076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Flowchart: Alternate Process 83"/>
          <p:cNvSpPr/>
          <p:nvPr/>
        </p:nvSpPr>
        <p:spPr>
          <a:xfrm>
            <a:off x="4240923" y="2084066"/>
            <a:ext cx="1576552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Flowchart: Alternate Process 84"/>
          <p:cNvSpPr/>
          <p:nvPr/>
        </p:nvSpPr>
        <p:spPr>
          <a:xfrm>
            <a:off x="5528759" y="1583348"/>
            <a:ext cx="117158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جـتـا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Flowchart: Alternate Process 103"/>
          <p:cNvSpPr/>
          <p:nvPr/>
        </p:nvSpPr>
        <p:spPr>
          <a:xfrm>
            <a:off x="2680148" y="2068300"/>
            <a:ext cx="200222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(1 ـــ جـا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Flowchart: Alternate Process 104"/>
          <p:cNvSpPr/>
          <p:nvPr/>
        </p:nvSpPr>
        <p:spPr>
          <a:xfrm>
            <a:off x="4425170" y="1567584"/>
            <a:ext cx="1423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×جـتـا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Flowchart: Alternate Process 105"/>
          <p:cNvSpPr/>
          <p:nvPr/>
        </p:nvSpPr>
        <p:spPr>
          <a:xfrm>
            <a:off x="3589600" y="1536050"/>
            <a:ext cx="117158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ـــ جا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1844579" y="1516511"/>
            <a:ext cx="200222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(1 ـــ جـا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 rot="10800000">
            <a:off x="4951722" y="3139913"/>
            <a:ext cx="3672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Flowchart: Alternate Process 108"/>
          <p:cNvSpPr/>
          <p:nvPr/>
        </p:nvSpPr>
        <p:spPr>
          <a:xfrm>
            <a:off x="6779216" y="3069065"/>
            <a:ext cx="122968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lowchart: Alternate Process 109"/>
          <p:cNvSpPr/>
          <p:nvPr/>
        </p:nvSpPr>
        <p:spPr>
          <a:xfrm>
            <a:off x="5139579" y="3053287"/>
            <a:ext cx="200222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(1 ـــ جـا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7420617" y="2599871"/>
            <a:ext cx="117158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Flowchart: Alternate Process 111"/>
          <p:cNvSpPr/>
          <p:nvPr/>
        </p:nvSpPr>
        <p:spPr>
          <a:xfrm>
            <a:off x="6117021" y="2568341"/>
            <a:ext cx="15134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ـــ جــا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Flowchart: Alternate Process 112"/>
          <p:cNvSpPr/>
          <p:nvPr/>
        </p:nvSpPr>
        <p:spPr>
          <a:xfrm>
            <a:off x="4776959" y="2568338"/>
            <a:ext cx="168691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+ جــا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Flowchart: Alternate Process 113"/>
          <p:cNvSpPr/>
          <p:nvPr/>
        </p:nvSpPr>
        <p:spPr>
          <a:xfrm>
            <a:off x="4288223" y="2768345"/>
            <a:ext cx="67791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 rot="10800000">
            <a:off x="742327" y="3108384"/>
            <a:ext cx="3672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Flowchart: Alternate Process 115"/>
          <p:cNvSpPr/>
          <p:nvPr/>
        </p:nvSpPr>
        <p:spPr>
          <a:xfrm>
            <a:off x="2569821" y="3037536"/>
            <a:ext cx="122968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Flowchart: Alternate Process 116"/>
          <p:cNvSpPr/>
          <p:nvPr/>
        </p:nvSpPr>
        <p:spPr>
          <a:xfrm>
            <a:off x="930184" y="3021758"/>
            <a:ext cx="200222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(1 ـــ جـا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Flowchart: Alternate Process 117"/>
          <p:cNvSpPr/>
          <p:nvPr/>
        </p:nvSpPr>
        <p:spPr>
          <a:xfrm>
            <a:off x="3211222" y="2568342"/>
            <a:ext cx="117158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جـتـا</a:t>
            </a:r>
            <a:r>
              <a:rPr lang="ar-KW" sz="28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Flowchart: Alternate Process 118"/>
          <p:cNvSpPr/>
          <p:nvPr/>
        </p:nvSpPr>
        <p:spPr>
          <a:xfrm>
            <a:off x="504501" y="2521049"/>
            <a:ext cx="15134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ـــ جــا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1671152" y="2536809"/>
            <a:ext cx="168691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+ جــا</a:t>
            </a:r>
            <a:r>
              <a:rPr lang="ar-KW" sz="28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lowchart: Alternate Process 120"/>
          <p:cNvSpPr/>
          <p:nvPr/>
        </p:nvSpPr>
        <p:spPr>
          <a:xfrm>
            <a:off x="8087712" y="3791214"/>
            <a:ext cx="67791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2" name="Straight Connector 121"/>
          <p:cNvCxnSpPr/>
          <p:nvPr/>
        </p:nvCxnSpPr>
        <p:spPr>
          <a:xfrm rot="10800000">
            <a:off x="6053812" y="4162789"/>
            <a:ext cx="2160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Flowchart: Alternate Process 122"/>
          <p:cNvSpPr/>
          <p:nvPr/>
        </p:nvSpPr>
        <p:spPr>
          <a:xfrm>
            <a:off x="7252202" y="4123473"/>
            <a:ext cx="122968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Flowchart: Alternate Process 123"/>
          <p:cNvSpPr/>
          <p:nvPr/>
        </p:nvSpPr>
        <p:spPr>
          <a:xfrm>
            <a:off x="5628331" y="4107695"/>
            <a:ext cx="200222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(1 ـــ جـا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Flowchart: Alternate Process 124"/>
          <p:cNvSpPr/>
          <p:nvPr/>
        </p:nvSpPr>
        <p:spPr>
          <a:xfrm>
            <a:off x="7073771" y="3654279"/>
            <a:ext cx="117158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Flowchart: Alternate Process 125"/>
          <p:cNvSpPr/>
          <p:nvPr/>
        </p:nvSpPr>
        <p:spPr>
          <a:xfrm>
            <a:off x="6132842" y="3606986"/>
            <a:ext cx="15134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ـــ جــا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Flowchart: Alternate Process 126"/>
          <p:cNvSpPr/>
          <p:nvPr/>
        </p:nvSpPr>
        <p:spPr>
          <a:xfrm>
            <a:off x="5092265" y="3822743"/>
            <a:ext cx="67791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8" name="Straight Connector 127"/>
          <p:cNvCxnSpPr/>
          <p:nvPr/>
        </p:nvCxnSpPr>
        <p:spPr>
          <a:xfrm rot="10800000">
            <a:off x="4370130" y="4131258"/>
            <a:ext cx="864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Flowchart: Alternate Process 128"/>
          <p:cNvSpPr/>
          <p:nvPr/>
        </p:nvSpPr>
        <p:spPr>
          <a:xfrm>
            <a:off x="4188674" y="3622751"/>
            <a:ext cx="117158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Flowchart: Alternate Process 129"/>
          <p:cNvSpPr/>
          <p:nvPr/>
        </p:nvSpPr>
        <p:spPr>
          <a:xfrm>
            <a:off x="4162160" y="4091941"/>
            <a:ext cx="122968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Flowchart: Alternate Process 130"/>
          <p:cNvSpPr/>
          <p:nvPr/>
        </p:nvSpPr>
        <p:spPr>
          <a:xfrm>
            <a:off x="3689135" y="3775449"/>
            <a:ext cx="67791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Flowchart: Alternate Process 131"/>
          <p:cNvSpPr/>
          <p:nvPr/>
        </p:nvSpPr>
        <p:spPr>
          <a:xfrm>
            <a:off x="2695967" y="3808162"/>
            <a:ext cx="122968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قــا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Flowchart: Alternate Process 132"/>
          <p:cNvSpPr/>
          <p:nvPr/>
        </p:nvSpPr>
        <p:spPr>
          <a:xfrm>
            <a:off x="0" y="972725"/>
            <a:ext cx="2470244" cy="4680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حيث المقام≠ صفر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Bevel 133"/>
          <p:cNvSpPr/>
          <p:nvPr/>
        </p:nvSpPr>
        <p:spPr>
          <a:xfrm>
            <a:off x="0" y="3679265"/>
            <a:ext cx="1686910" cy="520262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إظهار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Bevel 134"/>
          <p:cNvSpPr/>
          <p:nvPr/>
        </p:nvSpPr>
        <p:spPr>
          <a:xfrm>
            <a:off x="0" y="4246824"/>
            <a:ext cx="1686910" cy="520262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إخفاء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6156000" y="4817672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+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Flowchart: Alternate Process 136"/>
          <p:cNvSpPr/>
          <p:nvPr/>
        </p:nvSpPr>
        <p:spPr>
          <a:xfrm>
            <a:off x="6156000" y="5513708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Flowchart: Alternate Process 137"/>
          <p:cNvSpPr/>
          <p:nvPr/>
        </p:nvSpPr>
        <p:spPr>
          <a:xfrm>
            <a:off x="6156000" y="6209743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Flowchart: Alternate Process 138"/>
          <p:cNvSpPr/>
          <p:nvPr/>
        </p:nvSpPr>
        <p:spPr>
          <a:xfrm>
            <a:off x="3235387" y="4817673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 +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Flowchart: Alternate Process 139"/>
          <p:cNvSpPr/>
          <p:nvPr/>
        </p:nvSpPr>
        <p:spPr>
          <a:xfrm>
            <a:off x="3235387" y="5513709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 ــ 1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3235387" y="6209744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1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ــ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Flowchart: Alternate Process 141"/>
          <p:cNvSpPr/>
          <p:nvPr/>
        </p:nvSpPr>
        <p:spPr>
          <a:xfrm>
            <a:off x="301118" y="4817673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1+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301118" y="5513709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 ــ1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Flowchart: Alternate Process 143"/>
          <p:cNvSpPr/>
          <p:nvPr/>
        </p:nvSpPr>
        <p:spPr>
          <a:xfrm>
            <a:off x="301118" y="6209744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ــ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Bevel 144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رجوع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7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2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7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>
                      <p:stCondLst>
                        <p:cond delay="0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8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1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4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7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0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3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6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9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2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243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4" fill="hold">
                      <p:stCondLst>
                        <p:cond delay="0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0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3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6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9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2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5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8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1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</p:childTnLst>
        </p:cTn>
      </p:par>
    </p:tnLst>
    <p:bldLst>
      <p:bldP spid="73" grpId="0"/>
      <p:bldP spid="74" grpId="0"/>
      <p:bldP spid="75" grpId="0"/>
      <p:bldP spid="78" grpId="0"/>
      <p:bldP spid="79" grpId="0"/>
      <p:bldP spid="80" grpId="0"/>
      <p:bldP spid="81" grpId="0"/>
      <p:bldP spid="82" grpId="0"/>
      <p:bldP spid="84" grpId="0"/>
      <p:bldP spid="85" grpId="0"/>
      <p:bldP spid="104" grpId="0"/>
      <p:bldP spid="105" grpId="0"/>
      <p:bldP spid="106" grpId="0"/>
      <p:bldP spid="107" grpId="0"/>
      <p:bldP spid="109" grpId="0"/>
      <p:bldP spid="110" grpId="0"/>
      <p:bldP spid="111" grpId="0"/>
      <p:bldP spid="112" grpId="0"/>
      <p:bldP spid="113" grpId="0"/>
      <p:bldP spid="114" grpId="0"/>
      <p:bldP spid="116" grpId="0"/>
      <p:bldP spid="117" grpId="0"/>
      <p:bldP spid="118" grpId="0"/>
      <p:bldP spid="119" grpId="0"/>
      <p:bldP spid="120" grpId="0"/>
      <p:bldP spid="121" grpId="0"/>
      <p:bldP spid="123" grpId="0"/>
      <p:bldP spid="124" grpId="0"/>
      <p:bldP spid="125" grpId="0"/>
      <p:bldP spid="126" grpId="0"/>
      <p:bldP spid="127" grpId="0"/>
      <p:bldP spid="129" grpId="0"/>
      <p:bldP spid="130" grpId="0"/>
      <p:bldP spid="131" grpId="0"/>
      <p:bldP spid="132" grpId="0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Flowchart: Stored Data 98"/>
          <p:cNvSpPr/>
          <p:nvPr/>
        </p:nvSpPr>
        <p:spPr>
          <a:xfrm>
            <a:off x="6463862" y="395786"/>
            <a:ext cx="2680138" cy="408255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8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Flowchart: Alternate Process 89"/>
          <p:cNvSpPr/>
          <p:nvPr/>
        </p:nvSpPr>
        <p:spPr>
          <a:xfrm>
            <a:off x="4674828" y="416256"/>
            <a:ext cx="1876097" cy="540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حل المعادلة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10800000">
            <a:off x="7249148" y="1345472"/>
            <a:ext cx="1548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Alternate Process 34"/>
          <p:cNvSpPr/>
          <p:nvPr/>
        </p:nvSpPr>
        <p:spPr>
          <a:xfrm>
            <a:off x="7283690" y="1258853"/>
            <a:ext cx="145042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Flowchart: Alternate Process 35"/>
          <p:cNvSpPr/>
          <p:nvPr/>
        </p:nvSpPr>
        <p:spPr>
          <a:xfrm>
            <a:off x="6979185" y="805427"/>
            <a:ext cx="2074462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Flowchart: Alternate Process 36"/>
          <p:cNvSpPr/>
          <p:nvPr/>
        </p:nvSpPr>
        <p:spPr>
          <a:xfrm>
            <a:off x="6501980" y="978848"/>
            <a:ext cx="52944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5344511" y="978820"/>
            <a:ext cx="126123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ظـتـا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rot="10800000">
            <a:off x="7307969" y="2275634"/>
            <a:ext cx="1548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lowchart: Alternate Process 62"/>
          <p:cNvSpPr/>
          <p:nvPr/>
        </p:nvSpPr>
        <p:spPr>
          <a:xfrm>
            <a:off x="7342511" y="2189015"/>
            <a:ext cx="145042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lowchart: Alternate Process 67"/>
          <p:cNvSpPr/>
          <p:nvPr/>
        </p:nvSpPr>
        <p:spPr>
          <a:xfrm>
            <a:off x="7038006" y="1735589"/>
            <a:ext cx="2074462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6738463" y="1956312"/>
            <a:ext cx="52944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 rot="10800000">
            <a:off x="5085031" y="2291400"/>
            <a:ext cx="1548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Flowchart: Alternate Process 76"/>
          <p:cNvSpPr/>
          <p:nvPr/>
        </p:nvSpPr>
        <p:spPr>
          <a:xfrm>
            <a:off x="5119573" y="2204781"/>
            <a:ext cx="145042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Flowchart: Alternate Process 77"/>
          <p:cNvSpPr/>
          <p:nvPr/>
        </p:nvSpPr>
        <p:spPr>
          <a:xfrm>
            <a:off x="5161920" y="1751355"/>
            <a:ext cx="145960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جــتـا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Flowchart: Alternate Process 78"/>
          <p:cNvSpPr/>
          <p:nvPr/>
        </p:nvSpPr>
        <p:spPr>
          <a:xfrm>
            <a:off x="2620370" y="2000544"/>
            <a:ext cx="2443655" cy="46800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بالضرب في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Flowchart: Alternate Process 80"/>
          <p:cNvSpPr/>
          <p:nvPr/>
        </p:nvSpPr>
        <p:spPr>
          <a:xfrm>
            <a:off x="7684412" y="2649981"/>
            <a:ext cx="142807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Flowchart: Alternate Process 81"/>
          <p:cNvSpPr/>
          <p:nvPr/>
        </p:nvSpPr>
        <p:spPr>
          <a:xfrm>
            <a:off x="7337569" y="2634227"/>
            <a:ext cx="52944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6170930" y="2618458"/>
            <a:ext cx="145960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جــتـا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Flowchart: Alternate Process 83"/>
          <p:cNvSpPr/>
          <p:nvPr/>
        </p:nvSpPr>
        <p:spPr>
          <a:xfrm>
            <a:off x="7652881" y="3201774"/>
            <a:ext cx="142807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Flowchart: Alternate Process 84"/>
          <p:cNvSpPr/>
          <p:nvPr/>
        </p:nvSpPr>
        <p:spPr>
          <a:xfrm>
            <a:off x="6391647" y="3170250"/>
            <a:ext cx="145960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ـــ جــتـا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Flowchart: Alternate Process 85"/>
          <p:cNvSpPr/>
          <p:nvPr/>
        </p:nvSpPr>
        <p:spPr>
          <a:xfrm>
            <a:off x="5272305" y="3170250"/>
            <a:ext cx="145960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= صفر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Flowchart: Alternate Process 86"/>
          <p:cNvSpPr/>
          <p:nvPr/>
        </p:nvSpPr>
        <p:spPr>
          <a:xfrm>
            <a:off x="7605592" y="3737809"/>
            <a:ext cx="145960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جــتـا  (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6258938" y="3753574"/>
            <a:ext cx="179727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جــتـا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Flowchart: Alternate Process 90"/>
          <p:cNvSpPr/>
          <p:nvPr/>
        </p:nvSpPr>
        <p:spPr>
          <a:xfrm>
            <a:off x="5249955" y="3737807"/>
            <a:ext cx="179727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ـــ 1 )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Flowchart: Alternate Process 91"/>
          <p:cNvSpPr/>
          <p:nvPr/>
        </p:nvSpPr>
        <p:spPr>
          <a:xfrm>
            <a:off x="4367100" y="3737808"/>
            <a:ext cx="179727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= صفر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Flowchart: Alternate Process 94"/>
          <p:cNvSpPr/>
          <p:nvPr/>
        </p:nvSpPr>
        <p:spPr>
          <a:xfrm>
            <a:off x="7652892" y="4242305"/>
            <a:ext cx="145960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جــتـا  (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Flowchart: Alternate Process 95"/>
          <p:cNvSpPr/>
          <p:nvPr/>
        </p:nvSpPr>
        <p:spPr>
          <a:xfrm>
            <a:off x="5880538" y="4242304"/>
            <a:ext cx="222297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  ــــ جـــا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Alternate Process 97"/>
          <p:cNvSpPr/>
          <p:nvPr/>
        </p:nvSpPr>
        <p:spPr>
          <a:xfrm>
            <a:off x="4304038" y="4242304"/>
            <a:ext cx="179727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= صفر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lowchart: Alternate Process 99"/>
          <p:cNvSpPr/>
          <p:nvPr/>
        </p:nvSpPr>
        <p:spPr>
          <a:xfrm>
            <a:off x="8529153" y="4794099"/>
            <a:ext cx="630628" cy="540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إما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6999889" y="5377424"/>
            <a:ext cx="2160000" cy="612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جــتـا  = صفر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5880578" y="4809863"/>
            <a:ext cx="630628" cy="540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أو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4556258" y="5377424"/>
            <a:ext cx="2124000" cy="612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جــا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 = صفر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4303999" y="2524836"/>
            <a:ext cx="186114" cy="4155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106" name="Flowchart: Alternate Process 105"/>
          <p:cNvSpPr/>
          <p:nvPr/>
        </p:nvSpPr>
        <p:spPr>
          <a:xfrm>
            <a:off x="2096824" y="3290504"/>
            <a:ext cx="2160000" cy="612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جــتـا  = صفر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0" y="3290501"/>
            <a:ext cx="2033752" cy="612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جـا  = صفر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lowchart: Alternate Process 107"/>
          <p:cNvSpPr/>
          <p:nvPr/>
        </p:nvSpPr>
        <p:spPr>
          <a:xfrm>
            <a:off x="31532" y="3993144"/>
            <a:ext cx="1923393" cy="360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مرفوضة من الشرط</a:t>
            </a:r>
            <a:endParaRPr lang="en-GB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Flowchart: Alternate Process 108"/>
          <p:cNvSpPr/>
          <p:nvPr/>
        </p:nvSpPr>
        <p:spPr>
          <a:xfrm>
            <a:off x="2261765" y="3965847"/>
            <a:ext cx="1923393" cy="360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مقبولة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lowchart: Alternate Process 109"/>
          <p:cNvSpPr/>
          <p:nvPr/>
        </p:nvSpPr>
        <p:spPr>
          <a:xfrm>
            <a:off x="2061057" y="4374794"/>
            <a:ext cx="2160000" cy="61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جــتـا  = صفر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2647664" y="5000236"/>
            <a:ext cx="1542008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عندما  =  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Bevel 47"/>
          <p:cNvSpPr/>
          <p:nvPr/>
        </p:nvSpPr>
        <p:spPr>
          <a:xfrm>
            <a:off x="8203245" y="6216556"/>
            <a:ext cx="940755" cy="641444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000" b="1" dirty="0" err="1" smtClean="0">
                <a:latin typeface="Arial" pitchFamily="34" charset="0"/>
                <a:cs typeface="Arial" pitchFamily="34" charset="0"/>
              </a:rPr>
              <a:t>ظهورجدول</a:t>
            </a:r>
            <a:r>
              <a:rPr lang="ar-KW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GB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Bevel 49"/>
          <p:cNvSpPr/>
          <p:nvPr/>
        </p:nvSpPr>
        <p:spPr>
          <a:xfrm>
            <a:off x="7055893" y="6216556"/>
            <a:ext cx="914400" cy="641444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إخفاء جدول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Flowchart: Alternate Process 50"/>
          <p:cNvSpPr/>
          <p:nvPr/>
        </p:nvSpPr>
        <p:spPr>
          <a:xfrm>
            <a:off x="0" y="906605"/>
            <a:ext cx="2606721" cy="4680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شرط أن تكون </a:t>
            </a:r>
            <a:r>
              <a:rPr lang="ar-KW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جــا</a:t>
            </a:r>
            <a:r>
              <a:rPr lang="ar-KW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≠ صفر</a:t>
            </a:r>
            <a:endParaRPr lang="en-GB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lowchart: Alternate Process 51"/>
          <p:cNvSpPr/>
          <p:nvPr/>
        </p:nvSpPr>
        <p:spPr>
          <a:xfrm>
            <a:off x="3193578" y="933902"/>
            <a:ext cx="2347414" cy="4680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حيث    (  صفر ، 2   ) </a:t>
            </a:r>
            <a:endParaRPr lang="en-GB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rot="10800000">
            <a:off x="1885758" y="5252974"/>
            <a:ext cx="612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Flowchart: Alternate Process 53"/>
          <p:cNvSpPr/>
          <p:nvPr/>
        </p:nvSpPr>
        <p:spPr>
          <a:xfrm>
            <a:off x="1913752" y="4753870"/>
            <a:ext cx="57014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Flowchart: Alternate Process 54"/>
          <p:cNvSpPr/>
          <p:nvPr/>
        </p:nvSpPr>
        <p:spPr>
          <a:xfrm>
            <a:off x="1927400" y="5163302"/>
            <a:ext cx="57014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2661312" y="5805454"/>
            <a:ext cx="1542008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أو  =  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 rot="10800000">
            <a:off x="1899406" y="6058192"/>
            <a:ext cx="612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1883391" y="5559088"/>
            <a:ext cx="73697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3 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1941048" y="5968520"/>
            <a:ext cx="57014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Bevel 60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  <p:sp>
        <p:nvSpPr>
          <p:cNvPr id="64" name="Bevel 63"/>
          <p:cNvSpPr/>
          <p:nvPr/>
        </p:nvSpPr>
        <p:spPr>
          <a:xfrm>
            <a:off x="4784717" y="6216556"/>
            <a:ext cx="940755" cy="641444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1200" b="1" dirty="0" smtClean="0">
                <a:latin typeface="Arial" pitchFamily="34" charset="0"/>
                <a:cs typeface="Arial" pitchFamily="34" charset="0"/>
              </a:rPr>
              <a:t>إخفاء دائرة الوحدة</a:t>
            </a:r>
            <a:endParaRPr lang="en-GB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Bevel 64"/>
          <p:cNvSpPr/>
          <p:nvPr/>
        </p:nvSpPr>
        <p:spPr>
          <a:xfrm>
            <a:off x="5936776" y="6216556"/>
            <a:ext cx="914400" cy="641444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1100" b="1" dirty="0" smtClean="0">
                <a:latin typeface="Arial" pitchFamily="34" charset="0"/>
                <a:cs typeface="Arial" pitchFamily="34" charset="0"/>
              </a:rPr>
              <a:t>إظهار دائرة</a:t>
            </a:r>
          </a:p>
          <a:p>
            <a:pPr algn="ctr"/>
            <a:r>
              <a:rPr lang="ar-KW" sz="1100" b="1" dirty="0" smtClean="0">
                <a:latin typeface="Arial" pitchFamily="34" charset="0"/>
                <a:cs typeface="Arial" pitchFamily="34" charset="0"/>
              </a:rPr>
              <a:t>الوحدة</a:t>
            </a:r>
            <a:endParaRPr lang="en-GB" sz="11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3"/>
          <a:srcRect l="11226" t="27110" r="53818" b="20941"/>
          <a:stretch>
            <a:fillRect/>
          </a:stretch>
        </p:blipFill>
        <p:spPr bwMode="auto">
          <a:xfrm>
            <a:off x="1460310" y="4449223"/>
            <a:ext cx="2883004" cy="240877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67" name="Flowchart: Alternate Process 66"/>
          <p:cNvSpPr/>
          <p:nvPr/>
        </p:nvSpPr>
        <p:spPr>
          <a:xfrm>
            <a:off x="1265470" y="1375237"/>
            <a:ext cx="900000" cy="540000"/>
          </a:xfrm>
          <a:prstGeom prst="flowChartAlternateProcess">
            <a:avLst/>
          </a:prstGeom>
          <a:solidFill>
            <a:srgbClr val="0F6FC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جـا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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Flowchart: Alternate Process 69"/>
          <p:cNvSpPr/>
          <p:nvPr/>
        </p:nvSpPr>
        <p:spPr>
          <a:xfrm>
            <a:off x="0" y="1402534"/>
            <a:ext cx="1213946" cy="540000"/>
          </a:xfrm>
          <a:prstGeom prst="flowChartAlternateProcess">
            <a:avLst/>
          </a:prstGeom>
          <a:solidFill>
            <a:srgbClr val="0F6FC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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صفر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Flowchart: Alternate Process 70"/>
          <p:cNvSpPr/>
          <p:nvPr/>
        </p:nvSpPr>
        <p:spPr>
          <a:xfrm>
            <a:off x="1320070" y="1933384"/>
            <a:ext cx="720000" cy="540000"/>
          </a:xfrm>
          <a:prstGeom prst="flowChartAlternateProcess">
            <a:avLst/>
          </a:prstGeom>
          <a:solidFill>
            <a:srgbClr val="0F6FC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  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Flowchart: Alternate Process 71"/>
          <p:cNvSpPr/>
          <p:nvPr/>
        </p:nvSpPr>
        <p:spPr>
          <a:xfrm>
            <a:off x="0" y="1958563"/>
            <a:ext cx="1260000" cy="540000"/>
          </a:xfrm>
          <a:prstGeom prst="flowChartAlternateProcess">
            <a:avLst/>
          </a:prstGeom>
          <a:solidFill>
            <a:srgbClr val="0F6FC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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0 ، 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Flowchart: Alternate Process 112"/>
          <p:cNvSpPr/>
          <p:nvPr/>
        </p:nvSpPr>
        <p:spPr>
          <a:xfrm>
            <a:off x="0" y="2542015"/>
            <a:ext cx="2364828" cy="576000"/>
          </a:xfrm>
          <a:prstGeom prst="flowChartAlternateProcess">
            <a:avLst/>
          </a:prstGeom>
          <a:solidFill>
            <a:srgbClr val="0F6FC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  </a:t>
            </a:r>
            <a:r>
              <a:rPr lang="ar-KW" sz="20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ظتا</a:t>
            </a:r>
            <a:r>
              <a:rPr lang="ar-KW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غير معرفة عندما  </a:t>
            </a:r>
          </a:p>
          <a:p>
            <a:pPr algn="ctr"/>
            <a:r>
              <a:rPr lang="ar-KW" sz="20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جا</a:t>
            </a:r>
            <a:r>
              <a:rPr lang="ar-KW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 = صفر</a:t>
            </a:r>
            <a:endParaRPr lang="en-GB" sz="2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l="27340" t="26533" r="4424" b="21593"/>
          <a:stretch>
            <a:fillRect/>
          </a:stretch>
        </p:blipFill>
        <p:spPr bwMode="auto">
          <a:xfrm>
            <a:off x="805218" y="4517409"/>
            <a:ext cx="3974789" cy="23405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4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4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9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4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9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4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9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4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9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7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3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3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3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3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4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3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4" fill="hold">
                      <p:stCondLst>
                        <p:cond delay="0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49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0" fill="hold">
                      <p:stCondLst>
                        <p:cond delay="0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25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55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6" fill="hold">
                      <p:stCondLst>
                        <p:cond delay="0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64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5" fill="hold">
                      <p:stCondLst>
                        <p:cond delay="0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63" grpId="0"/>
      <p:bldP spid="68" grpId="0"/>
      <p:bldP spid="69" grpId="0"/>
      <p:bldP spid="77" grpId="0"/>
      <p:bldP spid="78" grpId="0"/>
      <p:bldP spid="79" grpId="0" animBg="1"/>
      <p:bldP spid="81" grpId="0"/>
      <p:bldP spid="82" grpId="0"/>
      <p:bldP spid="83" grpId="0"/>
      <p:bldP spid="84" grpId="0"/>
      <p:bldP spid="85" grpId="0"/>
      <p:bldP spid="86" grpId="0"/>
      <p:bldP spid="87" grpId="0"/>
      <p:bldP spid="89" grpId="0"/>
      <p:bldP spid="91" grpId="0"/>
      <p:bldP spid="92" grpId="0"/>
      <p:bldP spid="95" grpId="0"/>
      <p:bldP spid="96" grpId="0"/>
      <p:bldP spid="98" grpId="0"/>
      <p:bldP spid="100" grpId="0" animBg="1"/>
      <p:bldP spid="101" grpId="0" animBg="1"/>
      <p:bldP spid="102" grpId="0" animBg="1"/>
      <p:bldP spid="103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48" grpId="0" animBg="1"/>
      <p:bldP spid="50" grpId="0" animBg="1"/>
      <p:bldP spid="54" grpId="0"/>
      <p:bldP spid="55" grpId="0"/>
      <p:bldP spid="57" grpId="0" animBg="1"/>
      <p:bldP spid="59" grpId="0"/>
      <p:bldP spid="60" grpId="0"/>
      <p:bldP spid="64" grpId="0" animBg="1"/>
      <p:bldP spid="65" grpId="0" animBg="1"/>
      <p:bldP spid="67" grpId="0" animBg="1"/>
      <p:bldP spid="70" grpId="0" animBg="1"/>
      <p:bldP spid="71" grpId="0" animBg="1"/>
      <p:bldP spid="72" grpId="0" animBg="1"/>
      <p:bldP spid="113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Bevel 87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  <p:sp>
        <p:nvSpPr>
          <p:cNvPr id="24" name="Flowchart: Stored Data 23"/>
          <p:cNvSpPr/>
          <p:nvPr/>
        </p:nvSpPr>
        <p:spPr>
          <a:xfrm>
            <a:off x="6400800" y="395786"/>
            <a:ext cx="2743200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5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Flowchart: Alternate Process 24"/>
          <p:cNvSpPr/>
          <p:nvPr/>
        </p:nvSpPr>
        <p:spPr>
          <a:xfrm>
            <a:off x="1" y="880280"/>
            <a:ext cx="9144000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أثبت صحة المتطابقة التالية  جتـا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جـا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س × جـتـا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جـتا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Flowchart: Alternate Process 25"/>
          <p:cNvSpPr/>
          <p:nvPr/>
        </p:nvSpPr>
        <p:spPr>
          <a:xfrm>
            <a:off x="5759357" y="1902902"/>
            <a:ext cx="129600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4626594" y="1916550"/>
            <a:ext cx="147342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جـا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lowchart: Alternate Process 27"/>
          <p:cNvSpPr/>
          <p:nvPr/>
        </p:nvSpPr>
        <p:spPr>
          <a:xfrm>
            <a:off x="3002509" y="1930199"/>
            <a:ext cx="201933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+ جـتـا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6674294" y="1930198"/>
            <a:ext cx="246970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الطرف الأيمن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Alternate Process 29"/>
          <p:cNvSpPr/>
          <p:nvPr/>
        </p:nvSpPr>
        <p:spPr>
          <a:xfrm>
            <a:off x="5813946" y="2489755"/>
            <a:ext cx="162354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جتـا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Alternate Process 30"/>
          <p:cNvSpPr/>
          <p:nvPr/>
        </p:nvSpPr>
        <p:spPr>
          <a:xfrm>
            <a:off x="4667536" y="2503403"/>
            <a:ext cx="162354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× 1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Alternate Process 31"/>
          <p:cNvSpPr/>
          <p:nvPr/>
        </p:nvSpPr>
        <p:spPr>
          <a:xfrm>
            <a:off x="3671252" y="2476107"/>
            <a:ext cx="162354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Alternate Process 32"/>
          <p:cNvSpPr/>
          <p:nvPr/>
        </p:nvSpPr>
        <p:spPr>
          <a:xfrm>
            <a:off x="1747454" y="2489756"/>
            <a:ext cx="246970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الطرف الأيسر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Bevel 33"/>
          <p:cNvSpPr/>
          <p:nvPr/>
        </p:nvSpPr>
        <p:spPr>
          <a:xfrm>
            <a:off x="0" y="3051457"/>
            <a:ext cx="1686910" cy="520262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إظهار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Bevel 34"/>
          <p:cNvSpPr/>
          <p:nvPr/>
        </p:nvSpPr>
        <p:spPr>
          <a:xfrm>
            <a:off x="0" y="3619016"/>
            <a:ext cx="1686910" cy="520262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إخفاء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Flowchart: Alternate Process 35"/>
          <p:cNvSpPr/>
          <p:nvPr/>
        </p:nvSpPr>
        <p:spPr>
          <a:xfrm>
            <a:off x="6156000" y="4189864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+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Flowchart: Alternate Process 36"/>
          <p:cNvSpPr/>
          <p:nvPr/>
        </p:nvSpPr>
        <p:spPr>
          <a:xfrm>
            <a:off x="6156000" y="4885900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Flowchart: Alternate Process 37"/>
          <p:cNvSpPr/>
          <p:nvPr/>
        </p:nvSpPr>
        <p:spPr>
          <a:xfrm>
            <a:off x="6156000" y="5581935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Flowchart: Alternate Process 38"/>
          <p:cNvSpPr/>
          <p:nvPr/>
        </p:nvSpPr>
        <p:spPr>
          <a:xfrm>
            <a:off x="3235387" y="4189865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 +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Flowchart: Alternate Process 39"/>
          <p:cNvSpPr/>
          <p:nvPr/>
        </p:nvSpPr>
        <p:spPr>
          <a:xfrm>
            <a:off x="3235387" y="4885901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 ــ 1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3235387" y="5581936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1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ــ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301118" y="4189865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1+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Flowchart: Alternate Process 42"/>
          <p:cNvSpPr/>
          <p:nvPr/>
        </p:nvSpPr>
        <p:spPr>
          <a:xfrm>
            <a:off x="301118" y="4885901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 ــ1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Flowchart: Alternate Process 43"/>
          <p:cNvSpPr/>
          <p:nvPr/>
        </p:nvSpPr>
        <p:spPr>
          <a:xfrm>
            <a:off x="301118" y="5581936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ــ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Bevel 87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  <p:sp>
        <p:nvSpPr>
          <p:cNvPr id="36" name="Flowchart: Stored Data 35"/>
          <p:cNvSpPr/>
          <p:nvPr/>
        </p:nvSpPr>
        <p:spPr>
          <a:xfrm>
            <a:off x="6463862" y="395786"/>
            <a:ext cx="2680138" cy="504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6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Flowchart: Alternate Process 36"/>
          <p:cNvSpPr/>
          <p:nvPr/>
        </p:nvSpPr>
        <p:spPr>
          <a:xfrm>
            <a:off x="5513695" y="880280"/>
            <a:ext cx="3630305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أثبت صحة المتطابقة التالية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Flowchart: Alternate Process 37"/>
          <p:cNvSpPr/>
          <p:nvPr/>
        </p:nvSpPr>
        <p:spPr>
          <a:xfrm>
            <a:off x="7176607" y="1586888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Flowchart: Alternate Process 38"/>
          <p:cNvSpPr/>
          <p:nvPr/>
        </p:nvSpPr>
        <p:spPr>
          <a:xfrm>
            <a:off x="6136082" y="1571122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قـتـا</a:t>
            </a:r>
            <a:r>
              <a:rPr lang="ar-KW" sz="28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Flowchart: Alternate Process 39"/>
          <p:cNvSpPr/>
          <p:nvPr/>
        </p:nvSpPr>
        <p:spPr>
          <a:xfrm>
            <a:off x="5565224" y="1523833"/>
            <a:ext cx="345264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        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     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2822038" y="1539587"/>
            <a:ext cx="345264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ـــ (                      )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4244222" y="1555356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ظــا</a:t>
            </a:r>
            <a:r>
              <a:rPr lang="ar-KW" sz="28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Flowchart: Alternate Process 42"/>
          <p:cNvSpPr/>
          <p:nvPr/>
        </p:nvSpPr>
        <p:spPr>
          <a:xfrm>
            <a:off x="3203701" y="1555353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ظتا</a:t>
            </a:r>
            <a:r>
              <a:rPr lang="ar-KW" sz="28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Flowchart: Alternate Process 43"/>
          <p:cNvSpPr/>
          <p:nvPr/>
        </p:nvSpPr>
        <p:spPr>
          <a:xfrm>
            <a:off x="2242017" y="1539588"/>
            <a:ext cx="80074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Flowchart: Alternate Process 44"/>
          <p:cNvSpPr/>
          <p:nvPr/>
        </p:nvSpPr>
        <p:spPr>
          <a:xfrm>
            <a:off x="5492284" y="2226685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Flowchart: Alternate Process 45"/>
          <p:cNvSpPr/>
          <p:nvPr/>
        </p:nvSpPr>
        <p:spPr>
          <a:xfrm>
            <a:off x="4514824" y="2210919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قـتا</a:t>
            </a:r>
            <a:r>
              <a:rPr lang="ar-KW" sz="28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Flowchart: Alternate Process 46"/>
          <p:cNvSpPr/>
          <p:nvPr/>
        </p:nvSpPr>
        <p:spPr>
          <a:xfrm>
            <a:off x="6700345" y="2170213"/>
            <a:ext cx="244365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الطرف الأيمن =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lowchart: Alternate Process 47"/>
          <p:cNvSpPr/>
          <p:nvPr/>
        </p:nvSpPr>
        <p:spPr>
          <a:xfrm>
            <a:off x="3379704" y="2210920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ـــ ظـا</a:t>
            </a:r>
            <a:r>
              <a:rPr lang="ar-KW" sz="28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Flowchart: Alternate Process 48"/>
          <p:cNvSpPr/>
          <p:nvPr/>
        </p:nvSpPr>
        <p:spPr>
          <a:xfrm>
            <a:off x="1957516" y="2195151"/>
            <a:ext cx="170267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ـــ ظـتـا</a:t>
            </a:r>
            <a:r>
              <a:rPr lang="ar-KW" sz="28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Flowchart: Alternate Process 49"/>
          <p:cNvSpPr/>
          <p:nvPr/>
        </p:nvSpPr>
        <p:spPr>
          <a:xfrm>
            <a:off x="5492284" y="2746946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قــا</a:t>
            </a:r>
            <a:r>
              <a:rPr lang="ar-KW" sz="28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Flowchart: Alternate Process 50"/>
          <p:cNvSpPr/>
          <p:nvPr/>
        </p:nvSpPr>
        <p:spPr>
          <a:xfrm>
            <a:off x="4467526" y="2746946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ـــ ظـا</a:t>
            </a:r>
            <a:r>
              <a:rPr lang="ar-KW" sz="28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lowchart: Alternate Process 51"/>
          <p:cNvSpPr/>
          <p:nvPr/>
        </p:nvSpPr>
        <p:spPr>
          <a:xfrm>
            <a:off x="3285115" y="2731178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قـتا</a:t>
            </a:r>
            <a:r>
              <a:rPr lang="ar-KW" sz="28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Flowchart: Alternate Process 52"/>
          <p:cNvSpPr/>
          <p:nvPr/>
        </p:nvSpPr>
        <p:spPr>
          <a:xfrm>
            <a:off x="1752565" y="2699645"/>
            <a:ext cx="170267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ـــ ظـتـا</a:t>
            </a:r>
            <a:r>
              <a:rPr lang="ar-KW" sz="28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=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Flowchart: Alternate Process 53"/>
          <p:cNvSpPr/>
          <p:nvPr/>
        </p:nvSpPr>
        <p:spPr>
          <a:xfrm>
            <a:off x="3978772" y="3235669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+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Flowchart: Alternate Process 54"/>
          <p:cNvSpPr/>
          <p:nvPr/>
        </p:nvSpPr>
        <p:spPr>
          <a:xfrm>
            <a:off x="3363951" y="3235674"/>
            <a:ext cx="139983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 =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Flowchart: Alternate Process 55"/>
          <p:cNvSpPr/>
          <p:nvPr/>
        </p:nvSpPr>
        <p:spPr>
          <a:xfrm>
            <a:off x="3064407" y="3251439"/>
            <a:ext cx="70614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Bevel 56"/>
          <p:cNvSpPr/>
          <p:nvPr/>
        </p:nvSpPr>
        <p:spPr>
          <a:xfrm>
            <a:off x="0" y="3051457"/>
            <a:ext cx="1686910" cy="520262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إظهار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Bevel 57"/>
          <p:cNvSpPr/>
          <p:nvPr/>
        </p:nvSpPr>
        <p:spPr>
          <a:xfrm>
            <a:off x="0" y="3619016"/>
            <a:ext cx="1686910" cy="520262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إخفاء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6156000" y="4189864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+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6156000" y="4885900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Flowchart: Alternate Process 61"/>
          <p:cNvSpPr/>
          <p:nvPr/>
        </p:nvSpPr>
        <p:spPr>
          <a:xfrm>
            <a:off x="6156000" y="5581935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Flowchart: Alternate Process 62"/>
          <p:cNvSpPr/>
          <p:nvPr/>
        </p:nvSpPr>
        <p:spPr>
          <a:xfrm>
            <a:off x="3235387" y="4189865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 +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Flowchart: Alternate Process 63"/>
          <p:cNvSpPr/>
          <p:nvPr/>
        </p:nvSpPr>
        <p:spPr>
          <a:xfrm>
            <a:off x="3235387" y="4885901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 ــ 1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Flowchart: Alternate Process 64"/>
          <p:cNvSpPr/>
          <p:nvPr/>
        </p:nvSpPr>
        <p:spPr>
          <a:xfrm>
            <a:off x="3235387" y="5581936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1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ــ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Flowchart: Alternate Process 65"/>
          <p:cNvSpPr/>
          <p:nvPr/>
        </p:nvSpPr>
        <p:spPr>
          <a:xfrm>
            <a:off x="301118" y="4189865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1+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Flowchart: Alternate Process 66"/>
          <p:cNvSpPr/>
          <p:nvPr/>
        </p:nvSpPr>
        <p:spPr>
          <a:xfrm>
            <a:off x="301118" y="4885901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 ــ1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lowchart: Alternate Process 67"/>
          <p:cNvSpPr/>
          <p:nvPr/>
        </p:nvSpPr>
        <p:spPr>
          <a:xfrm>
            <a:off x="301118" y="5581936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ــ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Bevel 87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  <p:sp>
        <p:nvSpPr>
          <p:cNvPr id="80" name="Flowchart: Stored Data 79"/>
          <p:cNvSpPr/>
          <p:nvPr/>
        </p:nvSpPr>
        <p:spPr>
          <a:xfrm>
            <a:off x="6463862" y="395786"/>
            <a:ext cx="2680138" cy="408255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7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Flowchart: Alternate Process 80"/>
          <p:cNvSpPr/>
          <p:nvPr/>
        </p:nvSpPr>
        <p:spPr>
          <a:xfrm>
            <a:off x="2729551" y="429904"/>
            <a:ext cx="3630305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أثبت صحة المتطابقة التالية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 rot="10800000">
            <a:off x="7249148" y="1372780"/>
            <a:ext cx="1548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Flowchart: Alternate Process 82"/>
          <p:cNvSpPr/>
          <p:nvPr/>
        </p:nvSpPr>
        <p:spPr>
          <a:xfrm>
            <a:off x="7283690" y="1286161"/>
            <a:ext cx="145042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Flowchart: Alternate Process 83"/>
          <p:cNvSpPr/>
          <p:nvPr/>
        </p:nvSpPr>
        <p:spPr>
          <a:xfrm>
            <a:off x="7010717" y="832735"/>
            <a:ext cx="2074462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قــا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Flowchart: Alternate Process 84"/>
          <p:cNvSpPr/>
          <p:nvPr/>
        </p:nvSpPr>
        <p:spPr>
          <a:xfrm>
            <a:off x="6501980" y="1006156"/>
            <a:ext cx="52944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ــــ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6" name="Straight Connector 85"/>
          <p:cNvCxnSpPr/>
          <p:nvPr/>
        </p:nvCxnSpPr>
        <p:spPr>
          <a:xfrm rot="10800000">
            <a:off x="5224090" y="1357015"/>
            <a:ext cx="1224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Flowchart: Alternate Process 86"/>
          <p:cNvSpPr/>
          <p:nvPr/>
        </p:nvSpPr>
        <p:spPr>
          <a:xfrm>
            <a:off x="5076511" y="1254630"/>
            <a:ext cx="130853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929681" y="832736"/>
            <a:ext cx="1534193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جــا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Flowchart: Alternate Process 90"/>
          <p:cNvSpPr/>
          <p:nvPr/>
        </p:nvSpPr>
        <p:spPr>
          <a:xfrm>
            <a:off x="4610121" y="1053451"/>
            <a:ext cx="52944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Flowchart: Alternate Process 91"/>
          <p:cNvSpPr/>
          <p:nvPr/>
        </p:nvSpPr>
        <p:spPr>
          <a:xfrm>
            <a:off x="3358055" y="1021895"/>
            <a:ext cx="1261237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ظـتـا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Flowchart: Alternate Process 94"/>
          <p:cNvSpPr/>
          <p:nvPr/>
        </p:nvSpPr>
        <p:spPr>
          <a:xfrm>
            <a:off x="6700344" y="1962908"/>
            <a:ext cx="244365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الطرف الأيمن =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 rot="10800000">
            <a:off x="1640100" y="2302946"/>
            <a:ext cx="5076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lowchart: Alternate Process 96"/>
          <p:cNvSpPr/>
          <p:nvPr/>
        </p:nvSpPr>
        <p:spPr>
          <a:xfrm>
            <a:off x="4240923" y="2247854"/>
            <a:ext cx="1576552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 س ×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Alternate Process 97"/>
          <p:cNvSpPr/>
          <p:nvPr/>
        </p:nvSpPr>
        <p:spPr>
          <a:xfrm>
            <a:off x="5528759" y="1747136"/>
            <a:ext cx="117158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قــا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lowchart: Alternate Process 99"/>
          <p:cNvSpPr/>
          <p:nvPr/>
        </p:nvSpPr>
        <p:spPr>
          <a:xfrm>
            <a:off x="2885106" y="2232088"/>
            <a:ext cx="200222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جـتـا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4193630" y="1715606"/>
            <a:ext cx="1623844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× جـتـا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3090024" y="1699838"/>
            <a:ext cx="135582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ـــ جـا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1576557" y="1680299"/>
            <a:ext cx="200222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× جـا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4" name="Straight Connector 103"/>
          <p:cNvCxnSpPr/>
          <p:nvPr/>
        </p:nvCxnSpPr>
        <p:spPr>
          <a:xfrm rot="10800000">
            <a:off x="6270574" y="3194517"/>
            <a:ext cx="2700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Flowchart: Alternate Process 104"/>
          <p:cNvSpPr/>
          <p:nvPr/>
        </p:nvSpPr>
        <p:spPr>
          <a:xfrm>
            <a:off x="7441388" y="3107903"/>
            <a:ext cx="122968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Flowchart: Alternate Process 105"/>
          <p:cNvSpPr/>
          <p:nvPr/>
        </p:nvSpPr>
        <p:spPr>
          <a:xfrm>
            <a:off x="6117071" y="3107891"/>
            <a:ext cx="171839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× جـتـا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Flowchart: Alternate Process 106"/>
          <p:cNvSpPr/>
          <p:nvPr/>
        </p:nvSpPr>
        <p:spPr>
          <a:xfrm>
            <a:off x="7499447" y="2638709"/>
            <a:ext cx="117158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lowchart: Alternate Process 107"/>
          <p:cNvSpPr/>
          <p:nvPr/>
        </p:nvSpPr>
        <p:spPr>
          <a:xfrm>
            <a:off x="6590001" y="2622945"/>
            <a:ext cx="15134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ـــ جــا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Flowchart: Alternate Process 108"/>
          <p:cNvSpPr/>
          <p:nvPr/>
        </p:nvSpPr>
        <p:spPr>
          <a:xfrm>
            <a:off x="5581035" y="2870247"/>
            <a:ext cx="67791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0" name="Straight Connector 109"/>
          <p:cNvCxnSpPr/>
          <p:nvPr/>
        </p:nvCxnSpPr>
        <p:spPr>
          <a:xfrm rot="10800000">
            <a:off x="3465251" y="3210286"/>
            <a:ext cx="2160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Flowchart: Alternate Process 110"/>
          <p:cNvSpPr/>
          <p:nvPr/>
        </p:nvSpPr>
        <p:spPr>
          <a:xfrm>
            <a:off x="4477507" y="3139438"/>
            <a:ext cx="122968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Flowchart: Alternate Process 111"/>
          <p:cNvSpPr/>
          <p:nvPr/>
        </p:nvSpPr>
        <p:spPr>
          <a:xfrm>
            <a:off x="3027062" y="3123660"/>
            <a:ext cx="2002220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× جـتـا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Flowchart: Alternate Process 112"/>
          <p:cNvSpPr/>
          <p:nvPr/>
        </p:nvSpPr>
        <p:spPr>
          <a:xfrm>
            <a:off x="3657668" y="2638711"/>
            <a:ext cx="168691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 جـتـا</a:t>
            </a:r>
            <a:r>
              <a:rPr lang="ar-KW" sz="2800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 س</a:t>
            </a:r>
            <a:endParaRPr lang="en-GB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Flowchart: Alternate Process 113"/>
          <p:cNvSpPr/>
          <p:nvPr/>
        </p:nvSpPr>
        <p:spPr>
          <a:xfrm>
            <a:off x="2901571" y="2890474"/>
            <a:ext cx="67791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 rot="10800000">
            <a:off x="1722479" y="3262049"/>
            <a:ext cx="1116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Flowchart: Alternate Process 115"/>
          <p:cNvSpPr/>
          <p:nvPr/>
        </p:nvSpPr>
        <p:spPr>
          <a:xfrm>
            <a:off x="1593081" y="3175435"/>
            <a:ext cx="122968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جــا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Flowchart: Alternate Process 116"/>
          <p:cNvSpPr/>
          <p:nvPr/>
        </p:nvSpPr>
        <p:spPr>
          <a:xfrm>
            <a:off x="1466979" y="2706246"/>
            <a:ext cx="1513489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جـتـا 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Flowchart: Alternate Process 117"/>
          <p:cNvSpPr/>
          <p:nvPr/>
        </p:nvSpPr>
        <p:spPr>
          <a:xfrm>
            <a:off x="978180" y="2922006"/>
            <a:ext cx="67791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Flowchart: Alternate Process 118"/>
          <p:cNvSpPr/>
          <p:nvPr/>
        </p:nvSpPr>
        <p:spPr>
          <a:xfrm>
            <a:off x="778" y="2907421"/>
            <a:ext cx="1229681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lowchart: Alternate Process 119"/>
          <p:cNvSpPr/>
          <p:nvPr/>
        </p:nvSpPr>
        <p:spPr>
          <a:xfrm>
            <a:off x="-167771" y="3629575"/>
            <a:ext cx="2443656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الطرف الأيسر</a:t>
            </a:r>
            <a:endParaRPr lang="en-GB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Flowchart: Alternate Process 120"/>
          <p:cNvSpPr/>
          <p:nvPr/>
        </p:nvSpPr>
        <p:spPr>
          <a:xfrm>
            <a:off x="0" y="1136513"/>
            <a:ext cx="2470244" cy="4680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حيث المقام≠ صفر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Bevel 121"/>
          <p:cNvSpPr/>
          <p:nvPr/>
        </p:nvSpPr>
        <p:spPr>
          <a:xfrm>
            <a:off x="7457090" y="3720200"/>
            <a:ext cx="1686910" cy="520262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إظهار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Bevel 122"/>
          <p:cNvSpPr/>
          <p:nvPr/>
        </p:nvSpPr>
        <p:spPr>
          <a:xfrm>
            <a:off x="5677468" y="3741848"/>
            <a:ext cx="1686910" cy="520262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إخفاء العلاقات</a:t>
            </a:r>
            <a:endParaRPr lang="ar-KW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Flowchart: Alternate Process 123"/>
          <p:cNvSpPr/>
          <p:nvPr/>
        </p:nvSpPr>
        <p:spPr>
          <a:xfrm>
            <a:off x="6156000" y="4326344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+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Flowchart: Alternate Process 124"/>
          <p:cNvSpPr/>
          <p:nvPr/>
        </p:nvSpPr>
        <p:spPr>
          <a:xfrm>
            <a:off x="6156000" y="5022380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Flowchart: Alternate Process 125"/>
          <p:cNvSpPr/>
          <p:nvPr/>
        </p:nvSpPr>
        <p:spPr>
          <a:xfrm>
            <a:off x="6156000" y="5718415"/>
            <a:ext cx="2988000" cy="655091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1 ــ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Flowchart: Alternate Process 126"/>
          <p:cNvSpPr/>
          <p:nvPr/>
        </p:nvSpPr>
        <p:spPr>
          <a:xfrm>
            <a:off x="3235387" y="4326345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 +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3235387" y="5022381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 ــ 1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Flowchart: Alternate Process 128"/>
          <p:cNvSpPr/>
          <p:nvPr/>
        </p:nvSpPr>
        <p:spPr>
          <a:xfrm>
            <a:off x="3235387" y="5718416"/>
            <a:ext cx="2844000" cy="655091"/>
          </a:xfrm>
          <a:prstGeom prst="flowChartAlternate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1 = قا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ــ ظا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Flowchart: Alternate Process 129"/>
          <p:cNvSpPr/>
          <p:nvPr/>
        </p:nvSpPr>
        <p:spPr>
          <a:xfrm>
            <a:off x="301118" y="4326345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1+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Flowchart: Alternate Process 130"/>
          <p:cNvSpPr/>
          <p:nvPr/>
        </p:nvSpPr>
        <p:spPr>
          <a:xfrm>
            <a:off x="301118" y="5022381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 ــ1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Flowchart: Alternate Process 131"/>
          <p:cNvSpPr/>
          <p:nvPr/>
        </p:nvSpPr>
        <p:spPr>
          <a:xfrm>
            <a:off x="301118" y="5718416"/>
            <a:ext cx="2844000" cy="655091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1= قتا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ــ ظتا</a:t>
            </a:r>
            <a:r>
              <a:rPr lang="ar-KW" sz="28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8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1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4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0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3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6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9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0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3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6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9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2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5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8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1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</p:childTnLst>
        </p:cTn>
      </p:par>
    </p:tnLst>
    <p:bldLst>
      <p:bldP spid="83" grpId="0"/>
      <p:bldP spid="84" grpId="0"/>
      <p:bldP spid="85" grpId="0"/>
      <p:bldP spid="87" grpId="0"/>
      <p:bldP spid="89" grpId="0"/>
      <p:bldP spid="91" grpId="0"/>
      <p:bldP spid="92" grpId="0"/>
      <p:bldP spid="95" grpId="0"/>
      <p:bldP spid="97" grpId="0"/>
      <p:bldP spid="98" grpId="0"/>
      <p:bldP spid="100" grpId="0"/>
      <p:bldP spid="101" grpId="0"/>
      <p:bldP spid="102" grpId="0"/>
      <p:bldP spid="103" grpId="0"/>
      <p:bldP spid="105" grpId="0"/>
      <p:bldP spid="106" grpId="0"/>
      <p:bldP spid="107" grpId="0"/>
      <p:bldP spid="108" grpId="0"/>
      <p:bldP spid="109" grpId="0"/>
      <p:bldP spid="111" grpId="0"/>
      <p:bldP spid="112" grpId="0"/>
      <p:bldP spid="113" grpId="0"/>
      <p:bldP spid="114" grpId="0"/>
      <p:bldP spid="116" grpId="0"/>
      <p:bldP spid="117" grpId="0"/>
      <p:bldP spid="118" grpId="0"/>
      <p:bldP spid="119" grpId="0"/>
      <p:bldP spid="120" grpId="0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Flowchart: Alternate Process 120"/>
          <p:cNvSpPr/>
          <p:nvPr/>
        </p:nvSpPr>
        <p:spPr>
          <a:xfrm>
            <a:off x="6469038" y="5233913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Flowchart: Stored Data 63"/>
          <p:cNvSpPr/>
          <p:nvPr/>
        </p:nvSpPr>
        <p:spPr>
          <a:xfrm>
            <a:off x="7124131" y="368490"/>
            <a:ext cx="2019869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( 1 )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0.4  ، 0 &lt;     &lt;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61294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2456595" y="94851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1583157" y="818865"/>
            <a:ext cx="720000" cy="846161"/>
            <a:chOff x="2879672" y="3343701"/>
            <a:chExt cx="682394" cy="846161"/>
          </a:xfrm>
        </p:grpSpPr>
        <p:sp>
          <p:nvSpPr>
            <p:cNvPr id="85" name="Flowchart: Alternate Process 84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Flowchart: Alternate Process 85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87" name="Straight Connector 86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217158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Flowchart: Alternate Process 89"/>
          <p:cNvSpPr/>
          <p:nvPr/>
        </p:nvSpPr>
        <p:spPr>
          <a:xfrm>
            <a:off x="6960357" y="161725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Flowchart: Alternate Process 90"/>
          <p:cNvSpPr/>
          <p:nvPr/>
        </p:nvSpPr>
        <p:spPr>
          <a:xfrm>
            <a:off x="4107975" y="160360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265526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Right Arrow 92"/>
          <p:cNvSpPr/>
          <p:nvPr/>
        </p:nvSpPr>
        <p:spPr>
          <a:xfrm>
            <a:off x="1596788" y="2736373"/>
            <a:ext cx="3725839" cy="791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/>
              <a:t>باستخدام متطابقة فيثاغورث</a:t>
            </a:r>
            <a:endParaRPr lang="en-GB" sz="2400" b="1" dirty="0"/>
          </a:p>
        </p:txBody>
      </p:sp>
      <p:sp>
        <p:nvSpPr>
          <p:cNvPr id="94" name="Flowchart: Alternate Process 93"/>
          <p:cNvSpPr/>
          <p:nvPr/>
        </p:nvSpPr>
        <p:spPr>
          <a:xfrm>
            <a:off x="5800299" y="2831909"/>
            <a:ext cx="3343701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+ جتـا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=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Flowchart: Alternate Process 94"/>
          <p:cNvSpPr/>
          <p:nvPr/>
        </p:nvSpPr>
        <p:spPr>
          <a:xfrm>
            <a:off x="6141499" y="2831904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Flowchart: Alternate Process 95"/>
          <p:cNvSpPr/>
          <p:nvPr/>
        </p:nvSpPr>
        <p:spPr>
          <a:xfrm>
            <a:off x="5800299" y="3418762"/>
            <a:ext cx="3343701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+           =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Alternate Process 97"/>
          <p:cNvSpPr/>
          <p:nvPr/>
        </p:nvSpPr>
        <p:spPr>
          <a:xfrm>
            <a:off x="6141499" y="3418757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Flowchart: Alternate Process 98"/>
          <p:cNvSpPr/>
          <p:nvPr/>
        </p:nvSpPr>
        <p:spPr>
          <a:xfrm>
            <a:off x="6823881" y="3377813"/>
            <a:ext cx="1255601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(0.4)</a:t>
            </a:r>
            <a:r>
              <a:rPr lang="ar-KW" sz="32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2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lowchart: Alternate Process 99"/>
          <p:cNvSpPr/>
          <p:nvPr/>
        </p:nvSpPr>
        <p:spPr>
          <a:xfrm>
            <a:off x="5800299" y="4005615"/>
            <a:ext cx="3343701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7301561" y="3978314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5936775" y="3951017"/>
            <a:ext cx="1828809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ـــ ( 0.4)</a:t>
            </a:r>
            <a:r>
              <a:rPr lang="ar-KW" sz="32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2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lowchart: Alternate Process 109"/>
          <p:cNvSpPr/>
          <p:nvPr/>
        </p:nvSpPr>
        <p:spPr>
          <a:xfrm>
            <a:off x="5800299" y="4606116"/>
            <a:ext cx="3343701" cy="540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إما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6223381" y="4619759"/>
            <a:ext cx="1476000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0.917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Flowchart: Alternate Process 111"/>
          <p:cNvSpPr/>
          <p:nvPr/>
        </p:nvSpPr>
        <p:spPr>
          <a:xfrm>
            <a:off x="2265528" y="4606116"/>
            <a:ext cx="3343701" cy="540000"/>
          </a:xfrm>
          <a:prstGeom prst="flowChartAlternateProcess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إو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Flowchart: Alternate Process 112"/>
          <p:cNvSpPr/>
          <p:nvPr/>
        </p:nvSpPr>
        <p:spPr>
          <a:xfrm>
            <a:off x="2388358" y="4619759"/>
            <a:ext cx="1776252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ــ 0.917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Flowchart: Alternate Process 113"/>
          <p:cNvSpPr/>
          <p:nvPr/>
        </p:nvSpPr>
        <p:spPr>
          <a:xfrm>
            <a:off x="204717" y="4619765"/>
            <a:ext cx="1978925" cy="540000"/>
          </a:xfrm>
          <a:prstGeom prst="flowChartAlternateProcess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مرفوضة لأن </a:t>
            </a:r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Flowchart: Alternate Process 115"/>
          <p:cNvSpPr/>
          <p:nvPr/>
        </p:nvSpPr>
        <p:spPr>
          <a:xfrm>
            <a:off x="7861110" y="5438631"/>
            <a:ext cx="128289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6305265" y="5240742"/>
            <a:ext cx="1501253" cy="846161"/>
            <a:chOff x="2879672" y="3343701"/>
            <a:chExt cx="682394" cy="846161"/>
          </a:xfrm>
        </p:grpSpPr>
        <p:sp>
          <p:nvSpPr>
            <p:cNvPr id="118" name="Flowchart: Alternate Process 117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Flowchart: Alternate Process 118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0" name="Straight Connector 119"/>
            <p:cNvCxnSpPr/>
            <p:nvPr/>
          </p:nvCxnSpPr>
          <p:spPr>
            <a:xfrm rot="10800000">
              <a:off x="2958768" y="3766783"/>
              <a:ext cx="5760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" name="Flowchart: Alternate Process 121"/>
          <p:cNvSpPr/>
          <p:nvPr/>
        </p:nvSpPr>
        <p:spPr>
          <a:xfrm>
            <a:off x="5936779" y="5520518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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Flowchart: Alternate Process 122"/>
          <p:cNvSpPr/>
          <p:nvPr/>
        </p:nvSpPr>
        <p:spPr>
          <a:xfrm>
            <a:off x="4558352" y="5247562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4394579" y="5254391"/>
            <a:ext cx="1501253" cy="1023585"/>
            <a:chOff x="2879672" y="3343701"/>
            <a:chExt cx="682394" cy="1023585"/>
          </a:xfrm>
        </p:grpSpPr>
        <p:sp>
          <p:nvSpPr>
            <p:cNvPr id="125" name="Flowchart: Alternate Process 124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0.917</a:t>
              </a:r>
            </a:p>
          </p:txBody>
        </p:sp>
        <p:sp>
          <p:nvSpPr>
            <p:cNvPr id="126" name="Flowchart: Alternate Process 125"/>
            <p:cNvSpPr/>
            <p:nvPr/>
          </p:nvSpPr>
          <p:spPr>
            <a:xfrm>
              <a:off x="2893320" y="384867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0.4</a:t>
              </a:r>
            </a:p>
          </p:txBody>
        </p:sp>
        <p:cxnSp>
          <p:nvCxnSpPr>
            <p:cNvPr id="127" name="Straight Connector 126"/>
            <p:cNvCxnSpPr/>
            <p:nvPr/>
          </p:nvCxnSpPr>
          <p:spPr>
            <a:xfrm rot="10800000">
              <a:off x="2958768" y="3862319"/>
              <a:ext cx="5760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Flowchart: Alternate Process 127"/>
          <p:cNvSpPr/>
          <p:nvPr/>
        </p:nvSpPr>
        <p:spPr>
          <a:xfrm>
            <a:off x="4080683" y="5506870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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Flowchart: Alternate Process 128"/>
          <p:cNvSpPr/>
          <p:nvPr/>
        </p:nvSpPr>
        <p:spPr>
          <a:xfrm>
            <a:off x="2688609" y="5465927"/>
            <a:ext cx="128289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2.29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Flowchart: Alternate Process 46"/>
          <p:cNvSpPr/>
          <p:nvPr/>
        </p:nvSpPr>
        <p:spPr>
          <a:xfrm>
            <a:off x="4080681" y="4005615"/>
            <a:ext cx="165138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 0.84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Bevel 51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93" grpId="0" animBg="1"/>
      <p:bldP spid="94" grpId="0" animBg="1"/>
      <p:bldP spid="95" grpId="0"/>
      <p:bldP spid="96" grpId="0" animBg="1"/>
      <p:bldP spid="98" grpId="0"/>
      <p:bldP spid="99" grpId="0"/>
      <p:bldP spid="100" grpId="0" animBg="1"/>
      <p:bldP spid="101" grpId="0"/>
      <p:bldP spid="102" grpId="0"/>
      <p:bldP spid="110" grpId="0" animBg="1"/>
      <p:bldP spid="111" grpId="0"/>
      <p:bldP spid="112" grpId="0" animBg="1"/>
      <p:bldP spid="113" grpId="0"/>
      <p:bldP spid="114" grpId="0" animBg="1"/>
      <p:bldP spid="116" grpId="0" animBg="1"/>
      <p:bldP spid="122" grpId="0" animBg="1"/>
      <p:bldP spid="123" grpId="0" animBg="1"/>
      <p:bldP spid="128" grpId="0" animBg="1"/>
      <p:bldP spid="129" grpId="0" animBg="1"/>
      <p:bldP spid="47" grpId="0" animBg="1"/>
      <p:bldP spid="52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Flowchart: Stored Data 61"/>
          <p:cNvSpPr/>
          <p:nvPr/>
        </p:nvSpPr>
        <p:spPr>
          <a:xfrm>
            <a:off x="6463862" y="395786"/>
            <a:ext cx="2680138" cy="408255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9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Flowchart: Alternate Process 62"/>
          <p:cNvSpPr/>
          <p:nvPr/>
        </p:nvSpPr>
        <p:spPr>
          <a:xfrm>
            <a:off x="3480179" y="416256"/>
            <a:ext cx="2688609" cy="540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حل المعادلة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المثلثية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lowchart: Alternate Process 67"/>
          <p:cNvSpPr/>
          <p:nvPr/>
        </p:nvSpPr>
        <p:spPr>
          <a:xfrm>
            <a:off x="4584701" y="996495"/>
            <a:ext cx="4559300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4 جتا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ـــ 4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س + 1 = 0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Flowchart: Alternate Process 72"/>
          <p:cNvSpPr/>
          <p:nvPr/>
        </p:nvSpPr>
        <p:spPr>
          <a:xfrm>
            <a:off x="3002506" y="947549"/>
            <a:ext cx="614149" cy="468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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687127" y="974846"/>
            <a:ext cx="3313373" cy="4680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حيث 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س &gt; صفر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6575980" y="1469994"/>
            <a:ext cx="2568020" cy="612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نضع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جتـا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س =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5295900" y="2089266"/>
            <a:ext cx="3848100" cy="468000"/>
          </a:xfrm>
          <a:prstGeom prst="flowChartAlternateProcess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 ص</a:t>
            </a:r>
            <a:r>
              <a:rPr lang="ar-KW" sz="24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ـــ 4 </a:t>
            </a:r>
            <a:r>
              <a:rPr lang="ar-KW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r>
              <a: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+ 1=  صفر</a:t>
            </a:r>
            <a:endParaRPr lang="en-GB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5295900" y="2597266"/>
            <a:ext cx="3848100" cy="468000"/>
          </a:xfrm>
          <a:prstGeom prst="flowChartAlternateProcess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(2 </a:t>
            </a:r>
            <a:r>
              <a:rPr lang="ar-KW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r>
              <a: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ـــ 1) ( 2 </a:t>
            </a:r>
            <a:r>
              <a:rPr lang="ar-KW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r>
              <a: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ـــ 1 )= 0</a:t>
            </a:r>
            <a:endParaRPr lang="en-GB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192370" y="3103567"/>
            <a:ext cx="195163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إما  </a:t>
            </a:r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=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64"/>
          <p:cNvGrpSpPr/>
          <p:nvPr/>
        </p:nvGrpSpPr>
        <p:grpSpPr>
          <a:xfrm>
            <a:off x="7150667" y="2942880"/>
            <a:ext cx="682388" cy="832524"/>
            <a:chOff x="2061757" y="4244915"/>
            <a:chExt cx="682388" cy="832524"/>
          </a:xfrm>
        </p:grpSpPr>
        <p:cxnSp>
          <p:nvCxnSpPr>
            <p:cNvPr id="66" name="Straight Connector 65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Flowchart: Alternate Process 66"/>
            <p:cNvSpPr/>
            <p:nvPr/>
          </p:nvSpPr>
          <p:spPr>
            <a:xfrm>
              <a:off x="2061757" y="42449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1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Flowchart: Alternate Process 69"/>
            <p:cNvSpPr/>
            <p:nvPr/>
          </p:nvSpPr>
          <p:spPr>
            <a:xfrm>
              <a:off x="2147658" y="46814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2" name="Flowchart: Alternate Process 81"/>
          <p:cNvSpPr/>
          <p:nvPr/>
        </p:nvSpPr>
        <p:spPr>
          <a:xfrm>
            <a:off x="6769100" y="3738567"/>
            <a:ext cx="237490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إما  </a:t>
            </a:r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س =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85"/>
          <p:cNvGrpSpPr/>
          <p:nvPr/>
        </p:nvGrpSpPr>
        <p:grpSpPr>
          <a:xfrm>
            <a:off x="6795067" y="3577880"/>
            <a:ext cx="682388" cy="832524"/>
            <a:chOff x="2061757" y="4244915"/>
            <a:chExt cx="682388" cy="832524"/>
          </a:xfrm>
        </p:grpSpPr>
        <p:cxnSp>
          <p:nvCxnSpPr>
            <p:cNvPr id="90" name="Straight Connector 89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Flowchart: Alternate Process 92"/>
            <p:cNvSpPr/>
            <p:nvPr/>
          </p:nvSpPr>
          <p:spPr>
            <a:xfrm>
              <a:off x="2061757" y="42449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1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Flowchart: Alternate Process 93"/>
            <p:cNvSpPr/>
            <p:nvPr/>
          </p:nvSpPr>
          <p:spPr>
            <a:xfrm>
              <a:off x="2147658" y="46814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2" name="Flowchart: Alternate Process 111"/>
          <p:cNvSpPr/>
          <p:nvPr/>
        </p:nvSpPr>
        <p:spPr>
          <a:xfrm>
            <a:off x="6928507" y="4314995"/>
            <a:ext cx="1923393" cy="360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مقبولة</a:t>
            </a:r>
            <a:endParaRPr lang="en-GB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Flowchart: Alternate Process 136"/>
          <p:cNvSpPr/>
          <p:nvPr/>
        </p:nvSpPr>
        <p:spPr>
          <a:xfrm>
            <a:off x="6810232" y="4939008"/>
            <a:ext cx="2333767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   </a:t>
            </a:r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س =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Flowchart: Alternate Process 139"/>
          <p:cNvSpPr/>
          <p:nvPr/>
        </p:nvSpPr>
        <p:spPr>
          <a:xfrm>
            <a:off x="6127844" y="5594100"/>
            <a:ext cx="3016156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   </a:t>
            </a:r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س = </a:t>
            </a:r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جتـا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145"/>
          <p:cNvGrpSpPr/>
          <p:nvPr/>
        </p:nvGrpSpPr>
        <p:grpSpPr>
          <a:xfrm>
            <a:off x="6858567" y="4746280"/>
            <a:ext cx="682388" cy="832524"/>
            <a:chOff x="2061757" y="4244915"/>
            <a:chExt cx="682388" cy="832524"/>
          </a:xfrm>
        </p:grpSpPr>
        <p:cxnSp>
          <p:nvCxnSpPr>
            <p:cNvPr id="147" name="Straight Connector 146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Flowchart: Alternate Process 153"/>
            <p:cNvSpPr/>
            <p:nvPr/>
          </p:nvSpPr>
          <p:spPr>
            <a:xfrm>
              <a:off x="2061757" y="42449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1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Flowchart: Alternate Process 154"/>
            <p:cNvSpPr/>
            <p:nvPr/>
          </p:nvSpPr>
          <p:spPr>
            <a:xfrm>
              <a:off x="2147658" y="46814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155"/>
          <p:cNvGrpSpPr/>
          <p:nvPr/>
        </p:nvGrpSpPr>
        <p:grpSpPr>
          <a:xfrm>
            <a:off x="6248967" y="5330480"/>
            <a:ext cx="682388" cy="883324"/>
            <a:chOff x="2061757" y="4194115"/>
            <a:chExt cx="682388" cy="883324"/>
          </a:xfrm>
        </p:grpSpPr>
        <p:cxnSp>
          <p:nvCxnSpPr>
            <p:cNvPr id="157" name="Straight Connector 156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8" name="Flowchart: Alternate Process 157"/>
            <p:cNvSpPr/>
            <p:nvPr/>
          </p:nvSpPr>
          <p:spPr>
            <a:xfrm>
              <a:off x="2061757" y="41941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Flowchart: Alternate Process 158"/>
            <p:cNvSpPr/>
            <p:nvPr/>
          </p:nvSpPr>
          <p:spPr>
            <a:xfrm>
              <a:off x="2147658" y="46814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3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4174510" y="1596788"/>
            <a:ext cx="109181" cy="52202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169" name="Flowchart: Alternate Process 168"/>
          <p:cNvSpPr/>
          <p:nvPr/>
        </p:nvSpPr>
        <p:spPr>
          <a:xfrm>
            <a:off x="2324100" y="1642872"/>
            <a:ext cx="1782177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س &gt; 0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Flowchart: Alternate Process 169"/>
          <p:cNvSpPr/>
          <p:nvPr/>
        </p:nvSpPr>
        <p:spPr>
          <a:xfrm>
            <a:off x="39241" y="2216076"/>
            <a:ext cx="4094333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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تقع في الربع الأول أو الرابع</a:t>
            </a:r>
            <a:endParaRPr lang="en-GB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Flowchart: Alternate Process 170"/>
          <p:cNvSpPr/>
          <p:nvPr/>
        </p:nvSpPr>
        <p:spPr>
          <a:xfrm>
            <a:off x="394079" y="2816576"/>
            <a:ext cx="3725846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إما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=       + 2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</a:t>
            </a:r>
            <a:endParaRPr lang="en-GB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2" name="Straight Connector 171"/>
          <p:cNvCxnSpPr/>
          <p:nvPr/>
        </p:nvCxnSpPr>
        <p:spPr>
          <a:xfrm rot="10800000">
            <a:off x="2618656" y="3111026"/>
            <a:ext cx="396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Flowchart: Alternate Process 172"/>
          <p:cNvSpPr/>
          <p:nvPr/>
        </p:nvSpPr>
        <p:spPr>
          <a:xfrm>
            <a:off x="2454882" y="2611922"/>
            <a:ext cx="68238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Flowchart: Alternate Process 173"/>
          <p:cNvSpPr/>
          <p:nvPr/>
        </p:nvSpPr>
        <p:spPr>
          <a:xfrm>
            <a:off x="2553483" y="3086546"/>
            <a:ext cx="570140" cy="396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Flowchart: Alternate Process 174"/>
          <p:cNvSpPr/>
          <p:nvPr/>
        </p:nvSpPr>
        <p:spPr>
          <a:xfrm>
            <a:off x="394079" y="3430726"/>
            <a:ext cx="3739494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أو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= (      ـــ       )  + 2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</a:t>
            </a:r>
            <a:endParaRPr lang="en-GB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175"/>
          <p:cNvGrpSpPr/>
          <p:nvPr/>
        </p:nvGrpSpPr>
        <p:grpSpPr>
          <a:xfrm>
            <a:off x="1676967" y="3171480"/>
            <a:ext cx="682388" cy="870624"/>
            <a:chOff x="2074457" y="4181415"/>
            <a:chExt cx="682388" cy="870624"/>
          </a:xfrm>
        </p:grpSpPr>
        <p:cxnSp>
          <p:nvCxnSpPr>
            <p:cNvPr id="177" name="Straight Connector 176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Flowchart: Alternate Process 177"/>
            <p:cNvSpPr/>
            <p:nvPr/>
          </p:nvSpPr>
          <p:spPr>
            <a:xfrm>
              <a:off x="2074457" y="41814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Flowchart: Alternate Process 178"/>
            <p:cNvSpPr/>
            <p:nvPr/>
          </p:nvSpPr>
          <p:spPr>
            <a:xfrm>
              <a:off x="2173058" y="46560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3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0" name="Flowchart: Alternate Process 179"/>
          <p:cNvSpPr/>
          <p:nvPr/>
        </p:nvSpPr>
        <p:spPr>
          <a:xfrm>
            <a:off x="2454887" y="3376197"/>
            <a:ext cx="68238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2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Flowchart: Alternate Process 180"/>
          <p:cNvSpPr/>
          <p:nvPr/>
        </p:nvSpPr>
        <p:spPr>
          <a:xfrm>
            <a:off x="284896" y="2775695"/>
            <a:ext cx="136477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( </a:t>
            </a:r>
            <a:r>
              <a:rPr lang="ar-KW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 </a:t>
            </a:r>
            <a:r>
              <a:rPr lang="ar-KW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)</a:t>
            </a: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Flowchart: Alternate Process 181"/>
          <p:cNvSpPr/>
          <p:nvPr/>
        </p:nvSpPr>
        <p:spPr>
          <a:xfrm>
            <a:off x="380431" y="4604433"/>
            <a:ext cx="3725846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إما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=       + 2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</a:t>
            </a:r>
            <a:endParaRPr lang="en-GB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3" name="Straight Connector 182"/>
          <p:cNvCxnSpPr/>
          <p:nvPr/>
        </p:nvCxnSpPr>
        <p:spPr>
          <a:xfrm rot="10800000">
            <a:off x="2605008" y="4898883"/>
            <a:ext cx="396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Flowchart: Alternate Process 183"/>
          <p:cNvSpPr/>
          <p:nvPr/>
        </p:nvSpPr>
        <p:spPr>
          <a:xfrm>
            <a:off x="2441234" y="4399779"/>
            <a:ext cx="68238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Flowchart: Alternate Process 184"/>
          <p:cNvSpPr/>
          <p:nvPr/>
        </p:nvSpPr>
        <p:spPr>
          <a:xfrm>
            <a:off x="2539835" y="4874403"/>
            <a:ext cx="570140" cy="396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Flowchart: Alternate Process 185"/>
          <p:cNvSpPr/>
          <p:nvPr/>
        </p:nvSpPr>
        <p:spPr>
          <a:xfrm>
            <a:off x="380431" y="5218583"/>
            <a:ext cx="3739494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أو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=           + 2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</a:t>
            </a:r>
            <a:endParaRPr lang="en-GB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186"/>
          <p:cNvGrpSpPr/>
          <p:nvPr/>
        </p:nvGrpSpPr>
        <p:grpSpPr>
          <a:xfrm>
            <a:off x="2338707" y="4986633"/>
            <a:ext cx="682388" cy="870624"/>
            <a:chOff x="2074457" y="4181415"/>
            <a:chExt cx="682388" cy="870624"/>
          </a:xfrm>
        </p:grpSpPr>
        <p:cxnSp>
          <p:nvCxnSpPr>
            <p:cNvPr id="188" name="Straight Connector 187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Flowchart: Alternate Process 188"/>
            <p:cNvSpPr/>
            <p:nvPr/>
          </p:nvSpPr>
          <p:spPr>
            <a:xfrm>
              <a:off x="2074457" y="41814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5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" name="Flowchart: Alternate Process 189"/>
            <p:cNvSpPr/>
            <p:nvPr/>
          </p:nvSpPr>
          <p:spPr>
            <a:xfrm>
              <a:off x="2173058" y="46560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3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1" name="Flowchart: Alternate Process 190"/>
          <p:cNvSpPr/>
          <p:nvPr/>
        </p:nvSpPr>
        <p:spPr>
          <a:xfrm>
            <a:off x="312192" y="4563552"/>
            <a:ext cx="1323832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( </a:t>
            </a:r>
            <a:r>
              <a:rPr lang="ar-KW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 </a:t>
            </a:r>
            <a:r>
              <a:rPr lang="ar-KW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)</a:t>
            </a: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Bevel 192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0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  <p:bldP spid="61" grpId="0" animBg="1"/>
      <p:bldP spid="82" grpId="0" animBg="1"/>
      <p:bldP spid="112" grpId="0" animBg="1"/>
      <p:bldP spid="137" grpId="0" animBg="1"/>
      <p:bldP spid="140" grpId="0" animBg="1"/>
      <p:bldP spid="169" grpId="0" animBg="1"/>
      <p:bldP spid="170" grpId="0" animBg="1"/>
      <p:bldP spid="171" grpId="0" animBg="1"/>
      <p:bldP spid="173" grpId="0"/>
      <p:bldP spid="174" grpId="0"/>
      <p:bldP spid="175" grpId="0" animBg="1"/>
      <p:bldP spid="180" grpId="0"/>
      <p:bldP spid="181" grpId="0"/>
      <p:bldP spid="182" grpId="0" animBg="1"/>
      <p:bldP spid="184" grpId="0"/>
      <p:bldP spid="185" grpId="0"/>
      <p:bldP spid="186" grpId="0" animBg="1"/>
      <p:bldP spid="191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120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86651" y="0"/>
            <a:ext cx="332168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2827377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Flowchart: Stored Data 61"/>
          <p:cNvSpPr/>
          <p:nvPr/>
        </p:nvSpPr>
        <p:spPr>
          <a:xfrm>
            <a:off x="6463862" y="395786"/>
            <a:ext cx="2680138" cy="408255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حاول أن تحل 9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Flowchart: Alternate Process 62"/>
          <p:cNvSpPr/>
          <p:nvPr/>
        </p:nvSpPr>
        <p:spPr>
          <a:xfrm>
            <a:off x="3480179" y="416256"/>
            <a:ext cx="2688609" cy="540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حل المعادلة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المثلثية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lowchart: Alternate Process 67"/>
          <p:cNvSpPr/>
          <p:nvPr/>
        </p:nvSpPr>
        <p:spPr>
          <a:xfrm>
            <a:off x="5308979" y="996495"/>
            <a:ext cx="3835021" cy="468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4 جتا</a:t>
            </a:r>
            <a:r>
              <a:rPr lang="ar-KW" sz="2800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ـــ 1 = 0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Flowchart: Alternate Process 72"/>
          <p:cNvSpPr/>
          <p:nvPr/>
        </p:nvSpPr>
        <p:spPr>
          <a:xfrm>
            <a:off x="3002506" y="947549"/>
            <a:ext cx="614149" cy="468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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1665027" y="974846"/>
            <a:ext cx="3630304" cy="4680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حيث 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جـتـا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س &gt; صفر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6575980" y="1469994"/>
            <a:ext cx="2568020" cy="612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نضع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جتـا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س =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5295900" y="2089266"/>
            <a:ext cx="3848100" cy="468000"/>
          </a:xfrm>
          <a:prstGeom prst="flowChartAlternateProcess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 ص</a:t>
            </a:r>
            <a:r>
              <a:rPr lang="ar-KW" sz="24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ـــ  1 =  صفر</a:t>
            </a:r>
            <a:endParaRPr lang="en-GB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5295900" y="2597266"/>
            <a:ext cx="3848100" cy="468000"/>
          </a:xfrm>
          <a:prstGeom prst="flowChartAlternateProcess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(2 </a:t>
            </a:r>
            <a:r>
              <a:rPr lang="ar-KW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r>
              <a: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ـــ 1) ( 2 </a:t>
            </a:r>
            <a:r>
              <a:rPr lang="ar-KW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r>
              <a: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+ 1 )= 0</a:t>
            </a:r>
            <a:endParaRPr lang="en-GB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lowchart: Alternate Process 60"/>
          <p:cNvSpPr/>
          <p:nvPr/>
        </p:nvSpPr>
        <p:spPr>
          <a:xfrm>
            <a:off x="7192370" y="3103567"/>
            <a:ext cx="195163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إما  </a:t>
            </a:r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=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64"/>
          <p:cNvGrpSpPr/>
          <p:nvPr/>
        </p:nvGrpSpPr>
        <p:grpSpPr>
          <a:xfrm>
            <a:off x="7150667" y="2942880"/>
            <a:ext cx="682388" cy="832524"/>
            <a:chOff x="2061757" y="4244915"/>
            <a:chExt cx="682388" cy="832524"/>
          </a:xfrm>
        </p:grpSpPr>
        <p:cxnSp>
          <p:nvCxnSpPr>
            <p:cNvPr id="66" name="Straight Connector 65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Flowchart: Alternate Process 66"/>
            <p:cNvSpPr/>
            <p:nvPr/>
          </p:nvSpPr>
          <p:spPr>
            <a:xfrm>
              <a:off x="2061757" y="42449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1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Flowchart: Alternate Process 69"/>
            <p:cNvSpPr/>
            <p:nvPr/>
          </p:nvSpPr>
          <p:spPr>
            <a:xfrm>
              <a:off x="2147658" y="46814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1" name="Flowchart: Alternate Process 70"/>
          <p:cNvSpPr/>
          <p:nvPr/>
        </p:nvSpPr>
        <p:spPr>
          <a:xfrm>
            <a:off x="4868270" y="3103567"/>
            <a:ext cx="195163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إو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  ص =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71"/>
          <p:cNvGrpSpPr/>
          <p:nvPr/>
        </p:nvGrpSpPr>
        <p:grpSpPr>
          <a:xfrm>
            <a:off x="4826567" y="2942880"/>
            <a:ext cx="682388" cy="832524"/>
            <a:chOff x="2061757" y="4244915"/>
            <a:chExt cx="682388" cy="832524"/>
          </a:xfrm>
        </p:grpSpPr>
        <p:cxnSp>
          <p:nvCxnSpPr>
            <p:cNvPr id="74" name="Straight Connector 73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Flowchart: Alternate Process 75"/>
            <p:cNvSpPr/>
            <p:nvPr/>
          </p:nvSpPr>
          <p:spPr>
            <a:xfrm>
              <a:off x="2061757" y="42449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ــ1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Flowchart: Alternate Process 79"/>
            <p:cNvSpPr/>
            <p:nvPr/>
          </p:nvSpPr>
          <p:spPr>
            <a:xfrm>
              <a:off x="2147658" y="46814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2" name="Flowchart: Alternate Process 81"/>
          <p:cNvSpPr/>
          <p:nvPr/>
        </p:nvSpPr>
        <p:spPr>
          <a:xfrm>
            <a:off x="6769100" y="3738567"/>
            <a:ext cx="237490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إما  </a:t>
            </a:r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س =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85"/>
          <p:cNvGrpSpPr/>
          <p:nvPr/>
        </p:nvGrpSpPr>
        <p:grpSpPr>
          <a:xfrm>
            <a:off x="6795067" y="3577880"/>
            <a:ext cx="682388" cy="832524"/>
            <a:chOff x="2061757" y="4244915"/>
            <a:chExt cx="682388" cy="832524"/>
          </a:xfrm>
        </p:grpSpPr>
        <p:cxnSp>
          <p:nvCxnSpPr>
            <p:cNvPr id="90" name="Straight Connector 89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Flowchart: Alternate Process 92"/>
            <p:cNvSpPr/>
            <p:nvPr/>
          </p:nvSpPr>
          <p:spPr>
            <a:xfrm>
              <a:off x="2061757" y="42449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1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Flowchart: Alternate Process 93"/>
            <p:cNvSpPr/>
            <p:nvPr/>
          </p:nvSpPr>
          <p:spPr>
            <a:xfrm>
              <a:off x="2147658" y="46814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5" name="Flowchart: Alternate Process 94"/>
          <p:cNvSpPr/>
          <p:nvPr/>
        </p:nvSpPr>
        <p:spPr>
          <a:xfrm>
            <a:off x="4330700" y="3738567"/>
            <a:ext cx="234000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إو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  </a:t>
            </a:r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س =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96"/>
          <p:cNvGrpSpPr/>
          <p:nvPr/>
        </p:nvGrpSpPr>
        <p:grpSpPr>
          <a:xfrm>
            <a:off x="4229667" y="3565180"/>
            <a:ext cx="682388" cy="832524"/>
            <a:chOff x="2061757" y="4244915"/>
            <a:chExt cx="682388" cy="832524"/>
          </a:xfrm>
        </p:grpSpPr>
        <p:cxnSp>
          <p:nvCxnSpPr>
            <p:cNvPr id="99" name="Straight Connector 98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Flowchart: Alternate Process 101"/>
            <p:cNvSpPr/>
            <p:nvPr/>
          </p:nvSpPr>
          <p:spPr>
            <a:xfrm>
              <a:off x="2061757" y="42449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ــ1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Flowchart: Alternate Process 104"/>
            <p:cNvSpPr/>
            <p:nvPr/>
          </p:nvSpPr>
          <p:spPr>
            <a:xfrm>
              <a:off x="2147658" y="46814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1" name="Flowchart: Alternate Process 110"/>
          <p:cNvSpPr/>
          <p:nvPr/>
        </p:nvSpPr>
        <p:spPr>
          <a:xfrm>
            <a:off x="4379671" y="4301347"/>
            <a:ext cx="1923393" cy="360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مرفوضة من الشرط</a:t>
            </a:r>
            <a:endParaRPr lang="en-GB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Flowchart: Alternate Process 111"/>
          <p:cNvSpPr/>
          <p:nvPr/>
        </p:nvSpPr>
        <p:spPr>
          <a:xfrm>
            <a:off x="6928507" y="4314995"/>
            <a:ext cx="1923393" cy="360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مقبولة</a:t>
            </a:r>
            <a:endParaRPr lang="en-GB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Flowchart: Alternate Process 136"/>
          <p:cNvSpPr/>
          <p:nvPr/>
        </p:nvSpPr>
        <p:spPr>
          <a:xfrm>
            <a:off x="6810232" y="4939008"/>
            <a:ext cx="2333767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   </a:t>
            </a:r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س =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Flowchart: Alternate Process 139"/>
          <p:cNvSpPr/>
          <p:nvPr/>
        </p:nvSpPr>
        <p:spPr>
          <a:xfrm>
            <a:off x="6127844" y="5594100"/>
            <a:ext cx="3016156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   </a:t>
            </a:r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س = </a:t>
            </a:r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جتـا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145"/>
          <p:cNvGrpSpPr/>
          <p:nvPr/>
        </p:nvGrpSpPr>
        <p:grpSpPr>
          <a:xfrm>
            <a:off x="6858567" y="4746280"/>
            <a:ext cx="682388" cy="832524"/>
            <a:chOff x="2061757" y="4244915"/>
            <a:chExt cx="682388" cy="832524"/>
          </a:xfrm>
        </p:grpSpPr>
        <p:cxnSp>
          <p:nvCxnSpPr>
            <p:cNvPr id="147" name="Straight Connector 146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Flowchart: Alternate Process 153"/>
            <p:cNvSpPr/>
            <p:nvPr/>
          </p:nvSpPr>
          <p:spPr>
            <a:xfrm>
              <a:off x="2061757" y="42449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1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Flowchart: Alternate Process 154"/>
            <p:cNvSpPr/>
            <p:nvPr/>
          </p:nvSpPr>
          <p:spPr>
            <a:xfrm>
              <a:off x="2147658" y="46814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Group 155"/>
          <p:cNvGrpSpPr/>
          <p:nvPr/>
        </p:nvGrpSpPr>
        <p:grpSpPr>
          <a:xfrm>
            <a:off x="6248967" y="5330480"/>
            <a:ext cx="682388" cy="883324"/>
            <a:chOff x="2061757" y="4194115"/>
            <a:chExt cx="682388" cy="883324"/>
          </a:xfrm>
        </p:grpSpPr>
        <p:cxnSp>
          <p:nvCxnSpPr>
            <p:cNvPr id="157" name="Straight Connector 156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8" name="Flowchart: Alternate Process 157"/>
            <p:cNvSpPr/>
            <p:nvPr/>
          </p:nvSpPr>
          <p:spPr>
            <a:xfrm>
              <a:off x="2061757" y="41941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Flowchart: Alternate Process 158"/>
            <p:cNvSpPr/>
            <p:nvPr/>
          </p:nvSpPr>
          <p:spPr>
            <a:xfrm>
              <a:off x="2147658" y="46814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3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4174510" y="1596788"/>
            <a:ext cx="109181" cy="52202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169" name="Flowchart: Alternate Process 168"/>
          <p:cNvSpPr/>
          <p:nvPr/>
        </p:nvSpPr>
        <p:spPr>
          <a:xfrm>
            <a:off x="2324100" y="1642872"/>
            <a:ext cx="1782177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س &gt; 0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Flowchart: Alternate Process 169"/>
          <p:cNvSpPr/>
          <p:nvPr/>
        </p:nvSpPr>
        <p:spPr>
          <a:xfrm>
            <a:off x="39241" y="2216076"/>
            <a:ext cx="4094333" cy="46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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تقع في الربع الأول أو الرابع</a:t>
            </a:r>
            <a:endParaRPr lang="en-GB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Flowchart: Alternate Process 170"/>
          <p:cNvSpPr/>
          <p:nvPr/>
        </p:nvSpPr>
        <p:spPr>
          <a:xfrm>
            <a:off x="394079" y="2816576"/>
            <a:ext cx="3725846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إما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=       + 2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</a:t>
            </a:r>
            <a:endParaRPr lang="en-GB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2" name="Straight Connector 171"/>
          <p:cNvCxnSpPr/>
          <p:nvPr/>
        </p:nvCxnSpPr>
        <p:spPr>
          <a:xfrm rot="10800000">
            <a:off x="2618656" y="3111026"/>
            <a:ext cx="396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Flowchart: Alternate Process 172"/>
          <p:cNvSpPr/>
          <p:nvPr/>
        </p:nvSpPr>
        <p:spPr>
          <a:xfrm>
            <a:off x="2454882" y="2611922"/>
            <a:ext cx="68238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Flowchart: Alternate Process 173"/>
          <p:cNvSpPr/>
          <p:nvPr/>
        </p:nvSpPr>
        <p:spPr>
          <a:xfrm>
            <a:off x="2553483" y="3086546"/>
            <a:ext cx="570140" cy="396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Flowchart: Alternate Process 174"/>
          <p:cNvSpPr/>
          <p:nvPr/>
        </p:nvSpPr>
        <p:spPr>
          <a:xfrm>
            <a:off x="394079" y="3430726"/>
            <a:ext cx="3739494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أو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= (      ـــ       )  + 2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</a:t>
            </a:r>
            <a:endParaRPr lang="en-GB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175"/>
          <p:cNvGrpSpPr/>
          <p:nvPr/>
        </p:nvGrpSpPr>
        <p:grpSpPr>
          <a:xfrm>
            <a:off x="1676967" y="3171480"/>
            <a:ext cx="682388" cy="870624"/>
            <a:chOff x="2074457" y="4181415"/>
            <a:chExt cx="682388" cy="870624"/>
          </a:xfrm>
        </p:grpSpPr>
        <p:cxnSp>
          <p:nvCxnSpPr>
            <p:cNvPr id="177" name="Straight Connector 176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Flowchart: Alternate Process 177"/>
            <p:cNvSpPr/>
            <p:nvPr/>
          </p:nvSpPr>
          <p:spPr>
            <a:xfrm>
              <a:off x="2074457" y="41814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Flowchart: Alternate Process 178"/>
            <p:cNvSpPr/>
            <p:nvPr/>
          </p:nvSpPr>
          <p:spPr>
            <a:xfrm>
              <a:off x="2173058" y="46560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3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0" name="Flowchart: Alternate Process 179"/>
          <p:cNvSpPr/>
          <p:nvPr/>
        </p:nvSpPr>
        <p:spPr>
          <a:xfrm>
            <a:off x="2454887" y="3376197"/>
            <a:ext cx="68238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2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Flowchart: Alternate Process 180"/>
          <p:cNvSpPr/>
          <p:nvPr/>
        </p:nvSpPr>
        <p:spPr>
          <a:xfrm>
            <a:off x="284896" y="2775695"/>
            <a:ext cx="1364775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( </a:t>
            </a:r>
            <a:r>
              <a:rPr lang="ar-KW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 </a:t>
            </a:r>
            <a:r>
              <a:rPr lang="ar-KW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)</a:t>
            </a: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Flowchart: Alternate Process 181"/>
          <p:cNvSpPr/>
          <p:nvPr/>
        </p:nvSpPr>
        <p:spPr>
          <a:xfrm>
            <a:off x="380431" y="4604433"/>
            <a:ext cx="3725846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إما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=       + 2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</a:t>
            </a:r>
            <a:endParaRPr lang="en-GB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3" name="Straight Connector 182"/>
          <p:cNvCxnSpPr/>
          <p:nvPr/>
        </p:nvCxnSpPr>
        <p:spPr>
          <a:xfrm rot="10800000">
            <a:off x="2605008" y="4898883"/>
            <a:ext cx="396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Flowchart: Alternate Process 183"/>
          <p:cNvSpPr/>
          <p:nvPr/>
        </p:nvSpPr>
        <p:spPr>
          <a:xfrm>
            <a:off x="2441234" y="4399779"/>
            <a:ext cx="682388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Flowchart: Alternate Process 184"/>
          <p:cNvSpPr/>
          <p:nvPr/>
        </p:nvSpPr>
        <p:spPr>
          <a:xfrm>
            <a:off x="2539835" y="4874403"/>
            <a:ext cx="570140" cy="396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Flowchart: Alternate Process 185"/>
          <p:cNvSpPr/>
          <p:nvPr/>
        </p:nvSpPr>
        <p:spPr>
          <a:xfrm>
            <a:off x="380431" y="5218583"/>
            <a:ext cx="3739494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أو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=           + 2 </a:t>
            </a:r>
            <a:r>
              <a:rPr lang="ar-KW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 </a:t>
            </a:r>
            <a:endParaRPr lang="en-GB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86"/>
          <p:cNvGrpSpPr/>
          <p:nvPr/>
        </p:nvGrpSpPr>
        <p:grpSpPr>
          <a:xfrm>
            <a:off x="2338707" y="4986633"/>
            <a:ext cx="682388" cy="870624"/>
            <a:chOff x="2074457" y="4181415"/>
            <a:chExt cx="682388" cy="870624"/>
          </a:xfrm>
        </p:grpSpPr>
        <p:cxnSp>
          <p:nvCxnSpPr>
            <p:cNvPr id="188" name="Straight Connector 187"/>
            <p:cNvCxnSpPr/>
            <p:nvPr/>
          </p:nvCxnSpPr>
          <p:spPr>
            <a:xfrm rot="10800000">
              <a:off x="2238231" y="4680519"/>
              <a:ext cx="3960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Flowchart: Alternate Process 188"/>
            <p:cNvSpPr/>
            <p:nvPr/>
          </p:nvSpPr>
          <p:spPr>
            <a:xfrm>
              <a:off x="2074457" y="4181415"/>
              <a:ext cx="682388" cy="61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5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" name="Flowchart: Alternate Process 189"/>
            <p:cNvSpPr/>
            <p:nvPr/>
          </p:nvSpPr>
          <p:spPr>
            <a:xfrm>
              <a:off x="2173058" y="4656039"/>
              <a:ext cx="570140" cy="396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3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1" name="Flowchart: Alternate Process 190"/>
          <p:cNvSpPr/>
          <p:nvPr/>
        </p:nvSpPr>
        <p:spPr>
          <a:xfrm>
            <a:off x="312192" y="4563552"/>
            <a:ext cx="1323832" cy="612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( </a:t>
            </a:r>
            <a:r>
              <a:rPr lang="ar-KW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ك</a:t>
            </a:r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 </a:t>
            </a:r>
            <a:r>
              <a:rPr lang="ar-KW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)</a:t>
            </a: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Bevel 74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رجوع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3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3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8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  <p:bldP spid="61" grpId="0" animBg="1"/>
      <p:bldP spid="71" grpId="0" animBg="1"/>
      <p:bldP spid="82" grpId="0" animBg="1"/>
      <p:bldP spid="95" grpId="0" animBg="1"/>
      <p:bldP spid="111" grpId="0" animBg="1"/>
      <p:bldP spid="112" grpId="0" animBg="1"/>
      <p:bldP spid="137" grpId="0" animBg="1"/>
      <p:bldP spid="140" grpId="0" animBg="1"/>
      <p:bldP spid="169" grpId="0" animBg="1"/>
      <p:bldP spid="170" grpId="0" animBg="1"/>
      <p:bldP spid="171" grpId="0" animBg="1"/>
      <p:bldP spid="173" grpId="0"/>
      <p:bldP spid="174" grpId="0"/>
      <p:bldP spid="175" grpId="0" animBg="1"/>
      <p:bldP spid="180" grpId="0"/>
      <p:bldP spid="181" grpId="0"/>
      <p:bldP spid="182" grpId="0" animBg="1"/>
      <p:bldP spid="184" grpId="0"/>
      <p:bldP spid="185" grpId="0"/>
      <p:bldP spid="186" grpId="0" animBg="1"/>
      <p:bldP spid="1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118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4221518" y="1686818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7642744" y="2343230"/>
            <a:ext cx="136477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4848388" y="2183441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Flowchart: Alternate Process 102"/>
          <p:cNvSpPr/>
          <p:nvPr/>
        </p:nvSpPr>
        <p:spPr>
          <a:xfrm>
            <a:off x="6208416" y="2164488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6044644" y="2067310"/>
            <a:ext cx="1485486" cy="922595"/>
            <a:chOff x="2879672" y="3233110"/>
            <a:chExt cx="675227" cy="1018866"/>
          </a:xfrm>
        </p:grpSpPr>
        <p:sp>
          <p:nvSpPr>
            <p:cNvPr id="105" name="Flowchart: Alternate Process 104"/>
            <p:cNvSpPr/>
            <p:nvPr/>
          </p:nvSpPr>
          <p:spPr>
            <a:xfrm>
              <a:off x="2879672" y="3233110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مجاور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lowchart: Alternate Process 105"/>
            <p:cNvSpPr/>
            <p:nvPr/>
          </p:nvSpPr>
          <p:spPr>
            <a:xfrm>
              <a:off x="2886153" y="3733362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الوتر</a:t>
              </a:r>
            </a:p>
          </p:txBody>
        </p:sp>
        <p:cxnSp>
          <p:nvCxnSpPr>
            <p:cNvPr id="107" name="Straight Connector 106"/>
            <p:cNvCxnSpPr/>
            <p:nvPr/>
          </p:nvCxnSpPr>
          <p:spPr>
            <a:xfrm rot="10800000">
              <a:off x="3036373" y="3766780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Flowchart: Alternate Process 107"/>
          <p:cNvSpPr/>
          <p:nvPr/>
        </p:nvSpPr>
        <p:spPr>
          <a:xfrm>
            <a:off x="5722242" y="2387962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 flipH="1">
            <a:off x="4837678" y="2147812"/>
            <a:ext cx="785198" cy="828000"/>
            <a:chOff x="2827028" y="3302757"/>
            <a:chExt cx="1384395" cy="914401"/>
          </a:xfrm>
        </p:grpSpPr>
        <p:sp>
          <p:nvSpPr>
            <p:cNvPr id="110" name="Flowchart: Alternate Process 109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111" name="Flowchart: Alternate Process 110"/>
            <p:cNvSpPr/>
            <p:nvPr/>
          </p:nvSpPr>
          <p:spPr>
            <a:xfrm>
              <a:off x="2827028" y="3698544"/>
              <a:ext cx="130150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10</a:t>
              </a:r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Right Triangle 130"/>
          <p:cNvSpPr/>
          <p:nvPr/>
        </p:nvSpPr>
        <p:spPr>
          <a:xfrm>
            <a:off x="668736" y="2866035"/>
            <a:ext cx="1596788" cy="2306472"/>
          </a:xfrm>
          <a:prstGeom prst="rt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Flowchart: Alternate Process 133"/>
          <p:cNvSpPr/>
          <p:nvPr/>
        </p:nvSpPr>
        <p:spPr>
          <a:xfrm>
            <a:off x="409430" y="5117915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Flowchart: Alternate Process 135"/>
          <p:cNvSpPr/>
          <p:nvPr/>
        </p:nvSpPr>
        <p:spPr>
          <a:xfrm>
            <a:off x="1419364" y="4640243"/>
            <a:ext cx="968992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Flowchart: Alternate Process 140"/>
          <p:cNvSpPr/>
          <p:nvPr/>
        </p:nvSpPr>
        <p:spPr>
          <a:xfrm>
            <a:off x="2238230" y="5008732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Flowchart: Alternate Process 142"/>
          <p:cNvSpPr/>
          <p:nvPr/>
        </p:nvSpPr>
        <p:spPr>
          <a:xfrm>
            <a:off x="245656" y="2429306"/>
            <a:ext cx="655092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Flowchart: Alternate Process 147"/>
          <p:cNvSpPr/>
          <p:nvPr/>
        </p:nvSpPr>
        <p:spPr>
          <a:xfrm>
            <a:off x="1392070" y="3616661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Flowchart: Alternate Process 150"/>
          <p:cNvSpPr/>
          <p:nvPr/>
        </p:nvSpPr>
        <p:spPr>
          <a:xfrm>
            <a:off x="968985" y="5158858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96031" y="4940495"/>
            <a:ext cx="216000" cy="218364"/>
          </a:xfrm>
          <a:prstGeom prst="rect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Flowchart: Alternate Process 165"/>
          <p:cNvSpPr/>
          <p:nvPr/>
        </p:nvSpPr>
        <p:spPr>
          <a:xfrm>
            <a:off x="960182" y="2370160"/>
            <a:ext cx="234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Flowchart: Alternate Process 175"/>
          <p:cNvSpPr/>
          <p:nvPr/>
        </p:nvSpPr>
        <p:spPr>
          <a:xfrm>
            <a:off x="5554639" y="3469738"/>
            <a:ext cx="3589361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باستخدام نظرية فيثاغورث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5977715" y="4021904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Flowchart: Alternate Process 183"/>
          <p:cNvSpPr/>
          <p:nvPr/>
        </p:nvSpPr>
        <p:spPr>
          <a:xfrm>
            <a:off x="5445453" y="4021904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Flowchart: Alternate Process 184"/>
          <p:cNvSpPr/>
          <p:nvPr/>
        </p:nvSpPr>
        <p:spPr>
          <a:xfrm>
            <a:off x="3930552" y="4035551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ب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Flowchart: Alternate Process 185"/>
          <p:cNvSpPr/>
          <p:nvPr/>
        </p:nvSpPr>
        <p:spPr>
          <a:xfrm>
            <a:off x="6264322" y="4540519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Flowchart: Alternate Process 186"/>
          <p:cNvSpPr/>
          <p:nvPr/>
        </p:nvSpPr>
        <p:spPr>
          <a:xfrm>
            <a:off x="5732060" y="4540519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Flowchart: Alternate Process 189"/>
          <p:cNvSpPr/>
          <p:nvPr/>
        </p:nvSpPr>
        <p:spPr>
          <a:xfrm>
            <a:off x="4217159" y="4554166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( 2ك)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Flowchart: Alternate Process 193"/>
          <p:cNvSpPr/>
          <p:nvPr/>
        </p:nvSpPr>
        <p:spPr>
          <a:xfrm>
            <a:off x="7547212" y="505913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Flowchart: Alternate Process 194"/>
          <p:cNvSpPr/>
          <p:nvPr/>
        </p:nvSpPr>
        <p:spPr>
          <a:xfrm>
            <a:off x="7547212" y="456781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Flowchart: Alternate Process 195"/>
          <p:cNvSpPr/>
          <p:nvPr/>
        </p:nvSpPr>
        <p:spPr>
          <a:xfrm>
            <a:off x="6237027" y="5045487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25ك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Flowchart: Alternate Process 196"/>
          <p:cNvSpPr/>
          <p:nvPr/>
        </p:nvSpPr>
        <p:spPr>
          <a:xfrm>
            <a:off x="5704765" y="5045487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Flowchart: Alternate Process 198"/>
          <p:cNvSpPr/>
          <p:nvPr/>
        </p:nvSpPr>
        <p:spPr>
          <a:xfrm>
            <a:off x="4189864" y="5059134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 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Flowchart: Alternate Process 199"/>
          <p:cNvSpPr/>
          <p:nvPr/>
        </p:nvSpPr>
        <p:spPr>
          <a:xfrm>
            <a:off x="3807729" y="5059133"/>
            <a:ext cx="36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Flowchart: Alternate Process 200"/>
          <p:cNvSpPr/>
          <p:nvPr/>
        </p:nvSpPr>
        <p:spPr>
          <a:xfrm>
            <a:off x="2620370" y="5072791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21ك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Flowchart: Alternate Process 201"/>
          <p:cNvSpPr/>
          <p:nvPr/>
        </p:nvSpPr>
        <p:spPr>
          <a:xfrm>
            <a:off x="7683690" y="5536805"/>
            <a:ext cx="148760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Flowchart: Alternate Process 202"/>
          <p:cNvSpPr/>
          <p:nvPr/>
        </p:nvSpPr>
        <p:spPr>
          <a:xfrm>
            <a:off x="6346211" y="5550453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ك  21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Flowchart: Alternate Process 203"/>
          <p:cNvSpPr/>
          <p:nvPr/>
        </p:nvSpPr>
        <p:spPr>
          <a:xfrm>
            <a:off x="7301553" y="4035552"/>
            <a:ext cx="1815152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Flowchart: Alternate Process 204"/>
          <p:cNvSpPr/>
          <p:nvPr/>
        </p:nvSpPr>
        <p:spPr>
          <a:xfrm>
            <a:off x="7915704" y="624285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Flowchart: Alternate Process 205"/>
          <p:cNvSpPr/>
          <p:nvPr/>
        </p:nvSpPr>
        <p:spPr>
          <a:xfrm>
            <a:off x="6727040" y="606411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6467730" y="6030001"/>
            <a:ext cx="1487604" cy="896239"/>
            <a:chOff x="2879672" y="3302757"/>
            <a:chExt cx="676190" cy="989760"/>
          </a:xfrm>
        </p:grpSpPr>
        <p:sp>
          <p:nvSpPr>
            <p:cNvPr id="208" name="Flowchart: Alternate Process 207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   21</a:t>
              </a:r>
            </a:p>
          </p:txBody>
        </p:sp>
        <p:sp>
          <p:nvSpPr>
            <p:cNvPr id="209" name="Flowchart: Alternate Process 208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0" name="Straight Connector 20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Flowchart: Alternate Process 225"/>
          <p:cNvSpPr/>
          <p:nvPr/>
        </p:nvSpPr>
        <p:spPr>
          <a:xfrm>
            <a:off x="6264330" y="626905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Flowchart: Alternate Process 226"/>
          <p:cNvSpPr/>
          <p:nvPr/>
        </p:nvSpPr>
        <p:spPr>
          <a:xfrm>
            <a:off x="5457833" y="605618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5048395" y="6022072"/>
            <a:ext cx="1487604" cy="896239"/>
            <a:chOff x="2879672" y="3302757"/>
            <a:chExt cx="676190" cy="989760"/>
          </a:xfrm>
        </p:grpSpPr>
        <p:sp>
          <p:nvSpPr>
            <p:cNvPr id="229" name="Flowchart: Alternate Process 22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21</a:t>
              </a:r>
            </a:p>
          </p:txBody>
        </p:sp>
        <p:sp>
          <p:nvSpPr>
            <p:cNvPr id="230" name="Flowchart: Alternate Process 229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231" name="Straight Connector 230"/>
            <p:cNvCxnSpPr/>
            <p:nvPr/>
          </p:nvCxnSpPr>
          <p:spPr>
            <a:xfrm rot="10800000">
              <a:off x="3131555" y="3766783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Flowchart: Stored Data 81"/>
          <p:cNvSpPr/>
          <p:nvPr/>
        </p:nvSpPr>
        <p:spPr>
          <a:xfrm>
            <a:off x="7124131" y="368490"/>
            <a:ext cx="2019869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( 1 )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0.4  ، 0 &lt;     &lt;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Flowchart: Alternate Process 83"/>
          <p:cNvSpPr/>
          <p:nvPr/>
        </p:nvSpPr>
        <p:spPr>
          <a:xfrm>
            <a:off x="461294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Flowchart: Alternate Process 84"/>
          <p:cNvSpPr/>
          <p:nvPr/>
        </p:nvSpPr>
        <p:spPr>
          <a:xfrm>
            <a:off x="2456595" y="94851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49"/>
          <p:cNvGrpSpPr/>
          <p:nvPr/>
        </p:nvGrpSpPr>
        <p:grpSpPr>
          <a:xfrm>
            <a:off x="1583157" y="818865"/>
            <a:ext cx="720000" cy="846161"/>
            <a:chOff x="2879672" y="3343701"/>
            <a:chExt cx="682394" cy="846161"/>
          </a:xfrm>
        </p:grpSpPr>
        <p:sp>
          <p:nvSpPr>
            <p:cNvPr id="87" name="Flowchart: Alternate Process 86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Flowchart: Alternate Process 87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89" name="Straight Connector 88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Flowchart: Alternate Process 89"/>
          <p:cNvSpPr/>
          <p:nvPr/>
        </p:nvSpPr>
        <p:spPr>
          <a:xfrm>
            <a:off x="6974006" y="1589964"/>
            <a:ext cx="2169994" cy="504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Flowchart: Alternate Process 90"/>
          <p:cNvSpPr/>
          <p:nvPr/>
        </p:nvSpPr>
        <p:spPr>
          <a:xfrm>
            <a:off x="1828758" y="1589964"/>
            <a:ext cx="2169994" cy="504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Flowchart: Alternate Process 91"/>
          <p:cNvSpPr/>
          <p:nvPr/>
        </p:nvSpPr>
        <p:spPr>
          <a:xfrm>
            <a:off x="6946709" y="1521717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Flowchart: Alternate Process 92"/>
          <p:cNvSpPr/>
          <p:nvPr/>
        </p:nvSpPr>
        <p:spPr>
          <a:xfrm>
            <a:off x="1692322" y="1521717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Flowchart: Alternate Process 95"/>
          <p:cNvSpPr/>
          <p:nvPr/>
        </p:nvSpPr>
        <p:spPr>
          <a:xfrm>
            <a:off x="3485887" y="2199364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Flowchart: Alternate Process 96"/>
          <p:cNvSpPr/>
          <p:nvPr/>
        </p:nvSpPr>
        <p:spPr>
          <a:xfrm>
            <a:off x="4359741" y="2403885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 flipH="1">
            <a:off x="3475177" y="2163735"/>
            <a:ext cx="785198" cy="828000"/>
            <a:chOff x="2827028" y="3302757"/>
            <a:chExt cx="1384395" cy="914401"/>
          </a:xfrm>
        </p:grpSpPr>
        <p:sp>
          <p:nvSpPr>
            <p:cNvPr id="104" name="Flowchart: Alternate Process 103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09" name="Flowchart: Alternate Process 108"/>
            <p:cNvSpPr/>
            <p:nvPr/>
          </p:nvSpPr>
          <p:spPr>
            <a:xfrm>
              <a:off x="2827028" y="3698544"/>
              <a:ext cx="130150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115" name="Straight Connector 11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8"/>
          <p:cNvGrpSpPr/>
          <p:nvPr/>
        </p:nvGrpSpPr>
        <p:grpSpPr>
          <a:xfrm>
            <a:off x="2961564" y="2415653"/>
            <a:ext cx="302527" cy="222911"/>
            <a:chOff x="4694830" y="3070746"/>
            <a:chExt cx="302527" cy="222911"/>
          </a:xfrm>
          <a:solidFill>
            <a:srgbClr val="FFFF99"/>
          </a:solidFill>
        </p:grpSpPr>
        <p:sp>
          <p:nvSpPr>
            <p:cNvPr id="116" name="Oval 115"/>
            <p:cNvSpPr/>
            <p:nvPr/>
          </p:nvSpPr>
          <p:spPr>
            <a:xfrm>
              <a:off x="4694830" y="3070746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929118" y="3073018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808558" y="3225418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0" name="Freeform 119"/>
          <p:cNvSpPr/>
          <p:nvPr/>
        </p:nvSpPr>
        <p:spPr>
          <a:xfrm>
            <a:off x="6469039" y="5595582"/>
            <a:ext cx="600502" cy="382138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Freeform 120"/>
          <p:cNvSpPr/>
          <p:nvPr/>
        </p:nvSpPr>
        <p:spPr>
          <a:xfrm>
            <a:off x="6823880" y="6100549"/>
            <a:ext cx="559557" cy="36849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Freeform 121"/>
          <p:cNvSpPr/>
          <p:nvPr/>
        </p:nvSpPr>
        <p:spPr>
          <a:xfrm>
            <a:off x="5568285" y="6086901"/>
            <a:ext cx="559557" cy="36849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5"/>
          <p:cNvGrpSpPr/>
          <p:nvPr/>
        </p:nvGrpSpPr>
        <p:grpSpPr>
          <a:xfrm>
            <a:off x="6346210" y="5550451"/>
            <a:ext cx="1241945" cy="432000"/>
            <a:chOff x="2019871" y="5632339"/>
            <a:chExt cx="1241945" cy="432000"/>
          </a:xfrm>
        </p:grpSpPr>
        <p:sp>
          <p:nvSpPr>
            <p:cNvPr id="123" name="Flowchart: Alternate Process 122"/>
            <p:cNvSpPr/>
            <p:nvPr/>
          </p:nvSpPr>
          <p:spPr>
            <a:xfrm>
              <a:off x="2019871" y="5632339"/>
              <a:ext cx="1241945" cy="43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ك  21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2131325" y="5666097"/>
              <a:ext cx="600502" cy="382138"/>
            </a:xfrm>
            <a:custGeom>
              <a:avLst/>
              <a:gdLst>
                <a:gd name="connsiteX0" fmla="*/ 0 w 1173708"/>
                <a:gd name="connsiteY0" fmla="*/ 0 h 504968"/>
                <a:gd name="connsiteX1" fmla="*/ 955344 w 1173708"/>
                <a:gd name="connsiteY1" fmla="*/ 0 h 504968"/>
                <a:gd name="connsiteX2" fmla="*/ 1091821 w 1173708"/>
                <a:gd name="connsiteY2" fmla="*/ 504968 h 504968"/>
                <a:gd name="connsiteX3" fmla="*/ 1173708 w 1173708"/>
                <a:gd name="connsiteY3" fmla="*/ 177421 h 504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3708" h="504968">
                  <a:moveTo>
                    <a:pt x="0" y="0"/>
                  </a:moveTo>
                  <a:lnTo>
                    <a:pt x="955344" y="0"/>
                  </a:lnTo>
                  <a:lnTo>
                    <a:pt x="1091821" y="504968"/>
                  </a:lnTo>
                  <a:lnTo>
                    <a:pt x="1173708" y="177421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7" name="Flowchart: Alternate Process 126"/>
          <p:cNvSpPr/>
          <p:nvPr/>
        </p:nvSpPr>
        <p:spPr>
          <a:xfrm>
            <a:off x="3916910" y="617461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Flowchart: Alternate Process 127"/>
          <p:cNvSpPr/>
          <p:nvPr/>
        </p:nvSpPr>
        <p:spPr>
          <a:xfrm>
            <a:off x="2728246" y="599587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49"/>
          <p:cNvGrpSpPr/>
          <p:nvPr/>
        </p:nvGrpSpPr>
        <p:grpSpPr>
          <a:xfrm>
            <a:off x="2468936" y="5961761"/>
            <a:ext cx="1487604" cy="896239"/>
            <a:chOff x="2879672" y="3302757"/>
            <a:chExt cx="676190" cy="989760"/>
          </a:xfrm>
        </p:grpSpPr>
        <p:sp>
          <p:nvSpPr>
            <p:cNvPr id="130" name="Flowchart: Alternate Process 129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   21</a:t>
              </a:r>
            </a:p>
          </p:txBody>
        </p:sp>
        <p:sp>
          <p:nvSpPr>
            <p:cNvPr id="132" name="Flowchart: Alternate Process 131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3" name="Straight Connector 132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Flowchart: Alternate Process 134"/>
          <p:cNvSpPr/>
          <p:nvPr/>
        </p:nvSpPr>
        <p:spPr>
          <a:xfrm>
            <a:off x="2265536" y="620081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Flowchart: Alternate Process 136"/>
          <p:cNvSpPr/>
          <p:nvPr/>
        </p:nvSpPr>
        <p:spPr>
          <a:xfrm>
            <a:off x="1459039" y="598794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49"/>
          <p:cNvGrpSpPr/>
          <p:nvPr/>
        </p:nvGrpSpPr>
        <p:grpSpPr>
          <a:xfrm>
            <a:off x="1049601" y="5953832"/>
            <a:ext cx="1487604" cy="950831"/>
            <a:chOff x="2879672" y="3302757"/>
            <a:chExt cx="676190" cy="1050048"/>
          </a:xfrm>
        </p:grpSpPr>
        <p:sp>
          <p:nvSpPr>
            <p:cNvPr id="139" name="Flowchart: Alternate Process 138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21</a:t>
              </a:r>
            </a:p>
          </p:txBody>
        </p:sp>
        <p:sp>
          <p:nvSpPr>
            <p:cNvPr id="140" name="Flowchart: Alternate Process 139"/>
            <p:cNvSpPr/>
            <p:nvPr/>
          </p:nvSpPr>
          <p:spPr>
            <a:xfrm>
              <a:off x="2887116" y="3834191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142" name="Straight Connector 141"/>
            <p:cNvCxnSpPr/>
            <p:nvPr/>
          </p:nvCxnSpPr>
          <p:spPr>
            <a:xfrm rot="10800000">
              <a:off x="3119147" y="3857216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4" name="Freeform 143"/>
          <p:cNvSpPr/>
          <p:nvPr/>
        </p:nvSpPr>
        <p:spPr>
          <a:xfrm>
            <a:off x="2825086" y="6032309"/>
            <a:ext cx="559557" cy="36849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Freeform 144"/>
          <p:cNvSpPr/>
          <p:nvPr/>
        </p:nvSpPr>
        <p:spPr>
          <a:xfrm>
            <a:off x="1569491" y="6018661"/>
            <a:ext cx="559557" cy="36849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Bevel 98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2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7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2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142 -0.01434 L -0.70086 -0.24283 " pathEditMode="relative" rAng="0" ptsTypes="AA">
                                      <p:cBhvr>
                                        <p:cTn id="19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0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5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1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6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2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7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8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3" grpId="0" animBg="1"/>
      <p:bldP spid="108" grpId="0" animBg="1"/>
      <p:bldP spid="131" grpId="0" animBg="1"/>
      <p:bldP spid="134" grpId="0"/>
      <p:bldP spid="136" grpId="0"/>
      <p:bldP spid="141" grpId="0"/>
      <p:bldP spid="143" grpId="0"/>
      <p:bldP spid="148" grpId="0"/>
      <p:bldP spid="151" grpId="0"/>
      <p:bldP spid="157" grpId="0" animBg="1"/>
      <p:bldP spid="166" grpId="0" animBg="1"/>
      <p:bldP spid="176" grpId="0" animBg="1"/>
      <p:bldP spid="180" grpId="0" animBg="1"/>
      <p:bldP spid="184" grpId="0" animBg="1"/>
      <p:bldP spid="185" grpId="0" animBg="1"/>
      <p:bldP spid="186" grpId="0" animBg="1"/>
      <p:bldP spid="187" grpId="0" animBg="1"/>
      <p:bldP spid="190" grpId="0" animBg="1"/>
      <p:bldP spid="194" grpId="0" animBg="1"/>
      <p:bldP spid="195" grpId="0" animBg="1"/>
      <p:bldP spid="196" grpId="0" animBg="1"/>
      <p:bldP spid="197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26" grpId="0" animBg="1"/>
      <p:bldP spid="227" grpId="0" animBg="1"/>
      <p:bldP spid="96" grpId="0" animBg="1"/>
      <p:bldP spid="97" grpId="0" animBg="1"/>
      <p:bldP spid="120" grpId="0" animBg="1"/>
      <p:bldP spid="121" grpId="0" animBg="1"/>
      <p:bldP spid="122" grpId="0" animBg="1"/>
      <p:bldP spid="127" grpId="0" animBg="1"/>
      <p:bldP spid="128" grpId="0" animBg="1"/>
      <p:bldP spid="135" grpId="0" animBg="1"/>
      <p:bldP spid="137" grpId="0" animBg="1"/>
      <p:bldP spid="144" grpId="0" animBg="1"/>
      <p:bldP spid="145" grpId="0" animBg="1"/>
      <p:bldP spid="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Box 9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>
                <a:latin typeface="Arial" pitchFamily="34" charset="0"/>
                <a:cs typeface="Arial" pitchFamily="34" charset="0"/>
              </a:rPr>
              <a:t>كتاب الطالب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ص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115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975132" y="0"/>
            <a:ext cx="3133200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>
                <a:latin typeface="Arial" pitchFamily="34" charset="0"/>
                <a:cs typeface="Arial" pitchFamily="34" charset="0"/>
              </a:rPr>
              <a:t>( 8 ـــ 3 ) العلاقات بين الدوال </a:t>
            </a:r>
            <a:r>
              <a:rPr lang="ar-KW" b="1" dirty="0" err="1" smtClean="0"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latin typeface="Arial" pitchFamily="34" charset="0"/>
                <a:cs typeface="Arial" pitchFamily="34" charset="0"/>
              </a:rPr>
              <a:t>  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Date Placeholder 28"/>
          <p:cNvSpPr>
            <a:spLocks noGrp="1"/>
          </p:cNvSpPr>
          <p:nvPr>
            <p:ph type="dt" sz="half" idx="10"/>
          </p:nvPr>
        </p:nvSpPr>
        <p:spPr>
          <a:xfrm>
            <a:off x="3209283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Flowchart: Stored Data 112"/>
          <p:cNvSpPr/>
          <p:nvPr/>
        </p:nvSpPr>
        <p:spPr>
          <a:xfrm>
            <a:off x="7124131" y="273894"/>
            <a:ext cx="2019869" cy="600501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( 1 )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9" name="Straight Arrow Connector 118"/>
          <p:cNvCxnSpPr/>
          <p:nvPr/>
        </p:nvCxnSpPr>
        <p:spPr>
          <a:xfrm>
            <a:off x="283772" y="4572012"/>
            <a:ext cx="286932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16200000">
            <a:off x="246987" y="4629822"/>
            <a:ext cx="286932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Flowchart: Alternate Process 128"/>
          <p:cNvSpPr/>
          <p:nvPr/>
        </p:nvSpPr>
        <p:spPr>
          <a:xfrm>
            <a:off x="1876088" y="3124842"/>
            <a:ext cx="1236953" cy="396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&gt; 0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Flowchart: Alternate Process 137"/>
          <p:cNvSpPr/>
          <p:nvPr/>
        </p:nvSpPr>
        <p:spPr>
          <a:xfrm>
            <a:off x="1876088" y="3566274"/>
            <a:ext cx="1236953" cy="396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&gt; 0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Flowchart: Alternate Process 145"/>
          <p:cNvSpPr/>
          <p:nvPr/>
        </p:nvSpPr>
        <p:spPr>
          <a:xfrm>
            <a:off x="1876088" y="4007709"/>
            <a:ext cx="1236953" cy="396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&gt; 0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Flowchart: Alternate Process 146"/>
          <p:cNvSpPr/>
          <p:nvPr/>
        </p:nvSpPr>
        <p:spPr>
          <a:xfrm>
            <a:off x="2995440" y="4449143"/>
            <a:ext cx="693683" cy="396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س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Flowchart: Alternate Process 148"/>
          <p:cNvSpPr/>
          <p:nvPr/>
        </p:nvSpPr>
        <p:spPr>
          <a:xfrm>
            <a:off x="1229703" y="2825295"/>
            <a:ext cx="693683" cy="396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sym typeface="Symbol"/>
              </a:rPr>
              <a:t>ص</a:t>
            </a:r>
            <a:endParaRPr lang="en-GB" sz="28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Flowchart: Alternate Process 149"/>
          <p:cNvSpPr/>
          <p:nvPr/>
        </p:nvSpPr>
        <p:spPr>
          <a:xfrm>
            <a:off x="220707" y="3124840"/>
            <a:ext cx="1236953" cy="396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&gt; 0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  <a:sym typeface="Symbol"/>
            </a:endParaRPr>
          </a:p>
        </p:txBody>
      </p:sp>
      <p:sp>
        <p:nvSpPr>
          <p:cNvPr id="152" name="Flowchart: Alternate Process 151"/>
          <p:cNvSpPr/>
          <p:nvPr/>
        </p:nvSpPr>
        <p:spPr>
          <a:xfrm>
            <a:off x="220707" y="3566272"/>
            <a:ext cx="1236953" cy="396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&lt; 0 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Flowchart: Alternate Process 152"/>
          <p:cNvSpPr/>
          <p:nvPr/>
        </p:nvSpPr>
        <p:spPr>
          <a:xfrm>
            <a:off x="220707" y="4007707"/>
            <a:ext cx="1236953" cy="396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ظا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&lt; 0 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Flowchart: Alternate Process 153"/>
          <p:cNvSpPr/>
          <p:nvPr/>
        </p:nvSpPr>
        <p:spPr>
          <a:xfrm>
            <a:off x="189175" y="4743571"/>
            <a:ext cx="1236953" cy="396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جا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&lt; 0 </a:t>
            </a:r>
            <a:endParaRPr lang="en-GB" sz="2800" b="1" dirty="0" err="1" smtClean="0">
              <a:solidFill>
                <a:srgbClr val="FFFF00"/>
              </a:solidFill>
              <a:latin typeface="Arial" pitchFamily="34" charset="0"/>
              <a:cs typeface="Arial" pitchFamily="34" charset="0"/>
              <a:sym typeface="Symbol"/>
            </a:endParaRPr>
          </a:p>
        </p:txBody>
      </p:sp>
      <p:sp>
        <p:nvSpPr>
          <p:cNvPr id="155" name="Flowchart: Alternate Process 154"/>
          <p:cNvSpPr/>
          <p:nvPr/>
        </p:nvSpPr>
        <p:spPr>
          <a:xfrm>
            <a:off x="189175" y="5185003"/>
            <a:ext cx="1236953" cy="396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&lt; 0 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Flowchart: Alternate Process 155"/>
          <p:cNvSpPr/>
          <p:nvPr/>
        </p:nvSpPr>
        <p:spPr>
          <a:xfrm>
            <a:off x="189175" y="5626438"/>
            <a:ext cx="1236953" cy="396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&gt; 0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  <a:sym typeface="Symbol"/>
            </a:endParaRPr>
          </a:p>
        </p:txBody>
      </p:sp>
      <p:sp>
        <p:nvSpPr>
          <p:cNvPr id="158" name="Flowchart: Alternate Process 157"/>
          <p:cNvSpPr/>
          <p:nvPr/>
        </p:nvSpPr>
        <p:spPr>
          <a:xfrm>
            <a:off x="1860323" y="4685629"/>
            <a:ext cx="1236953" cy="396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جا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&lt; 0 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  <a:sym typeface="Symbol"/>
            </a:endParaRPr>
          </a:p>
        </p:txBody>
      </p:sp>
      <p:sp>
        <p:nvSpPr>
          <p:cNvPr id="159" name="Flowchart: Alternate Process 158"/>
          <p:cNvSpPr/>
          <p:nvPr/>
        </p:nvSpPr>
        <p:spPr>
          <a:xfrm>
            <a:off x="1860323" y="5127061"/>
            <a:ext cx="1236953" cy="396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&gt; 0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Flowchart: Alternate Process 159"/>
          <p:cNvSpPr/>
          <p:nvPr/>
        </p:nvSpPr>
        <p:spPr>
          <a:xfrm>
            <a:off x="1860323" y="5568496"/>
            <a:ext cx="1236953" cy="396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ظا</a:t>
            </a:r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&lt; 0 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  <a:sym typeface="Symbol"/>
            </a:endParaRPr>
          </a:p>
        </p:txBody>
      </p:sp>
      <p:sp>
        <p:nvSpPr>
          <p:cNvPr id="161" name="Right Triangle 160"/>
          <p:cNvSpPr/>
          <p:nvPr/>
        </p:nvSpPr>
        <p:spPr>
          <a:xfrm flipH="1">
            <a:off x="1671145" y="3200400"/>
            <a:ext cx="1198177" cy="1371601"/>
          </a:xfrm>
          <a:prstGeom prst="rtTriangl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Down Arrow 161"/>
          <p:cNvSpPr/>
          <p:nvPr/>
        </p:nvSpPr>
        <p:spPr>
          <a:xfrm>
            <a:off x="4221518" y="1560690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Flowchart: Alternate Process 162"/>
          <p:cNvSpPr/>
          <p:nvPr/>
        </p:nvSpPr>
        <p:spPr>
          <a:xfrm>
            <a:off x="7642744" y="2217102"/>
            <a:ext cx="136477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جتـا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Flowchart: Alternate Process 163"/>
          <p:cNvSpPr/>
          <p:nvPr/>
        </p:nvSpPr>
        <p:spPr>
          <a:xfrm>
            <a:off x="4848388" y="2057313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Flowchart: Alternate Process 164"/>
          <p:cNvSpPr/>
          <p:nvPr/>
        </p:nvSpPr>
        <p:spPr>
          <a:xfrm>
            <a:off x="6208416" y="2038360"/>
            <a:ext cx="1282890" cy="79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6044643" y="1963302"/>
            <a:ext cx="1501253" cy="896242"/>
            <a:chOff x="2879672" y="3257538"/>
            <a:chExt cx="682394" cy="989763"/>
          </a:xfrm>
        </p:grpSpPr>
        <p:sp>
          <p:nvSpPr>
            <p:cNvPr id="168" name="Flowchart: Alternate Process 167"/>
            <p:cNvSpPr/>
            <p:nvPr/>
          </p:nvSpPr>
          <p:spPr>
            <a:xfrm>
              <a:off x="2879672" y="3257538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مجاور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Flowchart: Alternate Process 168"/>
            <p:cNvSpPr/>
            <p:nvPr/>
          </p:nvSpPr>
          <p:spPr>
            <a:xfrm>
              <a:off x="2893320" y="3728687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الوتر</a:t>
              </a:r>
            </a:p>
          </p:txBody>
        </p:sp>
        <p:cxnSp>
          <p:nvCxnSpPr>
            <p:cNvPr id="170" name="Straight Connector 169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1" name="Flowchart: Alternate Process 170"/>
          <p:cNvSpPr/>
          <p:nvPr/>
        </p:nvSpPr>
        <p:spPr>
          <a:xfrm>
            <a:off x="5722242" y="2261834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 flipH="1">
            <a:off x="4837678" y="2021684"/>
            <a:ext cx="785198" cy="828000"/>
            <a:chOff x="2827028" y="3302757"/>
            <a:chExt cx="1384395" cy="914401"/>
          </a:xfrm>
        </p:grpSpPr>
        <p:sp>
          <p:nvSpPr>
            <p:cNvPr id="173" name="Flowchart: Alternate Process 172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174" name="Flowchart: Alternate Process 173"/>
            <p:cNvSpPr/>
            <p:nvPr/>
          </p:nvSpPr>
          <p:spPr>
            <a:xfrm>
              <a:off x="2827028" y="3698544"/>
              <a:ext cx="130150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10</a:t>
              </a:r>
            </a:p>
          </p:txBody>
        </p:sp>
        <p:cxnSp>
          <p:nvCxnSpPr>
            <p:cNvPr id="175" name="Straight Connector 17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7" name="Flowchart: Alternate Process 176"/>
          <p:cNvSpPr/>
          <p:nvPr/>
        </p:nvSpPr>
        <p:spPr>
          <a:xfrm>
            <a:off x="6804000" y="2908305"/>
            <a:ext cx="2340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Flowchart: Alternate Process 177"/>
          <p:cNvSpPr/>
          <p:nvPr/>
        </p:nvSpPr>
        <p:spPr>
          <a:xfrm>
            <a:off x="750627" y="795096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0,4    0 &lt;     &lt;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Flowchart: Alternate Process 178"/>
          <p:cNvSpPr/>
          <p:nvPr/>
        </p:nvSpPr>
        <p:spPr>
          <a:xfrm>
            <a:off x="4612942" y="822386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Flowchart: Alternate Process 180"/>
          <p:cNvSpPr/>
          <p:nvPr/>
        </p:nvSpPr>
        <p:spPr>
          <a:xfrm>
            <a:off x="2456595" y="822385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1583157" y="818865"/>
            <a:ext cx="720000" cy="846161"/>
            <a:chOff x="2879672" y="3343701"/>
            <a:chExt cx="682394" cy="846161"/>
          </a:xfrm>
        </p:grpSpPr>
        <p:sp>
          <p:nvSpPr>
            <p:cNvPr id="183" name="Flowchart: Alternate Process 182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" name="Flowchart: Alternate Process 187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189" name="Straight Connector 188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1" name="Flowchart: Alternate Process 190"/>
          <p:cNvSpPr/>
          <p:nvPr/>
        </p:nvSpPr>
        <p:spPr>
          <a:xfrm>
            <a:off x="6974006" y="1463836"/>
            <a:ext cx="2169994" cy="504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Flowchart: Alternate Process 191"/>
          <p:cNvSpPr/>
          <p:nvPr/>
        </p:nvSpPr>
        <p:spPr>
          <a:xfrm>
            <a:off x="1828758" y="1463836"/>
            <a:ext cx="2169994" cy="504000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Flowchart: Alternate Process 192"/>
          <p:cNvSpPr/>
          <p:nvPr/>
        </p:nvSpPr>
        <p:spPr>
          <a:xfrm>
            <a:off x="6946709" y="1395589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Flowchart: Alternate Process 197"/>
          <p:cNvSpPr/>
          <p:nvPr/>
        </p:nvSpPr>
        <p:spPr>
          <a:xfrm>
            <a:off x="1692322" y="1395589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7" name="Flowchart: Alternate Process 206"/>
          <p:cNvSpPr/>
          <p:nvPr/>
        </p:nvSpPr>
        <p:spPr>
          <a:xfrm>
            <a:off x="3485887" y="2073236"/>
            <a:ext cx="756000" cy="684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Flowchart: Alternate Process 210"/>
          <p:cNvSpPr/>
          <p:nvPr/>
        </p:nvSpPr>
        <p:spPr>
          <a:xfrm>
            <a:off x="4359741" y="2277757"/>
            <a:ext cx="423081" cy="288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=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 flipH="1">
            <a:off x="3475177" y="2037607"/>
            <a:ext cx="785198" cy="828000"/>
            <a:chOff x="2827028" y="3302757"/>
            <a:chExt cx="1384395" cy="914401"/>
          </a:xfrm>
        </p:grpSpPr>
        <p:sp>
          <p:nvSpPr>
            <p:cNvPr id="213" name="Flowchart: Alternate Process 212"/>
            <p:cNvSpPr/>
            <p:nvPr/>
          </p:nvSpPr>
          <p:spPr>
            <a:xfrm>
              <a:off x="2879673" y="3302757"/>
              <a:ext cx="1331750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214" name="Flowchart: Alternate Process 213"/>
            <p:cNvSpPr/>
            <p:nvPr/>
          </p:nvSpPr>
          <p:spPr>
            <a:xfrm>
              <a:off x="2827028" y="3698544"/>
              <a:ext cx="1301509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rgbClr val="763A66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215" name="Straight Connector 214"/>
            <p:cNvCxnSpPr/>
            <p:nvPr/>
          </p:nvCxnSpPr>
          <p:spPr>
            <a:xfrm rot="10800000">
              <a:off x="3033582" y="3721567"/>
              <a:ext cx="95208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18"/>
          <p:cNvGrpSpPr/>
          <p:nvPr/>
        </p:nvGrpSpPr>
        <p:grpSpPr>
          <a:xfrm>
            <a:off x="8794175" y="2967446"/>
            <a:ext cx="302527" cy="222911"/>
            <a:chOff x="4694830" y="3070746"/>
            <a:chExt cx="302527" cy="222911"/>
          </a:xfrm>
          <a:solidFill>
            <a:srgbClr val="FFFF99"/>
          </a:solidFill>
        </p:grpSpPr>
        <p:sp>
          <p:nvSpPr>
            <p:cNvPr id="217" name="Oval 216"/>
            <p:cNvSpPr/>
            <p:nvPr/>
          </p:nvSpPr>
          <p:spPr>
            <a:xfrm>
              <a:off x="4694830" y="3070746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8" name="Oval 217"/>
            <p:cNvSpPr/>
            <p:nvPr/>
          </p:nvSpPr>
          <p:spPr>
            <a:xfrm>
              <a:off x="4929118" y="3073018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9" name="Oval 218"/>
            <p:cNvSpPr/>
            <p:nvPr/>
          </p:nvSpPr>
          <p:spPr>
            <a:xfrm>
              <a:off x="4808558" y="3225418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0" name="Flowchart: Alternate Process 219"/>
          <p:cNvSpPr/>
          <p:nvPr/>
        </p:nvSpPr>
        <p:spPr>
          <a:xfrm>
            <a:off x="1608549" y="4025384"/>
            <a:ext cx="968992" cy="655091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1" name="Flowchart: Alternate Process 220"/>
          <p:cNvSpPr/>
          <p:nvPr/>
        </p:nvSpPr>
        <p:spPr>
          <a:xfrm>
            <a:off x="2616604" y="4439997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Flowchart: Alternate Process 221"/>
          <p:cNvSpPr/>
          <p:nvPr/>
        </p:nvSpPr>
        <p:spPr>
          <a:xfrm>
            <a:off x="1528783" y="4551531"/>
            <a:ext cx="468000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Flowchart: Alternate Process 222"/>
          <p:cNvSpPr/>
          <p:nvPr/>
        </p:nvSpPr>
        <p:spPr>
          <a:xfrm>
            <a:off x="2743202" y="2981097"/>
            <a:ext cx="655092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Flowchart: Alternate Process 223"/>
          <p:cNvSpPr/>
          <p:nvPr/>
        </p:nvSpPr>
        <p:spPr>
          <a:xfrm>
            <a:off x="1502422" y="3443246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ar-KW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Flowchart: Alternate Process 224"/>
          <p:cNvSpPr/>
          <p:nvPr/>
        </p:nvSpPr>
        <p:spPr>
          <a:xfrm>
            <a:off x="1757262" y="4465176"/>
            <a:ext cx="928048" cy="54000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ar-KW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2637308" y="4357173"/>
            <a:ext cx="216000" cy="218364"/>
          </a:xfrm>
          <a:prstGeom prst="rect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32" name="Flowchart: Alternate Process 231"/>
          <p:cNvSpPr/>
          <p:nvPr/>
        </p:nvSpPr>
        <p:spPr>
          <a:xfrm>
            <a:off x="5554639" y="3469738"/>
            <a:ext cx="3589361" cy="432000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باستخدام نظرية فيثاغورث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Flowchart: Alternate Process 232"/>
          <p:cNvSpPr/>
          <p:nvPr/>
        </p:nvSpPr>
        <p:spPr>
          <a:xfrm>
            <a:off x="5977715" y="4021904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Flowchart: Alternate Process 233"/>
          <p:cNvSpPr/>
          <p:nvPr/>
        </p:nvSpPr>
        <p:spPr>
          <a:xfrm>
            <a:off x="5445453" y="4021904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" name="Flowchart: Alternate Process 234"/>
          <p:cNvSpPr/>
          <p:nvPr/>
        </p:nvSpPr>
        <p:spPr>
          <a:xfrm>
            <a:off x="3930552" y="4035551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ب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Flowchart: Alternate Process 235"/>
          <p:cNvSpPr/>
          <p:nvPr/>
        </p:nvSpPr>
        <p:spPr>
          <a:xfrm>
            <a:off x="6264322" y="4540519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( 5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7" name="Flowchart: Alternate Process 236"/>
          <p:cNvSpPr/>
          <p:nvPr/>
        </p:nvSpPr>
        <p:spPr>
          <a:xfrm>
            <a:off x="5732060" y="4540519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8" name="Flowchart: Alternate Process 237"/>
          <p:cNvSpPr/>
          <p:nvPr/>
        </p:nvSpPr>
        <p:spPr>
          <a:xfrm>
            <a:off x="4217159" y="4554166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( 2ك)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Flowchart: Alternate Process 238"/>
          <p:cNvSpPr/>
          <p:nvPr/>
        </p:nvSpPr>
        <p:spPr>
          <a:xfrm>
            <a:off x="7547212" y="505913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Flowchart: Alternate Process 239"/>
          <p:cNvSpPr/>
          <p:nvPr/>
        </p:nvSpPr>
        <p:spPr>
          <a:xfrm>
            <a:off x="7547212" y="4567813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1" name="Flowchart: Alternate Process 240"/>
          <p:cNvSpPr/>
          <p:nvPr/>
        </p:nvSpPr>
        <p:spPr>
          <a:xfrm>
            <a:off x="6237027" y="5045487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25ك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Flowchart: Alternate Process 241"/>
          <p:cNvSpPr/>
          <p:nvPr/>
        </p:nvSpPr>
        <p:spPr>
          <a:xfrm>
            <a:off x="5704765" y="5045487"/>
            <a:ext cx="464023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ـــ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Flowchart: Alternate Process 242"/>
          <p:cNvSpPr/>
          <p:nvPr/>
        </p:nvSpPr>
        <p:spPr>
          <a:xfrm>
            <a:off x="4189864" y="5059134"/>
            <a:ext cx="1433014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 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4" name="Flowchart: Alternate Process 243"/>
          <p:cNvSpPr/>
          <p:nvPr/>
        </p:nvSpPr>
        <p:spPr>
          <a:xfrm>
            <a:off x="3807729" y="5059133"/>
            <a:ext cx="360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Flowchart: Alternate Process 244"/>
          <p:cNvSpPr/>
          <p:nvPr/>
        </p:nvSpPr>
        <p:spPr>
          <a:xfrm>
            <a:off x="2620370" y="5072791"/>
            <a:ext cx="1152000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21ك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6" name="Flowchart: Alternate Process 245"/>
          <p:cNvSpPr/>
          <p:nvPr/>
        </p:nvSpPr>
        <p:spPr>
          <a:xfrm>
            <a:off x="7683690" y="5536805"/>
            <a:ext cx="1487606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7" name="Flowchart: Alternate Process 246"/>
          <p:cNvSpPr/>
          <p:nvPr/>
        </p:nvSpPr>
        <p:spPr>
          <a:xfrm>
            <a:off x="6346211" y="5550453"/>
            <a:ext cx="1241945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ك  21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Flowchart: Alternate Process 247"/>
          <p:cNvSpPr/>
          <p:nvPr/>
        </p:nvSpPr>
        <p:spPr>
          <a:xfrm>
            <a:off x="7301553" y="4035552"/>
            <a:ext cx="1815152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)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Freeform 248"/>
          <p:cNvSpPr/>
          <p:nvPr/>
        </p:nvSpPr>
        <p:spPr>
          <a:xfrm>
            <a:off x="6469039" y="5595582"/>
            <a:ext cx="600502" cy="382138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125"/>
          <p:cNvGrpSpPr/>
          <p:nvPr/>
        </p:nvGrpSpPr>
        <p:grpSpPr>
          <a:xfrm>
            <a:off x="6346210" y="5550451"/>
            <a:ext cx="1241945" cy="432000"/>
            <a:chOff x="2019871" y="5632339"/>
            <a:chExt cx="1241945" cy="432000"/>
          </a:xfrm>
        </p:grpSpPr>
        <p:sp>
          <p:nvSpPr>
            <p:cNvPr id="251" name="Flowchart: Alternate Process 250"/>
            <p:cNvSpPr/>
            <p:nvPr/>
          </p:nvSpPr>
          <p:spPr>
            <a:xfrm>
              <a:off x="2019871" y="5632339"/>
              <a:ext cx="1241945" cy="432000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ar-KW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ك  21</a:t>
              </a:r>
              <a:endPara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2" name="Freeform 251"/>
            <p:cNvSpPr/>
            <p:nvPr/>
          </p:nvSpPr>
          <p:spPr>
            <a:xfrm>
              <a:off x="2131325" y="5666097"/>
              <a:ext cx="600502" cy="382138"/>
            </a:xfrm>
            <a:custGeom>
              <a:avLst/>
              <a:gdLst>
                <a:gd name="connsiteX0" fmla="*/ 0 w 1173708"/>
                <a:gd name="connsiteY0" fmla="*/ 0 h 504968"/>
                <a:gd name="connsiteX1" fmla="*/ 955344 w 1173708"/>
                <a:gd name="connsiteY1" fmla="*/ 0 h 504968"/>
                <a:gd name="connsiteX2" fmla="*/ 1091821 w 1173708"/>
                <a:gd name="connsiteY2" fmla="*/ 504968 h 504968"/>
                <a:gd name="connsiteX3" fmla="*/ 1173708 w 1173708"/>
                <a:gd name="connsiteY3" fmla="*/ 177421 h 504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3708" h="504968">
                  <a:moveTo>
                    <a:pt x="0" y="0"/>
                  </a:moveTo>
                  <a:lnTo>
                    <a:pt x="955344" y="0"/>
                  </a:lnTo>
                  <a:lnTo>
                    <a:pt x="1091821" y="504968"/>
                  </a:lnTo>
                  <a:lnTo>
                    <a:pt x="1173708" y="177421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53" name="Flowchart: Alternate Process 252"/>
          <p:cNvSpPr/>
          <p:nvPr/>
        </p:nvSpPr>
        <p:spPr>
          <a:xfrm>
            <a:off x="7915704" y="624285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Flowchart: Alternate Process 253"/>
          <p:cNvSpPr/>
          <p:nvPr/>
        </p:nvSpPr>
        <p:spPr>
          <a:xfrm>
            <a:off x="6727040" y="606411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49"/>
          <p:cNvGrpSpPr/>
          <p:nvPr/>
        </p:nvGrpSpPr>
        <p:grpSpPr>
          <a:xfrm>
            <a:off x="6467730" y="6030001"/>
            <a:ext cx="1487604" cy="896239"/>
            <a:chOff x="2879672" y="3302757"/>
            <a:chExt cx="676190" cy="989760"/>
          </a:xfrm>
        </p:grpSpPr>
        <p:sp>
          <p:nvSpPr>
            <p:cNvPr id="256" name="Flowchart: Alternate Process 255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   21</a:t>
              </a:r>
            </a:p>
          </p:txBody>
        </p:sp>
        <p:sp>
          <p:nvSpPr>
            <p:cNvPr id="257" name="Flowchart: Alternate Process 256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58" name="Straight Connector 257"/>
            <p:cNvCxnSpPr/>
            <p:nvPr/>
          </p:nvCxnSpPr>
          <p:spPr>
            <a:xfrm rot="10800000">
              <a:off x="3022041" y="3812000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9" name="Flowchart: Alternate Process 258"/>
          <p:cNvSpPr/>
          <p:nvPr/>
        </p:nvSpPr>
        <p:spPr>
          <a:xfrm>
            <a:off x="6264330" y="626905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Flowchart: Alternate Process 259"/>
          <p:cNvSpPr/>
          <p:nvPr/>
        </p:nvSpPr>
        <p:spPr>
          <a:xfrm>
            <a:off x="5457833" y="605618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49"/>
          <p:cNvGrpSpPr/>
          <p:nvPr/>
        </p:nvGrpSpPr>
        <p:grpSpPr>
          <a:xfrm>
            <a:off x="5048395" y="6022072"/>
            <a:ext cx="1487604" cy="896239"/>
            <a:chOff x="2879672" y="3302757"/>
            <a:chExt cx="676190" cy="989760"/>
          </a:xfrm>
        </p:grpSpPr>
        <p:sp>
          <p:nvSpPr>
            <p:cNvPr id="262" name="Flowchart: Alternate Process 261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21</a:t>
              </a:r>
            </a:p>
          </p:txBody>
        </p:sp>
        <p:sp>
          <p:nvSpPr>
            <p:cNvPr id="263" name="Flowchart: Alternate Process 262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264" name="Straight Connector 263"/>
            <p:cNvCxnSpPr/>
            <p:nvPr/>
          </p:nvCxnSpPr>
          <p:spPr>
            <a:xfrm rot="10800000">
              <a:off x="3131555" y="3766783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5" name="Freeform 264"/>
          <p:cNvSpPr/>
          <p:nvPr/>
        </p:nvSpPr>
        <p:spPr>
          <a:xfrm>
            <a:off x="6782936" y="6086901"/>
            <a:ext cx="559557" cy="32400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6" name="Freeform 265"/>
          <p:cNvSpPr/>
          <p:nvPr/>
        </p:nvSpPr>
        <p:spPr>
          <a:xfrm>
            <a:off x="5568285" y="6086901"/>
            <a:ext cx="559557" cy="28800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7" name="Flowchart: Alternate Process 266"/>
          <p:cNvSpPr/>
          <p:nvPr/>
        </p:nvSpPr>
        <p:spPr>
          <a:xfrm>
            <a:off x="3916910" y="6174617"/>
            <a:ext cx="1188000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 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8" name="Flowchart: Alternate Process 267"/>
          <p:cNvSpPr/>
          <p:nvPr/>
        </p:nvSpPr>
        <p:spPr>
          <a:xfrm>
            <a:off x="2728246" y="5995875"/>
            <a:ext cx="1080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49"/>
          <p:cNvGrpSpPr/>
          <p:nvPr/>
        </p:nvGrpSpPr>
        <p:grpSpPr>
          <a:xfrm>
            <a:off x="2468936" y="5961761"/>
            <a:ext cx="1487604" cy="896239"/>
            <a:chOff x="2879672" y="3302757"/>
            <a:chExt cx="676190" cy="989760"/>
          </a:xfrm>
        </p:grpSpPr>
        <p:sp>
          <p:nvSpPr>
            <p:cNvPr id="270" name="Flowchart: Alternate Process 269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   21</a:t>
              </a:r>
            </a:p>
          </p:txBody>
        </p:sp>
        <p:sp>
          <p:nvSpPr>
            <p:cNvPr id="271" name="Flowchart: Alternate Process 270"/>
            <p:cNvSpPr/>
            <p:nvPr/>
          </p:nvSpPr>
          <p:spPr>
            <a:xfrm>
              <a:off x="2887116" y="3773903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 </a:t>
              </a:r>
              <a:r>
                <a:rPr lang="ar-KW" sz="32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ك</a:t>
              </a:r>
              <a:endPara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72" name="Straight Connector 271"/>
            <p:cNvCxnSpPr/>
            <p:nvPr/>
          </p:nvCxnSpPr>
          <p:spPr>
            <a:xfrm rot="10800000">
              <a:off x="3022041" y="3766783"/>
              <a:ext cx="458186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3" name="Flowchart: Alternate Process 272"/>
          <p:cNvSpPr/>
          <p:nvPr/>
        </p:nvSpPr>
        <p:spPr>
          <a:xfrm>
            <a:off x="2265536" y="6200811"/>
            <a:ext cx="409432" cy="43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4" name="Flowchart: Alternate Process 273"/>
          <p:cNvSpPr/>
          <p:nvPr/>
        </p:nvSpPr>
        <p:spPr>
          <a:xfrm>
            <a:off x="1459039" y="5987946"/>
            <a:ext cx="792000" cy="792000"/>
          </a:xfrm>
          <a:prstGeom prst="flowChartAlternateProcess">
            <a:avLst/>
          </a:prstGeom>
          <a:solidFill>
            <a:srgbClr val="763A66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49"/>
          <p:cNvGrpSpPr/>
          <p:nvPr/>
        </p:nvGrpSpPr>
        <p:grpSpPr>
          <a:xfrm>
            <a:off x="1049601" y="5953832"/>
            <a:ext cx="1487604" cy="950831"/>
            <a:chOff x="2879672" y="3302757"/>
            <a:chExt cx="676190" cy="1050048"/>
          </a:xfrm>
        </p:grpSpPr>
        <p:sp>
          <p:nvSpPr>
            <p:cNvPr id="276" name="Flowchart: Alternate Process 275"/>
            <p:cNvSpPr/>
            <p:nvPr/>
          </p:nvSpPr>
          <p:spPr>
            <a:xfrm>
              <a:off x="2879672" y="330275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21</a:t>
              </a:r>
            </a:p>
          </p:txBody>
        </p:sp>
        <p:sp>
          <p:nvSpPr>
            <p:cNvPr id="277" name="Flowchart: Alternate Process 276"/>
            <p:cNvSpPr/>
            <p:nvPr/>
          </p:nvSpPr>
          <p:spPr>
            <a:xfrm>
              <a:off x="2887116" y="3834191"/>
              <a:ext cx="668746" cy="518614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278" name="Straight Connector 277"/>
            <p:cNvCxnSpPr/>
            <p:nvPr/>
          </p:nvCxnSpPr>
          <p:spPr>
            <a:xfrm rot="10800000">
              <a:off x="3119147" y="3857216"/>
              <a:ext cx="261821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9" name="Freeform 278"/>
          <p:cNvSpPr/>
          <p:nvPr/>
        </p:nvSpPr>
        <p:spPr>
          <a:xfrm>
            <a:off x="2770494" y="6032309"/>
            <a:ext cx="559557" cy="28800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0" name="Freeform 279"/>
          <p:cNvSpPr/>
          <p:nvPr/>
        </p:nvSpPr>
        <p:spPr>
          <a:xfrm>
            <a:off x="1569491" y="6032309"/>
            <a:ext cx="559557" cy="324000"/>
          </a:xfrm>
          <a:custGeom>
            <a:avLst/>
            <a:gdLst>
              <a:gd name="connsiteX0" fmla="*/ 0 w 1173708"/>
              <a:gd name="connsiteY0" fmla="*/ 0 h 504968"/>
              <a:gd name="connsiteX1" fmla="*/ 955344 w 1173708"/>
              <a:gd name="connsiteY1" fmla="*/ 0 h 504968"/>
              <a:gd name="connsiteX2" fmla="*/ 1091821 w 1173708"/>
              <a:gd name="connsiteY2" fmla="*/ 504968 h 504968"/>
              <a:gd name="connsiteX3" fmla="*/ 1173708 w 1173708"/>
              <a:gd name="connsiteY3" fmla="*/ 177421 h 50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3708" h="504968">
                <a:moveTo>
                  <a:pt x="0" y="0"/>
                </a:moveTo>
                <a:lnTo>
                  <a:pt x="955344" y="0"/>
                </a:lnTo>
                <a:lnTo>
                  <a:pt x="1091821" y="504968"/>
                </a:lnTo>
                <a:lnTo>
                  <a:pt x="1173708" y="177421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1" name="Flowchart: Alternate Process 280"/>
          <p:cNvSpPr/>
          <p:nvPr/>
        </p:nvSpPr>
        <p:spPr>
          <a:xfrm>
            <a:off x="3855833" y="2908305"/>
            <a:ext cx="2772000" cy="324000"/>
          </a:xfrm>
          <a:prstGeom prst="flowChartAlternateProcess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كل النسب </a:t>
            </a:r>
            <a:r>
              <a:rPr lang="ar-KW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المثلثية</a:t>
            </a:r>
            <a:r>
              <a:rPr lang="ar-KW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موجبة</a:t>
            </a:r>
            <a:endParaRPr lang="en-GB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18"/>
          <p:cNvGrpSpPr/>
          <p:nvPr/>
        </p:nvGrpSpPr>
        <p:grpSpPr>
          <a:xfrm flipV="1">
            <a:off x="6250672" y="2962190"/>
            <a:ext cx="302527" cy="222911"/>
            <a:chOff x="4694830" y="3070746"/>
            <a:chExt cx="302527" cy="222911"/>
          </a:xfrm>
          <a:solidFill>
            <a:srgbClr val="FFFF99"/>
          </a:solidFill>
        </p:grpSpPr>
        <p:sp>
          <p:nvSpPr>
            <p:cNvPr id="283" name="Oval 282"/>
            <p:cNvSpPr/>
            <p:nvPr/>
          </p:nvSpPr>
          <p:spPr>
            <a:xfrm>
              <a:off x="4694830" y="3070746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4" name="Oval 283"/>
            <p:cNvSpPr/>
            <p:nvPr/>
          </p:nvSpPr>
          <p:spPr>
            <a:xfrm>
              <a:off x="4929118" y="3073018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5" name="Oval 284"/>
            <p:cNvSpPr/>
            <p:nvPr/>
          </p:nvSpPr>
          <p:spPr>
            <a:xfrm>
              <a:off x="4808558" y="3225418"/>
              <a:ext cx="68239" cy="68239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2" name="Bevel 121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5" dur="2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8" dur="2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3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8" dur="2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3" dur="2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8"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3" dur="2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8" dur="2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3" dur="2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8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3"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8" dur="2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3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8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3" dur="2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8" dur="2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3" dur="2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2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7" dur="2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2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2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142 -0.01435 L -0.425 -0.26574 " pathEditMode="relative" rAng="0" ptsTypes="AA">
                                      <p:cBhvr>
                                        <p:cTn id="30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1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6" dur="2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2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5" dur="2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2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2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2" dur="2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7" dur="2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2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6" dur="2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2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3" dur="2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8" dur="2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8" dur="2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1" dur="2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2" dur="2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2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2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9" dur="2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2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8" dur="20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20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20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9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9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9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 animBg="1"/>
      <p:bldP spid="138" grpId="0" animBg="1"/>
      <p:bldP spid="146" grpId="0" animBg="1"/>
      <p:bldP spid="147" grpId="0"/>
      <p:bldP spid="149" grpId="0"/>
      <p:bldP spid="150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8" grpId="0" animBg="1"/>
      <p:bldP spid="159" grpId="0" animBg="1"/>
      <p:bldP spid="160" grpId="0" animBg="1"/>
      <p:bldP spid="161" grpId="0" animBg="1"/>
      <p:bldP spid="163" grpId="0" animBg="1"/>
      <p:bldP spid="164" grpId="0" animBg="1"/>
      <p:bldP spid="165" grpId="0" animBg="1"/>
      <p:bldP spid="171" grpId="0" animBg="1"/>
      <p:bldP spid="177" grpId="0" animBg="1"/>
      <p:bldP spid="207" grpId="0" animBg="1"/>
      <p:bldP spid="211" grpId="0" animBg="1"/>
      <p:bldP spid="220" grpId="0"/>
      <p:bldP spid="221" grpId="0"/>
      <p:bldP spid="222" grpId="0"/>
      <p:bldP spid="223" grpId="0"/>
      <p:bldP spid="224" grpId="0"/>
      <p:bldP spid="225" grpId="0"/>
      <p:bldP spid="228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3" grpId="0" animBg="1"/>
      <p:bldP spid="254" grpId="0" animBg="1"/>
      <p:bldP spid="259" grpId="0" animBg="1"/>
      <p:bldP spid="260" grpId="0" animBg="1"/>
      <p:bldP spid="265" grpId="0" animBg="1"/>
      <p:bldP spid="266" grpId="0" animBg="1"/>
      <p:bldP spid="267" grpId="0" animBg="1"/>
      <p:bldP spid="268" grpId="0" animBg="1"/>
      <p:bldP spid="273" grpId="0" animBg="1"/>
      <p:bldP spid="274" grpId="0" animBg="1"/>
      <p:bldP spid="279" grpId="0" animBg="1"/>
      <p:bldP spid="280" grpId="0" animBg="1"/>
      <p:bldP spid="1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116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8" name="Down Arrow Callout 47">
            <a:hlinkClick r:id="rId2" action="ppaction://hlinksldjump"/>
          </p:cNvPr>
          <p:cNvSpPr/>
          <p:nvPr/>
        </p:nvSpPr>
        <p:spPr>
          <a:xfrm>
            <a:off x="5090614" y="2565781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( 1 )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متطابقة فيثاغورث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Down Arrow Callout 49">
            <a:hlinkClick r:id="rId3" action="ppaction://hlinksldjump"/>
          </p:cNvPr>
          <p:cNvSpPr/>
          <p:nvPr/>
        </p:nvSpPr>
        <p:spPr>
          <a:xfrm>
            <a:off x="2142698" y="2538485"/>
            <a:ext cx="2520000" cy="2160000"/>
          </a:xfrm>
          <a:prstGeom prst="downArrowCallout">
            <a:avLst>
              <a:gd name="adj1" fmla="val 14890"/>
              <a:gd name="adj2" fmla="val 85656"/>
              <a:gd name="adj3" fmla="val 25000"/>
              <a:gd name="adj4" fmla="val 64977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طريقة حل ( 2 )</a:t>
            </a:r>
          </a:p>
          <a:p>
            <a:pPr algn="ctr"/>
            <a:r>
              <a:rPr lang="ar-KW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باستخدام رسم مثلث</a:t>
            </a:r>
            <a:endParaRPr lang="en-GB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750627" y="975816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0.7  ، 0 &lt;     &lt;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4612942" y="1003106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2456595" y="1003105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1583157" y="873457"/>
            <a:ext cx="720000" cy="846161"/>
            <a:chOff x="2879672" y="3343701"/>
            <a:chExt cx="682394" cy="846161"/>
          </a:xfrm>
        </p:grpSpPr>
        <p:sp>
          <p:nvSpPr>
            <p:cNvPr id="25" name="Flowchart: Alternate Process 24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Flowchart: Alternate Process 25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Flowchart: Alternate Process 27"/>
          <p:cNvSpPr/>
          <p:nvPr/>
        </p:nvSpPr>
        <p:spPr>
          <a:xfrm>
            <a:off x="6974006" y="1644556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4217158" y="1644556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Alternate Process 29"/>
          <p:cNvSpPr/>
          <p:nvPr/>
        </p:nvSpPr>
        <p:spPr>
          <a:xfrm>
            <a:off x="6960357" y="1671845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Alternate Process 30"/>
          <p:cNvSpPr/>
          <p:nvPr/>
        </p:nvSpPr>
        <p:spPr>
          <a:xfrm>
            <a:off x="4107975" y="1658196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Stored Data 31"/>
          <p:cNvSpPr/>
          <p:nvPr/>
        </p:nvSpPr>
        <p:spPr>
          <a:xfrm>
            <a:off x="5950425" y="423082"/>
            <a:ext cx="3193576" cy="468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( 2 ) إضافي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Bevel 19">
            <a:hlinkClick r:id="rId4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Flowchart: Alternate Process 120"/>
          <p:cNvSpPr/>
          <p:nvPr/>
        </p:nvSpPr>
        <p:spPr>
          <a:xfrm>
            <a:off x="6469038" y="5233913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5213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b="1" dirty="0" smtClean="0"/>
              <a:t>كتاب الطالب </a:t>
            </a:r>
            <a:r>
              <a:rPr lang="ar-KW" b="1" dirty="0" err="1" smtClean="0"/>
              <a:t>ص</a:t>
            </a:r>
            <a:r>
              <a:rPr lang="ar-KW" b="1" dirty="0" smtClean="0"/>
              <a:t>  116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2664" y="0"/>
            <a:ext cx="2735667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KW" b="1" dirty="0" smtClean="0"/>
              <a:t>( 8 ـــ 3 ) العلاقات بين الدوال </a:t>
            </a:r>
            <a:r>
              <a:rPr lang="ar-KW" b="1" dirty="0" err="1" smtClean="0"/>
              <a:t>المثلثية</a:t>
            </a:r>
            <a:r>
              <a:rPr lang="ar-KW" b="1" dirty="0" smtClean="0"/>
              <a:t>  2</a:t>
            </a:r>
            <a:endParaRPr lang="en-GB" b="1" dirty="0"/>
          </a:p>
        </p:txBody>
      </p:sp>
      <p:sp>
        <p:nvSpPr>
          <p:cNvPr id="6" name="Date Placeholder 28"/>
          <p:cNvSpPr>
            <a:spLocks noGrp="1"/>
          </p:cNvSpPr>
          <p:nvPr>
            <p:ph type="dt" sz="half" idx="10"/>
          </p:nvPr>
        </p:nvSpPr>
        <p:spPr>
          <a:xfrm>
            <a:off x="3414241" y="0"/>
            <a:ext cx="2520000" cy="307777"/>
          </a:xfrm>
          <a:solidFill>
            <a:srgbClr val="FF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fld id="{EBE79070-FF41-4DE2-B4E5-E96941D68108}" type="datetime12">
              <a:rPr lang="ar-SA" sz="20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13/05/2013 09:48 م</a:t>
            </a:fld>
            <a:endParaRPr lang="ar-S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9" name="Flowchart: Alternate Process 68"/>
          <p:cNvSpPr/>
          <p:nvPr/>
        </p:nvSpPr>
        <p:spPr>
          <a:xfrm>
            <a:off x="750627" y="921224"/>
            <a:ext cx="8393373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بدون استخدام الحاسبة إذا كان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جـا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 0.7  ، 0 &lt;     &lt;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lowchart: Alternate Process 73"/>
          <p:cNvSpPr/>
          <p:nvPr/>
        </p:nvSpPr>
        <p:spPr>
          <a:xfrm>
            <a:off x="4612942" y="94851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lowchart: Alternate Process 82"/>
          <p:cNvSpPr/>
          <p:nvPr/>
        </p:nvSpPr>
        <p:spPr>
          <a:xfrm>
            <a:off x="2456595" y="94851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1583157" y="818865"/>
            <a:ext cx="720000" cy="846161"/>
            <a:chOff x="2879672" y="3343701"/>
            <a:chExt cx="682394" cy="846161"/>
          </a:xfrm>
        </p:grpSpPr>
        <p:sp>
          <p:nvSpPr>
            <p:cNvPr id="85" name="Flowchart: Alternate Process 84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ar-KW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Flowchart: Alternate Process 85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87" name="Straight Connector 86"/>
            <p:cNvCxnSpPr/>
            <p:nvPr/>
          </p:nvCxnSpPr>
          <p:spPr>
            <a:xfrm rot="10800000">
              <a:off x="3038875" y="3780431"/>
              <a:ext cx="418609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Flowchart: Alternate Process 87"/>
          <p:cNvSpPr/>
          <p:nvPr/>
        </p:nvSpPr>
        <p:spPr>
          <a:xfrm>
            <a:off x="6974006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lowchart: Alternate Process 88"/>
          <p:cNvSpPr/>
          <p:nvPr/>
        </p:nvSpPr>
        <p:spPr>
          <a:xfrm>
            <a:off x="4217158" y="1589964"/>
            <a:ext cx="2169994" cy="655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 أوجد </a:t>
            </a:r>
            <a:r>
              <a:rPr lang="ar-KW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ظا</a:t>
            </a:r>
            <a:r>
              <a:rPr lang="ar-KW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Flowchart: Alternate Process 89"/>
          <p:cNvSpPr/>
          <p:nvPr/>
        </p:nvSpPr>
        <p:spPr>
          <a:xfrm>
            <a:off x="6960357" y="1617253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Flowchart: Alternate Process 90"/>
          <p:cNvSpPr/>
          <p:nvPr/>
        </p:nvSpPr>
        <p:spPr>
          <a:xfrm>
            <a:off x="4107975" y="1603604"/>
            <a:ext cx="559564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</a:t>
            </a:r>
            <a:endParaRPr lang="en-GB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Down Arrow 91"/>
          <p:cNvSpPr/>
          <p:nvPr/>
        </p:nvSpPr>
        <p:spPr>
          <a:xfrm>
            <a:off x="4462818" y="2265526"/>
            <a:ext cx="2019869" cy="600501"/>
          </a:xfrm>
          <a:prstGeom prst="downArrow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latin typeface="Arial" pitchFamily="34" charset="0"/>
                <a:cs typeface="Arial" pitchFamily="34" charset="0"/>
              </a:rPr>
              <a:t>الحل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Right Arrow 92"/>
          <p:cNvSpPr/>
          <p:nvPr/>
        </p:nvSpPr>
        <p:spPr>
          <a:xfrm>
            <a:off x="1746913" y="2736373"/>
            <a:ext cx="3575714" cy="791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/>
              <a:t>باستخدام متطابقة فيثاغورث</a:t>
            </a:r>
            <a:endParaRPr lang="en-GB" sz="2400" b="1" dirty="0"/>
          </a:p>
        </p:txBody>
      </p:sp>
      <p:sp>
        <p:nvSpPr>
          <p:cNvPr id="94" name="Flowchart: Alternate Process 93"/>
          <p:cNvSpPr/>
          <p:nvPr/>
        </p:nvSpPr>
        <p:spPr>
          <a:xfrm>
            <a:off x="5800299" y="2831909"/>
            <a:ext cx="3343701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+ جتـا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 =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Flowchart: Alternate Process 94"/>
          <p:cNvSpPr/>
          <p:nvPr/>
        </p:nvSpPr>
        <p:spPr>
          <a:xfrm>
            <a:off x="6141499" y="2831904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Flowchart: Alternate Process 95"/>
          <p:cNvSpPr/>
          <p:nvPr/>
        </p:nvSpPr>
        <p:spPr>
          <a:xfrm>
            <a:off x="5800299" y="3418762"/>
            <a:ext cx="3343701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    + 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lowchart: Alternate Process 97"/>
          <p:cNvSpPr/>
          <p:nvPr/>
        </p:nvSpPr>
        <p:spPr>
          <a:xfrm>
            <a:off x="5923131" y="3418757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Flowchart: Alternate Process 98"/>
          <p:cNvSpPr/>
          <p:nvPr/>
        </p:nvSpPr>
        <p:spPr>
          <a:xfrm>
            <a:off x="7888399" y="3405107"/>
            <a:ext cx="1255601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(0.7)</a:t>
            </a:r>
            <a:r>
              <a:rPr lang="ar-KW" sz="32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2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Flowchart: Alternate Process 99"/>
          <p:cNvSpPr/>
          <p:nvPr/>
        </p:nvSpPr>
        <p:spPr>
          <a:xfrm>
            <a:off x="5800299" y="4005615"/>
            <a:ext cx="3343701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Flowchart: Alternate Process 100"/>
          <p:cNvSpPr/>
          <p:nvPr/>
        </p:nvSpPr>
        <p:spPr>
          <a:xfrm>
            <a:off x="7301561" y="3978314"/>
            <a:ext cx="818866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1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lowchart: Alternate Process 101"/>
          <p:cNvSpPr/>
          <p:nvPr/>
        </p:nvSpPr>
        <p:spPr>
          <a:xfrm>
            <a:off x="5936775" y="3951017"/>
            <a:ext cx="1828809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ـــ </a:t>
            </a:r>
            <a:r>
              <a:rPr lang="ar-KW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( 0,7)</a:t>
            </a:r>
            <a:r>
              <a:rPr lang="ar-KW" sz="3200" b="1" baseline="3000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2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Flowchart: Alternate Process 109"/>
          <p:cNvSpPr/>
          <p:nvPr/>
        </p:nvSpPr>
        <p:spPr>
          <a:xfrm>
            <a:off x="5800299" y="4606116"/>
            <a:ext cx="3343701" cy="540000"/>
          </a:xfrm>
          <a:prstGeom prst="flowChartAlternateProcess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إما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Flowchart: Alternate Process 110"/>
          <p:cNvSpPr/>
          <p:nvPr/>
        </p:nvSpPr>
        <p:spPr>
          <a:xfrm>
            <a:off x="6223381" y="4619759"/>
            <a:ext cx="1476000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0.714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Flowchart: Alternate Process 111"/>
          <p:cNvSpPr/>
          <p:nvPr/>
        </p:nvSpPr>
        <p:spPr>
          <a:xfrm>
            <a:off x="2265528" y="4606116"/>
            <a:ext cx="3343701" cy="540000"/>
          </a:xfrm>
          <a:prstGeom prst="flowChartAlternateProcess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إو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جتا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Flowchart: Alternate Process 112"/>
          <p:cNvSpPr/>
          <p:nvPr/>
        </p:nvSpPr>
        <p:spPr>
          <a:xfrm>
            <a:off x="2388358" y="4619759"/>
            <a:ext cx="1776252" cy="545912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ــ 0.714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Flowchart: Alternate Process 113"/>
          <p:cNvSpPr/>
          <p:nvPr/>
        </p:nvSpPr>
        <p:spPr>
          <a:xfrm>
            <a:off x="204717" y="4619765"/>
            <a:ext cx="1978925" cy="540000"/>
          </a:xfrm>
          <a:prstGeom prst="flowChartAlternateProcess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مرفوضة لأن </a:t>
            </a:r>
            <a:r>
              <a:rPr lang="ar-KW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تقع في الربع الأول</a:t>
            </a: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Flowchart: Alternate Process 115"/>
          <p:cNvSpPr/>
          <p:nvPr/>
        </p:nvSpPr>
        <p:spPr>
          <a:xfrm>
            <a:off x="7861110" y="5438631"/>
            <a:ext cx="128289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ظـا</a:t>
            </a:r>
            <a:r>
              <a:rPr lang="ar-KW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 =    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6305265" y="5240742"/>
            <a:ext cx="1501253" cy="846161"/>
            <a:chOff x="2879672" y="3343701"/>
            <a:chExt cx="682394" cy="846161"/>
          </a:xfrm>
        </p:grpSpPr>
        <p:sp>
          <p:nvSpPr>
            <p:cNvPr id="118" name="Flowchart: Alternate Process 117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Flowchart: Alternate Process 118"/>
            <p:cNvSpPr/>
            <p:nvPr/>
          </p:nvSpPr>
          <p:spPr>
            <a:xfrm>
              <a:off x="2893320" y="3671247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جـتـا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rPr>
                <a:t></a:t>
              </a:r>
              <a:endParaRPr lang="ar-KW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0" name="Straight Connector 119"/>
            <p:cNvCxnSpPr/>
            <p:nvPr/>
          </p:nvCxnSpPr>
          <p:spPr>
            <a:xfrm rot="10800000">
              <a:off x="2958768" y="3766783"/>
              <a:ext cx="5760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" name="Flowchart: Alternate Process 121"/>
          <p:cNvSpPr/>
          <p:nvPr/>
        </p:nvSpPr>
        <p:spPr>
          <a:xfrm>
            <a:off x="5936779" y="5479574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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Flowchart: Alternate Process 122"/>
          <p:cNvSpPr/>
          <p:nvPr/>
        </p:nvSpPr>
        <p:spPr>
          <a:xfrm>
            <a:off x="4558352" y="5206618"/>
            <a:ext cx="1282890" cy="1044057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KW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/>
          <p:cNvGrpSpPr/>
          <p:nvPr/>
        </p:nvGrpSpPr>
        <p:grpSpPr>
          <a:xfrm>
            <a:off x="4394579" y="5213447"/>
            <a:ext cx="1501253" cy="900753"/>
            <a:chOff x="2879672" y="3343701"/>
            <a:chExt cx="682394" cy="900753"/>
          </a:xfrm>
        </p:grpSpPr>
        <p:sp>
          <p:nvSpPr>
            <p:cNvPr id="125" name="Flowchart: Alternate Process 124"/>
            <p:cNvSpPr/>
            <p:nvPr/>
          </p:nvSpPr>
          <p:spPr>
            <a:xfrm>
              <a:off x="2879672" y="3343701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0.7</a:t>
              </a:r>
            </a:p>
          </p:txBody>
        </p:sp>
        <p:sp>
          <p:nvSpPr>
            <p:cNvPr id="126" name="Flowchart: Alternate Process 125"/>
            <p:cNvSpPr/>
            <p:nvPr/>
          </p:nvSpPr>
          <p:spPr>
            <a:xfrm>
              <a:off x="2893320" y="3725839"/>
              <a:ext cx="668746" cy="518615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KW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0.714</a:t>
              </a:r>
            </a:p>
          </p:txBody>
        </p:sp>
        <p:cxnSp>
          <p:nvCxnSpPr>
            <p:cNvPr id="127" name="Straight Connector 126"/>
            <p:cNvCxnSpPr/>
            <p:nvPr/>
          </p:nvCxnSpPr>
          <p:spPr>
            <a:xfrm rot="10800000">
              <a:off x="2958768" y="3766783"/>
              <a:ext cx="5760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Flowchart: Alternate Process 127"/>
          <p:cNvSpPr/>
          <p:nvPr/>
        </p:nvSpPr>
        <p:spPr>
          <a:xfrm>
            <a:off x="4080683" y="5465926"/>
            <a:ext cx="423081" cy="432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sym typeface="Symbol1"/>
              </a:rPr>
              <a:t>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Flowchart: Alternate Process 128"/>
          <p:cNvSpPr/>
          <p:nvPr/>
        </p:nvSpPr>
        <p:spPr>
          <a:xfrm>
            <a:off x="2688609" y="5424983"/>
            <a:ext cx="128289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0.98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Flowchart: Alternate Process 46"/>
          <p:cNvSpPr/>
          <p:nvPr/>
        </p:nvSpPr>
        <p:spPr>
          <a:xfrm>
            <a:off x="4449171" y="4005615"/>
            <a:ext cx="1282890" cy="54000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0.51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lowchart: Stored Data 47"/>
          <p:cNvSpPr/>
          <p:nvPr/>
        </p:nvSpPr>
        <p:spPr>
          <a:xfrm>
            <a:off x="5950425" y="368490"/>
            <a:ext cx="3193576" cy="468000"/>
          </a:xfrm>
          <a:prstGeom prst="flowChartOnlineStorage">
            <a:avLst/>
          </a:prstGeom>
          <a:solidFill>
            <a:srgbClr val="763A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2400" b="1" dirty="0" smtClean="0">
                <a:latin typeface="Arial" pitchFamily="34" charset="0"/>
                <a:cs typeface="Arial" pitchFamily="34" charset="0"/>
              </a:rPr>
              <a:t>مثال ( 2 ) إضافي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Bevel 49">
            <a:hlinkClick r:id="rId2" action="ppaction://hlinksldjump"/>
          </p:cNvPr>
          <p:cNvSpPr/>
          <p:nvPr/>
        </p:nvSpPr>
        <p:spPr>
          <a:xfrm>
            <a:off x="0" y="6400800"/>
            <a:ext cx="887104" cy="4572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/>
              <a:t>الفهرس</a:t>
            </a:r>
            <a:endParaRPr lang="en-GB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93" grpId="0" animBg="1"/>
      <p:bldP spid="94" grpId="0" animBg="1"/>
      <p:bldP spid="95" grpId="0"/>
      <p:bldP spid="96" grpId="0" animBg="1"/>
      <p:bldP spid="98" grpId="0"/>
      <p:bldP spid="99" grpId="0"/>
      <p:bldP spid="100" grpId="0" animBg="1"/>
      <p:bldP spid="101" grpId="0"/>
      <p:bldP spid="102" grpId="0"/>
      <p:bldP spid="110" grpId="0" animBg="1"/>
      <p:bldP spid="111" grpId="0"/>
      <p:bldP spid="112" grpId="0" animBg="1"/>
      <p:bldP spid="113" grpId="0"/>
      <p:bldP spid="114" grpId="0" animBg="1"/>
      <p:bldP spid="116" grpId="0" animBg="1"/>
      <p:bldP spid="122" grpId="0" animBg="1"/>
      <p:bldP spid="123" grpId="0" animBg="1"/>
      <p:bldP spid="128" grpId="0" animBg="1"/>
      <p:bldP spid="129" grpId="0" animBg="1"/>
      <p:bldP spid="47" grpId="0" animBg="1"/>
      <p:bldP spid="5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24942</TotalTime>
  <Words>5799</Words>
  <Application>Microsoft Office PowerPoint</Application>
  <PresentationFormat>On-screen Show (4:3)</PresentationFormat>
  <Paragraphs>2179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new</dc:creator>
  <cp:lastModifiedBy>new</cp:lastModifiedBy>
  <cp:revision>453</cp:revision>
  <dcterms:created xsi:type="dcterms:W3CDTF">2012-09-11T17:26:35Z</dcterms:created>
  <dcterms:modified xsi:type="dcterms:W3CDTF">2013-05-13T18:49:22Z</dcterms:modified>
</cp:coreProperties>
</file>