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tl="1" saveSubsetFonts="1">
  <p:sldMasterIdLst>
    <p:sldMasterId id="2147483660" r:id="rId1"/>
  </p:sldMasterIdLst>
  <p:sldIdLst>
    <p:sldId id="257" r:id="rId2"/>
    <p:sldId id="458" r:id="rId3"/>
    <p:sldId id="460" r:id="rId4"/>
    <p:sldId id="468" r:id="rId5"/>
    <p:sldId id="461" r:id="rId6"/>
    <p:sldId id="462" r:id="rId7"/>
    <p:sldId id="463" r:id="rId8"/>
    <p:sldId id="464" r:id="rId9"/>
    <p:sldId id="465" r:id="rId10"/>
    <p:sldId id="466" r:id="rId11"/>
    <p:sldId id="467" r:id="rId12"/>
    <p:sldId id="469" r:id="rId13"/>
  </p:sldIdLst>
  <p:sldSz cx="12192000" cy="6858000"/>
  <p:notesSz cx="6858000" cy="9144000"/>
  <p:defaultTextStyle>
    <a:defPPr>
      <a:defRPr lang="ar-KW"/>
    </a:defPPr>
    <a:lvl1pPr marL="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C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81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شريحة عنوان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ar-SA"/>
              <a:t>انقر لتحرير نمط عنوان الشكل الرئيسي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ar-SA"/>
              <a:t>انقر لتحرير نمط العنوان الفرعي للشكل الرئيسي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E586B6E0-0558-4382-B069-001897C69CBC}" type="datetimeFigureOut">
              <a:rPr lang="ar-KW" smtClean="0"/>
              <a:t>06/10/1447</a:t>
            </a:fld>
            <a:endParaRPr lang="ar-K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ar-KW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AD7B0EF0-58FD-41D8-9B55-001487770765}" type="slidenum">
              <a:rPr lang="ar-KW" smtClean="0"/>
              <a:t>‹#›</a:t>
            </a:fld>
            <a:endParaRPr lang="ar-KW"/>
          </a:p>
        </p:txBody>
      </p:sp>
    </p:spTree>
    <p:extLst>
      <p:ext uri="{BB962C8B-B14F-4D97-AF65-F5344CB8AC3E}">
        <p14:creationId xmlns:p14="http://schemas.microsoft.com/office/powerpoint/2010/main" val="29149356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عنوان ومحتوى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ar-SA"/>
              <a:t>انقر لتحرير نمط عنوان الشكل الرئيسي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ar-SA"/>
              <a:t>انقر لتحرير أنماط نص الشكل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86B6E0-0558-4382-B069-001897C69CBC}" type="datetimeFigureOut">
              <a:rPr lang="ar-KW" smtClean="0"/>
              <a:t>06/10/1447</a:t>
            </a:fld>
            <a:endParaRPr lang="ar-K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KW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B0EF0-58FD-41D8-9B55-001487770765}" type="slidenum">
              <a:rPr lang="ar-KW" smtClean="0"/>
              <a:t>‹#›</a:t>
            </a:fld>
            <a:endParaRPr lang="ar-KW"/>
          </a:p>
        </p:txBody>
      </p:sp>
    </p:spTree>
    <p:extLst>
      <p:ext uri="{BB962C8B-B14F-4D97-AF65-F5344CB8AC3E}">
        <p14:creationId xmlns:p14="http://schemas.microsoft.com/office/powerpoint/2010/main" val="34394860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عنوان المقط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ar-SA"/>
              <a:t>انقر لتحرير نمط عنوان الشكل الرئيسي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ar-SA"/>
              <a:t>انقر لتحرير أنماط نص الشكل الرئيسي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86B6E0-0558-4382-B069-001897C69CBC}" type="datetimeFigureOut">
              <a:rPr lang="ar-KW" smtClean="0"/>
              <a:t>06/10/1447</a:t>
            </a:fld>
            <a:endParaRPr lang="ar-K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KW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B0EF0-58FD-41D8-9B55-001487770765}" type="slidenum">
              <a:rPr lang="ar-KW" smtClean="0"/>
              <a:t>‹#›</a:t>
            </a:fld>
            <a:endParaRPr lang="ar-KW"/>
          </a:p>
        </p:txBody>
      </p:sp>
    </p:spTree>
    <p:extLst>
      <p:ext uri="{BB962C8B-B14F-4D97-AF65-F5344CB8AC3E}">
        <p14:creationId xmlns:p14="http://schemas.microsoft.com/office/powerpoint/2010/main" val="26968708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محتويان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ar-SA"/>
              <a:t>انقر لتحرير نمط عنوان الشكل الرئيسي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ar-SA"/>
              <a:t>انقر لتحرير أنماط نص الشكل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ar-SA"/>
              <a:t>انقر لتحرير أنماط نص الشكل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86B6E0-0558-4382-B069-001897C69CBC}" type="datetimeFigureOut">
              <a:rPr lang="ar-KW" smtClean="0"/>
              <a:t>06/10/1447</a:t>
            </a:fld>
            <a:endParaRPr lang="ar-KW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KW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B0EF0-58FD-41D8-9B55-001487770765}" type="slidenum">
              <a:rPr lang="ar-KW" smtClean="0"/>
              <a:t>‹#›</a:t>
            </a:fld>
            <a:endParaRPr lang="ar-KW"/>
          </a:p>
        </p:txBody>
      </p:sp>
    </p:spTree>
    <p:extLst>
      <p:ext uri="{BB962C8B-B14F-4D97-AF65-F5344CB8AC3E}">
        <p14:creationId xmlns:p14="http://schemas.microsoft.com/office/powerpoint/2010/main" val="3240829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مقارن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ar-SA"/>
              <a:t>انقر لتحرير نمط عنوان الشكل الرئيسي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ar-SA"/>
              <a:t>انقر لتحرير أنماط نص الشكل الرئيسي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ar-SA"/>
              <a:t>انقر لتحرير أنماط نص الشكل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ar-SA"/>
              <a:t>انقر لتحرير أنماط نص الشكل الرئيسي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ar-SA"/>
              <a:t>انقر لتحرير أنماط نص الشكل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86B6E0-0558-4382-B069-001897C69CBC}" type="datetimeFigureOut">
              <a:rPr lang="ar-KW" smtClean="0"/>
              <a:t>06/10/1447</a:t>
            </a:fld>
            <a:endParaRPr lang="ar-KW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KW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B0EF0-58FD-41D8-9B55-001487770765}" type="slidenum">
              <a:rPr lang="ar-KW" smtClean="0"/>
              <a:t>‹#›</a:t>
            </a:fld>
            <a:endParaRPr lang="ar-KW"/>
          </a:p>
        </p:txBody>
      </p:sp>
    </p:spTree>
    <p:extLst>
      <p:ext uri="{BB962C8B-B14F-4D97-AF65-F5344CB8AC3E}">
        <p14:creationId xmlns:p14="http://schemas.microsoft.com/office/powerpoint/2010/main" val="21699579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عنوان فقط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ar-SA"/>
              <a:t>انقر لتحرير نمط عنوان الشكل الرئيسي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86B6E0-0558-4382-B069-001897C69CBC}" type="datetimeFigureOut">
              <a:rPr lang="ar-KW" smtClean="0"/>
              <a:t>06/10/1447</a:t>
            </a:fld>
            <a:endParaRPr lang="ar-KW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KW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B0EF0-58FD-41D8-9B55-001487770765}" type="slidenum">
              <a:rPr lang="ar-KW" smtClean="0"/>
              <a:t>‹#›</a:t>
            </a:fld>
            <a:endParaRPr lang="ar-KW"/>
          </a:p>
        </p:txBody>
      </p:sp>
    </p:spTree>
    <p:extLst>
      <p:ext uri="{BB962C8B-B14F-4D97-AF65-F5344CB8AC3E}">
        <p14:creationId xmlns:p14="http://schemas.microsoft.com/office/powerpoint/2010/main" val="39928794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فار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86B6E0-0558-4382-B069-001897C69CBC}" type="datetimeFigureOut">
              <a:rPr lang="ar-KW" smtClean="0"/>
              <a:t>06/10/1447</a:t>
            </a:fld>
            <a:endParaRPr lang="ar-KW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KW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B0EF0-58FD-41D8-9B55-001487770765}" type="slidenum">
              <a:rPr lang="ar-KW" smtClean="0"/>
              <a:t>‹#›</a:t>
            </a:fld>
            <a:endParaRPr lang="ar-KW"/>
          </a:p>
        </p:txBody>
      </p:sp>
    </p:spTree>
    <p:extLst>
      <p:ext uri="{BB962C8B-B14F-4D97-AF65-F5344CB8AC3E}">
        <p14:creationId xmlns:p14="http://schemas.microsoft.com/office/powerpoint/2010/main" val="38760907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محتوى مع تسمية توضيحي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ar-SA"/>
              <a:t>انقر لتحرير نمط عنوان الشكل الرئيسي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ar-SA"/>
              <a:t>انقر لتحرير أنماط نص الشكل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ar-SA"/>
              <a:t>انقر لتحرير أنماط نص الشكل الرئيسي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86B6E0-0558-4382-B069-001897C69CBC}" type="datetimeFigureOut">
              <a:rPr lang="ar-KW" smtClean="0"/>
              <a:t>06/10/1447</a:t>
            </a:fld>
            <a:endParaRPr lang="ar-KW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KW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B0EF0-58FD-41D8-9B55-001487770765}" type="slidenum">
              <a:rPr lang="ar-KW" smtClean="0"/>
              <a:t>‹#›</a:t>
            </a:fld>
            <a:endParaRPr lang="ar-KW"/>
          </a:p>
        </p:txBody>
      </p:sp>
    </p:spTree>
    <p:extLst>
      <p:ext uri="{BB962C8B-B14F-4D97-AF65-F5344CB8AC3E}">
        <p14:creationId xmlns:p14="http://schemas.microsoft.com/office/powerpoint/2010/main" val="27415517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صورة مع تسمية توضيحي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ar-SA"/>
              <a:t>انقر لتحرير نمط عنوان الشكل الرئيسي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ar-SA"/>
              <a:t>انقر فوق الأيقونة لإضافة صورة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ar-SA"/>
              <a:t>انقر لتحرير أنماط نص الشكل الرئيسي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86B6E0-0558-4382-B069-001897C69CBC}" type="datetimeFigureOut">
              <a:rPr lang="ar-KW" smtClean="0"/>
              <a:t>06/10/1447</a:t>
            </a:fld>
            <a:endParaRPr lang="ar-KW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KW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B0EF0-58FD-41D8-9B55-001487770765}" type="slidenum">
              <a:rPr lang="ar-KW" smtClean="0"/>
              <a:t>‹#›</a:t>
            </a:fld>
            <a:endParaRPr lang="ar-KW"/>
          </a:p>
        </p:txBody>
      </p:sp>
    </p:spTree>
    <p:extLst>
      <p:ext uri="{BB962C8B-B14F-4D97-AF65-F5344CB8AC3E}">
        <p14:creationId xmlns:p14="http://schemas.microsoft.com/office/powerpoint/2010/main" val="13929791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صورة بانورامية مع تسمية توضيحي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ar-SA"/>
              <a:t>انقر لتحرير نمط عنوان الشكل الرئيسي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ar-SA"/>
              <a:t>انقر فوق الأيقونة لإضافة صورة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ar-SA"/>
              <a:t>انقر لتحرير أنماط نص الشكل الرئيسي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86B6E0-0558-4382-B069-001897C69CBC}" type="datetimeFigureOut">
              <a:rPr lang="ar-KW" smtClean="0"/>
              <a:t>06/10/1447</a:t>
            </a:fld>
            <a:endParaRPr lang="ar-KW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KW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B0EF0-58FD-41D8-9B55-001487770765}" type="slidenum">
              <a:rPr lang="ar-KW" smtClean="0"/>
              <a:t>‹#›</a:t>
            </a:fld>
            <a:endParaRPr lang="ar-KW"/>
          </a:p>
        </p:txBody>
      </p:sp>
    </p:spTree>
    <p:extLst>
      <p:ext uri="{BB962C8B-B14F-4D97-AF65-F5344CB8AC3E}">
        <p14:creationId xmlns:p14="http://schemas.microsoft.com/office/powerpoint/2010/main" val="18541980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العنوان والتسمية التوضيحي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ar-SA"/>
              <a:t>انقر لتحرير نمط عنوان الشكل الرئيسي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ar-SA"/>
              <a:t>انقر لتحرير أنماط نص الشكل الرئيسي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86B6E0-0558-4382-B069-001897C69CBC}" type="datetimeFigureOut">
              <a:rPr lang="ar-KW" smtClean="0"/>
              <a:t>06/10/1447</a:t>
            </a:fld>
            <a:endParaRPr lang="ar-KW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KW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B0EF0-58FD-41D8-9B55-001487770765}" type="slidenum">
              <a:rPr lang="ar-KW" smtClean="0"/>
              <a:t>‹#›</a:t>
            </a:fld>
            <a:endParaRPr lang="ar-KW"/>
          </a:p>
        </p:txBody>
      </p:sp>
    </p:spTree>
    <p:extLst>
      <p:ext uri="{BB962C8B-B14F-4D97-AF65-F5344CB8AC3E}">
        <p14:creationId xmlns:p14="http://schemas.microsoft.com/office/powerpoint/2010/main" val="9000901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اقتباس مع تسمية توضيحي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ar-SA"/>
              <a:t>انقر لتحرير نمط عنوان الشكل الرئيسي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ar-SA"/>
              <a:t>انقر لتحرير أنماط نص الشكل الرئيسي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ar-SA"/>
              <a:t>انقر لتحرير أنماط نص الشكل الرئيسي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86B6E0-0558-4382-B069-001897C69CBC}" type="datetimeFigureOut">
              <a:rPr lang="ar-KW" smtClean="0"/>
              <a:t>06/10/1447</a:t>
            </a:fld>
            <a:endParaRPr lang="ar-KW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KW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B0EF0-58FD-41D8-9B55-001487770765}" type="slidenum">
              <a:rPr lang="ar-KW" smtClean="0"/>
              <a:t>‹#›</a:t>
            </a:fld>
            <a:endParaRPr lang="ar-KW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883554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بطاقة اسم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ar-SA"/>
              <a:t>انقر لتحرير نمط عنوان الشكل الرئيسي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ar-SA"/>
              <a:t>انقر لتحرير أنماط نص الشكل الرئيسي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86B6E0-0558-4382-B069-001897C69CBC}" type="datetimeFigureOut">
              <a:rPr lang="ar-KW" smtClean="0"/>
              <a:t>06/10/1447</a:t>
            </a:fld>
            <a:endParaRPr lang="ar-KW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KW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B0EF0-58FD-41D8-9B55-001487770765}" type="slidenum">
              <a:rPr lang="ar-KW" smtClean="0"/>
              <a:t>‹#›</a:t>
            </a:fld>
            <a:endParaRPr lang="ar-KW"/>
          </a:p>
        </p:txBody>
      </p:sp>
    </p:spTree>
    <p:extLst>
      <p:ext uri="{BB962C8B-B14F-4D97-AF65-F5344CB8AC3E}">
        <p14:creationId xmlns:p14="http://schemas.microsoft.com/office/powerpoint/2010/main" val="387863895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أعمد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ar-SA"/>
              <a:t>انقر لتحرير نمط عنوان الشكل الرئيسي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ar-SA"/>
              <a:t>انقر لتحرير أنماط نص الشكل الرئيسي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ar-SA"/>
              <a:t>انقر لتحرير أنماط نص الشكل الرئيسي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ar-SA"/>
              <a:t>انقر لتحرير أنماط نص الشكل الرئيسي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ar-SA"/>
              <a:t>انقر لتحرير أنماط نص الشكل الرئيسي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ar-SA"/>
              <a:t>انقر لتحرير أنماط نص الشكل الرئيسي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ar-SA"/>
              <a:t>انقر لتحرير أنماط نص الشكل الرئيسي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86B6E0-0558-4382-B069-001897C69CBC}" type="datetimeFigureOut">
              <a:rPr lang="ar-KW" smtClean="0"/>
              <a:t>06/10/1447</a:t>
            </a:fld>
            <a:endParaRPr lang="ar-KW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KW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B0EF0-58FD-41D8-9B55-001487770765}" type="slidenum">
              <a:rPr lang="ar-KW" smtClean="0"/>
              <a:t>‹#›</a:t>
            </a:fld>
            <a:endParaRPr lang="ar-KW"/>
          </a:p>
        </p:txBody>
      </p:sp>
    </p:spTree>
    <p:extLst>
      <p:ext uri="{BB962C8B-B14F-4D97-AF65-F5344CB8AC3E}">
        <p14:creationId xmlns:p14="http://schemas.microsoft.com/office/powerpoint/2010/main" val="6482270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أعمدة صور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ar-SA"/>
              <a:t>انقر لتحرير نمط عنوان الشكل الرئيسي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ar-SA"/>
              <a:t>انقر لتحرير أنماط نص الشكل الرئيسي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ar-SA"/>
              <a:t>انقر فوق الأيقونة لإضافة صورة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ar-SA"/>
              <a:t>انقر لتحرير أنماط نص الشكل الرئيسي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ar-SA"/>
              <a:t>انقر لتحرير أنماط نص الشكل الرئيسي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ar-SA"/>
              <a:t>انقر فوق الأيقونة لإضافة صورة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ar-SA"/>
              <a:t>انقر لتحرير أنماط نص الشكل الرئيسي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ar-SA"/>
              <a:t>انقر لتحرير أنماط نص الشكل الرئيسي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ar-SA"/>
              <a:t>انقر فوق الأيقونة لإضافة صورة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ar-SA"/>
              <a:t>انقر لتحرير أنماط نص الشكل الرئيسي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86B6E0-0558-4382-B069-001897C69CBC}" type="datetimeFigureOut">
              <a:rPr lang="ar-KW" smtClean="0"/>
              <a:t>06/10/1447</a:t>
            </a:fld>
            <a:endParaRPr lang="ar-KW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KW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B0EF0-58FD-41D8-9B55-001487770765}" type="slidenum">
              <a:rPr lang="ar-KW" smtClean="0"/>
              <a:t>‹#›</a:t>
            </a:fld>
            <a:endParaRPr lang="ar-KW"/>
          </a:p>
        </p:txBody>
      </p:sp>
    </p:spTree>
    <p:extLst>
      <p:ext uri="{BB962C8B-B14F-4D97-AF65-F5344CB8AC3E}">
        <p14:creationId xmlns:p14="http://schemas.microsoft.com/office/powerpoint/2010/main" val="36209364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عنوان ونص عمودي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ar-SA"/>
              <a:t>انقر لتحرير نمط عنوان الشكل الرئيسي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ar-SA"/>
              <a:t>انقر لتحرير أنماط نص الشكل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86B6E0-0558-4382-B069-001897C69CBC}" type="datetimeFigureOut">
              <a:rPr lang="ar-KW" smtClean="0"/>
              <a:t>06/10/1447</a:t>
            </a:fld>
            <a:endParaRPr lang="ar-K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KW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B0EF0-58FD-41D8-9B55-001487770765}" type="slidenum">
              <a:rPr lang="ar-KW" smtClean="0"/>
              <a:t>‹#›</a:t>
            </a:fld>
            <a:endParaRPr lang="ar-KW"/>
          </a:p>
        </p:txBody>
      </p:sp>
    </p:spTree>
    <p:extLst>
      <p:ext uri="{BB962C8B-B14F-4D97-AF65-F5344CB8AC3E}">
        <p14:creationId xmlns:p14="http://schemas.microsoft.com/office/powerpoint/2010/main" val="31062467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عنوان ونص عموديان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ar-SA"/>
              <a:t>انقر لتحرير نمط عنوان الشكل الرئيسي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ar-SA"/>
              <a:t>انقر لتحرير أنماط نص الشكل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86B6E0-0558-4382-B069-001897C69CBC}" type="datetimeFigureOut">
              <a:rPr lang="ar-KW" smtClean="0"/>
              <a:t>06/10/1447</a:t>
            </a:fld>
            <a:endParaRPr lang="ar-K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KW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B0EF0-58FD-41D8-9B55-001487770765}" type="slidenum">
              <a:rPr lang="ar-KW" smtClean="0"/>
              <a:t>‹#›</a:t>
            </a:fld>
            <a:endParaRPr lang="ar-KW"/>
          </a:p>
        </p:txBody>
      </p:sp>
    </p:spTree>
    <p:extLst>
      <p:ext uri="{BB962C8B-B14F-4D97-AF65-F5344CB8AC3E}">
        <p14:creationId xmlns:p14="http://schemas.microsoft.com/office/powerpoint/2010/main" val="8083890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ar-SA"/>
              <a:t>انقر لتحرير أنماط نص الشكل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86B6E0-0558-4382-B069-001897C69CBC}" type="datetimeFigureOut">
              <a:rPr lang="ar-KW" smtClean="0"/>
              <a:t>06/10/1447</a:t>
            </a:fld>
            <a:endParaRPr lang="ar-K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ar-KW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7B0EF0-58FD-41D8-9B55-001487770765}" type="slidenum">
              <a:rPr lang="ar-KW" smtClean="0"/>
              <a:t>‹#›</a:t>
            </a:fld>
            <a:endParaRPr lang="ar-KW"/>
          </a:p>
        </p:txBody>
      </p:sp>
    </p:spTree>
    <p:extLst>
      <p:ext uri="{BB962C8B-B14F-4D97-AF65-F5344CB8AC3E}">
        <p14:creationId xmlns:p14="http://schemas.microsoft.com/office/powerpoint/2010/main" val="223830888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914400" rtl="1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>
            <a:outerShdw blurRad="177800" dist="38100" dir="2700000" algn="tl">
              <a:srgbClr val="000000">
                <a:alpha val="24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r" defTabSz="914400" rtl="1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effectLst>
            <a:outerShdw blurRad="152400" dist="38100" dir="2700000" algn="tl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r" defTabSz="914400" rtl="1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152400" dist="38100" dir="2700000" algn="tl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r" defTabSz="914400" rtl="1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152400" dist="38100" dir="2700000" algn="tl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r" defTabSz="914400" rtl="1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152400" dist="38100" dir="2700000" algn="tl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r" defTabSz="914400" rtl="1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152400" dist="38100" dir="2700000" algn="tl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r" defTabSz="914400" rtl="1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r" defTabSz="914400" rtl="1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r" defTabSz="914400" rtl="1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r" defTabSz="914400" rtl="1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0"/>
                <a:lumOff val="100000"/>
              </a:schemeClr>
            </a:gs>
            <a:gs pos="35000">
              <a:schemeClr val="accent5">
                <a:lumMod val="0"/>
                <a:lumOff val="100000"/>
              </a:schemeClr>
            </a:gs>
            <a:gs pos="100000">
              <a:schemeClr val="accent5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>
            <a:extLst>
              <a:ext uri="{FF2B5EF4-FFF2-40B4-BE49-F238E27FC236}">
                <a16:creationId xmlns:a16="http://schemas.microsoft.com/office/drawing/2014/main" id="{6A991FB5-67C3-5C11-0CA6-21F2241F49E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6348" y="970865"/>
            <a:ext cx="10757452" cy="707886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 algn="r" rtl="1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rtl="1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rtl="1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rtl="1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rtl="1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ctr" defTabSz="914400" rtl="1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KW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اليوم : الأربعاء</a:t>
            </a:r>
            <a:r>
              <a:rPr kumimoji="0" lang="ar-EG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                         </a:t>
            </a:r>
            <a:r>
              <a:rPr kumimoji="0" lang="ar-KW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25 </a:t>
            </a:r>
            <a:r>
              <a:rPr kumimoji="0" lang="ar-EG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/ </a:t>
            </a:r>
            <a:r>
              <a:rPr kumimoji="0" lang="ar-KW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3 </a:t>
            </a:r>
            <a:r>
              <a:rPr kumimoji="0" lang="ar-EG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/ 202</a:t>
            </a:r>
            <a:r>
              <a:rPr kumimoji="0" lang="ar-KW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6</a:t>
            </a:r>
            <a:r>
              <a:rPr kumimoji="0" lang="ar-EG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م</a:t>
            </a:r>
            <a:endParaRPr kumimoji="0" lang="ar-SA" altLang="ar-KW" sz="40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5" name="Rectangle 17">
            <a:extLst>
              <a:ext uri="{FF2B5EF4-FFF2-40B4-BE49-F238E27FC236}">
                <a16:creationId xmlns:a16="http://schemas.microsoft.com/office/drawing/2014/main" id="{5EBE314A-31A8-0DFD-7FFF-C51E679C7BD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30720" y="2097812"/>
            <a:ext cx="9833317" cy="1754326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 algn="r" rtl="1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rtl="1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rtl="1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rtl="1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rtl="1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5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Calibri" panose="020F0502020204030204"/>
                <a:ea typeface="+mn-ea"/>
                <a:cs typeface="Times New Roman" panose="02020603050405020304" pitchFamily="18" charset="0"/>
              </a:rPr>
              <a:t>( </a:t>
            </a:r>
            <a:r>
              <a:rPr kumimoji="0" lang="ar-KW" sz="5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Calibri" panose="020F0502020204030204"/>
                <a:ea typeface="+mn-ea"/>
                <a:cs typeface="Times New Roman" panose="02020603050405020304" pitchFamily="18" charset="0"/>
              </a:rPr>
              <a:t>7 </a:t>
            </a:r>
            <a:r>
              <a:rPr kumimoji="0" lang="ar-EG" sz="5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Calibri" panose="020F0502020204030204"/>
                <a:ea typeface="+mn-ea"/>
                <a:cs typeface="Times New Roman" panose="02020603050405020304" pitchFamily="18" charset="0"/>
              </a:rPr>
              <a:t>-</a:t>
            </a:r>
            <a:r>
              <a:rPr kumimoji="0" lang="ar-KW" sz="5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Calibri" panose="020F0502020204030204"/>
                <a:ea typeface="+mn-ea"/>
                <a:cs typeface="Times New Roman" panose="02020603050405020304" pitchFamily="18" charset="0"/>
              </a:rPr>
              <a:t> 3 </a:t>
            </a:r>
            <a:r>
              <a:rPr kumimoji="0" lang="ar-EG" sz="5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Calibri" panose="020F0502020204030204"/>
                <a:ea typeface="+mn-ea"/>
                <a:cs typeface="Times New Roman" panose="02020603050405020304" pitchFamily="18" charset="0"/>
              </a:rPr>
              <a:t>) </a:t>
            </a:r>
            <a:r>
              <a:rPr kumimoji="0" lang="ar-SA" sz="5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anose="02020603050405020304" pitchFamily="18" charset="0"/>
              </a:rPr>
              <a:t>مساحات مناطق الأشكال الرباعية ( المستطيل – متوازي الأضلاع )</a:t>
            </a:r>
          </a:p>
        </p:txBody>
      </p:sp>
      <p:sp>
        <p:nvSpPr>
          <p:cNvPr id="6" name="Rectangle 17">
            <a:extLst>
              <a:ext uri="{FF2B5EF4-FFF2-40B4-BE49-F238E27FC236}">
                <a16:creationId xmlns:a16="http://schemas.microsoft.com/office/drawing/2014/main" id="{6C4EB729-0891-86E3-5A83-25983231C94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49769" y="3934996"/>
            <a:ext cx="6450610" cy="1015663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 algn="r" rtl="1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rtl="1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rtl="1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rtl="1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rtl="1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KW" sz="6000" b="1" i="0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ال</a:t>
            </a:r>
            <a:r>
              <a:rPr kumimoji="0" lang="ar-EG" sz="6000" b="1" i="0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كتاب</a:t>
            </a:r>
            <a:r>
              <a:rPr kumimoji="0" lang="ar-SA" sz="6000" b="1" i="0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</a:t>
            </a:r>
            <a:r>
              <a:rPr kumimoji="0" lang="ar-EG" sz="6000" b="1" i="0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صفحة</a:t>
            </a:r>
            <a:r>
              <a:rPr kumimoji="0" lang="ar-KW" sz="6000" b="1" i="0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124</a:t>
            </a:r>
            <a:endParaRPr kumimoji="0" lang="en-US" sz="6000" b="1" i="0" u="none" strike="noStrike" kern="1200" cap="none" spc="0" normalizeH="0" baseline="0" noProof="0" dirty="0">
              <a:ln>
                <a:noFill/>
              </a:ln>
              <a:solidFill>
                <a:srgbClr val="7030A0"/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latin typeface="Calibri" panose="020F0502020204030204"/>
              <a:ea typeface="+mn-ea"/>
              <a:cs typeface="Arial" panose="020B0604020202020204" pitchFamily="34" charset="0"/>
            </a:endParaRPr>
          </a:p>
        </p:txBody>
      </p:sp>
      <p:sp>
        <p:nvSpPr>
          <p:cNvPr id="7" name="Rectangle 9">
            <a:extLst>
              <a:ext uri="{FF2B5EF4-FFF2-40B4-BE49-F238E27FC236}">
                <a16:creationId xmlns:a16="http://schemas.microsoft.com/office/drawing/2014/main" id="{B3F221E2-E4BE-C499-6F45-ABAFB67EA81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55483" y="386316"/>
            <a:ext cx="3348995" cy="400110"/>
          </a:xfrm>
          <a:prstGeom prst="rect">
            <a:avLst/>
          </a:prstGeom>
          <a:ln w="38100">
            <a:solidFill>
              <a:srgbClr val="80008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>
            <a:spAutoFit/>
          </a:bodyPr>
          <a:lstStyle/>
          <a:p>
            <a:pPr marL="0" marR="0" lvl="0" indent="0" algn="ctr" defTabSz="914400" rtl="1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altLang="ar-KW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anose="020B0604020202020204" pitchFamily="34" charset="0"/>
              </a:rPr>
              <a:t>مدرسة شملان بن علي المتوسطة بنين</a:t>
            </a:r>
            <a:endParaRPr kumimoji="0" lang="ar-SA" altLang="ar-KW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+mn-ea"/>
              <a:cs typeface="Arial" panose="020B0604020202020204" pitchFamily="34" charset="0"/>
            </a:endParaRPr>
          </a:p>
        </p:txBody>
      </p:sp>
      <p:grpSp>
        <p:nvGrpSpPr>
          <p:cNvPr id="8" name="مجموعة 7">
            <a:extLst>
              <a:ext uri="{FF2B5EF4-FFF2-40B4-BE49-F238E27FC236}">
                <a16:creationId xmlns:a16="http://schemas.microsoft.com/office/drawing/2014/main" id="{14F9AB40-4541-E8FB-4B83-4CDF87974723}"/>
              </a:ext>
            </a:extLst>
          </p:cNvPr>
          <p:cNvGrpSpPr/>
          <p:nvPr/>
        </p:nvGrpSpPr>
        <p:grpSpPr>
          <a:xfrm>
            <a:off x="2348104" y="4801013"/>
            <a:ext cx="7495791" cy="1698124"/>
            <a:chOff x="1230313" y="4467180"/>
            <a:chExt cx="6653212" cy="1698124"/>
          </a:xfrm>
        </p:grpSpPr>
        <p:grpSp>
          <p:nvGrpSpPr>
            <p:cNvPr id="9" name="مجموعة 8">
              <a:extLst>
                <a:ext uri="{FF2B5EF4-FFF2-40B4-BE49-F238E27FC236}">
                  <a16:creationId xmlns:a16="http://schemas.microsoft.com/office/drawing/2014/main" id="{3B07DE20-4B70-8138-3AB7-A97B8DCEC66C}"/>
                </a:ext>
              </a:extLst>
            </p:cNvPr>
            <p:cNvGrpSpPr/>
            <p:nvPr/>
          </p:nvGrpSpPr>
          <p:grpSpPr>
            <a:xfrm>
              <a:off x="1230313" y="4467180"/>
              <a:ext cx="6653212" cy="1698124"/>
              <a:chOff x="1230313" y="4467180"/>
              <a:chExt cx="6653212" cy="1698124"/>
            </a:xfrm>
          </p:grpSpPr>
          <p:sp>
            <p:nvSpPr>
              <p:cNvPr id="11" name="AutoShape 8">
                <a:extLst>
                  <a:ext uri="{FF2B5EF4-FFF2-40B4-BE49-F238E27FC236}">
                    <a16:creationId xmlns:a16="http://schemas.microsoft.com/office/drawing/2014/main" id="{6FDF7C57-DDED-DF06-830D-0A481B722650}"/>
                  </a:ext>
                </a:extLst>
              </p:cNvPr>
              <p:cNvSpPr>
                <a:spLocks noChangeArrowheads="1"/>
              </p:cNvSpPr>
              <p:nvPr/>
            </p:nvSpPr>
            <p:spPr bwMode="gray">
              <a:xfrm flipV="1">
                <a:off x="1349375" y="4467180"/>
                <a:ext cx="6475413" cy="665163"/>
              </a:xfrm>
              <a:custGeom>
                <a:avLst/>
                <a:gdLst>
                  <a:gd name="G0" fmla="+- 3813 0 0"/>
                  <a:gd name="G1" fmla="+- 21600 0 3813"/>
                  <a:gd name="G2" fmla="*/ 3813 1 2"/>
                  <a:gd name="G3" fmla="+- 21600 0 G2"/>
                  <a:gd name="G4" fmla="+/ 3813 21600 2"/>
                  <a:gd name="G5" fmla="+/ G1 0 2"/>
                  <a:gd name="G6" fmla="*/ 21600 21600 3813"/>
                  <a:gd name="G7" fmla="*/ G6 1 2"/>
                  <a:gd name="G8" fmla="+- 21600 0 G7"/>
                  <a:gd name="G9" fmla="*/ 21600 1 2"/>
                  <a:gd name="G10" fmla="+- 3813 0 G9"/>
                  <a:gd name="G11" fmla="?: G10 G8 0"/>
                  <a:gd name="G12" fmla="?: G10 G7 21600"/>
                  <a:gd name="T0" fmla="*/ 19693 w 21600"/>
                  <a:gd name="T1" fmla="*/ 10800 h 21600"/>
                  <a:gd name="T2" fmla="*/ 10800 w 21600"/>
                  <a:gd name="T3" fmla="*/ 21600 h 21600"/>
                  <a:gd name="T4" fmla="*/ 1907 w 21600"/>
                  <a:gd name="T5" fmla="*/ 10800 h 21600"/>
                  <a:gd name="T6" fmla="*/ 10800 w 21600"/>
                  <a:gd name="T7" fmla="*/ 0 h 21600"/>
                  <a:gd name="T8" fmla="*/ 3707 w 21600"/>
                  <a:gd name="T9" fmla="*/ 3707 h 21600"/>
                  <a:gd name="T10" fmla="*/ 17893 w 21600"/>
                  <a:gd name="T11" fmla="*/ 17893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3813" y="21600"/>
                    </a:lnTo>
                    <a:lnTo>
                      <a:pt x="17787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chemeClr val="accent2">
                      <a:alpha val="39999"/>
                    </a:schemeClr>
                  </a:gs>
                  <a:gs pos="100000">
                    <a:schemeClr val="accent2">
                      <a:gamma/>
                      <a:tint val="0"/>
                      <a:invGamma/>
                      <a:alpha val="0"/>
                    </a:schemeClr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292929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ar-EG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Times New Roman" panose="02020603050405020304" pitchFamily="18" charset="0"/>
                </a:endParaRPr>
              </a:p>
            </p:txBody>
          </p:sp>
          <p:grpSp>
            <p:nvGrpSpPr>
              <p:cNvPr id="12" name="مجموعة 11">
                <a:extLst>
                  <a:ext uri="{FF2B5EF4-FFF2-40B4-BE49-F238E27FC236}">
                    <a16:creationId xmlns:a16="http://schemas.microsoft.com/office/drawing/2014/main" id="{6D766F4D-DE15-78F5-647F-EEAF431E8D3F}"/>
                  </a:ext>
                </a:extLst>
              </p:cNvPr>
              <p:cNvGrpSpPr/>
              <p:nvPr/>
            </p:nvGrpSpPr>
            <p:grpSpPr>
              <a:xfrm>
                <a:off x="1230313" y="4911179"/>
                <a:ext cx="6653212" cy="1254125"/>
                <a:chOff x="1230313" y="4775200"/>
                <a:chExt cx="6653212" cy="1254125"/>
              </a:xfrm>
            </p:grpSpPr>
            <p:sp>
              <p:nvSpPr>
                <p:cNvPr id="13" name="AutoShape 5">
                  <a:extLst>
                    <a:ext uri="{FF2B5EF4-FFF2-40B4-BE49-F238E27FC236}">
                      <a16:creationId xmlns:a16="http://schemas.microsoft.com/office/drawing/2014/main" id="{5AA914B7-C56F-0205-BA62-2A48788B5760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gray">
                <a:xfrm>
                  <a:off x="1230313" y="4997450"/>
                  <a:ext cx="6653212" cy="1031875"/>
                </a:xfrm>
                <a:prstGeom prst="roundRect">
                  <a:avLst>
                    <a:gd name="adj" fmla="val 11921"/>
                  </a:avLst>
                </a:prstGeom>
                <a:solidFill>
                  <a:srgbClr val="C00000"/>
                </a:solidFill>
                <a:ln w="25400">
                  <a:solidFill>
                    <a:srgbClr val="FEFFFF"/>
                  </a:solidFill>
                  <a:round/>
                  <a:headEnd/>
                  <a:tailEnd/>
                </a:ln>
                <a:effectLst>
                  <a:outerShdw dist="53882" dir="2700000" algn="ctr" rotWithShape="0">
                    <a:srgbClr val="000000">
                      <a:alpha val="50000"/>
                    </a:srgbClr>
                  </a:outerShdw>
                </a:effectLst>
              </p:spPr>
              <p:txBody>
                <a:bodyPr wrap="none" anchor="ctr"/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ar-EG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Times New Roman" panose="02020603050405020304" pitchFamily="18" charset="0"/>
                  </a:endParaRPr>
                </a:p>
              </p:txBody>
            </p:sp>
            <p:pic>
              <p:nvPicPr>
                <p:cNvPr id="14" name="Picture 11" descr="Picture4">
                  <a:extLst>
                    <a:ext uri="{FF2B5EF4-FFF2-40B4-BE49-F238E27FC236}">
                      <a16:creationId xmlns:a16="http://schemas.microsoft.com/office/drawing/2014/main" id="{533DD1DE-4EAC-A8ED-DD93-F02D21204D5F}"/>
                    </a:ext>
                  </a:extLst>
                </p:cNvPr>
                <p:cNvPicPr>
                  <a:picLocks noChangeAspect="1" noChangeArrowheads="1"/>
                </p:cNvPicPr>
                <p:nvPr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gray">
                <a:xfrm>
                  <a:off x="1230889" y="4998969"/>
                  <a:ext cx="683469" cy="573088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sp>
              <p:nvSpPr>
                <p:cNvPr id="15" name="AutoShape 14">
                  <a:extLst>
                    <a:ext uri="{FF2B5EF4-FFF2-40B4-BE49-F238E27FC236}">
                      <a16:creationId xmlns:a16="http://schemas.microsoft.com/office/drawing/2014/main" id="{B27C9284-D09E-DFC7-EE36-4A1CF9743E8C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gray">
                <a:xfrm>
                  <a:off x="2556216" y="4775200"/>
                  <a:ext cx="3960000" cy="457200"/>
                </a:xfrm>
                <a:prstGeom prst="roundRect">
                  <a:avLst>
                    <a:gd name="adj" fmla="val 16667"/>
                  </a:avLst>
                </a:prstGeom>
                <a:solidFill>
                  <a:srgbClr val="FEFFFF"/>
                </a:solidFill>
                <a:ln w="28575">
                  <a:solidFill>
                    <a:schemeClr val="hlink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 marL="0" marR="0" lvl="0" indent="0" algn="l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ar-EG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16" name="Text Box 17">
                  <a:extLst>
                    <a:ext uri="{FF2B5EF4-FFF2-40B4-BE49-F238E27FC236}">
                      <a16:creationId xmlns:a16="http://schemas.microsoft.com/office/drawing/2014/main" id="{D67EF255-0EA3-D18F-FADF-E20E71A9BB2A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gray">
                <a:xfrm>
                  <a:off x="1961406" y="5352518"/>
                  <a:ext cx="4927199" cy="584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 algn="ctr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square">
                  <a:spAutoFit/>
                </a:bodyPr>
                <a:lstStyle/>
                <a:p>
                  <a:pPr marL="0" marR="0" lvl="0" indent="0" algn="ctr" defTabSz="4572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ar-KW" sz="32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Arial Black" pitchFamily="34" charset="0"/>
                      <a:ea typeface="+mn-ea"/>
                      <a:cs typeface="PT Bold Heading" pitchFamily="2" charset="-78"/>
                    </a:rPr>
                    <a:t> </a:t>
                  </a:r>
                  <a:r>
                    <a:rPr kumimoji="0" lang="ar-EG" sz="32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Arial Black" pitchFamily="34" charset="0"/>
                      <a:ea typeface="+mn-ea"/>
                      <a:cs typeface="PT Bold Heading" pitchFamily="2" charset="-78"/>
                    </a:rPr>
                    <a:t>أ</a:t>
                  </a:r>
                  <a:r>
                    <a:rPr kumimoji="0" lang="ar-KW" sz="32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Arial Black" pitchFamily="34" charset="0"/>
                      <a:ea typeface="+mn-ea"/>
                      <a:cs typeface="PT Bold Heading" pitchFamily="2" charset="-78"/>
                    </a:rPr>
                    <a:t> \ إياد عبدو أبو </a:t>
                  </a:r>
                  <a:r>
                    <a:rPr kumimoji="0" lang="ar-KW" sz="3200" b="0" i="0" u="none" strike="noStrike" kern="1200" cap="none" spc="0" normalizeH="0" baseline="0" noProof="0" dirty="0" err="1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Arial Black" pitchFamily="34" charset="0"/>
                      <a:ea typeface="+mn-ea"/>
                      <a:cs typeface="PT Bold Heading" pitchFamily="2" charset="-78"/>
                    </a:rPr>
                    <a:t>صلوع</a:t>
                  </a:r>
                  <a:endParaRPr kumimoji="0" lang="ar-KW" sz="32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Arial Black" pitchFamily="34" charset="0"/>
                    <a:ea typeface="+mn-ea"/>
                    <a:cs typeface="PT Bold Heading" pitchFamily="2" charset="-78"/>
                  </a:endParaRPr>
                </a:p>
              </p:txBody>
            </p:sp>
          </p:grpSp>
        </p:grpSp>
        <p:sp>
          <p:nvSpPr>
            <p:cNvPr id="10" name="Rectangle 20">
              <a:extLst>
                <a:ext uri="{FF2B5EF4-FFF2-40B4-BE49-F238E27FC236}">
                  <a16:creationId xmlns:a16="http://schemas.microsoft.com/office/drawing/2014/main" id="{D7F9EB0D-E47B-E850-38B9-EFBCB72872F5}"/>
                </a:ext>
              </a:extLst>
            </p:cNvPr>
            <p:cNvSpPr>
              <a:spLocks noChangeArrowheads="1"/>
            </p:cNvSpPr>
            <p:nvPr/>
          </p:nvSpPr>
          <p:spPr bwMode="gray">
            <a:xfrm>
              <a:off x="3552116" y="4820864"/>
              <a:ext cx="1745777" cy="5847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080808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ar-KW" sz="3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إعداد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201588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0"/>
                <a:lumOff val="100000"/>
              </a:schemeClr>
            </a:gs>
            <a:gs pos="35000">
              <a:schemeClr val="accent5">
                <a:lumMod val="0"/>
                <a:lumOff val="100000"/>
              </a:schemeClr>
            </a:gs>
            <a:gs pos="100000">
              <a:schemeClr val="accent5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مربع نص 4">
            <a:extLst>
              <a:ext uri="{FF2B5EF4-FFF2-40B4-BE49-F238E27FC236}">
                <a16:creationId xmlns:a16="http://schemas.microsoft.com/office/drawing/2014/main" id="{BC9EDBA9-5EDC-E318-6782-F7F967180050}"/>
              </a:ext>
            </a:extLst>
          </p:cNvPr>
          <p:cNvSpPr txBox="1"/>
          <p:nvPr/>
        </p:nvSpPr>
        <p:spPr>
          <a:xfrm>
            <a:off x="3709102" y="1402386"/>
            <a:ext cx="4773796" cy="584775"/>
          </a:xfrm>
          <a:prstGeom prst="rect">
            <a:avLst/>
          </a:prstGeom>
          <a:solidFill>
            <a:sysClr val="window" lastClr="FFFFFF"/>
          </a:solidFill>
          <a:ln w="15875" cap="flat" cmpd="sng" algn="ctr">
            <a:solidFill>
              <a:sysClr val="windowText" lastClr="000000"/>
            </a:solidFill>
            <a:prstDash val="solid"/>
          </a:ln>
          <a:effectLst/>
        </p:spPr>
        <p:txBody>
          <a:bodyPr wrap="square" rtlCol="1">
            <a:spAutoFit/>
          </a:bodyPr>
          <a:lstStyle/>
          <a:p>
            <a:pPr marL="0" marR="0" lvl="0" indent="0" algn="ctr" defTabSz="109728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SA" sz="32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glow rad="101600">
                    <a:srgbClr val="F79646">
                      <a:satMod val="175000"/>
                      <a:alpha val="40000"/>
                    </a:srgbClr>
                  </a:glow>
                </a:effectLs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صفحة ( 124 )</a:t>
            </a:r>
          </a:p>
        </p:txBody>
      </p:sp>
      <p:pic>
        <p:nvPicPr>
          <p:cNvPr id="3" name="صورة 2">
            <a:extLst>
              <a:ext uri="{FF2B5EF4-FFF2-40B4-BE49-F238E27FC236}">
                <a16:creationId xmlns:a16="http://schemas.microsoft.com/office/drawing/2014/main" id="{43287DE0-6230-1F4D-CB66-B27C03A1CF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60" y="2368098"/>
            <a:ext cx="11193280" cy="2217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6176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0"/>
                <a:lumOff val="100000"/>
              </a:schemeClr>
            </a:gs>
            <a:gs pos="35000">
              <a:schemeClr val="accent5">
                <a:lumMod val="0"/>
                <a:lumOff val="100000"/>
              </a:schemeClr>
            </a:gs>
            <a:gs pos="100000">
              <a:schemeClr val="accent5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مربع نص 1">
            <a:extLst>
              <a:ext uri="{FF2B5EF4-FFF2-40B4-BE49-F238E27FC236}">
                <a16:creationId xmlns:a16="http://schemas.microsoft.com/office/drawing/2014/main" id="{B4463E4B-70FB-DA81-6AFA-AAD1E8CC7B55}"/>
              </a:ext>
            </a:extLst>
          </p:cNvPr>
          <p:cNvSpPr txBox="1"/>
          <p:nvPr/>
        </p:nvSpPr>
        <p:spPr>
          <a:xfrm>
            <a:off x="8862646" y="927694"/>
            <a:ext cx="2850298" cy="584775"/>
          </a:xfrm>
          <a:prstGeom prst="rect">
            <a:avLst/>
          </a:prstGeom>
          <a:solidFill>
            <a:sysClr val="window" lastClr="FFFFFF"/>
          </a:solidFill>
          <a:ln w="15875" cap="flat" cmpd="sng" algn="ctr">
            <a:solidFill>
              <a:sysClr val="windowText" lastClr="000000"/>
            </a:solidFill>
            <a:prstDash val="solid"/>
          </a:ln>
          <a:effectLst/>
        </p:spPr>
        <p:txBody>
          <a:bodyPr wrap="square" rtlCol="1">
            <a:spAutoFit/>
          </a:bodyPr>
          <a:lstStyle/>
          <a:p>
            <a:pPr marL="0" marR="0" lvl="0" indent="0" algn="ctr" defTabSz="109728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SA" sz="32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glow rad="101600">
                    <a:srgbClr val="F79646">
                      <a:satMod val="175000"/>
                      <a:alpha val="40000"/>
                    </a:srgbClr>
                  </a:glow>
                </a:effectLs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المقدمة والتمهيد</a:t>
            </a:r>
          </a:p>
        </p:txBody>
      </p:sp>
      <p:pic>
        <p:nvPicPr>
          <p:cNvPr id="6" name="صورة 5">
            <a:extLst>
              <a:ext uri="{FF2B5EF4-FFF2-40B4-BE49-F238E27FC236}">
                <a16:creationId xmlns:a16="http://schemas.microsoft.com/office/drawing/2014/main" id="{5A34FC2D-A1AF-8EA1-EA26-F81191D1A4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4049" y="3638213"/>
            <a:ext cx="9208895" cy="1703316"/>
          </a:xfrm>
          <a:prstGeom prst="rect">
            <a:avLst/>
          </a:prstGeom>
        </p:spPr>
      </p:pic>
      <p:grpSp>
        <p:nvGrpSpPr>
          <p:cNvPr id="11" name="مجموعة 10">
            <a:extLst>
              <a:ext uri="{FF2B5EF4-FFF2-40B4-BE49-F238E27FC236}">
                <a16:creationId xmlns:a16="http://schemas.microsoft.com/office/drawing/2014/main" id="{A52C4CEC-22A6-56F4-D491-3227FEE96F6C}"/>
              </a:ext>
            </a:extLst>
          </p:cNvPr>
          <p:cNvGrpSpPr/>
          <p:nvPr/>
        </p:nvGrpSpPr>
        <p:grpSpPr>
          <a:xfrm>
            <a:off x="2504049" y="1766960"/>
            <a:ext cx="9208895" cy="1552575"/>
            <a:chOff x="2504049" y="1766960"/>
            <a:chExt cx="9208895" cy="1552575"/>
          </a:xfrm>
        </p:grpSpPr>
        <p:pic>
          <p:nvPicPr>
            <p:cNvPr id="8" name="صورة 7">
              <a:extLst>
                <a:ext uri="{FF2B5EF4-FFF2-40B4-BE49-F238E27FC236}">
                  <a16:creationId xmlns:a16="http://schemas.microsoft.com/office/drawing/2014/main" id="{EF412750-4627-0D55-739A-2321AB975A7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833281" y="1766960"/>
              <a:ext cx="5879663" cy="1060645"/>
            </a:xfrm>
            <a:prstGeom prst="rect">
              <a:avLst/>
            </a:prstGeom>
          </p:spPr>
        </p:pic>
        <p:pic>
          <p:nvPicPr>
            <p:cNvPr id="10" name="صورة 9">
              <a:extLst>
                <a:ext uri="{FF2B5EF4-FFF2-40B4-BE49-F238E27FC236}">
                  <a16:creationId xmlns:a16="http://schemas.microsoft.com/office/drawing/2014/main" id="{E9844459-A85F-A47A-2662-335F0CCB279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504049" y="1766960"/>
              <a:ext cx="2867025" cy="155257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776280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0"/>
                <a:lumOff val="100000"/>
              </a:schemeClr>
            </a:gs>
            <a:gs pos="35000">
              <a:schemeClr val="accent5">
                <a:lumMod val="0"/>
                <a:lumOff val="100000"/>
              </a:schemeClr>
            </a:gs>
            <a:gs pos="100000">
              <a:schemeClr val="accent5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مربع نص 1">
            <a:extLst>
              <a:ext uri="{FF2B5EF4-FFF2-40B4-BE49-F238E27FC236}">
                <a16:creationId xmlns:a16="http://schemas.microsoft.com/office/drawing/2014/main" id="{9EA01808-5B9D-7DBE-D058-398FD9B9557B}"/>
              </a:ext>
            </a:extLst>
          </p:cNvPr>
          <p:cNvSpPr txBox="1"/>
          <p:nvPr/>
        </p:nvSpPr>
        <p:spPr>
          <a:xfrm>
            <a:off x="7889831" y="1890184"/>
            <a:ext cx="28727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KW" sz="32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 panose="020F0502020204030204"/>
                <a:ea typeface="+mn-ea"/>
                <a:cs typeface="Times New Roman" panose="02020603050405020304" pitchFamily="18" charset="0"/>
              </a:rPr>
              <a:t>حل المعادلة التالية :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1" name="مربع نص 10">
            <a:extLst>
              <a:ext uri="{FF2B5EF4-FFF2-40B4-BE49-F238E27FC236}">
                <a16:creationId xmlns:a16="http://schemas.microsoft.com/office/drawing/2014/main" id="{D7CE1E80-E3C1-A4AF-D3A9-1810D33AC178}"/>
              </a:ext>
            </a:extLst>
          </p:cNvPr>
          <p:cNvSpPr txBox="1"/>
          <p:nvPr/>
        </p:nvSpPr>
        <p:spPr>
          <a:xfrm>
            <a:off x="8365281" y="2830112"/>
            <a:ext cx="241230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KW" sz="32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 panose="020F0502020204030204"/>
                <a:ea typeface="+mn-ea"/>
                <a:cs typeface="Times New Roman" panose="02020603050405020304" pitchFamily="18" charset="0"/>
              </a:rPr>
              <a:t>س × 7 = 140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grpSp>
        <p:nvGrpSpPr>
          <p:cNvPr id="12" name="مجموعة 11">
            <a:extLst>
              <a:ext uri="{FF2B5EF4-FFF2-40B4-BE49-F238E27FC236}">
                <a16:creationId xmlns:a16="http://schemas.microsoft.com/office/drawing/2014/main" id="{5E65D11B-6E8B-3787-9D36-D5DA0D67BD61}"/>
              </a:ext>
            </a:extLst>
          </p:cNvPr>
          <p:cNvGrpSpPr/>
          <p:nvPr/>
        </p:nvGrpSpPr>
        <p:grpSpPr>
          <a:xfrm>
            <a:off x="9512528" y="3624394"/>
            <a:ext cx="1265062" cy="1110049"/>
            <a:chOff x="8696382" y="3186471"/>
            <a:chExt cx="713273" cy="1110049"/>
          </a:xfrm>
        </p:grpSpPr>
        <p:sp>
          <p:nvSpPr>
            <p:cNvPr id="13" name="مربع نص 12">
              <a:extLst>
                <a:ext uri="{FF2B5EF4-FFF2-40B4-BE49-F238E27FC236}">
                  <a16:creationId xmlns:a16="http://schemas.microsoft.com/office/drawing/2014/main" id="{1AB5BE2C-6EAC-ACE6-6032-804F7125CAF8}"/>
                </a:ext>
              </a:extLst>
            </p:cNvPr>
            <p:cNvSpPr txBox="1"/>
            <p:nvPr/>
          </p:nvSpPr>
          <p:spPr>
            <a:xfrm>
              <a:off x="8696382" y="3186471"/>
              <a:ext cx="713273" cy="584775"/>
            </a:xfrm>
            <a:prstGeom prst="rect">
              <a:avLst/>
            </a:prstGeom>
            <a:noFill/>
          </p:spPr>
          <p:txBody>
            <a:bodyPr wrap="square" rtlCol="1">
              <a:spAutoFit/>
            </a:bodyPr>
            <a:lstStyle/>
            <a:p>
              <a:pPr marL="0" marR="0" lvl="0" indent="0" algn="r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ar-KW" sz="3200" b="1" i="0" u="none" strike="noStrike" kern="0" cap="none" spc="0" normalizeH="0" baseline="0" noProof="0" dirty="0">
                  <a:ln>
                    <a:noFill/>
                  </a:ln>
                  <a:solidFill>
                    <a:srgbClr val="CC0066"/>
                  </a:solidFill>
                  <a:effectLst/>
                  <a:uLnTx/>
                  <a:uFillTx/>
                  <a:latin typeface="Calibri" panose="020F0502020204030204"/>
                  <a:cs typeface="Times New Roman" panose="02020603050405020304" pitchFamily="18" charset="0"/>
                </a:rPr>
                <a:t>س × 7</a:t>
              </a:r>
            </a:p>
          </p:txBody>
        </p:sp>
        <p:sp>
          <p:nvSpPr>
            <p:cNvPr id="14" name="مربع نص 13">
              <a:extLst>
                <a:ext uri="{FF2B5EF4-FFF2-40B4-BE49-F238E27FC236}">
                  <a16:creationId xmlns:a16="http://schemas.microsoft.com/office/drawing/2014/main" id="{7F3E1ED8-9A56-CD8B-CC3A-3447188FDEA4}"/>
                </a:ext>
              </a:extLst>
            </p:cNvPr>
            <p:cNvSpPr txBox="1"/>
            <p:nvPr/>
          </p:nvSpPr>
          <p:spPr>
            <a:xfrm>
              <a:off x="8780766" y="3711745"/>
              <a:ext cx="410465" cy="584775"/>
            </a:xfrm>
            <a:prstGeom prst="rect">
              <a:avLst/>
            </a:prstGeom>
            <a:noFill/>
          </p:spPr>
          <p:txBody>
            <a:bodyPr wrap="square" rtlCol="1">
              <a:spAutoFit/>
            </a:bodyPr>
            <a:lstStyle/>
            <a:p>
              <a:pPr marL="0" marR="0" lvl="0" indent="0" algn="r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ar-KW" sz="3200" b="1" i="0" u="none" strike="noStrike" kern="0" cap="none" spc="0" normalizeH="0" baseline="0" noProof="0" dirty="0">
                  <a:ln>
                    <a:noFill/>
                  </a:ln>
                  <a:solidFill>
                    <a:srgbClr val="CC0066"/>
                  </a:solidFill>
                  <a:effectLst/>
                  <a:uLnTx/>
                  <a:uFillTx/>
                  <a:latin typeface="Calibri" panose="020F0502020204030204"/>
                  <a:cs typeface="Times New Roman" panose="02020603050405020304" pitchFamily="18" charset="0"/>
                </a:rPr>
                <a:t>7</a:t>
              </a:r>
            </a:p>
          </p:txBody>
        </p:sp>
        <p:cxnSp>
          <p:nvCxnSpPr>
            <p:cNvPr id="15" name="رابط مستقيم 14">
              <a:extLst>
                <a:ext uri="{FF2B5EF4-FFF2-40B4-BE49-F238E27FC236}">
                  <a16:creationId xmlns:a16="http://schemas.microsoft.com/office/drawing/2014/main" id="{9A1FF121-DA63-061B-F030-211D216CE9DC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8810919" y="3737658"/>
              <a:ext cx="558187" cy="0"/>
            </a:xfrm>
            <a:prstGeom prst="line">
              <a:avLst/>
            </a:prstGeom>
            <a:noFill/>
            <a:ln w="28575" cap="rnd" cmpd="sng" algn="ctr">
              <a:solidFill>
                <a:srgbClr val="CC0066"/>
              </a:solidFill>
              <a:prstDash val="solid"/>
            </a:ln>
            <a:effectLst/>
          </p:spPr>
        </p:cxnSp>
      </p:grpSp>
      <p:grpSp>
        <p:nvGrpSpPr>
          <p:cNvPr id="16" name="مجموعة 15">
            <a:extLst>
              <a:ext uri="{FF2B5EF4-FFF2-40B4-BE49-F238E27FC236}">
                <a16:creationId xmlns:a16="http://schemas.microsoft.com/office/drawing/2014/main" id="{8621B0BF-7C97-3609-64DB-956F0069DB4E}"/>
              </a:ext>
            </a:extLst>
          </p:cNvPr>
          <p:cNvGrpSpPr/>
          <p:nvPr/>
        </p:nvGrpSpPr>
        <p:grpSpPr>
          <a:xfrm>
            <a:off x="7704140" y="3637439"/>
            <a:ext cx="1797308" cy="1078317"/>
            <a:chOff x="7004058" y="4701460"/>
            <a:chExt cx="1797308" cy="1078317"/>
          </a:xfrm>
        </p:grpSpPr>
        <p:grpSp>
          <p:nvGrpSpPr>
            <p:cNvPr id="17" name="مجموعة 16">
              <a:extLst>
                <a:ext uri="{FF2B5EF4-FFF2-40B4-BE49-F238E27FC236}">
                  <a16:creationId xmlns:a16="http://schemas.microsoft.com/office/drawing/2014/main" id="{CD9D5E98-C093-C624-5C8B-1D00AB7E37BA}"/>
                </a:ext>
              </a:extLst>
            </p:cNvPr>
            <p:cNvGrpSpPr/>
            <p:nvPr/>
          </p:nvGrpSpPr>
          <p:grpSpPr>
            <a:xfrm>
              <a:off x="7004058" y="4701460"/>
              <a:ext cx="1275524" cy="1078317"/>
              <a:chOff x="6584123" y="3521866"/>
              <a:chExt cx="1275524" cy="1078317"/>
            </a:xfrm>
          </p:grpSpPr>
          <p:cxnSp>
            <p:nvCxnSpPr>
              <p:cNvPr id="19" name="رابط مستقيم 18">
                <a:extLst>
                  <a:ext uri="{FF2B5EF4-FFF2-40B4-BE49-F238E27FC236}">
                    <a16:creationId xmlns:a16="http://schemas.microsoft.com/office/drawing/2014/main" id="{442FB8E3-7F3A-470B-00CD-A1AB374B8C1B}"/>
                  </a:ext>
                </a:extLst>
              </p:cNvPr>
              <p:cNvCxnSpPr/>
              <p:nvPr/>
            </p:nvCxnSpPr>
            <p:spPr>
              <a:xfrm flipH="1">
                <a:off x="6584123" y="4040281"/>
                <a:ext cx="1275524" cy="0"/>
              </a:xfrm>
              <a:prstGeom prst="line">
                <a:avLst/>
              </a:prstGeom>
              <a:noFill/>
              <a:ln w="28575" cap="flat" cmpd="sng" algn="ctr">
                <a:solidFill>
                  <a:srgbClr val="CC0066"/>
                </a:solidFill>
                <a:prstDash val="solid"/>
                <a:miter lim="800000"/>
              </a:ln>
              <a:effectLst/>
            </p:spPr>
          </p:cxnSp>
          <p:sp>
            <p:nvSpPr>
              <p:cNvPr id="20" name="مربع نص 19">
                <a:extLst>
                  <a:ext uri="{FF2B5EF4-FFF2-40B4-BE49-F238E27FC236}">
                    <a16:creationId xmlns:a16="http://schemas.microsoft.com/office/drawing/2014/main" id="{3DDFDBDD-FC0B-D523-1158-83D506A0A508}"/>
                  </a:ext>
                </a:extLst>
              </p:cNvPr>
              <p:cNvSpPr txBox="1"/>
              <p:nvPr/>
            </p:nvSpPr>
            <p:spPr>
              <a:xfrm>
                <a:off x="6602146" y="3521866"/>
                <a:ext cx="1048195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r" defTabSz="914400" rtl="1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ar-KW" sz="32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CC0066"/>
                    </a:solidFill>
                    <a:effectLst/>
                    <a:uLnTx/>
                    <a:uFillTx/>
                    <a:latin typeface="Calibri" panose="020F0502020204030204"/>
                    <a:cs typeface="Times New Roman" panose="02020603050405020304" pitchFamily="18" charset="0"/>
                  </a:rPr>
                  <a:t>140</a:t>
                </a:r>
                <a:endParaRPr kumimoji="0" lang="en-US" sz="3200" b="1" i="0" u="none" strike="noStrike" kern="0" cap="none" spc="0" normalizeH="0" baseline="0" noProof="0" dirty="0">
                  <a:ln>
                    <a:noFill/>
                  </a:ln>
                  <a:solidFill>
                    <a:srgbClr val="CC0066"/>
                  </a:solidFill>
                  <a:effectLst/>
                  <a:uLnTx/>
                  <a:uFillTx/>
                  <a:latin typeface="Calibri" panose="020F0502020204030204"/>
                </a:endParaRPr>
              </a:p>
            </p:txBody>
          </p:sp>
          <p:sp>
            <p:nvSpPr>
              <p:cNvPr id="21" name="مربع نص 20">
                <a:extLst>
                  <a:ext uri="{FF2B5EF4-FFF2-40B4-BE49-F238E27FC236}">
                    <a16:creationId xmlns:a16="http://schemas.microsoft.com/office/drawing/2014/main" id="{CD5AD3B2-AD2C-1A05-F1CC-A17C75025B64}"/>
                  </a:ext>
                </a:extLst>
              </p:cNvPr>
              <p:cNvSpPr txBox="1"/>
              <p:nvPr/>
            </p:nvSpPr>
            <p:spPr>
              <a:xfrm>
                <a:off x="7035005" y="4015408"/>
                <a:ext cx="479515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r" defTabSz="914400" rtl="1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ar-KW" sz="32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CC0066"/>
                    </a:solidFill>
                    <a:effectLst/>
                    <a:uLnTx/>
                    <a:uFillTx/>
                    <a:latin typeface="Calibri" panose="020F0502020204030204"/>
                    <a:cs typeface="Times New Roman" panose="02020603050405020304" pitchFamily="18" charset="0"/>
                  </a:rPr>
                  <a:t>7</a:t>
                </a:r>
                <a:endParaRPr kumimoji="0" lang="en-US" sz="3200" b="1" i="0" u="none" strike="noStrike" kern="0" cap="none" spc="0" normalizeH="0" baseline="0" noProof="0" dirty="0">
                  <a:ln>
                    <a:noFill/>
                  </a:ln>
                  <a:solidFill>
                    <a:srgbClr val="CC0066"/>
                  </a:solidFill>
                  <a:effectLst/>
                  <a:uLnTx/>
                  <a:uFillTx/>
                  <a:latin typeface="Calibri" panose="020F0502020204030204"/>
                </a:endParaRPr>
              </a:p>
            </p:txBody>
          </p:sp>
        </p:grpSp>
        <p:sp>
          <p:nvSpPr>
            <p:cNvPr id="18" name="مربع نص 17">
              <a:extLst>
                <a:ext uri="{FF2B5EF4-FFF2-40B4-BE49-F238E27FC236}">
                  <a16:creationId xmlns:a16="http://schemas.microsoft.com/office/drawing/2014/main" id="{E89B2482-C8DE-0B0C-8365-4204312BB37F}"/>
                </a:ext>
              </a:extLst>
            </p:cNvPr>
            <p:cNvSpPr txBox="1"/>
            <p:nvPr/>
          </p:nvSpPr>
          <p:spPr>
            <a:xfrm>
              <a:off x="8321852" y="4902615"/>
              <a:ext cx="47951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r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ar-KW" sz="3200" b="1" i="0" u="none" strike="noStrike" kern="0" cap="none" spc="0" normalizeH="0" baseline="0" noProof="0" dirty="0">
                  <a:ln>
                    <a:noFill/>
                  </a:ln>
                  <a:solidFill>
                    <a:srgbClr val="CC0066"/>
                  </a:solidFill>
                  <a:effectLst/>
                  <a:uLnTx/>
                  <a:uFillTx/>
                  <a:latin typeface="Calibri" panose="020F0502020204030204"/>
                  <a:cs typeface="Times New Roman" panose="02020603050405020304" pitchFamily="18" charset="0"/>
                </a:rPr>
                <a:t>=</a:t>
              </a:r>
              <a:endPara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CC0066"/>
                </a:solidFill>
                <a:effectLst/>
                <a:uLnTx/>
                <a:uFillTx/>
                <a:latin typeface="Calibri" panose="020F0502020204030204"/>
              </a:endParaRPr>
            </a:p>
          </p:txBody>
        </p:sp>
      </p:grpSp>
      <p:sp>
        <p:nvSpPr>
          <p:cNvPr id="22" name="مربع نص 21">
            <a:extLst>
              <a:ext uri="{FF2B5EF4-FFF2-40B4-BE49-F238E27FC236}">
                <a16:creationId xmlns:a16="http://schemas.microsoft.com/office/drawing/2014/main" id="{6F486ED9-98F9-D7AA-5D82-018D7F4CB3D6}"/>
              </a:ext>
            </a:extLst>
          </p:cNvPr>
          <p:cNvSpPr txBox="1"/>
          <p:nvPr/>
        </p:nvSpPr>
        <p:spPr>
          <a:xfrm>
            <a:off x="9316013" y="3485272"/>
            <a:ext cx="393029" cy="55399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r" rtl="1">
              <a:defRPr/>
            </a:pPr>
            <a:r>
              <a:rPr lang="ar-KW" sz="3000" b="1" dirty="0">
                <a:solidFill>
                  <a:srgbClr val="0000CC"/>
                </a:solidFill>
                <a:latin typeface="Calibri" panose="020F0502020204030204"/>
                <a:cs typeface="Times New Roman" panose="02020603050405020304" pitchFamily="18" charset="0"/>
              </a:rPr>
              <a:t>1</a:t>
            </a:r>
            <a:endParaRPr lang="ar-KW" sz="3000" dirty="0">
              <a:solidFill>
                <a:srgbClr val="0000CC"/>
              </a:solidFill>
              <a:latin typeface="Calibri" panose="020F0502020204030204"/>
              <a:cs typeface="Times New Roman" panose="02020603050405020304" pitchFamily="18" charset="0"/>
            </a:endParaRPr>
          </a:p>
        </p:txBody>
      </p:sp>
      <p:cxnSp>
        <p:nvCxnSpPr>
          <p:cNvPr id="23" name="رابط مستقيم 22">
            <a:extLst>
              <a:ext uri="{FF2B5EF4-FFF2-40B4-BE49-F238E27FC236}">
                <a16:creationId xmlns:a16="http://schemas.microsoft.com/office/drawing/2014/main" id="{FAD10014-9A7F-3DD2-10F3-857F308790E2}"/>
              </a:ext>
            </a:extLst>
          </p:cNvPr>
          <p:cNvCxnSpPr>
            <a:cxnSpLocks/>
          </p:cNvCxnSpPr>
          <p:nvPr/>
        </p:nvCxnSpPr>
        <p:spPr>
          <a:xfrm flipV="1">
            <a:off x="9656734" y="3748619"/>
            <a:ext cx="474099" cy="31165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رابط مستقيم 23">
            <a:extLst>
              <a:ext uri="{FF2B5EF4-FFF2-40B4-BE49-F238E27FC236}">
                <a16:creationId xmlns:a16="http://schemas.microsoft.com/office/drawing/2014/main" id="{5A680790-06FC-A0E2-0173-6CA96704EB86}"/>
              </a:ext>
            </a:extLst>
          </p:cNvPr>
          <p:cNvCxnSpPr>
            <a:cxnSpLocks/>
          </p:cNvCxnSpPr>
          <p:nvPr/>
        </p:nvCxnSpPr>
        <p:spPr>
          <a:xfrm flipV="1">
            <a:off x="8138147" y="4272023"/>
            <a:ext cx="474099" cy="31165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مربع نص 24">
            <a:extLst>
              <a:ext uri="{FF2B5EF4-FFF2-40B4-BE49-F238E27FC236}">
                <a16:creationId xmlns:a16="http://schemas.microsoft.com/office/drawing/2014/main" id="{2AD5382A-D7FB-EB4B-F21B-DF92E97AABF3}"/>
              </a:ext>
            </a:extLst>
          </p:cNvPr>
          <p:cNvSpPr txBox="1"/>
          <p:nvPr/>
        </p:nvSpPr>
        <p:spPr>
          <a:xfrm>
            <a:off x="7802998" y="4175581"/>
            <a:ext cx="393029" cy="55399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r" rtl="1">
              <a:defRPr/>
            </a:pPr>
            <a:r>
              <a:rPr lang="ar-KW" sz="3000" b="1" dirty="0">
                <a:solidFill>
                  <a:srgbClr val="0000CC"/>
                </a:solidFill>
                <a:latin typeface="Calibri" panose="020F0502020204030204"/>
                <a:cs typeface="Times New Roman" panose="02020603050405020304" pitchFamily="18" charset="0"/>
              </a:rPr>
              <a:t>1</a:t>
            </a:r>
            <a:endParaRPr lang="ar-KW" sz="3000" dirty="0">
              <a:solidFill>
                <a:srgbClr val="0000CC"/>
              </a:solidFill>
              <a:latin typeface="Calibri" panose="020F0502020204030204"/>
              <a:cs typeface="Times New Roman" panose="02020603050405020304" pitchFamily="18" charset="0"/>
            </a:endParaRPr>
          </a:p>
        </p:txBody>
      </p:sp>
      <p:cxnSp>
        <p:nvCxnSpPr>
          <p:cNvPr id="26" name="رابط مستقيم 25">
            <a:extLst>
              <a:ext uri="{FF2B5EF4-FFF2-40B4-BE49-F238E27FC236}">
                <a16:creationId xmlns:a16="http://schemas.microsoft.com/office/drawing/2014/main" id="{A8D009C1-572C-68D9-001C-32E1433D0243}"/>
              </a:ext>
            </a:extLst>
          </p:cNvPr>
          <p:cNvCxnSpPr>
            <a:cxnSpLocks/>
          </p:cNvCxnSpPr>
          <p:nvPr/>
        </p:nvCxnSpPr>
        <p:spPr>
          <a:xfrm flipV="1">
            <a:off x="7975145" y="3712604"/>
            <a:ext cx="474099" cy="31165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مربع نص 26">
            <a:extLst>
              <a:ext uri="{FF2B5EF4-FFF2-40B4-BE49-F238E27FC236}">
                <a16:creationId xmlns:a16="http://schemas.microsoft.com/office/drawing/2014/main" id="{393233FD-3CAD-5A98-16BC-8D9E46ACF876}"/>
              </a:ext>
            </a:extLst>
          </p:cNvPr>
          <p:cNvSpPr txBox="1"/>
          <p:nvPr/>
        </p:nvSpPr>
        <p:spPr>
          <a:xfrm>
            <a:off x="9638826" y="4263218"/>
            <a:ext cx="393029" cy="55399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r" rtl="1">
              <a:defRPr/>
            </a:pPr>
            <a:r>
              <a:rPr lang="ar-KW" sz="3000" b="1" dirty="0">
                <a:solidFill>
                  <a:srgbClr val="0000CC"/>
                </a:solidFill>
                <a:latin typeface="Calibri" panose="020F0502020204030204"/>
                <a:cs typeface="Times New Roman" panose="02020603050405020304" pitchFamily="18" charset="0"/>
              </a:rPr>
              <a:t>1</a:t>
            </a:r>
            <a:endParaRPr lang="ar-KW" sz="3000" dirty="0">
              <a:solidFill>
                <a:srgbClr val="0000CC"/>
              </a:solidFill>
              <a:latin typeface="Calibri" panose="020F0502020204030204"/>
              <a:cs typeface="Times New Roman" panose="02020603050405020304" pitchFamily="18" charset="0"/>
            </a:endParaRPr>
          </a:p>
        </p:txBody>
      </p:sp>
      <p:cxnSp>
        <p:nvCxnSpPr>
          <p:cNvPr id="28" name="رابط مستقيم 27">
            <a:extLst>
              <a:ext uri="{FF2B5EF4-FFF2-40B4-BE49-F238E27FC236}">
                <a16:creationId xmlns:a16="http://schemas.microsoft.com/office/drawing/2014/main" id="{2934E483-B41D-8DC6-A61A-1ED39F9C0CCF}"/>
              </a:ext>
            </a:extLst>
          </p:cNvPr>
          <p:cNvCxnSpPr>
            <a:cxnSpLocks/>
          </p:cNvCxnSpPr>
          <p:nvPr/>
        </p:nvCxnSpPr>
        <p:spPr>
          <a:xfrm flipV="1">
            <a:off x="9965775" y="4290370"/>
            <a:ext cx="474099" cy="31165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مربع نص 28">
            <a:extLst>
              <a:ext uri="{FF2B5EF4-FFF2-40B4-BE49-F238E27FC236}">
                <a16:creationId xmlns:a16="http://schemas.microsoft.com/office/drawing/2014/main" id="{63FA13AC-8764-A32F-280D-ACCADCBD79E4}"/>
              </a:ext>
            </a:extLst>
          </p:cNvPr>
          <p:cNvSpPr txBox="1"/>
          <p:nvPr/>
        </p:nvSpPr>
        <p:spPr>
          <a:xfrm>
            <a:off x="7362138" y="3513824"/>
            <a:ext cx="623550" cy="55399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r" rtl="1">
              <a:defRPr/>
            </a:pPr>
            <a:r>
              <a:rPr lang="ar-KW" sz="3000" b="1" dirty="0">
                <a:solidFill>
                  <a:srgbClr val="0000CC"/>
                </a:solidFill>
                <a:latin typeface="Calibri" panose="020F0502020204030204"/>
                <a:cs typeface="Times New Roman" panose="02020603050405020304" pitchFamily="18" charset="0"/>
              </a:rPr>
              <a:t>20</a:t>
            </a:r>
            <a:endParaRPr lang="ar-KW" sz="3000" dirty="0">
              <a:solidFill>
                <a:srgbClr val="0000CC"/>
              </a:solidFill>
              <a:latin typeface="Calibri" panose="020F0502020204030204"/>
              <a:cs typeface="Times New Roman" panose="02020603050405020304" pitchFamily="18" charset="0"/>
            </a:endParaRPr>
          </a:p>
        </p:txBody>
      </p:sp>
      <p:sp>
        <p:nvSpPr>
          <p:cNvPr id="30" name="مربع نص 29">
            <a:extLst>
              <a:ext uri="{FF2B5EF4-FFF2-40B4-BE49-F238E27FC236}">
                <a16:creationId xmlns:a16="http://schemas.microsoft.com/office/drawing/2014/main" id="{E7C76320-1C18-18C2-DEF8-127046B36C37}"/>
              </a:ext>
            </a:extLst>
          </p:cNvPr>
          <p:cNvSpPr txBox="1"/>
          <p:nvPr/>
        </p:nvSpPr>
        <p:spPr>
          <a:xfrm>
            <a:off x="9337464" y="4868480"/>
            <a:ext cx="14569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KW" sz="32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 panose="020F0502020204030204"/>
                <a:ea typeface="+mn-ea"/>
                <a:cs typeface="Times New Roman" panose="02020603050405020304" pitchFamily="18" charset="0"/>
              </a:rPr>
              <a:t>س = 20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31" name="مربع نص 30">
            <a:extLst>
              <a:ext uri="{FF2B5EF4-FFF2-40B4-BE49-F238E27FC236}">
                <a16:creationId xmlns:a16="http://schemas.microsoft.com/office/drawing/2014/main" id="{34F9A1C6-2369-577F-E4F2-0828452E72CB}"/>
              </a:ext>
            </a:extLst>
          </p:cNvPr>
          <p:cNvSpPr txBox="1"/>
          <p:nvPr/>
        </p:nvSpPr>
        <p:spPr>
          <a:xfrm>
            <a:off x="7912315" y="1072523"/>
            <a:ext cx="2850298" cy="584775"/>
          </a:xfrm>
          <a:prstGeom prst="rect">
            <a:avLst/>
          </a:prstGeom>
          <a:solidFill>
            <a:sysClr val="window" lastClr="FFFFFF"/>
          </a:solidFill>
          <a:ln w="15875" cap="flat" cmpd="sng" algn="ctr">
            <a:solidFill>
              <a:sysClr val="windowText" lastClr="000000"/>
            </a:solidFill>
            <a:prstDash val="solid"/>
          </a:ln>
          <a:effectLst/>
        </p:spPr>
        <p:txBody>
          <a:bodyPr wrap="square" rtlCol="1">
            <a:spAutoFit/>
          </a:bodyPr>
          <a:lstStyle/>
          <a:p>
            <a:pPr marL="0" marR="0" lvl="0" indent="0" algn="ctr" defTabSz="109728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SA" sz="32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glow rad="101600">
                    <a:srgbClr val="F79646">
                      <a:satMod val="175000"/>
                      <a:alpha val="40000"/>
                    </a:srgbClr>
                  </a:glow>
                </a:effectLs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المقدمة والتمهيد</a:t>
            </a:r>
          </a:p>
        </p:txBody>
      </p:sp>
    </p:spTree>
    <p:extLst>
      <p:ext uri="{BB962C8B-B14F-4D97-AF65-F5344CB8AC3E}">
        <p14:creationId xmlns:p14="http://schemas.microsoft.com/office/powerpoint/2010/main" val="331621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  <p:bldP spid="22" grpId="0"/>
      <p:bldP spid="25" grpId="0"/>
      <p:bldP spid="27" grpId="0"/>
      <p:bldP spid="29" grpId="0"/>
      <p:bldP spid="30" grpId="0"/>
      <p:bldP spid="3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0"/>
                <a:lumOff val="100000"/>
              </a:schemeClr>
            </a:gs>
            <a:gs pos="35000">
              <a:schemeClr val="accent5">
                <a:lumMod val="0"/>
                <a:lumOff val="100000"/>
              </a:schemeClr>
            </a:gs>
            <a:gs pos="100000">
              <a:schemeClr val="accent5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صورة 3">
            <a:extLst>
              <a:ext uri="{FF2B5EF4-FFF2-40B4-BE49-F238E27FC236}">
                <a16:creationId xmlns:a16="http://schemas.microsoft.com/office/drawing/2014/main" id="{30D1A193-8F5A-C14A-D036-09B3798C10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0592" y="984738"/>
            <a:ext cx="11130816" cy="5514536"/>
          </a:xfrm>
          <a:prstGeom prst="rect">
            <a:avLst/>
          </a:prstGeom>
        </p:spPr>
      </p:pic>
      <p:sp>
        <p:nvSpPr>
          <p:cNvPr id="5" name="مربع نص 4">
            <a:extLst>
              <a:ext uri="{FF2B5EF4-FFF2-40B4-BE49-F238E27FC236}">
                <a16:creationId xmlns:a16="http://schemas.microsoft.com/office/drawing/2014/main" id="{2BA46479-0BBA-656F-873A-2B8AC1EB09DA}"/>
              </a:ext>
            </a:extLst>
          </p:cNvPr>
          <p:cNvSpPr txBox="1"/>
          <p:nvPr/>
        </p:nvSpPr>
        <p:spPr>
          <a:xfrm>
            <a:off x="6887612" y="259257"/>
            <a:ext cx="4773796" cy="584775"/>
          </a:xfrm>
          <a:prstGeom prst="rect">
            <a:avLst/>
          </a:prstGeom>
          <a:solidFill>
            <a:sysClr val="window" lastClr="FFFFFF"/>
          </a:solidFill>
          <a:ln w="15875" cap="flat" cmpd="sng" algn="ctr">
            <a:solidFill>
              <a:sysClr val="windowText" lastClr="000000"/>
            </a:solidFill>
            <a:prstDash val="solid"/>
          </a:ln>
          <a:effectLst/>
        </p:spPr>
        <p:txBody>
          <a:bodyPr wrap="square" rtlCol="1">
            <a:spAutoFit/>
          </a:bodyPr>
          <a:lstStyle/>
          <a:p>
            <a:pPr marL="0" marR="0" lvl="0" indent="0" algn="ctr" defTabSz="109728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SA" sz="32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glow rad="101600">
                    <a:srgbClr val="F79646">
                      <a:satMod val="175000"/>
                      <a:alpha val="40000"/>
                    </a:srgbClr>
                  </a:glow>
                </a:effectLs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دورك الآن ( 2 ) : صفحة ( 126 )</a:t>
            </a:r>
          </a:p>
        </p:txBody>
      </p:sp>
      <p:sp>
        <p:nvSpPr>
          <p:cNvPr id="2" name="مربع نص 1">
            <a:extLst>
              <a:ext uri="{FF2B5EF4-FFF2-40B4-BE49-F238E27FC236}">
                <a16:creationId xmlns:a16="http://schemas.microsoft.com/office/drawing/2014/main" id="{37FEF959-3811-8AD6-572F-63FEEEE813D3}"/>
              </a:ext>
            </a:extLst>
          </p:cNvPr>
          <p:cNvSpPr txBox="1"/>
          <p:nvPr/>
        </p:nvSpPr>
        <p:spPr>
          <a:xfrm>
            <a:off x="7484012" y="4373471"/>
            <a:ext cx="9864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KW" sz="32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 panose="020F0502020204030204"/>
                <a:ea typeface="+mn-ea"/>
                <a:cs typeface="Times New Roman" panose="02020603050405020304" pitchFamily="18" charset="0"/>
              </a:rPr>
              <a:t>ب جـ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3" name="مربع نص 2">
            <a:extLst>
              <a:ext uri="{FF2B5EF4-FFF2-40B4-BE49-F238E27FC236}">
                <a16:creationId xmlns:a16="http://schemas.microsoft.com/office/drawing/2014/main" id="{01116F8C-2531-8FA9-E79C-C00E3EB9CD01}"/>
              </a:ext>
            </a:extLst>
          </p:cNvPr>
          <p:cNvSpPr txBox="1"/>
          <p:nvPr/>
        </p:nvSpPr>
        <p:spPr>
          <a:xfrm>
            <a:off x="7379784" y="5436372"/>
            <a:ext cx="9864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KW" sz="3200" b="1" i="0" u="none" strike="noStrike" kern="0" cap="none" spc="0" normalizeH="0" baseline="0" noProof="0" dirty="0">
                <a:ln>
                  <a:noFill/>
                </a:ln>
                <a:solidFill>
                  <a:srgbClr val="CC0066"/>
                </a:solidFill>
                <a:effectLst/>
                <a:uLnTx/>
                <a:uFillTx/>
                <a:latin typeface="Calibri" panose="020F0502020204030204"/>
                <a:ea typeface="+mn-ea"/>
                <a:cs typeface="Times New Roman" panose="02020603050405020304" pitchFamily="18" charset="0"/>
              </a:rPr>
              <a:t>د هـ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srgbClr val="CC0066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6" name="مربع نص 5">
            <a:extLst>
              <a:ext uri="{FF2B5EF4-FFF2-40B4-BE49-F238E27FC236}">
                <a16:creationId xmlns:a16="http://schemas.microsoft.com/office/drawing/2014/main" id="{C6BD4EE2-F1A5-1C7C-6FE6-C2B15F06938D}"/>
              </a:ext>
            </a:extLst>
          </p:cNvPr>
          <p:cNvSpPr txBox="1"/>
          <p:nvPr/>
        </p:nvSpPr>
        <p:spPr>
          <a:xfrm>
            <a:off x="4453592" y="4373471"/>
            <a:ext cx="9864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KW" sz="32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 panose="020F0502020204030204"/>
                <a:ea typeface="+mn-ea"/>
                <a:cs typeface="Times New Roman" panose="02020603050405020304" pitchFamily="18" charset="0"/>
              </a:rPr>
              <a:t>ص ع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7" name="مربع نص 6">
            <a:extLst>
              <a:ext uri="{FF2B5EF4-FFF2-40B4-BE49-F238E27FC236}">
                <a16:creationId xmlns:a16="http://schemas.microsoft.com/office/drawing/2014/main" id="{55AD90A4-5218-6D2B-3B2B-7512A25C8703}"/>
              </a:ext>
            </a:extLst>
          </p:cNvPr>
          <p:cNvSpPr txBox="1"/>
          <p:nvPr/>
        </p:nvSpPr>
        <p:spPr>
          <a:xfrm>
            <a:off x="4349364" y="5436372"/>
            <a:ext cx="9864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KW" sz="3200" b="1" i="0" u="none" strike="noStrike" kern="0" cap="none" spc="0" normalizeH="0" baseline="0" noProof="0" dirty="0">
                <a:ln>
                  <a:noFill/>
                </a:ln>
                <a:solidFill>
                  <a:srgbClr val="CC0066"/>
                </a:solidFill>
                <a:effectLst/>
                <a:uLnTx/>
                <a:uFillTx/>
                <a:latin typeface="Calibri" panose="020F0502020204030204"/>
                <a:ea typeface="+mn-ea"/>
                <a:cs typeface="Times New Roman" panose="02020603050405020304" pitchFamily="18" charset="0"/>
              </a:rPr>
              <a:t>س هـ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srgbClr val="CC0066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8" name="مربع نص 7">
            <a:extLst>
              <a:ext uri="{FF2B5EF4-FFF2-40B4-BE49-F238E27FC236}">
                <a16:creationId xmlns:a16="http://schemas.microsoft.com/office/drawing/2014/main" id="{F5F91904-23D7-38B1-83DC-46D52F574741}"/>
              </a:ext>
            </a:extLst>
          </p:cNvPr>
          <p:cNvSpPr txBox="1"/>
          <p:nvPr/>
        </p:nvSpPr>
        <p:spPr>
          <a:xfrm>
            <a:off x="1913204" y="4373471"/>
            <a:ext cx="8771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KW" sz="32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 panose="020F0502020204030204"/>
                <a:ea typeface="+mn-ea"/>
                <a:cs typeface="Times New Roman" panose="02020603050405020304" pitchFamily="18" charset="0"/>
              </a:rPr>
              <a:t>م ن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9" name="مربع نص 8">
            <a:extLst>
              <a:ext uri="{FF2B5EF4-FFF2-40B4-BE49-F238E27FC236}">
                <a16:creationId xmlns:a16="http://schemas.microsoft.com/office/drawing/2014/main" id="{1D8ABA15-669C-1126-2120-58FB50E0B141}"/>
              </a:ext>
            </a:extLst>
          </p:cNvPr>
          <p:cNvSpPr txBox="1"/>
          <p:nvPr/>
        </p:nvSpPr>
        <p:spPr>
          <a:xfrm>
            <a:off x="1913204" y="5436372"/>
            <a:ext cx="8291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KW" sz="3200" b="1" i="0" u="none" strike="noStrike" kern="0" cap="none" spc="0" normalizeH="0" baseline="0" noProof="0" dirty="0">
                <a:ln>
                  <a:noFill/>
                </a:ln>
                <a:solidFill>
                  <a:srgbClr val="CC0066"/>
                </a:solidFill>
                <a:effectLst/>
                <a:uLnTx/>
                <a:uFillTx/>
                <a:latin typeface="Calibri" panose="020F0502020204030204"/>
                <a:ea typeface="+mn-ea"/>
                <a:cs typeface="Times New Roman" panose="02020603050405020304" pitchFamily="18" charset="0"/>
              </a:rPr>
              <a:t>و د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srgbClr val="CC0066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6630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" grpId="0"/>
      <p:bldP spid="3" grpId="0"/>
      <p:bldP spid="6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0"/>
                <a:lumOff val="100000"/>
              </a:schemeClr>
            </a:gs>
            <a:gs pos="35000">
              <a:schemeClr val="accent5">
                <a:lumMod val="0"/>
                <a:lumOff val="100000"/>
              </a:schemeClr>
            </a:gs>
            <a:gs pos="100000">
              <a:schemeClr val="accent5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صورة 3">
            <a:extLst>
              <a:ext uri="{FF2B5EF4-FFF2-40B4-BE49-F238E27FC236}">
                <a16:creationId xmlns:a16="http://schemas.microsoft.com/office/drawing/2014/main" id="{94238728-754D-6F8A-E4FE-20464DE20A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7791" y="793867"/>
            <a:ext cx="10873617" cy="1253876"/>
          </a:xfrm>
          <a:prstGeom prst="rect">
            <a:avLst/>
          </a:prstGeom>
        </p:spPr>
      </p:pic>
      <p:sp>
        <p:nvSpPr>
          <p:cNvPr id="5" name="مربع نص 4">
            <a:extLst>
              <a:ext uri="{FF2B5EF4-FFF2-40B4-BE49-F238E27FC236}">
                <a16:creationId xmlns:a16="http://schemas.microsoft.com/office/drawing/2014/main" id="{DB252033-7A20-C917-8E8E-D238D14138D4}"/>
              </a:ext>
            </a:extLst>
          </p:cNvPr>
          <p:cNvSpPr txBox="1"/>
          <p:nvPr/>
        </p:nvSpPr>
        <p:spPr>
          <a:xfrm>
            <a:off x="6887612" y="146713"/>
            <a:ext cx="4773796" cy="584775"/>
          </a:xfrm>
          <a:prstGeom prst="rect">
            <a:avLst/>
          </a:prstGeom>
          <a:solidFill>
            <a:sysClr val="window" lastClr="FFFFFF"/>
          </a:solidFill>
          <a:ln w="15875" cap="flat" cmpd="sng" algn="ctr">
            <a:solidFill>
              <a:sysClr val="windowText" lastClr="000000"/>
            </a:solidFill>
            <a:prstDash val="solid"/>
          </a:ln>
          <a:effectLst/>
        </p:spPr>
        <p:txBody>
          <a:bodyPr wrap="square" rtlCol="1">
            <a:spAutoFit/>
          </a:bodyPr>
          <a:lstStyle/>
          <a:p>
            <a:pPr marL="0" marR="0" lvl="0" indent="0" algn="ctr" defTabSz="109728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SA" sz="32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glow rad="101600">
                    <a:srgbClr val="F79646">
                      <a:satMod val="175000"/>
                      <a:alpha val="40000"/>
                    </a:srgbClr>
                  </a:glow>
                </a:effectLs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دورك الآن ( 3 ) : صفحة ( 126 )</a:t>
            </a:r>
          </a:p>
        </p:txBody>
      </p:sp>
      <p:pic>
        <p:nvPicPr>
          <p:cNvPr id="7" name="صورة 6">
            <a:extLst>
              <a:ext uri="{FF2B5EF4-FFF2-40B4-BE49-F238E27FC236}">
                <a16:creationId xmlns:a16="http://schemas.microsoft.com/office/drawing/2014/main" id="{BB0BBA6E-5E4F-74C8-91BF-CFBF35029F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27409" y="2106781"/>
            <a:ext cx="5133999" cy="4638675"/>
          </a:xfrm>
          <a:prstGeom prst="rect">
            <a:avLst/>
          </a:prstGeom>
        </p:spPr>
      </p:pic>
      <p:pic>
        <p:nvPicPr>
          <p:cNvPr id="9" name="صورة 8">
            <a:extLst>
              <a:ext uri="{FF2B5EF4-FFF2-40B4-BE49-F238E27FC236}">
                <a16:creationId xmlns:a16="http://schemas.microsoft.com/office/drawing/2014/main" id="{FE9E7EDE-E4F3-EDA5-0A90-CC382128EF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7790" y="2106780"/>
            <a:ext cx="5308209" cy="4638675"/>
          </a:xfrm>
          <a:prstGeom prst="rect">
            <a:avLst/>
          </a:prstGeom>
        </p:spPr>
      </p:pic>
      <p:sp>
        <p:nvSpPr>
          <p:cNvPr id="2" name="مربع نص 1">
            <a:extLst>
              <a:ext uri="{FF2B5EF4-FFF2-40B4-BE49-F238E27FC236}">
                <a16:creationId xmlns:a16="http://schemas.microsoft.com/office/drawing/2014/main" id="{F72273FB-B920-D5BC-EB55-0F0AC27382FC}"/>
              </a:ext>
            </a:extLst>
          </p:cNvPr>
          <p:cNvSpPr txBox="1"/>
          <p:nvPr/>
        </p:nvSpPr>
        <p:spPr>
          <a:xfrm>
            <a:off x="8736037" y="4682961"/>
            <a:ext cx="18446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KW" sz="32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 panose="020F0502020204030204"/>
                <a:ea typeface="+mn-ea"/>
                <a:cs typeface="Times New Roman" panose="02020603050405020304" pitchFamily="18" charset="0"/>
              </a:rPr>
              <a:t>م = ق × ع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3" name="مربع نص 2">
            <a:extLst>
              <a:ext uri="{FF2B5EF4-FFF2-40B4-BE49-F238E27FC236}">
                <a16:creationId xmlns:a16="http://schemas.microsoft.com/office/drawing/2014/main" id="{DA11A1F2-392C-35D1-E2FE-233CA98C0C62}"/>
              </a:ext>
            </a:extLst>
          </p:cNvPr>
          <p:cNvSpPr txBox="1"/>
          <p:nvPr/>
        </p:nvSpPr>
        <p:spPr>
          <a:xfrm>
            <a:off x="8117058" y="5267736"/>
            <a:ext cx="21439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KW" sz="3200" b="1" i="0" u="none" strike="noStrike" kern="0" cap="none" spc="0" normalizeH="0" baseline="0" noProof="0" dirty="0">
                <a:ln>
                  <a:noFill/>
                </a:ln>
                <a:solidFill>
                  <a:srgbClr val="CC0066"/>
                </a:solidFill>
                <a:effectLst/>
                <a:uLnTx/>
                <a:uFillTx/>
                <a:latin typeface="Calibri" panose="020F0502020204030204"/>
                <a:ea typeface="+mn-ea"/>
                <a:cs typeface="Times New Roman" panose="02020603050405020304" pitchFamily="18" charset="0"/>
              </a:rPr>
              <a:t>= 10 × 5,8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srgbClr val="CC0066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6" name="مربع نص 5">
            <a:extLst>
              <a:ext uri="{FF2B5EF4-FFF2-40B4-BE49-F238E27FC236}">
                <a16:creationId xmlns:a16="http://schemas.microsoft.com/office/drawing/2014/main" id="{E423B793-7084-0F0E-332C-3DB2F986C889}"/>
              </a:ext>
            </a:extLst>
          </p:cNvPr>
          <p:cNvSpPr txBox="1"/>
          <p:nvPr/>
        </p:nvSpPr>
        <p:spPr>
          <a:xfrm>
            <a:off x="8637562" y="5714208"/>
            <a:ext cx="16234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defRPr/>
            </a:pPr>
            <a:r>
              <a:rPr kumimoji="0" lang="ar-KW" sz="32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 panose="020F0502020204030204"/>
                <a:ea typeface="+mn-ea"/>
                <a:cs typeface="Times New Roman" panose="02020603050405020304" pitchFamily="18" charset="0"/>
              </a:rPr>
              <a:t>= 58 </a:t>
            </a:r>
            <a:r>
              <a:rPr lang="ar-KW" sz="3200" b="1" kern="100" dirty="0">
                <a:solidFill>
                  <a:srgbClr val="0000FF"/>
                </a:solidFill>
                <a:latin typeface="Aptos" panose="020B0004020202020204" pitchFamily="34" charset="0"/>
                <a:ea typeface="Aptos" panose="020B0004020202020204" pitchFamily="34" charset="0"/>
                <a:cs typeface="+mj-cs"/>
              </a:rPr>
              <a:t>م</a:t>
            </a:r>
            <a:r>
              <a:rPr lang="ar-KW" sz="3200" b="1" kern="100" dirty="0">
                <a:solidFill>
                  <a:srgbClr val="0000FF"/>
                </a:solidFill>
                <a:latin typeface="Aptos" panose="020B0004020202020204" pitchFamily="34" charset="0"/>
                <a:ea typeface="Aptos" panose="020B0004020202020204" pitchFamily="34" charset="0"/>
              </a:rPr>
              <a:t> </a:t>
            </a:r>
            <a:r>
              <a:rPr lang="ar-KW" sz="3600" b="1" kern="100" baseline="30000" dirty="0">
                <a:solidFill>
                  <a:srgbClr val="0000FF"/>
                </a:solidFill>
                <a:latin typeface="Aptos" panose="020B0004020202020204" pitchFamily="34" charset="0"/>
                <a:ea typeface="Aptos" panose="020B0004020202020204" pitchFamily="34" charset="0"/>
              </a:rPr>
              <a:t>2</a:t>
            </a:r>
            <a:r>
              <a:rPr kumimoji="0" lang="ar-KW" sz="32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 panose="020F0502020204030204"/>
                <a:ea typeface="+mn-ea"/>
                <a:cs typeface="Times New Roman" panose="02020603050405020304" pitchFamily="18" charset="0"/>
              </a:rPr>
              <a:t> 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8" name="مربع نص 7">
            <a:extLst>
              <a:ext uri="{FF2B5EF4-FFF2-40B4-BE49-F238E27FC236}">
                <a16:creationId xmlns:a16="http://schemas.microsoft.com/office/drawing/2014/main" id="{8E01B096-47BF-8DD2-3BDB-7751EF05C9C4}"/>
              </a:ext>
            </a:extLst>
          </p:cNvPr>
          <p:cNvSpPr txBox="1"/>
          <p:nvPr/>
        </p:nvSpPr>
        <p:spPr>
          <a:xfrm>
            <a:off x="3488920" y="4682960"/>
            <a:ext cx="18446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KW" sz="32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 panose="020F0502020204030204"/>
                <a:ea typeface="+mn-ea"/>
                <a:cs typeface="Times New Roman" panose="02020603050405020304" pitchFamily="18" charset="0"/>
              </a:rPr>
              <a:t>م = ق × ع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0" name="مربع نص 9">
            <a:extLst>
              <a:ext uri="{FF2B5EF4-FFF2-40B4-BE49-F238E27FC236}">
                <a16:creationId xmlns:a16="http://schemas.microsoft.com/office/drawing/2014/main" id="{8672938A-DFDB-CFA5-D612-2907B890B0DE}"/>
              </a:ext>
            </a:extLst>
          </p:cNvPr>
          <p:cNvSpPr txBox="1"/>
          <p:nvPr/>
        </p:nvSpPr>
        <p:spPr>
          <a:xfrm>
            <a:off x="3195441" y="5143500"/>
            <a:ext cx="18547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KW" sz="3200" b="1" i="0" u="none" strike="noStrike" kern="0" cap="none" spc="0" normalizeH="0" baseline="0" noProof="0" dirty="0">
                <a:ln>
                  <a:noFill/>
                </a:ln>
                <a:solidFill>
                  <a:srgbClr val="CC0066"/>
                </a:solidFill>
                <a:effectLst/>
                <a:uLnTx/>
                <a:uFillTx/>
                <a:latin typeface="Calibri" panose="020F0502020204030204"/>
                <a:ea typeface="+mn-ea"/>
                <a:cs typeface="Times New Roman" panose="02020603050405020304" pitchFamily="18" charset="0"/>
              </a:rPr>
              <a:t>= 3,4 × 6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srgbClr val="CC0066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1" name="مربع نص 10">
            <a:extLst>
              <a:ext uri="{FF2B5EF4-FFF2-40B4-BE49-F238E27FC236}">
                <a16:creationId xmlns:a16="http://schemas.microsoft.com/office/drawing/2014/main" id="{288B8270-7D7E-8BD1-BBA1-D48D108ACE96}"/>
              </a:ext>
            </a:extLst>
          </p:cNvPr>
          <p:cNvSpPr txBox="1"/>
          <p:nvPr/>
        </p:nvSpPr>
        <p:spPr>
          <a:xfrm>
            <a:off x="2912129" y="5714208"/>
            <a:ext cx="21119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defRPr/>
            </a:pPr>
            <a:r>
              <a:rPr kumimoji="0" lang="ar-KW" sz="32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 panose="020F0502020204030204"/>
                <a:ea typeface="+mn-ea"/>
                <a:cs typeface="Times New Roman" panose="02020603050405020304" pitchFamily="18" charset="0"/>
              </a:rPr>
              <a:t>= 20,4 س</a:t>
            </a:r>
            <a:r>
              <a:rPr lang="ar-KW" sz="3200" b="1" kern="100" dirty="0">
                <a:solidFill>
                  <a:srgbClr val="0000FF"/>
                </a:solidFill>
                <a:latin typeface="Aptos" panose="020B0004020202020204" pitchFamily="34" charset="0"/>
                <a:ea typeface="Aptos" panose="020B0004020202020204" pitchFamily="34" charset="0"/>
                <a:cs typeface="+mj-cs"/>
              </a:rPr>
              <a:t>م</a:t>
            </a:r>
            <a:r>
              <a:rPr lang="ar-KW" sz="3200" b="1" kern="100" dirty="0">
                <a:solidFill>
                  <a:srgbClr val="0000FF"/>
                </a:solidFill>
                <a:latin typeface="Aptos" panose="020B0004020202020204" pitchFamily="34" charset="0"/>
                <a:ea typeface="Aptos" panose="020B0004020202020204" pitchFamily="34" charset="0"/>
              </a:rPr>
              <a:t> </a:t>
            </a:r>
            <a:r>
              <a:rPr lang="ar-KW" sz="3600" b="1" kern="100" baseline="30000" dirty="0">
                <a:solidFill>
                  <a:srgbClr val="0000FF"/>
                </a:solidFill>
                <a:latin typeface="Aptos" panose="020B0004020202020204" pitchFamily="34" charset="0"/>
                <a:ea typeface="Aptos" panose="020B0004020202020204" pitchFamily="34" charset="0"/>
              </a:rPr>
              <a:t>2</a:t>
            </a:r>
            <a:r>
              <a:rPr kumimoji="0" lang="ar-KW" sz="32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 panose="020F0502020204030204"/>
                <a:ea typeface="+mn-ea"/>
                <a:cs typeface="Times New Roman" panose="02020603050405020304" pitchFamily="18" charset="0"/>
              </a:rPr>
              <a:t> 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grpSp>
        <p:nvGrpSpPr>
          <p:cNvPr id="12" name="مجموعة 11">
            <a:extLst>
              <a:ext uri="{FF2B5EF4-FFF2-40B4-BE49-F238E27FC236}">
                <a16:creationId xmlns:a16="http://schemas.microsoft.com/office/drawing/2014/main" id="{B64E0DB8-2EC4-A389-0795-ED15677B2787}"/>
              </a:ext>
            </a:extLst>
          </p:cNvPr>
          <p:cNvGrpSpPr/>
          <p:nvPr/>
        </p:nvGrpSpPr>
        <p:grpSpPr>
          <a:xfrm>
            <a:off x="907395" y="2783051"/>
            <a:ext cx="1244122" cy="1017398"/>
            <a:chOff x="9715559" y="2652004"/>
            <a:chExt cx="1244122" cy="1017398"/>
          </a:xfrm>
        </p:grpSpPr>
        <p:sp>
          <p:nvSpPr>
            <p:cNvPr id="13" name="مربع نص 12">
              <a:extLst>
                <a:ext uri="{FF2B5EF4-FFF2-40B4-BE49-F238E27FC236}">
                  <a16:creationId xmlns:a16="http://schemas.microsoft.com/office/drawing/2014/main" id="{3DB546D3-385E-FEB3-436D-BA7495D36DD2}"/>
                </a:ext>
              </a:extLst>
            </p:cNvPr>
            <p:cNvSpPr txBox="1"/>
            <p:nvPr/>
          </p:nvSpPr>
          <p:spPr>
            <a:xfrm>
              <a:off x="9742130" y="2652004"/>
              <a:ext cx="87760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r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ar-KW" sz="3200" b="1" i="0" u="none" strike="noStrike" kern="0" cap="none" spc="0" normalizeH="0" baseline="0" noProof="0" dirty="0">
                  <a:ln>
                    <a:noFill/>
                  </a:ln>
                  <a:solidFill>
                    <a:srgbClr val="CC0066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Times New Roman" panose="02020603050405020304" pitchFamily="18" charset="0"/>
                </a:rPr>
                <a:t>34</a:t>
              </a:r>
              <a:endPara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CC0066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endParaRPr>
            </a:p>
          </p:txBody>
        </p:sp>
        <p:sp>
          <p:nvSpPr>
            <p:cNvPr id="14" name="مربع نص 13">
              <a:extLst>
                <a:ext uri="{FF2B5EF4-FFF2-40B4-BE49-F238E27FC236}">
                  <a16:creationId xmlns:a16="http://schemas.microsoft.com/office/drawing/2014/main" id="{4F5F9FE9-E99F-6820-6E82-19F30D80AEA5}"/>
                </a:ext>
              </a:extLst>
            </p:cNvPr>
            <p:cNvSpPr txBox="1"/>
            <p:nvPr/>
          </p:nvSpPr>
          <p:spPr>
            <a:xfrm>
              <a:off x="9989090" y="3084627"/>
              <a:ext cx="970591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r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ar-KW" sz="3200" b="1" i="0" u="none" strike="noStrike" kern="0" cap="none" spc="0" normalizeH="0" baseline="0" noProof="0" dirty="0">
                  <a:ln>
                    <a:noFill/>
                  </a:ln>
                  <a:solidFill>
                    <a:srgbClr val="CC0066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Times New Roman" panose="02020603050405020304" pitchFamily="18" charset="0"/>
                </a:rPr>
                <a:t>× 6</a:t>
              </a:r>
              <a:endPara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CC0066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endParaRPr>
            </a:p>
          </p:txBody>
        </p:sp>
        <p:cxnSp>
          <p:nvCxnSpPr>
            <p:cNvPr id="15" name="رابط مستقيم 14">
              <a:extLst>
                <a:ext uri="{FF2B5EF4-FFF2-40B4-BE49-F238E27FC236}">
                  <a16:creationId xmlns:a16="http://schemas.microsoft.com/office/drawing/2014/main" id="{6515ED54-D92A-F5CF-2BE9-886204DA2251}"/>
                </a:ext>
              </a:extLst>
            </p:cNvPr>
            <p:cNvCxnSpPr/>
            <p:nvPr/>
          </p:nvCxnSpPr>
          <p:spPr>
            <a:xfrm flipH="1">
              <a:off x="9715559" y="3582398"/>
              <a:ext cx="1211106" cy="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6" name="مربع نص 15">
            <a:extLst>
              <a:ext uri="{FF2B5EF4-FFF2-40B4-BE49-F238E27FC236}">
                <a16:creationId xmlns:a16="http://schemas.microsoft.com/office/drawing/2014/main" id="{CDE1DAB1-7F9E-6811-0C3B-02A85C110675}"/>
              </a:ext>
            </a:extLst>
          </p:cNvPr>
          <p:cNvSpPr txBox="1"/>
          <p:nvPr/>
        </p:nvSpPr>
        <p:spPr>
          <a:xfrm>
            <a:off x="1482907" y="3716041"/>
            <a:ext cx="43617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KW" sz="32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 panose="020F0502020204030204"/>
                <a:ea typeface="+mn-ea"/>
                <a:cs typeface="Times New Roman" panose="02020603050405020304" pitchFamily="18" charset="0"/>
              </a:rPr>
              <a:t>4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7" name="مربع نص 16">
            <a:extLst>
              <a:ext uri="{FF2B5EF4-FFF2-40B4-BE49-F238E27FC236}">
                <a16:creationId xmlns:a16="http://schemas.microsoft.com/office/drawing/2014/main" id="{87777556-78C1-0385-F699-508049F8D49E}"/>
              </a:ext>
            </a:extLst>
          </p:cNvPr>
          <p:cNvSpPr txBox="1"/>
          <p:nvPr/>
        </p:nvSpPr>
        <p:spPr>
          <a:xfrm>
            <a:off x="1062088" y="2429088"/>
            <a:ext cx="43617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KW" sz="32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 panose="020F0502020204030204"/>
                <a:ea typeface="+mn-ea"/>
                <a:cs typeface="Times New Roman" panose="02020603050405020304" pitchFamily="18" charset="0"/>
              </a:rPr>
              <a:t>2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8" name="مربع نص 17">
            <a:extLst>
              <a:ext uri="{FF2B5EF4-FFF2-40B4-BE49-F238E27FC236}">
                <a16:creationId xmlns:a16="http://schemas.microsoft.com/office/drawing/2014/main" id="{55FD24D2-1B33-ED92-F900-94B3C830F9CE}"/>
              </a:ext>
            </a:extLst>
          </p:cNvPr>
          <p:cNvSpPr txBox="1"/>
          <p:nvPr/>
        </p:nvSpPr>
        <p:spPr>
          <a:xfrm>
            <a:off x="933966" y="3688770"/>
            <a:ext cx="66894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KW" sz="32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 panose="020F0502020204030204"/>
                <a:ea typeface="+mn-ea"/>
                <a:cs typeface="Times New Roman" panose="02020603050405020304" pitchFamily="18" charset="0"/>
              </a:rPr>
              <a:t>20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3370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" grpId="0"/>
      <p:bldP spid="3" grpId="0"/>
      <p:bldP spid="6" grpId="0"/>
      <p:bldP spid="8" grpId="0"/>
      <p:bldP spid="10" grpId="0"/>
      <p:bldP spid="11" grpId="0"/>
      <p:bldP spid="16" grpId="0"/>
      <p:bldP spid="17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0"/>
                <a:lumOff val="100000"/>
              </a:schemeClr>
            </a:gs>
            <a:gs pos="35000">
              <a:schemeClr val="accent5">
                <a:lumMod val="0"/>
                <a:lumOff val="100000"/>
              </a:schemeClr>
            </a:gs>
            <a:gs pos="100000">
              <a:schemeClr val="accent5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>
            <a:extLst>
              <a:ext uri="{FF2B5EF4-FFF2-40B4-BE49-F238E27FC236}">
                <a16:creationId xmlns:a16="http://schemas.microsoft.com/office/drawing/2014/main" id="{32164777-C1E6-FB75-7454-2353F04FDD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0149" y="873953"/>
            <a:ext cx="8551346" cy="1390481"/>
          </a:xfrm>
          <a:prstGeom prst="rect">
            <a:avLst/>
          </a:prstGeom>
        </p:spPr>
      </p:pic>
      <p:sp>
        <p:nvSpPr>
          <p:cNvPr id="4" name="مربع نص 3">
            <a:extLst>
              <a:ext uri="{FF2B5EF4-FFF2-40B4-BE49-F238E27FC236}">
                <a16:creationId xmlns:a16="http://schemas.microsoft.com/office/drawing/2014/main" id="{46C32E90-EE00-0C69-E08B-D13158A2DC15}"/>
              </a:ext>
            </a:extLst>
          </p:cNvPr>
          <p:cNvSpPr txBox="1"/>
          <p:nvPr/>
        </p:nvSpPr>
        <p:spPr>
          <a:xfrm>
            <a:off x="7496270" y="231054"/>
            <a:ext cx="3995224" cy="584775"/>
          </a:xfrm>
          <a:prstGeom prst="rect">
            <a:avLst/>
          </a:prstGeom>
          <a:solidFill>
            <a:sysClr val="window" lastClr="FFFFFF"/>
          </a:solidFill>
          <a:ln w="15875" cap="flat" cmpd="sng" algn="ctr">
            <a:solidFill>
              <a:sysClr val="windowText" lastClr="000000"/>
            </a:solidFill>
            <a:prstDash val="solid"/>
          </a:ln>
          <a:effectLst/>
        </p:spPr>
        <p:txBody>
          <a:bodyPr wrap="square" rtlCol="1">
            <a:spAutoFit/>
          </a:bodyPr>
          <a:lstStyle/>
          <a:p>
            <a:pPr marL="0" marR="0" lvl="0" indent="0" algn="ctr" defTabSz="109728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SA" sz="32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glow rad="101600">
                    <a:srgbClr val="F79646">
                      <a:satMod val="175000"/>
                      <a:alpha val="40000"/>
                    </a:srgbClr>
                  </a:glow>
                </a:effectLs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مثال ( 2 ) صفحة : ( 127 )</a:t>
            </a:r>
          </a:p>
        </p:txBody>
      </p:sp>
      <p:pic>
        <p:nvPicPr>
          <p:cNvPr id="6" name="صورة 5">
            <a:extLst>
              <a:ext uri="{FF2B5EF4-FFF2-40B4-BE49-F238E27FC236}">
                <a16:creationId xmlns:a16="http://schemas.microsoft.com/office/drawing/2014/main" id="{93B4030F-9B1B-4AFE-AB6D-B152C91EEE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2320" y="2322558"/>
            <a:ext cx="4359175" cy="1390481"/>
          </a:xfrm>
          <a:prstGeom prst="rect">
            <a:avLst/>
          </a:prstGeom>
        </p:spPr>
      </p:pic>
      <p:pic>
        <p:nvPicPr>
          <p:cNvPr id="8" name="صورة 7">
            <a:extLst>
              <a:ext uri="{FF2B5EF4-FFF2-40B4-BE49-F238E27FC236}">
                <a16:creationId xmlns:a16="http://schemas.microsoft.com/office/drawing/2014/main" id="{581F657A-E794-D44B-CC34-719CBABB3F7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32320" y="3771163"/>
            <a:ext cx="1848668" cy="565198"/>
          </a:xfrm>
          <a:prstGeom prst="rect">
            <a:avLst/>
          </a:prstGeom>
        </p:spPr>
      </p:pic>
      <p:pic>
        <p:nvPicPr>
          <p:cNvPr id="10" name="صورة 9">
            <a:extLst>
              <a:ext uri="{FF2B5EF4-FFF2-40B4-BE49-F238E27FC236}">
                <a16:creationId xmlns:a16="http://schemas.microsoft.com/office/drawing/2014/main" id="{92581B62-6FFC-E54C-753B-3DCF7B07156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32321" y="4394485"/>
            <a:ext cx="1848668" cy="819170"/>
          </a:xfrm>
          <a:prstGeom prst="rect">
            <a:avLst/>
          </a:prstGeom>
        </p:spPr>
      </p:pic>
      <p:pic>
        <p:nvPicPr>
          <p:cNvPr id="12" name="صورة 11">
            <a:extLst>
              <a:ext uri="{FF2B5EF4-FFF2-40B4-BE49-F238E27FC236}">
                <a16:creationId xmlns:a16="http://schemas.microsoft.com/office/drawing/2014/main" id="{3D6BC8A8-4ACF-13D1-7A84-73B40B4CFB7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32320" y="5271779"/>
            <a:ext cx="1505243" cy="453772"/>
          </a:xfrm>
          <a:prstGeom prst="rect">
            <a:avLst/>
          </a:prstGeom>
        </p:spPr>
      </p:pic>
      <p:pic>
        <p:nvPicPr>
          <p:cNvPr id="14" name="صورة 13">
            <a:extLst>
              <a:ext uri="{FF2B5EF4-FFF2-40B4-BE49-F238E27FC236}">
                <a16:creationId xmlns:a16="http://schemas.microsoft.com/office/drawing/2014/main" id="{FE969C2B-6BAB-032B-6AE3-BE3A28C587F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03853" y="5849380"/>
            <a:ext cx="5287642" cy="583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1535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0"/>
                <a:lumOff val="100000"/>
              </a:schemeClr>
            </a:gs>
            <a:gs pos="35000">
              <a:schemeClr val="accent5">
                <a:lumMod val="0"/>
                <a:lumOff val="100000"/>
              </a:schemeClr>
            </a:gs>
            <a:gs pos="100000">
              <a:schemeClr val="accent5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>
            <a:extLst>
              <a:ext uri="{FF2B5EF4-FFF2-40B4-BE49-F238E27FC236}">
                <a16:creationId xmlns:a16="http://schemas.microsoft.com/office/drawing/2014/main" id="{C5D66515-FC16-83F3-B64A-A8DEFD828C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030" y="920995"/>
            <a:ext cx="11247378" cy="2564277"/>
          </a:xfrm>
          <a:prstGeom prst="rect">
            <a:avLst/>
          </a:prstGeom>
        </p:spPr>
      </p:pic>
      <p:sp>
        <p:nvSpPr>
          <p:cNvPr id="4" name="مربع نص 3">
            <a:extLst>
              <a:ext uri="{FF2B5EF4-FFF2-40B4-BE49-F238E27FC236}">
                <a16:creationId xmlns:a16="http://schemas.microsoft.com/office/drawing/2014/main" id="{811FEEB0-223F-D1CB-9000-6BE24F292EAA}"/>
              </a:ext>
            </a:extLst>
          </p:cNvPr>
          <p:cNvSpPr txBox="1"/>
          <p:nvPr/>
        </p:nvSpPr>
        <p:spPr>
          <a:xfrm>
            <a:off x="6887612" y="202985"/>
            <a:ext cx="4773796" cy="584775"/>
          </a:xfrm>
          <a:prstGeom prst="rect">
            <a:avLst/>
          </a:prstGeom>
          <a:solidFill>
            <a:sysClr val="window" lastClr="FFFFFF"/>
          </a:solidFill>
          <a:ln w="15875" cap="flat" cmpd="sng" algn="ctr">
            <a:solidFill>
              <a:sysClr val="windowText" lastClr="000000"/>
            </a:solidFill>
            <a:prstDash val="solid"/>
          </a:ln>
          <a:effectLst/>
        </p:spPr>
        <p:txBody>
          <a:bodyPr wrap="square" rtlCol="1">
            <a:spAutoFit/>
          </a:bodyPr>
          <a:lstStyle/>
          <a:p>
            <a:pPr marL="0" marR="0" lvl="0" indent="0" algn="ctr" defTabSz="109728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SA" sz="32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glow rad="101600">
                    <a:srgbClr val="F79646">
                      <a:satMod val="175000"/>
                      <a:alpha val="40000"/>
                    </a:srgbClr>
                  </a:glow>
                </a:effectLs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دورك الآن ( 4 ) : صفحة ( 127 )</a:t>
            </a:r>
          </a:p>
        </p:txBody>
      </p:sp>
      <p:sp>
        <p:nvSpPr>
          <p:cNvPr id="2" name="مربع نص 1">
            <a:extLst>
              <a:ext uri="{FF2B5EF4-FFF2-40B4-BE49-F238E27FC236}">
                <a16:creationId xmlns:a16="http://schemas.microsoft.com/office/drawing/2014/main" id="{A7A1E87E-BE08-1060-25C2-671B7370E765}"/>
              </a:ext>
            </a:extLst>
          </p:cNvPr>
          <p:cNvSpPr txBox="1"/>
          <p:nvPr/>
        </p:nvSpPr>
        <p:spPr>
          <a:xfrm>
            <a:off x="6217921" y="2245337"/>
            <a:ext cx="45596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KW" sz="32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 panose="020F0502020204030204"/>
                <a:ea typeface="+mn-ea"/>
                <a:cs typeface="Times New Roman" panose="02020603050405020304" pitchFamily="18" charset="0"/>
              </a:rPr>
              <a:t>مساحة متوازي الأضلاع = 140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5" name="مربع نص 4">
            <a:extLst>
              <a:ext uri="{FF2B5EF4-FFF2-40B4-BE49-F238E27FC236}">
                <a16:creationId xmlns:a16="http://schemas.microsoft.com/office/drawing/2014/main" id="{A16D3230-48B2-9113-8DCB-896D3088E425}"/>
              </a:ext>
            </a:extLst>
          </p:cNvPr>
          <p:cNvSpPr txBox="1"/>
          <p:nvPr/>
        </p:nvSpPr>
        <p:spPr>
          <a:xfrm>
            <a:off x="8553158" y="2830112"/>
            <a:ext cx="22244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KW" sz="32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 panose="020F0502020204030204"/>
                <a:ea typeface="+mn-ea"/>
                <a:cs typeface="Times New Roman" panose="02020603050405020304" pitchFamily="18" charset="0"/>
              </a:rPr>
              <a:t>ق × 7 = 140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grpSp>
        <p:nvGrpSpPr>
          <p:cNvPr id="12" name="مجموعة 11">
            <a:extLst>
              <a:ext uri="{FF2B5EF4-FFF2-40B4-BE49-F238E27FC236}">
                <a16:creationId xmlns:a16="http://schemas.microsoft.com/office/drawing/2014/main" id="{9C51C359-07E4-F8C6-E670-5483E888D1DD}"/>
              </a:ext>
            </a:extLst>
          </p:cNvPr>
          <p:cNvGrpSpPr/>
          <p:nvPr/>
        </p:nvGrpSpPr>
        <p:grpSpPr>
          <a:xfrm>
            <a:off x="9512528" y="3624394"/>
            <a:ext cx="1265062" cy="1110049"/>
            <a:chOff x="8696382" y="3186471"/>
            <a:chExt cx="713273" cy="1110049"/>
          </a:xfrm>
        </p:grpSpPr>
        <p:sp>
          <p:nvSpPr>
            <p:cNvPr id="13" name="مربع نص 12">
              <a:extLst>
                <a:ext uri="{FF2B5EF4-FFF2-40B4-BE49-F238E27FC236}">
                  <a16:creationId xmlns:a16="http://schemas.microsoft.com/office/drawing/2014/main" id="{2ADE4B93-CB4E-78D2-9A26-202B3B8DAE72}"/>
                </a:ext>
              </a:extLst>
            </p:cNvPr>
            <p:cNvSpPr txBox="1"/>
            <p:nvPr/>
          </p:nvSpPr>
          <p:spPr>
            <a:xfrm>
              <a:off x="8696382" y="3186471"/>
              <a:ext cx="713273" cy="584775"/>
            </a:xfrm>
            <a:prstGeom prst="rect">
              <a:avLst/>
            </a:prstGeom>
            <a:noFill/>
          </p:spPr>
          <p:txBody>
            <a:bodyPr wrap="square" rtlCol="1">
              <a:spAutoFit/>
            </a:bodyPr>
            <a:lstStyle/>
            <a:p>
              <a:pPr marL="0" marR="0" lvl="0" indent="0" algn="r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ar-KW" sz="3200" b="1" i="0" u="none" strike="noStrike" kern="0" cap="none" spc="0" normalizeH="0" baseline="0" noProof="0" dirty="0">
                  <a:ln>
                    <a:noFill/>
                  </a:ln>
                  <a:solidFill>
                    <a:srgbClr val="CC0066"/>
                  </a:solidFill>
                  <a:effectLst/>
                  <a:uLnTx/>
                  <a:uFillTx/>
                  <a:latin typeface="Calibri" panose="020F0502020204030204"/>
                  <a:cs typeface="Times New Roman" panose="02020603050405020304" pitchFamily="18" charset="0"/>
                </a:rPr>
                <a:t>ق × 7</a:t>
              </a:r>
            </a:p>
          </p:txBody>
        </p:sp>
        <p:sp>
          <p:nvSpPr>
            <p:cNvPr id="14" name="مربع نص 13">
              <a:extLst>
                <a:ext uri="{FF2B5EF4-FFF2-40B4-BE49-F238E27FC236}">
                  <a16:creationId xmlns:a16="http://schemas.microsoft.com/office/drawing/2014/main" id="{0E51394E-16B2-2BDF-8EEE-1B91EF125B3A}"/>
                </a:ext>
              </a:extLst>
            </p:cNvPr>
            <p:cNvSpPr txBox="1"/>
            <p:nvPr/>
          </p:nvSpPr>
          <p:spPr>
            <a:xfrm>
              <a:off x="8780766" y="3711745"/>
              <a:ext cx="410465" cy="584775"/>
            </a:xfrm>
            <a:prstGeom prst="rect">
              <a:avLst/>
            </a:prstGeom>
            <a:noFill/>
          </p:spPr>
          <p:txBody>
            <a:bodyPr wrap="square" rtlCol="1">
              <a:spAutoFit/>
            </a:bodyPr>
            <a:lstStyle/>
            <a:p>
              <a:pPr marL="0" marR="0" lvl="0" indent="0" algn="r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ar-KW" sz="3200" b="1" i="0" u="none" strike="noStrike" kern="0" cap="none" spc="0" normalizeH="0" baseline="0" noProof="0" dirty="0">
                  <a:ln>
                    <a:noFill/>
                  </a:ln>
                  <a:solidFill>
                    <a:srgbClr val="CC0066"/>
                  </a:solidFill>
                  <a:effectLst/>
                  <a:uLnTx/>
                  <a:uFillTx/>
                  <a:latin typeface="Calibri" panose="020F0502020204030204"/>
                  <a:cs typeface="Times New Roman" panose="02020603050405020304" pitchFamily="18" charset="0"/>
                </a:rPr>
                <a:t>7</a:t>
              </a:r>
            </a:p>
          </p:txBody>
        </p:sp>
        <p:cxnSp>
          <p:nvCxnSpPr>
            <p:cNvPr id="15" name="رابط مستقيم 14">
              <a:extLst>
                <a:ext uri="{FF2B5EF4-FFF2-40B4-BE49-F238E27FC236}">
                  <a16:creationId xmlns:a16="http://schemas.microsoft.com/office/drawing/2014/main" id="{4F70DF18-9506-EE6B-1830-FE3ED85EA88A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8810919" y="3737658"/>
              <a:ext cx="558187" cy="0"/>
            </a:xfrm>
            <a:prstGeom prst="line">
              <a:avLst/>
            </a:prstGeom>
            <a:noFill/>
            <a:ln w="28575" cap="rnd" cmpd="sng" algn="ctr">
              <a:solidFill>
                <a:srgbClr val="CC0066"/>
              </a:solidFill>
              <a:prstDash val="solid"/>
            </a:ln>
            <a:effectLst/>
          </p:spPr>
        </p:cxnSp>
      </p:grpSp>
      <p:grpSp>
        <p:nvGrpSpPr>
          <p:cNvPr id="16" name="مجموعة 15">
            <a:extLst>
              <a:ext uri="{FF2B5EF4-FFF2-40B4-BE49-F238E27FC236}">
                <a16:creationId xmlns:a16="http://schemas.microsoft.com/office/drawing/2014/main" id="{37E41D27-D175-2E17-B593-882008FF6AAD}"/>
              </a:ext>
            </a:extLst>
          </p:cNvPr>
          <p:cNvGrpSpPr/>
          <p:nvPr/>
        </p:nvGrpSpPr>
        <p:grpSpPr>
          <a:xfrm>
            <a:off x="7830751" y="3637439"/>
            <a:ext cx="1797308" cy="1078317"/>
            <a:chOff x="7004058" y="4701460"/>
            <a:chExt cx="1797308" cy="1078317"/>
          </a:xfrm>
        </p:grpSpPr>
        <p:grpSp>
          <p:nvGrpSpPr>
            <p:cNvPr id="17" name="مجموعة 16">
              <a:extLst>
                <a:ext uri="{FF2B5EF4-FFF2-40B4-BE49-F238E27FC236}">
                  <a16:creationId xmlns:a16="http://schemas.microsoft.com/office/drawing/2014/main" id="{D825A35A-66CB-F266-7A6D-C9562893A298}"/>
                </a:ext>
              </a:extLst>
            </p:cNvPr>
            <p:cNvGrpSpPr/>
            <p:nvPr/>
          </p:nvGrpSpPr>
          <p:grpSpPr>
            <a:xfrm>
              <a:off x="7004058" y="4701460"/>
              <a:ext cx="1275524" cy="1078317"/>
              <a:chOff x="6584123" y="3521866"/>
              <a:chExt cx="1275524" cy="1078317"/>
            </a:xfrm>
          </p:grpSpPr>
          <p:cxnSp>
            <p:nvCxnSpPr>
              <p:cNvPr id="19" name="رابط مستقيم 18">
                <a:extLst>
                  <a:ext uri="{FF2B5EF4-FFF2-40B4-BE49-F238E27FC236}">
                    <a16:creationId xmlns:a16="http://schemas.microsoft.com/office/drawing/2014/main" id="{50423AFC-E7E6-CA5E-F7C0-4FF8475D382A}"/>
                  </a:ext>
                </a:extLst>
              </p:cNvPr>
              <p:cNvCxnSpPr/>
              <p:nvPr/>
            </p:nvCxnSpPr>
            <p:spPr>
              <a:xfrm flipH="1">
                <a:off x="6584123" y="4040281"/>
                <a:ext cx="1275524" cy="0"/>
              </a:xfrm>
              <a:prstGeom prst="line">
                <a:avLst/>
              </a:prstGeom>
              <a:noFill/>
              <a:ln w="28575" cap="flat" cmpd="sng" algn="ctr">
                <a:solidFill>
                  <a:srgbClr val="CC0066"/>
                </a:solidFill>
                <a:prstDash val="solid"/>
                <a:miter lim="800000"/>
              </a:ln>
              <a:effectLst/>
            </p:spPr>
          </p:cxnSp>
          <p:sp>
            <p:nvSpPr>
              <p:cNvPr id="20" name="مربع نص 19">
                <a:extLst>
                  <a:ext uri="{FF2B5EF4-FFF2-40B4-BE49-F238E27FC236}">
                    <a16:creationId xmlns:a16="http://schemas.microsoft.com/office/drawing/2014/main" id="{38443011-F916-FB3D-E6D5-4B7D7AFCEDB5}"/>
                  </a:ext>
                </a:extLst>
              </p:cNvPr>
              <p:cNvSpPr txBox="1"/>
              <p:nvPr/>
            </p:nvSpPr>
            <p:spPr>
              <a:xfrm>
                <a:off x="6602146" y="3521866"/>
                <a:ext cx="1048195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r" defTabSz="914400" rtl="1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ar-KW" sz="32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CC0066"/>
                    </a:solidFill>
                    <a:effectLst/>
                    <a:uLnTx/>
                    <a:uFillTx/>
                    <a:latin typeface="Calibri" panose="020F0502020204030204"/>
                    <a:cs typeface="Times New Roman" panose="02020603050405020304" pitchFamily="18" charset="0"/>
                  </a:rPr>
                  <a:t>140</a:t>
                </a:r>
                <a:endParaRPr kumimoji="0" lang="en-US" sz="3200" b="1" i="0" u="none" strike="noStrike" kern="0" cap="none" spc="0" normalizeH="0" baseline="0" noProof="0" dirty="0">
                  <a:ln>
                    <a:noFill/>
                  </a:ln>
                  <a:solidFill>
                    <a:srgbClr val="CC0066"/>
                  </a:solidFill>
                  <a:effectLst/>
                  <a:uLnTx/>
                  <a:uFillTx/>
                  <a:latin typeface="Calibri" panose="020F0502020204030204"/>
                </a:endParaRPr>
              </a:p>
            </p:txBody>
          </p:sp>
          <p:sp>
            <p:nvSpPr>
              <p:cNvPr id="21" name="مربع نص 20">
                <a:extLst>
                  <a:ext uri="{FF2B5EF4-FFF2-40B4-BE49-F238E27FC236}">
                    <a16:creationId xmlns:a16="http://schemas.microsoft.com/office/drawing/2014/main" id="{9F649228-18F5-F264-0F7C-79A8C5BF58D8}"/>
                  </a:ext>
                </a:extLst>
              </p:cNvPr>
              <p:cNvSpPr txBox="1"/>
              <p:nvPr/>
            </p:nvSpPr>
            <p:spPr>
              <a:xfrm>
                <a:off x="7035005" y="4015408"/>
                <a:ext cx="479515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r" defTabSz="914400" rtl="1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ar-KW" sz="32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CC0066"/>
                    </a:solidFill>
                    <a:effectLst/>
                    <a:uLnTx/>
                    <a:uFillTx/>
                    <a:latin typeface="Calibri" panose="020F0502020204030204"/>
                    <a:cs typeface="Times New Roman" panose="02020603050405020304" pitchFamily="18" charset="0"/>
                  </a:rPr>
                  <a:t>7</a:t>
                </a:r>
                <a:endParaRPr kumimoji="0" lang="en-US" sz="3200" b="1" i="0" u="none" strike="noStrike" kern="0" cap="none" spc="0" normalizeH="0" baseline="0" noProof="0" dirty="0">
                  <a:ln>
                    <a:noFill/>
                  </a:ln>
                  <a:solidFill>
                    <a:srgbClr val="CC0066"/>
                  </a:solidFill>
                  <a:effectLst/>
                  <a:uLnTx/>
                  <a:uFillTx/>
                  <a:latin typeface="Calibri" panose="020F0502020204030204"/>
                </a:endParaRPr>
              </a:p>
            </p:txBody>
          </p:sp>
        </p:grpSp>
        <p:sp>
          <p:nvSpPr>
            <p:cNvPr id="18" name="مربع نص 17">
              <a:extLst>
                <a:ext uri="{FF2B5EF4-FFF2-40B4-BE49-F238E27FC236}">
                  <a16:creationId xmlns:a16="http://schemas.microsoft.com/office/drawing/2014/main" id="{7CC0992C-1204-FCF5-4E34-366270ACEF56}"/>
                </a:ext>
              </a:extLst>
            </p:cNvPr>
            <p:cNvSpPr txBox="1"/>
            <p:nvPr/>
          </p:nvSpPr>
          <p:spPr>
            <a:xfrm>
              <a:off x="8321852" y="4902615"/>
              <a:ext cx="47951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r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ar-KW" sz="3200" b="1" i="0" u="none" strike="noStrike" kern="0" cap="none" spc="0" normalizeH="0" baseline="0" noProof="0" dirty="0">
                  <a:ln>
                    <a:noFill/>
                  </a:ln>
                  <a:solidFill>
                    <a:srgbClr val="CC0066"/>
                  </a:solidFill>
                  <a:effectLst/>
                  <a:uLnTx/>
                  <a:uFillTx/>
                  <a:latin typeface="Calibri" panose="020F0502020204030204"/>
                  <a:cs typeface="Times New Roman" panose="02020603050405020304" pitchFamily="18" charset="0"/>
                </a:rPr>
                <a:t>=</a:t>
              </a:r>
              <a:endPara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CC0066"/>
                </a:solidFill>
                <a:effectLst/>
                <a:uLnTx/>
                <a:uFillTx/>
                <a:latin typeface="Calibri" panose="020F0502020204030204"/>
              </a:endParaRPr>
            </a:p>
          </p:txBody>
        </p:sp>
      </p:grpSp>
      <p:sp>
        <p:nvSpPr>
          <p:cNvPr id="22" name="مربع نص 21">
            <a:extLst>
              <a:ext uri="{FF2B5EF4-FFF2-40B4-BE49-F238E27FC236}">
                <a16:creationId xmlns:a16="http://schemas.microsoft.com/office/drawing/2014/main" id="{BEAAEAD8-5900-CAD7-B754-617F50F21366}"/>
              </a:ext>
            </a:extLst>
          </p:cNvPr>
          <p:cNvSpPr txBox="1"/>
          <p:nvPr/>
        </p:nvSpPr>
        <p:spPr>
          <a:xfrm>
            <a:off x="9436928" y="3485272"/>
            <a:ext cx="393029" cy="55399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r" rtl="1">
              <a:defRPr/>
            </a:pPr>
            <a:r>
              <a:rPr lang="ar-KW" sz="3000" b="1" dirty="0">
                <a:solidFill>
                  <a:srgbClr val="0000CC"/>
                </a:solidFill>
                <a:latin typeface="Calibri" panose="020F0502020204030204"/>
                <a:cs typeface="Times New Roman" panose="02020603050405020304" pitchFamily="18" charset="0"/>
              </a:rPr>
              <a:t>1</a:t>
            </a:r>
            <a:endParaRPr lang="ar-KW" sz="3000" dirty="0">
              <a:solidFill>
                <a:srgbClr val="0000CC"/>
              </a:solidFill>
              <a:latin typeface="Calibri" panose="020F0502020204030204"/>
              <a:cs typeface="Times New Roman" panose="02020603050405020304" pitchFamily="18" charset="0"/>
            </a:endParaRPr>
          </a:p>
        </p:txBody>
      </p:sp>
      <p:cxnSp>
        <p:nvCxnSpPr>
          <p:cNvPr id="23" name="رابط مستقيم 22">
            <a:extLst>
              <a:ext uri="{FF2B5EF4-FFF2-40B4-BE49-F238E27FC236}">
                <a16:creationId xmlns:a16="http://schemas.microsoft.com/office/drawing/2014/main" id="{B4A677B6-2C35-E241-2593-F449D346C9A9}"/>
              </a:ext>
            </a:extLst>
          </p:cNvPr>
          <p:cNvCxnSpPr>
            <a:cxnSpLocks/>
          </p:cNvCxnSpPr>
          <p:nvPr/>
        </p:nvCxnSpPr>
        <p:spPr>
          <a:xfrm flipV="1">
            <a:off x="9656734" y="3748619"/>
            <a:ext cx="474099" cy="31165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رابط مستقيم 23">
            <a:extLst>
              <a:ext uri="{FF2B5EF4-FFF2-40B4-BE49-F238E27FC236}">
                <a16:creationId xmlns:a16="http://schemas.microsoft.com/office/drawing/2014/main" id="{9FAF2F54-AF99-EC27-BA0D-AA91C5A02DEB}"/>
              </a:ext>
            </a:extLst>
          </p:cNvPr>
          <p:cNvCxnSpPr>
            <a:cxnSpLocks/>
          </p:cNvCxnSpPr>
          <p:nvPr/>
        </p:nvCxnSpPr>
        <p:spPr>
          <a:xfrm flipV="1">
            <a:off x="8264758" y="4272023"/>
            <a:ext cx="474099" cy="31165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مربع نص 24">
            <a:extLst>
              <a:ext uri="{FF2B5EF4-FFF2-40B4-BE49-F238E27FC236}">
                <a16:creationId xmlns:a16="http://schemas.microsoft.com/office/drawing/2014/main" id="{CE8999DC-4132-7DD4-A9A6-0757D6128DE6}"/>
              </a:ext>
            </a:extLst>
          </p:cNvPr>
          <p:cNvSpPr txBox="1"/>
          <p:nvPr/>
        </p:nvSpPr>
        <p:spPr>
          <a:xfrm>
            <a:off x="7929609" y="4175581"/>
            <a:ext cx="393029" cy="55399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r" rtl="1">
              <a:defRPr/>
            </a:pPr>
            <a:r>
              <a:rPr lang="ar-KW" sz="3000" b="1" dirty="0">
                <a:solidFill>
                  <a:srgbClr val="0000CC"/>
                </a:solidFill>
                <a:latin typeface="Calibri" panose="020F0502020204030204"/>
                <a:cs typeface="Times New Roman" panose="02020603050405020304" pitchFamily="18" charset="0"/>
              </a:rPr>
              <a:t>1</a:t>
            </a:r>
            <a:endParaRPr lang="ar-KW" sz="3000" dirty="0">
              <a:solidFill>
                <a:srgbClr val="0000CC"/>
              </a:solidFill>
              <a:latin typeface="Calibri" panose="020F0502020204030204"/>
              <a:cs typeface="Times New Roman" panose="02020603050405020304" pitchFamily="18" charset="0"/>
            </a:endParaRPr>
          </a:p>
        </p:txBody>
      </p:sp>
      <p:cxnSp>
        <p:nvCxnSpPr>
          <p:cNvPr id="26" name="رابط مستقيم 25">
            <a:extLst>
              <a:ext uri="{FF2B5EF4-FFF2-40B4-BE49-F238E27FC236}">
                <a16:creationId xmlns:a16="http://schemas.microsoft.com/office/drawing/2014/main" id="{33421265-122D-3542-E1A0-FD3B7734E605}"/>
              </a:ext>
            </a:extLst>
          </p:cNvPr>
          <p:cNvCxnSpPr>
            <a:cxnSpLocks/>
          </p:cNvCxnSpPr>
          <p:nvPr/>
        </p:nvCxnSpPr>
        <p:spPr>
          <a:xfrm flipV="1">
            <a:off x="8101756" y="3712604"/>
            <a:ext cx="474099" cy="31165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مربع نص 26">
            <a:extLst>
              <a:ext uri="{FF2B5EF4-FFF2-40B4-BE49-F238E27FC236}">
                <a16:creationId xmlns:a16="http://schemas.microsoft.com/office/drawing/2014/main" id="{B2AB28B7-3AD5-6EE6-064A-FE8AA8BA915A}"/>
              </a:ext>
            </a:extLst>
          </p:cNvPr>
          <p:cNvSpPr txBox="1"/>
          <p:nvPr/>
        </p:nvSpPr>
        <p:spPr>
          <a:xfrm>
            <a:off x="9638826" y="4263218"/>
            <a:ext cx="393029" cy="55399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r" rtl="1">
              <a:defRPr/>
            </a:pPr>
            <a:r>
              <a:rPr lang="ar-KW" sz="3000" b="1" dirty="0">
                <a:solidFill>
                  <a:srgbClr val="0000CC"/>
                </a:solidFill>
                <a:latin typeface="Calibri" panose="020F0502020204030204"/>
                <a:cs typeface="Times New Roman" panose="02020603050405020304" pitchFamily="18" charset="0"/>
              </a:rPr>
              <a:t>1</a:t>
            </a:r>
            <a:endParaRPr lang="ar-KW" sz="3000" dirty="0">
              <a:solidFill>
                <a:srgbClr val="0000CC"/>
              </a:solidFill>
              <a:latin typeface="Calibri" panose="020F0502020204030204"/>
              <a:cs typeface="Times New Roman" panose="02020603050405020304" pitchFamily="18" charset="0"/>
            </a:endParaRPr>
          </a:p>
        </p:txBody>
      </p:sp>
      <p:cxnSp>
        <p:nvCxnSpPr>
          <p:cNvPr id="28" name="رابط مستقيم 27">
            <a:extLst>
              <a:ext uri="{FF2B5EF4-FFF2-40B4-BE49-F238E27FC236}">
                <a16:creationId xmlns:a16="http://schemas.microsoft.com/office/drawing/2014/main" id="{993C638D-2E8A-E480-920C-D3ABCCDDACDF}"/>
              </a:ext>
            </a:extLst>
          </p:cNvPr>
          <p:cNvCxnSpPr>
            <a:cxnSpLocks/>
          </p:cNvCxnSpPr>
          <p:nvPr/>
        </p:nvCxnSpPr>
        <p:spPr>
          <a:xfrm flipV="1">
            <a:off x="9965775" y="4290370"/>
            <a:ext cx="474099" cy="31165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مربع نص 28">
            <a:extLst>
              <a:ext uri="{FF2B5EF4-FFF2-40B4-BE49-F238E27FC236}">
                <a16:creationId xmlns:a16="http://schemas.microsoft.com/office/drawing/2014/main" id="{AA38AC37-66C6-A932-4101-47C0052118EB}"/>
              </a:ext>
            </a:extLst>
          </p:cNvPr>
          <p:cNvSpPr txBox="1"/>
          <p:nvPr/>
        </p:nvSpPr>
        <p:spPr>
          <a:xfrm>
            <a:off x="7488749" y="3513824"/>
            <a:ext cx="623550" cy="55399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r" rtl="1">
              <a:defRPr/>
            </a:pPr>
            <a:r>
              <a:rPr lang="ar-KW" sz="3000" b="1" dirty="0">
                <a:solidFill>
                  <a:srgbClr val="0000CC"/>
                </a:solidFill>
                <a:latin typeface="Calibri" panose="020F0502020204030204"/>
                <a:cs typeface="Times New Roman" panose="02020603050405020304" pitchFamily="18" charset="0"/>
              </a:rPr>
              <a:t>20</a:t>
            </a:r>
            <a:endParaRPr lang="ar-KW" sz="3000" dirty="0">
              <a:solidFill>
                <a:srgbClr val="0000CC"/>
              </a:solidFill>
              <a:latin typeface="Calibri" panose="020F0502020204030204"/>
              <a:cs typeface="Times New Roman" panose="02020603050405020304" pitchFamily="18" charset="0"/>
            </a:endParaRPr>
          </a:p>
        </p:txBody>
      </p:sp>
      <p:sp>
        <p:nvSpPr>
          <p:cNvPr id="30" name="مربع نص 29">
            <a:extLst>
              <a:ext uri="{FF2B5EF4-FFF2-40B4-BE49-F238E27FC236}">
                <a16:creationId xmlns:a16="http://schemas.microsoft.com/office/drawing/2014/main" id="{36792CDC-A4CB-B653-32BC-116BCB0284F8}"/>
              </a:ext>
            </a:extLst>
          </p:cNvPr>
          <p:cNvSpPr txBox="1"/>
          <p:nvPr/>
        </p:nvSpPr>
        <p:spPr>
          <a:xfrm>
            <a:off x="9337464" y="4868480"/>
            <a:ext cx="14569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KW" sz="32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 panose="020F0502020204030204"/>
                <a:ea typeface="+mn-ea"/>
                <a:cs typeface="Times New Roman" panose="02020603050405020304" pitchFamily="18" charset="0"/>
              </a:rPr>
              <a:t>ق = 20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31" name="مربع نص 30">
            <a:extLst>
              <a:ext uri="{FF2B5EF4-FFF2-40B4-BE49-F238E27FC236}">
                <a16:creationId xmlns:a16="http://schemas.microsoft.com/office/drawing/2014/main" id="{2642CAB8-545E-0A23-E15F-87746D22CB2B}"/>
              </a:ext>
            </a:extLst>
          </p:cNvPr>
          <p:cNvSpPr txBox="1"/>
          <p:nvPr/>
        </p:nvSpPr>
        <p:spPr>
          <a:xfrm>
            <a:off x="5750556" y="5558790"/>
            <a:ext cx="50621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KW" sz="32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 panose="020F0502020204030204"/>
                <a:ea typeface="+mn-ea"/>
                <a:cs typeface="Times New Roman" panose="02020603050405020304" pitchFamily="18" charset="0"/>
              </a:rPr>
              <a:t>طول قاعدة متوازي الأضلاع = 20 م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9459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" grpId="0"/>
      <p:bldP spid="5" grpId="0"/>
      <p:bldP spid="22" grpId="0"/>
      <p:bldP spid="25" grpId="0"/>
      <p:bldP spid="27" grpId="0"/>
      <p:bldP spid="29" grpId="0"/>
      <p:bldP spid="30" grpId="0"/>
      <p:bldP spid="3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0"/>
                <a:lumOff val="100000"/>
              </a:schemeClr>
            </a:gs>
            <a:gs pos="35000">
              <a:schemeClr val="accent5">
                <a:lumMod val="0"/>
                <a:lumOff val="100000"/>
              </a:schemeClr>
            </a:gs>
            <a:gs pos="100000">
              <a:schemeClr val="accent5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>
            <a:extLst>
              <a:ext uri="{FF2B5EF4-FFF2-40B4-BE49-F238E27FC236}">
                <a16:creationId xmlns:a16="http://schemas.microsoft.com/office/drawing/2014/main" id="{6FD3AF81-D346-DC05-D44D-B208CD6A4C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452" y="879304"/>
            <a:ext cx="10923545" cy="2298634"/>
          </a:xfrm>
          <a:prstGeom prst="rect">
            <a:avLst/>
          </a:prstGeom>
        </p:spPr>
      </p:pic>
      <p:sp>
        <p:nvSpPr>
          <p:cNvPr id="4" name="مربع نص 3">
            <a:extLst>
              <a:ext uri="{FF2B5EF4-FFF2-40B4-BE49-F238E27FC236}">
                <a16:creationId xmlns:a16="http://schemas.microsoft.com/office/drawing/2014/main" id="{42789912-8E6E-F6BC-A769-5A35B4C70A01}"/>
              </a:ext>
            </a:extLst>
          </p:cNvPr>
          <p:cNvSpPr txBox="1"/>
          <p:nvPr/>
        </p:nvSpPr>
        <p:spPr>
          <a:xfrm>
            <a:off x="6591449" y="173600"/>
            <a:ext cx="5049548" cy="584775"/>
          </a:xfrm>
          <a:prstGeom prst="rect">
            <a:avLst/>
          </a:prstGeom>
          <a:solidFill>
            <a:sysClr val="window" lastClr="FFFFFF"/>
          </a:solidFill>
          <a:ln w="15875" cap="flat" cmpd="sng" algn="ctr">
            <a:solidFill>
              <a:sysClr val="windowText" lastClr="000000"/>
            </a:solidFill>
            <a:prstDash val="solid"/>
          </a:ln>
          <a:effectLst/>
        </p:spPr>
        <p:txBody>
          <a:bodyPr wrap="square" rtlCol="1">
            <a:spAutoFit/>
          </a:bodyPr>
          <a:lstStyle/>
          <a:p>
            <a:pPr marL="0" marR="0" lvl="0" indent="0" algn="ctr" defTabSz="109728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SA" sz="32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glow rad="101600">
                    <a:srgbClr val="F79646">
                      <a:satMod val="175000"/>
                      <a:alpha val="40000"/>
                    </a:srgbClr>
                  </a:glow>
                </a:effectLs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تمارين ذاتية ( 3 ) : صفحة ( 127 )</a:t>
            </a:r>
          </a:p>
        </p:txBody>
      </p:sp>
      <p:sp>
        <p:nvSpPr>
          <p:cNvPr id="2" name="مربع نص 1">
            <a:extLst>
              <a:ext uri="{FF2B5EF4-FFF2-40B4-BE49-F238E27FC236}">
                <a16:creationId xmlns:a16="http://schemas.microsoft.com/office/drawing/2014/main" id="{14DDB1E6-1124-FBD4-E555-2C60DFEF041E}"/>
              </a:ext>
            </a:extLst>
          </p:cNvPr>
          <p:cNvSpPr txBox="1"/>
          <p:nvPr/>
        </p:nvSpPr>
        <p:spPr>
          <a:xfrm>
            <a:off x="6246056" y="1738901"/>
            <a:ext cx="45596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KW" sz="32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 panose="020F0502020204030204"/>
                <a:ea typeface="+mn-ea"/>
                <a:cs typeface="Times New Roman" panose="02020603050405020304" pitchFamily="18" charset="0"/>
              </a:rPr>
              <a:t>مساحة متوازي الأضلاع = 72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5" name="مربع نص 4">
            <a:extLst>
              <a:ext uri="{FF2B5EF4-FFF2-40B4-BE49-F238E27FC236}">
                <a16:creationId xmlns:a16="http://schemas.microsoft.com/office/drawing/2014/main" id="{761D83C1-905A-C833-D094-117BA782B449}"/>
              </a:ext>
            </a:extLst>
          </p:cNvPr>
          <p:cNvSpPr txBox="1"/>
          <p:nvPr/>
        </p:nvSpPr>
        <p:spPr>
          <a:xfrm>
            <a:off x="8480374" y="2422346"/>
            <a:ext cx="22244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KW" sz="32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 panose="020F0502020204030204"/>
                <a:ea typeface="+mn-ea"/>
                <a:cs typeface="Times New Roman" panose="02020603050405020304" pitchFamily="18" charset="0"/>
              </a:rPr>
              <a:t>ق × 8 = 72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grpSp>
        <p:nvGrpSpPr>
          <p:cNvPr id="6" name="مجموعة 5">
            <a:extLst>
              <a:ext uri="{FF2B5EF4-FFF2-40B4-BE49-F238E27FC236}">
                <a16:creationId xmlns:a16="http://schemas.microsoft.com/office/drawing/2014/main" id="{C8D1F973-B11B-2E6D-5158-7A36A89CBC83}"/>
              </a:ext>
            </a:extLst>
          </p:cNvPr>
          <p:cNvGrpSpPr/>
          <p:nvPr/>
        </p:nvGrpSpPr>
        <p:grpSpPr>
          <a:xfrm>
            <a:off x="9540663" y="3103890"/>
            <a:ext cx="1265062" cy="1110049"/>
            <a:chOff x="8696382" y="3186471"/>
            <a:chExt cx="713273" cy="1110049"/>
          </a:xfrm>
        </p:grpSpPr>
        <p:sp>
          <p:nvSpPr>
            <p:cNvPr id="7" name="مربع نص 6">
              <a:extLst>
                <a:ext uri="{FF2B5EF4-FFF2-40B4-BE49-F238E27FC236}">
                  <a16:creationId xmlns:a16="http://schemas.microsoft.com/office/drawing/2014/main" id="{785FC13B-78C1-894F-50C7-2609D7DE488B}"/>
                </a:ext>
              </a:extLst>
            </p:cNvPr>
            <p:cNvSpPr txBox="1"/>
            <p:nvPr/>
          </p:nvSpPr>
          <p:spPr>
            <a:xfrm>
              <a:off x="8696382" y="3186471"/>
              <a:ext cx="713273" cy="584775"/>
            </a:xfrm>
            <a:prstGeom prst="rect">
              <a:avLst/>
            </a:prstGeom>
            <a:noFill/>
          </p:spPr>
          <p:txBody>
            <a:bodyPr wrap="square" rtlCol="1">
              <a:spAutoFit/>
            </a:bodyPr>
            <a:lstStyle/>
            <a:p>
              <a:pPr marL="0" marR="0" lvl="0" indent="0" algn="r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ar-KW" sz="3200" b="1" i="0" u="none" strike="noStrike" kern="0" cap="none" spc="0" normalizeH="0" baseline="0" noProof="0" dirty="0">
                  <a:ln>
                    <a:noFill/>
                  </a:ln>
                  <a:solidFill>
                    <a:srgbClr val="CC0066"/>
                  </a:solidFill>
                  <a:effectLst/>
                  <a:uLnTx/>
                  <a:uFillTx/>
                  <a:latin typeface="Calibri" panose="020F0502020204030204"/>
                  <a:cs typeface="Times New Roman" panose="02020603050405020304" pitchFamily="18" charset="0"/>
                </a:rPr>
                <a:t>ق × 8</a:t>
              </a:r>
            </a:p>
          </p:txBody>
        </p:sp>
        <p:sp>
          <p:nvSpPr>
            <p:cNvPr id="8" name="مربع نص 7">
              <a:extLst>
                <a:ext uri="{FF2B5EF4-FFF2-40B4-BE49-F238E27FC236}">
                  <a16:creationId xmlns:a16="http://schemas.microsoft.com/office/drawing/2014/main" id="{55046D99-108B-AC4F-A481-1664B64F9930}"/>
                </a:ext>
              </a:extLst>
            </p:cNvPr>
            <p:cNvSpPr txBox="1"/>
            <p:nvPr/>
          </p:nvSpPr>
          <p:spPr>
            <a:xfrm>
              <a:off x="8780766" y="3711745"/>
              <a:ext cx="410465" cy="584775"/>
            </a:xfrm>
            <a:prstGeom prst="rect">
              <a:avLst/>
            </a:prstGeom>
            <a:noFill/>
          </p:spPr>
          <p:txBody>
            <a:bodyPr wrap="square" rtlCol="1">
              <a:spAutoFit/>
            </a:bodyPr>
            <a:lstStyle/>
            <a:p>
              <a:pPr marL="0" marR="0" lvl="0" indent="0" algn="r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ar-KW" sz="3200" b="1" i="0" u="none" strike="noStrike" kern="0" cap="none" spc="0" normalizeH="0" baseline="0" noProof="0" dirty="0">
                  <a:ln>
                    <a:noFill/>
                  </a:ln>
                  <a:solidFill>
                    <a:srgbClr val="CC0066"/>
                  </a:solidFill>
                  <a:effectLst/>
                  <a:uLnTx/>
                  <a:uFillTx/>
                  <a:latin typeface="Calibri" panose="020F0502020204030204"/>
                  <a:cs typeface="Times New Roman" panose="02020603050405020304" pitchFamily="18" charset="0"/>
                </a:rPr>
                <a:t>8</a:t>
              </a:r>
            </a:p>
          </p:txBody>
        </p:sp>
        <p:cxnSp>
          <p:nvCxnSpPr>
            <p:cNvPr id="9" name="رابط مستقيم 8">
              <a:extLst>
                <a:ext uri="{FF2B5EF4-FFF2-40B4-BE49-F238E27FC236}">
                  <a16:creationId xmlns:a16="http://schemas.microsoft.com/office/drawing/2014/main" id="{FF002058-A741-C7C2-C525-D0242235BDF9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8810919" y="3737658"/>
              <a:ext cx="558187" cy="0"/>
            </a:xfrm>
            <a:prstGeom prst="line">
              <a:avLst/>
            </a:prstGeom>
            <a:noFill/>
            <a:ln w="28575" cap="rnd" cmpd="sng" algn="ctr">
              <a:solidFill>
                <a:srgbClr val="CC0066"/>
              </a:solidFill>
              <a:prstDash val="solid"/>
            </a:ln>
            <a:effectLst/>
          </p:spPr>
        </p:cxnSp>
      </p:grpSp>
      <p:grpSp>
        <p:nvGrpSpPr>
          <p:cNvPr id="10" name="مجموعة 9">
            <a:extLst>
              <a:ext uri="{FF2B5EF4-FFF2-40B4-BE49-F238E27FC236}">
                <a16:creationId xmlns:a16="http://schemas.microsoft.com/office/drawing/2014/main" id="{7DF8CCB2-FCF3-4231-ABC6-415877DC22C2}"/>
              </a:ext>
            </a:extLst>
          </p:cNvPr>
          <p:cNvGrpSpPr/>
          <p:nvPr/>
        </p:nvGrpSpPr>
        <p:grpSpPr>
          <a:xfrm>
            <a:off x="7858886" y="3113384"/>
            <a:ext cx="1797308" cy="1081868"/>
            <a:chOff x="7004058" y="4697909"/>
            <a:chExt cx="1797308" cy="1081868"/>
          </a:xfrm>
        </p:grpSpPr>
        <p:grpSp>
          <p:nvGrpSpPr>
            <p:cNvPr id="11" name="مجموعة 10">
              <a:extLst>
                <a:ext uri="{FF2B5EF4-FFF2-40B4-BE49-F238E27FC236}">
                  <a16:creationId xmlns:a16="http://schemas.microsoft.com/office/drawing/2014/main" id="{81F5AF35-0214-2CD1-7AD5-4EEC007FAB74}"/>
                </a:ext>
              </a:extLst>
            </p:cNvPr>
            <p:cNvGrpSpPr/>
            <p:nvPr/>
          </p:nvGrpSpPr>
          <p:grpSpPr>
            <a:xfrm>
              <a:off x="7004058" y="4697909"/>
              <a:ext cx="1275524" cy="1081868"/>
              <a:chOff x="6584123" y="3518315"/>
              <a:chExt cx="1275524" cy="1081868"/>
            </a:xfrm>
          </p:grpSpPr>
          <p:cxnSp>
            <p:nvCxnSpPr>
              <p:cNvPr id="13" name="رابط مستقيم 12">
                <a:extLst>
                  <a:ext uri="{FF2B5EF4-FFF2-40B4-BE49-F238E27FC236}">
                    <a16:creationId xmlns:a16="http://schemas.microsoft.com/office/drawing/2014/main" id="{55E34F26-22FB-3255-A703-03739C48AFA4}"/>
                  </a:ext>
                </a:extLst>
              </p:cNvPr>
              <p:cNvCxnSpPr/>
              <p:nvPr/>
            </p:nvCxnSpPr>
            <p:spPr>
              <a:xfrm flipH="1">
                <a:off x="6584123" y="4040281"/>
                <a:ext cx="1275524" cy="0"/>
              </a:xfrm>
              <a:prstGeom prst="line">
                <a:avLst/>
              </a:prstGeom>
              <a:noFill/>
              <a:ln w="28575" cap="flat" cmpd="sng" algn="ctr">
                <a:solidFill>
                  <a:srgbClr val="CC0066"/>
                </a:solidFill>
                <a:prstDash val="solid"/>
                <a:miter lim="800000"/>
              </a:ln>
              <a:effectLst/>
            </p:spPr>
          </p:cxnSp>
          <p:sp>
            <p:nvSpPr>
              <p:cNvPr id="14" name="مربع نص 13">
                <a:extLst>
                  <a:ext uri="{FF2B5EF4-FFF2-40B4-BE49-F238E27FC236}">
                    <a16:creationId xmlns:a16="http://schemas.microsoft.com/office/drawing/2014/main" id="{809157C8-2135-E88D-C80D-F52D064F6374}"/>
                  </a:ext>
                </a:extLst>
              </p:cNvPr>
              <p:cNvSpPr txBox="1"/>
              <p:nvPr/>
            </p:nvSpPr>
            <p:spPr>
              <a:xfrm>
                <a:off x="6603265" y="3518315"/>
                <a:ext cx="795213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r" defTabSz="914400" rtl="1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ar-KW" sz="32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CC0066"/>
                    </a:solidFill>
                    <a:effectLst/>
                    <a:uLnTx/>
                    <a:uFillTx/>
                    <a:latin typeface="Calibri" panose="020F0502020204030204"/>
                    <a:cs typeface="Times New Roman" panose="02020603050405020304" pitchFamily="18" charset="0"/>
                  </a:rPr>
                  <a:t>72</a:t>
                </a:r>
                <a:endParaRPr kumimoji="0" lang="en-US" sz="3200" b="1" i="0" u="none" strike="noStrike" kern="0" cap="none" spc="0" normalizeH="0" baseline="0" noProof="0" dirty="0">
                  <a:ln>
                    <a:noFill/>
                  </a:ln>
                  <a:solidFill>
                    <a:srgbClr val="CC0066"/>
                  </a:solidFill>
                  <a:effectLst/>
                  <a:uLnTx/>
                  <a:uFillTx/>
                  <a:latin typeface="Calibri" panose="020F0502020204030204"/>
                </a:endParaRPr>
              </a:p>
            </p:txBody>
          </p:sp>
          <p:sp>
            <p:nvSpPr>
              <p:cNvPr id="15" name="مربع نص 14">
                <a:extLst>
                  <a:ext uri="{FF2B5EF4-FFF2-40B4-BE49-F238E27FC236}">
                    <a16:creationId xmlns:a16="http://schemas.microsoft.com/office/drawing/2014/main" id="{622AA08A-BD01-B930-E02E-0E9C1F436DE4}"/>
                  </a:ext>
                </a:extLst>
              </p:cNvPr>
              <p:cNvSpPr txBox="1"/>
              <p:nvPr/>
            </p:nvSpPr>
            <p:spPr>
              <a:xfrm>
                <a:off x="7035005" y="4015408"/>
                <a:ext cx="479515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r" defTabSz="914400" rtl="1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ar-KW" sz="32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CC0066"/>
                    </a:solidFill>
                    <a:effectLst/>
                    <a:uLnTx/>
                    <a:uFillTx/>
                    <a:latin typeface="Calibri" panose="020F0502020204030204"/>
                    <a:cs typeface="Times New Roman" panose="02020603050405020304" pitchFamily="18" charset="0"/>
                  </a:rPr>
                  <a:t>8</a:t>
                </a:r>
                <a:endParaRPr kumimoji="0" lang="en-US" sz="3200" b="1" i="0" u="none" strike="noStrike" kern="0" cap="none" spc="0" normalizeH="0" baseline="0" noProof="0" dirty="0">
                  <a:ln>
                    <a:noFill/>
                  </a:ln>
                  <a:solidFill>
                    <a:srgbClr val="CC0066"/>
                  </a:solidFill>
                  <a:effectLst/>
                  <a:uLnTx/>
                  <a:uFillTx/>
                  <a:latin typeface="Calibri" panose="020F0502020204030204"/>
                </a:endParaRPr>
              </a:p>
            </p:txBody>
          </p:sp>
        </p:grpSp>
        <p:sp>
          <p:nvSpPr>
            <p:cNvPr id="12" name="مربع نص 11">
              <a:extLst>
                <a:ext uri="{FF2B5EF4-FFF2-40B4-BE49-F238E27FC236}">
                  <a16:creationId xmlns:a16="http://schemas.microsoft.com/office/drawing/2014/main" id="{8BA66544-EFD4-F913-4CBE-5F734013A210}"/>
                </a:ext>
              </a:extLst>
            </p:cNvPr>
            <p:cNvSpPr txBox="1"/>
            <p:nvPr/>
          </p:nvSpPr>
          <p:spPr>
            <a:xfrm>
              <a:off x="8321852" y="4902615"/>
              <a:ext cx="47951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r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ar-KW" sz="3200" b="1" i="0" u="none" strike="noStrike" kern="0" cap="none" spc="0" normalizeH="0" baseline="0" noProof="0" dirty="0">
                  <a:ln>
                    <a:noFill/>
                  </a:ln>
                  <a:solidFill>
                    <a:srgbClr val="CC0066"/>
                  </a:solidFill>
                  <a:effectLst/>
                  <a:uLnTx/>
                  <a:uFillTx/>
                  <a:latin typeface="Calibri" panose="020F0502020204030204"/>
                  <a:cs typeface="Times New Roman" panose="02020603050405020304" pitchFamily="18" charset="0"/>
                </a:rPr>
                <a:t>=</a:t>
              </a:r>
              <a:endPara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CC0066"/>
                </a:solidFill>
                <a:effectLst/>
                <a:uLnTx/>
                <a:uFillTx/>
                <a:latin typeface="Calibri" panose="020F0502020204030204"/>
              </a:endParaRPr>
            </a:p>
          </p:txBody>
        </p:sp>
      </p:grpSp>
      <p:sp>
        <p:nvSpPr>
          <p:cNvPr id="16" name="مربع نص 15">
            <a:extLst>
              <a:ext uri="{FF2B5EF4-FFF2-40B4-BE49-F238E27FC236}">
                <a16:creationId xmlns:a16="http://schemas.microsoft.com/office/drawing/2014/main" id="{2C00AD0B-BC22-D5D8-645A-2C28F58E967C}"/>
              </a:ext>
            </a:extLst>
          </p:cNvPr>
          <p:cNvSpPr txBox="1"/>
          <p:nvPr/>
        </p:nvSpPr>
        <p:spPr>
          <a:xfrm>
            <a:off x="9465063" y="2964768"/>
            <a:ext cx="393029" cy="55399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r" rtl="1">
              <a:defRPr/>
            </a:pPr>
            <a:r>
              <a:rPr lang="ar-KW" sz="3000" b="1" dirty="0">
                <a:solidFill>
                  <a:srgbClr val="0000CC"/>
                </a:solidFill>
                <a:latin typeface="Calibri" panose="020F0502020204030204"/>
                <a:cs typeface="Times New Roman" panose="02020603050405020304" pitchFamily="18" charset="0"/>
              </a:rPr>
              <a:t>1</a:t>
            </a:r>
            <a:endParaRPr lang="ar-KW" sz="3000" dirty="0">
              <a:solidFill>
                <a:srgbClr val="0000CC"/>
              </a:solidFill>
              <a:latin typeface="Calibri" panose="020F0502020204030204"/>
              <a:cs typeface="Times New Roman" panose="02020603050405020304" pitchFamily="18" charset="0"/>
            </a:endParaRPr>
          </a:p>
        </p:txBody>
      </p:sp>
      <p:cxnSp>
        <p:nvCxnSpPr>
          <p:cNvPr id="17" name="رابط مستقيم 16">
            <a:extLst>
              <a:ext uri="{FF2B5EF4-FFF2-40B4-BE49-F238E27FC236}">
                <a16:creationId xmlns:a16="http://schemas.microsoft.com/office/drawing/2014/main" id="{59A388CA-739F-7A16-AC32-FD9D5E799F33}"/>
              </a:ext>
            </a:extLst>
          </p:cNvPr>
          <p:cNvCxnSpPr>
            <a:cxnSpLocks/>
          </p:cNvCxnSpPr>
          <p:nvPr/>
        </p:nvCxnSpPr>
        <p:spPr>
          <a:xfrm flipV="1">
            <a:off x="9684869" y="3228115"/>
            <a:ext cx="474099" cy="31165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رابط مستقيم 17">
            <a:extLst>
              <a:ext uri="{FF2B5EF4-FFF2-40B4-BE49-F238E27FC236}">
                <a16:creationId xmlns:a16="http://schemas.microsoft.com/office/drawing/2014/main" id="{2431BDF9-2114-C06F-792E-0FD43F5A1466}"/>
              </a:ext>
            </a:extLst>
          </p:cNvPr>
          <p:cNvCxnSpPr>
            <a:cxnSpLocks/>
          </p:cNvCxnSpPr>
          <p:nvPr/>
        </p:nvCxnSpPr>
        <p:spPr>
          <a:xfrm flipV="1">
            <a:off x="8292893" y="3751519"/>
            <a:ext cx="474099" cy="31165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مربع نص 18">
            <a:extLst>
              <a:ext uri="{FF2B5EF4-FFF2-40B4-BE49-F238E27FC236}">
                <a16:creationId xmlns:a16="http://schemas.microsoft.com/office/drawing/2014/main" id="{BBE33587-350D-FA75-DF49-A4B1283BACBB}"/>
              </a:ext>
            </a:extLst>
          </p:cNvPr>
          <p:cNvSpPr txBox="1"/>
          <p:nvPr/>
        </p:nvSpPr>
        <p:spPr>
          <a:xfrm>
            <a:off x="7957744" y="3655077"/>
            <a:ext cx="393029" cy="55399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r" rtl="1">
              <a:defRPr/>
            </a:pPr>
            <a:r>
              <a:rPr lang="ar-KW" sz="3000" b="1" dirty="0">
                <a:solidFill>
                  <a:srgbClr val="0000CC"/>
                </a:solidFill>
                <a:latin typeface="Calibri" panose="020F0502020204030204"/>
                <a:cs typeface="Times New Roman" panose="02020603050405020304" pitchFamily="18" charset="0"/>
              </a:rPr>
              <a:t>1</a:t>
            </a:r>
            <a:endParaRPr lang="ar-KW" sz="3000" dirty="0">
              <a:solidFill>
                <a:srgbClr val="0000CC"/>
              </a:solidFill>
              <a:latin typeface="Calibri" panose="020F0502020204030204"/>
              <a:cs typeface="Times New Roman" panose="02020603050405020304" pitchFamily="18" charset="0"/>
            </a:endParaRPr>
          </a:p>
        </p:txBody>
      </p:sp>
      <p:cxnSp>
        <p:nvCxnSpPr>
          <p:cNvPr id="20" name="رابط مستقيم 19">
            <a:extLst>
              <a:ext uri="{FF2B5EF4-FFF2-40B4-BE49-F238E27FC236}">
                <a16:creationId xmlns:a16="http://schemas.microsoft.com/office/drawing/2014/main" id="{ECD8BC6B-4E93-B7A4-C5F6-71B3E189BC79}"/>
              </a:ext>
            </a:extLst>
          </p:cNvPr>
          <p:cNvCxnSpPr>
            <a:cxnSpLocks/>
          </p:cNvCxnSpPr>
          <p:nvPr/>
        </p:nvCxnSpPr>
        <p:spPr>
          <a:xfrm flipV="1">
            <a:off x="8053692" y="3294106"/>
            <a:ext cx="562117" cy="225527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مربع نص 20">
            <a:extLst>
              <a:ext uri="{FF2B5EF4-FFF2-40B4-BE49-F238E27FC236}">
                <a16:creationId xmlns:a16="http://schemas.microsoft.com/office/drawing/2014/main" id="{D05E225A-6CCD-ED4C-D23E-F14CCDC39131}"/>
              </a:ext>
            </a:extLst>
          </p:cNvPr>
          <p:cNvSpPr txBox="1"/>
          <p:nvPr/>
        </p:nvSpPr>
        <p:spPr>
          <a:xfrm>
            <a:off x="9666961" y="3742714"/>
            <a:ext cx="393029" cy="55399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r" rtl="1">
              <a:defRPr/>
            </a:pPr>
            <a:r>
              <a:rPr lang="ar-KW" sz="3000" b="1" dirty="0">
                <a:solidFill>
                  <a:srgbClr val="0000CC"/>
                </a:solidFill>
                <a:latin typeface="Calibri" panose="020F0502020204030204"/>
                <a:cs typeface="Times New Roman" panose="02020603050405020304" pitchFamily="18" charset="0"/>
              </a:rPr>
              <a:t>1</a:t>
            </a:r>
            <a:endParaRPr lang="ar-KW" sz="3000" dirty="0">
              <a:solidFill>
                <a:srgbClr val="0000CC"/>
              </a:solidFill>
              <a:latin typeface="Calibri" panose="020F0502020204030204"/>
              <a:cs typeface="Times New Roman" panose="02020603050405020304" pitchFamily="18" charset="0"/>
            </a:endParaRPr>
          </a:p>
        </p:txBody>
      </p:sp>
      <p:cxnSp>
        <p:nvCxnSpPr>
          <p:cNvPr id="22" name="رابط مستقيم 21">
            <a:extLst>
              <a:ext uri="{FF2B5EF4-FFF2-40B4-BE49-F238E27FC236}">
                <a16:creationId xmlns:a16="http://schemas.microsoft.com/office/drawing/2014/main" id="{7CAB0ABC-723A-E7CC-E922-545915BB4E59}"/>
              </a:ext>
            </a:extLst>
          </p:cNvPr>
          <p:cNvCxnSpPr>
            <a:cxnSpLocks/>
          </p:cNvCxnSpPr>
          <p:nvPr/>
        </p:nvCxnSpPr>
        <p:spPr>
          <a:xfrm flipV="1">
            <a:off x="9993910" y="3769866"/>
            <a:ext cx="474099" cy="31165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مربع نص 22">
            <a:extLst>
              <a:ext uri="{FF2B5EF4-FFF2-40B4-BE49-F238E27FC236}">
                <a16:creationId xmlns:a16="http://schemas.microsoft.com/office/drawing/2014/main" id="{1B70B817-A4DA-C365-8AE7-0C6E0BA92873}"/>
              </a:ext>
            </a:extLst>
          </p:cNvPr>
          <p:cNvSpPr txBox="1"/>
          <p:nvPr/>
        </p:nvSpPr>
        <p:spPr>
          <a:xfrm>
            <a:off x="7668090" y="2993320"/>
            <a:ext cx="458276" cy="55399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r" rtl="1">
              <a:defRPr/>
            </a:pPr>
            <a:r>
              <a:rPr lang="ar-KW" sz="3000" b="1" dirty="0">
                <a:solidFill>
                  <a:srgbClr val="0000CC"/>
                </a:solidFill>
                <a:latin typeface="Calibri" panose="020F0502020204030204"/>
                <a:cs typeface="Times New Roman" panose="02020603050405020304" pitchFamily="18" charset="0"/>
              </a:rPr>
              <a:t>9</a:t>
            </a:r>
            <a:endParaRPr lang="ar-KW" sz="3000" dirty="0">
              <a:solidFill>
                <a:srgbClr val="0000CC"/>
              </a:solidFill>
              <a:latin typeface="Calibri" panose="020F0502020204030204"/>
              <a:cs typeface="Times New Roman" panose="02020603050405020304" pitchFamily="18" charset="0"/>
            </a:endParaRPr>
          </a:p>
        </p:txBody>
      </p:sp>
      <p:sp>
        <p:nvSpPr>
          <p:cNvPr id="24" name="مربع نص 23">
            <a:extLst>
              <a:ext uri="{FF2B5EF4-FFF2-40B4-BE49-F238E27FC236}">
                <a16:creationId xmlns:a16="http://schemas.microsoft.com/office/drawing/2014/main" id="{85427BA2-2CB2-FE4B-7322-F02447DFAFCB}"/>
              </a:ext>
            </a:extLst>
          </p:cNvPr>
          <p:cNvSpPr txBox="1"/>
          <p:nvPr/>
        </p:nvSpPr>
        <p:spPr>
          <a:xfrm>
            <a:off x="9365599" y="4347976"/>
            <a:ext cx="14569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KW" sz="32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 panose="020F0502020204030204"/>
                <a:ea typeface="+mn-ea"/>
                <a:cs typeface="Times New Roman" panose="02020603050405020304" pitchFamily="18" charset="0"/>
              </a:rPr>
              <a:t>ق = 9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25" name="مربع نص 24">
            <a:extLst>
              <a:ext uri="{FF2B5EF4-FFF2-40B4-BE49-F238E27FC236}">
                <a16:creationId xmlns:a16="http://schemas.microsoft.com/office/drawing/2014/main" id="{574989E3-F52A-731D-DB49-D1AA9B5E6920}"/>
              </a:ext>
            </a:extLst>
          </p:cNvPr>
          <p:cNvSpPr txBox="1"/>
          <p:nvPr/>
        </p:nvSpPr>
        <p:spPr>
          <a:xfrm>
            <a:off x="5778691" y="5038286"/>
            <a:ext cx="50621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KW" sz="32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 panose="020F0502020204030204"/>
                <a:ea typeface="+mn-ea"/>
                <a:cs typeface="Times New Roman" panose="02020603050405020304" pitchFamily="18" charset="0"/>
              </a:rPr>
              <a:t>طول قاعدة متوازي الأضلاع = 9 سم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2606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" grpId="0"/>
      <p:bldP spid="5" grpId="0"/>
      <p:bldP spid="16" grpId="0"/>
      <p:bldP spid="19" grpId="0"/>
      <p:bldP spid="21" grpId="0"/>
      <p:bldP spid="23" grpId="0"/>
      <p:bldP spid="24" grpId="0"/>
      <p:bldP spid="2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0"/>
                <a:lumOff val="100000"/>
              </a:schemeClr>
            </a:gs>
            <a:gs pos="35000">
              <a:schemeClr val="accent5">
                <a:lumMod val="0"/>
                <a:lumOff val="100000"/>
              </a:schemeClr>
            </a:gs>
            <a:gs pos="100000">
              <a:schemeClr val="accent5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مربع نص 1">
            <a:extLst>
              <a:ext uri="{FF2B5EF4-FFF2-40B4-BE49-F238E27FC236}">
                <a16:creationId xmlns:a16="http://schemas.microsoft.com/office/drawing/2014/main" id="{2D124048-4A86-4103-1957-9E8B0F926A6F}"/>
              </a:ext>
            </a:extLst>
          </p:cNvPr>
          <p:cNvSpPr txBox="1"/>
          <p:nvPr/>
        </p:nvSpPr>
        <p:spPr>
          <a:xfrm>
            <a:off x="6591449" y="173600"/>
            <a:ext cx="5049548" cy="584775"/>
          </a:xfrm>
          <a:prstGeom prst="rect">
            <a:avLst/>
          </a:prstGeom>
          <a:solidFill>
            <a:sysClr val="window" lastClr="FFFFFF"/>
          </a:solidFill>
          <a:ln w="15875" cap="flat" cmpd="sng" algn="ctr">
            <a:solidFill>
              <a:sysClr val="windowText" lastClr="000000"/>
            </a:solidFill>
            <a:prstDash val="solid"/>
          </a:ln>
          <a:effectLst/>
        </p:spPr>
        <p:txBody>
          <a:bodyPr wrap="square" rtlCol="1">
            <a:spAutoFit/>
          </a:bodyPr>
          <a:lstStyle/>
          <a:p>
            <a:pPr marL="0" marR="0" lvl="0" indent="0" algn="ctr" defTabSz="109728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SA" sz="32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glow rad="101600">
                    <a:srgbClr val="F79646">
                      <a:satMod val="175000"/>
                      <a:alpha val="40000"/>
                    </a:srgbClr>
                  </a:glow>
                </a:effectLs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تمارين ذاتية ( 4 ) : صفحة ( 127 )</a:t>
            </a:r>
          </a:p>
        </p:txBody>
      </p:sp>
      <p:pic>
        <p:nvPicPr>
          <p:cNvPr id="3" name="صورة 2">
            <a:extLst>
              <a:ext uri="{FF2B5EF4-FFF2-40B4-BE49-F238E27FC236}">
                <a16:creationId xmlns:a16="http://schemas.microsoft.com/office/drawing/2014/main" id="{EB5E6864-A6AC-1CB9-0E81-5CFEE0F15D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6942" y="1007200"/>
            <a:ext cx="10614056" cy="2206423"/>
          </a:xfrm>
          <a:prstGeom prst="rect">
            <a:avLst/>
          </a:prstGeom>
        </p:spPr>
      </p:pic>
      <p:sp>
        <p:nvSpPr>
          <p:cNvPr id="4" name="مربع نص 3">
            <a:extLst>
              <a:ext uri="{FF2B5EF4-FFF2-40B4-BE49-F238E27FC236}">
                <a16:creationId xmlns:a16="http://schemas.microsoft.com/office/drawing/2014/main" id="{2D035544-31DC-0809-35F3-BD64F4B4A14A}"/>
              </a:ext>
            </a:extLst>
          </p:cNvPr>
          <p:cNvSpPr txBox="1"/>
          <p:nvPr/>
        </p:nvSpPr>
        <p:spPr>
          <a:xfrm>
            <a:off x="6288259" y="1752967"/>
            <a:ext cx="45596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KW" sz="32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 panose="020F0502020204030204"/>
                <a:ea typeface="+mn-ea"/>
                <a:cs typeface="Times New Roman" panose="02020603050405020304" pitchFamily="18" charset="0"/>
              </a:rPr>
              <a:t>مساحة متوازي الأضلاع = 240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5" name="مربع نص 4">
            <a:extLst>
              <a:ext uri="{FF2B5EF4-FFF2-40B4-BE49-F238E27FC236}">
                <a16:creationId xmlns:a16="http://schemas.microsoft.com/office/drawing/2014/main" id="{C83160EC-BCE4-09CC-E8A3-9FD491C475D8}"/>
              </a:ext>
            </a:extLst>
          </p:cNvPr>
          <p:cNvSpPr txBox="1"/>
          <p:nvPr/>
        </p:nvSpPr>
        <p:spPr>
          <a:xfrm>
            <a:off x="8335096" y="2337742"/>
            <a:ext cx="25128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KW" sz="32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 panose="020F0502020204030204"/>
                <a:ea typeface="+mn-ea"/>
                <a:cs typeface="Times New Roman" panose="02020603050405020304" pitchFamily="18" charset="0"/>
              </a:rPr>
              <a:t>20 × ع = 240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grpSp>
        <p:nvGrpSpPr>
          <p:cNvPr id="6" name="مجموعة 5">
            <a:extLst>
              <a:ext uri="{FF2B5EF4-FFF2-40B4-BE49-F238E27FC236}">
                <a16:creationId xmlns:a16="http://schemas.microsoft.com/office/drawing/2014/main" id="{35189595-81A0-489E-2E52-8A13B73E69C2}"/>
              </a:ext>
            </a:extLst>
          </p:cNvPr>
          <p:cNvGrpSpPr/>
          <p:nvPr/>
        </p:nvGrpSpPr>
        <p:grpSpPr>
          <a:xfrm>
            <a:off x="9606976" y="3103888"/>
            <a:ext cx="1332879" cy="1138185"/>
            <a:chOff x="8709978" y="3158335"/>
            <a:chExt cx="751510" cy="1138185"/>
          </a:xfrm>
        </p:grpSpPr>
        <p:sp>
          <p:nvSpPr>
            <p:cNvPr id="7" name="مربع نص 6">
              <a:extLst>
                <a:ext uri="{FF2B5EF4-FFF2-40B4-BE49-F238E27FC236}">
                  <a16:creationId xmlns:a16="http://schemas.microsoft.com/office/drawing/2014/main" id="{5DBCB6F3-425F-0630-6360-466686FBF703}"/>
                </a:ext>
              </a:extLst>
            </p:cNvPr>
            <p:cNvSpPr txBox="1"/>
            <p:nvPr/>
          </p:nvSpPr>
          <p:spPr>
            <a:xfrm>
              <a:off x="8709978" y="3158335"/>
              <a:ext cx="739337" cy="584775"/>
            </a:xfrm>
            <a:prstGeom prst="rect">
              <a:avLst/>
            </a:prstGeom>
            <a:noFill/>
          </p:spPr>
          <p:txBody>
            <a:bodyPr wrap="square" rtlCol="1">
              <a:spAutoFit/>
            </a:bodyPr>
            <a:lstStyle/>
            <a:p>
              <a:pPr marL="0" marR="0" lvl="0" indent="0" algn="r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ar-KW" sz="3200" b="1" i="0" u="none" strike="noStrike" kern="0" cap="none" spc="0" normalizeH="0" baseline="0" noProof="0" dirty="0">
                  <a:ln>
                    <a:noFill/>
                  </a:ln>
                  <a:solidFill>
                    <a:srgbClr val="CC0066"/>
                  </a:solidFill>
                  <a:effectLst/>
                  <a:uLnTx/>
                  <a:uFillTx/>
                  <a:latin typeface="Calibri" panose="020F0502020204030204"/>
                  <a:cs typeface="Times New Roman" panose="02020603050405020304" pitchFamily="18" charset="0"/>
                </a:rPr>
                <a:t>20 × ع</a:t>
              </a:r>
            </a:p>
          </p:txBody>
        </p:sp>
        <p:sp>
          <p:nvSpPr>
            <p:cNvPr id="8" name="مربع نص 7">
              <a:extLst>
                <a:ext uri="{FF2B5EF4-FFF2-40B4-BE49-F238E27FC236}">
                  <a16:creationId xmlns:a16="http://schemas.microsoft.com/office/drawing/2014/main" id="{D26B3B53-ADC5-2958-3B7B-EFDC49FA0151}"/>
                </a:ext>
              </a:extLst>
            </p:cNvPr>
            <p:cNvSpPr txBox="1"/>
            <p:nvPr/>
          </p:nvSpPr>
          <p:spPr>
            <a:xfrm>
              <a:off x="8875950" y="3711745"/>
              <a:ext cx="410465" cy="584775"/>
            </a:xfrm>
            <a:prstGeom prst="rect">
              <a:avLst/>
            </a:prstGeom>
            <a:noFill/>
          </p:spPr>
          <p:txBody>
            <a:bodyPr wrap="square" rtlCol="1">
              <a:spAutoFit/>
            </a:bodyPr>
            <a:lstStyle/>
            <a:p>
              <a:pPr marL="0" marR="0" lvl="0" indent="0" algn="r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ar-KW" sz="3200" b="1" i="0" u="none" strike="noStrike" kern="0" cap="none" spc="0" normalizeH="0" baseline="0" noProof="0" dirty="0">
                  <a:ln>
                    <a:noFill/>
                  </a:ln>
                  <a:solidFill>
                    <a:srgbClr val="CC0066"/>
                  </a:solidFill>
                  <a:effectLst/>
                  <a:uLnTx/>
                  <a:uFillTx/>
                  <a:latin typeface="Calibri" panose="020F0502020204030204"/>
                  <a:cs typeface="Times New Roman" panose="02020603050405020304" pitchFamily="18" charset="0"/>
                </a:rPr>
                <a:t>20</a:t>
              </a:r>
            </a:p>
          </p:txBody>
        </p:sp>
        <p:cxnSp>
          <p:nvCxnSpPr>
            <p:cNvPr id="9" name="رابط مستقيم 8">
              <a:extLst>
                <a:ext uri="{FF2B5EF4-FFF2-40B4-BE49-F238E27FC236}">
                  <a16:creationId xmlns:a16="http://schemas.microsoft.com/office/drawing/2014/main" id="{3B053DD6-BFE1-EB4D-0A9C-8A35C18CAF6D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8718540" y="3737658"/>
              <a:ext cx="742948" cy="0"/>
            </a:xfrm>
            <a:prstGeom prst="line">
              <a:avLst/>
            </a:prstGeom>
            <a:noFill/>
            <a:ln w="28575" cap="rnd" cmpd="sng" algn="ctr">
              <a:solidFill>
                <a:srgbClr val="CC0066"/>
              </a:solidFill>
              <a:prstDash val="solid"/>
            </a:ln>
            <a:effectLst/>
          </p:spPr>
        </p:cxnSp>
      </p:grpSp>
      <p:grpSp>
        <p:nvGrpSpPr>
          <p:cNvPr id="10" name="مجموعة 9">
            <a:extLst>
              <a:ext uri="{FF2B5EF4-FFF2-40B4-BE49-F238E27FC236}">
                <a16:creationId xmlns:a16="http://schemas.microsoft.com/office/drawing/2014/main" id="{CDE9ACCD-E5FE-F1B8-7B64-7A93248D1841}"/>
              </a:ext>
            </a:extLst>
          </p:cNvPr>
          <p:cNvGrpSpPr/>
          <p:nvPr/>
        </p:nvGrpSpPr>
        <p:grpSpPr>
          <a:xfrm>
            <a:off x="7901089" y="3145069"/>
            <a:ext cx="1698832" cy="1078317"/>
            <a:chOff x="7004058" y="4701460"/>
            <a:chExt cx="1698832" cy="1078317"/>
          </a:xfrm>
        </p:grpSpPr>
        <p:grpSp>
          <p:nvGrpSpPr>
            <p:cNvPr id="11" name="مجموعة 10">
              <a:extLst>
                <a:ext uri="{FF2B5EF4-FFF2-40B4-BE49-F238E27FC236}">
                  <a16:creationId xmlns:a16="http://schemas.microsoft.com/office/drawing/2014/main" id="{64698559-1754-72E8-388F-CCAF0863EEE0}"/>
                </a:ext>
              </a:extLst>
            </p:cNvPr>
            <p:cNvGrpSpPr/>
            <p:nvPr/>
          </p:nvGrpSpPr>
          <p:grpSpPr>
            <a:xfrm>
              <a:off x="7004058" y="4701460"/>
              <a:ext cx="1275524" cy="1078317"/>
              <a:chOff x="6584123" y="3521866"/>
              <a:chExt cx="1275524" cy="1078317"/>
            </a:xfrm>
          </p:grpSpPr>
          <p:cxnSp>
            <p:nvCxnSpPr>
              <p:cNvPr id="13" name="رابط مستقيم 12">
                <a:extLst>
                  <a:ext uri="{FF2B5EF4-FFF2-40B4-BE49-F238E27FC236}">
                    <a16:creationId xmlns:a16="http://schemas.microsoft.com/office/drawing/2014/main" id="{765D1484-DCB8-E443-8F33-E8E9A8DD7D60}"/>
                  </a:ext>
                </a:extLst>
              </p:cNvPr>
              <p:cNvCxnSpPr/>
              <p:nvPr/>
            </p:nvCxnSpPr>
            <p:spPr>
              <a:xfrm flipH="1">
                <a:off x="6584123" y="4040281"/>
                <a:ext cx="1275524" cy="0"/>
              </a:xfrm>
              <a:prstGeom prst="line">
                <a:avLst/>
              </a:prstGeom>
              <a:noFill/>
              <a:ln w="28575" cap="flat" cmpd="sng" algn="ctr">
                <a:solidFill>
                  <a:srgbClr val="CC0066"/>
                </a:solidFill>
                <a:prstDash val="solid"/>
                <a:miter lim="800000"/>
              </a:ln>
              <a:effectLst/>
            </p:spPr>
          </p:cxnSp>
          <p:sp>
            <p:nvSpPr>
              <p:cNvPr id="14" name="مربع نص 13">
                <a:extLst>
                  <a:ext uri="{FF2B5EF4-FFF2-40B4-BE49-F238E27FC236}">
                    <a16:creationId xmlns:a16="http://schemas.microsoft.com/office/drawing/2014/main" id="{D5EA7A43-40E9-667E-6037-87DB1E472DE2}"/>
                  </a:ext>
                </a:extLst>
              </p:cNvPr>
              <p:cNvSpPr txBox="1"/>
              <p:nvPr/>
            </p:nvSpPr>
            <p:spPr>
              <a:xfrm>
                <a:off x="6602146" y="3521866"/>
                <a:ext cx="1048195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r" defTabSz="914400" rtl="1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ar-KW" sz="32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CC0066"/>
                    </a:solidFill>
                    <a:effectLst/>
                    <a:uLnTx/>
                    <a:uFillTx/>
                    <a:latin typeface="Calibri" panose="020F0502020204030204"/>
                    <a:cs typeface="Times New Roman" panose="02020603050405020304" pitchFamily="18" charset="0"/>
                  </a:rPr>
                  <a:t>240</a:t>
                </a:r>
                <a:endParaRPr kumimoji="0" lang="en-US" sz="3200" b="1" i="0" u="none" strike="noStrike" kern="0" cap="none" spc="0" normalizeH="0" baseline="0" noProof="0" dirty="0">
                  <a:ln>
                    <a:noFill/>
                  </a:ln>
                  <a:solidFill>
                    <a:srgbClr val="CC0066"/>
                  </a:solidFill>
                  <a:effectLst/>
                  <a:uLnTx/>
                  <a:uFillTx/>
                  <a:latin typeface="Calibri" panose="020F0502020204030204"/>
                </a:endParaRPr>
              </a:p>
            </p:txBody>
          </p:sp>
          <p:sp>
            <p:nvSpPr>
              <p:cNvPr id="15" name="مربع نص 14">
                <a:extLst>
                  <a:ext uri="{FF2B5EF4-FFF2-40B4-BE49-F238E27FC236}">
                    <a16:creationId xmlns:a16="http://schemas.microsoft.com/office/drawing/2014/main" id="{30B9F474-B369-0164-6177-0E2EBABC4642}"/>
                  </a:ext>
                </a:extLst>
              </p:cNvPr>
              <p:cNvSpPr txBox="1"/>
              <p:nvPr/>
            </p:nvSpPr>
            <p:spPr>
              <a:xfrm>
                <a:off x="6964665" y="4015408"/>
                <a:ext cx="696171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r" defTabSz="914400" rtl="1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ar-KW" sz="32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CC0066"/>
                    </a:solidFill>
                    <a:effectLst/>
                    <a:uLnTx/>
                    <a:uFillTx/>
                    <a:latin typeface="Calibri" panose="020F0502020204030204"/>
                    <a:cs typeface="Times New Roman" panose="02020603050405020304" pitchFamily="18" charset="0"/>
                  </a:rPr>
                  <a:t>20</a:t>
                </a:r>
                <a:endParaRPr kumimoji="0" lang="en-US" sz="3200" b="1" i="0" u="none" strike="noStrike" kern="0" cap="none" spc="0" normalizeH="0" baseline="0" noProof="0" dirty="0">
                  <a:ln>
                    <a:noFill/>
                  </a:ln>
                  <a:solidFill>
                    <a:srgbClr val="CC0066"/>
                  </a:solidFill>
                  <a:effectLst/>
                  <a:uLnTx/>
                  <a:uFillTx/>
                  <a:latin typeface="Calibri" panose="020F0502020204030204"/>
                </a:endParaRPr>
              </a:p>
            </p:txBody>
          </p:sp>
        </p:grpSp>
        <p:sp>
          <p:nvSpPr>
            <p:cNvPr id="12" name="مربع نص 11">
              <a:extLst>
                <a:ext uri="{FF2B5EF4-FFF2-40B4-BE49-F238E27FC236}">
                  <a16:creationId xmlns:a16="http://schemas.microsoft.com/office/drawing/2014/main" id="{86D0C554-8DD1-5E11-0515-6C86B420C62E}"/>
                </a:ext>
              </a:extLst>
            </p:cNvPr>
            <p:cNvSpPr txBox="1"/>
            <p:nvPr/>
          </p:nvSpPr>
          <p:spPr>
            <a:xfrm>
              <a:off x="8223376" y="4902615"/>
              <a:ext cx="47951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r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ar-KW" sz="3200" b="1" i="0" u="none" strike="noStrike" kern="0" cap="none" spc="0" normalizeH="0" baseline="0" noProof="0" dirty="0">
                  <a:ln>
                    <a:noFill/>
                  </a:ln>
                  <a:solidFill>
                    <a:srgbClr val="CC0066"/>
                  </a:solidFill>
                  <a:effectLst/>
                  <a:uLnTx/>
                  <a:uFillTx/>
                  <a:latin typeface="Calibri" panose="020F0502020204030204"/>
                  <a:cs typeface="Times New Roman" panose="02020603050405020304" pitchFamily="18" charset="0"/>
                </a:rPr>
                <a:t>=</a:t>
              </a:r>
              <a:endPara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CC0066"/>
                </a:solidFill>
                <a:effectLst/>
                <a:uLnTx/>
                <a:uFillTx/>
                <a:latin typeface="Calibri" panose="020F0502020204030204"/>
              </a:endParaRPr>
            </a:p>
          </p:txBody>
        </p:sp>
      </p:grpSp>
      <p:sp>
        <p:nvSpPr>
          <p:cNvPr id="16" name="مربع نص 15">
            <a:extLst>
              <a:ext uri="{FF2B5EF4-FFF2-40B4-BE49-F238E27FC236}">
                <a16:creationId xmlns:a16="http://schemas.microsoft.com/office/drawing/2014/main" id="{83F4ABDB-1EA0-0847-8B66-24C55F4B7859}"/>
              </a:ext>
            </a:extLst>
          </p:cNvPr>
          <p:cNvSpPr txBox="1"/>
          <p:nvPr/>
        </p:nvSpPr>
        <p:spPr>
          <a:xfrm>
            <a:off x="10668249" y="3038528"/>
            <a:ext cx="393029" cy="55399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r" rtl="1">
              <a:defRPr/>
            </a:pPr>
            <a:r>
              <a:rPr lang="ar-KW" sz="3000" b="1" dirty="0">
                <a:solidFill>
                  <a:srgbClr val="0000CC"/>
                </a:solidFill>
                <a:latin typeface="Calibri" panose="020F0502020204030204"/>
                <a:cs typeface="Times New Roman" panose="02020603050405020304" pitchFamily="18" charset="0"/>
              </a:rPr>
              <a:t>1</a:t>
            </a:r>
            <a:endParaRPr lang="ar-KW" sz="3000" dirty="0">
              <a:solidFill>
                <a:srgbClr val="0000CC"/>
              </a:solidFill>
              <a:latin typeface="Calibri" panose="020F0502020204030204"/>
              <a:cs typeface="Times New Roman" panose="02020603050405020304" pitchFamily="18" charset="0"/>
            </a:endParaRPr>
          </a:p>
        </p:txBody>
      </p:sp>
      <p:cxnSp>
        <p:nvCxnSpPr>
          <p:cNvPr id="17" name="رابط مستقيم 16">
            <a:extLst>
              <a:ext uri="{FF2B5EF4-FFF2-40B4-BE49-F238E27FC236}">
                <a16:creationId xmlns:a16="http://schemas.microsoft.com/office/drawing/2014/main" id="{9075616B-E901-730A-B046-0F317F3E4B7F}"/>
              </a:ext>
            </a:extLst>
          </p:cNvPr>
          <p:cNvCxnSpPr>
            <a:cxnSpLocks/>
          </p:cNvCxnSpPr>
          <p:nvPr/>
        </p:nvCxnSpPr>
        <p:spPr>
          <a:xfrm flipV="1">
            <a:off x="10273162" y="3242393"/>
            <a:ext cx="474099" cy="31165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رابط مستقيم 17">
            <a:extLst>
              <a:ext uri="{FF2B5EF4-FFF2-40B4-BE49-F238E27FC236}">
                <a16:creationId xmlns:a16="http://schemas.microsoft.com/office/drawing/2014/main" id="{2A9E7FF9-31FA-5DDD-5F93-B6350BCDA765}"/>
              </a:ext>
            </a:extLst>
          </p:cNvPr>
          <p:cNvCxnSpPr>
            <a:cxnSpLocks/>
          </p:cNvCxnSpPr>
          <p:nvPr/>
        </p:nvCxnSpPr>
        <p:spPr>
          <a:xfrm flipV="1">
            <a:off x="8335096" y="3779653"/>
            <a:ext cx="474099" cy="31165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مربع نص 18">
            <a:extLst>
              <a:ext uri="{FF2B5EF4-FFF2-40B4-BE49-F238E27FC236}">
                <a16:creationId xmlns:a16="http://schemas.microsoft.com/office/drawing/2014/main" id="{B43C3782-D542-5B78-AE07-5704CD3DC861}"/>
              </a:ext>
            </a:extLst>
          </p:cNvPr>
          <p:cNvSpPr txBox="1"/>
          <p:nvPr/>
        </p:nvSpPr>
        <p:spPr>
          <a:xfrm>
            <a:off x="7999947" y="3683211"/>
            <a:ext cx="393029" cy="55399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r" rtl="1">
              <a:defRPr/>
            </a:pPr>
            <a:r>
              <a:rPr lang="ar-KW" sz="3000" b="1" dirty="0">
                <a:solidFill>
                  <a:srgbClr val="0000CC"/>
                </a:solidFill>
                <a:latin typeface="Calibri" panose="020F0502020204030204"/>
                <a:cs typeface="Times New Roman" panose="02020603050405020304" pitchFamily="18" charset="0"/>
              </a:rPr>
              <a:t>1</a:t>
            </a:r>
            <a:endParaRPr lang="ar-KW" sz="3000" dirty="0">
              <a:solidFill>
                <a:srgbClr val="0000CC"/>
              </a:solidFill>
              <a:latin typeface="Calibri" panose="020F0502020204030204"/>
              <a:cs typeface="Times New Roman" panose="02020603050405020304" pitchFamily="18" charset="0"/>
            </a:endParaRPr>
          </a:p>
        </p:txBody>
      </p:sp>
      <p:cxnSp>
        <p:nvCxnSpPr>
          <p:cNvPr id="20" name="رابط مستقيم 19">
            <a:extLst>
              <a:ext uri="{FF2B5EF4-FFF2-40B4-BE49-F238E27FC236}">
                <a16:creationId xmlns:a16="http://schemas.microsoft.com/office/drawing/2014/main" id="{A872428B-FDEE-FFE5-D48D-94FCB8464BE4}"/>
              </a:ext>
            </a:extLst>
          </p:cNvPr>
          <p:cNvCxnSpPr>
            <a:cxnSpLocks/>
          </p:cNvCxnSpPr>
          <p:nvPr/>
        </p:nvCxnSpPr>
        <p:spPr>
          <a:xfrm flipV="1">
            <a:off x="8158026" y="3346224"/>
            <a:ext cx="521740" cy="18566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مربع نص 20">
            <a:extLst>
              <a:ext uri="{FF2B5EF4-FFF2-40B4-BE49-F238E27FC236}">
                <a16:creationId xmlns:a16="http://schemas.microsoft.com/office/drawing/2014/main" id="{E0625B59-8B26-6FAC-8803-5A8B0B018635}"/>
              </a:ext>
            </a:extLst>
          </p:cNvPr>
          <p:cNvSpPr txBox="1"/>
          <p:nvPr/>
        </p:nvSpPr>
        <p:spPr>
          <a:xfrm>
            <a:off x="9612940" y="3744039"/>
            <a:ext cx="393029" cy="55399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r" rtl="1">
              <a:defRPr/>
            </a:pPr>
            <a:r>
              <a:rPr lang="ar-KW" sz="3000" b="1" dirty="0">
                <a:solidFill>
                  <a:srgbClr val="0000CC"/>
                </a:solidFill>
                <a:latin typeface="Calibri" panose="020F0502020204030204"/>
                <a:cs typeface="Times New Roman" panose="02020603050405020304" pitchFamily="18" charset="0"/>
              </a:rPr>
              <a:t>1</a:t>
            </a:r>
            <a:endParaRPr lang="ar-KW" sz="3000" dirty="0">
              <a:solidFill>
                <a:srgbClr val="0000CC"/>
              </a:solidFill>
              <a:latin typeface="Calibri" panose="020F0502020204030204"/>
              <a:cs typeface="Times New Roman" panose="02020603050405020304" pitchFamily="18" charset="0"/>
            </a:endParaRPr>
          </a:p>
        </p:txBody>
      </p:sp>
      <p:cxnSp>
        <p:nvCxnSpPr>
          <p:cNvPr id="22" name="رابط مستقيم 21">
            <a:extLst>
              <a:ext uri="{FF2B5EF4-FFF2-40B4-BE49-F238E27FC236}">
                <a16:creationId xmlns:a16="http://schemas.microsoft.com/office/drawing/2014/main" id="{25E05837-DCA3-8E9F-0D0D-0866EB2110A1}"/>
              </a:ext>
            </a:extLst>
          </p:cNvPr>
          <p:cNvCxnSpPr>
            <a:cxnSpLocks/>
          </p:cNvCxnSpPr>
          <p:nvPr/>
        </p:nvCxnSpPr>
        <p:spPr>
          <a:xfrm flipV="1">
            <a:off x="9982996" y="3786459"/>
            <a:ext cx="474099" cy="31165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مربع نص 22">
            <a:extLst>
              <a:ext uri="{FF2B5EF4-FFF2-40B4-BE49-F238E27FC236}">
                <a16:creationId xmlns:a16="http://schemas.microsoft.com/office/drawing/2014/main" id="{B5EB1DC2-890B-D92B-CD55-C8F3DAE38752}"/>
              </a:ext>
            </a:extLst>
          </p:cNvPr>
          <p:cNvSpPr txBox="1"/>
          <p:nvPr/>
        </p:nvSpPr>
        <p:spPr>
          <a:xfrm>
            <a:off x="7559087" y="3077726"/>
            <a:ext cx="623550" cy="55399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r" rtl="1">
              <a:defRPr/>
            </a:pPr>
            <a:r>
              <a:rPr lang="ar-KW" sz="3000" b="1" dirty="0">
                <a:solidFill>
                  <a:srgbClr val="0000CC"/>
                </a:solidFill>
                <a:latin typeface="Calibri" panose="020F0502020204030204"/>
                <a:cs typeface="Times New Roman" panose="02020603050405020304" pitchFamily="18" charset="0"/>
              </a:rPr>
              <a:t>12</a:t>
            </a:r>
            <a:endParaRPr lang="ar-KW" sz="3000" dirty="0">
              <a:solidFill>
                <a:srgbClr val="0000CC"/>
              </a:solidFill>
              <a:latin typeface="Calibri" panose="020F0502020204030204"/>
              <a:cs typeface="Times New Roman" panose="02020603050405020304" pitchFamily="18" charset="0"/>
            </a:endParaRPr>
          </a:p>
        </p:txBody>
      </p:sp>
      <p:sp>
        <p:nvSpPr>
          <p:cNvPr id="24" name="مربع نص 23">
            <a:extLst>
              <a:ext uri="{FF2B5EF4-FFF2-40B4-BE49-F238E27FC236}">
                <a16:creationId xmlns:a16="http://schemas.microsoft.com/office/drawing/2014/main" id="{C08D7879-0BAB-BA81-8DD9-A4D86E76C95E}"/>
              </a:ext>
            </a:extLst>
          </p:cNvPr>
          <p:cNvSpPr txBox="1"/>
          <p:nvPr/>
        </p:nvSpPr>
        <p:spPr>
          <a:xfrm>
            <a:off x="9407802" y="4376110"/>
            <a:ext cx="14569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KW" sz="32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 panose="020F0502020204030204"/>
                <a:ea typeface="+mn-ea"/>
                <a:cs typeface="Times New Roman" panose="02020603050405020304" pitchFamily="18" charset="0"/>
              </a:rPr>
              <a:t>ع = 12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25" name="مربع نص 24">
            <a:extLst>
              <a:ext uri="{FF2B5EF4-FFF2-40B4-BE49-F238E27FC236}">
                <a16:creationId xmlns:a16="http://schemas.microsoft.com/office/drawing/2014/main" id="{0745B523-001E-6035-8283-9B7B5C25EC84}"/>
              </a:ext>
            </a:extLst>
          </p:cNvPr>
          <p:cNvSpPr txBox="1"/>
          <p:nvPr/>
        </p:nvSpPr>
        <p:spPr>
          <a:xfrm>
            <a:off x="5820894" y="5066420"/>
            <a:ext cx="50621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KW" sz="32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 panose="020F0502020204030204"/>
                <a:ea typeface="+mn-ea"/>
                <a:cs typeface="Times New Roman" panose="02020603050405020304" pitchFamily="18" charset="0"/>
              </a:rPr>
              <a:t>ارتفاع متوازي الأضلاع = 12 م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7466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5" grpId="0"/>
      <p:bldP spid="16" grpId="0"/>
      <p:bldP spid="19" grpId="0"/>
      <p:bldP spid="21" grpId="0"/>
      <p:bldP spid="23" grpId="0"/>
      <p:bldP spid="24" grpId="0"/>
      <p:bldP spid="2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0"/>
                <a:lumOff val="100000"/>
              </a:schemeClr>
            </a:gs>
            <a:gs pos="35000">
              <a:schemeClr val="accent5">
                <a:lumMod val="0"/>
                <a:lumOff val="100000"/>
              </a:schemeClr>
            </a:gs>
            <a:gs pos="100000">
              <a:schemeClr val="accent5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صورة 4">
            <a:extLst>
              <a:ext uri="{FF2B5EF4-FFF2-40B4-BE49-F238E27FC236}">
                <a16:creationId xmlns:a16="http://schemas.microsoft.com/office/drawing/2014/main" id="{01293E86-7F21-0F49-B093-3A1013B6A3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4863" y="1351818"/>
            <a:ext cx="10404717" cy="3318656"/>
          </a:xfrm>
          <a:prstGeom prst="rect">
            <a:avLst/>
          </a:prstGeom>
        </p:spPr>
      </p:pic>
      <p:sp>
        <p:nvSpPr>
          <p:cNvPr id="6" name="مربع نص 5">
            <a:extLst>
              <a:ext uri="{FF2B5EF4-FFF2-40B4-BE49-F238E27FC236}">
                <a16:creationId xmlns:a16="http://schemas.microsoft.com/office/drawing/2014/main" id="{466A5563-82CD-52B7-1469-1983B679B3DF}"/>
              </a:ext>
            </a:extLst>
          </p:cNvPr>
          <p:cNvSpPr txBox="1"/>
          <p:nvPr/>
        </p:nvSpPr>
        <p:spPr>
          <a:xfrm>
            <a:off x="5660925" y="597877"/>
            <a:ext cx="5828655" cy="584775"/>
          </a:xfrm>
          <a:prstGeom prst="rect">
            <a:avLst/>
          </a:prstGeom>
          <a:solidFill>
            <a:sysClr val="window" lastClr="FFFFFF"/>
          </a:solidFill>
          <a:ln w="15875" cap="flat" cmpd="sng" algn="ctr">
            <a:solidFill>
              <a:sysClr val="windowText" lastClr="000000"/>
            </a:solidFill>
            <a:prstDash val="solid"/>
          </a:ln>
          <a:effectLst/>
        </p:spPr>
        <p:txBody>
          <a:bodyPr wrap="square" rtlCol="1">
            <a:spAutoFit/>
          </a:bodyPr>
          <a:lstStyle/>
          <a:p>
            <a:pPr marL="0" marR="0" lvl="0" indent="0" algn="ctr" defTabSz="109728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SA" sz="32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glow rad="101600">
                    <a:srgbClr val="F79646">
                      <a:satMod val="175000"/>
                      <a:alpha val="40000"/>
                    </a:srgbClr>
                  </a:glow>
                </a:effectLs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مهارات تفكير عليا ( 6 ) : صفحة ( 128 )</a:t>
            </a:r>
          </a:p>
        </p:txBody>
      </p:sp>
      <p:sp>
        <p:nvSpPr>
          <p:cNvPr id="2" name="مربع نص 1">
            <a:extLst>
              <a:ext uri="{FF2B5EF4-FFF2-40B4-BE49-F238E27FC236}">
                <a16:creationId xmlns:a16="http://schemas.microsoft.com/office/drawing/2014/main" id="{CCFF37F0-61F2-52F3-7C44-2E05207328CA}"/>
              </a:ext>
            </a:extLst>
          </p:cNvPr>
          <p:cNvSpPr txBox="1"/>
          <p:nvPr/>
        </p:nvSpPr>
        <p:spPr>
          <a:xfrm>
            <a:off x="7610622" y="2746894"/>
            <a:ext cx="32864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KW" sz="3200" b="1" kern="0" dirty="0">
                <a:solidFill>
                  <a:srgbClr val="0000FF"/>
                </a:solidFill>
                <a:latin typeface="Calibri" panose="020F0502020204030204"/>
                <a:cs typeface="Times New Roman" panose="02020603050405020304" pitchFamily="18" charset="0"/>
              </a:rPr>
              <a:t>عرض المستطيل = 5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3" name="مربع نص 2">
            <a:extLst>
              <a:ext uri="{FF2B5EF4-FFF2-40B4-BE49-F238E27FC236}">
                <a16:creationId xmlns:a16="http://schemas.microsoft.com/office/drawing/2014/main" id="{47E5E2B0-FA05-A509-B697-E555790E866C}"/>
              </a:ext>
            </a:extLst>
          </p:cNvPr>
          <p:cNvSpPr txBox="1"/>
          <p:nvPr/>
        </p:nvSpPr>
        <p:spPr>
          <a:xfrm>
            <a:off x="8356208" y="3328152"/>
            <a:ext cx="25409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KW" sz="3200" b="1" kern="0" dirty="0">
                <a:solidFill>
                  <a:srgbClr val="CC0066"/>
                </a:solidFill>
                <a:latin typeface="Calibri" panose="020F0502020204030204"/>
                <a:cs typeface="Times New Roman" panose="02020603050405020304" pitchFamily="18" charset="0"/>
              </a:rPr>
              <a:t>طول المستطيل =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srgbClr val="CC0066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مربع نص 3">
            <a:extLst>
              <a:ext uri="{FF2B5EF4-FFF2-40B4-BE49-F238E27FC236}">
                <a16:creationId xmlns:a16="http://schemas.microsoft.com/office/drawing/2014/main" id="{F42015B1-A93D-529B-FC15-22A0857934A5}"/>
              </a:ext>
            </a:extLst>
          </p:cNvPr>
          <p:cNvSpPr txBox="1"/>
          <p:nvPr/>
        </p:nvSpPr>
        <p:spPr>
          <a:xfrm>
            <a:off x="7230794" y="3328151"/>
            <a:ext cx="12178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KW" sz="3200" b="1" kern="0" dirty="0">
                <a:solidFill>
                  <a:srgbClr val="CC0066"/>
                </a:solidFill>
                <a:latin typeface="Calibri" panose="020F0502020204030204"/>
                <a:cs typeface="Times New Roman" panose="02020603050405020304" pitchFamily="18" charset="0"/>
              </a:rPr>
              <a:t>2 × 5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srgbClr val="CC0066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مربع نص 6">
            <a:extLst>
              <a:ext uri="{FF2B5EF4-FFF2-40B4-BE49-F238E27FC236}">
                <a16:creationId xmlns:a16="http://schemas.microsoft.com/office/drawing/2014/main" id="{463FF153-5A52-B831-6B06-6752FD028987}"/>
              </a:ext>
            </a:extLst>
          </p:cNvPr>
          <p:cNvSpPr txBox="1"/>
          <p:nvPr/>
        </p:nvSpPr>
        <p:spPr>
          <a:xfrm>
            <a:off x="6096000" y="3328151"/>
            <a:ext cx="11347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KW" sz="3200" b="1" kern="0" dirty="0">
                <a:solidFill>
                  <a:srgbClr val="CC0066"/>
                </a:solidFill>
                <a:latin typeface="Calibri" panose="020F0502020204030204"/>
                <a:cs typeface="Times New Roman" panose="02020603050405020304" pitchFamily="18" charset="0"/>
              </a:rPr>
              <a:t>= 10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srgbClr val="CC0066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مربع نص 7">
            <a:extLst>
              <a:ext uri="{FF2B5EF4-FFF2-40B4-BE49-F238E27FC236}">
                <a16:creationId xmlns:a16="http://schemas.microsoft.com/office/drawing/2014/main" id="{7A0B5557-3095-2F83-1C44-CF3709FAA1F4}"/>
              </a:ext>
            </a:extLst>
          </p:cNvPr>
          <p:cNvSpPr txBox="1"/>
          <p:nvPr/>
        </p:nvSpPr>
        <p:spPr>
          <a:xfrm>
            <a:off x="8912587" y="3881275"/>
            <a:ext cx="18446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KW" sz="32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 panose="020F0502020204030204"/>
                <a:ea typeface="+mn-ea"/>
                <a:cs typeface="Times New Roman" panose="02020603050405020304" pitchFamily="18" charset="0"/>
              </a:rPr>
              <a:t>م = ل × ض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9" name="مربع نص 8">
            <a:extLst>
              <a:ext uri="{FF2B5EF4-FFF2-40B4-BE49-F238E27FC236}">
                <a16:creationId xmlns:a16="http://schemas.microsoft.com/office/drawing/2014/main" id="{73696935-4530-5119-D166-25CB808A0D8F}"/>
              </a:ext>
            </a:extLst>
          </p:cNvPr>
          <p:cNvSpPr txBox="1"/>
          <p:nvPr/>
        </p:nvSpPr>
        <p:spPr>
          <a:xfrm>
            <a:off x="6973866" y="3885757"/>
            <a:ext cx="18446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KW" sz="32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 panose="020F0502020204030204"/>
                <a:ea typeface="+mn-ea"/>
                <a:cs typeface="Times New Roman" panose="02020603050405020304" pitchFamily="18" charset="0"/>
              </a:rPr>
              <a:t>= 10 × 5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0" name="مربع نص 9">
            <a:extLst>
              <a:ext uri="{FF2B5EF4-FFF2-40B4-BE49-F238E27FC236}">
                <a16:creationId xmlns:a16="http://schemas.microsoft.com/office/drawing/2014/main" id="{C1ED8C59-620A-57AF-2C79-963C703B154C}"/>
              </a:ext>
            </a:extLst>
          </p:cNvPr>
          <p:cNvSpPr txBox="1"/>
          <p:nvPr/>
        </p:nvSpPr>
        <p:spPr>
          <a:xfrm>
            <a:off x="5254329" y="3887381"/>
            <a:ext cx="18446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defRPr/>
            </a:pPr>
            <a:r>
              <a:rPr kumimoji="0" lang="ar-KW" sz="32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 panose="020F0502020204030204"/>
                <a:ea typeface="+mn-ea"/>
                <a:cs typeface="Times New Roman" panose="02020603050405020304" pitchFamily="18" charset="0"/>
              </a:rPr>
              <a:t>= 50 س</a:t>
            </a:r>
            <a:r>
              <a:rPr lang="ar-KW" sz="3200" b="1" kern="100" dirty="0">
                <a:solidFill>
                  <a:srgbClr val="0000FF"/>
                </a:solidFill>
                <a:latin typeface="Aptos" panose="020B0004020202020204" pitchFamily="34" charset="0"/>
                <a:ea typeface="Aptos" panose="020B0004020202020204" pitchFamily="34" charset="0"/>
                <a:cs typeface="+mj-cs"/>
              </a:rPr>
              <a:t>م</a:t>
            </a:r>
            <a:r>
              <a:rPr lang="ar-KW" sz="3200" b="1" kern="100" dirty="0">
                <a:solidFill>
                  <a:srgbClr val="0000FF"/>
                </a:solidFill>
                <a:latin typeface="Aptos" panose="020B0004020202020204" pitchFamily="34" charset="0"/>
                <a:ea typeface="Aptos" panose="020B0004020202020204" pitchFamily="34" charset="0"/>
              </a:rPr>
              <a:t> </a:t>
            </a:r>
            <a:r>
              <a:rPr lang="ar-KW" sz="3600" b="1" kern="100" baseline="30000" dirty="0">
                <a:solidFill>
                  <a:srgbClr val="0000FF"/>
                </a:solidFill>
                <a:latin typeface="Aptos" panose="020B0004020202020204" pitchFamily="34" charset="0"/>
                <a:ea typeface="Aptos" panose="020B0004020202020204" pitchFamily="34" charset="0"/>
              </a:rPr>
              <a:t>2</a:t>
            </a:r>
            <a:r>
              <a:rPr kumimoji="0" lang="ar-KW" sz="32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 panose="020F0502020204030204"/>
                <a:ea typeface="+mn-ea"/>
                <a:cs typeface="Times New Roman" panose="02020603050405020304" pitchFamily="18" charset="0"/>
              </a:rPr>
              <a:t> 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7383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2" grpId="0"/>
      <p:bldP spid="3" grpId="0"/>
      <p:bldP spid="4" grpId="0"/>
      <p:bldP spid="7" grpId="0"/>
      <p:bldP spid="8" grpId="0"/>
      <p:bldP spid="9" grpId="0"/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0"/>
                <a:lumOff val="100000"/>
              </a:schemeClr>
            </a:gs>
            <a:gs pos="35000">
              <a:schemeClr val="accent5">
                <a:lumMod val="0"/>
                <a:lumOff val="100000"/>
              </a:schemeClr>
            </a:gs>
            <a:gs pos="100000">
              <a:schemeClr val="accent5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مربع نص 3">
            <a:extLst>
              <a:ext uri="{FF2B5EF4-FFF2-40B4-BE49-F238E27FC236}">
                <a16:creationId xmlns:a16="http://schemas.microsoft.com/office/drawing/2014/main" id="{46C32E90-EE00-0C69-E08B-D13158A2DC15}"/>
              </a:ext>
            </a:extLst>
          </p:cNvPr>
          <p:cNvSpPr txBox="1"/>
          <p:nvPr/>
        </p:nvSpPr>
        <p:spPr>
          <a:xfrm>
            <a:off x="7636947" y="315457"/>
            <a:ext cx="3995224" cy="584775"/>
          </a:xfrm>
          <a:prstGeom prst="rect">
            <a:avLst/>
          </a:prstGeom>
          <a:solidFill>
            <a:sysClr val="window" lastClr="FFFFFF"/>
          </a:solidFill>
          <a:ln w="15875" cap="flat" cmpd="sng" algn="ctr">
            <a:solidFill>
              <a:sysClr val="windowText" lastClr="000000"/>
            </a:solidFill>
            <a:prstDash val="solid"/>
          </a:ln>
          <a:effectLst/>
        </p:spPr>
        <p:txBody>
          <a:bodyPr wrap="square" rtlCol="1">
            <a:spAutoFit/>
          </a:bodyPr>
          <a:lstStyle/>
          <a:p>
            <a:pPr marL="0" marR="0" lvl="0" indent="0" algn="ctr" defTabSz="109728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SA" sz="32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glow rad="101600">
                    <a:srgbClr val="F79646">
                      <a:satMod val="175000"/>
                      <a:alpha val="40000"/>
                    </a:srgbClr>
                  </a:glow>
                </a:effectLs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الخاتمة صفحة : ( 159 )</a:t>
            </a:r>
          </a:p>
        </p:txBody>
      </p:sp>
      <p:pic>
        <p:nvPicPr>
          <p:cNvPr id="5" name="صورة 4">
            <a:extLst>
              <a:ext uri="{FF2B5EF4-FFF2-40B4-BE49-F238E27FC236}">
                <a16:creationId xmlns:a16="http://schemas.microsoft.com/office/drawing/2014/main" id="{6B2C7A41-A905-736D-88AF-A7BD9D7D69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6775" y="1025764"/>
            <a:ext cx="11055396" cy="2415465"/>
          </a:xfrm>
          <a:prstGeom prst="rect">
            <a:avLst/>
          </a:prstGeom>
        </p:spPr>
      </p:pic>
      <p:sp>
        <p:nvSpPr>
          <p:cNvPr id="7" name="مستطيل: زوايا مستديرة 6">
            <a:extLst>
              <a:ext uri="{FF2B5EF4-FFF2-40B4-BE49-F238E27FC236}">
                <a16:creationId xmlns:a16="http://schemas.microsoft.com/office/drawing/2014/main" id="{368D4346-0238-6BCA-A7A2-2F9A1B99C60C}"/>
              </a:ext>
            </a:extLst>
          </p:cNvPr>
          <p:cNvSpPr/>
          <p:nvPr/>
        </p:nvSpPr>
        <p:spPr>
          <a:xfrm>
            <a:off x="10442916" y="2772731"/>
            <a:ext cx="474671" cy="435418"/>
          </a:xfrm>
          <a:prstGeom prst="roundRect">
            <a:avLst/>
          </a:prstGeom>
          <a:solidFill>
            <a:srgbClr val="0000FF">
              <a:alpha val="43000"/>
            </a:srgbClr>
          </a:solidFill>
          <a:ln>
            <a:solidFill>
              <a:srgbClr val="0000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KW"/>
          </a:p>
        </p:txBody>
      </p:sp>
      <p:sp>
        <p:nvSpPr>
          <p:cNvPr id="2" name="مربع نص 1">
            <a:extLst>
              <a:ext uri="{FF2B5EF4-FFF2-40B4-BE49-F238E27FC236}">
                <a16:creationId xmlns:a16="http://schemas.microsoft.com/office/drawing/2014/main" id="{80B77041-FF04-50E3-2FA0-3E0997AE399C}"/>
              </a:ext>
            </a:extLst>
          </p:cNvPr>
          <p:cNvSpPr txBox="1"/>
          <p:nvPr/>
        </p:nvSpPr>
        <p:spPr>
          <a:xfrm>
            <a:off x="8369063" y="3582113"/>
            <a:ext cx="203873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KW" sz="32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 panose="020F0502020204030204"/>
                <a:ea typeface="+mn-ea"/>
                <a:cs typeface="Times New Roman" panose="02020603050405020304" pitchFamily="18" charset="0"/>
              </a:rPr>
              <a:t>7 × ع = 35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grpSp>
        <p:nvGrpSpPr>
          <p:cNvPr id="3" name="مجموعة 2">
            <a:extLst>
              <a:ext uri="{FF2B5EF4-FFF2-40B4-BE49-F238E27FC236}">
                <a16:creationId xmlns:a16="http://schemas.microsoft.com/office/drawing/2014/main" id="{C4CC2EA2-0ECC-20DD-B9AC-1938C0B56646}"/>
              </a:ext>
            </a:extLst>
          </p:cNvPr>
          <p:cNvGrpSpPr/>
          <p:nvPr/>
        </p:nvGrpSpPr>
        <p:grpSpPr>
          <a:xfrm>
            <a:off x="8978915" y="4208690"/>
            <a:ext cx="1520810" cy="1141144"/>
            <a:chOff x="8604018" y="3159650"/>
            <a:chExt cx="857470" cy="1141144"/>
          </a:xfrm>
        </p:grpSpPr>
        <p:sp>
          <p:nvSpPr>
            <p:cNvPr id="6" name="مربع نص 5">
              <a:extLst>
                <a:ext uri="{FF2B5EF4-FFF2-40B4-BE49-F238E27FC236}">
                  <a16:creationId xmlns:a16="http://schemas.microsoft.com/office/drawing/2014/main" id="{2B977C1C-473C-FFBB-0084-84A0114DBBC3}"/>
                </a:ext>
              </a:extLst>
            </p:cNvPr>
            <p:cNvSpPr txBox="1"/>
            <p:nvPr/>
          </p:nvSpPr>
          <p:spPr>
            <a:xfrm>
              <a:off x="8604018" y="3159650"/>
              <a:ext cx="739337" cy="584775"/>
            </a:xfrm>
            <a:prstGeom prst="rect">
              <a:avLst/>
            </a:prstGeom>
            <a:noFill/>
          </p:spPr>
          <p:txBody>
            <a:bodyPr wrap="square" rtlCol="1">
              <a:spAutoFit/>
            </a:bodyPr>
            <a:lstStyle/>
            <a:p>
              <a:pPr marL="0" marR="0" lvl="0" indent="0" algn="r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ar-KW" sz="3200" b="1" kern="0" dirty="0">
                  <a:solidFill>
                    <a:srgbClr val="CC0066"/>
                  </a:solidFill>
                  <a:latin typeface="Calibri" panose="020F0502020204030204"/>
                  <a:cs typeface="Times New Roman" panose="02020603050405020304" pitchFamily="18" charset="0"/>
                </a:rPr>
                <a:t>7</a:t>
              </a:r>
              <a:r>
                <a:rPr kumimoji="0" lang="ar-KW" sz="3200" b="1" i="0" u="none" strike="noStrike" kern="0" cap="none" spc="0" normalizeH="0" baseline="0" noProof="0" dirty="0">
                  <a:ln>
                    <a:noFill/>
                  </a:ln>
                  <a:solidFill>
                    <a:srgbClr val="CC0066"/>
                  </a:solidFill>
                  <a:effectLst/>
                  <a:uLnTx/>
                  <a:uFillTx/>
                  <a:latin typeface="Calibri" panose="020F0502020204030204"/>
                  <a:cs typeface="Times New Roman" panose="02020603050405020304" pitchFamily="18" charset="0"/>
                </a:rPr>
                <a:t> × ع</a:t>
              </a:r>
            </a:p>
          </p:txBody>
        </p:sp>
        <p:sp>
          <p:nvSpPr>
            <p:cNvPr id="8" name="مربع نص 7">
              <a:extLst>
                <a:ext uri="{FF2B5EF4-FFF2-40B4-BE49-F238E27FC236}">
                  <a16:creationId xmlns:a16="http://schemas.microsoft.com/office/drawing/2014/main" id="{9936C7EE-5F55-EA66-27C4-0BAFE0D7F16B}"/>
                </a:ext>
              </a:extLst>
            </p:cNvPr>
            <p:cNvSpPr txBox="1"/>
            <p:nvPr/>
          </p:nvSpPr>
          <p:spPr>
            <a:xfrm>
              <a:off x="8748835" y="3716019"/>
              <a:ext cx="410465" cy="584775"/>
            </a:xfrm>
            <a:prstGeom prst="rect">
              <a:avLst/>
            </a:prstGeom>
            <a:noFill/>
          </p:spPr>
          <p:txBody>
            <a:bodyPr wrap="square" rtlCol="1">
              <a:spAutoFit/>
            </a:bodyPr>
            <a:lstStyle/>
            <a:p>
              <a:pPr marL="0" marR="0" lvl="0" indent="0" algn="r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ar-KW" sz="3200" b="1" i="0" u="none" strike="noStrike" kern="0" cap="none" spc="0" normalizeH="0" baseline="0" noProof="0" dirty="0">
                  <a:ln>
                    <a:noFill/>
                  </a:ln>
                  <a:solidFill>
                    <a:srgbClr val="CC0066"/>
                  </a:solidFill>
                  <a:effectLst/>
                  <a:uLnTx/>
                  <a:uFillTx/>
                  <a:latin typeface="Calibri" panose="020F0502020204030204"/>
                  <a:cs typeface="Times New Roman" panose="02020603050405020304" pitchFamily="18" charset="0"/>
                </a:rPr>
                <a:t>7</a:t>
              </a:r>
            </a:p>
          </p:txBody>
        </p:sp>
        <p:cxnSp>
          <p:nvCxnSpPr>
            <p:cNvPr id="9" name="رابط مستقيم 8">
              <a:extLst>
                <a:ext uri="{FF2B5EF4-FFF2-40B4-BE49-F238E27FC236}">
                  <a16:creationId xmlns:a16="http://schemas.microsoft.com/office/drawing/2014/main" id="{FE1A6D08-A420-525F-2FB4-B5CFCCEAD779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8718540" y="3737658"/>
              <a:ext cx="742948" cy="0"/>
            </a:xfrm>
            <a:prstGeom prst="line">
              <a:avLst/>
            </a:prstGeom>
            <a:noFill/>
            <a:ln w="28575" cap="rnd" cmpd="sng" algn="ctr">
              <a:solidFill>
                <a:srgbClr val="CC0066"/>
              </a:solidFill>
              <a:prstDash val="solid"/>
            </a:ln>
            <a:effectLst/>
          </p:spPr>
        </p:cxnSp>
      </p:grpSp>
      <p:grpSp>
        <p:nvGrpSpPr>
          <p:cNvPr id="10" name="مجموعة 9">
            <a:extLst>
              <a:ext uri="{FF2B5EF4-FFF2-40B4-BE49-F238E27FC236}">
                <a16:creationId xmlns:a16="http://schemas.microsoft.com/office/drawing/2014/main" id="{EBE120AA-F0F0-A608-F5D7-A129315AA23C}"/>
              </a:ext>
            </a:extLst>
          </p:cNvPr>
          <p:cNvGrpSpPr/>
          <p:nvPr/>
        </p:nvGrpSpPr>
        <p:grpSpPr>
          <a:xfrm>
            <a:off x="7312514" y="4250144"/>
            <a:ext cx="1847275" cy="1076729"/>
            <a:chOff x="6855615" y="4703048"/>
            <a:chExt cx="1847275" cy="1076729"/>
          </a:xfrm>
        </p:grpSpPr>
        <p:grpSp>
          <p:nvGrpSpPr>
            <p:cNvPr id="11" name="مجموعة 10">
              <a:extLst>
                <a:ext uri="{FF2B5EF4-FFF2-40B4-BE49-F238E27FC236}">
                  <a16:creationId xmlns:a16="http://schemas.microsoft.com/office/drawing/2014/main" id="{DBCDB8D9-F2F0-915D-D3E8-15FC0C3BF6C6}"/>
                </a:ext>
              </a:extLst>
            </p:cNvPr>
            <p:cNvGrpSpPr/>
            <p:nvPr/>
          </p:nvGrpSpPr>
          <p:grpSpPr>
            <a:xfrm>
              <a:off x="6855615" y="4703048"/>
              <a:ext cx="1423967" cy="1076729"/>
              <a:chOff x="6435680" y="3523454"/>
              <a:chExt cx="1423967" cy="1076729"/>
            </a:xfrm>
          </p:grpSpPr>
          <p:cxnSp>
            <p:nvCxnSpPr>
              <p:cNvPr id="13" name="رابط مستقيم 12">
                <a:extLst>
                  <a:ext uri="{FF2B5EF4-FFF2-40B4-BE49-F238E27FC236}">
                    <a16:creationId xmlns:a16="http://schemas.microsoft.com/office/drawing/2014/main" id="{05486951-C575-327E-090B-4A7AA5429BBB}"/>
                  </a:ext>
                </a:extLst>
              </p:cNvPr>
              <p:cNvCxnSpPr/>
              <p:nvPr/>
            </p:nvCxnSpPr>
            <p:spPr>
              <a:xfrm flipH="1">
                <a:off x="6584123" y="4040281"/>
                <a:ext cx="1275524" cy="0"/>
              </a:xfrm>
              <a:prstGeom prst="line">
                <a:avLst/>
              </a:prstGeom>
              <a:noFill/>
              <a:ln w="28575" cap="flat" cmpd="sng" algn="ctr">
                <a:solidFill>
                  <a:srgbClr val="CC0066"/>
                </a:solidFill>
                <a:prstDash val="solid"/>
                <a:miter lim="800000"/>
              </a:ln>
              <a:effectLst/>
            </p:spPr>
          </p:cxnSp>
          <p:sp>
            <p:nvSpPr>
              <p:cNvPr id="14" name="مربع نص 13">
                <a:extLst>
                  <a:ext uri="{FF2B5EF4-FFF2-40B4-BE49-F238E27FC236}">
                    <a16:creationId xmlns:a16="http://schemas.microsoft.com/office/drawing/2014/main" id="{D06D8A53-D3B3-F8B7-E092-17A74369186E}"/>
                  </a:ext>
                </a:extLst>
              </p:cNvPr>
              <p:cNvSpPr txBox="1"/>
              <p:nvPr/>
            </p:nvSpPr>
            <p:spPr>
              <a:xfrm>
                <a:off x="6435680" y="3523454"/>
                <a:ext cx="1048195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r" defTabSz="914400" rtl="1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ar-KW" sz="32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CC0066"/>
                    </a:solidFill>
                    <a:effectLst/>
                    <a:uLnTx/>
                    <a:uFillTx/>
                    <a:latin typeface="Calibri" panose="020F0502020204030204"/>
                    <a:cs typeface="Times New Roman" panose="02020603050405020304" pitchFamily="18" charset="0"/>
                  </a:rPr>
                  <a:t>35</a:t>
                </a:r>
                <a:endParaRPr kumimoji="0" lang="en-US" sz="3200" b="1" i="0" u="none" strike="noStrike" kern="0" cap="none" spc="0" normalizeH="0" baseline="0" noProof="0" dirty="0">
                  <a:ln>
                    <a:noFill/>
                  </a:ln>
                  <a:solidFill>
                    <a:srgbClr val="CC0066"/>
                  </a:solidFill>
                  <a:effectLst/>
                  <a:uLnTx/>
                  <a:uFillTx/>
                  <a:latin typeface="Calibri" panose="020F0502020204030204"/>
                </a:endParaRPr>
              </a:p>
            </p:txBody>
          </p:sp>
          <p:sp>
            <p:nvSpPr>
              <p:cNvPr id="15" name="مربع نص 14">
                <a:extLst>
                  <a:ext uri="{FF2B5EF4-FFF2-40B4-BE49-F238E27FC236}">
                    <a16:creationId xmlns:a16="http://schemas.microsoft.com/office/drawing/2014/main" id="{B144A46F-C779-6951-B1D9-3CB2C5A51744}"/>
                  </a:ext>
                </a:extLst>
              </p:cNvPr>
              <p:cNvSpPr txBox="1"/>
              <p:nvPr/>
            </p:nvSpPr>
            <p:spPr>
              <a:xfrm>
                <a:off x="6809946" y="4015408"/>
                <a:ext cx="696171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r" defTabSz="914400" rtl="1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ar-KW" sz="32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CC0066"/>
                    </a:solidFill>
                    <a:effectLst/>
                    <a:uLnTx/>
                    <a:uFillTx/>
                    <a:latin typeface="Calibri" panose="020F0502020204030204"/>
                    <a:cs typeface="Times New Roman" panose="02020603050405020304" pitchFamily="18" charset="0"/>
                  </a:rPr>
                  <a:t>7</a:t>
                </a:r>
                <a:endParaRPr kumimoji="0" lang="en-US" sz="3200" b="1" i="0" u="none" strike="noStrike" kern="0" cap="none" spc="0" normalizeH="0" baseline="0" noProof="0" dirty="0">
                  <a:ln>
                    <a:noFill/>
                  </a:ln>
                  <a:solidFill>
                    <a:srgbClr val="CC0066"/>
                  </a:solidFill>
                  <a:effectLst/>
                  <a:uLnTx/>
                  <a:uFillTx/>
                  <a:latin typeface="Calibri" panose="020F0502020204030204"/>
                </a:endParaRPr>
              </a:p>
            </p:txBody>
          </p:sp>
        </p:grpSp>
        <p:sp>
          <p:nvSpPr>
            <p:cNvPr id="12" name="مربع نص 11">
              <a:extLst>
                <a:ext uri="{FF2B5EF4-FFF2-40B4-BE49-F238E27FC236}">
                  <a16:creationId xmlns:a16="http://schemas.microsoft.com/office/drawing/2014/main" id="{FF246B06-1AA3-86D6-F487-05981B505DF9}"/>
                </a:ext>
              </a:extLst>
            </p:cNvPr>
            <p:cNvSpPr txBox="1"/>
            <p:nvPr/>
          </p:nvSpPr>
          <p:spPr>
            <a:xfrm>
              <a:off x="8223376" y="4902615"/>
              <a:ext cx="47951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r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ar-KW" sz="3200" b="1" i="0" u="none" strike="noStrike" kern="0" cap="none" spc="0" normalizeH="0" baseline="0" noProof="0" dirty="0">
                  <a:ln>
                    <a:noFill/>
                  </a:ln>
                  <a:solidFill>
                    <a:srgbClr val="CC0066"/>
                  </a:solidFill>
                  <a:effectLst/>
                  <a:uLnTx/>
                  <a:uFillTx/>
                  <a:latin typeface="Calibri" panose="020F0502020204030204"/>
                  <a:cs typeface="Times New Roman" panose="02020603050405020304" pitchFamily="18" charset="0"/>
                </a:rPr>
                <a:t>=</a:t>
              </a:r>
              <a:endPara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CC0066"/>
                </a:solidFill>
                <a:effectLst/>
                <a:uLnTx/>
                <a:uFillTx/>
                <a:latin typeface="Calibri" panose="020F0502020204030204"/>
              </a:endParaRPr>
            </a:p>
          </p:txBody>
        </p:sp>
      </p:grpSp>
      <p:sp>
        <p:nvSpPr>
          <p:cNvPr id="16" name="مربع نص 15">
            <a:extLst>
              <a:ext uri="{FF2B5EF4-FFF2-40B4-BE49-F238E27FC236}">
                <a16:creationId xmlns:a16="http://schemas.microsoft.com/office/drawing/2014/main" id="{ADBD0B09-308B-E92C-0C4E-6C4B0C2E5870}"/>
              </a:ext>
            </a:extLst>
          </p:cNvPr>
          <p:cNvSpPr txBox="1"/>
          <p:nvPr/>
        </p:nvSpPr>
        <p:spPr>
          <a:xfrm>
            <a:off x="10228117" y="4142015"/>
            <a:ext cx="393029" cy="55399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r" rtl="1">
              <a:defRPr/>
            </a:pPr>
            <a:r>
              <a:rPr lang="ar-KW" sz="3000" b="1" dirty="0">
                <a:solidFill>
                  <a:srgbClr val="0000CC"/>
                </a:solidFill>
                <a:latin typeface="Calibri" panose="020F0502020204030204"/>
                <a:cs typeface="Times New Roman" panose="02020603050405020304" pitchFamily="18" charset="0"/>
              </a:rPr>
              <a:t>1</a:t>
            </a:r>
            <a:endParaRPr lang="ar-KW" sz="3000" dirty="0">
              <a:solidFill>
                <a:srgbClr val="0000CC"/>
              </a:solidFill>
              <a:latin typeface="Calibri" panose="020F0502020204030204"/>
              <a:cs typeface="Times New Roman" panose="02020603050405020304" pitchFamily="18" charset="0"/>
            </a:endParaRPr>
          </a:p>
        </p:txBody>
      </p:sp>
      <p:cxnSp>
        <p:nvCxnSpPr>
          <p:cNvPr id="17" name="رابط مستقيم 16">
            <a:extLst>
              <a:ext uri="{FF2B5EF4-FFF2-40B4-BE49-F238E27FC236}">
                <a16:creationId xmlns:a16="http://schemas.microsoft.com/office/drawing/2014/main" id="{1F1DE25E-D403-70EE-9CB5-C69C2E945607}"/>
              </a:ext>
            </a:extLst>
          </p:cNvPr>
          <p:cNvCxnSpPr>
            <a:cxnSpLocks/>
          </p:cNvCxnSpPr>
          <p:nvPr/>
        </p:nvCxnSpPr>
        <p:spPr>
          <a:xfrm flipV="1">
            <a:off x="9833030" y="4345880"/>
            <a:ext cx="474099" cy="31165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رابط مستقيم 17">
            <a:extLst>
              <a:ext uri="{FF2B5EF4-FFF2-40B4-BE49-F238E27FC236}">
                <a16:creationId xmlns:a16="http://schemas.microsoft.com/office/drawing/2014/main" id="{E2287284-C613-394A-06E8-3942B4601CF6}"/>
              </a:ext>
            </a:extLst>
          </p:cNvPr>
          <p:cNvCxnSpPr>
            <a:cxnSpLocks/>
          </p:cNvCxnSpPr>
          <p:nvPr/>
        </p:nvCxnSpPr>
        <p:spPr>
          <a:xfrm flipV="1">
            <a:off x="7894964" y="4883140"/>
            <a:ext cx="474099" cy="31165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مربع نص 18">
            <a:extLst>
              <a:ext uri="{FF2B5EF4-FFF2-40B4-BE49-F238E27FC236}">
                <a16:creationId xmlns:a16="http://schemas.microsoft.com/office/drawing/2014/main" id="{CCA78F01-1581-21A5-A7FE-5A14343AA36C}"/>
              </a:ext>
            </a:extLst>
          </p:cNvPr>
          <p:cNvSpPr txBox="1"/>
          <p:nvPr/>
        </p:nvSpPr>
        <p:spPr>
          <a:xfrm>
            <a:off x="7559815" y="4786698"/>
            <a:ext cx="393029" cy="55399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r" rtl="1">
              <a:defRPr/>
            </a:pPr>
            <a:r>
              <a:rPr lang="ar-KW" sz="3000" b="1" dirty="0">
                <a:solidFill>
                  <a:srgbClr val="0000CC"/>
                </a:solidFill>
                <a:latin typeface="Calibri" panose="020F0502020204030204"/>
                <a:cs typeface="Times New Roman" panose="02020603050405020304" pitchFamily="18" charset="0"/>
              </a:rPr>
              <a:t>1</a:t>
            </a:r>
            <a:endParaRPr lang="ar-KW" sz="3000" dirty="0">
              <a:solidFill>
                <a:srgbClr val="0000CC"/>
              </a:solidFill>
              <a:latin typeface="Calibri" panose="020F0502020204030204"/>
              <a:cs typeface="Times New Roman" panose="02020603050405020304" pitchFamily="18" charset="0"/>
            </a:endParaRPr>
          </a:p>
        </p:txBody>
      </p:sp>
      <p:cxnSp>
        <p:nvCxnSpPr>
          <p:cNvPr id="20" name="رابط مستقيم 19">
            <a:extLst>
              <a:ext uri="{FF2B5EF4-FFF2-40B4-BE49-F238E27FC236}">
                <a16:creationId xmlns:a16="http://schemas.microsoft.com/office/drawing/2014/main" id="{9001221F-2455-5184-CB1F-8D953DBBED68}"/>
              </a:ext>
            </a:extLst>
          </p:cNvPr>
          <p:cNvCxnSpPr>
            <a:cxnSpLocks/>
          </p:cNvCxnSpPr>
          <p:nvPr/>
        </p:nvCxnSpPr>
        <p:spPr>
          <a:xfrm flipV="1">
            <a:off x="7717894" y="4449711"/>
            <a:ext cx="521740" cy="18566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مربع نص 20">
            <a:extLst>
              <a:ext uri="{FF2B5EF4-FFF2-40B4-BE49-F238E27FC236}">
                <a16:creationId xmlns:a16="http://schemas.microsoft.com/office/drawing/2014/main" id="{AD4C6F3B-3D67-D463-BEF8-40EBBADC7598}"/>
              </a:ext>
            </a:extLst>
          </p:cNvPr>
          <p:cNvSpPr txBox="1"/>
          <p:nvPr/>
        </p:nvSpPr>
        <p:spPr>
          <a:xfrm>
            <a:off x="9172808" y="4847526"/>
            <a:ext cx="393029" cy="55399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r" rtl="1">
              <a:defRPr/>
            </a:pPr>
            <a:r>
              <a:rPr lang="ar-KW" sz="3000" b="1" dirty="0">
                <a:solidFill>
                  <a:srgbClr val="0000CC"/>
                </a:solidFill>
                <a:latin typeface="Calibri" panose="020F0502020204030204"/>
                <a:cs typeface="Times New Roman" panose="02020603050405020304" pitchFamily="18" charset="0"/>
              </a:rPr>
              <a:t>1</a:t>
            </a:r>
            <a:endParaRPr lang="ar-KW" sz="3000" dirty="0">
              <a:solidFill>
                <a:srgbClr val="0000CC"/>
              </a:solidFill>
              <a:latin typeface="Calibri" panose="020F0502020204030204"/>
              <a:cs typeface="Times New Roman" panose="02020603050405020304" pitchFamily="18" charset="0"/>
            </a:endParaRPr>
          </a:p>
        </p:txBody>
      </p:sp>
      <p:cxnSp>
        <p:nvCxnSpPr>
          <p:cNvPr id="22" name="رابط مستقيم 21">
            <a:extLst>
              <a:ext uri="{FF2B5EF4-FFF2-40B4-BE49-F238E27FC236}">
                <a16:creationId xmlns:a16="http://schemas.microsoft.com/office/drawing/2014/main" id="{11286F39-5B48-981E-ECEB-F8CB2C23007E}"/>
              </a:ext>
            </a:extLst>
          </p:cNvPr>
          <p:cNvCxnSpPr>
            <a:cxnSpLocks/>
          </p:cNvCxnSpPr>
          <p:nvPr/>
        </p:nvCxnSpPr>
        <p:spPr>
          <a:xfrm flipV="1">
            <a:off x="9542864" y="4889946"/>
            <a:ext cx="474099" cy="31165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مربع نص 22">
            <a:extLst>
              <a:ext uri="{FF2B5EF4-FFF2-40B4-BE49-F238E27FC236}">
                <a16:creationId xmlns:a16="http://schemas.microsoft.com/office/drawing/2014/main" id="{59614A78-6AC0-C7B8-417A-F73FD422A5F9}"/>
              </a:ext>
            </a:extLst>
          </p:cNvPr>
          <p:cNvSpPr txBox="1"/>
          <p:nvPr/>
        </p:nvSpPr>
        <p:spPr>
          <a:xfrm>
            <a:off x="7236539" y="4181213"/>
            <a:ext cx="505965" cy="55399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r" rtl="1">
              <a:defRPr/>
            </a:pPr>
            <a:r>
              <a:rPr lang="ar-KW" sz="3000" b="1" dirty="0">
                <a:solidFill>
                  <a:srgbClr val="0000CC"/>
                </a:solidFill>
                <a:latin typeface="Calibri" panose="020F0502020204030204"/>
                <a:cs typeface="Times New Roman" panose="02020603050405020304" pitchFamily="18" charset="0"/>
              </a:rPr>
              <a:t>5</a:t>
            </a:r>
            <a:endParaRPr lang="ar-KW" sz="3000" dirty="0">
              <a:solidFill>
                <a:srgbClr val="0000CC"/>
              </a:solidFill>
              <a:latin typeface="Calibri" panose="020F0502020204030204"/>
              <a:cs typeface="Times New Roman" panose="02020603050405020304" pitchFamily="18" charset="0"/>
            </a:endParaRPr>
          </a:p>
        </p:txBody>
      </p:sp>
      <p:sp>
        <p:nvSpPr>
          <p:cNvPr id="24" name="مربع نص 23">
            <a:extLst>
              <a:ext uri="{FF2B5EF4-FFF2-40B4-BE49-F238E27FC236}">
                <a16:creationId xmlns:a16="http://schemas.microsoft.com/office/drawing/2014/main" id="{532E2F95-466B-D9B3-AF89-1A4DCCC3A6BB}"/>
              </a:ext>
            </a:extLst>
          </p:cNvPr>
          <p:cNvSpPr txBox="1"/>
          <p:nvPr/>
        </p:nvSpPr>
        <p:spPr>
          <a:xfrm>
            <a:off x="9106937" y="5440519"/>
            <a:ext cx="13176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KW" sz="3200" b="1" i="0" u="none" strike="noStrike" kern="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 panose="020F0502020204030204"/>
                <a:ea typeface="+mn-ea"/>
                <a:cs typeface="Times New Roman" panose="02020603050405020304" pitchFamily="18" charset="0"/>
              </a:rPr>
              <a:t>ع = 5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6976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2" grpId="0"/>
      <p:bldP spid="16" grpId="0"/>
      <p:bldP spid="19" grpId="0"/>
      <p:bldP spid="21" grpId="0"/>
      <p:bldP spid="23" grpId="0"/>
      <p:bldP spid="24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دارة">
  <a:themeElements>
    <a:clrScheme name="دارة">
      <a:dk1>
        <a:sysClr val="windowText" lastClr="000000"/>
      </a:dk1>
      <a:lt1>
        <a:sysClr val="window" lastClr="FFFFFF"/>
      </a:lt1>
      <a:dk2>
        <a:srgbClr val="2B5F27"/>
      </a:dk2>
      <a:lt2>
        <a:srgbClr val="D8FC68"/>
      </a:lt2>
      <a:accent1>
        <a:srgbClr val="DDC855"/>
      </a:accent1>
      <a:accent2>
        <a:srgbClr val="FCA03D"/>
      </a:accent2>
      <a:accent3>
        <a:srgbClr val="E36439"/>
      </a:accent3>
      <a:accent4>
        <a:srgbClr val="C2935B"/>
      </a:accent4>
      <a:accent5>
        <a:srgbClr val="88C25C"/>
      </a:accent5>
      <a:accent6>
        <a:srgbClr val="BFCC86"/>
      </a:accent6>
      <a:hlink>
        <a:srgbClr val="FFCE23"/>
      </a:hlink>
      <a:folHlink>
        <a:srgbClr val="FDEB86"/>
      </a:folHlink>
    </a:clrScheme>
    <a:fontScheme name="دارة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دارة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88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82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97ECCC31-8429-4523-BE8D-8F09B7A4D4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87</TotalTime>
  <Words>330</Words>
  <Application>Microsoft Office PowerPoint</Application>
  <PresentationFormat>شاشة عريضة</PresentationFormat>
  <Paragraphs>103</Paragraphs>
  <Slides>12</Slides>
  <Notes>0</Notes>
  <HiddenSlides>0</HiddenSlides>
  <MMClips>0</MMClips>
  <ScaleCrop>false</ScaleCrop>
  <HeadingPairs>
    <vt:vector size="6" baseType="variant">
      <vt:variant>
        <vt:lpstr>الخطوط المستخدمة</vt:lpstr>
      </vt:variant>
      <vt:variant>
        <vt:i4>6</vt:i4>
      </vt:variant>
      <vt:variant>
        <vt:lpstr>نسق</vt:lpstr>
      </vt:variant>
      <vt:variant>
        <vt:i4>1</vt:i4>
      </vt:variant>
      <vt:variant>
        <vt:lpstr>عناوين الشرائح</vt:lpstr>
      </vt:variant>
      <vt:variant>
        <vt:i4>12</vt:i4>
      </vt:variant>
    </vt:vector>
  </HeadingPairs>
  <TitlesOfParts>
    <vt:vector size="19" baseType="lpstr">
      <vt:lpstr>Aptos</vt:lpstr>
      <vt:lpstr>Arial</vt:lpstr>
      <vt:lpstr>Arial Black</vt:lpstr>
      <vt:lpstr>Calibri</vt:lpstr>
      <vt:lpstr>Times New Roman</vt:lpstr>
      <vt:lpstr>Tw Cen MT</vt:lpstr>
      <vt:lpstr>دارة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عرض تقديمي في PowerPoint</dc:title>
  <dc:creator>اياد عبدو ابو صلوع</dc:creator>
  <cp:lastModifiedBy>اياد عبدو ابو صلوع</cp:lastModifiedBy>
  <cp:revision>6</cp:revision>
  <dcterms:created xsi:type="dcterms:W3CDTF">2026-03-19T22:27:56Z</dcterms:created>
  <dcterms:modified xsi:type="dcterms:W3CDTF">2026-03-23T22:07:19Z</dcterms:modified>
</cp:coreProperties>
</file>