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5"/>
  </p:notesMasterIdLst>
  <p:sldIdLst>
    <p:sldId id="257" r:id="rId5"/>
    <p:sldId id="259" r:id="rId6"/>
    <p:sldId id="261" r:id="rId7"/>
    <p:sldId id="1058" r:id="rId8"/>
    <p:sldId id="1053" r:id="rId9"/>
    <p:sldId id="1059" r:id="rId10"/>
    <p:sldId id="1060" r:id="rId11"/>
    <p:sldId id="1061" r:id="rId12"/>
    <p:sldId id="267" r:id="rId13"/>
    <p:sldId id="268" r:id="rId14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107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9" name="Shape 9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latinLnBrk="0">
      <a:defRPr sz="1200">
        <a:latin typeface="+mn-lt"/>
        <a:ea typeface="+mn-ea"/>
        <a:cs typeface="+mn-cs"/>
        <a:sym typeface="Calibri"/>
      </a:defRPr>
    </a:lvl1pPr>
    <a:lvl2pPr indent="228600" algn="r" rtl="1" latinLnBrk="0">
      <a:defRPr sz="1200">
        <a:latin typeface="+mn-lt"/>
        <a:ea typeface="+mn-ea"/>
        <a:cs typeface="+mn-cs"/>
        <a:sym typeface="Calibri"/>
      </a:defRPr>
    </a:lvl2pPr>
    <a:lvl3pPr indent="457200" algn="r" rtl="1" latinLnBrk="0">
      <a:defRPr sz="1200">
        <a:latin typeface="+mn-lt"/>
        <a:ea typeface="+mn-ea"/>
        <a:cs typeface="+mn-cs"/>
        <a:sym typeface="Calibri"/>
      </a:defRPr>
    </a:lvl3pPr>
    <a:lvl4pPr indent="685800" algn="r" rtl="1" latinLnBrk="0">
      <a:defRPr sz="1200">
        <a:latin typeface="+mn-lt"/>
        <a:ea typeface="+mn-ea"/>
        <a:cs typeface="+mn-cs"/>
        <a:sym typeface="Calibri"/>
      </a:defRPr>
    </a:lvl4pPr>
    <a:lvl5pPr indent="914400" algn="r" rtl="1" latinLnBrk="0">
      <a:defRPr sz="1200">
        <a:latin typeface="+mn-lt"/>
        <a:ea typeface="+mn-ea"/>
        <a:cs typeface="+mn-cs"/>
        <a:sym typeface="Calibri"/>
      </a:defRPr>
    </a:lvl5pPr>
    <a:lvl6pPr indent="1143000" algn="r" rtl="1" latinLnBrk="0">
      <a:defRPr sz="1200">
        <a:latin typeface="+mn-lt"/>
        <a:ea typeface="+mn-ea"/>
        <a:cs typeface="+mn-cs"/>
        <a:sym typeface="Calibri"/>
      </a:defRPr>
    </a:lvl6pPr>
    <a:lvl7pPr indent="1371600" algn="r" rtl="1" latinLnBrk="0">
      <a:defRPr sz="1200">
        <a:latin typeface="+mn-lt"/>
        <a:ea typeface="+mn-ea"/>
        <a:cs typeface="+mn-cs"/>
        <a:sym typeface="Calibri"/>
      </a:defRPr>
    </a:lvl7pPr>
    <a:lvl8pPr indent="1600200" algn="r" rtl="1" latinLnBrk="0">
      <a:defRPr sz="1200">
        <a:latin typeface="+mn-lt"/>
        <a:ea typeface="+mn-ea"/>
        <a:cs typeface="+mn-cs"/>
        <a:sym typeface="Calibri"/>
      </a:defRPr>
    </a:lvl8pPr>
    <a:lvl9pPr indent="1828800" algn="r" rtl="1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نص العنوان</a:t>
            </a:r>
          </a:p>
        </p:txBody>
      </p:sp>
      <p:sp>
        <p:nvSpPr>
          <p:cNvPr id="12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21" name="مستوى النص الأول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نص العنوان</a:t>
            </a:r>
          </a:p>
        </p:txBody>
      </p:sp>
      <p:sp>
        <p:nvSpPr>
          <p:cNvPr id="30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39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48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عنصر نائب للنص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 rtl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58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نص العنوان</a:t>
            </a:r>
          </a:p>
        </p:txBody>
      </p:sp>
      <p:sp>
        <p:nvSpPr>
          <p:cNvPr id="73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74" name="عنصر نائب للنص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 rtl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نص العنوان</a:t>
            </a:r>
          </a:p>
        </p:txBody>
      </p:sp>
      <p:sp>
        <p:nvSpPr>
          <p:cNvPr id="83" name="عنصر نائب للصورة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نص العنوان</a:t>
            </a:r>
          </a:p>
        </p:txBody>
      </p:sp>
      <p:sp>
        <p:nvSpPr>
          <p:cNvPr id="3" name="مستوى النص الأول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>
            <a:spLocks noGrp="1"/>
          </p:cNvSpPr>
          <p:nvPr>
            <p:ph type="sldNum" sz="quarter" idx="2"/>
          </p:nvPr>
        </p:nvSpPr>
        <p:spPr>
          <a:xfrm>
            <a:off x="838200" y="6414760"/>
            <a:ext cx="258922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l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2" descr="Picture 2"/>
          <p:cNvPicPr>
            <a:picLocks noChangeAspect="1"/>
          </p:cNvPicPr>
          <p:nvPr/>
        </p:nvPicPr>
        <p:blipFill>
          <a:blip r:embed="rId2"/>
          <a:srcRect t="63712" b="8387"/>
          <a:stretch>
            <a:fillRect/>
          </a:stretch>
        </p:blipFill>
        <p:spPr>
          <a:xfrm>
            <a:off x="1226819" y="5839295"/>
            <a:ext cx="9738361" cy="954697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05" name="جدول 4"/>
          <p:cNvGraphicFramePr/>
          <p:nvPr>
            <p:extLst>
              <p:ext uri="{D42A27DB-BD31-4B8C-83A1-F6EECF244321}">
                <p14:modId xmlns:p14="http://schemas.microsoft.com/office/powerpoint/2010/main" val="3243332282"/>
              </p:ext>
            </p:extLst>
          </p:nvPr>
        </p:nvGraphicFramePr>
        <p:xfrm>
          <a:off x="985413" y="1826754"/>
          <a:ext cx="10620222" cy="4012541"/>
        </p:xfrm>
        <a:graphic>
          <a:graphicData uri="http://schemas.openxmlformats.org/drawingml/2006/table">
            <a:tbl>
              <a:tblPr rtl="1">
                <a:tableStyleId>{4C3C2611-4C71-4FC5-86AE-919BDF0F9419}</a:tableStyleId>
              </a:tblPr>
              <a:tblGrid>
                <a:gridCol w="2920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9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3934">
                <a:tc>
                  <a:txBody>
                    <a:bodyPr/>
                    <a:lstStyle/>
                    <a:p>
                      <a:pPr algn="ctr" rtl="0">
                        <a:defRPr sz="3200" b="1"/>
                      </a:pPr>
                      <a:endParaRPr/>
                    </a:p>
                    <a:p>
                      <a:pPr algn="ctr" rtl="0">
                        <a:defRPr sz="3200" b="1"/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الوحدة السابعة</a:t>
                      </a:r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4800" b="1">
                          <a:solidFill>
                            <a:srgbClr val="FF33CC"/>
                          </a:solidFill>
                        </a:defRPr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القياس</a:t>
                      </a:r>
                    </a:p>
                    <a:p>
                      <a:pPr algn="ctr" rtl="0">
                        <a:defRPr sz="4400" b="1"/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المركز العلمي</a:t>
                      </a:r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6678">
                <a:tc>
                  <a:txBody>
                    <a:bodyPr/>
                    <a:lstStyle/>
                    <a:p>
                      <a:pPr algn="ctr" rtl="0">
                        <a:defRPr sz="3200" b="1"/>
                      </a:pPr>
                      <a:endParaRPr/>
                    </a:p>
                    <a:p>
                      <a:pPr algn="ctr" rtl="0">
                        <a:defRPr sz="3200" b="1"/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عنوان الدرس</a:t>
                      </a:r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defRPr sz="1800"/>
                      </a:pPr>
                      <a:endParaRPr dirty="0"/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8525">
                <a:tc>
                  <a:txBody>
                    <a:bodyPr/>
                    <a:lstStyle/>
                    <a:p>
                      <a:pPr algn="ctr" rtl="0">
                        <a:defRPr sz="3200" b="1"/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البند</a:t>
                      </a:r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383" rtl="0">
                        <a:defRPr sz="5400" b="1">
                          <a:solidFill>
                            <a:srgbClr val="D60093"/>
                          </a:solidFill>
                        </a:defRPr>
                      </a:pPr>
                      <a:r>
                        <a:rPr dirty="0"/>
                        <a:t> </a:t>
                      </a:r>
                      <a:r>
                        <a:rPr lang="ar-SA" dirty="0"/>
                        <a:t>(٧-٢)ح٢</a:t>
                      </a:r>
                      <a:r>
                        <a:rPr dirty="0"/>
                        <a:t>  </a:t>
                      </a:r>
                    </a:p>
                  </a:txBody>
                  <a:tcPr marL="7629" marR="7629" marT="7629" marB="7629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6" name="جدول 13"/>
          <p:cNvGraphicFramePr/>
          <p:nvPr>
            <p:extLst>
              <p:ext uri="{D42A27DB-BD31-4B8C-83A1-F6EECF244321}">
                <p14:modId xmlns:p14="http://schemas.microsoft.com/office/powerpoint/2010/main" val="3033213167"/>
              </p:ext>
            </p:extLst>
          </p:nvPr>
        </p:nvGraphicFramePr>
        <p:xfrm>
          <a:off x="1754769" y="271813"/>
          <a:ext cx="9081514" cy="1300004"/>
        </p:xfrm>
        <a:graphic>
          <a:graphicData uri="http://schemas.openxmlformats.org/drawingml/2006/table">
            <a:tbl>
              <a:tblPr rtl="1" firstRow="1" bandRow="1">
                <a:tableStyleId>{4C3C2611-4C71-4FC5-86AE-919BDF0F9419}</a:tableStyleId>
              </a:tblPr>
              <a:tblGrid>
                <a:gridCol w="2258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45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4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0002">
                <a:tc>
                  <a:txBody>
                    <a:bodyPr/>
                    <a:lstStyle/>
                    <a:p>
                      <a:pPr algn="ctr" rtl="0">
                        <a:defRPr sz="4000" b="1">
                          <a:solidFill>
                            <a:srgbClr val="002060"/>
                          </a:solidFill>
                        </a:defRPr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اليــــــــــوم</a:t>
                      </a: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4000" b="1">
                          <a:solidFill>
                            <a:srgbClr val="002060"/>
                          </a:solidFill>
                        </a:defRPr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 التاريخ</a:t>
                      </a: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4000" b="1">
                          <a:solidFill>
                            <a:srgbClr val="002060"/>
                          </a:solidFill>
                        </a:defRPr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الـصــف</a:t>
                      </a: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 sz="4000" b="1">
                          <a:solidFill>
                            <a:srgbClr val="002060"/>
                          </a:solidFill>
                        </a:defRPr>
                      </a:pPr>
                      <a:r>
                        <a:rPr>
                          <a:latin typeface="+mj-lt"/>
                          <a:ea typeface="+mj-ea"/>
                          <a:cs typeface="+mj-cs"/>
                          <a:sym typeface="Helvetica"/>
                        </a:rPr>
                        <a:t> الحصة</a:t>
                      </a: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002">
                <a:tc>
                  <a:txBody>
                    <a:bodyPr/>
                    <a:lstStyle/>
                    <a:p>
                      <a:pPr algn="ctr" rtl="0">
                        <a:defRPr sz="4000"/>
                      </a:pPr>
                      <a:r>
                        <a:rPr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ا</a:t>
                      </a:r>
                      <a:r>
                        <a:rPr lang="ar-SA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لخميس</a:t>
                      </a:r>
                      <a:endParaRPr dirty="0"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4000"/>
                      </a:pPr>
                      <a:r>
                        <a:rPr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٢٠٢٦</a:t>
                      </a:r>
                      <a:r>
                        <a:rPr dirty="0"/>
                        <a:t>/</a:t>
                      </a:r>
                      <a:r>
                        <a:rPr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٣</a:t>
                      </a:r>
                      <a:r>
                        <a:rPr dirty="0"/>
                        <a:t>/</a:t>
                      </a:r>
                      <a:r>
                        <a:rPr lang="ar-SA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١٢</a:t>
                      </a:r>
                      <a:endParaRPr dirty="0"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defRPr sz="1800"/>
                      </a:pPr>
                      <a:endParaRPr/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defRPr sz="1800"/>
                      </a:pPr>
                      <a:endParaRPr dirty="0"/>
                    </a:p>
                  </a:txBody>
                  <a:tcPr marL="13022" marR="13022" marT="13022" marB="13022" horzOverflow="overflow">
                    <a:lnL w="38100">
                      <a:solidFill>
                        <a:srgbClr val="000000"/>
                      </a:solidFill>
                    </a:lnL>
                    <a:lnR w="38100">
                      <a:solidFill>
                        <a:srgbClr val="000000"/>
                      </a:solidFill>
                    </a:lnR>
                    <a:lnT w="38100">
                      <a:solidFill>
                        <a:srgbClr val="000000"/>
                      </a:solidFill>
                    </a:lnT>
                    <a:lnB w="381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7" name="عنوان 1"/>
          <p:cNvSpPr txBox="1"/>
          <p:nvPr/>
        </p:nvSpPr>
        <p:spPr>
          <a:xfrm>
            <a:off x="1407533" y="3319310"/>
            <a:ext cx="7606857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 rtl="0">
              <a:defRPr sz="5400" b="1">
                <a:ln w="9525" cap="flat">
                  <a:solidFill>
                    <a:srgbClr val="FF0000"/>
                  </a:solidFill>
                  <a:prstDash val="solid"/>
                  <a:round/>
                </a:ln>
                <a:blipFill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rPr lang="ar-SA" dirty="0">
                <a:latin typeface="PT Bold Heading"/>
                <a:ea typeface="PT Bold Heading"/>
                <a:cs typeface="PT Bold Heading"/>
                <a:sym typeface="PT Bold Heading"/>
              </a:rPr>
              <a:t>تابع المحيط صفحة (١١٩)</a:t>
            </a:r>
            <a:endParaRPr dirty="0">
              <a:latin typeface="PT Bold Heading"/>
              <a:ea typeface="PT Bold Heading"/>
              <a:cs typeface="PT Bold Heading"/>
              <a:sym typeface="PT Bold Heading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28"/>
          <p:cNvSpPr txBox="1"/>
          <p:nvPr/>
        </p:nvSpPr>
        <p:spPr>
          <a:xfrm>
            <a:off x="8549022" y="214239"/>
            <a:ext cx="3303918" cy="1010316"/>
          </a:xfrm>
          <a:prstGeom prst="rect">
            <a:avLst/>
          </a:prstGeom>
          <a:solidFill>
            <a:srgbClr val="FFCCFF"/>
          </a:solidFill>
          <a:ln w="57150">
            <a:solidFill>
              <a:srgbClr val="C55A11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8300"/>
              </a:lnSpc>
              <a:defRPr sz="4000" b="1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rtl="0">
              <a:defRPr/>
            </a:pPr>
            <a:r>
              <a:t>بداية الدرس</a:t>
            </a:r>
          </a:p>
        </p:txBody>
      </p:sp>
      <p:sp>
        <p:nvSpPr>
          <p:cNvPr id="147" name="TextBox 38"/>
          <p:cNvSpPr txBox="1"/>
          <p:nvPr/>
        </p:nvSpPr>
        <p:spPr>
          <a:xfrm>
            <a:off x="7213268" y="1247605"/>
            <a:ext cx="4203282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rtl="0">
              <a:defRPr sz="44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ar-SA" u="sng" dirty="0"/>
              <a:t>حل المعادلة التالية</a:t>
            </a:r>
            <a:endParaRPr u="sng" dirty="0"/>
          </a:p>
        </p:txBody>
      </p:sp>
      <p:sp>
        <p:nvSpPr>
          <p:cNvPr id="148" name="TextBox 38"/>
          <p:cNvSpPr txBox="1"/>
          <p:nvPr/>
        </p:nvSpPr>
        <p:spPr>
          <a:xfrm>
            <a:off x="6218196" y="2017046"/>
            <a:ext cx="5634744" cy="11848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rtl="0">
              <a:lnSpc>
                <a:spcPct val="150000"/>
              </a:lnSpc>
              <a:defRPr sz="54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" name="TextBox 38">
            <a:extLst>
              <a:ext uri="{FF2B5EF4-FFF2-40B4-BE49-F238E27FC236}">
                <a16:creationId xmlns:a16="http://schemas.microsoft.com/office/drawing/2014/main" id="{C8B83166-31E7-A5C2-8860-EF1F1C29EA0D}"/>
              </a:ext>
            </a:extLst>
          </p:cNvPr>
          <p:cNvSpPr txBox="1"/>
          <p:nvPr/>
        </p:nvSpPr>
        <p:spPr>
          <a:xfrm>
            <a:off x="7307994" y="4033135"/>
            <a:ext cx="2298316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س = ٦</a:t>
            </a:r>
            <a:endParaRPr sz="4800" dirty="0"/>
          </a:p>
        </p:txBody>
      </p:sp>
      <p:sp>
        <p:nvSpPr>
          <p:cNvPr id="11" name="TextBox 38">
            <a:extLst>
              <a:ext uri="{FF2B5EF4-FFF2-40B4-BE49-F238E27FC236}">
                <a16:creationId xmlns:a16="http://schemas.microsoft.com/office/drawing/2014/main" id="{D40FC11A-A867-D12F-D5C6-0FB3EBF992AD}"/>
              </a:ext>
            </a:extLst>
          </p:cNvPr>
          <p:cNvSpPr txBox="1"/>
          <p:nvPr/>
        </p:nvSpPr>
        <p:spPr>
          <a:xfrm>
            <a:off x="6591311" y="2370861"/>
            <a:ext cx="4364624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١٨ = ٢٤</a:t>
            </a:r>
            <a:endParaRPr dirty="0"/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id="{3874B76B-63E5-F03C-5918-241A3401F839}"/>
              </a:ext>
            </a:extLst>
          </p:cNvPr>
          <p:cNvSpPr txBox="1"/>
          <p:nvPr/>
        </p:nvSpPr>
        <p:spPr>
          <a:xfrm>
            <a:off x="6096000" y="3240644"/>
            <a:ext cx="587534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>
                <a:solidFill>
                  <a:schemeClr val="accent1">
                    <a:lumMod val="50000"/>
                  </a:schemeClr>
                </a:solidFill>
              </a:rPr>
              <a:t>س+١٨</a:t>
            </a:r>
            <a:r>
              <a:rPr lang="ar-SA" sz="4800" dirty="0"/>
              <a:t> – ١٨ </a:t>
            </a:r>
            <a:r>
              <a:rPr lang="ar-SA" sz="4800" dirty="0">
                <a:solidFill>
                  <a:schemeClr val="accent1">
                    <a:lumMod val="50000"/>
                  </a:schemeClr>
                </a:solidFill>
              </a:rPr>
              <a:t>= ٢٤</a:t>
            </a:r>
            <a:r>
              <a:rPr lang="ar-SA" sz="4800" dirty="0"/>
              <a:t> - ١٨</a:t>
            </a:r>
            <a:endParaRPr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صورة 47">
            <a:extLst>
              <a:ext uri="{FF2B5EF4-FFF2-40B4-BE49-F238E27FC236}">
                <a16:creationId xmlns:a16="http://schemas.microsoft.com/office/drawing/2014/main" id="{E53BF3B5-8BF5-6818-753D-20653653E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12" y="283292"/>
            <a:ext cx="10281358" cy="56517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4" name="مخطط انسيابي: متعدد المستندات 6">
            <a:extLst>
              <a:ext uri="{FF2B5EF4-FFF2-40B4-BE49-F238E27FC236}">
                <a16:creationId xmlns:a16="http://schemas.microsoft.com/office/drawing/2014/main" id="{1AF511B7-54DE-C42E-40FA-92A7F0413070}"/>
              </a:ext>
            </a:extLst>
          </p:cNvPr>
          <p:cNvGrpSpPr/>
          <p:nvPr/>
        </p:nvGrpSpPr>
        <p:grpSpPr>
          <a:xfrm>
            <a:off x="100669" y="66981"/>
            <a:ext cx="3419858" cy="943525"/>
            <a:chOff x="0" y="335860"/>
            <a:chExt cx="3419857" cy="943524"/>
          </a:xfrm>
        </p:grpSpPr>
        <p:grpSp>
          <p:nvGrpSpPr>
            <p:cNvPr id="50" name="تجميع">
              <a:extLst>
                <a:ext uri="{FF2B5EF4-FFF2-40B4-BE49-F238E27FC236}">
                  <a16:creationId xmlns:a16="http://schemas.microsoft.com/office/drawing/2014/main" id="{FD11B915-99D2-99BA-8973-45F5B5C25EE3}"/>
                </a:ext>
              </a:extLst>
            </p:cNvPr>
            <p:cNvGrpSpPr/>
            <p:nvPr/>
          </p:nvGrpSpPr>
          <p:grpSpPr>
            <a:xfrm>
              <a:off x="0" y="335860"/>
              <a:ext cx="3419857" cy="930738"/>
              <a:chOff x="0" y="0"/>
              <a:chExt cx="3419856" cy="930737"/>
            </a:xfrm>
          </p:grpSpPr>
          <p:sp>
            <p:nvSpPr>
              <p:cNvPr id="52" name="الشكل">
                <a:extLst>
                  <a:ext uri="{FF2B5EF4-FFF2-40B4-BE49-F238E27FC236}">
                    <a16:creationId xmlns:a16="http://schemas.microsoft.com/office/drawing/2014/main" id="{1256DC38-14AF-A62F-5A0B-A94CCFAF5B47}"/>
                  </a:ext>
                </a:extLst>
              </p:cNvPr>
              <p:cNvSpPr/>
              <p:nvPr/>
            </p:nvSpPr>
            <p:spPr>
              <a:xfrm>
                <a:off x="0" y="0"/>
                <a:ext cx="3419856" cy="930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19068"/>
                    </a:moveTo>
                    <a:cubicBezTo>
                      <a:pt x="9298" y="21600"/>
                      <a:pt x="9298" y="16535"/>
                      <a:pt x="18595" y="16535"/>
                    </a:cubicBezTo>
                    <a:lnTo>
                      <a:pt x="18595" y="3372"/>
                    </a:lnTo>
                    <a:lnTo>
                      <a:pt x="0" y="3372"/>
                    </a:ln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lnTo>
                      <a:pt x="18595" y="3372"/>
                    </a:lnTo>
                    <a:close/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  <a:lnTo>
                      <a:pt x="20000" y="1665"/>
                    </a:lnTo>
                    <a:close/>
                  </a:path>
                </a:pathLst>
              </a:custGeom>
              <a:solidFill>
                <a:srgbClr val="FFF2C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4800" b="1">
                    <a:solidFill>
                      <a:srgbClr val="0070C0"/>
                    </a:solidFill>
                  </a:defRPr>
                </a:pPr>
                <a:endParaRPr/>
              </a:p>
            </p:txBody>
          </p:sp>
          <p:sp>
            <p:nvSpPr>
              <p:cNvPr id="53" name="الشكل">
                <a:extLst>
                  <a:ext uri="{FF2B5EF4-FFF2-40B4-BE49-F238E27FC236}">
                    <a16:creationId xmlns:a16="http://schemas.microsoft.com/office/drawing/2014/main" id="{9EDF497B-F6D8-D660-267D-E878FB3BF347}"/>
                  </a:ext>
                </a:extLst>
              </p:cNvPr>
              <p:cNvSpPr/>
              <p:nvPr/>
            </p:nvSpPr>
            <p:spPr>
              <a:xfrm>
                <a:off x="0" y="0"/>
                <a:ext cx="3419856" cy="930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3372"/>
                    </a:moveTo>
                    <a:lnTo>
                      <a:pt x="18595" y="3372"/>
                    </a:lnTo>
                    <a:lnTo>
                      <a:pt x="18595" y="16535"/>
                    </a:lnTo>
                    <a:cubicBezTo>
                      <a:pt x="9298" y="16535"/>
                      <a:pt x="9298" y="21600"/>
                      <a:pt x="0" y="19068"/>
                    </a:cubicBez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</a:path>
                </a:pathLst>
              </a:custGeom>
              <a:noFill/>
              <a:ln w="12700" cap="flat">
                <a:solidFill>
                  <a:srgbClr val="1D3053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4800" b="1">
                    <a:solidFill>
                      <a:srgbClr val="0070C0"/>
                    </a:solidFill>
                  </a:defRPr>
                </a:pPr>
                <a:endParaRPr/>
              </a:p>
            </p:txBody>
          </p:sp>
        </p:grpSp>
        <p:sp>
          <p:nvSpPr>
            <p:cNvPr id="51" name="الصفحة ١١٦">
              <a:extLst>
                <a:ext uri="{FF2B5EF4-FFF2-40B4-BE49-F238E27FC236}">
                  <a16:creationId xmlns:a16="http://schemas.microsoft.com/office/drawing/2014/main" id="{2B4CA113-DB3F-415F-4797-0B6784E99C9C}"/>
                </a:ext>
              </a:extLst>
            </p:cNvPr>
            <p:cNvSpPr txBox="1"/>
            <p:nvPr/>
          </p:nvSpPr>
          <p:spPr>
            <a:xfrm>
              <a:off x="52069" y="448390"/>
              <a:ext cx="2839946" cy="8309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4800" b="1">
                  <a:solidFill>
                    <a:srgbClr val="0070C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pPr rtl="0">
                <a:defRPr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>
                  <a:latin typeface="+mj-lt"/>
                  <a:ea typeface="+mj-ea"/>
                  <a:cs typeface="+mj-cs"/>
                  <a:sym typeface="Helvetica"/>
                </a:rPr>
                <a:t>ا</a:t>
              </a:r>
              <a:r>
                <a:rPr lang="ar-SA" dirty="0">
                  <a:latin typeface="+mj-lt"/>
                  <a:ea typeface="+mj-ea"/>
                  <a:cs typeface="+mj-cs"/>
                  <a:sym typeface="Helvetica"/>
                </a:rPr>
                <a:t>لصفحة١٢١</a:t>
              </a:r>
              <a:endParaRPr dirty="0"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sp>
        <p:nvSpPr>
          <p:cNvPr id="59" name="مربع نص 58">
            <a:extLst>
              <a:ext uri="{FF2B5EF4-FFF2-40B4-BE49-F238E27FC236}">
                <a16:creationId xmlns:a16="http://schemas.microsoft.com/office/drawing/2014/main" id="{76E7DD03-C283-DFE3-6947-2D4E61B0F7DC}"/>
              </a:ext>
            </a:extLst>
          </p:cNvPr>
          <p:cNvSpPr txBox="1"/>
          <p:nvPr/>
        </p:nvSpPr>
        <p:spPr>
          <a:xfrm>
            <a:off x="7582277" y="2770090"/>
            <a:ext cx="4271793" cy="316496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1" anchor="t">
            <a:spAutoFit/>
          </a:bodyPr>
          <a:lstStyle/>
          <a:p>
            <a: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ar-KW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61" name="TextBox 38">
            <a:extLst>
              <a:ext uri="{FF2B5EF4-FFF2-40B4-BE49-F238E27FC236}">
                <a16:creationId xmlns:a16="http://schemas.microsoft.com/office/drawing/2014/main" id="{607B41E9-CF88-7C6F-A9FF-DA6000132DB6}"/>
              </a:ext>
            </a:extLst>
          </p:cNvPr>
          <p:cNvSpPr txBox="1"/>
          <p:nvPr/>
        </p:nvSpPr>
        <p:spPr>
          <a:xfrm>
            <a:off x="3602523" y="2518196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٨ +١٠ = ٢٤</a:t>
            </a:r>
            <a:endParaRPr dirty="0"/>
          </a:p>
        </p:txBody>
      </p:sp>
      <p:sp>
        <p:nvSpPr>
          <p:cNvPr id="63" name="TextBox 38">
            <a:extLst>
              <a:ext uri="{FF2B5EF4-FFF2-40B4-BE49-F238E27FC236}">
                <a16:creationId xmlns:a16="http://schemas.microsoft.com/office/drawing/2014/main" id="{B78EFC72-EB51-50A7-BDB2-294101248071}"/>
              </a:ext>
            </a:extLst>
          </p:cNvPr>
          <p:cNvSpPr txBox="1"/>
          <p:nvPr/>
        </p:nvSpPr>
        <p:spPr>
          <a:xfrm>
            <a:off x="2829206" y="3213686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١٨ = ٢٤</a:t>
            </a:r>
            <a:endParaRPr dirty="0"/>
          </a:p>
        </p:txBody>
      </p:sp>
      <p:sp>
        <p:nvSpPr>
          <p:cNvPr id="65" name="TextBox 38">
            <a:extLst>
              <a:ext uri="{FF2B5EF4-FFF2-40B4-BE49-F238E27FC236}">
                <a16:creationId xmlns:a16="http://schemas.microsoft.com/office/drawing/2014/main" id="{7BBDA6B8-9E0D-E60A-A37D-C5914532CF28}"/>
              </a:ext>
            </a:extLst>
          </p:cNvPr>
          <p:cNvSpPr txBox="1"/>
          <p:nvPr/>
        </p:nvSpPr>
        <p:spPr>
          <a:xfrm>
            <a:off x="3894563" y="3909176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١٨ </a:t>
            </a:r>
            <a:r>
              <a:rPr lang="ar-SA" dirty="0">
                <a:solidFill>
                  <a:srgbClr val="FF0000"/>
                </a:solidFill>
              </a:rPr>
              <a:t>- ١٨</a:t>
            </a:r>
            <a:r>
              <a:rPr lang="ar-SA" dirty="0"/>
              <a:t>= ٢٤ </a:t>
            </a:r>
            <a:r>
              <a:rPr lang="ar-SA" dirty="0">
                <a:solidFill>
                  <a:srgbClr val="FF0000"/>
                </a:solidFill>
              </a:rPr>
              <a:t>- ١٨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67" name="TextBox 38">
            <a:extLst>
              <a:ext uri="{FF2B5EF4-FFF2-40B4-BE49-F238E27FC236}">
                <a16:creationId xmlns:a16="http://schemas.microsoft.com/office/drawing/2014/main" id="{350BEBC1-01E8-5096-E7F0-D206CA0F70B2}"/>
              </a:ext>
            </a:extLst>
          </p:cNvPr>
          <p:cNvSpPr txBox="1"/>
          <p:nvPr/>
        </p:nvSpPr>
        <p:spPr>
          <a:xfrm>
            <a:off x="6096000" y="4626179"/>
            <a:ext cx="323102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س = ٦ سم</a:t>
            </a:r>
            <a:endParaRPr sz="4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3" grpId="0" animBg="1"/>
      <p:bldP spid="65" grpId="0" animBg="1"/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صورة 32">
            <a:extLst>
              <a:ext uri="{FF2B5EF4-FFF2-40B4-BE49-F238E27FC236}">
                <a16:creationId xmlns:a16="http://schemas.microsoft.com/office/drawing/2014/main" id="{EB27B00F-21FA-1379-D175-88D182CEC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613" y="91982"/>
            <a:ext cx="9176973" cy="28881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39" name="مخطط انسيابي: متعدد المستندات 6">
            <a:extLst>
              <a:ext uri="{FF2B5EF4-FFF2-40B4-BE49-F238E27FC236}">
                <a16:creationId xmlns:a16="http://schemas.microsoft.com/office/drawing/2014/main" id="{62E17080-7A2B-05F7-710B-0EEDF87CC9C6}"/>
              </a:ext>
            </a:extLst>
          </p:cNvPr>
          <p:cNvGrpSpPr/>
          <p:nvPr/>
        </p:nvGrpSpPr>
        <p:grpSpPr>
          <a:xfrm>
            <a:off x="100669" y="66981"/>
            <a:ext cx="3419858" cy="943525"/>
            <a:chOff x="0" y="335860"/>
            <a:chExt cx="3419857" cy="943524"/>
          </a:xfrm>
        </p:grpSpPr>
        <p:grpSp>
          <p:nvGrpSpPr>
            <p:cNvPr id="35" name="تجميع">
              <a:extLst>
                <a:ext uri="{FF2B5EF4-FFF2-40B4-BE49-F238E27FC236}">
                  <a16:creationId xmlns:a16="http://schemas.microsoft.com/office/drawing/2014/main" id="{16D73E91-003E-541A-1AB9-BB89BA24529F}"/>
                </a:ext>
              </a:extLst>
            </p:cNvPr>
            <p:cNvGrpSpPr/>
            <p:nvPr/>
          </p:nvGrpSpPr>
          <p:grpSpPr>
            <a:xfrm>
              <a:off x="0" y="335860"/>
              <a:ext cx="3419857" cy="930738"/>
              <a:chOff x="0" y="0"/>
              <a:chExt cx="3419856" cy="930737"/>
            </a:xfrm>
          </p:grpSpPr>
          <p:sp>
            <p:nvSpPr>
              <p:cNvPr id="37" name="الشكل">
                <a:extLst>
                  <a:ext uri="{FF2B5EF4-FFF2-40B4-BE49-F238E27FC236}">
                    <a16:creationId xmlns:a16="http://schemas.microsoft.com/office/drawing/2014/main" id="{6701AC26-7655-7791-E38C-7FB46DBE0315}"/>
                  </a:ext>
                </a:extLst>
              </p:cNvPr>
              <p:cNvSpPr/>
              <p:nvPr/>
            </p:nvSpPr>
            <p:spPr>
              <a:xfrm>
                <a:off x="0" y="0"/>
                <a:ext cx="3419856" cy="930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19068"/>
                    </a:moveTo>
                    <a:cubicBezTo>
                      <a:pt x="9298" y="21600"/>
                      <a:pt x="9298" y="16535"/>
                      <a:pt x="18595" y="16535"/>
                    </a:cubicBezTo>
                    <a:lnTo>
                      <a:pt x="18595" y="3372"/>
                    </a:lnTo>
                    <a:lnTo>
                      <a:pt x="0" y="3372"/>
                    </a:ln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lnTo>
                      <a:pt x="18595" y="3372"/>
                    </a:lnTo>
                    <a:close/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  <a:lnTo>
                      <a:pt x="20000" y="1665"/>
                    </a:lnTo>
                    <a:close/>
                  </a:path>
                </a:pathLst>
              </a:custGeom>
              <a:solidFill>
                <a:srgbClr val="FFF2C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4800" b="1">
                    <a:solidFill>
                      <a:srgbClr val="0070C0"/>
                    </a:solidFill>
                  </a:defRPr>
                </a:pPr>
                <a:endParaRPr/>
              </a:p>
            </p:txBody>
          </p:sp>
          <p:sp>
            <p:nvSpPr>
              <p:cNvPr id="38" name="الشكل">
                <a:extLst>
                  <a:ext uri="{FF2B5EF4-FFF2-40B4-BE49-F238E27FC236}">
                    <a16:creationId xmlns:a16="http://schemas.microsoft.com/office/drawing/2014/main" id="{849EFC1F-45D3-3327-B09E-C857B6FF16A2}"/>
                  </a:ext>
                </a:extLst>
              </p:cNvPr>
              <p:cNvSpPr/>
              <p:nvPr/>
            </p:nvSpPr>
            <p:spPr>
              <a:xfrm>
                <a:off x="0" y="0"/>
                <a:ext cx="3419856" cy="930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3372"/>
                    </a:moveTo>
                    <a:lnTo>
                      <a:pt x="18595" y="3372"/>
                    </a:lnTo>
                    <a:lnTo>
                      <a:pt x="18595" y="16535"/>
                    </a:lnTo>
                    <a:cubicBezTo>
                      <a:pt x="9298" y="16535"/>
                      <a:pt x="9298" y="21600"/>
                      <a:pt x="0" y="19068"/>
                    </a:cubicBez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</a:path>
                </a:pathLst>
              </a:custGeom>
              <a:noFill/>
              <a:ln w="12700" cap="flat">
                <a:solidFill>
                  <a:srgbClr val="1D3053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4800" b="1">
                    <a:solidFill>
                      <a:srgbClr val="0070C0"/>
                    </a:solidFill>
                  </a:defRPr>
                </a:pPr>
                <a:endParaRPr/>
              </a:p>
            </p:txBody>
          </p:sp>
        </p:grpSp>
        <p:sp>
          <p:nvSpPr>
            <p:cNvPr id="36" name="الصفحة ١١٦">
              <a:extLst>
                <a:ext uri="{FF2B5EF4-FFF2-40B4-BE49-F238E27FC236}">
                  <a16:creationId xmlns:a16="http://schemas.microsoft.com/office/drawing/2014/main" id="{49F894D9-0F4B-88A4-9C15-A0C4BCC5DEC2}"/>
                </a:ext>
              </a:extLst>
            </p:cNvPr>
            <p:cNvSpPr txBox="1"/>
            <p:nvPr/>
          </p:nvSpPr>
          <p:spPr>
            <a:xfrm>
              <a:off x="52069" y="448390"/>
              <a:ext cx="2839946" cy="8309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4800" b="1">
                  <a:solidFill>
                    <a:srgbClr val="0070C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pPr rtl="0">
                <a:defRPr>
                  <a:latin typeface="+mn-lt"/>
                  <a:ea typeface="+mn-ea"/>
                  <a:cs typeface="+mn-cs"/>
                  <a:sym typeface="Calibri"/>
                </a:defRPr>
              </a:pPr>
              <a:r>
                <a:rPr dirty="0">
                  <a:latin typeface="+mj-lt"/>
                  <a:ea typeface="+mj-ea"/>
                  <a:cs typeface="+mj-cs"/>
                  <a:sym typeface="Helvetica"/>
                </a:rPr>
                <a:t>ا</a:t>
              </a:r>
              <a:r>
                <a:rPr lang="ar-SA" dirty="0">
                  <a:latin typeface="+mj-lt"/>
                  <a:ea typeface="+mj-ea"/>
                  <a:cs typeface="+mj-cs"/>
                  <a:sym typeface="Helvetica"/>
                </a:rPr>
                <a:t>لصفحة١٢١</a:t>
              </a:r>
              <a:endParaRPr dirty="0"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sp>
        <p:nvSpPr>
          <p:cNvPr id="41" name="TextBox 38">
            <a:extLst>
              <a:ext uri="{FF2B5EF4-FFF2-40B4-BE49-F238E27FC236}">
                <a16:creationId xmlns:a16="http://schemas.microsoft.com/office/drawing/2014/main" id="{F0437991-0A10-1E86-0936-DDE8234FA289}"/>
              </a:ext>
            </a:extLst>
          </p:cNvPr>
          <p:cNvSpPr txBox="1"/>
          <p:nvPr/>
        </p:nvSpPr>
        <p:spPr>
          <a:xfrm>
            <a:off x="3715150" y="3162265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٣ + ٤ + ٥ + ٩ = ٢٨</a:t>
            </a:r>
            <a:endParaRPr dirty="0"/>
          </a:p>
        </p:txBody>
      </p:sp>
      <p:sp>
        <p:nvSpPr>
          <p:cNvPr id="43" name="TextBox 38">
            <a:extLst>
              <a:ext uri="{FF2B5EF4-FFF2-40B4-BE49-F238E27FC236}">
                <a16:creationId xmlns:a16="http://schemas.microsoft.com/office/drawing/2014/main" id="{39678965-E41E-1FA8-51E6-7C9F536550FA}"/>
              </a:ext>
            </a:extLst>
          </p:cNvPr>
          <p:cNvSpPr txBox="1"/>
          <p:nvPr/>
        </p:nvSpPr>
        <p:spPr>
          <a:xfrm>
            <a:off x="892771" y="3931017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٢١ = ٢٨</a:t>
            </a:r>
            <a:endParaRPr dirty="0"/>
          </a:p>
        </p:txBody>
      </p:sp>
      <p:sp>
        <p:nvSpPr>
          <p:cNvPr id="45" name="TextBox 38">
            <a:extLst>
              <a:ext uri="{FF2B5EF4-FFF2-40B4-BE49-F238E27FC236}">
                <a16:creationId xmlns:a16="http://schemas.microsoft.com/office/drawing/2014/main" id="{A8A81402-FCC6-030B-ABE0-FB2F5B046514}"/>
              </a:ext>
            </a:extLst>
          </p:cNvPr>
          <p:cNvSpPr txBox="1"/>
          <p:nvPr/>
        </p:nvSpPr>
        <p:spPr>
          <a:xfrm>
            <a:off x="2116246" y="4699769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٢١ </a:t>
            </a:r>
            <a:r>
              <a:rPr lang="ar-SA" dirty="0">
                <a:solidFill>
                  <a:srgbClr val="FF0000"/>
                </a:solidFill>
              </a:rPr>
              <a:t>- ٢١</a:t>
            </a:r>
            <a:r>
              <a:rPr lang="ar-SA" dirty="0"/>
              <a:t>= ٢١ </a:t>
            </a:r>
            <a:r>
              <a:rPr lang="ar-SA" dirty="0">
                <a:solidFill>
                  <a:srgbClr val="FF0000"/>
                </a:solidFill>
              </a:rPr>
              <a:t>- ٢١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47" name="TextBox 38">
            <a:extLst>
              <a:ext uri="{FF2B5EF4-FFF2-40B4-BE49-F238E27FC236}">
                <a16:creationId xmlns:a16="http://schemas.microsoft.com/office/drawing/2014/main" id="{750308CA-D233-4327-3B95-36C3C8C656CC}"/>
              </a:ext>
            </a:extLst>
          </p:cNvPr>
          <p:cNvSpPr txBox="1"/>
          <p:nvPr/>
        </p:nvSpPr>
        <p:spPr>
          <a:xfrm>
            <a:off x="4463875" y="5468521"/>
            <a:ext cx="323102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س = ٧ مم</a:t>
            </a:r>
            <a:endParaRPr sz="4800" dirty="0"/>
          </a:p>
        </p:txBody>
      </p:sp>
    </p:spTree>
    <p:extLst>
      <p:ext uri="{BB962C8B-B14F-4D97-AF65-F5344CB8AC3E}">
        <p14:creationId xmlns:p14="http://schemas.microsoft.com/office/powerpoint/2010/main" val="3850149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  <p:bldP spid="45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icture 2" descr="Picture 2"/>
          <p:cNvPicPr>
            <a:picLocks noChangeAspect="1"/>
          </p:cNvPicPr>
          <p:nvPr/>
        </p:nvPicPr>
        <p:blipFill>
          <a:blip r:embed="rId2"/>
          <a:srcRect l="2036" t="20564" r="1996" b="24314"/>
          <a:stretch>
            <a:fillRect/>
          </a:stretch>
        </p:blipFill>
        <p:spPr>
          <a:xfrm>
            <a:off x="82240" y="0"/>
            <a:ext cx="1191401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Freeform 6"/>
          <p:cNvSpPr/>
          <p:nvPr/>
        </p:nvSpPr>
        <p:spPr>
          <a:xfrm rot="16200000">
            <a:off x="3005221" y="-2103673"/>
            <a:ext cx="6170371" cy="11107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5" h="21531" extrusionOk="0">
                <a:moveTo>
                  <a:pt x="207" y="20309"/>
                </a:moveTo>
                <a:cubicBezTo>
                  <a:pt x="207" y="20309"/>
                  <a:pt x="-35" y="19779"/>
                  <a:pt x="4" y="2599"/>
                </a:cubicBezTo>
                <a:cubicBezTo>
                  <a:pt x="37" y="2118"/>
                  <a:pt x="215" y="1374"/>
                  <a:pt x="215" y="1374"/>
                </a:cubicBezTo>
                <a:cubicBezTo>
                  <a:pt x="281" y="1067"/>
                  <a:pt x="183" y="713"/>
                  <a:pt x="661" y="468"/>
                </a:cubicBezTo>
                <a:cubicBezTo>
                  <a:pt x="1296" y="143"/>
                  <a:pt x="2351" y="-14"/>
                  <a:pt x="18138" y="1"/>
                </a:cubicBezTo>
                <a:lnTo>
                  <a:pt x="18138" y="1"/>
                </a:lnTo>
                <a:cubicBezTo>
                  <a:pt x="18969" y="22"/>
                  <a:pt x="19754" y="64"/>
                  <a:pt x="20269" y="205"/>
                </a:cubicBezTo>
                <a:cubicBezTo>
                  <a:pt x="21251" y="472"/>
                  <a:pt x="21565" y="974"/>
                  <a:pt x="21544" y="1502"/>
                </a:cubicBezTo>
                <a:cubicBezTo>
                  <a:pt x="21544" y="1502"/>
                  <a:pt x="21378" y="2166"/>
                  <a:pt x="21406" y="2672"/>
                </a:cubicBezTo>
                <a:cubicBezTo>
                  <a:pt x="21434" y="19754"/>
                  <a:pt x="21461" y="20174"/>
                  <a:pt x="21461" y="20174"/>
                </a:cubicBezTo>
                <a:cubicBezTo>
                  <a:pt x="21397" y="20638"/>
                  <a:pt x="20957" y="21092"/>
                  <a:pt x="20202" y="21332"/>
                </a:cubicBezTo>
                <a:cubicBezTo>
                  <a:pt x="19625" y="21515"/>
                  <a:pt x="18865" y="21548"/>
                  <a:pt x="14970" y="21525"/>
                </a:cubicBezTo>
                <a:lnTo>
                  <a:pt x="14970" y="21525"/>
                </a:lnTo>
                <a:cubicBezTo>
                  <a:pt x="2444" y="21513"/>
                  <a:pt x="1441" y="21586"/>
                  <a:pt x="941" y="21351"/>
                </a:cubicBezTo>
                <a:cubicBezTo>
                  <a:pt x="524" y="21156"/>
                  <a:pt x="279" y="20740"/>
                  <a:pt x="207" y="20309"/>
                </a:cubicBezTo>
                <a:close/>
              </a:path>
            </a:pathLst>
          </a:custGeom>
          <a:solidFill>
            <a:srgbClr val="FFFAEB"/>
          </a:solidFill>
          <a:ln w="12700">
            <a:miter lim="400000"/>
          </a:ln>
        </p:spPr>
        <p:txBody>
          <a:bodyPr lIns="42862" rIns="42862"/>
          <a:lstStyle/>
          <a:p>
            <a:endParaRPr sz="1688"/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84A5F33-C74F-49C1-B2A7-2909604D50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071" t="1673" r="1989" b="89172"/>
          <a:stretch/>
        </p:blipFill>
        <p:spPr>
          <a:xfrm>
            <a:off x="8529698" y="81365"/>
            <a:ext cx="3466559" cy="8177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0" name="مخطط انسيابي: متعدد المستندات 19">
            <a:extLst>
              <a:ext uri="{FF2B5EF4-FFF2-40B4-BE49-F238E27FC236}">
                <a16:creationId xmlns:a16="http://schemas.microsoft.com/office/drawing/2014/main" id="{E5F8AE52-A234-4547-8F36-750354F1CC16}"/>
              </a:ext>
            </a:extLst>
          </p:cNvPr>
          <p:cNvSpPr/>
          <p:nvPr/>
        </p:nvSpPr>
        <p:spPr>
          <a:xfrm>
            <a:off x="82240" y="-70919"/>
            <a:ext cx="3204556" cy="1102556"/>
          </a:xfrm>
          <a:prstGeom prst="flowChartMultidocumen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4000" b="1" dirty="0">
                <a:solidFill>
                  <a:srgbClr val="7030A0"/>
                </a:solidFill>
              </a:rPr>
              <a:t>الصفحة </a:t>
            </a:r>
            <a:r>
              <a:rPr lang="ar-SA" sz="4000" b="1" dirty="0">
                <a:solidFill>
                  <a:srgbClr val="7030A0"/>
                </a:solidFill>
              </a:rPr>
              <a:t>١٢٢</a:t>
            </a:r>
            <a:endParaRPr lang="ar-KW" sz="4000" b="1" dirty="0">
              <a:solidFill>
                <a:srgbClr val="7030A0"/>
              </a:solidFill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E641E348-7D1A-2CAB-5566-70DC8BEFF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94" y="1102556"/>
            <a:ext cx="10592442" cy="2552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38">
            <a:extLst>
              <a:ext uri="{FF2B5EF4-FFF2-40B4-BE49-F238E27FC236}">
                <a16:creationId xmlns:a16="http://schemas.microsoft.com/office/drawing/2014/main" id="{CBA7B4B7-7A14-C9DE-4CDD-F63DB062825F}"/>
              </a:ext>
            </a:extLst>
          </p:cNvPr>
          <p:cNvSpPr txBox="1"/>
          <p:nvPr/>
        </p:nvSpPr>
        <p:spPr>
          <a:xfrm>
            <a:off x="3582094" y="3701910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١٦ +١٨ = ٥٣</a:t>
            </a:r>
            <a:endParaRPr dirty="0"/>
          </a:p>
        </p:txBody>
      </p:sp>
      <p:sp>
        <p:nvSpPr>
          <p:cNvPr id="9" name="TextBox 38">
            <a:extLst>
              <a:ext uri="{FF2B5EF4-FFF2-40B4-BE49-F238E27FC236}">
                <a16:creationId xmlns:a16="http://schemas.microsoft.com/office/drawing/2014/main" id="{5B8469ED-8CAB-BD04-3D55-EF10409CE47B}"/>
              </a:ext>
            </a:extLst>
          </p:cNvPr>
          <p:cNvSpPr txBox="1"/>
          <p:nvPr/>
        </p:nvSpPr>
        <p:spPr>
          <a:xfrm>
            <a:off x="2468434" y="4352486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٣٤ = ٥٣</a:t>
            </a:r>
            <a:endParaRPr dirty="0"/>
          </a:p>
        </p:txBody>
      </p:sp>
      <p:sp>
        <p:nvSpPr>
          <p:cNvPr id="11" name="TextBox 38">
            <a:extLst>
              <a:ext uri="{FF2B5EF4-FFF2-40B4-BE49-F238E27FC236}">
                <a16:creationId xmlns:a16="http://schemas.microsoft.com/office/drawing/2014/main" id="{477FE103-500A-D496-675F-618F1CEB4094}"/>
              </a:ext>
            </a:extLst>
          </p:cNvPr>
          <p:cNvSpPr txBox="1"/>
          <p:nvPr/>
        </p:nvSpPr>
        <p:spPr>
          <a:xfrm>
            <a:off x="3645991" y="4964265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٣٤ </a:t>
            </a:r>
            <a:r>
              <a:rPr lang="ar-SA" dirty="0">
                <a:solidFill>
                  <a:srgbClr val="FF0000"/>
                </a:solidFill>
              </a:rPr>
              <a:t>- ٣٤</a:t>
            </a:r>
            <a:r>
              <a:rPr lang="ar-SA" dirty="0"/>
              <a:t>= ٥٣ </a:t>
            </a:r>
            <a:r>
              <a:rPr lang="ar-SA" dirty="0">
                <a:solidFill>
                  <a:srgbClr val="FF0000"/>
                </a:solidFill>
              </a:rPr>
              <a:t>- ٣٤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id="{139BF13B-F645-0652-770E-E4739EBB1E9E}"/>
              </a:ext>
            </a:extLst>
          </p:cNvPr>
          <p:cNvSpPr txBox="1"/>
          <p:nvPr/>
        </p:nvSpPr>
        <p:spPr>
          <a:xfrm>
            <a:off x="5946333" y="5504209"/>
            <a:ext cx="323102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س = ١٩ م</a:t>
            </a:r>
            <a:endParaRPr sz="4800" dirty="0"/>
          </a:p>
        </p:txBody>
      </p:sp>
      <p:cxnSp>
        <p:nvCxnSpPr>
          <p:cNvPr id="15" name="رابط كسهم مستقيم 14">
            <a:extLst>
              <a:ext uri="{FF2B5EF4-FFF2-40B4-BE49-F238E27FC236}">
                <a16:creationId xmlns:a16="http://schemas.microsoft.com/office/drawing/2014/main" id="{A7059943-B902-2EAE-B15F-72E840BB2E2C}"/>
              </a:ext>
            </a:extLst>
          </p:cNvPr>
          <p:cNvCxnSpPr>
            <a:cxnSpLocks/>
          </p:cNvCxnSpPr>
          <p:nvPr/>
        </p:nvCxnSpPr>
        <p:spPr>
          <a:xfrm>
            <a:off x="5946333" y="3740967"/>
            <a:ext cx="0" cy="2657649"/>
          </a:xfrm>
          <a:prstGeom prst="straightConnector1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38">
            <a:extLst>
              <a:ext uri="{FF2B5EF4-FFF2-40B4-BE49-F238E27FC236}">
                <a16:creationId xmlns:a16="http://schemas.microsoft.com/office/drawing/2014/main" id="{2E3945D4-0B21-BA6E-9F01-34BCB5042EC3}"/>
              </a:ext>
            </a:extLst>
          </p:cNvPr>
          <p:cNvSpPr txBox="1"/>
          <p:nvPr/>
        </p:nvSpPr>
        <p:spPr>
          <a:xfrm>
            <a:off x="-2169657" y="3643490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١٦ +٨ +٢= ٣٦</a:t>
            </a:r>
            <a:endParaRPr dirty="0"/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D59D5D85-D237-CF7B-6F2A-5F176E07D0DA}"/>
              </a:ext>
            </a:extLst>
          </p:cNvPr>
          <p:cNvSpPr txBox="1"/>
          <p:nvPr/>
        </p:nvSpPr>
        <p:spPr>
          <a:xfrm>
            <a:off x="-3725112" y="4238492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٢٦ = ٣٦</a:t>
            </a:r>
            <a:endParaRPr dirty="0"/>
          </a:p>
        </p:txBody>
      </p:sp>
      <p:sp>
        <p:nvSpPr>
          <p:cNvPr id="31" name="TextBox 38">
            <a:extLst>
              <a:ext uri="{FF2B5EF4-FFF2-40B4-BE49-F238E27FC236}">
                <a16:creationId xmlns:a16="http://schemas.microsoft.com/office/drawing/2014/main" id="{12A560FC-F704-EE2A-685E-06B44F1A438F}"/>
              </a:ext>
            </a:extLst>
          </p:cNvPr>
          <p:cNvSpPr txBox="1"/>
          <p:nvPr/>
        </p:nvSpPr>
        <p:spPr>
          <a:xfrm>
            <a:off x="-2051595" y="4880478"/>
            <a:ext cx="795950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س + ٢٦ </a:t>
            </a:r>
            <a:r>
              <a:rPr lang="ar-SA" dirty="0">
                <a:solidFill>
                  <a:srgbClr val="FF0000"/>
                </a:solidFill>
              </a:rPr>
              <a:t>- ٢٦</a:t>
            </a:r>
            <a:r>
              <a:rPr lang="ar-SA" dirty="0"/>
              <a:t>= ٣٦ </a:t>
            </a:r>
            <a:r>
              <a:rPr lang="ar-SA" dirty="0">
                <a:solidFill>
                  <a:srgbClr val="FF0000"/>
                </a:solidFill>
              </a:rPr>
              <a:t>- ٢٦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33" name="TextBox 38">
            <a:extLst>
              <a:ext uri="{FF2B5EF4-FFF2-40B4-BE49-F238E27FC236}">
                <a16:creationId xmlns:a16="http://schemas.microsoft.com/office/drawing/2014/main" id="{3BFEEACE-9EF8-872A-4A42-1A34853A6025}"/>
              </a:ext>
            </a:extLst>
          </p:cNvPr>
          <p:cNvSpPr txBox="1"/>
          <p:nvPr/>
        </p:nvSpPr>
        <p:spPr>
          <a:xfrm>
            <a:off x="195743" y="5552526"/>
            <a:ext cx="323102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س = ١٠ سم</a:t>
            </a:r>
            <a:endParaRPr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3" grpId="0" animBg="1"/>
      <p:bldP spid="25" grpId="0" animBg="1"/>
      <p:bldP spid="29" grpId="0" animBg="1"/>
      <p:bldP spid="31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icture 2" descr="Picture 2"/>
          <p:cNvPicPr>
            <a:picLocks noChangeAspect="1"/>
          </p:cNvPicPr>
          <p:nvPr/>
        </p:nvPicPr>
        <p:blipFill>
          <a:blip r:embed="rId2"/>
          <a:srcRect l="2036" t="20564" r="1996" b="24314"/>
          <a:stretch>
            <a:fillRect/>
          </a:stretch>
        </p:blipFill>
        <p:spPr>
          <a:xfrm>
            <a:off x="82240" y="0"/>
            <a:ext cx="1191401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Freeform 6"/>
          <p:cNvSpPr/>
          <p:nvPr/>
        </p:nvSpPr>
        <p:spPr>
          <a:xfrm rot="16200000">
            <a:off x="3005221" y="-2103673"/>
            <a:ext cx="6170371" cy="11107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5" h="21531" extrusionOk="0">
                <a:moveTo>
                  <a:pt x="207" y="20309"/>
                </a:moveTo>
                <a:cubicBezTo>
                  <a:pt x="207" y="20309"/>
                  <a:pt x="-35" y="19779"/>
                  <a:pt x="4" y="2599"/>
                </a:cubicBezTo>
                <a:cubicBezTo>
                  <a:pt x="37" y="2118"/>
                  <a:pt x="215" y="1374"/>
                  <a:pt x="215" y="1374"/>
                </a:cubicBezTo>
                <a:cubicBezTo>
                  <a:pt x="281" y="1067"/>
                  <a:pt x="183" y="713"/>
                  <a:pt x="661" y="468"/>
                </a:cubicBezTo>
                <a:cubicBezTo>
                  <a:pt x="1296" y="143"/>
                  <a:pt x="2351" y="-14"/>
                  <a:pt x="18138" y="1"/>
                </a:cubicBezTo>
                <a:lnTo>
                  <a:pt x="18138" y="1"/>
                </a:lnTo>
                <a:cubicBezTo>
                  <a:pt x="18969" y="22"/>
                  <a:pt x="19754" y="64"/>
                  <a:pt x="20269" y="205"/>
                </a:cubicBezTo>
                <a:cubicBezTo>
                  <a:pt x="21251" y="472"/>
                  <a:pt x="21565" y="974"/>
                  <a:pt x="21544" y="1502"/>
                </a:cubicBezTo>
                <a:cubicBezTo>
                  <a:pt x="21544" y="1502"/>
                  <a:pt x="21378" y="2166"/>
                  <a:pt x="21406" y="2672"/>
                </a:cubicBezTo>
                <a:cubicBezTo>
                  <a:pt x="21434" y="19754"/>
                  <a:pt x="21461" y="20174"/>
                  <a:pt x="21461" y="20174"/>
                </a:cubicBezTo>
                <a:cubicBezTo>
                  <a:pt x="21397" y="20638"/>
                  <a:pt x="20957" y="21092"/>
                  <a:pt x="20202" y="21332"/>
                </a:cubicBezTo>
                <a:cubicBezTo>
                  <a:pt x="19625" y="21515"/>
                  <a:pt x="18865" y="21548"/>
                  <a:pt x="14970" y="21525"/>
                </a:cubicBezTo>
                <a:lnTo>
                  <a:pt x="14970" y="21525"/>
                </a:lnTo>
                <a:cubicBezTo>
                  <a:pt x="2444" y="21513"/>
                  <a:pt x="1441" y="21586"/>
                  <a:pt x="941" y="21351"/>
                </a:cubicBezTo>
                <a:cubicBezTo>
                  <a:pt x="524" y="21156"/>
                  <a:pt x="279" y="20740"/>
                  <a:pt x="207" y="20309"/>
                </a:cubicBezTo>
                <a:close/>
              </a:path>
            </a:pathLst>
          </a:custGeom>
          <a:solidFill>
            <a:srgbClr val="FFFAEB"/>
          </a:solidFill>
          <a:ln w="12700">
            <a:miter lim="400000"/>
          </a:ln>
        </p:spPr>
        <p:txBody>
          <a:bodyPr lIns="42862" rIns="42862"/>
          <a:lstStyle/>
          <a:p>
            <a:endParaRPr sz="1688"/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84A5F33-C74F-49C1-B2A7-2909604D50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071" t="1673" r="1989" b="89172"/>
          <a:stretch/>
        </p:blipFill>
        <p:spPr>
          <a:xfrm>
            <a:off x="8529698" y="81365"/>
            <a:ext cx="3466559" cy="8177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0" name="مخطط انسيابي: متعدد المستندات 19">
            <a:extLst>
              <a:ext uri="{FF2B5EF4-FFF2-40B4-BE49-F238E27FC236}">
                <a16:creationId xmlns:a16="http://schemas.microsoft.com/office/drawing/2014/main" id="{E5F8AE52-A234-4547-8F36-750354F1CC16}"/>
              </a:ext>
            </a:extLst>
          </p:cNvPr>
          <p:cNvSpPr/>
          <p:nvPr/>
        </p:nvSpPr>
        <p:spPr>
          <a:xfrm>
            <a:off x="82240" y="-70919"/>
            <a:ext cx="3204556" cy="1102556"/>
          </a:xfrm>
          <a:prstGeom prst="flowChartMultidocumen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4000" b="1" dirty="0">
                <a:solidFill>
                  <a:srgbClr val="7030A0"/>
                </a:solidFill>
              </a:rPr>
              <a:t>الصفحة </a:t>
            </a:r>
            <a:r>
              <a:rPr lang="ar-SA" sz="4000" b="1" dirty="0">
                <a:solidFill>
                  <a:srgbClr val="7030A0"/>
                </a:solidFill>
              </a:rPr>
              <a:t>١٢٣</a:t>
            </a:r>
            <a:endParaRPr lang="ar-KW" sz="4000" b="1" dirty="0">
              <a:solidFill>
                <a:srgbClr val="7030A0"/>
              </a:solidFill>
            </a:endParaRPr>
          </a:p>
        </p:txBody>
      </p:sp>
      <p:sp>
        <p:nvSpPr>
          <p:cNvPr id="6" name="TextBox 38">
            <a:extLst>
              <a:ext uri="{FF2B5EF4-FFF2-40B4-BE49-F238E27FC236}">
                <a16:creationId xmlns:a16="http://schemas.microsoft.com/office/drawing/2014/main" id="{CBA7B4B7-7A14-C9DE-4CDD-F63DB062825F}"/>
              </a:ext>
            </a:extLst>
          </p:cNvPr>
          <p:cNvSpPr txBox="1"/>
          <p:nvPr/>
        </p:nvSpPr>
        <p:spPr>
          <a:xfrm>
            <a:off x="7439674" y="3233744"/>
            <a:ext cx="382021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محيط المربع =</a:t>
            </a:r>
            <a:endParaRPr dirty="0"/>
          </a:p>
        </p:txBody>
      </p:sp>
      <p:sp>
        <p:nvSpPr>
          <p:cNvPr id="9" name="TextBox 38">
            <a:extLst>
              <a:ext uri="{FF2B5EF4-FFF2-40B4-BE49-F238E27FC236}">
                <a16:creationId xmlns:a16="http://schemas.microsoft.com/office/drawing/2014/main" id="{5B8469ED-8CAB-BD04-3D55-EF10409CE47B}"/>
              </a:ext>
            </a:extLst>
          </p:cNvPr>
          <p:cNvSpPr txBox="1"/>
          <p:nvPr/>
        </p:nvSpPr>
        <p:spPr>
          <a:xfrm>
            <a:off x="5607350" y="3190481"/>
            <a:ext cx="2268132" cy="828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٨ </a:t>
            </a:r>
            <a:r>
              <a:rPr lang="en-GB" dirty="0"/>
              <a:t>x </a:t>
            </a:r>
            <a:r>
              <a:rPr lang="ar-SA" dirty="0"/>
              <a:t>٤</a:t>
            </a:r>
            <a:endParaRPr dirty="0"/>
          </a:p>
        </p:txBody>
      </p:sp>
      <p:sp>
        <p:nvSpPr>
          <p:cNvPr id="11" name="TextBox 38">
            <a:extLst>
              <a:ext uri="{FF2B5EF4-FFF2-40B4-BE49-F238E27FC236}">
                <a16:creationId xmlns:a16="http://schemas.microsoft.com/office/drawing/2014/main" id="{477FE103-500A-D496-675F-618F1CEB4094}"/>
              </a:ext>
            </a:extLst>
          </p:cNvPr>
          <p:cNvSpPr txBox="1"/>
          <p:nvPr/>
        </p:nvSpPr>
        <p:spPr>
          <a:xfrm>
            <a:off x="3985461" y="3175658"/>
            <a:ext cx="2389716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>
                <a:solidFill>
                  <a:srgbClr val="FF0000"/>
                </a:solidFill>
              </a:rPr>
              <a:t>= ٣٢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D59D5D85-D237-CF7B-6F2A-5F176E07D0DA}"/>
              </a:ext>
            </a:extLst>
          </p:cNvPr>
          <p:cNvSpPr txBox="1"/>
          <p:nvPr/>
        </p:nvSpPr>
        <p:spPr>
          <a:xfrm>
            <a:off x="5459057" y="4062492"/>
            <a:ext cx="256471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٥ </a:t>
            </a:r>
            <a:r>
              <a:rPr lang="en-GB" dirty="0"/>
              <a:t>x</a:t>
            </a:r>
            <a:r>
              <a:rPr lang="ar-SA" dirty="0"/>
              <a:t> ٣٢</a:t>
            </a:r>
            <a:endParaRPr dirty="0"/>
          </a:p>
        </p:txBody>
      </p:sp>
      <p:sp>
        <p:nvSpPr>
          <p:cNvPr id="33" name="TextBox 38">
            <a:extLst>
              <a:ext uri="{FF2B5EF4-FFF2-40B4-BE49-F238E27FC236}">
                <a16:creationId xmlns:a16="http://schemas.microsoft.com/office/drawing/2014/main" id="{3BFEEACE-9EF8-872A-4A42-1A34853A6025}"/>
              </a:ext>
            </a:extLst>
          </p:cNvPr>
          <p:cNvSpPr txBox="1"/>
          <p:nvPr/>
        </p:nvSpPr>
        <p:spPr>
          <a:xfrm>
            <a:off x="3136813" y="3968383"/>
            <a:ext cx="3231028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sz="4800" dirty="0"/>
              <a:t>= ١٦٠ دينار</a:t>
            </a:r>
            <a:endParaRPr sz="4800" dirty="0"/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AC09A937-935D-3AD8-3A6D-9E03B25BC4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61" y="1189332"/>
            <a:ext cx="9242079" cy="18118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38">
            <a:extLst>
              <a:ext uri="{FF2B5EF4-FFF2-40B4-BE49-F238E27FC236}">
                <a16:creationId xmlns:a16="http://schemas.microsoft.com/office/drawing/2014/main" id="{5D6248E7-61CF-52A7-8374-F85B196321F3}"/>
              </a:ext>
            </a:extLst>
          </p:cNvPr>
          <p:cNvSpPr txBox="1"/>
          <p:nvPr/>
        </p:nvSpPr>
        <p:spPr>
          <a:xfrm>
            <a:off x="7439673" y="4034052"/>
            <a:ext cx="382021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rPr lang="ar-SA" dirty="0"/>
              <a:t>تكلفة السياج =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75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29" grpId="0" animBg="1"/>
      <p:bldP spid="33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icture 2" descr="Picture 2"/>
          <p:cNvPicPr>
            <a:picLocks noChangeAspect="1"/>
          </p:cNvPicPr>
          <p:nvPr/>
        </p:nvPicPr>
        <p:blipFill>
          <a:blip r:embed="rId2"/>
          <a:srcRect l="2036" t="20564" r="1996" b="24314"/>
          <a:stretch>
            <a:fillRect/>
          </a:stretch>
        </p:blipFill>
        <p:spPr>
          <a:xfrm>
            <a:off x="82240" y="0"/>
            <a:ext cx="1191401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Freeform 6"/>
          <p:cNvSpPr/>
          <p:nvPr/>
        </p:nvSpPr>
        <p:spPr>
          <a:xfrm rot="16200000">
            <a:off x="3005221" y="-2103673"/>
            <a:ext cx="6170371" cy="11107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5" h="21531" extrusionOk="0">
                <a:moveTo>
                  <a:pt x="207" y="20309"/>
                </a:moveTo>
                <a:cubicBezTo>
                  <a:pt x="207" y="20309"/>
                  <a:pt x="-35" y="19779"/>
                  <a:pt x="4" y="2599"/>
                </a:cubicBezTo>
                <a:cubicBezTo>
                  <a:pt x="37" y="2118"/>
                  <a:pt x="215" y="1374"/>
                  <a:pt x="215" y="1374"/>
                </a:cubicBezTo>
                <a:cubicBezTo>
                  <a:pt x="281" y="1067"/>
                  <a:pt x="183" y="713"/>
                  <a:pt x="661" y="468"/>
                </a:cubicBezTo>
                <a:cubicBezTo>
                  <a:pt x="1296" y="143"/>
                  <a:pt x="2351" y="-14"/>
                  <a:pt x="18138" y="1"/>
                </a:cubicBezTo>
                <a:lnTo>
                  <a:pt x="18138" y="1"/>
                </a:lnTo>
                <a:cubicBezTo>
                  <a:pt x="18969" y="22"/>
                  <a:pt x="19754" y="64"/>
                  <a:pt x="20269" y="205"/>
                </a:cubicBezTo>
                <a:cubicBezTo>
                  <a:pt x="21251" y="472"/>
                  <a:pt x="21565" y="974"/>
                  <a:pt x="21544" y="1502"/>
                </a:cubicBezTo>
                <a:cubicBezTo>
                  <a:pt x="21544" y="1502"/>
                  <a:pt x="21378" y="2166"/>
                  <a:pt x="21406" y="2672"/>
                </a:cubicBezTo>
                <a:cubicBezTo>
                  <a:pt x="21434" y="19754"/>
                  <a:pt x="21461" y="20174"/>
                  <a:pt x="21461" y="20174"/>
                </a:cubicBezTo>
                <a:cubicBezTo>
                  <a:pt x="21397" y="20638"/>
                  <a:pt x="20957" y="21092"/>
                  <a:pt x="20202" y="21332"/>
                </a:cubicBezTo>
                <a:cubicBezTo>
                  <a:pt x="19625" y="21515"/>
                  <a:pt x="18865" y="21548"/>
                  <a:pt x="14970" y="21525"/>
                </a:cubicBezTo>
                <a:lnTo>
                  <a:pt x="14970" y="21525"/>
                </a:lnTo>
                <a:cubicBezTo>
                  <a:pt x="2444" y="21513"/>
                  <a:pt x="1441" y="21586"/>
                  <a:pt x="941" y="21351"/>
                </a:cubicBezTo>
                <a:cubicBezTo>
                  <a:pt x="524" y="21156"/>
                  <a:pt x="279" y="20740"/>
                  <a:pt x="207" y="20309"/>
                </a:cubicBezTo>
                <a:close/>
              </a:path>
            </a:pathLst>
          </a:custGeom>
          <a:solidFill>
            <a:srgbClr val="FFFAEB"/>
          </a:solidFill>
          <a:ln w="12700">
            <a:miter lim="400000"/>
          </a:ln>
        </p:spPr>
        <p:txBody>
          <a:bodyPr lIns="42862" rIns="42862"/>
          <a:lstStyle/>
          <a:p>
            <a:endParaRPr sz="1688"/>
          </a:p>
        </p:txBody>
      </p:sp>
      <p:sp>
        <p:nvSpPr>
          <p:cNvPr id="20" name="مخطط انسيابي: متعدد المستندات 19">
            <a:extLst>
              <a:ext uri="{FF2B5EF4-FFF2-40B4-BE49-F238E27FC236}">
                <a16:creationId xmlns:a16="http://schemas.microsoft.com/office/drawing/2014/main" id="{E5F8AE52-A234-4547-8F36-750354F1CC16}"/>
              </a:ext>
            </a:extLst>
          </p:cNvPr>
          <p:cNvSpPr/>
          <p:nvPr/>
        </p:nvSpPr>
        <p:spPr>
          <a:xfrm>
            <a:off x="82240" y="-70919"/>
            <a:ext cx="3204556" cy="1102556"/>
          </a:xfrm>
          <a:prstGeom prst="flowChartMultidocumen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4000" b="1" dirty="0">
                <a:solidFill>
                  <a:srgbClr val="7030A0"/>
                </a:solidFill>
              </a:rPr>
              <a:t>الصفحة </a:t>
            </a:r>
            <a:r>
              <a:rPr lang="ar-SA" sz="4000" b="1" dirty="0">
                <a:solidFill>
                  <a:srgbClr val="7030A0"/>
                </a:solidFill>
              </a:rPr>
              <a:t>١٢٣</a:t>
            </a:r>
            <a:endParaRPr lang="ar-KW" sz="4000" b="1" dirty="0">
              <a:solidFill>
                <a:srgbClr val="7030A0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E02B41-4099-3105-EDFF-FDAC7FD73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796" y="627432"/>
            <a:ext cx="7890969" cy="44651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328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icture 2" descr="Picture 2"/>
          <p:cNvPicPr>
            <a:picLocks noChangeAspect="1"/>
          </p:cNvPicPr>
          <p:nvPr/>
        </p:nvPicPr>
        <p:blipFill>
          <a:blip r:embed="rId2"/>
          <a:srcRect l="2036" t="20564" r="1996" b="24314"/>
          <a:stretch>
            <a:fillRect/>
          </a:stretch>
        </p:blipFill>
        <p:spPr>
          <a:xfrm>
            <a:off x="82240" y="0"/>
            <a:ext cx="1191401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Freeform 6"/>
          <p:cNvSpPr/>
          <p:nvPr/>
        </p:nvSpPr>
        <p:spPr>
          <a:xfrm rot="16200000">
            <a:off x="3005221" y="-2103673"/>
            <a:ext cx="6170371" cy="11107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5" h="21531" extrusionOk="0">
                <a:moveTo>
                  <a:pt x="207" y="20309"/>
                </a:moveTo>
                <a:cubicBezTo>
                  <a:pt x="207" y="20309"/>
                  <a:pt x="-35" y="19779"/>
                  <a:pt x="4" y="2599"/>
                </a:cubicBezTo>
                <a:cubicBezTo>
                  <a:pt x="37" y="2118"/>
                  <a:pt x="215" y="1374"/>
                  <a:pt x="215" y="1374"/>
                </a:cubicBezTo>
                <a:cubicBezTo>
                  <a:pt x="281" y="1067"/>
                  <a:pt x="183" y="713"/>
                  <a:pt x="661" y="468"/>
                </a:cubicBezTo>
                <a:cubicBezTo>
                  <a:pt x="1296" y="143"/>
                  <a:pt x="2351" y="-14"/>
                  <a:pt x="18138" y="1"/>
                </a:cubicBezTo>
                <a:lnTo>
                  <a:pt x="18138" y="1"/>
                </a:lnTo>
                <a:cubicBezTo>
                  <a:pt x="18969" y="22"/>
                  <a:pt x="19754" y="64"/>
                  <a:pt x="20269" y="205"/>
                </a:cubicBezTo>
                <a:cubicBezTo>
                  <a:pt x="21251" y="472"/>
                  <a:pt x="21565" y="974"/>
                  <a:pt x="21544" y="1502"/>
                </a:cubicBezTo>
                <a:cubicBezTo>
                  <a:pt x="21544" y="1502"/>
                  <a:pt x="21378" y="2166"/>
                  <a:pt x="21406" y="2672"/>
                </a:cubicBezTo>
                <a:cubicBezTo>
                  <a:pt x="21434" y="19754"/>
                  <a:pt x="21461" y="20174"/>
                  <a:pt x="21461" y="20174"/>
                </a:cubicBezTo>
                <a:cubicBezTo>
                  <a:pt x="21397" y="20638"/>
                  <a:pt x="20957" y="21092"/>
                  <a:pt x="20202" y="21332"/>
                </a:cubicBezTo>
                <a:cubicBezTo>
                  <a:pt x="19625" y="21515"/>
                  <a:pt x="18865" y="21548"/>
                  <a:pt x="14970" y="21525"/>
                </a:cubicBezTo>
                <a:lnTo>
                  <a:pt x="14970" y="21525"/>
                </a:lnTo>
                <a:cubicBezTo>
                  <a:pt x="2444" y="21513"/>
                  <a:pt x="1441" y="21586"/>
                  <a:pt x="941" y="21351"/>
                </a:cubicBezTo>
                <a:cubicBezTo>
                  <a:pt x="524" y="21156"/>
                  <a:pt x="279" y="20740"/>
                  <a:pt x="207" y="20309"/>
                </a:cubicBezTo>
                <a:close/>
              </a:path>
            </a:pathLst>
          </a:custGeom>
          <a:solidFill>
            <a:srgbClr val="FFFAEB"/>
          </a:solidFill>
          <a:ln w="12700">
            <a:miter lim="400000"/>
          </a:ln>
        </p:spPr>
        <p:txBody>
          <a:bodyPr lIns="42862" rIns="42862"/>
          <a:lstStyle/>
          <a:p>
            <a:endParaRPr sz="1688"/>
          </a:p>
        </p:txBody>
      </p:sp>
      <p:sp>
        <p:nvSpPr>
          <p:cNvPr id="20" name="مخطط انسيابي: متعدد المستندات 19">
            <a:extLst>
              <a:ext uri="{FF2B5EF4-FFF2-40B4-BE49-F238E27FC236}">
                <a16:creationId xmlns:a16="http://schemas.microsoft.com/office/drawing/2014/main" id="{E5F8AE52-A234-4547-8F36-750354F1CC16}"/>
              </a:ext>
            </a:extLst>
          </p:cNvPr>
          <p:cNvSpPr/>
          <p:nvPr/>
        </p:nvSpPr>
        <p:spPr>
          <a:xfrm>
            <a:off x="82240" y="-70919"/>
            <a:ext cx="3204556" cy="1102556"/>
          </a:xfrm>
          <a:prstGeom prst="flowChartMultidocumen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4000" b="1" dirty="0">
                <a:solidFill>
                  <a:srgbClr val="7030A0"/>
                </a:solidFill>
              </a:rPr>
              <a:t>الصفحة </a:t>
            </a:r>
            <a:r>
              <a:rPr lang="ar-SA" sz="4000" b="1" dirty="0">
                <a:solidFill>
                  <a:srgbClr val="7030A0"/>
                </a:solidFill>
              </a:rPr>
              <a:t>١٢٣</a:t>
            </a:r>
            <a:endParaRPr lang="ar-KW" sz="4000" b="1" dirty="0">
              <a:solidFill>
                <a:srgbClr val="7030A0"/>
              </a:solidFill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C2A318FA-08EA-9720-537B-9239A7946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089" y="945954"/>
            <a:ext cx="9015743" cy="190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8" name="وجه ضاحك 15">
            <a:extLst>
              <a:ext uri="{FF2B5EF4-FFF2-40B4-BE49-F238E27FC236}">
                <a16:creationId xmlns:a16="http://schemas.microsoft.com/office/drawing/2014/main" id="{B8395B4F-AAEF-AC19-3EA0-21F438F1AF81}"/>
              </a:ext>
            </a:extLst>
          </p:cNvPr>
          <p:cNvGrpSpPr/>
          <p:nvPr/>
        </p:nvGrpSpPr>
        <p:grpSpPr>
          <a:xfrm>
            <a:off x="8144729" y="2058871"/>
            <a:ext cx="883588" cy="795484"/>
            <a:chOff x="-1" y="-1"/>
            <a:chExt cx="997822" cy="1234072"/>
          </a:xfrm>
        </p:grpSpPr>
        <p:sp>
          <p:nvSpPr>
            <p:cNvPr id="5" name="بيضاوي">
              <a:extLst>
                <a:ext uri="{FF2B5EF4-FFF2-40B4-BE49-F238E27FC236}">
                  <a16:creationId xmlns:a16="http://schemas.microsoft.com/office/drawing/2014/main" id="{CF773E90-0F8C-DFB1-31C6-5A911ACD7175}"/>
                </a:ext>
              </a:extLst>
            </p:cNvPr>
            <p:cNvSpPr/>
            <p:nvPr/>
          </p:nvSpPr>
          <p:spPr>
            <a:xfrm>
              <a:off x="-1" y="-1"/>
              <a:ext cx="997822" cy="1234072"/>
            </a:xfrm>
            <a:prstGeom prst="ellipse">
              <a:avLst/>
            </a:prstGeom>
            <a:solidFill>
              <a:srgbClr val="FFFF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" name="الشكل">
              <a:extLst>
                <a:ext uri="{FF2B5EF4-FFF2-40B4-BE49-F238E27FC236}">
                  <a16:creationId xmlns:a16="http://schemas.microsoft.com/office/drawing/2014/main" id="{26CF61F6-1CA8-035B-09EC-2971E5B98249}"/>
                </a:ext>
              </a:extLst>
            </p:cNvPr>
            <p:cNvSpPr/>
            <p:nvPr/>
          </p:nvSpPr>
          <p:spPr>
            <a:xfrm>
              <a:off x="287104" y="368222"/>
              <a:ext cx="423612" cy="128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1186" y="0"/>
                    <a:pt x="2650" y="0"/>
                  </a:cubicBezTo>
                  <a:cubicBezTo>
                    <a:pt x="4113" y="0"/>
                    <a:pt x="5300" y="4835"/>
                    <a:pt x="5300" y="10800"/>
                  </a:cubicBezTo>
                  <a:cubicBezTo>
                    <a:pt x="5300" y="16765"/>
                    <a:pt x="4113" y="21600"/>
                    <a:pt x="2650" y="21600"/>
                  </a:cubicBezTo>
                  <a:cubicBezTo>
                    <a:pt x="1186" y="21600"/>
                    <a:pt x="0" y="16765"/>
                    <a:pt x="0" y="10800"/>
                  </a:cubicBezTo>
                  <a:moveTo>
                    <a:pt x="16300" y="10800"/>
                  </a:moveTo>
                  <a:cubicBezTo>
                    <a:pt x="16300" y="4835"/>
                    <a:pt x="17487" y="0"/>
                    <a:pt x="18950" y="0"/>
                  </a:cubicBezTo>
                  <a:cubicBezTo>
                    <a:pt x="20414" y="0"/>
                    <a:pt x="21600" y="4835"/>
                    <a:pt x="21600" y="10800"/>
                  </a:cubicBezTo>
                  <a:cubicBezTo>
                    <a:pt x="21600" y="16765"/>
                    <a:pt x="20414" y="21600"/>
                    <a:pt x="18950" y="21600"/>
                  </a:cubicBezTo>
                  <a:cubicBezTo>
                    <a:pt x="17487" y="21600"/>
                    <a:pt x="16300" y="16765"/>
                    <a:pt x="16300" y="10800"/>
                  </a:cubicBezTo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" name="الشكل">
              <a:extLst>
                <a:ext uri="{FF2B5EF4-FFF2-40B4-BE49-F238E27FC236}">
                  <a16:creationId xmlns:a16="http://schemas.microsoft.com/office/drawing/2014/main" id="{10B01D4E-B38A-31EF-12F5-9C7D249749F6}"/>
                </a:ext>
              </a:extLst>
            </p:cNvPr>
            <p:cNvSpPr/>
            <p:nvPr/>
          </p:nvSpPr>
          <p:spPr>
            <a:xfrm>
              <a:off x="-1" y="-1"/>
              <a:ext cx="997822" cy="1234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5" y="7570"/>
                  </a:moveTo>
                  <a:cubicBezTo>
                    <a:pt x="6215" y="6949"/>
                    <a:pt x="6719" y="6445"/>
                    <a:pt x="7340" y="6445"/>
                  </a:cubicBezTo>
                  <a:cubicBezTo>
                    <a:pt x="7961" y="6445"/>
                    <a:pt x="8465" y="6949"/>
                    <a:pt x="8465" y="7570"/>
                  </a:cubicBezTo>
                  <a:cubicBezTo>
                    <a:pt x="8465" y="8191"/>
                    <a:pt x="7961" y="8695"/>
                    <a:pt x="7340" y="8695"/>
                  </a:cubicBezTo>
                  <a:cubicBezTo>
                    <a:pt x="6719" y="8695"/>
                    <a:pt x="6215" y="8191"/>
                    <a:pt x="6215" y="7570"/>
                  </a:cubicBezTo>
                  <a:moveTo>
                    <a:pt x="13135" y="7570"/>
                  </a:moveTo>
                  <a:cubicBezTo>
                    <a:pt x="13135" y="6949"/>
                    <a:pt x="13639" y="6445"/>
                    <a:pt x="14260" y="6445"/>
                  </a:cubicBezTo>
                  <a:cubicBezTo>
                    <a:pt x="14881" y="6445"/>
                    <a:pt x="15385" y="6949"/>
                    <a:pt x="15385" y="7570"/>
                  </a:cubicBezTo>
                  <a:cubicBezTo>
                    <a:pt x="15385" y="8191"/>
                    <a:pt x="14881" y="8695"/>
                    <a:pt x="14260" y="8695"/>
                  </a:cubicBezTo>
                  <a:cubicBezTo>
                    <a:pt x="13639" y="8695"/>
                    <a:pt x="13135" y="8191"/>
                    <a:pt x="13135" y="7570"/>
                  </a:cubicBezTo>
                  <a:moveTo>
                    <a:pt x="4946" y="15510"/>
                  </a:moveTo>
                  <a:cubicBezTo>
                    <a:pt x="8849" y="18190"/>
                    <a:pt x="12747" y="18190"/>
                    <a:pt x="16640" y="15510"/>
                  </a:cubicBezTo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noFill/>
            <a:ln w="57150" cap="flat">
              <a:solidFill>
                <a:srgbClr val="1D3053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79975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71" y="785318"/>
            <a:ext cx="6480316" cy="59780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33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71" y="1259841"/>
            <a:ext cx="2119158" cy="2634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38" name="مخطط انسيابي: متعدد المستندات 8"/>
          <p:cNvGrpSpPr/>
          <p:nvPr/>
        </p:nvGrpSpPr>
        <p:grpSpPr>
          <a:xfrm>
            <a:off x="73571" y="-192990"/>
            <a:ext cx="3803850" cy="1913266"/>
            <a:chOff x="0" y="0"/>
            <a:chExt cx="3803848" cy="1913265"/>
          </a:xfrm>
        </p:grpSpPr>
        <p:grpSp>
          <p:nvGrpSpPr>
            <p:cNvPr id="336" name="تجميع"/>
            <p:cNvGrpSpPr/>
            <p:nvPr/>
          </p:nvGrpSpPr>
          <p:grpSpPr>
            <a:xfrm>
              <a:off x="0" y="332437"/>
              <a:ext cx="3803849" cy="1100250"/>
              <a:chOff x="0" y="0"/>
              <a:chExt cx="3803848" cy="1100248"/>
            </a:xfrm>
          </p:grpSpPr>
          <p:sp>
            <p:nvSpPr>
              <p:cNvPr id="334" name="الشكل"/>
              <p:cNvSpPr/>
              <p:nvPr/>
            </p:nvSpPr>
            <p:spPr>
              <a:xfrm>
                <a:off x="0" y="0"/>
                <a:ext cx="3803849" cy="11002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19068"/>
                    </a:moveTo>
                    <a:cubicBezTo>
                      <a:pt x="9298" y="21600"/>
                      <a:pt x="9298" y="16535"/>
                      <a:pt x="18595" y="16535"/>
                    </a:cubicBezTo>
                    <a:lnTo>
                      <a:pt x="18595" y="3372"/>
                    </a:lnTo>
                    <a:lnTo>
                      <a:pt x="0" y="3372"/>
                    </a:ln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lnTo>
                      <a:pt x="18595" y="3372"/>
                    </a:lnTo>
                    <a:close/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  <a:lnTo>
                      <a:pt x="20000" y="1665"/>
                    </a:lnTo>
                    <a:close/>
                  </a:path>
                </a:pathLst>
              </a:custGeom>
              <a:solidFill>
                <a:srgbClr val="FFF2C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5400" b="1">
                    <a:solidFill>
                      <a:srgbClr val="7030A0"/>
                    </a:solidFill>
                  </a:defRPr>
                </a:pPr>
                <a:endParaRPr/>
              </a:p>
            </p:txBody>
          </p:sp>
          <p:sp>
            <p:nvSpPr>
              <p:cNvPr id="335" name="الشكل"/>
              <p:cNvSpPr/>
              <p:nvPr/>
            </p:nvSpPr>
            <p:spPr>
              <a:xfrm>
                <a:off x="0" y="0"/>
                <a:ext cx="3803849" cy="11002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77" extrusionOk="0">
                    <a:moveTo>
                      <a:pt x="0" y="3372"/>
                    </a:moveTo>
                    <a:lnTo>
                      <a:pt x="18595" y="3372"/>
                    </a:lnTo>
                    <a:lnTo>
                      <a:pt x="18595" y="16535"/>
                    </a:lnTo>
                    <a:cubicBezTo>
                      <a:pt x="9298" y="16535"/>
                      <a:pt x="9298" y="21600"/>
                      <a:pt x="0" y="19068"/>
                    </a:cubicBezTo>
                    <a:close/>
                    <a:moveTo>
                      <a:pt x="1532" y="3372"/>
                    </a:moveTo>
                    <a:lnTo>
                      <a:pt x="1532" y="1665"/>
                    </a:lnTo>
                    <a:lnTo>
                      <a:pt x="20000" y="1665"/>
                    </a:lnTo>
                    <a:lnTo>
                      <a:pt x="20000" y="14911"/>
                    </a:lnTo>
                    <a:cubicBezTo>
                      <a:pt x="19298" y="14911"/>
                      <a:pt x="18595" y="15003"/>
                      <a:pt x="18595" y="15003"/>
                    </a:cubicBezTo>
                    <a:moveTo>
                      <a:pt x="2972" y="1665"/>
                    </a:moveTo>
                    <a:lnTo>
                      <a:pt x="2972" y="0"/>
                    </a:lnTo>
                    <a:lnTo>
                      <a:pt x="21600" y="0"/>
                    </a:lnTo>
                    <a:lnTo>
                      <a:pt x="21600" y="13205"/>
                    </a:lnTo>
                    <a:cubicBezTo>
                      <a:pt x="20800" y="13205"/>
                      <a:pt x="20000" y="13274"/>
                      <a:pt x="20000" y="13274"/>
                    </a:cubicBezTo>
                  </a:path>
                </a:pathLst>
              </a:custGeom>
              <a:noFill/>
              <a:ln w="12700" cap="flat">
                <a:solidFill>
                  <a:srgbClr val="1D3053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rtl="0">
                  <a:defRPr sz="5400" b="1">
                    <a:solidFill>
                      <a:srgbClr val="7030A0"/>
                    </a:solidFill>
                  </a:defRPr>
                </a:pPr>
                <a:endParaRPr/>
              </a:p>
            </p:txBody>
          </p:sp>
        </p:grpSp>
        <p:sp>
          <p:nvSpPr>
            <p:cNvPr id="337" name="الصفحة ١٥٨"/>
            <p:cNvSpPr txBox="1"/>
            <p:nvPr/>
          </p:nvSpPr>
          <p:spPr>
            <a:xfrm>
              <a:off x="52069" y="-1"/>
              <a:ext cx="3170517" cy="19132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5400" b="1">
                  <a:solidFill>
                    <a:srgbClr val="7030A0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pPr rtl="0">
                <a:defRPr>
                  <a:latin typeface="+mn-lt"/>
                  <a:ea typeface="+mn-ea"/>
                  <a:cs typeface="+mn-cs"/>
                  <a:sym typeface="Calibri"/>
                </a:defRPr>
              </a:pPr>
              <a:r>
                <a:rPr>
                  <a:latin typeface="+mj-lt"/>
                  <a:ea typeface="+mj-ea"/>
                  <a:cs typeface="+mj-cs"/>
                  <a:sym typeface="Helvetica"/>
                </a:rPr>
                <a:t>الصفحة ١٥٨</a:t>
              </a:r>
            </a:p>
          </p:txBody>
        </p:sp>
      </p:grpSp>
      <p:pic>
        <p:nvPicPr>
          <p:cNvPr id="340" name="صورة 9" descr="صورة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85" y="2522204"/>
            <a:ext cx="9302986" cy="872365"/>
          </a:xfrm>
          <a:prstGeom prst="rect">
            <a:avLst/>
          </a:prstGeom>
          <a:ln w="38100" cap="sq">
            <a:solidFill>
              <a:srgbClr val="000000"/>
            </a:solidFill>
            <a:miter/>
          </a:ln>
          <a:effectLst>
            <a:outerShdw blurRad="50800" dist="38100" dir="2700000" rotWithShape="0">
              <a:srgbClr val="000000">
                <a:alpha val="43000"/>
              </a:srgbClr>
            </a:outerShdw>
          </a:effectLst>
        </p:spPr>
      </p:pic>
      <p:pic>
        <p:nvPicPr>
          <p:cNvPr id="341" name="صورة 7" descr="صورة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6933" y="94593"/>
            <a:ext cx="6691504" cy="1331536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AFACA190-7885-5DD3-B949-435B8509B5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82" y="3730202"/>
            <a:ext cx="9483419" cy="1867957"/>
          </a:xfrm>
          <a:prstGeom prst="rect">
            <a:avLst/>
          </a:prstGeom>
          <a:ln w="1270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grpSp>
        <p:nvGrpSpPr>
          <p:cNvPr id="7" name="وجه ضاحك 15">
            <a:extLst>
              <a:ext uri="{FF2B5EF4-FFF2-40B4-BE49-F238E27FC236}">
                <a16:creationId xmlns:a16="http://schemas.microsoft.com/office/drawing/2014/main" id="{512F4F89-517E-3820-F03E-F8B4EB18F2A8}"/>
              </a:ext>
            </a:extLst>
          </p:cNvPr>
          <p:cNvGrpSpPr/>
          <p:nvPr/>
        </p:nvGrpSpPr>
        <p:grpSpPr>
          <a:xfrm>
            <a:off x="889382" y="4196496"/>
            <a:ext cx="997823" cy="1234073"/>
            <a:chOff x="-1" y="-1"/>
            <a:chExt cx="997822" cy="1234072"/>
          </a:xfrm>
        </p:grpSpPr>
        <p:sp>
          <p:nvSpPr>
            <p:cNvPr id="4" name="بيضاوي">
              <a:extLst>
                <a:ext uri="{FF2B5EF4-FFF2-40B4-BE49-F238E27FC236}">
                  <a16:creationId xmlns:a16="http://schemas.microsoft.com/office/drawing/2014/main" id="{AE9C0036-FFD3-5E94-2B1F-08FA9D2AECD5}"/>
                </a:ext>
              </a:extLst>
            </p:cNvPr>
            <p:cNvSpPr/>
            <p:nvPr/>
          </p:nvSpPr>
          <p:spPr>
            <a:xfrm>
              <a:off x="-1" y="-1"/>
              <a:ext cx="997822" cy="1234072"/>
            </a:xfrm>
            <a:prstGeom prst="ellipse">
              <a:avLst/>
            </a:prstGeom>
            <a:solidFill>
              <a:srgbClr val="FFFF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" name="الشكل">
              <a:extLst>
                <a:ext uri="{FF2B5EF4-FFF2-40B4-BE49-F238E27FC236}">
                  <a16:creationId xmlns:a16="http://schemas.microsoft.com/office/drawing/2014/main" id="{FA806DDB-4D10-F558-9317-2060F1D9BB7F}"/>
                </a:ext>
              </a:extLst>
            </p:cNvPr>
            <p:cNvSpPr/>
            <p:nvPr/>
          </p:nvSpPr>
          <p:spPr>
            <a:xfrm>
              <a:off x="287104" y="368222"/>
              <a:ext cx="423612" cy="128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1186" y="0"/>
                    <a:pt x="2650" y="0"/>
                  </a:cubicBezTo>
                  <a:cubicBezTo>
                    <a:pt x="4113" y="0"/>
                    <a:pt x="5300" y="4835"/>
                    <a:pt x="5300" y="10800"/>
                  </a:cubicBezTo>
                  <a:cubicBezTo>
                    <a:pt x="5300" y="16765"/>
                    <a:pt x="4113" y="21600"/>
                    <a:pt x="2650" y="21600"/>
                  </a:cubicBezTo>
                  <a:cubicBezTo>
                    <a:pt x="1186" y="21600"/>
                    <a:pt x="0" y="16765"/>
                    <a:pt x="0" y="10800"/>
                  </a:cubicBezTo>
                  <a:moveTo>
                    <a:pt x="16300" y="10800"/>
                  </a:moveTo>
                  <a:cubicBezTo>
                    <a:pt x="16300" y="4835"/>
                    <a:pt x="17487" y="0"/>
                    <a:pt x="18950" y="0"/>
                  </a:cubicBezTo>
                  <a:cubicBezTo>
                    <a:pt x="20414" y="0"/>
                    <a:pt x="21600" y="4835"/>
                    <a:pt x="21600" y="10800"/>
                  </a:cubicBezTo>
                  <a:cubicBezTo>
                    <a:pt x="21600" y="16765"/>
                    <a:pt x="20414" y="21600"/>
                    <a:pt x="18950" y="21600"/>
                  </a:cubicBezTo>
                  <a:cubicBezTo>
                    <a:pt x="17487" y="21600"/>
                    <a:pt x="16300" y="16765"/>
                    <a:pt x="16300" y="10800"/>
                  </a:cubicBezTo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" name="الشكل">
              <a:extLst>
                <a:ext uri="{FF2B5EF4-FFF2-40B4-BE49-F238E27FC236}">
                  <a16:creationId xmlns:a16="http://schemas.microsoft.com/office/drawing/2014/main" id="{BF60979F-06F7-97E4-551B-BA85936BB7C8}"/>
                </a:ext>
              </a:extLst>
            </p:cNvPr>
            <p:cNvSpPr/>
            <p:nvPr/>
          </p:nvSpPr>
          <p:spPr>
            <a:xfrm>
              <a:off x="-1" y="-1"/>
              <a:ext cx="997822" cy="1234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5" y="7570"/>
                  </a:moveTo>
                  <a:cubicBezTo>
                    <a:pt x="6215" y="6949"/>
                    <a:pt x="6719" y="6445"/>
                    <a:pt x="7340" y="6445"/>
                  </a:cubicBezTo>
                  <a:cubicBezTo>
                    <a:pt x="7961" y="6445"/>
                    <a:pt x="8465" y="6949"/>
                    <a:pt x="8465" y="7570"/>
                  </a:cubicBezTo>
                  <a:cubicBezTo>
                    <a:pt x="8465" y="8191"/>
                    <a:pt x="7961" y="8695"/>
                    <a:pt x="7340" y="8695"/>
                  </a:cubicBezTo>
                  <a:cubicBezTo>
                    <a:pt x="6719" y="8695"/>
                    <a:pt x="6215" y="8191"/>
                    <a:pt x="6215" y="7570"/>
                  </a:cubicBezTo>
                  <a:moveTo>
                    <a:pt x="13135" y="7570"/>
                  </a:moveTo>
                  <a:cubicBezTo>
                    <a:pt x="13135" y="6949"/>
                    <a:pt x="13639" y="6445"/>
                    <a:pt x="14260" y="6445"/>
                  </a:cubicBezTo>
                  <a:cubicBezTo>
                    <a:pt x="14881" y="6445"/>
                    <a:pt x="15385" y="6949"/>
                    <a:pt x="15385" y="7570"/>
                  </a:cubicBezTo>
                  <a:cubicBezTo>
                    <a:pt x="15385" y="8191"/>
                    <a:pt x="14881" y="8695"/>
                    <a:pt x="14260" y="8695"/>
                  </a:cubicBezTo>
                  <a:cubicBezTo>
                    <a:pt x="13639" y="8695"/>
                    <a:pt x="13135" y="8191"/>
                    <a:pt x="13135" y="7570"/>
                  </a:cubicBezTo>
                  <a:moveTo>
                    <a:pt x="4946" y="15510"/>
                  </a:moveTo>
                  <a:cubicBezTo>
                    <a:pt x="8849" y="18190"/>
                    <a:pt x="12747" y="18190"/>
                    <a:pt x="16640" y="15510"/>
                  </a:cubicBezTo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noFill/>
            <a:ln w="57150" cap="flat">
              <a:solidFill>
                <a:srgbClr val="1D3053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Picture 2" descr="Picture 2"/>
          <p:cNvPicPr>
            <a:picLocks noChangeAspect="1"/>
          </p:cNvPicPr>
          <p:nvPr/>
        </p:nvPicPr>
        <p:blipFill>
          <a:blip r:embed="rId2"/>
          <a:srcRect t="16965" b="8049"/>
          <a:stretch>
            <a:fillRect/>
          </a:stretch>
        </p:blipFill>
        <p:spPr>
          <a:xfrm>
            <a:off x="19" y="1281"/>
            <a:ext cx="12191981" cy="6856719"/>
          </a:xfrm>
          <a:prstGeom prst="rect">
            <a:avLst/>
          </a:prstGeom>
          <a:ln w="12700">
            <a:miter lim="400000"/>
          </a:ln>
        </p:spPr>
      </p:pic>
      <p:pic>
        <p:nvPicPr>
          <p:cNvPr id="352" name="Picture 6" descr="Picture 6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352562" y="0"/>
            <a:ext cx="8690072" cy="569135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09c4b73-c828-4032-a473-8c0e0eda928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21D371DB993408042CA50999B9DB8" ma:contentTypeVersion="9" ma:contentTypeDescription="Create a new document." ma:contentTypeScope="" ma:versionID="055c12f894be0446cb14a0020624d64a">
  <xsd:schema xmlns:xsd="http://www.w3.org/2001/XMLSchema" xmlns:xs="http://www.w3.org/2001/XMLSchema" xmlns:p="http://schemas.microsoft.com/office/2006/metadata/properties" xmlns:ns3="509c4b73-c828-4032-a473-8c0e0eda928e" targetNamespace="http://schemas.microsoft.com/office/2006/metadata/properties" ma:root="true" ma:fieldsID="1000731b9992d69bedb67964420abcdc" ns3:_="">
    <xsd:import namespace="509c4b73-c828-4032-a473-8c0e0eda928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9c4b73-c828-4032-a473-8c0e0eda928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B26BD7-665C-48F3-9B32-D6B4AAED9CCA}">
  <ds:schemaRefs>
    <ds:schemaRef ds:uri="http://schemas.microsoft.com/office/2006/metadata/properties"/>
    <ds:schemaRef ds:uri="http://www.w3.org/2000/xmlns/"/>
    <ds:schemaRef ds:uri="509c4b73-c828-4032-a473-8c0e0eda928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C81BA35F-5A34-434E-9111-4AD4741BCD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7B234C-BB05-45A5-ADFF-B503181913A4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509c4b73-c828-4032-a473-8c0e0eda92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شاشة عريضة</PresentationFormat>
  <Paragraphs>90</Paragraphs>
  <Slides>10</Slides>
  <Notes>0</Notes>
  <HiddenSlides>0</HiddenSlides>
  <MMClips>3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sara abbdullah</dc:creator>
  <cp:lastModifiedBy>jalrashedi331@gmail.com</cp:lastModifiedBy>
  <cp:revision>9</cp:revision>
  <dcterms:modified xsi:type="dcterms:W3CDTF">2026-03-11T23:34:52Z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0x0101006E921D371DB993408042CA50999B9DB8</vt:lpwstr>
  </property>
</Properties>
</file>