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458" r:id="rId3"/>
    <p:sldId id="460" r:id="rId4"/>
    <p:sldId id="461" r:id="rId5"/>
    <p:sldId id="462" r:id="rId6"/>
    <p:sldId id="463" r:id="rId7"/>
    <p:sldId id="464" r:id="rId8"/>
    <p:sldId id="465" r:id="rId9"/>
    <p:sldId id="466" r:id="rId10"/>
    <p:sldId id="467" r:id="rId11"/>
    <p:sldId id="468" r:id="rId12"/>
    <p:sldId id="469" r:id="rId13"/>
    <p:sldId id="470" r:id="rId14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039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8860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7157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036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698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51268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48493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955756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2746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0325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3391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203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4227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184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43166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1610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2081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B6E0-0558-4382-B069-001897C69CBC}" type="datetimeFigureOut">
              <a:rPr lang="ar-KW" smtClean="0"/>
              <a:t>07/10/1447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69923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6A991FB5-67C3-5C11-0CA6-21F2241F4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48" y="970865"/>
            <a:ext cx="10757452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اليوم : الخميس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                       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26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202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</a:t>
            </a:r>
            <a:endParaRPr kumimoji="0" lang="ar-SA" altLang="ar-KW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EBE314A-31A8-0DFD-7FFF-C51E679C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6767" y="2097812"/>
            <a:ext cx="8866425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( 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4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ar-S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rPr>
              <a:t>مساحة المنطقة المربعة والجذر التربيعي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6C4EB729-0891-86E3-5A83-25983231C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769" y="3934996"/>
            <a:ext cx="645061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كتاب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صفحة</a:t>
            </a: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129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3F221E2-E4BE-C499-6F45-ABAFB67E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483" y="386316"/>
            <a:ext cx="3348995" cy="400110"/>
          </a:xfrm>
          <a:prstGeom prst="rect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K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t>مدرسة شملان بن علي المتوسطة بنين</a:t>
            </a:r>
            <a:endParaRPr kumimoji="0" lang="ar-SA" altLang="ar-KW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14F9AB40-4541-E8FB-4B83-4CDF87974723}"/>
              </a:ext>
            </a:extLst>
          </p:cNvPr>
          <p:cNvGrpSpPr/>
          <p:nvPr/>
        </p:nvGrpSpPr>
        <p:grpSpPr>
          <a:xfrm>
            <a:off x="2348104" y="4801013"/>
            <a:ext cx="7495791" cy="1698124"/>
            <a:chOff x="1230313" y="4467180"/>
            <a:chExt cx="6653212" cy="1698124"/>
          </a:xfrm>
        </p:grpSpPr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3B07DE20-4B70-8138-3AB7-A97B8DCEC66C}"/>
                </a:ext>
              </a:extLst>
            </p:cNvPr>
            <p:cNvGrpSpPr/>
            <p:nvPr/>
          </p:nvGrpSpPr>
          <p:grpSpPr>
            <a:xfrm>
              <a:off x="1230313" y="4467180"/>
              <a:ext cx="6653212" cy="1698124"/>
              <a:chOff x="1230313" y="4467180"/>
              <a:chExt cx="6653212" cy="1698124"/>
            </a:xfrm>
          </p:grpSpPr>
          <p:sp>
            <p:nvSpPr>
              <p:cNvPr id="11" name="AutoShape 8">
                <a:extLst>
                  <a:ext uri="{FF2B5EF4-FFF2-40B4-BE49-F238E27FC236}">
                    <a16:creationId xmlns:a16="http://schemas.microsoft.com/office/drawing/2014/main" id="{6FDF7C57-DDED-DF06-830D-0A481B72265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V="1">
                <a:off x="1349375" y="4467180"/>
                <a:ext cx="6475413" cy="665163"/>
              </a:xfrm>
              <a:custGeom>
                <a:avLst/>
                <a:gdLst>
                  <a:gd name="G0" fmla="+- 3813 0 0"/>
                  <a:gd name="G1" fmla="+- 21600 0 3813"/>
                  <a:gd name="G2" fmla="*/ 3813 1 2"/>
                  <a:gd name="G3" fmla="+- 21600 0 G2"/>
                  <a:gd name="G4" fmla="+/ 3813 21600 2"/>
                  <a:gd name="G5" fmla="+/ G1 0 2"/>
                  <a:gd name="G6" fmla="*/ 21600 21600 3813"/>
                  <a:gd name="G7" fmla="*/ G6 1 2"/>
                  <a:gd name="G8" fmla="+- 21600 0 G7"/>
                  <a:gd name="G9" fmla="*/ 21600 1 2"/>
                  <a:gd name="G10" fmla="+- 3813 0 G9"/>
                  <a:gd name="G11" fmla="?: G10 G8 0"/>
                  <a:gd name="G12" fmla="?: G10 G7 21600"/>
                  <a:gd name="T0" fmla="*/ 19693 w 21600"/>
                  <a:gd name="T1" fmla="*/ 10800 h 21600"/>
                  <a:gd name="T2" fmla="*/ 10800 w 21600"/>
                  <a:gd name="T3" fmla="*/ 21600 h 21600"/>
                  <a:gd name="T4" fmla="*/ 1907 w 21600"/>
                  <a:gd name="T5" fmla="*/ 10800 h 21600"/>
                  <a:gd name="T6" fmla="*/ 10800 w 21600"/>
                  <a:gd name="T7" fmla="*/ 0 h 21600"/>
                  <a:gd name="T8" fmla="*/ 3707 w 21600"/>
                  <a:gd name="T9" fmla="*/ 3707 h 21600"/>
                  <a:gd name="T10" fmla="*/ 17893 w 21600"/>
                  <a:gd name="T11" fmla="*/ 1789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3813" y="21600"/>
                    </a:lnTo>
                    <a:lnTo>
                      <a:pt x="1778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alpha val="39999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292929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EG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مجموعة 11">
                <a:extLst>
                  <a:ext uri="{FF2B5EF4-FFF2-40B4-BE49-F238E27FC236}">
                    <a16:creationId xmlns:a16="http://schemas.microsoft.com/office/drawing/2014/main" id="{6D766F4D-DE15-78F5-647F-EEAF431E8D3F}"/>
                  </a:ext>
                </a:extLst>
              </p:cNvPr>
              <p:cNvGrpSpPr/>
              <p:nvPr/>
            </p:nvGrpSpPr>
            <p:grpSpPr>
              <a:xfrm>
                <a:off x="1230313" y="4911179"/>
                <a:ext cx="6653212" cy="1254125"/>
                <a:chOff x="1230313" y="4775200"/>
                <a:chExt cx="6653212" cy="1254125"/>
              </a:xfrm>
            </p:grpSpPr>
            <p:sp>
              <p:nvSpPr>
                <p:cNvPr id="13" name="AutoShape 5">
                  <a:extLst>
                    <a:ext uri="{FF2B5EF4-FFF2-40B4-BE49-F238E27FC236}">
                      <a16:creationId xmlns:a16="http://schemas.microsoft.com/office/drawing/2014/main" id="{5AA914B7-C56F-0205-BA62-2A48788B5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230313" y="4997450"/>
                  <a:ext cx="6653212" cy="1031875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C00000"/>
                </a:solidFill>
                <a:ln w="25400">
                  <a:solidFill>
                    <a:srgbClr val="FEFFFF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14" name="Picture 11" descr="Picture4">
                  <a:extLst>
                    <a:ext uri="{FF2B5EF4-FFF2-40B4-BE49-F238E27FC236}">
                      <a16:creationId xmlns:a16="http://schemas.microsoft.com/office/drawing/2014/main" id="{533DD1DE-4EAC-A8ED-DD93-F02D21204D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1230889" y="4998969"/>
                  <a:ext cx="683469" cy="57308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" name="AutoShape 14">
                  <a:extLst>
                    <a:ext uri="{FF2B5EF4-FFF2-40B4-BE49-F238E27FC236}">
                      <a16:creationId xmlns:a16="http://schemas.microsoft.com/office/drawing/2014/main" id="{B27C9284-D09E-DFC7-EE36-4A1CF9743E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556216" y="4775200"/>
                  <a:ext cx="3960000" cy="4572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EFFFF"/>
                </a:solidFill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 Box 17">
                  <a:extLst>
                    <a:ext uri="{FF2B5EF4-FFF2-40B4-BE49-F238E27FC236}">
                      <a16:creationId xmlns:a16="http://schemas.microsoft.com/office/drawing/2014/main" id="{D67EF255-0EA3-D18F-FADF-E20E71A9BB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961406" y="5352518"/>
                  <a:ext cx="4927199" cy="584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</a:t>
                  </a:r>
                  <a:r>
                    <a:rPr kumimoji="0" lang="ar-EG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أ</a:t>
                  </a: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\ إياد عبدو أبو </a:t>
                  </a:r>
                  <a:r>
                    <a:rPr kumimoji="0" lang="ar-KW" sz="32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صلوع</a:t>
                  </a:r>
                  <a:endParaRPr kumimoji="0" lang="ar-KW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 Black" pitchFamily="34" charset="0"/>
                    <a:ea typeface="+mn-ea"/>
                    <a:cs typeface="PT Bold Heading" pitchFamily="2" charset="-78"/>
                  </a:endParaRPr>
                </a:p>
              </p:txBody>
            </p:sp>
          </p:grpSp>
        </p:grpSp>
        <p:sp>
          <p:nvSpPr>
            <p:cNvPr id="10" name="Rectangle 20">
              <a:extLst>
                <a:ext uri="{FF2B5EF4-FFF2-40B4-BE49-F238E27FC236}">
                  <a16:creationId xmlns:a16="http://schemas.microsoft.com/office/drawing/2014/main" id="{D7F9EB0D-E47B-E850-38B9-EFBCB72872F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52116" y="4820864"/>
              <a:ext cx="174577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80808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إعداد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158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A23A980-E7E1-EDF9-4E8A-62F44C13E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03" y="1294228"/>
            <a:ext cx="11304364" cy="129496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124B62B0-D7D8-BF10-1BA0-3528E14D8CC0}"/>
              </a:ext>
            </a:extLst>
          </p:cNvPr>
          <p:cNvSpPr txBox="1"/>
          <p:nvPr/>
        </p:nvSpPr>
        <p:spPr>
          <a:xfrm>
            <a:off x="7216725" y="322597"/>
            <a:ext cx="4798742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دورك الآن ( 1 ) :</a:t>
            </a:r>
            <a:r>
              <a:rPr kumimoji="0" lang="ar-SA" sz="32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( 131 )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E1955CBD-3309-F8E0-11B6-5D192A62C5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7895" y="2976044"/>
            <a:ext cx="2477572" cy="78003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613719C-5FEC-E596-2E43-1FD889F526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8935" y="2976044"/>
            <a:ext cx="3688960" cy="78003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C9DB379-1778-AC0B-AB43-99CB6A62D1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0416" y="2976044"/>
            <a:ext cx="2688519" cy="78003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0DCEEFFA-8FFD-3B81-BD30-CAF0F0A80A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147" y="2976044"/>
            <a:ext cx="2923269" cy="78003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CAF8963A-15F9-9C55-00C7-6044855BE506}"/>
              </a:ext>
            </a:extLst>
          </p:cNvPr>
          <p:cNvSpPr txBox="1"/>
          <p:nvPr/>
        </p:nvSpPr>
        <p:spPr>
          <a:xfrm>
            <a:off x="9587960" y="3073671"/>
            <a:ext cx="74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81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75A47EF-C4A3-C532-F0DE-7EC1F7ACFDB9}"/>
              </a:ext>
            </a:extLst>
          </p:cNvPr>
          <p:cNvSpPr txBox="1"/>
          <p:nvPr/>
        </p:nvSpPr>
        <p:spPr>
          <a:xfrm>
            <a:off x="5989621" y="3073670"/>
            <a:ext cx="74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090121C-7CD6-89FD-B407-CACD6A04F37F}"/>
              </a:ext>
            </a:extLst>
          </p:cNvPr>
          <p:cNvSpPr txBox="1"/>
          <p:nvPr/>
        </p:nvSpPr>
        <p:spPr>
          <a:xfrm>
            <a:off x="223079" y="3073669"/>
            <a:ext cx="869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121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A431E86-0896-BE1B-57CF-AA09F85E51E2}"/>
              </a:ext>
            </a:extLst>
          </p:cNvPr>
          <p:cNvSpPr txBox="1"/>
          <p:nvPr/>
        </p:nvSpPr>
        <p:spPr>
          <a:xfrm>
            <a:off x="3087021" y="3073668"/>
            <a:ext cx="935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400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15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721E959-F480-CF93-DB51-3026DEAB9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092" y="1224109"/>
            <a:ext cx="10242938" cy="1488922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A45F04D0-FCB4-12AC-D555-EEDCE77F0D9A}"/>
              </a:ext>
            </a:extLst>
          </p:cNvPr>
          <p:cNvSpPr txBox="1"/>
          <p:nvPr/>
        </p:nvSpPr>
        <p:spPr>
          <a:xfrm>
            <a:off x="6485206" y="392935"/>
            <a:ext cx="502382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( 1 ) :</a:t>
            </a:r>
            <a:r>
              <a:rPr kumimoji="0" lang="ar-SA" sz="32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( 132 )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3AC1CE8-5062-67B9-1DD6-6E8962AF33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8903" y="2959430"/>
            <a:ext cx="3040127" cy="76850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AD0C9F6-B89D-4742-299A-4B4E0B34A2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7778" y="2955913"/>
            <a:ext cx="3939783" cy="76850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A3CDC74-CFAE-D946-AB6F-7BD9436F35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8903" y="3849694"/>
            <a:ext cx="3040128" cy="768507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0AD627C-C496-6164-8679-7604050A7D8F}"/>
              </a:ext>
            </a:extLst>
          </p:cNvPr>
          <p:cNvSpPr txBox="1"/>
          <p:nvPr/>
        </p:nvSpPr>
        <p:spPr>
          <a:xfrm>
            <a:off x="8764174" y="3047779"/>
            <a:ext cx="851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5C3CF6A-E6AF-F5D9-E12F-1BDCD0BB808E}"/>
              </a:ext>
            </a:extLst>
          </p:cNvPr>
          <p:cNvSpPr txBox="1"/>
          <p:nvPr/>
        </p:nvSpPr>
        <p:spPr>
          <a:xfrm>
            <a:off x="2489983" y="3047779"/>
            <a:ext cx="1481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10000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CA30B4B-D743-1EE3-4D8D-885686D090D1}"/>
              </a:ext>
            </a:extLst>
          </p:cNvPr>
          <p:cNvSpPr txBox="1"/>
          <p:nvPr/>
        </p:nvSpPr>
        <p:spPr>
          <a:xfrm>
            <a:off x="8468903" y="3941559"/>
            <a:ext cx="1024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169</a:t>
            </a:r>
          </a:p>
        </p:txBody>
      </p:sp>
    </p:spTree>
    <p:extLst>
      <p:ext uri="{BB962C8B-B14F-4D97-AF65-F5344CB8AC3E}">
        <p14:creationId xmlns:p14="http://schemas.microsoft.com/office/powerpoint/2010/main" val="187385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E6FF6340-0BBE-2DAA-AE4E-265336109004}"/>
              </a:ext>
            </a:extLst>
          </p:cNvPr>
          <p:cNvSpPr txBox="1"/>
          <p:nvPr/>
        </p:nvSpPr>
        <p:spPr>
          <a:xfrm>
            <a:off x="6485206" y="392935"/>
            <a:ext cx="502382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( 2 ) :</a:t>
            </a:r>
            <a:r>
              <a:rPr kumimoji="0" lang="ar-SA" sz="32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( 132 )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5B958D9-D24D-ACD3-B51C-B60190687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213" y="1184250"/>
            <a:ext cx="11054817" cy="192471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FD2D7FDD-750F-59AF-CA95-ED8BBC08C157}"/>
              </a:ext>
            </a:extLst>
          </p:cNvPr>
          <p:cNvSpPr txBox="1"/>
          <p:nvPr/>
        </p:nvSpPr>
        <p:spPr>
          <a:xfrm>
            <a:off x="9509760" y="1801823"/>
            <a:ext cx="1231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م = ل</a:t>
            </a:r>
            <a:r>
              <a:rPr lang="ar-KW" sz="3600" b="1" kern="100" baseline="30000" dirty="0">
                <a:solidFill>
                  <a:srgbClr val="CC0066"/>
                </a:solidFill>
                <a:latin typeface="Aptos" panose="020B0004020202020204" pitchFamily="34" charset="0"/>
                <a:ea typeface="Aptos" panose="020B0004020202020204" pitchFamily="34" charset="0"/>
              </a:rPr>
              <a:t>2</a:t>
            </a: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8B88E31-203D-4DD1-A3C9-D708FCF7FDD9}"/>
              </a:ext>
            </a:extLst>
          </p:cNvPr>
          <p:cNvSpPr txBox="1"/>
          <p:nvPr/>
        </p:nvSpPr>
        <p:spPr>
          <a:xfrm>
            <a:off x="8088923" y="1801823"/>
            <a:ext cx="1394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( 7 )</a:t>
            </a:r>
            <a:r>
              <a:rPr lang="ar-KW" sz="3600" b="1" kern="100" baseline="30000" dirty="0">
                <a:solidFill>
                  <a:srgbClr val="CC0066"/>
                </a:solidFill>
                <a:latin typeface="Aptos" panose="020B0004020202020204" pitchFamily="34" charset="0"/>
                <a:ea typeface="Aptos" panose="020B0004020202020204" pitchFamily="34" charset="0"/>
              </a:rPr>
              <a:t>2</a:t>
            </a: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2EBDAFF-2E8A-A7C8-FB39-EE7C41337AA7}"/>
              </a:ext>
            </a:extLst>
          </p:cNvPr>
          <p:cNvSpPr txBox="1"/>
          <p:nvPr/>
        </p:nvSpPr>
        <p:spPr>
          <a:xfrm>
            <a:off x="8062804" y="2386598"/>
            <a:ext cx="1394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49 م</a:t>
            </a:r>
            <a:r>
              <a:rPr lang="ar-KW" sz="3600" b="1" kern="100" baseline="30000" dirty="0">
                <a:solidFill>
                  <a:srgbClr val="CC0066"/>
                </a:solidFill>
                <a:latin typeface="Aptos" panose="020B0004020202020204" pitchFamily="34" charset="0"/>
                <a:ea typeface="Aptos" panose="020B0004020202020204" pitchFamily="34" charset="0"/>
              </a:rPr>
              <a:t>2</a:t>
            </a: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24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E91DADEA-327D-1DBB-6F31-7D2B2439E88D}"/>
              </a:ext>
            </a:extLst>
          </p:cNvPr>
          <p:cNvSpPr txBox="1"/>
          <p:nvPr/>
        </p:nvSpPr>
        <p:spPr>
          <a:xfrm>
            <a:off x="9678571" y="324499"/>
            <a:ext cx="169598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الخاتمة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A383CF3-0D0D-2DFB-5DCC-D478593D7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723" y="4306399"/>
            <a:ext cx="10600835" cy="212058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8AA35C0-4B20-CC88-CEBA-D41341B3F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8196" y="1057581"/>
            <a:ext cx="7356362" cy="93550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F22F8016-EF52-656D-4189-C5DB66611D21}"/>
              </a:ext>
            </a:extLst>
          </p:cNvPr>
          <p:cNvSpPr txBox="1"/>
          <p:nvPr/>
        </p:nvSpPr>
        <p:spPr>
          <a:xfrm>
            <a:off x="8651630" y="3542231"/>
            <a:ext cx="2722927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( 158 )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C13EC9F-D6CF-BDF2-36C7-0973235EE2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8195" y="2099462"/>
            <a:ext cx="7356362" cy="1249314"/>
          </a:xfrm>
          <a:prstGeom prst="rect">
            <a:avLst/>
          </a:prstGeom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219B9C87-AB45-D9BD-F1F1-EFB1AC261EBC}"/>
              </a:ext>
            </a:extLst>
          </p:cNvPr>
          <p:cNvSpPr/>
          <p:nvPr/>
        </p:nvSpPr>
        <p:spPr>
          <a:xfrm>
            <a:off x="1614382" y="5699231"/>
            <a:ext cx="453568" cy="393895"/>
          </a:xfrm>
          <a:prstGeom prst="roundRect">
            <a:avLst/>
          </a:prstGeom>
          <a:solidFill>
            <a:srgbClr val="FF0000">
              <a:alpha val="3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9006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BC9EDBA9-5EDC-E318-6782-F7F967180050}"/>
              </a:ext>
            </a:extLst>
          </p:cNvPr>
          <p:cNvSpPr txBox="1"/>
          <p:nvPr/>
        </p:nvSpPr>
        <p:spPr>
          <a:xfrm>
            <a:off x="3709102" y="1402386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( 129 )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56D8ACC-D015-1D25-ED19-CF0D5601D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7" y="2471737"/>
            <a:ext cx="11020425" cy="239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17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4463E4B-70FB-DA81-6AFA-AAD1E8CC7B55}"/>
              </a:ext>
            </a:extLst>
          </p:cNvPr>
          <p:cNvSpPr txBox="1"/>
          <p:nvPr/>
        </p:nvSpPr>
        <p:spPr>
          <a:xfrm>
            <a:off x="4670851" y="519729"/>
            <a:ext cx="285029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المقدمة والتمهيد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EBD90EA-4B63-B141-D871-2645E5E55863}"/>
              </a:ext>
            </a:extLst>
          </p:cNvPr>
          <p:cNvSpPr txBox="1"/>
          <p:nvPr/>
        </p:nvSpPr>
        <p:spPr>
          <a:xfrm>
            <a:off x="8243668" y="1334847"/>
            <a:ext cx="2759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أوجد ناتج ما يلي :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790DAF8-BFDD-C20E-9AF6-C3B31F0ED25D}"/>
              </a:ext>
            </a:extLst>
          </p:cNvPr>
          <p:cNvSpPr txBox="1"/>
          <p:nvPr/>
        </p:nvSpPr>
        <p:spPr>
          <a:xfrm>
            <a:off x="9591789" y="2126771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 </a:t>
            </a: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× 3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83F34DD-521F-0315-A91A-9E63CC47A20E}"/>
              </a:ext>
            </a:extLst>
          </p:cNvPr>
          <p:cNvSpPr txBox="1"/>
          <p:nvPr/>
        </p:nvSpPr>
        <p:spPr>
          <a:xfrm>
            <a:off x="9591789" y="3038407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</a:t>
            </a:r>
            <a:r>
              <a:rPr lang="ar-KW" sz="3200" b="1" kern="0" noProof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× 7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BA61305-03D8-8208-859A-0B7A4B555D64}"/>
              </a:ext>
            </a:extLst>
          </p:cNvPr>
          <p:cNvSpPr txBox="1"/>
          <p:nvPr/>
        </p:nvSpPr>
        <p:spPr>
          <a:xfrm>
            <a:off x="9591788" y="3860188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 </a:t>
            </a: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× 4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BDA91A6-FD9D-A3BD-54EF-E37169882F41}"/>
              </a:ext>
            </a:extLst>
          </p:cNvPr>
          <p:cNvSpPr txBox="1"/>
          <p:nvPr/>
        </p:nvSpPr>
        <p:spPr>
          <a:xfrm>
            <a:off x="9101796" y="4668826"/>
            <a:ext cx="1900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10 </a:t>
            </a:r>
            <a:r>
              <a:rPr lang="ar-KW" sz="3200" b="1" kern="0" noProof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× 10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0A083A8E-647C-E9AF-E3CD-4C07DC6E5D1B}"/>
              </a:ext>
            </a:extLst>
          </p:cNvPr>
          <p:cNvSpPr txBox="1"/>
          <p:nvPr/>
        </p:nvSpPr>
        <p:spPr>
          <a:xfrm>
            <a:off x="8961120" y="2086968"/>
            <a:ext cx="630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A9F397C-502A-3A68-B1F8-4F82795EDAA8}"/>
              </a:ext>
            </a:extLst>
          </p:cNvPr>
          <p:cNvSpPr txBox="1"/>
          <p:nvPr/>
        </p:nvSpPr>
        <p:spPr>
          <a:xfrm>
            <a:off x="8961120" y="2984817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49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F498C99-5DDD-2900-A8DA-96749BC1CA1F}"/>
              </a:ext>
            </a:extLst>
          </p:cNvPr>
          <p:cNvSpPr txBox="1"/>
          <p:nvPr/>
        </p:nvSpPr>
        <p:spPr>
          <a:xfrm>
            <a:off x="8898353" y="3875396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78C008F-720B-755F-02DA-979C14737E5F}"/>
              </a:ext>
            </a:extLst>
          </p:cNvPr>
          <p:cNvSpPr txBox="1"/>
          <p:nvPr/>
        </p:nvSpPr>
        <p:spPr>
          <a:xfrm>
            <a:off x="8159264" y="4668826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D1F0D0B-C173-DF77-192C-014D3658DCF2}"/>
              </a:ext>
            </a:extLst>
          </p:cNvPr>
          <p:cNvSpPr txBox="1"/>
          <p:nvPr/>
        </p:nvSpPr>
        <p:spPr>
          <a:xfrm>
            <a:off x="9591788" y="5456513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6 </a:t>
            </a: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× 6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C0296E7-B9B5-0544-3602-16A3AE1A00A7}"/>
              </a:ext>
            </a:extLst>
          </p:cNvPr>
          <p:cNvSpPr txBox="1"/>
          <p:nvPr/>
        </p:nvSpPr>
        <p:spPr>
          <a:xfrm>
            <a:off x="8898354" y="5416710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C55EAAD-E92A-01B6-D167-968BA16DD9DB}"/>
              </a:ext>
            </a:extLst>
          </p:cNvPr>
          <p:cNvSpPr txBox="1"/>
          <p:nvPr/>
        </p:nvSpPr>
        <p:spPr>
          <a:xfrm>
            <a:off x="3570815" y="2140558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 </a:t>
            </a:r>
            <a:r>
              <a:rPr lang="ar-KW" sz="3200" b="1" kern="0" noProof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× 2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F989EA5-5D21-6183-1AE3-973671C0AA27}"/>
              </a:ext>
            </a:extLst>
          </p:cNvPr>
          <p:cNvSpPr txBox="1"/>
          <p:nvPr/>
        </p:nvSpPr>
        <p:spPr>
          <a:xfrm>
            <a:off x="3570814" y="3024672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5 </a:t>
            </a: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× 5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4D7284D-D6D7-42F8-D6AB-CB0731AF33AA}"/>
              </a:ext>
            </a:extLst>
          </p:cNvPr>
          <p:cNvSpPr txBox="1"/>
          <p:nvPr/>
        </p:nvSpPr>
        <p:spPr>
          <a:xfrm>
            <a:off x="3080823" y="2086968"/>
            <a:ext cx="552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C2FD2131-BC5D-F07F-4C67-467BD4E81C09}"/>
              </a:ext>
            </a:extLst>
          </p:cNvPr>
          <p:cNvSpPr txBox="1"/>
          <p:nvPr/>
        </p:nvSpPr>
        <p:spPr>
          <a:xfrm>
            <a:off x="2877381" y="2991221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25B0E38-E0D3-9519-A660-32C1C31D3C09}"/>
              </a:ext>
            </a:extLst>
          </p:cNvPr>
          <p:cNvSpPr txBox="1"/>
          <p:nvPr/>
        </p:nvSpPr>
        <p:spPr>
          <a:xfrm>
            <a:off x="3570814" y="3826737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8 </a:t>
            </a:r>
            <a:r>
              <a:rPr lang="ar-KW" sz="3200" b="1" kern="0" noProof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× 8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BF6A979B-2549-40D2-6ECC-E61A9F4FD78F}"/>
              </a:ext>
            </a:extLst>
          </p:cNvPr>
          <p:cNvSpPr txBox="1"/>
          <p:nvPr/>
        </p:nvSpPr>
        <p:spPr>
          <a:xfrm>
            <a:off x="3570814" y="4705460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 </a:t>
            </a:r>
            <a:r>
              <a:rPr lang="ar-KW" sz="3200" b="1" kern="0" noProof="0" dirty="0">
                <a:solidFill>
                  <a:srgbClr val="CC0066"/>
                </a:solidFill>
                <a:latin typeface="Calibri" panose="020F0502020204030204"/>
                <a:cs typeface="Times New Roman" panose="02020603050405020304" pitchFamily="18" charset="0"/>
              </a:rPr>
              <a:t>× 1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369D4C9E-2B7F-F259-3A82-5FA5528809B7}"/>
              </a:ext>
            </a:extLst>
          </p:cNvPr>
          <p:cNvSpPr txBox="1"/>
          <p:nvPr/>
        </p:nvSpPr>
        <p:spPr>
          <a:xfrm>
            <a:off x="2940145" y="3773147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64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6F8B54A8-DC93-6683-77F3-4F39B49C06EF}"/>
              </a:ext>
            </a:extLst>
          </p:cNvPr>
          <p:cNvSpPr txBox="1"/>
          <p:nvPr/>
        </p:nvSpPr>
        <p:spPr>
          <a:xfrm>
            <a:off x="2877381" y="4672009"/>
            <a:ext cx="693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8A94E52F-0419-DE1D-FCBC-6F08F59CB0F5}"/>
              </a:ext>
            </a:extLst>
          </p:cNvPr>
          <p:cNvSpPr txBox="1"/>
          <p:nvPr/>
        </p:nvSpPr>
        <p:spPr>
          <a:xfrm>
            <a:off x="3570814" y="5470300"/>
            <a:ext cx="1410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9 </a:t>
            </a:r>
            <a:r>
              <a:rPr lang="ar-KW" sz="3200" b="1" kern="0" noProof="0" dirty="0">
                <a:solidFill>
                  <a:srgbClr val="0000FF"/>
                </a:solidFill>
                <a:latin typeface="Calibri" panose="020F0502020204030204"/>
                <a:cs typeface="Times New Roman" panose="02020603050405020304" pitchFamily="18" charset="0"/>
              </a:rPr>
              <a:t>× 9 = </a:t>
            </a:r>
            <a:endParaRPr kumimoji="0" lang="ar-KW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/>
              <a:cs typeface="Times New Roman" panose="02020603050405020304" pitchFamily="18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DF89B286-104C-2A55-85BD-CC0EA0D3B139}"/>
              </a:ext>
            </a:extLst>
          </p:cNvPr>
          <p:cNvSpPr txBox="1"/>
          <p:nvPr/>
        </p:nvSpPr>
        <p:spPr>
          <a:xfrm>
            <a:off x="2940144" y="5416710"/>
            <a:ext cx="693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81</a:t>
            </a:r>
          </a:p>
        </p:txBody>
      </p: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617F33DC-7275-A5F8-073D-FA42AC842FD1}"/>
              </a:ext>
            </a:extLst>
          </p:cNvPr>
          <p:cNvCxnSpPr>
            <a:cxnSpLocks/>
          </p:cNvCxnSpPr>
          <p:nvPr/>
        </p:nvCxnSpPr>
        <p:spPr>
          <a:xfrm>
            <a:off x="6583680" y="1919622"/>
            <a:ext cx="0" cy="435456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28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5" grpId="0"/>
      <p:bldP spid="6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9A6BCE2-022F-E33D-35AD-F48B53E6E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94" y="259866"/>
            <a:ext cx="11366773" cy="2497402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BC9EDBA9-5EDC-E318-6782-F7F967180050}"/>
              </a:ext>
            </a:extLst>
          </p:cNvPr>
          <p:cNvSpPr txBox="1"/>
          <p:nvPr/>
        </p:nvSpPr>
        <p:spPr>
          <a:xfrm>
            <a:off x="3291838" y="319751"/>
            <a:ext cx="4276657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استكشف : صفحة ( 129 )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A29B29CC-5C93-7DC8-5DE5-01CD1A6C5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94" y="2883384"/>
            <a:ext cx="11366773" cy="371475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6698955-F4EF-F046-D35D-8F18767EC2F8}"/>
              </a:ext>
            </a:extLst>
          </p:cNvPr>
          <p:cNvSpPr txBox="1"/>
          <p:nvPr/>
        </p:nvSpPr>
        <p:spPr>
          <a:xfrm>
            <a:off x="1997611" y="5541088"/>
            <a:ext cx="578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1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5175A28-2A49-CC26-132E-4F021D934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081" y="1026941"/>
            <a:ext cx="11227838" cy="5458265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DF03EC38-8B9C-1A8D-E34C-1C2622C73F19}"/>
              </a:ext>
            </a:extLst>
          </p:cNvPr>
          <p:cNvSpPr txBox="1"/>
          <p:nvPr/>
        </p:nvSpPr>
        <p:spPr>
          <a:xfrm>
            <a:off x="7433262" y="249412"/>
            <a:ext cx="4276657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استكشف : صفحة ( 129 )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F565980-00A9-2280-D8D6-DB4C31429D40}"/>
              </a:ext>
            </a:extLst>
          </p:cNvPr>
          <p:cNvSpPr txBox="1"/>
          <p:nvPr/>
        </p:nvSpPr>
        <p:spPr>
          <a:xfrm>
            <a:off x="2082018" y="2844225"/>
            <a:ext cx="5785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9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4A6E653-FE3E-F875-BD4A-2C1D19422933}"/>
              </a:ext>
            </a:extLst>
          </p:cNvPr>
          <p:cNvSpPr txBox="1"/>
          <p:nvPr/>
        </p:nvSpPr>
        <p:spPr>
          <a:xfrm>
            <a:off x="1955410" y="4953896"/>
            <a:ext cx="705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462EC8C1-F901-960A-79C2-AAE24451DDF5}"/>
              </a:ext>
            </a:extLst>
          </p:cNvPr>
          <p:cNvSpPr/>
          <p:nvPr/>
        </p:nvSpPr>
        <p:spPr>
          <a:xfrm>
            <a:off x="5584874" y="2658794"/>
            <a:ext cx="956603" cy="9284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F72BC9C4-D4A6-624C-B4EF-D5FA5BD2DF27}"/>
              </a:ext>
            </a:extLst>
          </p:cNvPr>
          <p:cNvSpPr/>
          <p:nvPr/>
        </p:nvSpPr>
        <p:spPr>
          <a:xfrm>
            <a:off x="5427784" y="4571999"/>
            <a:ext cx="1282505" cy="12590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9972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4" grpId="0"/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747065-20A8-2A87-AC97-41731F4CB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625" y="1209828"/>
            <a:ext cx="5191503" cy="66118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F363E99-0DFD-3C14-6ED3-A314C978A1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8689" y="1941350"/>
            <a:ext cx="6375439" cy="46423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E3F40B1-8261-1BD2-2D70-898C8BD5D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8579" y="2475921"/>
            <a:ext cx="7755550" cy="57677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6EB75482-F172-105E-B649-517F822B6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8576" y="3123034"/>
            <a:ext cx="7755551" cy="576773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8E6193E2-20EA-A29C-F441-AC5406A74C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8576" y="3770146"/>
            <a:ext cx="7755551" cy="576773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3292E58F-2224-9E1E-A5A5-E0794FCCAB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062" y="4417258"/>
            <a:ext cx="10969065" cy="935506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58801BB-98D5-FD33-175E-4DF5B99E8D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04328" y="5423102"/>
            <a:ext cx="7059799" cy="935505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B538D23-24A2-64DE-536C-582247396D74}"/>
              </a:ext>
            </a:extLst>
          </p:cNvPr>
          <p:cNvSpPr txBox="1"/>
          <p:nvPr/>
        </p:nvSpPr>
        <p:spPr>
          <a:xfrm>
            <a:off x="8553157" y="322597"/>
            <a:ext cx="2910970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( 130 )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C9319838-CE25-C305-C0CB-5C77A3ED8BB0}"/>
              </a:ext>
            </a:extLst>
          </p:cNvPr>
          <p:cNvSpPr txBox="1"/>
          <p:nvPr/>
        </p:nvSpPr>
        <p:spPr>
          <a:xfrm>
            <a:off x="6272624" y="2503087"/>
            <a:ext cx="632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E987004-F2BE-9186-1033-63209DEBD9BE}"/>
              </a:ext>
            </a:extLst>
          </p:cNvPr>
          <p:cNvSpPr txBox="1"/>
          <p:nvPr/>
        </p:nvSpPr>
        <p:spPr>
          <a:xfrm>
            <a:off x="6272623" y="3130066"/>
            <a:ext cx="632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CD0B02C-88FD-A5FE-7CA9-269EAB1B70BA}"/>
              </a:ext>
            </a:extLst>
          </p:cNvPr>
          <p:cNvSpPr txBox="1"/>
          <p:nvPr/>
        </p:nvSpPr>
        <p:spPr>
          <a:xfrm>
            <a:off x="6110068" y="3752082"/>
            <a:ext cx="8090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73704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D23335D-AEDF-3B8E-DF16-C4D49DC45358}"/>
              </a:ext>
            </a:extLst>
          </p:cNvPr>
          <p:cNvSpPr txBox="1"/>
          <p:nvPr/>
        </p:nvSpPr>
        <p:spPr>
          <a:xfrm>
            <a:off x="8553157" y="322597"/>
            <a:ext cx="2910970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( 130 )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07A274-8958-1CD3-3B79-0BFEEEDE0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983" y="1136772"/>
            <a:ext cx="3382144" cy="59355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35EFA91-5B95-F596-95B9-FEA4838E97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639" y="1136771"/>
            <a:ext cx="2278044" cy="59355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9E23D3A-733A-3605-E381-D35B986AAB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9907" y="1959727"/>
            <a:ext cx="2374220" cy="59355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23250C5-F7A2-D0AE-7F53-B5CF006B56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1982" y="2782682"/>
            <a:ext cx="3382145" cy="59355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70C7CC1-443E-9C81-C74A-4D7E72E23E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7766" y="3605637"/>
            <a:ext cx="7356362" cy="124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7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1C4C0013-10C0-A031-4DD0-6A3409A08620}"/>
              </a:ext>
            </a:extLst>
          </p:cNvPr>
          <p:cNvSpPr txBox="1"/>
          <p:nvPr/>
        </p:nvSpPr>
        <p:spPr>
          <a:xfrm>
            <a:off x="7160455" y="322597"/>
            <a:ext cx="4303672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مثال ( 1 ) :</a:t>
            </a:r>
            <a:r>
              <a:rPr kumimoji="0" lang="ar-SA" sz="32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( 130 )</a:t>
            </a:r>
          </a:p>
        </p:txBody>
      </p: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2E1C0D92-1BB9-0296-E019-ED9C37B65020}"/>
              </a:ext>
            </a:extLst>
          </p:cNvPr>
          <p:cNvGrpSpPr/>
          <p:nvPr/>
        </p:nvGrpSpPr>
        <p:grpSpPr>
          <a:xfrm>
            <a:off x="1589649" y="1146443"/>
            <a:ext cx="9874478" cy="2793170"/>
            <a:chOff x="1589649" y="1146443"/>
            <a:chExt cx="9874478" cy="2793170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C58D9ACB-DA69-C3F7-002D-479AD6B576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92837" y="1146443"/>
              <a:ext cx="5471290" cy="1326729"/>
            </a:xfrm>
            <a:prstGeom prst="rect">
              <a:avLst/>
            </a:prstGeom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29E05155-004C-4416-BA71-BE9A36A35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89649" y="1146443"/>
              <a:ext cx="2793170" cy="2793170"/>
            </a:xfrm>
            <a:prstGeom prst="rect">
              <a:avLst/>
            </a:prstGeom>
          </p:spPr>
        </p:pic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D027898B-6501-EF07-3F3F-1D8488BEB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48912" y="2712243"/>
            <a:ext cx="1715216" cy="125069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54230CC-7124-0C98-ABD4-DEF5D3EDC2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48911" y="4137179"/>
            <a:ext cx="1415871" cy="64583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24D981F4-EBA9-2D9D-9DF5-E55C1147CC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8911" y="4957253"/>
            <a:ext cx="1560421" cy="612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463B0C52-4CFE-B029-95D5-FD15F063DB4A}"/>
              </a:ext>
            </a:extLst>
          </p:cNvPr>
          <p:cNvSpPr txBox="1"/>
          <p:nvPr/>
        </p:nvSpPr>
        <p:spPr>
          <a:xfrm>
            <a:off x="7160455" y="322597"/>
            <a:ext cx="4303672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مثال ( 2 ) :</a:t>
            </a:r>
            <a:r>
              <a:rPr kumimoji="0" lang="ar-SA" sz="3200" b="1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( 130 )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3D709CC-4AEB-4C84-3B96-78E3477C4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2985" y="1099697"/>
            <a:ext cx="2531956" cy="124357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7AA0E05-AD12-20C4-A3FF-BFABB5418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7100" y="2535592"/>
            <a:ext cx="1997027" cy="89340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CE1D6EA-B457-7437-02BC-668FC3386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267" y="2535591"/>
            <a:ext cx="1115833" cy="89340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517AE2B-77D6-4B80-ECC1-CD9E92BA61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851" y="2535591"/>
            <a:ext cx="2604509" cy="893407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AFAF2A2-F9CC-DF60-718D-729DEE804E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7018" y="2535591"/>
            <a:ext cx="1115833" cy="89340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A8F736E-AE37-90F6-C121-8C2462BEBC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26186" y="3621323"/>
            <a:ext cx="2437941" cy="89340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1C2D9555-9562-AEA1-F05B-BC125BB6DF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0353" y="3621321"/>
            <a:ext cx="1115833" cy="893407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461B646-A27A-A66B-3A99-89DBA6DF44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55473" y="3621321"/>
            <a:ext cx="3371887" cy="893406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3D1340F6-383B-5F59-E757-36B6BEC2BE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0338" y="3621321"/>
            <a:ext cx="1955135" cy="89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27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ارة">
  <a:themeElements>
    <a:clrScheme name="دارة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دارة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ارة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196</Words>
  <Application>Microsoft Office PowerPoint</Application>
  <PresentationFormat>شاشة عريضة</PresentationFormat>
  <Paragraphs>56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Aptos</vt:lpstr>
      <vt:lpstr>Arial</vt:lpstr>
      <vt:lpstr>Arial Black</vt:lpstr>
      <vt:lpstr>Calibri</vt:lpstr>
      <vt:lpstr>Times New Roman</vt:lpstr>
      <vt:lpstr>Tw Cen MT</vt:lpstr>
      <vt:lpstr>دارة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اياد عبدو ابو صلوع</dc:creator>
  <cp:lastModifiedBy>اياد عبدو ابو صلوع</cp:lastModifiedBy>
  <cp:revision>5</cp:revision>
  <dcterms:created xsi:type="dcterms:W3CDTF">2026-03-22T02:15:26Z</dcterms:created>
  <dcterms:modified xsi:type="dcterms:W3CDTF">2026-03-25T19:19:52Z</dcterms:modified>
</cp:coreProperties>
</file>