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7" r:id="rId2"/>
    <p:sldId id="453" r:id="rId3"/>
    <p:sldId id="431" r:id="rId4"/>
    <p:sldId id="443" r:id="rId5"/>
    <p:sldId id="444" r:id="rId6"/>
    <p:sldId id="445" r:id="rId7"/>
    <p:sldId id="446" r:id="rId8"/>
    <p:sldId id="447" r:id="rId9"/>
    <p:sldId id="448" r:id="rId10"/>
    <p:sldId id="452" r:id="rId11"/>
    <p:sldId id="451" r:id="rId12"/>
    <p:sldId id="432" r:id="rId13"/>
    <p:sldId id="454" r:id="rId14"/>
  </p:sldIdLst>
  <p:sldSz cx="12192000" cy="6858000"/>
  <p:notesSz cx="6858000" cy="9144000"/>
  <p:defaultTextStyle>
    <a:defPPr>
      <a:defRPr lang="ar-KW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E586B6E0-0558-4382-B069-001897C69CBC}" type="datetimeFigureOut">
              <a:rPr lang="ar-KW" smtClean="0"/>
              <a:t>23/09/1447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AD7B0EF0-58FD-41D8-9B55-001487770765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155323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صورة بانورامي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6B6E0-0558-4382-B069-001897C69CBC}" type="datetimeFigureOut">
              <a:rPr lang="ar-KW" smtClean="0"/>
              <a:t>23/09/1447</a:t>
            </a:fld>
            <a:endParaRPr lang="ar-K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B0EF0-58FD-41D8-9B55-001487770765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517803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لعنوان والتسمية ال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6B6E0-0558-4382-B069-001897C69CBC}" type="datetimeFigureOut">
              <a:rPr lang="ar-KW" smtClean="0"/>
              <a:t>23/09/1447</a:t>
            </a:fld>
            <a:endParaRPr lang="ar-K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B0EF0-58FD-41D8-9B55-001487770765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0151050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قتباس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6B6E0-0558-4382-B069-001897C69CBC}" type="datetimeFigureOut">
              <a:rPr lang="ar-KW" smtClean="0"/>
              <a:t>23/09/1447</a:t>
            </a:fld>
            <a:endParaRPr lang="ar-K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B0EF0-58FD-41D8-9B55-001487770765}" type="slidenum">
              <a:rPr lang="ar-KW" smtClean="0"/>
              <a:t>‹#›</a:t>
            </a:fld>
            <a:endParaRPr lang="ar-KW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172823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6B6E0-0558-4382-B069-001897C69CBC}" type="datetimeFigureOut">
              <a:rPr lang="ar-KW" smtClean="0"/>
              <a:t>23/09/1447</a:t>
            </a:fld>
            <a:endParaRPr lang="ar-K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B0EF0-58FD-41D8-9B55-001487770765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17395959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أعمد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6B6E0-0558-4382-B069-001897C69CBC}" type="datetimeFigureOut">
              <a:rPr lang="ar-KW" smtClean="0"/>
              <a:t>23/09/1447</a:t>
            </a:fld>
            <a:endParaRPr lang="ar-K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B0EF0-58FD-41D8-9B55-001487770765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3558051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أعمدة صو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6B6E0-0558-4382-B069-001897C69CBC}" type="datetimeFigureOut">
              <a:rPr lang="ar-KW" smtClean="0"/>
              <a:t>23/09/1447</a:t>
            </a:fld>
            <a:endParaRPr lang="ar-K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B0EF0-58FD-41D8-9B55-001487770765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2944967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6B6E0-0558-4382-B069-001897C69CBC}" type="datetimeFigureOut">
              <a:rPr lang="ar-KW" smtClean="0"/>
              <a:t>23/09/1447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B0EF0-58FD-41D8-9B55-001487770765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5393121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6B6E0-0558-4382-B069-001897C69CBC}" type="datetimeFigureOut">
              <a:rPr lang="ar-KW" smtClean="0"/>
              <a:t>23/09/1447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B0EF0-58FD-41D8-9B55-001487770765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4097996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6B6E0-0558-4382-B069-001897C69CBC}" type="datetimeFigureOut">
              <a:rPr lang="ar-KW" smtClean="0"/>
              <a:t>23/09/1447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B0EF0-58FD-41D8-9B55-001487770765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793294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6B6E0-0558-4382-B069-001897C69CBC}" type="datetimeFigureOut">
              <a:rPr lang="ar-KW" smtClean="0"/>
              <a:t>23/09/1447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B0EF0-58FD-41D8-9B55-001487770765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861213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6B6E0-0558-4382-B069-001897C69CBC}" type="datetimeFigureOut">
              <a:rPr lang="ar-KW" smtClean="0"/>
              <a:t>23/09/1447</a:t>
            </a:fld>
            <a:endParaRPr lang="ar-K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B0EF0-58FD-41D8-9B55-001487770765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036428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6B6E0-0558-4382-B069-001897C69CBC}" type="datetimeFigureOut">
              <a:rPr lang="ar-KW" smtClean="0"/>
              <a:t>23/09/1447</a:t>
            </a:fld>
            <a:endParaRPr lang="ar-K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B0EF0-58FD-41D8-9B55-001487770765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821041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6B6E0-0558-4382-B069-001897C69CBC}" type="datetimeFigureOut">
              <a:rPr lang="ar-KW" smtClean="0"/>
              <a:t>23/09/1447</a:t>
            </a:fld>
            <a:endParaRPr lang="ar-K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B0EF0-58FD-41D8-9B55-001487770765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3495977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6B6E0-0558-4382-B069-001897C69CBC}" type="datetimeFigureOut">
              <a:rPr lang="ar-KW" smtClean="0"/>
              <a:t>23/09/1447</a:t>
            </a:fld>
            <a:endParaRPr lang="ar-K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B0EF0-58FD-41D8-9B55-001487770765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4835135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6B6E0-0558-4382-B069-001897C69CBC}" type="datetimeFigureOut">
              <a:rPr lang="ar-KW" smtClean="0"/>
              <a:t>23/09/1447</a:t>
            </a:fld>
            <a:endParaRPr lang="ar-K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B0EF0-58FD-41D8-9B55-001487770765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3573745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6B6E0-0558-4382-B069-001897C69CBC}" type="datetimeFigureOut">
              <a:rPr lang="ar-KW" smtClean="0"/>
              <a:t>23/09/1447</a:t>
            </a:fld>
            <a:endParaRPr lang="ar-K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B0EF0-58FD-41D8-9B55-001487770765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1023729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86B6E0-0558-4382-B069-001897C69CBC}" type="datetimeFigureOut">
              <a:rPr lang="ar-KW" smtClean="0"/>
              <a:t>23/09/1447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7B0EF0-58FD-41D8-9B55-001487770765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3957797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>
            <a:outerShdw blurRad="177800" dist="38100" dir="2700000" algn="tl">
              <a:srgbClr val="000000">
                <a:alpha val="24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>
            <a:extLst>
              <a:ext uri="{FF2B5EF4-FFF2-40B4-BE49-F238E27FC236}">
                <a16:creationId xmlns:a16="http://schemas.microsoft.com/office/drawing/2014/main" id="{6A991FB5-67C3-5C11-0CA6-21F2241F49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6348" y="970865"/>
            <a:ext cx="10757452" cy="70788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اليوم : الأربعاء</a:t>
            </a:r>
            <a:r>
              <a:rPr kumimoji="0" lang="ar-EG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                         </a:t>
            </a:r>
            <a:r>
              <a:rPr kumimoji="0" lang="ar-KW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11 </a:t>
            </a:r>
            <a:r>
              <a:rPr kumimoji="0" lang="ar-EG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/ </a:t>
            </a:r>
            <a:r>
              <a:rPr kumimoji="0" lang="ar-KW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3 </a:t>
            </a:r>
            <a:r>
              <a:rPr kumimoji="0" lang="ar-EG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/ 202</a:t>
            </a:r>
            <a:r>
              <a:rPr kumimoji="0" lang="ar-KW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6</a:t>
            </a:r>
            <a:r>
              <a:rPr kumimoji="0" lang="ar-EG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م</a:t>
            </a:r>
            <a:endParaRPr kumimoji="0" lang="ar-SA" altLang="ar-KW" sz="4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5EBE314A-31A8-0DFD-7FFF-C51E679C7B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2746" y="2180670"/>
            <a:ext cx="8124466" cy="92333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EG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( </a:t>
            </a:r>
            <a:r>
              <a:rPr kumimoji="0" lang="ar-KW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7 </a:t>
            </a:r>
            <a:r>
              <a:rPr kumimoji="0" lang="ar-EG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-</a:t>
            </a:r>
            <a:r>
              <a:rPr kumimoji="0" lang="ar-KW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 2 </a:t>
            </a:r>
            <a:r>
              <a:rPr kumimoji="0" lang="ar-EG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) </a:t>
            </a:r>
            <a:r>
              <a:rPr kumimoji="0" lang="ar-SA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anose="02020603050405020304" pitchFamily="18" charset="0"/>
              </a:rPr>
              <a:t>المحيط</a:t>
            </a:r>
          </a:p>
        </p:txBody>
      </p:sp>
      <p:sp>
        <p:nvSpPr>
          <p:cNvPr id="6" name="Rectangle 17">
            <a:extLst>
              <a:ext uri="{FF2B5EF4-FFF2-40B4-BE49-F238E27FC236}">
                <a16:creationId xmlns:a16="http://schemas.microsoft.com/office/drawing/2014/main" id="{6C4EB729-0891-86E3-5A83-25983231C9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9769" y="3934996"/>
            <a:ext cx="6450610" cy="101566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6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ال</a:t>
            </a:r>
            <a:r>
              <a:rPr kumimoji="0" lang="ar-EG" sz="6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كتاب</a:t>
            </a:r>
            <a:r>
              <a:rPr kumimoji="0" lang="ar-SA" sz="6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  <a:r>
              <a:rPr kumimoji="0" lang="ar-EG" sz="6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صفحة</a:t>
            </a:r>
            <a:r>
              <a:rPr kumimoji="0" lang="ar-KW" sz="6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119</a:t>
            </a:r>
            <a:endParaRPr kumimoji="0" lang="en-US" sz="60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B3F221E2-E4BE-C499-6F45-ABAFB67EA8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55483" y="386316"/>
            <a:ext cx="3348995" cy="400110"/>
          </a:xfrm>
          <a:prstGeom prst="rect">
            <a:avLst/>
          </a:prstGeom>
          <a:ln w="38100">
            <a:solidFill>
              <a:srgbClr val="800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EG" altLang="ar-KW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anose="020B0604020202020204" pitchFamily="34" charset="0"/>
              </a:rPr>
              <a:t>مدرسة شملان بن علي المتوسطة بنين</a:t>
            </a:r>
            <a:endParaRPr kumimoji="0" lang="ar-SA" altLang="ar-KW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8" name="مجموعة 7">
            <a:extLst>
              <a:ext uri="{FF2B5EF4-FFF2-40B4-BE49-F238E27FC236}">
                <a16:creationId xmlns:a16="http://schemas.microsoft.com/office/drawing/2014/main" id="{14F9AB40-4541-E8FB-4B83-4CDF87974723}"/>
              </a:ext>
            </a:extLst>
          </p:cNvPr>
          <p:cNvGrpSpPr/>
          <p:nvPr/>
        </p:nvGrpSpPr>
        <p:grpSpPr>
          <a:xfrm>
            <a:off x="2348104" y="4801013"/>
            <a:ext cx="7495791" cy="1698124"/>
            <a:chOff x="1230313" y="4467180"/>
            <a:chExt cx="6653212" cy="1698124"/>
          </a:xfrm>
        </p:grpSpPr>
        <p:grpSp>
          <p:nvGrpSpPr>
            <p:cNvPr id="9" name="مجموعة 8">
              <a:extLst>
                <a:ext uri="{FF2B5EF4-FFF2-40B4-BE49-F238E27FC236}">
                  <a16:creationId xmlns:a16="http://schemas.microsoft.com/office/drawing/2014/main" id="{3B07DE20-4B70-8138-3AB7-A97B8DCEC66C}"/>
                </a:ext>
              </a:extLst>
            </p:cNvPr>
            <p:cNvGrpSpPr/>
            <p:nvPr/>
          </p:nvGrpSpPr>
          <p:grpSpPr>
            <a:xfrm>
              <a:off x="1230313" y="4467180"/>
              <a:ext cx="6653212" cy="1698124"/>
              <a:chOff x="1230313" y="4467180"/>
              <a:chExt cx="6653212" cy="1698124"/>
            </a:xfrm>
          </p:grpSpPr>
          <p:sp>
            <p:nvSpPr>
              <p:cNvPr id="11" name="AutoShape 8">
                <a:extLst>
                  <a:ext uri="{FF2B5EF4-FFF2-40B4-BE49-F238E27FC236}">
                    <a16:creationId xmlns:a16="http://schemas.microsoft.com/office/drawing/2014/main" id="{6FDF7C57-DDED-DF06-830D-0A481B722650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 flipV="1">
                <a:off x="1349375" y="4467180"/>
                <a:ext cx="6475413" cy="665163"/>
              </a:xfrm>
              <a:custGeom>
                <a:avLst/>
                <a:gdLst>
                  <a:gd name="G0" fmla="+- 3813 0 0"/>
                  <a:gd name="G1" fmla="+- 21600 0 3813"/>
                  <a:gd name="G2" fmla="*/ 3813 1 2"/>
                  <a:gd name="G3" fmla="+- 21600 0 G2"/>
                  <a:gd name="G4" fmla="+/ 3813 21600 2"/>
                  <a:gd name="G5" fmla="+/ G1 0 2"/>
                  <a:gd name="G6" fmla="*/ 21600 21600 3813"/>
                  <a:gd name="G7" fmla="*/ G6 1 2"/>
                  <a:gd name="G8" fmla="+- 21600 0 G7"/>
                  <a:gd name="G9" fmla="*/ 21600 1 2"/>
                  <a:gd name="G10" fmla="+- 3813 0 G9"/>
                  <a:gd name="G11" fmla="?: G10 G8 0"/>
                  <a:gd name="G12" fmla="?: G10 G7 21600"/>
                  <a:gd name="T0" fmla="*/ 19693 w 21600"/>
                  <a:gd name="T1" fmla="*/ 10800 h 21600"/>
                  <a:gd name="T2" fmla="*/ 10800 w 21600"/>
                  <a:gd name="T3" fmla="*/ 21600 h 21600"/>
                  <a:gd name="T4" fmla="*/ 1907 w 21600"/>
                  <a:gd name="T5" fmla="*/ 10800 h 21600"/>
                  <a:gd name="T6" fmla="*/ 10800 w 21600"/>
                  <a:gd name="T7" fmla="*/ 0 h 21600"/>
                  <a:gd name="T8" fmla="*/ 3707 w 21600"/>
                  <a:gd name="T9" fmla="*/ 3707 h 21600"/>
                  <a:gd name="T10" fmla="*/ 17893 w 21600"/>
                  <a:gd name="T11" fmla="*/ 17893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3813" y="21600"/>
                    </a:lnTo>
                    <a:lnTo>
                      <a:pt x="17787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accent2">
                      <a:alpha val="39999"/>
                    </a:schemeClr>
                  </a:gs>
                  <a:gs pos="100000">
                    <a:schemeClr val="accent2">
                      <a:gamma/>
                      <a:tint val="0"/>
                      <a:invGamma/>
                      <a:alpha val="0"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292929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ar-EG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12" name="مجموعة 11">
                <a:extLst>
                  <a:ext uri="{FF2B5EF4-FFF2-40B4-BE49-F238E27FC236}">
                    <a16:creationId xmlns:a16="http://schemas.microsoft.com/office/drawing/2014/main" id="{6D766F4D-DE15-78F5-647F-EEAF431E8D3F}"/>
                  </a:ext>
                </a:extLst>
              </p:cNvPr>
              <p:cNvGrpSpPr/>
              <p:nvPr/>
            </p:nvGrpSpPr>
            <p:grpSpPr>
              <a:xfrm>
                <a:off x="1230313" y="4911179"/>
                <a:ext cx="6653212" cy="1254125"/>
                <a:chOff x="1230313" y="4775200"/>
                <a:chExt cx="6653212" cy="1254125"/>
              </a:xfrm>
            </p:grpSpPr>
            <p:sp>
              <p:nvSpPr>
                <p:cNvPr id="13" name="AutoShape 5">
                  <a:extLst>
                    <a:ext uri="{FF2B5EF4-FFF2-40B4-BE49-F238E27FC236}">
                      <a16:creationId xmlns:a16="http://schemas.microsoft.com/office/drawing/2014/main" id="{5AA914B7-C56F-0205-BA62-2A48788B576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gray">
                <a:xfrm>
                  <a:off x="1230313" y="4997450"/>
                  <a:ext cx="6653212" cy="1031875"/>
                </a:xfrm>
                <a:prstGeom prst="roundRect">
                  <a:avLst>
                    <a:gd name="adj" fmla="val 11921"/>
                  </a:avLst>
                </a:prstGeom>
                <a:solidFill>
                  <a:srgbClr val="C00000"/>
                </a:solidFill>
                <a:ln w="25400">
                  <a:solidFill>
                    <a:srgbClr val="FEFFFF"/>
                  </a:solidFill>
                  <a:round/>
                  <a:headEnd/>
                  <a:tailEnd/>
                </a:ln>
                <a:effectLst>
                  <a:outerShdw dist="53882" dir="2700000" algn="ctr" rotWithShape="0">
                    <a:srgbClr val="000000">
                      <a:alpha val="50000"/>
                    </a:srgbClr>
                  </a:outerShdw>
                </a:effectLst>
              </p:spPr>
              <p:txBody>
                <a:bodyPr wrap="none" anchor="ctr"/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ar-EG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Times New Roman" panose="02020603050405020304" pitchFamily="18" charset="0"/>
                  </a:endParaRPr>
                </a:p>
              </p:txBody>
            </p:sp>
            <p:pic>
              <p:nvPicPr>
                <p:cNvPr id="14" name="Picture 11" descr="Picture4">
                  <a:extLst>
                    <a:ext uri="{FF2B5EF4-FFF2-40B4-BE49-F238E27FC236}">
                      <a16:creationId xmlns:a16="http://schemas.microsoft.com/office/drawing/2014/main" id="{533DD1DE-4EAC-A8ED-DD93-F02D21204D5F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gray">
                <a:xfrm>
                  <a:off x="1230889" y="4998969"/>
                  <a:ext cx="683469" cy="573088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15" name="AutoShape 14">
                  <a:extLst>
                    <a:ext uri="{FF2B5EF4-FFF2-40B4-BE49-F238E27FC236}">
                      <a16:creationId xmlns:a16="http://schemas.microsoft.com/office/drawing/2014/main" id="{B27C9284-D09E-DFC7-EE36-4A1CF9743E8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gray">
                <a:xfrm>
                  <a:off x="2556216" y="4775200"/>
                  <a:ext cx="3960000" cy="457200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EFFFF"/>
                </a:solidFill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ar-EG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6" name="Text Box 17">
                  <a:extLst>
                    <a:ext uri="{FF2B5EF4-FFF2-40B4-BE49-F238E27FC236}">
                      <a16:creationId xmlns:a16="http://schemas.microsoft.com/office/drawing/2014/main" id="{D67EF255-0EA3-D18F-FADF-E20E71A9BB2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gray">
                <a:xfrm>
                  <a:off x="1961406" y="5352518"/>
                  <a:ext cx="4927199" cy="584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KW" sz="32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Arial Black" pitchFamily="34" charset="0"/>
                      <a:ea typeface="+mn-ea"/>
                      <a:cs typeface="PT Bold Heading" pitchFamily="2" charset="-78"/>
                    </a:rPr>
                    <a:t> </a:t>
                  </a:r>
                  <a:r>
                    <a:rPr kumimoji="0" lang="ar-EG" sz="32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Arial Black" pitchFamily="34" charset="0"/>
                      <a:ea typeface="+mn-ea"/>
                      <a:cs typeface="PT Bold Heading" pitchFamily="2" charset="-78"/>
                    </a:rPr>
                    <a:t>أ</a:t>
                  </a:r>
                  <a:r>
                    <a:rPr kumimoji="0" lang="ar-KW" sz="32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Arial Black" pitchFamily="34" charset="0"/>
                      <a:ea typeface="+mn-ea"/>
                      <a:cs typeface="PT Bold Heading" pitchFamily="2" charset="-78"/>
                    </a:rPr>
                    <a:t> \ إياد عبدو أبو </a:t>
                  </a:r>
                  <a:r>
                    <a:rPr kumimoji="0" lang="ar-KW" sz="3200" b="0" i="0" u="none" strike="noStrike" kern="1200" cap="none" spc="0" normalizeH="0" baseline="0" noProof="0" dirty="0" err="1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Arial Black" pitchFamily="34" charset="0"/>
                      <a:ea typeface="+mn-ea"/>
                      <a:cs typeface="PT Bold Heading" pitchFamily="2" charset="-78"/>
                    </a:rPr>
                    <a:t>صلوع</a:t>
                  </a:r>
                  <a:endParaRPr kumimoji="0" lang="ar-KW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 Black" pitchFamily="34" charset="0"/>
                    <a:ea typeface="+mn-ea"/>
                    <a:cs typeface="PT Bold Heading" pitchFamily="2" charset="-78"/>
                  </a:endParaRPr>
                </a:p>
              </p:txBody>
            </p:sp>
          </p:grpSp>
        </p:grpSp>
        <p:sp>
          <p:nvSpPr>
            <p:cNvPr id="10" name="Rectangle 20">
              <a:extLst>
                <a:ext uri="{FF2B5EF4-FFF2-40B4-BE49-F238E27FC236}">
                  <a16:creationId xmlns:a16="http://schemas.microsoft.com/office/drawing/2014/main" id="{D7F9EB0D-E47B-E850-38B9-EFBCB72872F5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552116" y="4820864"/>
              <a:ext cx="1745777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80808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3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إعداد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01588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C6112B8D-047A-78D2-C9BC-EF528BEED9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2709" y="1136791"/>
            <a:ext cx="10889169" cy="1326466"/>
          </a:xfrm>
          <a:prstGeom prst="rect">
            <a:avLst/>
          </a:prstGeom>
        </p:spPr>
      </p:pic>
      <p:sp>
        <p:nvSpPr>
          <p:cNvPr id="4" name="مربع نص 3">
            <a:extLst>
              <a:ext uri="{FF2B5EF4-FFF2-40B4-BE49-F238E27FC236}">
                <a16:creationId xmlns:a16="http://schemas.microsoft.com/office/drawing/2014/main" id="{50C0F380-4B6E-7EC0-442E-2ECC7870EE9B}"/>
              </a:ext>
            </a:extLst>
          </p:cNvPr>
          <p:cNvSpPr txBox="1"/>
          <p:nvPr/>
        </p:nvSpPr>
        <p:spPr>
          <a:xfrm>
            <a:off x="6402330" y="469021"/>
            <a:ext cx="5049548" cy="584775"/>
          </a:xfrm>
          <a:prstGeom prst="rect">
            <a:avLst/>
          </a:prstGeom>
          <a:solidFill>
            <a:sysClr val="window" lastClr="FFFFFF"/>
          </a:solidFill>
          <a:ln w="1587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wrap="square" rtlCol="1">
            <a:spAutoFit/>
          </a:bodyPr>
          <a:lstStyle/>
          <a:p>
            <a:pPr marL="0" marR="0" lvl="0" indent="0" algn="ctr" defTabSz="10972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01600">
                    <a:srgbClr val="F79646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تمارين ذاتية ( 1 ) : صفحة ( 122 )</a:t>
            </a:r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DD2CD279-7F23-39C2-FAD1-DA9D852C38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33108" y="2546252"/>
            <a:ext cx="5218770" cy="3842727"/>
          </a:xfrm>
          <a:prstGeom prst="rect">
            <a:avLst/>
          </a:prstGeom>
        </p:spPr>
      </p:pic>
      <p:sp>
        <p:nvSpPr>
          <p:cNvPr id="2" name="مربع نص 1">
            <a:extLst>
              <a:ext uri="{FF2B5EF4-FFF2-40B4-BE49-F238E27FC236}">
                <a16:creationId xmlns:a16="http://schemas.microsoft.com/office/drawing/2014/main" id="{91CE5775-73A5-C14F-24BD-7605BB677532}"/>
              </a:ext>
            </a:extLst>
          </p:cNvPr>
          <p:cNvSpPr txBox="1"/>
          <p:nvPr/>
        </p:nvSpPr>
        <p:spPr>
          <a:xfrm>
            <a:off x="9034814" y="5352699"/>
            <a:ext cx="17179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200" b="1" i="0" u="none" strike="noStrike" kern="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المحيط =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CC0066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2960B3AA-22E0-CDA2-80C4-A0CF08AB990A}"/>
              </a:ext>
            </a:extLst>
          </p:cNvPr>
          <p:cNvSpPr txBox="1"/>
          <p:nvPr/>
        </p:nvSpPr>
        <p:spPr>
          <a:xfrm>
            <a:off x="8089288" y="5887199"/>
            <a:ext cx="17101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200" b="1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= 48 سم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3016017B-51E7-2097-55F3-0CB08EEED6E9}"/>
              </a:ext>
            </a:extLst>
          </p:cNvPr>
          <p:cNvSpPr txBox="1"/>
          <p:nvPr/>
        </p:nvSpPr>
        <p:spPr>
          <a:xfrm>
            <a:off x="7723164" y="5368600"/>
            <a:ext cx="13445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200" b="1" i="0" u="none" strike="noStrike" kern="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4 × 12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CC0066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5180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/>
      <p:bldP spid="5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>
            <a:extLst>
              <a:ext uri="{FF2B5EF4-FFF2-40B4-BE49-F238E27FC236}">
                <a16:creationId xmlns:a16="http://schemas.microsoft.com/office/drawing/2014/main" id="{B9F7218F-8ABB-019F-475B-1404F788EBEA}"/>
              </a:ext>
            </a:extLst>
          </p:cNvPr>
          <p:cNvSpPr txBox="1"/>
          <p:nvPr/>
        </p:nvSpPr>
        <p:spPr>
          <a:xfrm>
            <a:off x="6402330" y="469021"/>
            <a:ext cx="5049548" cy="584775"/>
          </a:xfrm>
          <a:prstGeom prst="rect">
            <a:avLst/>
          </a:prstGeom>
          <a:solidFill>
            <a:sysClr val="window" lastClr="FFFFFF"/>
          </a:solidFill>
          <a:ln w="1587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wrap="square" rtlCol="1">
            <a:spAutoFit/>
          </a:bodyPr>
          <a:lstStyle/>
          <a:p>
            <a:pPr marL="0" marR="0" lvl="0" indent="0" algn="ctr" defTabSz="10972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01600">
                    <a:srgbClr val="F79646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تمارين ذاتية ( 1 ) : صفحة ( 122 )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76683111-2610-DA69-BAC4-CCF40743E9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48725" y="1236271"/>
            <a:ext cx="5203154" cy="4939446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2707A826-EA51-E8A0-0825-E7E28DB778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0121" y="1236271"/>
            <a:ext cx="5203155" cy="4939446"/>
          </a:xfrm>
          <a:prstGeom prst="rect">
            <a:avLst/>
          </a:prstGeom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7079F52B-775A-B446-8DC1-2FB2D9A7F434}"/>
              </a:ext>
            </a:extLst>
          </p:cNvPr>
          <p:cNvSpPr txBox="1"/>
          <p:nvPr/>
        </p:nvSpPr>
        <p:spPr>
          <a:xfrm>
            <a:off x="9425353" y="4569023"/>
            <a:ext cx="17179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200" b="1" i="0" u="none" strike="noStrike" kern="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المحيط =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CC0066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1399AA5A-7A41-217B-03B7-A7B0832DCA31}"/>
              </a:ext>
            </a:extLst>
          </p:cNvPr>
          <p:cNvSpPr txBox="1"/>
          <p:nvPr/>
        </p:nvSpPr>
        <p:spPr>
          <a:xfrm>
            <a:off x="8060788" y="5053255"/>
            <a:ext cx="20768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200" b="1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= 37 د سم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FD2BAE89-94A8-3F87-3CC4-AD2254B8AC48}"/>
              </a:ext>
            </a:extLst>
          </p:cNvPr>
          <p:cNvSpPr txBox="1"/>
          <p:nvPr/>
        </p:nvSpPr>
        <p:spPr>
          <a:xfrm>
            <a:off x="6096000" y="4569022"/>
            <a:ext cx="35960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200" b="1" i="0" u="none" strike="noStrike" kern="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7 + 9,5 + 11 + 9,5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CC0066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63FC15A2-07A1-6661-A836-04A668F8B56A}"/>
              </a:ext>
            </a:extLst>
          </p:cNvPr>
          <p:cNvSpPr txBox="1"/>
          <p:nvPr/>
        </p:nvSpPr>
        <p:spPr>
          <a:xfrm>
            <a:off x="3968544" y="4552722"/>
            <a:ext cx="17179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200" b="1" i="0" u="none" strike="noStrike" kern="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المحيط =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CC0066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96CF20AB-2303-5893-C9EC-273639617AF1}"/>
              </a:ext>
            </a:extLst>
          </p:cNvPr>
          <p:cNvSpPr txBox="1"/>
          <p:nvPr/>
        </p:nvSpPr>
        <p:spPr>
          <a:xfrm>
            <a:off x="2603979" y="5036954"/>
            <a:ext cx="20768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200" b="1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= 20 سم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C9F7FDDD-A121-D3C2-F36D-116C07856B57}"/>
              </a:ext>
            </a:extLst>
          </p:cNvPr>
          <p:cNvSpPr txBox="1"/>
          <p:nvPr/>
        </p:nvSpPr>
        <p:spPr>
          <a:xfrm>
            <a:off x="1048650" y="4552721"/>
            <a:ext cx="31865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200" b="1" i="0" u="none" strike="noStrike" kern="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3 + 2 + 4 + 6 + 5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CC0066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1013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5" grpId="0"/>
      <p:bldP spid="7" grpId="0"/>
      <p:bldP spid="8" grpId="0"/>
      <p:bldP spid="9" grpId="0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>
            <a:extLst>
              <a:ext uri="{FF2B5EF4-FFF2-40B4-BE49-F238E27FC236}">
                <a16:creationId xmlns:a16="http://schemas.microsoft.com/office/drawing/2014/main" id="{B4463E4B-70FB-DA81-6AFA-AAD1E8CC7B55}"/>
              </a:ext>
            </a:extLst>
          </p:cNvPr>
          <p:cNvSpPr txBox="1"/>
          <p:nvPr/>
        </p:nvSpPr>
        <p:spPr>
          <a:xfrm>
            <a:off x="8862646" y="927694"/>
            <a:ext cx="2850298" cy="584775"/>
          </a:xfrm>
          <a:prstGeom prst="rect">
            <a:avLst/>
          </a:prstGeom>
          <a:solidFill>
            <a:sysClr val="window" lastClr="FFFFFF"/>
          </a:solidFill>
          <a:ln w="1587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wrap="square" rtlCol="1">
            <a:spAutoFit/>
          </a:bodyPr>
          <a:lstStyle/>
          <a:p>
            <a:pPr marL="0" marR="0" lvl="0" indent="0" algn="ctr" defTabSz="10972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01600">
                    <a:srgbClr val="F79646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الخاتمة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2C6158EA-1F4F-A63D-8B08-5513A5E7F5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57373" y="1956043"/>
            <a:ext cx="9155571" cy="883065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A35F0BD2-68FF-1D3C-DAE2-A214FA34B3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24241" y="3049804"/>
            <a:ext cx="7188703" cy="758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323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>
            <a:extLst>
              <a:ext uri="{FF2B5EF4-FFF2-40B4-BE49-F238E27FC236}">
                <a16:creationId xmlns:a16="http://schemas.microsoft.com/office/drawing/2014/main" id="{1F54551E-B74D-608A-C19B-DF1332B86538}"/>
              </a:ext>
            </a:extLst>
          </p:cNvPr>
          <p:cNvSpPr txBox="1"/>
          <p:nvPr/>
        </p:nvSpPr>
        <p:spPr>
          <a:xfrm>
            <a:off x="6096000" y="872800"/>
            <a:ext cx="5616944" cy="584775"/>
          </a:xfrm>
          <a:prstGeom prst="rect">
            <a:avLst/>
          </a:prstGeom>
          <a:solidFill>
            <a:sysClr val="window" lastClr="FFFFFF"/>
          </a:solidFill>
          <a:ln w="1587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wrap="square" rtlCol="1">
            <a:spAutoFit/>
          </a:bodyPr>
          <a:lstStyle/>
          <a:p>
            <a:pPr marL="0" marR="0" lvl="0" indent="0" algn="ctr" defTabSz="10972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01600">
                    <a:srgbClr val="F79646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واجب : تمرين ( 2 ) صفحة ( 156 ) </a:t>
            </a:r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DDB52BC1-CB1B-B330-F7D6-50EF9D1A09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72332" y="1607599"/>
            <a:ext cx="6240612" cy="3772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3541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ربع نص 4">
            <a:extLst>
              <a:ext uri="{FF2B5EF4-FFF2-40B4-BE49-F238E27FC236}">
                <a16:creationId xmlns:a16="http://schemas.microsoft.com/office/drawing/2014/main" id="{BC9EDBA9-5EDC-E318-6782-F7F967180050}"/>
              </a:ext>
            </a:extLst>
          </p:cNvPr>
          <p:cNvSpPr txBox="1"/>
          <p:nvPr/>
        </p:nvSpPr>
        <p:spPr>
          <a:xfrm>
            <a:off x="3709102" y="1402386"/>
            <a:ext cx="4773796" cy="584775"/>
          </a:xfrm>
          <a:prstGeom prst="rect">
            <a:avLst/>
          </a:prstGeom>
          <a:solidFill>
            <a:sysClr val="window" lastClr="FFFFFF"/>
          </a:solidFill>
          <a:ln w="1587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wrap="square" rtlCol="1">
            <a:spAutoFit/>
          </a:bodyPr>
          <a:lstStyle/>
          <a:p>
            <a:pPr marL="0" marR="0" lvl="0" indent="0" algn="ctr" defTabSz="10972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01600">
                    <a:srgbClr val="F79646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صفحة ( 119 )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7D138293-15E7-9D62-1CC4-9973683DB4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375" y="2538412"/>
            <a:ext cx="10763250" cy="1781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5428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>
            <a:extLst>
              <a:ext uri="{FF2B5EF4-FFF2-40B4-BE49-F238E27FC236}">
                <a16:creationId xmlns:a16="http://schemas.microsoft.com/office/drawing/2014/main" id="{FAD8D212-8BCC-0C51-B77B-7E8A251C9F17}"/>
              </a:ext>
            </a:extLst>
          </p:cNvPr>
          <p:cNvSpPr txBox="1"/>
          <p:nvPr/>
        </p:nvSpPr>
        <p:spPr>
          <a:xfrm>
            <a:off x="8215532" y="1672485"/>
            <a:ext cx="27590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200" b="1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أوجد ناتج ما يلي :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1DA13738-1411-A550-61B3-D820365D7AA5}"/>
              </a:ext>
            </a:extLst>
          </p:cNvPr>
          <p:cNvSpPr txBox="1"/>
          <p:nvPr/>
        </p:nvSpPr>
        <p:spPr>
          <a:xfrm>
            <a:off x="3709102" y="400578"/>
            <a:ext cx="4773796" cy="584775"/>
          </a:xfrm>
          <a:prstGeom prst="rect">
            <a:avLst/>
          </a:prstGeom>
          <a:solidFill>
            <a:sysClr val="window" lastClr="FFFFFF"/>
          </a:solidFill>
          <a:ln w="1587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wrap="square" rtlCol="1">
            <a:spAutoFit/>
          </a:bodyPr>
          <a:lstStyle/>
          <a:p>
            <a:pPr marL="0" marR="0" lvl="0" indent="0" algn="ctr" defTabSz="10972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01600">
                    <a:srgbClr val="F79646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المقدمة والتمهيد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C4A17C52-16D6-00C2-5682-83CB2A67BBFF}"/>
              </a:ext>
            </a:extLst>
          </p:cNvPr>
          <p:cNvSpPr txBox="1"/>
          <p:nvPr/>
        </p:nvSpPr>
        <p:spPr>
          <a:xfrm>
            <a:off x="9813980" y="3631523"/>
            <a:ext cx="3990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KW" sz="3200" b="1" kern="0" noProof="0" dirty="0">
                <a:solidFill>
                  <a:srgbClr val="CC0066"/>
                </a:solidFill>
                <a:latin typeface="Calibri" panose="020F0502020204030204"/>
                <a:cs typeface="Times New Roman" panose="02020603050405020304" pitchFamily="18" charset="0"/>
              </a:rPr>
              <a:t>٬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CC0066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grpSp>
        <p:nvGrpSpPr>
          <p:cNvPr id="11" name="مجموعة 10">
            <a:extLst>
              <a:ext uri="{FF2B5EF4-FFF2-40B4-BE49-F238E27FC236}">
                <a16:creationId xmlns:a16="http://schemas.microsoft.com/office/drawing/2014/main" id="{D0EFE874-3157-E539-25AC-5264F967CF55}"/>
              </a:ext>
            </a:extLst>
          </p:cNvPr>
          <p:cNvGrpSpPr/>
          <p:nvPr/>
        </p:nvGrpSpPr>
        <p:grpSpPr>
          <a:xfrm>
            <a:off x="9162979" y="2652004"/>
            <a:ext cx="1950498" cy="1141414"/>
            <a:chOff x="9162979" y="2652004"/>
            <a:chExt cx="1950498" cy="1141414"/>
          </a:xfrm>
        </p:grpSpPr>
        <p:sp>
          <p:nvSpPr>
            <p:cNvPr id="6" name="مربع نص 5">
              <a:extLst>
                <a:ext uri="{FF2B5EF4-FFF2-40B4-BE49-F238E27FC236}">
                  <a16:creationId xmlns:a16="http://schemas.microsoft.com/office/drawing/2014/main" id="{7151897A-797D-F09A-B73C-F53E845EEA9A}"/>
                </a:ext>
              </a:extLst>
            </p:cNvPr>
            <p:cNvSpPr txBox="1"/>
            <p:nvPr/>
          </p:nvSpPr>
          <p:spPr>
            <a:xfrm>
              <a:off x="9162979" y="2652004"/>
              <a:ext cx="144268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3200" b="1" i="0" u="none" strike="noStrike" kern="0" cap="none" spc="0" normalizeH="0" baseline="0" noProof="0" dirty="0">
                  <a:ln>
                    <a:noFill/>
                  </a:ln>
                  <a:solidFill>
                    <a:srgbClr val="CC0066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Times New Roman" panose="02020603050405020304" pitchFamily="18" charset="0"/>
                </a:rPr>
                <a:t>18,75</a:t>
              </a:r>
              <a:endPara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8" name="مربع نص 7">
              <a:extLst>
                <a:ext uri="{FF2B5EF4-FFF2-40B4-BE49-F238E27FC236}">
                  <a16:creationId xmlns:a16="http://schemas.microsoft.com/office/drawing/2014/main" id="{91923BE9-319B-A978-AEF9-46437DADEFCD}"/>
                </a:ext>
              </a:extLst>
            </p:cNvPr>
            <p:cNvSpPr txBox="1"/>
            <p:nvPr/>
          </p:nvSpPr>
          <p:spPr>
            <a:xfrm>
              <a:off x="9385047" y="3208643"/>
              <a:ext cx="158949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3200" b="1" i="0" u="none" strike="noStrike" kern="0" cap="none" spc="0" normalizeH="0" baseline="0" noProof="0" dirty="0">
                  <a:ln>
                    <a:noFill/>
                  </a:ln>
                  <a:solidFill>
                    <a:srgbClr val="CC0066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Times New Roman" panose="02020603050405020304" pitchFamily="18" charset="0"/>
                </a:rPr>
                <a:t>+ 12,25</a:t>
              </a:r>
              <a:endPara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cxnSp>
          <p:nvCxnSpPr>
            <p:cNvPr id="10" name="رابط مستقيم 9">
              <a:extLst>
                <a:ext uri="{FF2B5EF4-FFF2-40B4-BE49-F238E27FC236}">
                  <a16:creationId xmlns:a16="http://schemas.microsoft.com/office/drawing/2014/main" id="{BDA546CE-A84F-B8FB-DC98-AF7D66623BDD}"/>
                </a:ext>
              </a:extLst>
            </p:cNvPr>
            <p:cNvCxnSpPr/>
            <p:nvPr/>
          </p:nvCxnSpPr>
          <p:spPr>
            <a:xfrm flipH="1">
              <a:off x="9162979" y="3779350"/>
              <a:ext cx="1950498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B9A4622B-CEFE-5EA9-BA58-21288F41E7A6}"/>
              </a:ext>
            </a:extLst>
          </p:cNvPr>
          <p:cNvSpPr txBox="1"/>
          <p:nvPr/>
        </p:nvSpPr>
        <p:spPr>
          <a:xfrm>
            <a:off x="10231059" y="3684335"/>
            <a:ext cx="436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200" b="1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0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E5A46E53-0578-5B99-F7E0-27D9199FF407}"/>
              </a:ext>
            </a:extLst>
          </p:cNvPr>
          <p:cNvSpPr txBox="1"/>
          <p:nvPr/>
        </p:nvSpPr>
        <p:spPr>
          <a:xfrm>
            <a:off x="9884320" y="2312109"/>
            <a:ext cx="436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200" b="1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1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E02F57EF-A39F-667C-CBD3-5510FD6EA559}"/>
              </a:ext>
            </a:extLst>
          </p:cNvPr>
          <p:cNvSpPr txBox="1"/>
          <p:nvPr/>
        </p:nvSpPr>
        <p:spPr>
          <a:xfrm>
            <a:off x="10003947" y="3698403"/>
            <a:ext cx="436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200" b="1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0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B62EFEEF-9006-9654-5457-A3FC3AD143EA}"/>
              </a:ext>
            </a:extLst>
          </p:cNvPr>
          <p:cNvSpPr txBox="1"/>
          <p:nvPr/>
        </p:nvSpPr>
        <p:spPr>
          <a:xfrm>
            <a:off x="9595891" y="3700133"/>
            <a:ext cx="436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200" b="1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1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0B120EF9-FEC0-54E7-6EE1-96B26664074E}"/>
              </a:ext>
            </a:extLst>
          </p:cNvPr>
          <p:cNvSpPr txBox="1"/>
          <p:nvPr/>
        </p:nvSpPr>
        <p:spPr>
          <a:xfrm>
            <a:off x="9297355" y="2312109"/>
            <a:ext cx="436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200" b="1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1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8D6E69C2-39CF-D6F8-8D1F-0F178950EF26}"/>
              </a:ext>
            </a:extLst>
          </p:cNvPr>
          <p:cNvSpPr txBox="1"/>
          <p:nvPr/>
        </p:nvSpPr>
        <p:spPr>
          <a:xfrm>
            <a:off x="9264246" y="3725674"/>
            <a:ext cx="436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200" b="1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3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B518BC3B-6C25-2713-4691-254DAAC9CDAA}"/>
              </a:ext>
            </a:extLst>
          </p:cNvPr>
          <p:cNvSpPr txBox="1"/>
          <p:nvPr/>
        </p:nvSpPr>
        <p:spPr>
          <a:xfrm>
            <a:off x="3254333" y="4521022"/>
            <a:ext cx="3990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KW" sz="3200" b="1" kern="0" noProof="0" dirty="0">
                <a:solidFill>
                  <a:srgbClr val="CC0066"/>
                </a:solidFill>
                <a:latin typeface="Calibri" panose="020F0502020204030204"/>
                <a:cs typeface="Times New Roman" panose="02020603050405020304" pitchFamily="18" charset="0"/>
              </a:rPr>
              <a:t>٬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CC0066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grpSp>
        <p:nvGrpSpPr>
          <p:cNvPr id="19" name="مجموعة 18">
            <a:extLst>
              <a:ext uri="{FF2B5EF4-FFF2-40B4-BE49-F238E27FC236}">
                <a16:creationId xmlns:a16="http://schemas.microsoft.com/office/drawing/2014/main" id="{CAD21333-BEC3-F337-03B8-2F3287D4BA61}"/>
              </a:ext>
            </a:extLst>
          </p:cNvPr>
          <p:cNvGrpSpPr/>
          <p:nvPr/>
        </p:nvGrpSpPr>
        <p:grpSpPr>
          <a:xfrm>
            <a:off x="4522236" y="2652004"/>
            <a:ext cx="1258979" cy="1141414"/>
            <a:chOff x="9715559" y="2652004"/>
            <a:chExt cx="1258979" cy="1141414"/>
          </a:xfrm>
        </p:grpSpPr>
        <p:sp>
          <p:nvSpPr>
            <p:cNvPr id="20" name="مربع نص 19">
              <a:extLst>
                <a:ext uri="{FF2B5EF4-FFF2-40B4-BE49-F238E27FC236}">
                  <a16:creationId xmlns:a16="http://schemas.microsoft.com/office/drawing/2014/main" id="{7E03FE91-4968-7E1F-200A-18A9886E9BAD}"/>
                </a:ext>
              </a:extLst>
            </p:cNvPr>
            <p:cNvSpPr txBox="1"/>
            <p:nvPr/>
          </p:nvSpPr>
          <p:spPr>
            <a:xfrm>
              <a:off x="9852134" y="2652004"/>
              <a:ext cx="76759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3200" b="1" i="0" u="none" strike="noStrike" kern="0" cap="none" spc="0" normalizeH="0" baseline="0" noProof="0" dirty="0">
                  <a:ln>
                    <a:noFill/>
                  </a:ln>
                  <a:solidFill>
                    <a:srgbClr val="CC0066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Times New Roman" panose="02020603050405020304" pitchFamily="18" charset="0"/>
                </a:rPr>
                <a:t>2,5</a:t>
              </a:r>
              <a:endPara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21" name="مربع نص 20">
              <a:extLst>
                <a:ext uri="{FF2B5EF4-FFF2-40B4-BE49-F238E27FC236}">
                  <a16:creationId xmlns:a16="http://schemas.microsoft.com/office/drawing/2014/main" id="{6624F058-63C1-04EC-350F-F26FFFFEBB43}"/>
                </a:ext>
              </a:extLst>
            </p:cNvPr>
            <p:cNvSpPr txBox="1"/>
            <p:nvPr/>
          </p:nvSpPr>
          <p:spPr>
            <a:xfrm>
              <a:off x="10003947" y="3208643"/>
              <a:ext cx="97059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3200" b="1" i="0" u="none" strike="noStrike" kern="0" cap="none" spc="0" normalizeH="0" baseline="0" noProof="0" dirty="0">
                  <a:ln>
                    <a:noFill/>
                  </a:ln>
                  <a:solidFill>
                    <a:srgbClr val="CC0066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Times New Roman" panose="02020603050405020304" pitchFamily="18" charset="0"/>
                </a:rPr>
                <a:t>× 5</a:t>
              </a:r>
              <a:endPara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cxnSp>
          <p:nvCxnSpPr>
            <p:cNvPr id="22" name="رابط مستقيم 21">
              <a:extLst>
                <a:ext uri="{FF2B5EF4-FFF2-40B4-BE49-F238E27FC236}">
                  <a16:creationId xmlns:a16="http://schemas.microsoft.com/office/drawing/2014/main" id="{BB66DC3E-D10C-C32D-DD79-B3EA0C9F513C}"/>
                </a:ext>
              </a:extLst>
            </p:cNvPr>
            <p:cNvCxnSpPr/>
            <p:nvPr/>
          </p:nvCxnSpPr>
          <p:spPr>
            <a:xfrm flipH="1">
              <a:off x="9715559" y="3751214"/>
              <a:ext cx="1211106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3" name="مربع نص 22">
            <a:extLst>
              <a:ext uri="{FF2B5EF4-FFF2-40B4-BE49-F238E27FC236}">
                <a16:creationId xmlns:a16="http://schemas.microsoft.com/office/drawing/2014/main" id="{A5CD55F8-8E34-9F31-017C-8E0FF36DF735}"/>
              </a:ext>
            </a:extLst>
          </p:cNvPr>
          <p:cNvSpPr txBox="1"/>
          <p:nvPr/>
        </p:nvSpPr>
        <p:spPr>
          <a:xfrm>
            <a:off x="5097748" y="3725674"/>
            <a:ext cx="436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200" b="1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5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4" name="مربع نص 23">
            <a:extLst>
              <a:ext uri="{FF2B5EF4-FFF2-40B4-BE49-F238E27FC236}">
                <a16:creationId xmlns:a16="http://schemas.microsoft.com/office/drawing/2014/main" id="{1F6FA522-CE80-D11F-BCBD-AF3052984E32}"/>
              </a:ext>
            </a:extLst>
          </p:cNvPr>
          <p:cNvSpPr txBox="1"/>
          <p:nvPr/>
        </p:nvSpPr>
        <p:spPr>
          <a:xfrm>
            <a:off x="4676929" y="2298041"/>
            <a:ext cx="436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200" b="1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2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5" name="مربع نص 24">
            <a:extLst>
              <a:ext uri="{FF2B5EF4-FFF2-40B4-BE49-F238E27FC236}">
                <a16:creationId xmlns:a16="http://schemas.microsoft.com/office/drawing/2014/main" id="{56AA6841-99C4-F409-354C-9C17CC6B7BC6}"/>
              </a:ext>
            </a:extLst>
          </p:cNvPr>
          <p:cNvSpPr txBox="1"/>
          <p:nvPr/>
        </p:nvSpPr>
        <p:spPr>
          <a:xfrm>
            <a:off x="4548807" y="3712471"/>
            <a:ext cx="6689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200" b="1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12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9" name="مربع نص 28">
            <a:extLst>
              <a:ext uri="{FF2B5EF4-FFF2-40B4-BE49-F238E27FC236}">
                <a16:creationId xmlns:a16="http://schemas.microsoft.com/office/drawing/2014/main" id="{B8B2C3C8-D0B6-0871-71CF-3FACC580E5D1}"/>
              </a:ext>
            </a:extLst>
          </p:cNvPr>
          <p:cNvSpPr txBox="1"/>
          <p:nvPr/>
        </p:nvSpPr>
        <p:spPr>
          <a:xfrm>
            <a:off x="4007095" y="4535092"/>
            <a:ext cx="17758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200" b="1" i="0" u="none" strike="noStrike" kern="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2,5</a:t>
            </a:r>
            <a:r>
              <a:rPr kumimoji="0" lang="ar-KW" sz="3200" b="1" i="0" u="none" strike="noStrike" kern="0" cap="none" spc="0" normalizeH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 × 5 =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CC0066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1" name="مربع نص 30">
            <a:extLst>
              <a:ext uri="{FF2B5EF4-FFF2-40B4-BE49-F238E27FC236}">
                <a16:creationId xmlns:a16="http://schemas.microsoft.com/office/drawing/2014/main" id="{549FD837-0BF3-5130-213A-1CED6DEBCEDB}"/>
              </a:ext>
            </a:extLst>
          </p:cNvPr>
          <p:cNvSpPr txBox="1"/>
          <p:nvPr/>
        </p:nvSpPr>
        <p:spPr>
          <a:xfrm>
            <a:off x="2729389" y="4535091"/>
            <a:ext cx="1134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KW" sz="3200" b="1" kern="0" dirty="0">
                <a:solidFill>
                  <a:srgbClr val="0000FF"/>
                </a:solidFill>
                <a:latin typeface="Calibri" panose="020F0502020204030204"/>
                <a:cs typeface="Times New Roman" panose="02020603050405020304" pitchFamily="18" charset="0"/>
              </a:rPr>
              <a:t>5 12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cxnSp>
        <p:nvCxnSpPr>
          <p:cNvPr id="33" name="رابط مستقيم 32">
            <a:extLst>
              <a:ext uri="{FF2B5EF4-FFF2-40B4-BE49-F238E27FC236}">
                <a16:creationId xmlns:a16="http://schemas.microsoft.com/office/drawing/2014/main" id="{71C61E5F-26F0-58B1-2847-D04312218E63}"/>
              </a:ext>
            </a:extLst>
          </p:cNvPr>
          <p:cNvCxnSpPr/>
          <p:nvPr/>
        </p:nvCxnSpPr>
        <p:spPr>
          <a:xfrm>
            <a:off x="7258929" y="2475914"/>
            <a:ext cx="0" cy="336217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مربع نص 33">
            <a:extLst>
              <a:ext uri="{FF2B5EF4-FFF2-40B4-BE49-F238E27FC236}">
                <a16:creationId xmlns:a16="http://schemas.microsoft.com/office/drawing/2014/main" id="{F41F23F9-1B03-A3F6-4622-12BE0EA5CF6A}"/>
              </a:ext>
            </a:extLst>
          </p:cNvPr>
          <p:cNvSpPr txBox="1"/>
          <p:nvPr/>
        </p:nvSpPr>
        <p:spPr>
          <a:xfrm>
            <a:off x="9551363" y="2310379"/>
            <a:ext cx="436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200" b="1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1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4877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7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23" grpId="0"/>
      <p:bldP spid="24" grpId="0"/>
      <p:bldP spid="25" grpId="0"/>
      <p:bldP spid="29" grpId="0"/>
      <p:bldP spid="31" grpId="0"/>
      <p:bldP spid="3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6092C4F9-243C-7B9A-EC07-0C55C6911C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063" y="829992"/>
            <a:ext cx="11537874" cy="3320708"/>
          </a:xfrm>
          <a:prstGeom prst="rect">
            <a:avLst/>
          </a:prstGeom>
        </p:spPr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4E965FB5-2246-CC4D-16C4-BA1A21DADE3A}"/>
              </a:ext>
            </a:extLst>
          </p:cNvPr>
          <p:cNvSpPr txBox="1"/>
          <p:nvPr/>
        </p:nvSpPr>
        <p:spPr>
          <a:xfrm>
            <a:off x="7091141" y="146745"/>
            <a:ext cx="4773796" cy="584775"/>
          </a:xfrm>
          <a:prstGeom prst="rect">
            <a:avLst/>
          </a:prstGeom>
          <a:solidFill>
            <a:sysClr val="window" lastClr="FFFFFF"/>
          </a:solidFill>
          <a:ln w="1587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wrap="square" rtlCol="1">
            <a:spAutoFit/>
          </a:bodyPr>
          <a:lstStyle/>
          <a:p>
            <a:pPr marL="0" marR="0" lvl="0" indent="0" algn="ctr" defTabSz="10972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01600">
                    <a:srgbClr val="F79646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حل وناقش : صفحة ( 119 )</a:t>
            </a: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6415E9D6-EFFC-4C12-5539-A8F7A76187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3354" y="4175318"/>
            <a:ext cx="7011583" cy="600346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DEF3ED2F-73EF-0A72-800E-A736407D8CE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53354" y="4800282"/>
            <a:ext cx="7011583" cy="676275"/>
          </a:xfrm>
          <a:prstGeom prst="rect">
            <a:avLst/>
          </a:prstGeom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94DA8F1F-5AD1-83AB-5F64-626EB579CC4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78187" y="5512422"/>
            <a:ext cx="8286750" cy="1114425"/>
          </a:xfrm>
          <a:prstGeom prst="rect">
            <a:avLst/>
          </a:prstGeom>
        </p:spPr>
      </p:pic>
      <p:sp>
        <p:nvSpPr>
          <p:cNvPr id="2" name="مربع نص 1">
            <a:extLst>
              <a:ext uri="{FF2B5EF4-FFF2-40B4-BE49-F238E27FC236}">
                <a16:creationId xmlns:a16="http://schemas.microsoft.com/office/drawing/2014/main" id="{5A2BE071-050C-906A-52F9-183F7B5CBA1E}"/>
              </a:ext>
            </a:extLst>
          </p:cNvPr>
          <p:cNvSpPr txBox="1"/>
          <p:nvPr/>
        </p:nvSpPr>
        <p:spPr>
          <a:xfrm>
            <a:off x="5148775" y="5501175"/>
            <a:ext cx="42079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200" b="1" i="0" u="none" strike="noStrike" kern="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24 + 16 + 20 + 5 + 13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CC0066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DCD18F14-F280-43D4-34AE-E365B0B4361B}"/>
              </a:ext>
            </a:extLst>
          </p:cNvPr>
          <p:cNvSpPr txBox="1"/>
          <p:nvPr/>
        </p:nvSpPr>
        <p:spPr>
          <a:xfrm>
            <a:off x="8252966" y="5920927"/>
            <a:ext cx="11037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200" b="1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78 م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6220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6273C95F-C0F3-816D-0459-AD2A3D28F3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3680" y="912497"/>
            <a:ext cx="5172148" cy="1146441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C3F1AB2F-C784-73C3-8C9E-91CD6145A4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83681" y="2118357"/>
            <a:ext cx="5172148" cy="2476500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E784CAFD-15DA-7083-27EA-02DCA8ECF74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39147" y="4654276"/>
            <a:ext cx="4516681" cy="1114425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52C07B81-9527-65C0-81C9-00FD21E33E3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255348" y="5821455"/>
            <a:ext cx="1500480" cy="750240"/>
          </a:xfrm>
          <a:prstGeom prst="rect">
            <a:avLst/>
          </a:prstGeom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A2E8CB1C-22CC-DC9D-443A-435C721D998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5033" y="2058937"/>
            <a:ext cx="5172147" cy="2535920"/>
          </a:xfrm>
          <a:prstGeom prst="rect">
            <a:avLst/>
          </a:prstGeom>
        </p:spPr>
      </p:pic>
      <p:pic>
        <p:nvPicPr>
          <p:cNvPr id="15" name="صورة 14">
            <a:extLst>
              <a:ext uri="{FF2B5EF4-FFF2-40B4-BE49-F238E27FC236}">
                <a16:creationId xmlns:a16="http://schemas.microsoft.com/office/drawing/2014/main" id="{326E5966-A339-E18A-A8A7-31E8066EBFC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350499" y="4654276"/>
            <a:ext cx="4516682" cy="1038225"/>
          </a:xfrm>
          <a:prstGeom prst="rect">
            <a:avLst/>
          </a:prstGeom>
        </p:spPr>
      </p:pic>
      <p:pic>
        <p:nvPicPr>
          <p:cNvPr id="17" name="صورة 16">
            <a:extLst>
              <a:ext uri="{FF2B5EF4-FFF2-40B4-BE49-F238E27FC236}">
                <a16:creationId xmlns:a16="http://schemas.microsoft.com/office/drawing/2014/main" id="{2D5119DC-D5CF-B506-CD38-4B3A80D2E83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366701" y="5751919"/>
            <a:ext cx="1500480" cy="578545"/>
          </a:xfrm>
          <a:prstGeom prst="rect">
            <a:avLst/>
          </a:prstGeom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2ACDEF68-6FEF-0627-9BE1-07195882C4E0}"/>
              </a:ext>
            </a:extLst>
          </p:cNvPr>
          <p:cNvSpPr txBox="1"/>
          <p:nvPr/>
        </p:nvSpPr>
        <p:spPr>
          <a:xfrm>
            <a:off x="7760604" y="231054"/>
            <a:ext cx="3995224" cy="584775"/>
          </a:xfrm>
          <a:prstGeom prst="rect">
            <a:avLst/>
          </a:prstGeom>
          <a:solidFill>
            <a:sysClr val="window" lastClr="FFFFFF"/>
          </a:solidFill>
          <a:ln w="1587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wrap="square" rtlCol="1">
            <a:spAutoFit/>
          </a:bodyPr>
          <a:lstStyle/>
          <a:p>
            <a:pPr marL="0" marR="0" lvl="0" indent="0" algn="ctr" defTabSz="10972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01600">
                    <a:srgbClr val="F79646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مثال ( 1 ) صفحة : ( 119 )</a:t>
            </a:r>
          </a:p>
        </p:txBody>
      </p:sp>
    </p:spTree>
    <p:extLst>
      <p:ext uri="{BB962C8B-B14F-4D97-AF65-F5344CB8AC3E}">
        <p14:creationId xmlns:p14="http://schemas.microsoft.com/office/powerpoint/2010/main" val="331671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>
            <a:extLst>
              <a:ext uri="{FF2B5EF4-FFF2-40B4-BE49-F238E27FC236}">
                <a16:creationId xmlns:a16="http://schemas.microsoft.com/office/drawing/2014/main" id="{F5BE1EEE-7368-730B-5C8B-EB17F52064A8}"/>
              </a:ext>
            </a:extLst>
          </p:cNvPr>
          <p:cNvSpPr txBox="1"/>
          <p:nvPr/>
        </p:nvSpPr>
        <p:spPr>
          <a:xfrm>
            <a:off x="6925586" y="259257"/>
            <a:ext cx="4773796" cy="584775"/>
          </a:xfrm>
          <a:prstGeom prst="rect">
            <a:avLst/>
          </a:prstGeom>
          <a:solidFill>
            <a:sysClr val="window" lastClr="FFFFFF"/>
          </a:solidFill>
          <a:ln w="1587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wrap="square" rtlCol="1">
            <a:spAutoFit/>
          </a:bodyPr>
          <a:lstStyle/>
          <a:p>
            <a:pPr marL="0" marR="0" lvl="0" indent="0" algn="ctr" defTabSz="10972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01600">
                    <a:srgbClr val="F79646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دورك الآن ( 1 ) : صفحة ( 120 )</a:t>
            </a:r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F26D5986-4C8E-FCE3-87A0-9D66DE1D5D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617" y="1004114"/>
            <a:ext cx="11206765" cy="4849771"/>
          </a:xfrm>
          <a:prstGeom prst="rect">
            <a:avLst/>
          </a:prstGeom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EC03E4AE-9E71-EDAA-10E2-1BBD93D07391}"/>
              </a:ext>
            </a:extLst>
          </p:cNvPr>
          <p:cNvSpPr txBox="1"/>
          <p:nvPr/>
        </p:nvSpPr>
        <p:spPr>
          <a:xfrm>
            <a:off x="9537894" y="4667497"/>
            <a:ext cx="17179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200" b="1" i="0" u="none" strike="noStrike" kern="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المحيط =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CC0066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F5823712-686C-A4F6-FED0-615E80D923CB}"/>
              </a:ext>
            </a:extLst>
          </p:cNvPr>
          <p:cNvSpPr txBox="1"/>
          <p:nvPr/>
        </p:nvSpPr>
        <p:spPr>
          <a:xfrm>
            <a:off x="8778296" y="5241482"/>
            <a:ext cx="15191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200" b="1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= 12 مم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367553C5-EEE0-B264-4FDF-1FF66A5BC24D}"/>
              </a:ext>
            </a:extLst>
          </p:cNvPr>
          <p:cNvSpPr txBox="1"/>
          <p:nvPr/>
        </p:nvSpPr>
        <p:spPr>
          <a:xfrm>
            <a:off x="7948245" y="4667496"/>
            <a:ext cx="18563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200" b="1" i="0" u="none" strike="noStrike" kern="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3 + 5 + 4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CC0066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5D426617-C666-DAC3-B7BE-986B34A60E8A}"/>
              </a:ext>
            </a:extLst>
          </p:cNvPr>
          <p:cNvSpPr txBox="1"/>
          <p:nvPr/>
        </p:nvSpPr>
        <p:spPr>
          <a:xfrm>
            <a:off x="4303941" y="4702187"/>
            <a:ext cx="17179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200" b="1" i="0" u="none" strike="noStrike" kern="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المحيط =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CC0066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19E8F886-14C2-5AF2-5509-FE9E97749B6B}"/>
              </a:ext>
            </a:extLst>
          </p:cNvPr>
          <p:cNvSpPr txBox="1"/>
          <p:nvPr/>
        </p:nvSpPr>
        <p:spPr>
          <a:xfrm>
            <a:off x="1589803" y="5236688"/>
            <a:ext cx="17101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200" b="1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= 62 دسم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4AEC4A7D-DCEC-0D17-6FB1-15B860B4DFE8}"/>
              </a:ext>
            </a:extLst>
          </p:cNvPr>
          <p:cNvSpPr txBox="1"/>
          <p:nvPr/>
        </p:nvSpPr>
        <p:spPr>
          <a:xfrm>
            <a:off x="1857130" y="4702186"/>
            <a:ext cx="27556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200" b="1" i="0" u="none" strike="noStrike" kern="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18,75 + 18,75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CC0066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3204B546-A05C-207B-C297-BF711B84B0E8}"/>
              </a:ext>
            </a:extLst>
          </p:cNvPr>
          <p:cNvSpPr txBox="1"/>
          <p:nvPr/>
        </p:nvSpPr>
        <p:spPr>
          <a:xfrm>
            <a:off x="204430" y="4702185"/>
            <a:ext cx="18123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200" b="1" i="0" u="none" strike="noStrike" kern="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+ 12,25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CC0066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B38112DB-3D37-0994-E8D4-491986321149}"/>
              </a:ext>
            </a:extLst>
          </p:cNvPr>
          <p:cNvSpPr txBox="1"/>
          <p:nvPr/>
        </p:nvSpPr>
        <p:spPr>
          <a:xfrm>
            <a:off x="3170143" y="5278035"/>
            <a:ext cx="18123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200" b="1" i="0" u="none" strike="noStrike" kern="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+ 12,25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CC0066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589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5" grpId="0"/>
      <p:bldP spid="7" grpId="0"/>
      <p:bldP spid="8" grpId="0"/>
      <p:bldP spid="9" grpId="0"/>
      <p:bldP spid="10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54310181-F2EB-F166-1ABD-4FA98A84CC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71" y="1368081"/>
            <a:ext cx="11132458" cy="2996419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D89F735C-60A8-9F90-198B-FA911E46AA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73526" y="4553901"/>
            <a:ext cx="7188703" cy="758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047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FCF37EB6-E173-4B64-7606-B2088474C2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86149" y="1219512"/>
            <a:ext cx="4029002" cy="1439794"/>
          </a:xfrm>
          <a:prstGeom prst="rect">
            <a:avLst/>
          </a:prstGeom>
        </p:spPr>
      </p:pic>
      <p:sp>
        <p:nvSpPr>
          <p:cNvPr id="4" name="مربع نص 3">
            <a:extLst>
              <a:ext uri="{FF2B5EF4-FFF2-40B4-BE49-F238E27FC236}">
                <a16:creationId xmlns:a16="http://schemas.microsoft.com/office/drawing/2014/main" id="{1F74FD99-F0C1-ED7A-D103-75E9C8D6AF06}"/>
              </a:ext>
            </a:extLst>
          </p:cNvPr>
          <p:cNvSpPr txBox="1"/>
          <p:nvPr/>
        </p:nvSpPr>
        <p:spPr>
          <a:xfrm>
            <a:off x="7619927" y="287325"/>
            <a:ext cx="3995224" cy="584775"/>
          </a:xfrm>
          <a:prstGeom prst="rect">
            <a:avLst/>
          </a:prstGeom>
          <a:solidFill>
            <a:sysClr val="window" lastClr="FFFFFF"/>
          </a:solidFill>
          <a:ln w="1587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wrap="square" rtlCol="1">
            <a:spAutoFit/>
          </a:bodyPr>
          <a:lstStyle/>
          <a:p>
            <a:pPr marL="0" marR="0" lvl="0" indent="0" algn="ctr" defTabSz="10972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01600">
                    <a:srgbClr val="F79646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مثال ( 2 ) صفحة : ( 120 )</a:t>
            </a:r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1F28F9A9-CF52-B9A9-BCC1-D01E26A39B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59574" y="1219512"/>
            <a:ext cx="3809554" cy="3085202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0814B698-33CC-F09C-3BBB-FC6542E445A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11286" y="2762112"/>
            <a:ext cx="2203865" cy="1256203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3CFC1ED4-BE8B-62BB-A659-B1978E0AE22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11286" y="4121120"/>
            <a:ext cx="2203865" cy="521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285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6EB96F76-8C0A-ABB1-02B3-CF4CC8A218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426" y="1070244"/>
            <a:ext cx="11235148" cy="5253994"/>
          </a:xfrm>
          <a:prstGeom prst="rect">
            <a:avLst/>
          </a:prstGeom>
        </p:spPr>
      </p:pic>
      <p:sp>
        <p:nvSpPr>
          <p:cNvPr id="4" name="مربع نص 3">
            <a:extLst>
              <a:ext uri="{FF2B5EF4-FFF2-40B4-BE49-F238E27FC236}">
                <a16:creationId xmlns:a16="http://schemas.microsoft.com/office/drawing/2014/main" id="{22A5FF42-5C56-7C73-C841-B70E3FAB9A16}"/>
              </a:ext>
            </a:extLst>
          </p:cNvPr>
          <p:cNvSpPr txBox="1"/>
          <p:nvPr/>
        </p:nvSpPr>
        <p:spPr>
          <a:xfrm>
            <a:off x="6925586" y="259257"/>
            <a:ext cx="4773796" cy="584775"/>
          </a:xfrm>
          <a:prstGeom prst="rect">
            <a:avLst/>
          </a:prstGeom>
          <a:solidFill>
            <a:sysClr val="window" lastClr="FFFFFF"/>
          </a:solidFill>
          <a:ln w="1587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wrap="square" rtlCol="1">
            <a:spAutoFit/>
          </a:bodyPr>
          <a:lstStyle/>
          <a:p>
            <a:pPr marL="0" marR="0" lvl="0" indent="0" algn="ctr" defTabSz="10972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01600">
                    <a:srgbClr val="F79646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دورك الآن ( 2 ) : صفحة ( 121 )</a:t>
            </a:r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94786DD5-8773-2476-97E0-5A5FC5AAC87D}"/>
              </a:ext>
            </a:extLst>
          </p:cNvPr>
          <p:cNvSpPr txBox="1"/>
          <p:nvPr/>
        </p:nvSpPr>
        <p:spPr>
          <a:xfrm>
            <a:off x="9639724" y="4899134"/>
            <a:ext cx="17179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200" b="1" i="0" u="none" strike="noStrike" kern="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المحيط =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CC0066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57DA9EB2-89BD-21D9-C765-FA1361C73A4C}"/>
              </a:ext>
            </a:extLst>
          </p:cNvPr>
          <p:cNvSpPr txBox="1"/>
          <p:nvPr/>
        </p:nvSpPr>
        <p:spPr>
          <a:xfrm>
            <a:off x="8694198" y="5433634"/>
            <a:ext cx="17101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200" b="1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= 30 سم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9FE13615-0963-227F-5E01-2A24E701B1AA}"/>
              </a:ext>
            </a:extLst>
          </p:cNvPr>
          <p:cNvSpPr txBox="1"/>
          <p:nvPr/>
        </p:nvSpPr>
        <p:spPr>
          <a:xfrm>
            <a:off x="8328074" y="4915035"/>
            <a:ext cx="13445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200" b="1" i="0" u="none" strike="noStrike" kern="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6 × 5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CC0066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FBEB9455-E859-06DC-9B4B-5500A9B1CC5E}"/>
              </a:ext>
            </a:extLst>
          </p:cNvPr>
          <p:cNvSpPr txBox="1"/>
          <p:nvPr/>
        </p:nvSpPr>
        <p:spPr>
          <a:xfrm>
            <a:off x="3178128" y="4965310"/>
            <a:ext cx="17179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200" b="1" i="0" u="none" strike="noStrike" kern="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المحيط =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CC0066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481BB989-4328-8D64-8EF6-77CFBA66D74C}"/>
              </a:ext>
            </a:extLst>
          </p:cNvPr>
          <p:cNvSpPr txBox="1"/>
          <p:nvPr/>
        </p:nvSpPr>
        <p:spPr>
          <a:xfrm>
            <a:off x="2232602" y="5499810"/>
            <a:ext cx="17101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200" b="1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= 12,5 م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782E81BC-6B94-1272-59CB-23F5B5DDA297}"/>
              </a:ext>
            </a:extLst>
          </p:cNvPr>
          <p:cNvSpPr txBox="1"/>
          <p:nvPr/>
        </p:nvSpPr>
        <p:spPr>
          <a:xfrm>
            <a:off x="1800667" y="4981211"/>
            <a:ext cx="15229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200" b="1" i="0" u="none" strike="noStrike" kern="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5 × 2,5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CC0066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0567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/>
      <p:bldP spid="5" grpId="0"/>
      <p:bldP spid="6" grpId="0"/>
      <p:bldP spid="7" grpId="0"/>
      <p:bldP spid="8" grpId="0"/>
      <p:bldP spid="9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دارة">
  <a:themeElements>
    <a:clrScheme name="دارة">
      <a:dk1>
        <a:sysClr val="windowText" lastClr="000000"/>
      </a:dk1>
      <a:lt1>
        <a:sysClr val="window" lastClr="FFFFFF"/>
      </a:lt1>
      <a:dk2>
        <a:srgbClr val="2B5F27"/>
      </a:dk2>
      <a:lt2>
        <a:srgbClr val="D8FC68"/>
      </a:lt2>
      <a:accent1>
        <a:srgbClr val="DDC855"/>
      </a:accent1>
      <a:accent2>
        <a:srgbClr val="FCA03D"/>
      </a:accent2>
      <a:accent3>
        <a:srgbClr val="E36439"/>
      </a:accent3>
      <a:accent4>
        <a:srgbClr val="C2935B"/>
      </a:accent4>
      <a:accent5>
        <a:srgbClr val="88C25C"/>
      </a:accent5>
      <a:accent6>
        <a:srgbClr val="BFCC86"/>
      </a:accent6>
      <a:hlink>
        <a:srgbClr val="FFCE23"/>
      </a:hlink>
      <a:folHlink>
        <a:srgbClr val="FDEB86"/>
      </a:folHlink>
    </a:clrScheme>
    <a:fontScheme name="دارة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دارة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88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82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97ECCC31-8429-4523-BE8D-8F09B7A4D4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229</Words>
  <Application>Microsoft Office PowerPoint</Application>
  <PresentationFormat>شاشة عريضة</PresentationFormat>
  <Paragraphs>61</Paragraphs>
  <Slides>13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13</vt:i4>
      </vt:variant>
    </vt:vector>
  </HeadingPairs>
  <TitlesOfParts>
    <vt:vector size="19" baseType="lpstr">
      <vt:lpstr>Arial</vt:lpstr>
      <vt:lpstr>Arial Black</vt:lpstr>
      <vt:lpstr>Calibri</vt:lpstr>
      <vt:lpstr>Times New Roman</vt:lpstr>
      <vt:lpstr>Tw Cen MT</vt:lpstr>
      <vt:lpstr>دارة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اياد عبدو ابو صلوع</dc:creator>
  <cp:lastModifiedBy>اياد عبدو ابو صلوع</cp:lastModifiedBy>
  <cp:revision>2</cp:revision>
  <dcterms:created xsi:type="dcterms:W3CDTF">2026-03-10T22:21:48Z</dcterms:created>
  <dcterms:modified xsi:type="dcterms:W3CDTF">2026-03-10T23:09:06Z</dcterms:modified>
</cp:coreProperties>
</file>