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6" r:id="rId1"/>
  </p:sldMasterIdLst>
  <p:notesMasterIdLst>
    <p:notesMasterId r:id="rId33"/>
  </p:notesMasterIdLst>
  <p:sldIdLst>
    <p:sldId id="265" r:id="rId2"/>
    <p:sldId id="289" r:id="rId3"/>
    <p:sldId id="267" r:id="rId4"/>
    <p:sldId id="268" r:id="rId5"/>
    <p:sldId id="263" r:id="rId6"/>
    <p:sldId id="264" r:id="rId7"/>
    <p:sldId id="262" r:id="rId8"/>
    <p:sldId id="257" r:id="rId9"/>
    <p:sldId id="270" r:id="rId10"/>
    <p:sldId id="271" r:id="rId11"/>
    <p:sldId id="290" r:id="rId12"/>
    <p:sldId id="272" r:id="rId13"/>
    <p:sldId id="273" r:id="rId14"/>
    <p:sldId id="293" r:id="rId15"/>
    <p:sldId id="275" r:id="rId16"/>
    <p:sldId id="276" r:id="rId17"/>
    <p:sldId id="278" r:id="rId18"/>
    <p:sldId id="266" r:id="rId19"/>
    <p:sldId id="279" r:id="rId20"/>
    <p:sldId id="281" r:id="rId21"/>
    <p:sldId id="280" r:id="rId22"/>
    <p:sldId id="282" r:id="rId23"/>
    <p:sldId id="283" r:id="rId24"/>
    <p:sldId id="284" r:id="rId25"/>
    <p:sldId id="285" r:id="rId26"/>
    <p:sldId id="291" r:id="rId27"/>
    <p:sldId id="287" r:id="rId28"/>
    <p:sldId id="286" r:id="rId29"/>
    <p:sldId id="292" r:id="rId30"/>
    <p:sldId id="288" r:id="rId31"/>
    <p:sldId id="277" r:id="rId32"/>
  </p:sldIdLst>
  <p:sldSz cx="9144000" cy="6858000" type="screen4x3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44E6"/>
    <a:srgbClr val="0000CC"/>
    <a:srgbClr val="991F79"/>
    <a:srgbClr val="921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132" autoAdjust="0"/>
  </p:normalViewPr>
  <p:slideViewPr>
    <p:cSldViewPr>
      <p:cViewPr>
        <p:scale>
          <a:sx n="102" d="100"/>
          <a:sy n="102" d="100"/>
        </p:scale>
        <p:origin x="-898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F0D9F9-CC2C-429B-9A9E-9F8C960D3574}" type="datetimeFigureOut">
              <a:rPr lang="ar-KW" smtClean="0"/>
              <a:t>17/04/1447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C527BD5-2D8B-4E6D-90CD-B1C8C104EEE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2583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27BD5-2D8B-4E6D-90CD-B1C8C104EEE2}" type="slidenum">
              <a:rPr lang="ar-KW" smtClean="0"/>
              <a:t>8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9643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27BD5-2D8B-4E6D-90CD-B1C8C104EEE2}" type="slidenum">
              <a:rPr lang="ar-KW" smtClean="0"/>
              <a:t>15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45129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27BD5-2D8B-4E6D-90CD-B1C8C104EEE2}" type="slidenum">
              <a:rPr lang="ar-KW" smtClean="0"/>
              <a:t>30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4512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CF47798-113D-431C-B4E2-C4F4E815C149}" type="datetimeFigureOut">
              <a:rPr lang="ar-KW" smtClean="0"/>
              <a:t>17/04/1447</a:t>
            </a:fld>
            <a:endParaRPr lang="ar-KW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KW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EB45508-A9BD-4CF3-AF5D-2403F92204D2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7798-113D-431C-B4E2-C4F4E815C149}" type="datetimeFigureOut">
              <a:rPr lang="ar-KW" smtClean="0"/>
              <a:t>17/04/1447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5508-A9BD-4CF3-AF5D-2403F92204D2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7798-113D-431C-B4E2-C4F4E815C149}" type="datetimeFigureOut">
              <a:rPr lang="ar-KW" smtClean="0"/>
              <a:t>17/04/1447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5508-A9BD-4CF3-AF5D-2403F92204D2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K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K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E0F64E-1765-4F29-B702-38C4D57C53B9}" type="slidenum">
              <a:rPr lang="ar-SA" altLang="ar-KW"/>
              <a:pPr/>
              <a:t>‹#›</a:t>
            </a:fld>
            <a:endParaRPr lang="en-US" altLang="ar-KW"/>
          </a:p>
        </p:txBody>
      </p:sp>
    </p:spTree>
    <p:extLst>
      <p:ext uri="{BB962C8B-B14F-4D97-AF65-F5344CB8AC3E}">
        <p14:creationId xmlns:p14="http://schemas.microsoft.com/office/powerpoint/2010/main" val="185397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CF47798-113D-431C-B4E2-C4F4E815C149}" type="datetimeFigureOut">
              <a:rPr lang="ar-KW" smtClean="0"/>
              <a:t>17/04/1447</a:t>
            </a:fld>
            <a:endParaRPr lang="ar-KW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EB45508-A9BD-4CF3-AF5D-2403F92204D2}" type="slidenum">
              <a:rPr lang="ar-KW" smtClean="0"/>
              <a:t>‹#›</a:t>
            </a:fld>
            <a:endParaRPr lang="ar-KW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K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CF47798-113D-431C-B4E2-C4F4E815C149}" type="datetimeFigureOut">
              <a:rPr lang="ar-KW" smtClean="0"/>
              <a:t>17/04/1447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KW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EB45508-A9BD-4CF3-AF5D-2403F92204D2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7798-113D-431C-B4E2-C4F4E815C149}" type="datetimeFigureOut">
              <a:rPr lang="ar-KW" smtClean="0"/>
              <a:t>17/04/1447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5508-A9BD-4CF3-AF5D-2403F92204D2}" type="slidenum">
              <a:rPr lang="ar-KW" smtClean="0"/>
              <a:t>‹#›</a:t>
            </a:fld>
            <a:endParaRPr lang="ar-KW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7798-113D-431C-B4E2-C4F4E815C149}" type="datetimeFigureOut">
              <a:rPr lang="ar-KW" smtClean="0"/>
              <a:t>17/04/1447</a:t>
            </a:fld>
            <a:endParaRPr lang="ar-KW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5508-A9BD-4CF3-AF5D-2403F92204D2}" type="slidenum">
              <a:rPr lang="ar-KW" smtClean="0"/>
              <a:t>‹#›</a:t>
            </a:fld>
            <a:endParaRPr lang="ar-KW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F47798-113D-431C-B4E2-C4F4E815C149}" type="datetimeFigureOut">
              <a:rPr lang="ar-KW" smtClean="0"/>
              <a:t>17/04/1447</a:t>
            </a:fld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EB45508-A9BD-4CF3-AF5D-2403F92204D2}" type="slidenum">
              <a:rPr lang="ar-KW" smtClean="0"/>
              <a:t>‹#›</a:t>
            </a:fld>
            <a:endParaRPr lang="ar-KW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K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7798-113D-431C-B4E2-C4F4E815C149}" type="datetimeFigureOut">
              <a:rPr lang="ar-KW" smtClean="0"/>
              <a:t>17/04/1447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5508-A9BD-4CF3-AF5D-2403F92204D2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CF47798-113D-431C-B4E2-C4F4E815C149}" type="datetimeFigureOut">
              <a:rPr lang="ar-KW" smtClean="0"/>
              <a:t>17/04/1447</a:t>
            </a:fld>
            <a:endParaRPr lang="ar-KW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EB45508-A9BD-4CF3-AF5D-2403F92204D2}" type="slidenum">
              <a:rPr lang="ar-KW" smtClean="0"/>
              <a:t>‹#›</a:t>
            </a:fld>
            <a:endParaRPr lang="ar-KW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K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F47798-113D-431C-B4E2-C4F4E815C149}" type="datetimeFigureOut">
              <a:rPr lang="ar-KW" smtClean="0"/>
              <a:t>17/04/1447</a:t>
            </a:fld>
            <a:endParaRPr lang="ar-KW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EB45508-A9BD-4CF3-AF5D-2403F92204D2}" type="slidenum">
              <a:rPr lang="ar-KW" smtClean="0"/>
              <a:t>‹#›</a:t>
            </a:fld>
            <a:endParaRPr lang="ar-KW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K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CF47798-113D-431C-B4E2-C4F4E815C149}" type="datetimeFigureOut">
              <a:rPr lang="ar-KW" smtClean="0"/>
              <a:t>17/04/1447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KW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EB45508-A9BD-4CF3-AF5D-2403F92204D2}" type="slidenum">
              <a:rPr lang="ar-KW" smtClean="0"/>
              <a:t>‹#›</a:t>
            </a:fld>
            <a:endParaRPr lang="ar-K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7" Type="http://schemas.openxmlformats.org/officeDocument/2006/relationships/image" Target="../media/image7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 /><Relationship Id="rId13" Type="http://schemas.openxmlformats.org/officeDocument/2006/relationships/image" Target="../media/image73.png" /><Relationship Id="rId18" Type="http://schemas.openxmlformats.org/officeDocument/2006/relationships/image" Target="../media/image78.png" /><Relationship Id="rId3" Type="http://schemas.openxmlformats.org/officeDocument/2006/relationships/image" Target="../media/image63.png" /><Relationship Id="rId7" Type="http://schemas.openxmlformats.org/officeDocument/2006/relationships/image" Target="../media/image67.jpeg" /><Relationship Id="rId12" Type="http://schemas.openxmlformats.org/officeDocument/2006/relationships/image" Target="../media/image72.png" /><Relationship Id="rId17" Type="http://schemas.openxmlformats.org/officeDocument/2006/relationships/image" Target="../media/image77.png" /><Relationship Id="rId2" Type="http://schemas.openxmlformats.org/officeDocument/2006/relationships/image" Target="../media/image62.png" /><Relationship Id="rId16" Type="http://schemas.openxmlformats.org/officeDocument/2006/relationships/image" Target="../media/image76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6.jpeg" /><Relationship Id="rId11" Type="http://schemas.openxmlformats.org/officeDocument/2006/relationships/image" Target="../media/image71.png" /><Relationship Id="rId5" Type="http://schemas.openxmlformats.org/officeDocument/2006/relationships/image" Target="../media/image65.jpeg" /><Relationship Id="rId15" Type="http://schemas.openxmlformats.org/officeDocument/2006/relationships/image" Target="../media/image75.png" /><Relationship Id="rId10" Type="http://schemas.openxmlformats.org/officeDocument/2006/relationships/image" Target="../media/image70.jpeg" /><Relationship Id="rId4" Type="http://schemas.openxmlformats.org/officeDocument/2006/relationships/image" Target="../media/image64.png" /><Relationship Id="rId9" Type="http://schemas.openxmlformats.org/officeDocument/2006/relationships/image" Target="../media/image69.jpeg" /><Relationship Id="rId14" Type="http://schemas.openxmlformats.org/officeDocument/2006/relationships/image" Target="../media/image74.pn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 /><Relationship Id="rId3" Type="http://schemas.openxmlformats.org/officeDocument/2006/relationships/image" Target="../media/image63.png" /><Relationship Id="rId7" Type="http://schemas.openxmlformats.org/officeDocument/2006/relationships/image" Target="../media/image81.png" /><Relationship Id="rId2" Type="http://schemas.openxmlformats.org/officeDocument/2006/relationships/image" Target="../media/image62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80.png" /><Relationship Id="rId5" Type="http://schemas.openxmlformats.org/officeDocument/2006/relationships/image" Target="../media/image79.png" /><Relationship Id="rId4" Type="http://schemas.openxmlformats.org/officeDocument/2006/relationships/image" Target="../media/image65.jpeg" /><Relationship Id="rId9" Type="http://schemas.openxmlformats.org/officeDocument/2006/relationships/image" Target="../media/image78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 /><Relationship Id="rId13" Type="http://schemas.openxmlformats.org/officeDocument/2006/relationships/image" Target="../media/image94.jpeg" /><Relationship Id="rId3" Type="http://schemas.openxmlformats.org/officeDocument/2006/relationships/image" Target="../media/image84.png" /><Relationship Id="rId7" Type="http://schemas.openxmlformats.org/officeDocument/2006/relationships/image" Target="../media/image88.jpeg" /><Relationship Id="rId12" Type="http://schemas.openxmlformats.org/officeDocument/2006/relationships/image" Target="../media/image93.jpeg" /><Relationship Id="rId2" Type="http://schemas.openxmlformats.org/officeDocument/2006/relationships/image" Target="../media/image8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87.wmf" /><Relationship Id="rId11" Type="http://schemas.openxmlformats.org/officeDocument/2006/relationships/image" Target="../media/image92.png" /><Relationship Id="rId5" Type="http://schemas.openxmlformats.org/officeDocument/2006/relationships/image" Target="../media/image86.png" /><Relationship Id="rId10" Type="http://schemas.openxmlformats.org/officeDocument/2006/relationships/image" Target="../media/image91.jpeg" /><Relationship Id="rId4" Type="http://schemas.openxmlformats.org/officeDocument/2006/relationships/image" Target="../media/image85.png" /><Relationship Id="rId9" Type="http://schemas.openxmlformats.org/officeDocument/2006/relationships/image" Target="../media/image90.png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 /><Relationship Id="rId3" Type="http://schemas.openxmlformats.org/officeDocument/2006/relationships/image" Target="../media/image96.png" /><Relationship Id="rId7" Type="http://schemas.openxmlformats.org/officeDocument/2006/relationships/image" Target="../media/image100.png" /><Relationship Id="rId2" Type="http://schemas.openxmlformats.org/officeDocument/2006/relationships/image" Target="../media/image95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9.png" /><Relationship Id="rId5" Type="http://schemas.openxmlformats.org/officeDocument/2006/relationships/image" Target="../media/image98.png" /><Relationship Id="rId10" Type="http://schemas.openxmlformats.org/officeDocument/2006/relationships/image" Target="../media/image103.jpeg" /><Relationship Id="rId4" Type="http://schemas.openxmlformats.org/officeDocument/2006/relationships/image" Target="../media/image97.png" /><Relationship Id="rId9" Type="http://schemas.openxmlformats.org/officeDocument/2006/relationships/image" Target="../media/image102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 /><Relationship Id="rId2" Type="http://schemas.openxmlformats.org/officeDocument/2006/relationships/image" Target="../media/image104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06.png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 /><Relationship Id="rId3" Type="http://schemas.openxmlformats.org/officeDocument/2006/relationships/image" Target="../media/image107.png" /><Relationship Id="rId7" Type="http://schemas.openxmlformats.org/officeDocument/2006/relationships/image" Target="../media/image11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0.png" /><Relationship Id="rId5" Type="http://schemas.openxmlformats.org/officeDocument/2006/relationships/image" Target="../media/image109.png" /><Relationship Id="rId4" Type="http://schemas.openxmlformats.org/officeDocument/2006/relationships/image" Target="../media/image108.jpeg" /><Relationship Id="rId9" Type="http://schemas.openxmlformats.org/officeDocument/2006/relationships/image" Target="../media/image113.png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 /><Relationship Id="rId3" Type="http://schemas.openxmlformats.org/officeDocument/2006/relationships/image" Target="../media/image65.jpeg" /><Relationship Id="rId7" Type="http://schemas.openxmlformats.org/officeDocument/2006/relationships/image" Target="../media/image67.jpeg" /><Relationship Id="rId2" Type="http://schemas.openxmlformats.org/officeDocument/2006/relationships/image" Target="../media/image114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6.jpeg" /><Relationship Id="rId5" Type="http://schemas.openxmlformats.org/officeDocument/2006/relationships/image" Target="../media/image115.jpeg" /><Relationship Id="rId4" Type="http://schemas.openxmlformats.org/officeDocument/2006/relationships/image" Target="../media/image97.png" /><Relationship Id="rId9" Type="http://schemas.openxmlformats.org/officeDocument/2006/relationships/image" Target="../media/image70.jpeg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eg" /><Relationship Id="rId3" Type="http://schemas.openxmlformats.org/officeDocument/2006/relationships/image" Target="../media/image21.png" /><Relationship Id="rId7" Type="http://schemas.openxmlformats.org/officeDocument/2006/relationships/image" Target="../media/image119.jpeg" /><Relationship Id="rId2" Type="http://schemas.openxmlformats.org/officeDocument/2006/relationships/image" Target="../media/image20.wmf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8.png" /><Relationship Id="rId5" Type="http://schemas.openxmlformats.org/officeDocument/2006/relationships/image" Target="../media/image117.png" /><Relationship Id="rId4" Type="http://schemas.openxmlformats.org/officeDocument/2006/relationships/image" Target="../media/image116.png" /><Relationship Id="rId9" Type="http://schemas.openxmlformats.org/officeDocument/2006/relationships/image" Target="../media/image23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 /><Relationship Id="rId2" Type="http://schemas.openxmlformats.org/officeDocument/2006/relationships/image" Target="../media/image12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4.png" /><Relationship Id="rId5" Type="http://schemas.openxmlformats.org/officeDocument/2006/relationships/image" Target="../media/image123.jpeg" /><Relationship Id="rId4" Type="http://schemas.openxmlformats.org/officeDocument/2006/relationships/image" Target="../media/image122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7.wmf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0.png" 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 /><Relationship Id="rId3" Type="http://schemas.openxmlformats.org/officeDocument/2006/relationships/image" Target="../media/image126.png" /><Relationship Id="rId7" Type="http://schemas.openxmlformats.org/officeDocument/2006/relationships/image" Target="../media/image130.png" /><Relationship Id="rId2" Type="http://schemas.openxmlformats.org/officeDocument/2006/relationships/image" Target="../media/image125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9.png" /><Relationship Id="rId5" Type="http://schemas.openxmlformats.org/officeDocument/2006/relationships/image" Target="../media/image128.png" /><Relationship Id="rId4" Type="http://schemas.openxmlformats.org/officeDocument/2006/relationships/image" Target="../media/image127.png" /><Relationship Id="rId9" Type="http://schemas.openxmlformats.org/officeDocument/2006/relationships/image" Target="../media/image132.png" 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jpeg" /><Relationship Id="rId3" Type="http://schemas.openxmlformats.org/officeDocument/2006/relationships/image" Target="../media/image134.png" /><Relationship Id="rId7" Type="http://schemas.openxmlformats.org/officeDocument/2006/relationships/image" Target="../media/image138.wmf" /><Relationship Id="rId12" Type="http://schemas.openxmlformats.org/officeDocument/2006/relationships/image" Target="../media/image143.png" /><Relationship Id="rId2" Type="http://schemas.openxmlformats.org/officeDocument/2006/relationships/image" Target="../media/image13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37.png" /><Relationship Id="rId11" Type="http://schemas.openxmlformats.org/officeDocument/2006/relationships/image" Target="../media/image142.jpeg" /><Relationship Id="rId5" Type="http://schemas.openxmlformats.org/officeDocument/2006/relationships/image" Target="../media/image136.png" /><Relationship Id="rId10" Type="http://schemas.openxmlformats.org/officeDocument/2006/relationships/image" Target="../media/image141.jpeg" /><Relationship Id="rId4" Type="http://schemas.openxmlformats.org/officeDocument/2006/relationships/image" Target="../media/image135.png" /><Relationship Id="rId9" Type="http://schemas.openxmlformats.org/officeDocument/2006/relationships/image" Target="../media/image140.wmf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 /><Relationship Id="rId2" Type="http://schemas.openxmlformats.org/officeDocument/2006/relationships/image" Target="../media/image95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46.png" /><Relationship Id="rId4" Type="http://schemas.openxmlformats.org/officeDocument/2006/relationships/image" Target="../media/image145.pn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 /><Relationship Id="rId2" Type="http://schemas.openxmlformats.org/officeDocument/2006/relationships/image" Target="../media/image147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43.png" /><Relationship Id="rId4" Type="http://schemas.openxmlformats.org/officeDocument/2006/relationships/image" Target="../media/image149.pn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 /><Relationship Id="rId2" Type="http://schemas.openxmlformats.org/officeDocument/2006/relationships/image" Target="../media/image150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jpeg" /><Relationship Id="rId3" Type="http://schemas.openxmlformats.org/officeDocument/2006/relationships/image" Target="../media/image145.png" /><Relationship Id="rId7" Type="http://schemas.openxmlformats.org/officeDocument/2006/relationships/image" Target="../media/image153.jpeg" /><Relationship Id="rId2" Type="http://schemas.openxmlformats.org/officeDocument/2006/relationships/image" Target="../media/image95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2.png" /><Relationship Id="rId5" Type="http://schemas.openxmlformats.org/officeDocument/2006/relationships/image" Target="../media/image151.png" /><Relationship Id="rId4" Type="http://schemas.openxmlformats.org/officeDocument/2006/relationships/image" Target="../media/image146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 /><Relationship Id="rId2" Type="http://schemas.openxmlformats.org/officeDocument/2006/relationships/image" Target="../media/image155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57.png" /><Relationship Id="rId4" Type="http://schemas.openxmlformats.org/officeDocument/2006/relationships/image" Target="../media/image148.pn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 /><Relationship Id="rId2" Type="http://schemas.openxmlformats.org/officeDocument/2006/relationships/image" Target="../media/image104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06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4.jpeg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3.png" /><Relationship Id="rId5" Type="http://schemas.openxmlformats.org/officeDocument/2006/relationships/image" Target="../media/image161.png" /><Relationship Id="rId4" Type="http://schemas.openxmlformats.org/officeDocument/2006/relationships/image" Target="../media/image160.pn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 /><Relationship Id="rId2" Type="http://schemas.openxmlformats.org/officeDocument/2006/relationships/image" Target="../media/image162.pn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166.gif" /><Relationship Id="rId5" Type="http://schemas.openxmlformats.org/officeDocument/2006/relationships/image" Target="../media/image165.gif" /><Relationship Id="rId4" Type="http://schemas.openxmlformats.org/officeDocument/2006/relationships/image" Target="../media/image164.gif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9.jpeg" /><Relationship Id="rId5" Type="http://schemas.openxmlformats.org/officeDocument/2006/relationships/image" Target="../media/image18.jpeg" /><Relationship Id="rId4" Type="http://schemas.openxmlformats.org/officeDocument/2006/relationships/image" Target="../media/image17.jpe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 /><Relationship Id="rId3" Type="http://schemas.openxmlformats.org/officeDocument/2006/relationships/image" Target="../media/image21.png" /><Relationship Id="rId7" Type="http://schemas.openxmlformats.org/officeDocument/2006/relationships/image" Target="../media/image25.jpeg" /><Relationship Id="rId2" Type="http://schemas.openxmlformats.org/officeDocument/2006/relationships/image" Target="../media/image20.wmf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4.jpeg" /><Relationship Id="rId5" Type="http://schemas.openxmlformats.org/officeDocument/2006/relationships/image" Target="../media/image23.png" /><Relationship Id="rId4" Type="http://schemas.openxmlformats.org/officeDocument/2006/relationships/image" Target="../media/image22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7.wmf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 /><Relationship Id="rId13" Type="http://schemas.openxmlformats.org/officeDocument/2006/relationships/image" Target="../media/image38.png" /><Relationship Id="rId3" Type="http://schemas.openxmlformats.org/officeDocument/2006/relationships/image" Target="../media/image9.png" /><Relationship Id="rId7" Type="http://schemas.openxmlformats.org/officeDocument/2006/relationships/image" Target="../media/image32.png" /><Relationship Id="rId12" Type="http://schemas.openxmlformats.org/officeDocument/2006/relationships/image" Target="../media/image37.png" /><Relationship Id="rId17" Type="http://schemas.openxmlformats.org/officeDocument/2006/relationships/image" Target="../media/image42.jpeg" /><Relationship Id="rId2" Type="http://schemas.openxmlformats.org/officeDocument/2006/relationships/image" Target="../media/image6.png" /><Relationship Id="rId16" Type="http://schemas.openxmlformats.org/officeDocument/2006/relationships/image" Target="../media/image4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1.png" /><Relationship Id="rId11" Type="http://schemas.openxmlformats.org/officeDocument/2006/relationships/image" Target="../media/image36.png" /><Relationship Id="rId5" Type="http://schemas.openxmlformats.org/officeDocument/2006/relationships/image" Target="../media/image30.png" /><Relationship Id="rId15" Type="http://schemas.openxmlformats.org/officeDocument/2006/relationships/image" Target="../media/image40.jpeg" /><Relationship Id="rId10" Type="http://schemas.openxmlformats.org/officeDocument/2006/relationships/image" Target="../media/image35.png" /><Relationship Id="rId4" Type="http://schemas.openxmlformats.org/officeDocument/2006/relationships/image" Target="../media/image29.png" /><Relationship Id="rId9" Type="http://schemas.openxmlformats.org/officeDocument/2006/relationships/image" Target="../media/image34.png" /><Relationship Id="rId14" Type="http://schemas.openxmlformats.org/officeDocument/2006/relationships/image" Target="../media/image39.jpe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 /><Relationship Id="rId13" Type="http://schemas.openxmlformats.org/officeDocument/2006/relationships/image" Target="../media/image51.jpeg" /><Relationship Id="rId18" Type="http://schemas.openxmlformats.org/officeDocument/2006/relationships/image" Target="../media/image56.jpeg" /><Relationship Id="rId3" Type="http://schemas.openxmlformats.org/officeDocument/2006/relationships/image" Target="../media/image43.png" /><Relationship Id="rId7" Type="http://schemas.openxmlformats.org/officeDocument/2006/relationships/image" Target="../media/image47.png" /><Relationship Id="rId12" Type="http://schemas.openxmlformats.org/officeDocument/2006/relationships/image" Target="../media/image41.jpeg" /><Relationship Id="rId17" Type="http://schemas.openxmlformats.org/officeDocument/2006/relationships/image" Target="../media/image55.jpeg" /><Relationship Id="rId2" Type="http://schemas.openxmlformats.org/officeDocument/2006/relationships/notesSlide" Target="../notesSlides/notesSlide1.xml" /><Relationship Id="rId16" Type="http://schemas.openxmlformats.org/officeDocument/2006/relationships/image" Target="../media/image54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6.png" /><Relationship Id="rId11" Type="http://schemas.openxmlformats.org/officeDocument/2006/relationships/image" Target="../media/image50.jpeg" /><Relationship Id="rId5" Type="http://schemas.openxmlformats.org/officeDocument/2006/relationships/image" Target="../media/image45.png" /><Relationship Id="rId15" Type="http://schemas.openxmlformats.org/officeDocument/2006/relationships/image" Target="../media/image53.jpeg" /><Relationship Id="rId10" Type="http://schemas.openxmlformats.org/officeDocument/2006/relationships/image" Target="../media/image39.jpeg" /><Relationship Id="rId19" Type="http://schemas.openxmlformats.org/officeDocument/2006/relationships/image" Target="../media/image57.png" /><Relationship Id="rId4" Type="http://schemas.openxmlformats.org/officeDocument/2006/relationships/image" Target="../media/image44.png" /><Relationship Id="rId9" Type="http://schemas.openxmlformats.org/officeDocument/2006/relationships/image" Target="../media/image49.png" /><Relationship Id="rId14" Type="http://schemas.openxmlformats.org/officeDocument/2006/relationships/image" Target="../media/image52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 /><Relationship Id="rId2" Type="http://schemas.openxmlformats.org/officeDocument/2006/relationships/image" Target="../media/image58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61.png" /><Relationship Id="rId4" Type="http://schemas.openxmlformats.org/officeDocument/2006/relationships/image" Target="../media/image6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505743" cy="27635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326383" cy="1333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83" y="-1"/>
            <a:ext cx="3468464" cy="1340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6" y="2060848"/>
            <a:ext cx="5181600" cy="13938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2" r="7548"/>
          <a:stretch/>
        </p:blipFill>
        <p:spPr bwMode="auto">
          <a:xfrm>
            <a:off x="395536" y="4941168"/>
            <a:ext cx="8079698" cy="1692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" t="15570" r="-29" b="6498"/>
          <a:stretch/>
        </p:blipFill>
        <p:spPr bwMode="auto">
          <a:xfrm>
            <a:off x="683568" y="4314178"/>
            <a:ext cx="7120328" cy="7719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700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688" y="0"/>
            <a:ext cx="1693199" cy="67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126" y="678788"/>
            <a:ext cx="3851771" cy="65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316" y="1333855"/>
            <a:ext cx="1869873" cy="58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" r="7974"/>
          <a:stretch>
            <a:fillRect/>
          </a:stretch>
        </p:blipFill>
        <p:spPr bwMode="auto">
          <a:xfrm>
            <a:off x="1555044" y="1837559"/>
            <a:ext cx="6545348" cy="89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 t="12415" r="18634" b="13370"/>
          <a:stretch>
            <a:fillRect/>
          </a:stretch>
        </p:blipFill>
        <p:spPr bwMode="auto">
          <a:xfrm>
            <a:off x="5834573" y="1932907"/>
            <a:ext cx="1501474" cy="64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3" t="6438" r="9270" b="12740"/>
          <a:stretch>
            <a:fillRect/>
          </a:stretch>
        </p:blipFill>
        <p:spPr bwMode="auto">
          <a:xfrm>
            <a:off x="4411474" y="1895305"/>
            <a:ext cx="821303" cy="71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4" t="6438" r="31747" b="12740"/>
          <a:stretch>
            <a:fillRect/>
          </a:stretch>
        </p:blipFill>
        <p:spPr bwMode="auto">
          <a:xfrm>
            <a:off x="2843808" y="1908542"/>
            <a:ext cx="1449696" cy="75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0" t="6438" r="68253" b="12740"/>
          <a:stretch>
            <a:fillRect/>
          </a:stretch>
        </p:blipFill>
        <p:spPr bwMode="auto">
          <a:xfrm>
            <a:off x="1922600" y="1914189"/>
            <a:ext cx="921208" cy="80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922" y="2613281"/>
            <a:ext cx="241026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" r="7974"/>
          <a:stretch>
            <a:fillRect/>
          </a:stretch>
        </p:blipFill>
        <p:spPr bwMode="auto">
          <a:xfrm>
            <a:off x="1589806" y="3189345"/>
            <a:ext cx="6583496" cy="89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5" t="14751" r="23555" b="31128"/>
          <a:stretch>
            <a:fillRect/>
          </a:stretch>
        </p:blipFill>
        <p:spPr bwMode="auto">
          <a:xfrm>
            <a:off x="6012161" y="3245553"/>
            <a:ext cx="1408544" cy="60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2" t="4973" r="7375" b="26378"/>
          <a:stretch>
            <a:fillRect/>
          </a:stretch>
        </p:blipFill>
        <p:spPr bwMode="auto">
          <a:xfrm>
            <a:off x="4481141" y="3139264"/>
            <a:ext cx="800826" cy="78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5" t="4973" r="29578" b="26378"/>
          <a:stretch>
            <a:fillRect/>
          </a:stretch>
        </p:blipFill>
        <p:spPr bwMode="auto">
          <a:xfrm>
            <a:off x="3083044" y="3139264"/>
            <a:ext cx="1328430" cy="81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6" t="4973" r="65225" b="26378"/>
          <a:stretch>
            <a:fillRect/>
          </a:stretch>
        </p:blipFill>
        <p:spPr bwMode="auto">
          <a:xfrm>
            <a:off x="1979712" y="3189345"/>
            <a:ext cx="1014276" cy="91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816" y="4087994"/>
            <a:ext cx="2301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293096"/>
            <a:ext cx="441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" r="7974"/>
          <a:stretch>
            <a:fillRect/>
          </a:stretch>
        </p:blipFill>
        <p:spPr bwMode="auto">
          <a:xfrm>
            <a:off x="1375791" y="4910319"/>
            <a:ext cx="6583496" cy="89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272" y="5055684"/>
            <a:ext cx="7397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446" y="4930062"/>
            <a:ext cx="7620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33" y="4853615"/>
            <a:ext cx="96837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4930062"/>
            <a:ext cx="12350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46" y="4877189"/>
            <a:ext cx="8763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38"/>
          <a:stretch/>
        </p:blipFill>
        <p:spPr bwMode="auto">
          <a:xfrm>
            <a:off x="168576" y="22606"/>
            <a:ext cx="2414430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24" r="17885"/>
          <a:stretch/>
        </p:blipFill>
        <p:spPr bwMode="auto">
          <a:xfrm>
            <a:off x="2583006" y="15102"/>
            <a:ext cx="2133985" cy="151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24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688" y="0"/>
            <a:ext cx="1693199" cy="67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126" y="678788"/>
            <a:ext cx="3851771" cy="65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" r="7974"/>
          <a:stretch>
            <a:fillRect/>
          </a:stretch>
        </p:blipFill>
        <p:spPr bwMode="auto">
          <a:xfrm>
            <a:off x="1619672" y="2492896"/>
            <a:ext cx="6545348" cy="89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806" y="1545872"/>
            <a:ext cx="58737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631" y="1558925"/>
            <a:ext cx="27971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2564903"/>
            <a:ext cx="1643692" cy="67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476" y="2453350"/>
            <a:ext cx="3121155" cy="85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38"/>
          <a:stretch/>
        </p:blipFill>
        <p:spPr bwMode="auto">
          <a:xfrm>
            <a:off x="168576" y="22606"/>
            <a:ext cx="2414430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24" r="17885"/>
          <a:stretch/>
        </p:blipFill>
        <p:spPr bwMode="auto">
          <a:xfrm>
            <a:off x="2583006" y="15102"/>
            <a:ext cx="2133985" cy="151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28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1"/>
            <a:ext cx="2915267" cy="9065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764" y="1196752"/>
            <a:ext cx="44931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930773" cy="857821"/>
          </a:xfrm>
          <a:prstGeom prst="ellipse">
            <a:avLst/>
          </a:prstGeom>
          <a:ln w="28575">
            <a:solidFill>
              <a:srgbClr val="00B0F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404" y="1994954"/>
            <a:ext cx="2054473" cy="73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4" t="39333" r="25504" b="47284"/>
          <a:stretch>
            <a:fillRect/>
          </a:stretch>
        </p:blipFill>
        <p:spPr bwMode="auto">
          <a:xfrm>
            <a:off x="402656" y="1994953"/>
            <a:ext cx="5976664" cy="73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5" t="13512" r="14314" b="70662"/>
          <a:stretch>
            <a:fillRect/>
          </a:stretch>
        </p:blipFill>
        <p:spPr bwMode="auto">
          <a:xfrm>
            <a:off x="5076056" y="2016543"/>
            <a:ext cx="979487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9" t="6302" r="9433" b="13014"/>
          <a:stretch>
            <a:fillRect/>
          </a:stretch>
        </p:blipFill>
        <p:spPr bwMode="auto">
          <a:xfrm>
            <a:off x="2886207" y="1916832"/>
            <a:ext cx="1009562" cy="77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1" t="12466" r="42245" b="13014"/>
          <a:stretch>
            <a:fillRect/>
          </a:stretch>
        </p:blipFill>
        <p:spPr bwMode="auto">
          <a:xfrm>
            <a:off x="1475656" y="2016543"/>
            <a:ext cx="1062105" cy="63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404" y="3068754"/>
            <a:ext cx="2054473" cy="55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2" t="59001" r="27891" b="30757"/>
          <a:stretch/>
        </p:blipFill>
        <p:spPr bwMode="auto">
          <a:xfrm>
            <a:off x="402656" y="2965166"/>
            <a:ext cx="5976664" cy="67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4" t="6302" r="76065" b="25343"/>
          <a:stretch>
            <a:fillRect/>
          </a:stretch>
        </p:blipFill>
        <p:spPr bwMode="auto">
          <a:xfrm>
            <a:off x="5565796" y="2852936"/>
            <a:ext cx="456391" cy="71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4" t="6302" r="76065" b="25343"/>
          <a:stretch>
            <a:fillRect/>
          </a:stretch>
        </p:blipFill>
        <p:spPr bwMode="auto">
          <a:xfrm>
            <a:off x="3138575" y="2814935"/>
            <a:ext cx="5048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9" t="6302" r="43832" b="13014"/>
          <a:stretch>
            <a:fillRect/>
          </a:stretch>
        </p:blipFill>
        <p:spPr bwMode="auto">
          <a:xfrm>
            <a:off x="1707957" y="2897159"/>
            <a:ext cx="889644" cy="62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8" t="6302" r="7451" b="13014"/>
          <a:stretch>
            <a:fillRect/>
          </a:stretch>
        </p:blipFill>
        <p:spPr bwMode="auto">
          <a:xfrm>
            <a:off x="570586" y="2965166"/>
            <a:ext cx="881710" cy="70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79" y="3963640"/>
            <a:ext cx="224681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" t="79659" r="31570" b="13416"/>
          <a:stretch/>
        </p:blipFill>
        <p:spPr bwMode="auto">
          <a:xfrm>
            <a:off x="209861" y="4076298"/>
            <a:ext cx="6086007" cy="52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1" t="13371" r="7451" b="6712"/>
          <a:stretch>
            <a:fillRect/>
          </a:stretch>
        </p:blipFill>
        <p:spPr bwMode="auto">
          <a:xfrm>
            <a:off x="4378339" y="3989045"/>
            <a:ext cx="1722417" cy="61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12465" r="7977" b="6850"/>
          <a:stretch>
            <a:fillRect/>
          </a:stretch>
        </p:blipFill>
        <p:spPr bwMode="auto">
          <a:xfrm>
            <a:off x="402656" y="3957516"/>
            <a:ext cx="3490399" cy="67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14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0473"/>
            <a:ext cx="3279899" cy="914293"/>
          </a:xfrm>
          <a:prstGeom prst="rect">
            <a:avLst/>
          </a:prstGeom>
          <a:ln w="9525">
            <a:solidFill>
              <a:srgbClr val="921E74"/>
            </a:solidFill>
            <a:miter lim="800000"/>
            <a:headEnd/>
            <a:tailEnd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48" y="222988"/>
            <a:ext cx="834984" cy="789262"/>
          </a:xfrm>
          <a:prstGeom prst="ellipse">
            <a:avLst/>
          </a:prstGeom>
          <a:ln w="28575">
            <a:solidFill>
              <a:srgbClr val="921E74"/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524" y="1268760"/>
            <a:ext cx="4870847" cy="71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"/>
          <a:stretch/>
        </p:blipFill>
        <p:spPr bwMode="auto">
          <a:xfrm>
            <a:off x="5792413" y="2348880"/>
            <a:ext cx="2342505" cy="79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859" y="3429000"/>
            <a:ext cx="278146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79" y="4509120"/>
            <a:ext cx="446293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2" t="54897" r="7368" b="5836"/>
          <a:stretch>
            <a:fillRect/>
          </a:stretch>
        </p:blipFill>
        <p:spPr bwMode="auto">
          <a:xfrm>
            <a:off x="3824974" y="2482470"/>
            <a:ext cx="1943943" cy="66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2" t="52127" r="7307" b="1445"/>
          <a:stretch>
            <a:fillRect/>
          </a:stretch>
        </p:blipFill>
        <p:spPr bwMode="auto">
          <a:xfrm>
            <a:off x="3328074" y="3536000"/>
            <a:ext cx="2049365" cy="68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2" t="54839" r="4472" b="3342"/>
          <a:stretch>
            <a:fillRect/>
          </a:stretch>
        </p:blipFill>
        <p:spPr bwMode="auto">
          <a:xfrm>
            <a:off x="5508104" y="5386666"/>
            <a:ext cx="1892970" cy="70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1" t="54897" r="30798" b="1517"/>
          <a:stretch>
            <a:fillRect/>
          </a:stretch>
        </p:blipFill>
        <p:spPr bwMode="auto">
          <a:xfrm>
            <a:off x="144104" y="2464969"/>
            <a:ext cx="3564475" cy="60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3" t="52127" r="35968" b="5725"/>
          <a:stretch>
            <a:fillRect/>
          </a:stretch>
        </p:blipFill>
        <p:spPr bwMode="auto">
          <a:xfrm>
            <a:off x="127081" y="3541634"/>
            <a:ext cx="3116134" cy="60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54839" r="33878" b="3342"/>
          <a:stretch>
            <a:fillRect/>
          </a:stretch>
        </p:blipFill>
        <p:spPr bwMode="auto">
          <a:xfrm>
            <a:off x="1514796" y="5402991"/>
            <a:ext cx="3993308" cy="69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25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07"/>
          <a:stretch/>
        </p:blipFill>
        <p:spPr bwMode="auto">
          <a:xfrm>
            <a:off x="5580112" y="476672"/>
            <a:ext cx="3158742" cy="73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73" y="1628800"/>
            <a:ext cx="784415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72" y="577272"/>
            <a:ext cx="533400" cy="53340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857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9" r="2461" b="23071"/>
          <a:stretch>
            <a:fillRect/>
          </a:stretch>
        </p:blipFill>
        <p:spPr bwMode="auto">
          <a:xfrm>
            <a:off x="539552" y="1556792"/>
            <a:ext cx="78803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08" y="2852936"/>
            <a:ext cx="8504237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69"/>
          <p:cNvGrpSpPr>
            <a:grpSpLocks/>
          </p:cNvGrpSpPr>
          <p:nvPr/>
        </p:nvGrpSpPr>
        <p:grpSpPr bwMode="auto">
          <a:xfrm>
            <a:off x="6016910" y="5157192"/>
            <a:ext cx="1079500" cy="1008062"/>
            <a:chOff x="4876" y="2723"/>
            <a:chExt cx="499" cy="499"/>
          </a:xfrm>
        </p:grpSpPr>
        <p:sp>
          <p:nvSpPr>
            <p:cNvPr id="22" name="WordArt 70"/>
            <p:cNvSpPr>
              <a:spLocks noChangeArrowheads="1" noChangeShapeType="1" noTextEdit="1"/>
            </p:cNvSpPr>
            <p:nvPr/>
          </p:nvSpPr>
          <p:spPr bwMode="auto">
            <a:xfrm>
              <a:off x="5028" y="2787"/>
              <a:ext cx="211" cy="36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/>
              <a:r>
                <a:rPr lang="ar-KW" sz="3600" kern="10" dirty="0">
                  <a:solidFill>
                    <a:srgbClr val="0000FF"/>
                  </a:solidFill>
                  <a:latin typeface="Arial"/>
                  <a:cs typeface="Arial"/>
                </a:rPr>
                <a:t>أ</a:t>
              </a:r>
            </a:p>
          </p:txBody>
        </p:sp>
        <p:sp>
          <p:nvSpPr>
            <p:cNvPr id="23" name="Oval 71"/>
            <p:cNvSpPr>
              <a:spLocks noChangeArrowheads="1"/>
            </p:cNvSpPr>
            <p:nvPr/>
          </p:nvSpPr>
          <p:spPr bwMode="auto">
            <a:xfrm>
              <a:off x="4876" y="2723"/>
              <a:ext cx="499" cy="499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rtl="1" eaLnBrk="1" hangingPunct="1"/>
              <a:endParaRPr lang="ar-KW" altLang="ar-KW"/>
            </a:p>
          </p:txBody>
        </p:sp>
      </p:grpSp>
      <p:grpSp>
        <p:nvGrpSpPr>
          <p:cNvPr id="24" name="Group 72"/>
          <p:cNvGrpSpPr>
            <a:grpSpLocks/>
          </p:cNvGrpSpPr>
          <p:nvPr/>
        </p:nvGrpSpPr>
        <p:grpSpPr bwMode="auto">
          <a:xfrm>
            <a:off x="1906588" y="5130816"/>
            <a:ext cx="1079500" cy="1008063"/>
            <a:chOff x="4876" y="3430"/>
            <a:chExt cx="499" cy="499"/>
          </a:xfrm>
        </p:grpSpPr>
        <p:sp>
          <p:nvSpPr>
            <p:cNvPr id="25" name="WordArt 73"/>
            <p:cNvSpPr>
              <a:spLocks noChangeArrowheads="1" noChangeShapeType="1" noTextEdit="1"/>
            </p:cNvSpPr>
            <p:nvPr/>
          </p:nvSpPr>
          <p:spPr bwMode="auto">
            <a:xfrm>
              <a:off x="4937" y="3521"/>
              <a:ext cx="374" cy="36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/>
              <a:r>
                <a:rPr lang="ar-KW" sz="3600" kern="10">
                  <a:solidFill>
                    <a:srgbClr val="0000FF"/>
                  </a:solidFill>
                  <a:latin typeface="Arial"/>
                  <a:cs typeface="Arial"/>
                </a:rPr>
                <a:t>ب</a:t>
              </a:r>
            </a:p>
          </p:txBody>
        </p:sp>
        <p:sp>
          <p:nvSpPr>
            <p:cNvPr id="26" name="Oval 74"/>
            <p:cNvSpPr>
              <a:spLocks noChangeArrowheads="1"/>
            </p:cNvSpPr>
            <p:nvPr/>
          </p:nvSpPr>
          <p:spPr bwMode="auto">
            <a:xfrm>
              <a:off x="4876" y="3430"/>
              <a:ext cx="499" cy="499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rtl="1" eaLnBrk="1" hangingPunct="1"/>
              <a:endParaRPr lang="ar-KW" altLang="ar-KW"/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31612"/>
            <a:ext cx="6782440" cy="105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145" y="2924944"/>
            <a:ext cx="2620714" cy="102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475" y="3348008"/>
            <a:ext cx="784654" cy="96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8028"/>
            <a:ext cx="808313" cy="858185"/>
          </a:xfrm>
          <a:prstGeom prst="ellipse">
            <a:avLst/>
          </a:prstGeom>
          <a:ln w="28575">
            <a:solidFill>
              <a:srgbClr val="F244E6"/>
            </a:solidFill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54" y="164507"/>
            <a:ext cx="3711575" cy="1165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68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27784" y="1700808"/>
            <a:ext cx="4032448" cy="17281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الحصة الثانية </a:t>
            </a:r>
          </a:p>
        </p:txBody>
      </p:sp>
    </p:spTree>
    <p:extLst>
      <p:ext uri="{BB962C8B-B14F-4D97-AF65-F5344CB8AC3E}">
        <p14:creationId xmlns:p14="http://schemas.microsoft.com/office/powerpoint/2010/main" val="1437267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4355976" y="1107728"/>
            <a:ext cx="4051300" cy="1008062"/>
            <a:chOff x="2971" y="1015"/>
            <a:chExt cx="2552" cy="635"/>
          </a:xfrm>
        </p:grpSpPr>
        <p:pic>
          <p:nvPicPr>
            <p:cNvPr id="4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5" t="6165" r="10764" b="13014"/>
            <a:stretch>
              <a:fillRect/>
            </a:stretch>
          </p:blipFill>
          <p:spPr bwMode="auto">
            <a:xfrm>
              <a:off x="3573" y="1015"/>
              <a:ext cx="1950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62" t="18655" r="7962" b="25240"/>
            <a:stretch>
              <a:fillRect/>
            </a:stretch>
          </p:blipFill>
          <p:spPr bwMode="auto">
            <a:xfrm>
              <a:off x="2971" y="1071"/>
              <a:ext cx="454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28"/>
          <a:stretch/>
        </p:blipFill>
        <p:spPr bwMode="auto">
          <a:xfrm>
            <a:off x="2426024" y="21358"/>
            <a:ext cx="618584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" r="13538"/>
          <a:stretch>
            <a:fillRect/>
          </a:stretch>
        </p:blipFill>
        <p:spPr bwMode="auto">
          <a:xfrm>
            <a:off x="527645" y="4732503"/>
            <a:ext cx="792003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" r="13538"/>
          <a:stretch>
            <a:fillRect/>
          </a:stretch>
        </p:blipFill>
        <p:spPr bwMode="auto">
          <a:xfrm>
            <a:off x="693040" y="2215307"/>
            <a:ext cx="78486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4215547" y="3394074"/>
            <a:ext cx="4248150" cy="1243012"/>
            <a:chOff x="2880" y="2659"/>
            <a:chExt cx="2676" cy="783"/>
          </a:xfrm>
        </p:grpSpPr>
        <p:pic>
          <p:nvPicPr>
            <p:cNvPr id="12" name="Picture 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8" t="54897" r="11511"/>
            <a:stretch>
              <a:fillRect/>
            </a:stretch>
          </p:blipFill>
          <p:spPr bwMode="auto">
            <a:xfrm>
              <a:off x="3334" y="2659"/>
              <a:ext cx="2222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62" t="18655" r="7962" b="25240"/>
            <a:stretch>
              <a:fillRect/>
            </a:stretch>
          </p:blipFill>
          <p:spPr bwMode="auto">
            <a:xfrm>
              <a:off x="2880" y="2795"/>
              <a:ext cx="454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 t="12415" r="18634" b="13370"/>
          <a:stretch>
            <a:fillRect/>
          </a:stretch>
        </p:blipFill>
        <p:spPr bwMode="auto">
          <a:xfrm>
            <a:off x="6227440" y="2272048"/>
            <a:ext cx="2016125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3" t="6438" r="9270" b="12740"/>
          <a:stretch>
            <a:fillRect/>
          </a:stretch>
        </p:blipFill>
        <p:spPr bwMode="auto">
          <a:xfrm>
            <a:off x="4206396" y="2097747"/>
            <a:ext cx="12525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0" t="6438" r="68253" b="12740"/>
          <a:stretch>
            <a:fillRect/>
          </a:stretch>
        </p:blipFill>
        <p:spPr bwMode="auto">
          <a:xfrm>
            <a:off x="1043608" y="2241549"/>
            <a:ext cx="12969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4" t="6438" r="31747" b="12740"/>
          <a:stretch>
            <a:fillRect/>
          </a:stretch>
        </p:blipFill>
        <p:spPr bwMode="auto">
          <a:xfrm>
            <a:off x="2279560" y="2195054"/>
            <a:ext cx="20589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5" t="14751" r="23555" b="31128"/>
          <a:stretch>
            <a:fillRect/>
          </a:stretch>
        </p:blipFill>
        <p:spPr bwMode="auto">
          <a:xfrm>
            <a:off x="6210382" y="4702051"/>
            <a:ext cx="20161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2" t="4973" r="7375" b="26378"/>
          <a:stretch>
            <a:fillRect/>
          </a:stretch>
        </p:blipFill>
        <p:spPr bwMode="auto">
          <a:xfrm>
            <a:off x="3871700" y="4619132"/>
            <a:ext cx="13668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5" t="4973" r="29578" b="26378"/>
          <a:stretch>
            <a:fillRect/>
          </a:stretch>
        </p:blipFill>
        <p:spPr bwMode="auto">
          <a:xfrm>
            <a:off x="2006174" y="4695536"/>
            <a:ext cx="18732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6" t="4973" r="65225" b="26378"/>
          <a:stretch>
            <a:fillRect/>
          </a:stretch>
        </p:blipFill>
        <p:spPr bwMode="auto">
          <a:xfrm>
            <a:off x="735281" y="4637086"/>
            <a:ext cx="1270893" cy="106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73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6" t="9740" r="8826" b="25578"/>
          <a:stretch>
            <a:fillRect/>
          </a:stretch>
        </p:blipFill>
        <p:spPr bwMode="auto">
          <a:xfrm>
            <a:off x="2195736" y="0"/>
            <a:ext cx="6581403" cy="117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32797" r="6155"/>
          <a:stretch/>
        </p:blipFill>
        <p:spPr bwMode="auto">
          <a:xfrm>
            <a:off x="5148064" y="1201462"/>
            <a:ext cx="3560164" cy="76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39" y="2060848"/>
            <a:ext cx="772370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884" y="2852936"/>
            <a:ext cx="15398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16" y="4221087"/>
            <a:ext cx="17367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0" r="5505" b="6940"/>
          <a:stretch>
            <a:fillRect/>
          </a:stretch>
        </p:blipFill>
        <p:spPr bwMode="auto">
          <a:xfrm>
            <a:off x="5137121" y="3266586"/>
            <a:ext cx="1777714" cy="66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0" r="5505" b="7068"/>
          <a:stretch>
            <a:fillRect/>
          </a:stretch>
        </p:blipFill>
        <p:spPr bwMode="auto">
          <a:xfrm>
            <a:off x="5166596" y="4913144"/>
            <a:ext cx="1980060" cy="73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4" t="12466" r="21625" b="13014"/>
          <a:stretch>
            <a:fillRect/>
          </a:stretch>
        </p:blipFill>
        <p:spPr bwMode="auto">
          <a:xfrm>
            <a:off x="3869659" y="4945341"/>
            <a:ext cx="1296937" cy="67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7" t="12466" r="7143" b="31506"/>
          <a:stretch>
            <a:fillRect/>
          </a:stretch>
        </p:blipFill>
        <p:spPr bwMode="auto">
          <a:xfrm>
            <a:off x="4410610" y="3285600"/>
            <a:ext cx="625359" cy="6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4454"/>
            <a:ext cx="685353" cy="840111"/>
          </a:xfrm>
          <a:prstGeom prst="ellipse">
            <a:avLst/>
          </a:prstGeom>
          <a:ln w="57150">
            <a:solidFill>
              <a:srgbClr val="92D050"/>
            </a:solidFill>
            <a:miter lim="800000"/>
            <a:headEnd/>
            <a:tailEnd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91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36" y="1268759"/>
            <a:ext cx="5587865" cy="97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6" t="9740" r="8826" b="25578"/>
          <a:stretch>
            <a:fillRect/>
          </a:stretch>
        </p:blipFill>
        <p:spPr bwMode="auto">
          <a:xfrm>
            <a:off x="2195736" y="0"/>
            <a:ext cx="6581403" cy="117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32" t="56075" r="1942" b="4607"/>
          <a:stretch>
            <a:fillRect/>
          </a:stretch>
        </p:blipFill>
        <p:spPr bwMode="auto">
          <a:xfrm>
            <a:off x="7955919" y="2485914"/>
            <a:ext cx="72231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8" t="50000" r="11493" b="4607"/>
          <a:stretch>
            <a:fillRect/>
          </a:stretch>
        </p:blipFill>
        <p:spPr bwMode="auto">
          <a:xfrm>
            <a:off x="6363657" y="2322402"/>
            <a:ext cx="15922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5" t="50000" r="33052" b="4607"/>
          <a:stretch>
            <a:fillRect/>
          </a:stretch>
        </p:blipFill>
        <p:spPr bwMode="auto">
          <a:xfrm>
            <a:off x="4701544" y="2322402"/>
            <a:ext cx="166211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0" t="50000" r="55237" b="1898"/>
          <a:stretch>
            <a:fillRect/>
          </a:stretch>
        </p:blipFill>
        <p:spPr bwMode="auto">
          <a:xfrm>
            <a:off x="1591632" y="2322402"/>
            <a:ext cx="15176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50000" r="78046" b="4607"/>
          <a:stretch>
            <a:fillRect/>
          </a:stretch>
        </p:blipFill>
        <p:spPr bwMode="auto">
          <a:xfrm>
            <a:off x="324807" y="2395427"/>
            <a:ext cx="119221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32"/>
          <p:cNvGrpSpPr>
            <a:grpSpLocks/>
          </p:cNvGrpSpPr>
          <p:nvPr/>
        </p:nvGrpSpPr>
        <p:grpSpPr bwMode="auto">
          <a:xfrm>
            <a:off x="3109282" y="2322402"/>
            <a:ext cx="1806575" cy="1223962"/>
            <a:chOff x="1746" y="2523"/>
            <a:chExt cx="1133" cy="680"/>
          </a:xfrm>
        </p:grpSpPr>
        <p:pic>
          <p:nvPicPr>
            <p:cNvPr id="21" name="Picture 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48" t="50000" r="11493" b="4607"/>
            <a:stretch>
              <a:fillRect/>
            </a:stretch>
          </p:blipFill>
          <p:spPr bwMode="auto">
            <a:xfrm>
              <a:off x="1746" y="2523"/>
              <a:ext cx="1043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12" t="63872" r="77640" b="11620"/>
            <a:stretch>
              <a:fillRect/>
            </a:stretch>
          </p:blipFill>
          <p:spPr bwMode="auto">
            <a:xfrm>
              <a:off x="2562" y="2795"/>
              <a:ext cx="317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32" t="56075" r="1942" b="4607"/>
          <a:stretch>
            <a:fillRect/>
          </a:stretch>
        </p:blipFill>
        <p:spPr bwMode="auto">
          <a:xfrm>
            <a:off x="4933319" y="3762264"/>
            <a:ext cx="14398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50000" r="78046" b="4607"/>
          <a:stretch>
            <a:fillRect/>
          </a:stretch>
        </p:blipFill>
        <p:spPr bwMode="auto">
          <a:xfrm>
            <a:off x="2699707" y="3617802"/>
            <a:ext cx="23399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21507" r="38002" b="35793"/>
          <a:stretch>
            <a:fillRect/>
          </a:stretch>
        </p:blipFill>
        <p:spPr bwMode="auto">
          <a:xfrm>
            <a:off x="6560507" y="4092464"/>
            <a:ext cx="863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28" y="188639"/>
            <a:ext cx="660004" cy="750519"/>
          </a:xfrm>
          <a:prstGeom prst="ellipse">
            <a:avLst/>
          </a:prstGeom>
          <a:ln w="38100">
            <a:solidFill>
              <a:srgbClr val="991F79"/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78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640960" cy="185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5" t="4218" r="30918" b="4970"/>
          <a:stretch/>
        </p:blipFill>
        <p:spPr>
          <a:xfrm>
            <a:off x="124746" y="1916832"/>
            <a:ext cx="2008767" cy="483143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13" y="1911761"/>
            <a:ext cx="6524272" cy="56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156839" y="2636912"/>
            <a:ext cx="6500946" cy="648072"/>
          </a:xfrm>
          <a:prstGeom prst="rect">
            <a:avLst/>
          </a:prstGeom>
          <a:solidFill>
            <a:srgbClr val="921E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atin typeface="Arial" pitchFamily="34" charset="0"/>
                <a:cs typeface="Arial" pitchFamily="34" charset="0"/>
              </a:rPr>
              <a:t>المعيار : تمثيل وتحليل المواقف والبنى الرياضية باستخدام الرموز الجبرية </a:t>
            </a:r>
            <a:endParaRPr lang="ar-KW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184020" y="3469838"/>
            <a:ext cx="6500946" cy="2191410"/>
          </a:xfrm>
          <a:prstGeom prst="rect">
            <a:avLst/>
          </a:prstGeom>
          <a:solidFill>
            <a:srgbClr val="921E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b="1" dirty="0">
              <a:latin typeface="Arial" pitchFamily="34" charset="0"/>
              <a:cs typeface="Arial" pitchFamily="34" charset="0"/>
            </a:endParaRPr>
          </a:p>
          <a:p>
            <a:endParaRPr lang="ar-SA" sz="2000" b="1" dirty="0">
              <a:latin typeface="Arial" pitchFamily="34" charset="0"/>
              <a:cs typeface="Arial" pitchFamily="34" charset="0"/>
            </a:endParaRPr>
          </a:p>
          <a:p>
            <a:endParaRPr lang="ar-SA" sz="2000" b="1" dirty="0">
              <a:latin typeface="Arial" pitchFamily="34" charset="0"/>
              <a:cs typeface="Arial" pitchFamily="34" charset="0"/>
            </a:endParaRPr>
          </a:p>
          <a:p>
            <a:endParaRPr lang="ar-SA" sz="2000" b="1" dirty="0">
              <a:latin typeface="Arial" pitchFamily="34" charset="0"/>
              <a:cs typeface="Arial" pitchFamily="34" charset="0"/>
            </a:endParaRPr>
          </a:p>
          <a:p>
            <a:endParaRPr lang="ar-SA" sz="2000" b="1" dirty="0">
              <a:latin typeface="Arial" pitchFamily="34" charset="0"/>
              <a:cs typeface="Arial" pitchFamily="34" charset="0"/>
            </a:endParaRPr>
          </a:p>
          <a:p>
            <a:r>
              <a:rPr lang="ar-SA" sz="2000" b="1" dirty="0">
                <a:latin typeface="Arial" pitchFamily="34" charset="0"/>
                <a:cs typeface="Arial" pitchFamily="34" charset="0"/>
              </a:rPr>
              <a:t>مؤشرات الأداة : </a:t>
            </a:r>
          </a:p>
          <a:p>
            <a:endParaRPr lang="ar-SA" sz="2000" b="1" dirty="0">
              <a:latin typeface="Arial" pitchFamily="34" charset="0"/>
              <a:cs typeface="Arial" pitchFamily="34" charset="0"/>
            </a:endParaRPr>
          </a:p>
          <a:p>
            <a:r>
              <a:rPr lang="ar-SA" sz="2000" b="1" dirty="0">
                <a:latin typeface="Arial" pitchFamily="34" charset="0"/>
                <a:cs typeface="Arial" pitchFamily="34" charset="0"/>
              </a:rPr>
              <a:t>* أن يحلل فرق بين مكعبين تحليلا تاما</a:t>
            </a:r>
          </a:p>
          <a:p>
            <a:endParaRPr lang="ar-SA" sz="2000" b="1" dirty="0">
              <a:latin typeface="Arial" pitchFamily="34" charset="0"/>
              <a:cs typeface="Arial" pitchFamily="34" charset="0"/>
            </a:endParaRPr>
          </a:p>
          <a:p>
            <a:r>
              <a:rPr lang="ar-SA" sz="2000" b="1" dirty="0">
                <a:latin typeface="Arial" pitchFamily="34" charset="0"/>
                <a:cs typeface="Arial" pitchFamily="34" charset="0"/>
              </a:rPr>
              <a:t>* أن يحلل مجموع بين مكعبين تحليلا تاما </a:t>
            </a:r>
          </a:p>
          <a:p>
            <a:endParaRPr lang="ar-SA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ar-SA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ar-SA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ar-SA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ar-SA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ar-KW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06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1773022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89935"/>
            <a:ext cx="495262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58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2" r="7548"/>
          <a:stretch/>
        </p:blipFill>
        <p:spPr bwMode="auto">
          <a:xfrm>
            <a:off x="8370" y="0"/>
            <a:ext cx="9144000" cy="1692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7380312" y="107457"/>
            <a:ext cx="936104" cy="512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rgbClr val="FF0000"/>
                </a:solidFill>
              </a:rPr>
              <a:t>تابع</a:t>
            </a:r>
            <a:endParaRPr lang="ar-KW" sz="72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0" t="50000" r="5290"/>
          <a:stretch/>
        </p:blipFill>
        <p:spPr bwMode="auto">
          <a:xfrm>
            <a:off x="395536" y="2924944"/>
            <a:ext cx="7819363" cy="864096"/>
          </a:xfrm>
          <a:prstGeom prst="rect">
            <a:avLst/>
          </a:prstGeom>
          <a:ln w="28575">
            <a:solidFill>
              <a:srgbClr val="921E74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53" y="4149080"/>
            <a:ext cx="8280898" cy="1452440"/>
          </a:xfrm>
          <a:prstGeom prst="rect">
            <a:avLst/>
          </a:prstGeom>
          <a:ln w="28575">
            <a:solidFill>
              <a:srgbClr val="991F79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86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2" t="13760" r="2858" b="77068"/>
          <a:stretch/>
        </p:blipFill>
        <p:spPr bwMode="auto">
          <a:xfrm>
            <a:off x="2627784" y="712993"/>
            <a:ext cx="5656167" cy="85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9" t="2566" b="87134"/>
          <a:stretch/>
        </p:blipFill>
        <p:spPr bwMode="auto">
          <a:xfrm>
            <a:off x="7380312" y="44624"/>
            <a:ext cx="1372848" cy="54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b="79562"/>
          <a:stretch/>
        </p:blipFill>
        <p:spPr bwMode="auto">
          <a:xfrm>
            <a:off x="5724126" y="1801163"/>
            <a:ext cx="2559823" cy="64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6" y="2778514"/>
            <a:ext cx="2559823" cy="83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6" y="4195959"/>
            <a:ext cx="2559823" cy="111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4355"/>
            <a:ext cx="4519985" cy="95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04158"/>
            <a:ext cx="5024041" cy="61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0" y="4264354"/>
            <a:ext cx="5136744" cy="87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929"/>
            <a:ext cx="2275849" cy="126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15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989" y="116632"/>
            <a:ext cx="2751137" cy="7842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3523"/>
            <a:ext cx="589408" cy="744317"/>
          </a:xfrm>
          <a:prstGeom prst="ellipse">
            <a:avLst/>
          </a:prstGeom>
          <a:ln w="38100">
            <a:solidFill>
              <a:srgbClr val="0000CC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4"/>
          <a:stretch/>
        </p:blipFill>
        <p:spPr bwMode="auto">
          <a:xfrm>
            <a:off x="6012160" y="1556792"/>
            <a:ext cx="2420739" cy="70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29" y="3068960"/>
            <a:ext cx="2492747" cy="70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2"/>
            <a:ext cx="2384797" cy="76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5" t="57814" r="25330" b="7504"/>
          <a:stretch>
            <a:fillRect/>
          </a:stretch>
        </p:blipFill>
        <p:spPr bwMode="auto">
          <a:xfrm>
            <a:off x="2451730" y="2195448"/>
            <a:ext cx="3507412" cy="78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3" t="14864" r="25041" b="45464"/>
          <a:stretch>
            <a:fillRect/>
          </a:stretch>
        </p:blipFill>
        <p:spPr bwMode="auto">
          <a:xfrm>
            <a:off x="3650647" y="1627665"/>
            <a:ext cx="2330475" cy="56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11017" r="88153" b="28572"/>
          <a:stretch>
            <a:fillRect/>
          </a:stretch>
        </p:blipFill>
        <p:spPr bwMode="auto">
          <a:xfrm>
            <a:off x="2555776" y="2156043"/>
            <a:ext cx="463195" cy="46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7" t="11017" r="31078" b="34140"/>
          <a:stretch>
            <a:fillRect/>
          </a:stretch>
        </p:blipFill>
        <p:spPr bwMode="auto">
          <a:xfrm>
            <a:off x="4716016" y="2236958"/>
            <a:ext cx="402112" cy="39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8" t="11017" r="43448" b="6659"/>
          <a:stretch>
            <a:fillRect/>
          </a:stretch>
        </p:blipFill>
        <p:spPr bwMode="auto">
          <a:xfrm>
            <a:off x="3807920" y="2195448"/>
            <a:ext cx="481870" cy="54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4" t="11017" r="14934" b="34140"/>
          <a:stretch>
            <a:fillRect/>
          </a:stretch>
        </p:blipFill>
        <p:spPr bwMode="auto">
          <a:xfrm>
            <a:off x="3990019" y="1627665"/>
            <a:ext cx="599542" cy="35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2" t="62480" r="26730" b="15700"/>
          <a:stretch>
            <a:fillRect/>
          </a:stretch>
        </p:blipFill>
        <p:spPr bwMode="auto">
          <a:xfrm>
            <a:off x="1792655" y="3772481"/>
            <a:ext cx="3927413" cy="69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4" t="27588" r="26730" b="50592"/>
          <a:stretch>
            <a:fillRect/>
          </a:stretch>
        </p:blipFill>
        <p:spPr bwMode="auto">
          <a:xfrm>
            <a:off x="2242749" y="3084755"/>
            <a:ext cx="3494539" cy="59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9" t="54015" r="34796" b="14680"/>
          <a:stretch>
            <a:fillRect/>
          </a:stretch>
        </p:blipFill>
        <p:spPr bwMode="auto">
          <a:xfrm>
            <a:off x="-2175066" y="4766927"/>
            <a:ext cx="349968" cy="43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9" t="5646" r="8818" b="54517"/>
          <a:stretch>
            <a:fillRect/>
          </a:stretch>
        </p:blipFill>
        <p:spPr bwMode="auto">
          <a:xfrm>
            <a:off x="4548632" y="3078491"/>
            <a:ext cx="795694" cy="42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9" t="5646" r="8818" b="54517"/>
          <a:stretch>
            <a:fillRect/>
          </a:stretch>
        </p:blipFill>
        <p:spPr bwMode="auto">
          <a:xfrm>
            <a:off x="5004048" y="3761586"/>
            <a:ext cx="532654" cy="49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9" t="5646" r="8818" b="54517"/>
          <a:stretch>
            <a:fillRect/>
          </a:stretch>
        </p:blipFill>
        <p:spPr bwMode="auto">
          <a:xfrm>
            <a:off x="2559729" y="3761585"/>
            <a:ext cx="532654" cy="49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22" t="54015" r="8818" b="6148"/>
          <a:stretch>
            <a:fillRect/>
          </a:stretch>
        </p:blipFill>
        <p:spPr bwMode="auto">
          <a:xfrm>
            <a:off x="3225374" y="3778093"/>
            <a:ext cx="582546" cy="46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6" t="16249" r="15433" b="54517"/>
          <a:stretch>
            <a:fillRect/>
          </a:stretch>
        </p:blipFill>
        <p:spPr bwMode="auto">
          <a:xfrm>
            <a:off x="4441298" y="3861367"/>
            <a:ext cx="465890" cy="39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1" t="5646" r="31381" b="54517"/>
          <a:stretch>
            <a:fillRect/>
          </a:stretch>
        </p:blipFill>
        <p:spPr bwMode="auto">
          <a:xfrm>
            <a:off x="3139936" y="3058294"/>
            <a:ext cx="892477" cy="4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9" t="54015" r="34796" b="14680"/>
          <a:stretch>
            <a:fillRect/>
          </a:stretch>
        </p:blipFill>
        <p:spPr bwMode="auto">
          <a:xfrm>
            <a:off x="1986247" y="3770527"/>
            <a:ext cx="353471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24" y="1033018"/>
            <a:ext cx="3391472" cy="48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62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0473"/>
            <a:ext cx="3279899" cy="914293"/>
          </a:xfrm>
          <a:prstGeom prst="rect">
            <a:avLst/>
          </a:prstGeom>
          <a:ln w="9525">
            <a:solidFill>
              <a:srgbClr val="921E74"/>
            </a:solidFill>
            <a:miter lim="800000"/>
            <a:headEnd/>
            <a:tailEnd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5"/>
          <a:stretch/>
        </p:blipFill>
        <p:spPr bwMode="auto">
          <a:xfrm>
            <a:off x="4418259" y="3964898"/>
            <a:ext cx="3512145" cy="100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52" y="1119320"/>
            <a:ext cx="4855319" cy="89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7633"/>
            <a:ext cx="803399" cy="759972"/>
          </a:xfrm>
          <a:prstGeom prst="ellipse">
            <a:avLst/>
          </a:prstGeom>
          <a:ln w="38100">
            <a:solidFill>
              <a:srgbClr val="921E74"/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5" b="58942"/>
          <a:stretch/>
        </p:blipFill>
        <p:spPr bwMode="auto">
          <a:xfrm>
            <a:off x="4572000" y="2276872"/>
            <a:ext cx="3204665" cy="104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550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7019"/>
            <a:ext cx="3246437" cy="8080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155" y="217647"/>
            <a:ext cx="587375" cy="566780"/>
          </a:xfrm>
          <a:prstGeom prst="ellipse">
            <a:avLst/>
          </a:prstGeom>
          <a:ln w="28575">
            <a:solidFill>
              <a:srgbClr val="0000CC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6" b="66510"/>
          <a:stretch/>
        </p:blipFill>
        <p:spPr bwMode="auto">
          <a:xfrm>
            <a:off x="5696830" y="2047857"/>
            <a:ext cx="2160235" cy="82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3" b="33398"/>
          <a:stretch/>
        </p:blipFill>
        <p:spPr bwMode="auto">
          <a:xfrm>
            <a:off x="4708412" y="3212976"/>
            <a:ext cx="318122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25516"/>
            <a:ext cx="4085901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6" t="66510" r="-1"/>
          <a:stretch/>
        </p:blipFill>
        <p:spPr bwMode="auto">
          <a:xfrm>
            <a:off x="5274041" y="4527814"/>
            <a:ext cx="2564433" cy="83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11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92842"/>
            <a:ext cx="8292356" cy="2251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9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967"/>
            <a:ext cx="1773022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81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0473"/>
            <a:ext cx="3279899" cy="914293"/>
          </a:xfrm>
          <a:prstGeom prst="rect">
            <a:avLst/>
          </a:prstGeom>
          <a:ln w="9525">
            <a:solidFill>
              <a:srgbClr val="921E74"/>
            </a:solidFill>
            <a:miter lim="800000"/>
            <a:headEnd/>
            <a:tailEnd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96831"/>
            <a:ext cx="4855319" cy="89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7633"/>
            <a:ext cx="803399" cy="759972"/>
          </a:xfrm>
          <a:prstGeom prst="ellipse">
            <a:avLst/>
          </a:prstGeom>
          <a:ln w="38100">
            <a:solidFill>
              <a:srgbClr val="921E74"/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7"/>
            <a:ext cx="3358368" cy="82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53" y="3933056"/>
            <a:ext cx="334878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4" t="52127" r="6195" b="6149"/>
          <a:stretch>
            <a:fillRect/>
          </a:stretch>
        </p:blipFill>
        <p:spPr bwMode="auto">
          <a:xfrm>
            <a:off x="5314669" y="3122676"/>
            <a:ext cx="1873027" cy="81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7" t="51532" r="5348" b="6271"/>
          <a:stretch>
            <a:fillRect/>
          </a:stretch>
        </p:blipFill>
        <p:spPr bwMode="auto">
          <a:xfrm>
            <a:off x="5314670" y="5013176"/>
            <a:ext cx="2234084" cy="91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8" t="52127" r="34656" b="6149"/>
          <a:stretch>
            <a:fillRect/>
          </a:stretch>
        </p:blipFill>
        <p:spPr bwMode="auto">
          <a:xfrm>
            <a:off x="1619672" y="3117595"/>
            <a:ext cx="3457674" cy="74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9" t="51532" r="38693" b="6271"/>
          <a:stretch>
            <a:fillRect/>
          </a:stretch>
        </p:blipFill>
        <p:spPr bwMode="auto">
          <a:xfrm>
            <a:off x="1700508" y="5007590"/>
            <a:ext cx="3452846" cy="90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95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0037"/>
            <a:ext cx="2933700" cy="762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73" y="1484784"/>
            <a:ext cx="771800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76" y="315257"/>
            <a:ext cx="587375" cy="566780"/>
          </a:xfrm>
          <a:prstGeom prst="ellipse">
            <a:avLst/>
          </a:prstGeom>
          <a:ln w="28575">
            <a:solidFill>
              <a:srgbClr val="0000CC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8691"/>
            <a:ext cx="2664296" cy="1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2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07"/>
          <a:stretch/>
        </p:blipFill>
        <p:spPr bwMode="auto">
          <a:xfrm>
            <a:off x="5580112" y="476672"/>
            <a:ext cx="3158742" cy="73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69" y="1700808"/>
            <a:ext cx="7992888" cy="294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1012"/>
            <a:ext cx="533400" cy="53340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6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714" y="1412776"/>
            <a:ext cx="663098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5" t="7428" r="12967" b="14816"/>
          <a:stretch>
            <a:fillRect/>
          </a:stretch>
        </p:blipFill>
        <p:spPr bwMode="auto">
          <a:xfrm>
            <a:off x="267521" y="2780928"/>
            <a:ext cx="299772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تمرير أفقي 4"/>
          <p:cNvSpPr/>
          <p:nvPr/>
        </p:nvSpPr>
        <p:spPr>
          <a:xfrm>
            <a:off x="5188209" y="116632"/>
            <a:ext cx="3315493" cy="1152128"/>
          </a:xfrm>
          <a:prstGeom prst="horizontalScroll">
            <a:avLst/>
          </a:prstGeom>
          <a:solidFill>
            <a:srgbClr val="F244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المقدمة والتمهيد : </a:t>
            </a:r>
            <a:endParaRPr lang="ar-KW" sz="2800" b="1" dirty="0"/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9" t="50000" r="8330" b="-1468"/>
          <a:stretch>
            <a:fillRect/>
          </a:stretch>
        </p:blipFill>
        <p:spPr bwMode="auto">
          <a:xfrm>
            <a:off x="3289065" y="2780928"/>
            <a:ext cx="5278471" cy="99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2" t="7098" r="6502" b="21451"/>
          <a:stretch>
            <a:fillRect/>
          </a:stretch>
        </p:blipFill>
        <p:spPr bwMode="auto">
          <a:xfrm>
            <a:off x="3265246" y="4009640"/>
            <a:ext cx="4445713" cy="72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2" t="7256" r="6294" b="14038"/>
          <a:stretch>
            <a:fillRect/>
          </a:stretch>
        </p:blipFill>
        <p:spPr bwMode="auto">
          <a:xfrm>
            <a:off x="5724127" y="5111465"/>
            <a:ext cx="1986831" cy="80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99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00" y="3068960"/>
            <a:ext cx="7724706" cy="18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صورة 11" descr="صورة تحتوي على سهم&#10;&#10;تم إنشاء الوصف تلقائيا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9425"/>
            <a:ext cx="817245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39"/>
            <a:ext cx="875407" cy="1033927"/>
          </a:xfrm>
          <a:prstGeom prst="ellipse">
            <a:avLst/>
          </a:prstGeom>
          <a:ln w="9525">
            <a:solidFill>
              <a:srgbClr val="00B050"/>
            </a:solidFill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531" y="404663"/>
            <a:ext cx="3711575" cy="1165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839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9" t="16537" r="65585" b="16537"/>
          <a:stretch>
            <a:fillRect/>
          </a:stretch>
        </p:blipFill>
        <p:spPr bwMode="auto">
          <a:xfrm>
            <a:off x="0" y="0"/>
            <a:ext cx="284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صورة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2143125"/>
            <a:ext cx="68929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495300"/>
            <a:ext cx="229552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mages_92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76250"/>
            <a:ext cx="2574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mile121zj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4786313"/>
            <a:ext cx="3302000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12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691356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" t="7388" r="9392" b="16693"/>
          <a:stretch>
            <a:fillRect/>
          </a:stretch>
        </p:blipFill>
        <p:spPr bwMode="auto">
          <a:xfrm>
            <a:off x="35496" y="1219268"/>
            <a:ext cx="3744416" cy="197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7" r="4500" b="6940"/>
          <a:stretch>
            <a:fillRect/>
          </a:stretch>
        </p:blipFill>
        <p:spPr bwMode="auto">
          <a:xfrm>
            <a:off x="3779912" y="2420888"/>
            <a:ext cx="4897339" cy="58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" r="45685" b="6940"/>
          <a:stretch>
            <a:fillRect/>
          </a:stretch>
        </p:blipFill>
        <p:spPr bwMode="auto">
          <a:xfrm>
            <a:off x="1763687" y="3199097"/>
            <a:ext cx="6913463" cy="98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4" t="7256" r="7043" b="14038"/>
          <a:stretch>
            <a:fillRect/>
          </a:stretch>
        </p:blipFill>
        <p:spPr bwMode="auto">
          <a:xfrm>
            <a:off x="3203848" y="4188022"/>
            <a:ext cx="5183138" cy="114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5" t="7098" r="24150" b="21294"/>
          <a:stretch>
            <a:fillRect/>
          </a:stretch>
        </p:blipFill>
        <p:spPr bwMode="auto">
          <a:xfrm>
            <a:off x="6084168" y="5333628"/>
            <a:ext cx="2338884" cy="106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64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6" t="9740" r="8826" b="25578"/>
          <a:stretch>
            <a:fillRect/>
          </a:stretch>
        </p:blipFill>
        <p:spPr bwMode="auto">
          <a:xfrm>
            <a:off x="2195736" y="0"/>
            <a:ext cx="6581403" cy="117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32797" r="6155"/>
          <a:stretch/>
        </p:blipFill>
        <p:spPr bwMode="auto">
          <a:xfrm>
            <a:off x="5148064" y="1201462"/>
            <a:ext cx="3560164" cy="76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54"/>
          <a:stretch/>
        </p:blipFill>
        <p:spPr bwMode="auto">
          <a:xfrm>
            <a:off x="323528" y="2060848"/>
            <a:ext cx="8199437" cy="131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4139952" y="2420888"/>
            <a:ext cx="283294" cy="951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4454"/>
            <a:ext cx="685353" cy="840111"/>
          </a:xfrm>
          <a:prstGeom prst="ellipse">
            <a:avLst/>
          </a:prstGeom>
          <a:ln w="57150">
            <a:solidFill>
              <a:srgbClr val="92D050"/>
            </a:solidFill>
            <a:miter lim="800000"/>
            <a:headEnd/>
            <a:tailEnd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رابط مستقيم 8"/>
          <p:cNvCxnSpPr/>
          <p:nvPr/>
        </p:nvCxnSpPr>
        <p:spPr>
          <a:xfrm>
            <a:off x="4788024" y="2636912"/>
            <a:ext cx="0" cy="3384376"/>
          </a:xfrm>
          <a:prstGeom prst="line">
            <a:avLst/>
          </a:prstGeom>
          <a:ln w="57150">
            <a:solidFill>
              <a:srgbClr val="991F7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5" name="Picture 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7" r="21132"/>
          <a:stretch>
            <a:fillRect/>
          </a:stretch>
        </p:blipFill>
        <p:spPr bwMode="auto">
          <a:xfrm>
            <a:off x="6660232" y="3501009"/>
            <a:ext cx="144083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6" r="3304" b="24387"/>
          <a:stretch>
            <a:fillRect/>
          </a:stretch>
        </p:blipFill>
        <p:spPr bwMode="auto">
          <a:xfrm>
            <a:off x="2217393" y="3540796"/>
            <a:ext cx="2160364" cy="83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" t="9401" r="56754" b="10950"/>
          <a:stretch>
            <a:fillRect/>
          </a:stretch>
        </p:blipFill>
        <p:spPr bwMode="auto">
          <a:xfrm>
            <a:off x="1728959" y="4869160"/>
            <a:ext cx="2694285" cy="91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66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1773022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89935"/>
            <a:ext cx="495262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61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0" r="7488"/>
          <a:stretch/>
        </p:blipFill>
        <p:spPr bwMode="auto">
          <a:xfrm>
            <a:off x="1331640" y="30221"/>
            <a:ext cx="7704053" cy="1124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96752"/>
            <a:ext cx="8856180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08" y="115292"/>
            <a:ext cx="842821" cy="894160"/>
          </a:xfrm>
          <a:prstGeom prst="ellipse">
            <a:avLst/>
          </a:prstGeom>
          <a:ln w="38100">
            <a:solidFill>
              <a:srgbClr val="921E74"/>
            </a:solidFill>
            <a:miter lim="800000"/>
            <a:headEnd/>
            <a:tailEnd/>
          </a:ln>
          <a:effectLst>
            <a:glow rad="101600">
              <a:srgbClr val="991F79">
                <a:alpha val="60000"/>
              </a:srgb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1"/>
          <a:stretch/>
        </p:blipFill>
        <p:spPr bwMode="auto">
          <a:xfrm>
            <a:off x="6732240" y="1967941"/>
            <a:ext cx="1951553" cy="836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69526"/>
            <a:ext cx="6372199" cy="138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6564911" y="3284984"/>
            <a:ext cx="2160240" cy="43204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* احسب كلاًّ من : </a:t>
            </a:r>
            <a:endParaRPr lang="ar-KW" sz="2400" b="1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418" y="3933056"/>
            <a:ext cx="59213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718" y="4397955"/>
            <a:ext cx="618807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851" y="4869160"/>
            <a:ext cx="47402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9"/>
          <a:stretch/>
        </p:blipFill>
        <p:spPr bwMode="auto">
          <a:xfrm>
            <a:off x="5392045" y="5445224"/>
            <a:ext cx="268039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82"/>
          <a:stretch/>
        </p:blipFill>
        <p:spPr bwMode="auto">
          <a:xfrm>
            <a:off x="4410009" y="5946403"/>
            <a:ext cx="367157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04" y="3391390"/>
            <a:ext cx="1510872" cy="173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71" y="5070102"/>
            <a:ext cx="1608137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78040"/>
            <a:ext cx="14097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5" t="13512" r="14314" b="70662"/>
          <a:stretch>
            <a:fillRect/>
          </a:stretch>
        </p:blipFill>
        <p:spPr bwMode="auto">
          <a:xfrm>
            <a:off x="6156176" y="3789041"/>
            <a:ext cx="412683" cy="46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5" t="13512" r="14314" b="70662"/>
          <a:stretch>
            <a:fillRect/>
          </a:stretch>
        </p:blipFill>
        <p:spPr bwMode="auto">
          <a:xfrm>
            <a:off x="5516763" y="3789040"/>
            <a:ext cx="412683" cy="46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5" t="13512" r="14314" b="70662"/>
          <a:stretch>
            <a:fillRect/>
          </a:stretch>
        </p:blipFill>
        <p:spPr bwMode="auto">
          <a:xfrm>
            <a:off x="4813023" y="3789040"/>
            <a:ext cx="412683" cy="46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4" t="4314" r="48874" b="70662"/>
          <a:stretch>
            <a:fillRect/>
          </a:stretch>
        </p:blipFill>
        <p:spPr bwMode="auto">
          <a:xfrm>
            <a:off x="4067944" y="3704864"/>
            <a:ext cx="467651" cy="57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0" t="53790" r="9808" b="29495"/>
          <a:stretch>
            <a:fillRect/>
          </a:stretch>
        </p:blipFill>
        <p:spPr bwMode="auto">
          <a:xfrm>
            <a:off x="5960940" y="4397955"/>
            <a:ext cx="388138" cy="43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0" t="53790" r="9808" b="29495"/>
          <a:stretch>
            <a:fillRect/>
          </a:stretch>
        </p:blipFill>
        <p:spPr bwMode="auto">
          <a:xfrm>
            <a:off x="5322694" y="4397954"/>
            <a:ext cx="388138" cy="43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0" t="53790" r="9808" b="29495"/>
          <a:stretch>
            <a:fillRect/>
          </a:stretch>
        </p:blipFill>
        <p:spPr bwMode="auto">
          <a:xfrm>
            <a:off x="4643541" y="4407381"/>
            <a:ext cx="388138" cy="43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45164" r="45859" b="29495"/>
          <a:stretch>
            <a:fillRect/>
          </a:stretch>
        </p:blipFill>
        <p:spPr bwMode="auto">
          <a:xfrm>
            <a:off x="3834250" y="4353260"/>
            <a:ext cx="467519" cy="47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03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" y="1"/>
            <a:ext cx="9139448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34" y="953933"/>
            <a:ext cx="2658946" cy="192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44" y="910507"/>
            <a:ext cx="2716410" cy="205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" y="970866"/>
            <a:ext cx="3745284" cy="191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69109"/>
            <a:ext cx="8378814" cy="50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2" y="3501008"/>
            <a:ext cx="861166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49286"/>
            <a:ext cx="522763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5" t="13512" r="14314" b="70662"/>
          <a:stretch>
            <a:fillRect/>
          </a:stretch>
        </p:blipFill>
        <p:spPr bwMode="auto">
          <a:xfrm>
            <a:off x="8100392" y="2500207"/>
            <a:ext cx="412683" cy="46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5" t="13512" r="14314" b="70662"/>
          <a:stretch>
            <a:fillRect/>
          </a:stretch>
        </p:blipFill>
        <p:spPr bwMode="auto">
          <a:xfrm>
            <a:off x="5436096" y="2421917"/>
            <a:ext cx="412683" cy="46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5" t="13512" r="14314" b="70662"/>
          <a:stretch>
            <a:fillRect/>
          </a:stretch>
        </p:blipFill>
        <p:spPr bwMode="auto">
          <a:xfrm>
            <a:off x="7524328" y="2484170"/>
            <a:ext cx="377639" cy="4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0" t="53790" r="9808" b="29495"/>
          <a:stretch>
            <a:fillRect/>
          </a:stretch>
        </p:blipFill>
        <p:spPr bwMode="auto">
          <a:xfrm>
            <a:off x="4932780" y="2440862"/>
            <a:ext cx="388138" cy="43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0" t="53790" r="9808" b="29495"/>
          <a:stretch>
            <a:fillRect/>
          </a:stretch>
        </p:blipFill>
        <p:spPr bwMode="auto">
          <a:xfrm>
            <a:off x="2725072" y="2458920"/>
            <a:ext cx="388138" cy="43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0" t="53790" r="9808" b="29495"/>
          <a:stretch>
            <a:fillRect/>
          </a:stretch>
        </p:blipFill>
        <p:spPr bwMode="auto">
          <a:xfrm>
            <a:off x="2211999" y="2459581"/>
            <a:ext cx="355501" cy="43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5" t="5731" r="24339" b="71410"/>
          <a:stretch>
            <a:fillRect/>
          </a:stretch>
        </p:blipFill>
        <p:spPr bwMode="auto">
          <a:xfrm>
            <a:off x="6588224" y="3474460"/>
            <a:ext cx="504056" cy="50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34"/>
          <p:cNvGrpSpPr>
            <a:grpSpLocks/>
          </p:cNvGrpSpPr>
          <p:nvPr/>
        </p:nvGrpSpPr>
        <p:grpSpPr bwMode="auto">
          <a:xfrm>
            <a:off x="3995936" y="3479656"/>
            <a:ext cx="700613" cy="525407"/>
            <a:chOff x="2789" y="3430"/>
            <a:chExt cx="672" cy="499"/>
          </a:xfrm>
        </p:grpSpPr>
        <p:pic>
          <p:nvPicPr>
            <p:cNvPr id="19" name="Picture 3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55" t="13512" r="14314" b="70662"/>
            <a:stretch>
              <a:fillRect/>
            </a:stretch>
          </p:blipFill>
          <p:spPr bwMode="auto">
            <a:xfrm>
              <a:off x="3152" y="3430"/>
              <a:ext cx="30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30" t="53790" r="9808" b="29495"/>
            <a:stretch>
              <a:fillRect/>
            </a:stretch>
          </p:blipFill>
          <p:spPr bwMode="auto">
            <a:xfrm>
              <a:off x="2789" y="3458"/>
              <a:ext cx="363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5" t="42853" r="19989" b="28589"/>
          <a:stretch>
            <a:fillRect/>
          </a:stretch>
        </p:blipFill>
        <p:spPr bwMode="auto">
          <a:xfrm>
            <a:off x="1619672" y="3356992"/>
            <a:ext cx="396960" cy="68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0" t="53790" r="9808" b="29495"/>
          <a:stretch>
            <a:fillRect/>
          </a:stretch>
        </p:blipFill>
        <p:spPr bwMode="auto">
          <a:xfrm>
            <a:off x="4180323" y="4038585"/>
            <a:ext cx="388138" cy="43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5" t="42853" r="19989" b="28589"/>
          <a:stretch>
            <a:fillRect/>
          </a:stretch>
        </p:blipFill>
        <p:spPr bwMode="auto">
          <a:xfrm>
            <a:off x="3157674" y="3910841"/>
            <a:ext cx="380380" cy="49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6" y="5157192"/>
            <a:ext cx="8143017" cy="95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47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35921" y="18103"/>
            <a:ext cx="8610600" cy="552450"/>
          </a:xfrm>
          <a:prstGeom prst="rect">
            <a:avLst/>
          </a:prstGeom>
          <a:ln w="28575">
            <a:solidFill>
              <a:srgbClr val="921E74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0" t="50000" r="5290"/>
          <a:stretch/>
        </p:blipFill>
        <p:spPr bwMode="auto">
          <a:xfrm>
            <a:off x="487083" y="764704"/>
            <a:ext cx="7819363" cy="864096"/>
          </a:xfrm>
          <a:prstGeom prst="rect">
            <a:avLst/>
          </a:prstGeom>
          <a:ln w="28575">
            <a:solidFill>
              <a:srgbClr val="921E74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9" y="1711338"/>
            <a:ext cx="8732252" cy="102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72" y="4975495"/>
            <a:ext cx="8280898" cy="1452440"/>
          </a:xfrm>
          <a:prstGeom prst="rect">
            <a:avLst/>
          </a:prstGeom>
          <a:ln w="28575">
            <a:solidFill>
              <a:srgbClr val="991F79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501" y="2780928"/>
            <a:ext cx="5896169" cy="207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41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1531</TotalTime>
  <Words>45</Words>
  <Application>Microsoft Office PowerPoint</Application>
  <PresentationFormat>عرض على الشاشة (4:3)</PresentationFormat>
  <Paragraphs>24</Paragraphs>
  <Slides>31</Slides>
  <Notes>3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2" baseType="lpstr">
      <vt:lpstr>مشربية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sadeya</dc:creator>
  <cp:lastModifiedBy>Sadeya Safi</cp:lastModifiedBy>
  <cp:revision>31</cp:revision>
  <dcterms:created xsi:type="dcterms:W3CDTF">2025-09-21T15:15:44Z</dcterms:created>
  <dcterms:modified xsi:type="dcterms:W3CDTF">2025-10-09T04:15:31Z</dcterms:modified>
</cp:coreProperties>
</file>