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50"/>
  </p:notesMasterIdLst>
  <p:sldIdLst>
    <p:sldId id="304" r:id="rId6"/>
    <p:sldId id="305" r:id="rId7"/>
    <p:sldId id="332" r:id="rId8"/>
    <p:sldId id="333" r:id="rId9"/>
    <p:sldId id="386" r:id="rId10"/>
    <p:sldId id="334" r:id="rId11"/>
    <p:sldId id="335" r:id="rId12"/>
    <p:sldId id="393" r:id="rId13"/>
    <p:sldId id="395" r:id="rId14"/>
    <p:sldId id="366" r:id="rId15"/>
    <p:sldId id="367" r:id="rId16"/>
    <p:sldId id="387" r:id="rId17"/>
    <p:sldId id="396" r:id="rId18"/>
    <p:sldId id="397" r:id="rId19"/>
    <p:sldId id="330" r:id="rId20"/>
    <p:sldId id="385" r:id="rId21"/>
    <p:sldId id="388" r:id="rId22"/>
    <p:sldId id="389" r:id="rId23"/>
    <p:sldId id="390" r:id="rId24"/>
    <p:sldId id="391" r:id="rId25"/>
    <p:sldId id="399" r:id="rId26"/>
    <p:sldId id="408" r:id="rId27"/>
    <p:sldId id="407" r:id="rId28"/>
    <p:sldId id="351" r:id="rId29"/>
    <p:sldId id="327" r:id="rId30"/>
    <p:sldId id="329" r:id="rId31"/>
    <p:sldId id="404" r:id="rId32"/>
    <p:sldId id="405" r:id="rId33"/>
    <p:sldId id="403" r:id="rId34"/>
    <p:sldId id="318" r:id="rId35"/>
    <p:sldId id="314" r:id="rId36"/>
    <p:sldId id="317" r:id="rId37"/>
    <p:sldId id="316" r:id="rId38"/>
    <p:sldId id="321" r:id="rId39"/>
    <p:sldId id="401" r:id="rId40"/>
    <p:sldId id="406" r:id="rId41"/>
    <p:sldId id="302" r:id="rId42"/>
    <p:sldId id="370" r:id="rId43"/>
    <p:sldId id="261" r:id="rId44"/>
    <p:sldId id="259" r:id="rId45"/>
    <p:sldId id="265" r:id="rId46"/>
    <p:sldId id="269" r:id="rId47"/>
    <p:sldId id="270" r:id="rId48"/>
    <p:sldId id="39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90471-3C5A-4CB2-82A7-E4CAD6AC3D5D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12E6B-CF78-4C8B-A1D3-12B76E66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5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05707-748B-415B-8BE0-02D8959D65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16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05707-748B-415B-8BE0-02D8959D65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51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61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F13-1FA4-42D4-93F7-7D7B669B2433}" type="datetime1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E31F-5D5A-4FA3-A963-82F178D4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2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1AC-F998-4D3B-B722-290F3C052824}" type="datetime1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E31F-5D5A-4FA3-A963-82F178D4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5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A7FB-9699-4BD6-80D8-99988C8C0E83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94E4-61DF-4ACE-9B22-A44483DF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91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AED1-0082-4E37-B825-BC236CCE6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A181F-F575-475D-AED0-C14DDA94D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F1067-C4AD-4309-A81E-A1220F91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0BC0-DCB4-4D47-A55A-D2E5D9AB0D39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49567-AAD2-40D9-8807-A3278BF6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E8416-A41C-45E3-B65B-173A939A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8361-6D24-46E2-9008-ECE5FD381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9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2002-A157-44FD-B698-8EB1B014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C20A5-7FDB-4EC7-8514-FB282A70C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3CC56-A725-40E2-B2D8-F4172032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0BC0-DCB4-4D47-A55A-D2E5D9AB0D39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D946F-A137-46A0-AEE7-0530E1E7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6DD9-2155-4E36-9ACE-2F9AE3CF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8361-6D24-46E2-9008-ECE5FD381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81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5C6B-70DC-4ED7-8A87-05C3365C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2AA34-2C0C-4C0D-AB07-1C93643D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F1917-6C58-448F-B1C1-B2BD62FC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0BC0-DCB4-4D47-A55A-D2E5D9AB0D39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88DFF-7AAE-4E7A-9CEE-0CE802F2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BFDCA-4C5A-4103-A422-7BC0C6FF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8361-6D24-46E2-9008-ECE5FD381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37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9E9B-386D-4D2D-874F-C9F91972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3C90-5C6B-4FAD-9044-CE5C05E00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AFB3F-1999-454F-90CA-33C7DA261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244AD-4248-471E-A375-92DC3F41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0BC0-DCB4-4D47-A55A-D2E5D9AB0D39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CCCBA-3297-4B22-9C05-2D829FD0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9D408-1CE1-4634-BE8B-9044165D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8361-6D24-46E2-9008-ECE5FD381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42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6C467-AA9B-4A1B-9017-27EDF8338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B912B-1637-428F-8090-9703407A6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5D1C6-A60A-4BA6-8A21-E2530E96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85304-7A4A-4925-A778-BF0F5A9DE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C351C-B3D5-408E-8E91-9541CDBAB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594FE-7587-4AD2-BADE-81D8D401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0BC0-DCB4-4D47-A55A-D2E5D9AB0D39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7B34BA-3C16-4EEC-8E71-EA20C5DD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62ED17-FA9F-4B6D-A85A-F617D861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8361-6D24-46E2-9008-ECE5FD381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48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AEF3-192D-4CFD-97EF-6CE5FDEC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31DB4-E365-4BF6-B086-2FD09CD8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0BC0-DCB4-4D47-A55A-D2E5D9AB0D39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7824B-C94B-4667-919C-B5B03175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F550B-794D-43C9-9EDA-B399BFA9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8361-6D24-46E2-9008-ECE5FD381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2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029C9-8F62-4697-8063-1C7E5385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0BC0-DCB4-4D47-A55A-D2E5D9AB0D39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F5372-B18E-4FBC-A9AB-1576B477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F2556-3E41-4F75-B0D6-DA18819A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8361-6D24-46E2-9008-ECE5FD381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7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28D1-3BEA-4A61-9942-75380778046C}" type="datetime1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E31F-5D5A-4FA3-A963-82F178D4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90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4998-5CB9-4963-9AE8-4192D717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71981-DB08-4700-8F0D-60BCD86D0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E1AB8-61F7-4BEC-8600-B6F8A86B1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0B917-78B7-4CCA-A576-745E3E60B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0BC0-DCB4-4D47-A55A-D2E5D9AB0D39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A40AC-FC0C-4173-B62C-BF81C382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3512E-3ED3-4851-A5FA-95980ADA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8361-6D24-46E2-9008-ECE5FD381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4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EAA3-2BB5-4EA8-B3DB-4D8F48B2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6E2FA0-EA70-4F5F-BCE7-26DA3E450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23420-ABB1-4FF7-9EE6-159F9D1C2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269AF-6317-437E-8F57-78AFED8E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0BC0-DCB4-4D47-A55A-D2E5D9AB0D39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62E84-46BC-4FD2-BA9E-6742BD49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7F22A-C3B4-4525-9657-CD63BB58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8361-6D24-46E2-9008-ECE5FD381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48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AB9B-E2B8-41B2-897E-E722A4DA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F96A9-4D1A-40FC-9E25-3F64B0E3F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8EC69-E385-48A6-90C2-80C5AF29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0BC0-DCB4-4D47-A55A-D2E5D9AB0D39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B322B-F4CB-4067-90E7-04BDD6ED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66258-A329-43AE-8758-6524C9AB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8361-6D24-46E2-9008-ECE5FD381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5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454A0-0F57-4696-A4D1-4ACB592CC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065E4-CF19-4A78-A561-0D90819EA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B0B8A-6EE0-40BD-BE53-9EA0B596E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0BC0-DCB4-4D47-A55A-D2E5D9AB0D39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BF36E-2008-465C-8120-6489B011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4AF75-87EA-473B-89EF-D239A80E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8361-6D24-46E2-9008-ECE5FD381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1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3E8-C6DC-44F9-8B3F-193D1A277216}" type="datetime1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E31F-5D5A-4FA3-A963-82F178D4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4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3242-78FA-47F6-BB94-DA7CEF2564F3}" type="datetime1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E31F-5D5A-4FA3-A963-82F178D4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9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D2AC-504B-4D69-867B-E7B1E8E0AD9F}" type="datetime1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E31F-5D5A-4FA3-A963-82F178D4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0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9375-BE40-43AF-83F4-675EA17123A3}" type="datetime1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E31F-5D5A-4FA3-A963-82F178D4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D07C-72E2-4CC2-B990-F443330CDB36}" type="datetime1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E31F-5D5A-4FA3-A963-82F178D4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8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C957-3AF9-4E0F-8505-FB4F6F83CC68}" type="datetime1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E31F-5D5A-4FA3-A963-82F178D4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0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478C-333A-4D0D-BD03-301299B55FDC}" type="datetime1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E31F-5D5A-4FA3-A963-82F178D4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4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2867-88ED-49B1-975D-7CC0D8A3F144}" type="datetime1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E31F-5D5A-4FA3-A963-82F178D4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7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EFA82-1AE8-4937-BCB9-2796F58E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ADF7D-FD4C-4406-918B-8E42C65A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93EA6-7CCF-41C9-A64E-FD5BF06C0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0BC0-DCB4-4D47-A55A-D2E5D9AB0D39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DBEA2-32C0-4F35-B4D5-CABF88E1E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9B49E-3F8B-4C63-AC83-EA4415ED6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8361-6D24-46E2-9008-ECE5FD381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2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68" y="2910775"/>
            <a:ext cx="1477234" cy="111067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27703" y="5557339"/>
            <a:ext cx="3813143" cy="568748"/>
          </a:xfrm>
          <a:prstGeom prst="ellipse">
            <a:avLst/>
          </a:prstGeom>
          <a:solidFill>
            <a:srgbClr val="FFC000"/>
          </a:solidFill>
          <a:ln>
            <a:gradFill flip="none" rotWithShape="1">
              <a:gsLst>
                <a:gs pos="0">
                  <a:srgbClr val="FFF200"/>
                </a:gs>
                <a:gs pos="24000">
                  <a:srgbClr val="FF7A00"/>
                </a:gs>
                <a:gs pos="59000">
                  <a:srgbClr val="FF0300"/>
                </a:gs>
                <a:gs pos="71000">
                  <a:srgbClr val="4D0808"/>
                </a:gs>
              </a:gsLst>
              <a:lin ang="5400000" scaled="0"/>
              <a:tileRect r="-100000" b="-10000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9" tIns="42334" rIns="84669" bIns="4233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38808" y="1479573"/>
            <a:ext cx="7594822" cy="477935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92" tIns="56446" rIns="112892" bIns="5644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 Black" pitchFamily="18" charset="0"/>
                <a:ea typeface="+mn-ea"/>
                <a:cs typeface="+mn-cs"/>
              </a:rPr>
              <a:t>Grade 11       Units 7,8 &amp;9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32EDF-E5EB-4BBD-AE3C-42E247AD10E1}"/>
              </a:ext>
            </a:extLst>
          </p:cNvPr>
          <p:cNvSpPr txBox="1"/>
          <p:nvPr/>
        </p:nvSpPr>
        <p:spPr>
          <a:xfrm>
            <a:off x="2915797" y="3779123"/>
            <a:ext cx="896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Prepared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by:Mrs.Madleen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 Nabil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A1BC41-89DE-4136-985D-B6FAE79D5C95}"/>
              </a:ext>
            </a:extLst>
          </p:cNvPr>
          <p:cNvSpPr txBox="1"/>
          <p:nvPr/>
        </p:nvSpPr>
        <p:spPr>
          <a:xfrm>
            <a:off x="3582256" y="524695"/>
            <a:ext cx="639474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n w="6600">
                  <a:solidFill>
                    <a:srgbClr val="FFFF66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</a:rPr>
              <a:t>Second</a:t>
            </a:r>
            <a:r>
              <a:rPr kumimoji="0" lang="en-US" sz="2800" b="1" i="0" u="none" strike="noStrike" kern="1200" cap="none" spc="0" normalizeH="0" baseline="0" noProof="0">
                <a:ln w="6600">
                  <a:solidFill>
                    <a:srgbClr val="FFFF66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FFFF66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Term Quiz Revision  </a:t>
            </a: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A1614AC8-CAAF-46C2-B192-CA28C8E3CFDC}"/>
              </a:ext>
            </a:extLst>
          </p:cNvPr>
          <p:cNvSpPr/>
          <p:nvPr/>
        </p:nvSpPr>
        <p:spPr>
          <a:xfrm>
            <a:off x="314078" y="3495696"/>
            <a:ext cx="2601719" cy="789019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Time Allotted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minutes</a:t>
            </a:r>
          </a:p>
        </p:txBody>
      </p:sp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B8903A-F663-4651-B05D-938A580BA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485" y="4908060"/>
            <a:ext cx="2119993" cy="21199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5C9770-EFEC-42AB-99DB-38702354B7E4}"/>
              </a:ext>
            </a:extLst>
          </p:cNvPr>
          <p:cNvSpPr/>
          <p:nvPr/>
        </p:nvSpPr>
        <p:spPr>
          <a:xfrm>
            <a:off x="6249809" y="1319921"/>
            <a:ext cx="3944676" cy="734518"/>
          </a:xfrm>
          <a:custGeom>
            <a:avLst/>
            <a:gdLst>
              <a:gd name="connsiteX0" fmla="*/ 62224 w 3944676"/>
              <a:gd name="connsiteY0" fmla="*/ 74951 h 734518"/>
              <a:gd name="connsiteX1" fmla="*/ 886683 w 3944676"/>
              <a:gd name="connsiteY1" fmla="*/ 59961 h 734518"/>
              <a:gd name="connsiteX2" fmla="*/ 1336388 w 3944676"/>
              <a:gd name="connsiteY2" fmla="*/ 14990 h 734518"/>
              <a:gd name="connsiteX3" fmla="*/ 1486289 w 3944676"/>
              <a:gd name="connsiteY3" fmla="*/ 0 h 734518"/>
              <a:gd name="connsiteX4" fmla="*/ 1950985 w 3944676"/>
              <a:gd name="connsiteY4" fmla="*/ 29980 h 734518"/>
              <a:gd name="connsiteX5" fmla="*/ 2130867 w 3944676"/>
              <a:gd name="connsiteY5" fmla="*/ 44971 h 734518"/>
              <a:gd name="connsiteX6" fmla="*/ 2445660 w 3944676"/>
              <a:gd name="connsiteY6" fmla="*/ 89941 h 734518"/>
              <a:gd name="connsiteX7" fmla="*/ 2655522 w 3944676"/>
              <a:gd name="connsiteY7" fmla="*/ 134912 h 734518"/>
              <a:gd name="connsiteX8" fmla="*/ 2820414 w 3944676"/>
              <a:gd name="connsiteY8" fmla="*/ 149902 h 734518"/>
              <a:gd name="connsiteX9" fmla="*/ 3779785 w 3944676"/>
              <a:gd name="connsiteY9" fmla="*/ 194872 h 734518"/>
              <a:gd name="connsiteX10" fmla="*/ 3839745 w 3944676"/>
              <a:gd name="connsiteY10" fmla="*/ 209862 h 734518"/>
              <a:gd name="connsiteX11" fmla="*/ 3944676 w 3944676"/>
              <a:gd name="connsiteY11" fmla="*/ 404735 h 734518"/>
              <a:gd name="connsiteX12" fmla="*/ 3240139 w 3944676"/>
              <a:gd name="connsiteY12" fmla="*/ 659567 h 734518"/>
              <a:gd name="connsiteX13" fmla="*/ 1246447 w 3944676"/>
              <a:gd name="connsiteY13" fmla="*/ 689548 h 734518"/>
              <a:gd name="connsiteX14" fmla="*/ 916663 w 3944676"/>
              <a:gd name="connsiteY14" fmla="*/ 719528 h 734518"/>
              <a:gd name="connsiteX15" fmla="*/ 706801 w 3944676"/>
              <a:gd name="connsiteY15" fmla="*/ 734518 h 734518"/>
              <a:gd name="connsiteX16" fmla="*/ 332047 w 3944676"/>
              <a:gd name="connsiteY16" fmla="*/ 704538 h 734518"/>
              <a:gd name="connsiteX17" fmla="*/ 167155 w 3944676"/>
              <a:gd name="connsiteY17" fmla="*/ 644577 h 734518"/>
              <a:gd name="connsiteX18" fmla="*/ 152165 w 3944676"/>
              <a:gd name="connsiteY18" fmla="*/ 404735 h 734518"/>
              <a:gd name="connsiteX19" fmla="*/ 62224 w 3944676"/>
              <a:gd name="connsiteY19" fmla="*/ 269823 h 734518"/>
              <a:gd name="connsiteX20" fmla="*/ 47234 w 3944676"/>
              <a:gd name="connsiteY20" fmla="*/ 194872 h 734518"/>
              <a:gd name="connsiteX21" fmla="*/ 107194 w 3944676"/>
              <a:gd name="connsiteY21" fmla="*/ 89941 h 734518"/>
              <a:gd name="connsiteX22" fmla="*/ 122185 w 3944676"/>
              <a:gd name="connsiteY22" fmla="*/ 89941 h 73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44676" h="734518">
                <a:moveTo>
                  <a:pt x="62224" y="74951"/>
                </a:moveTo>
                <a:cubicBezTo>
                  <a:pt x="337044" y="69954"/>
                  <a:pt x="612122" y="72882"/>
                  <a:pt x="886683" y="59961"/>
                </a:cubicBezTo>
                <a:cubicBezTo>
                  <a:pt x="1037166" y="52879"/>
                  <a:pt x="1186486" y="29980"/>
                  <a:pt x="1336388" y="14990"/>
                </a:cubicBezTo>
                <a:lnTo>
                  <a:pt x="1486289" y="0"/>
                </a:lnTo>
                <a:lnTo>
                  <a:pt x="1950985" y="29980"/>
                </a:lnTo>
                <a:cubicBezTo>
                  <a:pt x="2011008" y="34168"/>
                  <a:pt x="2071364" y="36045"/>
                  <a:pt x="2130867" y="44971"/>
                </a:cubicBezTo>
                <a:cubicBezTo>
                  <a:pt x="2564565" y="110027"/>
                  <a:pt x="1813513" y="41315"/>
                  <a:pt x="2445660" y="89941"/>
                </a:cubicBezTo>
                <a:cubicBezTo>
                  <a:pt x="2515614" y="104931"/>
                  <a:pt x="2584878" y="123609"/>
                  <a:pt x="2655522" y="134912"/>
                </a:cubicBezTo>
                <a:cubicBezTo>
                  <a:pt x="2710019" y="143632"/>
                  <a:pt x="2765302" y="146963"/>
                  <a:pt x="2820414" y="149902"/>
                </a:cubicBezTo>
                <a:lnTo>
                  <a:pt x="3779785" y="194872"/>
                </a:lnTo>
                <a:cubicBezTo>
                  <a:pt x="3799772" y="199869"/>
                  <a:pt x="3822275" y="198943"/>
                  <a:pt x="3839745" y="209862"/>
                </a:cubicBezTo>
                <a:cubicBezTo>
                  <a:pt x="3918465" y="259063"/>
                  <a:pt x="3915520" y="317266"/>
                  <a:pt x="3944676" y="404735"/>
                </a:cubicBezTo>
                <a:cubicBezTo>
                  <a:pt x="3709830" y="489679"/>
                  <a:pt x="3488495" y="633352"/>
                  <a:pt x="3240139" y="659567"/>
                </a:cubicBezTo>
                <a:cubicBezTo>
                  <a:pt x="2579172" y="729336"/>
                  <a:pt x="1910865" y="672402"/>
                  <a:pt x="1246447" y="689548"/>
                </a:cubicBezTo>
                <a:cubicBezTo>
                  <a:pt x="1136102" y="692396"/>
                  <a:pt x="1026663" y="710361"/>
                  <a:pt x="916663" y="719528"/>
                </a:cubicBezTo>
                <a:cubicBezTo>
                  <a:pt x="846773" y="725352"/>
                  <a:pt x="776755" y="729521"/>
                  <a:pt x="706801" y="734518"/>
                </a:cubicBezTo>
                <a:cubicBezTo>
                  <a:pt x="581883" y="724525"/>
                  <a:pt x="455659" y="725140"/>
                  <a:pt x="332047" y="704538"/>
                </a:cubicBezTo>
                <a:cubicBezTo>
                  <a:pt x="274358" y="694923"/>
                  <a:pt x="197245" y="694728"/>
                  <a:pt x="167155" y="644577"/>
                </a:cubicBezTo>
                <a:cubicBezTo>
                  <a:pt x="125942" y="575889"/>
                  <a:pt x="173763" y="481872"/>
                  <a:pt x="152165" y="404735"/>
                </a:cubicBezTo>
                <a:cubicBezTo>
                  <a:pt x="137592" y="352689"/>
                  <a:pt x="92204" y="314794"/>
                  <a:pt x="62224" y="269823"/>
                </a:cubicBezTo>
                <a:cubicBezTo>
                  <a:pt x="57227" y="244839"/>
                  <a:pt x="57271" y="218290"/>
                  <a:pt x="47234" y="194872"/>
                </a:cubicBezTo>
                <a:cubicBezTo>
                  <a:pt x="16273" y="122632"/>
                  <a:pt x="-67100" y="214436"/>
                  <a:pt x="107194" y="89941"/>
                </a:cubicBezTo>
                <a:cubicBezTo>
                  <a:pt x="111260" y="87037"/>
                  <a:pt x="117188" y="89941"/>
                  <a:pt x="122185" y="89941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0E38171-E5AF-4C7A-9B7D-2CCD597960D6}"/>
              </a:ext>
            </a:extLst>
          </p:cNvPr>
          <p:cNvSpPr/>
          <p:nvPr/>
        </p:nvSpPr>
        <p:spPr>
          <a:xfrm>
            <a:off x="168380" y="2976748"/>
            <a:ext cx="2916426" cy="1931312"/>
          </a:xfrm>
          <a:custGeom>
            <a:avLst/>
            <a:gdLst>
              <a:gd name="connsiteX0" fmla="*/ 62224 w 3944676"/>
              <a:gd name="connsiteY0" fmla="*/ 74951 h 734518"/>
              <a:gd name="connsiteX1" fmla="*/ 886683 w 3944676"/>
              <a:gd name="connsiteY1" fmla="*/ 59961 h 734518"/>
              <a:gd name="connsiteX2" fmla="*/ 1336388 w 3944676"/>
              <a:gd name="connsiteY2" fmla="*/ 14990 h 734518"/>
              <a:gd name="connsiteX3" fmla="*/ 1486289 w 3944676"/>
              <a:gd name="connsiteY3" fmla="*/ 0 h 734518"/>
              <a:gd name="connsiteX4" fmla="*/ 1950985 w 3944676"/>
              <a:gd name="connsiteY4" fmla="*/ 29980 h 734518"/>
              <a:gd name="connsiteX5" fmla="*/ 2130867 w 3944676"/>
              <a:gd name="connsiteY5" fmla="*/ 44971 h 734518"/>
              <a:gd name="connsiteX6" fmla="*/ 2445660 w 3944676"/>
              <a:gd name="connsiteY6" fmla="*/ 89941 h 734518"/>
              <a:gd name="connsiteX7" fmla="*/ 2655522 w 3944676"/>
              <a:gd name="connsiteY7" fmla="*/ 134912 h 734518"/>
              <a:gd name="connsiteX8" fmla="*/ 2820414 w 3944676"/>
              <a:gd name="connsiteY8" fmla="*/ 149902 h 734518"/>
              <a:gd name="connsiteX9" fmla="*/ 3779785 w 3944676"/>
              <a:gd name="connsiteY9" fmla="*/ 194872 h 734518"/>
              <a:gd name="connsiteX10" fmla="*/ 3839745 w 3944676"/>
              <a:gd name="connsiteY10" fmla="*/ 209862 h 734518"/>
              <a:gd name="connsiteX11" fmla="*/ 3944676 w 3944676"/>
              <a:gd name="connsiteY11" fmla="*/ 404735 h 734518"/>
              <a:gd name="connsiteX12" fmla="*/ 3240139 w 3944676"/>
              <a:gd name="connsiteY12" fmla="*/ 659567 h 734518"/>
              <a:gd name="connsiteX13" fmla="*/ 1246447 w 3944676"/>
              <a:gd name="connsiteY13" fmla="*/ 689548 h 734518"/>
              <a:gd name="connsiteX14" fmla="*/ 916663 w 3944676"/>
              <a:gd name="connsiteY14" fmla="*/ 719528 h 734518"/>
              <a:gd name="connsiteX15" fmla="*/ 706801 w 3944676"/>
              <a:gd name="connsiteY15" fmla="*/ 734518 h 734518"/>
              <a:gd name="connsiteX16" fmla="*/ 332047 w 3944676"/>
              <a:gd name="connsiteY16" fmla="*/ 704538 h 734518"/>
              <a:gd name="connsiteX17" fmla="*/ 167155 w 3944676"/>
              <a:gd name="connsiteY17" fmla="*/ 644577 h 734518"/>
              <a:gd name="connsiteX18" fmla="*/ 152165 w 3944676"/>
              <a:gd name="connsiteY18" fmla="*/ 404735 h 734518"/>
              <a:gd name="connsiteX19" fmla="*/ 62224 w 3944676"/>
              <a:gd name="connsiteY19" fmla="*/ 269823 h 734518"/>
              <a:gd name="connsiteX20" fmla="*/ 47234 w 3944676"/>
              <a:gd name="connsiteY20" fmla="*/ 194872 h 734518"/>
              <a:gd name="connsiteX21" fmla="*/ 107194 w 3944676"/>
              <a:gd name="connsiteY21" fmla="*/ 89941 h 734518"/>
              <a:gd name="connsiteX22" fmla="*/ 122185 w 3944676"/>
              <a:gd name="connsiteY22" fmla="*/ 89941 h 73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44676" h="734518">
                <a:moveTo>
                  <a:pt x="62224" y="74951"/>
                </a:moveTo>
                <a:cubicBezTo>
                  <a:pt x="337044" y="69954"/>
                  <a:pt x="612122" y="72882"/>
                  <a:pt x="886683" y="59961"/>
                </a:cubicBezTo>
                <a:cubicBezTo>
                  <a:pt x="1037166" y="52879"/>
                  <a:pt x="1186486" y="29980"/>
                  <a:pt x="1336388" y="14990"/>
                </a:cubicBezTo>
                <a:lnTo>
                  <a:pt x="1486289" y="0"/>
                </a:lnTo>
                <a:lnTo>
                  <a:pt x="1950985" y="29980"/>
                </a:lnTo>
                <a:cubicBezTo>
                  <a:pt x="2011008" y="34168"/>
                  <a:pt x="2071364" y="36045"/>
                  <a:pt x="2130867" y="44971"/>
                </a:cubicBezTo>
                <a:cubicBezTo>
                  <a:pt x="2564565" y="110027"/>
                  <a:pt x="1813513" y="41315"/>
                  <a:pt x="2445660" y="89941"/>
                </a:cubicBezTo>
                <a:cubicBezTo>
                  <a:pt x="2515614" y="104931"/>
                  <a:pt x="2584878" y="123609"/>
                  <a:pt x="2655522" y="134912"/>
                </a:cubicBezTo>
                <a:cubicBezTo>
                  <a:pt x="2710019" y="143632"/>
                  <a:pt x="2765302" y="146963"/>
                  <a:pt x="2820414" y="149902"/>
                </a:cubicBezTo>
                <a:lnTo>
                  <a:pt x="3779785" y="194872"/>
                </a:lnTo>
                <a:cubicBezTo>
                  <a:pt x="3799772" y="199869"/>
                  <a:pt x="3822275" y="198943"/>
                  <a:pt x="3839745" y="209862"/>
                </a:cubicBezTo>
                <a:cubicBezTo>
                  <a:pt x="3918465" y="259063"/>
                  <a:pt x="3915520" y="317266"/>
                  <a:pt x="3944676" y="404735"/>
                </a:cubicBezTo>
                <a:cubicBezTo>
                  <a:pt x="3709830" y="489679"/>
                  <a:pt x="3488495" y="633352"/>
                  <a:pt x="3240139" y="659567"/>
                </a:cubicBezTo>
                <a:cubicBezTo>
                  <a:pt x="2579172" y="729336"/>
                  <a:pt x="1910865" y="672402"/>
                  <a:pt x="1246447" y="689548"/>
                </a:cubicBezTo>
                <a:cubicBezTo>
                  <a:pt x="1136102" y="692396"/>
                  <a:pt x="1026663" y="710361"/>
                  <a:pt x="916663" y="719528"/>
                </a:cubicBezTo>
                <a:cubicBezTo>
                  <a:pt x="846773" y="725352"/>
                  <a:pt x="776755" y="729521"/>
                  <a:pt x="706801" y="734518"/>
                </a:cubicBezTo>
                <a:cubicBezTo>
                  <a:pt x="581883" y="724525"/>
                  <a:pt x="455659" y="725140"/>
                  <a:pt x="332047" y="704538"/>
                </a:cubicBezTo>
                <a:cubicBezTo>
                  <a:pt x="274358" y="694923"/>
                  <a:pt x="197245" y="694728"/>
                  <a:pt x="167155" y="644577"/>
                </a:cubicBezTo>
                <a:cubicBezTo>
                  <a:pt x="125942" y="575889"/>
                  <a:pt x="173763" y="481872"/>
                  <a:pt x="152165" y="404735"/>
                </a:cubicBezTo>
                <a:cubicBezTo>
                  <a:pt x="137592" y="352689"/>
                  <a:pt x="92204" y="314794"/>
                  <a:pt x="62224" y="269823"/>
                </a:cubicBezTo>
                <a:cubicBezTo>
                  <a:pt x="57227" y="244839"/>
                  <a:pt x="57271" y="218290"/>
                  <a:pt x="47234" y="194872"/>
                </a:cubicBezTo>
                <a:cubicBezTo>
                  <a:pt x="16273" y="122632"/>
                  <a:pt x="-67100" y="214436"/>
                  <a:pt x="107194" y="89941"/>
                </a:cubicBezTo>
                <a:cubicBezTo>
                  <a:pt x="111260" y="87037"/>
                  <a:pt x="117188" y="89941"/>
                  <a:pt x="122185" y="89941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0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Best Vocabulary Games and Apps - Blog - Educational App Store">
            <a:extLst>
              <a:ext uri="{FF2B5EF4-FFF2-40B4-BE49-F238E27FC236}">
                <a16:creationId xmlns:a16="http://schemas.microsoft.com/office/drawing/2014/main" id="{CCF9A461-F9D8-41D0-93B7-2E09D11D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0585" y="2089418"/>
            <a:ext cx="5730829" cy="26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5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81693E-D1C8-487D-88BD-7917E1944A6F}"/>
              </a:ext>
            </a:extLst>
          </p:cNvPr>
          <p:cNvSpPr txBox="1"/>
          <p:nvPr/>
        </p:nvSpPr>
        <p:spPr>
          <a:xfrm>
            <a:off x="0" y="1488324"/>
            <a:ext cx="11886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Tom………….his work because he was off school for a month.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 over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got behind with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      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got 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             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 through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1B966-DCA7-4E61-A0CA-44A3BE406D81}"/>
              </a:ext>
            </a:extLst>
          </p:cNvPr>
          <p:cNvSpPr txBox="1"/>
          <p:nvPr/>
        </p:nvSpPr>
        <p:spPr>
          <a:xfrm>
            <a:off x="-75908" y="2509962"/>
            <a:ext cx="12191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The children’s show was very…………..as it lacked excitement and enjoyment.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equestrian	           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digital		                c) disappointing       d) sprawling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2E9FC6-DBB9-4246-ACCA-6BA4BC262FE7}"/>
              </a:ext>
            </a:extLst>
          </p:cNvPr>
          <p:cNvSpPr txBox="1"/>
          <p:nvPr/>
        </p:nvSpPr>
        <p:spPr>
          <a:xfrm>
            <a:off x="0" y="3871347"/>
            <a:ext cx="120841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Smoking and eating fast food may………..affect our health.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ccasionally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adversely	                          c)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wholeheartedly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d) amicably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C10B45-8B31-4912-9A3B-A9A40B0D8651}"/>
              </a:ext>
            </a:extLst>
          </p:cNvPr>
          <p:cNvSpPr txBox="1"/>
          <p:nvPr/>
        </p:nvSpPr>
        <p:spPr>
          <a:xfrm>
            <a:off x="0" y="495988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skillful…….………managed to give a lively description of the final match.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ntertainment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b) pedestal	                         c) thriller                      d) commentator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7C4091-0DD1-414D-BB78-5FDF431A5204}"/>
              </a:ext>
            </a:extLst>
          </p:cNvPr>
          <p:cNvSpPr txBox="1"/>
          <p:nvPr/>
        </p:nvSpPr>
        <p:spPr>
          <a:xfrm>
            <a:off x="-1" y="632642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-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From a, b, c and d choose the most suitable word that best completes each of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following sentence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s: (4x 5 = 20 Marks)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E310B6-1115-4B66-BF77-F676F11B291D}"/>
              </a:ext>
            </a:extLst>
          </p:cNvPr>
          <p:cNvSpPr txBox="1"/>
          <p:nvPr/>
        </p:nvSpPr>
        <p:spPr>
          <a:xfrm>
            <a:off x="3699802" y="140677"/>
            <a:ext cx="391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I- Vocabulary (20 Marks)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C6CC99-340F-467B-A0C5-EB95EC9135F1}"/>
              </a:ext>
            </a:extLst>
          </p:cNvPr>
          <p:cNvSpPr/>
          <p:nvPr/>
        </p:nvSpPr>
        <p:spPr>
          <a:xfrm>
            <a:off x="4745501" y="1530396"/>
            <a:ext cx="3417501" cy="381560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A32FA-B229-4C20-B3D6-55B73F691A66}"/>
              </a:ext>
            </a:extLst>
          </p:cNvPr>
          <p:cNvSpPr/>
          <p:nvPr/>
        </p:nvSpPr>
        <p:spPr>
          <a:xfrm>
            <a:off x="2887580" y="1979429"/>
            <a:ext cx="2707537" cy="336850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418039-AAF8-4933-9304-72B9A636951B}"/>
              </a:ext>
            </a:extLst>
          </p:cNvPr>
          <p:cNvSpPr/>
          <p:nvPr/>
        </p:nvSpPr>
        <p:spPr>
          <a:xfrm>
            <a:off x="2113276" y="2550040"/>
            <a:ext cx="774304" cy="401183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D0624C-E757-48AF-862C-D6ED5BD619DE}"/>
              </a:ext>
            </a:extLst>
          </p:cNvPr>
          <p:cNvSpPr/>
          <p:nvPr/>
        </p:nvSpPr>
        <p:spPr>
          <a:xfrm>
            <a:off x="6664692" y="2968955"/>
            <a:ext cx="2254719" cy="401182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166BA3-A0A1-456A-B604-F9ED2732D858}"/>
              </a:ext>
            </a:extLst>
          </p:cNvPr>
          <p:cNvSpPr/>
          <p:nvPr/>
        </p:nvSpPr>
        <p:spPr>
          <a:xfrm>
            <a:off x="5604141" y="3924950"/>
            <a:ext cx="2121101" cy="450940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5A60E2-7CD1-440B-9129-BE43CB05E247}"/>
              </a:ext>
            </a:extLst>
          </p:cNvPr>
          <p:cNvSpPr/>
          <p:nvPr/>
        </p:nvSpPr>
        <p:spPr>
          <a:xfrm>
            <a:off x="2965888" y="4311737"/>
            <a:ext cx="1659989" cy="340700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C4B7F6-BB81-41A1-8EDC-14F519BD2F6D}"/>
              </a:ext>
            </a:extLst>
          </p:cNvPr>
          <p:cNvSpPr/>
          <p:nvPr/>
        </p:nvSpPr>
        <p:spPr>
          <a:xfrm>
            <a:off x="5462353" y="4989059"/>
            <a:ext cx="2404675" cy="392050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5AEAF7-BF3A-4745-8E82-BE8AC857555C}"/>
              </a:ext>
            </a:extLst>
          </p:cNvPr>
          <p:cNvSpPr/>
          <p:nvPr/>
        </p:nvSpPr>
        <p:spPr>
          <a:xfrm>
            <a:off x="9346622" y="5369676"/>
            <a:ext cx="2404674" cy="445887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598FD3-E04A-6CC3-D8D1-947232DA75EF}"/>
              </a:ext>
            </a:extLst>
          </p:cNvPr>
          <p:cNvSpPr/>
          <p:nvPr/>
        </p:nvSpPr>
        <p:spPr>
          <a:xfrm>
            <a:off x="5791200" y="2532037"/>
            <a:ext cx="2371802" cy="401183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C7CB4-4BA8-6F69-7B47-FBE495631D25}"/>
              </a:ext>
            </a:extLst>
          </p:cNvPr>
          <p:cNvSpPr/>
          <p:nvPr/>
        </p:nvSpPr>
        <p:spPr>
          <a:xfrm>
            <a:off x="422395" y="3932877"/>
            <a:ext cx="1053480" cy="450940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3E0655-5780-5DDA-BC51-AE849D504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E31B74-7AB2-A9C5-A6AD-5DEE880D7480}"/>
              </a:ext>
            </a:extLst>
          </p:cNvPr>
          <p:cNvSpPr txBox="1"/>
          <p:nvPr/>
        </p:nvSpPr>
        <p:spPr>
          <a:xfrm>
            <a:off x="0" y="1488324"/>
            <a:ext cx="11886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work…………as a group, we can finish the project before the deadline.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occasionally 		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adversely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spc="7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collectively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kumimoji="0" lang="en-US" sz="2400" b="1" i="0" u="none" strike="noStrike" kern="1200" cap="none" spc="75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menally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0F13-CB31-4BBD-ACF4-0EC8DD6008FC}"/>
              </a:ext>
            </a:extLst>
          </p:cNvPr>
          <p:cNvSpPr txBox="1"/>
          <p:nvPr/>
        </p:nvSpPr>
        <p:spPr>
          <a:xfrm>
            <a:off x="-75908" y="2509962"/>
            <a:ext cx="12191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There is a live…………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.of football match on sports channel now.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category        	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b) broadcast		    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teleorinter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	       d) capability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A5576-C19B-4318-5324-9B61C6E08888}"/>
              </a:ext>
            </a:extLst>
          </p:cNvPr>
          <p:cNvSpPr txBox="1"/>
          <p:nvPr/>
        </p:nvSpPr>
        <p:spPr>
          <a:xfrm>
            <a:off x="0" y="3871347"/>
            <a:ext cx="120841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It took Ali weeks to……………the flu, but now he feels much better.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 down to               	b) get on		    c) get over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d)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through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94A2B-372E-F0B5-8A4B-BAEBD515B3C5}"/>
              </a:ext>
            </a:extLst>
          </p:cNvPr>
          <p:cNvSpPr txBox="1"/>
          <p:nvPr/>
        </p:nvSpPr>
        <p:spPr>
          <a:xfrm>
            <a:off x="0" y="495988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Mexico City is a…………..city of more than 20 million inhabitants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sprawling 	        	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b) zealous	                c) hydraulic                   d)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portable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A0CB36-6EF5-14D5-B668-68B76677FD4F}"/>
              </a:ext>
            </a:extLst>
          </p:cNvPr>
          <p:cNvSpPr txBox="1"/>
          <p:nvPr/>
        </p:nvSpPr>
        <p:spPr>
          <a:xfrm>
            <a:off x="-1" y="632642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-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From a, b, c and d choose the most suitable word that best completes each of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following sentence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s: (4 x 5 = 20 Marks)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BB726-A824-FE3F-2AD0-DB905A4DC530}"/>
              </a:ext>
            </a:extLst>
          </p:cNvPr>
          <p:cNvSpPr txBox="1"/>
          <p:nvPr/>
        </p:nvSpPr>
        <p:spPr>
          <a:xfrm>
            <a:off x="3699802" y="140677"/>
            <a:ext cx="391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I- Vocabulary (20 Marks)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E9549-D7BE-DFBC-8535-39507134A12A}"/>
              </a:ext>
            </a:extLst>
          </p:cNvPr>
          <p:cNvSpPr/>
          <p:nvPr/>
        </p:nvSpPr>
        <p:spPr>
          <a:xfrm>
            <a:off x="2899635" y="1552868"/>
            <a:ext cx="1479860" cy="379630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529F29-93A5-8BD6-B596-0DCC5E96579F}"/>
              </a:ext>
            </a:extLst>
          </p:cNvPr>
          <p:cNvSpPr/>
          <p:nvPr/>
        </p:nvSpPr>
        <p:spPr>
          <a:xfrm>
            <a:off x="6758100" y="1994026"/>
            <a:ext cx="2065058" cy="366169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779F72-243F-C9F8-2527-85E9503FAB53}"/>
              </a:ext>
            </a:extLst>
          </p:cNvPr>
          <p:cNvSpPr/>
          <p:nvPr/>
        </p:nvSpPr>
        <p:spPr>
          <a:xfrm>
            <a:off x="3590155" y="2551303"/>
            <a:ext cx="1928330" cy="398061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36BA0A-3A4F-167E-00D7-5986A3D3F6F4}"/>
              </a:ext>
            </a:extLst>
          </p:cNvPr>
          <p:cNvSpPr/>
          <p:nvPr/>
        </p:nvSpPr>
        <p:spPr>
          <a:xfrm>
            <a:off x="3639565" y="2958431"/>
            <a:ext cx="1878919" cy="382527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1E5EE7-456D-4331-3A7C-89839B9156E3}"/>
              </a:ext>
            </a:extLst>
          </p:cNvPr>
          <p:cNvSpPr/>
          <p:nvPr/>
        </p:nvSpPr>
        <p:spPr>
          <a:xfrm>
            <a:off x="6290282" y="3960443"/>
            <a:ext cx="2532876" cy="340700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775CAE-8B15-26AB-0F0C-1C40C1777391}"/>
              </a:ext>
            </a:extLst>
          </p:cNvPr>
          <p:cNvSpPr/>
          <p:nvPr/>
        </p:nvSpPr>
        <p:spPr>
          <a:xfrm>
            <a:off x="6483887" y="4361644"/>
            <a:ext cx="1817930" cy="340700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7ED6EF-7914-6798-43FF-BDFA3FB6C368}"/>
              </a:ext>
            </a:extLst>
          </p:cNvPr>
          <p:cNvSpPr/>
          <p:nvPr/>
        </p:nvSpPr>
        <p:spPr>
          <a:xfrm>
            <a:off x="309603" y="5068525"/>
            <a:ext cx="1743786" cy="301151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10F0D9-B57C-0926-94AF-200C446D8E25}"/>
              </a:ext>
            </a:extLst>
          </p:cNvPr>
          <p:cNvSpPr/>
          <p:nvPr/>
        </p:nvSpPr>
        <p:spPr>
          <a:xfrm>
            <a:off x="2916" y="5407952"/>
            <a:ext cx="2050473" cy="369295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6357C9-D490-5650-B187-A7A89EBE106E}"/>
              </a:ext>
            </a:extLst>
          </p:cNvPr>
          <p:cNvSpPr/>
          <p:nvPr/>
        </p:nvSpPr>
        <p:spPr>
          <a:xfrm>
            <a:off x="309603" y="2605365"/>
            <a:ext cx="1743786" cy="285217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0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4C7520-7440-DEEB-FCB6-89BBB7F31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4AEB3A-D835-6FD1-69CE-7EB11A7A10D0}"/>
              </a:ext>
            </a:extLst>
          </p:cNvPr>
          <p:cNvSpPr txBox="1"/>
          <p:nvPr/>
        </p:nvSpPr>
        <p:spPr>
          <a:xfrm>
            <a:off x="0" y="1488324"/>
            <a:ext cx="11886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 was………..…by his grandparents after his parents had died.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Tuned in 			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tuned out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75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backoned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away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brought up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824EF-F132-9872-5957-DA18E9E7E447}"/>
              </a:ext>
            </a:extLst>
          </p:cNvPr>
          <p:cNvSpPr txBox="1"/>
          <p:nvPr/>
        </p:nvSpPr>
        <p:spPr>
          <a:xfrm>
            <a:off x="-75908" y="2509962"/>
            <a:ext cx="12191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The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principal…………..supported our campaign to clean our school.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collectively   		  b)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    c)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d)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wholeheartedly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BFF37-D45D-2125-E3A9-1AA265E6F671}"/>
              </a:ext>
            </a:extLst>
          </p:cNvPr>
          <p:cNvSpPr txBox="1"/>
          <p:nvPr/>
        </p:nvSpPr>
        <p:spPr>
          <a:xfrm>
            <a:off x="0" y="3871347"/>
            <a:ext cx="120841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police released the suspect because there was no…………..to prove him guilty.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comedy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	b)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    c)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auidence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 d)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inactivity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D27241-7D96-E647-1A7E-9E68ADE42F04}"/>
              </a:ext>
            </a:extLst>
          </p:cNvPr>
          <p:cNvSpPr txBox="1"/>
          <p:nvPr/>
        </p:nvSpPr>
        <p:spPr>
          <a:xfrm>
            <a:off x="0" y="495988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no attempt to provide any solution for the…………..….roads near the city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digital	 	           b) hydraulic	                c) congested             d)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zealous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F42DE4-F2D9-3ACB-C0DE-BEEACFA063EC}"/>
              </a:ext>
            </a:extLst>
          </p:cNvPr>
          <p:cNvSpPr txBox="1"/>
          <p:nvPr/>
        </p:nvSpPr>
        <p:spPr>
          <a:xfrm>
            <a:off x="-1" y="632642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-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From a, b, c and d choose the most suitable word that best completes each of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following sentence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s: (4 x 5 = 20 Marks)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80E87B-9BCF-6289-A970-A0402636CCF9}"/>
              </a:ext>
            </a:extLst>
          </p:cNvPr>
          <p:cNvSpPr txBox="1"/>
          <p:nvPr/>
        </p:nvSpPr>
        <p:spPr>
          <a:xfrm>
            <a:off x="3699802" y="140677"/>
            <a:ext cx="391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I- Vocabulary (20 Marks)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CAA540-308B-39AA-818D-A7F9EA32E8E7}"/>
              </a:ext>
            </a:extLst>
          </p:cNvPr>
          <p:cNvSpPr/>
          <p:nvPr/>
        </p:nvSpPr>
        <p:spPr>
          <a:xfrm>
            <a:off x="2853229" y="1563121"/>
            <a:ext cx="2504834" cy="362219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66AF00-D4F4-9DF2-4BB7-9C4CCFE6C220}"/>
              </a:ext>
            </a:extLst>
          </p:cNvPr>
          <p:cNvSpPr/>
          <p:nvPr/>
        </p:nvSpPr>
        <p:spPr>
          <a:xfrm>
            <a:off x="9521148" y="1929028"/>
            <a:ext cx="2364879" cy="436991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F3E547-C17B-F81F-182F-CC42941EB0C9}"/>
              </a:ext>
            </a:extLst>
          </p:cNvPr>
          <p:cNvSpPr/>
          <p:nvPr/>
        </p:nvSpPr>
        <p:spPr>
          <a:xfrm>
            <a:off x="4122821" y="2559267"/>
            <a:ext cx="1394911" cy="393041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A30919-3F32-DBB8-B8EC-AA1793840AFF}"/>
              </a:ext>
            </a:extLst>
          </p:cNvPr>
          <p:cNvSpPr/>
          <p:nvPr/>
        </p:nvSpPr>
        <p:spPr>
          <a:xfrm>
            <a:off x="9316829" y="2913284"/>
            <a:ext cx="2569198" cy="393369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6F2409-69AE-504A-8A25-C595BF87AD82}"/>
              </a:ext>
            </a:extLst>
          </p:cNvPr>
          <p:cNvSpPr/>
          <p:nvPr/>
        </p:nvSpPr>
        <p:spPr>
          <a:xfrm>
            <a:off x="416243" y="3887763"/>
            <a:ext cx="1332345" cy="426202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E56D65-B19A-9932-723D-52EEFAFFA002}"/>
              </a:ext>
            </a:extLst>
          </p:cNvPr>
          <p:cNvSpPr/>
          <p:nvPr/>
        </p:nvSpPr>
        <p:spPr>
          <a:xfrm>
            <a:off x="3699802" y="4341214"/>
            <a:ext cx="1817930" cy="340700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1295C9-1689-5FD3-14EE-3ABB7E18525B}"/>
              </a:ext>
            </a:extLst>
          </p:cNvPr>
          <p:cNvSpPr/>
          <p:nvPr/>
        </p:nvSpPr>
        <p:spPr>
          <a:xfrm>
            <a:off x="8117305" y="5026691"/>
            <a:ext cx="932577" cy="412081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76DA99-21D7-4E14-A563-8FC4CF433085}"/>
              </a:ext>
            </a:extLst>
          </p:cNvPr>
          <p:cNvSpPr/>
          <p:nvPr/>
        </p:nvSpPr>
        <p:spPr>
          <a:xfrm>
            <a:off x="6740600" y="5430178"/>
            <a:ext cx="2050473" cy="369295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8DC64B-62B5-40CC-477C-DE5FB4D9C2B5}"/>
              </a:ext>
            </a:extLst>
          </p:cNvPr>
          <p:cNvSpPr/>
          <p:nvPr/>
        </p:nvSpPr>
        <p:spPr>
          <a:xfrm>
            <a:off x="8513829" y="3903861"/>
            <a:ext cx="2090003" cy="39400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7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9E683-5FB1-C23B-E237-E003B18BC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7F0C01-8003-77DD-68DA-7C6425BC9688}"/>
              </a:ext>
            </a:extLst>
          </p:cNvPr>
          <p:cNvSpPr txBox="1"/>
          <p:nvPr/>
        </p:nvSpPr>
        <p:spPr>
          <a:xfrm>
            <a:off x="0" y="1488324"/>
            <a:ext cx="11886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Nowadays people use their cell phones to…………….beautiful moments of their life.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convict 			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record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75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rank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76486-1F18-C398-3AF3-79B3A3741CE4}"/>
              </a:ext>
            </a:extLst>
          </p:cNvPr>
          <p:cNvSpPr txBox="1"/>
          <p:nvPr/>
        </p:nvSpPr>
        <p:spPr>
          <a:xfrm>
            <a:off x="-75908" y="2509962"/>
            <a:ext cx="12191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Social me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platforms play a………..……..role in our social life.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transatlantic    	            b) portable                       c) promin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d)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congested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633522-A089-8EFA-276D-B45C1DA50F3F}"/>
              </a:ext>
            </a:extLst>
          </p:cNvPr>
          <p:cNvSpPr txBox="1"/>
          <p:nvPr/>
        </p:nvSpPr>
        <p:spPr>
          <a:xfrm>
            <a:off x="0" y="3871347"/>
            <a:ext cx="120841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…………………., my father allows me to go swimming with friends.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Fundamentally                b)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               c) Collectively          d) Occasionally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B07F5-4FBA-6B7D-CBA6-BB4453F01814}"/>
              </a:ext>
            </a:extLst>
          </p:cNvPr>
          <p:cNvSpPr txBox="1"/>
          <p:nvPr/>
        </p:nvSpPr>
        <p:spPr>
          <a:xfrm>
            <a:off x="0" y="495988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We climbed the mountain and enjoyed wo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nderful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……………………. 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newcomer	                        b) comedy	                c) city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scape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d) dedication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51EC98-9CFC-E519-3BB1-745575AA6FC1}"/>
              </a:ext>
            </a:extLst>
          </p:cNvPr>
          <p:cNvSpPr txBox="1"/>
          <p:nvPr/>
        </p:nvSpPr>
        <p:spPr>
          <a:xfrm>
            <a:off x="-1" y="632642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-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From a, b, c and d choose the most suitable word that best completes each of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following sentence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s: (4 x 5 = 20 Marks)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0D6612-763B-3411-0215-2293B504D69D}"/>
              </a:ext>
            </a:extLst>
          </p:cNvPr>
          <p:cNvSpPr txBox="1"/>
          <p:nvPr/>
        </p:nvSpPr>
        <p:spPr>
          <a:xfrm>
            <a:off x="3699802" y="140677"/>
            <a:ext cx="391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I- Vocabulary (20 Marks)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F45B61-28C9-AEDD-BF00-783757AEBD4E}"/>
              </a:ext>
            </a:extLst>
          </p:cNvPr>
          <p:cNvSpPr/>
          <p:nvPr/>
        </p:nvSpPr>
        <p:spPr>
          <a:xfrm>
            <a:off x="2594528" y="1558482"/>
            <a:ext cx="2972083" cy="345249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035905-15FF-733D-0FA4-D0AA4A2BDE7C}"/>
              </a:ext>
            </a:extLst>
          </p:cNvPr>
          <p:cNvSpPr/>
          <p:nvPr/>
        </p:nvSpPr>
        <p:spPr>
          <a:xfrm>
            <a:off x="3557397" y="1923334"/>
            <a:ext cx="2009214" cy="420490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41AC73-4043-F73E-DB85-22AE1588C024}"/>
              </a:ext>
            </a:extLst>
          </p:cNvPr>
          <p:cNvSpPr/>
          <p:nvPr/>
        </p:nvSpPr>
        <p:spPr>
          <a:xfrm>
            <a:off x="5710988" y="2618439"/>
            <a:ext cx="593559" cy="393041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79B7F2-1814-E7EE-E460-EE96A14F1D02}"/>
              </a:ext>
            </a:extLst>
          </p:cNvPr>
          <p:cNvSpPr/>
          <p:nvPr/>
        </p:nvSpPr>
        <p:spPr>
          <a:xfrm>
            <a:off x="6709229" y="2939573"/>
            <a:ext cx="2082341" cy="340700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AE9DB6-D77E-0FE5-C352-6072521DAFFE}"/>
              </a:ext>
            </a:extLst>
          </p:cNvPr>
          <p:cNvSpPr/>
          <p:nvPr/>
        </p:nvSpPr>
        <p:spPr>
          <a:xfrm>
            <a:off x="3962400" y="3893441"/>
            <a:ext cx="898358" cy="41028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B1B672-ACBE-5504-F3FB-668A5A0F2102}"/>
              </a:ext>
            </a:extLst>
          </p:cNvPr>
          <p:cNvSpPr/>
          <p:nvPr/>
        </p:nvSpPr>
        <p:spPr>
          <a:xfrm>
            <a:off x="9384803" y="4295472"/>
            <a:ext cx="2165513" cy="340700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A2C245-0B4C-9473-970D-A5FDE81B0F99}"/>
              </a:ext>
            </a:extLst>
          </p:cNvPr>
          <p:cNvSpPr/>
          <p:nvPr/>
        </p:nvSpPr>
        <p:spPr>
          <a:xfrm>
            <a:off x="4080569" y="5040931"/>
            <a:ext cx="2448568" cy="32874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5DD500-3844-D7A9-8B33-3A9DD0BB3549}"/>
              </a:ext>
            </a:extLst>
          </p:cNvPr>
          <p:cNvSpPr/>
          <p:nvPr/>
        </p:nvSpPr>
        <p:spPr>
          <a:xfrm>
            <a:off x="6709229" y="5412323"/>
            <a:ext cx="1696834" cy="394597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1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A16A67-B3CC-45CC-B034-AD12814E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6E31F-5D5A-4FA3-A963-82F178D44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13 Little-Known Grammar Rules | LiteracyPlanet">
            <a:extLst>
              <a:ext uri="{FF2B5EF4-FFF2-40B4-BE49-F238E27FC236}">
                <a16:creationId xmlns:a16="http://schemas.microsoft.com/office/drawing/2014/main" id="{86F81A24-856E-4942-BDD5-C21AE2DC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F2106-C349-46E7-B58F-85A06D69837E}"/>
              </a:ext>
            </a:extLst>
          </p:cNvPr>
          <p:cNvSpPr txBox="1"/>
          <p:nvPr/>
        </p:nvSpPr>
        <p:spPr>
          <a:xfrm rot="19039591">
            <a:off x="884899" y="3299111"/>
            <a:ext cx="2606445" cy="79362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/>
              </a:rPr>
              <a:t>Second </a:t>
            </a:r>
            <a:r>
              <a:rPr kumimoji="0" lang="en-US" sz="18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Term Quiz</a:t>
            </a:r>
          </a:p>
        </p:txBody>
      </p:sp>
    </p:spTree>
    <p:extLst>
      <p:ext uri="{BB962C8B-B14F-4D97-AF65-F5344CB8AC3E}">
        <p14:creationId xmlns:p14="http://schemas.microsoft.com/office/powerpoint/2010/main" val="413839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02A63-B6B4-010D-A20A-B4364D3F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394E4-61DF-4ACE-9B22-A44483DF1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22522-9AC1-BDD7-FA46-0A38618D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62"/>
          <a:stretch>
            <a:fillRect/>
          </a:stretch>
        </p:blipFill>
        <p:spPr>
          <a:xfrm>
            <a:off x="770021" y="385011"/>
            <a:ext cx="10122568" cy="633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7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1A7BD-55EA-C7F2-ADB2-BB00DE17B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9BE16-CD52-A8CB-7DD0-6477AB32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394E4-61DF-4ACE-9B22-A44483DF1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026B1-F8F4-5BD8-DEF7-59576925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926"/>
            <a:ext cx="10744200" cy="636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31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67DCE-8D1F-0E27-1D92-6D0E00C8F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7E2B3-F467-577C-4337-8D1455F4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394E4-61DF-4ACE-9B22-A44483DF1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C9EDD-7ED2-C1A5-E6E1-0564E35612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90" b="7517"/>
          <a:stretch>
            <a:fillRect/>
          </a:stretch>
        </p:blipFill>
        <p:spPr>
          <a:xfrm>
            <a:off x="834188" y="320841"/>
            <a:ext cx="10519611" cy="640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3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9B8E1-27E5-720F-91F3-861AC7FBE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D13A1-121A-FC56-6C02-1B24907F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394E4-61DF-4ACE-9B22-A44483DF1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42DE9-11D7-5C64-3AF4-770574D70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6" y="320843"/>
            <a:ext cx="10619874" cy="64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7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0"/>
                <a:lumOff val="100000"/>
                <a:alpha val="83000"/>
              </a:schemeClr>
            </a:gs>
            <a:gs pos="41000">
              <a:schemeClr val="accent1">
                <a:lumMod val="0"/>
                <a:lumOff val="100000"/>
              </a:schemeClr>
            </a:gs>
            <a:gs pos="74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ounded Rectangle 198"/>
          <p:cNvSpPr/>
          <p:nvPr/>
        </p:nvSpPr>
        <p:spPr>
          <a:xfrm>
            <a:off x="7752495" y="523132"/>
            <a:ext cx="3992451" cy="38465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7960" y="3254769"/>
            <a:ext cx="1055177" cy="1050419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isometricOffAxis1Top">
              <a:rot lat="17827248" lon="17266542" rev="4444443"/>
            </a:camera>
            <a:lightRig rig="threePt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17313" y="3798164"/>
            <a:ext cx="4501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4800000">
                <a:rot lat="487347" lon="19532356" rev="0"/>
              </a:camera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1403251" y="3810279"/>
            <a:ext cx="4572000" cy="634216"/>
            <a:chOff x="1416474" y="2160260"/>
            <a:chExt cx="4572000" cy="634216"/>
          </a:xfrm>
        </p:grpSpPr>
        <p:sp>
          <p:nvSpPr>
            <p:cNvPr id="72" name="Pentagon 71"/>
            <p:cNvSpPr/>
            <p:nvPr/>
          </p:nvSpPr>
          <p:spPr>
            <a:xfrm>
              <a:off x="1416474" y="2160260"/>
              <a:ext cx="4572000" cy="634216"/>
            </a:xfrm>
            <a:prstGeom prst="homePlat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73">
              <a:hlinkClick r:id="" action="ppaction://noaction"/>
            </p:cNvPr>
            <p:cNvSpPr txBox="1"/>
            <p:nvPr/>
          </p:nvSpPr>
          <p:spPr>
            <a:xfrm>
              <a:off x="2363670" y="2241990"/>
              <a:ext cx="3221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Writing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239707" y="1629396"/>
            <a:ext cx="1055177" cy="1050419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isometricOffAxis1Top">
              <a:rot lat="17827248" lon="17266542" rev="4444443"/>
            </a:camera>
            <a:lightRig rig="threePt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7251" y="2211977"/>
            <a:ext cx="4501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4800000">
                <a:rot lat="487347" lon="19532356" rev="0"/>
              </a:camera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1473812" y="2181812"/>
            <a:ext cx="4572000" cy="634216"/>
            <a:chOff x="1416474" y="1374417"/>
            <a:chExt cx="4572000" cy="634216"/>
          </a:xfrm>
        </p:grpSpPr>
        <p:sp>
          <p:nvSpPr>
            <p:cNvPr id="77" name="Pentagon 76">
              <a:hlinkClick r:id="" action="ppaction://noaction"/>
            </p:cNvPr>
            <p:cNvSpPr/>
            <p:nvPr/>
          </p:nvSpPr>
          <p:spPr>
            <a:xfrm>
              <a:off x="1416474" y="1374417"/>
              <a:ext cx="4572000" cy="634216"/>
            </a:xfrm>
            <a:prstGeom prst="homePlat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extBox 78">
              <a:hlinkClick r:id="" action="ppaction://noaction"/>
            </p:cNvPr>
            <p:cNvSpPr txBox="1"/>
            <p:nvPr/>
          </p:nvSpPr>
          <p:spPr>
            <a:xfrm>
              <a:off x="2363670" y="1456147"/>
              <a:ext cx="2290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Grammar</a:t>
              </a:r>
            </a:p>
          </p:txBody>
        </p:sp>
      </p:grpSp>
      <p:sp>
        <p:nvSpPr>
          <p:cNvPr id="81" name="Rectangle 80"/>
          <p:cNvSpPr/>
          <p:nvPr/>
        </p:nvSpPr>
        <p:spPr>
          <a:xfrm>
            <a:off x="267740" y="0"/>
            <a:ext cx="1055177" cy="1050419"/>
          </a:xfrm>
          <a:prstGeom prst="rect">
            <a:avLst/>
          </a:prstGeom>
          <a:solidFill>
            <a:srgbClr val="FF9966"/>
          </a:solidFill>
          <a:ln>
            <a:noFill/>
          </a:ln>
          <a:scene3d>
            <a:camera prst="isometricOffAxis1Top">
              <a:rot lat="17827248" lon="17266542" rev="4444443"/>
            </a:camera>
            <a:lightRig rig="threePt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67296" y="604296"/>
            <a:ext cx="4501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4800000">
                <a:rot lat="487347" lon="19532356" rev="0"/>
              </a:camera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501136" y="553345"/>
            <a:ext cx="4572000" cy="634216"/>
            <a:chOff x="1416471" y="553345"/>
            <a:chExt cx="4572000" cy="634216"/>
          </a:xfrm>
        </p:grpSpPr>
        <p:sp>
          <p:nvSpPr>
            <p:cNvPr id="82" name="Pentagon 81"/>
            <p:cNvSpPr/>
            <p:nvPr/>
          </p:nvSpPr>
          <p:spPr>
            <a:xfrm>
              <a:off x="1416471" y="553345"/>
              <a:ext cx="4572000" cy="634216"/>
            </a:xfrm>
            <a:prstGeom prst="homePlate">
              <a:avLst/>
            </a:prstGeom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hlinkClick r:id="" action="ppaction://noaction"/>
            </p:cNvPr>
            <p:cNvSpPr txBox="1"/>
            <p:nvPr/>
          </p:nvSpPr>
          <p:spPr>
            <a:xfrm>
              <a:off x="2363667" y="635075"/>
              <a:ext cx="2290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Vocabulary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426689" y="397449"/>
            <a:ext cx="4765311" cy="765572"/>
            <a:chOff x="-604129" y="435429"/>
            <a:chExt cx="13639406" cy="765572"/>
          </a:xfrm>
        </p:grpSpPr>
        <p:sp>
          <p:nvSpPr>
            <p:cNvPr id="95" name="Rectangle: Rounded Corners 23">
              <a:extLst>
                <a:ext uri="{FF2B5EF4-FFF2-40B4-BE49-F238E27FC236}">
                  <a16:creationId xmlns:a16="http://schemas.microsoft.com/office/drawing/2014/main" id="{3770B1AF-50EA-4B04-8D16-FFD8EAD8D549}"/>
                </a:ext>
              </a:extLst>
            </p:cNvPr>
            <p:cNvSpPr/>
            <p:nvPr/>
          </p:nvSpPr>
          <p:spPr>
            <a:xfrm>
              <a:off x="-604129" y="435429"/>
              <a:ext cx="13639406" cy="76557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90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: Rounded Corners 24">
              <a:extLst>
                <a:ext uri="{FF2B5EF4-FFF2-40B4-BE49-F238E27FC236}">
                  <a16:creationId xmlns:a16="http://schemas.microsoft.com/office/drawing/2014/main" id="{D9C3D2FB-878E-4317-B67F-993A16206C10}"/>
                </a:ext>
              </a:extLst>
            </p:cNvPr>
            <p:cNvSpPr/>
            <p:nvPr/>
          </p:nvSpPr>
          <p:spPr>
            <a:xfrm>
              <a:off x="-295410" y="642425"/>
              <a:ext cx="12900056" cy="35157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90A4C6-0ACE-4A8F-802F-CA2D618C13AC}"/>
              </a:ext>
            </a:extLst>
          </p:cNvPr>
          <p:cNvGrpSpPr/>
          <p:nvPr/>
        </p:nvGrpSpPr>
        <p:grpSpPr>
          <a:xfrm>
            <a:off x="8675640" y="523132"/>
            <a:ext cx="2547243" cy="5326454"/>
            <a:chOff x="8441265" y="435429"/>
            <a:chExt cx="2547243" cy="5326454"/>
          </a:xfrm>
        </p:grpSpPr>
        <p:sp>
          <p:nvSpPr>
            <p:cNvPr id="99" name="Freeform: Shape 90">
              <a:extLst>
                <a:ext uri="{FF2B5EF4-FFF2-40B4-BE49-F238E27FC236}">
                  <a16:creationId xmlns:a16="http://schemas.microsoft.com/office/drawing/2014/main" id="{ECCA6C05-9E12-4153-8A2C-8B007D98B6FA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22">
              <a:extLst>
                <a:ext uri="{FF2B5EF4-FFF2-40B4-BE49-F238E27FC236}">
                  <a16:creationId xmlns:a16="http://schemas.microsoft.com/office/drawing/2014/main" id="{9CB42899-DD88-45DE-930E-0A28FB23B5EF}"/>
                </a:ext>
              </a:extLst>
            </p:cNvPr>
            <p:cNvSpPr/>
            <p:nvPr/>
          </p:nvSpPr>
          <p:spPr>
            <a:xfrm>
              <a:off x="8441265" y="3504629"/>
              <a:ext cx="2208628" cy="2208628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A28B76C-5107-436E-B803-6592BADC7185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E32F8C6-A1E2-4A41-ACB9-A9D887FE8A80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8B37D97-0B59-4F86-8678-171A761C541D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5D97D61-3B74-473E-B47D-20E6942675C3}"/>
                </a:ext>
              </a:extLst>
            </p:cNvPr>
            <p:cNvCxnSpPr>
              <a:cxnSpLocks/>
              <a:stCxn id="110" idx="4"/>
              <a:endCxn id="100" idx="5"/>
            </p:cNvCxnSpPr>
            <p:nvPr/>
          </p:nvCxnSpPr>
          <p:spPr>
            <a:xfrm flipH="1">
              <a:off x="9545579" y="1204686"/>
              <a:ext cx="56145" cy="22999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: Shape 91">
              <a:extLst>
                <a:ext uri="{FF2B5EF4-FFF2-40B4-BE49-F238E27FC236}">
                  <a16:creationId xmlns:a16="http://schemas.microsoft.com/office/drawing/2014/main" id="{62A2AEA3-0A47-404D-BA63-A6A151284C7A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92">
              <a:extLst>
                <a:ext uri="{FF2B5EF4-FFF2-40B4-BE49-F238E27FC236}">
                  <a16:creationId xmlns:a16="http://schemas.microsoft.com/office/drawing/2014/main" id="{A58B8F7C-74DA-4C48-AF4F-AC70DAA0F08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93">
              <a:extLst>
                <a:ext uri="{FF2B5EF4-FFF2-40B4-BE49-F238E27FC236}">
                  <a16:creationId xmlns:a16="http://schemas.microsoft.com/office/drawing/2014/main" id="{2A0E65F2-9997-4D1C-84DC-F85F573B215D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6CD492D-9EE2-49DC-BCB4-B7D0D832510B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85064E40-2020-4E30-A5F7-7EA1DB6C1E9F}"/>
                </a:ext>
              </a:extLst>
            </p:cNvPr>
            <p:cNvSpPr txBox="1"/>
            <p:nvPr/>
          </p:nvSpPr>
          <p:spPr>
            <a:xfrm>
              <a:off x="8496628" y="4162778"/>
              <a:ext cx="2491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 Marks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090A4C6-0ACE-4A8F-802F-CA2D618C13AC}"/>
              </a:ext>
            </a:extLst>
          </p:cNvPr>
          <p:cNvGrpSpPr/>
          <p:nvPr/>
        </p:nvGrpSpPr>
        <p:grpSpPr>
          <a:xfrm>
            <a:off x="8757687" y="531284"/>
            <a:ext cx="2491880" cy="5326454"/>
            <a:chOff x="8496628" y="435429"/>
            <a:chExt cx="2491880" cy="5326454"/>
          </a:xfrm>
        </p:grpSpPr>
        <p:sp>
          <p:nvSpPr>
            <p:cNvPr id="113" name="Freeform: Shape 90">
              <a:extLst>
                <a:ext uri="{FF2B5EF4-FFF2-40B4-BE49-F238E27FC236}">
                  <a16:creationId xmlns:a16="http://schemas.microsoft.com/office/drawing/2014/main" id="{ECCA6C05-9E12-4153-8A2C-8B007D98B6FA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22">
              <a:extLst>
                <a:ext uri="{FF2B5EF4-FFF2-40B4-BE49-F238E27FC236}">
                  <a16:creationId xmlns:a16="http://schemas.microsoft.com/office/drawing/2014/main" id="{9CB42899-DD88-45DE-930E-0A28FB23B5EF}"/>
                </a:ext>
              </a:extLst>
            </p:cNvPr>
            <p:cNvSpPr/>
            <p:nvPr/>
          </p:nvSpPr>
          <p:spPr>
            <a:xfrm>
              <a:off x="8496628" y="3462887"/>
              <a:ext cx="2208628" cy="2208628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solidFill>
              <a:srgbClr val="660066"/>
            </a:solidFill>
            <a:ln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A28B76C-5107-436E-B803-6592BADC7185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AE32F8C6-A1E2-4A41-ACB9-A9D887FE8A80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8B37D97-0B59-4F86-8678-171A761C541D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5D97D61-3B74-473E-B47D-20E6942675C3}"/>
                </a:ext>
              </a:extLst>
            </p:cNvPr>
            <p:cNvCxnSpPr>
              <a:cxnSpLocks/>
              <a:stCxn id="122" idx="4"/>
              <a:endCxn id="114" idx="5"/>
            </p:cNvCxnSpPr>
            <p:nvPr/>
          </p:nvCxnSpPr>
          <p:spPr>
            <a:xfrm flipH="1">
              <a:off x="9600942" y="1204686"/>
              <a:ext cx="782" cy="22582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reeform: Shape 91">
              <a:extLst>
                <a:ext uri="{FF2B5EF4-FFF2-40B4-BE49-F238E27FC236}">
                  <a16:creationId xmlns:a16="http://schemas.microsoft.com/office/drawing/2014/main" id="{62A2AEA3-0A47-404D-BA63-A6A151284C7A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92">
              <a:extLst>
                <a:ext uri="{FF2B5EF4-FFF2-40B4-BE49-F238E27FC236}">
                  <a16:creationId xmlns:a16="http://schemas.microsoft.com/office/drawing/2014/main" id="{A58B8F7C-74DA-4C48-AF4F-AC70DAA0F08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93">
              <a:extLst>
                <a:ext uri="{FF2B5EF4-FFF2-40B4-BE49-F238E27FC236}">
                  <a16:creationId xmlns:a16="http://schemas.microsoft.com/office/drawing/2014/main" id="{2A0E65F2-9997-4D1C-84DC-F85F573B215D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46CD492D-9EE2-49DC-BCB4-B7D0D832510B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5064E40-2020-4E30-A5F7-7EA1DB6C1E9F}"/>
                </a:ext>
              </a:extLst>
            </p:cNvPr>
            <p:cNvSpPr txBox="1"/>
            <p:nvPr/>
          </p:nvSpPr>
          <p:spPr>
            <a:xfrm>
              <a:off x="8496628" y="4162778"/>
              <a:ext cx="2491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 Marks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090A4C6-0ACE-4A8F-802F-CA2D618C13AC}"/>
              </a:ext>
            </a:extLst>
          </p:cNvPr>
          <p:cNvGrpSpPr/>
          <p:nvPr/>
        </p:nvGrpSpPr>
        <p:grpSpPr>
          <a:xfrm>
            <a:off x="8730235" y="495785"/>
            <a:ext cx="2491880" cy="5326454"/>
            <a:chOff x="8496628" y="435429"/>
            <a:chExt cx="2491880" cy="5326454"/>
          </a:xfrm>
        </p:grpSpPr>
        <p:sp>
          <p:nvSpPr>
            <p:cNvPr id="125" name="Freeform: Shape 90">
              <a:extLst>
                <a:ext uri="{FF2B5EF4-FFF2-40B4-BE49-F238E27FC236}">
                  <a16:creationId xmlns:a16="http://schemas.microsoft.com/office/drawing/2014/main" id="{ECCA6C05-9E12-4153-8A2C-8B007D98B6FA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22">
              <a:extLst>
                <a:ext uri="{FF2B5EF4-FFF2-40B4-BE49-F238E27FC236}">
                  <a16:creationId xmlns:a16="http://schemas.microsoft.com/office/drawing/2014/main" id="{9CB42899-DD88-45DE-930E-0A28FB23B5EF}"/>
                </a:ext>
              </a:extLst>
            </p:cNvPr>
            <p:cNvSpPr/>
            <p:nvPr/>
          </p:nvSpPr>
          <p:spPr>
            <a:xfrm>
              <a:off x="8496628" y="3462887"/>
              <a:ext cx="2208628" cy="2208628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A28B76C-5107-436E-B803-6592BADC7185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AE32F8C6-A1E2-4A41-ACB9-A9D887FE8A80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08B37D97-0B59-4F86-8678-171A761C541D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5D97D61-3B74-473E-B47D-20E6942675C3}"/>
                </a:ext>
              </a:extLst>
            </p:cNvPr>
            <p:cNvCxnSpPr>
              <a:cxnSpLocks/>
              <a:stCxn id="134" idx="4"/>
              <a:endCxn id="126" idx="5"/>
            </p:cNvCxnSpPr>
            <p:nvPr/>
          </p:nvCxnSpPr>
          <p:spPr>
            <a:xfrm flipH="1">
              <a:off x="9600942" y="1204686"/>
              <a:ext cx="782" cy="22582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reeform: Shape 91">
              <a:extLst>
                <a:ext uri="{FF2B5EF4-FFF2-40B4-BE49-F238E27FC236}">
                  <a16:creationId xmlns:a16="http://schemas.microsoft.com/office/drawing/2014/main" id="{62A2AEA3-0A47-404D-BA63-A6A151284C7A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92">
              <a:extLst>
                <a:ext uri="{FF2B5EF4-FFF2-40B4-BE49-F238E27FC236}">
                  <a16:creationId xmlns:a16="http://schemas.microsoft.com/office/drawing/2014/main" id="{A58B8F7C-74DA-4C48-AF4F-AC70DAA0F08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93">
              <a:extLst>
                <a:ext uri="{FF2B5EF4-FFF2-40B4-BE49-F238E27FC236}">
                  <a16:creationId xmlns:a16="http://schemas.microsoft.com/office/drawing/2014/main" id="{2A0E65F2-9997-4D1C-84DC-F85F573B215D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6CD492D-9EE2-49DC-BCB4-B7D0D832510B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5064E40-2020-4E30-A5F7-7EA1DB6C1E9F}"/>
                </a:ext>
              </a:extLst>
            </p:cNvPr>
            <p:cNvSpPr txBox="1"/>
            <p:nvPr/>
          </p:nvSpPr>
          <p:spPr>
            <a:xfrm>
              <a:off x="8496628" y="4162778"/>
              <a:ext cx="2491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40 Marks</a:t>
              </a:r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8544105" y="2394366"/>
            <a:ext cx="2530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Total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Marks</a:t>
            </a:r>
          </a:p>
        </p:txBody>
      </p:sp>
      <p:pic>
        <p:nvPicPr>
          <p:cNvPr id="160" name="Picture 4" descr="Exide - International Brands">
            <a:extLst>
              <a:ext uri="{FF2B5EF4-FFF2-40B4-BE49-F238E27FC236}">
                <a16:creationId xmlns:a16="http://schemas.microsoft.com/office/drawing/2014/main" id="{033E9A37-389A-4D81-9F4D-AC269FC2B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65" y="0"/>
            <a:ext cx="1225489" cy="7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28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accel="28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2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2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2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accel="28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8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53" dur="30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9" grpId="0" animBg="1"/>
          <p:bldP spid="20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ac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2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ac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2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2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ac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2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ac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2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2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2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ac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2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2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2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ac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2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2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8" dur="5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5" dur="50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2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8" dur="30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9" grpId="0" animBg="1"/>
          <p:bldP spid="20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66157-99DC-33FA-C4CD-E196D748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91663-E899-62AB-24B9-24BD047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394E4-61DF-4ACE-9B22-A44483DF1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37D84-6F35-AC48-ACD5-A31779E12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6" y="497305"/>
            <a:ext cx="10651958" cy="62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87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0EB99-0A1D-6D1B-20C7-EADC1298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94E4-61DF-4ACE-9B22-A44483DF11E9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6AAEF-3857-926C-E121-80693DC54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401281"/>
            <a:ext cx="11181347" cy="4844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69FB3-930F-2CEF-1F9D-38AD8289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6" y="5077388"/>
            <a:ext cx="10920663" cy="164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7AF22-9626-DE75-E6E4-21E826923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4C3B8-D604-A73F-4F4C-5D2EEFE8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94E4-61DF-4ACE-9B22-A44483DF11E9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69CCE-4C75-D8FB-ECBB-84E32957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4" y="417095"/>
            <a:ext cx="10956758" cy="63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43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49510-1EC8-AC95-92B1-5B2BE18EF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0F5F7-5998-9418-2B87-5D4A9D00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94E4-61DF-4ACE-9B22-A44483DF11E9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4805A-0A40-B689-1E0C-25B7CADE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352926"/>
            <a:ext cx="11277600" cy="636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81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A16A67-B3CC-45CC-B034-AD12814E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6E31F-5D5A-4FA3-A963-82F178D44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13 Little-Known Grammar Rules | LiteracyPlanet">
            <a:extLst>
              <a:ext uri="{FF2B5EF4-FFF2-40B4-BE49-F238E27FC236}">
                <a16:creationId xmlns:a16="http://schemas.microsoft.com/office/drawing/2014/main" id="{86F81A24-856E-4942-BDD5-C21AE2DC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F2106-C349-46E7-B58F-85A06D69837E}"/>
              </a:ext>
            </a:extLst>
          </p:cNvPr>
          <p:cNvSpPr txBox="1"/>
          <p:nvPr/>
        </p:nvSpPr>
        <p:spPr>
          <a:xfrm rot="19720141">
            <a:off x="871270" y="3250509"/>
            <a:ext cx="2604998" cy="79362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/>
              </a:rPr>
              <a:t>Second</a:t>
            </a:r>
            <a:r>
              <a:rPr kumimoji="0" lang="en-US" sz="18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Term Quiz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E0846-1335-449B-80D7-4BFC1238DCF0}"/>
              </a:ext>
            </a:extLst>
          </p:cNvPr>
          <p:cNvSpPr txBox="1"/>
          <p:nvPr/>
        </p:nvSpPr>
        <p:spPr>
          <a:xfrm>
            <a:off x="4662179" y="2446432"/>
            <a:ext cx="593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B- From a, b, and c, choose the correct answer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required</a:t>
            </a: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5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FD109-7346-475D-9D9F-8DC7385E39B5}"/>
              </a:ext>
            </a:extLst>
          </p:cNvPr>
          <p:cNvSpPr txBox="1"/>
          <p:nvPr/>
        </p:nvSpPr>
        <p:spPr>
          <a:xfrm>
            <a:off x="53008" y="12987"/>
            <a:ext cx="11979966" cy="373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01- Scientists have invented many useful inventions.                         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Change into passive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Many useful inventions are invented.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useful inventions have been invented.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useful inventions are being invented.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71BC4-C39A-4A95-87BB-E76F76198727}"/>
              </a:ext>
            </a:extLst>
          </p:cNvPr>
          <p:cNvSpPr/>
          <p:nvPr/>
        </p:nvSpPr>
        <p:spPr>
          <a:xfrm>
            <a:off x="8612441" y="102054"/>
            <a:ext cx="2617033" cy="399490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77205-79A8-4575-9477-189D676DC8E7}"/>
              </a:ext>
            </a:extLst>
          </p:cNvPr>
          <p:cNvSpPr txBox="1"/>
          <p:nvPr/>
        </p:nvSpPr>
        <p:spPr>
          <a:xfrm>
            <a:off x="0" y="4374396"/>
            <a:ext cx="12085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Many useful inventions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invented.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175AD698-CD58-4710-BFF5-7B1D26F36E27}"/>
              </a:ext>
            </a:extLst>
          </p:cNvPr>
          <p:cNvSpPr/>
          <p:nvPr/>
        </p:nvSpPr>
        <p:spPr>
          <a:xfrm>
            <a:off x="10206604" y="784878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Free Animated Emoticons Gif, Download Free Animated Emoticons Gif png  images, Free ClipArts on Clipart Library">
            <a:extLst>
              <a:ext uri="{FF2B5EF4-FFF2-40B4-BE49-F238E27FC236}">
                <a16:creationId xmlns:a16="http://schemas.microsoft.com/office/drawing/2014/main" id="{3901F5D2-00A2-4235-B7C4-D5742B2C8A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1" y="5033814"/>
            <a:ext cx="1934795" cy="14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B63762B2-77A6-46B9-BDAB-5123CC625FAD}"/>
              </a:ext>
            </a:extLst>
          </p:cNvPr>
          <p:cNvSpPr/>
          <p:nvPr/>
        </p:nvSpPr>
        <p:spPr>
          <a:xfrm>
            <a:off x="10387496" y="2362082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" descr="Thinking Sticker by imoji for iOS &amp; Android | GIPHY">
            <a:extLst>
              <a:ext uri="{FF2B5EF4-FFF2-40B4-BE49-F238E27FC236}">
                <a16:creationId xmlns:a16="http://schemas.microsoft.com/office/drawing/2014/main" id="{B16C00F0-13D6-4295-BEC5-9B57C43241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660" y="637742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Thinking Sticker by imoji for iOS &amp; Android | GIPHY">
            <a:extLst>
              <a:ext uri="{FF2B5EF4-FFF2-40B4-BE49-F238E27FC236}">
                <a16:creationId xmlns:a16="http://schemas.microsoft.com/office/drawing/2014/main" id="{DA497AE7-58A5-48D7-BA17-EFE05B0349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692" y="2197646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F5A1057-B8CD-4A9D-9CCE-5608038B49EC}"/>
              </a:ext>
            </a:extLst>
          </p:cNvPr>
          <p:cNvSpPr/>
          <p:nvPr/>
        </p:nvSpPr>
        <p:spPr>
          <a:xfrm>
            <a:off x="1763726" y="397215"/>
            <a:ext cx="1701370" cy="396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verb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08FECBC-AFE7-4481-952C-600B741F1EC4}"/>
              </a:ext>
            </a:extLst>
          </p:cNvPr>
          <p:cNvSpPr/>
          <p:nvPr/>
        </p:nvSpPr>
        <p:spPr>
          <a:xfrm>
            <a:off x="3025862" y="1603011"/>
            <a:ext cx="1389876" cy="504787"/>
          </a:xfrm>
          <a:custGeom>
            <a:avLst/>
            <a:gdLst>
              <a:gd name="connsiteX0" fmla="*/ 119921 w 1244183"/>
              <a:gd name="connsiteY0" fmla="*/ 104931 h 959370"/>
              <a:gd name="connsiteX1" fmla="*/ 209862 w 1244183"/>
              <a:gd name="connsiteY1" fmla="*/ 44970 h 959370"/>
              <a:gd name="connsiteX2" fmla="*/ 434714 w 1244183"/>
              <a:gd name="connsiteY2" fmla="*/ 0 h 959370"/>
              <a:gd name="connsiteX3" fmla="*/ 884419 w 1244183"/>
              <a:gd name="connsiteY3" fmla="*/ 14990 h 959370"/>
              <a:gd name="connsiteX4" fmla="*/ 944380 w 1244183"/>
              <a:gd name="connsiteY4" fmla="*/ 44970 h 959370"/>
              <a:gd name="connsiteX5" fmla="*/ 1049311 w 1244183"/>
              <a:gd name="connsiteY5" fmla="*/ 89941 h 959370"/>
              <a:gd name="connsiteX6" fmla="*/ 1184223 w 1244183"/>
              <a:gd name="connsiteY6" fmla="*/ 239842 h 959370"/>
              <a:gd name="connsiteX7" fmla="*/ 1244183 w 1244183"/>
              <a:gd name="connsiteY7" fmla="*/ 434714 h 959370"/>
              <a:gd name="connsiteX8" fmla="*/ 1229193 w 1244183"/>
              <a:gd name="connsiteY8" fmla="*/ 809468 h 959370"/>
              <a:gd name="connsiteX9" fmla="*/ 1109272 w 1244183"/>
              <a:gd name="connsiteY9" fmla="*/ 884419 h 959370"/>
              <a:gd name="connsiteX10" fmla="*/ 929390 w 1244183"/>
              <a:gd name="connsiteY10" fmla="*/ 944380 h 959370"/>
              <a:gd name="connsiteX11" fmla="*/ 824459 w 1244183"/>
              <a:gd name="connsiteY11" fmla="*/ 959370 h 959370"/>
              <a:gd name="connsiteX12" fmla="*/ 449704 w 1244183"/>
              <a:gd name="connsiteY12" fmla="*/ 944380 h 959370"/>
              <a:gd name="connsiteX13" fmla="*/ 209862 w 1244183"/>
              <a:gd name="connsiteY13" fmla="*/ 809468 h 959370"/>
              <a:gd name="connsiteX14" fmla="*/ 104931 w 1244183"/>
              <a:gd name="connsiteY14" fmla="*/ 689547 h 959370"/>
              <a:gd name="connsiteX15" fmla="*/ 59960 w 1244183"/>
              <a:gd name="connsiteY15" fmla="*/ 629586 h 959370"/>
              <a:gd name="connsiteX16" fmla="*/ 44970 w 1244183"/>
              <a:gd name="connsiteY16" fmla="*/ 584616 h 959370"/>
              <a:gd name="connsiteX17" fmla="*/ 14990 w 1244183"/>
              <a:gd name="connsiteY17" fmla="*/ 509665 h 959370"/>
              <a:gd name="connsiteX18" fmla="*/ 0 w 1244183"/>
              <a:gd name="connsiteY18" fmla="*/ 434714 h 959370"/>
              <a:gd name="connsiteX19" fmla="*/ 14990 w 1244183"/>
              <a:gd name="connsiteY19" fmla="*/ 179881 h 959370"/>
              <a:gd name="connsiteX20" fmla="*/ 59960 w 1244183"/>
              <a:gd name="connsiteY20" fmla="*/ 119921 h 959370"/>
              <a:gd name="connsiteX21" fmla="*/ 164891 w 1244183"/>
              <a:gd name="connsiteY21" fmla="*/ 104931 h 959370"/>
              <a:gd name="connsiteX22" fmla="*/ 209862 w 1244183"/>
              <a:gd name="connsiteY22" fmla="*/ 104931 h 95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44183" h="959370">
                <a:moveTo>
                  <a:pt x="119921" y="104931"/>
                </a:moveTo>
                <a:cubicBezTo>
                  <a:pt x="149901" y="84944"/>
                  <a:pt x="175679" y="56364"/>
                  <a:pt x="209862" y="44970"/>
                </a:cubicBezTo>
                <a:cubicBezTo>
                  <a:pt x="282375" y="20799"/>
                  <a:pt x="434714" y="0"/>
                  <a:pt x="434714" y="0"/>
                </a:cubicBezTo>
                <a:cubicBezTo>
                  <a:pt x="584616" y="4997"/>
                  <a:pt x="735015" y="1807"/>
                  <a:pt x="884419" y="14990"/>
                </a:cubicBezTo>
                <a:cubicBezTo>
                  <a:pt x="906679" y="16954"/>
                  <a:pt x="924037" y="35723"/>
                  <a:pt x="944380" y="44970"/>
                </a:cubicBezTo>
                <a:cubicBezTo>
                  <a:pt x="979023" y="60717"/>
                  <a:pt x="1014334" y="74951"/>
                  <a:pt x="1049311" y="89941"/>
                </a:cubicBezTo>
                <a:cubicBezTo>
                  <a:pt x="1087216" y="127846"/>
                  <a:pt x="1154886" y="187035"/>
                  <a:pt x="1184223" y="239842"/>
                </a:cubicBezTo>
                <a:cubicBezTo>
                  <a:pt x="1215097" y="295415"/>
                  <a:pt x="1229740" y="376943"/>
                  <a:pt x="1244183" y="434714"/>
                </a:cubicBezTo>
                <a:cubicBezTo>
                  <a:pt x="1239186" y="559632"/>
                  <a:pt x="1251170" y="686397"/>
                  <a:pt x="1229193" y="809468"/>
                </a:cubicBezTo>
                <a:cubicBezTo>
                  <a:pt x="1225667" y="829215"/>
                  <a:pt x="1125113" y="877818"/>
                  <a:pt x="1109272" y="884419"/>
                </a:cubicBezTo>
                <a:cubicBezTo>
                  <a:pt x="1055750" y="906720"/>
                  <a:pt x="989417" y="933466"/>
                  <a:pt x="929390" y="944380"/>
                </a:cubicBezTo>
                <a:cubicBezTo>
                  <a:pt x="894628" y="950700"/>
                  <a:pt x="859436" y="954373"/>
                  <a:pt x="824459" y="959370"/>
                </a:cubicBezTo>
                <a:cubicBezTo>
                  <a:pt x="699541" y="954373"/>
                  <a:pt x="573466" y="962060"/>
                  <a:pt x="449704" y="944380"/>
                </a:cubicBezTo>
                <a:cubicBezTo>
                  <a:pt x="354612" y="930795"/>
                  <a:pt x="275124" y="874730"/>
                  <a:pt x="209862" y="809468"/>
                </a:cubicBezTo>
                <a:cubicBezTo>
                  <a:pt x="172303" y="771909"/>
                  <a:pt x="138935" y="730352"/>
                  <a:pt x="104931" y="689547"/>
                </a:cubicBezTo>
                <a:cubicBezTo>
                  <a:pt x="88937" y="670354"/>
                  <a:pt x="74950" y="649573"/>
                  <a:pt x="59960" y="629586"/>
                </a:cubicBezTo>
                <a:cubicBezTo>
                  <a:pt x="54963" y="614596"/>
                  <a:pt x="50518" y="599411"/>
                  <a:pt x="44970" y="584616"/>
                </a:cubicBezTo>
                <a:cubicBezTo>
                  <a:pt x="35522" y="559421"/>
                  <a:pt x="22722" y="535438"/>
                  <a:pt x="14990" y="509665"/>
                </a:cubicBezTo>
                <a:cubicBezTo>
                  <a:pt x="7669" y="485261"/>
                  <a:pt x="4997" y="459698"/>
                  <a:pt x="0" y="434714"/>
                </a:cubicBezTo>
                <a:cubicBezTo>
                  <a:pt x="4997" y="349770"/>
                  <a:pt x="-931" y="263469"/>
                  <a:pt x="14990" y="179881"/>
                </a:cubicBezTo>
                <a:cubicBezTo>
                  <a:pt x="19665" y="155339"/>
                  <a:pt x="37614" y="131094"/>
                  <a:pt x="59960" y="119921"/>
                </a:cubicBezTo>
                <a:cubicBezTo>
                  <a:pt x="91562" y="104120"/>
                  <a:pt x="129734" y="108447"/>
                  <a:pt x="164891" y="104931"/>
                </a:cubicBezTo>
                <a:cubicBezTo>
                  <a:pt x="179807" y="103439"/>
                  <a:pt x="194872" y="104931"/>
                  <a:pt x="209862" y="104931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02188C-4575-4136-9F03-DE1DB4B0989E}"/>
              </a:ext>
            </a:extLst>
          </p:cNvPr>
          <p:cNvSpPr/>
          <p:nvPr/>
        </p:nvSpPr>
        <p:spPr>
          <a:xfrm>
            <a:off x="3025862" y="969561"/>
            <a:ext cx="1507161" cy="3969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C3CE57-BF03-42B7-B396-AEF013670435}"/>
              </a:ext>
            </a:extLst>
          </p:cNvPr>
          <p:cNvSpPr/>
          <p:nvPr/>
        </p:nvSpPr>
        <p:spPr>
          <a:xfrm>
            <a:off x="292813" y="386518"/>
            <a:ext cx="1231108" cy="3983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Subject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EE197E-6913-4C3F-BF8F-8BF41E31D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041" y="5116897"/>
            <a:ext cx="4178503" cy="7618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49922CD-BC79-473E-AB1B-B9CD00811396}"/>
              </a:ext>
            </a:extLst>
          </p:cNvPr>
          <p:cNvSpPr/>
          <p:nvPr/>
        </p:nvSpPr>
        <p:spPr>
          <a:xfrm>
            <a:off x="6354487" y="5340685"/>
            <a:ext cx="1650426" cy="337008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as/have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8B2B30-3302-4290-90BC-29B9DE85F13A}"/>
              </a:ext>
            </a:extLst>
          </p:cNvPr>
          <p:cNvSpPr/>
          <p:nvPr/>
        </p:nvSpPr>
        <p:spPr>
          <a:xfrm>
            <a:off x="4445572" y="5317929"/>
            <a:ext cx="1650427" cy="359763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Present perfect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C11D6D-E331-4F91-9C9F-4B48461541EA}"/>
              </a:ext>
            </a:extLst>
          </p:cNvPr>
          <p:cNvSpPr/>
          <p:nvPr/>
        </p:nvSpPr>
        <p:spPr>
          <a:xfrm>
            <a:off x="2785852" y="5287802"/>
            <a:ext cx="1070605" cy="548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CD556D1-90FD-4C6A-86E0-F1945501BECE}"/>
              </a:ext>
            </a:extLst>
          </p:cNvPr>
          <p:cNvSpPr/>
          <p:nvPr/>
        </p:nvSpPr>
        <p:spPr>
          <a:xfrm>
            <a:off x="3025862" y="6031845"/>
            <a:ext cx="1551272" cy="548100"/>
          </a:xfrm>
          <a:prstGeom prst="wedgeRoundRectCallout">
            <a:avLst>
              <a:gd name="adj1" fmla="val -48329"/>
              <a:gd name="adj2" fmla="val -87921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Passive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5B55DB91-57BC-4969-A2D3-1B32943FBF70}"/>
              </a:ext>
            </a:extLst>
          </p:cNvPr>
          <p:cNvSpPr/>
          <p:nvPr/>
        </p:nvSpPr>
        <p:spPr>
          <a:xfrm>
            <a:off x="6263826" y="6082313"/>
            <a:ext cx="2945834" cy="548100"/>
          </a:xfrm>
          <a:prstGeom prst="wedgeRoundRectCallout">
            <a:avLst>
              <a:gd name="adj1" fmla="val -48329"/>
              <a:gd name="adj2" fmla="val -87921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has/have been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+v3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E8E6AD-4413-4905-A150-D288BE7D929C}"/>
              </a:ext>
            </a:extLst>
          </p:cNvPr>
          <p:cNvSpPr/>
          <p:nvPr/>
        </p:nvSpPr>
        <p:spPr>
          <a:xfrm>
            <a:off x="3025862" y="1639974"/>
            <a:ext cx="2428454" cy="3969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320E01-170A-4227-B337-9356F437668A}"/>
              </a:ext>
            </a:extLst>
          </p:cNvPr>
          <p:cNvSpPr/>
          <p:nvPr/>
        </p:nvSpPr>
        <p:spPr>
          <a:xfrm>
            <a:off x="3321153" y="2323115"/>
            <a:ext cx="2428453" cy="33678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3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5" grpId="0" animBg="1"/>
      <p:bldP spid="27" grpId="0" animBg="1"/>
      <p:bldP spid="32" grpId="0" animBg="1"/>
      <p:bldP spid="7" grpId="0" animBg="1"/>
      <p:bldP spid="31" grpId="0" animBg="1"/>
      <p:bldP spid="29" grpId="0" animBg="1"/>
      <p:bldP spid="13" grpId="0" animBg="1"/>
      <p:bldP spid="14" grpId="0" animBg="1"/>
      <p:bldP spid="35" grpId="0" animBg="1"/>
      <p:bldP spid="36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FD109-7346-475D-9D9F-8DC7385E39B5}"/>
              </a:ext>
            </a:extLst>
          </p:cNvPr>
          <p:cNvSpPr txBox="1"/>
          <p:nvPr/>
        </p:nvSpPr>
        <p:spPr>
          <a:xfrm>
            <a:off x="53008" y="12987"/>
            <a:ext cx="11979966" cy="3961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100"/>
              <a:buFontTx/>
              <a:buNone/>
              <a:tabLst/>
              <a:defRPr/>
            </a:pP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Students are writing the lesson at the moment.                           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(Change into passive)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 has been written at the moment.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 is being written at the moment.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lesson was written at the moment.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71BC4-C39A-4A95-87BB-E76F76198727}"/>
              </a:ext>
            </a:extLst>
          </p:cNvPr>
          <p:cNvSpPr/>
          <p:nvPr/>
        </p:nvSpPr>
        <p:spPr>
          <a:xfrm>
            <a:off x="8530134" y="138376"/>
            <a:ext cx="2535427" cy="325485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77205-79A8-4575-9477-189D676DC8E7}"/>
              </a:ext>
            </a:extLst>
          </p:cNvPr>
          <p:cNvSpPr txBox="1"/>
          <p:nvPr/>
        </p:nvSpPr>
        <p:spPr>
          <a:xfrm>
            <a:off x="24440" y="4648031"/>
            <a:ext cx="1208598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being written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the moment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175AD698-CD58-4710-BFF5-7B1D26F36E27}"/>
              </a:ext>
            </a:extLst>
          </p:cNvPr>
          <p:cNvSpPr/>
          <p:nvPr/>
        </p:nvSpPr>
        <p:spPr>
          <a:xfrm>
            <a:off x="10105980" y="1128960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Free Animated Emoticons Gif, Download Free Animated Emoticons Gif png  images, Free ClipArts on Clipart Library">
            <a:extLst>
              <a:ext uri="{FF2B5EF4-FFF2-40B4-BE49-F238E27FC236}">
                <a16:creationId xmlns:a16="http://schemas.microsoft.com/office/drawing/2014/main" id="{3901F5D2-00A2-4235-B7C4-D5742B2C8A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1" y="5033814"/>
            <a:ext cx="1934795" cy="14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B63762B2-77A6-46B9-BDAB-5123CC625FAD}"/>
              </a:ext>
            </a:extLst>
          </p:cNvPr>
          <p:cNvSpPr/>
          <p:nvPr/>
        </p:nvSpPr>
        <p:spPr>
          <a:xfrm>
            <a:off x="10264701" y="2576428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" descr="Thinking Sticker by imoji for iOS &amp; Android | GIPHY">
            <a:extLst>
              <a:ext uri="{FF2B5EF4-FFF2-40B4-BE49-F238E27FC236}">
                <a16:creationId xmlns:a16="http://schemas.microsoft.com/office/drawing/2014/main" id="{DA497AE7-58A5-48D7-BA17-EFE05B0349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713" y="1586576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3E90986-1C4D-4867-A4EC-F744D16C51D6}"/>
              </a:ext>
            </a:extLst>
          </p:cNvPr>
          <p:cNvSpPr/>
          <p:nvPr/>
        </p:nvSpPr>
        <p:spPr>
          <a:xfrm>
            <a:off x="384361" y="4197202"/>
            <a:ext cx="3209719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am/is/are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EFBA003-322B-4E27-BBFE-86CA9CD29A41}"/>
              </a:ext>
            </a:extLst>
          </p:cNvPr>
          <p:cNvSpPr/>
          <p:nvPr/>
        </p:nvSpPr>
        <p:spPr>
          <a:xfrm>
            <a:off x="437432" y="476654"/>
            <a:ext cx="1551789" cy="493612"/>
          </a:xfrm>
          <a:prstGeom prst="wedgeRoundRectCallout">
            <a:avLst>
              <a:gd name="adj1" fmla="val -33984"/>
              <a:gd name="adj2" fmla="val -9334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Subject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CB4B063D-4DEB-4D90-93F0-9718AA28DECA}"/>
              </a:ext>
            </a:extLst>
          </p:cNvPr>
          <p:cNvSpPr/>
          <p:nvPr/>
        </p:nvSpPr>
        <p:spPr>
          <a:xfrm>
            <a:off x="3785936" y="2890371"/>
            <a:ext cx="4620127" cy="740647"/>
          </a:xfrm>
          <a:prstGeom prst="wedgeRoundRectCallout">
            <a:avLst>
              <a:gd name="adj1" fmla="val -78831"/>
              <a:gd name="adj2" fmla="val 13131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present continuous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3199DD-76C1-4CCE-B0B9-43A283197622}"/>
              </a:ext>
            </a:extLst>
          </p:cNvPr>
          <p:cNvSpPr/>
          <p:nvPr/>
        </p:nvSpPr>
        <p:spPr>
          <a:xfrm>
            <a:off x="5437097" y="4159288"/>
            <a:ext cx="5968839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Passive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) am/is/are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being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+v3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D7A5CB68-1BCB-46D9-BA73-D7EBA7741E20}"/>
              </a:ext>
            </a:extLst>
          </p:cNvPr>
          <p:cNvSpPr/>
          <p:nvPr/>
        </p:nvSpPr>
        <p:spPr>
          <a:xfrm>
            <a:off x="2042291" y="476653"/>
            <a:ext cx="2505830" cy="493613"/>
          </a:xfrm>
          <a:prstGeom prst="wedgeRoundRectCallout">
            <a:avLst>
              <a:gd name="adj1" fmla="val -33984"/>
              <a:gd name="adj2" fmla="val -93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verb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0010019-391A-C821-4E0B-1D7B9C752C86}"/>
              </a:ext>
            </a:extLst>
          </p:cNvPr>
          <p:cNvSpPr/>
          <p:nvPr/>
        </p:nvSpPr>
        <p:spPr>
          <a:xfrm>
            <a:off x="1989221" y="476654"/>
            <a:ext cx="2899216" cy="493612"/>
          </a:xfrm>
          <a:prstGeom prst="wedgeRoundRectCallout">
            <a:avLst>
              <a:gd name="adj1" fmla="val -33984"/>
              <a:gd name="adj2" fmla="val -9334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prstClr val="black"/>
                </a:solidFill>
                <a:latin typeface="Calibri" panose="020F0502020204030204"/>
              </a:rPr>
              <a:t>Present continuous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7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5" grpId="0" animBg="1"/>
      <p:bldP spid="27" grpId="0" animBg="1"/>
      <p:bldP spid="30" grpId="0" animBg="1"/>
      <p:bldP spid="2" grpId="0" animBg="1"/>
      <p:bldP spid="22" grpId="0" animBg="1"/>
      <p:bldP spid="29" grpId="0" animBg="1"/>
      <p:bldP spid="34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FD109-7346-475D-9D9F-8DC7385E39B5}"/>
              </a:ext>
            </a:extLst>
          </p:cNvPr>
          <p:cNvSpPr txBox="1"/>
          <p:nvPr/>
        </p:nvSpPr>
        <p:spPr>
          <a:xfrm>
            <a:off x="53008" y="12987"/>
            <a:ext cx="11979966" cy="3797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03-We should encourage people to read more  to improve their English.    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(Make passive)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 should  encourage  to read more  to improve their English.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People 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encouraged to read more to improve their English.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People should be encouraged to read more o improve their English.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71BC4-C39A-4A95-87BB-E76F76198727}"/>
              </a:ext>
            </a:extLst>
          </p:cNvPr>
          <p:cNvSpPr/>
          <p:nvPr/>
        </p:nvSpPr>
        <p:spPr>
          <a:xfrm>
            <a:off x="9436250" y="88633"/>
            <a:ext cx="1826836" cy="349670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77205-79A8-4575-9477-189D676DC8E7}"/>
              </a:ext>
            </a:extLst>
          </p:cNvPr>
          <p:cNvSpPr txBox="1"/>
          <p:nvPr/>
        </p:nvSpPr>
        <p:spPr>
          <a:xfrm>
            <a:off x="0" y="4374396"/>
            <a:ext cx="1208598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 should be encouraged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read more  to improve their English. </a:t>
            </a: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175AD698-CD58-4710-BFF5-7B1D26F36E27}"/>
              </a:ext>
            </a:extLst>
          </p:cNvPr>
          <p:cNvSpPr/>
          <p:nvPr/>
        </p:nvSpPr>
        <p:spPr>
          <a:xfrm>
            <a:off x="8488004" y="844217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Free Animated Emoticons Gif, Download Free Animated Emoticons Gif png  images, Free ClipArts on Clipart Library">
            <a:extLst>
              <a:ext uri="{FF2B5EF4-FFF2-40B4-BE49-F238E27FC236}">
                <a16:creationId xmlns:a16="http://schemas.microsoft.com/office/drawing/2014/main" id="{3901F5D2-00A2-4235-B7C4-D5742B2C8A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1" y="5033814"/>
            <a:ext cx="1934795" cy="14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B63762B2-77A6-46B9-BDAB-5123CC625FAD}"/>
              </a:ext>
            </a:extLst>
          </p:cNvPr>
          <p:cNvSpPr/>
          <p:nvPr/>
        </p:nvSpPr>
        <p:spPr>
          <a:xfrm>
            <a:off x="9063877" y="1960459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" descr="Thinking Sticker by imoji for iOS &amp; Android | GIPHY">
            <a:extLst>
              <a:ext uri="{FF2B5EF4-FFF2-40B4-BE49-F238E27FC236}">
                <a16:creationId xmlns:a16="http://schemas.microsoft.com/office/drawing/2014/main" id="{B16C00F0-13D6-4295-BEC5-9B57C43241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877" y="584159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Thinking Sticker by imoji for iOS &amp; Android | GIPHY">
            <a:extLst>
              <a:ext uri="{FF2B5EF4-FFF2-40B4-BE49-F238E27FC236}">
                <a16:creationId xmlns:a16="http://schemas.microsoft.com/office/drawing/2014/main" id="{DA497AE7-58A5-48D7-BA17-EFE05B0349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627" y="1694341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C1CBBD0-BC43-4C9D-8DF9-BEABCD911F76}"/>
              </a:ext>
            </a:extLst>
          </p:cNvPr>
          <p:cNvSpPr/>
          <p:nvPr/>
        </p:nvSpPr>
        <p:spPr>
          <a:xfrm>
            <a:off x="1294841" y="948774"/>
            <a:ext cx="769257" cy="3622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5A1057-B8CD-4A9D-9CCE-5608038B49EC}"/>
              </a:ext>
            </a:extLst>
          </p:cNvPr>
          <p:cNvSpPr/>
          <p:nvPr/>
        </p:nvSpPr>
        <p:spPr>
          <a:xfrm>
            <a:off x="1767978" y="96663"/>
            <a:ext cx="1328148" cy="4011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08FECBC-AFE7-4481-952C-600B741F1EC4}"/>
              </a:ext>
            </a:extLst>
          </p:cNvPr>
          <p:cNvSpPr/>
          <p:nvPr/>
        </p:nvSpPr>
        <p:spPr>
          <a:xfrm>
            <a:off x="928915" y="70501"/>
            <a:ext cx="895204" cy="504787"/>
          </a:xfrm>
          <a:custGeom>
            <a:avLst/>
            <a:gdLst>
              <a:gd name="connsiteX0" fmla="*/ 119921 w 1244183"/>
              <a:gd name="connsiteY0" fmla="*/ 104931 h 959370"/>
              <a:gd name="connsiteX1" fmla="*/ 209862 w 1244183"/>
              <a:gd name="connsiteY1" fmla="*/ 44970 h 959370"/>
              <a:gd name="connsiteX2" fmla="*/ 434714 w 1244183"/>
              <a:gd name="connsiteY2" fmla="*/ 0 h 959370"/>
              <a:gd name="connsiteX3" fmla="*/ 884419 w 1244183"/>
              <a:gd name="connsiteY3" fmla="*/ 14990 h 959370"/>
              <a:gd name="connsiteX4" fmla="*/ 944380 w 1244183"/>
              <a:gd name="connsiteY4" fmla="*/ 44970 h 959370"/>
              <a:gd name="connsiteX5" fmla="*/ 1049311 w 1244183"/>
              <a:gd name="connsiteY5" fmla="*/ 89941 h 959370"/>
              <a:gd name="connsiteX6" fmla="*/ 1184223 w 1244183"/>
              <a:gd name="connsiteY6" fmla="*/ 239842 h 959370"/>
              <a:gd name="connsiteX7" fmla="*/ 1244183 w 1244183"/>
              <a:gd name="connsiteY7" fmla="*/ 434714 h 959370"/>
              <a:gd name="connsiteX8" fmla="*/ 1229193 w 1244183"/>
              <a:gd name="connsiteY8" fmla="*/ 809468 h 959370"/>
              <a:gd name="connsiteX9" fmla="*/ 1109272 w 1244183"/>
              <a:gd name="connsiteY9" fmla="*/ 884419 h 959370"/>
              <a:gd name="connsiteX10" fmla="*/ 929390 w 1244183"/>
              <a:gd name="connsiteY10" fmla="*/ 944380 h 959370"/>
              <a:gd name="connsiteX11" fmla="*/ 824459 w 1244183"/>
              <a:gd name="connsiteY11" fmla="*/ 959370 h 959370"/>
              <a:gd name="connsiteX12" fmla="*/ 449704 w 1244183"/>
              <a:gd name="connsiteY12" fmla="*/ 944380 h 959370"/>
              <a:gd name="connsiteX13" fmla="*/ 209862 w 1244183"/>
              <a:gd name="connsiteY13" fmla="*/ 809468 h 959370"/>
              <a:gd name="connsiteX14" fmla="*/ 104931 w 1244183"/>
              <a:gd name="connsiteY14" fmla="*/ 689547 h 959370"/>
              <a:gd name="connsiteX15" fmla="*/ 59960 w 1244183"/>
              <a:gd name="connsiteY15" fmla="*/ 629586 h 959370"/>
              <a:gd name="connsiteX16" fmla="*/ 44970 w 1244183"/>
              <a:gd name="connsiteY16" fmla="*/ 584616 h 959370"/>
              <a:gd name="connsiteX17" fmla="*/ 14990 w 1244183"/>
              <a:gd name="connsiteY17" fmla="*/ 509665 h 959370"/>
              <a:gd name="connsiteX18" fmla="*/ 0 w 1244183"/>
              <a:gd name="connsiteY18" fmla="*/ 434714 h 959370"/>
              <a:gd name="connsiteX19" fmla="*/ 14990 w 1244183"/>
              <a:gd name="connsiteY19" fmla="*/ 179881 h 959370"/>
              <a:gd name="connsiteX20" fmla="*/ 59960 w 1244183"/>
              <a:gd name="connsiteY20" fmla="*/ 119921 h 959370"/>
              <a:gd name="connsiteX21" fmla="*/ 164891 w 1244183"/>
              <a:gd name="connsiteY21" fmla="*/ 104931 h 959370"/>
              <a:gd name="connsiteX22" fmla="*/ 209862 w 1244183"/>
              <a:gd name="connsiteY22" fmla="*/ 104931 h 95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44183" h="959370">
                <a:moveTo>
                  <a:pt x="119921" y="104931"/>
                </a:moveTo>
                <a:cubicBezTo>
                  <a:pt x="149901" y="84944"/>
                  <a:pt x="175679" y="56364"/>
                  <a:pt x="209862" y="44970"/>
                </a:cubicBezTo>
                <a:cubicBezTo>
                  <a:pt x="282375" y="20799"/>
                  <a:pt x="434714" y="0"/>
                  <a:pt x="434714" y="0"/>
                </a:cubicBezTo>
                <a:cubicBezTo>
                  <a:pt x="584616" y="4997"/>
                  <a:pt x="735015" y="1807"/>
                  <a:pt x="884419" y="14990"/>
                </a:cubicBezTo>
                <a:cubicBezTo>
                  <a:pt x="906679" y="16954"/>
                  <a:pt x="924037" y="35723"/>
                  <a:pt x="944380" y="44970"/>
                </a:cubicBezTo>
                <a:cubicBezTo>
                  <a:pt x="979023" y="60717"/>
                  <a:pt x="1014334" y="74951"/>
                  <a:pt x="1049311" y="89941"/>
                </a:cubicBezTo>
                <a:cubicBezTo>
                  <a:pt x="1087216" y="127846"/>
                  <a:pt x="1154886" y="187035"/>
                  <a:pt x="1184223" y="239842"/>
                </a:cubicBezTo>
                <a:cubicBezTo>
                  <a:pt x="1215097" y="295415"/>
                  <a:pt x="1229740" y="376943"/>
                  <a:pt x="1244183" y="434714"/>
                </a:cubicBezTo>
                <a:cubicBezTo>
                  <a:pt x="1239186" y="559632"/>
                  <a:pt x="1251170" y="686397"/>
                  <a:pt x="1229193" y="809468"/>
                </a:cubicBezTo>
                <a:cubicBezTo>
                  <a:pt x="1225667" y="829215"/>
                  <a:pt x="1125113" y="877818"/>
                  <a:pt x="1109272" y="884419"/>
                </a:cubicBezTo>
                <a:cubicBezTo>
                  <a:pt x="1055750" y="906720"/>
                  <a:pt x="989417" y="933466"/>
                  <a:pt x="929390" y="944380"/>
                </a:cubicBezTo>
                <a:cubicBezTo>
                  <a:pt x="894628" y="950700"/>
                  <a:pt x="859436" y="954373"/>
                  <a:pt x="824459" y="959370"/>
                </a:cubicBezTo>
                <a:cubicBezTo>
                  <a:pt x="699541" y="954373"/>
                  <a:pt x="573466" y="962060"/>
                  <a:pt x="449704" y="944380"/>
                </a:cubicBezTo>
                <a:cubicBezTo>
                  <a:pt x="354612" y="930795"/>
                  <a:pt x="275124" y="874730"/>
                  <a:pt x="209862" y="809468"/>
                </a:cubicBezTo>
                <a:cubicBezTo>
                  <a:pt x="172303" y="771909"/>
                  <a:pt x="138935" y="730352"/>
                  <a:pt x="104931" y="689547"/>
                </a:cubicBezTo>
                <a:cubicBezTo>
                  <a:pt x="88937" y="670354"/>
                  <a:pt x="74950" y="649573"/>
                  <a:pt x="59960" y="629586"/>
                </a:cubicBezTo>
                <a:cubicBezTo>
                  <a:pt x="54963" y="614596"/>
                  <a:pt x="50518" y="599411"/>
                  <a:pt x="44970" y="584616"/>
                </a:cubicBezTo>
                <a:cubicBezTo>
                  <a:pt x="35522" y="559421"/>
                  <a:pt x="22722" y="535438"/>
                  <a:pt x="14990" y="509665"/>
                </a:cubicBezTo>
                <a:cubicBezTo>
                  <a:pt x="7669" y="485261"/>
                  <a:pt x="4997" y="459698"/>
                  <a:pt x="0" y="434714"/>
                </a:cubicBezTo>
                <a:cubicBezTo>
                  <a:pt x="4997" y="349770"/>
                  <a:pt x="-931" y="263469"/>
                  <a:pt x="14990" y="179881"/>
                </a:cubicBezTo>
                <a:cubicBezTo>
                  <a:pt x="19665" y="155339"/>
                  <a:pt x="37614" y="131094"/>
                  <a:pt x="59960" y="119921"/>
                </a:cubicBezTo>
                <a:cubicBezTo>
                  <a:pt x="91562" y="104120"/>
                  <a:pt x="129734" y="108447"/>
                  <a:pt x="164891" y="104931"/>
                </a:cubicBezTo>
                <a:cubicBezTo>
                  <a:pt x="179807" y="103439"/>
                  <a:pt x="194872" y="104931"/>
                  <a:pt x="209862" y="104931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9145B66-94C4-4329-A517-B3D44523D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08914"/>
              </p:ext>
            </p:extLst>
          </p:nvPr>
        </p:nvGraphicFramePr>
        <p:xfrm>
          <a:off x="5515429" y="3627424"/>
          <a:ext cx="6570554" cy="3017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540424">
                  <a:extLst>
                    <a:ext uri="{9D8B030D-6E8A-4147-A177-3AD203B41FA5}">
                      <a16:colId xmlns:a16="http://schemas.microsoft.com/office/drawing/2014/main" val="1580300665"/>
                    </a:ext>
                  </a:extLst>
                </a:gridCol>
                <a:gridCol w="537028">
                  <a:extLst>
                    <a:ext uri="{9D8B030D-6E8A-4147-A177-3AD203B41FA5}">
                      <a16:colId xmlns:a16="http://schemas.microsoft.com/office/drawing/2014/main" val="2608245299"/>
                    </a:ext>
                  </a:extLst>
                </a:gridCol>
                <a:gridCol w="3493102">
                  <a:extLst>
                    <a:ext uri="{9D8B030D-6E8A-4147-A177-3AD203B41FA5}">
                      <a16:colId xmlns:a16="http://schemas.microsoft.com/office/drawing/2014/main" val="2116270276"/>
                    </a:ext>
                  </a:extLst>
                </a:gridCol>
              </a:tblGrid>
              <a:tr h="291366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       can 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       could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       should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Auxiliary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must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       will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       must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       has to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       have 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Past participle (Verb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177181"/>
                  </a:ext>
                </a:extLst>
              </a:tr>
            </a:tbl>
          </a:graphicData>
        </a:graphic>
      </p:graphicFrame>
      <p:sp>
        <p:nvSpPr>
          <p:cNvPr id="3" name="Left Bracket 2">
            <a:extLst>
              <a:ext uri="{FF2B5EF4-FFF2-40B4-BE49-F238E27FC236}">
                <a16:creationId xmlns:a16="http://schemas.microsoft.com/office/drawing/2014/main" id="{B96E9BE3-5FD2-447A-9DC9-19EC252DD311}"/>
              </a:ext>
            </a:extLst>
          </p:cNvPr>
          <p:cNvSpPr/>
          <p:nvPr/>
        </p:nvSpPr>
        <p:spPr>
          <a:xfrm>
            <a:off x="6797111" y="3646850"/>
            <a:ext cx="244760" cy="2858056"/>
          </a:xfrm>
          <a:prstGeom prst="leftBracket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9978C0-E121-499F-9C32-DAA50F7818DF}"/>
              </a:ext>
            </a:extLst>
          </p:cNvPr>
          <p:cNvSpPr/>
          <p:nvPr/>
        </p:nvSpPr>
        <p:spPr>
          <a:xfrm>
            <a:off x="430469" y="948774"/>
            <a:ext cx="798724" cy="2337879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" descr="Thinking Sticker by imoji for iOS &amp; Android | GIPHY">
            <a:extLst>
              <a:ext uri="{FF2B5EF4-FFF2-40B4-BE49-F238E27FC236}">
                <a16:creationId xmlns:a16="http://schemas.microsoft.com/office/drawing/2014/main" id="{3934A297-54B6-4350-AFD0-619B35666E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291" y="2663483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5E829D6-C0E6-4ECA-9A0E-93F81FE2C94D}"/>
              </a:ext>
            </a:extLst>
          </p:cNvPr>
          <p:cNvSpPr/>
          <p:nvPr/>
        </p:nvSpPr>
        <p:spPr>
          <a:xfrm>
            <a:off x="1219891" y="1973010"/>
            <a:ext cx="563939" cy="3622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02188C-4575-4136-9F03-DE1DB4B0989E}"/>
              </a:ext>
            </a:extLst>
          </p:cNvPr>
          <p:cNvSpPr/>
          <p:nvPr/>
        </p:nvSpPr>
        <p:spPr>
          <a:xfrm>
            <a:off x="1219891" y="2915340"/>
            <a:ext cx="1154341" cy="4441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B47C794-6220-4E97-9F45-CFF0A4172B13}"/>
              </a:ext>
            </a:extLst>
          </p:cNvPr>
          <p:cNvSpPr/>
          <p:nvPr/>
        </p:nvSpPr>
        <p:spPr>
          <a:xfrm>
            <a:off x="7802072" y="5086869"/>
            <a:ext cx="903727" cy="504787"/>
          </a:xfrm>
          <a:custGeom>
            <a:avLst/>
            <a:gdLst>
              <a:gd name="connsiteX0" fmla="*/ 119921 w 1244183"/>
              <a:gd name="connsiteY0" fmla="*/ 104931 h 959370"/>
              <a:gd name="connsiteX1" fmla="*/ 209862 w 1244183"/>
              <a:gd name="connsiteY1" fmla="*/ 44970 h 959370"/>
              <a:gd name="connsiteX2" fmla="*/ 434714 w 1244183"/>
              <a:gd name="connsiteY2" fmla="*/ 0 h 959370"/>
              <a:gd name="connsiteX3" fmla="*/ 884419 w 1244183"/>
              <a:gd name="connsiteY3" fmla="*/ 14990 h 959370"/>
              <a:gd name="connsiteX4" fmla="*/ 944380 w 1244183"/>
              <a:gd name="connsiteY4" fmla="*/ 44970 h 959370"/>
              <a:gd name="connsiteX5" fmla="*/ 1049311 w 1244183"/>
              <a:gd name="connsiteY5" fmla="*/ 89941 h 959370"/>
              <a:gd name="connsiteX6" fmla="*/ 1184223 w 1244183"/>
              <a:gd name="connsiteY6" fmla="*/ 239842 h 959370"/>
              <a:gd name="connsiteX7" fmla="*/ 1244183 w 1244183"/>
              <a:gd name="connsiteY7" fmla="*/ 434714 h 959370"/>
              <a:gd name="connsiteX8" fmla="*/ 1229193 w 1244183"/>
              <a:gd name="connsiteY8" fmla="*/ 809468 h 959370"/>
              <a:gd name="connsiteX9" fmla="*/ 1109272 w 1244183"/>
              <a:gd name="connsiteY9" fmla="*/ 884419 h 959370"/>
              <a:gd name="connsiteX10" fmla="*/ 929390 w 1244183"/>
              <a:gd name="connsiteY10" fmla="*/ 944380 h 959370"/>
              <a:gd name="connsiteX11" fmla="*/ 824459 w 1244183"/>
              <a:gd name="connsiteY11" fmla="*/ 959370 h 959370"/>
              <a:gd name="connsiteX12" fmla="*/ 449704 w 1244183"/>
              <a:gd name="connsiteY12" fmla="*/ 944380 h 959370"/>
              <a:gd name="connsiteX13" fmla="*/ 209862 w 1244183"/>
              <a:gd name="connsiteY13" fmla="*/ 809468 h 959370"/>
              <a:gd name="connsiteX14" fmla="*/ 104931 w 1244183"/>
              <a:gd name="connsiteY14" fmla="*/ 689547 h 959370"/>
              <a:gd name="connsiteX15" fmla="*/ 59960 w 1244183"/>
              <a:gd name="connsiteY15" fmla="*/ 629586 h 959370"/>
              <a:gd name="connsiteX16" fmla="*/ 44970 w 1244183"/>
              <a:gd name="connsiteY16" fmla="*/ 584616 h 959370"/>
              <a:gd name="connsiteX17" fmla="*/ 14990 w 1244183"/>
              <a:gd name="connsiteY17" fmla="*/ 509665 h 959370"/>
              <a:gd name="connsiteX18" fmla="*/ 0 w 1244183"/>
              <a:gd name="connsiteY18" fmla="*/ 434714 h 959370"/>
              <a:gd name="connsiteX19" fmla="*/ 14990 w 1244183"/>
              <a:gd name="connsiteY19" fmla="*/ 179881 h 959370"/>
              <a:gd name="connsiteX20" fmla="*/ 59960 w 1244183"/>
              <a:gd name="connsiteY20" fmla="*/ 119921 h 959370"/>
              <a:gd name="connsiteX21" fmla="*/ 164891 w 1244183"/>
              <a:gd name="connsiteY21" fmla="*/ 104931 h 959370"/>
              <a:gd name="connsiteX22" fmla="*/ 209862 w 1244183"/>
              <a:gd name="connsiteY22" fmla="*/ 104931 h 95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44183" h="959370">
                <a:moveTo>
                  <a:pt x="119921" y="104931"/>
                </a:moveTo>
                <a:cubicBezTo>
                  <a:pt x="149901" y="84944"/>
                  <a:pt x="175679" y="56364"/>
                  <a:pt x="209862" y="44970"/>
                </a:cubicBezTo>
                <a:cubicBezTo>
                  <a:pt x="282375" y="20799"/>
                  <a:pt x="434714" y="0"/>
                  <a:pt x="434714" y="0"/>
                </a:cubicBezTo>
                <a:cubicBezTo>
                  <a:pt x="584616" y="4997"/>
                  <a:pt x="735015" y="1807"/>
                  <a:pt x="884419" y="14990"/>
                </a:cubicBezTo>
                <a:cubicBezTo>
                  <a:pt x="906679" y="16954"/>
                  <a:pt x="924037" y="35723"/>
                  <a:pt x="944380" y="44970"/>
                </a:cubicBezTo>
                <a:cubicBezTo>
                  <a:pt x="979023" y="60717"/>
                  <a:pt x="1014334" y="74951"/>
                  <a:pt x="1049311" y="89941"/>
                </a:cubicBezTo>
                <a:cubicBezTo>
                  <a:pt x="1087216" y="127846"/>
                  <a:pt x="1154886" y="187035"/>
                  <a:pt x="1184223" y="239842"/>
                </a:cubicBezTo>
                <a:cubicBezTo>
                  <a:pt x="1215097" y="295415"/>
                  <a:pt x="1229740" y="376943"/>
                  <a:pt x="1244183" y="434714"/>
                </a:cubicBezTo>
                <a:cubicBezTo>
                  <a:pt x="1239186" y="559632"/>
                  <a:pt x="1251170" y="686397"/>
                  <a:pt x="1229193" y="809468"/>
                </a:cubicBezTo>
                <a:cubicBezTo>
                  <a:pt x="1225667" y="829215"/>
                  <a:pt x="1125113" y="877818"/>
                  <a:pt x="1109272" y="884419"/>
                </a:cubicBezTo>
                <a:cubicBezTo>
                  <a:pt x="1055750" y="906720"/>
                  <a:pt x="989417" y="933466"/>
                  <a:pt x="929390" y="944380"/>
                </a:cubicBezTo>
                <a:cubicBezTo>
                  <a:pt x="894628" y="950700"/>
                  <a:pt x="859436" y="954373"/>
                  <a:pt x="824459" y="959370"/>
                </a:cubicBezTo>
                <a:cubicBezTo>
                  <a:pt x="699541" y="954373"/>
                  <a:pt x="573466" y="962060"/>
                  <a:pt x="449704" y="944380"/>
                </a:cubicBezTo>
                <a:cubicBezTo>
                  <a:pt x="354612" y="930795"/>
                  <a:pt x="275124" y="874730"/>
                  <a:pt x="209862" y="809468"/>
                </a:cubicBezTo>
                <a:cubicBezTo>
                  <a:pt x="172303" y="771909"/>
                  <a:pt x="138935" y="730352"/>
                  <a:pt x="104931" y="689547"/>
                </a:cubicBezTo>
                <a:cubicBezTo>
                  <a:pt x="88937" y="670354"/>
                  <a:pt x="74950" y="649573"/>
                  <a:pt x="59960" y="629586"/>
                </a:cubicBezTo>
                <a:cubicBezTo>
                  <a:pt x="54963" y="614596"/>
                  <a:pt x="50518" y="599411"/>
                  <a:pt x="44970" y="584616"/>
                </a:cubicBezTo>
                <a:cubicBezTo>
                  <a:pt x="35522" y="559421"/>
                  <a:pt x="22722" y="535438"/>
                  <a:pt x="14990" y="509665"/>
                </a:cubicBezTo>
                <a:cubicBezTo>
                  <a:pt x="7669" y="485261"/>
                  <a:pt x="4997" y="459698"/>
                  <a:pt x="0" y="434714"/>
                </a:cubicBezTo>
                <a:cubicBezTo>
                  <a:pt x="4997" y="349770"/>
                  <a:pt x="-931" y="263469"/>
                  <a:pt x="14990" y="179881"/>
                </a:cubicBezTo>
                <a:cubicBezTo>
                  <a:pt x="19665" y="155339"/>
                  <a:pt x="37614" y="131094"/>
                  <a:pt x="59960" y="119921"/>
                </a:cubicBezTo>
                <a:cubicBezTo>
                  <a:pt x="91562" y="104120"/>
                  <a:pt x="129734" y="108447"/>
                  <a:pt x="164891" y="104931"/>
                </a:cubicBezTo>
                <a:cubicBezTo>
                  <a:pt x="179807" y="103439"/>
                  <a:pt x="194872" y="104931"/>
                  <a:pt x="209862" y="104931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A794B9-41A5-4209-A879-936A6FC9A698}"/>
              </a:ext>
            </a:extLst>
          </p:cNvPr>
          <p:cNvSpPr/>
          <p:nvPr/>
        </p:nvSpPr>
        <p:spPr>
          <a:xfrm>
            <a:off x="2198458" y="948774"/>
            <a:ext cx="1154341" cy="3841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67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5" grpId="0" animBg="1"/>
      <p:bldP spid="27" grpId="0" animBg="1"/>
      <p:bldP spid="30" grpId="0" animBg="1"/>
      <p:bldP spid="32" grpId="0" animBg="1"/>
      <p:bldP spid="7" grpId="0" animBg="1"/>
      <p:bldP spid="3" grpId="0" animBg="1"/>
      <p:bldP spid="3" grpId="1" animBg="1"/>
      <p:bldP spid="22" grpId="0" animBg="1"/>
      <p:bldP spid="28" grpId="0" animBg="1"/>
      <p:bldP spid="31" grpId="0" animBg="1"/>
      <p:bldP spid="37" grpId="0" animBg="1"/>
      <p:bldP spid="37" grpId="1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CE2E52-CBEA-A8CB-636C-2F428BC3B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BE3976-DEAF-E05D-3E22-38AA7CD16693}"/>
              </a:ext>
            </a:extLst>
          </p:cNvPr>
          <p:cNvSpPr txBox="1"/>
          <p:nvPr/>
        </p:nvSpPr>
        <p:spPr>
          <a:xfrm>
            <a:off x="106017" y="136525"/>
            <a:ext cx="11979966" cy="3695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04- “Would you bring me a cup of coffee, please?”               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(Change into reported speech)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100"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Mona asked me to bring her a cup of coffee.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Mona asked me not to bring her a cup of coffee.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Mona asked me that you bring me a cup of coffee.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3F93E8-07EA-768A-760B-475C81394F46}"/>
              </a:ext>
            </a:extLst>
          </p:cNvPr>
          <p:cNvSpPr/>
          <p:nvPr/>
        </p:nvSpPr>
        <p:spPr>
          <a:xfrm>
            <a:off x="8520180" y="181493"/>
            <a:ext cx="3333956" cy="419723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22105A59-864E-915C-ADE4-A15CA5D2A814}"/>
              </a:ext>
            </a:extLst>
          </p:cNvPr>
          <p:cNvSpPr/>
          <p:nvPr/>
        </p:nvSpPr>
        <p:spPr>
          <a:xfrm>
            <a:off x="8946361" y="2017826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F6C525-B035-5C51-3963-DB15EEC0AEE0}"/>
              </a:ext>
            </a:extLst>
          </p:cNvPr>
          <p:cNvSpPr txBox="1"/>
          <p:nvPr/>
        </p:nvSpPr>
        <p:spPr>
          <a:xfrm>
            <a:off x="0" y="4502771"/>
            <a:ext cx="1208598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Mona asked me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bring her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cup of coffee.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5E9A1F-93B5-03FC-97BB-16DF0201B809}"/>
              </a:ext>
            </a:extLst>
          </p:cNvPr>
          <p:cNvSpPr/>
          <p:nvPr/>
        </p:nvSpPr>
        <p:spPr>
          <a:xfrm>
            <a:off x="663588" y="153991"/>
            <a:ext cx="2641086" cy="419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04DB09-F795-BF22-9DC4-0779912A23BD}"/>
              </a:ext>
            </a:extLst>
          </p:cNvPr>
          <p:cNvSpPr/>
          <p:nvPr/>
        </p:nvSpPr>
        <p:spPr>
          <a:xfrm>
            <a:off x="2315783" y="1212167"/>
            <a:ext cx="1325776" cy="434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7B397F-94D6-A360-C4B8-1DAE0EEA9141}"/>
              </a:ext>
            </a:extLst>
          </p:cNvPr>
          <p:cNvSpPr/>
          <p:nvPr/>
        </p:nvSpPr>
        <p:spPr>
          <a:xfrm>
            <a:off x="2315782" y="2047248"/>
            <a:ext cx="1807039" cy="434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6E6634-E989-B409-185E-1B594047F186}"/>
              </a:ext>
            </a:extLst>
          </p:cNvPr>
          <p:cNvSpPr/>
          <p:nvPr/>
        </p:nvSpPr>
        <p:spPr>
          <a:xfrm>
            <a:off x="2315782" y="2912374"/>
            <a:ext cx="2047671" cy="434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CE4BCF9B-E17A-838D-172B-78D39C59F6EC}"/>
              </a:ext>
            </a:extLst>
          </p:cNvPr>
          <p:cNvSpPr/>
          <p:nvPr/>
        </p:nvSpPr>
        <p:spPr>
          <a:xfrm>
            <a:off x="8887587" y="2822514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hinking Sticker by imoji for iOS &amp; Android | GIPHY">
            <a:extLst>
              <a:ext uri="{FF2B5EF4-FFF2-40B4-BE49-F238E27FC236}">
                <a16:creationId xmlns:a16="http://schemas.microsoft.com/office/drawing/2014/main" id="{D3CE68B1-9CC1-CE85-CAEE-0D7DB7283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374" y="837255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Animated Emoticons Gif, Download Free Animated Emoticons Gif png  images, Free ClipArts on Clipart Library">
            <a:extLst>
              <a:ext uri="{FF2B5EF4-FFF2-40B4-BE49-F238E27FC236}">
                <a16:creationId xmlns:a16="http://schemas.microsoft.com/office/drawing/2014/main" id="{521017D6-465F-53A5-253D-70687B500A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27" y="5115072"/>
            <a:ext cx="1934795" cy="14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4DA919C-DD14-6171-2EE5-04797BDBEC4E}"/>
              </a:ext>
            </a:extLst>
          </p:cNvPr>
          <p:cNvSpPr/>
          <p:nvPr/>
        </p:nvSpPr>
        <p:spPr>
          <a:xfrm>
            <a:off x="856721" y="3792741"/>
            <a:ext cx="7485174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would you bring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to+ inf. 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26B001-C048-7CCC-1422-14C6F16BA1E4}"/>
              </a:ext>
            </a:extLst>
          </p:cNvPr>
          <p:cNvSpPr/>
          <p:nvPr/>
        </p:nvSpPr>
        <p:spPr>
          <a:xfrm>
            <a:off x="5061364" y="197279"/>
            <a:ext cx="1034636" cy="4197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C60DAC-9750-A3B8-2DEF-054ABA3FAB44}"/>
              </a:ext>
            </a:extLst>
          </p:cNvPr>
          <p:cNvSpPr/>
          <p:nvPr/>
        </p:nvSpPr>
        <p:spPr>
          <a:xfrm>
            <a:off x="10187158" y="1969543"/>
            <a:ext cx="1803578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negative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88680E-EFF4-5155-79C9-879F31EA4977}"/>
              </a:ext>
            </a:extLst>
          </p:cNvPr>
          <p:cNvSpPr/>
          <p:nvPr/>
        </p:nvSpPr>
        <p:spPr>
          <a:xfrm>
            <a:off x="10187158" y="2940472"/>
            <a:ext cx="1803578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sentence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F8C88A7-DA18-09BE-D755-EDAF23780022}"/>
              </a:ext>
            </a:extLst>
          </p:cNvPr>
          <p:cNvSpPr/>
          <p:nvPr/>
        </p:nvSpPr>
        <p:spPr>
          <a:xfrm>
            <a:off x="4925086" y="3832409"/>
            <a:ext cx="978408" cy="4846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uhaus 93" panose="04030905020B02020C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61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07187 0.3782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891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/>
      <p:bldP spid="20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FD109-7346-475D-9D9F-8DC7385E39B5}"/>
              </a:ext>
            </a:extLst>
          </p:cNvPr>
          <p:cNvSpPr txBox="1"/>
          <p:nvPr/>
        </p:nvSpPr>
        <p:spPr>
          <a:xfrm>
            <a:off x="106017" y="136525"/>
            <a:ext cx="11979966" cy="3669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05- My mother 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said to me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“Don’t watch TV all day?”                             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(Report the sentence)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mother advised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to don’t watch TV all day.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mother advised me not to watch TV all day.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mother advised me didn’t watch TV all day.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71BC4-C39A-4A95-87BB-E76F76198727}"/>
              </a:ext>
            </a:extLst>
          </p:cNvPr>
          <p:cNvSpPr/>
          <p:nvPr/>
        </p:nvSpPr>
        <p:spPr>
          <a:xfrm>
            <a:off x="9125930" y="229918"/>
            <a:ext cx="2745228" cy="369588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77205-79A8-4575-9477-189D676DC8E7}"/>
              </a:ext>
            </a:extLst>
          </p:cNvPr>
          <p:cNvSpPr txBox="1"/>
          <p:nvPr/>
        </p:nvSpPr>
        <p:spPr>
          <a:xfrm>
            <a:off x="0" y="4374396"/>
            <a:ext cx="1208598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mother advised me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to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TV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day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175AD698-CD58-4710-BFF5-7B1D26F36E27}"/>
              </a:ext>
            </a:extLst>
          </p:cNvPr>
          <p:cNvSpPr/>
          <p:nvPr/>
        </p:nvSpPr>
        <p:spPr>
          <a:xfrm>
            <a:off x="9615062" y="2822146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hinking Sticker by imoji for iOS &amp; Android | GIPHY">
            <a:extLst>
              <a:ext uri="{FF2B5EF4-FFF2-40B4-BE49-F238E27FC236}">
                <a16:creationId xmlns:a16="http://schemas.microsoft.com/office/drawing/2014/main" id="{37294587-BE34-436E-90F0-B15F445C02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808" y="826784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Animated Emoticons Gif, Download Free Animated Emoticons Gif png  images, Free ClipArts on Clipart Library">
            <a:extLst>
              <a:ext uri="{FF2B5EF4-FFF2-40B4-BE49-F238E27FC236}">
                <a16:creationId xmlns:a16="http://schemas.microsoft.com/office/drawing/2014/main" id="{3901F5D2-00A2-4235-B7C4-D5742B2C8A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1" y="5033814"/>
            <a:ext cx="1934795" cy="14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B81D1CB-8835-48F4-BA23-A58C2BF207B3}"/>
              </a:ext>
            </a:extLst>
          </p:cNvPr>
          <p:cNvSpPr/>
          <p:nvPr/>
        </p:nvSpPr>
        <p:spPr>
          <a:xfrm>
            <a:off x="1277328" y="3658354"/>
            <a:ext cx="3112167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don’t/ never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E26555-F4BD-474C-A5B8-91B0B8E5A23C}"/>
              </a:ext>
            </a:extLst>
          </p:cNvPr>
          <p:cNvSpPr/>
          <p:nvPr/>
        </p:nvSpPr>
        <p:spPr>
          <a:xfrm>
            <a:off x="5828404" y="3637477"/>
            <a:ext cx="2849996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ot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to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145333-B8EB-4730-BD97-D00D968AAD15}"/>
              </a:ext>
            </a:extLst>
          </p:cNvPr>
          <p:cNvSpPr/>
          <p:nvPr/>
        </p:nvSpPr>
        <p:spPr>
          <a:xfrm>
            <a:off x="3539858" y="229918"/>
            <a:ext cx="805426" cy="349670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" descr="Thinking Sticker by imoji for iOS &amp; Android | GIPHY">
            <a:extLst>
              <a:ext uri="{FF2B5EF4-FFF2-40B4-BE49-F238E27FC236}">
                <a16:creationId xmlns:a16="http://schemas.microsoft.com/office/drawing/2014/main" id="{47B533BF-D922-42D9-BE2E-F6EFF11243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00" y="1774952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CFC15EAE-8E33-43E9-9ED1-8FCA0FFA8CCE}"/>
              </a:ext>
            </a:extLst>
          </p:cNvPr>
          <p:cNvSpPr/>
          <p:nvPr/>
        </p:nvSpPr>
        <p:spPr>
          <a:xfrm>
            <a:off x="9584127" y="1054062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794C90-B996-43E2-8462-7DA5853C892F}"/>
              </a:ext>
            </a:extLst>
          </p:cNvPr>
          <p:cNvSpPr/>
          <p:nvPr/>
        </p:nvSpPr>
        <p:spPr>
          <a:xfrm>
            <a:off x="0" y="1109963"/>
            <a:ext cx="3112168" cy="2168297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B73BCD-1D55-4060-AB78-D3F2C69307AB}"/>
              </a:ext>
            </a:extLst>
          </p:cNvPr>
          <p:cNvSpPr/>
          <p:nvPr/>
        </p:nvSpPr>
        <p:spPr>
          <a:xfrm>
            <a:off x="3126138" y="1119763"/>
            <a:ext cx="1023044" cy="34967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2" descr="Thinking Sticker by imoji for iOS &amp; Android | GIPHY">
            <a:extLst>
              <a:ext uri="{FF2B5EF4-FFF2-40B4-BE49-F238E27FC236}">
                <a16:creationId xmlns:a16="http://schemas.microsoft.com/office/drawing/2014/main" id="{99B72852-E7E3-4D67-BA13-7A7F08AB1C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00" y="2542891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E4B3FA2-4E66-4B4F-A3FA-D209E7017EB7}"/>
              </a:ext>
            </a:extLst>
          </p:cNvPr>
          <p:cNvSpPr/>
          <p:nvPr/>
        </p:nvSpPr>
        <p:spPr>
          <a:xfrm>
            <a:off x="3112168" y="2028827"/>
            <a:ext cx="689811" cy="4140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3BEAC7-6A7A-4ECD-972D-382D41582BE0}"/>
              </a:ext>
            </a:extLst>
          </p:cNvPr>
          <p:cNvSpPr/>
          <p:nvPr/>
        </p:nvSpPr>
        <p:spPr>
          <a:xfrm>
            <a:off x="3099105" y="2908872"/>
            <a:ext cx="815169" cy="4531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212F189-4CF1-5A80-B023-831BC9426DAE}"/>
              </a:ext>
            </a:extLst>
          </p:cNvPr>
          <p:cNvSpPr/>
          <p:nvPr/>
        </p:nvSpPr>
        <p:spPr>
          <a:xfrm>
            <a:off x="4646836" y="3658354"/>
            <a:ext cx="978408" cy="4846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2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5" grpId="0" animBg="1"/>
      <p:bldP spid="31" grpId="0" animBg="1"/>
      <p:bldP spid="19" grpId="0" animBg="1"/>
      <p:bldP spid="26" grpId="0" animBg="1"/>
      <p:bldP spid="30" grpId="0" animBg="1"/>
      <p:bldP spid="18" grpId="0" animBg="1"/>
      <p:bldP spid="20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92501-701E-4A58-88C2-C0164979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394E4-61DF-4ACE-9B22-A44483DF1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BFD20-902D-D538-6600-4EC5A82A44DB}"/>
              </a:ext>
            </a:extLst>
          </p:cNvPr>
          <p:cNvSpPr txBox="1"/>
          <p:nvPr/>
        </p:nvSpPr>
        <p:spPr>
          <a:xfrm>
            <a:off x="1069145" y="2969226"/>
            <a:ext cx="10733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98454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FD109-7346-475D-9D9F-8DC7385E39B5}"/>
              </a:ext>
            </a:extLst>
          </p:cNvPr>
          <p:cNvSpPr txBox="1"/>
          <p:nvPr/>
        </p:nvSpPr>
        <p:spPr>
          <a:xfrm>
            <a:off x="106017" y="136525"/>
            <a:ext cx="11979966" cy="3695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100"/>
              <a:buFontTx/>
              <a:buNone/>
              <a:tabLst/>
              <a:defRPr/>
            </a:pP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“You should revise your lessons regularly.”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 into reported speech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100"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teacher advised me to revise my lessons regularly.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teacher advised me you should revise my lessons regularly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teacher advised me to you should  revise your lessons regularly.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71BC4-C39A-4A95-87BB-E76F76198727}"/>
              </a:ext>
            </a:extLst>
          </p:cNvPr>
          <p:cNvSpPr/>
          <p:nvPr/>
        </p:nvSpPr>
        <p:spPr>
          <a:xfrm>
            <a:off x="8194456" y="197279"/>
            <a:ext cx="3333956" cy="485253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4FEEC5F7-87D5-470B-AA74-4AE808317444}"/>
              </a:ext>
            </a:extLst>
          </p:cNvPr>
          <p:cNvSpPr/>
          <p:nvPr/>
        </p:nvSpPr>
        <p:spPr>
          <a:xfrm>
            <a:off x="8946361" y="2017826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77205-79A8-4575-9477-189D676DC8E7}"/>
              </a:ext>
            </a:extLst>
          </p:cNvPr>
          <p:cNvSpPr txBox="1"/>
          <p:nvPr/>
        </p:nvSpPr>
        <p:spPr>
          <a:xfrm>
            <a:off x="0" y="4502771"/>
            <a:ext cx="1208598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teacher advised me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revise my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regularly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5812D3-1C2B-4CDD-A2F9-681B2EEC15A2}"/>
              </a:ext>
            </a:extLst>
          </p:cNvPr>
          <p:cNvSpPr/>
          <p:nvPr/>
        </p:nvSpPr>
        <p:spPr>
          <a:xfrm>
            <a:off x="663588" y="153991"/>
            <a:ext cx="1437928" cy="419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A74A7C-11FC-439F-8074-75B66F3955CC}"/>
              </a:ext>
            </a:extLst>
          </p:cNvPr>
          <p:cNvSpPr/>
          <p:nvPr/>
        </p:nvSpPr>
        <p:spPr>
          <a:xfrm>
            <a:off x="3078205" y="1229934"/>
            <a:ext cx="1383402" cy="434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9ABB4A-0CDF-4D8C-9B3D-BA29FA4A9B3E}"/>
              </a:ext>
            </a:extLst>
          </p:cNvPr>
          <p:cNvSpPr/>
          <p:nvPr/>
        </p:nvSpPr>
        <p:spPr>
          <a:xfrm>
            <a:off x="3065617" y="2047248"/>
            <a:ext cx="2484951" cy="434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4CB2C7-B792-4EA7-824B-4C44193717A1}"/>
              </a:ext>
            </a:extLst>
          </p:cNvPr>
          <p:cNvSpPr/>
          <p:nvPr/>
        </p:nvSpPr>
        <p:spPr>
          <a:xfrm>
            <a:off x="3065617" y="2847875"/>
            <a:ext cx="3030383" cy="434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175AD698-CD58-4710-BFF5-7B1D26F36E27}"/>
              </a:ext>
            </a:extLst>
          </p:cNvPr>
          <p:cNvSpPr/>
          <p:nvPr/>
        </p:nvSpPr>
        <p:spPr>
          <a:xfrm>
            <a:off x="8887587" y="2822514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hinking Sticker by imoji for iOS &amp; Android | GIPHY">
            <a:extLst>
              <a:ext uri="{FF2B5EF4-FFF2-40B4-BE49-F238E27FC236}">
                <a16:creationId xmlns:a16="http://schemas.microsoft.com/office/drawing/2014/main" id="{37294587-BE34-436E-90F0-B15F445C02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374" y="837255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Animated Emoticons Gif, Download Free Animated Emoticons Gif png  images, Free ClipArts on Clipart Library">
            <a:extLst>
              <a:ext uri="{FF2B5EF4-FFF2-40B4-BE49-F238E27FC236}">
                <a16:creationId xmlns:a16="http://schemas.microsoft.com/office/drawing/2014/main" id="{3901F5D2-00A2-4235-B7C4-D5742B2C8A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1" y="5033814"/>
            <a:ext cx="1934795" cy="14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B81D1CB-8835-48F4-BA23-A58C2BF207B3}"/>
              </a:ext>
            </a:extLst>
          </p:cNvPr>
          <p:cNvSpPr/>
          <p:nvPr/>
        </p:nvSpPr>
        <p:spPr>
          <a:xfrm>
            <a:off x="856721" y="3792741"/>
            <a:ext cx="7485174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you should               to+ inf.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D49AA2-A1DC-4BC2-ACC4-E1D733E6C03D}"/>
              </a:ext>
            </a:extLst>
          </p:cNvPr>
          <p:cNvSpPr/>
          <p:nvPr/>
        </p:nvSpPr>
        <p:spPr>
          <a:xfrm>
            <a:off x="2841544" y="189017"/>
            <a:ext cx="735845" cy="4197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2DB653-2DEA-4B9F-9948-DCE4EC17AEE0}"/>
              </a:ext>
            </a:extLst>
          </p:cNvPr>
          <p:cNvSpPr/>
          <p:nvPr/>
        </p:nvSpPr>
        <p:spPr>
          <a:xfrm>
            <a:off x="10187158" y="1969543"/>
            <a:ext cx="1803578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Sentence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0E7899-1766-43DE-87BC-CBDEEADFCF05}"/>
              </a:ext>
            </a:extLst>
          </p:cNvPr>
          <p:cNvSpPr/>
          <p:nvPr/>
        </p:nvSpPr>
        <p:spPr>
          <a:xfrm>
            <a:off x="10187158" y="2940472"/>
            <a:ext cx="1803578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sentence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133E4C6-A539-C2A4-983D-64324C95F35F}"/>
              </a:ext>
            </a:extLst>
          </p:cNvPr>
          <p:cNvSpPr/>
          <p:nvPr/>
        </p:nvSpPr>
        <p:spPr>
          <a:xfrm>
            <a:off x="4572160" y="3773023"/>
            <a:ext cx="978408" cy="4846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07187 0.3782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891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/>
      <p:bldP spid="20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1721A-6B63-4DB5-8D12-598074E1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394E4-61DF-4ACE-9B22-A44483DF1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FD109-7346-475D-9D9F-8DC7385E39B5}"/>
              </a:ext>
            </a:extLst>
          </p:cNvPr>
          <p:cNvSpPr txBox="1"/>
          <p:nvPr/>
        </p:nvSpPr>
        <p:spPr>
          <a:xfrm>
            <a:off x="106017" y="136525"/>
            <a:ext cx="11979966" cy="317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07- There is something wrong with my computer.                                                 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negative)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isn’t something wrong with my computer.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isn’t nothing wrong with my computer.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is  nothing wrong with my computer.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D5133-0F5F-4DFB-B42E-CDCECA0ED9E6}"/>
              </a:ext>
            </a:extLst>
          </p:cNvPr>
          <p:cNvSpPr/>
          <p:nvPr/>
        </p:nvSpPr>
        <p:spPr>
          <a:xfrm>
            <a:off x="1619086" y="219133"/>
            <a:ext cx="1391724" cy="412235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71BC4-C39A-4A95-87BB-E76F76198727}"/>
              </a:ext>
            </a:extLst>
          </p:cNvPr>
          <p:cNvSpPr/>
          <p:nvPr/>
        </p:nvSpPr>
        <p:spPr>
          <a:xfrm>
            <a:off x="10050379" y="266225"/>
            <a:ext cx="1905000" cy="318052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83BA0A9E-A449-47B1-BCCB-BAF11D710D97}"/>
              </a:ext>
            </a:extLst>
          </p:cNvPr>
          <p:cNvSpPr/>
          <p:nvPr/>
        </p:nvSpPr>
        <p:spPr>
          <a:xfrm>
            <a:off x="9827122" y="1762161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A8A408-087C-4843-809B-6EECE527977F}"/>
              </a:ext>
            </a:extLst>
          </p:cNvPr>
          <p:cNvSpPr/>
          <p:nvPr/>
        </p:nvSpPr>
        <p:spPr>
          <a:xfrm>
            <a:off x="1257565" y="935976"/>
            <a:ext cx="1753245" cy="3945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C47435-9B90-4DD2-AE60-B0BC7F5791DF}"/>
              </a:ext>
            </a:extLst>
          </p:cNvPr>
          <p:cNvSpPr/>
          <p:nvPr/>
        </p:nvSpPr>
        <p:spPr>
          <a:xfrm>
            <a:off x="1115938" y="2514475"/>
            <a:ext cx="1242252" cy="35515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C02CC-C693-4190-9F4D-5EF87469E15F}"/>
              </a:ext>
            </a:extLst>
          </p:cNvPr>
          <p:cNvSpPr/>
          <p:nvPr/>
        </p:nvSpPr>
        <p:spPr>
          <a:xfrm>
            <a:off x="1115937" y="1675674"/>
            <a:ext cx="1531010" cy="4936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4FEEC5F7-87D5-470B-AA74-4AE808317444}"/>
              </a:ext>
            </a:extLst>
          </p:cNvPr>
          <p:cNvSpPr/>
          <p:nvPr/>
        </p:nvSpPr>
        <p:spPr>
          <a:xfrm>
            <a:off x="9842022" y="903934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" descr="Thinking Sticker by imoji for iOS &amp; Android | GIPHY">
            <a:extLst>
              <a:ext uri="{FF2B5EF4-FFF2-40B4-BE49-F238E27FC236}">
                <a16:creationId xmlns:a16="http://schemas.microsoft.com/office/drawing/2014/main" id="{2F1E9FA3-4E32-4E15-A96B-E085D0D870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958" y="713976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inking Sticker by imoji for iOS &amp; Android | GIPHY">
            <a:extLst>
              <a:ext uri="{FF2B5EF4-FFF2-40B4-BE49-F238E27FC236}">
                <a16:creationId xmlns:a16="http://schemas.microsoft.com/office/drawing/2014/main" id="{38AAB68D-C314-4D86-AC8C-14062041B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958" y="2048227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ree Animated Emoticons Gif, Download Free Animated Emoticons Gif png  images, Free ClipArts on Clipart Library">
            <a:extLst>
              <a:ext uri="{FF2B5EF4-FFF2-40B4-BE49-F238E27FC236}">
                <a16:creationId xmlns:a16="http://schemas.microsoft.com/office/drawing/2014/main" id="{76452DAE-9B2D-4C15-B35B-184195A318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1" y="5033814"/>
            <a:ext cx="1934795" cy="14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ECE98-5036-9955-95DC-AEBE9214E38C}"/>
              </a:ext>
            </a:extLst>
          </p:cNvPr>
          <p:cNvSpPr txBox="1"/>
          <p:nvPr/>
        </p:nvSpPr>
        <p:spPr>
          <a:xfrm>
            <a:off x="412174" y="4153666"/>
            <a:ext cx="1051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nothing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my computer.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72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FD109-7346-475D-9D9F-8DC7385E39B5}"/>
              </a:ext>
            </a:extLst>
          </p:cNvPr>
          <p:cNvSpPr txBox="1"/>
          <p:nvPr/>
        </p:nvSpPr>
        <p:spPr>
          <a:xfrm>
            <a:off x="106017" y="136525"/>
            <a:ext cx="11979966" cy="349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08. Everyone in our 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passed the final test.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(Make negative)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100"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No one in our class passed the final test.</a:t>
            </a:r>
            <a:endParaRPr lang="en-US" sz="2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Someone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our class passed the final test.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Anyone in our class passed the final test.</a:t>
            </a:r>
          </a:p>
          <a:p>
            <a:pPr>
              <a:defRPr/>
            </a:pPr>
            <a:endParaRPr lang="en-US" sz="2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71BC4-C39A-4A95-87BB-E76F76198727}"/>
              </a:ext>
            </a:extLst>
          </p:cNvPr>
          <p:cNvSpPr/>
          <p:nvPr/>
        </p:nvSpPr>
        <p:spPr>
          <a:xfrm>
            <a:off x="8663615" y="232833"/>
            <a:ext cx="2971671" cy="323243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4FEEC5F7-87D5-470B-AA74-4AE808317444}"/>
              </a:ext>
            </a:extLst>
          </p:cNvPr>
          <p:cNvSpPr/>
          <p:nvPr/>
        </p:nvSpPr>
        <p:spPr>
          <a:xfrm>
            <a:off x="8087742" y="1818667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77205-79A8-4575-9477-189D676DC8E7}"/>
              </a:ext>
            </a:extLst>
          </p:cNvPr>
          <p:cNvSpPr txBox="1"/>
          <p:nvPr/>
        </p:nvSpPr>
        <p:spPr>
          <a:xfrm>
            <a:off x="0" y="4502771"/>
            <a:ext cx="120859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one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our class passed the final test.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5812D3-1C2B-4CDD-A2F9-681B2EEC15A2}"/>
              </a:ext>
            </a:extLst>
          </p:cNvPr>
          <p:cNvSpPr/>
          <p:nvPr/>
        </p:nvSpPr>
        <p:spPr>
          <a:xfrm>
            <a:off x="516834" y="163228"/>
            <a:ext cx="1307284" cy="419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A74A7C-11FC-439F-8074-75B66F3955CC}"/>
              </a:ext>
            </a:extLst>
          </p:cNvPr>
          <p:cNvSpPr/>
          <p:nvPr/>
        </p:nvSpPr>
        <p:spPr>
          <a:xfrm>
            <a:off x="347080" y="1136914"/>
            <a:ext cx="1025847" cy="434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9ABB4A-0CDF-4D8C-9B3D-BA29FA4A9B3E}"/>
              </a:ext>
            </a:extLst>
          </p:cNvPr>
          <p:cNvSpPr/>
          <p:nvPr/>
        </p:nvSpPr>
        <p:spPr>
          <a:xfrm>
            <a:off x="516833" y="1857518"/>
            <a:ext cx="1025847" cy="434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4CB2C7-B792-4EA7-824B-4C44193717A1}"/>
              </a:ext>
            </a:extLst>
          </p:cNvPr>
          <p:cNvSpPr/>
          <p:nvPr/>
        </p:nvSpPr>
        <p:spPr>
          <a:xfrm>
            <a:off x="444125" y="2540860"/>
            <a:ext cx="928802" cy="434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175AD698-CD58-4710-BFF5-7B1D26F36E27}"/>
              </a:ext>
            </a:extLst>
          </p:cNvPr>
          <p:cNvSpPr/>
          <p:nvPr/>
        </p:nvSpPr>
        <p:spPr>
          <a:xfrm>
            <a:off x="8192379" y="2511438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hinking Sticker by imoji for iOS &amp; Android | GIPHY">
            <a:extLst>
              <a:ext uri="{FF2B5EF4-FFF2-40B4-BE49-F238E27FC236}">
                <a16:creationId xmlns:a16="http://schemas.microsoft.com/office/drawing/2014/main" id="{37294587-BE34-436E-90F0-B15F445C02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464" y="841374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Animated Emoticons Gif, Download Free Animated Emoticons Gif png  images, Free ClipArts on Clipart Library">
            <a:extLst>
              <a:ext uri="{FF2B5EF4-FFF2-40B4-BE49-F238E27FC236}">
                <a16:creationId xmlns:a16="http://schemas.microsoft.com/office/drawing/2014/main" id="{3901F5D2-00A2-4235-B7C4-D5742B2C8A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1" y="5033814"/>
            <a:ext cx="1934795" cy="14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B81D1CB-8835-48F4-BA23-A58C2BF207B3}"/>
              </a:ext>
            </a:extLst>
          </p:cNvPr>
          <p:cNvSpPr/>
          <p:nvPr/>
        </p:nvSpPr>
        <p:spPr>
          <a:xfrm>
            <a:off x="1824118" y="3573928"/>
            <a:ext cx="7781213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Everyone                     No one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4919520-2849-5F45-8484-A7F81F07F7E1}"/>
              </a:ext>
            </a:extLst>
          </p:cNvPr>
          <p:cNvSpPr/>
          <p:nvPr/>
        </p:nvSpPr>
        <p:spPr>
          <a:xfrm>
            <a:off x="5370054" y="3608107"/>
            <a:ext cx="978408" cy="4846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25599 0.276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1379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/>
      <p:bldP spid="20" grpId="0" animBg="1"/>
      <p:bldP spid="22" grpId="0" animBg="1"/>
      <p:bldP spid="23" grpId="0" animBg="1"/>
      <p:bldP spid="24" grpId="0" animBg="1"/>
      <p:bldP spid="25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FD109-7346-475D-9D9F-8DC7385E39B5}"/>
              </a:ext>
            </a:extLst>
          </p:cNvPr>
          <p:cNvSpPr txBox="1"/>
          <p:nvPr/>
        </p:nvSpPr>
        <p:spPr>
          <a:xfrm>
            <a:off x="106017" y="136525"/>
            <a:ext cx="11979966" cy="3432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09- We can find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something 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interesting to watch.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 negative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 can’t find nothing interesting to watch.</a:t>
            </a:r>
            <a:endParaRPr lang="en-US" sz="2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 can’t find anything interesting to watch.</a:t>
            </a:r>
            <a:endParaRPr lang="en-US" sz="2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 can’t find something interesting to watch.</a:t>
            </a:r>
            <a:endParaRPr lang="en-US" sz="2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71BC4-C39A-4A95-87BB-E76F76198727}"/>
              </a:ext>
            </a:extLst>
          </p:cNvPr>
          <p:cNvSpPr/>
          <p:nvPr/>
        </p:nvSpPr>
        <p:spPr>
          <a:xfrm>
            <a:off x="9042614" y="207992"/>
            <a:ext cx="2320748" cy="388825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F448AF-22B5-4BDC-957A-FEC5295C2649}"/>
              </a:ext>
            </a:extLst>
          </p:cNvPr>
          <p:cNvSpPr/>
          <p:nvPr/>
        </p:nvSpPr>
        <p:spPr>
          <a:xfrm>
            <a:off x="272716" y="3464768"/>
            <a:ext cx="11919283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Something ( negative)           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not + any    Or    nothing  (without not)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5EAE79-774A-4E2D-BB90-260687632ADF}"/>
              </a:ext>
            </a:extLst>
          </p:cNvPr>
          <p:cNvSpPr/>
          <p:nvPr/>
        </p:nvSpPr>
        <p:spPr>
          <a:xfrm>
            <a:off x="9042613" y="1124768"/>
            <a:ext cx="2732292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Doesn’t come with not</a:t>
            </a: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4FEEC5F7-87D5-470B-AA74-4AE808317444}"/>
              </a:ext>
            </a:extLst>
          </p:cNvPr>
          <p:cNvSpPr/>
          <p:nvPr/>
        </p:nvSpPr>
        <p:spPr>
          <a:xfrm>
            <a:off x="8306363" y="1049817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77205-79A8-4575-9477-189D676DC8E7}"/>
              </a:ext>
            </a:extLst>
          </p:cNvPr>
          <p:cNvSpPr txBox="1"/>
          <p:nvPr/>
        </p:nvSpPr>
        <p:spPr>
          <a:xfrm>
            <a:off x="53008" y="4276105"/>
            <a:ext cx="1208598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can’t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find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anything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interesting to watch.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5812D3-1C2B-4CDD-A2F9-681B2EEC15A2}"/>
              </a:ext>
            </a:extLst>
          </p:cNvPr>
          <p:cNvSpPr/>
          <p:nvPr/>
        </p:nvSpPr>
        <p:spPr>
          <a:xfrm>
            <a:off x="2079191" y="224857"/>
            <a:ext cx="1353820" cy="3888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A74A7C-11FC-439F-8074-75B66F3955CC}"/>
              </a:ext>
            </a:extLst>
          </p:cNvPr>
          <p:cNvSpPr/>
          <p:nvPr/>
        </p:nvSpPr>
        <p:spPr>
          <a:xfrm>
            <a:off x="856721" y="1089564"/>
            <a:ext cx="2095027" cy="434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9ABB4A-0CDF-4D8C-9B3D-BA29FA4A9B3E}"/>
              </a:ext>
            </a:extLst>
          </p:cNvPr>
          <p:cNvSpPr/>
          <p:nvPr/>
        </p:nvSpPr>
        <p:spPr>
          <a:xfrm>
            <a:off x="920257" y="1840901"/>
            <a:ext cx="2159827" cy="434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4CB2C7-B792-4EA7-824B-4C44193717A1}"/>
              </a:ext>
            </a:extLst>
          </p:cNvPr>
          <p:cNvSpPr/>
          <p:nvPr/>
        </p:nvSpPr>
        <p:spPr>
          <a:xfrm>
            <a:off x="1918592" y="2576242"/>
            <a:ext cx="1353820" cy="434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175AD698-CD58-4710-BFF5-7B1D26F36E27}"/>
              </a:ext>
            </a:extLst>
          </p:cNvPr>
          <p:cNvSpPr/>
          <p:nvPr/>
        </p:nvSpPr>
        <p:spPr>
          <a:xfrm>
            <a:off x="8466737" y="2557034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0A1502-8B9A-4C36-957F-73A9D7E1420A}"/>
              </a:ext>
            </a:extLst>
          </p:cNvPr>
          <p:cNvSpPr/>
          <p:nvPr/>
        </p:nvSpPr>
        <p:spPr>
          <a:xfrm>
            <a:off x="9042610" y="2576242"/>
            <a:ext cx="2969999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Doesn’t come with not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73557B-CA42-49A6-B931-F3BA4B182CC3}"/>
              </a:ext>
            </a:extLst>
          </p:cNvPr>
          <p:cNvSpPr/>
          <p:nvPr/>
        </p:nvSpPr>
        <p:spPr>
          <a:xfrm>
            <a:off x="964254" y="4361326"/>
            <a:ext cx="859864" cy="434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BD3376-E886-4FEC-B59A-C03696579203}"/>
              </a:ext>
            </a:extLst>
          </p:cNvPr>
          <p:cNvSpPr/>
          <p:nvPr/>
        </p:nvSpPr>
        <p:spPr>
          <a:xfrm>
            <a:off x="2571583" y="4361326"/>
            <a:ext cx="1342691" cy="4347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DDD417-3EAC-4CF8-B54A-570DFDA1171B}"/>
              </a:ext>
            </a:extLst>
          </p:cNvPr>
          <p:cNvSpPr/>
          <p:nvPr/>
        </p:nvSpPr>
        <p:spPr>
          <a:xfrm>
            <a:off x="8357098" y="1840901"/>
            <a:ext cx="2854651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>
                <a:solidFill>
                  <a:prstClr val="black"/>
                </a:solidFill>
                <a:latin typeface="Calibri" panose="020F0502020204030204"/>
              </a:rPr>
              <a:t>negative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hinking Sticker by imoji for iOS &amp; Android | GIPHY">
            <a:extLst>
              <a:ext uri="{FF2B5EF4-FFF2-40B4-BE49-F238E27FC236}">
                <a16:creationId xmlns:a16="http://schemas.microsoft.com/office/drawing/2014/main" id="{37294587-BE34-436E-90F0-B15F445C02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749" y="1570036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Animated Emoticons Gif, Download Free Animated Emoticons Gif png  images, Free ClipArts on Clipart Library">
            <a:extLst>
              <a:ext uri="{FF2B5EF4-FFF2-40B4-BE49-F238E27FC236}">
                <a16:creationId xmlns:a16="http://schemas.microsoft.com/office/drawing/2014/main" id="{3901F5D2-00A2-4235-B7C4-D5742B2C8A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1" y="5033814"/>
            <a:ext cx="1934795" cy="14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D3DD4A5-D479-46F3-924B-9C28FD92095A}"/>
              </a:ext>
            </a:extLst>
          </p:cNvPr>
          <p:cNvSpPr txBox="1"/>
          <p:nvPr/>
        </p:nvSpPr>
        <p:spPr>
          <a:xfrm>
            <a:off x="2461185" y="4300984"/>
            <a:ext cx="1701180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en-US" sz="2800" noProof="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D1B38DD-CF4D-AE10-49EF-1F2916CA06F6}"/>
              </a:ext>
            </a:extLst>
          </p:cNvPr>
          <p:cNvSpPr/>
          <p:nvPr/>
        </p:nvSpPr>
        <p:spPr>
          <a:xfrm>
            <a:off x="4354870" y="3484368"/>
            <a:ext cx="978408" cy="4846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25599 0.276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18" grpId="0" animBg="1"/>
      <p:bldP spid="21" grpId="0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FD109-7346-475D-9D9F-8DC7385E39B5}"/>
              </a:ext>
            </a:extLst>
          </p:cNvPr>
          <p:cNvSpPr txBox="1"/>
          <p:nvPr/>
        </p:nvSpPr>
        <p:spPr>
          <a:xfrm>
            <a:off x="106017" y="136613"/>
            <a:ext cx="11979966" cy="3412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 I 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bought a new laptop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The new 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laptop is very light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 </a:t>
            </a:r>
            <a:r>
              <a:rPr lang="en-US" sz="22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using:which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 bought a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laptop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is very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I  bought a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laptop which it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very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I  bought a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laptop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which the laptop is very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71BC4-C39A-4A95-87BB-E76F76198727}"/>
              </a:ext>
            </a:extLst>
          </p:cNvPr>
          <p:cNvSpPr/>
          <p:nvPr/>
        </p:nvSpPr>
        <p:spPr>
          <a:xfrm>
            <a:off x="8092680" y="174763"/>
            <a:ext cx="2246479" cy="419724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77205-79A8-4575-9477-189D676DC8E7}"/>
              </a:ext>
            </a:extLst>
          </p:cNvPr>
          <p:cNvSpPr txBox="1"/>
          <p:nvPr/>
        </p:nvSpPr>
        <p:spPr>
          <a:xfrm>
            <a:off x="0" y="4374396"/>
            <a:ext cx="1208598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 bought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laptop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very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light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175AD698-CD58-4710-BFF5-7B1D26F36E27}"/>
              </a:ext>
            </a:extLst>
          </p:cNvPr>
          <p:cNvSpPr/>
          <p:nvPr/>
        </p:nvSpPr>
        <p:spPr>
          <a:xfrm>
            <a:off x="9669868" y="1923957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hinking Sticker by imoji for iOS &amp; Android | GIPHY">
            <a:extLst>
              <a:ext uri="{FF2B5EF4-FFF2-40B4-BE49-F238E27FC236}">
                <a16:creationId xmlns:a16="http://schemas.microsoft.com/office/drawing/2014/main" id="{37294587-BE34-436E-90F0-B15F445C02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24" y="926311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Animated Emoticons Gif, Download Free Animated Emoticons Gif png  images, Free ClipArts on Clipart Library">
            <a:extLst>
              <a:ext uri="{FF2B5EF4-FFF2-40B4-BE49-F238E27FC236}">
                <a16:creationId xmlns:a16="http://schemas.microsoft.com/office/drawing/2014/main" id="{3901F5D2-00A2-4235-B7C4-D5742B2C8A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1" y="5033814"/>
            <a:ext cx="1934795" cy="14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B81D1CB-8835-48F4-BA23-A58C2BF207B3}"/>
              </a:ext>
            </a:extLst>
          </p:cNvPr>
          <p:cNvSpPr/>
          <p:nvPr/>
        </p:nvSpPr>
        <p:spPr>
          <a:xfrm>
            <a:off x="10478672" y="184786"/>
            <a:ext cx="1607311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thing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E26555-F4BD-474C-A5B8-91B0B8E5A23C}"/>
              </a:ext>
            </a:extLst>
          </p:cNvPr>
          <p:cNvSpPr/>
          <p:nvPr/>
        </p:nvSpPr>
        <p:spPr>
          <a:xfrm>
            <a:off x="1458904" y="3542145"/>
            <a:ext cx="7441630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new laptop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The laptop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repetition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145333-B8EB-4730-BD97-D00D968AAD15}"/>
              </a:ext>
            </a:extLst>
          </p:cNvPr>
          <p:cNvSpPr/>
          <p:nvPr/>
        </p:nvSpPr>
        <p:spPr>
          <a:xfrm>
            <a:off x="1804905" y="232283"/>
            <a:ext cx="1423703" cy="349670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CFC15EAE-8E33-43E9-9ED1-8FCA0FFA8CCE}"/>
              </a:ext>
            </a:extLst>
          </p:cNvPr>
          <p:cNvSpPr/>
          <p:nvPr/>
        </p:nvSpPr>
        <p:spPr>
          <a:xfrm>
            <a:off x="3999700" y="-102238"/>
            <a:ext cx="892214" cy="83456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B73BCD-1D55-4060-AB78-D3F2C69307AB}"/>
              </a:ext>
            </a:extLst>
          </p:cNvPr>
          <p:cNvSpPr/>
          <p:nvPr/>
        </p:nvSpPr>
        <p:spPr>
          <a:xfrm>
            <a:off x="2989705" y="1137272"/>
            <a:ext cx="824579" cy="3622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4B3FA2-4E66-4B4F-A3FA-D209E7017EB7}"/>
              </a:ext>
            </a:extLst>
          </p:cNvPr>
          <p:cNvSpPr/>
          <p:nvPr/>
        </p:nvSpPr>
        <p:spPr>
          <a:xfrm>
            <a:off x="3068875" y="1842977"/>
            <a:ext cx="892214" cy="42774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3BEAC7-6A7A-4ECD-972D-382D41582BE0}"/>
              </a:ext>
            </a:extLst>
          </p:cNvPr>
          <p:cNvSpPr/>
          <p:nvPr/>
        </p:nvSpPr>
        <p:spPr>
          <a:xfrm>
            <a:off x="2989705" y="2633695"/>
            <a:ext cx="1983348" cy="4620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5CC1E5-7536-49A2-A049-6AA031036F6D}"/>
              </a:ext>
            </a:extLst>
          </p:cNvPr>
          <p:cNvSpPr/>
          <p:nvPr/>
        </p:nvSpPr>
        <p:spPr>
          <a:xfrm>
            <a:off x="3503793" y="209177"/>
            <a:ext cx="1971294" cy="419724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B63762B2-77A6-46B9-BDAB-5123CC625FAD}"/>
              </a:ext>
            </a:extLst>
          </p:cNvPr>
          <p:cNvSpPr/>
          <p:nvPr/>
        </p:nvSpPr>
        <p:spPr>
          <a:xfrm>
            <a:off x="9677811" y="2530407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3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5" grpId="0" animBg="1"/>
      <p:bldP spid="31" grpId="0" animBg="1"/>
      <p:bldP spid="19" grpId="0" animBg="1"/>
      <p:bldP spid="26" grpId="0" animBg="1"/>
      <p:bldP spid="30" grpId="0" animBg="1"/>
      <p:bldP spid="20" grpId="0" animBg="1"/>
      <p:bldP spid="33" grpId="0" animBg="1"/>
      <p:bldP spid="34" grpId="0" animBg="1"/>
      <p:bldP spid="24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1721A-6B63-4DB5-8D12-598074E1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394E4-61DF-4ACE-9B22-A44483DF1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FD109-7346-475D-9D9F-8DC7385E39B5}"/>
              </a:ext>
            </a:extLst>
          </p:cNvPr>
          <p:cNvSpPr txBox="1"/>
          <p:nvPr/>
        </p:nvSpPr>
        <p:spPr>
          <a:xfrm>
            <a:off x="106017" y="136525"/>
            <a:ext cx="11979966" cy="292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11-My brother works at a hospital. His son is a teacher. it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1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(Join using: whose)</a:t>
            </a:r>
          </a:p>
          <a:p>
            <a:pPr>
              <a:lnSpc>
                <a:spcPct val="115000"/>
              </a:lnSpc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My brother, whose his son is a teacher, works at a hospital.</a:t>
            </a:r>
          </a:p>
          <a:p>
            <a:pPr lvl="0">
              <a:lnSpc>
                <a:spcPct val="115000"/>
              </a:lnSpc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brother works at hospital whose his son is a teacher.</a:t>
            </a:r>
          </a:p>
          <a:p>
            <a:pPr lvl="0">
              <a:lnSpc>
                <a:spcPct val="115000"/>
              </a:lnSpc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brother, whose son is a teacher, works at a hospital.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D5133-0F5F-4DFB-B42E-CDCECA0ED9E6}"/>
              </a:ext>
            </a:extLst>
          </p:cNvPr>
          <p:cNvSpPr/>
          <p:nvPr/>
        </p:nvSpPr>
        <p:spPr>
          <a:xfrm>
            <a:off x="637844" y="202765"/>
            <a:ext cx="1479714" cy="472089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71BC4-C39A-4A95-87BB-E76F76198727}"/>
              </a:ext>
            </a:extLst>
          </p:cNvPr>
          <p:cNvSpPr/>
          <p:nvPr/>
        </p:nvSpPr>
        <p:spPr>
          <a:xfrm>
            <a:off x="8521366" y="289356"/>
            <a:ext cx="2921668" cy="298904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F448AF-22B5-4BDC-957A-FEC5295C2649}"/>
              </a:ext>
            </a:extLst>
          </p:cNvPr>
          <p:cNvSpPr/>
          <p:nvPr/>
        </p:nvSpPr>
        <p:spPr>
          <a:xfrm>
            <a:off x="1837273" y="3686566"/>
            <a:ext cx="3094491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Possessive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83BA0A9E-A449-47B1-BCCB-BAF11D710D97}"/>
              </a:ext>
            </a:extLst>
          </p:cNvPr>
          <p:cNvSpPr/>
          <p:nvPr/>
        </p:nvSpPr>
        <p:spPr>
          <a:xfrm>
            <a:off x="10129958" y="1986377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A8A408-087C-4843-809B-6EECE527977F}"/>
              </a:ext>
            </a:extLst>
          </p:cNvPr>
          <p:cNvSpPr/>
          <p:nvPr/>
        </p:nvSpPr>
        <p:spPr>
          <a:xfrm>
            <a:off x="1774105" y="1099531"/>
            <a:ext cx="1707031" cy="3945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C47435-9B90-4DD2-AE60-B0BC7F5791DF}"/>
              </a:ext>
            </a:extLst>
          </p:cNvPr>
          <p:cNvSpPr/>
          <p:nvPr/>
        </p:nvSpPr>
        <p:spPr>
          <a:xfrm>
            <a:off x="1788690" y="2620848"/>
            <a:ext cx="1246275" cy="4437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C02CC-C693-4190-9F4D-5EF87469E15F}"/>
              </a:ext>
            </a:extLst>
          </p:cNvPr>
          <p:cNvSpPr/>
          <p:nvPr/>
        </p:nvSpPr>
        <p:spPr>
          <a:xfrm>
            <a:off x="3747229" y="1923610"/>
            <a:ext cx="1658960" cy="3289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5EAE79-774A-4E2D-BB90-260687632ADF}"/>
              </a:ext>
            </a:extLst>
          </p:cNvPr>
          <p:cNvSpPr/>
          <p:nvPr/>
        </p:nvSpPr>
        <p:spPr>
          <a:xfrm>
            <a:off x="5105128" y="3686566"/>
            <a:ext cx="3094491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his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..</a:t>
            </a: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4FEEC5F7-87D5-470B-AA74-4AE808317444}"/>
              </a:ext>
            </a:extLst>
          </p:cNvPr>
          <p:cNvSpPr/>
          <p:nvPr/>
        </p:nvSpPr>
        <p:spPr>
          <a:xfrm>
            <a:off x="9842021" y="1272105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77205-79A8-4575-9477-189D676DC8E7}"/>
              </a:ext>
            </a:extLst>
          </p:cNvPr>
          <p:cNvSpPr txBox="1"/>
          <p:nvPr/>
        </p:nvSpPr>
        <p:spPr>
          <a:xfrm>
            <a:off x="0" y="4502771"/>
            <a:ext cx="1208598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brother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whose son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teacher, works at a hospital.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Thinking Sticker by imoji for iOS &amp; Android | GIPHY">
            <a:extLst>
              <a:ext uri="{FF2B5EF4-FFF2-40B4-BE49-F238E27FC236}">
                <a16:creationId xmlns:a16="http://schemas.microsoft.com/office/drawing/2014/main" id="{2F1E9FA3-4E32-4E15-A96B-E085D0D870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59" y="985666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inking Sticker by imoji for iOS &amp; Android | GIPHY">
            <a:extLst>
              <a:ext uri="{FF2B5EF4-FFF2-40B4-BE49-F238E27FC236}">
                <a16:creationId xmlns:a16="http://schemas.microsoft.com/office/drawing/2014/main" id="{38AAB68D-C314-4D86-AC8C-14062041B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958" y="2665263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ree Animated Emoticons Gif, Download Free Animated Emoticons Gif png  images, Free ClipArts on Clipart Library">
            <a:extLst>
              <a:ext uri="{FF2B5EF4-FFF2-40B4-BE49-F238E27FC236}">
                <a16:creationId xmlns:a16="http://schemas.microsoft.com/office/drawing/2014/main" id="{76452DAE-9B2D-4C15-B35B-184195A318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5" y="5346411"/>
            <a:ext cx="1934795" cy="14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DD484B3-A7E0-4362-BE04-2AE5F31002C5}"/>
              </a:ext>
            </a:extLst>
          </p:cNvPr>
          <p:cNvSpPr/>
          <p:nvPr/>
        </p:nvSpPr>
        <p:spPr>
          <a:xfrm>
            <a:off x="4388789" y="202764"/>
            <a:ext cx="542975" cy="472089"/>
          </a:xfrm>
          <a:prstGeom prst="rect">
            <a:avLst/>
          </a:prstGeom>
          <a:solidFill>
            <a:srgbClr val="00FF00">
              <a:alpha val="3019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87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/>
      <p:bldP spid="20" grpId="0" animBg="1"/>
      <p:bldP spid="2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17904D-846A-EA50-F763-9FDE52409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6E061C-6310-DB9D-D86F-E2AC475BE34F}"/>
              </a:ext>
            </a:extLst>
          </p:cNvPr>
          <p:cNvSpPr txBox="1"/>
          <p:nvPr/>
        </p:nvSpPr>
        <p:spPr>
          <a:xfrm>
            <a:off x="106017" y="121649"/>
            <a:ext cx="11979966" cy="3284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SzPts val="1100"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12- 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man is very friendly. He lives next door.                     </a:t>
            </a:r>
            <a:r>
              <a:rPr lang="en-US" sz="21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(Join using: who)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man who lives next door is very friendly.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man is very friendly  who he lives next door 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Who t</a:t>
            </a:r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man is very friendly he lives next door.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FA7978-E5DE-48C3-0B4F-FCCCD97330EA}"/>
              </a:ext>
            </a:extLst>
          </p:cNvPr>
          <p:cNvSpPr/>
          <p:nvPr/>
        </p:nvSpPr>
        <p:spPr>
          <a:xfrm>
            <a:off x="7206345" y="236441"/>
            <a:ext cx="2246479" cy="419724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F706DA-5B92-6627-DCE9-94B2B111F4C2}"/>
              </a:ext>
            </a:extLst>
          </p:cNvPr>
          <p:cNvSpPr txBox="1"/>
          <p:nvPr/>
        </p:nvSpPr>
        <p:spPr>
          <a:xfrm>
            <a:off x="0" y="4374396"/>
            <a:ext cx="1208598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lives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next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door is very friendly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308A72EB-6AA1-B6D6-30EA-D25448F1D28D}"/>
              </a:ext>
            </a:extLst>
          </p:cNvPr>
          <p:cNvSpPr/>
          <p:nvPr/>
        </p:nvSpPr>
        <p:spPr>
          <a:xfrm>
            <a:off x="9669868" y="1923957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hinking Sticker by imoji for iOS &amp; Android | GIPHY">
            <a:extLst>
              <a:ext uri="{FF2B5EF4-FFF2-40B4-BE49-F238E27FC236}">
                <a16:creationId xmlns:a16="http://schemas.microsoft.com/office/drawing/2014/main" id="{A9006699-6E37-A4CF-F378-2DF3A3C51A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24" y="926311"/>
            <a:ext cx="1025848" cy="10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Animated Emoticons Gif, Download Free Animated Emoticons Gif png  images, Free ClipArts on Clipart Library">
            <a:extLst>
              <a:ext uri="{FF2B5EF4-FFF2-40B4-BE49-F238E27FC236}">
                <a16:creationId xmlns:a16="http://schemas.microsoft.com/office/drawing/2014/main" id="{CAF1E1FD-EF9F-033B-2007-7007D1E44F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1" y="5033814"/>
            <a:ext cx="1934795" cy="14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E205B28-E56A-E902-82B8-3FD1A92B30C8}"/>
              </a:ext>
            </a:extLst>
          </p:cNvPr>
          <p:cNvSpPr/>
          <p:nvPr/>
        </p:nvSpPr>
        <p:spPr>
          <a:xfrm>
            <a:off x="9452824" y="178927"/>
            <a:ext cx="1924100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repetition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10A942-16A5-F21D-5E49-00E01F1E6E91}"/>
              </a:ext>
            </a:extLst>
          </p:cNvPr>
          <p:cNvSpPr/>
          <p:nvPr/>
        </p:nvSpPr>
        <p:spPr>
          <a:xfrm>
            <a:off x="1458904" y="3542145"/>
            <a:ext cx="7441630" cy="41972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Person</a:t>
            </a:r>
            <a:r>
              <a:rPr lang="en-US" sz="3200" b="1" dirty="0">
                <a:solidFill>
                  <a:prstClr val="black"/>
                </a:solidFill>
              </a:rPr>
              <a:t>)      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who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US" sz="3200" b="1" noProof="0" dirty="0">
                <a:solidFill>
                  <a:srgbClr val="FF0000"/>
                </a:solidFill>
                <a:latin typeface="Calibri" panose="020F0502020204030204"/>
              </a:rPr>
              <a:t>Verb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3D998B-E548-66D9-720C-3BCB5E37EFAA}"/>
              </a:ext>
            </a:extLst>
          </p:cNvPr>
          <p:cNvSpPr/>
          <p:nvPr/>
        </p:nvSpPr>
        <p:spPr>
          <a:xfrm>
            <a:off x="578909" y="236441"/>
            <a:ext cx="1126421" cy="362210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F4F1DF82-0D03-0D0C-ADBC-24F910B004A9}"/>
              </a:ext>
            </a:extLst>
          </p:cNvPr>
          <p:cNvSpPr/>
          <p:nvPr/>
        </p:nvSpPr>
        <p:spPr>
          <a:xfrm>
            <a:off x="3441100" y="20542"/>
            <a:ext cx="892214" cy="83456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A3C124-555C-B810-90BB-87C5D80FF388}"/>
              </a:ext>
            </a:extLst>
          </p:cNvPr>
          <p:cNvSpPr/>
          <p:nvPr/>
        </p:nvSpPr>
        <p:spPr>
          <a:xfrm>
            <a:off x="1457752" y="1101569"/>
            <a:ext cx="1257547" cy="4197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AB13C6-2F85-A0DD-8231-5954CFCE900C}"/>
              </a:ext>
            </a:extLst>
          </p:cNvPr>
          <p:cNvSpPr/>
          <p:nvPr/>
        </p:nvSpPr>
        <p:spPr>
          <a:xfrm>
            <a:off x="3219466" y="1844100"/>
            <a:ext cx="1025847" cy="3669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B13D33-6066-1AC1-0AE9-CD823F93D37A}"/>
              </a:ext>
            </a:extLst>
          </p:cNvPr>
          <p:cNvSpPr/>
          <p:nvPr/>
        </p:nvSpPr>
        <p:spPr>
          <a:xfrm>
            <a:off x="415307" y="2561937"/>
            <a:ext cx="1654126" cy="4620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FA000B-4B4F-CB3C-C434-E7A806138B62}"/>
              </a:ext>
            </a:extLst>
          </p:cNvPr>
          <p:cNvSpPr/>
          <p:nvPr/>
        </p:nvSpPr>
        <p:spPr>
          <a:xfrm>
            <a:off x="3514982" y="207684"/>
            <a:ext cx="559095" cy="419724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4A290F62-E2F3-14BA-62AC-31A0C325FF08}"/>
              </a:ext>
            </a:extLst>
          </p:cNvPr>
          <p:cNvSpPr/>
          <p:nvPr/>
        </p:nvSpPr>
        <p:spPr>
          <a:xfrm>
            <a:off x="9677811" y="2530407"/>
            <a:ext cx="575873" cy="4936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4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5" grpId="0" animBg="1"/>
      <p:bldP spid="31" grpId="0" animBg="1"/>
      <p:bldP spid="19" grpId="0" animBg="1"/>
      <p:bldP spid="26" grpId="0" animBg="1"/>
      <p:bldP spid="30" grpId="0" animBg="1"/>
      <p:bldP spid="20" grpId="0" animBg="1"/>
      <p:bldP spid="33" grpId="0" animBg="1"/>
      <p:bldP spid="34" grpId="0" animBg="1"/>
      <p:bldP spid="24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FACC9CD-E717-4FAF-933E-95985A164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60" y="1750942"/>
            <a:ext cx="5435462" cy="31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73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C5C06C-6DA6-4E36-B724-0C9D28B6EF98}"/>
              </a:ext>
            </a:extLst>
          </p:cNvPr>
          <p:cNvSpPr txBox="1"/>
          <p:nvPr/>
        </p:nvSpPr>
        <p:spPr>
          <a:xfrm>
            <a:off x="0" y="174060"/>
            <a:ext cx="12013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–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a, b, and c, choose the correct answer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required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 x 5 = 20 Marks)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F164E-6965-4950-811D-FCD4EF7F8242}"/>
              </a:ext>
            </a:extLst>
          </p:cNvPr>
          <p:cNvSpPr txBox="1"/>
          <p:nvPr/>
        </p:nvSpPr>
        <p:spPr>
          <a:xfrm>
            <a:off x="89095" y="815815"/>
            <a:ext cx="120138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Olivia had rea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the book when I reached there.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(Change into passive)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book had been read by Olivia when I reached there.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buFont typeface="+mj-lt"/>
              <a:buAutoNum type="alphaLcParenR"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book has been read by Olivia when I reached there.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book has been reading by Olivia when I reached there.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DDCD0-C5BA-44F1-BC77-DFCA0F12134B}"/>
              </a:ext>
            </a:extLst>
          </p:cNvPr>
          <p:cNvSpPr txBox="1"/>
          <p:nvPr/>
        </p:nvSpPr>
        <p:spPr>
          <a:xfrm>
            <a:off x="107851" y="3889040"/>
            <a:ext cx="117981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 am afraid there is (someone) I can do to help you.               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(Correct)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afraid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everything I can do to help you.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buFont typeface="+mj-lt"/>
              <a:buAutoNum type="alphaLcParenR"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afraid there is nobody I can do to help you.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afraid there is nothing I can do to help you.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E4763E-1E18-4718-B077-ABEA31465756}"/>
              </a:ext>
            </a:extLst>
          </p:cNvPr>
          <p:cNvSpPr/>
          <p:nvPr/>
        </p:nvSpPr>
        <p:spPr>
          <a:xfrm>
            <a:off x="7700211" y="912497"/>
            <a:ext cx="2734898" cy="39729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EB7141-45A6-4535-BF04-F177AC997B0B}"/>
              </a:ext>
            </a:extLst>
          </p:cNvPr>
          <p:cNvSpPr/>
          <p:nvPr/>
        </p:nvSpPr>
        <p:spPr>
          <a:xfrm>
            <a:off x="1241171" y="922443"/>
            <a:ext cx="1266354" cy="39729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F4CE0A-83F5-40E9-AFB7-6304755445F6}"/>
              </a:ext>
            </a:extLst>
          </p:cNvPr>
          <p:cNvSpPr/>
          <p:nvPr/>
        </p:nvSpPr>
        <p:spPr>
          <a:xfrm>
            <a:off x="2507525" y="922443"/>
            <a:ext cx="1266354" cy="39729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45E838-B7B0-47C1-AF13-A6468A760260}"/>
              </a:ext>
            </a:extLst>
          </p:cNvPr>
          <p:cNvSpPr/>
          <p:nvPr/>
        </p:nvSpPr>
        <p:spPr>
          <a:xfrm>
            <a:off x="0" y="1630031"/>
            <a:ext cx="7700211" cy="39729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8E5136-0E64-471F-B183-0A02D23DC464}"/>
              </a:ext>
            </a:extLst>
          </p:cNvPr>
          <p:cNvSpPr/>
          <p:nvPr/>
        </p:nvSpPr>
        <p:spPr>
          <a:xfrm>
            <a:off x="9192126" y="3904546"/>
            <a:ext cx="1796716" cy="39729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D92781-FCED-4B8F-A745-FF088FC065D0}"/>
              </a:ext>
            </a:extLst>
          </p:cNvPr>
          <p:cNvSpPr/>
          <p:nvPr/>
        </p:nvSpPr>
        <p:spPr>
          <a:xfrm>
            <a:off x="3092089" y="3916578"/>
            <a:ext cx="1363579" cy="39729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F5FFC0-E17A-4C52-88CD-EC8BDFFAD41F}"/>
              </a:ext>
            </a:extLst>
          </p:cNvPr>
          <p:cNvSpPr/>
          <p:nvPr/>
        </p:nvSpPr>
        <p:spPr>
          <a:xfrm>
            <a:off x="-31680" y="5430736"/>
            <a:ext cx="7611116" cy="39729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32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25DA4-B155-4650-A02F-C3C81022D0B4}"/>
              </a:ext>
            </a:extLst>
          </p:cNvPr>
          <p:cNvSpPr txBox="1"/>
          <p:nvPr/>
        </p:nvSpPr>
        <p:spPr>
          <a:xfrm>
            <a:off x="0" y="429759"/>
            <a:ext cx="12192000" cy="21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was the day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decided to quit my job on that day.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                                                                                              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(Join using :when)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was the day when I decided to quit my job on that day.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was the day ,  I decided to quit my job on when that day.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was the day when I decided to quit my job.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38CBC-958D-4DF3-AA4B-3A8F69AC2C05}"/>
              </a:ext>
            </a:extLst>
          </p:cNvPr>
          <p:cNvSpPr txBox="1"/>
          <p:nvPr/>
        </p:nvSpPr>
        <p:spPr>
          <a:xfrm>
            <a:off x="0" y="3744074"/>
            <a:ext cx="119639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</a:t>
            </a:r>
            <a:r>
              <a:rPr lang="en-US" sz="2400" b="1" spc="-5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Never forget to call your parents.”</a:t>
            </a: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(Change into reported speech)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friend told me don’t forget to call your parents.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0">
              <a:defRPr/>
            </a:pP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400" spc="-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My friend told me not to forget to call your parents.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spc="-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friend told me never forget to call your parents.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B71EE-557D-4F37-86AC-53948F2B8CAD}"/>
              </a:ext>
            </a:extLst>
          </p:cNvPr>
          <p:cNvSpPr/>
          <p:nvPr/>
        </p:nvSpPr>
        <p:spPr>
          <a:xfrm>
            <a:off x="1671673" y="553938"/>
            <a:ext cx="975274" cy="39729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3CF40E-5CF0-43AA-BC81-FB72A396E879}"/>
              </a:ext>
            </a:extLst>
          </p:cNvPr>
          <p:cNvSpPr/>
          <p:nvPr/>
        </p:nvSpPr>
        <p:spPr>
          <a:xfrm>
            <a:off x="9239242" y="936355"/>
            <a:ext cx="2599831" cy="39729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D9A1F-4165-4726-BA40-82E21D43AA1F}"/>
              </a:ext>
            </a:extLst>
          </p:cNvPr>
          <p:cNvSpPr/>
          <p:nvPr/>
        </p:nvSpPr>
        <p:spPr>
          <a:xfrm>
            <a:off x="0" y="2243331"/>
            <a:ext cx="7042484" cy="39729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2382E5-8DE5-4072-BA4C-C5888C0D7CE3}"/>
              </a:ext>
            </a:extLst>
          </p:cNvPr>
          <p:cNvSpPr/>
          <p:nvPr/>
        </p:nvSpPr>
        <p:spPr>
          <a:xfrm>
            <a:off x="5685389" y="553938"/>
            <a:ext cx="1533559" cy="39729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72E633-7B53-4302-B415-F3B341FFA6D4}"/>
              </a:ext>
            </a:extLst>
          </p:cNvPr>
          <p:cNvSpPr/>
          <p:nvPr/>
        </p:nvSpPr>
        <p:spPr>
          <a:xfrm>
            <a:off x="7575378" y="3774087"/>
            <a:ext cx="4071190" cy="39729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A12AB4-0F6A-4063-8B12-77CA17DDFE92}"/>
              </a:ext>
            </a:extLst>
          </p:cNvPr>
          <p:cNvSpPr/>
          <p:nvPr/>
        </p:nvSpPr>
        <p:spPr>
          <a:xfrm>
            <a:off x="430915" y="3753960"/>
            <a:ext cx="1125169" cy="39729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B5153B-1EA0-48E0-8615-951AFC72C4F6}"/>
              </a:ext>
            </a:extLst>
          </p:cNvPr>
          <p:cNvSpPr/>
          <p:nvPr/>
        </p:nvSpPr>
        <p:spPr>
          <a:xfrm>
            <a:off x="0" y="4898236"/>
            <a:ext cx="7042485" cy="397296"/>
          </a:xfrm>
          <a:prstGeom prst="rect">
            <a:avLst/>
          </a:prstGeom>
          <a:solidFill>
            <a:srgbClr val="FFFFFF">
              <a:alpha val="30196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363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4FE2B-9C14-481C-824D-62A31363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394E4-61DF-4ACE-9B22-A44483DF1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914CE1-449C-4AAE-84FF-6958F406C8E1}"/>
              </a:ext>
            </a:extLst>
          </p:cNvPr>
          <p:cNvSpPr/>
          <p:nvPr/>
        </p:nvSpPr>
        <p:spPr>
          <a:xfrm>
            <a:off x="10896600" y="0"/>
            <a:ext cx="1179444" cy="99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37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03BFD0-D2D4-2174-75C1-6B6DB003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866274"/>
            <a:ext cx="10523621" cy="58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59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rite what you would say in the follwing situ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61" y="680928"/>
            <a:ext cx="385293" cy="38529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6E31F-5D5A-4FA3-A963-82F178D44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476" y="0"/>
            <a:ext cx="1055177" cy="1050419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isometricOffAxis1Top">
              <a:rot lat="17827248" lon="17266542" rev="4444443"/>
            </a:camera>
            <a:lightRig rig="threePt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032" y="604296"/>
            <a:ext cx="4501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4800000">
                <a:rot lat="487347" lon="19532356" rev="0"/>
              </a:camera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68872" y="553345"/>
            <a:ext cx="4572000" cy="634216"/>
            <a:chOff x="1416474" y="2160260"/>
            <a:chExt cx="4572000" cy="634216"/>
          </a:xfrm>
        </p:grpSpPr>
        <p:sp>
          <p:nvSpPr>
            <p:cNvPr id="8" name="Pentagon 7"/>
            <p:cNvSpPr/>
            <p:nvPr/>
          </p:nvSpPr>
          <p:spPr>
            <a:xfrm>
              <a:off x="1416474" y="2160260"/>
              <a:ext cx="4572000" cy="634216"/>
            </a:xfrm>
            <a:prstGeom prst="homePlat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3670" y="2241990"/>
              <a:ext cx="3221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Paragraph Writing</a:t>
              </a:r>
            </a:p>
          </p:txBody>
        </p:sp>
      </p:grp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7238" y="6176221"/>
            <a:ext cx="1193510" cy="36269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3253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0EFB97-782E-49D9-8EB3-82A8735D459A}"/>
              </a:ext>
            </a:extLst>
          </p:cNvPr>
          <p:cNvSpPr txBox="1"/>
          <p:nvPr/>
        </p:nvSpPr>
        <p:spPr>
          <a:xfrm>
            <a:off x="0" y="962341"/>
            <a:ext cx="12192000" cy="2739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 a paragraph on the following topic: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people think TV is a great source of information and entertainment, while others believe it has a negative influence on people.</a:t>
            </a:r>
          </a:p>
          <a:p>
            <a:pPr lvl="0" algn="just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 a six-sentence paragraph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discussing  the arguments for and against watching TV and stating your point of view.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62314-D7FC-44BE-87F1-E0D859FFE8B2}"/>
              </a:ext>
            </a:extLst>
          </p:cNvPr>
          <p:cNvSpPr txBox="1"/>
          <p:nvPr/>
        </p:nvSpPr>
        <p:spPr>
          <a:xfrm>
            <a:off x="3699803" y="140677"/>
            <a:ext cx="377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V- WRITING (40 Marks)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AF2A21-57C1-F0AC-0428-22E04BF81C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455"/>
          <a:stretch>
            <a:fillRect/>
          </a:stretch>
        </p:blipFill>
        <p:spPr>
          <a:xfrm>
            <a:off x="4379474" y="5502442"/>
            <a:ext cx="4234066" cy="7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18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81863A-4F71-493B-811B-DD34FD75071F}"/>
              </a:ext>
            </a:extLst>
          </p:cNvPr>
          <p:cNvSpPr txBox="1"/>
          <p:nvPr/>
        </p:nvSpPr>
        <p:spPr>
          <a:xfrm>
            <a:off x="0" y="51360"/>
            <a:ext cx="119534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(Outline – 5 Marks)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I- Introductory sentence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: ……………………………………………………………………………………………………..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……………………………………………………………………………………………………..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32BF4-7C03-42D9-941D-9B84D9FDC663}"/>
              </a:ext>
            </a:extLst>
          </p:cNvPr>
          <p:cNvSpPr txBox="1"/>
          <p:nvPr/>
        </p:nvSpPr>
        <p:spPr>
          <a:xfrm>
            <a:off x="0" y="2228891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II- Supporting details: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……………………………………………………………………………………………..……..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……………………………………………………………………………………………..……..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……………………………………………………………………………………………..……..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……………………………………………………………………………………………..……..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III- Concluding sentence: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……………………………………………………………………………………………..……..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…………………………………………………………………………………………..………..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33E0EA-B04A-FCA2-2D4C-74AB856955B2}"/>
              </a:ext>
            </a:extLst>
          </p:cNvPr>
          <p:cNvSpPr/>
          <p:nvPr/>
        </p:nvSpPr>
        <p:spPr>
          <a:xfrm>
            <a:off x="789708" y="1333522"/>
            <a:ext cx="10824775" cy="6676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black"/>
                </a:solidFill>
                <a:latin typeface="Calibri" panose="020F0502020204030204"/>
              </a:rPr>
              <a:t>Some people are for watching TV, while others are against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256E2-5154-5497-4C49-83377E476259}"/>
              </a:ext>
            </a:extLst>
          </p:cNvPr>
          <p:cNvSpPr/>
          <p:nvPr/>
        </p:nvSpPr>
        <p:spPr>
          <a:xfrm>
            <a:off x="1299411" y="2705925"/>
            <a:ext cx="4154905" cy="17552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Arguments for TV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*source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entertainment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*teaching a new language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69D31-28A8-DAA1-F8C3-B40C379B1A21}"/>
              </a:ext>
            </a:extLst>
          </p:cNvPr>
          <p:cNvSpPr/>
          <p:nvPr/>
        </p:nvSpPr>
        <p:spPr>
          <a:xfrm>
            <a:off x="252298" y="5038746"/>
            <a:ext cx="11701163" cy="809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I think ,</a:t>
            </a:r>
            <a:r>
              <a:rPr lang="en-US" sz="2800" b="1" noProof="0" dirty="0">
                <a:solidFill>
                  <a:prstClr val="black"/>
                </a:solidFill>
                <a:latin typeface="Calibri" panose="020F0502020204030204"/>
              </a:rPr>
              <a:t>TV is a device with pros and cons, but the control is in our hands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0304F0-BB51-1957-D912-9FA358A0A353}"/>
              </a:ext>
            </a:extLst>
          </p:cNvPr>
          <p:cNvSpPr/>
          <p:nvPr/>
        </p:nvSpPr>
        <p:spPr>
          <a:xfrm>
            <a:off x="6513095" y="2628092"/>
            <a:ext cx="3914273" cy="17552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rgbClr val="FF0000"/>
                </a:solidFill>
              </a:rPr>
              <a:t>Arguments against TV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</a:rPr>
              <a:t>*wasting time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teaching violence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52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9DA5C3-5721-4690-A092-FFDC00AD77C8}"/>
              </a:ext>
            </a:extLst>
          </p:cNvPr>
          <p:cNvSpPr txBox="1"/>
          <p:nvPr/>
        </p:nvSpPr>
        <p:spPr>
          <a:xfrm>
            <a:off x="318052" y="301490"/>
            <a:ext cx="1168841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topic (35 Marks)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………………………………………………………………………………..…………………………………………………………………………………………………..…………………………………………………………………………………………………..…………………………………………………………………………………………………..…………………………………………………………………………………………………..…………………………………………………………………………………………………..…………………………………………………………………………………………………..…………………………………………………………………………………………………..…………………………………………………………………………………………………..…………………………………………………………………………………………………..…………………………………………………………………………………………………..…………………………………………………………………………………………………..…………………………………………………………………………………………………..…………………………………………………………………………………………………..…………………………………………………………………………………………………..…………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D1AD06-5BB1-CBA4-F443-57255F0C6263}"/>
              </a:ext>
            </a:extLst>
          </p:cNvPr>
          <p:cNvSpPr/>
          <p:nvPr/>
        </p:nvSpPr>
        <p:spPr>
          <a:xfrm>
            <a:off x="318052" y="1136073"/>
            <a:ext cx="11458312" cy="4835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Some people are for watching TV, while others are against. One of its benefits is that it is a source of entertainment. It can also teach a new language. However, it can waste time if we watch it for long hours. Add to this, Some programs may promote violence that may affect children badly. I think, TV is a device with pros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cons,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the control is in our hands.</a:t>
            </a:r>
          </a:p>
          <a:p>
            <a:pPr algn="just"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39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6E31F-5D5A-4FA3-A963-82F178D44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909" y="1677824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29LT Bukra Bold" panose="000B0903020204020204" pitchFamily="34" charset="-78"/>
              </a:rPr>
              <a:t>             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29LT Bukra Bold" panose="000B0903020204020204" pitchFamily="34" charset="-78"/>
              </a:rPr>
              <a:t>All the best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lackadder ITC" panose="04020505051007020D02" pitchFamily="82" charset="0"/>
              <a:ea typeface="+mn-ea"/>
              <a:cs typeface="29LT Bukra Bold" panose="000B0903020204020204" pitchFamily="34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29LT Bukra Bold" panose="000B0903020204020204" pitchFamily="34" charset="-78"/>
              </a:rPr>
              <a:t>Mrs. Madleen Nabil</a:t>
            </a:r>
          </a:p>
        </p:txBody>
      </p:sp>
    </p:spTree>
    <p:extLst>
      <p:ext uri="{BB962C8B-B14F-4D97-AF65-F5344CB8AC3E}">
        <p14:creationId xmlns:p14="http://schemas.microsoft.com/office/powerpoint/2010/main" val="207658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27A44-90F6-F929-BD0D-29749063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394E4-61DF-4ACE-9B22-A44483DF1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6F3C2-866A-7A52-25DA-2C9F7138B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79" y="497305"/>
            <a:ext cx="10395284" cy="60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4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4FE2B-9C14-481C-824D-62A31363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394E4-61DF-4ACE-9B22-A44483DF1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D30B46-BEC9-46A8-A651-195B610B8044}"/>
              </a:ext>
            </a:extLst>
          </p:cNvPr>
          <p:cNvSpPr/>
          <p:nvPr/>
        </p:nvSpPr>
        <p:spPr>
          <a:xfrm>
            <a:off x="10764078" y="123273"/>
            <a:ext cx="1179444" cy="99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CEFB5D-DEDF-8700-390D-41DA6A65B7B5}"/>
              </a:ext>
            </a:extLst>
          </p:cNvPr>
          <p:cNvSpPr/>
          <p:nvPr/>
        </p:nvSpPr>
        <p:spPr>
          <a:xfrm>
            <a:off x="848139" y="4081670"/>
            <a:ext cx="4306957" cy="2133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453760-1D9E-76ED-5174-8DA6C3941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05" y="642729"/>
            <a:ext cx="10042358" cy="58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0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4FE2B-9C14-481C-824D-62A31363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394E4-61DF-4ACE-9B22-A44483DF1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1F2A7B-B788-D0A8-1B3F-4196BDEEB8EF}"/>
              </a:ext>
            </a:extLst>
          </p:cNvPr>
          <p:cNvSpPr/>
          <p:nvPr/>
        </p:nvSpPr>
        <p:spPr>
          <a:xfrm>
            <a:off x="6957391" y="1484243"/>
            <a:ext cx="5234609" cy="1444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611B7-423B-7199-15D4-40F76CD83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78" y="272716"/>
            <a:ext cx="10780295" cy="64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0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448B5-B587-5B8A-DC75-E15D30DB7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27D9D-C086-37B3-6C2F-2F66DE12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394E4-61DF-4ACE-9B22-A44483DF1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FCFF613-DD43-601A-1393-2A6EF4871D35}"/>
              </a:ext>
            </a:extLst>
          </p:cNvPr>
          <p:cNvSpPr/>
          <p:nvPr/>
        </p:nvSpPr>
        <p:spPr>
          <a:xfrm>
            <a:off x="10764078" y="123273"/>
            <a:ext cx="1179444" cy="99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31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uhaus 93" panose="04030905020B02020C02" pitchFamily="8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E0137-E1CA-EE9B-5E36-486490A53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593558"/>
            <a:ext cx="10218646" cy="57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7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AD7FC-F004-1BC6-BC96-E53B43157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0C2B0-1CF3-AE13-443E-AA30B263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394E4-61DF-4ACE-9B22-A44483DF1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AB92E-8FFA-EB98-D654-DFEBC61F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7" y="136525"/>
            <a:ext cx="11197390" cy="65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092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sz="4400" b="1" dirty="0">
            <a:solidFill>
              <a:schemeClr val="bg1"/>
            </a:solidFill>
            <a:latin typeface="Bauhaus 93" panose="04030905020B02020C02" pitchFamily="8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d6b7c4eb-1352-495c-b42c-cebefddc0a29" xsi:nil="true"/>
    <Owner xmlns="d6b7c4eb-1352-495c-b42c-cebefddc0a29">
      <UserInfo>
        <DisplayName/>
        <AccountId xsi:nil="true"/>
        <AccountType/>
      </UserInfo>
    </Owner>
    <CultureName xmlns="d6b7c4eb-1352-495c-b42c-cebefddc0a29" xsi:nil="true"/>
    <Students xmlns="d6b7c4eb-1352-495c-b42c-cebefddc0a29">
      <UserInfo>
        <DisplayName/>
        <AccountId xsi:nil="true"/>
        <AccountType/>
      </UserInfo>
    </Students>
    <Invited_Students xmlns="d6b7c4eb-1352-495c-b42c-cebefddc0a29" xsi:nil="true"/>
    <Templates xmlns="d6b7c4eb-1352-495c-b42c-cebefddc0a29" xsi:nil="true"/>
    <Math_Settings xmlns="d6b7c4eb-1352-495c-b42c-cebefddc0a29" xsi:nil="true"/>
    <Teachers xmlns="d6b7c4eb-1352-495c-b42c-cebefddc0a29">
      <UserInfo>
        <DisplayName/>
        <AccountId xsi:nil="true"/>
        <AccountType/>
      </UserInfo>
    </Teachers>
    <AppVersion xmlns="d6b7c4eb-1352-495c-b42c-cebefddc0a29" xsi:nil="true"/>
    <Invited_Teachers xmlns="d6b7c4eb-1352-495c-b42c-cebefddc0a29" xsi:nil="true"/>
    <LMS_Mappings xmlns="d6b7c4eb-1352-495c-b42c-cebefddc0a29" xsi:nil="true"/>
    <DefaultSectionNames xmlns="d6b7c4eb-1352-495c-b42c-cebefddc0a29" xsi:nil="true"/>
    <Is_Collaboration_Space_Locked xmlns="d6b7c4eb-1352-495c-b42c-cebefddc0a29" xsi:nil="true"/>
    <Self_Registration_Enabled xmlns="d6b7c4eb-1352-495c-b42c-cebefddc0a29" xsi:nil="true"/>
    <FolderType xmlns="d6b7c4eb-1352-495c-b42c-cebefddc0a29" xsi:nil="true"/>
    <_activity xmlns="d6b7c4eb-1352-495c-b42c-cebefddc0a29" xsi:nil="true"/>
    <NotebookType xmlns="d6b7c4eb-1352-495c-b42c-cebefddc0a29" xsi:nil="true"/>
    <Student_Groups xmlns="d6b7c4eb-1352-495c-b42c-cebefddc0a29">
      <UserInfo>
        <DisplayName/>
        <AccountId xsi:nil="true"/>
        <AccountType/>
      </UserInfo>
    </Student_Groups>
    <Distribution_Groups xmlns="d6b7c4eb-1352-495c-b42c-cebefddc0a29" xsi:nil="true"/>
    <TeamsChannelId xmlns="d6b7c4eb-1352-495c-b42c-cebefddc0a29" xsi:nil="true"/>
    <IsNotebookLocked xmlns="d6b7c4eb-1352-495c-b42c-cebefddc0a2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42CFECBF825408A15FFFDF9F834AE" ma:contentTypeVersion="37" ma:contentTypeDescription="Create a new document." ma:contentTypeScope="" ma:versionID="01eaadc2fd401b1c03d0014ce0301d1e">
  <xsd:schema xmlns:xsd="http://www.w3.org/2001/XMLSchema" xmlns:xs="http://www.w3.org/2001/XMLSchema" xmlns:p="http://schemas.microsoft.com/office/2006/metadata/properties" xmlns:ns3="b6d0d97b-b4f2-4224-9d6a-1c8065b8f769" xmlns:ns4="d6b7c4eb-1352-495c-b42c-cebefddc0a29" targetNamespace="http://schemas.microsoft.com/office/2006/metadata/properties" ma:root="true" ma:fieldsID="5900c91b91256b46875b4dbfdb7bb409" ns3:_="" ns4:_="">
    <xsd:import namespace="b6d0d97b-b4f2-4224-9d6a-1c8065b8f769"/>
    <xsd:import namespace="d6b7c4eb-1352-495c-b42c-cebefddc0a2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SearchProperties" minOccurs="0"/>
                <xsd:element ref="ns4:MediaServiceObjectDetectorVersions" minOccurs="0"/>
                <xsd:element ref="ns4:_activity" minOccurs="0"/>
                <xsd:element ref="ns4:MediaServiceSystem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0d97b-b4f2-4224-9d6a-1c8065b8f7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7c4eb-1352-495c-b42c-cebefddc0a2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TeamsChannelId" ma:index="26" nillable="true" ma:displayName="Teams Channel Id" ma:internalName="TeamsChannelId">
      <xsd:simpleType>
        <xsd:restriction base="dms:Text"/>
      </xsd:simple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istribution_Groups" ma:index="2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4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  <xsd:element name="MediaServiceSystemTags" ma:index="4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4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3C1DC8-78D8-45E6-90BA-931A78D2F8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2EB8C-3FD4-4F4E-8AD6-85482D763694}">
  <ds:schemaRefs>
    <ds:schemaRef ds:uri="b6d0d97b-b4f2-4224-9d6a-1c8065b8f769"/>
    <ds:schemaRef ds:uri="http://purl.org/dc/elements/1.1/"/>
    <ds:schemaRef ds:uri="http://schemas.microsoft.com/office/2006/documentManagement/types"/>
    <ds:schemaRef ds:uri="d6b7c4eb-1352-495c-b42c-cebefddc0a2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CEE860-8AB5-4A09-8A8C-D8D1118A1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0d97b-b4f2-4224-9d6a-1c8065b8f769"/>
    <ds:schemaRef ds:uri="d6b7c4eb-1352-495c-b42c-cebefddc0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2133</Words>
  <Application>Microsoft Office PowerPoint</Application>
  <PresentationFormat>Widescreen</PresentationFormat>
  <Paragraphs>294</Paragraphs>
  <Slides>44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Aharoni</vt:lpstr>
      <vt:lpstr>Aptos</vt:lpstr>
      <vt:lpstr>Arial</vt:lpstr>
      <vt:lpstr>Arial Black</vt:lpstr>
      <vt:lpstr>Bahnschrift</vt:lpstr>
      <vt:lpstr>Bauhaus 93</vt:lpstr>
      <vt:lpstr>Blackadder ITC</vt:lpstr>
      <vt:lpstr>Bodoni MT Black</vt:lpstr>
      <vt:lpstr>Calibri</vt:lpstr>
      <vt:lpstr>Calibri Light</vt:lpstr>
      <vt:lpstr>Century Gothic</vt:lpstr>
      <vt:lpstr>Edwardian Script ITC</vt:lpstr>
      <vt:lpstr>Times New Roman</vt:lpstr>
      <vt:lpstr>TimesNewRomanPSMT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مادلين نابيل مراد فهيم</dc:creator>
  <cp:lastModifiedBy>مادلين نابيل مراد فهيم</cp:lastModifiedBy>
  <cp:revision>96</cp:revision>
  <dcterms:created xsi:type="dcterms:W3CDTF">2025-10-18T16:29:33Z</dcterms:created>
  <dcterms:modified xsi:type="dcterms:W3CDTF">2026-02-19T10:31:52Z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0x010100ACC42CFECBF825408A15FFFDF9F834AE</vt:lpwstr>
  </property>
</Properties>
</file>