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92" r:id="rId2"/>
    <p:sldId id="299" r:id="rId3"/>
    <p:sldId id="335" r:id="rId4"/>
    <p:sldId id="329" r:id="rId5"/>
    <p:sldId id="325" r:id="rId6"/>
    <p:sldId id="330" r:id="rId7"/>
    <p:sldId id="336" r:id="rId8"/>
    <p:sldId id="326" r:id="rId9"/>
    <p:sldId id="327" r:id="rId10"/>
    <p:sldId id="337" r:id="rId11"/>
    <p:sldId id="332" r:id="rId12"/>
    <p:sldId id="284" r:id="rId13"/>
    <p:sldId id="334" r:id="rId14"/>
  </p:sldIdLst>
  <p:sldSz cx="12190413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5F1"/>
    <a:srgbClr val="FFFF99"/>
    <a:srgbClr val="FFFF66"/>
    <a:srgbClr val="A69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917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282" y="2130427"/>
            <a:ext cx="10361851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9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0881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975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11762903" y="274640"/>
            <a:ext cx="3650776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10578" y="274640"/>
            <a:ext cx="1074915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91210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8685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2959" y="4406902"/>
            <a:ext cx="10361851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42141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10580" y="1600202"/>
            <a:ext cx="71999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213716" y="1600202"/>
            <a:ext cx="71999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5171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862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4936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20691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113" y="273052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521" y="1435102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76950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407" y="4800600"/>
            <a:ext cx="7314248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407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407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45273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521" y="1600202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6462" y="6356352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FAF83-DEA3-4305-ABE3-A003B3A17772}" type="datetimeFigureOut">
              <a:rPr lang="ar-KW" smtClean="0"/>
              <a:t>16/09/1447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059" y="6356352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521" y="6356352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A0226-5CB2-4785-9285-DA5212FCF21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30439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724"/>
          <a:stretch/>
        </p:blipFill>
        <p:spPr bwMode="auto">
          <a:xfrm rot="16200000">
            <a:off x="2670775" y="-2682637"/>
            <a:ext cx="6876000" cy="12254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8543478" y="4233862"/>
            <a:ext cx="26313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54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مراجعة </a:t>
            </a:r>
            <a:endParaRPr lang="ar-KW" sz="5400" b="1" dirty="0">
              <a:ln>
                <a:solidFill>
                  <a:srgbClr val="C00000"/>
                </a:solidFill>
              </a:ln>
              <a:solidFill>
                <a:srgbClr val="FF0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22598" y="4509120"/>
            <a:ext cx="39228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KW" sz="40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تقويم الوحدة السادسة </a:t>
            </a:r>
          </a:p>
          <a:p>
            <a:pPr algn="ctr"/>
            <a:r>
              <a:rPr lang="ar-KW" sz="40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صفحة 125</a:t>
            </a:r>
            <a:endParaRPr lang="ar-SA" sz="4000" b="1" dirty="0">
              <a:ln>
                <a:solidFill>
                  <a:srgbClr val="002060"/>
                </a:solidFill>
              </a:ln>
              <a:solidFill>
                <a:srgbClr val="0070C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806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1E412-A12F-5DE8-1AC7-6F2C6FB88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8C873A6A-A95A-233C-0354-10318E653191}"/>
              </a:ext>
            </a:extLst>
          </p:cNvPr>
          <p:cNvGrpSpPr/>
          <p:nvPr/>
        </p:nvGrpSpPr>
        <p:grpSpPr>
          <a:xfrm>
            <a:off x="175892" y="121524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24C3D0F7-6F25-0EE0-C02A-375EC86DB0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CD59851-EF31-0FD4-2D33-6D446D599A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6AAECB4D-5719-B027-1579-E8EEC664DF31}"/>
              </a:ext>
            </a:extLst>
          </p:cNvPr>
          <p:cNvGrpSpPr/>
          <p:nvPr/>
        </p:nvGrpSpPr>
        <p:grpSpPr>
          <a:xfrm>
            <a:off x="-55109" y="260648"/>
            <a:ext cx="1769679" cy="646331"/>
            <a:chOff x="10330229" y="23650"/>
            <a:chExt cx="1769679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1B3604D5-BE31-B478-5914-BBEB0D12E8F0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5E4AFD6D-9D04-01F3-FD74-993C2B25433F}"/>
                </a:ext>
              </a:extLst>
            </p:cNvPr>
            <p:cNvSpPr txBox="1"/>
            <p:nvPr/>
          </p:nvSpPr>
          <p:spPr>
            <a:xfrm>
              <a:off x="10330229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ص </a:t>
              </a:r>
              <a:r>
                <a:rPr lang="ar-KW" sz="3600" b="1" kern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126</a:t>
              </a:r>
              <a:endParaRPr kumimoji="0" lang="ar-KW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E8605282-417D-E9E4-DF2A-A32738F8D233}"/>
              </a:ext>
            </a:extLst>
          </p:cNvPr>
          <p:cNvSpPr txBox="1"/>
          <p:nvPr/>
        </p:nvSpPr>
        <p:spPr>
          <a:xfrm>
            <a:off x="6496168" y="4617559"/>
            <a:ext cx="4063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600" b="1" dirty="0">
                <a:solidFill>
                  <a:srgbClr val="FF0000"/>
                </a:solidFill>
              </a:rPr>
              <a:t>ميل المستقيم و </a:t>
            </a:r>
            <a:r>
              <a:rPr lang="ar-KW" sz="36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=  </a:t>
            </a:r>
            <a:r>
              <a:rPr lang="ar-KW" sz="36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2</a:t>
            </a:r>
            <a:r>
              <a:rPr lang="ar-KW" sz="36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endParaRPr lang="ar-SA" sz="3600" b="1" kern="1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C5BC1D0F-6D38-021F-557B-2FE019C1A74A}"/>
              </a:ext>
            </a:extLst>
          </p:cNvPr>
          <p:cNvSpPr txBox="1"/>
          <p:nvPr/>
        </p:nvSpPr>
        <p:spPr>
          <a:xfrm>
            <a:off x="41746" y="4365104"/>
            <a:ext cx="5621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اذاً ميل المستقيم و= ميل المستقيم هـ</a:t>
            </a:r>
            <a:endParaRPr lang="ar-SA" sz="3200" b="1" kern="1200" dirty="0">
              <a:solidFill>
                <a:srgbClr val="FF000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CFB45EA-3986-E6F1-434A-6655F26F8E88}"/>
              </a:ext>
            </a:extLst>
          </p:cNvPr>
          <p:cNvSpPr txBox="1"/>
          <p:nvPr/>
        </p:nvSpPr>
        <p:spPr>
          <a:xfrm>
            <a:off x="5675934" y="2896643"/>
            <a:ext cx="4781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2060"/>
                </a:solidFill>
              </a:rPr>
              <a:t>2ص = 4س - 5</a:t>
            </a:r>
            <a:endParaRPr lang="ar-SA" sz="3200" b="1" kern="1200" dirty="0">
              <a:solidFill>
                <a:srgbClr val="002060"/>
              </a:solidFill>
            </a:endParaRPr>
          </a:p>
        </p:txBody>
      </p:sp>
      <p:grpSp>
        <p:nvGrpSpPr>
          <p:cNvPr id="33" name="مجموعة 32">
            <a:extLst>
              <a:ext uri="{FF2B5EF4-FFF2-40B4-BE49-F238E27FC236}">
                <a16:creationId xmlns:a16="http://schemas.microsoft.com/office/drawing/2014/main" id="{CE2F87A2-7BFB-29D3-8647-79AE95281962}"/>
              </a:ext>
            </a:extLst>
          </p:cNvPr>
          <p:cNvGrpSpPr/>
          <p:nvPr/>
        </p:nvGrpSpPr>
        <p:grpSpPr>
          <a:xfrm>
            <a:off x="5933066" y="3455370"/>
            <a:ext cx="4781128" cy="1162189"/>
            <a:chOff x="860433" y="4965005"/>
            <a:chExt cx="4781128" cy="1162189"/>
          </a:xfrm>
        </p:grpSpPr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E4F67816-C6B5-6538-F225-68D6F823A5FA}"/>
                </a:ext>
              </a:extLst>
            </p:cNvPr>
            <p:cNvSpPr txBox="1"/>
            <p:nvPr/>
          </p:nvSpPr>
          <p:spPr>
            <a:xfrm>
              <a:off x="860433" y="5214290"/>
              <a:ext cx="478112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2060"/>
                  </a:solidFill>
                </a:rPr>
                <a:t>ص =      س  -   </a:t>
              </a:r>
              <a:endParaRPr lang="ar-SA" sz="3200" b="1" kern="1200" dirty="0">
                <a:solidFill>
                  <a:srgbClr val="002060"/>
                </a:solidFill>
              </a:endParaRPr>
            </a:p>
          </p:txBody>
        </p:sp>
        <p:grpSp>
          <p:nvGrpSpPr>
            <p:cNvPr id="18" name="مجموعة 17">
              <a:extLst>
                <a:ext uri="{FF2B5EF4-FFF2-40B4-BE49-F238E27FC236}">
                  <a16:creationId xmlns:a16="http://schemas.microsoft.com/office/drawing/2014/main" id="{9F06075D-8F9B-80B0-4BC2-C9DE0B9D0299}"/>
                </a:ext>
              </a:extLst>
            </p:cNvPr>
            <p:cNvGrpSpPr/>
            <p:nvPr/>
          </p:nvGrpSpPr>
          <p:grpSpPr>
            <a:xfrm>
              <a:off x="4155695" y="5048569"/>
              <a:ext cx="678141" cy="1044589"/>
              <a:chOff x="6879527" y="3546079"/>
              <a:chExt cx="2629680" cy="871965"/>
            </a:xfrm>
          </p:grpSpPr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646FC054-7582-EC8A-EAC2-2E805D3D5B84}"/>
                  </a:ext>
                </a:extLst>
              </p:cNvPr>
              <p:cNvSpPr txBox="1"/>
              <p:nvPr/>
            </p:nvSpPr>
            <p:spPr>
              <a:xfrm>
                <a:off x="6879527" y="3546079"/>
                <a:ext cx="2577024" cy="4881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KW" sz="3200" b="1" kern="1200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rPr>
                  <a:t>4</a:t>
                </a:r>
                <a:endParaRPr lang="ar-SA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cxnSp>
            <p:nvCxnSpPr>
              <p:cNvPr id="20" name="رابط كسهم مستقيم 19">
                <a:extLst>
                  <a:ext uri="{FF2B5EF4-FFF2-40B4-BE49-F238E27FC236}">
                    <a16:creationId xmlns:a16="http://schemas.microsoft.com/office/drawing/2014/main" id="{ECCCBD22-AEB5-5444-B0FC-9ABBE4E1DD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32182" y="3929906"/>
                <a:ext cx="1871335" cy="0"/>
              </a:xfrm>
              <a:prstGeom prst="straightConnector1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AE4457D4-36CE-25BB-DF85-B2B0A181A935}"/>
                  </a:ext>
                </a:extLst>
              </p:cNvPr>
              <p:cNvSpPr txBox="1"/>
              <p:nvPr/>
            </p:nvSpPr>
            <p:spPr>
              <a:xfrm>
                <a:off x="6932183" y="3929906"/>
                <a:ext cx="2577024" cy="4881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KW" sz="3200" b="1" dirty="0">
                    <a:solidFill>
                      <a:schemeClr val="tx2"/>
                    </a:solidFill>
                  </a:rPr>
                  <a:t>2</a:t>
                </a:r>
                <a:endParaRPr lang="ar-SA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22" name="مجموعة 21">
              <a:extLst>
                <a:ext uri="{FF2B5EF4-FFF2-40B4-BE49-F238E27FC236}">
                  <a16:creationId xmlns:a16="http://schemas.microsoft.com/office/drawing/2014/main" id="{FA50B213-8575-560B-13AD-8E37F78FBC27}"/>
                </a:ext>
              </a:extLst>
            </p:cNvPr>
            <p:cNvGrpSpPr/>
            <p:nvPr/>
          </p:nvGrpSpPr>
          <p:grpSpPr>
            <a:xfrm>
              <a:off x="2182407" y="4965005"/>
              <a:ext cx="644066" cy="1162189"/>
              <a:chOff x="6591144" y="3374293"/>
              <a:chExt cx="2816430" cy="1162189"/>
            </a:xfrm>
          </p:grpSpPr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A7CFF8F9-FC95-1CE7-7863-58F3EC56C5F1}"/>
                  </a:ext>
                </a:extLst>
              </p:cNvPr>
              <p:cNvSpPr txBox="1"/>
              <p:nvPr/>
            </p:nvSpPr>
            <p:spPr>
              <a:xfrm>
                <a:off x="6630739" y="3374293"/>
                <a:ext cx="25770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KW" sz="3200" b="1" kern="1200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rPr>
                  <a:t>5</a:t>
                </a:r>
                <a:endParaRPr lang="ar-SA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cxnSp>
            <p:nvCxnSpPr>
              <p:cNvPr id="25" name="رابط كسهم مستقيم 24">
                <a:extLst>
                  <a:ext uri="{FF2B5EF4-FFF2-40B4-BE49-F238E27FC236}">
                    <a16:creationId xmlns:a16="http://schemas.microsoft.com/office/drawing/2014/main" id="{8D7ACFF8-0FA2-BA27-963D-876079D62B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03808" y="3929906"/>
                <a:ext cx="2703766" cy="0"/>
              </a:xfrm>
              <a:prstGeom prst="straightConnector1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F4551422-938D-897C-F083-BC0BDA81EF73}"/>
                  </a:ext>
                </a:extLst>
              </p:cNvPr>
              <p:cNvSpPr txBox="1"/>
              <p:nvPr/>
            </p:nvSpPr>
            <p:spPr>
              <a:xfrm>
                <a:off x="6591144" y="3951707"/>
                <a:ext cx="25770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KW" sz="3200" b="1" kern="1200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rPr>
                  <a:t>2</a:t>
                </a:r>
                <a:endParaRPr lang="ar-SA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" name="مربع نص 77">
            <a:extLst>
              <a:ext uri="{FF2B5EF4-FFF2-40B4-BE49-F238E27FC236}">
                <a16:creationId xmlns:a16="http://schemas.microsoft.com/office/drawing/2014/main" id="{AC937FE9-F993-E4AC-6E9B-8C34C14C697B}"/>
              </a:ext>
            </a:extLst>
          </p:cNvPr>
          <p:cNvSpPr txBox="1"/>
          <p:nvPr/>
        </p:nvSpPr>
        <p:spPr>
          <a:xfrm>
            <a:off x="3392631" y="3669675"/>
            <a:ext cx="1534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KW" sz="3200" b="1" dirty="0">
                <a:solidFill>
                  <a:schemeClr val="tx2"/>
                </a:solidFill>
              </a:rPr>
              <a:t>= 2</a:t>
            </a:r>
            <a:endParaRPr lang="ar-SA" sz="3200" b="1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CC415711-350A-F120-A8B2-F329A85BBA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116" y="-8739"/>
            <a:ext cx="10238323" cy="2375630"/>
          </a:xfrm>
          <a:prstGeom prst="rect">
            <a:avLst/>
          </a:prstGeom>
        </p:spPr>
      </p:pic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33EBDEB7-2B25-9FD0-7D42-E32A3FBB9613}"/>
              </a:ext>
            </a:extLst>
          </p:cNvPr>
          <p:cNvCxnSpPr>
            <a:cxnSpLocks/>
          </p:cNvCxnSpPr>
          <p:nvPr/>
        </p:nvCxnSpPr>
        <p:spPr>
          <a:xfrm flipH="1">
            <a:off x="5909148" y="2113448"/>
            <a:ext cx="66637" cy="2879520"/>
          </a:xfrm>
          <a:prstGeom prst="straightConnector1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3C52E66F-FC95-F5A7-313E-3B93A9FBC62A}"/>
              </a:ext>
            </a:extLst>
          </p:cNvPr>
          <p:cNvSpPr txBox="1"/>
          <p:nvPr/>
        </p:nvSpPr>
        <p:spPr>
          <a:xfrm>
            <a:off x="5675934" y="2151185"/>
            <a:ext cx="5765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2060"/>
                </a:solidFill>
              </a:rPr>
              <a:t>معادلة المستقيم و 2ص-4س+5=0 </a:t>
            </a:r>
            <a:endParaRPr lang="ar-SA" sz="3200" b="1" kern="1200" dirty="0">
              <a:solidFill>
                <a:srgbClr val="002060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4C7529A8-785A-C03E-6037-2C6458916937}"/>
              </a:ext>
            </a:extLst>
          </p:cNvPr>
          <p:cNvSpPr txBox="1"/>
          <p:nvPr/>
        </p:nvSpPr>
        <p:spPr>
          <a:xfrm>
            <a:off x="2177120" y="1268760"/>
            <a:ext cx="2477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ميل المستقيم هـ </a:t>
            </a:r>
            <a:endParaRPr lang="ar-SA" sz="3200" b="1" kern="1200" dirty="0">
              <a:solidFill>
                <a:srgbClr val="FF0000"/>
              </a:solidFill>
            </a:endParaRP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C46B3212-B4D7-BAC3-2301-230820F8306F}"/>
              </a:ext>
            </a:extLst>
          </p:cNvPr>
          <p:cNvGrpSpPr/>
          <p:nvPr/>
        </p:nvGrpSpPr>
        <p:grpSpPr>
          <a:xfrm>
            <a:off x="3086985" y="2101498"/>
            <a:ext cx="2558451" cy="1423767"/>
            <a:chOff x="6558588" y="3145374"/>
            <a:chExt cx="3656107" cy="1423767"/>
          </a:xfrm>
        </p:grpSpPr>
        <p:sp>
          <p:nvSpPr>
            <p:cNvPr id="70" name="مربع نص 69">
              <a:extLst>
                <a:ext uri="{FF2B5EF4-FFF2-40B4-BE49-F238E27FC236}">
                  <a16:creationId xmlns:a16="http://schemas.microsoft.com/office/drawing/2014/main" id="{622042EE-B98F-0F75-C039-76FD2FDC0AC0}"/>
                </a:ext>
              </a:extLst>
            </p:cNvPr>
            <p:cNvSpPr txBox="1"/>
            <p:nvPr/>
          </p:nvSpPr>
          <p:spPr>
            <a:xfrm>
              <a:off x="9135614" y="3575963"/>
              <a:ext cx="10790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800" b="1" kern="12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م = </a:t>
              </a:r>
              <a:endParaRPr lang="ar-SA" sz="28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" name="مربع نص 70">
              <a:extLst>
                <a:ext uri="{FF2B5EF4-FFF2-40B4-BE49-F238E27FC236}">
                  <a16:creationId xmlns:a16="http://schemas.microsoft.com/office/drawing/2014/main" id="{5A035D82-38D2-23DF-DF3A-39755D3AB9A7}"/>
                </a:ext>
              </a:extLst>
            </p:cNvPr>
            <p:cNvSpPr txBox="1"/>
            <p:nvPr/>
          </p:nvSpPr>
          <p:spPr>
            <a:xfrm>
              <a:off x="6703808" y="3145374"/>
              <a:ext cx="25770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800" b="1" kern="12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ص2 – ص1</a:t>
              </a:r>
              <a:endParaRPr lang="ar-SA" sz="28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72" name="رابط كسهم مستقيم 71">
              <a:extLst>
                <a:ext uri="{FF2B5EF4-FFF2-40B4-BE49-F238E27FC236}">
                  <a16:creationId xmlns:a16="http://schemas.microsoft.com/office/drawing/2014/main" id="{24DAAA67-5B20-D498-80C9-8C0AC31AFE12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مربع نص 80">
              <a:extLst>
                <a:ext uri="{FF2B5EF4-FFF2-40B4-BE49-F238E27FC236}">
                  <a16:creationId xmlns:a16="http://schemas.microsoft.com/office/drawing/2014/main" id="{9B3FC104-1102-1C34-3BC0-46F470DE4335}"/>
                </a:ext>
              </a:extLst>
            </p:cNvPr>
            <p:cNvSpPr txBox="1"/>
            <p:nvPr/>
          </p:nvSpPr>
          <p:spPr>
            <a:xfrm>
              <a:off x="6558588" y="4045921"/>
              <a:ext cx="25770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800" b="1" kern="12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س2- س1</a:t>
              </a:r>
              <a:endParaRPr lang="ar-SA" sz="28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82" name="مجموعة 81">
            <a:extLst>
              <a:ext uri="{FF2B5EF4-FFF2-40B4-BE49-F238E27FC236}">
                <a16:creationId xmlns:a16="http://schemas.microsoft.com/office/drawing/2014/main" id="{872B09E2-A35C-380D-FEB3-5BE295050CB9}"/>
              </a:ext>
            </a:extLst>
          </p:cNvPr>
          <p:cNvGrpSpPr/>
          <p:nvPr/>
        </p:nvGrpSpPr>
        <p:grpSpPr>
          <a:xfrm>
            <a:off x="1443117" y="2121183"/>
            <a:ext cx="1721729" cy="1423767"/>
            <a:chOff x="6558588" y="3145374"/>
            <a:chExt cx="3933401" cy="1423767"/>
          </a:xfrm>
        </p:grpSpPr>
        <p:sp>
          <p:nvSpPr>
            <p:cNvPr id="83" name="مربع نص 82">
              <a:extLst>
                <a:ext uri="{FF2B5EF4-FFF2-40B4-BE49-F238E27FC236}">
                  <a16:creationId xmlns:a16="http://schemas.microsoft.com/office/drawing/2014/main" id="{71944943-478D-2869-45BC-2E7A3B8FAF77}"/>
                </a:ext>
              </a:extLst>
            </p:cNvPr>
            <p:cNvSpPr txBox="1"/>
            <p:nvPr/>
          </p:nvSpPr>
          <p:spPr>
            <a:xfrm>
              <a:off x="9412907" y="3669202"/>
              <a:ext cx="10790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8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= </a:t>
              </a:r>
              <a:endParaRPr lang="ar-SA" sz="28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مربع نص 83">
              <a:extLst>
                <a:ext uri="{FF2B5EF4-FFF2-40B4-BE49-F238E27FC236}">
                  <a16:creationId xmlns:a16="http://schemas.microsoft.com/office/drawing/2014/main" id="{3E7C862D-6A5A-5095-5F91-59F8E125E616}"/>
                </a:ext>
              </a:extLst>
            </p:cNvPr>
            <p:cNvSpPr txBox="1"/>
            <p:nvPr/>
          </p:nvSpPr>
          <p:spPr>
            <a:xfrm>
              <a:off x="6703808" y="3145374"/>
              <a:ext cx="25770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28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10-4</a:t>
              </a:r>
              <a:endParaRPr lang="ar-SA" sz="28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85" name="رابط كسهم مستقيم 84">
              <a:extLst>
                <a:ext uri="{FF2B5EF4-FFF2-40B4-BE49-F238E27FC236}">
                  <a16:creationId xmlns:a16="http://schemas.microsoft.com/office/drawing/2014/main" id="{A4371BD0-F938-F2E0-7F73-C01084996BE8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مربع نص 85">
              <a:extLst>
                <a:ext uri="{FF2B5EF4-FFF2-40B4-BE49-F238E27FC236}">
                  <a16:creationId xmlns:a16="http://schemas.microsoft.com/office/drawing/2014/main" id="{615835BC-58A6-8A7B-E6FD-355730F0F2B3}"/>
                </a:ext>
              </a:extLst>
            </p:cNvPr>
            <p:cNvSpPr txBox="1"/>
            <p:nvPr/>
          </p:nvSpPr>
          <p:spPr>
            <a:xfrm>
              <a:off x="6558588" y="4045921"/>
              <a:ext cx="25770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28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5-2</a:t>
              </a:r>
              <a:endParaRPr lang="ar-SA" sz="28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87" name="مجموعة 86">
            <a:extLst>
              <a:ext uri="{FF2B5EF4-FFF2-40B4-BE49-F238E27FC236}">
                <a16:creationId xmlns:a16="http://schemas.microsoft.com/office/drawing/2014/main" id="{77DE1463-699A-7E66-20C6-1C22F35E3E1C}"/>
              </a:ext>
            </a:extLst>
          </p:cNvPr>
          <p:cNvGrpSpPr/>
          <p:nvPr/>
        </p:nvGrpSpPr>
        <p:grpSpPr>
          <a:xfrm>
            <a:off x="545066" y="2393097"/>
            <a:ext cx="992185" cy="1190474"/>
            <a:chOff x="6627879" y="3398352"/>
            <a:chExt cx="4548328" cy="1190474"/>
          </a:xfrm>
        </p:grpSpPr>
        <p:sp>
          <p:nvSpPr>
            <p:cNvPr id="88" name="مربع نص 87">
              <a:extLst>
                <a:ext uri="{FF2B5EF4-FFF2-40B4-BE49-F238E27FC236}">
                  <a16:creationId xmlns:a16="http://schemas.microsoft.com/office/drawing/2014/main" id="{2CA25219-7B25-9890-D5DC-3772D2C3D735}"/>
                </a:ext>
              </a:extLst>
            </p:cNvPr>
            <p:cNvSpPr txBox="1"/>
            <p:nvPr/>
          </p:nvSpPr>
          <p:spPr>
            <a:xfrm>
              <a:off x="10097127" y="3615156"/>
              <a:ext cx="1079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8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= </a:t>
              </a:r>
              <a:endParaRPr lang="ar-SA" sz="28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9" name="مربع نص 88">
              <a:extLst>
                <a:ext uri="{FF2B5EF4-FFF2-40B4-BE49-F238E27FC236}">
                  <a16:creationId xmlns:a16="http://schemas.microsoft.com/office/drawing/2014/main" id="{B843369A-243C-B7C5-588E-1DC4342C1A71}"/>
                </a:ext>
              </a:extLst>
            </p:cNvPr>
            <p:cNvSpPr txBox="1"/>
            <p:nvPr/>
          </p:nvSpPr>
          <p:spPr>
            <a:xfrm>
              <a:off x="6754457" y="3398352"/>
              <a:ext cx="25770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2800" b="1" dirty="0">
                  <a:solidFill>
                    <a:schemeClr val="tx2"/>
                  </a:solidFill>
                </a:rPr>
                <a:t>6</a:t>
              </a:r>
              <a:endParaRPr lang="ar-SA" sz="28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90" name="رابط كسهم مستقيم 89">
              <a:extLst>
                <a:ext uri="{FF2B5EF4-FFF2-40B4-BE49-F238E27FC236}">
                  <a16:creationId xmlns:a16="http://schemas.microsoft.com/office/drawing/2014/main" id="{A0F467E9-D3F7-4E8C-EA1A-90D73E04E6EE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مربع نص 90">
              <a:extLst>
                <a:ext uri="{FF2B5EF4-FFF2-40B4-BE49-F238E27FC236}">
                  <a16:creationId xmlns:a16="http://schemas.microsoft.com/office/drawing/2014/main" id="{65BF5208-2E50-81FE-7853-1B76D25E6098}"/>
                </a:ext>
              </a:extLst>
            </p:cNvPr>
            <p:cNvSpPr txBox="1"/>
            <p:nvPr/>
          </p:nvSpPr>
          <p:spPr>
            <a:xfrm>
              <a:off x="6627879" y="4065606"/>
              <a:ext cx="25770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28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3</a:t>
              </a:r>
              <a:endParaRPr lang="ar-SA" sz="28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A8A2E44-0FCC-8441-C4BF-61C8F6B3C2C6}"/>
              </a:ext>
            </a:extLst>
          </p:cNvPr>
          <p:cNvSpPr txBox="1"/>
          <p:nvPr/>
        </p:nvSpPr>
        <p:spPr>
          <a:xfrm>
            <a:off x="3862957" y="5471556"/>
            <a:ext cx="37655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7030A0"/>
                </a:solidFill>
              </a:rPr>
              <a:t>اذاً المستقيمان متوازيان</a:t>
            </a:r>
            <a:endParaRPr lang="ar-SA" sz="3200" b="1" kern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8" grpId="0"/>
      <p:bldP spid="6" grpId="0"/>
      <p:bldP spid="78" grpId="0"/>
      <p:bldP spid="16" grpId="0"/>
      <p:bldP spid="11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EA369-8EDB-530B-1665-8904F35DB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D4D231B0-B6EB-87A1-BC90-4D19566EEBF6}"/>
              </a:ext>
            </a:extLst>
          </p:cNvPr>
          <p:cNvGrpSpPr/>
          <p:nvPr/>
        </p:nvGrpSpPr>
        <p:grpSpPr>
          <a:xfrm>
            <a:off x="30986" y="-5368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FAD2BFC6-1A37-4EC3-327E-60014FFB69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A48BBCA1-43F2-C317-295A-397ED02173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" name="مستطيل: زوايا قطرية مستديرة 7">
            <a:extLst>
              <a:ext uri="{FF2B5EF4-FFF2-40B4-BE49-F238E27FC236}">
                <a16:creationId xmlns:a16="http://schemas.microsoft.com/office/drawing/2014/main" id="{8B657BAE-FA23-35BE-93F6-A34FACD04BB1}"/>
              </a:ext>
            </a:extLst>
          </p:cNvPr>
          <p:cNvSpPr/>
          <p:nvPr/>
        </p:nvSpPr>
        <p:spPr>
          <a:xfrm>
            <a:off x="3921789" y="845737"/>
            <a:ext cx="5612637" cy="771572"/>
          </a:xfrm>
          <a:prstGeom prst="round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3200" b="1" dirty="0"/>
              <a:t>التطبيق</a:t>
            </a:r>
            <a:r>
              <a:rPr lang="ar-KW" sz="4000" b="1" dirty="0"/>
              <a:t> : </a:t>
            </a:r>
            <a:r>
              <a:rPr lang="ar-KW" sz="3200" b="1" dirty="0"/>
              <a:t>تمارين (3) ب ص 126</a:t>
            </a:r>
            <a:endParaRPr lang="en-US" sz="3200" b="1" dirty="0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34721395-C539-E6E0-0A60-65E509BF098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63483"/>
          <a:stretch>
            <a:fillRect/>
          </a:stretch>
        </p:blipFill>
        <p:spPr>
          <a:xfrm>
            <a:off x="2062758" y="2188633"/>
            <a:ext cx="9330700" cy="70788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219F890-624F-A5E6-B3FD-FA801BD0C4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926" y="2759265"/>
            <a:ext cx="7056784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614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30986" y="-5368"/>
            <a:ext cx="12152231" cy="6863367"/>
            <a:chOff x="23242" y="-5368"/>
            <a:chExt cx="9115360" cy="6863367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نجمة ذات 16 نقطة 2"/>
          <p:cNvSpPr/>
          <p:nvPr/>
        </p:nvSpPr>
        <p:spPr>
          <a:xfrm>
            <a:off x="2494806" y="188640"/>
            <a:ext cx="7272808" cy="1872208"/>
          </a:xfrm>
          <a:prstGeom prst="star16">
            <a:avLst/>
          </a:prstGeom>
          <a:solidFill>
            <a:srgbClr val="FFFF99"/>
          </a:solidFill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sz="54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التقييم المختصر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48" y="2492600"/>
            <a:ext cx="10517326" cy="82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D001EBC-152F-73F0-9A3C-30D7259296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6946" y="3342147"/>
            <a:ext cx="10153128" cy="1452823"/>
          </a:xfrm>
          <a:prstGeom prst="rect">
            <a:avLst/>
          </a:prstGeom>
        </p:spPr>
      </p:pic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CE845B9B-E394-6360-7449-E8364A1D6A7C}"/>
              </a:ext>
            </a:extLst>
          </p:cNvPr>
          <p:cNvSpPr/>
          <p:nvPr/>
        </p:nvSpPr>
        <p:spPr>
          <a:xfrm>
            <a:off x="2805405" y="3800161"/>
            <a:ext cx="576064" cy="79208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9900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9FED5-3679-33B9-E39D-D3BB6F2FC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E209D4BB-0992-90B4-BFA9-00F47C19DB6D}"/>
              </a:ext>
            </a:extLst>
          </p:cNvPr>
          <p:cNvGrpSpPr/>
          <p:nvPr/>
        </p:nvGrpSpPr>
        <p:grpSpPr>
          <a:xfrm>
            <a:off x="55094" y="-5367"/>
            <a:ext cx="12152231" cy="6863367"/>
            <a:chOff x="23242" y="-5368"/>
            <a:chExt cx="9115360" cy="6863367"/>
          </a:xfrm>
        </p:grpSpPr>
        <p:pic>
          <p:nvPicPr>
            <p:cNvPr id="4098" name="Picture 2">
              <a:extLst>
                <a:ext uri="{FF2B5EF4-FFF2-40B4-BE49-F238E27FC236}">
                  <a16:creationId xmlns:a16="http://schemas.microsoft.com/office/drawing/2014/main" id="{A9836180-E612-B484-B4BA-48043D27A7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99" name="Picture 3">
              <a:extLst>
                <a:ext uri="{FF2B5EF4-FFF2-40B4-BE49-F238E27FC236}">
                  <a16:creationId xmlns:a16="http://schemas.microsoft.com/office/drawing/2014/main" id="{544411A5-C4D3-59EB-59DB-220C21F728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نجمة ذات 16 نقطة 2">
            <a:extLst>
              <a:ext uri="{FF2B5EF4-FFF2-40B4-BE49-F238E27FC236}">
                <a16:creationId xmlns:a16="http://schemas.microsoft.com/office/drawing/2014/main" id="{5B1ED213-7C8D-5DD7-5A26-A77EC1322566}"/>
              </a:ext>
            </a:extLst>
          </p:cNvPr>
          <p:cNvSpPr/>
          <p:nvPr/>
        </p:nvSpPr>
        <p:spPr>
          <a:xfrm>
            <a:off x="2494806" y="188640"/>
            <a:ext cx="7272808" cy="1872208"/>
          </a:xfrm>
          <a:prstGeom prst="star16">
            <a:avLst/>
          </a:prstGeom>
          <a:solidFill>
            <a:srgbClr val="FFFF99"/>
          </a:solidFill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sz="54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التقييم المختصر </a:t>
            </a: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49EF5097-79F4-0236-CBE1-11AA0B945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48" y="2492600"/>
            <a:ext cx="10517326" cy="82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C868A18-BE16-8E16-017E-0CC8CF19C9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6734" y="3212976"/>
            <a:ext cx="9161263" cy="1482337"/>
          </a:xfrm>
          <a:prstGeom prst="rect">
            <a:avLst/>
          </a:prstGeom>
        </p:spPr>
      </p:pic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67CC7905-BD72-F1A5-4480-95BDE52C963E}"/>
              </a:ext>
            </a:extLst>
          </p:cNvPr>
          <p:cNvSpPr/>
          <p:nvPr/>
        </p:nvSpPr>
        <p:spPr>
          <a:xfrm>
            <a:off x="2062758" y="3640593"/>
            <a:ext cx="576064" cy="79208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31603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FF6AC419-2F35-A634-F590-C44E9E18DD9F}"/>
              </a:ext>
            </a:extLst>
          </p:cNvPr>
          <p:cNvGrpSpPr/>
          <p:nvPr/>
        </p:nvGrpSpPr>
        <p:grpSpPr>
          <a:xfrm>
            <a:off x="19090" y="-76276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D114E6F8-4975-4824-C479-3874D6DC77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8E51C62-BE76-67E7-DE31-D388E08199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4170F407-0FEB-56FE-B8E2-B8F36F66052A}"/>
              </a:ext>
            </a:extLst>
          </p:cNvPr>
          <p:cNvGrpSpPr/>
          <p:nvPr/>
        </p:nvGrpSpPr>
        <p:grpSpPr>
          <a:xfrm>
            <a:off x="190550" y="188640"/>
            <a:ext cx="1769679" cy="646331"/>
            <a:chOff x="10330229" y="23650"/>
            <a:chExt cx="1769679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DEB54A96-0CBC-7A53-528D-761796A0842A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AB7FE16F-3952-02D4-0EFF-29CFBD65FB4C}"/>
                </a:ext>
              </a:extLst>
            </p:cNvPr>
            <p:cNvSpPr txBox="1"/>
            <p:nvPr/>
          </p:nvSpPr>
          <p:spPr>
            <a:xfrm>
              <a:off x="10330229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ص </a:t>
              </a:r>
              <a:r>
                <a:rPr lang="ar-KW" sz="3600" b="1" kern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125</a:t>
              </a:r>
              <a:endParaRPr kumimoji="0" lang="ar-KW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18" name="صورة 17">
            <a:extLst>
              <a:ext uri="{FF2B5EF4-FFF2-40B4-BE49-F238E27FC236}">
                <a16:creationId xmlns:a16="http://schemas.microsoft.com/office/drawing/2014/main" id="{662BFBB4-B851-C75C-62F0-AA7B90F8C1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0990" y="627697"/>
            <a:ext cx="5943600" cy="1432169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F083DFB9-9F28-DE68-4176-7577F1B14D1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80259"/>
          <a:stretch>
            <a:fillRect/>
          </a:stretch>
        </p:blipFill>
        <p:spPr>
          <a:xfrm>
            <a:off x="3075860" y="2065779"/>
            <a:ext cx="6841876" cy="707886"/>
          </a:xfrm>
          <a:prstGeom prst="rect">
            <a:avLst/>
          </a:prstGeom>
        </p:spPr>
      </p:pic>
      <p:grpSp>
        <p:nvGrpSpPr>
          <p:cNvPr id="41" name="مجموعة 40">
            <a:extLst>
              <a:ext uri="{FF2B5EF4-FFF2-40B4-BE49-F238E27FC236}">
                <a16:creationId xmlns:a16="http://schemas.microsoft.com/office/drawing/2014/main" id="{FCE3321F-1E6B-9910-2550-A25D2621BA57}"/>
              </a:ext>
            </a:extLst>
          </p:cNvPr>
          <p:cNvGrpSpPr/>
          <p:nvPr/>
        </p:nvGrpSpPr>
        <p:grpSpPr>
          <a:xfrm>
            <a:off x="7480714" y="3082706"/>
            <a:ext cx="3656107" cy="1485322"/>
            <a:chOff x="6558588" y="3145374"/>
            <a:chExt cx="3656107" cy="1485322"/>
          </a:xfrm>
        </p:grpSpPr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A0ACBE29-60DB-772F-EFCB-FF2A04564427}"/>
                </a:ext>
              </a:extLst>
            </p:cNvPr>
            <p:cNvSpPr txBox="1"/>
            <p:nvPr/>
          </p:nvSpPr>
          <p:spPr>
            <a:xfrm>
              <a:off x="9135614" y="3575963"/>
              <a:ext cx="107908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م = </a:t>
              </a:r>
              <a:endParaRPr lang="ar-SA" sz="3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777745E5-9B94-AFC5-C541-5118377DC8E1}"/>
                </a:ext>
              </a:extLst>
            </p:cNvPr>
            <p:cNvSpPr txBox="1"/>
            <p:nvPr/>
          </p:nvSpPr>
          <p:spPr>
            <a:xfrm>
              <a:off x="6703808" y="3145374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ص2 – ص1</a:t>
              </a:r>
              <a:endParaRPr lang="ar-SA" sz="3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0" name="رابط كسهم مستقيم 29">
              <a:extLst>
                <a:ext uri="{FF2B5EF4-FFF2-40B4-BE49-F238E27FC236}">
                  <a16:creationId xmlns:a16="http://schemas.microsoft.com/office/drawing/2014/main" id="{C933FABF-C059-92B1-2B17-3B623300DDBA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76DDA6C6-4A3D-E659-C456-3E45D277A523}"/>
                </a:ext>
              </a:extLst>
            </p:cNvPr>
            <p:cNvSpPr txBox="1"/>
            <p:nvPr/>
          </p:nvSpPr>
          <p:spPr>
            <a:xfrm>
              <a:off x="6558588" y="4045921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س2- س1</a:t>
              </a:r>
              <a:endParaRPr lang="ar-SA" sz="3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66" name="مجموعة 65">
            <a:extLst>
              <a:ext uri="{FF2B5EF4-FFF2-40B4-BE49-F238E27FC236}">
                <a16:creationId xmlns:a16="http://schemas.microsoft.com/office/drawing/2014/main" id="{36E48B98-A084-5574-DB5E-F6F26337427B}"/>
              </a:ext>
            </a:extLst>
          </p:cNvPr>
          <p:cNvGrpSpPr/>
          <p:nvPr/>
        </p:nvGrpSpPr>
        <p:grpSpPr>
          <a:xfrm>
            <a:off x="5337273" y="3082706"/>
            <a:ext cx="2053052" cy="1485322"/>
            <a:chOff x="6558588" y="3145374"/>
            <a:chExt cx="3656107" cy="1485322"/>
          </a:xfrm>
        </p:grpSpPr>
        <p:sp>
          <p:nvSpPr>
            <p:cNvPr id="67" name="مربع نص 66">
              <a:extLst>
                <a:ext uri="{FF2B5EF4-FFF2-40B4-BE49-F238E27FC236}">
                  <a16:creationId xmlns:a16="http://schemas.microsoft.com/office/drawing/2014/main" id="{CE2C4EAE-ED4B-747A-86B1-15240C0A2977}"/>
                </a:ext>
              </a:extLst>
            </p:cNvPr>
            <p:cNvSpPr txBox="1"/>
            <p:nvPr/>
          </p:nvSpPr>
          <p:spPr>
            <a:xfrm>
              <a:off x="9135614" y="3575963"/>
              <a:ext cx="107908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= 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مربع نص 67">
              <a:extLst>
                <a:ext uri="{FF2B5EF4-FFF2-40B4-BE49-F238E27FC236}">
                  <a16:creationId xmlns:a16="http://schemas.microsoft.com/office/drawing/2014/main" id="{142185FF-BDA1-927B-0511-BF2CCDDA49E4}"/>
                </a:ext>
              </a:extLst>
            </p:cNvPr>
            <p:cNvSpPr txBox="1"/>
            <p:nvPr/>
          </p:nvSpPr>
          <p:spPr>
            <a:xfrm>
              <a:off x="6703808" y="3145374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-4 -5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69" name="رابط كسهم مستقيم 68">
              <a:extLst>
                <a:ext uri="{FF2B5EF4-FFF2-40B4-BE49-F238E27FC236}">
                  <a16:creationId xmlns:a16="http://schemas.microsoft.com/office/drawing/2014/main" id="{06F75F88-E48F-4C21-6760-495CA11783CD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مربع نص 69">
              <a:extLst>
                <a:ext uri="{FF2B5EF4-FFF2-40B4-BE49-F238E27FC236}">
                  <a16:creationId xmlns:a16="http://schemas.microsoft.com/office/drawing/2014/main" id="{0DFD2F05-89C8-8DB1-F400-A1E9F08B830F}"/>
                </a:ext>
              </a:extLst>
            </p:cNvPr>
            <p:cNvSpPr txBox="1"/>
            <p:nvPr/>
          </p:nvSpPr>
          <p:spPr>
            <a:xfrm>
              <a:off x="6558588" y="4045921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3-2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9B491368-7611-782C-53A0-7DAD3F2B7FCA}"/>
              </a:ext>
            </a:extLst>
          </p:cNvPr>
          <p:cNvGrpSpPr/>
          <p:nvPr/>
        </p:nvGrpSpPr>
        <p:grpSpPr>
          <a:xfrm>
            <a:off x="3661201" y="3063021"/>
            <a:ext cx="1462765" cy="1485322"/>
            <a:chOff x="6558588" y="3145374"/>
            <a:chExt cx="4617619" cy="1485322"/>
          </a:xfrm>
        </p:grpSpPr>
        <p:sp>
          <p:nvSpPr>
            <p:cNvPr id="80" name="مربع نص 79">
              <a:extLst>
                <a:ext uri="{FF2B5EF4-FFF2-40B4-BE49-F238E27FC236}">
                  <a16:creationId xmlns:a16="http://schemas.microsoft.com/office/drawing/2014/main" id="{687D6425-CFC0-4655-A55A-68E9B39C0114}"/>
                </a:ext>
              </a:extLst>
            </p:cNvPr>
            <p:cNvSpPr txBox="1"/>
            <p:nvPr/>
          </p:nvSpPr>
          <p:spPr>
            <a:xfrm>
              <a:off x="10097127" y="3615156"/>
              <a:ext cx="1079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= 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مربع نص 80">
              <a:extLst>
                <a:ext uri="{FF2B5EF4-FFF2-40B4-BE49-F238E27FC236}">
                  <a16:creationId xmlns:a16="http://schemas.microsoft.com/office/drawing/2014/main" id="{57DEE5EF-7898-E2A4-5945-55B68DAC5DE3}"/>
                </a:ext>
              </a:extLst>
            </p:cNvPr>
            <p:cNvSpPr txBox="1"/>
            <p:nvPr/>
          </p:nvSpPr>
          <p:spPr>
            <a:xfrm>
              <a:off x="6703808" y="3145374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-9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82" name="رابط كسهم مستقيم 81">
              <a:extLst>
                <a:ext uri="{FF2B5EF4-FFF2-40B4-BE49-F238E27FC236}">
                  <a16:creationId xmlns:a16="http://schemas.microsoft.com/office/drawing/2014/main" id="{0151F615-01D2-0604-9EBB-D68D05F06158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مربع نص 82">
              <a:extLst>
                <a:ext uri="{FF2B5EF4-FFF2-40B4-BE49-F238E27FC236}">
                  <a16:creationId xmlns:a16="http://schemas.microsoft.com/office/drawing/2014/main" id="{D00011C1-8F55-B5EC-5007-3716B358C52A}"/>
                </a:ext>
              </a:extLst>
            </p:cNvPr>
            <p:cNvSpPr txBox="1"/>
            <p:nvPr/>
          </p:nvSpPr>
          <p:spPr>
            <a:xfrm>
              <a:off x="6558588" y="4045921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dirty="0">
                  <a:solidFill>
                    <a:schemeClr val="tx2"/>
                  </a:solidFill>
                </a:rPr>
                <a:t>1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92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43C6B-5135-299F-520D-47A59C078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C7AF84F8-6691-8467-7B2E-AE0A7FE60752}"/>
              </a:ext>
            </a:extLst>
          </p:cNvPr>
          <p:cNvGrpSpPr/>
          <p:nvPr/>
        </p:nvGrpSpPr>
        <p:grpSpPr>
          <a:xfrm>
            <a:off x="127469" y="-17709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C3239E1-543F-9A20-4900-FE10968201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E7A3A1A-C556-192B-ADF9-3D462890C9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43C5EF00-B281-F0CE-1B8B-C4DC64865853}"/>
              </a:ext>
            </a:extLst>
          </p:cNvPr>
          <p:cNvGrpSpPr/>
          <p:nvPr/>
        </p:nvGrpSpPr>
        <p:grpSpPr>
          <a:xfrm>
            <a:off x="190550" y="188640"/>
            <a:ext cx="1769679" cy="646331"/>
            <a:chOff x="10330229" y="23650"/>
            <a:chExt cx="1769679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E85A38A9-2ED7-F143-CD39-C3F1092637D3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B3D9481C-07CB-0DC1-2608-796DC2891F65}"/>
                </a:ext>
              </a:extLst>
            </p:cNvPr>
            <p:cNvSpPr txBox="1"/>
            <p:nvPr/>
          </p:nvSpPr>
          <p:spPr>
            <a:xfrm>
              <a:off x="10330229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ص </a:t>
              </a:r>
              <a:r>
                <a:rPr lang="ar-KW" sz="3600" b="1" kern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125</a:t>
              </a:r>
              <a:endParaRPr kumimoji="0" lang="ar-KW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18" name="صورة 17">
            <a:extLst>
              <a:ext uri="{FF2B5EF4-FFF2-40B4-BE49-F238E27FC236}">
                <a16:creationId xmlns:a16="http://schemas.microsoft.com/office/drawing/2014/main" id="{38F50388-C933-5161-6AEF-3098D424C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0990" y="627697"/>
            <a:ext cx="5943600" cy="1432169"/>
          </a:xfrm>
          <a:prstGeom prst="rect">
            <a:avLst/>
          </a:prstGeom>
        </p:spPr>
      </p:pic>
      <p:grpSp>
        <p:nvGrpSpPr>
          <p:cNvPr id="41" name="مجموعة 40">
            <a:extLst>
              <a:ext uri="{FF2B5EF4-FFF2-40B4-BE49-F238E27FC236}">
                <a16:creationId xmlns:a16="http://schemas.microsoft.com/office/drawing/2014/main" id="{EAD6ECF9-006C-044D-6EE6-51DFCC7174BF}"/>
              </a:ext>
            </a:extLst>
          </p:cNvPr>
          <p:cNvGrpSpPr/>
          <p:nvPr/>
        </p:nvGrpSpPr>
        <p:grpSpPr>
          <a:xfrm>
            <a:off x="6876047" y="3455846"/>
            <a:ext cx="3656107" cy="1485322"/>
            <a:chOff x="6558588" y="3145374"/>
            <a:chExt cx="3656107" cy="1485322"/>
          </a:xfrm>
        </p:grpSpPr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CB42842F-5E52-451A-77FB-060D1FA4C186}"/>
                </a:ext>
              </a:extLst>
            </p:cNvPr>
            <p:cNvSpPr txBox="1"/>
            <p:nvPr/>
          </p:nvSpPr>
          <p:spPr>
            <a:xfrm>
              <a:off x="9135614" y="3575963"/>
              <a:ext cx="107908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م = </a:t>
              </a:r>
              <a:endParaRPr lang="ar-SA" sz="3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49AF6F86-969F-44BF-79AA-43311E195D7D}"/>
                </a:ext>
              </a:extLst>
            </p:cNvPr>
            <p:cNvSpPr txBox="1"/>
            <p:nvPr/>
          </p:nvSpPr>
          <p:spPr>
            <a:xfrm>
              <a:off x="6703808" y="3145374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ص2 – ص1</a:t>
              </a:r>
              <a:endParaRPr lang="ar-SA" sz="3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0" name="رابط كسهم مستقيم 29">
              <a:extLst>
                <a:ext uri="{FF2B5EF4-FFF2-40B4-BE49-F238E27FC236}">
                  <a16:creationId xmlns:a16="http://schemas.microsoft.com/office/drawing/2014/main" id="{C7A1A215-E553-10A1-4484-6DA827DC667C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933727FD-2FD1-0462-ADA3-656BB2FA5167}"/>
                </a:ext>
              </a:extLst>
            </p:cNvPr>
            <p:cNvSpPr txBox="1"/>
            <p:nvPr/>
          </p:nvSpPr>
          <p:spPr>
            <a:xfrm>
              <a:off x="6558588" y="4045921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س2- س1</a:t>
              </a:r>
              <a:endParaRPr lang="ar-SA" sz="3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66" name="مجموعة 65">
            <a:extLst>
              <a:ext uri="{FF2B5EF4-FFF2-40B4-BE49-F238E27FC236}">
                <a16:creationId xmlns:a16="http://schemas.microsoft.com/office/drawing/2014/main" id="{A3C7D1D7-8CC0-89A6-8CCF-CA5F9529A26F}"/>
              </a:ext>
            </a:extLst>
          </p:cNvPr>
          <p:cNvGrpSpPr/>
          <p:nvPr/>
        </p:nvGrpSpPr>
        <p:grpSpPr>
          <a:xfrm>
            <a:off x="4674934" y="3413975"/>
            <a:ext cx="2053052" cy="1485322"/>
            <a:chOff x="6558588" y="3145374"/>
            <a:chExt cx="3656107" cy="1485322"/>
          </a:xfrm>
        </p:grpSpPr>
        <p:sp>
          <p:nvSpPr>
            <p:cNvPr id="67" name="مربع نص 66">
              <a:extLst>
                <a:ext uri="{FF2B5EF4-FFF2-40B4-BE49-F238E27FC236}">
                  <a16:creationId xmlns:a16="http://schemas.microsoft.com/office/drawing/2014/main" id="{D9772A69-CB0A-6882-3395-D4E4E5846D9E}"/>
                </a:ext>
              </a:extLst>
            </p:cNvPr>
            <p:cNvSpPr txBox="1"/>
            <p:nvPr/>
          </p:nvSpPr>
          <p:spPr>
            <a:xfrm>
              <a:off x="9135614" y="3575963"/>
              <a:ext cx="107908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= 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مربع نص 67">
              <a:extLst>
                <a:ext uri="{FF2B5EF4-FFF2-40B4-BE49-F238E27FC236}">
                  <a16:creationId xmlns:a16="http://schemas.microsoft.com/office/drawing/2014/main" id="{02BFADD1-C6CD-8EA5-71DA-9D109EF269C9}"/>
                </a:ext>
              </a:extLst>
            </p:cNvPr>
            <p:cNvSpPr txBox="1"/>
            <p:nvPr/>
          </p:nvSpPr>
          <p:spPr>
            <a:xfrm>
              <a:off x="6703808" y="3145374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0-6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69" name="رابط كسهم مستقيم 68">
              <a:extLst>
                <a:ext uri="{FF2B5EF4-FFF2-40B4-BE49-F238E27FC236}">
                  <a16:creationId xmlns:a16="http://schemas.microsoft.com/office/drawing/2014/main" id="{1D718D16-914C-3C70-A6F1-4DF65F5595D0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مربع نص 69">
              <a:extLst>
                <a:ext uri="{FF2B5EF4-FFF2-40B4-BE49-F238E27FC236}">
                  <a16:creationId xmlns:a16="http://schemas.microsoft.com/office/drawing/2014/main" id="{1675221C-2E23-40AC-3B51-BA2920FF7144}"/>
                </a:ext>
              </a:extLst>
            </p:cNvPr>
            <p:cNvSpPr txBox="1"/>
            <p:nvPr/>
          </p:nvSpPr>
          <p:spPr>
            <a:xfrm>
              <a:off x="6558588" y="4045921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5-(-3)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8129F864-AC34-45D5-6966-058045D78BC1}"/>
              </a:ext>
            </a:extLst>
          </p:cNvPr>
          <p:cNvGrpSpPr/>
          <p:nvPr/>
        </p:nvGrpSpPr>
        <p:grpSpPr>
          <a:xfrm>
            <a:off x="3053600" y="3394290"/>
            <a:ext cx="1440815" cy="1505007"/>
            <a:chOff x="6627879" y="3145374"/>
            <a:chExt cx="4548328" cy="1505007"/>
          </a:xfrm>
        </p:grpSpPr>
        <p:sp>
          <p:nvSpPr>
            <p:cNvPr id="80" name="مربع نص 79">
              <a:extLst>
                <a:ext uri="{FF2B5EF4-FFF2-40B4-BE49-F238E27FC236}">
                  <a16:creationId xmlns:a16="http://schemas.microsoft.com/office/drawing/2014/main" id="{97297460-38F4-684E-C461-F30B3374CE7C}"/>
                </a:ext>
              </a:extLst>
            </p:cNvPr>
            <p:cNvSpPr txBox="1"/>
            <p:nvPr/>
          </p:nvSpPr>
          <p:spPr>
            <a:xfrm>
              <a:off x="10097127" y="3615156"/>
              <a:ext cx="1079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= 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مربع نص 80">
              <a:extLst>
                <a:ext uri="{FF2B5EF4-FFF2-40B4-BE49-F238E27FC236}">
                  <a16:creationId xmlns:a16="http://schemas.microsoft.com/office/drawing/2014/main" id="{33F242ED-06F7-5D6D-98E3-F6D897EB0EB1}"/>
                </a:ext>
              </a:extLst>
            </p:cNvPr>
            <p:cNvSpPr txBox="1"/>
            <p:nvPr/>
          </p:nvSpPr>
          <p:spPr>
            <a:xfrm>
              <a:off x="6703808" y="3145374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-6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82" name="رابط كسهم مستقيم 81">
              <a:extLst>
                <a:ext uri="{FF2B5EF4-FFF2-40B4-BE49-F238E27FC236}">
                  <a16:creationId xmlns:a16="http://schemas.microsoft.com/office/drawing/2014/main" id="{8976A5E5-26E4-4D74-2740-8F4273539711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مربع نص 82">
              <a:extLst>
                <a:ext uri="{FF2B5EF4-FFF2-40B4-BE49-F238E27FC236}">
                  <a16:creationId xmlns:a16="http://schemas.microsoft.com/office/drawing/2014/main" id="{E289F028-5EC0-567F-B325-E988A1F1D014}"/>
                </a:ext>
              </a:extLst>
            </p:cNvPr>
            <p:cNvSpPr txBox="1"/>
            <p:nvPr/>
          </p:nvSpPr>
          <p:spPr>
            <a:xfrm>
              <a:off x="6627879" y="4065606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dirty="0">
                  <a:solidFill>
                    <a:schemeClr val="tx2"/>
                  </a:solidFill>
                </a:rPr>
                <a:t>8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E536D50C-67B6-22EA-49A3-A26B1DE93B8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72456"/>
          <a:stretch>
            <a:fillRect/>
          </a:stretch>
        </p:blipFill>
        <p:spPr>
          <a:xfrm>
            <a:off x="2714673" y="2014916"/>
            <a:ext cx="7416824" cy="995531"/>
          </a:xfrm>
          <a:prstGeom prst="rect">
            <a:avLst/>
          </a:prstGeom>
        </p:spPr>
      </p:pic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C4B9B47A-F547-C90C-4FF6-B4FAC9E6886C}"/>
              </a:ext>
            </a:extLst>
          </p:cNvPr>
          <p:cNvGrpSpPr/>
          <p:nvPr/>
        </p:nvGrpSpPr>
        <p:grpSpPr>
          <a:xfrm>
            <a:off x="1362135" y="3373688"/>
            <a:ext cx="1440815" cy="1505007"/>
            <a:chOff x="6627879" y="3145374"/>
            <a:chExt cx="4548328" cy="1505007"/>
          </a:xfrm>
        </p:grpSpPr>
        <p:sp>
          <p:nvSpPr>
            <p:cNvPr id="8" name="مربع نص 7">
              <a:extLst>
                <a:ext uri="{FF2B5EF4-FFF2-40B4-BE49-F238E27FC236}">
                  <a16:creationId xmlns:a16="http://schemas.microsoft.com/office/drawing/2014/main" id="{7EDBE98C-5929-3558-33C9-9221C2786519}"/>
                </a:ext>
              </a:extLst>
            </p:cNvPr>
            <p:cNvSpPr txBox="1"/>
            <p:nvPr/>
          </p:nvSpPr>
          <p:spPr>
            <a:xfrm>
              <a:off x="10097127" y="3615156"/>
              <a:ext cx="1079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= 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908F1471-F241-CCA1-7DFA-1B51807C4516}"/>
                </a:ext>
              </a:extLst>
            </p:cNvPr>
            <p:cNvSpPr txBox="1"/>
            <p:nvPr/>
          </p:nvSpPr>
          <p:spPr>
            <a:xfrm>
              <a:off x="6703808" y="3145374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-3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0" name="رابط كسهم مستقيم 9">
              <a:extLst>
                <a:ext uri="{FF2B5EF4-FFF2-40B4-BE49-F238E27FC236}">
                  <a16:creationId xmlns:a16="http://schemas.microsoft.com/office/drawing/2014/main" id="{EAAA4962-210C-69BB-1D18-38A2CF3C11B6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A2B38D4E-93C1-6E3C-9FD0-41F8B46A0C5D}"/>
                </a:ext>
              </a:extLst>
            </p:cNvPr>
            <p:cNvSpPr txBox="1"/>
            <p:nvPr/>
          </p:nvSpPr>
          <p:spPr>
            <a:xfrm>
              <a:off x="6627879" y="4065606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dirty="0">
                  <a:solidFill>
                    <a:schemeClr val="tx2"/>
                  </a:solidFill>
                </a:rPr>
                <a:t>4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807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F5C11-1C7C-4D4D-37EB-588052024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6327F0AF-67D3-7A1B-94DA-DE5826DB69D1}"/>
              </a:ext>
            </a:extLst>
          </p:cNvPr>
          <p:cNvGrpSpPr/>
          <p:nvPr/>
        </p:nvGrpSpPr>
        <p:grpSpPr>
          <a:xfrm>
            <a:off x="30986" y="-5368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C8BB3DD-4001-45AD-29EE-1A64883982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379CAD6-5BA2-8284-8031-CFF7AE51C5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F25522DA-8C03-2D37-49E8-39AAC2E5063C}"/>
              </a:ext>
            </a:extLst>
          </p:cNvPr>
          <p:cNvGrpSpPr/>
          <p:nvPr/>
        </p:nvGrpSpPr>
        <p:grpSpPr>
          <a:xfrm>
            <a:off x="190550" y="188640"/>
            <a:ext cx="1769679" cy="646331"/>
            <a:chOff x="10330229" y="23650"/>
            <a:chExt cx="1769679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4DBB7591-A1FB-3D84-1288-1B59B160678F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6697B0BA-05E0-7503-A744-173533C01DA6}"/>
                </a:ext>
              </a:extLst>
            </p:cNvPr>
            <p:cNvSpPr txBox="1"/>
            <p:nvPr/>
          </p:nvSpPr>
          <p:spPr>
            <a:xfrm>
              <a:off x="10330229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ص </a:t>
              </a:r>
              <a:r>
                <a:rPr lang="ar-KW" sz="3600" b="1" kern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125</a:t>
              </a:r>
              <a:endParaRPr kumimoji="0" lang="ar-KW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18" name="صورة 17">
            <a:extLst>
              <a:ext uri="{FF2B5EF4-FFF2-40B4-BE49-F238E27FC236}">
                <a16:creationId xmlns:a16="http://schemas.microsoft.com/office/drawing/2014/main" id="{0278875B-661D-74E2-6DDD-C873FF011D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2958" y="1993725"/>
            <a:ext cx="5943600" cy="1432169"/>
          </a:xfrm>
          <a:prstGeom prst="rect">
            <a:avLst/>
          </a:prstGeom>
        </p:spPr>
      </p:pic>
      <p:sp>
        <p:nvSpPr>
          <p:cNvPr id="8" name="مستطيل: زوايا قطرية مستديرة 7">
            <a:extLst>
              <a:ext uri="{FF2B5EF4-FFF2-40B4-BE49-F238E27FC236}">
                <a16:creationId xmlns:a16="http://schemas.microsoft.com/office/drawing/2014/main" id="{EF164689-E261-23E0-1F9C-E0C350E9521F}"/>
              </a:ext>
            </a:extLst>
          </p:cNvPr>
          <p:cNvSpPr/>
          <p:nvPr/>
        </p:nvSpPr>
        <p:spPr>
          <a:xfrm>
            <a:off x="1319410" y="1028979"/>
            <a:ext cx="9551591" cy="771572"/>
          </a:xfrm>
          <a:prstGeom prst="round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3200" b="1" dirty="0"/>
              <a:t>التطبيق</a:t>
            </a:r>
            <a:r>
              <a:rPr lang="ar-KW" sz="4000" b="1" dirty="0"/>
              <a:t> : </a:t>
            </a:r>
            <a:r>
              <a:rPr lang="ar-KW" sz="3200" b="1" dirty="0"/>
              <a:t>تمارين (1)  ج ، د ص 125</a:t>
            </a:r>
            <a:endParaRPr lang="en-US" sz="3200" b="1" dirty="0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A82ACD16-A32C-40BB-31E4-A7DE7678F0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4726" y="3501008"/>
            <a:ext cx="8856984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45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385F0-B310-43F3-F24B-95B0D6C10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8CEBEDD5-E4F9-BF9E-8937-445783FB5475}"/>
              </a:ext>
            </a:extLst>
          </p:cNvPr>
          <p:cNvGrpSpPr/>
          <p:nvPr/>
        </p:nvGrpSpPr>
        <p:grpSpPr>
          <a:xfrm>
            <a:off x="190550" y="404664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696B944-B255-9B5E-3B34-FFC32F6F9B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6E05D76-1B7C-6396-F309-7ED8C3F598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7AE88B61-8872-DD20-F0FD-50CF1BC14994}"/>
              </a:ext>
            </a:extLst>
          </p:cNvPr>
          <p:cNvGrpSpPr/>
          <p:nvPr/>
        </p:nvGrpSpPr>
        <p:grpSpPr>
          <a:xfrm>
            <a:off x="190550" y="188640"/>
            <a:ext cx="1769679" cy="646331"/>
            <a:chOff x="10330229" y="23650"/>
            <a:chExt cx="1769679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C5832603-4F7B-E693-DAC2-72D06AB02B03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9E3BAF99-8C7B-7779-5983-58652A2FF12A}"/>
                </a:ext>
              </a:extLst>
            </p:cNvPr>
            <p:cNvSpPr txBox="1"/>
            <p:nvPr/>
          </p:nvSpPr>
          <p:spPr>
            <a:xfrm>
              <a:off x="10330229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ص </a:t>
              </a:r>
              <a:r>
                <a:rPr lang="ar-KW" sz="3600" b="1" kern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125</a:t>
              </a:r>
              <a:endParaRPr kumimoji="0" lang="ar-KW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8A2F5A18-DEEE-869B-7EE9-E1D7364211BA}"/>
              </a:ext>
            </a:extLst>
          </p:cNvPr>
          <p:cNvSpPr txBox="1"/>
          <p:nvPr/>
        </p:nvSpPr>
        <p:spPr>
          <a:xfrm>
            <a:off x="6639844" y="3092704"/>
            <a:ext cx="4781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الجزء المقطوع محور الصادات</a:t>
            </a:r>
            <a:r>
              <a:rPr lang="ar-KW" sz="3200" b="1" kern="1200" dirty="0">
                <a:solidFill>
                  <a:srgbClr val="FF0000"/>
                </a:solidFill>
              </a:rPr>
              <a:t> = </a:t>
            </a:r>
            <a:endParaRPr lang="ar-SA" sz="3200" b="1" kern="1200" dirty="0">
              <a:solidFill>
                <a:srgbClr val="FF0000"/>
              </a:solidFill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02920897-F2EB-9B70-7BD1-5E6E9CC177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6446" y="788610"/>
            <a:ext cx="10613417" cy="1189003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19FDA326-F197-D87E-05F4-0E0A450EC4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3456" y="1866359"/>
            <a:ext cx="4018557" cy="1008112"/>
          </a:xfrm>
          <a:prstGeom prst="rect">
            <a:avLst/>
          </a:prstGeom>
        </p:spPr>
      </p:pic>
      <p:sp>
        <p:nvSpPr>
          <p:cNvPr id="23" name="مربع نص 22">
            <a:extLst>
              <a:ext uri="{FF2B5EF4-FFF2-40B4-BE49-F238E27FC236}">
                <a16:creationId xmlns:a16="http://schemas.microsoft.com/office/drawing/2014/main" id="{726476B8-FB6A-7ACD-1317-E7A495A4A882}"/>
              </a:ext>
            </a:extLst>
          </p:cNvPr>
          <p:cNvSpPr txBox="1"/>
          <p:nvPr/>
        </p:nvSpPr>
        <p:spPr>
          <a:xfrm>
            <a:off x="5203770" y="1977613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6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الميل = </a:t>
            </a:r>
            <a:endParaRPr lang="ar-SA" sz="3600" b="1" kern="1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6946690E-0647-5007-B557-625B5638907B}"/>
              </a:ext>
            </a:extLst>
          </p:cNvPr>
          <p:cNvSpPr txBox="1"/>
          <p:nvPr/>
        </p:nvSpPr>
        <p:spPr>
          <a:xfrm>
            <a:off x="6522759" y="4672618"/>
            <a:ext cx="4781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الجزء المقطوع محور السينات</a:t>
            </a:r>
            <a:r>
              <a:rPr lang="ar-KW" sz="3200" b="1" kern="1200" dirty="0">
                <a:solidFill>
                  <a:srgbClr val="FF0000"/>
                </a:solidFill>
              </a:rPr>
              <a:t>= </a:t>
            </a:r>
            <a:endParaRPr lang="ar-SA" sz="3200" b="1" kern="1200" dirty="0">
              <a:solidFill>
                <a:srgbClr val="FF0000"/>
              </a:solidFill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067BFBBD-F5EC-54B2-A4BC-9F93F928ABEB}"/>
              </a:ext>
            </a:extLst>
          </p:cNvPr>
          <p:cNvSpPr txBox="1"/>
          <p:nvPr/>
        </p:nvSpPr>
        <p:spPr>
          <a:xfrm>
            <a:off x="5075213" y="2046533"/>
            <a:ext cx="530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4</a:t>
            </a:r>
            <a:endParaRPr lang="ar-SA" sz="3200" b="1" kern="12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097F2721-4465-83C8-7EEB-984C26989E9C}"/>
              </a:ext>
            </a:extLst>
          </p:cNvPr>
          <p:cNvSpPr txBox="1"/>
          <p:nvPr/>
        </p:nvSpPr>
        <p:spPr>
          <a:xfrm>
            <a:off x="5916733" y="3038087"/>
            <a:ext cx="530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9</a:t>
            </a:r>
            <a:endParaRPr lang="ar-SA" sz="3200" b="1" kern="12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2" name="مجموعة 31">
            <a:extLst>
              <a:ext uri="{FF2B5EF4-FFF2-40B4-BE49-F238E27FC236}">
                <a16:creationId xmlns:a16="http://schemas.microsoft.com/office/drawing/2014/main" id="{A2196E31-6B39-AB38-4ED8-0127794780DB}"/>
              </a:ext>
            </a:extLst>
          </p:cNvPr>
          <p:cNvGrpSpPr/>
          <p:nvPr/>
        </p:nvGrpSpPr>
        <p:grpSpPr>
          <a:xfrm>
            <a:off x="5816625" y="4106319"/>
            <a:ext cx="902499" cy="1485322"/>
            <a:chOff x="6558588" y="3145374"/>
            <a:chExt cx="2848986" cy="1485322"/>
          </a:xfrm>
        </p:grpSpPr>
        <p:sp>
          <p:nvSpPr>
            <p:cNvPr id="34" name="مربع نص 33">
              <a:extLst>
                <a:ext uri="{FF2B5EF4-FFF2-40B4-BE49-F238E27FC236}">
                  <a16:creationId xmlns:a16="http://schemas.microsoft.com/office/drawing/2014/main" id="{4435E557-247D-9D6C-91DF-1D96389E16C8}"/>
                </a:ext>
              </a:extLst>
            </p:cNvPr>
            <p:cNvSpPr txBox="1"/>
            <p:nvPr/>
          </p:nvSpPr>
          <p:spPr>
            <a:xfrm>
              <a:off x="6703808" y="3145374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-9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5" name="رابط كسهم مستقيم 34">
              <a:extLst>
                <a:ext uri="{FF2B5EF4-FFF2-40B4-BE49-F238E27FC236}">
                  <a16:creationId xmlns:a16="http://schemas.microsoft.com/office/drawing/2014/main" id="{152008E7-2014-24C3-9E3B-8CE007E331CF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مربع نص 35">
              <a:extLst>
                <a:ext uri="{FF2B5EF4-FFF2-40B4-BE49-F238E27FC236}">
                  <a16:creationId xmlns:a16="http://schemas.microsoft.com/office/drawing/2014/main" id="{C482D6E3-8DA5-7D5F-2389-D805C2D81A01}"/>
                </a:ext>
              </a:extLst>
            </p:cNvPr>
            <p:cNvSpPr txBox="1"/>
            <p:nvPr/>
          </p:nvSpPr>
          <p:spPr>
            <a:xfrm>
              <a:off x="6558588" y="4045921"/>
              <a:ext cx="25770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4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6960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3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65E83-2002-52A8-D5DB-6639F644B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12398939-EE6D-3659-CDF4-AB0952915213}"/>
              </a:ext>
            </a:extLst>
          </p:cNvPr>
          <p:cNvGrpSpPr/>
          <p:nvPr/>
        </p:nvGrpSpPr>
        <p:grpSpPr>
          <a:xfrm>
            <a:off x="38860" y="0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22F5604-3430-FD3B-7E42-F7F550580E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302D7BB-613B-397C-F770-74C9D65D91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D920E6D7-5C89-2117-0A42-BDD13471C64C}"/>
              </a:ext>
            </a:extLst>
          </p:cNvPr>
          <p:cNvGrpSpPr/>
          <p:nvPr/>
        </p:nvGrpSpPr>
        <p:grpSpPr>
          <a:xfrm>
            <a:off x="190550" y="188640"/>
            <a:ext cx="1769679" cy="646331"/>
            <a:chOff x="10330229" y="23650"/>
            <a:chExt cx="1769679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EF7B15B6-BAA3-3E07-A364-593425574300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67058CA0-DDD8-669F-464C-0A9491BEE629}"/>
                </a:ext>
              </a:extLst>
            </p:cNvPr>
            <p:cNvSpPr txBox="1"/>
            <p:nvPr/>
          </p:nvSpPr>
          <p:spPr>
            <a:xfrm>
              <a:off x="10330229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ص </a:t>
              </a:r>
              <a:r>
                <a:rPr lang="ar-KW" sz="3600" b="1" kern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125</a:t>
              </a:r>
              <a:endParaRPr kumimoji="0" lang="ar-KW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مستطيل: زوايا قطرية مستديرة 7">
            <a:extLst>
              <a:ext uri="{FF2B5EF4-FFF2-40B4-BE49-F238E27FC236}">
                <a16:creationId xmlns:a16="http://schemas.microsoft.com/office/drawing/2014/main" id="{A30F4287-0800-1F43-3358-DDE19DEED37D}"/>
              </a:ext>
            </a:extLst>
          </p:cNvPr>
          <p:cNvSpPr/>
          <p:nvPr/>
        </p:nvSpPr>
        <p:spPr>
          <a:xfrm>
            <a:off x="3862958" y="1100585"/>
            <a:ext cx="6095206" cy="61065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3200" b="1" dirty="0"/>
              <a:t>التطبيق</a:t>
            </a:r>
            <a:r>
              <a:rPr lang="ar-KW" sz="4000" b="1" dirty="0"/>
              <a:t> : </a:t>
            </a:r>
            <a:r>
              <a:rPr lang="ar-KW" sz="3200" b="1" dirty="0"/>
              <a:t>تمارين (2)  ب ص 125</a:t>
            </a:r>
            <a:endParaRPr lang="en-US" sz="3200" b="1" dirty="0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3DFBE423-9BC6-BCDE-94C4-F03B83144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598" y="2055622"/>
            <a:ext cx="10613417" cy="118900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ACD7616-003E-FAC4-8EB8-7D2565F6D9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6814" y="2978256"/>
            <a:ext cx="5306917" cy="256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8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3469D-1E65-BD2B-130D-FF20797C6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3F1D88BA-0E34-87A3-6F01-C395AE98FF9F}"/>
              </a:ext>
            </a:extLst>
          </p:cNvPr>
          <p:cNvGrpSpPr/>
          <p:nvPr/>
        </p:nvGrpSpPr>
        <p:grpSpPr>
          <a:xfrm>
            <a:off x="216925" y="480864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E7D5C095-DA5E-EA3A-BBFD-7AB72B2B39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DFD7862-83D5-A26C-6F5E-A0AFE16726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00B8A5C8-29D3-81AD-39DF-AD4306C1B895}"/>
              </a:ext>
            </a:extLst>
          </p:cNvPr>
          <p:cNvGrpSpPr/>
          <p:nvPr/>
        </p:nvGrpSpPr>
        <p:grpSpPr>
          <a:xfrm>
            <a:off x="190550" y="188640"/>
            <a:ext cx="1769679" cy="646331"/>
            <a:chOff x="10330229" y="23650"/>
            <a:chExt cx="1769679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741BABB6-E727-B95A-7FA6-33B597AD61D8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86DC1EA3-CFAA-2DED-7BD3-F95376ECE36A}"/>
                </a:ext>
              </a:extLst>
            </p:cNvPr>
            <p:cNvSpPr txBox="1"/>
            <p:nvPr/>
          </p:nvSpPr>
          <p:spPr>
            <a:xfrm>
              <a:off x="10330229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ص </a:t>
              </a:r>
              <a:r>
                <a:rPr lang="ar-KW" sz="3600" b="1" kern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125</a:t>
              </a:r>
              <a:endParaRPr kumimoji="0" lang="ar-KW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389D045-D055-6748-3D07-EB698831C25B}"/>
              </a:ext>
            </a:extLst>
          </p:cNvPr>
          <p:cNvSpPr txBox="1"/>
          <p:nvPr/>
        </p:nvSpPr>
        <p:spPr>
          <a:xfrm>
            <a:off x="1982216" y="2280771"/>
            <a:ext cx="5265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الجزء المقطوع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ar-KW" sz="3200" b="1" dirty="0">
                <a:solidFill>
                  <a:srgbClr val="FF0000"/>
                </a:solidFill>
              </a:rPr>
              <a:t>من محور الصادات</a:t>
            </a:r>
            <a:r>
              <a:rPr lang="ar-KW" sz="3200" b="1" kern="1200" dirty="0">
                <a:solidFill>
                  <a:srgbClr val="FF0000"/>
                </a:solidFill>
              </a:rPr>
              <a:t> = </a:t>
            </a:r>
            <a:endParaRPr lang="ar-SA" sz="3200" b="1" kern="1200" dirty="0">
              <a:solidFill>
                <a:srgbClr val="FF0000"/>
              </a:solidFill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E7FBEB05-DD11-3F2D-EEB6-568F1155CF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6446" y="788610"/>
            <a:ext cx="10613417" cy="1189003"/>
          </a:xfrm>
          <a:prstGeom prst="rect">
            <a:avLst/>
          </a:prstGeom>
        </p:spPr>
      </p:pic>
      <p:sp>
        <p:nvSpPr>
          <p:cNvPr id="23" name="مربع نص 22">
            <a:extLst>
              <a:ext uri="{FF2B5EF4-FFF2-40B4-BE49-F238E27FC236}">
                <a16:creationId xmlns:a16="http://schemas.microsoft.com/office/drawing/2014/main" id="{A465707A-A158-0B47-1D1E-6E42230278D9}"/>
              </a:ext>
            </a:extLst>
          </p:cNvPr>
          <p:cNvSpPr txBox="1"/>
          <p:nvPr/>
        </p:nvSpPr>
        <p:spPr>
          <a:xfrm>
            <a:off x="8883573" y="536928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6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الميل = </a:t>
            </a:r>
            <a:endParaRPr lang="ar-SA" sz="3600" b="1" kern="1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40B759EE-78A8-B9F6-120B-4BA2E08B4BD5}"/>
              </a:ext>
            </a:extLst>
          </p:cNvPr>
          <p:cNvSpPr txBox="1"/>
          <p:nvPr/>
        </p:nvSpPr>
        <p:spPr>
          <a:xfrm>
            <a:off x="1707751" y="5580529"/>
            <a:ext cx="4781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الجزء المقطوع محور السينات</a:t>
            </a:r>
            <a:r>
              <a:rPr lang="ar-KW" sz="3200" b="1" kern="1200" dirty="0">
                <a:solidFill>
                  <a:srgbClr val="FF0000"/>
                </a:solidFill>
              </a:rPr>
              <a:t>= </a:t>
            </a:r>
            <a:endParaRPr lang="ar-SA" sz="3200" b="1" kern="1200" dirty="0">
              <a:solidFill>
                <a:srgbClr val="FF0000"/>
              </a:solidFill>
            </a:endParaRPr>
          </a:p>
        </p:txBody>
      </p:sp>
      <p:grpSp>
        <p:nvGrpSpPr>
          <p:cNvPr id="32" name="مجموعة 31">
            <a:extLst>
              <a:ext uri="{FF2B5EF4-FFF2-40B4-BE49-F238E27FC236}">
                <a16:creationId xmlns:a16="http://schemas.microsoft.com/office/drawing/2014/main" id="{6F9779A8-FA1E-9812-5F82-85066311F9EC}"/>
              </a:ext>
            </a:extLst>
          </p:cNvPr>
          <p:cNvGrpSpPr/>
          <p:nvPr/>
        </p:nvGrpSpPr>
        <p:grpSpPr>
          <a:xfrm>
            <a:off x="8456790" y="5215682"/>
            <a:ext cx="812682" cy="918598"/>
            <a:chOff x="6407670" y="3479358"/>
            <a:chExt cx="2999904" cy="918598"/>
          </a:xfrm>
        </p:grpSpPr>
        <p:sp>
          <p:nvSpPr>
            <p:cNvPr id="34" name="مربع نص 33">
              <a:extLst>
                <a:ext uri="{FF2B5EF4-FFF2-40B4-BE49-F238E27FC236}">
                  <a16:creationId xmlns:a16="http://schemas.microsoft.com/office/drawing/2014/main" id="{3A0A8679-FB92-CE1E-4A1A-E53408F1EBC7}"/>
                </a:ext>
              </a:extLst>
            </p:cNvPr>
            <p:cNvSpPr txBox="1"/>
            <p:nvPr/>
          </p:nvSpPr>
          <p:spPr>
            <a:xfrm>
              <a:off x="6703809" y="3479358"/>
              <a:ext cx="25770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-3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5" name="رابط كسهم مستقيم 34">
              <a:extLst>
                <a:ext uri="{FF2B5EF4-FFF2-40B4-BE49-F238E27FC236}">
                  <a16:creationId xmlns:a16="http://schemas.microsoft.com/office/drawing/2014/main" id="{F6895C7C-9FFD-5C00-54DD-075C1899D892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مربع نص 35">
              <a:extLst>
                <a:ext uri="{FF2B5EF4-FFF2-40B4-BE49-F238E27FC236}">
                  <a16:creationId xmlns:a16="http://schemas.microsoft.com/office/drawing/2014/main" id="{5711C5D9-DF5A-5943-3228-2805823E7E79}"/>
                </a:ext>
              </a:extLst>
            </p:cNvPr>
            <p:cNvSpPr txBox="1"/>
            <p:nvPr/>
          </p:nvSpPr>
          <p:spPr>
            <a:xfrm>
              <a:off x="6407670" y="3813181"/>
              <a:ext cx="25770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5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DEAA894D-9A1D-4298-9EE0-36CF3D0612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251" y="1977613"/>
            <a:ext cx="4132857" cy="1156872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71FF713-DC4C-42C6-1C87-73CC239A068A}"/>
              </a:ext>
            </a:extLst>
          </p:cNvPr>
          <p:cNvSpPr txBox="1"/>
          <p:nvPr/>
        </p:nvSpPr>
        <p:spPr>
          <a:xfrm>
            <a:off x="5675934" y="3166684"/>
            <a:ext cx="4781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2060"/>
                </a:solidFill>
              </a:rPr>
              <a:t>5ص = -3س + 1</a:t>
            </a:r>
            <a:endParaRPr lang="ar-SA" sz="3200" b="1" kern="1200" dirty="0">
              <a:solidFill>
                <a:srgbClr val="002060"/>
              </a:solidFill>
            </a:endParaRPr>
          </a:p>
        </p:txBody>
      </p:sp>
      <p:grpSp>
        <p:nvGrpSpPr>
          <p:cNvPr id="33" name="مجموعة 32">
            <a:extLst>
              <a:ext uri="{FF2B5EF4-FFF2-40B4-BE49-F238E27FC236}">
                <a16:creationId xmlns:a16="http://schemas.microsoft.com/office/drawing/2014/main" id="{5772A0FF-99E7-82B8-0AA1-02B614161760}"/>
              </a:ext>
            </a:extLst>
          </p:cNvPr>
          <p:cNvGrpSpPr/>
          <p:nvPr/>
        </p:nvGrpSpPr>
        <p:grpSpPr>
          <a:xfrm>
            <a:off x="6136550" y="3947504"/>
            <a:ext cx="4781128" cy="1162189"/>
            <a:chOff x="860433" y="4965005"/>
            <a:chExt cx="4781128" cy="1162189"/>
          </a:xfrm>
        </p:grpSpPr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7C770E67-F8B7-5C51-E3D9-3B486A8C4297}"/>
                </a:ext>
              </a:extLst>
            </p:cNvPr>
            <p:cNvSpPr txBox="1"/>
            <p:nvPr/>
          </p:nvSpPr>
          <p:spPr>
            <a:xfrm>
              <a:off x="860433" y="5214290"/>
              <a:ext cx="478112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2060"/>
                  </a:solidFill>
                </a:rPr>
                <a:t>ص =      س  +   </a:t>
              </a:r>
              <a:endParaRPr lang="ar-SA" sz="3200" b="1" kern="1200" dirty="0">
                <a:solidFill>
                  <a:srgbClr val="002060"/>
                </a:solidFill>
              </a:endParaRPr>
            </a:p>
          </p:txBody>
        </p:sp>
        <p:grpSp>
          <p:nvGrpSpPr>
            <p:cNvPr id="18" name="مجموعة 17">
              <a:extLst>
                <a:ext uri="{FF2B5EF4-FFF2-40B4-BE49-F238E27FC236}">
                  <a16:creationId xmlns:a16="http://schemas.microsoft.com/office/drawing/2014/main" id="{09D29E11-56BE-9932-18F3-A7AA38D76038}"/>
                </a:ext>
              </a:extLst>
            </p:cNvPr>
            <p:cNvGrpSpPr/>
            <p:nvPr/>
          </p:nvGrpSpPr>
          <p:grpSpPr>
            <a:xfrm>
              <a:off x="4155695" y="5048569"/>
              <a:ext cx="678141" cy="1044589"/>
              <a:chOff x="6879527" y="3546079"/>
              <a:chExt cx="2629680" cy="871965"/>
            </a:xfrm>
          </p:grpSpPr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B1E1C5B6-234D-AF96-46B6-6C96F6EA0510}"/>
                  </a:ext>
                </a:extLst>
              </p:cNvPr>
              <p:cNvSpPr txBox="1"/>
              <p:nvPr/>
            </p:nvSpPr>
            <p:spPr>
              <a:xfrm>
                <a:off x="6879527" y="3546079"/>
                <a:ext cx="2577024" cy="4881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KW" sz="3200" b="1" kern="1200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rPr>
                  <a:t>-3</a:t>
                </a:r>
                <a:endParaRPr lang="ar-SA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cxnSp>
            <p:nvCxnSpPr>
              <p:cNvPr id="20" name="رابط كسهم مستقيم 19">
                <a:extLst>
                  <a:ext uri="{FF2B5EF4-FFF2-40B4-BE49-F238E27FC236}">
                    <a16:creationId xmlns:a16="http://schemas.microsoft.com/office/drawing/2014/main" id="{26F33AD2-3304-A5FA-1865-4E71905865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32182" y="3929906"/>
                <a:ext cx="1871335" cy="0"/>
              </a:xfrm>
              <a:prstGeom prst="straightConnector1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C238E052-9856-240E-3981-F9E3979F5E6C}"/>
                  </a:ext>
                </a:extLst>
              </p:cNvPr>
              <p:cNvSpPr txBox="1"/>
              <p:nvPr/>
            </p:nvSpPr>
            <p:spPr>
              <a:xfrm>
                <a:off x="6932183" y="3929906"/>
                <a:ext cx="2577024" cy="4881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KW" sz="3200" b="1" kern="1200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rPr>
                  <a:t>5</a:t>
                </a:r>
                <a:endParaRPr lang="ar-SA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22" name="مجموعة 21">
              <a:extLst>
                <a:ext uri="{FF2B5EF4-FFF2-40B4-BE49-F238E27FC236}">
                  <a16:creationId xmlns:a16="http://schemas.microsoft.com/office/drawing/2014/main" id="{B6049857-FCD1-10C5-A9EB-A351399AD29B}"/>
                </a:ext>
              </a:extLst>
            </p:cNvPr>
            <p:cNvGrpSpPr/>
            <p:nvPr/>
          </p:nvGrpSpPr>
          <p:grpSpPr>
            <a:xfrm>
              <a:off x="2182407" y="4965005"/>
              <a:ext cx="644066" cy="1162189"/>
              <a:chOff x="6591144" y="3374293"/>
              <a:chExt cx="2816430" cy="1162189"/>
            </a:xfrm>
          </p:grpSpPr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2A67C5AC-4CD8-3DE9-FB5D-C216861C77D2}"/>
                  </a:ext>
                </a:extLst>
              </p:cNvPr>
              <p:cNvSpPr txBox="1"/>
              <p:nvPr/>
            </p:nvSpPr>
            <p:spPr>
              <a:xfrm>
                <a:off x="6630739" y="3374293"/>
                <a:ext cx="25770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KW" sz="3200" b="1" kern="1200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rPr>
                  <a:t>1</a:t>
                </a:r>
                <a:endParaRPr lang="ar-SA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cxnSp>
            <p:nvCxnSpPr>
              <p:cNvPr id="25" name="رابط كسهم مستقيم 24">
                <a:extLst>
                  <a:ext uri="{FF2B5EF4-FFF2-40B4-BE49-F238E27FC236}">
                    <a16:creationId xmlns:a16="http://schemas.microsoft.com/office/drawing/2014/main" id="{83DF5882-BF99-BAEA-3707-B015A5AC55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03808" y="3929906"/>
                <a:ext cx="2703766" cy="0"/>
              </a:xfrm>
              <a:prstGeom prst="straightConnector1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111FB94F-9A73-5FA6-177B-333439126F1C}"/>
                  </a:ext>
                </a:extLst>
              </p:cNvPr>
              <p:cNvSpPr txBox="1"/>
              <p:nvPr/>
            </p:nvSpPr>
            <p:spPr>
              <a:xfrm>
                <a:off x="6591144" y="3951707"/>
                <a:ext cx="25770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KW" sz="3200" b="1" kern="1200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rPr>
                  <a:t>5</a:t>
                </a:r>
                <a:endParaRPr lang="ar-SA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3" name="مجموعة 72">
            <a:extLst>
              <a:ext uri="{FF2B5EF4-FFF2-40B4-BE49-F238E27FC236}">
                <a16:creationId xmlns:a16="http://schemas.microsoft.com/office/drawing/2014/main" id="{C27710EF-FD5E-0E8F-3340-A3E99FC74365}"/>
              </a:ext>
            </a:extLst>
          </p:cNvPr>
          <p:cNvGrpSpPr/>
          <p:nvPr/>
        </p:nvGrpSpPr>
        <p:grpSpPr>
          <a:xfrm>
            <a:off x="1221186" y="5413617"/>
            <a:ext cx="812682" cy="918598"/>
            <a:chOff x="6407670" y="3479358"/>
            <a:chExt cx="2999904" cy="918598"/>
          </a:xfrm>
        </p:grpSpPr>
        <p:sp>
          <p:nvSpPr>
            <p:cNvPr id="74" name="مربع نص 73">
              <a:extLst>
                <a:ext uri="{FF2B5EF4-FFF2-40B4-BE49-F238E27FC236}">
                  <a16:creationId xmlns:a16="http://schemas.microsoft.com/office/drawing/2014/main" id="{C3487F34-3F3D-40AC-34C2-6193823892F6}"/>
                </a:ext>
              </a:extLst>
            </p:cNvPr>
            <p:cNvSpPr txBox="1"/>
            <p:nvPr/>
          </p:nvSpPr>
          <p:spPr>
            <a:xfrm>
              <a:off x="6703809" y="3479358"/>
              <a:ext cx="25770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1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75" name="رابط كسهم مستقيم 74">
              <a:extLst>
                <a:ext uri="{FF2B5EF4-FFF2-40B4-BE49-F238E27FC236}">
                  <a16:creationId xmlns:a16="http://schemas.microsoft.com/office/drawing/2014/main" id="{CCCCEB66-FAB0-3DB4-1D28-3B664EB6CA20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مربع نص 75">
              <a:extLst>
                <a:ext uri="{FF2B5EF4-FFF2-40B4-BE49-F238E27FC236}">
                  <a16:creationId xmlns:a16="http://schemas.microsoft.com/office/drawing/2014/main" id="{B55D887D-55F2-3285-FE04-318EA3A2E4EB}"/>
                </a:ext>
              </a:extLst>
            </p:cNvPr>
            <p:cNvSpPr txBox="1"/>
            <p:nvPr/>
          </p:nvSpPr>
          <p:spPr>
            <a:xfrm>
              <a:off x="6407670" y="3813181"/>
              <a:ext cx="25770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3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77" name="مجموعة 76">
            <a:extLst>
              <a:ext uri="{FF2B5EF4-FFF2-40B4-BE49-F238E27FC236}">
                <a16:creationId xmlns:a16="http://schemas.microsoft.com/office/drawing/2014/main" id="{5DD67C7C-09F3-0668-5032-31907A4A7A03}"/>
              </a:ext>
            </a:extLst>
          </p:cNvPr>
          <p:cNvGrpSpPr/>
          <p:nvPr/>
        </p:nvGrpSpPr>
        <p:grpSpPr>
          <a:xfrm>
            <a:off x="1263587" y="2096750"/>
            <a:ext cx="812682" cy="918598"/>
            <a:chOff x="6407670" y="3479358"/>
            <a:chExt cx="2999904" cy="918598"/>
          </a:xfrm>
        </p:grpSpPr>
        <p:sp>
          <p:nvSpPr>
            <p:cNvPr id="78" name="مربع نص 77">
              <a:extLst>
                <a:ext uri="{FF2B5EF4-FFF2-40B4-BE49-F238E27FC236}">
                  <a16:creationId xmlns:a16="http://schemas.microsoft.com/office/drawing/2014/main" id="{778F0868-91B1-2B85-DB1B-2BAD3D0391D9}"/>
                </a:ext>
              </a:extLst>
            </p:cNvPr>
            <p:cNvSpPr txBox="1"/>
            <p:nvPr/>
          </p:nvSpPr>
          <p:spPr>
            <a:xfrm>
              <a:off x="6703809" y="3479358"/>
              <a:ext cx="25770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dirty="0">
                  <a:solidFill>
                    <a:schemeClr val="tx2"/>
                  </a:solidFill>
                </a:rPr>
                <a:t>1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79" name="رابط كسهم مستقيم 78">
              <a:extLst>
                <a:ext uri="{FF2B5EF4-FFF2-40B4-BE49-F238E27FC236}">
                  <a16:creationId xmlns:a16="http://schemas.microsoft.com/office/drawing/2014/main" id="{BBA53D15-8526-37AE-2CBC-E3B2B48F8559}"/>
                </a:ext>
              </a:extLst>
            </p:cNvPr>
            <p:cNvCxnSpPr>
              <a:cxnSpLocks/>
            </p:cNvCxnSpPr>
            <p:nvPr/>
          </p:nvCxnSpPr>
          <p:spPr>
            <a:xfrm>
              <a:off x="6703808" y="3929906"/>
              <a:ext cx="2703766" cy="0"/>
            </a:xfrm>
            <a:prstGeom prst="straightConnector1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مربع نص 79">
              <a:extLst>
                <a:ext uri="{FF2B5EF4-FFF2-40B4-BE49-F238E27FC236}">
                  <a16:creationId xmlns:a16="http://schemas.microsoft.com/office/drawing/2014/main" id="{361A42A8-AE61-33E1-C704-13A34AD3FDA6}"/>
                </a:ext>
              </a:extLst>
            </p:cNvPr>
            <p:cNvSpPr txBox="1"/>
            <p:nvPr/>
          </p:nvSpPr>
          <p:spPr>
            <a:xfrm>
              <a:off x="6407670" y="3813181"/>
              <a:ext cx="25770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KW" sz="32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5</a:t>
              </a:r>
              <a:endParaRPr lang="ar-SA" sz="3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544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3" grpId="0"/>
      <p:bldP spid="28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21C24-F7A4-0841-B558-E0CCA90FB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527D916-44E9-CB98-60FA-50B57E7A2A63}"/>
              </a:ext>
            </a:extLst>
          </p:cNvPr>
          <p:cNvGrpSpPr/>
          <p:nvPr/>
        </p:nvGrpSpPr>
        <p:grpSpPr>
          <a:xfrm>
            <a:off x="38182" y="0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EEC6A13-862A-7164-A773-19766B5F9F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3243DBC-5F59-6F9E-4966-99EB828904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4B66177A-4F0A-4521-6A0E-AB1639D5B133}"/>
              </a:ext>
            </a:extLst>
          </p:cNvPr>
          <p:cNvGrpSpPr/>
          <p:nvPr/>
        </p:nvGrpSpPr>
        <p:grpSpPr>
          <a:xfrm>
            <a:off x="190550" y="188640"/>
            <a:ext cx="1769679" cy="646331"/>
            <a:chOff x="10330229" y="23650"/>
            <a:chExt cx="1769679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5688CCA4-4D36-16A6-F373-CA16D5FC6ED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9664341A-F675-5ABD-F68F-4EC6CD467A06}"/>
                </a:ext>
              </a:extLst>
            </p:cNvPr>
            <p:cNvSpPr txBox="1"/>
            <p:nvPr/>
          </p:nvSpPr>
          <p:spPr>
            <a:xfrm>
              <a:off x="10330229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ص </a:t>
              </a:r>
              <a:r>
                <a:rPr lang="ar-KW" sz="3600" b="1" kern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125</a:t>
              </a:r>
              <a:endParaRPr kumimoji="0" lang="ar-KW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مستطيل: زوايا قطرية مستديرة 7">
            <a:extLst>
              <a:ext uri="{FF2B5EF4-FFF2-40B4-BE49-F238E27FC236}">
                <a16:creationId xmlns:a16="http://schemas.microsoft.com/office/drawing/2014/main" id="{3A35B289-0C2D-8CC2-8B57-E2E77AC4A12F}"/>
              </a:ext>
            </a:extLst>
          </p:cNvPr>
          <p:cNvSpPr/>
          <p:nvPr/>
        </p:nvSpPr>
        <p:spPr>
          <a:xfrm>
            <a:off x="3767264" y="980728"/>
            <a:ext cx="5519184" cy="771572"/>
          </a:xfrm>
          <a:prstGeom prst="round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KW" sz="3200" b="1" dirty="0"/>
              <a:t>التطبيق</a:t>
            </a:r>
            <a:r>
              <a:rPr lang="ar-KW" sz="4000" b="1" dirty="0"/>
              <a:t> : </a:t>
            </a:r>
            <a:r>
              <a:rPr lang="ar-KW" sz="3200" b="1" dirty="0"/>
              <a:t>تمارين (2) د ص 125</a:t>
            </a:r>
            <a:endParaRPr lang="en-US" sz="3200" b="1" dirty="0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5103428C-06EE-D3DE-9B55-6CFC87DB6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302" y="1856220"/>
            <a:ext cx="10613417" cy="1189003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5912683F-EB04-942C-74EC-6B347EF985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8982" y="3066131"/>
            <a:ext cx="4924400" cy="312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52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819B7-FE01-9FA0-C878-AC24A03FC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AFB562F5-FF99-D948-F06E-212A470FD79B}"/>
              </a:ext>
            </a:extLst>
          </p:cNvPr>
          <p:cNvGrpSpPr/>
          <p:nvPr/>
        </p:nvGrpSpPr>
        <p:grpSpPr>
          <a:xfrm>
            <a:off x="30986" y="-5368"/>
            <a:ext cx="12152231" cy="6863367"/>
            <a:chOff x="23242" y="-5368"/>
            <a:chExt cx="9115360" cy="686336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24DE6C4-226F-F1BF-A74B-5EA3BD6562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2" y="-5368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0A72000-9E66-16DD-CA5A-B1456ADB0A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566602" y="-4525"/>
              <a:ext cx="4572000" cy="6862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F9961934-6CD6-1370-59C0-E80535CE9CDB}"/>
              </a:ext>
            </a:extLst>
          </p:cNvPr>
          <p:cNvGrpSpPr/>
          <p:nvPr/>
        </p:nvGrpSpPr>
        <p:grpSpPr>
          <a:xfrm>
            <a:off x="190550" y="188640"/>
            <a:ext cx="1769679" cy="646331"/>
            <a:chOff x="10330229" y="23650"/>
            <a:chExt cx="1769679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0CE53775-A403-D6CF-0C72-62F19FAD094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  <a:ln w="15875" cap="flat" cmpd="sng" algn="ctr">
              <a:solidFill>
                <a:srgbClr val="1CADE4">
                  <a:shade val="50000"/>
                </a:srgbClr>
              </a:solidFill>
              <a:prstDash val="solid"/>
            </a:ln>
            <a:effectLst/>
          </p:spPr>
          <p:txBody>
            <a:bodyPr rtlCol="1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8169D161-B934-E38D-5BAE-018FC2B16710}"/>
                </a:ext>
              </a:extLst>
            </p:cNvPr>
            <p:cNvSpPr txBox="1"/>
            <p:nvPr/>
          </p:nvSpPr>
          <p:spPr>
            <a:xfrm>
              <a:off x="10330229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ص </a:t>
              </a:r>
              <a:r>
                <a:rPr lang="ar-KW" sz="3600" b="1" kern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126</a:t>
              </a:r>
              <a:endParaRPr kumimoji="0" lang="ar-KW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10" name="صورة 9">
            <a:extLst>
              <a:ext uri="{FF2B5EF4-FFF2-40B4-BE49-F238E27FC236}">
                <a16:creationId xmlns:a16="http://schemas.microsoft.com/office/drawing/2014/main" id="{12EB8C67-8A45-FD67-955D-CF8492BD2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5270" y="627697"/>
            <a:ext cx="9330700" cy="193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35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2366</TotalTime>
  <Words>209</Words>
  <Application>Microsoft Office PowerPoint</Application>
  <PresentationFormat>مخصص</PresentationFormat>
  <Paragraphs>82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Arial</vt:lpstr>
      <vt:lpstr>Calibri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Lenovo</dc:creator>
  <cp:lastModifiedBy>انوار على عبدالجواد حسن</cp:lastModifiedBy>
  <cp:revision>81</cp:revision>
  <dcterms:created xsi:type="dcterms:W3CDTF">2021-04-03T14:45:04Z</dcterms:created>
  <dcterms:modified xsi:type="dcterms:W3CDTF">2026-03-04T04:24:46Z</dcterms:modified>
</cp:coreProperties>
</file>