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1F459E-C922-54C5-2DDC-D8A1BA892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61136E9-16A3-1030-37F4-8AD4A8D17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6FE375-2002-08A2-0739-A558BF9E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9700AC-0839-56BC-1764-11747CC40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AE4D98-A3BC-4571-5A4C-C87ABC73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6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5D290C-7CC3-48A6-35BA-FCB1752D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B667B57-19E5-EB36-7998-CE69E0E6C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CEACE4-C449-7429-77F5-679A09D1F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F334F5-F8B9-80E1-0633-0CCC844C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71BBC6-FF29-5EEB-76B5-A7CFC56D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2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0C95128-4D20-B9C0-F2E4-A3D612452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49521B4-4F20-B56F-96CC-15E67B055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2C7AEA-A6C8-E80D-7AD5-3DEA3AC6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3EDF00-030D-B7B8-99B6-F2819A79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5DF61C-0DB2-8EFA-D82D-F3162A0A4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3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3153F3-4042-BEFE-853D-A21AAD657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24F8850-8558-B850-52EC-AA4FA9847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8C5D34-8B46-0989-7BD6-34D86E0F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975A15-BEB3-A372-2432-625ECF0EC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C80599-CB65-F34C-4273-685B8440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1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238A24-DAA9-93D0-44E8-B8ABA577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A8929B6-D536-1271-F1A9-8079C5C21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54AE2A-9A9D-50A9-910A-5F4E2394F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AD92D7-179A-2CE7-2B81-853E0C94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10030D-BE76-36D4-115B-7717FA1E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FCFE6B-0BAF-2102-3712-596FACED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30CFE5-A663-B026-5EA0-FE806EF4CD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9C0C8B8-6A49-646A-DC23-F71291933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128D1E-86AD-3846-280F-1A168D4EC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FD3C62-157F-5637-4403-422D1D66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4CA3CF2-51A7-5E21-4408-591F8A8F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6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F26116-22CF-7EE5-BA43-2D81926E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4E53BA3-F3A2-479A-90DE-08E2C4107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8249284-432E-AA76-F96A-55D7168C2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D667207-988E-91A5-1C58-D7977F3A5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B4C489B-9B09-6A90-9B45-617F227167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FEEED7A-21CC-CA20-E08B-5147530C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FBA670D-6E3B-543E-2B7A-D6DEB497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EEB2A5D-F158-8DDC-D113-B4B5D923E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1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CDC6EE-D3EC-F886-090C-44219E242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EC0CE1-75ED-D7DB-4985-657BCF5D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6FE1777-026B-6792-D93F-540E06A6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5788BA2-656B-79B1-5A5F-D9767D97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75627C8-1330-2A91-962B-7FD95B55B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DF4F228-5A38-A2B1-5D88-F8D8FB09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853BCBA-A2EF-7B0E-CFFB-B4ECE494D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1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B130B8-5AEC-4D7B-410A-AD1D140F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F3339D-F2B1-20BF-D369-A2A297DE6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CCC1104-1E54-33BD-AB68-45FEF757F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B7BB22-6C08-309E-C657-812752FAE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856D36D-559E-6356-024F-4B782C3C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AAD2D2-43BE-722D-0677-15BF4EAE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4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E55683-31BE-B268-4858-FAB0187D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70F50D4-41B9-1FA9-DFDC-D5507C8DB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60D12E5-C46B-1D44-862F-34EB3C4C7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E7640D-9E7D-0C4D-E649-B4CB2E835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001BC2-9CAC-E5D1-5097-138D3440F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3BE824-1ACF-4284-7BFE-3056DB079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0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F46EE61-EA87-5E37-23C3-6C8946F60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D8584DB-0A8D-A1CC-CB48-15A2F629D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D1EC640-1A50-F9E0-E0D4-3A0C8B407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599DD-CD84-4D52-A4D0-6FA96B919FE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166A26-DE18-E26E-C1C3-73B5F87F1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7A90B1-7A8F-1974-0618-60DD93BB1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603E8-55D6-4307-8C93-C4D63D579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81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ABDB70E-A42D-065F-13B1-0741B86E8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7744"/>
            <a:ext cx="12192000" cy="250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58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944331C-9FAD-275C-5061-9DB7C3D22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323" y="198661"/>
            <a:ext cx="8841677" cy="209608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34DCD6E-4BAF-39A3-36ED-EED6F51E6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0340" y="2663409"/>
            <a:ext cx="7141383" cy="189984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5AD2460-A3B4-D551-00C6-9F6868A3A3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9413" y="2663409"/>
            <a:ext cx="3201400" cy="201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22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CA26E86-B8AD-16E2-7A80-D8AC4B75F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35" y="848421"/>
            <a:ext cx="11404165" cy="377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82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99A4A2C-2418-6C75-AA9C-55BC2C5F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95" y="388137"/>
            <a:ext cx="11348006" cy="473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9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C913B43-B43F-824B-5BE7-313C54AF8AA6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6485207" y="171926"/>
            <a:ext cx="5486400" cy="254172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C7F0178-7F5E-95DE-18AC-93B95F016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165" y="171926"/>
            <a:ext cx="3108958" cy="313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53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0F88288-4D5B-B060-9B2A-6E5464E77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3357" y="103689"/>
            <a:ext cx="5768643" cy="2517457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AEF9204-F35B-0672-8AF6-BEE11A704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236" y="269070"/>
            <a:ext cx="2339494" cy="351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0997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شاشة عريضة</PresentationFormat>
  <Paragraphs>0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الهام أيمن علي الثوابته</dc:creator>
  <cp:lastModifiedBy>الهام أيمن علي الثوابته</cp:lastModifiedBy>
  <cp:revision>3</cp:revision>
  <dcterms:created xsi:type="dcterms:W3CDTF">2026-03-09T19:35:28Z</dcterms:created>
  <dcterms:modified xsi:type="dcterms:W3CDTF">2026-03-09T20:24:22Z</dcterms:modified>
</cp:coreProperties>
</file>