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sldIdLst>
    <p:sldId id="257" r:id="rId2"/>
    <p:sldId id="261" r:id="rId3"/>
    <p:sldId id="262" r:id="rId4"/>
    <p:sldId id="1026" r:id="rId5"/>
    <p:sldId id="1059" r:id="rId6"/>
    <p:sldId id="1053" r:id="rId7"/>
    <p:sldId id="1058" r:id="rId8"/>
    <p:sldId id="1055" r:id="rId9"/>
    <p:sldId id="1060" r:id="rId10"/>
    <p:sldId id="1054" r:id="rId11"/>
    <p:sldId id="606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r">
              <a:defRPr sz="6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62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26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7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5762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72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18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29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35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62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0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r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37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77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KW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1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AF5A4EC9-EE7B-4ED3-B8FE-C7D6C71F54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3620" y="251792"/>
            <a:ext cx="5013841" cy="554781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267E4E1-E8D6-428D-8B68-E9BE7A56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1214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EFA1F-B03E-4F09-BF97-4742E30735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V="1">
            <a:off x="0" y="5643880"/>
            <a:ext cx="12192000" cy="121412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BDE32BA-92A0-4FB9-9E3A-F6531DF3C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5210" y="607060"/>
            <a:ext cx="5490919" cy="5813570"/>
          </a:xfrm>
          <a:prstGeom prst="rect">
            <a:avLst/>
          </a:prstGeom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id="{01607E47-5533-4293-9067-324C660C42AE}"/>
              </a:ext>
            </a:extLst>
          </p:cNvPr>
          <p:cNvSpPr txBox="1">
            <a:spLocks/>
          </p:cNvSpPr>
          <p:nvPr/>
        </p:nvSpPr>
        <p:spPr>
          <a:xfrm>
            <a:off x="5972961" y="1534339"/>
            <a:ext cx="5375419" cy="2117114"/>
          </a:xfrm>
          <a:prstGeom prst="rect">
            <a:avLst/>
          </a:prstGeom>
        </p:spPr>
        <p:txBody>
          <a:bodyPr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KW" sz="115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PT Bold Heading" pitchFamily="2" charset="-78"/>
              </a:rPr>
              <a:t>الصف</a:t>
            </a:r>
          </a:p>
          <a:p>
            <a:pPr algn="ctr">
              <a:defRPr/>
            </a:pPr>
            <a:r>
              <a:rPr lang="ar-KW" sz="115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"/>
                <a:ea typeface="+mj-ea"/>
                <a:cs typeface="PT Bold Heading" pitchFamily="2" charset="-78"/>
              </a:rPr>
              <a:t> السادس </a:t>
            </a:r>
          </a:p>
        </p:txBody>
      </p:sp>
    </p:spTree>
    <p:extLst>
      <p:ext uri="{BB962C8B-B14F-4D97-AF65-F5344CB8AC3E}">
        <p14:creationId xmlns:p14="http://schemas.microsoft.com/office/powerpoint/2010/main" val="206133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6994949-5D54-96BF-6822-1021BCA0A4B9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KW" dirty="0"/>
          </a:p>
        </p:txBody>
      </p:sp>
      <p:sp>
        <p:nvSpPr>
          <p:cNvPr id="6" name="مخطط انسيابي: متعدد المستندات 5">
            <a:extLst>
              <a:ext uri="{FF2B5EF4-FFF2-40B4-BE49-F238E27FC236}">
                <a16:creationId xmlns:a16="http://schemas.microsoft.com/office/drawing/2014/main" id="{48467740-6219-B801-BD27-80DCA17AAB8C}"/>
              </a:ext>
            </a:extLst>
          </p:cNvPr>
          <p:cNvSpPr/>
          <p:nvPr/>
        </p:nvSpPr>
        <p:spPr>
          <a:xfrm>
            <a:off x="181707" y="8500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</a:t>
            </a:r>
            <a:r>
              <a:rPr lang="ar-SA" sz="4800" b="1" dirty="0">
                <a:solidFill>
                  <a:srgbClr val="0070C0"/>
                </a:solidFill>
              </a:rPr>
              <a:t>١٢٣</a:t>
            </a:r>
            <a:endParaRPr lang="ar-KW" sz="4800" b="1" dirty="0">
              <a:solidFill>
                <a:srgbClr val="0070C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2FEBD37-7718-394B-EB01-0CAE647E6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87" y="109611"/>
            <a:ext cx="8630613" cy="116038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0DA2880-8005-115B-4F75-60EC92E96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7" y="1371111"/>
            <a:ext cx="11163905" cy="46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41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جاهزة للكتابة اطارات للكتابة للاطفال">
            <a:extLst>
              <a:ext uri="{FF2B5EF4-FFF2-40B4-BE49-F238E27FC236}">
                <a16:creationId xmlns:a16="http://schemas.microsoft.com/office/drawing/2014/main" id="{1C1EF479-72FE-4106-8CB0-A176E92690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 b="804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بارك الله فيكم">
            <a:extLst>
              <a:ext uri="{FF2B5EF4-FFF2-40B4-BE49-F238E27FC236}">
                <a16:creationId xmlns:a16="http://schemas.microsoft.com/office/drawing/2014/main" id="{46954FFD-3B6B-4FF2-A64C-B290CF39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62" y="0"/>
            <a:ext cx="8690072" cy="569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9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A937AC0-B8DF-8890-D30D-838E116AA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1" y="526142"/>
            <a:ext cx="1179285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8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5543AB4-F6A4-4A6C-8620-B35D7BD24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9292"/>
              </p:ext>
            </p:extLst>
          </p:nvPr>
        </p:nvGraphicFramePr>
        <p:xfrm>
          <a:off x="335560" y="1826755"/>
          <a:ext cx="11270075" cy="365913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235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4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3934">
                <a:tc>
                  <a:txBody>
                    <a:bodyPr/>
                    <a:lstStyle/>
                    <a:p>
                      <a:pPr algn="ctr" rtl="1"/>
                      <a:endParaRPr lang="ar-KW" sz="3200" b="1" dirty="0"/>
                    </a:p>
                    <a:p>
                      <a:pPr algn="ctr" rtl="1"/>
                      <a:r>
                        <a:rPr lang="ar-SA" sz="3200" b="1" dirty="0"/>
                        <a:t>الوحدة </a:t>
                      </a:r>
                      <a:r>
                        <a:rPr lang="ar-SA" sz="3200" b="1" dirty="0" err="1"/>
                        <a:t>السابعه</a:t>
                      </a:r>
                      <a:endParaRPr lang="ar-SA" sz="3200" b="1" dirty="0"/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القياس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678">
                <a:tc>
                  <a:txBody>
                    <a:bodyPr/>
                    <a:lstStyle/>
                    <a:p>
                      <a:pPr algn="ctr" rtl="1"/>
                      <a:endParaRPr lang="ar-KW" sz="3200" b="1" dirty="0"/>
                    </a:p>
                    <a:p>
                      <a:pPr algn="ctr" rtl="1"/>
                      <a:r>
                        <a:rPr lang="ar-SA" sz="3200" b="1" dirty="0"/>
                        <a:t>عنوان الدرس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KW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البند</a:t>
                      </a: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8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(٧</a:t>
                      </a:r>
                      <a:r>
                        <a:rPr kumimoji="0" lang="ar-KW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 </a:t>
                      </a:r>
                      <a:r>
                        <a:rPr kumimoji="0" lang="ar-SA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-٢</a:t>
                      </a:r>
                      <a:r>
                        <a:rPr kumimoji="0" lang="ar-KW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) </a:t>
                      </a:r>
                      <a:r>
                        <a:rPr kumimoji="0" lang="ar-SA" sz="5400" b="1" kern="1200" noProof="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+mn-cs"/>
                          <a:sym typeface="Academy Engraved LET"/>
                        </a:rPr>
                        <a:t>ح ٢</a:t>
                      </a:r>
                      <a:endParaRPr kumimoji="0" lang="ar-SA" sz="3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cademy Engraved LET"/>
                      </a:endParaRPr>
                    </a:p>
                  </a:txBody>
                  <a:tcPr marL="18314" marR="18314" marT="7629" marB="762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جدول 13">
            <a:extLst>
              <a:ext uri="{FF2B5EF4-FFF2-40B4-BE49-F238E27FC236}">
                <a16:creationId xmlns:a16="http://schemas.microsoft.com/office/drawing/2014/main" id="{64519491-023A-4FA0-B45B-A4E131FEE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58996"/>
              </p:ext>
            </p:extLst>
          </p:nvPr>
        </p:nvGraphicFramePr>
        <p:xfrm>
          <a:off x="1754766" y="271813"/>
          <a:ext cx="9081516" cy="13000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4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002"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اليــــــــــوم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 التاريخ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الـصــف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KW" sz="4000" dirty="0">
                          <a:solidFill>
                            <a:srgbClr val="002060"/>
                          </a:solidFill>
                        </a:rPr>
                        <a:t> الحصة</a:t>
                      </a: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02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الثلاثاء</a:t>
                      </a:r>
                      <a:endParaRPr lang="ar-KW" sz="4000" dirty="0">
                        <a:solidFill>
                          <a:schemeClr val="tx1"/>
                        </a:solidFill>
                      </a:endParaRP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١٠</a:t>
                      </a:r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٣</a:t>
                      </a:r>
                      <a:r>
                        <a:rPr lang="ar-KW" sz="40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٢٠٠٦</a:t>
                      </a:r>
                      <a:endParaRPr lang="ar-KW" sz="4000" dirty="0">
                        <a:solidFill>
                          <a:schemeClr val="tx1"/>
                        </a:solidFill>
                      </a:endParaRP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rgbClr val="7030A0"/>
                          </a:solidFill>
                        </a:rPr>
                        <a:t>السادس</a:t>
                      </a:r>
                      <a:endParaRPr lang="ar-KW" sz="4000" dirty="0">
                        <a:solidFill>
                          <a:srgbClr val="7030A0"/>
                        </a:solidFill>
                      </a:endParaRPr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KW" sz="2400" dirty="0"/>
                    </a:p>
                  </a:txBody>
                  <a:tcPr marL="26048" marR="26048" marT="13022" marB="13022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عنوان 1">
            <a:extLst>
              <a:ext uri="{FF2B5EF4-FFF2-40B4-BE49-F238E27FC236}">
                <a16:creationId xmlns:a16="http://schemas.microsoft.com/office/drawing/2014/main" id="{FB272468-0A93-421C-A34A-877C0064262C}"/>
              </a:ext>
            </a:extLst>
          </p:cNvPr>
          <p:cNvSpPr txBox="1">
            <a:spLocks/>
          </p:cNvSpPr>
          <p:nvPr/>
        </p:nvSpPr>
        <p:spPr>
          <a:xfrm>
            <a:off x="246078" y="3277366"/>
            <a:ext cx="9334149" cy="140546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ar-SA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PT Bold Heading" pitchFamily="2" charset="-78"/>
              </a:rPr>
              <a:t>المحيط</a:t>
            </a:r>
            <a:endParaRPr lang="ar-KW" sz="4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678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وجة 8">
            <a:extLst>
              <a:ext uri="{FF2B5EF4-FFF2-40B4-BE49-F238E27FC236}">
                <a16:creationId xmlns:a16="http://schemas.microsoft.com/office/drawing/2014/main" id="{6B16750A-2BBE-A4C7-E0A2-069776E832E4}"/>
              </a:ext>
            </a:extLst>
          </p:cNvPr>
          <p:cNvSpPr/>
          <p:nvPr/>
        </p:nvSpPr>
        <p:spPr>
          <a:xfrm>
            <a:off x="10381143" y="2382686"/>
            <a:ext cx="1828800" cy="1828800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4E1F49E-6919-026C-C2DF-53592E417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2" y="250598"/>
            <a:ext cx="11898896" cy="2329534"/>
          </a:xfrm>
          <a:prstGeom prst="rect">
            <a:avLst/>
          </a:prstGeom>
        </p:spPr>
      </p:pic>
      <p:sp>
        <p:nvSpPr>
          <p:cNvPr id="6" name="مخطط انسيابي: متعدد المستندات 5">
            <a:extLst>
              <a:ext uri="{FF2B5EF4-FFF2-40B4-BE49-F238E27FC236}">
                <a16:creationId xmlns:a16="http://schemas.microsoft.com/office/drawing/2014/main" id="{CD383163-E00F-40BC-8509-E668FED741C8}"/>
              </a:ext>
            </a:extLst>
          </p:cNvPr>
          <p:cNvSpPr/>
          <p:nvPr/>
        </p:nvSpPr>
        <p:spPr>
          <a:xfrm>
            <a:off x="181707" y="8500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</a:t>
            </a:r>
            <a:r>
              <a:rPr lang="ar-SA" sz="4800" b="1" dirty="0">
                <a:solidFill>
                  <a:srgbClr val="0070C0"/>
                </a:solidFill>
              </a:rPr>
              <a:t>١١٩</a:t>
            </a:r>
            <a:endParaRPr lang="ar-KW" sz="4800" b="1" dirty="0">
              <a:solidFill>
                <a:srgbClr val="0070C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8878666-056B-012B-4239-D0BCAFEF2080}"/>
              </a:ext>
            </a:extLst>
          </p:cNvPr>
          <p:cNvSpPr txBox="1"/>
          <p:nvPr/>
        </p:nvSpPr>
        <p:spPr>
          <a:xfrm>
            <a:off x="10381143" y="2911510"/>
            <a:ext cx="16643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b="1" dirty="0">
                <a:solidFill>
                  <a:srgbClr val="FF0000"/>
                </a:solidFill>
              </a:rPr>
              <a:t>تذكر</a:t>
            </a:r>
            <a:r>
              <a:rPr lang="ar-SA" dirty="0"/>
              <a:t> </a:t>
            </a:r>
            <a:endParaRPr lang="ar-KW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7A9220C-C81F-C3A5-A144-A0E831D42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2666999"/>
            <a:ext cx="10321698" cy="134704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6242548-578F-F3A3-89F7-678F87808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4014040"/>
            <a:ext cx="10321698" cy="230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75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46AB1-7F55-33B5-5E75-4D7A9DFCC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تعدد المستندات 5">
            <a:extLst>
              <a:ext uri="{FF2B5EF4-FFF2-40B4-BE49-F238E27FC236}">
                <a16:creationId xmlns:a16="http://schemas.microsoft.com/office/drawing/2014/main" id="{ED1BC963-20E5-B5F4-0A02-919745DEAE1F}"/>
              </a:ext>
            </a:extLst>
          </p:cNvPr>
          <p:cNvSpPr/>
          <p:nvPr/>
        </p:nvSpPr>
        <p:spPr>
          <a:xfrm>
            <a:off x="181707" y="8500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</a:rPr>
              <a:t>المقدمة</a:t>
            </a:r>
            <a:endParaRPr lang="ar-KW" sz="4800" b="1" dirty="0">
              <a:solidFill>
                <a:srgbClr val="0070C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C9C0166-E93C-1018-9A59-C0E254C8C472}"/>
              </a:ext>
            </a:extLst>
          </p:cNvPr>
          <p:cNvSpPr txBox="1"/>
          <p:nvPr/>
        </p:nvSpPr>
        <p:spPr>
          <a:xfrm>
            <a:off x="7209288" y="-16191"/>
            <a:ext cx="480100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b="1" dirty="0">
                <a:solidFill>
                  <a:srgbClr val="FF0000"/>
                </a:solidFill>
              </a:rPr>
              <a:t>اوجد حل المعادلة</a:t>
            </a:r>
            <a:endParaRPr lang="ar-KW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736C935-623A-7DD5-B3D0-E7E58ADD1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2" t="66091" r="9449" b="23419"/>
          <a:stretch>
            <a:fillRect/>
          </a:stretch>
        </p:blipFill>
        <p:spPr>
          <a:xfrm>
            <a:off x="7721601" y="1158408"/>
            <a:ext cx="3830320" cy="62975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52EBFB0-7218-01B5-2AF0-F776152B7A88}"/>
              </a:ext>
            </a:extLst>
          </p:cNvPr>
          <p:cNvSpPr txBox="1"/>
          <p:nvPr/>
        </p:nvSpPr>
        <p:spPr>
          <a:xfrm>
            <a:off x="7721600" y="3291841"/>
            <a:ext cx="40393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5400" dirty="0"/>
              <a:t>س + 21 = 28</a:t>
            </a:r>
            <a:endParaRPr lang="ar-KW" sz="5400" dirty="0"/>
          </a:p>
        </p:txBody>
      </p:sp>
    </p:spTree>
    <p:extLst>
      <p:ext uri="{BB962C8B-B14F-4D97-AF65-F5344CB8AC3E}">
        <p14:creationId xmlns:p14="http://schemas.microsoft.com/office/powerpoint/2010/main" val="1972974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AB75849E-3CD8-27AA-FBC2-B53397E28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t="5854" r="5580" b="55950"/>
          <a:stretch>
            <a:fillRect/>
          </a:stretch>
        </p:blipFill>
        <p:spPr>
          <a:xfrm>
            <a:off x="4470400" y="53244"/>
            <a:ext cx="7721600" cy="1772984"/>
          </a:xfrm>
          <a:prstGeom prst="rect">
            <a:avLst/>
          </a:prstGeom>
        </p:spPr>
      </p:pic>
      <p:sp>
        <p:nvSpPr>
          <p:cNvPr id="7" name="مخطط انسيابي: متعدد المستندات 6">
            <a:extLst>
              <a:ext uri="{FF2B5EF4-FFF2-40B4-BE49-F238E27FC236}">
                <a16:creationId xmlns:a16="http://schemas.microsoft.com/office/drawing/2014/main" id="{F2B9DA7B-05D0-B8B3-E271-EA23337B18E0}"/>
              </a:ext>
            </a:extLst>
          </p:cNvPr>
          <p:cNvSpPr/>
          <p:nvPr/>
        </p:nvSpPr>
        <p:spPr>
          <a:xfrm>
            <a:off x="0" y="7048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</a:t>
            </a:r>
            <a:r>
              <a:rPr lang="ar-SA" sz="4800" b="1" dirty="0">
                <a:solidFill>
                  <a:srgbClr val="0070C0"/>
                </a:solidFill>
              </a:rPr>
              <a:t>١٢١</a:t>
            </a:r>
            <a:endParaRPr lang="ar-KW" sz="4800" b="1" dirty="0">
              <a:solidFill>
                <a:srgbClr val="0070C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B75849E-3CD8-27AA-FBC2-B53397E28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31943" r="51517" b="15471"/>
          <a:stretch>
            <a:fillRect/>
          </a:stretch>
        </p:blipFill>
        <p:spPr>
          <a:xfrm>
            <a:off x="268514" y="2154084"/>
            <a:ext cx="4201886" cy="244097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B75849E-3CD8-27AA-FBC2-B53397E28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2" t="43903" r="6224" b="46248"/>
          <a:stretch>
            <a:fillRect/>
          </a:stretch>
        </p:blipFill>
        <p:spPr>
          <a:xfrm>
            <a:off x="9590313" y="2002972"/>
            <a:ext cx="2514601" cy="45719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B75849E-3CD8-27AA-FBC2-B53397E28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6" t="55289" r="6416" b="34861"/>
          <a:stretch>
            <a:fillRect/>
          </a:stretch>
        </p:blipFill>
        <p:spPr>
          <a:xfrm>
            <a:off x="9786257" y="2760120"/>
            <a:ext cx="2318657" cy="45719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B75849E-3CD8-27AA-FBC2-B53397E28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7" t="67354" r="9695" b="22796"/>
          <a:stretch>
            <a:fillRect/>
          </a:stretch>
        </p:blipFill>
        <p:spPr>
          <a:xfrm>
            <a:off x="9786257" y="3517268"/>
            <a:ext cx="2318657" cy="4571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B75849E-3CD8-27AA-FBC2-B53397E28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7" t="75121" r="6032" b="12536"/>
          <a:stretch>
            <a:fillRect/>
          </a:stretch>
        </p:blipFill>
        <p:spPr>
          <a:xfrm>
            <a:off x="9056913" y="4171802"/>
            <a:ext cx="3102430" cy="57291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B75849E-3CD8-27AA-FBC2-B53397E28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9" t="84529" r="16522" b="6114"/>
          <a:stretch>
            <a:fillRect/>
          </a:stretch>
        </p:blipFill>
        <p:spPr>
          <a:xfrm>
            <a:off x="9810568" y="4942055"/>
            <a:ext cx="1595120" cy="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14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B827D34-023F-A8ED-D28F-2EC2CD5F0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0" y="899482"/>
            <a:ext cx="11550952" cy="4990899"/>
          </a:xfrm>
          <a:prstGeom prst="rect">
            <a:avLst/>
          </a:prstGeom>
        </p:spPr>
      </p:pic>
      <p:sp>
        <p:nvSpPr>
          <p:cNvPr id="6" name="مخطط انسيابي: متعدد المستندات 5">
            <a:extLst>
              <a:ext uri="{FF2B5EF4-FFF2-40B4-BE49-F238E27FC236}">
                <a16:creationId xmlns:a16="http://schemas.microsoft.com/office/drawing/2014/main" id="{0DA9EC61-5311-54C8-1B1A-474CC265D024}"/>
              </a:ext>
            </a:extLst>
          </p:cNvPr>
          <p:cNvSpPr/>
          <p:nvPr/>
        </p:nvSpPr>
        <p:spPr>
          <a:xfrm>
            <a:off x="8866088" y="129453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</a:t>
            </a:r>
            <a:r>
              <a:rPr lang="ar-SA" sz="4800" b="1" dirty="0">
                <a:solidFill>
                  <a:srgbClr val="0070C0"/>
                </a:solidFill>
              </a:rPr>
              <a:t>١٢١</a:t>
            </a:r>
            <a:endParaRPr lang="ar-KW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4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EBA9CC9-23F1-1B1D-9916-003AABA6C2B4}"/>
              </a:ext>
            </a:extLst>
          </p:cNvPr>
          <p:cNvSpPr txBox="1"/>
          <p:nvPr/>
        </p:nvSpPr>
        <p:spPr>
          <a:xfrm>
            <a:off x="5467047" y="936170"/>
            <a:ext cx="554082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9600" b="1" dirty="0"/>
              <a:t>التطبيق </a:t>
            </a:r>
            <a:endParaRPr lang="ar-KW" sz="9600" b="1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0314E4-BCF4-4066-100B-C06AB9524EE5}"/>
              </a:ext>
            </a:extLst>
          </p:cNvPr>
          <p:cNvSpPr txBox="1"/>
          <p:nvPr/>
        </p:nvSpPr>
        <p:spPr>
          <a:xfrm>
            <a:off x="5551714" y="3190208"/>
            <a:ext cx="618187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b="1" dirty="0">
                <a:solidFill>
                  <a:srgbClr val="FF0000"/>
                </a:solidFill>
              </a:rPr>
              <a:t>تمارين ذاتية رقم ٢</a:t>
            </a:r>
          </a:p>
          <a:p>
            <a:pPr algn="r"/>
            <a:r>
              <a:rPr lang="ar-SA" sz="6000" b="1" dirty="0">
                <a:solidFill>
                  <a:srgbClr val="FF0000"/>
                </a:solidFill>
              </a:rPr>
              <a:t>صفحه  ١٢٢ </a:t>
            </a:r>
            <a:endParaRPr lang="ar-KW" sz="6000" b="1" dirty="0">
              <a:solidFill>
                <a:srgbClr val="FF000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5A77B8F-3FE0-D363-2B60-96B01ABA3E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3620" y="251792"/>
            <a:ext cx="5013841" cy="554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493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56BCD-A998-4784-AB41-D36C298CA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1F9CAF0-E483-9FF5-7D97-5377FC8E215F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KW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04A79B6-D365-3EAF-1904-A62C4877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7" y="8500"/>
            <a:ext cx="12183013" cy="593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خطط انسيابي: متعدد المستندات 5">
            <a:extLst>
              <a:ext uri="{FF2B5EF4-FFF2-40B4-BE49-F238E27FC236}">
                <a16:creationId xmlns:a16="http://schemas.microsoft.com/office/drawing/2014/main" id="{97CF0160-11A8-1212-DAF6-C2A194DD4018}"/>
              </a:ext>
            </a:extLst>
          </p:cNvPr>
          <p:cNvSpPr/>
          <p:nvPr/>
        </p:nvSpPr>
        <p:spPr>
          <a:xfrm>
            <a:off x="8987" y="-18288"/>
            <a:ext cx="3419856" cy="932688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800" b="1" dirty="0">
                <a:solidFill>
                  <a:srgbClr val="0070C0"/>
                </a:solidFill>
              </a:rPr>
              <a:t>الصفحة </a:t>
            </a:r>
            <a:r>
              <a:rPr lang="ar-SA" sz="4800" b="1" dirty="0">
                <a:solidFill>
                  <a:srgbClr val="0070C0"/>
                </a:solidFill>
              </a:rPr>
              <a:t>122</a:t>
            </a:r>
            <a:endParaRPr lang="ar-KW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861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معرض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57</Words>
  <Application>Microsoft Office PowerPoint</Application>
  <PresentationFormat>شاشة عريضة</PresentationFormat>
  <Paragraphs>29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معرض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HammadTech</dc:creator>
  <cp:lastModifiedBy>غالية فهيد دليان الظفيري</cp:lastModifiedBy>
  <cp:revision>67</cp:revision>
  <dcterms:created xsi:type="dcterms:W3CDTF">2026-02-26T08:34:40Z</dcterms:created>
  <dcterms:modified xsi:type="dcterms:W3CDTF">2026-03-11T22:46:32Z</dcterms:modified>
</cp:coreProperties>
</file>