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8"/>
  </p:notesMasterIdLst>
  <p:sldIdLst>
    <p:sldId id="304" r:id="rId6"/>
    <p:sldId id="305" r:id="rId7"/>
    <p:sldId id="332" r:id="rId8"/>
    <p:sldId id="333" r:id="rId9"/>
    <p:sldId id="399" r:id="rId10"/>
    <p:sldId id="334" r:id="rId11"/>
    <p:sldId id="335" r:id="rId12"/>
    <p:sldId id="393" r:id="rId13"/>
    <p:sldId id="395" r:id="rId14"/>
    <p:sldId id="366" r:id="rId15"/>
    <p:sldId id="367" r:id="rId16"/>
    <p:sldId id="387" r:id="rId17"/>
    <p:sldId id="396" r:id="rId18"/>
    <p:sldId id="397" r:id="rId19"/>
    <p:sldId id="330" r:id="rId20"/>
    <p:sldId id="385" r:id="rId21"/>
    <p:sldId id="405" r:id="rId22"/>
    <p:sldId id="388" r:id="rId23"/>
    <p:sldId id="389" r:id="rId24"/>
    <p:sldId id="390" r:id="rId25"/>
    <p:sldId id="404" r:id="rId26"/>
    <p:sldId id="391" r:id="rId27"/>
    <p:sldId id="401" r:id="rId28"/>
    <p:sldId id="351" r:id="rId29"/>
    <p:sldId id="314" r:id="rId30"/>
    <p:sldId id="402" r:id="rId31"/>
    <p:sldId id="329" r:id="rId32"/>
    <p:sldId id="317" r:id="rId33"/>
    <p:sldId id="318" r:id="rId34"/>
    <p:sldId id="316" r:id="rId35"/>
    <p:sldId id="319" r:id="rId36"/>
    <p:sldId id="403" r:id="rId37"/>
    <p:sldId id="322" r:id="rId38"/>
    <p:sldId id="400" r:id="rId39"/>
    <p:sldId id="302" r:id="rId40"/>
    <p:sldId id="370" r:id="rId41"/>
    <p:sldId id="406" r:id="rId42"/>
    <p:sldId id="259" r:id="rId43"/>
    <p:sldId id="265" r:id="rId44"/>
    <p:sldId id="269" r:id="rId45"/>
    <p:sldId id="270" r:id="rId46"/>
    <p:sldId id="3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1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90471-3C5A-4CB2-82A7-E4CAD6AC3D5D}"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12E6B-CF78-4C8B-A1D3-12B76E66B0D5}" type="slidenum">
              <a:rPr lang="en-US" smtClean="0"/>
              <a:t>‹#›</a:t>
            </a:fld>
            <a:endParaRPr lang="en-US"/>
          </a:p>
        </p:txBody>
      </p:sp>
    </p:spTree>
    <p:extLst>
      <p:ext uri="{BB962C8B-B14F-4D97-AF65-F5344CB8AC3E}">
        <p14:creationId xmlns:p14="http://schemas.microsoft.com/office/powerpoint/2010/main" val="393595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05707-748B-415B-8BE0-02D8959D65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6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05707-748B-415B-8BE0-02D8959D65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51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1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68F13-1FA4-42D4-93F7-7D7B669B2433}"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6052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FA1AC-F998-4D3B-B722-290F3C052824}"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210765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A7FB-9699-4BD6-80D8-99988C8C0E8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394E4-61DF-4ACE-9B22-A44483DF11E9}" type="slidenum">
              <a:rPr lang="en-US" smtClean="0"/>
              <a:t>‹#›</a:t>
            </a:fld>
            <a:endParaRPr lang="en-US"/>
          </a:p>
        </p:txBody>
      </p:sp>
    </p:spTree>
    <p:extLst>
      <p:ext uri="{BB962C8B-B14F-4D97-AF65-F5344CB8AC3E}">
        <p14:creationId xmlns:p14="http://schemas.microsoft.com/office/powerpoint/2010/main" val="297729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ED1-0082-4E37-B825-BC236CCE63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A181F-F575-475D-AED0-C14DDA94D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1067-C4AD-4309-A81E-A1220F91E837}"/>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98449567-AAD2-40D9-8807-A3278BF6D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E8416-A41C-45E3-B65B-173A939AB58C}"/>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47149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2002-A157-44FD-B698-8EB1B0141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C20A5-7FDB-4EC7-8514-FB282A70C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3CC56-A725-40E2-B2D8-F4172032006B}"/>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8CCD946F-A137-46A0-AEE7-0530E1E76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56DD9-2155-4E36-9ACE-2F9AE3CF0094}"/>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50368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5C6B-70DC-4ED7-8A87-05C3365CC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2AA34-2C0C-4C0D-AB07-1C93643D8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F1917-6C58-448F-B1C1-B2BD62FC65B3}"/>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C5E88DFF-7AAE-4E7A-9CEE-0CE802F2C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FDCA-4C5A-4103-A422-7BC0C6FFBF03}"/>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29353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9E9B-386D-4D2D-874F-C9F919729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93C90-5C6B-4FAD-9044-CE5C05E00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AFB3F-1999-454F-90CA-33C7DA261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244AD-4248-471E-A375-92DC3F41F5E3}"/>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B0ACCCBA-3297-4B22-9C05-2D829FD00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9D408-1CE1-4634-BE8B-9044165DC6C4}"/>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89454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C467-AA9B-4A1B-9017-27EDF83381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B912B-1637-428F-8090-9703407A6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5D1C6-A60A-4BA6-8A21-E2530E964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85304-7A4A-4925-A778-BF0F5A9DE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C351C-B3D5-408E-8E91-9541CDBAB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3594FE-7587-4AD2-BADE-81D8D40148EC}"/>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8" name="Footer Placeholder 7">
            <a:extLst>
              <a:ext uri="{FF2B5EF4-FFF2-40B4-BE49-F238E27FC236}">
                <a16:creationId xmlns:a16="http://schemas.microsoft.com/office/drawing/2014/main" id="{2B7B34BA-3C16-4EEC-8E71-EA20C5DD6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2ED17-FA9F-4B6D-A85A-F617D86183BB}"/>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23283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AEF3-192D-4CFD-97EF-6CE5FDEC9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31DB4-E365-4BF6-B086-2FD09CD828C6}"/>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4" name="Footer Placeholder 3">
            <a:extLst>
              <a:ext uri="{FF2B5EF4-FFF2-40B4-BE49-F238E27FC236}">
                <a16:creationId xmlns:a16="http://schemas.microsoft.com/office/drawing/2014/main" id="{9C07824B-C94B-4667-919C-B5B03175C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F550B-794D-43C9-9EDA-B399BFA9442C}"/>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403950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029C9-8F62-4697-8063-1C7E53852E07}"/>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3" name="Footer Placeholder 2">
            <a:extLst>
              <a:ext uri="{FF2B5EF4-FFF2-40B4-BE49-F238E27FC236}">
                <a16:creationId xmlns:a16="http://schemas.microsoft.com/office/drawing/2014/main" id="{C57F5372-B18E-4FBC-A9AB-1576B4775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F2556-3E41-4F75-B0D6-DA18819A3F07}"/>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89637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9D28D1-3BEA-4A61-9942-75380778046C}"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223269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4998-5CB9-4963-9AE8-4192D7175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71981-DB08-4700-8F0D-60BCD86D0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E1AB8-61F7-4BEC-8600-B6F8A86B1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0B917-78B7-4CCA-A576-745E3E60B4E4}"/>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E7AA40AC-FC0C-4173-B62C-BF81C3820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3512E-3ED3-4851-A5FA-95980ADA91F0}"/>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352099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AA3-2BB5-4EA8-B3DB-4D8F48B2B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E2FA0-EA70-4F5F-BCE7-26DA3E450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23420-ABB1-4FF7-9EE6-159F9D1C2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269AF-6317-437E-8F57-78AFED8EE80E}"/>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BA762E84-46BC-4FD2-BA9E-6742BD492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7F22A-C3B4-4525-9657-CD63BB58E90D}"/>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84394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AB9B-E2B8-41B2-897E-E722A4DA9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F96A9-4D1A-40FC-9E25-3F64B0E3F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8EC69-E385-48A6-90C2-80C5AF29EBC9}"/>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F4AB322B-F4CB-4067-90E7-04BDD6EDB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6258-A329-43AE-8758-6524C9AB97BA}"/>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39113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454A0-0F57-4696-A4D1-4ACB592CCE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065E4-CF19-4A78-A561-0D90819EA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B0B8A-6EE0-40BD-BE53-9EA0B596EA0F}"/>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52CBF36E-2008-465C-8120-6489B0113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4AF75-87EA-473B-89EF-D239A80E1380}"/>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208801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2D3E8-C6DC-44F9-8B3F-193D1A277216}"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51564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8C3242-78FA-47F6-BB94-DA7CEF2564F3}"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57369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CED2AC-504B-4D69-867B-E7B1E8E0AD9F}" type="datetime1">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85920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B9375-BE40-43AF-83F4-675EA17123A3}" type="datetime1">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57454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1D07C-72E2-4CC2-B990-F443330CDB36}" type="datetime1">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80258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0C957-3AF9-4E0F-8505-FB4F6F83CC68}"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7220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94478C-333A-4D0D-BD03-301299B55FDC}"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3824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22867-88ED-49B1-975D-7CC0D8A3F144}" type="datetime1">
              <a:rPr lang="en-US" smtClean="0"/>
              <a:t>2/19/2026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6E31F-5D5A-4FA3-A963-82F178D44D5A}" type="slidenum">
              <a:rPr lang="en-US" smtClean="0"/>
              <a:t>‹#›</a:t>
            </a:fld>
            <a:endParaRPr lang="en-US"/>
          </a:p>
        </p:txBody>
      </p:sp>
    </p:spTree>
    <p:extLst>
      <p:ext uri="{BB962C8B-B14F-4D97-AF65-F5344CB8AC3E}">
        <p14:creationId xmlns:p14="http://schemas.microsoft.com/office/powerpoint/2010/main" val="65787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EFA82-1AE8-4937-BCB9-2796F58E3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ADF7D-FD4C-4406-918B-8E42C65AE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93EA6-7CCF-41C9-A64E-FD5BF06C0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6A9DBEA2-32C0-4F35-B4D5-CABF88E1E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09B49E-3F8B-4C63-AC83-EA4415ED6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68361-6D24-46E2-9008-ECE5FD381709}" type="slidenum">
              <a:rPr lang="en-US" smtClean="0"/>
              <a:t>‹#›</a:t>
            </a:fld>
            <a:endParaRPr lang="en-US"/>
          </a:p>
        </p:txBody>
      </p:sp>
    </p:spTree>
    <p:extLst>
      <p:ext uri="{BB962C8B-B14F-4D97-AF65-F5344CB8AC3E}">
        <p14:creationId xmlns:p14="http://schemas.microsoft.com/office/powerpoint/2010/main" val="4048423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5868" y="2910775"/>
            <a:ext cx="1477234" cy="1110673"/>
          </a:xfrm>
          <a:prstGeom prst="rect">
            <a:avLst/>
          </a:prstGeom>
        </p:spPr>
      </p:pic>
      <p:sp>
        <p:nvSpPr>
          <p:cNvPr id="13" name="Oval 12"/>
          <p:cNvSpPr/>
          <p:nvPr/>
        </p:nvSpPr>
        <p:spPr>
          <a:xfrm>
            <a:off x="427703" y="5557339"/>
            <a:ext cx="3813143" cy="568748"/>
          </a:xfrm>
          <a:prstGeom prst="ellipse">
            <a:avLst/>
          </a:prstGeom>
          <a:solidFill>
            <a:srgbClr val="FFC000"/>
          </a:solidFill>
          <a:ln>
            <a:gradFill flip="none" rotWithShape="1">
              <a:gsLst>
                <a:gs pos="0">
                  <a:srgbClr val="FFF200"/>
                </a:gs>
                <a:gs pos="24000">
                  <a:srgbClr val="FF7A00"/>
                </a:gs>
                <a:gs pos="59000">
                  <a:srgbClr val="FF0300"/>
                </a:gs>
                <a:gs pos="71000">
                  <a:srgbClr val="4D0808"/>
                </a:gs>
              </a:gsLst>
              <a:lin ang="5400000" scaled="0"/>
              <a:tileRect r="-100000" b="-10000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4669" tIns="42334" rIns="84669" bIns="423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a:ln>
                  <a:noFill/>
                </a:ln>
                <a:solidFill>
                  <a:prstClr val="black"/>
                </a:solidFill>
                <a:effectLst/>
                <a:uLnTx/>
                <a:uFillTx/>
                <a:latin typeface="Calibri" panose="020F0502020204030204"/>
                <a:ea typeface="+mn-ea"/>
                <a:cs typeface="+mn-cs"/>
              </a:rPr>
              <a:t>2026</a:t>
            </a:r>
          </a:p>
        </p:txBody>
      </p:sp>
      <p:sp>
        <p:nvSpPr>
          <p:cNvPr id="14" name="Rounded Rectangle 13"/>
          <p:cNvSpPr/>
          <p:nvPr/>
        </p:nvSpPr>
        <p:spPr>
          <a:xfrm>
            <a:off x="2538808" y="1479573"/>
            <a:ext cx="7594822" cy="477935"/>
          </a:xfrm>
          <a:prstGeom prst="round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892" tIns="56446" rIns="112892" bIns="5644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Bodoni MT Black" pitchFamily="18" charset="0"/>
                <a:ea typeface="+mn-ea"/>
                <a:cs typeface="+mn-cs"/>
              </a:rPr>
              <a:t>Grade 10       Units 7,8 &amp; 9   </a:t>
            </a:r>
          </a:p>
        </p:txBody>
      </p:sp>
      <p:sp>
        <p:nvSpPr>
          <p:cNvPr id="16" name="TextBox 15">
            <a:extLst>
              <a:ext uri="{FF2B5EF4-FFF2-40B4-BE49-F238E27FC236}">
                <a16:creationId xmlns:a16="http://schemas.microsoft.com/office/drawing/2014/main" id="{65332EDF-E5EB-4BBD-AE3C-42E247AD10E1}"/>
              </a:ext>
            </a:extLst>
          </p:cNvPr>
          <p:cNvSpPr txBox="1"/>
          <p:nvPr/>
        </p:nvSpPr>
        <p:spPr>
          <a:xfrm>
            <a:off x="2915797" y="2369990"/>
            <a:ext cx="896149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Edwardian Script ITC" panose="030303020407070D0804" pitchFamily="66" charset="0"/>
                <a:ea typeface="+mn-ea"/>
                <a:cs typeface="+mn-cs"/>
              </a:rPr>
              <a:t>Prepared </a:t>
            </a:r>
            <a:r>
              <a:rPr kumimoji="0" lang="en-US" sz="6600" b="1" i="0" u="none" strike="noStrike" kern="1200" cap="none" spc="0" normalizeH="0" baseline="0" noProof="0" dirty="0" err="1">
                <a:ln>
                  <a:noFill/>
                </a:ln>
                <a:solidFill>
                  <a:srgbClr val="FF0000"/>
                </a:solidFill>
                <a:effectLst/>
                <a:uLnTx/>
                <a:uFillTx/>
                <a:latin typeface="Edwardian Script ITC" panose="030303020407070D0804" pitchFamily="66" charset="0"/>
                <a:ea typeface="+mn-ea"/>
                <a:cs typeface="+mn-cs"/>
              </a:rPr>
              <a:t>by:Mrs.Madleen</a:t>
            </a:r>
            <a:r>
              <a:rPr kumimoji="0" lang="en-US" sz="6600" b="1" i="0" u="none" strike="noStrike" kern="1200" cap="none" spc="0" normalizeH="0" baseline="0" noProof="0" dirty="0">
                <a:ln>
                  <a:noFill/>
                </a:ln>
                <a:solidFill>
                  <a:srgbClr val="FF0000"/>
                </a:solidFill>
                <a:effectLst/>
                <a:uLnTx/>
                <a:uFillTx/>
                <a:latin typeface="Edwardian Script ITC" panose="030303020407070D0804" pitchFamily="66" charset="0"/>
                <a:ea typeface="+mn-ea"/>
                <a:cs typeface="+mn-cs"/>
              </a:rPr>
              <a:t> Nabil</a:t>
            </a:r>
          </a:p>
        </p:txBody>
      </p:sp>
      <p:sp>
        <p:nvSpPr>
          <p:cNvPr id="17" name="TextBox 16">
            <a:extLst>
              <a:ext uri="{FF2B5EF4-FFF2-40B4-BE49-F238E27FC236}">
                <a16:creationId xmlns:a16="http://schemas.microsoft.com/office/drawing/2014/main" id="{9EA1BC41-89DE-4136-985D-B6FAE79D5C95}"/>
              </a:ext>
            </a:extLst>
          </p:cNvPr>
          <p:cNvSpPr txBox="1"/>
          <p:nvPr/>
        </p:nvSpPr>
        <p:spPr>
          <a:xfrm>
            <a:off x="3582256" y="524695"/>
            <a:ext cx="6394740" cy="523220"/>
          </a:xfrm>
          <a:prstGeom prst="rect">
            <a:avLst/>
          </a:prstGeom>
          <a:solidFill>
            <a:schemeClr val="accent5">
              <a:lumMod val="20000"/>
              <a:lumOff val="80000"/>
            </a:schemeClr>
          </a:solidFill>
          <a:ln>
            <a:noFill/>
          </a:ln>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w="6600">
                  <a:solidFill>
                    <a:srgbClr val="FFFF66"/>
                  </a:solidFill>
                  <a:prstDash val="solid"/>
                </a:ln>
                <a:solidFill>
                  <a:prstClr val="black"/>
                </a:solidFill>
                <a:effectLst>
                  <a:outerShdw dist="38100" dir="2700000" algn="tl" rotWithShape="0">
                    <a:srgbClr val="ED7D31"/>
                  </a:outerShdw>
                </a:effectLst>
                <a:latin typeface="Arial Black" panose="020B0A04020102020204" pitchFamily="34" charset="0"/>
              </a:rPr>
              <a:t>Second</a:t>
            </a:r>
            <a:r>
              <a:rPr kumimoji="0" lang="en-US" sz="2800" b="1" i="0" u="none" strike="noStrike" kern="1200" cap="none" spc="0" normalizeH="0" baseline="0" noProof="0" dirty="0">
                <a:ln w="6600">
                  <a:solidFill>
                    <a:srgbClr val="FFFF66"/>
                  </a:solidFill>
                  <a:prstDash val="solid"/>
                </a:ln>
                <a:solidFill>
                  <a:prstClr val="black"/>
                </a:solidFill>
                <a:effectLst>
                  <a:outerShdw dist="38100" dir="2700000" algn="tl" rotWithShape="0">
                    <a:srgbClr val="ED7D31"/>
                  </a:outerShdw>
                </a:effectLst>
                <a:uLnTx/>
                <a:uFillTx/>
                <a:latin typeface="Arial Black" panose="020B0A04020102020204" pitchFamily="34" charset="0"/>
                <a:ea typeface="+mn-ea"/>
                <a:cs typeface="+mn-cs"/>
              </a:rPr>
              <a:t> Term Quiz Revision  </a:t>
            </a:r>
          </a:p>
        </p:txBody>
      </p:sp>
      <p:sp>
        <p:nvSpPr>
          <p:cNvPr id="19" name="Rounded Rectangle 16">
            <a:extLst>
              <a:ext uri="{FF2B5EF4-FFF2-40B4-BE49-F238E27FC236}">
                <a16:creationId xmlns:a16="http://schemas.microsoft.com/office/drawing/2014/main" id="{A1614AC8-CAAF-46C2-B192-CA28C8E3CFDC}"/>
              </a:ext>
            </a:extLst>
          </p:cNvPr>
          <p:cNvSpPr/>
          <p:nvPr/>
        </p:nvSpPr>
        <p:spPr>
          <a:xfrm>
            <a:off x="314078" y="3495696"/>
            <a:ext cx="2601719" cy="789019"/>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Time Allotted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Arial Black" panose="020B0A04020102020204" pitchFamily="34" charset="0"/>
                <a:ea typeface="+mn-ea"/>
                <a:cs typeface="+mn-cs"/>
              </a:rPr>
              <a:t>40 </a:t>
            </a:r>
            <a:r>
              <a:rPr kumimoji="0" lang="en-US" sz="2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minutes</a:t>
            </a:r>
          </a:p>
        </p:txBody>
      </p:sp>
      <p:pic>
        <p:nvPicPr>
          <p:cNvPr id="20" name="Picture 19">
            <a:hlinkClick r:id="" action="ppaction://hlinkshowjump?jump=nextslide"/>
            <a:extLst>
              <a:ext uri="{FF2B5EF4-FFF2-40B4-BE49-F238E27FC236}">
                <a16:creationId xmlns:a16="http://schemas.microsoft.com/office/drawing/2014/main" id="{07B8903A-F663-4651-B05D-938A580BA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485" y="4908060"/>
            <a:ext cx="2119993" cy="2119993"/>
          </a:xfrm>
          <a:prstGeom prst="rect">
            <a:avLst/>
          </a:prstGeom>
          <a:effectLst>
            <a:glow rad="228600">
              <a:schemeClr val="accent1">
                <a:satMod val="175000"/>
                <a:alpha val="40000"/>
              </a:schemeClr>
            </a:glow>
          </a:effectLst>
        </p:spPr>
      </p:pic>
      <p:sp>
        <p:nvSpPr>
          <p:cNvPr id="15" name="Freeform: Shape 14">
            <a:extLst>
              <a:ext uri="{FF2B5EF4-FFF2-40B4-BE49-F238E27FC236}">
                <a16:creationId xmlns:a16="http://schemas.microsoft.com/office/drawing/2014/main" id="{975C9770-EFEC-42AB-99DB-38702354B7E4}"/>
              </a:ext>
            </a:extLst>
          </p:cNvPr>
          <p:cNvSpPr/>
          <p:nvPr/>
        </p:nvSpPr>
        <p:spPr>
          <a:xfrm>
            <a:off x="6249809" y="1319921"/>
            <a:ext cx="3944676" cy="734518"/>
          </a:xfrm>
          <a:custGeom>
            <a:avLst/>
            <a:gdLst>
              <a:gd name="connsiteX0" fmla="*/ 62224 w 3944676"/>
              <a:gd name="connsiteY0" fmla="*/ 74951 h 734518"/>
              <a:gd name="connsiteX1" fmla="*/ 886683 w 3944676"/>
              <a:gd name="connsiteY1" fmla="*/ 59961 h 734518"/>
              <a:gd name="connsiteX2" fmla="*/ 1336388 w 3944676"/>
              <a:gd name="connsiteY2" fmla="*/ 14990 h 734518"/>
              <a:gd name="connsiteX3" fmla="*/ 1486289 w 3944676"/>
              <a:gd name="connsiteY3" fmla="*/ 0 h 734518"/>
              <a:gd name="connsiteX4" fmla="*/ 1950985 w 3944676"/>
              <a:gd name="connsiteY4" fmla="*/ 29980 h 734518"/>
              <a:gd name="connsiteX5" fmla="*/ 2130867 w 3944676"/>
              <a:gd name="connsiteY5" fmla="*/ 44971 h 734518"/>
              <a:gd name="connsiteX6" fmla="*/ 2445660 w 3944676"/>
              <a:gd name="connsiteY6" fmla="*/ 89941 h 734518"/>
              <a:gd name="connsiteX7" fmla="*/ 2655522 w 3944676"/>
              <a:gd name="connsiteY7" fmla="*/ 134912 h 734518"/>
              <a:gd name="connsiteX8" fmla="*/ 2820414 w 3944676"/>
              <a:gd name="connsiteY8" fmla="*/ 149902 h 734518"/>
              <a:gd name="connsiteX9" fmla="*/ 3779785 w 3944676"/>
              <a:gd name="connsiteY9" fmla="*/ 194872 h 734518"/>
              <a:gd name="connsiteX10" fmla="*/ 3839745 w 3944676"/>
              <a:gd name="connsiteY10" fmla="*/ 209862 h 734518"/>
              <a:gd name="connsiteX11" fmla="*/ 3944676 w 3944676"/>
              <a:gd name="connsiteY11" fmla="*/ 404735 h 734518"/>
              <a:gd name="connsiteX12" fmla="*/ 3240139 w 3944676"/>
              <a:gd name="connsiteY12" fmla="*/ 659567 h 734518"/>
              <a:gd name="connsiteX13" fmla="*/ 1246447 w 3944676"/>
              <a:gd name="connsiteY13" fmla="*/ 689548 h 734518"/>
              <a:gd name="connsiteX14" fmla="*/ 916663 w 3944676"/>
              <a:gd name="connsiteY14" fmla="*/ 719528 h 734518"/>
              <a:gd name="connsiteX15" fmla="*/ 706801 w 3944676"/>
              <a:gd name="connsiteY15" fmla="*/ 734518 h 734518"/>
              <a:gd name="connsiteX16" fmla="*/ 332047 w 3944676"/>
              <a:gd name="connsiteY16" fmla="*/ 704538 h 734518"/>
              <a:gd name="connsiteX17" fmla="*/ 167155 w 3944676"/>
              <a:gd name="connsiteY17" fmla="*/ 644577 h 734518"/>
              <a:gd name="connsiteX18" fmla="*/ 152165 w 3944676"/>
              <a:gd name="connsiteY18" fmla="*/ 404735 h 734518"/>
              <a:gd name="connsiteX19" fmla="*/ 62224 w 3944676"/>
              <a:gd name="connsiteY19" fmla="*/ 269823 h 734518"/>
              <a:gd name="connsiteX20" fmla="*/ 47234 w 3944676"/>
              <a:gd name="connsiteY20" fmla="*/ 194872 h 734518"/>
              <a:gd name="connsiteX21" fmla="*/ 107194 w 3944676"/>
              <a:gd name="connsiteY21" fmla="*/ 89941 h 734518"/>
              <a:gd name="connsiteX22" fmla="*/ 122185 w 3944676"/>
              <a:gd name="connsiteY22" fmla="*/ 89941 h 7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4676" h="734518">
                <a:moveTo>
                  <a:pt x="62224" y="74951"/>
                </a:moveTo>
                <a:cubicBezTo>
                  <a:pt x="337044" y="69954"/>
                  <a:pt x="612122" y="72882"/>
                  <a:pt x="886683" y="59961"/>
                </a:cubicBezTo>
                <a:cubicBezTo>
                  <a:pt x="1037166" y="52879"/>
                  <a:pt x="1186486" y="29980"/>
                  <a:pt x="1336388" y="14990"/>
                </a:cubicBezTo>
                <a:lnTo>
                  <a:pt x="1486289" y="0"/>
                </a:lnTo>
                <a:lnTo>
                  <a:pt x="1950985" y="29980"/>
                </a:lnTo>
                <a:cubicBezTo>
                  <a:pt x="2011008" y="34168"/>
                  <a:pt x="2071364" y="36045"/>
                  <a:pt x="2130867" y="44971"/>
                </a:cubicBezTo>
                <a:cubicBezTo>
                  <a:pt x="2564565" y="110027"/>
                  <a:pt x="1813513" y="41315"/>
                  <a:pt x="2445660" y="89941"/>
                </a:cubicBezTo>
                <a:cubicBezTo>
                  <a:pt x="2515614" y="104931"/>
                  <a:pt x="2584878" y="123609"/>
                  <a:pt x="2655522" y="134912"/>
                </a:cubicBezTo>
                <a:cubicBezTo>
                  <a:pt x="2710019" y="143632"/>
                  <a:pt x="2765302" y="146963"/>
                  <a:pt x="2820414" y="149902"/>
                </a:cubicBezTo>
                <a:lnTo>
                  <a:pt x="3779785" y="194872"/>
                </a:lnTo>
                <a:cubicBezTo>
                  <a:pt x="3799772" y="199869"/>
                  <a:pt x="3822275" y="198943"/>
                  <a:pt x="3839745" y="209862"/>
                </a:cubicBezTo>
                <a:cubicBezTo>
                  <a:pt x="3918465" y="259063"/>
                  <a:pt x="3915520" y="317266"/>
                  <a:pt x="3944676" y="404735"/>
                </a:cubicBezTo>
                <a:cubicBezTo>
                  <a:pt x="3709830" y="489679"/>
                  <a:pt x="3488495" y="633352"/>
                  <a:pt x="3240139" y="659567"/>
                </a:cubicBezTo>
                <a:cubicBezTo>
                  <a:pt x="2579172" y="729336"/>
                  <a:pt x="1910865" y="672402"/>
                  <a:pt x="1246447" y="689548"/>
                </a:cubicBezTo>
                <a:cubicBezTo>
                  <a:pt x="1136102" y="692396"/>
                  <a:pt x="1026663" y="710361"/>
                  <a:pt x="916663" y="719528"/>
                </a:cubicBezTo>
                <a:cubicBezTo>
                  <a:pt x="846773" y="725352"/>
                  <a:pt x="776755" y="729521"/>
                  <a:pt x="706801" y="734518"/>
                </a:cubicBezTo>
                <a:cubicBezTo>
                  <a:pt x="581883" y="724525"/>
                  <a:pt x="455659" y="725140"/>
                  <a:pt x="332047" y="704538"/>
                </a:cubicBezTo>
                <a:cubicBezTo>
                  <a:pt x="274358" y="694923"/>
                  <a:pt x="197245" y="694728"/>
                  <a:pt x="167155" y="644577"/>
                </a:cubicBezTo>
                <a:cubicBezTo>
                  <a:pt x="125942" y="575889"/>
                  <a:pt x="173763" y="481872"/>
                  <a:pt x="152165" y="404735"/>
                </a:cubicBezTo>
                <a:cubicBezTo>
                  <a:pt x="137592" y="352689"/>
                  <a:pt x="92204" y="314794"/>
                  <a:pt x="62224" y="269823"/>
                </a:cubicBezTo>
                <a:cubicBezTo>
                  <a:pt x="57227" y="244839"/>
                  <a:pt x="57271" y="218290"/>
                  <a:pt x="47234" y="194872"/>
                </a:cubicBezTo>
                <a:cubicBezTo>
                  <a:pt x="16273" y="122632"/>
                  <a:pt x="-67100" y="214436"/>
                  <a:pt x="107194" y="89941"/>
                </a:cubicBezTo>
                <a:cubicBezTo>
                  <a:pt x="111260" y="87037"/>
                  <a:pt x="117188" y="89941"/>
                  <a:pt x="122185" y="8994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E38171-E5AF-4C7A-9B7D-2CCD597960D6}"/>
              </a:ext>
            </a:extLst>
          </p:cNvPr>
          <p:cNvSpPr/>
          <p:nvPr/>
        </p:nvSpPr>
        <p:spPr>
          <a:xfrm>
            <a:off x="168380" y="2976748"/>
            <a:ext cx="2916426" cy="1931312"/>
          </a:xfrm>
          <a:custGeom>
            <a:avLst/>
            <a:gdLst>
              <a:gd name="connsiteX0" fmla="*/ 62224 w 3944676"/>
              <a:gd name="connsiteY0" fmla="*/ 74951 h 734518"/>
              <a:gd name="connsiteX1" fmla="*/ 886683 w 3944676"/>
              <a:gd name="connsiteY1" fmla="*/ 59961 h 734518"/>
              <a:gd name="connsiteX2" fmla="*/ 1336388 w 3944676"/>
              <a:gd name="connsiteY2" fmla="*/ 14990 h 734518"/>
              <a:gd name="connsiteX3" fmla="*/ 1486289 w 3944676"/>
              <a:gd name="connsiteY3" fmla="*/ 0 h 734518"/>
              <a:gd name="connsiteX4" fmla="*/ 1950985 w 3944676"/>
              <a:gd name="connsiteY4" fmla="*/ 29980 h 734518"/>
              <a:gd name="connsiteX5" fmla="*/ 2130867 w 3944676"/>
              <a:gd name="connsiteY5" fmla="*/ 44971 h 734518"/>
              <a:gd name="connsiteX6" fmla="*/ 2445660 w 3944676"/>
              <a:gd name="connsiteY6" fmla="*/ 89941 h 734518"/>
              <a:gd name="connsiteX7" fmla="*/ 2655522 w 3944676"/>
              <a:gd name="connsiteY7" fmla="*/ 134912 h 734518"/>
              <a:gd name="connsiteX8" fmla="*/ 2820414 w 3944676"/>
              <a:gd name="connsiteY8" fmla="*/ 149902 h 734518"/>
              <a:gd name="connsiteX9" fmla="*/ 3779785 w 3944676"/>
              <a:gd name="connsiteY9" fmla="*/ 194872 h 734518"/>
              <a:gd name="connsiteX10" fmla="*/ 3839745 w 3944676"/>
              <a:gd name="connsiteY10" fmla="*/ 209862 h 734518"/>
              <a:gd name="connsiteX11" fmla="*/ 3944676 w 3944676"/>
              <a:gd name="connsiteY11" fmla="*/ 404735 h 734518"/>
              <a:gd name="connsiteX12" fmla="*/ 3240139 w 3944676"/>
              <a:gd name="connsiteY12" fmla="*/ 659567 h 734518"/>
              <a:gd name="connsiteX13" fmla="*/ 1246447 w 3944676"/>
              <a:gd name="connsiteY13" fmla="*/ 689548 h 734518"/>
              <a:gd name="connsiteX14" fmla="*/ 916663 w 3944676"/>
              <a:gd name="connsiteY14" fmla="*/ 719528 h 734518"/>
              <a:gd name="connsiteX15" fmla="*/ 706801 w 3944676"/>
              <a:gd name="connsiteY15" fmla="*/ 734518 h 734518"/>
              <a:gd name="connsiteX16" fmla="*/ 332047 w 3944676"/>
              <a:gd name="connsiteY16" fmla="*/ 704538 h 734518"/>
              <a:gd name="connsiteX17" fmla="*/ 167155 w 3944676"/>
              <a:gd name="connsiteY17" fmla="*/ 644577 h 734518"/>
              <a:gd name="connsiteX18" fmla="*/ 152165 w 3944676"/>
              <a:gd name="connsiteY18" fmla="*/ 404735 h 734518"/>
              <a:gd name="connsiteX19" fmla="*/ 62224 w 3944676"/>
              <a:gd name="connsiteY19" fmla="*/ 269823 h 734518"/>
              <a:gd name="connsiteX20" fmla="*/ 47234 w 3944676"/>
              <a:gd name="connsiteY20" fmla="*/ 194872 h 734518"/>
              <a:gd name="connsiteX21" fmla="*/ 107194 w 3944676"/>
              <a:gd name="connsiteY21" fmla="*/ 89941 h 734518"/>
              <a:gd name="connsiteX22" fmla="*/ 122185 w 3944676"/>
              <a:gd name="connsiteY22" fmla="*/ 89941 h 7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4676" h="734518">
                <a:moveTo>
                  <a:pt x="62224" y="74951"/>
                </a:moveTo>
                <a:cubicBezTo>
                  <a:pt x="337044" y="69954"/>
                  <a:pt x="612122" y="72882"/>
                  <a:pt x="886683" y="59961"/>
                </a:cubicBezTo>
                <a:cubicBezTo>
                  <a:pt x="1037166" y="52879"/>
                  <a:pt x="1186486" y="29980"/>
                  <a:pt x="1336388" y="14990"/>
                </a:cubicBezTo>
                <a:lnTo>
                  <a:pt x="1486289" y="0"/>
                </a:lnTo>
                <a:lnTo>
                  <a:pt x="1950985" y="29980"/>
                </a:lnTo>
                <a:cubicBezTo>
                  <a:pt x="2011008" y="34168"/>
                  <a:pt x="2071364" y="36045"/>
                  <a:pt x="2130867" y="44971"/>
                </a:cubicBezTo>
                <a:cubicBezTo>
                  <a:pt x="2564565" y="110027"/>
                  <a:pt x="1813513" y="41315"/>
                  <a:pt x="2445660" y="89941"/>
                </a:cubicBezTo>
                <a:cubicBezTo>
                  <a:pt x="2515614" y="104931"/>
                  <a:pt x="2584878" y="123609"/>
                  <a:pt x="2655522" y="134912"/>
                </a:cubicBezTo>
                <a:cubicBezTo>
                  <a:pt x="2710019" y="143632"/>
                  <a:pt x="2765302" y="146963"/>
                  <a:pt x="2820414" y="149902"/>
                </a:cubicBezTo>
                <a:lnTo>
                  <a:pt x="3779785" y="194872"/>
                </a:lnTo>
                <a:cubicBezTo>
                  <a:pt x="3799772" y="199869"/>
                  <a:pt x="3822275" y="198943"/>
                  <a:pt x="3839745" y="209862"/>
                </a:cubicBezTo>
                <a:cubicBezTo>
                  <a:pt x="3918465" y="259063"/>
                  <a:pt x="3915520" y="317266"/>
                  <a:pt x="3944676" y="404735"/>
                </a:cubicBezTo>
                <a:cubicBezTo>
                  <a:pt x="3709830" y="489679"/>
                  <a:pt x="3488495" y="633352"/>
                  <a:pt x="3240139" y="659567"/>
                </a:cubicBezTo>
                <a:cubicBezTo>
                  <a:pt x="2579172" y="729336"/>
                  <a:pt x="1910865" y="672402"/>
                  <a:pt x="1246447" y="689548"/>
                </a:cubicBezTo>
                <a:cubicBezTo>
                  <a:pt x="1136102" y="692396"/>
                  <a:pt x="1026663" y="710361"/>
                  <a:pt x="916663" y="719528"/>
                </a:cubicBezTo>
                <a:cubicBezTo>
                  <a:pt x="846773" y="725352"/>
                  <a:pt x="776755" y="729521"/>
                  <a:pt x="706801" y="734518"/>
                </a:cubicBezTo>
                <a:cubicBezTo>
                  <a:pt x="581883" y="724525"/>
                  <a:pt x="455659" y="725140"/>
                  <a:pt x="332047" y="704538"/>
                </a:cubicBezTo>
                <a:cubicBezTo>
                  <a:pt x="274358" y="694923"/>
                  <a:pt x="197245" y="694728"/>
                  <a:pt x="167155" y="644577"/>
                </a:cubicBezTo>
                <a:cubicBezTo>
                  <a:pt x="125942" y="575889"/>
                  <a:pt x="173763" y="481872"/>
                  <a:pt x="152165" y="404735"/>
                </a:cubicBezTo>
                <a:cubicBezTo>
                  <a:pt x="137592" y="352689"/>
                  <a:pt x="92204" y="314794"/>
                  <a:pt x="62224" y="269823"/>
                </a:cubicBezTo>
                <a:cubicBezTo>
                  <a:pt x="57227" y="244839"/>
                  <a:pt x="57271" y="218290"/>
                  <a:pt x="47234" y="194872"/>
                </a:cubicBezTo>
                <a:cubicBezTo>
                  <a:pt x="16273" y="122632"/>
                  <a:pt x="-67100" y="214436"/>
                  <a:pt x="107194" y="89941"/>
                </a:cubicBezTo>
                <a:cubicBezTo>
                  <a:pt x="111260" y="87037"/>
                  <a:pt x="117188" y="89941"/>
                  <a:pt x="122185" y="8994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26" name="Picture 2" descr="5 Best Vocabulary Games and Apps - Blog - Educational App Store">
            <a:extLst>
              <a:ext uri="{FF2B5EF4-FFF2-40B4-BE49-F238E27FC236}">
                <a16:creationId xmlns:a16="http://schemas.microsoft.com/office/drawing/2014/main" id="{CCF9A461-F9D8-41D0-93B7-2E09D11DD7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0585" y="2089418"/>
            <a:ext cx="5730829" cy="267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5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81693E-D1C8-487D-88BD-7917E1944A6F}"/>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The………………..build new roads to improve transportation within cities.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software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wearer</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motorist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government</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8231B966-DCA7-4E61-A0CA-44A3BE406D81}"/>
              </a:ext>
            </a:extLst>
          </p:cNvPr>
          <p:cNvSpPr txBox="1"/>
          <p:nvPr/>
        </p:nvSpPr>
        <p:spPr>
          <a:xfrm>
            <a:off x="2" y="2547238"/>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You should</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………………….your mobile ,its battery is almost low and will die soon.</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gross	         		b) trespass		   c) recharge        d) barter</a:t>
            </a:r>
          </a:p>
        </p:txBody>
      </p:sp>
      <p:sp>
        <p:nvSpPr>
          <p:cNvPr id="13" name="TextBox 12">
            <a:extLst>
              <a:ext uri="{FF2B5EF4-FFF2-40B4-BE49-F238E27FC236}">
                <a16:creationId xmlns:a16="http://schemas.microsoft.com/office/drawing/2014/main" id="{D02E9FC6-DBB9-4246-ACCA-6BA4BC262FE7}"/>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Emily is…………….living in Kuwait but plans to move next year.</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instantly                  	b) </a:t>
            </a:r>
            <a:r>
              <a:rPr lang="en-US" sz="2400" b="1" dirty="0">
                <a:solidFill>
                  <a:srgbClr val="FFFF00"/>
                </a:solidFill>
                <a:latin typeface="Times New Roman" panose="02020603050405020304" pitchFamily="18" charset="0"/>
                <a:cs typeface="Times New Roman" panose="02020603050405020304" pitchFamily="18" charset="0"/>
              </a:rPr>
              <a:t>recently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currently          d) actually       </a:t>
            </a:r>
          </a:p>
        </p:txBody>
      </p:sp>
      <p:sp>
        <p:nvSpPr>
          <p:cNvPr id="14" name="TextBox 13">
            <a:extLst>
              <a:ext uri="{FF2B5EF4-FFF2-40B4-BE49-F238E27FC236}">
                <a16:creationId xmlns:a16="http://schemas.microsoft.com/office/drawing/2014/main" id="{D3C10B45-8B31-4912-9A3B-A9A40B0D8651}"/>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Some people believe that money is the root of all evil because it………….crime.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innovates	 	            b) spurs	              c) invests	          d) </a:t>
            </a:r>
            <a:r>
              <a:rPr lang="en-US" sz="2400" b="1" dirty="0">
                <a:solidFill>
                  <a:srgbClr val="FFFF00"/>
                </a:solidFill>
                <a:latin typeface="Times New Roman" panose="02020603050405020304" pitchFamily="18" charset="0"/>
                <a:cs typeface="Times New Roman" panose="02020603050405020304" pitchFamily="18" charset="0"/>
              </a:rPr>
              <a:t>inherits</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397C4091-0DD1-414D-BB78-5FDF431A5204}"/>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9E310B6-1115-4B66-BF77-F676F11B291D}"/>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BAC6CC99-340F-467B-A0C5-EB95EC9135F1}"/>
              </a:ext>
            </a:extLst>
          </p:cNvPr>
          <p:cNvSpPr/>
          <p:nvPr/>
        </p:nvSpPr>
        <p:spPr>
          <a:xfrm>
            <a:off x="2843810" y="1545641"/>
            <a:ext cx="2167704" cy="433933"/>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9A32FA-B229-4C20-B3D6-55B73F691A66}"/>
              </a:ext>
            </a:extLst>
          </p:cNvPr>
          <p:cNvSpPr/>
          <p:nvPr/>
        </p:nvSpPr>
        <p:spPr>
          <a:xfrm>
            <a:off x="8701553" y="1923426"/>
            <a:ext cx="2167705" cy="35144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418039-AAF8-4933-9304-72B9A636951B}"/>
              </a:ext>
            </a:extLst>
          </p:cNvPr>
          <p:cNvSpPr/>
          <p:nvPr/>
        </p:nvSpPr>
        <p:spPr>
          <a:xfrm>
            <a:off x="4039747" y="2608221"/>
            <a:ext cx="1542906" cy="437064"/>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BD0624C-E757-48AF-862C-D6ED5BD619DE}"/>
              </a:ext>
            </a:extLst>
          </p:cNvPr>
          <p:cNvSpPr/>
          <p:nvPr/>
        </p:nvSpPr>
        <p:spPr>
          <a:xfrm>
            <a:off x="6609349" y="3018511"/>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F166BA3-A0A1-456A-B604-F9ED2732D858}"/>
              </a:ext>
            </a:extLst>
          </p:cNvPr>
          <p:cNvSpPr/>
          <p:nvPr/>
        </p:nvSpPr>
        <p:spPr>
          <a:xfrm>
            <a:off x="2843811" y="3830484"/>
            <a:ext cx="2167704" cy="47805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85A60E2-7CD1-440B-9129-BE43CB05E247}"/>
              </a:ext>
            </a:extLst>
          </p:cNvPr>
          <p:cNvSpPr/>
          <p:nvPr/>
        </p:nvSpPr>
        <p:spPr>
          <a:xfrm>
            <a:off x="6609349" y="4368564"/>
            <a:ext cx="2101653" cy="36246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7C4B7F6-BB81-41A1-8EDC-14F519BD2F6D}"/>
              </a:ext>
            </a:extLst>
          </p:cNvPr>
          <p:cNvSpPr/>
          <p:nvPr/>
        </p:nvSpPr>
        <p:spPr>
          <a:xfrm>
            <a:off x="3367410" y="4999431"/>
            <a:ext cx="3642990" cy="39205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95AEAF7-BF3A-4745-8E82-BE8AC857555C}"/>
              </a:ext>
            </a:extLst>
          </p:cNvPr>
          <p:cNvSpPr/>
          <p:nvPr/>
        </p:nvSpPr>
        <p:spPr>
          <a:xfrm>
            <a:off x="3545303" y="5470255"/>
            <a:ext cx="1643602"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CA3E0655-5780-5DDA-BC51-AE849D504F7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3E31B74-7AB2-A9C5-A6AD-5DEE880D7480}"/>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is better to………..the social worker if you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have a serious problem at school.</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consult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invest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diminish</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procure</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01BE0F13-CB31-4BBD-ACF4-0EC8DD6008FC}"/>
              </a:ext>
            </a:extLst>
          </p:cNvPr>
          <p:cNvSpPr txBox="1"/>
          <p:nvPr/>
        </p:nvSpPr>
        <p:spPr>
          <a:xfrm>
            <a:off x="2" y="2554674"/>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 more…………….the device is , the more expensive it will be.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patient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sophisticated              c) complimentary         d) affluent</a:t>
            </a:r>
          </a:p>
        </p:txBody>
      </p:sp>
      <p:sp>
        <p:nvSpPr>
          <p:cNvPr id="13" name="TextBox 12">
            <a:extLst>
              <a:ext uri="{FF2B5EF4-FFF2-40B4-BE49-F238E27FC236}">
                <a16:creationId xmlns:a16="http://schemas.microsoft.com/office/drawing/2014/main" id="{FBBA5576-C19B-4318-5324-9B61C6E08888}"/>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Olivia responded to the message…………..…, without wasting any time.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instantly	                      b) currently</a:t>
            </a:r>
            <a:r>
              <a:rPr lang="en-US" sz="2400" b="1" dirty="0">
                <a:solidFill>
                  <a:srgbClr val="FFFF0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 actually		       d) recently        </a:t>
            </a:r>
          </a:p>
        </p:txBody>
      </p:sp>
      <p:sp>
        <p:nvSpPr>
          <p:cNvPr id="14" name="TextBox 13">
            <a:extLst>
              <a:ext uri="{FF2B5EF4-FFF2-40B4-BE49-F238E27FC236}">
                <a16:creationId xmlns:a16="http://schemas.microsoft.com/office/drawing/2014/main" id="{0A594A2B-372E-F0B5-8A4B-BAEBD515B3C5}"/>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 successful bank manager must study…………and management to enhance his skillset</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economic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congestion	               c) login                            d) auction</a:t>
            </a:r>
          </a:p>
        </p:txBody>
      </p:sp>
      <p:sp>
        <p:nvSpPr>
          <p:cNvPr id="17" name="TextBox 16">
            <a:extLst>
              <a:ext uri="{FF2B5EF4-FFF2-40B4-BE49-F238E27FC236}">
                <a16:creationId xmlns:a16="http://schemas.microsoft.com/office/drawing/2014/main" id="{79A0CB36-6EF5-14D5-B668-68B76677FD4F}"/>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FEBB726-A824-FE3F-2AD0-DB905A4DC530}"/>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9F2E9549-D7BE-DFBC-8535-39507134A12A}"/>
              </a:ext>
            </a:extLst>
          </p:cNvPr>
          <p:cNvSpPr/>
          <p:nvPr/>
        </p:nvSpPr>
        <p:spPr>
          <a:xfrm>
            <a:off x="2991768" y="1545210"/>
            <a:ext cx="2237957" cy="407665"/>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B529F29-93A5-8BD6-B596-0DCC5E96579F}"/>
              </a:ext>
            </a:extLst>
          </p:cNvPr>
          <p:cNvSpPr/>
          <p:nvPr/>
        </p:nvSpPr>
        <p:spPr>
          <a:xfrm>
            <a:off x="0" y="1975129"/>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2779F72-243F-C9F8-2527-85E9503FAB53}"/>
              </a:ext>
            </a:extLst>
          </p:cNvPr>
          <p:cNvSpPr/>
          <p:nvPr/>
        </p:nvSpPr>
        <p:spPr>
          <a:xfrm>
            <a:off x="5307881" y="2641703"/>
            <a:ext cx="1991277" cy="34070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036BA0A-3A4F-167E-00D7-5986A3D3F6F4}"/>
              </a:ext>
            </a:extLst>
          </p:cNvPr>
          <p:cNvSpPr/>
          <p:nvPr/>
        </p:nvSpPr>
        <p:spPr>
          <a:xfrm>
            <a:off x="3409315" y="2982403"/>
            <a:ext cx="2157296" cy="403268"/>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71E5EE7-456D-4331-3A7C-89839B9156E3}"/>
              </a:ext>
            </a:extLst>
          </p:cNvPr>
          <p:cNvSpPr/>
          <p:nvPr/>
        </p:nvSpPr>
        <p:spPr>
          <a:xfrm>
            <a:off x="1152293" y="3931458"/>
            <a:ext cx="3355539" cy="430185"/>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0775CAE-8B15-26AB-0F0C-1C40C1777391}"/>
              </a:ext>
            </a:extLst>
          </p:cNvPr>
          <p:cNvSpPr/>
          <p:nvPr/>
        </p:nvSpPr>
        <p:spPr>
          <a:xfrm>
            <a:off x="0" y="4361644"/>
            <a:ext cx="1817930"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37ED6EF-7914-6798-43FF-BDFA3FB6C368}"/>
              </a:ext>
            </a:extLst>
          </p:cNvPr>
          <p:cNvSpPr/>
          <p:nvPr/>
        </p:nvSpPr>
        <p:spPr>
          <a:xfrm>
            <a:off x="3615395" y="5077732"/>
            <a:ext cx="1537512" cy="30617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310F0D9-B57C-0926-94AF-200C446D8E25}"/>
              </a:ext>
            </a:extLst>
          </p:cNvPr>
          <p:cNvSpPr/>
          <p:nvPr/>
        </p:nvSpPr>
        <p:spPr>
          <a:xfrm>
            <a:off x="127057" y="5393774"/>
            <a:ext cx="2050473"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834DB39-72EE-B976-D67F-4BF006638797}"/>
              </a:ext>
            </a:extLst>
          </p:cNvPr>
          <p:cNvSpPr/>
          <p:nvPr/>
        </p:nvSpPr>
        <p:spPr>
          <a:xfrm>
            <a:off x="6303518" y="4959881"/>
            <a:ext cx="2166713" cy="409795"/>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0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284C7520-7440-DEEB-FCB6-89BBB7F312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4AEB3A-D835-6FD1-69CE-7EB11A7A10D0}"/>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Although they are t</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wins, their personalities are…………..different.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currently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instantly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recently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entirely</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ADD824EF-F132-9872-5957-DA18E9E7E447}"/>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Merit eagerly tracks the………….progress of her online order every day.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polymer       		             b) success		    c)  management  d) shipping</a:t>
            </a:r>
          </a:p>
        </p:txBody>
      </p:sp>
      <p:sp>
        <p:nvSpPr>
          <p:cNvPr id="13" name="TextBox 12">
            <a:extLst>
              <a:ext uri="{FF2B5EF4-FFF2-40B4-BE49-F238E27FC236}">
                <a16:creationId xmlns:a16="http://schemas.microsoft.com/office/drawing/2014/main" id="{75EBFF37-D45D-2125-E3A9-1AA265E6F671}"/>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Emily will write the report because her handwriting is more………..than mine</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legible                             	            b) </a:t>
            </a:r>
            <a:r>
              <a:rPr lang="en-US" sz="2400" b="1" dirty="0">
                <a:solidFill>
                  <a:srgbClr val="FFFF00"/>
                </a:solidFill>
                <a:latin typeface="Times New Roman" panose="02020603050405020304" pitchFamily="18" charset="0"/>
                <a:cs typeface="Times New Roman" panose="02020603050405020304" pitchFamily="18" charset="0"/>
              </a:rPr>
              <a:t>charitable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patient</a:t>
            </a:r>
            <a:r>
              <a:rPr lang="en-US" sz="2400" b="1" dirty="0">
                <a:solidFill>
                  <a:srgbClr val="FFFF0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extinct        </a:t>
            </a:r>
          </a:p>
        </p:txBody>
      </p:sp>
      <p:sp>
        <p:nvSpPr>
          <p:cNvPr id="14" name="TextBox 13">
            <a:extLst>
              <a:ext uri="{FF2B5EF4-FFF2-40B4-BE49-F238E27FC236}">
                <a16:creationId xmlns:a16="http://schemas.microsoft.com/office/drawing/2014/main" id="{65D27241-7D96-E647-1A7E-9E68ADE42F04}"/>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I like this photograph. It always………….me of the happy moments with my family.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invests	 	                        b) reminds	                c) instigates       d) transmits</a:t>
            </a:r>
          </a:p>
        </p:txBody>
      </p:sp>
      <p:sp>
        <p:nvSpPr>
          <p:cNvPr id="17" name="TextBox 16">
            <a:extLst>
              <a:ext uri="{FF2B5EF4-FFF2-40B4-BE49-F238E27FC236}">
                <a16:creationId xmlns:a16="http://schemas.microsoft.com/office/drawing/2014/main" id="{99F42DE4-F2D9-3ACB-C0DE-BEEACFA063EC}"/>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680E87B-9BCF-6289-A970-A0402636CCF9}"/>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DACAA540-308B-39AA-818D-A7F9EA32E8E7}"/>
              </a:ext>
            </a:extLst>
          </p:cNvPr>
          <p:cNvSpPr/>
          <p:nvPr/>
        </p:nvSpPr>
        <p:spPr>
          <a:xfrm>
            <a:off x="7086077" y="1503606"/>
            <a:ext cx="1817291" cy="41308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66AF00-D4F4-9DF2-4BB7-9C4CCFE6C220}"/>
              </a:ext>
            </a:extLst>
          </p:cNvPr>
          <p:cNvSpPr/>
          <p:nvPr/>
        </p:nvSpPr>
        <p:spPr>
          <a:xfrm>
            <a:off x="9649028" y="1964328"/>
            <a:ext cx="1612529" cy="400089"/>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FF3E547-C17B-F81F-182F-CC42941EB0C9}"/>
              </a:ext>
            </a:extLst>
          </p:cNvPr>
          <p:cNvSpPr/>
          <p:nvPr/>
        </p:nvSpPr>
        <p:spPr>
          <a:xfrm>
            <a:off x="1016817" y="2539220"/>
            <a:ext cx="1790551" cy="39304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1A30919-3F32-DBB8-B8EC-AA1793840AFF}"/>
              </a:ext>
            </a:extLst>
          </p:cNvPr>
          <p:cNvSpPr/>
          <p:nvPr/>
        </p:nvSpPr>
        <p:spPr>
          <a:xfrm>
            <a:off x="9778343" y="2958678"/>
            <a:ext cx="1866947"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06F2409-69AE-504A-8A25-C595BF87AD82}"/>
              </a:ext>
            </a:extLst>
          </p:cNvPr>
          <p:cNvSpPr/>
          <p:nvPr/>
        </p:nvSpPr>
        <p:spPr>
          <a:xfrm>
            <a:off x="3683759" y="3885749"/>
            <a:ext cx="3103174" cy="42566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E56D65-B19A-9932-723D-52EEFAFFA002}"/>
              </a:ext>
            </a:extLst>
          </p:cNvPr>
          <p:cNvSpPr/>
          <p:nvPr/>
        </p:nvSpPr>
        <p:spPr>
          <a:xfrm>
            <a:off x="107852" y="4320063"/>
            <a:ext cx="1817930"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51295C9-1689-5FD3-14EE-3ABB7E18525B}"/>
              </a:ext>
            </a:extLst>
          </p:cNvPr>
          <p:cNvSpPr/>
          <p:nvPr/>
        </p:nvSpPr>
        <p:spPr>
          <a:xfrm>
            <a:off x="1016817" y="5063505"/>
            <a:ext cx="2143477" cy="30617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76DA99-21D7-4E14-A563-8FC4CF433085}"/>
              </a:ext>
            </a:extLst>
          </p:cNvPr>
          <p:cNvSpPr/>
          <p:nvPr/>
        </p:nvSpPr>
        <p:spPr>
          <a:xfrm>
            <a:off x="4424919" y="5369676"/>
            <a:ext cx="2050473"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8F8C144-3440-B9C4-2566-074209FCF018}"/>
              </a:ext>
            </a:extLst>
          </p:cNvPr>
          <p:cNvSpPr/>
          <p:nvPr/>
        </p:nvSpPr>
        <p:spPr>
          <a:xfrm>
            <a:off x="6663638" y="5048222"/>
            <a:ext cx="2143477" cy="30617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7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9A99E683-5FB1-C23B-E237-E003B18BC1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7F0C01-8003-77DD-68DA-7C6425BC9688}"/>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Most paid websites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require a…………permission to give access to their contents.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login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smog</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refining</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loan  </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9A676486-1F18-C398-3AF3-79B3A3741CE4}"/>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Students shouldn’t……….their time watching TV instead of studying for exams.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barter    		           b) generate                       c) consult                     d) squander</a:t>
            </a:r>
          </a:p>
        </p:txBody>
      </p:sp>
      <p:sp>
        <p:nvSpPr>
          <p:cNvPr id="13" name="TextBox 12">
            <a:extLst>
              <a:ext uri="{FF2B5EF4-FFF2-40B4-BE49-F238E27FC236}">
                <a16:creationId xmlns:a16="http://schemas.microsoft.com/office/drawing/2014/main" id="{E7633522-A089-8EFA-276D-B45C1DA50F3F}"/>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Olivia is…………and respectful , always following her mother’s instructions.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philanthropic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f</a:t>
            </a:r>
            <a:r>
              <a:rPr lang="en-US" sz="2400" b="1" dirty="0" err="1">
                <a:solidFill>
                  <a:srgbClr val="FFFF00"/>
                </a:solidFill>
                <a:latin typeface="Times New Roman" panose="02020603050405020304" pitchFamily="18" charset="0"/>
                <a:cs typeface="Times New Roman" panose="02020603050405020304" pitchFamily="18" charset="0"/>
              </a:rPr>
              <a:t>requent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finite	                 d) obedient     </a:t>
            </a:r>
          </a:p>
        </p:txBody>
      </p:sp>
      <p:sp>
        <p:nvSpPr>
          <p:cNvPr id="14" name="TextBox 13">
            <a:extLst>
              <a:ext uri="{FF2B5EF4-FFF2-40B4-BE49-F238E27FC236}">
                <a16:creationId xmlns:a16="http://schemas.microsoft.com/office/drawing/2014/main" id="{BCDB07F5-4FBA-6B7D-CBA6-BB4453F01814}"/>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This restaurant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has a good………….in serving the best sea-food in the country.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insurance	                        b) spot	                           c) reputation                 d) </a:t>
            </a:r>
            <a:r>
              <a:rPr lang="en-US" sz="2400" b="1" dirty="0">
                <a:solidFill>
                  <a:srgbClr val="FFFF00"/>
                </a:solidFill>
                <a:latin typeface="Times New Roman" panose="02020603050405020304" pitchFamily="18" charset="0"/>
                <a:cs typeface="Times New Roman" panose="02020603050405020304" pitchFamily="18" charset="0"/>
              </a:rPr>
              <a:t>waste</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EC51EC98-9CFC-E519-3BB1-745575AA6FC1}"/>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E0D6612-763B-3411-0215-2293B504D69D}"/>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00F45B61-28C9-AEDD-BF00-783757AEBD4E}"/>
              </a:ext>
            </a:extLst>
          </p:cNvPr>
          <p:cNvSpPr/>
          <p:nvPr/>
        </p:nvSpPr>
        <p:spPr>
          <a:xfrm>
            <a:off x="174572" y="1567093"/>
            <a:ext cx="2663491" cy="35193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5035905-15FF-733D-0FA4-D0AA4A2BDE7C}"/>
              </a:ext>
            </a:extLst>
          </p:cNvPr>
          <p:cNvSpPr/>
          <p:nvPr/>
        </p:nvSpPr>
        <p:spPr>
          <a:xfrm>
            <a:off x="75910" y="2005050"/>
            <a:ext cx="1749449" cy="39304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D41AC73-4043-F73E-DB85-22AE1588C024}"/>
              </a:ext>
            </a:extLst>
          </p:cNvPr>
          <p:cNvSpPr/>
          <p:nvPr/>
        </p:nvSpPr>
        <p:spPr>
          <a:xfrm>
            <a:off x="3481137" y="2526878"/>
            <a:ext cx="2983831" cy="39304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679B7F2-1814-E7EE-E460-EE96A14F1D02}"/>
              </a:ext>
            </a:extLst>
          </p:cNvPr>
          <p:cNvSpPr/>
          <p:nvPr/>
        </p:nvSpPr>
        <p:spPr>
          <a:xfrm>
            <a:off x="9352782" y="2958432"/>
            <a:ext cx="2082341"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8AE9DB6-D77E-0FE5-C352-6072521DAFFE}"/>
              </a:ext>
            </a:extLst>
          </p:cNvPr>
          <p:cNvSpPr/>
          <p:nvPr/>
        </p:nvSpPr>
        <p:spPr>
          <a:xfrm>
            <a:off x="5468091" y="3874064"/>
            <a:ext cx="4429888" cy="44903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5B1B672-ACBE-5504-F3FB-668A5A0F2102}"/>
              </a:ext>
            </a:extLst>
          </p:cNvPr>
          <p:cNvSpPr/>
          <p:nvPr/>
        </p:nvSpPr>
        <p:spPr>
          <a:xfrm>
            <a:off x="9484987" y="4343454"/>
            <a:ext cx="1817930"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FA2C245-0B4C-9473-970D-A5FDE81B0F99}"/>
              </a:ext>
            </a:extLst>
          </p:cNvPr>
          <p:cNvSpPr/>
          <p:nvPr/>
        </p:nvSpPr>
        <p:spPr>
          <a:xfrm>
            <a:off x="4796587" y="4979586"/>
            <a:ext cx="3497182" cy="46668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B5DD500-3844-D7A9-8B33-3A9DD0BB3549}"/>
              </a:ext>
            </a:extLst>
          </p:cNvPr>
          <p:cNvSpPr/>
          <p:nvPr/>
        </p:nvSpPr>
        <p:spPr>
          <a:xfrm>
            <a:off x="6585384" y="5446268"/>
            <a:ext cx="2050473"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2E6E535-C909-A44C-4B89-F98E80BD7888}"/>
              </a:ext>
            </a:extLst>
          </p:cNvPr>
          <p:cNvSpPr/>
          <p:nvPr/>
        </p:nvSpPr>
        <p:spPr>
          <a:xfrm>
            <a:off x="870424" y="4998624"/>
            <a:ext cx="1439639" cy="447644"/>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1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16A67-B3CC-45CC-B034-AD12814E1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13 Little-Known Grammar Rules | LiteracyPlanet">
            <a:extLst>
              <a:ext uri="{FF2B5EF4-FFF2-40B4-BE49-F238E27FC236}">
                <a16:creationId xmlns:a16="http://schemas.microsoft.com/office/drawing/2014/main" id="{86F81A24-856E-4942-BDD5-C21AE2DC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F2106-C349-46E7-B58F-85A06D69837E}"/>
              </a:ext>
            </a:extLst>
          </p:cNvPr>
          <p:cNvSpPr txBox="1"/>
          <p:nvPr/>
        </p:nvSpPr>
        <p:spPr>
          <a:xfrm rot="19039591">
            <a:off x="884899" y="3299111"/>
            <a:ext cx="2606445" cy="793626"/>
          </a:xfrm>
          <a:prstGeom prst="rect">
            <a:avLst/>
          </a:prstGeom>
          <a:noFill/>
        </p:spPr>
        <p:txBody>
          <a:bodyPr wrap="square" rtlCol="0">
            <a:prstTxWarp prst="textDouble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2</a:t>
            </a:r>
            <a:r>
              <a:rPr kumimoji="0" lang="en-US" sz="1800" b="1" i="0" u="none" strike="noStrike" kern="1200" cap="none" spc="50" normalizeH="0" baseline="3000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nd</a:t>
            </a:r>
            <a:r>
              <a:rPr kumimoji="0" lang="en-US"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  Term Quiz</a:t>
            </a:r>
          </a:p>
        </p:txBody>
      </p:sp>
    </p:spTree>
    <p:extLst>
      <p:ext uri="{BB962C8B-B14F-4D97-AF65-F5344CB8AC3E}">
        <p14:creationId xmlns:p14="http://schemas.microsoft.com/office/powerpoint/2010/main" val="413839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02A63-B6B4-010D-A20A-B4364D3F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BCB79B1-F022-1C98-0FA6-082091AA4A81}"/>
              </a:ext>
            </a:extLst>
          </p:cNvPr>
          <p:cNvPicPr>
            <a:picLocks noChangeAspect="1"/>
          </p:cNvPicPr>
          <p:nvPr/>
        </p:nvPicPr>
        <p:blipFill>
          <a:blip r:embed="rId2"/>
          <a:stretch>
            <a:fillRect/>
          </a:stretch>
        </p:blipFill>
        <p:spPr>
          <a:xfrm>
            <a:off x="529389" y="401053"/>
            <a:ext cx="10940716" cy="6320422"/>
          </a:xfrm>
          <a:prstGeom prst="rect">
            <a:avLst/>
          </a:prstGeom>
        </p:spPr>
      </p:pic>
    </p:spTree>
    <p:extLst>
      <p:ext uri="{BB962C8B-B14F-4D97-AF65-F5344CB8AC3E}">
        <p14:creationId xmlns:p14="http://schemas.microsoft.com/office/powerpoint/2010/main" val="5125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EEC77-3FEF-3D41-61F1-BAB1274DD4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B31A91-2D02-5754-3C92-3AE2447A7E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95C596-E636-44E2-1303-4E16693BB519}"/>
              </a:ext>
            </a:extLst>
          </p:cNvPr>
          <p:cNvPicPr>
            <a:picLocks noChangeAspect="1"/>
          </p:cNvPicPr>
          <p:nvPr/>
        </p:nvPicPr>
        <p:blipFill>
          <a:blip r:embed="rId2"/>
          <a:stretch>
            <a:fillRect/>
          </a:stretch>
        </p:blipFill>
        <p:spPr>
          <a:xfrm>
            <a:off x="609600" y="481263"/>
            <a:ext cx="11229474" cy="6240212"/>
          </a:xfrm>
          <a:prstGeom prst="rect">
            <a:avLst/>
          </a:prstGeom>
        </p:spPr>
      </p:pic>
    </p:spTree>
    <p:extLst>
      <p:ext uri="{BB962C8B-B14F-4D97-AF65-F5344CB8AC3E}">
        <p14:creationId xmlns:p14="http://schemas.microsoft.com/office/powerpoint/2010/main" val="379050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A7BD-55EA-C7F2-ADB2-BB00DE17BE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9BE16-CD52-A8CB-7DD0-6477AB3264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DB8323-FCF0-F14A-34A6-31861D2FCCA7}"/>
              </a:ext>
            </a:extLst>
          </p:cNvPr>
          <p:cNvPicPr>
            <a:picLocks noChangeAspect="1"/>
          </p:cNvPicPr>
          <p:nvPr/>
        </p:nvPicPr>
        <p:blipFill>
          <a:blip r:embed="rId2"/>
          <a:stretch>
            <a:fillRect/>
          </a:stretch>
        </p:blipFill>
        <p:spPr>
          <a:xfrm>
            <a:off x="561474" y="577515"/>
            <a:ext cx="10792326" cy="5903495"/>
          </a:xfrm>
          <a:prstGeom prst="rect">
            <a:avLst/>
          </a:prstGeom>
        </p:spPr>
      </p:pic>
    </p:spTree>
    <p:extLst>
      <p:ext uri="{BB962C8B-B14F-4D97-AF65-F5344CB8AC3E}">
        <p14:creationId xmlns:p14="http://schemas.microsoft.com/office/powerpoint/2010/main" val="201033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7DCE-8D1F-0E27-1D92-6D0E00C8FF4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7E2B3-F467-577C-4337-8D1455F45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6F4B163-4F45-D7DB-DBC4-C41299EB1AC8}"/>
              </a:ext>
            </a:extLst>
          </p:cNvPr>
          <p:cNvPicPr>
            <a:picLocks noChangeAspect="1"/>
          </p:cNvPicPr>
          <p:nvPr/>
        </p:nvPicPr>
        <p:blipFill>
          <a:blip r:embed="rId2"/>
          <a:srcRect l="2233"/>
          <a:stretch>
            <a:fillRect/>
          </a:stretch>
        </p:blipFill>
        <p:spPr>
          <a:xfrm>
            <a:off x="753979" y="529390"/>
            <a:ext cx="10860505" cy="5826960"/>
          </a:xfrm>
          <a:prstGeom prst="rect">
            <a:avLst/>
          </a:prstGeom>
        </p:spPr>
      </p:pic>
    </p:spTree>
    <p:extLst>
      <p:ext uri="{BB962C8B-B14F-4D97-AF65-F5344CB8AC3E}">
        <p14:creationId xmlns:p14="http://schemas.microsoft.com/office/powerpoint/2010/main" val="188173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0"/>
                <a:lumOff val="100000"/>
                <a:alpha val="83000"/>
              </a:schemeClr>
            </a:gs>
            <a:gs pos="41000">
              <a:schemeClr val="accent1">
                <a:lumMod val="0"/>
                <a:lumOff val="100000"/>
              </a:schemeClr>
            </a:gs>
            <a:gs pos="74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9" name="Rounded Rectangle 198"/>
          <p:cNvSpPr/>
          <p:nvPr/>
        </p:nvSpPr>
        <p:spPr>
          <a:xfrm>
            <a:off x="7813118" y="653267"/>
            <a:ext cx="3992451" cy="38465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p:cNvSpPr/>
          <p:nvPr/>
        </p:nvSpPr>
        <p:spPr>
          <a:xfrm>
            <a:off x="197960" y="3254769"/>
            <a:ext cx="1055177" cy="1050419"/>
          </a:xfrm>
          <a:prstGeom prst="rect">
            <a:avLst/>
          </a:prstGeom>
          <a:solidFill>
            <a:srgbClr val="C0000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p:cNvSpPr txBox="1"/>
          <p:nvPr/>
        </p:nvSpPr>
        <p:spPr>
          <a:xfrm>
            <a:off x="717313" y="3798164"/>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3</a:t>
            </a:r>
          </a:p>
        </p:txBody>
      </p:sp>
      <p:grpSp>
        <p:nvGrpSpPr>
          <p:cNvPr id="89" name="Group 88"/>
          <p:cNvGrpSpPr/>
          <p:nvPr/>
        </p:nvGrpSpPr>
        <p:grpSpPr>
          <a:xfrm>
            <a:off x="1403251" y="3810279"/>
            <a:ext cx="4572000" cy="634216"/>
            <a:chOff x="1416474" y="2160260"/>
            <a:chExt cx="4572000" cy="634216"/>
          </a:xfrm>
        </p:grpSpPr>
        <p:sp>
          <p:nvSpPr>
            <p:cNvPr id="72" name="Pentagon 71"/>
            <p:cNvSpPr/>
            <p:nvPr/>
          </p:nvSpPr>
          <p:spPr>
            <a:xfrm>
              <a:off x="1416474" y="2160260"/>
              <a:ext cx="4572000" cy="634216"/>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hlinkClick r:id="" action="ppaction://noaction"/>
            </p:cNvPr>
            <p:cNvSpPr txBox="1"/>
            <p:nvPr/>
          </p:nvSpPr>
          <p:spPr>
            <a:xfrm>
              <a:off x="2363670" y="2241990"/>
              <a:ext cx="32212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Writing</a:t>
              </a:r>
            </a:p>
          </p:txBody>
        </p:sp>
      </p:grpSp>
      <p:sp>
        <p:nvSpPr>
          <p:cNvPr id="76" name="Rectangle 75"/>
          <p:cNvSpPr/>
          <p:nvPr/>
        </p:nvSpPr>
        <p:spPr>
          <a:xfrm>
            <a:off x="239707" y="1629396"/>
            <a:ext cx="1055177" cy="1050419"/>
          </a:xfrm>
          <a:prstGeom prst="rect">
            <a:avLst/>
          </a:prstGeom>
          <a:solidFill>
            <a:srgbClr val="7030A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p:cNvSpPr txBox="1"/>
          <p:nvPr/>
        </p:nvSpPr>
        <p:spPr>
          <a:xfrm>
            <a:off x="667251" y="2211977"/>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2</a:t>
            </a:r>
          </a:p>
        </p:txBody>
      </p:sp>
      <p:grpSp>
        <p:nvGrpSpPr>
          <p:cNvPr id="88" name="Group 87"/>
          <p:cNvGrpSpPr/>
          <p:nvPr/>
        </p:nvGrpSpPr>
        <p:grpSpPr>
          <a:xfrm>
            <a:off x="1473812" y="2181812"/>
            <a:ext cx="4572000" cy="634216"/>
            <a:chOff x="1416474" y="1374417"/>
            <a:chExt cx="4572000" cy="634216"/>
          </a:xfrm>
        </p:grpSpPr>
        <p:sp>
          <p:nvSpPr>
            <p:cNvPr id="77" name="Pentagon 76">
              <a:hlinkClick r:id="" action="ppaction://noaction"/>
            </p:cNvPr>
            <p:cNvSpPr/>
            <p:nvPr/>
          </p:nvSpPr>
          <p:spPr>
            <a:xfrm>
              <a:off x="1416474" y="1374417"/>
              <a:ext cx="4572000" cy="634216"/>
            </a:xfrm>
            <a:prstGeom prst="homePlat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hlinkClick r:id="" action="ppaction://noaction"/>
            </p:cNvPr>
            <p:cNvSpPr txBox="1"/>
            <p:nvPr/>
          </p:nvSpPr>
          <p:spPr>
            <a:xfrm>
              <a:off x="2363670" y="1456147"/>
              <a:ext cx="2290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Grammar</a:t>
              </a:r>
            </a:p>
          </p:txBody>
        </p:sp>
      </p:grpSp>
      <p:sp>
        <p:nvSpPr>
          <p:cNvPr id="81" name="Rectangle 80"/>
          <p:cNvSpPr/>
          <p:nvPr/>
        </p:nvSpPr>
        <p:spPr>
          <a:xfrm>
            <a:off x="267740" y="0"/>
            <a:ext cx="1055177" cy="1050419"/>
          </a:xfrm>
          <a:prstGeom prst="rect">
            <a:avLst/>
          </a:prstGeom>
          <a:solidFill>
            <a:srgbClr val="FF9966"/>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767296" y="604296"/>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1</a:t>
            </a:r>
          </a:p>
        </p:txBody>
      </p:sp>
      <p:grpSp>
        <p:nvGrpSpPr>
          <p:cNvPr id="87" name="Group 86"/>
          <p:cNvGrpSpPr/>
          <p:nvPr/>
        </p:nvGrpSpPr>
        <p:grpSpPr>
          <a:xfrm>
            <a:off x="1501136" y="553345"/>
            <a:ext cx="4572000" cy="634216"/>
            <a:chOff x="1416471" y="553345"/>
            <a:chExt cx="4572000" cy="634216"/>
          </a:xfrm>
        </p:grpSpPr>
        <p:sp>
          <p:nvSpPr>
            <p:cNvPr id="82" name="Pentagon 81"/>
            <p:cNvSpPr/>
            <p:nvPr/>
          </p:nvSpPr>
          <p:spPr>
            <a:xfrm>
              <a:off x="1416471" y="553345"/>
              <a:ext cx="4572000" cy="634216"/>
            </a:xfrm>
            <a:prstGeom prst="homePlate">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hlinkClick r:id="" action="ppaction://noaction"/>
            </p:cNvPr>
            <p:cNvSpPr txBox="1"/>
            <p:nvPr/>
          </p:nvSpPr>
          <p:spPr>
            <a:xfrm>
              <a:off x="2363667" y="635075"/>
              <a:ext cx="2290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Vocabulary</a:t>
              </a:r>
            </a:p>
          </p:txBody>
        </p:sp>
      </p:grpSp>
      <p:grpSp>
        <p:nvGrpSpPr>
          <p:cNvPr id="97" name="Group 96"/>
          <p:cNvGrpSpPr/>
          <p:nvPr/>
        </p:nvGrpSpPr>
        <p:grpSpPr>
          <a:xfrm>
            <a:off x="7426689" y="397449"/>
            <a:ext cx="4765311" cy="765572"/>
            <a:chOff x="-604129" y="435429"/>
            <a:chExt cx="13639406" cy="765572"/>
          </a:xfrm>
        </p:grpSpPr>
        <p:sp>
          <p:nvSpPr>
            <p:cNvPr id="95"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oup 97">
            <a:extLst>
              <a:ext uri="{FF2B5EF4-FFF2-40B4-BE49-F238E27FC236}">
                <a16:creationId xmlns:a16="http://schemas.microsoft.com/office/drawing/2014/main" id="{7090A4C6-0ACE-4A8F-802F-CA2D618C13AC}"/>
              </a:ext>
            </a:extLst>
          </p:cNvPr>
          <p:cNvGrpSpPr/>
          <p:nvPr/>
        </p:nvGrpSpPr>
        <p:grpSpPr>
          <a:xfrm>
            <a:off x="8675640" y="523132"/>
            <a:ext cx="2547243" cy="5326454"/>
            <a:chOff x="8441265" y="435429"/>
            <a:chExt cx="2547243" cy="5326454"/>
          </a:xfrm>
        </p:grpSpPr>
        <p:sp>
          <p:nvSpPr>
            <p:cNvPr id="99"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22">
              <a:extLst>
                <a:ext uri="{FF2B5EF4-FFF2-40B4-BE49-F238E27FC236}">
                  <a16:creationId xmlns:a16="http://schemas.microsoft.com/office/drawing/2014/main" id="{9CB42899-DD88-45DE-930E-0A28FB23B5EF}"/>
                </a:ext>
              </a:extLst>
            </p:cNvPr>
            <p:cNvSpPr/>
            <p:nvPr/>
          </p:nvSpPr>
          <p:spPr>
            <a:xfrm>
              <a:off x="8441265" y="3504629"/>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path path="circle">
                <a:fillToRect l="50000" t="50000" r="50000" b="50000"/>
              </a:path>
              <a:tileRect/>
            </a:gra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10" name="Oval 109">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2" name="Straight Connector 101">
              <a:extLst>
                <a:ext uri="{FF2B5EF4-FFF2-40B4-BE49-F238E27FC236}">
                  <a16:creationId xmlns:a16="http://schemas.microsoft.com/office/drawing/2014/main" id="{35D97D61-3B74-473E-B47D-20E6942675C3}"/>
                </a:ext>
              </a:extLst>
            </p:cNvPr>
            <p:cNvCxnSpPr>
              <a:cxnSpLocks/>
              <a:stCxn id="110" idx="4"/>
              <a:endCxn id="100" idx="5"/>
            </p:cNvCxnSpPr>
            <p:nvPr/>
          </p:nvCxnSpPr>
          <p:spPr>
            <a:xfrm flipH="1">
              <a:off x="9545579" y="1204686"/>
              <a:ext cx="56145" cy="2299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85064E40-2020-4E30-A5F7-7EA1DB6C1E9F}"/>
                </a:ext>
              </a:extLst>
            </p:cNvPr>
            <p:cNvSpPr txBox="1"/>
            <p:nvPr/>
          </p:nvSpPr>
          <p:spPr>
            <a:xfrm>
              <a:off x="8496628" y="4162778"/>
              <a:ext cx="2491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Marks</a:t>
              </a:r>
            </a:p>
          </p:txBody>
        </p:sp>
      </p:grpSp>
      <p:grpSp>
        <p:nvGrpSpPr>
          <p:cNvPr id="112" name="Group 111">
            <a:extLst>
              <a:ext uri="{FF2B5EF4-FFF2-40B4-BE49-F238E27FC236}">
                <a16:creationId xmlns:a16="http://schemas.microsoft.com/office/drawing/2014/main" id="{7090A4C6-0ACE-4A8F-802F-CA2D618C13AC}"/>
              </a:ext>
            </a:extLst>
          </p:cNvPr>
          <p:cNvGrpSpPr/>
          <p:nvPr/>
        </p:nvGrpSpPr>
        <p:grpSpPr>
          <a:xfrm>
            <a:off x="8757687" y="531284"/>
            <a:ext cx="2520559" cy="5326454"/>
            <a:chOff x="8496628" y="435429"/>
            <a:chExt cx="2520559" cy="5326454"/>
          </a:xfrm>
        </p:grpSpPr>
        <p:sp>
          <p:nvSpPr>
            <p:cNvPr id="113"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22">
              <a:extLst>
                <a:ext uri="{FF2B5EF4-FFF2-40B4-BE49-F238E27FC236}">
                  <a16:creationId xmlns:a16="http://schemas.microsoft.com/office/drawing/2014/main" id="{9CB42899-DD88-45DE-930E-0A28FB23B5EF}"/>
                </a:ext>
              </a:extLst>
            </p:cNvPr>
            <p:cNvSpPr/>
            <p:nvPr/>
          </p:nvSpPr>
          <p:spPr>
            <a:xfrm>
              <a:off x="8496628" y="3462887"/>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660066"/>
            </a:soli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22" name="Oval 121">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6" name="Straight Connector 115">
              <a:extLst>
                <a:ext uri="{FF2B5EF4-FFF2-40B4-BE49-F238E27FC236}">
                  <a16:creationId xmlns:a16="http://schemas.microsoft.com/office/drawing/2014/main" id="{35D97D61-3B74-473E-B47D-20E6942675C3}"/>
                </a:ext>
              </a:extLst>
            </p:cNvPr>
            <p:cNvCxnSpPr>
              <a:cxnSpLocks/>
            </p:cNvCxnSpPr>
            <p:nvPr/>
          </p:nvCxnSpPr>
          <p:spPr>
            <a:xfrm flipH="1">
              <a:off x="9584935" y="1203861"/>
              <a:ext cx="782" cy="225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85064E40-2020-4E30-A5F7-7EA1DB6C1E9F}"/>
                </a:ext>
              </a:extLst>
            </p:cNvPr>
            <p:cNvSpPr txBox="1"/>
            <p:nvPr/>
          </p:nvSpPr>
          <p:spPr>
            <a:xfrm>
              <a:off x="8525307" y="4176649"/>
              <a:ext cx="2491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entury Gothic" panose="020B0502020202020204" pitchFamily="34" charset="0"/>
                </a:rPr>
                <a:t>1</a:t>
              </a: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 Marks</a:t>
              </a:r>
            </a:p>
          </p:txBody>
        </p:sp>
      </p:grpSp>
      <p:grpSp>
        <p:nvGrpSpPr>
          <p:cNvPr id="124" name="Group 123">
            <a:extLst>
              <a:ext uri="{FF2B5EF4-FFF2-40B4-BE49-F238E27FC236}">
                <a16:creationId xmlns:a16="http://schemas.microsoft.com/office/drawing/2014/main" id="{7090A4C6-0ACE-4A8F-802F-CA2D618C13AC}"/>
              </a:ext>
            </a:extLst>
          </p:cNvPr>
          <p:cNvGrpSpPr/>
          <p:nvPr/>
        </p:nvGrpSpPr>
        <p:grpSpPr>
          <a:xfrm>
            <a:off x="8778817" y="511289"/>
            <a:ext cx="2491880" cy="5326454"/>
            <a:chOff x="8496628" y="435429"/>
            <a:chExt cx="2491880" cy="5326454"/>
          </a:xfrm>
        </p:grpSpPr>
        <p:sp>
          <p:nvSpPr>
            <p:cNvPr id="125"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22">
              <a:extLst>
                <a:ext uri="{FF2B5EF4-FFF2-40B4-BE49-F238E27FC236}">
                  <a16:creationId xmlns:a16="http://schemas.microsoft.com/office/drawing/2014/main" id="{9CB42899-DD88-45DE-930E-0A28FB23B5EF}"/>
                </a:ext>
              </a:extLst>
            </p:cNvPr>
            <p:cNvSpPr/>
            <p:nvPr/>
          </p:nvSpPr>
          <p:spPr>
            <a:xfrm>
              <a:off x="8496628" y="3462887"/>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FF0000"/>
            </a:soli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7" name="Group 126">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34" name="Oval 133">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8" name="Straight Connector 127">
              <a:extLst>
                <a:ext uri="{FF2B5EF4-FFF2-40B4-BE49-F238E27FC236}">
                  <a16:creationId xmlns:a16="http://schemas.microsoft.com/office/drawing/2014/main" id="{35D97D61-3B74-473E-B47D-20E6942675C3}"/>
                </a:ext>
              </a:extLst>
            </p:cNvPr>
            <p:cNvCxnSpPr>
              <a:cxnSpLocks/>
              <a:stCxn id="134" idx="4"/>
              <a:endCxn id="126" idx="5"/>
            </p:cNvCxnSpPr>
            <p:nvPr/>
          </p:nvCxnSpPr>
          <p:spPr>
            <a:xfrm flipH="1">
              <a:off x="9600942" y="1204686"/>
              <a:ext cx="782" cy="225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85064E40-2020-4E30-A5F7-7EA1DB6C1E9F}"/>
                </a:ext>
              </a:extLst>
            </p:cNvPr>
            <p:cNvSpPr txBox="1"/>
            <p:nvPr/>
          </p:nvSpPr>
          <p:spPr>
            <a:xfrm>
              <a:off x="8496628" y="4162778"/>
              <a:ext cx="2491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entury Gothic" panose="020B0502020202020204" pitchFamily="34" charset="0"/>
                </a:rPr>
                <a:t>3</a:t>
              </a: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 Marks</a:t>
              </a:r>
            </a:p>
          </p:txBody>
        </p:sp>
      </p:grpSp>
      <p:sp>
        <p:nvSpPr>
          <p:cNvPr id="200" name="TextBox 199"/>
          <p:cNvSpPr txBox="1"/>
          <p:nvPr/>
        </p:nvSpPr>
        <p:spPr>
          <a:xfrm>
            <a:off x="8544105" y="2394366"/>
            <a:ext cx="2530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Total </a:t>
            </a:r>
            <a:r>
              <a:rPr lang="en-US" sz="2000" dirty="0">
                <a:solidFill>
                  <a:srgbClr val="FFFF00"/>
                </a:solidFill>
                <a:latin typeface="Arial Black" panose="020B0A04020102020204" pitchFamily="34" charset="0"/>
              </a:rPr>
              <a:t>6</a:t>
            </a:r>
            <a:r>
              <a:rPr kumimoji="0" lang="en-US" sz="20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0</a:t>
            </a: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Marks</a:t>
            </a:r>
          </a:p>
        </p:txBody>
      </p:sp>
      <p:pic>
        <p:nvPicPr>
          <p:cNvPr id="160" name="Picture 4" descr="Exide - International Brands">
            <a:extLst>
              <a:ext uri="{FF2B5EF4-FFF2-40B4-BE49-F238E27FC236}">
                <a16:creationId xmlns:a16="http://schemas.microsoft.com/office/drawing/2014/main" id="{033E9A37-389A-4D81-9F4D-AC269FC2BF7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27465" y="0"/>
            <a:ext cx="1225489" cy="77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174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2000"/>
                                            <p:tgtEl>
                                              <p:spTgt spid="87"/>
                                            </p:tgtEl>
                                          </p:cBhvr>
                                        </p:animEffect>
                                      </p:childTnLst>
                                    </p:cTn>
                                  </p:par>
                                  <p:par>
                                    <p:cTn id="8" presetID="1"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par>
                                    <p:cTn id="10" presetID="2" presetClass="entr" presetSubtype="2" accel="28000" fill="hold" nodeType="withEffect" p14:presetBounceEnd="44000">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14:bounceEnd="44000">
                                          <p:cBhvr additive="base">
                                            <p:cTn id="12" dur="2000" fill="hold"/>
                                            <p:tgtEl>
                                              <p:spTgt spid="98"/>
                                            </p:tgtEl>
                                            <p:attrNameLst>
                                              <p:attrName>ppt_x</p:attrName>
                                            </p:attrNameLst>
                                          </p:cBhvr>
                                          <p:tavLst>
                                            <p:tav tm="0">
                                              <p:val>
                                                <p:strVal val="1+#ppt_w/2"/>
                                              </p:val>
                                            </p:tav>
                                            <p:tav tm="100000">
                                              <p:val>
                                                <p:strVal val="#ppt_x"/>
                                              </p:val>
                                            </p:tav>
                                          </p:tavLst>
                                        </p:anim>
                                        <p:anim calcmode="lin" valueType="num" p14:bounceEnd="44000">
                                          <p:cBhvr additive="base">
                                            <p:cTn id="13"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8"/>
                                            </p:tgtEl>
                                            <p:attrNameLst>
                                              <p:attrName>ppt_x</p:attrName>
                                            </p:attrNameLst>
                                          </p:cBhvr>
                                          <p:tavLst>
                                            <p:tav tm="0">
                                              <p:val>
                                                <p:strVal val="ppt_x"/>
                                              </p:val>
                                            </p:tav>
                                            <p:tav tm="100000">
                                              <p:val>
                                                <p:strVal val="ppt_x"/>
                                              </p:val>
                                            </p:tav>
                                          </p:tavLst>
                                        </p:anim>
                                        <p:anim calcmode="lin" valueType="num">
                                          <p:cBhvr additive="base">
                                            <p:cTn id="18" dur="500"/>
                                            <p:tgtEl>
                                              <p:spTgt spid="98"/>
                                            </p:tgtEl>
                                            <p:attrNameLst>
                                              <p:attrName>ppt_y</p:attrName>
                                            </p:attrNameLst>
                                          </p:cBhvr>
                                          <p:tavLst>
                                            <p:tav tm="0">
                                              <p:val>
                                                <p:strVal val="ppt_y"/>
                                              </p:val>
                                            </p:tav>
                                            <p:tav tm="100000">
                                              <p:val>
                                                <p:strVal val="1+ppt_h/2"/>
                                              </p:val>
                                            </p:tav>
                                          </p:tavLst>
                                        </p:anim>
                                        <p:set>
                                          <p:cBhvr>
                                            <p:cTn id="19" dur="1" fill="hold">
                                              <p:stCondLst>
                                                <p:cond delay="499"/>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2000"/>
                                            <p:tgtEl>
                                              <p:spTgt spid="88"/>
                                            </p:tgtEl>
                                          </p:cBhvr>
                                        </p:animEffect>
                                      </p:childTnLst>
                                    </p:cTn>
                                  </p:par>
                                  <p:par>
                                    <p:cTn id="23" presetID="2" presetClass="entr" presetSubtype="2" accel="28000" fill="hold" nodeType="withEffect" p14:presetBounceEnd="44000">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14:bounceEnd="44000">
                                          <p:cBhvr additive="base">
                                            <p:cTn id="25" dur="2000" fill="hold"/>
                                            <p:tgtEl>
                                              <p:spTgt spid="112"/>
                                            </p:tgtEl>
                                            <p:attrNameLst>
                                              <p:attrName>ppt_x</p:attrName>
                                            </p:attrNameLst>
                                          </p:cBhvr>
                                          <p:tavLst>
                                            <p:tav tm="0">
                                              <p:val>
                                                <p:strVal val="1+#ppt_w/2"/>
                                              </p:val>
                                            </p:tav>
                                            <p:tav tm="100000">
                                              <p:val>
                                                <p:strVal val="#ppt_x"/>
                                              </p:val>
                                            </p:tav>
                                          </p:tavLst>
                                        </p:anim>
                                        <p:anim calcmode="lin" valueType="num" p14:bounceEnd="44000">
                                          <p:cBhvr additive="base">
                                            <p:cTn id="26" dur="2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2"/>
                                            </p:tgtEl>
                                            <p:attrNameLst>
                                              <p:attrName>ppt_x</p:attrName>
                                            </p:attrNameLst>
                                          </p:cBhvr>
                                          <p:tavLst>
                                            <p:tav tm="0">
                                              <p:val>
                                                <p:strVal val="ppt_x"/>
                                              </p:val>
                                            </p:tav>
                                            <p:tav tm="100000">
                                              <p:val>
                                                <p:strVal val="ppt_x"/>
                                              </p:val>
                                            </p:tav>
                                          </p:tavLst>
                                        </p:anim>
                                        <p:anim calcmode="lin" valueType="num">
                                          <p:cBhvr additive="base">
                                            <p:cTn id="31" dur="500"/>
                                            <p:tgtEl>
                                              <p:spTgt spid="112"/>
                                            </p:tgtEl>
                                            <p:attrNameLst>
                                              <p:attrName>ppt_y</p:attrName>
                                            </p:attrNameLst>
                                          </p:cBhvr>
                                          <p:tavLst>
                                            <p:tav tm="0">
                                              <p:val>
                                                <p:strVal val="ppt_y"/>
                                              </p:val>
                                            </p:tav>
                                            <p:tav tm="100000">
                                              <p:val>
                                                <p:strVal val="1+ppt_h/2"/>
                                              </p:val>
                                            </p:tav>
                                          </p:tavLst>
                                        </p:anim>
                                        <p:set>
                                          <p:cBhvr>
                                            <p:cTn id="32" dur="1" fill="hold">
                                              <p:stCondLst>
                                                <p:cond delay="499"/>
                                              </p:stCondLst>
                                            </p:cTn>
                                            <p:tgtEl>
                                              <p:spTgt spid="112"/>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2000"/>
                                            <p:tgtEl>
                                              <p:spTgt spid="89"/>
                                            </p:tgtEl>
                                          </p:cBhvr>
                                        </p:animEffect>
                                      </p:childTnLst>
                                    </p:cTn>
                                  </p:par>
                                  <p:par>
                                    <p:cTn id="36" presetID="2" presetClass="entr" presetSubtype="2" accel="28000" fill="hold" nodeType="withEffect" p14:presetBounceEnd="44000">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14:bounceEnd="44000">
                                          <p:cBhvr additive="base">
                                            <p:cTn id="38" dur="2000" fill="hold"/>
                                            <p:tgtEl>
                                              <p:spTgt spid="124"/>
                                            </p:tgtEl>
                                            <p:attrNameLst>
                                              <p:attrName>ppt_x</p:attrName>
                                            </p:attrNameLst>
                                          </p:cBhvr>
                                          <p:tavLst>
                                            <p:tav tm="0">
                                              <p:val>
                                                <p:strVal val="1+#ppt_w/2"/>
                                              </p:val>
                                            </p:tav>
                                            <p:tav tm="100000">
                                              <p:val>
                                                <p:strVal val="#ppt_x"/>
                                              </p:val>
                                            </p:tav>
                                          </p:tavLst>
                                        </p:anim>
                                        <p:anim calcmode="lin" valueType="num" p14:bounceEnd="44000">
                                          <p:cBhvr additive="base">
                                            <p:cTn id="39" dur="2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24"/>
                                            </p:tgtEl>
                                            <p:attrNameLst>
                                              <p:attrName>ppt_x</p:attrName>
                                            </p:attrNameLst>
                                          </p:cBhvr>
                                          <p:tavLst>
                                            <p:tav tm="0">
                                              <p:val>
                                                <p:strVal val="ppt_x"/>
                                              </p:val>
                                            </p:tav>
                                            <p:tav tm="100000">
                                              <p:val>
                                                <p:strVal val="ppt_x"/>
                                              </p:val>
                                            </p:tav>
                                          </p:tavLst>
                                        </p:anim>
                                        <p:anim calcmode="lin" valueType="num">
                                          <p:cBhvr additive="base">
                                            <p:cTn id="44" dur="500"/>
                                            <p:tgtEl>
                                              <p:spTgt spid="124"/>
                                            </p:tgtEl>
                                            <p:attrNameLst>
                                              <p:attrName>ppt_y</p:attrName>
                                            </p:attrNameLst>
                                          </p:cBhvr>
                                          <p:tavLst>
                                            <p:tav tm="0">
                                              <p:val>
                                                <p:strVal val="ppt_y"/>
                                              </p:val>
                                            </p:tav>
                                            <p:tav tm="100000">
                                              <p:val>
                                                <p:strVal val="1+ppt_h/2"/>
                                              </p:val>
                                            </p:tav>
                                          </p:tavLst>
                                        </p:anim>
                                        <p:set>
                                          <p:cBhvr>
                                            <p:cTn id="45" dur="1" fill="hold">
                                              <p:stCondLst>
                                                <p:cond delay="499"/>
                                              </p:stCondLst>
                                            </p:cTn>
                                            <p:tgtEl>
                                              <p:spTgt spid="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99"/>
                                            </p:tgtEl>
                                            <p:attrNameLst>
                                              <p:attrName>style.visibility</p:attrName>
                                            </p:attrNameLst>
                                          </p:cBhvr>
                                          <p:to>
                                            <p:strVal val="visible"/>
                                          </p:to>
                                        </p:set>
                                        <p:animEffect transition="in" filter="wipe(up)">
                                          <p:cBhvr>
                                            <p:cTn id="50" dur="5000"/>
                                            <p:tgtEl>
                                              <p:spTgt spid="199"/>
                                            </p:tgtEl>
                                          </p:cBhvr>
                                        </p:animEffect>
                                      </p:childTnLst>
                                    </p:cTn>
                                  </p:par>
                                  <p:par>
                                    <p:cTn id="51" presetID="20" presetClass="entr" presetSubtype="0" fill="hold" grpId="0" nodeType="withEffect">
                                      <p:stCondLst>
                                        <p:cond delay="2000"/>
                                      </p:stCondLst>
                                      <p:childTnLst>
                                        <p:set>
                                          <p:cBhvr>
                                            <p:cTn id="52" dur="1" fill="hold">
                                              <p:stCondLst>
                                                <p:cond delay="0"/>
                                              </p:stCondLst>
                                            </p:cTn>
                                            <p:tgtEl>
                                              <p:spTgt spid="200"/>
                                            </p:tgtEl>
                                            <p:attrNameLst>
                                              <p:attrName>style.visibility</p:attrName>
                                            </p:attrNameLst>
                                          </p:cBhvr>
                                          <p:to>
                                            <p:strVal val="visible"/>
                                          </p:to>
                                        </p:set>
                                        <p:animEffect transition="in" filter="wedge">
                                          <p:cBhvr>
                                            <p:cTn id="53" dur="3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2000"/>
                                            <p:tgtEl>
                                              <p:spTgt spid="87"/>
                                            </p:tgtEl>
                                          </p:cBhvr>
                                        </p:animEffect>
                                      </p:childTnLst>
                                    </p:cTn>
                                  </p:par>
                                  <p:par>
                                    <p:cTn id="8" presetID="1"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par>
                                    <p:cTn id="10" presetID="2" presetClass="entr" presetSubtype="2" accel="2800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000" fill="hold"/>
                                            <p:tgtEl>
                                              <p:spTgt spid="98"/>
                                            </p:tgtEl>
                                            <p:attrNameLst>
                                              <p:attrName>ppt_x</p:attrName>
                                            </p:attrNameLst>
                                          </p:cBhvr>
                                          <p:tavLst>
                                            <p:tav tm="0">
                                              <p:val>
                                                <p:strVal val="1+#ppt_w/2"/>
                                              </p:val>
                                            </p:tav>
                                            <p:tav tm="100000">
                                              <p:val>
                                                <p:strVal val="#ppt_x"/>
                                              </p:val>
                                            </p:tav>
                                          </p:tavLst>
                                        </p:anim>
                                        <p:anim calcmode="lin" valueType="num">
                                          <p:cBhvr additive="base">
                                            <p:cTn id="13"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8"/>
                                            </p:tgtEl>
                                            <p:attrNameLst>
                                              <p:attrName>ppt_x</p:attrName>
                                            </p:attrNameLst>
                                          </p:cBhvr>
                                          <p:tavLst>
                                            <p:tav tm="0">
                                              <p:val>
                                                <p:strVal val="ppt_x"/>
                                              </p:val>
                                            </p:tav>
                                            <p:tav tm="100000">
                                              <p:val>
                                                <p:strVal val="ppt_x"/>
                                              </p:val>
                                            </p:tav>
                                          </p:tavLst>
                                        </p:anim>
                                        <p:anim calcmode="lin" valueType="num">
                                          <p:cBhvr additive="base">
                                            <p:cTn id="18" dur="500"/>
                                            <p:tgtEl>
                                              <p:spTgt spid="98"/>
                                            </p:tgtEl>
                                            <p:attrNameLst>
                                              <p:attrName>ppt_y</p:attrName>
                                            </p:attrNameLst>
                                          </p:cBhvr>
                                          <p:tavLst>
                                            <p:tav tm="0">
                                              <p:val>
                                                <p:strVal val="ppt_y"/>
                                              </p:val>
                                            </p:tav>
                                            <p:tav tm="100000">
                                              <p:val>
                                                <p:strVal val="1+ppt_h/2"/>
                                              </p:val>
                                            </p:tav>
                                          </p:tavLst>
                                        </p:anim>
                                        <p:set>
                                          <p:cBhvr>
                                            <p:cTn id="19" dur="1" fill="hold">
                                              <p:stCondLst>
                                                <p:cond delay="499"/>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2000"/>
                                            <p:tgtEl>
                                              <p:spTgt spid="88"/>
                                            </p:tgtEl>
                                          </p:cBhvr>
                                        </p:animEffect>
                                      </p:childTnLst>
                                    </p:cTn>
                                  </p:par>
                                  <p:par>
                                    <p:cTn id="23" presetID="2" presetClass="entr" presetSubtype="2" accel="2800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additive="base">
                                            <p:cTn id="25" dur="2000" fill="hold"/>
                                            <p:tgtEl>
                                              <p:spTgt spid="112"/>
                                            </p:tgtEl>
                                            <p:attrNameLst>
                                              <p:attrName>ppt_x</p:attrName>
                                            </p:attrNameLst>
                                          </p:cBhvr>
                                          <p:tavLst>
                                            <p:tav tm="0">
                                              <p:val>
                                                <p:strVal val="1+#ppt_w/2"/>
                                              </p:val>
                                            </p:tav>
                                            <p:tav tm="100000">
                                              <p:val>
                                                <p:strVal val="#ppt_x"/>
                                              </p:val>
                                            </p:tav>
                                          </p:tavLst>
                                        </p:anim>
                                        <p:anim calcmode="lin" valueType="num">
                                          <p:cBhvr additive="base">
                                            <p:cTn id="26" dur="2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2"/>
                                            </p:tgtEl>
                                            <p:attrNameLst>
                                              <p:attrName>ppt_x</p:attrName>
                                            </p:attrNameLst>
                                          </p:cBhvr>
                                          <p:tavLst>
                                            <p:tav tm="0">
                                              <p:val>
                                                <p:strVal val="ppt_x"/>
                                              </p:val>
                                            </p:tav>
                                            <p:tav tm="100000">
                                              <p:val>
                                                <p:strVal val="ppt_x"/>
                                              </p:val>
                                            </p:tav>
                                          </p:tavLst>
                                        </p:anim>
                                        <p:anim calcmode="lin" valueType="num">
                                          <p:cBhvr additive="base">
                                            <p:cTn id="31" dur="500"/>
                                            <p:tgtEl>
                                              <p:spTgt spid="112"/>
                                            </p:tgtEl>
                                            <p:attrNameLst>
                                              <p:attrName>ppt_y</p:attrName>
                                            </p:attrNameLst>
                                          </p:cBhvr>
                                          <p:tavLst>
                                            <p:tav tm="0">
                                              <p:val>
                                                <p:strVal val="ppt_y"/>
                                              </p:val>
                                            </p:tav>
                                            <p:tav tm="100000">
                                              <p:val>
                                                <p:strVal val="1+ppt_h/2"/>
                                              </p:val>
                                            </p:tav>
                                          </p:tavLst>
                                        </p:anim>
                                        <p:set>
                                          <p:cBhvr>
                                            <p:cTn id="32" dur="1" fill="hold">
                                              <p:stCondLst>
                                                <p:cond delay="499"/>
                                              </p:stCondLst>
                                            </p:cTn>
                                            <p:tgtEl>
                                              <p:spTgt spid="112"/>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2000"/>
                                            <p:tgtEl>
                                              <p:spTgt spid="89"/>
                                            </p:tgtEl>
                                          </p:cBhvr>
                                        </p:animEffect>
                                      </p:childTnLst>
                                    </p:cTn>
                                  </p:par>
                                  <p:par>
                                    <p:cTn id="36" presetID="2" presetClass="entr" presetSubtype="2" accel="28000"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additive="base">
                                            <p:cTn id="38" dur="2000" fill="hold"/>
                                            <p:tgtEl>
                                              <p:spTgt spid="124"/>
                                            </p:tgtEl>
                                            <p:attrNameLst>
                                              <p:attrName>ppt_x</p:attrName>
                                            </p:attrNameLst>
                                          </p:cBhvr>
                                          <p:tavLst>
                                            <p:tav tm="0">
                                              <p:val>
                                                <p:strVal val="1+#ppt_w/2"/>
                                              </p:val>
                                            </p:tav>
                                            <p:tav tm="100000">
                                              <p:val>
                                                <p:strVal val="#ppt_x"/>
                                              </p:val>
                                            </p:tav>
                                          </p:tavLst>
                                        </p:anim>
                                        <p:anim calcmode="lin" valueType="num">
                                          <p:cBhvr additive="base">
                                            <p:cTn id="39" dur="2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24"/>
                                            </p:tgtEl>
                                            <p:attrNameLst>
                                              <p:attrName>ppt_x</p:attrName>
                                            </p:attrNameLst>
                                          </p:cBhvr>
                                          <p:tavLst>
                                            <p:tav tm="0">
                                              <p:val>
                                                <p:strVal val="ppt_x"/>
                                              </p:val>
                                            </p:tav>
                                            <p:tav tm="100000">
                                              <p:val>
                                                <p:strVal val="ppt_x"/>
                                              </p:val>
                                            </p:tav>
                                          </p:tavLst>
                                        </p:anim>
                                        <p:anim calcmode="lin" valueType="num">
                                          <p:cBhvr additive="base">
                                            <p:cTn id="44" dur="500"/>
                                            <p:tgtEl>
                                              <p:spTgt spid="124"/>
                                            </p:tgtEl>
                                            <p:attrNameLst>
                                              <p:attrName>ppt_y</p:attrName>
                                            </p:attrNameLst>
                                          </p:cBhvr>
                                          <p:tavLst>
                                            <p:tav tm="0">
                                              <p:val>
                                                <p:strVal val="ppt_y"/>
                                              </p:val>
                                            </p:tav>
                                            <p:tav tm="100000">
                                              <p:val>
                                                <p:strVal val="1+ppt_h/2"/>
                                              </p:val>
                                            </p:tav>
                                          </p:tavLst>
                                        </p:anim>
                                        <p:set>
                                          <p:cBhvr>
                                            <p:cTn id="45" dur="1" fill="hold">
                                              <p:stCondLst>
                                                <p:cond delay="499"/>
                                              </p:stCondLst>
                                            </p:cTn>
                                            <p:tgtEl>
                                              <p:spTgt spid="124"/>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2000"/>
                                            <p:tgtEl>
                                              <p:spTgt spid="90"/>
                                            </p:tgtEl>
                                          </p:cBhvr>
                                        </p:animEffect>
                                      </p:childTnLst>
                                    </p:cTn>
                                  </p:par>
                                  <p:par>
                                    <p:cTn id="49" presetID="2" presetClass="entr" presetSubtype="2" accel="28000" fill="hold" nodeType="withEffect">
                                      <p:stCondLst>
                                        <p:cond delay="0"/>
                                      </p:stCondLst>
                                      <p:childTnLst>
                                        <p:set>
                                          <p:cBhvr>
                                            <p:cTn id="50" dur="1" fill="hold">
                                              <p:stCondLst>
                                                <p:cond delay="0"/>
                                              </p:stCondLst>
                                            </p:cTn>
                                            <p:tgtEl>
                                              <p:spTgt spid="136"/>
                                            </p:tgtEl>
                                            <p:attrNameLst>
                                              <p:attrName>style.visibility</p:attrName>
                                            </p:attrNameLst>
                                          </p:cBhvr>
                                          <p:to>
                                            <p:strVal val="visible"/>
                                          </p:to>
                                        </p:set>
                                        <p:anim calcmode="lin" valueType="num">
                                          <p:cBhvr additive="base">
                                            <p:cTn id="51" dur="2000" fill="hold"/>
                                            <p:tgtEl>
                                              <p:spTgt spid="136"/>
                                            </p:tgtEl>
                                            <p:attrNameLst>
                                              <p:attrName>ppt_x</p:attrName>
                                            </p:attrNameLst>
                                          </p:cBhvr>
                                          <p:tavLst>
                                            <p:tav tm="0">
                                              <p:val>
                                                <p:strVal val="1+#ppt_w/2"/>
                                              </p:val>
                                            </p:tav>
                                            <p:tav tm="100000">
                                              <p:val>
                                                <p:strVal val="#ppt_x"/>
                                              </p:val>
                                            </p:tav>
                                          </p:tavLst>
                                        </p:anim>
                                        <p:anim calcmode="lin" valueType="num">
                                          <p:cBhvr additive="base">
                                            <p:cTn id="52" dur="20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36"/>
                                            </p:tgtEl>
                                            <p:attrNameLst>
                                              <p:attrName>ppt_x</p:attrName>
                                            </p:attrNameLst>
                                          </p:cBhvr>
                                          <p:tavLst>
                                            <p:tav tm="0">
                                              <p:val>
                                                <p:strVal val="ppt_x"/>
                                              </p:val>
                                            </p:tav>
                                            <p:tav tm="100000">
                                              <p:val>
                                                <p:strVal val="ppt_x"/>
                                              </p:val>
                                            </p:tav>
                                          </p:tavLst>
                                        </p:anim>
                                        <p:anim calcmode="lin" valueType="num">
                                          <p:cBhvr additive="base">
                                            <p:cTn id="57" dur="500"/>
                                            <p:tgtEl>
                                              <p:spTgt spid="136"/>
                                            </p:tgtEl>
                                            <p:attrNameLst>
                                              <p:attrName>ppt_y</p:attrName>
                                            </p:attrNameLst>
                                          </p:cBhvr>
                                          <p:tavLst>
                                            <p:tav tm="0">
                                              <p:val>
                                                <p:strVal val="ppt_y"/>
                                              </p:val>
                                            </p:tav>
                                            <p:tav tm="100000">
                                              <p:val>
                                                <p:strVal val="1+ppt_h/2"/>
                                              </p:val>
                                            </p:tav>
                                          </p:tavLst>
                                        </p:anim>
                                        <p:set>
                                          <p:cBhvr>
                                            <p:cTn id="58" dur="1" fill="hold">
                                              <p:stCondLst>
                                                <p:cond delay="499"/>
                                              </p:stCondLst>
                                            </p:cTn>
                                            <p:tgtEl>
                                              <p:spTgt spid="136"/>
                                            </p:tgtEl>
                                            <p:attrNameLst>
                                              <p:attrName>style.visibility</p:attrName>
                                            </p:attrNameLst>
                                          </p:cBhvr>
                                          <p:to>
                                            <p:strVal val="hidden"/>
                                          </p:to>
                                        </p:set>
                                      </p:childTnLst>
                                    </p:cTn>
                                  </p:par>
                                  <p:par>
                                    <p:cTn id="59" presetID="22" presetClass="entr" presetSubtype="8"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2000"/>
                                            <p:tgtEl>
                                              <p:spTgt spid="91"/>
                                            </p:tgtEl>
                                          </p:cBhvr>
                                        </p:animEffect>
                                      </p:childTnLst>
                                    </p:cTn>
                                  </p:par>
                                  <p:par>
                                    <p:cTn id="62" presetID="2" presetClass="entr" presetSubtype="2" accel="28000" fill="hold" nodeType="with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additive="base">
                                            <p:cTn id="64" dur="2000" fill="hold"/>
                                            <p:tgtEl>
                                              <p:spTgt spid="148"/>
                                            </p:tgtEl>
                                            <p:attrNameLst>
                                              <p:attrName>ppt_x</p:attrName>
                                            </p:attrNameLst>
                                          </p:cBhvr>
                                          <p:tavLst>
                                            <p:tav tm="0">
                                              <p:val>
                                                <p:strVal val="1+#ppt_w/2"/>
                                              </p:val>
                                            </p:tav>
                                            <p:tav tm="100000">
                                              <p:val>
                                                <p:strVal val="#ppt_x"/>
                                              </p:val>
                                            </p:tav>
                                          </p:tavLst>
                                        </p:anim>
                                        <p:anim calcmode="lin" valueType="num">
                                          <p:cBhvr additive="base">
                                            <p:cTn id="65" dur="2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48"/>
                                            </p:tgtEl>
                                            <p:attrNameLst>
                                              <p:attrName>ppt_x</p:attrName>
                                            </p:attrNameLst>
                                          </p:cBhvr>
                                          <p:tavLst>
                                            <p:tav tm="0">
                                              <p:val>
                                                <p:strVal val="ppt_x"/>
                                              </p:val>
                                            </p:tav>
                                            <p:tav tm="100000">
                                              <p:val>
                                                <p:strVal val="ppt_x"/>
                                              </p:val>
                                            </p:tav>
                                          </p:tavLst>
                                        </p:anim>
                                        <p:anim calcmode="lin" valueType="num">
                                          <p:cBhvr additive="base">
                                            <p:cTn id="70" dur="500"/>
                                            <p:tgtEl>
                                              <p:spTgt spid="148"/>
                                            </p:tgtEl>
                                            <p:attrNameLst>
                                              <p:attrName>ppt_y</p:attrName>
                                            </p:attrNameLst>
                                          </p:cBhvr>
                                          <p:tavLst>
                                            <p:tav tm="0">
                                              <p:val>
                                                <p:strVal val="ppt_y"/>
                                              </p:val>
                                            </p:tav>
                                            <p:tav tm="100000">
                                              <p:val>
                                                <p:strVal val="1+ppt_h/2"/>
                                              </p:val>
                                            </p:tav>
                                          </p:tavLst>
                                        </p:anim>
                                        <p:set>
                                          <p:cBhvr>
                                            <p:cTn id="71" dur="1" fill="hold">
                                              <p:stCondLst>
                                                <p:cond delay="499"/>
                                              </p:stCondLst>
                                            </p:cTn>
                                            <p:tgtEl>
                                              <p:spTgt spid="148"/>
                                            </p:tgtEl>
                                            <p:attrNameLst>
                                              <p:attrName>style.visibility</p:attrName>
                                            </p:attrNameLst>
                                          </p:cBhvr>
                                          <p:to>
                                            <p:strVal val="hidden"/>
                                          </p:to>
                                        </p:set>
                                      </p:childTnLst>
                                    </p:cTn>
                                  </p:par>
                                  <p:par>
                                    <p:cTn id="72" presetID="22" presetClass="entr" presetSubtype="8"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wipe(left)">
                                          <p:cBhvr>
                                            <p:cTn id="74" dur="2000"/>
                                            <p:tgtEl>
                                              <p:spTgt spid="92"/>
                                            </p:tgtEl>
                                          </p:cBhvr>
                                        </p:animEffect>
                                      </p:childTnLst>
                                    </p:cTn>
                                  </p:par>
                                  <p:par>
                                    <p:cTn id="75" presetID="2" presetClass="entr" presetSubtype="2" accel="28000" fill="hold" nodeType="withEffect">
                                      <p:stCondLst>
                                        <p:cond delay="0"/>
                                      </p:stCondLst>
                                      <p:childTnLst>
                                        <p:set>
                                          <p:cBhvr>
                                            <p:cTn id="76" dur="1" fill="hold">
                                              <p:stCondLst>
                                                <p:cond delay="0"/>
                                              </p:stCondLst>
                                            </p:cTn>
                                            <p:tgtEl>
                                              <p:spTgt spid="161"/>
                                            </p:tgtEl>
                                            <p:attrNameLst>
                                              <p:attrName>style.visibility</p:attrName>
                                            </p:attrNameLst>
                                          </p:cBhvr>
                                          <p:to>
                                            <p:strVal val="visible"/>
                                          </p:to>
                                        </p:set>
                                        <p:anim calcmode="lin" valueType="num">
                                          <p:cBhvr additive="base">
                                            <p:cTn id="77" dur="2000" fill="hold"/>
                                            <p:tgtEl>
                                              <p:spTgt spid="161"/>
                                            </p:tgtEl>
                                            <p:attrNameLst>
                                              <p:attrName>ppt_x</p:attrName>
                                            </p:attrNameLst>
                                          </p:cBhvr>
                                          <p:tavLst>
                                            <p:tav tm="0">
                                              <p:val>
                                                <p:strVal val="1+#ppt_w/2"/>
                                              </p:val>
                                            </p:tav>
                                            <p:tav tm="100000">
                                              <p:val>
                                                <p:strVal val="#ppt_x"/>
                                              </p:val>
                                            </p:tav>
                                          </p:tavLst>
                                        </p:anim>
                                        <p:anim calcmode="lin" valueType="num">
                                          <p:cBhvr additive="base">
                                            <p:cTn id="78" dur="20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nodeType="clickEffect">
                                      <p:stCondLst>
                                        <p:cond delay="0"/>
                                      </p:stCondLst>
                                      <p:childTnLst>
                                        <p:anim calcmode="lin" valueType="num">
                                          <p:cBhvr additive="base">
                                            <p:cTn id="82" dur="500"/>
                                            <p:tgtEl>
                                              <p:spTgt spid="161"/>
                                            </p:tgtEl>
                                            <p:attrNameLst>
                                              <p:attrName>ppt_x</p:attrName>
                                            </p:attrNameLst>
                                          </p:cBhvr>
                                          <p:tavLst>
                                            <p:tav tm="0">
                                              <p:val>
                                                <p:strVal val="ppt_x"/>
                                              </p:val>
                                            </p:tav>
                                            <p:tav tm="100000">
                                              <p:val>
                                                <p:strVal val="ppt_x"/>
                                              </p:val>
                                            </p:tav>
                                          </p:tavLst>
                                        </p:anim>
                                        <p:anim calcmode="lin" valueType="num">
                                          <p:cBhvr additive="base">
                                            <p:cTn id="83" dur="500"/>
                                            <p:tgtEl>
                                              <p:spTgt spid="161"/>
                                            </p:tgtEl>
                                            <p:attrNameLst>
                                              <p:attrName>ppt_y</p:attrName>
                                            </p:attrNameLst>
                                          </p:cBhvr>
                                          <p:tavLst>
                                            <p:tav tm="0">
                                              <p:val>
                                                <p:strVal val="ppt_y"/>
                                              </p:val>
                                            </p:tav>
                                            <p:tav tm="100000">
                                              <p:val>
                                                <p:strVal val="1+ppt_h/2"/>
                                              </p:val>
                                            </p:tav>
                                          </p:tavLst>
                                        </p:anim>
                                        <p:set>
                                          <p:cBhvr>
                                            <p:cTn id="84" dur="1" fill="hold">
                                              <p:stCondLst>
                                                <p:cond delay="499"/>
                                              </p:stCondLst>
                                            </p:cTn>
                                            <p:tgtEl>
                                              <p:spTgt spid="161"/>
                                            </p:tgtEl>
                                            <p:attrNameLst>
                                              <p:attrName>style.visibility</p:attrName>
                                            </p:attrNameLst>
                                          </p:cBhvr>
                                          <p:to>
                                            <p:strVal val="hidden"/>
                                          </p:to>
                                        </p:set>
                                      </p:childTnLst>
                                    </p:cTn>
                                  </p:par>
                                  <p:par>
                                    <p:cTn id="85" presetID="22" presetClass="entr" presetSubtype="8"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2000"/>
                                            <p:tgtEl>
                                              <p:spTgt spid="93"/>
                                            </p:tgtEl>
                                          </p:cBhvr>
                                        </p:animEffect>
                                      </p:childTnLst>
                                    </p:cTn>
                                  </p:par>
                                  <p:par>
                                    <p:cTn id="88" presetID="2" presetClass="entr" presetSubtype="2" accel="28000" fill="hold" nodeType="withEffect">
                                      <p:stCondLst>
                                        <p:cond delay="0"/>
                                      </p:stCondLst>
                                      <p:childTnLst>
                                        <p:set>
                                          <p:cBhvr>
                                            <p:cTn id="89" dur="1" fill="hold">
                                              <p:stCondLst>
                                                <p:cond delay="0"/>
                                              </p:stCondLst>
                                            </p:cTn>
                                            <p:tgtEl>
                                              <p:spTgt spid="174"/>
                                            </p:tgtEl>
                                            <p:attrNameLst>
                                              <p:attrName>style.visibility</p:attrName>
                                            </p:attrNameLst>
                                          </p:cBhvr>
                                          <p:to>
                                            <p:strVal val="visible"/>
                                          </p:to>
                                        </p:set>
                                        <p:anim calcmode="lin" valueType="num">
                                          <p:cBhvr additive="base">
                                            <p:cTn id="90" dur="2000" fill="hold"/>
                                            <p:tgtEl>
                                              <p:spTgt spid="174"/>
                                            </p:tgtEl>
                                            <p:attrNameLst>
                                              <p:attrName>ppt_x</p:attrName>
                                            </p:attrNameLst>
                                          </p:cBhvr>
                                          <p:tavLst>
                                            <p:tav tm="0">
                                              <p:val>
                                                <p:strVal val="1+#ppt_w/2"/>
                                              </p:val>
                                            </p:tav>
                                            <p:tav tm="100000">
                                              <p:val>
                                                <p:strVal val="#ppt_x"/>
                                              </p:val>
                                            </p:tav>
                                          </p:tavLst>
                                        </p:anim>
                                        <p:anim calcmode="lin" valueType="num">
                                          <p:cBhvr additive="base">
                                            <p:cTn id="91" dur="2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74"/>
                                            </p:tgtEl>
                                            <p:attrNameLst>
                                              <p:attrName>ppt_x</p:attrName>
                                            </p:attrNameLst>
                                          </p:cBhvr>
                                          <p:tavLst>
                                            <p:tav tm="0">
                                              <p:val>
                                                <p:strVal val="ppt_x"/>
                                              </p:val>
                                            </p:tav>
                                            <p:tav tm="100000">
                                              <p:val>
                                                <p:strVal val="ppt_x"/>
                                              </p:val>
                                            </p:tav>
                                          </p:tavLst>
                                        </p:anim>
                                        <p:anim calcmode="lin" valueType="num">
                                          <p:cBhvr additive="base">
                                            <p:cTn id="96" dur="500"/>
                                            <p:tgtEl>
                                              <p:spTgt spid="174"/>
                                            </p:tgtEl>
                                            <p:attrNameLst>
                                              <p:attrName>ppt_y</p:attrName>
                                            </p:attrNameLst>
                                          </p:cBhvr>
                                          <p:tavLst>
                                            <p:tav tm="0">
                                              <p:val>
                                                <p:strVal val="ppt_y"/>
                                              </p:val>
                                            </p:tav>
                                            <p:tav tm="100000">
                                              <p:val>
                                                <p:strVal val="1+ppt_h/2"/>
                                              </p:val>
                                            </p:tav>
                                          </p:tavLst>
                                        </p:anim>
                                        <p:set>
                                          <p:cBhvr>
                                            <p:cTn id="97" dur="1" fill="hold">
                                              <p:stCondLst>
                                                <p:cond delay="499"/>
                                              </p:stCondLst>
                                            </p:cTn>
                                            <p:tgtEl>
                                              <p:spTgt spid="174"/>
                                            </p:tgtEl>
                                            <p:attrNameLst>
                                              <p:attrName>style.visibility</p:attrName>
                                            </p:attrNameLst>
                                          </p:cBhvr>
                                          <p:to>
                                            <p:strVal val="hidden"/>
                                          </p:to>
                                        </p:set>
                                      </p:childTnLst>
                                    </p:cTn>
                                  </p:par>
                                  <p:par>
                                    <p:cTn id="98" presetID="22" presetClass="entr" presetSubtype="8" fill="hold"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left)">
                                          <p:cBhvr>
                                            <p:cTn id="100" dur="2000"/>
                                            <p:tgtEl>
                                              <p:spTgt spid="94"/>
                                            </p:tgtEl>
                                          </p:cBhvr>
                                        </p:animEffect>
                                      </p:childTnLst>
                                    </p:cTn>
                                  </p:par>
                                  <p:par>
                                    <p:cTn id="101" presetID="2" presetClass="entr" presetSubtype="2" accel="2800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anim calcmode="lin" valueType="num">
                                          <p:cBhvr additive="base">
                                            <p:cTn id="103" dur="2000" fill="hold"/>
                                            <p:tgtEl>
                                              <p:spTgt spid="187"/>
                                            </p:tgtEl>
                                            <p:attrNameLst>
                                              <p:attrName>ppt_x</p:attrName>
                                            </p:attrNameLst>
                                          </p:cBhvr>
                                          <p:tavLst>
                                            <p:tav tm="0">
                                              <p:val>
                                                <p:strVal val="1+#ppt_w/2"/>
                                              </p:val>
                                            </p:tav>
                                            <p:tav tm="100000">
                                              <p:val>
                                                <p:strVal val="#ppt_x"/>
                                              </p:val>
                                            </p:tav>
                                          </p:tavLst>
                                        </p:anim>
                                        <p:anim calcmode="lin" valueType="num">
                                          <p:cBhvr additive="base">
                                            <p:cTn id="104" dur="20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87"/>
                                            </p:tgtEl>
                                            <p:attrNameLst>
                                              <p:attrName>ppt_x</p:attrName>
                                            </p:attrNameLst>
                                          </p:cBhvr>
                                          <p:tavLst>
                                            <p:tav tm="0">
                                              <p:val>
                                                <p:strVal val="ppt_x"/>
                                              </p:val>
                                            </p:tav>
                                            <p:tav tm="100000">
                                              <p:val>
                                                <p:strVal val="ppt_x"/>
                                              </p:val>
                                            </p:tav>
                                          </p:tavLst>
                                        </p:anim>
                                        <p:anim calcmode="lin" valueType="num">
                                          <p:cBhvr additive="base">
                                            <p:cTn id="109" dur="500"/>
                                            <p:tgtEl>
                                              <p:spTgt spid="187"/>
                                            </p:tgtEl>
                                            <p:attrNameLst>
                                              <p:attrName>ppt_y</p:attrName>
                                            </p:attrNameLst>
                                          </p:cBhvr>
                                          <p:tavLst>
                                            <p:tav tm="0">
                                              <p:val>
                                                <p:strVal val="ppt_y"/>
                                              </p:val>
                                            </p:tav>
                                            <p:tav tm="100000">
                                              <p:val>
                                                <p:strVal val="1+ppt_h/2"/>
                                              </p:val>
                                            </p:tav>
                                          </p:tavLst>
                                        </p:anim>
                                        <p:set>
                                          <p:cBhvr>
                                            <p:cTn id="110" dur="1" fill="hold">
                                              <p:stCondLst>
                                                <p:cond delay="499"/>
                                              </p:stCondLst>
                                            </p:cTn>
                                            <p:tgtEl>
                                              <p:spTgt spid="18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99"/>
                                            </p:tgtEl>
                                            <p:attrNameLst>
                                              <p:attrName>style.visibility</p:attrName>
                                            </p:attrNameLst>
                                          </p:cBhvr>
                                          <p:to>
                                            <p:strVal val="visible"/>
                                          </p:to>
                                        </p:set>
                                        <p:animEffect transition="in" filter="wipe(up)">
                                          <p:cBhvr>
                                            <p:cTn id="115" dur="5000"/>
                                            <p:tgtEl>
                                              <p:spTgt spid="199"/>
                                            </p:tgtEl>
                                          </p:cBhvr>
                                        </p:animEffect>
                                      </p:childTnLst>
                                    </p:cTn>
                                  </p:par>
                                  <p:par>
                                    <p:cTn id="116" presetID="20" presetClass="entr" presetSubtype="0" fill="hold" grpId="0" nodeType="withEffect">
                                      <p:stCondLst>
                                        <p:cond delay="2000"/>
                                      </p:stCondLst>
                                      <p:childTnLst>
                                        <p:set>
                                          <p:cBhvr>
                                            <p:cTn id="117" dur="1" fill="hold">
                                              <p:stCondLst>
                                                <p:cond delay="0"/>
                                              </p:stCondLst>
                                            </p:cTn>
                                            <p:tgtEl>
                                              <p:spTgt spid="200"/>
                                            </p:tgtEl>
                                            <p:attrNameLst>
                                              <p:attrName>style.visibility</p:attrName>
                                            </p:attrNameLst>
                                          </p:cBhvr>
                                          <p:to>
                                            <p:strVal val="visible"/>
                                          </p:to>
                                        </p:set>
                                        <p:animEffect transition="in" filter="wedge">
                                          <p:cBhvr>
                                            <p:cTn id="118" dur="3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9B8E1-27E5-720F-91F3-861AC7FBED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D13A1-121A-FC56-6C02-1B24907F02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0BDDB97-4ACE-C2E9-5055-2275577BC47A}"/>
              </a:ext>
            </a:extLst>
          </p:cNvPr>
          <p:cNvPicPr>
            <a:picLocks noChangeAspect="1"/>
          </p:cNvPicPr>
          <p:nvPr/>
        </p:nvPicPr>
        <p:blipFill>
          <a:blip r:embed="rId2"/>
          <a:stretch>
            <a:fillRect/>
          </a:stretch>
        </p:blipFill>
        <p:spPr>
          <a:xfrm>
            <a:off x="224589" y="136525"/>
            <a:ext cx="11454064" cy="6584950"/>
          </a:xfrm>
          <a:prstGeom prst="rect">
            <a:avLst/>
          </a:prstGeom>
        </p:spPr>
      </p:pic>
    </p:spTree>
    <p:extLst>
      <p:ext uri="{BB962C8B-B14F-4D97-AF65-F5344CB8AC3E}">
        <p14:creationId xmlns:p14="http://schemas.microsoft.com/office/powerpoint/2010/main" val="322317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E675F-C075-9FA8-0F6F-17882C95AC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25917B-C607-849B-6A48-412B16669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D2E8939-AE6A-BB59-7234-1BBB670AE7D6}"/>
              </a:ext>
            </a:extLst>
          </p:cNvPr>
          <p:cNvPicPr>
            <a:picLocks noChangeAspect="1"/>
          </p:cNvPicPr>
          <p:nvPr/>
        </p:nvPicPr>
        <p:blipFill>
          <a:blip r:embed="rId2"/>
          <a:stretch>
            <a:fillRect/>
          </a:stretch>
        </p:blipFill>
        <p:spPr>
          <a:xfrm>
            <a:off x="497305" y="136525"/>
            <a:ext cx="11245516" cy="6584950"/>
          </a:xfrm>
          <a:prstGeom prst="rect">
            <a:avLst/>
          </a:prstGeom>
        </p:spPr>
      </p:pic>
    </p:spTree>
    <p:extLst>
      <p:ext uri="{BB962C8B-B14F-4D97-AF65-F5344CB8AC3E}">
        <p14:creationId xmlns:p14="http://schemas.microsoft.com/office/powerpoint/2010/main" val="3536407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6157-99DC-33FA-C4CD-E196D74831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91663-E899-62AB-24B9-24BD0475D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7DC216-257D-2297-BD6A-E280D638AE27}"/>
              </a:ext>
            </a:extLst>
          </p:cNvPr>
          <p:cNvPicPr>
            <a:picLocks noChangeAspect="1"/>
          </p:cNvPicPr>
          <p:nvPr/>
        </p:nvPicPr>
        <p:blipFill>
          <a:blip r:embed="rId2"/>
          <a:stretch>
            <a:fillRect/>
          </a:stretch>
        </p:blipFill>
        <p:spPr>
          <a:xfrm>
            <a:off x="737937" y="256673"/>
            <a:ext cx="11053010" cy="6464801"/>
          </a:xfrm>
          <a:prstGeom prst="rect">
            <a:avLst/>
          </a:prstGeom>
        </p:spPr>
      </p:pic>
    </p:spTree>
    <p:extLst>
      <p:ext uri="{BB962C8B-B14F-4D97-AF65-F5344CB8AC3E}">
        <p14:creationId xmlns:p14="http://schemas.microsoft.com/office/powerpoint/2010/main" val="102988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FDD2-2B99-3914-0AF7-C2692C1B9C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E590A-001B-2F01-3AA6-B3B571D50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FA2AB6-6AAB-1459-3E17-5E1B97A87EC0}"/>
              </a:ext>
            </a:extLst>
          </p:cNvPr>
          <p:cNvPicPr>
            <a:picLocks noChangeAspect="1"/>
          </p:cNvPicPr>
          <p:nvPr/>
        </p:nvPicPr>
        <p:blipFill>
          <a:blip r:embed="rId2"/>
          <a:stretch>
            <a:fillRect/>
          </a:stretch>
        </p:blipFill>
        <p:spPr>
          <a:xfrm>
            <a:off x="497305" y="136525"/>
            <a:ext cx="11149263" cy="6584949"/>
          </a:xfrm>
          <a:prstGeom prst="rect">
            <a:avLst/>
          </a:prstGeom>
        </p:spPr>
      </p:pic>
    </p:spTree>
    <p:extLst>
      <p:ext uri="{BB962C8B-B14F-4D97-AF65-F5344CB8AC3E}">
        <p14:creationId xmlns:p14="http://schemas.microsoft.com/office/powerpoint/2010/main" val="5177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16A67-B3CC-45CC-B034-AD12814E1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13 Little-Known Grammar Rules | LiteracyPlanet">
            <a:extLst>
              <a:ext uri="{FF2B5EF4-FFF2-40B4-BE49-F238E27FC236}">
                <a16:creationId xmlns:a16="http://schemas.microsoft.com/office/drawing/2014/main" id="{86F81A24-856E-4942-BDD5-C21AE2DC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F2106-C349-46E7-B58F-85A06D69837E}"/>
              </a:ext>
            </a:extLst>
          </p:cNvPr>
          <p:cNvSpPr txBox="1"/>
          <p:nvPr/>
        </p:nvSpPr>
        <p:spPr>
          <a:xfrm rot="19720141">
            <a:off x="871270" y="3250509"/>
            <a:ext cx="2604998" cy="793626"/>
          </a:xfrm>
          <a:prstGeom prst="rect">
            <a:avLst/>
          </a:prstGeom>
          <a:noFill/>
        </p:spPr>
        <p:txBody>
          <a:bodyPr wrap="square" rtlCol="0">
            <a:prstTxWarp prst="textDouble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pc="50" dirty="0">
                <a:ln w="9525" cmpd="sng">
                  <a:solidFill>
                    <a:srgbClr val="5B9BD5"/>
                  </a:solidFill>
                  <a:prstDash val="solid"/>
                </a:ln>
                <a:solidFill>
                  <a:srgbClr val="70AD47">
                    <a:tint val="1000"/>
                  </a:srgbClr>
                </a:solidFill>
                <a:effectLst>
                  <a:glow rad="38100">
                    <a:srgbClr val="5B9BD5">
                      <a:alpha val="40000"/>
                    </a:srgbClr>
                  </a:glow>
                </a:effectLst>
                <a:latin typeface="Calibri" panose="020F0502020204030204"/>
              </a:rPr>
              <a:t>2</a:t>
            </a:r>
            <a:r>
              <a:rPr lang="en-US" b="1" spc="50" baseline="30000" dirty="0">
                <a:ln w="9525" cmpd="sng">
                  <a:solidFill>
                    <a:srgbClr val="5B9BD5"/>
                  </a:solidFill>
                  <a:prstDash val="solid"/>
                </a:ln>
                <a:solidFill>
                  <a:srgbClr val="70AD47">
                    <a:tint val="1000"/>
                  </a:srgbClr>
                </a:solidFill>
                <a:effectLst>
                  <a:glow rad="38100">
                    <a:srgbClr val="5B9BD5">
                      <a:alpha val="40000"/>
                    </a:srgbClr>
                  </a:glow>
                </a:effectLst>
                <a:latin typeface="Calibri" panose="020F0502020204030204"/>
              </a:rPr>
              <a:t>nd</a:t>
            </a:r>
            <a:r>
              <a:rPr lang="en-US" b="1" spc="50" dirty="0">
                <a:ln w="9525" cmpd="sng">
                  <a:solidFill>
                    <a:srgbClr val="5B9BD5"/>
                  </a:solidFill>
                  <a:prstDash val="solid"/>
                </a:ln>
                <a:solidFill>
                  <a:srgbClr val="70AD47">
                    <a:tint val="1000"/>
                  </a:srgbClr>
                </a:solidFill>
                <a:effectLst>
                  <a:glow rad="38100">
                    <a:srgbClr val="5B9BD5">
                      <a:alpha val="40000"/>
                    </a:srgbClr>
                  </a:glow>
                </a:effectLst>
                <a:latin typeface="Calibri" panose="020F0502020204030204"/>
              </a:rPr>
              <a:t> </a:t>
            </a:r>
            <a:r>
              <a:rPr kumimoji="0" lang="en-US"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 Term Quiz</a:t>
            </a:r>
          </a:p>
        </p:txBody>
      </p:sp>
      <p:sp>
        <p:nvSpPr>
          <p:cNvPr id="7" name="TextBox 6">
            <a:extLst>
              <a:ext uri="{FF2B5EF4-FFF2-40B4-BE49-F238E27FC236}">
                <a16:creationId xmlns:a16="http://schemas.microsoft.com/office/drawing/2014/main" id="{650E0846-1335-449B-80D7-4BFC1238DCF0}"/>
              </a:ext>
            </a:extLst>
          </p:cNvPr>
          <p:cNvSpPr txBox="1"/>
          <p:nvPr/>
        </p:nvSpPr>
        <p:spPr>
          <a:xfrm>
            <a:off x="4662179" y="2446432"/>
            <a:ext cx="59325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B- From a, b, and c, choose the correct answer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as required</a:t>
            </a:r>
            <a:r>
              <a:rPr kumimoji="0" lang="ar-KW" sz="1800" b="1" i="0" u="none" strike="noStrike" kern="1200" cap="none" spc="0" normalizeH="0" baseline="0" noProof="0" dirty="0">
                <a:ln>
                  <a:noFill/>
                </a:ln>
                <a:solidFill>
                  <a:srgbClr val="FFFF00"/>
                </a:solidFill>
                <a:effectLst/>
                <a:uLnTx/>
                <a:uFillTx/>
                <a:latin typeface="Calibri" panose="020F0502020204030204"/>
                <a:ea typeface="+mn-ea"/>
                <a:cs typeface="Times New Roman" panose="02020603050405020304" pitchFamily="18" charset="0"/>
              </a:rPr>
              <a:t>:</a:t>
            </a: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5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1721A-6B63-4DB5-8D12-598074E16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82168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01- </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She has to pay for water in restaurants.</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(Make negative)</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She didn’t have to pay for water in restaurants.</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She has not had to pay for water in restaurants.</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She doesn’t have to pay for water in restaurants.</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3ED5133-0F5F-4DFB-B42E-CDCECA0ED9E6}"/>
              </a:ext>
            </a:extLst>
          </p:cNvPr>
          <p:cNvSpPr/>
          <p:nvPr/>
        </p:nvSpPr>
        <p:spPr>
          <a:xfrm>
            <a:off x="1128256" y="182966"/>
            <a:ext cx="1294102" cy="412235"/>
          </a:xfrm>
          <a:prstGeom prst="rect">
            <a:avLst/>
          </a:prstGeom>
          <a:solidFill>
            <a:schemeClr val="bg1">
              <a:alpha val="30196"/>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536049" y="261050"/>
            <a:ext cx="1905000" cy="318052"/>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2" name="Multiplication Sign 11">
            <a:extLst>
              <a:ext uri="{FF2B5EF4-FFF2-40B4-BE49-F238E27FC236}">
                <a16:creationId xmlns:a16="http://schemas.microsoft.com/office/drawing/2014/main" id="{83BA0A9E-A449-47B1-BCCB-BAF11D710D97}"/>
              </a:ext>
            </a:extLst>
          </p:cNvPr>
          <p:cNvSpPr/>
          <p:nvPr/>
        </p:nvSpPr>
        <p:spPr>
          <a:xfrm>
            <a:off x="9827122" y="1762161"/>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0A8A408-087C-4843-809B-6EECE527977F}"/>
              </a:ext>
            </a:extLst>
          </p:cNvPr>
          <p:cNvSpPr/>
          <p:nvPr/>
        </p:nvSpPr>
        <p:spPr>
          <a:xfrm>
            <a:off x="984320" y="964120"/>
            <a:ext cx="2098792" cy="39450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FC47435-9B90-4DD2-AE60-B0BC7F5791DF}"/>
              </a:ext>
            </a:extLst>
          </p:cNvPr>
          <p:cNvSpPr/>
          <p:nvPr/>
        </p:nvSpPr>
        <p:spPr>
          <a:xfrm>
            <a:off x="949206" y="2523174"/>
            <a:ext cx="2133906" cy="39450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CC02CC-C693-4190-9F4D-5EF87469E15F}"/>
              </a:ext>
            </a:extLst>
          </p:cNvPr>
          <p:cNvSpPr/>
          <p:nvPr/>
        </p:nvSpPr>
        <p:spPr>
          <a:xfrm>
            <a:off x="949206" y="1743648"/>
            <a:ext cx="2098793" cy="30457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9842022" y="903934"/>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 descr="Thinking Sticker by imoji for iOS &amp; Android | GIPHY">
            <a:extLst>
              <a:ext uri="{FF2B5EF4-FFF2-40B4-BE49-F238E27FC236}">
                <a16:creationId xmlns:a16="http://schemas.microsoft.com/office/drawing/2014/main" id="{2F1E9FA3-4E32-4E15-A96B-E085D0D8704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958" y="713976"/>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inking Sticker by imoji for iOS &amp; Android | GIPHY">
            <a:extLst>
              <a:ext uri="{FF2B5EF4-FFF2-40B4-BE49-F238E27FC236}">
                <a16:creationId xmlns:a16="http://schemas.microsoft.com/office/drawing/2014/main" id="{38AAB68D-C314-4D86-AC8C-14062041B2C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958" y="2048227"/>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Animated Emoticons Gif, Download Free Animated Emoticons Gif png  images, Free ClipArts on Clipart Library">
            <a:extLst>
              <a:ext uri="{FF2B5EF4-FFF2-40B4-BE49-F238E27FC236}">
                <a16:creationId xmlns:a16="http://schemas.microsoft.com/office/drawing/2014/main" id="{76452DAE-9B2D-4C15-B35B-184195A318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9ECE98-5036-9955-95DC-AEBE9214E38C}"/>
              </a:ext>
            </a:extLst>
          </p:cNvPr>
          <p:cNvSpPr txBox="1"/>
          <p:nvPr/>
        </p:nvSpPr>
        <p:spPr>
          <a:xfrm>
            <a:off x="412174" y="4153666"/>
            <a:ext cx="1051559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She </a:t>
            </a:r>
            <a:r>
              <a:rPr lang="en-US" sz="2800" dirty="0">
                <a:solidFill>
                  <a:srgbClr val="FFFF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rPr>
              <a:t>doesn’t have to pay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for</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water in restaurants.</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7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22"/>
                                        </p:tgtEl>
                                        <p:attrNameLst>
                                          <p:attrName>ppt_w</p:attrName>
                                        </p:attrNameLst>
                                      </p:cBhvr>
                                      <p:tavLst>
                                        <p:tav tm="0">
                                          <p:val>
                                            <p:strVal val="ppt_w"/>
                                          </p:val>
                                        </p:tav>
                                        <p:tav tm="100000">
                                          <p:val>
                                            <p:fltVal val="0"/>
                                          </p:val>
                                        </p:tav>
                                      </p:tavLst>
                                    </p:anim>
                                    <p:anim calcmode="lin" valueType="num">
                                      <p:cBhvr>
                                        <p:cTn id="40" dur="500"/>
                                        <p:tgtEl>
                                          <p:spTgt spid="22"/>
                                        </p:tgtEl>
                                        <p:attrNameLst>
                                          <p:attrName>ppt_h</p:attrName>
                                        </p:attrNameLst>
                                      </p:cBhvr>
                                      <p:tavLst>
                                        <p:tav tm="0">
                                          <p:val>
                                            <p:strVal val="ppt_h"/>
                                          </p:val>
                                        </p:tav>
                                        <p:tav tm="100000">
                                          <p:val>
                                            <p:fltVal val="0"/>
                                          </p:val>
                                        </p:tav>
                                      </p:tavLst>
                                    </p:anim>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500"/>
                            </p:stCondLst>
                            <p:childTnLst>
                              <p:par>
                                <p:cTn id="46" presetID="53" presetClass="exit" presetSubtype="32" fill="hold" nodeType="after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8"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34194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02</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she (accept) the job offer, she will have to relocate to a new city.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(Correct the verb)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If she accepted the job offer, she will have to relocate to a new city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If she accepts the job offer, she will have to relocate to a new city.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If she is accepting the job offer, she will have to relocate to a new 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628908" y="206113"/>
            <a:ext cx="2353293"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If she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accepts</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job offer, she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will have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to relocate to a new city.</a:t>
            </a:r>
          </a:p>
        </p:txBody>
      </p:sp>
      <p:sp>
        <p:nvSpPr>
          <p:cNvPr id="22" name="Rectangle 21">
            <a:extLst>
              <a:ext uri="{FF2B5EF4-FFF2-40B4-BE49-F238E27FC236}">
                <a16:creationId xmlns:a16="http://schemas.microsoft.com/office/drawing/2014/main" id="{5CA74A7C-11FC-439F-8074-75B66F3955CC}"/>
              </a:ext>
            </a:extLst>
          </p:cNvPr>
          <p:cNvSpPr/>
          <p:nvPr/>
        </p:nvSpPr>
        <p:spPr>
          <a:xfrm>
            <a:off x="1041758" y="1231524"/>
            <a:ext cx="1025848" cy="3857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1103288" y="1913630"/>
            <a:ext cx="767076"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1103288" y="2690116"/>
            <a:ext cx="1238130"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7623395" y="2805955"/>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526474" y="3658354"/>
            <a:ext cx="3518100"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If+ present simple</a:t>
            </a:r>
          </a:p>
        </p:txBody>
      </p:sp>
      <p:sp>
        <p:nvSpPr>
          <p:cNvPr id="19" name="Rectangle 18">
            <a:extLst>
              <a:ext uri="{FF2B5EF4-FFF2-40B4-BE49-F238E27FC236}">
                <a16:creationId xmlns:a16="http://schemas.microsoft.com/office/drawing/2014/main" id="{EFE26555-F4BD-474C-A5B8-91B0B8E5A23C}"/>
              </a:ext>
            </a:extLst>
          </p:cNvPr>
          <p:cNvSpPr/>
          <p:nvPr/>
        </p:nvSpPr>
        <p:spPr>
          <a:xfrm>
            <a:off x="4345283" y="3658354"/>
            <a:ext cx="287307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Will + Inf</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6" name="Rectangle 25">
            <a:extLst>
              <a:ext uri="{FF2B5EF4-FFF2-40B4-BE49-F238E27FC236}">
                <a16:creationId xmlns:a16="http://schemas.microsoft.com/office/drawing/2014/main" id="{04145333-B8EB-4730-BD97-D00D968AAD15}"/>
              </a:ext>
            </a:extLst>
          </p:cNvPr>
          <p:cNvSpPr/>
          <p:nvPr/>
        </p:nvSpPr>
        <p:spPr>
          <a:xfrm>
            <a:off x="4345283" y="222155"/>
            <a:ext cx="1109033"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A7A44C6-C7F9-4574-AFA0-567F39618303}"/>
              </a:ext>
            </a:extLst>
          </p:cNvPr>
          <p:cNvSpPr/>
          <p:nvPr/>
        </p:nvSpPr>
        <p:spPr>
          <a:xfrm>
            <a:off x="190200" y="1231524"/>
            <a:ext cx="851557"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47B533BF-D922-42D9-BE2E-F6EFF112437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184902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cation Sign 29">
            <a:extLst>
              <a:ext uri="{FF2B5EF4-FFF2-40B4-BE49-F238E27FC236}">
                <a16:creationId xmlns:a16="http://schemas.microsoft.com/office/drawing/2014/main" id="{CFC15EAE-8E33-43E9-9ED1-8FCA0FFA8CCE}"/>
              </a:ext>
            </a:extLst>
          </p:cNvPr>
          <p:cNvSpPr/>
          <p:nvPr/>
        </p:nvSpPr>
        <p:spPr>
          <a:xfrm>
            <a:off x="7732158" y="1125109"/>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911409"/>
            <a:ext cx="1025848" cy="102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animBg="1"/>
      <p:bldP spid="23" grpId="0" animBg="1"/>
      <p:bldP spid="24" grpId="0" animBg="1"/>
      <p:bldP spid="25" grpId="0" animBg="1"/>
      <p:bldP spid="31" grpId="0" animBg="1"/>
      <p:bldP spid="19" grpId="0" animBg="1"/>
      <p:bldP spid="26" grpId="0" animBg="1"/>
      <p:bldP spid="27"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53008" y="12987"/>
            <a:ext cx="11979966" cy="370050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0</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3-If I had received my electronic passport earlier,……………………………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(Complete)</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If I had received my electronic passport earlier, I will travel.</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If I had received my electronic passport earlier, I would have travelled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c.If</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 had received my electronic passport earlier, I may travel.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781309" y="56569"/>
            <a:ext cx="1801091"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24440" y="4648031"/>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If I had received my electronic passport earlier, I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would have travelled.</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10105980" y="1128960"/>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7" name="Multiplication Sign 26">
            <a:extLst>
              <a:ext uri="{FF2B5EF4-FFF2-40B4-BE49-F238E27FC236}">
                <a16:creationId xmlns:a16="http://schemas.microsoft.com/office/drawing/2014/main" id="{B63762B2-77A6-46B9-BDAB-5123CC625FAD}"/>
              </a:ext>
            </a:extLst>
          </p:cNvPr>
          <p:cNvSpPr/>
          <p:nvPr/>
        </p:nvSpPr>
        <p:spPr>
          <a:xfrm>
            <a:off x="10264701" y="257642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Thinking Sticker by imoji for iOS &amp; Android | GIPHY">
            <a:extLst>
              <a:ext uri="{FF2B5EF4-FFF2-40B4-BE49-F238E27FC236}">
                <a16:creationId xmlns:a16="http://schemas.microsoft.com/office/drawing/2014/main" id="{DA497AE7-58A5-48D7-BA17-EFE05B034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9713" y="158657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3E90986-1C4D-4867-A4EC-F744D16C51D6}"/>
              </a:ext>
            </a:extLst>
          </p:cNvPr>
          <p:cNvSpPr/>
          <p:nvPr/>
        </p:nvSpPr>
        <p:spPr>
          <a:xfrm>
            <a:off x="437432" y="3910433"/>
            <a:ext cx="320971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had + v3</a:t>
            </a:r>
          </a:p>
        </p:txBody>
      </p:sp>
      <p:sp>
        <p:nvSpPr>
          <p:cNvPr id="2" name="Speech Bubble: Rectangle with Corners Rounded 1">
            <a:extLst>
              <a:ext uri="{FF2B5EF4-FFF2-40B4-BE49-F238E27FC236}">
                <a16:creationId xmlns:a16="http://schemas.microsoft.com/office/drawing/2014/main" id="{8EFBA003-322B-4E27-BBFE-86CA9CD29A41}"/>
              </a:ext>
            </a:extLst>
          </p:cNvPr>
          <p:cNvSpPr/>
          <p:nvPr/>
        </p:nvSpPr>
        <p:spPr>
          <a:xfrm>
            <a:off x="1274471" y="463862"/>
            <a:ext cx="1858780" cy="493612"/>
          </a:xfrm>
          <a:prstGeom prst="wedgeRoundRectCallout">
            <a:avLst>
              <a:gd name="adj1" fmla="val -33984"/>
              <a:gd name="adj2" fmla="val -93343"/>
              <a:gd name="adj3" fmla="val 16667"/>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Past perfect</a:t>
            </a:r>
          </a:p>
        </p:txBody>
      </p:sp>
      <p:sp>
        <p:nvSpPr>
          <p:cNvPr id="22" name="Speech Bubble: Rectangle with Corners Rounded 21">
            <a:extLst>
              <a:ext uri="{FF2B5EF4-FFF2-40B4-BE49-F238E27FC236}">
                <a16:creationId xmlns:a16="http://schemas.microsoft.com/office/drawing/2014/main" id="{CB4B063D-4DEB-4D90-93F0-9718AA28DECA}"/>
              </a:ext>
            </a:extLst>
          </p:cNvPr>
          <p:cNvSpPr/>
          <p:nvPr/>
        </p:nvSpPr>
        <p:spPr>
          <a:xfrm>
            <a:off x="4310887" y="2905872"/>
            <a:ext cx="2616508" cy="740647"/>
          </a:xfrm>
          <a:prstGeom prst="wedgeRoundRectCallout">
            <a:avLst>
              <a:gd name="adj1" fmla="val -78831"/>
              <a:gd name="adj2" fmla="val 131313"/>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If</a:t>
            </a:r>
          </a:p>
        </p:txBody>
      </p:sp>
      <p:sp>
        <p:nvSpPr>
          <p:cNvPr id="29" name="Rectangle 28">
            <a:extLst>
              <a:ext uri="{FF2B5EF4-FFF2-40B4-BE49-F238E27FC236}">
                <a16:creationId xmlns:a16="http://schemas.microsoft.com/office/drawing/2014/main" id="{6A3199DD-76C1-4CCE-B0B9-43A283197622}"/>
              </a:ext>
            </a:extLst>
          </p:cNvPr>
          <p:cNvSpPr/>
          <p:nvPr/>
        </p:nvSpPr>
        <p:spPr>
          <a:xfrm>
            <a:off x="6544003" y="4005689"/>
            <a:ext cx="320971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Would have+v3</a:t>
            </a:r>
          </a:p>
        </p:txBody>
      </p:sp>
      <p:sp>
        <p:nvSpPr>
          <p:cNvPr id="34" name="Speech Bubble: Rectangle with Corners Rounded 33">
            <a:extLst>
              <a:ext uri="{FF2B5EF4-FFF2-40B4-BE49-F238E27FC236}">
                <a16:creationId xmlns:a16="http://schemas.microsoft.com/office/drawing/2014/main" id="{D7A5CB68-1BCB-46D9-BA73-D7EBA7741E20}"/>
              </a:ext>
            </a:extLst>
          </p:cNvPr>
          <p:cNvSpPr/>
          <p:nvPr/>
        </p:nvSpPr>
        <p:spPr>
          <a:xfrm>
            <a:off x="6042991" y="476652"/>
            <a:ext cx="2505830" cy="493613"/>
          </a:xfrm>
          <a:prstGeom prst="wedgeRoundRectCallout">
            <a:avLst>
              <a:gd name="adj1" fmla="val -33984"/>
              <a:gd name="adj2" fmla="val -93343"/>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would have+v3</a:t>
            </a:r>
          </a:p>
        </p:txBody>
      </p:sp>
      <p:sp>
        <p:nvSpPr>
          <p:cNvPr id="3" name="Speech Bubble: Rectangle with Corners Rounded 2">
            <a:extLst>
              <a:ext uri="{FF2B5EF4-FFF2-40B4-BE49-F238E27FC236}">
                <a16:creationId xmlns:a16="http://schemas.microsoft.com/office/drawing/2014/main" id="{50010019-391A-C821-4E0B-1D7B9C752C86}"/>
              </a:ext>
            </a:extLst>
          </p:cNvPr>
          <p:cNvSpPr/>
          <p:nvPr/>
        </p:nvSpPr>
        <p:spPr>
          <a:xfrm>
            <a:off x="6042991" y="476653"/>
            <a:ext cx="2505830" cy="493612"/>
          </a:xfrm>
          <a:prstGeom prst="wedgeRoundRectCallout">
            <a:avLst>
              <a:gd name="adj1" fmla="val -33984"/>
              <a:gd name="adj2" fmla="val -93343"/>
              <a:gd name="adj3" fmla="val 16667"/>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Would have +v3</a:t>
            </a:r>
          </a:p>
        </p:txBody>
      </p:sp>
    </p:spTree>
    <p:extLst>
      <p:ext uri="{BB962C8B-B14F-4D97-AF65-F5344CB8AC3E}">
        <p14:creationId xmlns:p14="http://schemas.microsoft.com/office/powerpoint/2010/main" val="12697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26"/>
                                        </p:tgtEl>
                                        <p:attrNameLst>
                                          <p:attrName>ppt_w</p:attrName>
                                        </p:attrNameLst>
                                      </p:cBhvr>
                                      <p:tavLst>
                                        <p:tav tm="0">
                                          <p:val>
                                            <p:strVal val="ppt_w"/>
                                          </p:val>
                                        </p:tav>
                                        <p:tav tm="100000">
                                          <p:val>
                                            <p:fltVal val="0"/>
                                          </p:val>
                                        </p:tav>
                                      </p:tavLst>
                                    </p:anim>
                                    <p:anim calcmode="lin" valueType="num">
                                      <p:cBhvr>
                                        <p:cTn id="46" dur="500"/>
                                        <p:tgtEl>
                                          <p:spTgt spid="26"/>
                                        </p:tgtEl>
                                        <p:attrNameLst>
                                          <p:attrName>ppt_h</p:attrName>
                                        </p:attrNameLst>
                                      </p:cBhvr>
                                      <p:tavLst>
                                        <p:tav tm="0">
                                          <p:val>
                                            <p:strVal val="ppt_h"/>
                                          </p:val>
                                        </p:tav>
                                        <p:tav tm="100000">
                                          <p:val>
                                            <p:fltVal val="0"/>
                                          </p:val>
                                        </p:tav>
                                      </p:tavLst>
                                    </p:anim>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1" presetClass="entr" presetSubtype="0" fill="hold" nodeType="withEffect">
                                  <p:stCondLst>
                                    <p:cond delay="0"/>
                                  </p:stCondLst>
                                  <p:childTnLst>
                                    <p:set>
                                      <p:cBhvr>
                                        <p:cTn id="53" dur="1" fill="hold">
                                          <p:stCondLst>
                                            <p:cond delay="0"/>
                                          </p:stCondLst>
                                        </p:cTn>
                                        <p:tgtEl>
                                          <p:spTgt spid="205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7" grpId="0" animBg="1"/>
      <p:bldP spid="30" grpId="0" animBg="1"/>
      <p:bldP spid="2" grpId="0" animBg="1"/>
      <p:bldP spid="22" grpId="0" animBg="1"/>
      <p:bldP spid="29" grpId="0" animBg="1"/>
      <p:bldP spid="3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15881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04. Merit doesn’t have much money, she wishes she (be) rich.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(Correct</a:t>
            </a:r>
            <a:r>
              <a:rPr lang="en-US" sz="2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Merit </a:t>
            </a:r>
            <a:r>
              <a:rPr lang="en-US" sz="2200" noProof="0" dirty="0">
                <a:solidFill>
                  <a:prstClr val="white"/>
                </a:solidFill>
                <a:latin typeface="Times New Roman" panose="02020603050405020304" pitchFamily="18" charset="0"/>
                <a:cs typeface="Times New Roman" panose="02020603050405020304" pitchFamily="18" charset="0"/>
              </a:rPr>
              <a:t>doesn’t have much money, she wishes she were rich.</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2200" dirty="0">
                <a:solidFill>
                  <a:prstClr val="white"/>
                </a:solidFill>
                <a:latin typeface="Times New Roman" panose="02020603050405020304" pitchFamily="18" charset="0"/>
                <a:cs typeface="Times New Roman" panose="02020603050405020304" pitchFamily="18" charset="0"/>
              </a:rPr>
              <a:t>Merit doesn’t have much money, she wishes she will be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2200" dirty="0">
                <a:solidFill>
                  <a:prstClr val="white"/>
                </a:solidFill>
                <a:latin typeface="Times New Roman" panose="02020603050405020304" pitchFamily="18" charset="0"/>
                <a:cs typeface="Times New Roman" panose="02020603050405020304" pitchFamily="18" charset="0"/>
              </a:rPr>
              <a:t>Merit doesn’t have much money, she wishes she  has been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114312" y="197158"/>
            <a:ext cx="1823474" cy="434768"/>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087742" y="181866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502771"/>
            <a:ext cx="120859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Merit </a:t>
            </a:r>
            <a:r>
              <a:rPr lang="en-US" sz="2800" noProof="0" dirty="0">
                <a:solidFill>
                  <a:prstClr val="white"/>
                </a:solidFill>
                <a:latin typeface="Times New Roman" panose="02020603050405020304" pitchFamily="18" charset="0"/>
                <a:cs typeface="Times New Roman" panose="02020603050405020304" pitchFamily="18" charset="0"/>
              </a:rPr>
              <a:t>doesn’t have much money, she wishes she</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noProof="0" dirty="0">
                <a:solidFill>
                  <a:srgbClr val="FFFF00"/>
                </a:solidFill>
                <a:latin typeface="Times New Roman" panose="02020603050405020304" pitchFamily="18" charset="0"/>
                <a:cs typeface="Times New Roman" panose="02020603050405020304" pitchFamily="18" charset="0"/>
              </a:rPr>
              <a:t>were </a:t>
            </a:r>
            <a:r>
              <a:rPr lang="en-US" sz="2800" noProof="0" dirty="0">
                <a:solidFill>
                  <a:prstClr val="white"/>
                </a:solidFill>
                <a:latin typeface="Times New Roman" panose="02020603050405020304" pitchFamily="18" charset="0"/>
                <a:cs typeface="Times New Roman" panose="02020603050405020304" pitchFamily="18" charset="0"/>
              </a:rPr>
              <a:t>rich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20" name="Rectangle 19">
            <a:extLst>
              <a:ext uri="{FF2B5EF4-FFF2-40B4-BE49-F238E27FC236}">
                <a16:creationId xmlns:a16="http://schemas.microsoft.com/office/drawing/2014/main" id="{125812D3-1C2B-4CDD-A2F9-681B2EEC15A2}"/>
              </a:ext>
            </a:extLst>
          </p:cNvPr>
          <p:cNvSpPr/>
          <p:nvPr/>
        </p:nvSpPr>
        <p:spPr>
          <a:xfrm>
            <a:off x="4927066" y="163228"/>
            <a:ext cx="848092"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5775158" y="1136914"/>
            <a:ext cx="1427747"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5973662" y="1836123"/>
            <a:ext cx="1229243"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5775158" y="2480753"/>
            <a:ext cx="1652402"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192379" y="251143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464" y="841374"/>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845639" y="3609588"/>
            <a:ext cx="8394703"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noProof="0" dirty="0">
                <a:solidFill>
                  <a:srgbClr val="FF0000"/>
                </a:solidFill>
                <a:latin typeface="Calibri" panose="020F0502020204030204"/>
              </a:rPr>
              <a:t>Wish</a:t>
            </a:r>
            <a:r>
              <a:rPr lang="en-US" sz="3200" b="1" noProof="0" dirty="0">
                <a:solidFill>
                  <a:prstClr val="black"/>
                </a:solidFill>
                <a:latin typeface="Calibri" panose="020F0502020204030204"/>
              </a:rPr>
              <a:t>( present simple)             Past Simple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CD49AA2-A1DC-4BC2-ACC4-E1D733E6C03D}"/>
              </a:ext>
            </a:extLst>
          </p:cNvPr>
          <p:cNvSpPr/>
          <p:nvPr/>
        </p:nvSpPr>
        <p:spPr>
          <a:xfrm>
            <a:off x="1254214" y="163228"/>
            <a:ext cx="1537302"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C4ED9DC3-665B-2AEE-4D5F-338E375A415C}"/>
              </a:ext>
            </a:extLst>
          </p:cNvPr>
          <p:cNvCxnSpPr>
            <a:cxnSpLocks/>
          </p:cNvCxnSpPr>
          <p:nvPr/>
        </p:nvCxnSpPr>
        <p:spPr>
          <a:xfrm>
            <a:off x="6400990" y="3819450"/>
            <a:ext cx="1026570" cy="0"/>
          </a:xfrm>
          <a:prstGeom prst="straightConnector1">
            <a:avLst/>
          </a:prstGeom>
          <a:ln w="1905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753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35" presetClass="path" presetSubtype="0" accel="50000" decel="50000" fill="hold" nodeType="withEffect">
                                  <p:stCondLst>
                                    <p:cond delay="0"/>
                                  </p:stCondLst>
                                  <p:childTnLst>
                                    <p:animMotion origin="layout" path="M 1.25E-6 -3.7037E-6 L -0.25599 0.27616 " pathEditMode="relative" rAng="0" ptsTypes="AA">
                                      <p:cBhvr>
                                        <p:cTn id="56" dur="2000" fill="hold"/>
                                        <p:tgtEl>
                                          <p:spTgt spid="2050"/>
                                        </p:tgtEl>
                                        <p:attrNameLst>
                                          <p:attrName>ppt_x</p:attrName>
                                          <p:attrName>ppt_y</p:attrName>
                                        </p:attrNameLst>
                                      </p:cBhvr>
                                      <p:rCtr x="-12799" y="13796"/>
                                    </p:animMotion>
                                  </p:childTnLst>
                                </p:cTn>
                              </p:par>
                              <p:par>
                                <p:cTn id="57" presetID="53" presetClass="exit" presetSubtype="32" fill="hold" nodeType="with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69588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05</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“I have invited my friends to the party.”</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(Change into reported  </a:t>
            </a:r>
            <a:r>
              <a:rPr lang="en-US"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peech</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Emily said that she had invited her friends to the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said that she has invited her friends to the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said that she invites her friends to the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066354" y="210372"/>
            <a:ext cx="3131450" cy="356782"/>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7778418" y="201995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502771"/>
            <a:ext cx="12085983" cy="548099"/>
          </a:xfrm>
          <a:prstGeom prst="rect">
            <a:avLst/>
          </a:prstGeom>
          <a:noFill/>
        </p:spPr>
        <p:txBody>
          <a:bodyPr wrap="square">
            <a:spAutoFit/>
          </a:bodyPr>
          <a:lstStyle/>
          <a:p>
            <a:pPr lvl="0">
              <a:lnSpc>
                <a:spcPct val="115000"/>
              </a:lnSpc>
              <a:spcAft>
                <a:spcPts val="1000"/>
              </a:spcAf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800" noProof="0" dirty="0">
                <a:solidFill>
                  <a:prstClr val="white"/>
                </a:solidFill>
                <a:latin typeface="Times New Roman" panose="02020603050405020304" pitchFamily="18" charset="0"/>
                <a:cs typeface="Times New Roman" panose="02020603050405020304" pitchFamily="18" charset="0"/>
              </a:rPr>
              <a:t>Emily said that she </a:t>
            </a:r>
            <a:r>
              <a:rPr lang="en-US" sz="2800" b="1" noProof="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had invited her </a:t>
            </a:r>
            <a:r>
              <a:rPr lang="en-US" sz="2800" noProof="0" dirty="0">
                <a:solidFill>
                  <a:prstClr val="white"/>
                </a:solidFill>
                <a:latin typeface="Times New Roman" panose="02020603050405020304" pitchFamily="18" charset="0"/>
                <a:cs typeface="Times New Roman" panose="02020603050405020304" pitchFamily="18" charset="0"/>
              </a:rPr>
              <a:t>friends to the party.</a:t>
            </a:r>
            <a:r>
              <a:rPr lang="en-US" sz="2800" b="1" noProof="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25812D3-1C2B-4CDD-A2F9-681B2EEC15A2}"/>
              </a:ext>
            </a:extLst>
          </p:cNvPr>
          <p:cNvSpPr/>
          <p:nvPr/>
        </p:nvSpPr>
        <p:spPr>
          <a:xfrm>
            <a:off x="721896" y="167846"/>
            <a:ext cx="1684420"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2598914" y="1132795"/>
            <a:ext cx="1796623"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2598914" y="2019957"/>
            <a:ext cx="1796622"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2598914" y="2851347"/>
            <a:ext cx="1299318"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7922382" y="2872010"/>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1374" y="837255"/>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588168" y="3700803"/>
            <a:ext cx="6766123"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dirty="0">
                <a:solidFill>
                  <a:srgbClr val="FF0000"/>
                </a:solidFill>
                <a:latin typeface="Calibri" panose="020F0502020204030204"/>
              </a:rPr>
              <a:t>Present Perfect</a:t>
            </a:r>
            <a:r>
              <a:rPr lang="en-US" sz="3200" b="1" dirty="0">
                <a:solidFill>
                  <a:prstClr val="black"/>
                </a:solidFill>
                <a:latin typeface="Calibri" panose="020F0502020204030204"/>
              </a:rPr>
              <a:t>               (Past Perfect)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2" name="Rectangle 31">
            <a:extLst>
              <a:ext uri="{FF2B5EF4-FFF2-40B4-BE49-F238E27FC236}">
                <a16:creationId xmlns:a16="http://schemas.microsoft.com/office/drawing/2014/main" id="{9CD49AA2-A1DC-4BC2-ACC4-E1D733E6C03D}"/>
              </a:ext>
            </a:extLst>
          </p:cNvPr>
          <p:cNvSpPr/>
          <p:nvPr/>
        </p:nvSpPr>
        <p:spPr>
          <a:xfrm>
            <a:off x="2406315" y="136525"/>
            <a:ext cx="385201"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2DB653-2DEA-4B9F-9948-DCE4EC17AEE0}"/>
              </a:ext>
            </a:extLst>
          </p:cNvPr>
          <p:cNvSpPr/>
          <p:nvPr/>
        </p:nvSpPr>
        <p:spPr>
          <a:xfrm>
            <a:off x="9176084" y="1969543"/>
            <a:ext cx="290989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b="1" dirty="0">
                <a:solidFill>
                  <a:prstClr val="black"/>
                </a:solidFill>
                <a:latin typeface="Calibri" panose="020F0502020204030204"/>
              </a:rPr>
              <a:t>present perfect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A0E7899-1766-43DE-87BC-CBDEEADFCF05}"/>
              </a:ext>
            </a:extLst>
          </p:cNvPr>
          <p:cNvSpPr/>
          <p:nvPr/>
        </p:nvSpPr>
        <p:spPr>
          <a:xfrm>
            <a:off x="9080837" y="2940472"/>
            <a:ext cx="290989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Present Simple</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 name="Straight Arrow Connector 1">
            <a:extLst>
              <a:ext uri="{FF2B5EF4-FFF2-40B4-BE49-F238E27FC236}">
                <a16:creationId xmlns:a16="http://schemas.microsoft.com/office/drawing/2014/main" id="{61314E6E-C29A-E995-80B2-68829E7BAFA0}"/>
              </a:ext>
            </a:extLst>
          </p:cNvPr>
          <p:cNvCxnSpPr>
            <a:cxnSpLocks/>
          </p:cNvCxnSpPr>
          <p:nvPr/>
        </p:nvCxnSpPr>
        <p:spPr>
          <a:xfrm>
            <a:off x="4828674" y="3895519"/>
            <a:ext cx="784049" cy="0"/>
          </a:xfrm>
          <a:prstGeom prst="straightConnector1">
            <a:avLst/>
          </a:prstGeom>
          <a:ln w="1905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151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35" presetClass="path" presetSubtype="0" accel="50000" decel="50000" fill="hold" nodeType="withEffect">
                                  <p:stCondLst>
                                    <p:cond delay="0"/>
                                  </p:stCondLst>
                                  <p:childTnLst>
                                    <p:animMotion origin="layout" path="M -1.875E-6 7.40741E-7 L -0.07187 0.37824 " pathEditMode="relative" rAng="0" ptsTypes="AA">
                                      <p:cBhvr>
                                        <p:cTn id="66" dur="2000" fill="hold"/>
                                        <p:tgtEl>
                                          <p:spTgt spid="2050"/>
                                        </p:tgtEl>
                                        <p:attrNameLst>
                                          <p:attrName>ppt_x</p:attrName>
                                          <p:attrName>ppt_y</p:attrName>
                                        </p:attrNameLst>
                                      </p:cBhvr>
                                      <p:rCtr x="-3594" y="18912"/>
                                    </p:animMotion>
                                  </p:childTnLst>
                                </p:cTn>
                              </p:par>
                              <p:par>
                                <p:cTn id="67" presetID="53" presetClass="exit" presetSubtype="32" fill="hold" nodeType="withEffect">
                                  <p:stCondLst>
                                    <p:cond delay="0"/>
                                  </p:stCondLst>
                                  <p:childTnLst>
                                    <p:anim calcmode="lin" valueType="num">
                                      <p:cBhvr>
                                        <p:cTn id="68" dur="500"/>
                                        <p:tgtEl>
                                          <p:spTgt spid="2050"/>
                                        </p:tgtEl>
                                        <p:attrNameLst>
                                          <p:attrName>ppt_w</p:attrName>
                                        </p:attrNameLst>
                                      </p:cBhvr>
                                      <p:tavLst>
                                        <p:tav tm="0">
                                          <p:val>
                                            <p:strVal val="ppt_w"/>
                                          </p:val>
                                        </p:tav>
                                        <p:tav tm="100000">
                                          <p:val>
                                            <p:fltVal val="0"/>
                                          </p:val>
                                        </p:tav>
                                      </p:tavLst>
                                    </p:anim>
                                    <p:anim calcmode="lin" valueType="num">
                                      <p:cBhvr>
                                        <p:cTn id="69" dur="500"/>
                                        <p:tgtEl>
                                          <p:spTgt spid="2050"/>
                                        </p:tgtEl>
                                        <p:attrNameLst>
                                          <p:attrName>ppt_h</p:attrName>
                                        </p:attrNameLst>
                                      </p:cBhvr>
                                      <p:tavLst>
                                        <p:tav tm="0">
                                          <p:val>
                                            <p:strVal val="ppt_h"/>
                                          </p:val>
                                        </p:tav>
                                        <p:tav tm="100000">
                                          <p:val>
                                            <p:fltVal val="0"/>
                                          </p:val>
                                        </p:tav>
                                      </p:tavLst>
                                    </p:anim>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3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92501-701E-4A58-88C2-C0164979E6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AEBFD20-902D-D538-6600-4EC5A82A44DB}"/>
              </a:ext>
            </a:extLst>
          </p:cNvPr>
          <p:cNvSpPr txBox="1"/>
          <p:nvPr/>
        </p:nvSpPr>
        <p:spPr>
          <a:xfrm>
            <a:off x="1069145" y="2969226"/>
            <a:ext cx="107336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0099"/>
                </a:solidFill>
                <a:effectLst/>
                <a:uLnTx/>
                <a:uFillTx/>
                <a:latin typeface="Edwardian Script ITC" panose="030303020407070D0804" pitchFamily="66" charset="0"/>
                <a:ea typeface="+mn-ea"/>
                <a:cs typeface="+mn-cs"/>
              </a:rPr>
              <a:t>Vocabulary</a:t>
            </a:r>
          </a:p>
        </p:txBody>
      </p:sp>
    </p:spTree>
    <p:extLst>
      <p:ext uri="{BB962C8B-B14F-4D97-AF65-F5344CB8AC3E}">
        <p14:creationId xmlns:p14="http://schemas.microsoft.com/office/powerpoint/2010/main" val="9845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43235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06- </a:t>
            </a:r>
            <a:r>
              <a:rPr lang="en-US" sz="22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Olivia </a:t>
            </a:r>
            <a:r>
              <a:rPr lang="en-US" sz="2200" b="1" dirty="0">
                <a:solidFill>
                  <a:srgbClr val="00FF00"/>
                </a:solidFill>
                <a:latin typeface="Times New Roman" panose="02020603050405020304" pitchFamily="18" charset="0"/>
                <a:ea typeface="Calibri" panose="020F0502020204030204" pitchFamily="34" charset="0"/>
                <a:cs typeface="Arial" panose="020B0604020202020204" pitchFamily="34" charset="0"/>
              </a:rPr>
              <a:t>had to </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come early to the party last week.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t>
            </a:r>
            <a:r>
              <a:rPr lang="en-US" sz="2200" b="1" dirty="0">
                <a:solidFill>
                  <a:prstClr val="white"/>
                </a:solidFill>
                <a:latin typeface="Times New Roman" panose="02020603050405020304" pitchFamily="18" charset="0"/>
                <a:ea typeface="Calibri" panose="020F0502020204030204" pitchFamily="34" charset="0"/>
                <a:cs typeface="Arial" panose="020B0604020202020204" pitchFamily="34" charset="0"/>
              </a:rPr>
              <a:t>Make negative</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 </a:t>
            </a:r>
            <a:r>
              <a:rPr lang="en-US" sz="2200" dirty="0">
                <a:solidFill>
                  <a:prstClr val="white"/>
                </a:solidFill>
                <a:latin typeface="Times New Roman" panose="02020603050405020304" pitchFamily="18" charset="0"/>
                <a:ea typeface="Calibri" panose="020F0502020204030204" pitchFamily="34" charset="0"/>
                <a:cs typeface="Arial" panose="020B0604020202020204" pitchFamily="34" charset="0"/>
              </a:rPr>
              <a:t>Olivia doesn’t have to come early to the party last week.</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Arial" panose="020B0604020202020204" pitchFamily="34" charset="0"/>
              </a:rPr>
              <a:t>Olivia didn’t have to come early to the party last week.</a:t>
            </a:r>
            <a:endPar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lang="en-US" sz="2200" dirty="0">
                <a:solidFill>
                  <a:prstClr val="white"/>
                </a:solidFill>
                <a:latin typeface="Times New Roman" panose="02020603050405020304" pitchFamily="18" charset="0"/>
                <a:ea typeface="Calibri" panose="020F0502020204030204" pitchFamily="34" charset="0"/>
                <a:cs typeface="Arial" panose="020B0604020202020204" pitchFamily="34" charset="0"/>
              </a:rPr>
              <a:t>Olivia hasn’t had to come early to the party last week.</a:t>
            </a:r>
            <a:endPar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6561487" y="257664"/>
            <a:ext cx="2320749" cy="321534"/>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EF448AF-22B5-4BDC-957A-FEC5295C2649}"/>
              </a:ext>
            </a:extLst>
          </p:cNvPr>
          <p:cNvSpPr/>
          <p:nvPr/>
        </p:nvSpPr>
        <p:spPr>
          <a:xfrm>
            <a:off x="8882236" y="224799"/>
            <a:ext cx="3203747"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had to (main verb)</a:t>
            </a:r>
            <a:endParaRPr kumimoji="0" lang="en-US" sz="2400" b="1" i="0" u="none" strike="noStrike" kern="1200" cap="none" spc="0" normalizeH="0" baseline="0" noProof="0" dirty="0">
              <a:ln>
                <a:noFill/>
              </a:ln>
              <a:solidFill>
                <a:prstClr val="black"/>
              </a:solidFill>
              <a:effectLst/>
              <a:uLnTx/>
              <a:uFillTx/>
              <a:latin typeface="Calibri" panose="020F0502020204030204"/>
            </a:endParaRPr>
          </a:p>
        </p:txBody>
      </p:sp>
      <p:sp>
        <p:nvSpPr>
          <p:cNvPr id="17" name="Rectangle 16">
            <a:extLst>
              <a:ext uri="{FF2B5EF4-FFF2-40B4-BE49-F238E27FC236}">
                <a16:creationId xmlns:a16="http://schemas.microsoft.com/office/drawing/2014/main" id="{EA5EAE79-774A-4E2D-BB90-260687632ADF}"/>
              </a:ext>
            </a:extLst>
          </p:cNvPr>
          <p:cNvSpPr/>
          <p:nvPr/>
        </p:nvSpPr>
        <p:spPr>
          <a:xfrm>
            <a:off x="9042613" y="1124768"/>
            <a:ext cx="232074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present simple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306363" y="104981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206007" y="4319528"/>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800" dirty="0">
                <a:solidFill>
                  <a:prstClr val="white"/>
                </a:solidFill>
                <a:latin typeface="Times New Roman" panose="02020603050405020304" pitchFamily="18" charset="0"/>
                <a:ea typeface="Calibri" panose="020F0502020204030204" pitchFamily="34" charset="0"/>
                <a:cs typeface="Arial" panose="020B0604020202020204" pitchFamily="34" charset="0"/>
              </a:rPr>
              <a:t>Olivia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lang="en-US" sz="28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didn’t have to</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lang="en-US" sz="2800" noProof="0" dirty="0">
                <a:solidFill>
                  <a:prstClr val="white"/>
                </a:solidFill>
                <a:latin typeface="Times New Roman" panose="02020603050405020304" pitchFamily="18" charset="0"/>
                <a:ea typeface="Calibri" panose="020F0502020204030204" pitchFamily="34" charset="0"/>
                <a:cs typeface="Arial" panose="020B0604020202020204" pitchFamily="34" charset="0"/>
              </a:rPr>
              <a:t>come early to the party last week</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25812D3-1C2B-4CDD-A2F9-681B2EEC15A2}"/>
              </a:ext>
            </a:extLst>
          </p:cNvPr>
          <p:cNvSpPr/>
          <p:nvPr/>
        </p:nvSpPr>
        <p:spPr>
          <a:xfrm>
            <a:off x="1398973" y="192339"/>
            <a:ext cx="850289" cy="4521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1222025" y="1036614"/>
            <a:ext cx="177784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1186829" y="1816801"/>
            <a:ext cx="1604688"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1186828" y="2582503"/>
            <a:ext cx="1604688"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9042613" y="254263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40A1502-8B9A-4C36-957F-73A9D7E1420A}"/>
              </a:ext>
            </a:extLst>
          </p:cNvPr>
          <p:cNvSpPr/>
          <p:nvPr/>
        </p:nvSpPr>
        <p:spPr>
          <a:xfrm>
            <a:off x="9691860" y="2576242"/>
            <a:ext cx="232074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 </a:t>
            </a:r>
            <a:r>
              <a:rPr lang="en-US" b="1" noProof="0" dirty="0">
                <a:solidFill>
                  <a:prstClr val="black"/>
                </a:solidFill>
                <a:latin typeface="Calibri" panose="020F0502020204030204"/>
              </a:rPr>
              <a:t>Perfect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3DDD417-3EAC-4CF8-B54A-570DFDA1171B}"/>
              </a:ext>
            </a:extLst>
          </p:cNvPr>
          <p:cNvSpPr/>
          <p:nvPr/>
        </p:nvSpPr>
        <p:spPr>
          <a:xfrm>
            <a:off x="8003384" y="1908370"/>
            <a:ext cx="31316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Past</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Simple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1749" y="1570036"/>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D3DD4A5-D479-46F3-924B-9C28FD92095A}"/>
              </a:ext>
            </a:extLst>
          </p:cNvPr>
          <p:cNvSpPr txBox="1"/>
          <p:nvPr/>
        </p:nvSpPr>
        <p:spPr>
          <a:xfrm>
            <a:off x="1604211" y="4426045"/>
            <a:ext cx="2590285" cy="523220"/>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00"/>
                </a:solidFill>
                <a:latin typeface="Times New Roman" panose="02020603050405020304" pitchFamily="18" charset="0"/>
                <a:ea typeface="Calibri" panose="020F0502020204030204" pitchFamily="34" charset="0"/>
                <a:cs typeface="Arial" panose="020B0604020202020204" pitchFamily="34" charset="0"/>
              </a:rPr>
              <a:t>didn’t have to</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973557B-CA42-49A6-B931-F3BA4B182CC3}"/>
              </a:ext>
            </a:extLst>
          </p:cNvPr>
          <p:cNvSpPr/>
          <p:nvPr/>
        </p:nvSpPr>
        <p:spPr>
          <a:xfrm>
            <a:off x="1604211" y="4429452"/>
            <a:ext cx="2181726"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2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35" presetClass="path" presetSubtype="0" accel="50000" decel="50000" fill="hold" nodeType="withEffect">
                                  <p:stCondLst>
                                    <p:cond delay="0"/>
                                  </p:stCondLst>
                                  <p:childTnLst>
                                    <p:animMotion origin="layout" path="M 1.25E-6 -3.7037E-6 L -0.25599 0.27616 " pathEditMode="relative" rAng="0" ptsTypes="AA">
                                      <p:cBhvr>
                                        <p:cTn id="66" dur="2000" fill="hold"/>
                                        <p:tgtEl>
                                          <p:spTgt spid="2050"/>
                                        </p:tgtEl>
                                        <p:attrNameLst>
                                          <p:attrName>ppt_x</p:attrName>
                                          <p:attrName>ppt_y</p:attrName>
                                        </p:attrNameLst>
                                      </p:cBhvr>
                                      <p:rCtr x="-12799" y="13796"/>
                                    </p:animMotion>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3" presetClass="emph" presetSubtype="2" fill="hold" grpId="1" nodeType="withEffect">
                                  <p:stCondLst>
                                    <p:cond delay="0"/>
                                  </p:stCondLst>
                                  <p:childTnLst>
                                    <p:animClr clrSpc="rgb" dir="cw">
                                      <p:cBhvr override="childStyle">
                                        <p:cTn id="77" dur="2000" fill="hold"/>
                                        <p:tgtEl>
                                          <p:spTgt spid="30"/>
                                        </p:tgtEl>
                                        <p:attrNameLst>
                                          <p:attrName>style.color</p:attrName>
                                        </p:attrNameLst>
                                      </p:cBhvr>
                                      <p:to>
                                        <a:srgbClr val="00FF00"/>
                                      </p:to>
                                    </p:animClr>
                                  </p:childTnLst>
                                </p:cTn>
                              </p:par>
                              <p:par>
                                <p:cTn id="78" presetID="53" presetClass="exit" presetSubtype="32" fill="hold" nodeType="withEffect">
                                  <p:stCondLst>
                                    <p:cond delay="0"/>
                                  </p:stCondLst>
                                  <p:childTnLst>
                                    <p:anim calcmode="lin" valueType="num">
                                      <p:cBhvr>
                                        <p:cTn id="79" dur="500"/>
                                        <p:tgtEl>
                                          <p:spTgt spid="2050"/>
                                        </p:tgtEl>
                                        <p:attrNameLst>
                                          <p:attrName>ppt_w</p:attrName>
                                        </p:attrNameLst>
                                      </p:cBhvr>
                                      <p:tavLst>
                                        <p:tav tm="0">
                                          <p:val>
                                            <p:strVal val="ppt_w"/>
                                          </p:val>
                                        </p:tav>
                                        <p:tav tm="100000">
                                          <p:val>
                                            <p:fltVal val="0"/>
                                          </p:val>
                                        </p:tav>
                                      </p:tavLst>
                                    </p:anim>
                                    <p:anim calcmode="lin" valueType="num">
                                      <p:cBhvr>
                                        <p:cTn id="80" dur="500"/>
                                        <p:tgtEl>
                                          <p:spTgt spid="2050"/>
                                        </p:tgtEl>
                                        <p:attrNameLst>
                                          <p:attrName>ppt_h</p:attrName>
                                        </p:attrNameLst>
                                      </p:cBhvr>
                                      <p:tavLst>
                                        <p:tav tm="0">
                                          <p:val>
                                            <p:strVal val="ppt_h"/>
                                          </p:val>
                                        </p:tav>
                                        <p:tav tm="100000">
                                          <p:val>
                                            <p:fltVal val="0"/>
                                          </p:val>
                                        </p:tav>
                                      </p:tavLst>
                                    </p:anim>
                                    <p:animEffect transition="out" filter="fade">
                                      <p:cBhvr>
                                        <p:cTn id="81" dur="500"/>
                                        <p:tgtEl>
                                          <p:spTgt spid="2050"/>
                                        </p:tgtEl>
                                      </p:cBhvr>
                                    </p:animEffect>
                                    <p:set>
                                      <p:cBhvr>
                                        <p:cTn id="82" dur="1" fill="hold">
                                          <p:stCondLst>
                                            <p:cond delay="499"/>
                                          </p:stCondLst>
                                        </p:cTn>
                                        <p:tgtEl>
                                          <p:spTgt spid="205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P spid="18" grpId="0" animBg="1"/>
      <p:bldP spid="21" grpId="0"/>
      <p:bldP spid="20" grpId="0" animBg="1"/>
      <p:bldP spid="22" grpId="0" animBg="1"/>
      <p:bldP spid="23" grpId="0" animBg="1"/>
      <p:bldP spid="24" grpId="0" animBg="1"/>
      <p:bldP spid="25" grpId="0" animBg="1"/>
      <p:bldP spid="26" grpId="0" animBg="1"/>
      <p:bldP spid="29" grpId="0" animBg="1"/>
      <p:bldP spid="30" grpId="0" animBg="1"/>
      <p:bldP spid="30" grpId="1"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404982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07-I don’t have a computer, I wish I…………………………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(Complete)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I don’t have a computer, I wish I have a computer.</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 don’t have a computer, I wish I had a computer.</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 don’t have a computer, I wish I am having a computer.</a:t>
            </a:r>
          </a:p>
          <a:p>
            <a:pPr>
              <a:lnSpc>
                <a:spcPct val="115000"/>
              </a:lnSpc>
              <a:defRPr/>
            </a:pPr>
            <a:endPar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437772" y="194587"/>
            <a:ext cx="2353293"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800" noProof="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 don’t have a computer , I wish 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had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 computer</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2" name="Rectangle 21">
            <a:extLst>
              <a:ext uri="{FF2B5EF4-FFF2-40B4-BE49-F238E27FC236}">
                <a16:creationId xmlns:a16="http://schemas.microsoft.com/office/drawing/2014/main" id="{5CA74A7C-11FC-439F-8074-75B66F3955CC}"/>
              </a:ext>
            </a:extLst>
          </p:cNvPr>
          <p:cNvSpPr/>
          <p:nvPr/>
        </p:nvSpPr>
        <p:spPr>
          <a:xfrm>
            <a:off x="3763713" y="1184588"/>
            <a:ext cx="58156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3763713" y="1905391"/>
            <a:ext cx="58156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3763713" y="2693420"/>
            <a:ext cx="1212710"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7623395" y="2805955"/>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526474" y="3658354"/>
            <a:ext cx="3518100"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Wish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FE26555-F4BD-474C-A5B8-91B0B8E5A23C}"/>
              </a:ext>
            </a:extLst>
          </p:cNvPr>
          <p:cNvSpPr/>
          <p:nvPr/>
        </p:nvSpPr>
        <p:spPr>
          <a:xfrm>
            <a:off x="4345282" y="3658354"/>
            <a:ext cx="6562097"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libri" panose="020F0502020204030204"/>
              </a:rPr>
              <a:t>Present Simple</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a:solidFill>
                  <a:srgbClr val="FF0000"/>
                </a:solidFill>
                <a:latin typeface="Calibri" panose="020F0502020204030204"/>
              </a:rPr>
              <a:t>Past Simple)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6" name="Rectangle 25">
            <a:extLst>
              <a:ext uri="{FF2B5EF4-FFF2-40B4-BE49-F238E27FC236}">
                <a16:creationId xmlns:a16="http://schemas.microsoft.com/office/drawing/2014/main" id="{04145333-B8EB-4730-BD97-D00D968AAD15}"/>
              </a:ext>
            </a:extLst>
          </p:cNvPr>
          <p:cNvSpPr/>
          <p:nvPr/>
        </p:nvSpPr>
        <p:spPr>
          <a:xfrm>
            <a:off x="3611327" y="196141"/>
            <a:ext cx="743815"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A7A44C6-C7F9-4574-AFA0-567F39618303}"/>
              </a:ext>
            </a:extLst>
          </p:cNvPr>
          <p:cNvSpPr/>
          <p:nvPr/>
        </p:nvSpPr>
        <p:spPr>
          <a:xfrm>
            <a:off x="106017" y="1184588"/>
            <a:ext cx="3573513"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47B533BF-D922-42D9-BE2E-F6EFF112437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184902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cation Sign 29">
            <a:extLst>
              <a:ext uri="{FF2B5EF4-FFF2-40B4-BE49-F238E27FC236}">
                <a16:creationId xmlns:a16="http://schemas.microsoft.com/office/drawing/2014/main" id="{CFC15EAE-8E33-43E9-9ED1-8FCA0FFA8CCE}"/>
              </a:ext>
            </a:extLst>
          </p:cNvPr>
          <p:cNvSpPr/>
          <p:nvPr/>
        </p:nvSpPr>
        <p:spPr>
          <a:xfrm>
            <a:off x="7732158" y="1125109"/>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911409"/>
            <a:ext cx="1025848" cy="1025848"/>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D4E923F0-9364-9221-7E05-075FC6D27073}"/>
              </a:ext>
            </a:extLst>
          </p:cNvPr>
          <p:cNvCxnSpPr>
            <a:cxnSpLocks/>
          </p:cNvCxnSpPr>
          <p:nvPr/>
        </p:nvCxnSpPr>
        <p:spPr>
          <a:xfrm>
            <a:off x="7340133" y="3845739"/>
            <a:ext cx="784049" cy="0"/>
          </a:xfrm>
          <a:prstGeom prst="straightConnector1">
            <a:avLst/>
          </a:prstGeom>
          <a:ln w="1905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9045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animBg="1"/>
      <p:bldP spid="23" grpId="0" animBg="1"/>
      <p:bldP spid="24" grpId="0" animBg="1"/>
      <p:bldP spid="25" grpId="0" animBg="1"/>
      <p:bldP spid="31" grpId="0" animBg="1"/>
      <p:bldP spid="19" grpId="0" animBg="1"/>
      <p:bldP spid="26" grpId="0" animBg="1"/>
      <p:bldP spid="27"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02CC4A84-47DC-E043-4F00-25500DB328E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3892449-8805-621C-DFDC-03E65BC2F06B}"/>
              </a:ext>
            </a:extLst>
          </p:cNvPr>
          <p:cNvSpPr txBox="1"/>
          <p:nvPr/>
        </p:nvSpPr>
        <p:spPr>
          <a:xfrm>
            <a:off x="53008" y="12987"/>
            <a:ext cx="11979966" cy="396159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08-If Adel (know) how to swim, he would go swimming.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(Correct the verb)</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If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Adel knows how to swim, he would go swimming.</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If Adel knew how to swim, he would go swimming.</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If Adel is knowing how to swim, he would go swimming.</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DB7310E-0631-B6A9-1627-603885B6191B}"/>
              </a:ext>
            </a:extLst>
          </p:cNvPr>
          <p:cNvSpPr/>
          <p:nvPr/>
        </p:nvSpPr>
        <p:spPr>
          <a:xfrm>
            <a:off x="9491411" y="94001"/>
            <a:ext cx="2380883" cy="493612"/>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7152025-B40E-B7D7-E17A-6D9F66F07417}"/>
              </a:ext>
            </a:extLst>
          </p:cNvPr>
          <p:cNvSpPr txBox="1"/>
          <p:nvPr/>
        </p:nvSpPr>
        <p:spPr>
          <a:xfrm>
            <a:off x="24440" y="4648031"/>
            <a:ext cx="12085983" cy="548099"/>
          </a:xfrm>
          <a:prstGeom prst="rect">
            <a:avLst/>
          </a:prstGeom>
          <a:noFill/>
        </p:spPr>
        <p:txBody>
          <a:bodyPr wrap="square">
            <a:spAutoFit/>
          </a:bodyPr>
          <a:lstStyle/>
          <a:p>
            <a:pPr lvl="0">
              <a:lnSpc>
                <a:spcPct val="115000"/>
              </a:lnSpc>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If Adel</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noProof="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knew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a:t>
            </a: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ow to swim</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he</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would go swimming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Multiplication Sign 24">
            <a:extLst>
              <a:ext uri="{FF2B5EF4-FFF2-40B4-BE49-F238E27FC236}">
                <a16:creationId xmlns:a16="http://schemas.microsoft.com/office/drawing/2014/main" id="{7F8CF719-9A00-4EBE-FB8F-A0A6B6A8AD5E}"/>
              </a:ext>
            </a:extLst>
          </p:cNvPr>
          <p:cNvSpPr/>
          <p:nvPr/>
        </p:nvSpPr>
        <p:spPr>
          <a:xfrm>
            <a:off x="10105980" y="1128960"/>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2B2920B1-6787-FBCC-4301-92554CF319EF}"/>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7" name="Multiplication Sign 26">
            <a:extLst>
              <a:ext uri="{FF2B5EF4-FFF2-40B4-BE49-F238E27FC236}">
                <a16:creationId xmlns:a16="http://schemas.microsoft.com/office/drawing/2014/main" id="{A98296EA-AF41-55BF-2A13-5B25B08C5C6E}"/>
              </a:ext>
            </a:extLst>
          </p:cNvPr>
          <p:cNvSpPr/>
          <p:nvPr/>
        </p:nvSpPr>
        <p:spPr>
          <a:xfrm>
            <a:off x="10264701" y="257642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Thinking Sticker by imoji for iOS &amp; Android | GIPHY">
            <a:extLst>
              <a:ext uri="{FF2B5EF4-FFF2-40B4-BE49-F238E27FC236}">
                <a16:creationId xmlns:a16="http://schemas.microsoft.com/office/drawing/2014/main" id="{636FB8AF-AC31-DB16-97A2-B9EE3308FC8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9713" y="158657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ACAFAAD-CA87-1F22-7DF5-775EACBDFAE2}"/>
              </a:ext>
            </a:extLst>
          </p:cNvPr>
          <p:cNvSpPr/>
          <p:nvPr/>
        </p:nvSpPr>
        <p:spPr>
          <a:xfrm>
            <a:off x="437432" y="3910433"/>
            <a:ext cx="320971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Past simple(v2)</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0DD9E4-3548-6E2D-3F29-C9463A1D513A}"/>
              </a:ext>
            </a:extLst>
          </p:cNvPr>
          <p:cNvSpPr/>
          <p:nvPr/>
        </p:nvSpPr>
        <p:spPr>
          <a:xfrm>
            <a:off x="1274471" y="463862"/>
            <a:ext cx="1858780" cy="493612"/>
          </a:xfrm>
          <a:prstGeom prst="wedgeRoundRectCallout">
            <a:avLst>
              <a:gd name="adj1" fmla="val -33984"/>
              <a:gd name="adj2" fmla="val -93343"/>
              <a:gd name="adj3" fmla="val 16667"/>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Past </a:t>
            </a:r>
            <a:r>
              <a:rPr lang="en-US" sz="2400" b="1" dirty="0">
                <a:solidFill>
                  <a:prstClr val="black"/>
                </a:solidFill>
                <a:latin typeface="Calibri" panose="020F0502020204030204"/>
              </a:rPr>
              <a:t>Simple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peech Bubble: Rectangle with Corners Rounded 21">
            <a:extLst>
              <a:ext uri="{FF2B5EF4-FFF2-40B4-BE49-F238E27FC236}">
                <a16:creationId xmlns:a16="http://schemas.microsoft.com/office/drawing/2014/main" id="{A01CB78A-4CB5-23CF-870A-D192065EB316}"/>
              </a:ext>
            </a:extLst>
          </p:cNvPr>
          <p:cNvSpPr/>
          <p:nvPr/>
        </p:nvSpPr>
        <p:spPr>
          <a:xfrm>
            <a:off x="4310887" y="2905872"/>
            <a:ext cx="2616508" cy="740647"/>
          </a:xfrm>
          <a:prstGeom prst="wedgeRoundRectCallout">
            <a:avLst>
              <a:gd name="adj1" fmla="val -78831"/>
              <a:gd name="adj2" fmla="val 131313"/>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If</a:t>
            </a:r>
          </a:p>
        </p:txBody>
      </p:sp>
      <p:sp>
        <p:nvSpPr>
          <p:cNvPr id="29" name="Rectangle 28">
            <a:extLst>
              <a:ext uri="{FF2B5EF4-FFF2-40B4-BE49-F238E27FC236}">
                <a16:creationId xmlns:a16="http://schemas.microsoft.com/office/drawing/2014/main" id="{E1A2DECD-8430-1213-1488-A43BAA5F34AF}"/>
              </a:ext>
            </a:extLst>
          </p:cNvPr>
          <p:cNvSpPr/>
          <p:nvPr/>
        </p:nvSpPr>
        <p:spPr>
          <a:xfrm>
            <a:off x="6544003" y="4005689"/>
            <a:ext cx="320971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Would +</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Inf (v1)</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Speech Bubble: Rectangle with Corners Rounded 33">
            <a:extLst>
              <a:ext uri="{FF2B5EF4-FFF2-40B4-BE49-F238E27FC236}">
                <a16:creationId xmlns:a16="http://schemas.microsoft.com/office/drawing/2014/main" id="{E9F47204-1D68-9FB6-8916-81BD1A3C845A}"/>
              </a:ext>
            </a:extLst>
          </p:cNvPr>
          <p:cNvSpPr/>
          <p:nvPr/>
        </p:nvSpPr>
        <p:spPr>
          <a:xfrm>
            <a:off x="6042991" y="476652"/>
            <a:ext cx="2505830" cy="493613"/>
          </a:xfrm>
          <a:prstGeom prst="wedgeRoundRectCallout">
            <a:avLst>
              <a:gd name="adj1" fmla="val -33984"/>
              <a:gd name="adj2" fmla="val -93343"/>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would +v1</a:t>
            </a:r>
          </a:p>
        </p:txBody>
      </p:sp>
      <p:sp>
        <p:nvSpPr>
          <p:cNvPr id="3" name="Speech Bubble: Rectangle with Corners Rounded 2">
            <a:extLst>
              <a:ext uri="{FF2B5EF4-FFF2-40B4-BE49-F238E27FC236}">
                <a16:creationId xmlns:a16="http://schemas.microsoft.com/office/drawing/2014/main" id="{54AC0BFA-58FC-DDE9-F322-B351370F9515}"/>
              </a:ext>
            </a:extLst>
          </p:cNvPr>
          <p:cNvSpPr/>
          <p:nvPr/>
        </p:nvSpPr>
        <p:spPr>
          <a:xfrm>
            <a:off x="6042991" y="476652"/>
            <a:ext cx="2505830" cy="493612"/>
          </a:xfrm>
          <a:prstGeom prst="wedgeRoundRectCallout">
            <a:avLst>
              <a:gd name="adj1" fmla="val -33984"/>
              <a:gd name="adj2" fmla="val -93343"/>
              <a:gd name="adj3" fmla="val 16667"/>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Would  +v1</a:t>
            </a:r>
          </a:p>
        </p:txBody>
      </p:sp>
    </p:spTree>
    <p:extLst>
      <p:ext uri="{BB962C8B-B14F-4D97-AF65-F5344CB8AC3E}">
        <p14:creationId xmlns:p14="http://schemas.microsoft.com/office/powerpoint/2010/main" val="33130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26"/>
                                        </p:tgtEl>
                                        <p:attrNameLst>
                                          <p:attrName>ppt_w</p:attrName>
                                        </p:attrNameLst>
                                      </p:cBhvr>
                                      <p:tavLst>
                                        <p:tav tm="0">
                                          <p:val>
                                            <p:strVal val="ppt_w"/>
                                          </p:val>
                                        </p:tav>
                                        <p:tav tm="100000">
                                          <p:val>
                                            <p:fltVal val="0"/>
                                          </p:val>
                                        </p:tav>
                                      </p:tavLst>
                                    </p:anim>
                                    <p:anim calcmode="lin" valueType="num">
                                      <p:cBhvr>
                                        <p:cTn id="46" dur="500"/>
                                        <p:tgtEl>
                                          <p:spTgt spid="26"/>
                                        </p:tgtEl>
                                        <p:attrNameLst>
                                          <p:attrName>ppt_h</p:attrName>
                                        </p:attrNameLst>
                                      </p:cBhvr>
                                      <p:tavLst>
                                        <p:tav tm="0">
                                          <p:val>
                                            <p:strVal val="ppt_h"/>
                                          </p:val>
                                        </p:tav>
                                        <p:tav tm="100000">
                                          <p:val>
                                            <p:fltVal val="0"/>
                                          </p:val>
                                        </p:tav>
                                      </p:tavLst>
                                    </p:anim>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1" presetClass="entr" presetSubtype="0" fill="hold" nodeType="withEffect">
                                  <p:stCondLst>
                                    <p:cond delay="0"/>
                                  </p:stCondLst>
                                  <p:childTnLst>
                                    <p:set>
                                      <p:cBhvr>
                                        <p:cTn id="53" dur="1" fill="hold">
                                          <p:stCondLst>
                                            <p:cond delay="0"/>
                                          </p:stCondLst>
                                        </p:cTn>
                                        <p:tgtEl>
                                          <p:spTgt spid="205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7" grpId="0" animBg="1"/>
      <p:bldP spid="30" grpId="0" animBg="1"/>
      <p:bldP spid="2" grpId="0" animBg="1"/>
      <p:bldP spid="22" grpId="0" animBg="1"/>
      <p:bldP spid="29" grpId="0" animBg="1"/>
      <p:bldP spid="34"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50380"/>
            <a:ext cx="11979966" cy="4186787"/>
          </a:xfrm>
          <a:prstGeom prst="rect">
            <a:avLst/>
          </a:prstGeom>
          <a:noFill/>
        </p:spPr>
        <p:txBody>
          <a:bodyPr wrap="square">
            <a:spAutoFit/>
          </a:bodyPr>
          <a:lstStyle/>
          <a:p>
            <a:pPr lvl="0">
              <a:lnSpc>
                <a:spcPct val="115000"/>
              </a:lnSpc>
              <a:spcAft>
                <a:spcPts val="1000"/>
              </a:spcAft>
              <a:buSzPts val="1100"/>
              <a:defRPr/>
            </a:pP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09</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I visited my uncle last Friday</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Change into reported speech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1000"/>
              </a:spcAft>
              <a:buClrTx/>
              <a:buSzTx/>
              <a:tabLst/>
              <a:defRPr/>
            </a:pP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told me that she will visit her uncle last Friday.</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Merit told me that she had visited her uncle the previous Friday.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Merit told me that she has visited her uncle the previous Friday.</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6037740" y="163424"/>
            <a:ext cx="3930315" cy="419723"/>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Merit told me that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she h</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ad</a:t>
            </a:r>
            <a:r>
              <a:rPr kumimoji="0" lang="en-US" sz="2800" b="1" i="0" u="none" strike="noStrike" kern="1200" cap="none" spc="0" normalizeH="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visited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her uncle the previous Friday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541224" y="98257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9994" y="1615114"/>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0026315" y="278272"/>
            <a:ext cx="190418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Past Simple</a:t>
            </a:r>
          </a:p>
        </p:txBody>
      </p:sp>
      <p:sp>
        <p:nvSpPr>
          <p:cNvPr id="19" name="Rectangle 18">
            <a:extLst>
              <a:ext uri="{FF2B5EF4-FFF2-40B4-BE49-F238E27FC236}">
                <a16:creationId xmlns:a16="http://schemas.microsoft.com/office/drawing/2014/main" id="{EFE26555-F4BD-474C-A5B8-91B0B8E5A23C}"/>
              </a:ext>
            </a:extLst>
          </p:cNvPr>
          <p:cNvSpPr/>
          <p:nvPr/>
        </p:nvSpPr>
        <p:spPr>
          <a:xfrm>
            <a:off x="272717" y="3591700"/>
            <a:ext cx="5679504"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 Reported Speech)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Past</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Simple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145333-B8EB-4730-BD97-D00D968AAD15}"/>
              </a:ext>
            </a:extLst>
          </p:cNvPr>
          <p:cNvSpPr/>
          <p:nvPr/>
        </p:nvSpPr>
        <p:spPr>
          <a:xfrm>
            <a:off x="70608" y="191985"/>
            <a:ext cx="4818909" cy="36221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B73BCD-1D55-4060-AB78-D3F2C69307AB}"/>
              </a:ext>
            </a:extLst>
          </p:cNvPr>
          <p:cNvSpPr/>
          <p:nvPr/>
        </p:nvSpPr>
        <p:spPr>
          <a:xfrm>
            <a:off x="2506226" y="1127878"/>
            <a:ext cx="1649506"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E4B3FA2-4E66-4B4F-A3FA-D209E7017EB7}"/>
              </a:ext>
            </a:extLst>
          </p:cNvPr>
          <p:cNvSpPr/>
          <p:nvPr/>
        </p:nvSpPr>
        <p:spPr>
          <a:xfrm>
            <a:off x="2553500" y="2016818"/>
            <a:ext cx="1777270"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23BEAC7-6A7A-4ECD-972D-382D41582BE0}"/>
              </a:ext>
            </a:extLst>
          </p:cNvPr>
          <p:cNvSpPr/>
          <p:nvPr/>
        </p:nvSpPr>
        <p:spPr>
          <a:xfrm>
            <a:off x="2466162" y="2915417"/>
            <a:ext cx="1777269" cy="4279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Multiplication Sign 26">
            <a:extLst>
              <a:ext uri="{FF2B5EF4-FFF2-40B4-BE49-F238E27FC236}">
                <a16:creationId xmlns:a16="http://schemas.microsoft.com/office/drawing/2014/main" id="{B63762B2-77A6-46B9-BDAB-5123CC625FAD}"/>
              </a:ext>
            </a:extLst>
          </p:cNvPr>
          <p:cNvSpPr/>
          <p:nvPr/>
        </p:nvSpPr>
        <p:spPr>
          <a:xfrm>
            <a:off x="7927367" y="284971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2" descr="Thinking Sticker by imoji for iOS &amp; Android | GIPHY">
            <a:extLst>
              <a:ext uri="{FF2B5EF4-FFF2-40B4-BE49-F238E27FC236}">
                <a16:creationId xmlns:a16="http://schemas.microsoft.com/office/drawing/2014/main" id="{2DCADC1D-EB0A-4017-8D25-576EFB3ADAB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9994" y="252623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975EB6B-CD79-4CEE-B722-4601FE87BAA0}"/>
              </a:ext>
            </a:extLst>
          </p:cNvPr>
          <p:cNvSpPr/>
          <p:nvPr/>
        </p:nvSpPr>
        <p:spPr>
          <a:xfrm>
            <a:off x="7599414" y="3591700"/>
            <a:ext cx="393031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Past Perfect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3200" b="1" dirty="0">
                <a:solidFill>
                  <a:prstClr val="black"/>
                </a:solidFill>
                <a:latin typeface="Calibri" panose="020F0502020204030204"/>
              </a:rPr>
              <a:t>had</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v3)</a:t>
            </a:r>
          </a:p>
        </p:txBody>
      </p:sp>
      <p:sp>
        <p:nvSpPr>
          <p:cNvPr id="2" name="Arrow: Right 1">
            <a:extLst>
              <a:ext uri="{FF2B5EF4-FFF2-40B4-BE49-F238E27FC236}">
                <a16:creationId xmlns:a16="http://schemas.microsoft.com/office/drawing/2014/main" id="{F09BFE23-F405-BB40-4D6F-D2AD233881B8}"/>
              </a:ext>
            </a:extLst>
          </p:cNvPr>
          <p:cNvSpPr/>
          <p:nvPr/>
        </p:nvSpPr>
        <p:spPr>
          <a:xfrm>
            <a:off x="6239781" y="3665879"/>
            <a:ext cx="978408"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07845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53" presetClass="exit" presetSubtype="32" fill="hold" nodeType="withEffect">
                                  <p:stCondLst>
                                    <p:cond delay="0"/>
                                  </p:stCondLst>
                                  <p:childTnLst>
                                    <p:anim calcmode="lin" valueType="num">
                                      <p:cBhvr>
                                        <p:cTn id="60" dur="500"/>
                                        <p:tgtEl>
                                          <p:spTgt spid="17"/>
                                        </p:tgtEl>
                                        <p:attrNameLst>
                                          <p:attrName>ppt_w</p:attrName>
                                        </p:attrNameLst>
                                      </p:cBhvr>
                                      <p:tavLst>
                                        <p:tav tm="0">
                                          <p:val>
                                            <p:strVal val="ppt_w"/>
                                          </p:val>
                                        </p:tav>
                                        <p:tav tm="100000">
                                          <p:val>
                                            <p:fltVal val="0"/>
                                          </p:val>
                                        </p:tav>
                                      </p:tavLst>
                                    </p:anim>
                                    <p:anim calcmode="lin" valueType="num">
                                      <p:cBhvr>
                                        <p:cTn id="61" dur="500"/>
                                        <p:tgtEl>
                                          <p:spTgt spid="17"/>
                                        </p:tgtEl>
                                        <p:attrNameLst>
                                          <p:attrName>ppt_h</p:attrName>
                                        </p:attrNameLst>
                                      </p:cBhvr>
                                      <p:tavLst>
                                        <p:tav tm="0">
                                          <p:val>
                                            <p:strVal val="ppt_h"/>
                                          </p:val>
                                        </p:tav>
                                        <p:tav tm="100000">
                                          <p:val>
                                            <p:fltVal val="0"/>
                                          </p:val>
                                        </p:tav>
                                      </p:tavLst>
                                    </p:anim>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050"/>
                                        </p:tgtEl>
                                        <p:attrNameLst>
                                          <p:attrName>ppt_w</p:attrName>
                                        </p:attrNameLst>
                                      </p:cBhvr>
                                      <p:tavLst>
                                        <p:tav tm="0">
                                          <p:val>
                                            <p:strVal val="ppt_w"/>
                                          </p:val>
                                        </p:tav>
                                        <p:tav tm="100000">
                                          <p:val>
                                            <p:fltVal val="0"/>
                                          </p:val>
                                        </p:tav>
                                      </p:tavLst>
                                    </p:anim>
                                    <p:anim calcmode="lin" valueType="num">
                                      <p:cBhvr>
                                        <p:cTn id="71" dur="500"/>
                                        <p:tgtEl>
                                          <p:spTgt spid="2050"/>
                                        </p:tgtEl>
                                        <p:attrNameLst>
                                          <p:attrName>ppt_h</p:attrName>
                                        </p:attrNameLst>
                                      </p:cBhvr>
                                      <p:tavLst>
                                        <p:tav tm="0">
                                          <p:val>
                                            <p:strVal val="ppt_h"/>
                                          </p:val>
                                        </p:tav>
                                        <p:tav tm="100000">
                                          <p:val>
                                            <p:fltVal val="0"/>
                                          </p:val>
                                        </p:tav>
                                      </p:tavLst>
                                    </p:anim>
                                    <p:animEffect transition="out" filter="fade">
                                      <p:cBhvr>
                                        <p:cTn id="72" dur="500"/>
                                        <p:tgtEl>
                                          <p:spTgt spid="2050"/>
                                        </p:tgtEl>
                                      </p:cBhvr>
                                    </p:animEffect>
                                    <p:set>
                                      <p:cBhvr>
                                        <p:cTn id="73" dur="1" fill="hold">
                                          <p:stCondLst>
                                            <p:cond delay="499"/>
                                          </p:stCondLst>
                                        </p:cTn>
                                        <p:tgtEl>
                                          <p:spTgt spid="2050"/>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31" grpId="0" animBg="1"/>
      <p:bldP spid="19" grpId="0" animBg="1"/>
      <p:bldP spid="26" grpId="0" animBg="1"/>
      <p:bldP spid="20" grpId="0" animBg="1"/>
      <p:bldP spid="33" grpId="0" animBg="1"/>
      <p:bldP spid="34" grpId="0" animBg="1"/>
      <p:bldP spid="2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421346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10. </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My sister could come early to the party last week.</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Make negative</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sister couldn’t come early to the party last week.</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sister doesn’t come early to the party last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sister won’t come early to the party last week.</a:t>
            </a:r>
          </a:p>
          <a:p>
            <a:pPr lvl="0">
              <a:lnSpc>
                <a:spcPct val="115000"/>
              </a:lnSpc>
              <a:spcAft>
                <a:spcPts val="1000"/>
              </a:spcAft>
              <a:defRPr/>
            </a:pPr>
            <a:endPar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721374" y="223185"/>
            <a:ext cx="2123827"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145501" y="1939623"/>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25495" y="4808551"/>
            <a:ext cx="12085983" cy="548099"/>
          </a:xfrm>
          <a:prstGeom prst="rect">
            <a:avLst/>
          </a:prstGeom>
          <a:noFill/>
        </p:spPr>
        <p:txBody>
          <a:bodyPr wrap="square">
            <a:spAutoFit/>
          </a:bodyPr>
          <a:lstStyle/>
          <a:p>
            <a:pPr lvl="0">
              <a:lnSpc>
                <a:spcPct val="115000"/>
              </a:lnSpc>
              <a:spcAft>
                <a:spcPts val="1000"/>
              </a:spcAf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800" dirty="0">
                <a:solidFill>
                  <a:prstClr val="white"/>
                </a:solidFill>
                <a:latin typeface="Times New Roman" panose="02020603050405020304" pitchFamily="18" charset="0"/>
                <a:cs typeface="Times New Roman" panose="02020603050405020304" pitchFamily="18" charset="0"/>
              </a:rPr>
              <a:t>My sister</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noProof="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couldn’t come </a:t>
            </a:r>
            <a:r>
              <a:rPr lang="en-US" sz="2800" noProof="0" dirty="0">
                <a:solidFill>
                  <a:prstClr val="white"/>
                </a:solidFill>
                <a:latin typeface="Times New Roman" panose="02020603050405020304" pitchFamily="18" charset="0"/>
                <a:cs typeface="Times New Roman" panose="02020603050405020304" pitchFamily="18" charset="0"/>
              </a:rPr>
              <a:t>early to the party last week</a:t>
            </a:r>
            <a:r>
              <a:rPr lang="en-US" sz="2800" b="1" noProof="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a:extLst>
              <a:ext uri="{FF2B5EF4-FFF2-40B4-BE49-F238E27FC236}">
                <a16:creationId xmlns:a16="http://schemas.microsoft.com/office/drawing/2014/main" id="{125812D3-1C2B-4CDD-A2F9-681B2EEC15A2}"/>
              </a:ext>
            </a:extLst>
          </p:cNvPr>
          <p:cNvSpPr/>
          <p:nvPr/>
        </p:nvSpPr>
        <p:spPr>
          <a:xfrm>
            <a:off x="1800671" y="223185"/>
            <a:ext cx="766065" cy="3917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1567526" y="1168174"/>
            <a:ext cx="1624851"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1601759" y="2091013"/>
            <a:ext cx="159061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1535627" y="2906133"/>
            <a:ext cx="1432161"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109449" y="2739191"/>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513" y="780046"/>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5" y="5356650"/>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2804634" y="3501923"/>
            <a:ext cx="467515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dirty="0">
                <a:solidFill>
                  <a:prstClr val="black"/>
                </a:solidFill>
                <a:latin typeface="Calibri" panose="020F0502020204030204"/>
              </a:rPr>
              <a:t>could</a:t>
            </a:r>
            <a:r>
              <a:rPr lang="en-US" sz="3200" b="1" noProof="0" dirty="0">
                <a:solidFill>
                  <a:prstClr val="black"/>
                </a:solidFill>
                <a:latin typeface="Calibri" panose="020F0502020204030204"/>
              </a:rPr>
              <a:t> + </a:t>
            </a:r>
            <a:r>
              <a:rPr lang="en-US" sz="3200" b="1" dirty="0">
                <a:solidFill>
                  <a:prstClr val="black"/>
                </a:solidFill>
                <a:latin typeface="Calibri" panose="020F0502020204030204"/>
              </a:rPr>
              <a:t>not</a:t>
            </a:r>
            <a:r>
              <a:rPr lang="en-US" sz="3200" b="1" dirty="0">
                <a:solidFill>
                  <a:prstClr val="black"/>
                </a:solidFill>
              </a:rPr>
              <a:t> +V1</a:t>
            </a:r>
            <a:r>
              <a:rPr lang="en-US" sz="3200" b="1" dirty="0">
                <a:solidFill>
                  <a:prstClr val="black"/>
                </a:solidFill>
                <a:latin typeface="Calibri" panose="020F0502020204030204"/>
              </a:rPr>
              <a: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2DB653-2DEA-4B9F-9948-DCE4EC17AEE0}"/>
              </a:ext>
            </a:extLst>
          </p:cNvPr>
          <p:cNvSpPr/>
          <p:nvPr/>
        </p:nvSpPr>
        <p:spPr>
          <a:xfrm>
            <a:off x="9079832" y="2002590"/>
            <a:ext cx="2910904"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b="1" dirty="0">
                <a:solidFill>
                  <a:prstClr val="black"/>
                </a:solidFill>
                <a:latin typeface="Calibri" panose="020F0502020204030204"/>
              </a:rPr>
              <a:t>present simple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A0E7899-1766-43DE-87BC-CBDEEADFCF05}"/>
              </a:ext>
            </a:extLst>
          </p:cNvPr>
          <p:cNvSpPr/>
          <p:nvPr/>
        </p:nvSpPr>
        <p:spPr>
          <a:xfrm>
            <a:off x="9215407" y="2940472"/>
            <a:ext cx="277532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Calibri" panose="020F0502020204030204"/>
              </a:rPr>
              <a:t>Future Tense</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A2CAE21C-1BDF-4A03-A663-D7309A17F6CB}"/>
              </a:ext>
            </a:extLst>
          </p:cNvPr>
          <p:cNvSpPr/>
          <p:nvPr/>
        </p:nvSpPr>
        <p:spPr>
          <a:xfrm>
            <a:off x="2834112" y="4095821"/>
            <a:ext cx="3307859" cy="801968"/>
          </a:xfrm>
          <a:prstGeom prst="wedgeRoundRectCallout">
            <a:avLst>
              <a:gd name="adj1" fmla="val 47092"/>
              <a:gd name="adj2" fmla="val -85165"/>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C00000"/>
                </a:solidFill>
                <a:latin typeface="Calibri" panose="020F0502020204030204"/>
              </a:rPr>
              <a:t>Add  (not) to the helping verb</a:t>
            </a:r>
            <a:endPar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35" presetClass="path" presetSubtype="0" accel="50000" decel="50000" fill="hold" nodeType="withEffect">
                                  <p:stCondLst>
                                    <p:cond delay="0"/>
                                  </p:stCondLst>
                                  <p:childTnLst>
                                    <p:animMotion origin="layout" path="M -1.875E-6 7.40741E-7 L -0.07187 0.37824 " pathEditMode="relative" rAng="0" ptsTypes="AA">
                                      <p:cBhvr>
                                        <p:cTn id="66" dur="2000" fill="hold"/>
                                        <p:tgtEl>
                                          <p:spTgt spid="2050"/>
                                        </p:tgtEl>
                                        <p:attrNameLst>
                                          <p:attrName>ppt_x</p:attrName>
                                          <p:attrName>ppt_y</p:attrName>
                                        </p:attrNameLst>
                                      </p:cBhvr>
                                      <p:rCtr x="-3594" y="18912"/>
                                    </p:animMotion>
                                  </p:childTnLst>
                                </p:cTn>
                              </p:par>
                              <p:par>
                                <p:cTn id="67" presetID="53" presetClass="exit" presetSubtype="32" fill="hold" nodeType="withEffect">
                                  <p:stCondLst>
                                    <p:cond delay="0"/>
                                  </p:stCondLst>
                                  <p:childTnLst>
                                    <p:anim calcmode="lin" valueType="num">
                                      <p:cBhvr>
                                        <p:cTn id="68" dur="500"/>
                                        <p:tgtEl>
                                          <p:spTgt spid="2050"/>
                                        </p:tgtEl>
                                        <p:attrNameLst>
                                          <p:attrName>ppt_w</p:attrName>
                                        </p:attrNameLst>
                                      </p:cBhvr>
                                      <p:tavLst>
                                        <p:tav tm="0">
                                          <p:val>
                                            <p:strVal val="ppt_w"/>
                                          </p:val>
                                        </p:tav>
                                        <p:tav tm="100000">
                                          <p:val>
                                            <p:fltVal val="0"/>
                                          </p:val>
                                        </p:tav>
                                      </p:tavLst>
                                    </p:anim>
                                    <p:anim calcmode="lin" valueType="num">
                                      <p:cBhvr>
                                        <p:cTn id="69" dur="500"/>
                                        <p:tgtEl>
                                          <p:spTgt spid="2050"/>
                                        </p:tgtEl>
                                        <p:attrNameLst>
                                          <p:attrName>ppt_h</p:attrName>
                                        </p:attrNameLst>
                                      </p:cBhvr>
                                      <p:tavLst>
                                        <p:tav tm="0">
                                          <p:val>
                                            <p:strVal val="ppt_h"/>
                                          </p:val>
                                        </p:tav>
                                        <p:tav tm="100000">
                                          <p:val>
                                            <p:fltVal val="0"/>
                                          </p:val>
                                        </p:tav>
                                      </p:tavLst>
                                    </p:anim>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15" grpId="0" animBg="1"/>
      <p:bldP spid="16"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FACC9CD-E717-4FAF-933E-95985A164BB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36260" y="1750942"/>
            <a:ext cx="5435462" cy="3165613"/>
          </a:xfrm>
          <a:prstGeom prst="rect">
            <a:avLst/>
          </a:prstGeom>
        </p:spPr>
      </p:pic>
    </p:spTree>
    <p:extLst>
      <p:ext uri="{BB962C8B-B14F-4D97-AF65-F5344CB8AC3E}">
        <p14:creationId xmlns:p14="http://schemas.microsoft.com/office/powerpoint/2010/main" val="388597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5C06C-6DA6-4E36-B724-0C9D28B6EF98}"/>
              </a:ext>
            </a:extLst>
          </p:cNvPr>
          <p:cNvSpPr txBox="1"/>
          <p:nvPr/>
        </p:nvSpPr>
        <p:spPr>
          <a:xfrm>
            <a:off x="0" y="174060"/>
            <a:ext cx="120138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From a, b, and c, choose the correct answer </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as required</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x 5 = 10 Marks)</a:t>
            </a: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9E8F164E-6965-4950-811D-FCD4EF7F8242}"/>
              </a:ext>
            </a:extLst>
          </p:cNvPr>
          <p:cNvSpPr txBox="1"/>
          <p:nvPr/>
        </p:nvSpPr>
        <p:spPr>
          <a:xfrm>
            <a:off x="89095" y="815815"/>
            <a:ext cx="1201380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If our father (not help) us , we wouldn’t solve the problem.                   ( Correct the verb)</a:t>
            </a:r>
            <a:r>
              <a:rPr lang="en-US" sz="2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If our father didn’t help us , we wouldn’t solve the problem.</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If our father doesn’t help us , we wouldn’t solve the problem.</a:t>
            </a:r>
            <a:endParaRPr lang="en-US" sz="2400" dirty="0">
              <a:solidFill>
                <a:srgbClr val="FFFF00"/>
              </a:solidFill>
              <a:latin typeface="Times New Roman" panose="02020603050405020304" pitchFamily="18" charset="0"/>
              <a:ea typeface="Times New Roman" panose="02020603050405020304" pitchFamily="18" charset="0"/>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If our father hasn’t helped us , we wouldn’t solve the problem.</a:t>
            </a:r>
            <a:endParaRPr lang="en-US" sz="2400" dirty="0">
              <a:solidFill>
                <a:srgbClr val="FFFF00"/>
              </a:solidFill>
              <a:latin typeface="Times New Roman" panose="02020603050405020304" pitchFamily="18" charset="0"/>
              <a:ea typeface="Times New Roman" panose="02020603050405020304" pitchFamily="18" charset="0"/>
            </a:endParaRPr>
          </a:p>
          <a:p>
            <a:pPr lvl="0">
              <a:defRPr/>
            </a:pPr>
            <a:endParaRPr lang="en-US" sz="2400" dirty="0">
              <a:solidFill>
                <a:srgbClr val="FFFF00"/>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A6DDCD0-C5BA-44F1-BC77-DFCA0F12134B}"/>
              </a:ext>
            </a:extLst>
          </p:cNvPr>
          <p:cNvSpPr txBox="1"/>
          <p:nvPr/>
        </p:nvSpPr>
        <p:spPr>
          <a:xfrm>
            <a:off x="107851" y="3889040"/>
            <a:ext cx="1179810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Emily could play music when she was three years old.</a:t>
            </a:r>
            <a:r>
              <a:rPr lang="en-US" sz="2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Ask a question</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What can Emily do when she was three years old?</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What did Emily do when she was three years old?</a:t>
            </a:r>
            <a:endParaRPr lang="en-US" sz="2400" dirty="0">
              <a:solidFill>
                <a:srgbClr val="FFFF00"/>
              </a:solidFill>
              <a:latin typeface="Times New Roman" panose="02020603050405020304" pitchFamily="18" charset="0"/>
              <a:ea typeface="Times New Roman" panose="02020603050405020304" pitchFamily="18" charset="0"/>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What could Emily do when she was three years old?</a:t>
            </a:r>
            <a:endParaRPr lang="en-US" sz="2400" dirty="0">
              <a:solidFill>
                <a:srgbClr val="FFFF00"/>
              </a:solidFill>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2E4763E-1E18-4718-B077-ABEA31465756}"/>
              </a:ext>
            </a:extLst>
          </p:cNvPr>
          <p:cNvSpPr/>
          <p:nvPr/>
        </p:nvSpPr>
        <p:spPr>
          <a:xfrm>
            <a:off x="9457102" y="904869"/>
            <a:ext cx="2556707"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EB7141-45A6-4535-BF04-F177AC997B0B}"/>
              </a:ext>
            </a:extLst>
          </p:cNvPr>
          <p:cNvSpPr/>
          <p:nvPr/>
        </p:nvSpPr>
        <p:spPr>
          <a:xfrm>
            <a:off x="355146" y="904870"/>
            <a:ext cx="463002" cy="397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3F4CE0A-83F5-40E9-AFB7-6304755445F6}"/>
              </a:ext>
            </a:extLst>
          </p:cNvPr>
          <p:cNvSpPr/>
          <p:nvPr/>
        </p:nvSpPr>
        <p:spPr>
          <a:xfrm>
            <a:off x="4373472" y="831455"/>
            <a:ext cx="2027328" cy="39729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B45E838-B7B0-47C1-AF13-A6468A760260}"/>
              </a:ext>
            </a:extLst>
          </p:cNvPr>
          <p:cNvSpPr/>
          <p:nvPr/>
        </p:nvSpPr>
        <p:spPr>
          <a:xfrm>
            <a:off x="89095" y="1617208"/>
            <a:ext cx="8268842"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98E5136-0E64-471F-B183-0A02D23DC464}"/>
              </a:ext>
            </a:extLst>
          </p:cNvPr>
          <p:cNvSpPr/>
          <p:nvPr/>
        </p:nvSpPr>
        <p:spPr>
          <a:xfrm>
            <a:off x="9214742" y="3950960"/>
            <a:ext cx="2503358"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DD92781-FCED-4B8F-A745-FF088FC065D0}"/>
              </a:ext>
            </a:extLst>
          </p:cNvPr>
          <p:cNvSpPr/>
          <p:nvPr/>
        </p:nvSpPr>
        <p:spPr>
          <a:xfrm>
            <a:off x="1315453" y="3889040"/>
            <a:ext cx="770022" cy="530923"/>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2F5FFC0-E17A-4C52-88CD-EC8BDFFAD41F}"/>
              </a:ext>
            </a:extLst>
          </p:cNvPr>
          <p:cNvSpPr/>
          <p:nvPr/>
        </p:nvSpPr>
        <p:spPr>
          <a:xfrm>
            <a:off x="107850" y="5355548"/>
            <a:ext cx="6902549"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863ED21-4FF5-9409-C5B1-7C686D240CDB}"/>
              </a:ext>
            </a:extLst>
          </p:cNvPr>
          <p:cNvSpPr/>
          <p:nvPr/>
        </p:nvSpPr>
        <p:spPr>
          <a:xfrm>
            <a:off x="2085474" y="3889040"/>
            <a:ext cx="1523999" cy="52113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325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AE3A51FF-1BDB-359F-EBF7-FBCB5E2573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1BB6A3-B595-908E-3521-DA7107313457}"/>
              </a:ext>
            </a:extLst>
          </p:cNvPr>
          <p:cNvSpPr txBox="1"/>
          <p:nvPr/>
        </p:nvSpPr>
        <p:spPr>
          <a:xfrm>
            <a:off x="0" y="174060"/>
            <a:ext cx="120138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From a, b, and c, choose the correct answer </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as required</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x 5 = 10 Marks)</a:t>
            </a: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8463B2D2-1BF7-1143-A9DD-B067707899E5}"/>
              </a:ext>
            </a:extLst>
          </p:cNvPr>
          <p:cNvSpPr txBox="1"/>
          <p:nvPr/>
        </p:nvSpPr>
        <p:spPr>
          <a:xfrm>
            <a:off x="89095" y="815815"/>
            <a:ext cx="1201380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It was a difficult question, I wish I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practise</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more before the exam.    ( Correct the verb)</a:t>
            </a:r>
            <a:r>
              <a:rPr lang="en-US" sz="2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was a difficult question, I wish I had practiced more before the exam.</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It was a difficult question, I wish I am practicing more before the exam.</a:t>
            </a:r>
            <a:endParaRPr lang="en-US" sz="2400" dirty="0">
              <a:solidFill>
                <a:srgbClr val="FFFF00"/>
              </a:solidFill>
              <a:latin typeface="Times New Roman" panose="02020603050405020304" pitchFamily="18" charset="0"/>
              <a:ea typeface="Times New Roman" panose="02020603050405020304" pitchFamily="18" charset="0"/>
            </a:endParaRPr>
          </a:p>
          <a:p>
            <a:pPr marL="34290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It was a difficult question, I wish I have practiced more before the exam.</a:t>
            </a:r>
            <a:endParaRPr lang="en-US" sz="2400" dirty="0">
              <a:solidFill>
                <a:srgbClr val="FFFF00"/>
              </a:solidFill>
              <a:latin typeface="Times New Roman" panose="02020603050405020304" pitchFamily="18" charset="0"/>
              <a:ea typeface="Times New Roman" panose="02020603050405020304" pitchFamily="18" charset="0"/>
            </a:endParaRPr>
          </a:p>
          <a:p>
            <a:pPr lvl="0">
              <a:defRPr/>
            </a:pPr>
            <a:endParaRPr lang="en-US" sz="2400" dirty="0">
              <a:solidFill>
                <a:srgbClr val="FFFF00"/>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6E621D5-7BE2-C538-50FD-1786FE0E1605}"/>
              </a:ext>
            </a:extLst>
          </p:cNvPr>
          <p:cNvSpPr txBox="1"/>
          <p:nvPr/>
        </p:nvSpPr>
        <p:spPr>
          <a:xfrm>
            <a:off x="107851" y="3889040"/>
            <a:ext cx="1179810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 teacher said to us, “ You must study your lessons today.”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(Report the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teacher told us that we must study our lessons that day.</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teacher told us that we had to study our lessons that day.</a:t>
            </a:r>
            <a:endParaRPr lang="en-US" sz="2400" dirty="0">
              <a:solidFill>
                <a:srgbClr val="FFFF00"/>
              </a:solidFill>
              <a:latin typeface="Times New Roman" panose="02020603050405020304" pitchFamily="18" charset="0"/>
              <a:ea typeface="Times New Roman" panose="02020603050405020304" pitchFamily="18" charset="0"/>
            </a:endParaRPr>
          </a:p>
          <a:p>
            <a:pPr marL="342900" lvl="0" indent="-342900">
              <a:buFont typeface="+mj-lt"/>
              <a:buAutoNum type="alphaLcParenR"/>
              <a:defRPr/>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teacher told us that we have to study our lessons that day.</a:t>
            </a:r>
            <a:endParaRPr lang="en-US" sz="2400" dirty="0">
              <a:solidFill>
                <a:srgbClr val="FFFF00"/>
              </a:solidFill>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86833F72-0AAF-3808-B346-2A63245AAF96}"/>
              </a:ext>
            </a:extLst>
          </p:cNvPr>
          <p:cNvSpPr/>
          <p:nvPr/>
        </p:nvSpPr>
        <p:spPr>
          <a:xfrm>
            <a:off x="9457102" y="904869"/>
            <a:ext cx="2734898"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A71D194-6B05-08D4-B750-2B0B5FDA0AAC}"/>
              </a:ext>
            </a:extLst>
          </p:cNvPr>
          <p:cNvSpPr/>
          <p:nvPr/>
        </p:nvSpPr>
        <p:spPr>
          <a:xfrm>
            <a:off x="711916" y="875920"/>
            <a:ext cx="603537" cy="397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85C0FE-2A61-AA7E-09AA-40FAEC0A3CFE}"/>
              </a:ext>
            </a:extLst>
          </p:cNvPr>
          <p:cNvSpPr/>
          <p:nvPr/>
        </p:nvSpPr>
        <p:spPr>
          <a:xfrm>
            <a:off x="3819800" y="830106"/>
            <a:ext cx="928663" cy="39729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DEC148-15FA-8431-E69A-8140C4D2393B}"/>
              </a:ext>
            </a:extLst>
          </p:cNvPr>
          <p:cNvSpPr/>
          <p:nvPr/>
        </p:nvSpPr>
        <p:spPr>
          <a:xfrm>
            <a:off x="107851" y="1672141"/>
            <a:ext cx="9148444"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6CA8243-EE36-88FE-9CEC-B66F646C86DE}"/>
              </a:ext>
            </a:extLst>
          </p:cNvPr>
          <p:cNvSpPr/>
          <p:nvPr/>
        </p:nvSpPr>
        <p:spPr>
          <a:xfrm>
            <a:off x="8958069" y="3950007"/>
            <a:ext cx="2832878"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29609DE-79CC-60A8-B2FA-27833F89FD16}"/>
              </a:ext>
            </a:extLst>
          </p:cNvPr>
          <p:cNvSpPr/>
          <p:nvPr/>
        </p:nvSpPr>
        <p:spPr>
          <a:xfrm>
            <a:off x="3654883" y="3908622"/>
            <a:ext cx="2826127" cy="530923"/>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9EEF824-5475-BF5C-F22E-E95D9A9A2DFF}"/>
              </a:ext>
            </a:extLst>
          </p:cNvPr>
          <p:cNvSpPr/>
          <p:nvPr/>
        </p:nvSpPr>
        <p:spPr>
          <a:xfrm>
            <a:off x="70336" y="5082934"/>
            <a:ext cx="7950717"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AC20769-4CFF-BCF6-B07B-1CB362203A53}"/>
              </a:ext>
            </a:extLst>
          </p:cNvPr>
          <p:cNvSpPr/>
          <p:nvPr/>
        </p:nvSpPr>
        <p:spPr>
          <a:xfrm>
            <a:off x="7411453" y="3892689"/>
            <a:ext cx="1122945" cy="52113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953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write what you would say in the follwing situ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9961" y="680928"/>
            <a:ext cx="385293" cy="385293"/>
          </a:xfrm>
          <a:prstGeom prst="rect">
            <a:avLst/>
          </a:prstGeom>
        </p:spPr>
      </p:pic>
      <p:sp>
        <p:nvSpPr>
          <p:cNvPr id="10" name="Slide Number Placeholder 9"/>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335476" y="0"/>
            <a:ext cx="1055177" cy="1050419"/>
          </a:xfrm>
          <a:prstGeom prst="rect">
            <a:avLst/>
          </a:prstGeom>
          <a:solidFill>
            <a:srgbClr val="C0000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35032" y="604296"/>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3</a:t>
            </a:r>
          </a:p>
        </p:txBody>
      </p:sp>
      <p:grpSp>
        <p:nvGrpSpPr>
          <p:cNvPr id="7" name="Group 6"/>
          <p:cNvGrpSpPr/>
          <p:nvPr/>
        </p:nvGrpSpPr>
        <p:grpSpPr>
          <a:xfrm>
            <a:off x="1568872" y="553345"/>
            <a:ext cx="4572000" cy="634216"/>
            <a:chOff x="1416474" y="2160260"/>
            <a:chExt cx="4572000" cy="634216"/>
          </a:xfrm>
        </p:grpSpPr>
        <p:sp>
          <p:nvSpPr>
            <p:cNvPr id="8" name="Pentagon 7"/>
            <p:cNvSpPr/>
            <p:nvPr/>
          </p:nvSpPr>
          <p:spPr>
            <a:xfrm>
              <a:off x="1416474" y="2160260"/>
              <a:ext cx="4572000" cy="634216"/>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363670" y="2241990"/>
              <a:ext cx="32212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Paragraph Writing</a:t>
              </a:r>
            </a:p>
          </p:txBody>
        </p:sp>
      </p:grpSp>
      <p:pic>
        <p:nvPicPr>
          <p:cNvPr id="17" name="Picture 16">
            <a:hlinkClick r:id="" action="ppaction://hlinkshowjump?jump=nextslide"/>
          </p:cNvPr>
          <p:cNvPicPr>
            <a:picLocks noChangeAspect="1"/>
          </p:cNvPicPr>
          <p:nvPr/>
        </p:nvPicPr>
        <p:blipFill>
          <a:blip r:embed="rId5"/>
          <a:stretch>
            <a:fillRect/>
          </a:stretch>
        </p:blipFill>
        <p:spPr>
          <a:xfrm>
            <a:off x="10617238" y="6176221"/>
            <a:ext cx="1193510" cy="36269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0325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EFB97-782E-49D9-8EB3-82A8735D459A}"/>
              </a:ext>
            </a:extLst>
          </p:cNvPr>
          <p:cNvSpPr txBox="1"/>
          <p:nvPr/>
        </p:nvSpPr>
        <p:spPr>
          <a:xfrm>
            <a:off x="0" y="962341"/>
            <a:ext cx="12192000" cy="24367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 a paragraph on the following topic: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se-SE"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Without oil, life would be a different place.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Plan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and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 a six-sentence paragraph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persuading your friend to conserve energy as it is finite</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F62314-D7FC-44BE-87F1-E0D859FFE8B2}"/>
              </a:ext>
            </a:extLst>
          </p:cNvPr>
          <p:cNvSpPr txBox="1"/>
          <p:nvPr/>
        </p:nvSpPr>
        <p:spPr>
          <a:xfrm>
            <a:off x="3699803" y="140677"/>
            <a:ext cx="37701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 WRITING (40 Marks)</a:t>
            </a:r>
          </a:p>
        </p:txBody>
      </p:sp>
      <p:pic>
        <p:nvPicPr>
          <p:cNvPr id="7" name="Picture 6">
            <a:extLst>
              <a:ext uri="{FF2B5EF4-FFF2-40B4-BE49-F238E27FC236}">
                <a16:creationId xmlns:a16="http://schemas.microsoft.com/office/drawing/2014/main" id="{EA144D10-AB29-4E95-A6BE-F041BA9FB5BC}"/>
              </a:ext>
            </a:extLst>
          </p:cNvPr>
          <p:cNvPicPr>
            <a:picLocks noChangeAspect="1"/>
          </p:cNvPicPr>
          <p:nvPr/>
        </p:nvPicPr>
        <p:blipFill>
          <a:blip r:embed="rId3"/>
          <a:stretch>
            <a:fillRect/>
          </a:stretch>
        </p:blipFill>
        <p:spPr>
          <a:xfrm>
            <a:off x="4652190" y="4081029"/>
            <a:ext cx="4234066" cy="1338835"/>
          </a:xfrm>
          <a:prstGeom prst="rect">
            <a:avLst/>
          </a:prstGeom>
        </p:spPr>
      </p:pic>
      <p:sp>
        <p:nvSpPr>
          <p:cNvPr id="8" name="Rectangle 7">
            <a:extLst>
              <a:ext uri="{FF2B5EF4-FFF2-40B4-BE49-F238E27FC236}">
                <a16:creationId xmlns:a16="http://schemas.microsoft.com/office/drawing/2014/main" id="{886084D1-D503-4A4B-96AF-DA9F7907B6A3}"/>
              </a:ext>
            </a:extLst>
          </p:cNvPr>
          <p:cNvSpPr/>
          <p:nvPr/>
        </p:nvSpPr>
        <p:spPr>
          <a:xfrm>
            <a:off x="4699771" y="4228133"/>
            <a:ext cx="3856383" cy="1021547"/>
          </a:xfrm>
          <a:prstGeom prst="rect">
            <a:avLst/>
          </a:prstGeom>
          <a:solidFill>
            <a:srgbClr val="121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7B8B77B-98D0-36F1-8BD7-CC1C7348CCA1}"/>
              </a:ext>
            </a:extLst>
          </p:cNvPr>
          <p:cNvSpPr txBox="1"/>
          <p:nvPr/>
        </p:nvSpPr>
        <p:spPr>
          <a:xfrm>
            <a:off x="5321903" y="4228133"/>
            <a:ext cx="2894639" cy="830997"/>
          </a:xfrm>
          <a:prstGeom prst="rect">
            <a:avLst/>
          </a:prstGeom>
          <a:noFill/>
        </p:spPr>
        <p:txBody>
          <a:bodyPr wrap="none" rtlCol="0">
            <a:spAutoFit/>
          </a:bodyPr>
          <a:lstStyle/>
          <a:p>
            <a:r>
              <a:rPr lang="en-US" sz="4800" b="1" dirty="0">
                <a:solidFill>
                  <a:srgbClr val="92D050"/>
                </a:solidFill>
              </a:rPr>
              <a:t>Persuasive</a:t>
            </a:r>
          </a:p>
        </p:txBody>
      </p:sp>
    </p:spTree>
    <p:extLst>
      <p:ext uri="{BB962C8B-B14F-4D97-AF65-F5344CB8AC3E}">
        <p14:creationId xmlns:p14="http://schemas.microsoft.com/office/powerpoint/2010/main" val="3748918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93914CE1-449C-4AAE-84FF-6958F406C8E1}"/>
              </a:ext>
            </a:extLst>
          </p:cNvPr>
          <p:cNvSpPr/>
          <p:nvPr/>
        </p:nvSpPr>
        <p:spPr>
          <a:xfrm>
            <a:off x="10896600" y="0"/>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rPr>
              <a:t>29</a:t>
            </a:r>
          </a:p>
        </p:txBody>
      </p:sp>
      <p:pic>
        <p:nvPicPr>
          <p:cNvPr id="6" name="Picture 5">
            <a:extLst>
              <a:ext uri="{FF2B5EF4-FFF2-40B4-BE49-F238E27FC236}">
                <a16:creationId xmlns:a16="http://schemas.microsoft.com/office/drawing/2014/main" id="{B2D828FE-D5FC-B2BC-ADAB-98B375C3C883}"/>
              </a:ext>
            </a:extLst>
          </p:cNvPr>
          <p:cNvPicPr>
            <a:picLocks noChangeAspect="1"/>
          </p:cNvPicPr>
          <p:nvPr/>
        </p:nvPicPr>
        <p:blipFill>
          <a:blip r:embed="rId2"/>
          <a:stretch>
            <a:fillRect/>
          </a:stretch>
        </p:blipFill>
        <p:spPr>
          <a:xfrm>
            <a:off x="577516" y="542521"/>
            <a:ext cx="10319083" cy="6178953"/>
          </a:xfrm>
          <a:prstGeom prst="rect">
            <a:avLst/>
          </a:prstGeom>
        </p:spPr>
      </p:pic>
    </p:spTree>
    <p:extLst>
      <p:ext uri="{BB962C8B-B14F-4D97-AF65-F5344CB8AC3E}">
        <p14:creationId xmlns:p14="http://schemas.microsoft.com/office/powerpoint/2010/main" val="2116559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1863A-4F71-493B-811B-DD34FD75071F}"/>
              </a:ext>
            </a:extLst>
          </p:cNvPr>
          <p:cNvSpPr txBox="1"/>
          <p:nvPr/>
        </p:nvSpPr>
        <p:spPr>
          <a:xfrm>
            <a:off x="0" y="51360"/>
            <a:ext cx="1195346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(Outline – 5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I- Introductory sentence</a:t>
            </a:r>
            <a:r>
              <a:rPr kumimoji="0" lang="en-US" sz="2400" b="0" i="0" u="none" strike="noStrike" kern="1200" cap="none" spc="0" normalizeH="0" baseline="0" noProof="0" dirty="0">
                <a:ln>
                  <a:noFill/>
                </a:ln>
                <a:solidFill>
                  <a:prstClr val="white"/>
                </a:solidFill>
                <a:effectLst/>
                <a:uLnTx/>
                <a:uFillTx/>
                <a:latin typeface="TimesNewRomanPSM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NewRomanPSMT"/>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8032BF4-7C03-42D9-941D-9B84D9FDC663}"/>
              </a:ext>
            </a:extLst>
          </p:cNvPr>
          <p:cNvSpPr txBox="1"/>
          <p:nvPr/>
        </p:nvSpPr>
        <p:spPr>
          <a:xfrm>
            <a:off x="0" y="2228891"/>
            <a:ext cx="121920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 Supporting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 Concluding sentence: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1">
            <a:extLst>
              <a:ext uri="{FF2B5EF4-FFF2-40B4-BE49-F238E27FC236}">
                <a16:creationId xmlns:a16="http://schemas.microsoft.com/office/drawing/2014/main" id="{1E33E0EA-B04A-FCA2-2D4C-74AB856955B2}"/>
              </a:ext>
            </a:extLst>
          </p:cNvPr>
          <p:cNvSpPr/>
          <p:nvPr/>
        </p:nvSpPr>
        <p:spPr>
          <a:xfrm>
            <a:off x="789709" y="1333522"/>
            <a:ext cx="10904986" cy="66765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Calibri" panose="020F0502020204030204"/>
              </a:rPr>
              <a:t>Energy is finite, </a:t>
            </a:r>
            <a:r>
              <a:rPr lang="en-US" sz="2800" b="1" dirty="0">
                <a:solidFill>
                  <a:prstClr val="black"/>
                </a:solidFill>
                <a:latin typeface="Calibri" panose="020F0502020204030204"/>
              </a:rPr>
              <a:t>so</a:t>
            </a:r>
            <a:r>
              <a:rPr lang="en-US" sz="2800" b="1" noProof="0" dirty="0">
                <a:solidFill>
                  <a:prstClr val="black"/>
                </a:solidFill>
                <a:latin typeface="Calibri" panose="020F0502020204030204"/>
              </a:rPr>
              <a:t> we must conserve it</a:t>
            </a:r>
            <a:r>
              <a:rPr kumimoji="0" lang="en-US" sz="2800" b="1" i="0" u="none" strike="noStrike" kern="1200" cap="none" spc="0" normalizeH="0" baseline="0" noProof="0" dirty="0">
                <a:ln>
                  <a:noFill/>
                </a:ln>
                <a:solidFill>
                  <a:prstClr val="black"/>
                </a:solidFill>
                <a:effectLst/>
                <a:uLnTx/>
                <a:uFillTx/>
                <a:latin typeface="Calibri" panose="020F0502020204030204"/>
              </a:rPr>
              <a:t>.</a:t>
            </a:r>
          </a:p>
        </p:txBody>
      </p:sp>
      <p:sp>
        <p:nvSpPr>
          <p:cNvPr id="4" name="Rectangle 3">
            <a:extLst>
              <a:ext uri="{FF2B5EF4-FFF2-40B4-BE49-F238E27FC236}">
                <a16:creationId xmlns:a16="http://schemas.microsoft.com/office/drawing/2014/main" id="{1BF256E2-5154-5497-4C49-83377E476259}"/>
              </a:ext>
            </a:extLst>
          </p:cNvPr>
          <p:cNvSpPr/>
          <p:nvPr/>
        </p:nvSpPr>
        <p:spPr>
          <a:xfrm>
            <a:off x="942109" y="2705925"/>
            <a:ext cx="7162800" cy="1755239"/>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a:solidFill>
                  <a:prstClr val="black"/>
                </a:solidFill>
                <a:latin typeface="Calibri" panose="020F0502020204030204"/>
              </a:rPr>
              <a:t>turning off unused lights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a:solidFill>
                  <a:prstClr val="black"/>
                </a:solidFill>
                <a:latin typeface="Calibri" panose="020F0502020204030204"/>
              </a:rPr>
              <a:t>sharing cars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a:solidFill>
                  <a:prstClr val="black"/>
                </a:solidFill>
                <a:latin typeface="Calibri" panose="020F0502020204030204"/>
              </a:rPr>
              <a:t>using public transport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a:solidFill>
                  <a:prstClr val="black"/>
                </a:solidFill>
                <a:latin typeface="Calibri" panose="020F0502020204030204"/>
              </a:rPr>
              <a:t>using stairs instead of lifts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AF69D31-28A8-DAA1-F8C3-B40C379B1A21}"/>
              </a:ext>
            </a:extLst>
          </p:cNvPr>
          <p:cNvSpPr/>
          <p:nvPr/>
        </p:nvSpPr>
        <p:spPr>
          <a:xfrm>
            <a:off x="0" y="5022704"/>
            <a:ext cx="12191999" cy="80968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rPr>
              <a:t> </a:t>
            </a:r>
            <a:r>
              <a:rPr lang="en-US" sz="2800" b="1" dirty="0">
                <a:solidFill>
                  <a:prstClr val="black"/>
                </a:solidFill>
                <a:latin typeface="Calibri" panose="020F0502020204030204"/>
              </a:rPr>
              <a:t>In short, every small step we take to save energy makes a big difference.</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629252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9DA5C3-5721-4690-A092-FFDC00AD77C8}"/>
              </a:ext>
            </a:extLst>
          </p:cNvPr>
          <p:cNvSpPr txBox="1"/>
          <p:nvPr/>
        </p:nvSpPr>
        <p:spPr>
          <a:xfrm>
            <a:off x="318052" y="301490"/>
            <a:ext cx="11688418" cy="60016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topic (25 Marks)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4" name="Rectangle 3">
            <a:extLst>
              <a:ext uri="{FF2B5EF4-FFF2-40B4-BE49-F238E27FC236}">
                <a16:creationId xmlns:a16="http://schemas.microsoft.com/office/drawing/2014/main" id="{4CD1AD06-5BB1-CBA4-F443-57255F0C6263}"/>
              </a:ext>
            </a:extLst>
          </p:cNvPr>
          <p:cNvSpPr/>
          <p:nvPr/>
        </p:nvSpPr>
        <p:spPr>
          <a:xfrm>
            <a:off x="318052" y="1136073"/>
            <a:ext cx="11458312" cy="483523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b="1" dirty="0">
                <a:solidFill>
                  <a:prstClr val="black"/>
                </a:solidFill>
              </a:rPr>
              <a:t>         Energy is finite, so we should conserve it. We can turn off unused lights to save electricity. We can also share cars to reduce energy use. Using public transport is another good way to save energy. We can use stairs instead of lifts to avoid wasting electricity. Every small step we take makes a big difference.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39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2770909" y="1677824"/>
            <a:ext cx="7467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              </a:t>
            </a:r>
            <a:r>
              <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All the best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Mrs. Madleen Nabil</a:t>
            </a:r>
          </a:p>
        </p:txBody>
      </p:sp>
    </p:spTree>
    <p:extLst>
      <p:ext uri="{BB962C8B-B14F-4D97-AF65-F5344CB8AC3E}">
        <p14:creationId xmlns:p14="http://schemas.microsoft.com/office/powerpoint/2010/main" val="207658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B32A-21A2-8A93-78FC-BCCF4837D8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99092C-E0B4-0FBE-3241-8924D6A22D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4D534FE-62FE-0504-0006-6E6877509534}"/>
              </a:ext>
            </a:extLst>
          </p:cNvPr>
          <p:cNvPicPr>
            <a:picLocks noChangeAspect="1"/>
          </p:cNvPicPr>
          <p:nvPr/>
        </p:nvPicPr>
        <p:blipFill>
          <a:blip r:embed="rId2"/>
          <a:stretch>
            <a:fillRect/>
          </a:stretch>
        </p:blipFill>
        <p:spPr>
          <a:xfrm>
            <a:off x="818147" y="368968"/>
            <a:ext cx="10379242" cy="6352507"/>
          </a:xfrm>
          <a:prstGeom prst="rect">
            <a:avLst/>
          </a:prstGeom>
        </p:spPr>
      </p:pic>
    </p:spTree>
    <p:extLst>
      <p:ext uri="{BB962C8B-B14F-4D97-AF65-F5344CB8AC3E}">
        <p14:creationId xmlns:p14="http://schemas.microsoft.com/office/powerpoint/2010/main" val="341624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4D30B46-BEC9-46A8-A651-195B610B8044}"/>
              </a:ext>
            </a:extLst>
          </p:cNvPr>
          <p:cNvSpPr/>
          <p:nvPr/>
        </p:nvSpPr>
        <p:spPr>
          <a:xfrm>
            <a:off x="10764078" y="123273"/>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Bauhaus 93" panose="04030905020B02020C02" pitchFamily="82" charset="0"/>
              </a:rPr>
              <a:t>32</a:t>
            </a:r>
            <a:endPar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endParaRPr>
          </a:p>
        </p:txBody>
      </p:sp>
      <p:sp>
        <p:nvSpPr>
          <p:cNvPr id="2" name="Rectangle 1">
            <a:extLst>
              <a:ext uri="{FF2B5EF4-FFF2-40B4-BE49-F238E27FC236}">
                <a16:creationId xmlns:a16="http://schemas.microsoft.com/office/drawing/2014/main" id="{40CEFB5D-DEDF-8700-390D-41DA6A65B7B5}"/>
              </a:ext>
            </a:extLst>
          </p:cNvPr>
          <p:cNvSpPr/>
          <p:nvPr/>
        </p:nvSpPr>
        <p:spPr>
          <a:xfrm>
            <a:off x="848139" y="4081670"/>
            <a:ext cx="4306957" cy="213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D69E53-5D25-CA98-FE70-FB55167CB31D}"/>
              </a:ext>
            </a:extLst>
          </p:cNvPr>
          <p:cNvPicPr>
            <a:picLocks noChangeAspect="1"/>
          </p:cNvPicPr>
          <p:nvPr/>
        </p:nvPicPr>
        <p:blipFill>
          <a:blip r:embed="rId2"/>
          <a:stretch>
            <a:fillRect/>
          </a:stretch>
        </p:blipFill>
        <p:spPr>
          <a:xfrm>
            <a:off x="848139" y="642729"/>
            <a:ext cx="9915939" cy="5918491"/>
          </a:xfrm>
          <a:prstGeom prst="rect">
            <a:avLst/>
          </a:prstGeom>
        </p:spPr>
      </p:pic>
    </p:spTree>
    <p:extLst>
      <p:ext uri="{BB962C8B-B14F-4D97-AF65-F5344CB8AC3E}">
        <p14:creationId xmlns:p14="http://schemas.microsoft.com/office/powerpoint/2010/main" val="40722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A1F2A7B-B788-D0A8-1B3F-4196BDEEB8EF}"/>
              </a:ext>
            </a:extLst>
          </p:cNvPr>
          <p:cNvSpPr/>
          <p:nvPr/>
        </p:nvSpPr>
        <p:spPr>
          <a:xfrm>
            <a:off x="6957391" y="1484243"/>
            <a:ext cx="5234609" cy="1444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01ACE36-3E52-C47E-2E9B-BBBCCB8BB08C}"/>
              </a:ext>
            </a:extLst>
          </p:cNvPr>
          <p:cNvPicPr>
            <a:picLocks noChangeAspect="1"/>
          </p:cNvPicPr>
          <p:nvPr/>
        </p:nvPicPr>
        <p:blipFill>
          <a:blip r:embed="rId2"/>
          <a:srcRect l="6360"/>
          <a:stretch>
            <a:fillRect/>
          </a:stretch>
        </p:blipFill>
        <p:spPr>
          <a:xfrm>
            <a:off x="625642" y="456785"/>
            <a:ext cx="10728158" cy="6264690"/>
          </a:xfrm>
          <a:prstGeom prst="rect">
            <a:avLst/>
          </a:prstGeom>
        </p:spPr>
      </p:pic>
    </p:spTree>
    <p:extLst>
      <p:ext uri="{BB962C8B-B14F-4D97-AF65-F5344CB8AC3E}">
        <p14:creationId xmlns:p14="http://schemas.microsoft.com/office/powerpoint/2010/main" val="255790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48B5-B587-5B8A-DC75-E15D30DB7E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D27D9D-C086-37B3-6C2F-2F66DE120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EFCFF613-DD43-601A-1393-2A6EF4871D35}"/>
              </a:ext>
            </a:extLst>
          </p:cNvPr>
          <p:cNvSpPr/>
          <p:nvPr/>
        </p:nvSpPr>
        <p:spPr>
          <a:xfrm>
            <a:off x="10764078" y="123273"/>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rPr>
              <a:t>29</a:t>
            </a:r>
          </a:p>
        </p:txBody>
      </p:sp>
      <p:pic>
        <p:nvPicPr>
          <p:cNvPr id="5" name="Picture 4">
            <a:extLst>
              <a:ext uri="{FF2B5EF4-FFF2-40B4-BE49-F238E27FC236}">
                <a16:creationId xmlns:a16="http://schemas.microsoft.com/office/drawing/2014/main" id="{13536859-5BCB-15DA-5F93-FA9F027CF2B5}"/>
              </a:ext>
            </a:extLst>
          </p:cNvPr>
          <p:cNvPicPr>
            <a:picLocks noChangeAspect="1"/>
          </p:cNvPicPr>
          <p:nvPr/>
        </p:nvPicPr>
        <p:blipFill>
          <a:blip r:embed="rId2"/>
          <a:stretch>
            <a:fillRect/>
          </a:stretch>
        </p:blipFill>
        <p:spPr>
          <a:xfrm>
            <a:off x="898358" y="532995"/>
            <a:ext cx="9657347" cy="6188479"/>
          </a:xfrm>
          <a:prstGeom prst="rect">
            <a:avLst/>
          </a:prstGeom>
        </p:spPr>
      </p:pic>
    </p:spTree>
    <p:extLst>
      <p:ext uri="{BB962C8B-B14F-4D97-AF65-F5344CB8AC3E}">
        <p14:creationId xmlns:p14="http://schemas.microsoft.com/office/powerpoint/2010/main" val="95017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AD7FC-F004-1BC6-BC96-E53B43157D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0C2B0-1CF3-AE13-443E-AA30B2635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5916ADA-6D8F-4040-484C-AA5018016BEF}"/>
              </a:ext>
            </a:extLst>
          </p:cNvPr>
          <p:cNvPicPr>
            <a:picLocks noChangeAspect="1"/>
          </p:cNvPicPr>
          <p:nvPr/>
        </p:nvPicPr>
        <p:blipFill>
          <a:blip r:embed="rId2"/>
          <a:stretch>
            <a:fillRect/>
          </a:stretch>
        </p:blipFill>
        <p:spPr>
          <a:xfrm>
            <a:off x="962527" y="401053"/>
            <a:ext cx="10523620" cy="6456947"/>
          </a:xfrm>
          <a:prstGeom prst="rect">
            <a:avLst/>
          </a:prstGeom>
        </p:spPr>
      </p:pic>
    </p:spTree>
    <p:extLst>
      <p:ext uri="{BB962C8B-B14F-4D97-AF65-F5344CB8AC3E}">
        <p14:creationId xmlns:p14="http://schemas.microsoft.com/office/powerpoint/2010/main" val="34940092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4400" b="1" dirty="0">
            <a:solidFill>
              <a:schemeClr val="bg1"/>
            </a:solidFill>
            <a:latin typeface="Bauhaus 93" panose="04030905020B02020C02" pitchFamily="8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d6b7c4eb-1352-495c-b42c-cebefddc0a29" xsi:nil="true"/>
    <Owner xmlns="d6b7c4eb-1352-495c-b42c-cebefddc0a29">
      <UserInfo>
        <DisplayName/>
        <AccountId xsi:nil="true"/>
        <AccountType/>
      </UserInfo>
    </Owner>
    <CultureName xmlns="d6b7c4eb-1352-495c-b42c-cebefddc0a29" xsi:nil="true"/>
    <Students xmlns="d6b7c4eb-1352-495c-b42c-cebefddc0a29">
      <UserInfo>
        <DisplayName/>
        <AccountId xsi:nil="true"/>
        <AccountType/>
      </UserInfo>
    </Students>
    <Invited_Students xmlns="d6b7c4eb-1352-495c-b42c-cebefddc0a29" xsi:nil="true"/>
    <Templates xmlns="d6b7c4eb-1352-495c-b42c-cebefddc0a29" xsi:nil="true"/>
    <Math_Settings xmlns="d6b7c4eb-1352-495c-b42c-cebefddc0a29" xsi:nil="true"/>
    <Teachers xmlns="d6b7c4eb-1352-495c-b42c-cebefddc0a29">
      <UserInfo>
        <DisplayName/>
        <AccountId xsi:nil="true"/>
        <AccountType/>
      </UserInfo>
    </Teachers>
    <AppVersion xmlns="d6b7c4eb-1352-495c-b42c-cebefddc0a29" xsi:nil="true"/>
    <Invited_Teachers xmlns="d6b7c4eb-1352-495c-b42c-cebefddc0a29" xsi:nil="true"/>
    <LMS_Mappings xmlns="d6b7c4eb-1352-495c-b42c-cebefddc0a29" xsi:nil="true"/>
    <DefaultSectionNames xmlns="d6b7c4eb-1352-495c-b42c-cebefddc0a29" xsi:nil="true"/>
    <Is_Collaboration_Space_Locked xmlns="d6b7c4eb-1352-495c-b42c-cebefddc0a29" xsi:nil="true"/>
    <Self_Registration_Enabled xmlns="d6b7c4eb-1352-495c-b42c-cebefddc0a29" xsi:nil="true"/>
    <FolderType xmlns="d6b7c4eb-1352-495c-b42c-cebefddc0a29" xsi:nil="true"/>
    <_activity xmlns="d6b7c4eb-1352-495c-b42c-cebefddc0a29" xsi:nil="true"/>
    <NotebookType xmlns="d6b7c4eb-1352-495c-b42c-cebefddc0a29" xsi:nil="true"/>
    <Student_Groups xmlns="d6b7c4eb-1352-495c-b42c-cebefddc0a29">
      <UserInfo>
        <DisplayName/>
        <AccountId xsi:nil="true"/>
        <AccountType/>
      </UserInfo>
    </Student_Groups>
    <Distribution_Groups xmlns="d6b7c4eb-1352-495c-b42c-cebefddc0a29" xsi:nil="true"/>
    <TeamsChannelId xmlns="d6b7c4eb-1352-495c-b42c-cebefddc0a29" xsi:nil="true"/>
    <IsNotebookLocked xmlns="d6b7c4eb-1352-495c-b42c-cebefddc0a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C42CFECBF825408A15FFFDF9F834AE" ma:contentTypeVersion="37" ma:contentTypeDescription="Create a new document." ma:contentTypeScope="" ma:versionID="01eaadc2fd401b1c03d0014ce0301d1e">
  <xsd:schema xmlns:xsd="http://www.w3.org/2001/XMLSchema" xmlns:xs="http://www.w3.org/2001/XMLSchema" xmlns:p="http://schemas.microsoft.com/office/2006/metadata/properties" xmlns:ns3="b6d0d97b-b4f2-4224-9d6a-1c8065b8f769" xmlns:ns4="d6b7c4eb-1352-495c-b42c-cebefddc0a29" targetNamespace="http://schemas.microsoft.com/office/2006/metadata/properties" ma:root="true" ma:fieldsID="5900c91b91256b46875b4dbfdb7bb409" ns3:_="" ns4:_="">
    <xsd:import namespace="b6d0d97b-b4f2-4224-9d6a-1c8065b8f769"/>
    <xsd:import namespace="d6b7c4eb-1352-495c-b42c-cebefddc0a29"/>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amsChannelId" minOccurs="0"/>
                <xsd:element ref="ns4:Math_Settings" minOccurs="0"/>
                <xsd:element ref="ns4:Distribution_Groups" minOccurs="0"/>
                <xsd:element ref="ns4:LMS_Mappings" minOccurs="0"/>
                <xsd:element ref="ns4:IsNotebookLocked"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SearchProperties" minOccurs="0"/>
                <xsd:element ref="ns4:MediaServiceObjectDetectorVersions" minOccurs="0"/>
                <xsd:element ref="ns4:_activity"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0d97b-b4f2-4224-9d6a-1c8065b8f7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b7c4eb-1352-495c-b42c-cebefddc0a2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TeamsChannelId" ma:index="26" nillable="true" ma:displayName="Teams Channel Id" ma:internalName="TeamsChannelId">
      <xsd:simpleType>
        <xsd:restriction base="dms:Text"/>
      </xsd:simpleType>
    </xsd:element>
    <xsd:element name="Math_Settings" ma:index="27" nillable="true" ma:displayName="Math Settings" ma:internalName="Math_Settings">
      <xsd:simpleType>
        <xsd:restriction base="dms:Text"/>
      </xsd:simple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sNotebookLocked" ma:index="30"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_activity" ma:index="42" nillable="true" ma:displayName="_activity" ma:hidden="true" ma:internalName="_activity">
      <xsd:simpleType>
        <xsd:restriction base="dms:Note"/>
      </xsd:simpleType>
    </xsd:element>
    <xsd:element name="MediaServiceSystemTags" ma:index="43" nillable="true" ma:displayName="MediaServiceSystemTags" ma:hidden="true" ma:internalName="MediaServiceSystemTags" ma:readOnly="true">
      <xsd:simpleType>
        <xsd:restriction base="dms:Note"/>
      </xsd:simpleType>
    </xsd:element>
    <xsd:element name="MediaLengthInSeconds" ma:index="4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2EB8C-3FD4-4F4E-8AD6-85482D763694}">
  <ds:schemaRefs>
    <ds:schemaRef ds:uri="b6d0d97b-b4f2-4224-9d6a-1c8065b8f769"/>
    <ds:schemaRef ds:uri="http://purl.org/dc/elements/1.1/"/>
    <ds:schemaRef ds:uri="http://schemas.microsoft.com/office/2006/documentManagement/types"/>
    <ds:schemaRef ds:uri="d6b7c4eb-1352-495c-b42c-cebefddc0a2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3C1DC8-78D8-45E6-90BA-931A78D2F8D0}">
  <ds:schemaRefs>
    <ds:schemaRef ds:uri="http://schemas.microsoft.com/sharepoint/v3/contenttype/forms"/>
  </ds:schemaRefs>
</ds:datastoreItem>
</file>

<file path=customXml/itemProps3.xml><?xml version="1.0" encoding="utf-8"?>
<ds:datastoreItem xmlns:ds="http://schemas.openxmlformats.org/officeDocument/2006/customXml" ds:itemID="{38CEE860-8AB5-4A09-8A8C-D8D1118A1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0d97b-b4f2-4224-9d6a-1c8065b8f769"/>
    <ds:schemaRef ds:uri="d6b7c4eb-1352-495c-b42c-cebefddc0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2797</TotalTime>
  <Words>2112</Words>
  <Application>Microsoft Office PowerPoint</Application>
  <PresentationFormat>Widescreen</PresentationFormat>
  <Paragraphs>262</Paragraphs>
  <Slides>42</Slides>
  <Notes>2</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Aptos</vt:lpstr>
      <vt:lpstr>Arial</vt:lpstr>
      <vt:lpstr>Arial Black</vt:lpstr>
      <vt:lpstr>Bahnschrift</vt:lpstr>
      <vt:lpstr>Bauhaus 93</vt:lpstr>
      <vt:lpstr>Blackadder ITC</vt:lpstr>
      <vt:lpstr>Bodoni MT Black</vt:lpstr>
      <vt:lpstr>Calibri</vt:lpstr>
      <vt:lpstr>Calibri Light</vt:lpstr>
      <vt:lpstr>Century Gothic</vt:lpstr>
      <vt:lpstr>Edwardian Script ITC</vt:lpstr>
      <vt:lpstr>Times New Roman</vt:lpstr>
      <vt:lpstr>TimesNewRomanPSMT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مادلين نابيل مراد فهيم</dc:creator>
  <cp:lastModifiedBy>مادلين نابيل مراد فهيم</cp:lastModifiedBy>
  <cp:revision>86</cp:revision>
  <dcterms:created xsi:type="dcterms:W3CDTF">2025-10-18T16:29:33Z</dcterms:created>
  <dcterms:modified xsi:type="dcterms:W3CDTF">2026-02-19T10:32:11Z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0x010100ACC42CFECBF825408A15FFFDF9F834AE</vt:lpwstr>
  </property>
</Properties>
</file>