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67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3992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91B66F6-BE03-4706-B14D-DB23F231FEC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52E6A4E-B614-402C-A071-4255E259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E6A4E-B614-402C-A071-4255E259AF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2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14AC-356E-4856-80E5-FE45291A991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F55D-4B64-476E-A97E-E576B5E95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9.emf"/><Relationship Id="rId7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png;base64,iVBORw0KGgoAAAANSUhEUgAABIAAAAgACAYAAABeuEj2AAAQAElEQVR4Aaz9Cbwk2VXei36xIyIj88yn5qGreqhudbdmMWPAiMkMljxdX2Mb84BrbPCzfcHGw7UuutjSDwubi8E88eNisGSMEaKREEKApNbULbWkltTqVs9TdXV1ddc8nHnIzMiI9/92ZOY5p6oE8nuk4ou999prr7322muPcaoV1teX6wYL9fpqg1XC1dXL9Z+Nhn99nRA5m8bmar0JekZvte711mvHY57zh+gR9jaXY57zdwK688HV5UbppjzyXc92jMss1Jvr1wOyzb+Nr2k37V1uUNeDure+Wi+cP1W//6531r/x9p+rP/nh99Zv/qkfr19964H6xv1T9ZG9E/Xh+U49navuBCOpbzp8oP6ln/+P9SpybIORriM9mnqwFbZdNw86DGwj9NnJi47kjWwyID/GoW3xjXgIR/mjED7bZ4t3obHFquv+8rjrV/5V/V/+7d+tP/qOn6rf8W/eWP/rv3WsftPfva3+wW9u19//daH+R9+zr/7h18/Wf+8vzNQ//h2H6x97/cH6+19T1G+4SfXfe127ftNfOVz/i++eq3/sm5L6J//SRP2T3zNZ/9i3pvU//o52/U//0kz9o99S1D/wVUn9g1+b1z/1hv31W/7urfW/+WsH6p/+6/vrX/iRW+tf+fGX17/8o7fVP/9DR+tf+tFb61/+sTvqu/7td9Qf/MW/Wf/2z3xP/bYffW39th/7hvon/+Yd9b/5kW+OdrYd17HnJm0btddt72GLAb63HabZ5+5+zzvqd/3KW+p3/+rP1r/1y/+2ftevvrW+69feVr/pH31//a/+wd+sf+1t/6J+7IF76uXL5+v15Yv4wsIQl+ve6sV6E9rm8vl6fWGEs8SNUfo64Yj/8tl6+eLp2r51+eyJeoSF8ycjbfniqZhvHsfN5zzzxfjFs/XCEJfPn64jzp6qL14Hzls43/C7Lcbq5Yv1Ku165P6P0vafqd/6z364/qkf+Wv1L//bn6h/9Wd/qn77W34y0n/77W+pG/xs/cF3/0ZTj+vbVs/50yfr82dPNnU7j3ZdRrcxoF1kDFm386NyTkO/POS9SNx5Z0+dqE+dfKY+cfyJ+pmnHqmfesL4Un33+36bfnob+Ln6bf/qH9Tvfuev1KdOPDPGyRNPDcs8Fssdf+qx+vgzQzgOngEj+snjTzVlTx6vTw/heo2YRo+zp0/UTduwK/rajm7TAn23gO2W6fflBexoMI5HPujxbR+0z9WD9Xpg2AfxxZ7notXL0Z9WXR5Zy38GNtcv1yeeeaD+hTf9eP1jf+s767e/9SfrBz78G/VvvOlv1r/5pr9a//a/eUP9wbf97fquf/Xd9Qd+5q/V733TX6nf+9NvrD/+Cz9Yf+Atf72+++e+v37Pm76nft+b31Df/R//dv3xX/qh+sO//OP1+S+9v16/+EQ96C3Um8zBm+i1hYWhr18dMs/QBrfD2Fyl7LDc2RNP1E888NH6vg/8Rn3X2/9Z/Z63/yPw9+v3/PIP1O/7le+v737HD9T3v/tH6sc++OP18Y//0/rUff+sPn7PPyZO+p4frx98/9+tv/THP1g/8L4fqD/8ju+F/6/W7/r519fv/oXvqt/xlm+pf/qHj9Y/w7zwtp/82vq97/zX9R+/6631wsWTte24HR6r6/THpoFuTfoiY9N9dT7yr7vPDPcjWPV4cBo4z+WNzeWFOraRcD3iMn03xAIh/MuUj+NrOMZG4/LLheY3Vim7vS7Hx+1A5ihu/Zt+afoi6nNVu8zT4DL6ohdz0zJ+teDxFcfcyfpy9OFT2Ow0c9rZsR22l3OfGq7D7R/B6c1V972xim84XKYu7LPNLlfzec0abDIGIlZrp72mem42r8MGTd523hFfk+/6ruaxXGjrQ33QzzJ3wuUaDOAztss176iN6/Sn+yRihz9cHve5dWna0LR9XBZfs39Y3leCUblYV/SDpo6mbKOv64rpbfZ1OdMc2r/i/MT867nVuExfe55ynmE/+7K4eB4/2AanwQJYHgE/vG558i1/B+CN8yLhnzY3rsc5A7+5KjR9BLex2S9h5/URmjIND/ZaHaGhe841bLcRnI5yqKspt1BvD8f1XCc/lot1N/K3ylFv7O/Lce/hfd4q42073v2OX6x/7Rd+uv6NX/qZ+jd+8afrn/zB76t/5h//rfoff/+31t/+6n31z73pH8WxsyWz0cv6RBryLW9se3zEafe7edyuZh+D73td8fw90nUdfSMaP7K/Dnrr9T0ffm/9az//0/Vv/8rP1j/zEz9c/8Abvpm19Mfqt/yLH63Pnjpex3qHdmjqGMnZCiPPUDfrcvWey3pdi2F5ZEe5hL/xH3+yfsd//Mf1f3nrD9c/90++o37zD722fvMP3FG/+W8drd/6926of/bv7avf+ndn6rf94GT9Cz86Vb/9H7Xru35mur77F/fU9/3q3vrjv9yq7/8vRX36g0fq4+/bUz/1nj31xXteU1++71vqZ97/1fXJD39n/dQHvrd+4L1/q/7VN39j/a9/6Nb67W9+Y/3uX/4n9Tt/4Sewge3wM/Vvvv3N9Tt/mfCX30r8P9a//fZfiHjnL/9s/c63v/U6eAv8Q+zIf0v9m+wh3/Nf3lb/4pv/cf0jf+1b63/2I6+v3/NrP1U/8vFfrd//jn9RH//MO+oH7357ffddb2vmE/fpVbB9mn5d3zoTMW+N/Nnh5vXmuevMEZa1E40/WEaD1boJGV+r+J/7FX2izw3H96njj2GXt9Zv+kc/UP/t7/7G+i0/+ffrX/u5f1P/5i/RXvDYA5+8ah25SNsAclYXzl8nr1mfRuvZln5DOjo06xEyGFNb8cvINc9CHDcuF/1vNGdfZ76+74N31b/w5n9a/xPG3rt/4xdi+VGZGMa6GrlN2jYwttOIU4fX5jFcbhU6+sU2ss6uL59Hr4vY8zJr3ALxy9R3nj0HIG+d80Jv/XLM8/r6leNylOmy12KBPOPqfnV6e982/dvYbKEe72noc9N668voC32YNm071oe+NaLZZ+KcsrnOmeC365/+0R+u3/QPfrj+q9/6DfWt+2frXZ1Q38DZ+NV3HK2/+pW31F/zilvqr3vlsfprX3l7/apjN3Fenq1ni6yea+f1bKdVzwwxTTjdadfT7QLkY/rsRFHPgV0T7XonivpG6jt2aFd9y8Hd9bHDe+ub9u8ChPv21Dfu3VUf3TNfH909Ux+ZS+vXf9Uxznc/W3/gHT9X33PXL9Xve/tP17/2pn9Q/9JP/mD9Sz/x9+tf/Kfgn/z9+u0/Ae2f/mj942/8jvrOvXP1L77lzfTjxWtB/9s/G1+2bwL7hunb/L/Zh52qFzjTRVw+VS9f9h5sJxagOf8yfJc5BxoXCS+eP8HZajuOc946Ds2ATv5l9sEue7Vc06IczpjnT1MugjKc15q9Anpx9gr6U35BQVnIxwjEG5ATgIa/irAaqDLKPmFfZQWIl2VXJWFFegsD8kFpwO/8Icxbmo6sEkSZseyASprnT1cavazbWNdcIaQKGoK8KIUwxEga3341aWJVUFq00LtSSFt62R136lWvfZ1uvPkmpRn0Pg2uU5V1oiQkSkFdS8tLq7rvU/fpmaeeFUbQn/obVjZAVMM7tB/p2GY5XZFVaVA1IVmItB0axPTWizwS8BK56kmvSl+bxBwqikKTkxNavHxJ5y+c1qVLF9Td3FStSv3S6KnTbml6akJ5K1WnU2jXrjnNzhfq9Td19twFXV5YgTtoYqIT0Wq1lGW5shZIUyWJlKaJBmWptfVVtaDv2bdXE+2OFhcXde78eW2sr2n3rnm1W5k2uutah29makrHbr5Jhw4cUJFlqii/dOW8QhYUYl+nhI4HpaGB/Et5GQ5MV5ASyf0lfgEaCkc7k4xPxbuivfQAMSEvVR5SwhDhIjHDL+xdgRL+0r7e66obsUG4DRtd/Ik8eLq9DfW6myq7vW0o0aGMfT3A70X/R99AOctvqkIz6nK6jONlgMw+ti+R1xvDcqt+iY36yKSMC4MA3Hy3OTgyTFfu4bqiJkWYvBWjPAVzbO5ywg4ko9wKBSvGgvUROqMaReEnYlr0Y9slpkuVDklHOmyuI8OYrVahFr5UFG18qq12ewJ/aIMJfCdBpgQb3RZkPTqdtjqTbRUOwWRnQtMTxpQmpwknpzRtTBOCWTA9O6XZ6RlNT09renZac8PQ8enp2UhvT06qjR6tVge/RCf0KogXrZYK5oMid5gpI8zyTAFkGZY0Qo6Oqfzru4+7XfUN/HTA/GX6CAHbG6N0E0IJDbKQqU37qnJTi/i4aHmSJEqzVIePHNF3/qXv0rHbb9fq6pqeeOIJvXj6RX3xiw/okS99Uc88/Yw+/enP6LFHH9Xjjz+m48ef1cLCBT319GM6e/YsY2lZX/rsJ/TU5+/Vo/d9WJdPPYU2Jbo3daMCfUvPuK+2wf6obb8QUsZErpWly3r28S/qsc/do3PIUrWpqlyX+stKqxW1tIawBZWDS1J5WaG6QvqKJlubhIvqbZxnDFzU5op1O0P6otr5hmYnSu3blWn3jDQ/PdDMVF9deB//4vtl3P+R/6b7P/4u9RlL7gsjBPrGfWHQkAAkvDX1OxAjThtQXRn92QJZQZncKKCBjHkKBGwdYHSYEc+gjVHAUxTRZh41ERXvIRoDUpF9fASSnscJaHd8xGBXHEOMOo+XPr5iNPNHV13mhx4o+z1sxHiuAONtRzmPQeCmBnwwY5y28M8iazFH5ypahXJ0N9KwZQO0jaoMNRnGR0FjJ6esF0rSpAHog4Hi3IMe5aBURRjb4BA/r+I80Ge9MLqEhuN9ynVBnzIl7SHdBYyVPnNZl9Dzotve63p+7DKfNSgZR6YbHlsNkEl91qUk9HxXes6LetA606xLOVCUjfyKeirSLlPRV25fA3dSE9Ow6SElkja0gN3crsF47qowyXbQHup2/VfDeu2saygzDRrVQSwSqSaG0VvxPRgUIG4hjek8y9TKCrXo24y+LYjnxE3P4c8ZB1tlLH0LsYIQa4iyPP+GjHyQA8ezLJPH0060GlqRqWDcRGQtfCuLa2IaLBQ5GNCqQyRGbZB5jx9b+mpEH4z9gU3hjFHWPwZI9DfbbwfGfWx+QD9HXsrSKBpnPZxIifNs08FRq6pGSTJTOb0Fp3PmtgA9V8C+GbwhwulAGedtAy0lFd/W0zVX9UAqe8xZS1pm/uWSjrmsrXZaaW1tBdnpGFH+qB6Htj82zrB17APS1qPRIVh8AwzFs2Wj6J+NPSrs5/nG0HB9T9AwZS6rq5oylQaDgUKejfWwfNFOsVe+GsHV8grB/LSWuHljwCtcDUlhJMcyh/iG7/wb7AMy5cWUJiZ3qZVPMSegYRIY7z1tbjJH9Ag3ulpZ2WCN29Ta8gZraYnERFmaIxhl2HO3Wrk2u2va2Fiirq5Wly/qwpkTOnfmGVXdK+wX59TJN3Xl3HGtL51TK2wqrTek2muP5fWRqMV3MAAAEABJREFUST9hqxIf6gEkI4sqyNkeF2uwRj/spzEaXqFPAlLs+7Jbb9XxZ5/TPffeI4/xxYXLWl5ZUr/fVbRTminD7iO0vJbQ76nC0GIOQRBpXtBdNSamfLoT1JdRdoQQ7LsAWj5GxnAE+FEKcsa5wzRkMk8sO9KnyOL+Os4hQoc0KM9z5VmmhD4MtPHGYy9jH3IstiHkAX22gbTb5XaLn9cGgvEDJ/yKGBOJ4LW8r31CkKxfoG5hjRFH5GciiSHEAJxt+WVcR/vs8c0AB+vjNXogOIyhqI/TFhNht0iJpUgeIsBfZIWKVqEsjs8WurUom8GYAxcgEGUIcCextMtjFBUI0cUJ8nY+6LmNABe8FIVs9msBB8SKCq5Fn7KDIRxveOOeAWU8P23BjXTbU9qwhS1VUIDEiN/rptfqez/4J/rkhz+oflLri489olMvvYhvl+zXCx3cs489Xk1XJNFnbDOX99q9vrYW103TEHudp74OTfRjfQ1oupIkVxJrCugfiEtJkoBABOAzoTWhp4+f0l3vfb9a7bYuMRb3H96nPQf2wEN9yUBJKlWcf9KQKeDfa5t95Zwr5nbvtsV2QNt+dMFWytWFII8H+/8IRVEoHyHkyIcnwDwsOXBDQDVM2zaGfX7sa1mmwJgN6OezQZa1lEErsoKxCpDv+lpFS1kE47oolGd55Mta0LMs1h2rofqAbdIoM1L8SiUyjCbgDVMIIRYch7AGjC4DFpLjx40wsBgWheyEYYLDEZzeBlyUVPOWrXoVnGwEyuohePRY4Cgua9QAvdIINHVIqTQQMbbYxzFyiDdvIuOnx6au1y255NgbDT03O88BdUJ5XqhOAgtopRQnbHFwzYucg3hPDzz0oB780sNjGdePjOoa0Cy3Owaw0h43FnjQXDu4PbAbXljgJ83b8YafPKeHIOChDhY4Itse6sHiY1s7rlSTE5Oam9+l5dVlzcxMa57LncGgp71757V3zxQHknUG4kBZlrCJ77Eob6rIc83NzWhysmAhL9nwuz6pZMYr+4M4MaxvbMJfKW8V8HXU5hJplclgeWVZWSvV1NSEVjfWdJELp8Ggrw4DdXVlkbJe1Be1tLAgH/pvufmYbr7pJs3Pz2sdHf/zz/zDYZtsB4AhbIc+YZ9FwJNOd4NLGDYTMc7FzBU2Y30OFLFg4J0AhwTjh8XdcowSH3DZDcp2N3rYoBc3KvaLkkNF6YMGhwoP5AH1ogVibF+CbY/9cZQM+GGWZgosutuRZ5lyBm0BMlC0ctJFXHDymFfIC7fjzg8s/pblxTbLkReCMjCWiYzAIE9DUOQzT0pjDWiSG2+o+aE/M3R0CzFmGmLzDvCnoZGjkMpp1xsBXSOay5EOLuYX4CFFWd4x22FEUIp+OXrlTGot/KPFhUun04kXPJ3JtjLolfWiYEgTZfhbh8vCwnztQh3CFuk2lzeTBj7cAfbliOlJLoWm4wVPc9kzrRkufCanoeHj02CG+MzkNL7ZVsFY7hQtFZ2WHLaKQhHolhlZoQy7jhBCrgZBOe22/Xr4ycbaJpcZPQ66G/KGxG0wtOMXYiqI/xG1Le0XGe1fuHBW5156XhkcFlt7gcIHLi+v6sTp85qY2aOJud163dd/o4rOtA4euVl3vvarNbdvv2657XYdOHqzjhy7TUfYjM7vP6Rjt9+pG48e1e7ZSe2e6ahc4dLlyos6/eyX9MyD99HnJTVd/7HebkODCl5joCuXzunJBz+ncy88w4VPTxWXMWGwyUzSZePd1/RErUkucoKWtbl2JqLXvQDfFegDTbZLNuUb+Ow6trrIpn2RCyM26P1FbN/V3EyiWXDHbQd0x20HddvNu3Xz0Vnt39PRqac/occe+IA+89Hf1uc/8X6tscH27GddR1AchvEVG4bWkEgP4Iw+FcnDFyPXC/E2lIxrb3q2sJMnKCinT65GCi3NgsagA9NAGsi/4JcR5D43vLCngQweYUHnoiz7NrRGV97amsYjU2QZvZo295u+MTGV4hhFZkBPUqYiEkmWZ/ggzTzdlG3oZqKIgzHIaeS6jHFVmVgeyaMCTnveNOIFCHNojFPOYYmMksusCOexxlbdnpzXJez3Si7PmWs5CHYNH6Shl8OLMPNdA2TGepFbjdpF6EuqHbxcWmHUxpb4gW2KR4xUbyyVjuyL5UbGgKlkrresKN/1+cANvNZEXK131L1UtIH5Qawo1otVsUdTP8KdMQzwTuwdmUx1MobeDziSMV96fiqKljpsVFvMVS3iRkaYFZlCaqA/bQk5YaAkCLSHFInmiSq53hEgo1ljH+J+zE8xxbKOmGikeBW6WJ8RvPbYlzP4zA8HnFTMe+sZVUZoBQi28igxZk+p0zkBYnxIEKdep4iR3vlUyIuIhvV4xXzb5MdofI3sS+g0oOhYGNRxfGckjTrRvMZX/I6JgEpBdRwHlQZcNgb1meOCzpziEv7SWeazCT3w6Q/qT97z34Yim1oqp4aVI4VUaqnUE4DjBuT4RG78I/YSoWVA49nKJo80WpAfI4QDBfZtOX6BkpFVtVV2HdsBjdwwBMHwSaMuWWjCEMMgUsP8q4IQEBQosxO33vEqffv3/R2YC02zhu3bd4NmZnaz10NPWt1m/fU+oNerWBPQmXpmZndpcmqGfeKsdu3eo5m5OWXsAyb5WMkWSL3NVa2vXBbbAVBp3+4JzUyWumF/odd/08s1M9HTpXNPq9y8zJ7VHyDWFNJNZSm2CyW26dJrfYWADqiNctc8JgcOh4YIr2Fgz8gSLSWJptiHvOpVr9Qb/vIbtHhlQZ/7/Bf0Jc4EszNzij8Ls+VoW85eImW9ML3P3BXB3nX7JbcvrrfWoD77iWtRsVZ5frDv4/VMcfQ+PjXYDuYqGstDO7fRXfcOpCiYKTYzxV+KVivaO7D/EllT7Jc67M3oWWzGOzSgxDYxMKZQLAsqKd7CzqCpnjQR3s0z4mhSzbuhuV1Nmv5qIvKaGajXc02Mo6fT1q+KfVEzBitVfOmtaGsshj4OI58j18E4b8SLQNMaDImUazRr3iR5Bth8qB/BqGW+eHL9JbZ3uAXbAf3QjUdbdEryIPCap+FzuQYUuoYnEihveTEe1xgItjx6RdrwNeYZpq8bUD62YRj+0bverU/88R/JZ6wnnnlaZ/hg3ycvTVMd2LOf/WqqiVZbeZqrZD3sgy7nrfW1dexTKbne2LluxX8aMfE2Wwl9kyT0AfNYkpAKtZIkES/J9ZCXpR0FdPnCgw/rnk/dp7n5Oa1317X3wC7tO7RXNRdASiqlTCRd9hd9fGdqbk7Laxu6wti1jUawCWOc9jY2KTXeD7DXiHl0Eo/8a3wmUxb9NKAHupJRAXdFP+41Ky7ES1WM+YrxbxlkK/WLcpaRhlQh5ArMFXG+IJ0Sd15IA20N5DskSjlSIhVp5s/hDwHqGKniBa/T8DfMRALVRsQCaRQAeecTmmQTpIqFG1KMNvQtAnVEOVZ+DDdmjNDkU5oY8pDQFBrHnSQxFNoENqINbYONsGOyI3OAUQcMvD5xo2IDZ944cKBZRpTmKh2hooBeXb5A9jnEXbx0KV4+zM/MRB3t1Naj4stJPajZ2FXRqct+ny8RPeKllpaX9eijj6iH01tkg5QgRYaBhGDwwt6NDnYHYs1jP2OEU6SJDd9ObwFVSVguQXwsY4RIuPblKiN1HImp0YvqY71dLjtCnnJQnlKfC6B2pyVP+P1updWVVZy+q5KLmgH2HOC0GYNngkNrq8DZUalkMVqBb8N/PcQEXIOQpiq4+EkyqWZzVnJ54u1SkLS0uKjz5y8qxfY33Xijjhy5AaZaK6sr6vf6XPjMamKirRdPndLzJ07EvIo6xGClG7WFAfEGXjC7HBo2OIhvcAHV7W5yebOpz9/7ERbl89RKHygo4X9bBk4i3XYoGZwCvvFuLpE2OJRsaIMvVLZPs0CXiht/bKAtIVHGzlcgmSowrtIQlLPgB5CBImupYIEtWoWyDMQNfEsFodHC9i02RW3bN8ZbyvJh/rBcx5cglG94OmoRt7woO2spHgzyQhmThhHQQcNfcFhLNbYkEAEUW4DAkymBmxb5HAeOW44vXnwZE4Fu1ncMp9HLujm/zSVN5IdWEO9Yd9oYWLhFBZhGeR5UZJmcF8t1JpV5IpfkIEkSBforHjLg9WVJIMxpj+F2WV5Ig3CmBpSQfzQp+gm+F+cFEn0m7QjmCc8PFIg2CllOvbkchoAsgFtbSgPKeh7ZQl8VY6EPTHN7howxWnnBoC6qVgSZiMQfBCyf0Hp6+GYFiUwvnnwWHUq+ppTmBokYONq957Cm5g5ouSvdeMcr1U1aetlXf51uuPMV2nPTMd326tdo/023aN+RG3Xo5lu1/8bbtPvwzZrcdVhhak5V7svWDeanDc1MdhQ4XFupC2dO0waMJP+GIUHTHjEUqggmuci3dOminnz4Czp36jmlfAkK6rHBXmVOXNNUUXP5k7ARrqmj1tyECEULN8TNkzRYUaYNtbK+VK6iw5o0WNXMRKLJDmWmglqhr6xe14G9k9o739b+3R3deet+3XbTbu3bXTSAfvLJ+/TIZz/IJdAf6sFPfUQrS0vopwb4lVtjm6N9jPpFsxzAA/WavoTmSwlQcVlQ0W8R7sNRelhGqZTlmVp5K46xFv7ssWnaGHR0yELsZ/uS4cqhyOUdz/D5rMiirJx4HvlTYTDcOBA0iPwpJYB9PIxy0hD7psd8Z5RsZOLGhIaiKlYgwntAwvCcZnSZgz2XeZ70pWXpixjmslGf227Uds0T6w6o57YNw2uYxgQY0K/RdViGvCbNeygDA/GE2F6aFeO2RZFlcmhkIZPHe6w/ymzkIW7HQw/Gvi2HbUGDKC/K9Yuy19oSWUixpbbaHVNQeRASQlCsexR3mngawpbelg+7H/OnAYYRRnkpuWmIsqIeJP24NroI3Z3aBkRsSykwWWaeo0AIOZu5Bo47z8hYkwP1RggBaVNfoz/pIEWZRGM4elkJx1O/hriKJyC3yQk7dBnrFPVKMWga881uNGWogAd3jO10NNKD38GaOgJS4CdFhsPg1xBfLj4gH7BuRzuOK6EWE5yGg1RTNxGTCYY5zvT+YUQhNAPknY91A/SDQBjimSceZl7dpN3ox2KaEOyZn9agu8aFeKKqt6Y+lxXHn2DefOkEOuCpcc1wnVcBjZqqoVM5mkDxvEaaMgx4ytNW8uJDXdF4DmMEqgvhzB7PcQ+WpEoZT0mSKLhDkgBnqq0fBZqnqYuyMrCneVzG5dMQcNtgknNjiGY8bs+XQx99jUrTc7vElplyLbXb08ydE8z7k8pbLeXsEdM0V8KC324V2jW3RxOTUwpJroCvtwrWrCRo4coVrW2sUic24ODXrzZ1kEPdwUN7dMvLbtKhwzOsMQt61SsO6i98/cuZozd06fxx9vMvoceqQr2pEHoKSZ+wVOAyKKR0Wmw5ql39JEEoFUFMAf0oTF+jghhXQ+8AABAASURBVEC8/amVhsD+uGT/VujpZ5/WhXMXNDMzre/73u/RubNn4Nz5sKxQGJo723Y2RlatyIJeWacBPDDHvcS2cIvVzPBAqJCxHUghg3zkDJA3QqRDNi8MPG4ZTaINQawpQ0qWM794PoFmuv3AIAnH9R9EkG15sQRCR3xUiB6x7hGJ0JwNk2MjkDF8tnSEC+GuP7D3i3Da+oW04aZv0hA0oE9qKG5vrJK4yxHEJ8A/gvDoSOQVKDsCjYCS0t+NbMsaRPs27fDYugaurMmOzWz6jEP+qN/og5iB5P+ZB7XQQ2PECALCtnY4bp2DmcnDIWV4zzy2FXnON8zis5LPbLaxz1Wj9jgvlk2DvG6cfO45fekLn8fDpMuLizr5wmlNT80xFSWam52TL2+zJFXKOu39R4JeA9rc5UPIJufhBDlpCPJcFGXveNlgOwgxEfuPja/LjIAA+Q8spURJkkgCdSBIVAfkgIRLnSRJtMn5MYQWYz7R77/vD+NfzG9sbJCudeDQPu3asws/YY8dDz6JHPQ5DwyInL1wQRJtN9CbQIFwSCHZxGDa8aDJVtoJykQCoe0Y4/GFrjHkBV+UBk+K3VxPlkLJM2UgD0FGIHRfxrzUheDR6Od0Ew/mS8kziKfMnSHKTZGTKfpCSkiRpsTwvT29PT7M3uG3zg9KFYIisMiYLdLIE2h4AjzXwTBfKGc0SkqxvOVGiS6XNuKdEWmjFzNjHJBeGAHuGR15SCtjyMLDF5mKy6CYZ55R8RimVIh8jNTpTMfJO28Fba4uczmxoFYrk7y5b6U4Xl81A7jI8/j1rc2ihZ8p4+VNam9jXZ/99Kf1qfs+E/UNyN+JFPoIZPoZ+kET+G04I/jV2IKYU25+tJHtRoKHHNpNEdSSwYiMNF486TYoyoLAgzQXNtDow7/3/8TD0yIHqDTNtbS0KN+eZ2mqJEnUylO+wATlWY34ElqtjEm3YpPd63clBmkGbxqCmH+dVCtr8ZVnRlMs4JN8MUhD0AY3wT0mhHanUN7Ktbq2qpdOn9EmlzQ3HNmvY7dyWOXLTuBrwzRfUgps32e3UAIfyNbX13Tl8kLUTfxKDj3XQ59DUMVAruhrjSZk+P1EGxHxREcwfkIaROfGdKARIcuxV4rRQEMl7Qh82kIIW3GYYQjunQinU7LNEigTQiMzx3a55YPMYDHLQIAxDcMCClFGGgiB80JI0cEIyvKsQZGpyDLlQzjuvGB5QJYSxC++CIWMGEhJoOdqB7S9pvk4kkT/Joo/8lFDSoMCOqQhEG3qKoqWWp2OsqKgr41cbkvL7clIm94xT4ux0sD8LdMN+BAnd1GgkhCyRhYyOwYXRSHNYr0J7ZbgooDryEKukDlNfm4Qp63WMQLlAxg9sVV0vPvcc0LJfBDBZWfJQdiwInkITJBB440u6TRsk2QZKFx5XhnJ4OBcgh7wYu/6Lcf6xs0blbtexw2lEkaU/W0E042cDe7aygoXIFKF/2bYJE0Dc1BLeautyekZ3Xbna3Xo6DHtOXizDt5yhyb2HlKxZ6+qzqQ2qCvja6k6U9pUS10Vmpg9qG6Y0GqYgmdeZT6to7e/Stn0LrXn9+jgDTdx6ZbJf4VB8xR19cUHi7fbg7boio3TTNZ7bXFJTz76BZ154Rl6ZKC6v8mmd0397or6m4tKqnUOQotaXTyn3tpldC+1b8+U5iYz/KRUb31BK1fOqlxfUm9zmYZuqp1LE4WQ14sQMqreimYpE2iJ/0nZRGegXbOp9s5lOrxvSkcP75Ivh9KwqScevEcP3f9RrS1dQV2MwHv8pMjFhiNbB9LjvOtGQkPdLmYcH0cU8AsDhYmn2xCIN7C9QiNtx7tiThrZtslImzIW1hBwkzCMDYMB4RAuG2UM5VSsbb7U6RMO3ImwujQqIjHGdsirqqrpZ3hL/NiXl33mctyakqOHtrq+YdJtNWIypX2OuALCYYrY1uNaqbQhpATby5Dpou6TaKOYF6IN0hAgBWWEWd6S5zIj5CHmB+jyL0UIIVTePFaX9rj9I0Cl880BzJ86GcZywg5ZjTzblSEei3osxAgNCThO8LzDfDPWZxj3OPX8m2ZBDkcwn1Ew12XM+YH6roso37qNkKLj9aEdv2qkKhKcEfyKCOjbRCxzW5uxo3Xajmhb6DFMLWOLP8oYvmwPo0liKRym4kLiGlgr8gToEnytKYEm8RFVYAraCJ14QyT+pz3w8USOUcjkEdNNHeiD/5ckKvuyw+EcRk6jA7SmDM7C2BnHobtdDQbwbqGMbdhKV1el3cZnHntAD33+Hg36XSXIDXxZrvsb6m0saZ4b8MNcTLTyWvOzk3r64U/pnf/p/9C7fvWtzJtoxmVzib4RxP0XY6XnX8dpT7Xdvk4b6DvWPVrAFhkhEtACDjeTmNsVMHgaAmt9oiQBwXwDXjBZngNSzeP2NuXRMJLSgE+kgNAdl0YqL8ryUAuydtimjx1HQAp6Q9Dk3Lxe/8b/VSEv1OdDap63OYjtURKyuA/s84FVVRLTiNPJky/qhZdO69LCApVJWdaSklTT0zOsXYdYX1i7mMM8jy1cuqBnHn1Qp048pgtnn9bKwikdPjSpvbvbjMsu9l5R2VvSxsaC1tYXVfKRIeQDhcx6dhUSgXAtBB3seDgkCpuJHVRDT5RzaTU9M6WZ2Vl9wzd+o248eoSPpQP97L//9+yFZxu2+B7Ih27r3GX/YZ8SIzgwZseI80WOqYNCHJuZMtbgMITHb6SHgE3gi/ypLIfX+LHsLwuP0yEnYmJdTZL+4gKloo1pkgiD0FRofoeG4+r3qLxDmccwv4GDVBElLnA1LLdEHOAji4D3+hEeB5Qj85pnbCdslsYKUZO4d7SRmQ/PDtMQNLKT05K50yY6fIcY7qRFPstrMtHbY8JAX/rdal0NiwnoEgKFIhqKoDk2wtXlnMZMugajAl8mDOjXZFFfE+GdAmqk/jBGSt+OgK9QLoDYJ7YxNvelTUko5sxtboGsQNmg3/+t34Ic9OL5c3rksSfUaU+qouz0JGe8iRkldUK+sFOtNA3K8VnPaZcuX2KcVRK0igHG0GbE1BJvIyGMSKSEvpEvc0ANo2FanXD2HkLw1EwMPnOnaUoZKc8y+RdIBfw1SYiFBJ0CZJBkWtsc6K73/jG6pFrrbkqJtO/gjCYmgvrlMmNI6pUDLS6uCLdXHlLFM1nOuItoKSsy+QIm+hPtG4e0LYQgw10dQ0kVHet9vEMSLBWVs5WGgPwcvXPObkWDVqGcc1HGuSqCNmUgAI/1MSgb5RNGma7D4LxQMce6LkOjX2q9RF1ZRLDelOWJuozYYuiJAi3xQzu6J8WKOgzH+/AwycduJjp+UlpKgj6OESvjOJ0EFVm8SVupnYAetQiN4YbqVHQw7NSLtGAe4DwMkQYIIdvGn0p0VAAORdkxTHNRhPE0ejgdeRxBloOIoKKY5MvEBqmB/N+WOHHiGXToqeIrubGyuKCEtmV8cagGXfW76xg0aNAr0a5mYekp4/ZxZXlRJ58/EZ1J5Izqvl5IZdv0cso6GY5vg0nGUHfLci7qONiBUd4OYkxgqxhe+1q8dD7+hUyaBfW4oEnzXAcPHpLturywyOXQshhX8d95JmhcM1GULLpVXSmQkYREdtCcLzhtDu9tJocBi7uYFPbu2cNk0dH6OgfFQcKAa8f0xvqGNuNfCQ20f/9u7dm9R2tcEJ2/cJ7LpikVyDrPLeyZs2d1hg1ASDPt3rOb2iu1OBgkSsf/fQcvottRcvNbxo2T6EMNf0EZi2TKpCF+fS6VCMZPluUa0B4XiBv6kCkd+lxKXu6yoRm0OX4YhkgVGNAp0BgKqYw0WDxxeDTkDzHMSBpBITXTEHTegE4dMJBjSNx/ndInXUWMxqDlUkWURVlsYzlGVKLJpikV6LPZMNgAuc+oQ5SLLLS39oQfE9iK9DAq1cMYOgT4Ldt9nHkSTKnT2R7joLwKnkcaiPq3w/PKQCN+OlNRX8RRha1kqQ2ot4kkckbAxypoETEjpRkNIgNMAbpBRiTFODQ/bnasz6+RHNruRazPQlYygXaxTzwME++DwRDug1gv7XToRlUuayBvTCM+qnhUNz0Qqc3Lmhj0e2hgfmIYiVjoM/4WdO7MGS1eYoOKnlCV4nudiY4yNr8lFzvzB45p/02v0uHbvla3vfJbdcvLv1W3vuJbdPOdX6c7X/ctesXrvlWHjr1Wh29+tfbdfKduvuO1uuX21+mWO79Wd371t6iYOaTdh27VwaMvU84C3mEz3Y11oa3bRLxpk3UV9aJh1Fd68eSTOnPqGTLwqf66FhfO6tzp5xXYTO/dPYXpN/nqvUR6U9VgjV7pKk966nSCJgt8nvVjY2OZ9naZTzK+HCVi6dX68hVV5UaU1y4SLo4zNupXNDORKUv7qrgQaiWbmpkOmuMiaGqiJsw1M5Vq0F/h8ucCft5DVvOgMbrwjnp/ZWEsmQqdg187AEXRV2EKyCS45vky5IavEm6DfYe2tX2jD8U07YshTA03ViIen4rxUjbAH7usR33CPuvOCAOcK4RUeRYA9soBth6N15bjbCwKo1Vw4dfZgQJanrXkX9QJHyiH+jgt0lFfaOa5GrRK5vNYMm+THy3WRMfvhhaw8E5bQk8FNQzhAoFWRQM4sQMBQ0ek8LOhie0ctj0PGaJDRDBfOpTtOGgEpU2w401dO9LbE1g4Zg/GxDDWdCifejLkhxFSOGI8pUwY6pMS3/kE1jFE7ST+GSnPrVssVfSVLc22cgI+8eWRMz4Ac0vG+maEqG+AviVjFHP/Ox772f5gcHHRrEt4QFyfhiF+QqzpP94utwXsFRtMPYR+j/OcNU5cP7KDJfaJX9RGnSX7kspgPrcvWucI6zoC7LAyFj0ehxjlOSSzpC0Rbp/hyxgQD0nD0Bc1CxfO6nf+2y/pi5/5KBfh61Kf+Y45LBls0Kub6vWX2O+IDytruuWWgzp0YEZ7d03o9HMP6gv3vl/v/rV/py77rS4fsiKIb4Bub0MONziobGz01DXMM6zb/8QeNdWYtrEgXRf7bcs+TUPdjjRNlWDOPrbJGCcDPqEH9m1wYAd82x4U1zbiMSTHFURQDXupLhcVUUeHfDjpgp5BuuQLf8kHkBL9bJcG9In7ARmxL7Bt1Jvw0JGb9fXf/n2amt+r6V37VGUTKlnXlLTlDx3Wd311jbVggXHTVkF+O++gSMIl0YaWl5e1vrLGnnsAz5I2qT/LEj6QFFpnnVhdvaQ985OsB8t42JJuvmlG3/6tr9F3/sXXqJWsqbt6Ub2VS6q7q0ppW6CPB6xlsh0AFWGtrQdryHtdvgBj8loef7zpV9potgT7pokS8Oijj3Np9YKefPwJddljFq22/s+ffrN69KX4RX/EJuOLDuxmmusme8fT9GlKvzZQaMKwLcxDrjSECBcmSpCC6z+uuqlvZ/6WTGE3LMAp2H6iKDCBAD+GCFh0nIAUk4HIGA1PrbV0AAAQAElEQVQHFMU8LOYxWeJ79o8dwBecN55T4B2vOx6DVtY8hNt1tq6Wn1JBGkKsJw2EpM1nPxcen+L3Lda8DBu5TANFfkTGfnRfVrHPIYeU5jaAayufMUFCI7923nYEEq4+hEwhb9Ai3P4BYxSnFsU1knZtD6MNaL89agyUdHsIXP0OwEq6Ga9EeJp4hT/H8cZYtK1jeS42YjtpR8wnLNnrojbttUb0WdoAR6INxIOR89F+Rb/45n+nNcaj/7Mdzz7zrFpFQblE/qucLMuoGxkJVqiRmEgBWX32KCurq/KFTk1f6M8CZ0V9Rb8ambVqG2V4yReLJUkTUE8gGv8KCCO1223VXCglaUtnzy/ovX/wx8wXfc67Xc78uY7ddlhFW+oONvGCWiG0xOFd+/ftjvIwA6FtQcDjdPBLtJd0fLZHY16kyoaJ/eq+NimFEdg+AT77Sty74Csxji29h8jJSzPGdZ4rJ/Ql0BjkCSDJEjWSH/uaepyOGcOX+WJ9aZDrCgH/dHlD2384hZNVfOGCjpgGKgYjO1C3h0ZJUehQgOMuEjNcxgk6p4kOnBrDtBFMdHworQmiZHKqlJcfh4C6UhoQOOimecBHAzagZuhNwWHc6RFcHLiOCKsSUsrZAAaZ5qXOgi/vUl85svt80T5z8jm9cOK4zr70vJ4//pReeuoRXTrzoqpyk0ugHutAjwPOQBkuU6RSnkgT+E1B+U4r1eKVy7p04aJSJh/BRU3xiXoQ2x6S5AlCMcLmqaJewzjMmDPavnJfDFEygGPabLRL26EU14890oTDMpZj9quRM6BbXKoU7QkpoUHYJI1hwmJQMoBq+S98quGAS1A3SWqFBHZCcVtQqflNTk4qtS4MxP379/OlZlobm2yIEDs12eLLy7pW11bUamcs9pkO33BAR48cZnCe11NPPcW6OEBcrZSN6dzcvAoW0KhXLZ1+6ZxWV9blybSFbUPIFUK6A6LtgiaFRqHrvJNECmGUj+DIg88zgAbARQODMsPfMochgz+TJ7sQiGeFPDBT1xNySlsWDXTdEU4bKeVCBDXC5yf4JYykkDoOeBpi80aTYX+LkBQm4T3sS2JXdWSgfOA1QiOFsrTFE4InhxGgKogCMFUGlz48xK5+GruYB2WVZfkQRQwtwXlxgUGfik1Us0CWzUIJDeWpDq6r4k0Z+KjSchT1SQlCtB5kRpbfTW5sOElfHFX4ssh1TtNeF0tF84mkID5wB3Cdx+qYbNugV7zcYbHqshHrsknzhru3scGGrcs6YPQZ9w1K+HlkmyLGUgD1uHIQYjsgkclDxA/5DkagLx21HIcUU/QF5g6MpfMXz2hl9YqeevJhXTh7Rh5jB/Yf0Ld9+7drbWWZTe6EhMi5+V3qTM9pen6fDh2+STfcfLte9qpv1J7Dt3P58wrddOdr9fKv/iYduPF2Hb3t1TpEeOjWV2j3wVvUoczcvsPqzM4hb1atTk5XdQGiU1qBLgHFDOvoQ0TTZ9awov8rLhBQYrCu82dO6oXnn2SjcFlzUzkoNM/me9+eGU10Uuy4St4KBbFh1dMkFzoF8kV8erLQ9FRHJZfpm901LoOC2q2gfftm1eHCaNF/RdRfVjlYhWdRy4tntb50XuXmIn3AHJJ2NTWRqF1UfMVZ1aNf/IRWmHtRXbaRdW+Ark3kT327vbRedsIYDrlj6TS+EduEw6wY2CdH/RkLR+rodS3/KMcGb+xa0R4wcnQYUmryYxKuyl6RNnpzh/977i+Jj+D6zR9ouOeUEDL5YJAzTxUjtDx+C3nebHVa9Pk2MJdmzHOezkY6DWhQNQbdZyXQa/SM/ZvIiK/0HABDALahgx1IpcD/rs5DbcYvpVK4CUgQQXB8Y5dtekCKT0DZbDwn0ba8kNuQFRlhC2SyLWKNroBSgYpdbpiEMnwYk01tw/QwCEPGpn19jebQGHKg8eEFyzTcyGgiwzfpptyAviuB2wFxmD0KKuYy999XCve95TbhgO4awS0w0Ihgu7xRXQ5T7N/AqS2YfytlGdZ3CB/k6f84v9MX3twbPmiU2MEH+xHi3AgPD0KQiC5NxD0BwggpEQALjeChLvaZVURflfc3EdAR5jYTU5SPLqP6/NcyhnUZwBeBTFvaIDqqPkabRFSKNCGyeMf4KCTBQwoBDDcPQUAa+SiqjZUlLS1c1t1/9C4xGWHRXtwXpnWPy4qSreSa1pnDVW1qcjLTjUf2Kgt99jbrqvobXGIwp/XWdfLZh/SZj75LJe3ciRJaVz1/yIqXLH3Fj1qsU16v3EYcCh2HD2NB+HYE9o1Uq0vbahpgP65pQY/LJSW1BvRZxSUQJFXR3hXNcoEmrGjnyM4xpP9L1sceFy3+56JdX0aNUaqLXiPYL6yjEeVQNobItN6G04eO3alX/oXvkP9pcnv2gGZ2HVaST4tvgtgzl/ej/d6Aj7GVirxDui2PO+s8UXS0sLCspaU1zUzPiYGuhaUFzc5P68iNBzQ1M6HZWcpkfWStaiJf0US2qL2zXX39a47opgMd7ZlM1FZP/aXLqlZX6Ko1VfWSupuXqXNV/m8C9W2vGoPW9pqaqrER5wQ2/1xYDahX8t6pJD+EjA+Xs7rzzju0uLSohcUl3XjjUe3Zu0fv/p136SU+6rjdDHe576rYScMX/eQ8j8EvhxIfqZjzR2jSA/Wh9elD23UoDd1RbewTI6rkOnhHguMGjRqmaQ/K0U2kG+3qREpCopAFxWNM6tIVR8GRn5T4zxCe+/GD+BcPFhqkEEKDNCgDYZQehpGWwsN+wPttz9fBccoKwKbtv0Y3dGjUs7aYsgI2qYmNXs1H+UCdOfWnKCJGBwLV/GxjSjSJ8XuAfbYQ8xFpGxklfVSiAA9ZZIzLoY/jVYh1NeturpS1KQeB80EIacxzPLLysoRrQBcwXHUt4CSPBlM3hYnTUvSFHh/rDQXlPF5L+qLRFRrjz3O02zCCx5H5orw02DjoZ/1HSEl7T9jX//2m/0srKytxznj6maeZk3rKsgwlxKlPwj1iXk2k5nwYgU7rG5vyB/0qiax/ri/XMaCtor4kSQhqTptSkjSVJUokkHKGrBmg7XahVquAlOq+T31BzzxzQkVnwl6qqclp3fayW/GhHum+ZqcKpcyNe3fNM1dXcc7xulfi29sRacNLtmhP7Bzty1h0KH4BB7Zfe1/ieOZ0hBR9HR73Q4RlMaf2gP+zJT4zb6ytMR9tqGQeiuDj30iHHvxd5uMu68MGHwx2hN0NxTznD1H2e+zFexqFrifYhuiw4wkxhSPEsHlZ+YiYTMfvNIQ4sIIdXEGB9BZoZJMb+Z0aRnYEuCiGx2MidRhGJdJIaV4VTlapz8I1YCDyNGS/zQuC698GlOFJFeIgJDcP5o51uYPc9qKYxBE60qDLoOupu3hZX/rMp/Spj39El85zEFu4qE9/8mP62Ec+qOPPPSkv9p08lS99CibFjMU0x/Hb3AB18qBWCgud8ewTj+mBz31Wy1cWlDNY3CqDSmTECSiOcu38BXQ0oEZ+wqsf0yNogEONL8u2OCN9lCTBQ7upmgjFRBDTI5a/8D1/GztMYa+My5quLl1a0vkLl7S6usFmpcvgqJWmmerBgMHG7OPSDD4STAK1auzgRTFN0R+hXTYLfQZEju09CAcMnpSvI52JtjIGpeinLE3V5wtJFjL5L28uX77IhLGqvJUrbWUM2Fa03TqHcWNheYlF9KzSkEdd//nP/7YCtgqU344Mezd0OsPqwAMj5YKSJKCdn8SvCDdDbg+pGtgfCZShuxFl55k8kI2sGMYD4bAuBeQO0dQdFOwfo3yRj9BqCAJ58h27ABk7+wV+nqYYkRSQCAG5Q0QZX+ZlPutkfQN+maH/CKO8raK1Rhd7W7SrYwPZZyOwVQyjwkNr2SWMWAxdU/SMcb9Io7tjOzCAThnbAOE81MEmxxO74TFKUylSq6bOwOROCdJ+Ul6B2YVgLDt1AhCGtKEigMemGKbJDmrisDkjwGCQgw60h3a5fiPqxmQDFQ3MsQXERDnbw3FulOl6wpAHLmimDJUeszri+gP+5HyHzz77OGPwrE6eeApSwmbyshYunQXntbZ0RSuLF3Tp4kscRC5xUFhVVa4rTSulnUltsAClxbSWVjbZpGbQpglbCh1CbF6FllrtKcbaivz1+cVTz+vEE1/S048+aHMAdEZX+01I0RsF40EXO6ytLPDldVGpx3vd1+VL53Th/CmlHG6ydMAl7knmi0XNTFFHkWiR+fTiuTOEl7gkOsEF7kkugNlsM992+xvUVamFf7byVAwVauoz7hPkl8wJm7RtTYvLF+NhquKyafHiWV258JLK7rIybUq1ZWxy0ZTwpT3REw9+QgtXzkiy3g1oDfVAijSHGvdzk7rq7WImpZYShqVGRDJG0Thm8Qz8BSrPALmDGPLaetJGjgUF23UbomLbiozyc4yRGR63RaYC5KTzrFDOvFQQZsPQcdMsf6vSioPBQAMfDkZgbFXEPa6uB5cNIZPnDM/JeUY8C4r/o80jXxjp6HSE8wJcI1hQCpEQKk1s4iSbOc8jCV/y/BdpV71G3JhXFXzbIdb/Ld0be1cM0ggEuiucT8NjWYdFSyq44DTyTqYcglF0iobeztHItaHIMFBKn9EeKOPHesRErIQYvDxEhg9lGAiKNsFqQyo+YR9pdB3RxiECrO/VQKExy/ZI5MMmJZs/61OxxkZa1Kmpw7aIht5RcJTAujxb6qHAKGsYjuXhl7EO18eBomJe8aG+z1o+4nE8Hj6heY2Pcya6jMrFcCg3Bq7bxgWO2sTWwIerqzfUXdrodhrOc1u9p4g6oI/ra+ov1WdjbDpVY29qcmS7EanI9VEtmY6FoQmIp/Q1VL9JKZg3Av9nbsrSoNinDqEvsie896Pv0Uf/8De56NlQVpcKzGfiC3LwhcLmKnP0ZS0uXMIHS7XSXJNTk+qyj5nkIHLjDYf0stuOaX5uVv7Q8BJz/Uff+2s6zSV6QL7HdcbYy7JCLcZ41toKiwz/ZUzm8Lkttp0bXDG2y4gum/yS+bEn28/20dAOVVVr4H5iD1dhn5q0jWAZWxjGBtrxM9V96/KNnakDGdvnE+uxVcglGi+0qBFiPuVimvDosVfo67/jf1HWmtDs7v0K+aRW/e+Y07Y6HMxCyNVhTev3B7p4+YrOnLuIiKCp6dkYbq53CVNV3MAsL69obXVdK0tLajPeQ0va7C1rbeMiFljRlYUTevHUI7py5bhuv22PXn7HPh060FYQe/R8RUXusmeVp6XabcTygSJNKqXsW93OFqH3+z0OVzVzjn0FLikk4oxJHUFJkuhjH/u4pqamdOzYLVriEqiVZ3rVa16lYzffwuGrxEwVvLHk+GVrxbGCz1fY5bpgHHoMGM2YqBp5sUwfG9iqFhn8ighEA3uhmHAlMcLLrAZRa+P6iKJbfDNtNsx++xLIbQwJwmTgUdRpHSLQtzSYH2JIXkU8de8YMgAAEABJREFUUHme5crxWftzcIgtRvvQrGjJ9KLVUpEZGemWWhnhkC+k1GdYrQi0tVJxrh+gb4PSf4Vm/+ewG5Rp4H99oIS6c41+cKI4D32HupRFludP67sNsU2krw7dJo8BSu3sP9sRxP5Dtusx3wgVa25p3SIGCthlbINhO7+SdGAu2gHkWNawS6LcUVuvDsOIaXsGdnS/R73xrVF7o3+hq/855X/+d28VA4APoaVeOPUie87LSvOcM+ImPj/AwhW+MpAvWUrW5pH4DS6uV1bWmJcHI9KfX1hLJQPOZ0aiUW7NIS5JkhhPkiYMqq06+vXQz5wJVsiVpbk+9KGP6dyFyzhDqh5n0P0H9uuGI4cYT2tcCGXK2ct+5L3vRv8y+knJemO7GCU+E23FXOr5tcLXbccSp4q2tHdUan70UQbcTyPENJrQYQ0Pb5fvY/PRJc7o8scXQP5vFnXx61gn52qHfdJ9Ln56rHs9Lox8Kd/j4/WOkEuj3jZYdsRmVzGkPKMLh0RZIqiRguZp0kLHNEJebWKW004FUkPQwJQGhcB7O2KZoDTADw+PuQBFv8yDKls5lHMiuAQZI0OPQxsaBucbZtuOQIUhZOgflDERZegmfhWGLhmUedEhxcOgraquFs+c1Oc/c6/u/egf6UsPfk7lxrKq/rqOP/2Ynn78EW0sL+rAvjm+5uzXjYf36ejB3Tq0d043HJghTbh/l/bMTslfhx556Iv6oz98n+752Ee1vLCAEw2GwOdwFBJ+aAF0qwCufprmp5L13oZAPObRPpdhCCJ050AL2vofUcUyLkdBFyMwmeJplL/v0E3yBF+xKShZTK8sLHHZco6B3mUQVKrYNCQMMkYSk+sgosJuA1AxGBHEwEqVt1rqMvj7OGbFLeolFu211VUOda1YpoY2yVf/LKtUDnrypRHKc1u5oSOHD+vVr3q1ZmZmkNFT2sqlLCjNUpXotYROmxtdzczN66f+0+8qTTOlOfk0KA1bIY1VoFzwQsImKiM0X0iD1aQJngxiNL6SJCGkfJIqhScLKemtJ5BuEBBt5E2YEgckRGwMKocEJc0UgCICfW2ZwS/iozRJuq4iMMggNnrMi5zgUAoxTIkY8Jj8ZZHC3yALTHr2/yFCgO7iAVFJwB4kqLhiwrRrOmVU0BzKdCLWL8J9DmPFomEwww5zCaIVkOuo4+jMI2P4IieQM+JB4kgWE2tFvCwHMnA6eMU4MU+txEJAUKoQc4Yvsp2+BrTTfen2B2wQ7BMKzf+Qk4VMWRpUsAjn+EgBcmg5eekwpAdlv4mloGdD+JAc6ZT/8iGlc4CsQLkRn6yB08DxBk1bKvJmZnbp7LmzevTRL+nUS8/HDE/uV7iQfhLaQ1+6Xyeff0a+JHqIeer4kw/HvxZ64fjjevaJR3TmxZOEj+qF48/o1HNP6/TJ53Tu9Cmde+kFnXzuKT320Bf48vy4Tjz5uJ7+0hd07vmn9cj9n9TDD9xPXbYiwY6H1qfQU+n5px/WSyefUkZy8coFPY+8Xm+VOXCXilalK5fOsOm9oMXLF7S5vqp2nrNJYCPOZ11f4tIlWo//j3/n+dK7xpelJS5sLmlisq2JiYIFeJOa+8i4qPX1RTbSLWX5gDDX3EybzSHzBnNyYL7OklJVuUaZFeadviYnAn3Vw19KZFRj2I9xK9ncwS9sHAM4/swnhSOlsQ6Jhu0FIUOKj/02Rq56jfkpP+r/HSH8jaZ+2xOCnJ/hN1mBfw7nL89hkWa6ga8WbJojD3zjehDjMWl9KjYtJZuTko2K0WxesJnHmYFRGj4sRDlGmgIdlDFPhLzRw7o4rpQ0bQ8RaeRr4kExLyV/iJiONiaPhyY65QDEiuLMQq2kqRU9THAQCaOXWSFu6Ujfk/YGKGK4GYpxb9hJV6wpnfYS9b2orHwePMcX/ie19uLntfjcZ3Tl2c/rwuPg4U/q3Bc/qDOfe7/OPfA+nXnyE6x1K7FmWkL7eGOLwLyRYw/bJMsLfDFTHPu2D4h9MsqPfZXLvLaZEQXyQm3e13mwDzVdkxFt4/ZflRMC3GlQrBc/cB0BWqwTfekMjX+UH9tueGBicDBdVw0wuvWq4nzOIkRBpwmaJ5Vi/6dBgTo8f8b5McMGwYBOPCcvDYFuNyhKPMj/I54OQ6Jf7sEEcJPrCMF1H+eBlEwDzYgNH5TmsSMNCaOAAo4S8AgFqSfQFkWQ8AMHuSk0YuZxjCZs5ZHg0drigh774mf0+Xv+RN3VBeWhUisMqJc5i8ufgouDUG1q6fJZLS2c5xJmnTmprdnZSbH5UZpIOfaY4BLowL691FbGC/311UWl9M/Dn/0El0BPqcCmGb7kMG+1YjrnsFzkzAdDxH6JGuIprMMeA33GQJcx4L9a6fpAzAa/x153PB+wT3Nf19TsJ01ptCMROAtyUANdI2HrNWSzL5UY2qHlKPoNbIQ7CgVo6OZiV8M5EciJvogP7j98s17/hh9Smk9o7/4btGfvYVWhrY0+pfOOlrk4u8jHv7WNnpbW1nXhyqLWN0q1O1NqFZOqyoQPANNqFxNSWVNzEvt3zft3LuQ6k5nm5ttqtQY6eMOsdu3JqfqKFpefVytf0tyuARd0Gzpy46SOHJxTpq42V69oY21R4mIvwyiBw23V78p9MD87T5+LeJv+zFl/vN5g1UQKaapv/pZv0ksvvqjPfe5zyrKUA2apC2fPa3Fpgb10ycV8ic4VOgyBDfwo/qLxmhhOF0BMjF+UMXNlFYhjx9gn9F2Jjj0Ohr6gasIul4EN4l9v9Xv4ZMleu6cu+/MIDo+jv+bq+QAJzOs+DlxsDTeHClGtBC2aOvv41RjU2d8O8rr4og+fDU+pqKPXIfS17DGQOIA2wrBVbiE5NJL3+GGoNfFGh5GMkrpGa1uXOkyPfHRJDBFjf90CBOw1GhfWbTt8vuwjJ6Iqmz5zmrhlW9col1eUgbaVQTucT0Df0hLGRYktRvpZx4o+ohj2zK9B7rXGYD3J/yzAF0KKjKsR8P/gKrbgZLqVlBQTI51jO92+IUZ+8dwzz2px+N/DOX/pgp597oT8L1pqbgSTJFHFfFKDctDnhFAzxTUd5Lu3Hpcq6+z5ksSV229ilX8uL6qnPsU1rKrrGHdo4UnS1JUkTSgu5xmCqumLapCorIOSUOj4ifP6vff+IWNR6uEOm/j9rbcc0S03HtQM88U3fN2rde78Wf36W/6lVi5eZL+bKYQgjOvHVcV4GhqaEzGahiEfdHPhDFu+xTjAxt6L2SfKOPa6nHW78l/wbG5synr0CDe2wfRebzPyNeOprwq5BhF7HjVV0R72TdMj8DX7W6yLMdJjbXCdPc8DQz3QMkWALAchTQcSGaYdG2GUNyBvwJSI1ZqSMBBHEpHrPI1izVeDirJWHlmV5VCOhlxPjMU1sEEbsZTemjhdaFjW9MiBOJMbkCB/nBcZLDFG+KowEzvKhurS+VfOvKhP3vthffrej+gMF0H9jSUmzyWp3GRB6Mt/8bN7dkK33nyD7rz1Jt1x7Ga94vZjejl4zctv16tffpte+YrbdNtNN6ims869dFaPPPhFvf/336v7PnWv+ixYXqCtD5qJ5qMmMXQk0ii17d1omtqvtlG3RUeDf0hCEp2IXYfpGFgICHhmwG0NUW4nIie5hM5TornZXcpSFuC1rpIkVTtelOEng1pJEpQmSeRPkkSJml/CYhHSVFkrV0J9/neXRavgILeo5ZUVtdj0ZHkmMWAzRmSA37ZvMdG1ilwVE0ma53ytWdezx4/zleaK2AWwsE9yM3s0XvqsbnbVmZnTv/jP71WnaGvULqU0MkUPYxikaQZPi37uqCgKFmIjl8Yaa8cvpOieZ/KlQErcmRWXhFuLxkCxqzC0ac5vEBSoPwTCkCluyFPiURYh7Ws258RNpxAxhWEoaBFQQoBqEFcETMMn5sX4ALsYJNAl+s72EHLzwNNErmFhREZakgSlaVCSJLFtkRin02HBUYD8MIqPQvQMHIiawxDtxt4hAk5kBvSHBe50jKBUIYyQq7EVZTlIRRumAd4AD62HT5E/g0aTeQf0jBx+IR9SfNL4jsQYE3mpEYLS0CAnHcQbuWEb3DcR9Jd1cP/bT7ORTg6REVhws+3lYtzyAvr+GUiDUGQbn8ulpLcAgyKw9eEDRzUxs0d5a0Iry6vQWaTw/U9/+hP6lP8a8UN/pM9+8uN64pEHueh5RPd+/G59BvrjX3pAj91/jy49/5Qe/+In9eSD9+m5xz6vhz71EV158Wl94oPv1Zfu/4Se/OJ9Wj17Ug999uN64J4P6SEuvS+eOcMl9xPo5OqCX2PQfOhbbSywlQ/aZ7lUOn/uRc3NTOjI0QOamW7rAJfg+/fOM25zTU20dejwfs3NTlNeuuGGvbr55hvhm2Ru3Yg0cYgquczxIankECX/JVGRaHVjUavrV5g3gmZmCu3fP6fZ6UntQtYEk/Fmd0Xr5G+sL6i7yTzNwUv1pph88WWPVWZaBqznGALagmF5+3F7pED9wckhnL9VRmrSw0y4KUFBHsqlymP/i/gWYhlXNkRTt+VYikPAxpOVWkZFHAqZzdtVogF5SEIGDyNAII0IVM5DneieN8gy5qysUMYBMctbCvSN/bfhhSeo4Q/E0wYIUwRTRNTBerBBiBtUFibXi1JbD/ks+NgV7cisIg+FhxzBsq9CNNgw3wElWfMqlZTfvuH05sT1Oiy9MUEPb+LNEzeibFQcH2HAJlziwIXPVFz+dZee1drCQ1pbeliXzn9SV174mB6//4/0wMffo0984J36yPvA7/9X/d5//yXd9V9/Xr/z6z+n//6rb9Hv/ub/rQ/c9V/08Q/+DmMJ/nvfq+e/9BG6IGo6bGvTxuaN7aItU+yZD2FaytAOyumHPAtKs4x0hn+YJ4UvqPkhd9jNTXrbe8SyjeQoJXAEx3YihFwZ60oIqXJCIw0IATzUmcYC26trfBHLDfuuGl6yN31JTfSLeZoKAzJGcDuC7FMRRUa8xZqaAUL7W6SZDlKDsimwj6IWwiSR5t08jUWtH9U6SyO/dR2OG7ll70BLmesCzsuxdY7NQ0adAfkGFRAgM0QXT0OQ5/UIx80fcoUxyDddKIrOFI99Hy9OUc42qfC5NfYw933sA3rswU9q+coZBS4aB91V/O6Sli6c1urCBfXXl9TfXFZ37YrypKciqzWB/hOMzS6X3rZtycF7Y2NFWaiZzyaUp9Ly4kV1Kdti7nv88x/T8Scf0PkXnlagbNQbvQLqoXRsV7CuJpjmuJUmnhIG6NEe+EXWKrj0KKSETPGzwQnSEJSmDbK4F0Os5UBrjGamEQI5IJVybJdl2NoIuYLr2IYAPYcnDZnyEBQAL4QHgDyeFGlbtADFkPYcvFHf9Jf/X/TvrKZ2HZCKGW30c22WuRbX+xokhWZ2H9Dho7dqYnq3Fle7WlzucbmCVaugyfa0ZienaW9L87Nz6rFeVuxlslZGf13O8iEAABAASURBVJaanp1kD8l6unaZy5lntLlxkX1tj7xFTU72tbx0Ur2N87r9lkO6/eYD2js/ITpF/TX6c3VB61zeVMxPTz3xuD51z718GO5jqqCSj51SgpzGuAnxfXv26ujRo/q2b/s2+XfyxPNaWlqmv2f5sMX5h0t5H9QMJhyzbCF1NGCi4EhEtGOM0VaHVDWgoMuPUOGrniO7fPGPfz2wucGF9gZrY4+DY08+YDZf/TfU63Vp6wY22ImNtaaMeX1IrbBfDVxlg5pa0YG6nP/l0MPHyx6y1tbkfzq0Qujxs8YY2IjY0EZ3Q/6LOB92Nznsbof1cN4GF39dDsnjNYrax3HWpBgffsjoM0bd/grboiHqoitnDVRVyWVEs76U8iVZRZkSftvMGMBkuHzEtjznI+yqZ6tvnGGePvVahxLZVTw39KNPuC7L7G5bx3q0qUf7r4ZtErHRldu+hS622gnz9bh02wHKWfYG58+mrynDJbB9Ytx+1lfHrZPRHV0Uw9fbhns+dLfe/+67WK8HjLUlPX/ypEZ/cWMb9vCz2P8D7gJYSwYO6ZM+7XR9S0tL2uACqE4SmwgvCjugJNXVSJKgJEmuga7+wUPXcpSs43hPQ9D2MZIkyKBMSIQsxV/eYr6CL8taeFGqzmRHjz32nB5+9Am1imn6qkaGOMPfzmVwrjvuPKYri1f03Inn9N5f+XnySzHgRU3ixROiXL9MQ7TiXE3EuhBEPvtG89erJX5YgVJdLpJH/dOjr+z7XS63u8S72Gxjk3mN+CZxw/QN8nvcU/Q8trBxlEtLWM6ju2N6qxLh+MB5+LXvXbZ8m7mAsu4j+4DHj3WlkBdkgyiPhUepxP+0x4Kpp2GpmsBv6sVgqACtQsMSVL4JBR4QI7AjjHy8KFZhVALe0aCjEEumwRTyLIfB5XKG64l6EqnioC0RVSo6JnWVwPWOAZ8lFZ0ZueFu5/LyMl/GT+kjH/kTvoB/ThfOv6SSBVocRvynvUWWaArnmefr83Qn1/zUhGanOto9P6m9e2Z1YN8uHbnhgPbvntehPbt1+MBebhDbYknQytKiHvzC5/Xeu35PH/vIR7RwcYFbUowifqloIeHw4RwU03YrY0jeQTN9hJg/FBX7gLaNaObZER/xwRjznI6gz7Ep5Mj+qm/8Hpx/XrNzuwmnWVwH4l5GCQt6ws3pgAsgax3SXBkLf5oG7JjEsvKITOqYLoqWWq2W0pCSl2jABOF6Z6YnNc0BLkmCPGGQGUMXDdA8aZw4cUILVxajSn1uMDNsPzM7C1+t1bVNtVsTLNhzCsgOCA28eLBTaJBCBAFiQMcsy9hshQgK8QQlyVBnSTX/I6CslKapQhokzxyV8KXqGkTFXMD5DkdIiVA2hEzBdYdUKfWnpNMQnAl4UuJjkOYJ5BtSqhC2QNY1D9VGFb5cGDPHpehf7URFf1csVvZ915XnLYXUytNeF67HhRX4n1Ouy1Hzj5DRtqKVqWCTWWRFDDNo3lBmtAGhFE2BFIbt86YwzzJtoVBTxqGRIycnvwBZBEWjDHdTQG6gb7CQ0hAikM5DPHI5BIGEQUAmbxKRX7FMGuChQSlQBG9kZyFXyIMcNnqRhp5DzzPKhIzyIwSZ5rwQGj7rJ/pQ/DwcDaJS4AExflX+iCeQbwwGqZS29M//j7dqZT1Rr1sp4X8lC+xjjzyiSxfPaW1xUSePP6sH7/+cnn/2WZ3iy8zjX3pYD3z2s7rvno/qE8xln/rY3VwOPaxPfPiDevLRh/THf/AeLoS+oM/d8zF98qMf0vv/8L26/9OfjP/NLf/f037281/Q3O79jYr2g2FsFASUK9m4VMypmEKLC5d1lkvzjdVV+StLUF/zc1M6yPy3a9ec5nbNKoOxx6aizXwwNdVRlmM75tPZ+VlNMY+KTt2ze48O3nRUbRbkVpHx9Xe39vN1fNeuec3NzWj37lnN755T1gpsJhc12SnkvxRaX19h077IgrrOZnyTDdKKVpavqN9bZcyW2uH229qTYn+D5uCXitCOX0XKIIhP5e6DkSeoKU1oe6SkHKrhGHIzZ1Cf3yLcAtkMRdNHiHl2AFcHIp20w6h/LE+5YAR8L0XfMEbOeEuNwmMl58CZy35rna4L+iPLslgeifGhOnk+8Oa1y+YgbgxYY+MazU7Cm4TIw2tEizxxo4um0KMgXoGxsoXtY4JMtx3eAXNPiQ8Z9o0uBzUfOCJ8aOEQssnGf51DQ1AX03axLpeF1ZK0cVa9i0/qwtP36/j9d+vBj96l+z74u7r3/b+lP/mtX9Hdv/vruv9j79Ejn7lbD3/ubj336Gd09rmHtHzuGbWqRc1Plpqd2NC+PQPdfPOMjtw0q11729p3eLduuPEGnT/9FF8Eq/h13F/g1tbWteT/1svSFQ5wYGVRPtD4ENNjA2879GhLFx/ffuhy/gb5PTbonmcxOE8A2voFogaBn7DdIYk7bdB4Z1+FAT7ekOgiIhYU8I8GGA1aOqwvEPczDIdBZVLEVqwpN2SIeWl8Cz/fjhD7OSAf4FPB8x9+GBwHGkGWZQzFbIuqcfBhRoosIxcRHuSObIAsr+PBdcR67Vf2c3iYq0OaNe2GLw0hlk8VoDkaFFIwpAeXF7mkwxAwiKiZCUPUJ/o8e4+4cXeI79ofzp48oYo+FYeo3vqqLl88w97xhJaunNP6ykUtXDqt5ctcDtXrzFNBeUJB9qUb62uqkVOyqS+48SkYr8uLlzXRyrismNDayqIWLp9Td31RSd3VUw/cqycf+LjOnHi80QkFG31T0im6OhS/QEsJeGIMvtxgni2YczudVvwAlmbkQqcwnImSbfufNLQgB2Sah0DEAanmHZOBLs3UGskkLDptZLfUifGWCj7Iuc4sb6lF/WGILEVSOpSLDjzxcignYqQh0Fch6tBibzcxv1/T8wd15JZXaHrPYV1Zl3r1hDYGhc5f6Srkc9pz4JiyYl5XlnpcYiTKskltrHexXy9ebJSMvVYrR49CZa+Wx/FZPsheuXSJi7pFtbn0ylh7DuzZpbnJtlr0U3flimY6qVSuan35onZPFZqfbumlF46zh78//ouAh774BT360EM6xYXOJpcWfXzBF02cjEcztZQEnT13QXt279YXHrhfDz/8sOZmZ7R37169+NJLamWFcubgNAux3RhZA+ZFZlJt/baPSVYJ8uNwMRkMqM3zynb4UOc0WVEM0hXwd8sPvBw3IPIEUbk8NiLz8IVoxXqcdp0m1DUiAfHKh4HamVcBcdsprs/F4/yInXzJ02PvUHY5n3mNAVVcB0qGUn+MLpcRnktL8n3B0IuH3T5znSuvYug27gDaRftRofe2pdcu68meyTpRKp4H+8gcgzHpMiNULos+Lu/9Tcmcbjjui/JIZ99secKWaYwMG41qnoMrZLrMgHp8CTRCf0h33gjdXhkv5nzQvxZcjm2ucXnicIQ1rUFbYx6JiPENxTi00doTeVg3vX5usHZ5zjK8DpnHto1gnfU/PY2gXzZAl34yr/HApz6j++/5lHzc2yTv+LMntMiHSI/tqsIB6gT3CViYxtcDjn4D2TeMGn/pdvvN2RFbJSEw0vTn/quR6rqSJBHqKEmSnXU4DSnhvOAM759FnK5WmuboG+Tz5Z986ON64cWzCllLvrhjStZrXnsn59QJveI1d+jTX3hYzzOef/s//KyWLl2Oe4PoR/TryH/cxxX+Y3+3j4983fEuPt+1X4N+BP4Mr/1S+K51CyEwJxiZslZLrSHa7ZaMjPkCFpkvI5IxdwRgelZQJs+UE+bw5dBjCC0DeSBvSAvELSMNIcry+A/iF5goRtCOBTJ1yhwUSAm3nmo4IOj6LeI1sUGkBL95BfG/VIoVp5EAxQRoxIZsBDgW7/GzLRnMR1FZsxjGV8MKX9TLuhGnR7ExEZ7IAGvR6ShgADJYGNb07NNP69Of/rQefuiLWrxyHumDCA364kOz5mYmtYeLHmypfn9T/XJTqkulyGqlUooj5GnNxJ5IfBWanZrUbceOarIt+d/vLfPl4HOf+4ze/Tv/g0umu3Xx/GUuM0YKiboaRP22yNBTEKk7X+YBowsjZ4ahI42ChjaUa14IAcSHNIoSHSjyO429bLd9N9yikOYqWoWmpmfID0xUA5V9eBllAwZ/5RFEKOYBRj5tId+THpPmgE3OAFkI16Bs6IFBZ5pvMismBzt3miZKMWArz0Ul8v/TBRGcvS0f/F7z6lfppqM3K4SUgVHIE+zlhSsKDIyf+Pl3QTe3sA8dQMMCsRB4D+FBAhnRNA59rXODflOQt/mVELnqsY4V7aviV2ZEUHm1A6VGB6G4WJIXFcREcONyrpMYdhhQ9wD/cIhq6L2lo+sfQyl5xk5lAu03RP4oJxCJ4NXIFGWNlDAlAiL/9cNA+dETEODJIniyNJE+rWPHImY7o/OQadIIKTZXGngD5JiFJEGgMMGOB5s4TZaDiGE8DcFigEMTjcjRvLBBE6k0UrMxddWQ/badh87s+chdEpPO24qQ2iZ7GE2hjh9oIeRKmTDTENApY7OayZNtCAH7Xgfwxkk3ZJEfNnzAEof6DQNhP8P5zt2BMU9QmgYF5dqz7yb9p199pw4cPCIlkn06a2UxvslFaIDoRbvkC6Q3oZvrGzr90mkOrKt68cwZXb5yRUvLKzp/8ULceB7nYvX0mdO6dGWBr4GlnjnxglY2Brqyuqmnnj+l9uSsfuJf/mt0HyuDE2vH75nHP68XT3JI5gB0/twZXbp0BdcPXMQs68VTJ5lPlxW4BL5y5aJOnXxeVzjkuL0zu2Y1Nzenze66zpw5i8xKs1zqlsyXFX2XtzvqbfaU5WzGOQRAUqvoaLIzC32gy5fX9eKL5+T/N0D/33e2yWt3JhSQxCcq1dhgfXlJvdVlVb0NPffEZ+V/giHbMseeVqLhdgk5mtIfaeANcg4EIctlZGzQsyxr+tqMlPBibT29yPs/uDlgbDs0Si/mjPGYb8Xh3/6E0NQfQ3TxojxGSj0sLE4H8szjspZVIrPEzt48+M9+B2xs+8ypMY86vUnucvEQsbGhPvE+elXwmedqWE+XMUbzVxn1rZjG6HOe2OGmMcDcZuvi4eN4BHm2gWWP9LMs6xlD1oAy6sgojHoM2Hyz4aEd5h9Yb9OdBj5gl6wZFW3lrKrp6VzTnV7E/Gyluda6eucf1+lHP6Yvfui39Mn3/br+5F3/jz72e7+uz939u3rysx/S81/8uC4884DWzzypYuOCprkomtaS9iJnDxc+h3dnuvFAR3unK3XyVe3fm+jwoVyWPzsbVEyl2rROxZRe8c3fr4o29PAnb6J92bPE+r2wsKiFpUV8alkrayta91ds/KzLAaXLBtnwJnrNm2g24N5sb/CFtM+6WMXJSLJvBXxNEbZsygvEdBM6f4SGz3TYwjYQdVdVsa9JjJ8tpjQEBSDmsmD59mNCx4NSibhJiJDRiHB5YqM8otsfe4nwlC0VKjnlAAAQAElEQVRaSrRBsLCINNICYysCWa6zqS/FldKYL/KN2A4oWyGOZzUo5zKxbOSFKT7OjBHmKYdNOqQOg0IIyj2O8kxZHFsNzfRgmRI6APvxEJDiQ9HYgkAkQ0ZmGQZyfIkBieaXWuEy8NKFM7rCvLrGJfigv669uya5LGir313mMueSVPelaoN900bUp1PkuuGGg8q4/Ea81tdWtcEFUh5qTXChXfbW9MKJZ/TU4w/rwumTWlm4wEXSeT3+uY/o3Klno362lyOxpRaCXQJtCsTj3IGC1jtYZ9akEJjPImIJeY0PiSU0GOCXfcaj2xZGsgSv5TUscnL4IkhJAsvMcmXUnY3jo3RKG81DSH6ICLFf4lycSgF7WscRXL/hPtx3w836mtf/VU3uOqTJuQOaP3iz5lgH03yfeuWMLlwZ6OJSrXOX+lpezdgv7lXWmSfe1ZWFZQ6dJRe0y6xDq5pkPOdqK1OqvfP76I+glgod3nNIB/Ycxr6runTmCrRcWT+QUxBPVTK+n3niUT328Bf13NOPc8H3vFpBmp7oxA8vNx45om97/V9Ud2Ndly5c0tLiSuzPuG2qpRz7z87Pq10Ump+b07d/17fp9OmX9LGPf0x33H4He+uWsiLDfpkCttbVP4aASZ5jHUaHJRLnXxID4Lw4/pmrSuA5K6Y9mIPog1x5K1ORtWJ9RaulTqsNCFlrO61CHcIWodfSFrqOkBUFZYot3bzpol2V98RgZn6XDhw6Ak8HeQA5ndYwbE8i12jSIc3QXFGWfTOOqayFfgb6UX+OL42QhUxZlsHfhFloEQ+cJUrOXRVwWGrA2DWicF5pCJEvjPwNT4Us+zs5zFoV80UDzOesLYRGPxFGomWRcDmEKrA3yEKOXjlJqOYLhGmMUFhKm4LxDRNPGCMNbo/Lpwq0tZFFPu3MGKcRgfQY8LkdUWrayPTbkyShA5o/jBFc9YRRGnkunYbQtMah5QIRj+ORMIA0BJIBMqD8vR/+mMpBqZqKXjp9WmcvnleNH1RKsGOteEbikq0eo4Z3AKrYR+vr6+qx/ll2Te2KQPCf20N9dKT/IqnE5x1WwkmvkZ9ESs25M2YTuqT56wRLhULPP39ef/QnH2VdX1eWczEUBozbSe07MK/bX34Hl9Gzuve+z+vM2fN673/6ea2vrMhjboTRBaH3gt6ndbnk8Z5sg/2B9wE9whJbjFCx1zGEbW2WYD8o8PeipTaX6pPG9AR7oSkuoWYiJicnVJCfGYzlgnHTKQpFOO6LIugtLuFblG+zmWoz3lvtdpTpvXKUzaXEZGeCNWeSvTVgvAahRTqE4/iCAk5imE4C59B1f25DzKjim1cAlhIDJt0mDAygIiuUoWzm0APBgB4YBCFk40IVHRsfhJfemLGJ6mM0S4plxzKyeDjLUTinvGFZzQDLFRi4gToapOr4/+oYA1XI9OLcX1tkcX1GTz5yP1/SP8Hk39egvyFxyTOJ4aYxuh1namJChw8fif014Cu89UizoBzZHrwDleT11cqzGHbauY7dfFM84Gz0JDvbIoeTB/ly8L4/eL8+8IEPcJjhEMQC3DS6sZkcgMDANzT62bbbUMXpbEBdDWwrywkWEMuPCm6FtmmFPb3bqxgwFKZvoKKDN6iGac6zvu2JKS69DqgzNYOQVHWdKklb1BA04Fq4z+bdTu4/9euzCS5Bn4VoYHlVDc+Acxn6MepK+s+TwRobnksXL2oVW7QYaLt27dKuXXOamZzS2uqKzp07FycNO+2efft047FjLGJtBsCc0jSX8Jv//WffrVkv5mg1egKRwOtapOS4mTYeurjdpeOQ4efNdJYAx+poRtuoRv+afq7KhuZc00coseMo3oSuw6gw7zZEvmG9FgJCwC9DypDaCQhNr9OINASlYQgFSsnZICVC0iSDEhoiEJpEMfi0E8MiBM1jRseGYWCVbKbOWiEJuEHlXDBksGW48AyB9BBpIA6H3N/k2w5YwMlYvsLW16Iifws4yDBdsmj0gcNr4c2NqzLsXz3/OS++1gV9H3o94YKSrw7N/xVtnwm6y019l0Ox5RrE4elHON1Xl0NenKyhlcjagnkbHvN38d/+GL0vq2fD16Vu+tx2iRu5CutY8y3stEsfe/UxBWWizSr1uXiuMG/FlrTTmdQP/P0fkm3fauV61Y1HdceBA7phV1v7ZnLdfHBeWb2hTlrq6MFdSrmcPjjb0f6plg7NTWpXJ9PBuQlxvaLDhIf3TOrAbAtaoYOzhW7YP6vdc1M6cOCQ3voLv67J3Te4G9GJADew9gTyz31sPQL+srKyzKb2NON1VYcOTOvGowd1+IYbNMkm2V+bSl/s0PJdfGHtTHZ05colpVkiH8rOvHRep09x4dTpaHpyTi+dOq1zz72oVjahjA07H8l1+dI6C22phYUNPfnk83r22XO6srCu3kDyl6gqSTU3swv+lrorXVWbHLjo/xaOHFhs7+ey4Oypx6LdGp0DccXfgPkT1RgkTpqeyYcRb9wjskye2/OQD3ngo96KPi3ZFDUXHSX9jHU8xk0jz/mGxVMiPq7bEYeGZUbZWa5RWAzjceObBrPHceH51H7ny4UeX5FKEC9MmHvLfk9dLh42uPjxRwb/ef0Glw+m+zJmDMr04DPMPwRjoyfLHrCuDmhDqkD/gJDR5iCmEyhRla0XjjDAcBHMoy5vdJn7u1ze+c+9rcMGB6MNLiib+GajJ33i9aLHWHMbqFJZkWn3vmnt25NpD5c0k52eiv5FFdUFnXvyk/r8n7xTv/vrb9Mf/Lf/rIfvfb8eu/9DOvf056SVFzQdljSbLmmivKhD00E3znfw91wHpoLyckVhc0GTjIk9MwUfcXoquyvaMz+pm48e1qF9u7RrfpaNUUs95vpdN3y1jr7iu/Wa1/+/Nb/7RgX6I8uCok+0MmX4QytrqeUNFshJ249DwE5YyW9t/5lgDGmYLQ4mj58Y3+4gQ57/mSDKiK+mlKO4X5MYvnHXJkYmTxPnPY7HSBr7WamVNWAIKS0ScEg+JD+RnUiFY4ziJM1IEMDwGdqkyTB9hGE+gcuPQLJ5IgGtHVKHiS55PTlmMQRfDId1+gLBfRYCfQYtuA9DLl9UBHgbeZZsuC48mTmXRduEBm4/iHtIl8UX7A+WZYaSeW1zc11JUml+dlJzsxMSc27GuEjU1+baMnuZJS4EFtXnsnuGjfwkc6IPAqdePKXV1VXmscuIqqMM/zdhslDqxsP7tX/XtAa9VT360Od0/6c/ro9++I/16U98TL/5i/+XfvUt/ztzcl+xDbQNAcxnoQH73C19C2XWGd2D+Rho9rsB65cLh5DEucXljR7rZ0BoGpAFQ6DtJIVgZ4tmAaxsOWWzTnmdrIiP1jHbL8YpASf8RIaPZVlm1A+9MvZw0Z5D/YLrZTyFEUjfcMsr9epv/F4pn1Z7eq8O3HC7pnfxMTDbqzTfz7w7r4uXa62st5QV+1RWEzp3cR1VW2pNTqtChpLARdAKlzRrag5eA81Nz2r37C7oawpl0FR7hrUzUztMaG5qt/bO7tPZF87qDB9PdrMvzdKg7uaGDh06qFtYd6cmJ2hqKX9ouXT5shYuXtYyF8NUpdztSsRut6Jfpccfe1yfuPceZexbX3jhBc3N79K/+pf/SguLVxRybB0kXBKLKyIN0CCNH9zTcfcdq4yjiv4NXxrgjUgVsly2bQi5AgJDSJVjSyMLQbGudBjmDjNlOShaMSyY1/JWJodFlm0rmymEIITGumusKx/28YPZud3ad+CwWkWG/S0HFC3S29GO6QyZ1KpG90whZNRRqGgBDrBRl7ylzAjOy5mOcnhAKJRlBfWn9PEA9DU6bNsuZMQnyleIZ0HrHLCB+CVGQhsIrb7R+GllSkQaAvU1PAEZo7JEZTgdzMNcktOWPGSRH5IapLAFeF2agD5IneSVYe8sz5XlGe1121qEQxRtDu/ECQuDQ3uHQ3uH9aVotVXEkPwYFiqwQ4bNjFYrV4NCWxdvHS7eOppsT3LOndTE5KQmO5NqE8b4NOnpaXWGmJye5oIBzM0Szsaz6vSs49AIo51q6QLntZP4b5UkSplnvP+BzFxUccar5PNxjU+4P0bwnLLOvqRkbk1CitldQn+uP0ssucwp8Umfyau4ANaNPtCjXoRUrsTdXdMppGsINetvnUhJminFrknW0gNffExPPPmMFteXo5+Ji/kDB/bra77ua3XHy1+p85eXdPe9n9ICH3c++s5fl38edxnjL6c/codGyPGLVAE/ME/jIwFappBlykAITeh4FlqM3610Tn6OToVlOcR/ijyX6bF8CMpJZ/lWGa95GbQ8lgn4ivkLFUWuInc4RKujwmiTxtdaICtaCsIoLIXa+kGCnAI/W/TrxZipMLDLG5ZlrgojN2EVnYX3mGL6tUAIT6QTVjhPxUVN1a9ih8QFBz2dn4YQB2EagrAsgEqUN2YnEumQCcMQBYNBaNDtMvmrp35/Tccf+7zu++Dv6YXH71cxWFJv7Yp2cVhJ4fNF0BRl5mZ36ejRm7nlX+WLTYnTtKUkl/8gZqPf1SYXBSgjO+ImX3EmGMjLy4sKaYrj3K6pyaBFDigDDtBLHJqeeOoJvevd79Zdd92lU6fPquLwEG1staP2qeKP9Ige07wq9LJdohkYdI2tMRZ58aEMT4yaxzaPMC9sLhsHKYPFA6Z0SF6kORymj73mW5R1ZnTwyE264aZbVactbfQsKVVZJeL+R3WSqKTtJYfVJE0YSEFiVFZlpdLGSVLNzc1zwTOvLMvYDHXjX0P5kN5d72qGS7UjBw5qislvjgmnnbe1urKmy5ev6PRLZ3X8xPO6yAJbUtkGh5hLi+v6K//w5zW/74bGnyoNf4NhOApsvxFMG8BvOA6G/jD666lgIyMi2Pbon5JOCBMlylopugdlDLYWA2U7siLTDsDjgRhS6CAuvNSl+Evju3mNFW+S43fl3hVdIPed4Tiab3HEMUE2Nrad4/iINLgcWgLi6UraDN8obrphngj60sKdP5Rekx7gi2ka4iQq7BDQH8444ezHF5r6oFDBYAR0GRjDtH3J44wkkqnADQGm2//K+NcBLOQw9IHpkcY4r/qmX4VIQ1R8gipP+NwClPEQXOJrAP9wOh5E2eg69GHZtB4H5ZIDcEybL6InH4hL543kRDqytqdHccZ5yeVCyaa3QVclB9km3lfMc775KNMccGm724dv0RMiSgsGhIaj2DHyVrSBOLavbAP6J2cyh5EFdkOXzp3V4196mO5IIFV69JFH9NQTT8hjaGN5XRsrG7rp4GH11ze0d3qXXnbLzXyN3sW8M6nbbz0WcezGm3T08CG95hWv0B1Hj+prX/Fyfe2rX6FX8zXy2KHD+rrXvlb/6dd+Q7sPHUXVijkJ3fEHEmp+0GiAbeb+Er60tLyghUsL6NFTYC7Ys3uOryazsr1dbtf8bi6V9nMQWomb3owx4f8GgueCjIug5KQIogAAEABJREFU9dWuFi4vIz5j87FLrYwrKvqg05lV4OIrJG1VLNrLS2uqqlY8bE2wuZmZmZXHGQVdjTY3uuqCQKlZNv+hZvCiK1NSzLe+JT5h3Te5IPFfTvmfAyyzkG+wSenydSai22WOKlkXAPx9+tpfdNwn9iP7lC8wDH/ZaS5SNhVDDlGmjxDzufl3ni9BRnX7/53BdW6sbTAXbmiNsPlvIpDubkSfdBnL8SaqKQd9qGeUy2WLL12sX/Q/bOZ2xXqwg8vuAH46Svdoa5SLvBiit2V4XOKV0V7RrryqQcWoJRIf/CGGwxfJmIuvuqxllIzTHv7vy78I6i2H8mM+9nRfRAlp4AAxqT2zKReW+NAKl3snHtbDn/oTffQP/4fe9Wv/QQ/c8z4tnX5ck9WCDs0MtHeiq2N7c+2bLDVdLaroXeZSc1lz7T4yVlWuL2mwuqwEHRhQmuSL2GEuSvft3ad9e/Zp1+69rMktbfYGYvnR6rq0uBE0c/BrdOPr/rZuOPZtykNQmmXKs6DR5i5jXi/YIOatTEXRimjlLWVZrhCMICIRFCcagOkpYYh0G9b2aubPgbZ+jhtblGtjw/wKKUNs54FEhimVxnOyiYwBHvqQBP1kDgY2Y4meJu1+I1NBaYQCoUFKTUOGugeKBqhGSgh5+I58MT5UAU7LdCq2l8QodNaXBSo2eSnCQZPgHUg3QayGpMOAfiFGyLbOEY6bgZAiznZgWPwInrsaO1jLJjfm8Yr2wjYxnyxItIBIfHyQkXyRMzk9hR/kXFyf1PrqkvbumVc56Gpp4ZK6m6tqF5kmO4XERuIKtEsXL6lmfk/ZE3oM9BgrbC/IT7C+1M5zyqQalBukSx06uFcznVxFVunpJ78k//X4h+/+YxSuhvpYM2370W5s4v5IoRoEPA1/7OuafmcvVVW1vM7XNLaGNuACWENjbZUbURBx9RPXrFJxjYvrVYVPNbDdjCracKtgivw0hDi+8m1hiOMnR+2dMM+xO16t13/f31WVFMqKOc3tukWdqSNc+nR0eTlTa+IGcFhLXAJxNlMdptWe2q+KtaNKWqKQWu22csav2Jj6r/gst1UUmmxPCEbNcCHULjoqmRMy5ZqZnNf0FHXNzGue9WsvHyFf+cpXa/fuA3rm2ePsS88oy1sgj3N1Sr/Nzc9pdmZOnYmOcuYHz8Wic1922206fOiQjh9/VsduOaZdu+b1X9/xG+p0qFvNLzjA6NGfsUsMU6jQooLMwWYxwjDf+rc7HeS0G7TaKpjrxuDCIAuZQmo5wIVBRX8bRMdPsMw0RN5AXMChYQ8gR17bvQ7lzHf+5zJuI2ywWvYIiMQlqQJfID5+kBByugKbZS38uVDRKtTYMEPGCEM5aRMGKgghU5ZllAG0yeW2I89ayoPLu44t5JQx6AJ6vW72sshLM3gM9LH8NASZz/O7UdB3RaynhY4dUAxBOmvJPEbIkUNZ3mp+AzFoaQuB5RvOd1PIIEpeKvdHRlmjkUHpIDX5oxCpQx7XlRWZWvhvtBfxwqB9Bfq4/Q7NE3kjHzaDp+W2GPhFh/Oo0cLPi1ahDvQI+1AbPwKTnHkn2Ts1mFSHS6NWu1DNOH7uxAn5nOsLlR5j32c+sbmq2IfbN2jF2M7uf69BXdZ6z3FMNUqSBJ9gT2ZG0eA/E5HxK3pZp4pKB5xDKyrz1m9UMKFKw+laicwb4zDVDP6KuQ/FWTNt+0Jlmep//O779cKLL2l1bVVTkxN67NGH9aEP3q1XvupVKrDJS2cv6KOf/JReOPm83vfvfwZxgzgG29h4hBaXKvalvJXhXznA5ti4Y9jmHexLWLg/IgoVzEl5gBdIKXKFzYxKJXOs4akgYLsUHoey45CW4bGHG2KK2B6HUQh59vUR7HsjXxnRLCZU8VA2YFuPJIxD1U358Rs6z44ktVQjuCTOEovCFBeAGLIwoLkb0GNzurmxxheSDTbthGxCN+Oml8PUaKPIhU9ZkmaBLAdlbHyfBcqLjWWUbNK9id3YXGMhXmMDvTKE4wD5G8A8cfPJF/4SHVMmbUUdSxUsrH3/ieeD9+uRBz6ts6eeU2/1siYLaWoiU9ZKmPxnWBymsW2iw4eOaHJySkvLa+php15ZEwLa1Qc92t3HAe2ENZcj/ssY4XC0nFvYCRYPvlKntfrxUFFqaWlRL710Sn/wB3+g//ob79Dx55+Pi2lwx28fH9r2M31b0v1TkR6BKLr6SYkaBKMyMFWx7QO6B63sKI5BJ4DRT5Pw2x504PAxJXlbGU574823cAl0i2ocb7NLYS6DmAfiX0/0WDgTPGh2djoucHnRUpeD8AY77JJLoDRP2dgUyhkMto8PynkaNM3gmufSZ/+ePZqenlF3cxPatKaItztTancmaUxLa/jM0vKqzp+/oktXFjW/7zDKogPtcX82mw1IFYhP03Y3PaCXSXQ/5jLDCIh2xhCRjQIOmasYV4mCI4kU/L+QK89Ay+0YIiOMgO68ITLCLEsVjEA4hq75eYxsYahi5KpoXQOow4mAvsPPnN2MhZKxYVQxjDTGSclFTMXkux3N4Qs+/M98RkkHxnGFcQJCk5TNJxMic2PUPSXtusmyBZj8pnTHK75GPsA2/2aYMeyxyPiN49VjlnpLxkfTJpfE3ju7iu6y/6FLnNT66N6gYhzB3bijy7j4CCn9EAL9kiokUg0jUkibNgSLpvs7DUFpaOD0CDD7GcORmKcwqkUxui3pOqLxhxwxjZ50zpAyDKK+zkWxIclBFBVfTg0xYkFOU4I3feBFczyXkjfwIZYDxakTj2hx8bxuf9mrooCZ+d16zTe8XntuOqZBMqluP9PZc5f1xQce0frKOl+OH9TJ48f14CMPs5Cd0qc/d7/e8/u/r88QPvnMM7rvs5/VZz71eX3kw3xd/tAn9PGP3qMnn3lOp89e5ND9a8xrayyEXZrd6OV+kdsHPP8+9tBndOKph1ThS/5vm62tryhJavV6m1pdXaE/uwqMnQpH6uEfUqJ1LjlWGcO29zJz6KWLC8yt89q3/5A6bb54M2dWZUK9kqpUGePKi+UEG+r1tR6HrPM6d3ZBK1wErXFp0+LCeGZqUnv37dHuPcytRcbc2lPFHCzq6zPnpyFRm82PsH/FOlL1K/Xjv7nvMqes8QV4Bb1YO/xv51mH7NelLwnx4zh24jpU0Z5y+JcyfdrYjZt+b4YN//Mgj4UYUta0HhdMIzRr3Vpc76y34X86tLKypPjflCFcWVrQ4lKTXllZ0RpYp42+zNnwv99fX+ejw7rWmB+d9uEi1hfXyzLqV1Yl7SdOn3TpB/O4PVEf68VFVIyjW5d0lO2/1hmmnVdS1vOEL7wGxEdr1SjERekbxV+KUdMQGELA813I6TNQ5GxWC402GHEuZM502CGcpj+npzvatxfMV+qvndcLz3xeX/zUH+sjv/+b+u13/Gfd/Ye/oycfvFfdpRc129pQ1r+scvm0pvMN7WM53juVaLboK9e62umGJrOeMuLdjVUOtWKd6SiwPvmfTN5w9FZlnTlVfN0vsym1pvYqm9onFbvUC7vVSw7oG/6X/4/u+Ib/jU3xpILnkDxD/yBfVub4VZFlarUKtTqF2mza2qyH9s2CzXHeasn5OeW2kEWa6UW2lR/STCEECdvxuupJr0pvTzLwnGTe4HHsy6CKc+foLVLmj2lHKOXlw/D67tBQHNxkohrPOOL4CFHlUcJtiBizEmke17WFhnbdtyu+GlEP2up6hoW2RSMloMgIQ0K0aUODElLMm0JzSHr8IHckn3rty41J/AY8THg8aE/meB5mDvBaNrJRQJ6RsDYG5rguY3CzvynHvVftdzc1YA0sipba+EeGndznnc6EpmamlUPP85y8NuOkpZo5csB6mbJXqPg4uM6eNGUunZ2e4IIi4zKi0D4u1W89dqNuOLRPR48colcDWgzQlWCHrlu6D6AbTTvMS/uhuZlMj+KcRGEe2jCOI3nA3sHjv2kz+RSw/ldDaVAADpXCN3wC7R1Gm8CqNjFZbh/bjIE+aIabUgnxRtcmLtLW3/rsPXBUb/z+H1PlS6B0RhNTh7DjPl26VOqlMxu6spQpLQ5ofs9t2r3vTlXpbi2vpVzwFgqtOU3P71PGBUnlhofMolWhU8bBqzM7o8nZedpSaJN97eLyGpdJGwp5RzO7DkrphAJzx8Lyhp5/4SUtcmOcFm10mNXs/Lz27NlLnXs1PTenDvODfJrEoEkSmD9SPf7kk3wsHeiNb3yDnnj6Kd180036Z//8n3NeWZOiFqM3hsKOjfsGhUAaDmkYsh+ISV4BpjQETJ8pz3JlWaGsyPEnwjxTNkTIwzY5FPSDGziwrR0aludqAjLdlyGlnAnOTNFvqIKTIWkSiRPwBMoYMcnLcuk6bGxfhBCfgJ7ohZ4FyIoWOgJ0z0OunDCEXFIjmwixoJBShrYEkBUFZTK1KBvRaQ3j8BQAnqh36nKGaa0op/JmEaEhJPKlWB4y5VmDka0ydMjQrWgVKujHluf5iEm1CVuuHxubL2D/EPKon1IEb3usQ6wD+Y43WXi5HY75J4Qgo6FjW4xVsg8ff5gk7n2K7WieEOtKFaJ+qVy/EZhDMvRpAfczQqXgElchUJ9tQyhkUSNTP+su9fiMGoEOfRBVHPqk4Lc4/3eJTrxwShcXFpRSZ50gnwyyVff7ykjW7LkG+OeAi+XSYE5bZ/+1zrmtZn6plch5kMWEJzZpO5DQP1cDsV/Zgz5RF2SU7IEQTBUVqCMqKq3IIxCqeXTSQvKG0msy1tn7JWkKXbJdz5xf0f3spUNW6MqVJX3d13y9PvPJL+rDH/4gZ9MJDWjT8RfO6AE+yC6yN3v+4YcwV2A8pmOEECItpMOQdPQ1/DfL8Ev7x3aQTwFF/mEZtBlq2aw+mBhSqoAvhDCU604nHhlHYUyMXoEyDcZl4NuK5zCmADb/91d6bA57bNqNkkN8yWa4a7DQjSZubxJLHOga8BWyofXZyPe50KiazSm8/bih7KnL18cNb7jj5c2G4tdMaN1yU134Suov/UWeDbsPpwOXo2MrYCc1zf/EostCGzex3igjz4cQb5wdNvI3+CKMzKG8gkkb68aGCkv2cd6nnnhM99x7j5599lnoA3UmOpqemtIslxJThLv37Nb09LR8CDl6043oN9BZvuKssXG2czfoa53NdYMuB4uu/N8AWF5di/zdzVI5A2cPsjIm5F5/wGAYcFBa5xJoSc8996ze97736rd/6118XXiOxaKPLnQG70DnNiAxfoYzuP90BRpdC1fD74jTDscQ/N7wxLDCySu8qQkpzkMaqgeOcAwjykh5G2xMuvjBPAvdnXe+Uv4TVvdTlZDPQGCti5WnOLM3ybZzjoN6YPWx/crKsi5cuKDLC5c5fHWVItO2nWUz5A320uIStlhTmqSqOQQWTLR7qWtubrcmp2YUQqYrl1d08dKi1nu1/srf//cKSiNEGBFEmqb4cT+RnTUAABAASURBVHPcVuIxysRGtHngayKjtwlbCLSnkRQU0lQJuprTk3HFRtD+Z38cwb7Yt3/u2NT0WfyMgSo2dnGskL89rNwfQ1j+FugrdN+eP4or8tNvtMf6uAw1mBt3pqWm04+wjfsXblMoSj4+X41gXkAydrtlKUmU0eYaekWnpsSTJFHFBFlBS5IE3ioeMps2l/QnGP4lQjPuK8Z8SX2lUGqIKD2+0CLKsLyK8RwR7UcZQtNFXTChN0VsDoLxM+oqCAlxHgX6KIKxFUJOOlPAj7cgBf8v5Q20DbEcssjmsTQnrkWj97V0jE8bh/TUYUCO63McWKR1geoolPhEebTQ4bC5UZTb7T6xHYw8lS6cOanFSyd05MDuWMJyWnlH3/8j/1D/58++TV/1Td+kO17zan3bd/0lHbjhgA4d3q9WJ1OFzxVpogK7tBnDRw8f5HK1rYzDxcH9e3XDjUd107Fb9bI779DXfeM36Gu//uv17d/1HfqW7/h2nTn1rKpBj66gP6m1eYijbJ+1oBrg3yylm8zhS4sLqqFNTuTwl1pZXuQid51LdNeVaPHKZV25dImm1XGD2soLzU3NciE8RT8VXMBQZqmrPLQ1wUE9yybwMWmDi4mNzb7OnL6gF144x3qSanqqo3m+oB48eChe+uzeu5uN97TyFv2OndNWJvepPyh0WUNCSJSEVB6HVTzYlHF+9frS7/VUgq7BPOV1r0s7fKBrfBle1qN4cUS7eWifeyx2Ie1p7AGRhzj+a5kRjm8HhT1XVNBGGM0lfWhGOQydX8KP0KaiECSDlH3CeQN4zVdxoeUxHXldBp7YV6hpnlgndJfzWBsQN5p0hS0Yd9AsK9LdXqcNPLLCh2y3Ef/Awl0HKgkE9MqZ95sNdVCMO00/FFmhjHXAtEm+jE1Ot9XpVCrSJXXaG7ry0uO694N36Q9+61d0/4ffo4c+/SGde/4RTdQr2jNZab5T68j+SfxiXZtL59QOm9AzhXJNE3mlqU6i/XunNdlJdenyGS0uXVLBB4W5vQd152u/Rne+7uukYkqXVvsq0ynNHbxFL3vdX1Q2fUiX1nOta15h5g697nt+AvOGBvGrba4Mn8lCroD+Ge1oFS0V7B86Bm3p8GGizddS/9VAm/UqKwrauhMtaDtgOZZnucgPQONfOo5dGxk0pAqXa2Jf5j3iMyP+SF/5bd+gq/ChplisdlwdvPA1OZRn8TAl1hR9IMYaDtKWdT00ZRop//+/x8oNRaE9zzCxLdhW67boNgailmUQHT1DXos0GsMQC0aTalhtPWB+2t6MAY8Ao1LKxfI6e2L/NXcL/wj4zuLiIsteqZBlmsBPEiViAlLRbrOHnFJO//ufSPbZA+atFvN0J+b32Iv22e+u8cV5eXmRoVVrosj50LKiiXaqFk1osxgc2LuLebUTfbXpFOsifoTuuyHk0OMXxPioDXAGdIpAtZAkSpIEqhSSVL7cL9nnVOP20v6mooYH57HfNgiRNnqFEBq9RgTCAD8BLjPSD3nMWaP5tYp1jXxsAGuDCr0r2lBuw+yu3frev/bDKpWx8rT4cHAE++3SyReXuQRa18OPntFHPvGoTp7dlLJ9mttzh1qTR3VlJdfFpVIbVVuhtUubZUtnL63rhdMLOn1+SRcv88G4J21WmdaroDJraXp+v/YcvFHPnTyn4ycv6MHHntNnP/+Izl9Z1tTcXu3df1iHjt6oA4cOaRcfIKbnZliDsB8fz2jh2GLeP955xx2sYWf13//7/8A+iVa53P/iAw9okXUzzt/YWsMSYWhD+1LAdhn+4vVMaRA9BOCsjAF+VoESQBiWF2yBciEwd8UwjWUCcmPEr4akwP+cNGxrh38qauqFIUkT3s0TqCOlLiNYV+IhZArUZ5grNs8RkIaoIDFC3n7c42P1kZfBE2XkIzkp8lJYQwwDPNeFUom8Eczz4Gc/zhnrknAYZWnK/gO75EEB2ZnD1HVAczkFpSEIIREpaSLDJwzD7UHUPBJG4yUm/EqRkg7LuHtMw6djcNXL67fXWK/VhuMle+Pt7Cm6WFwaQtTR6XwUj/Y2xYJDNGWsMpAGgbYZtgvJJp9OaXTuMzZHsD/Ze5tyKYGow38Fc+bc2ehnLhOg+Ww3BsaNcfhr4jZ2Rej9TI99Sp0IMUFJSODgwY94/7k9CXWlaeBds2+kLbRwgP1K5o6BL6Yc0t4SDDjXGETFsaYBxspbrViWUcUl9UBpq9Bn739Ojz9xiYvalHm41A/94F/WpfPPK8+YLNJKGfP/I8df0MPHn2dOCtixQsYA9DkXsedgvxnHt92EOkQfRjiOAu7nBqXi5R/z4ogfleEOso9meYuwxT4esM4UpPOQKUTfDbLMVPwveN+SKfKbj8ttxwO2CXBhFnTUDqAGOVZwEOlhhclpxV8iQQz5OrnEAd2Iec5fW4lfKNfWmTgd5wImXrwM8yLf+opG4dqK+dbY6K/xFXSt2dj78iaiR+ONkg2+jVbSAVV0Nh+EUBcFR0/AKDQXBzS9ZHMa/xKIjb43+1028V2+fHa5jPEFjDf0PTb0Pfi6OGIjZUBDSw2gP/PYw/r0pz6lc2f4sjg9pZtuOgoOa35+TvO7dmmWg8bk5LTaU9Pas/+QZubm9OJLZ3Th4mX5C/YSX7OX+FqwOESM83VgeXmdL7vrTPCr8TJocWVVmxxkis6EMg4qvgkdYPk0S9Clkp33Egeku+56t97xzv+qp556OrYzvtxzRqN8896edjyCF3bhwUBpw7ftbZ+jMvuAMG4TxnxyKCoXBDGKwwjEODy3vOx1KiZmFNKcQ9de3XLsNk1ji7X1TZwd50kUB3ddV1rh0muF9nrh2r9vn/Yf2M8tfUH7N+jfks0GCyx94Q1AirxZvr5UDMpz58/Lt7M3HLlRgQW43ZmmXJs6W9rkUvHy5UWJTfxf/7H/oEO3vFIKaAd41PxoMyTHaZHdgyi68Y5pwibbbwOCrcCkNJLRhMM8giRJFAxZ5wF+WoIuX/+H4HbbX/573Q1ovesD3/Tgjr5p/wRuu//6psIH/qfAgIiLxSikPIZQin60nmggZkgQeTneQPSnEaAKrsZ+ghSUM1m0Wi1TSSe4SS3Rl1mSwpYQrbBURTxIcOWtlvLWNtBfeZbFfNsw8PKko5S6vcgaxK1TSKMIpBBue0w20TU0YVDkTc0UFCzTcCb+YirOZHXIS7fBvKRTwiHGerj8VYhyzGe5AXHOdzxmbL3IIrNJx/iIJ4VmEMTHceTFOglth6YdlCI9FhKZmxc5keyiMdKQeeO59PWzTz6mlvpauHKefqilJLA3qJUxJlMOuH/j7/0dffdffaNue/XL9Xd++If0bd/73frBH/0R/dA//BH99b/xN/TGN7xB3/eG79Nf++t/VW9841/Wd37nd5J+g779Dd+rN/6v/4v+El8m/+J3/yV903d9u/YdOao9XKrs3r2LS5zueC6OHoA69lfPqw7zLGU89LS6vMx82leaBbVZFOcY05NTE+oxF6+vM/dxkXP5wiW+pCywkHa1vLTK/LmhS5dWtLiwofXVUqvrfV2+sqrTZy/p5AundeL5F7W6sqnFK4t64vFTOn2qqwMHd+lVr7pTx27iIP+y2zU5MaG8nWtjc13nLp5jzl2Qf2luX0yU5ynzU5/1Zl0vnHxSVxbOq2Qt8Pjz5Ys3BCWLtDcqpf8qiIsgt61kjHY52PWh+WKmD4/na2F1yzeaPgsK+Asvk2JulMm4dGgbYbKYl/JOQ1DI0A1koAB5q6XC4IDYcQgyj0eDA+QkFxr+K8lp1qdJ0IHP/GlAgwh7DHLzTC7nvII+iEBWYTkjIK9jIDNeyLQnog2jTMuFzzKsW5blNCtnnBcgU5G1op4e51lGXa4PhOHYjiHpLGSUQx90s21ywslpKW/1lFdLCt2zunDiQX3kd39Vf/Q7v6rjX7pXl198TNXqGU1oRa3+ouaKvqbSnm7eP6PbbjqkmXbQwb2z2r9vVqq6arFu9vobfImbZDxUWtpY174bbtDNd75cN77sDu278Sb10lwvXl7Qcpno5ld/nV71rd+l6QPH9NTzF/XSYqk1TenQK9+g137H/6bO9O5mNAc6SelWHN3dhgjskY1RKM+CUtqaZhlhUOTZzk885jl/O6DD7MeVgXQIgj/jGfnSn8ZWabCV7QLGkBIcxpdiG7fmJsyKJf02i/18LAdfZkEgqxFk+tWIZcy3Q0ak/v/2GurowiFq6thOVNTVaAR9W2QchewnmtsR+jUGIwbXEZHSF9vg+igUIjNvzOk1t2QerrxBp51VnA+kzmRbbf9lQLtQYC6sOFHYpn0OHZvsbTf5Al6yVrXaHbUZa+ubG/J/PHzTH1eZh2LInFOx1iokXL70Y60dxiE36ur3N7kozVWxVw0caKp4IV9qk/kOzZpOHLUrlvwyr8hMHiEP3VmrQtfK9RIKDLh8qri8gEtur7HdlTC3s+SLAkwQQxO2+73TQp8Q0rFNpRDJWzTSKdQ0NDn0RyNzgEztRCwZGaDT49g/MO78T628X6Eb1JnarZtve6XSYrdOvLSshx47ow/e/aDuet99+sRnjuvClZamZm+n/A3KW7doYvZOtadvU3vX7ZoAoX1Yi5uFTp5d14sXNrXYz7UAHnr2lO76o0/oDz74SX36c4/ouRfOqzW1S1/1Nd+iV7zma3XoyM3ad/CwpnbNK6f/mzW50oCTG3dItC3BrJVqNrWzs7M6evSI3vhX3qCN9Q098dRTOn36jF7zmtdgVtqHj4lfwDQE2M6RNM4rWCo+8ZU616hoD+Dj4pbtEIIo56bUnoYwLG9KgwDNcCqGwbE/BalrHTLR6RW+TKOUJqlCEmLBkAYF5kEjJ0xBCLkCPhAZRi90gxO63yOi+xu9SQ4UlI5A+RwE4DDS0T0NijwSkesBnrANFZeLm5xRKnSv0b1kXFIVOqTKGK/NfJ6SDpAN0X8lex7AGaXLHqBknJaMP58zSz6CR0RaX3E+8Ljx3HAVEIQwxPJU7mV0sB4EULY92+yShkaHUe6onHXo05Y+9Y7QJd5FrybdxR8YP6OChFuiUlJbD9VtJTRo4hCjXvZdIt7rjGCdL164yN7zSrRTSXsH2LFmzrAvOLRtnRRXMJhZVZLEOcR/YFFyse1K0jRlux7ov8TJP3/4lgnU+EVNSFPQQdegrhKNMSBujGnwE3cbajS9eHFRH7n7Yzpz9iKXiKu6/WW3a/fuvbp8aVE5+57Z+Tnmlmk99OgT2uyX9IHL02tM454/I8YtbfoW80ZKDHH9yGN+CLY1QcwPtEMp75ApY/9gFFnBHqxo0nlGf2TwBthSuAPpoDzL2asVERn8LheiM4Sonypt/YaVOTCcEXr+E3NjfT3+ufmaQ2OV9FoD/wn6Gpv6GF7Nu8qlh3m5BFgb8q9xCFgz3XLAJmV6mz1FcEiIX2BZCH1QrnBsD9zGGBgThXlooCJoJQ22ocWCWcY/y3dKcSIJAAAQAElEQVT5HuWNTTbtDnsjuVwelBzCK3sELQxg0O/q+DNP6zP3fVLnzr2ko0cO6rbbbuKyYp/8zwnm/P9Ss4dLoD275MndG+8jN90o/zd+njrxvFbR/crKuhaG8MXP0sqGFpcbmL64uKrl1Y14IbK0tMLhZFUDFoOi5UuNJDpmi06sGFB9Jhr/84nzDLQ/+eCf6N133aWLXAih6p/xuDV0PJYJIcU0KfwGwfixl40T40gg1iC4tEIalIGAYwcchqcxOEyHbrldd371N6tVTClttXQbXzRuZaOd5YU2ewO+IksJBTxw/N+1WOVCEIqmZ+a0d+8++S+f/Bc/RVEoTVMOYQN12RyJXwtarUSL2GgVv9k9vzv+s5A8b7P5mdSe3fv56j+vbGK3/tY/+XkdvfW1TefbYwEPUvw07bSvOHVd0JYx3YwGk1ZDi4kmyjugUwhp1Nc59kcfGh2O4dEUMynw5UKy/KQKDsYw+zjxlURi84alCKyDkJkG5IJgpAhKQ+xL3oJkFkCqYVOI+ZBghRr7PMvyOKnIBRIYaTsdGpkqOtVwUykSaVme6WpEuejjkLlTAVk8hGmEsKVpluF6YXW0QSAwCEyP+akTVIcQniZhwcQqOh0TmBVNgyw3z4LS0CAndJtMb5DDk14DIa/JD47KuhOTBUc6EacDoZBJ1Y4RQE0JDILRE8vAd/0wjSLIbsJhIcxCOjTIgnIYjCgj1lbp4oUzunTugtaXF5nEe7QzYQz1lRcTHCxmlE7u0s2v/Cq99i98m256xVfp0G2v0h1sVA/f9mq96htfr9te94268eVfHcMjd7xOr/uL36FdN71M++Dbf/srtOvY7XrZa75B07uOanrPEVXZhKbbU/Ivbn6Yk/uM1743HGxEAhlVHDcV81jJgtpj4QmEpdJEmpuZ1NzsNNrX5Pe1b99uFRyCLl1Y1sWLl3T6pXM6deqCVpb6mmjP6uDBI2ozt7xw8rQefuhxLsDP6oUXLuq550/o9LkzXBZJeZ4wF8zLf4HRZf4W9V/g0sd/6dlj/lzGNitcRK2urXIhtAF/Rp0Fh6g+X3DWdPd7f13PPPrZaOcsDcoz8pnLWlyW+DCRZSHmBfEjn/f4cTKlNYHOsl9lWaGMQ1orb22NA9J5CMpGyJBHHfkQGRcorbwZNy14Y3m+0LTGaKnVaTPHIpMyrqeDzTocMDuTk5oETrfNQ73xIom6os+mw3opZ9mRZ1RHq4ibhoJw538kcpIDbEftziRw2FELHvPlWY4fZtgIuVHnFu3NtrU1l/W7GsH65LQ7Ffwl8pc02VnQYOUFnXvmM3r8U3+gT9APn/7gu7Ry+klNVYuaqBd0096WXnZ4VgfnMt12dJcOzBW6YdeU9s22tXjxLL6Rq4Xc9ZVliYnoysIVLgrP6dylBW3SL/OHD+vQrbdp3y23aObQAfWKTMusq3OHb9Arv+mbNX/oBp0+v6CnXzynK71Uu45+jb7u2/+hDt30uiiPF1L9NpqNNFMMVVUmRKS8I7BxGgJ5EGDavlGO8xI0hwxUzgCUJ+24EXkp5rjJjn5lcM3CP8H1CqAOZrheTlMAfWPfEGYhj30X6OPAISg4DZzfMCMGtXljk4GDMSrfCDhvO8a5WxGrs5X6U2KMJ10PO4q4MgjDgBh6keAhQj9UBCOQ633eCCTdJrPGKBEe+Ek5QuDH+mIaObQ+TeicIdxZINYyPOhRsXL2csVkR7v37NXkxCRyaylhL7O4qE32x30OkUatROvsGVfWNsUWUGnWku3d49AQP1T6IJ9Ig1CrVRRqT3Rk+X32sCEJ+H9LnU6BfhUXSAs6dOCAFFJ4DILrPcFE5xuwxzQvHsu2j1Ze22GrDRSrnXY7R6BFor1kE9tmMPuBiVchoJPtSG1KQxhCwzBWrIbHcZACy6A+j4kIarJ+EdB5WEOwPHpUJKbZH37VN32rpufnFNI0cuetKU3P7Vfamlers1/tqSPK8sO6eCXVI4+d1yfvO6HHn90AAz361KaeO5XoytIc+/g9urQ+qQcfu6RHn7mix55f0Ec++aje84FP6f5HTur0xTXt2n+zbr3zq/Q1X/96vearv0m7DtygXXsOajcfhEPewgcmFfK2sqKlgrn5tV//zbrx6K0KIdCcGv1qXbl8Kf6LAv/3n86dPa8pLvL37d2rZ559xq3HQIr8LmOk4n+UbzKb91XJSMQq1MEbu9g2Ff1ClHfM5kUf4DUh9ktKHQ08bze0Ji3qg3n8BCobIw+WQD3ObnwgSU1LTIho6naeIfo7kne+ghSQlbGeBIM5R0O9GsamLJXBCAX+lMCzcQQNi5cdhNE3sOyXDynI88xjD+n0C88R81PzQao3bIfTBpXECh0f2XGgyuORfU48nLOOVFw8jtoIlzy92MiOW42YZ72GTWikDd87p1CIlDLfEKQkGmrbhBCwHTrxwEjzyLXfG9YB+ONVPCdzpnW8+WBVxrMwBWIxxMQwCh7Grg0axbarbZXcuFF77E/MSoyjS9rkIidByMC6UMgXPxV7sFFYJTUpyWnYsHPd2LuulSRJpNeUc95XCu5x9BVByEeo63YdxrgN1PmVxOu6ijr7UrxmHrRd+5joqePP6dlnn+Pj4ZL83wT6qq96DbUFmcf/Aul1r3udVta72mQP6v4L9qcUZdKAe28Dvh+gkUM9foNU8GTyePBessUcYnguyYpCWVYoeJzYQcAAp+vjmyU33/YB93/pNYa9uS8E4/jwXh3fNZ/vUcwb24/v2J9L9x/x0iBuGWP/xlZhemqGA7cxpWm+sBqThP6iO+kvhxHTmuaz3jQTWcQs/I6Pys5S1ukRyJ+dndOsw3nC+Rn59mzW4fSMfMEyOT2hNotpi9v0gobnWaaIEDACI4KQCGbAcAoYJ4sb1y2dJmQ9J6zrEP5C0xn+O9HZ2T0ujvFLLS1c/v/S9h/glmXXfR/4P/uke999sV7l1NVdXd3oiAbQBMBGJggCBEhIDBJpSVS0ScuUxvbYnpnvs2fssT97LMtBYTzWjD/J8ijLCiQlUhQJkiCIQDSABtBA51RdOb0c773nnju//z733vequhqkvpFfn//Zae2111577bXDefVaX3v6S7p+7aqOHz+iRx95RIeOHpYnoQdiZhb55uc0NzOvzuyMDhw4EHHpyjWM4AqXFzUXOtta59JnfaurNWNzl/QuFz67XPzsUs7lD4axvLod46t89d7h4qtkYIssU8JiP+AmNYQkXgx1+SoUklrXb1zXL/3iL+pv/Z2/o5WVVTU/cWo2UYzATmeUiH2SHSkZIYx0Rbx5sOAmcvs7HSUdAhvmuG4IOYeYVE43VIEg6OR9j+jsY9+vc49/iC8f9+ns/Q/qgQcf1oFD1lupaigxb0THYn821je1dHOJm9M1nFqq6emOPMkGeM/2VFsLB+Y1i57tULa2drTNl5GrHHIvX7muvNWRN0trXLDt7FTa4CItyzs6/Y7vU039Gh2MIeKN06J97fux2BNr2Zcfo40+66jIhJxIDG+ik2eokLjMgJLJ4YnkYusmQiHqCbU3YTz0hWibWZmxKQAsduN4yQQ3vAgaYx56mx+4U9LI5q7EcaLN+NAoj3yYNWy7IWSNHBQEy8JYhoiU/BzAMeZDh1yuQyZtDJq+u484whASsul3jXaxUTtFiQEWP6YZIVYiHkOKzC/2KQRSzRPHizFrxgg94nRqf82M9eA/Chvq8ZuG7xKFOubajoSctreh6zOOPlwRUN5YRu02STWP+/dWRH40NR5Xb3ZJNlUmkb2+uKDJ5n23qUW2ae5E8PyEjcNJGWkpvjQZ25Tx8UJh/bnI4NJld3NLa8vreuW1l1VXW1IS4sVGlwPF2so2B4cZbXULqXVQrQP36uS5J1XMndbCPY/q6MPv1cyph3Xfkx/VoXPv1ul3flDz9zyu4w+9V8dJL55+TAeOPSS1D6qzeK8686fU6RyjnTr+do8XiKrbU88bDhabmsWHCY3kiQL97bPwDdgctNu50iRRmqYqW7mm2y3NL8xFLOI/jx8/rAOLM1JcPhPy53XugQc01ZnVBvP/1q2b2trZ1oHD83rggUM6dWqRr6U9dTk4LS4GnbmvhLaAZl2bGyvaWF/mULWlClvqciHUG/QU0B/nGG1tb2kHf1qNbCBJEklDsRdRCKmyolSLi5WpTkczM3NgmsuKKflyKSsLZfjnLMuVMldyx0OmrMxUli2VoM2a0qZ+u9NWp9WRL2baRVst+DVr2TQ6NKaQuUN8Bv4dtTkkdqBpt4k77LTUHsN55gmfsiiVu13maJaVykgb3hy4nZI10nEjM12RK4fG9VweZYOP42VZKINPpC3pB/GMg4v76bySvrhPpjNMawTbYZqhL0WgQJ6UeEp49yf4QqFgHIo15WFJ/Y1LunX+Gb349L/Us7/zi3r+q78ibV7UfLatmbCuQ9OV7j82rWNziVphW8fnWzp5oCPtbujwQlt1d0ury1wYXrmkm6yLS8vLurG0rKs3bmmVOSHG4vCpMzrM13i1Z7TerbW6s6PV7qamD87rzKMPqzM3q9cvXeIL/xX1Qlsf/OSf1/0Pf5T8RTomfgIg2gQxHv0C6wrmrca31aRGRaPA03+A77HviHRQRJ8TbQ5fYzrKIx1xhzDjwQeSbtqIkdteFsO4LTMmRnq/e2GkeMsL2sBMJVAawh5s16TzkEU7C1nWjKsJx0yaTuFS3ZcGJCh1wRgkeSbacTZptBlbDd/zHQl/z5dZNhojhj6jvh0ijPOJolPkQ+/W/6ScgigXYWzE5U2Et2sS8MQuowvLjBKQeJLZxElOIohge4ht4AeTOpX6qfK8ranpA1Dm2mSvso5t1lRKs0Ku0u32tUGeOM2kIceXDvDfQzxhyphkSpJM3Z0ueQP54LGDP2TZ9XKEvd/SKvtMFZlqxut+9l0/9x//j3CXLHagVUNK9/ICmbelU8pAAMRcGlyZSMA3hiTI2YkS2kRiHoriE6M2XhAPClxaeU2oCaMe0K9Dd7TR/wAV9dVHP5MDiQ8lwOVVDM0VmCf7gYpDdkXoAwrsZF4GFEwTj1Ud5YIzZbUWj53Qo+/9kKZn56RhYL8ppdkU7mCevKNqTx/TwSMPaG7+PoXiuLa7M6ydXT3zrWV95avX9MWvXNGv/caL+oVf+aZ++V8+pyvLuV4+v6mba6nSqRM698hTeuojn9Vj7/6Izr3jnTp2/F78+AJ8F3T0xBmVM/Nqzy1q/uBxvffDP6xPffaP6VN/8I/rhz77R3X2wUej3savNASVUy0tzk+rVZR63/ufUpe19Dd+/dd1+viJEVkgNMSoYVNNlDw/1gJ5RIMHifCuj3UZlUfEyoMosuGVhoCdvRUa8aNYIaS3A0nGeSar4cmWC65SmqRyXkwg3oA1mEH3E7OaV4j8mjjk5p+V8joVgc/J3fCYgNCS04wMzMEeFZ6D+LGr+Q2ciouOPmnnDWKZbeqt6HPuuKXrVy/TQufabgAAEABJREFUMIyjsInSNFWWhX31+sTHoHX7CPqj0U9IpZAGBa+FeaYsolRR5srKMqbNOgRoIqAnI9ZJyUszxbqBOMjYUzRA114rQZOGX1YqK827gH+DzGt3Wcb8LLYJ3STdbujYM2TthibgW4KFVkoPaIN3eBtoTAMBD1T7H3SB9sc0/iUQl/bRT8BfOC4Nb/9vKNVssAbkutz/9+gBTiwNQUmSaMhmPfoJF/7vCeRADLktr893YkjhcDjU/tBy15YPA49yQmMNZEWqHfafr7z2uq5ev6Ub15d0cPEQ+9Mzcje7u10tLi7qwfvP4L/7ij9BCvT5TnicnWca+zkNIFSItC7znCiLtsqiVJm1lWcFyJQGw7SiT0bNHKjUZS/eB74I6uGL7ZMr9j++8ImIecxaJpL9doVvqEeYxPHRNaiYv6axXGFmhg1rxAwXM6BjkMcG1ZvduIFl09qZmYrlMzMun1EMYz1opwD5zmswr5m5Gc3NzY1wQAtz8zE+/t/NRb7tqbgJL2z4eaEsTryAEgxFk5WVixZLJmOHy6iGP3zZyM+BedpoeM5pZmombr47bLapRq1aO+tr+s6z39aVixd0ksufRx4+p1n6UqQpTp6FvDOl6Zk2mFeLPi9ywbF4+KgqBuulV97QreU1rbHIb2x3ufnrsbATbnZZ+HsRG1wEbYKNrZ62d/paW9/S1g5lXHBsbe8qwwkkSSJPJBtbCInSlAmC0YlxHmKE165f0z//5V/V5z7323xJ2mHU4yMxKRlD/KO9FCDBE/N53fEMmkomG5fAn4cU7xTQYAB+yNQ4pEo0NhqCR0xRXOvk/Q/pvkffr9McHh9/6tP6vg98VI8/9k4dPHxESnNuQSuc81DMJfre1dLKim6yYd/c3pboZ9FqaZqLoA5IWQBCmiov2zp85KjuOX2fZllUt3uVWuWU6jqo26vhsaZtNlkf+8k/Rx786bCNdmzMMWwEjTIiMCGPxUZfxGKpQ2FBITjGi0eKvXcGvB24UgOaUQJNkpCPUzFBU5f0+KG8iRLhcTxyTKUAseHxvh1ltIEQIGoqTGjDqM44RDzK9ngFZ6Sk00AMOHQdFrUQcmjTOwCNyycwDYsIbYcIp9EYXa7Rkh1hY5MhOu2YHsZCSxoR6diw2VlUOJcxXNjwTCcyCH07P44RtNHJ4HD8m1QDFDygTZePQ8cNWtRo6KCgRWcYLgxCNi/i0pAFqfLfoiGsgfmYr+M1/L8nuAG3PN581iPZJo7RdZuWJ2+PPwkZFgWpFOu5LrC8Mc913wIkQz7LJX4ohl3DhaQYJXTG2+NEymoLKWniNQv+Um9H333pOb7E3OBLxC1oEy5GtnX59e/o6oWXtHHtuvpr69pZWlW90wfS1kpPmaa1dGOTw+4RZe1F5tqcFKZUtBYU0rZC8KGiVIF/tBw72yvaWr2uG1de0etvPod/28QndrjYmMGPduQLjHKqrYKFapp528qZ81vb+L0NJcOBSGq6k2v+wIwwLw4z2yxWXd28eT329zC+NC8K2i91+OBBFtTrevPCBV04f0FLSyssfoXOnb1P73zicT300P360AffzWJ7WmfvP6B77jmhsgzq9eA52NXG1poOHTqkFmvN5samtvGt7c4U/qUtj6n/qF/Fl5G8KNVudeheIoRQGoLyLGORLeBXqM0FSLwoga5slSoJc3x0Dk2GfuI45EGZ0+SXRR5pTGdkZSmvV4X5cOnVZkM2Rge9tskrQCuWt6nbVpt22rRToke37bjznM7KUhlrmxHYFOZlppx0hOuUTXtuu6Q8hqyXUQbGpGQzaJ4Os7Kkn4B6ObLnY/oiRw6jkafpt+O0nWXKRgjoKoj/GMwQoe/5k+Z9ZK2kah3b/K6+8Gv/WL/yj/+mXvnW59VbPa+0d13dpTelnRs62hnq5IFS01lPU6Gr3tp1LV9/Uzcuva66t6lOnkhc7GW0e+vWkrY5IHv9XF5d16Gjx3X2HY/ovnMPa/rAIe1yEO+FQhUXQhW+8IGHzuqRJ9+lnvp67oXndOHqDU0vnNOT7/8TUX56pOC+RaTEU/INAp5mftpcBlwwAr661f6qRsGATZcRfYsn/Riezq4L7CNEvrMiHfWaEJ4ufxuEffn743vZjYyIzajoDjRle7S/R2xfA64Z4BZwPAF9T+D0PkACU1ccgSDWgSaWkYbg9/kEqvz+K0RdjjnHhPc3+NWRnqPOrWdoXEwQld3ETeccUjyR1i/iPBQ0byK3PXu5e3LSKi0Ku8DOhzn+pKXhoFSrNa+pqQMqyhnlzOsKf+9L8yn8k+deijcO9NiXOz0OFd7DpGkuM6u4IEq4HNrlg1eS4FPZ99TQ50VHOfx2qHdpeUvzx05x2XlGGfMdo0VW5IrGQEgKMr9B2kQpcyyCeABifKtqoDR1bqIC39DnU3e/W1OURp2NtWUVwYygxnXWsc8VOo4HD9ZxHzr2r4GNjTe0NR8FXO4Lrf1wnuG11/TeC/iyaABfpyO/2GLTst8kCRiN5kEW6Qi6ePJDP6w0aykw97Os0BSXwO2pWbU7B1SnUyqmjjLvz2rhyKM6eMx4WKfuf5KPme/RsXverePg7APv1z1nWWcefp8eeMeTuv/cYzp89LSmGE+0o/seeEKPvucDeuCd74k+570f+wF98BM/pA9+/JPgh7XAgbBkvEv06DAPmWrWwkaRAy6nKl28eFHf/Po39Ay4df2Gdhn/n/zJn1CPy7Du7o52dvhgwcePLT7obG1taWv0JzMc3+VCu9fdYS3tyfY00R37F8eNLh9oulVPDuMf/cdXdqnX/G3VLpdx/TtQx3TFx6UKGXp8LBmjuWjpM9aAMpd7XBiA+AwZjJS9vJQo/gzFh6I+e3W3Y1Txss51xvsd0zlec9DsYze2nz5t+4LQ/Meoaa8f/WxfNWHNHIp82F9V2Ec/1u+xpzAqdNLAh+D98J8jefq3P6drly+4adnsPSFSbF5JUNWvFe0PHd4W0jeEV0Ss6VdQgEEIKWGunLUxZYxTwhByhZRyyOKbeHSFkZ4cLnjCpF6uNIS7IFOaFczzTCXzusSO8qxUPl6vaafMXN4gxotMeUEau8upE5FlCvDfDzL0doh0yK0osPumSKoQM3mlQHr5+edZe/FA8K650IlgDAf4jAF+xOPiM8DAY8UZNk2DcGWqWCeFnQTqDcm3uSRJEnk6bcj5Izh9J/aXT+LC4CKXu7+GlDfnFmLYzPAORHsib39o3m6bqkSph0wle4khQm/tDHTtxoqu31zShYtXdPPGkk6dPC3/8sIWdwCvvvaqPv6DP4DPKe8u0Ci3Rj+jqGwzVntM26dRtjcvKuam0RuFjo/mIpc6tlfXs14dCv06HsTApTEnvtxGBPmxfEy3L6RIRmheTT3kiZHJC777CeygvWiNFeg5M6aF1KwinBdCinwGHEI+ipM2BYIILQQTRoxiDoxRHjUFG2oQo07sVDqKuz6F3iQGJkxWZir2wemM/EDbOXXxKrrGrfAL3/2O2i0fNu7RUQ4Rvd5ubM2XR9Mz0yryUlPetPvCgkul2bl5beJUz1+4yNeEntY49GzvVsQHwGHFF/i+tjlwbHcH2ulWEdu9gTa5Jdwlf3e3r10ctfVnY0swspR+DHBuAz5bZ7n7lMjG6wXzlVde0Re++EW9/Nobqi07SsdukbOWwwhScaGJ4ejlghGtx9IYlRAEqXkcRIxfZFN+++O6EbwiW0I3fvj0OZ15+Ck99v2f0Ud+9I/rfR/8Id173zm+viwIn6o+/Ulyxjsv6HOfS7NVbbCoJSFlokwzRm3t9Lpa4tDqf/oV0lzTcwfUak1pZ3egV1+/oPjVi3FL2AB9/Kf+Xd3z0JN8IaPvTIKKC4iKhjwZGjtEC8g2kRGjJEmm+zPwax9SBeQI6HSMphDerjSkWmTU5Po9tGeAvsTZuo7zmnap47agr3GKzqtYpDzGjjcYoDLDtQw34tBI/XobjOVswkgUGD7kiPFR1diG22bxrOOiibPAoVR2zuRV+1CP45TbITUwTyMgJ7L5wiehIRqJvSOLKA+2ST+hVDMHiaVhFIeep+HX9NVxYYdUjE/kha4obdLmNeEdswS3GDF/pfB3Dv3lcaIpwyk7EvOIDFiUCOIT27yDZyzY/7I5MOfG8sQi6jgd4/teYdI+nSO+r+gtUdeP427e+2BCjxFdj/qNcSdcMIbZ74sHOue2rQN37wSXoxcuXdOz33pO3/nWd6EM6uNXXnzxWX3hN/6Fvv67/0wvPfcFvfLCl/T6S1/Wiy98UVevPKtXX3lab7zybb3x4jd18/XnCL+t/taylq6+oUuvv4QvPK+Xn/26djdWtHLzkp771ld0/cIL+s1f/wV985mv6vSZB9TpzKgz02lCLjRaXIq3+QDwwDuf0qkHn1Bgkff02N3psXgOlOWpahb/ze014oGFskO/B1xcLWt7d1MZm6IkhSYMVScBv7CpC5eXtLYx0KEjC7TV0srKLfzILpe/1zU1XeieM8fV6qS6eum8Ll18U1VvSyXtdPGrW1z8bONXi6KlhQOHZPlwrcpZwOcPHFCbjwoML3s63rQZdZuicBACWg6ZAr63YG5n+Kssz2SE1DTih5C3n9SvCOcZ0l6eFEJQlpUjZDHtPLLlH8wiytEs9t6Ed/mSA/CF3REqNsbe1Ef/RrzP5rzPehLB/PUGufbcMUNEsJxNGyScB2rRVx7PvwFzcMB8b9CXN90NauIV8lRigCIsH9Xj07QROVE8eAsi0W2vgfrrl/XcV/6l/vHf/CvgL2v14vM6PDNUK9lStXtLWdJlFnWVqdLly2/q0qXzCkmlLK0Z46OaKhO1pjKdOXNa/ifQr5x/UzfZeOXU8N/cGyjX6bMP6/i5R3Tw1Fn1ymlt1oXUntVulXJoyeBVan1lU68896K++/Xv6s2LK3rn9/2MHn7iJzg4txqJ8f9i5EKEZM0ZIt0Q8LaOQdTDKLR/qdFnBDolG71E1VnjVGqe2kF8RWdD6m4h2TxudwyStz3jfId7BWkTdeYYI7mdbArf+mYE35q5vwJx29FEGaRvi1M70E5AdxOQNk3AwAMRQ4S2mjtB9bs+rnMnImHUL3oj1B2I+ocoqpiwUX6TstjO2g+PE6PUjBVGHmWD3GMbxxT+TbzGhtCU19PxOg4j83QfmdAc4ORew85SJ2SlShPbXY6vmtXigUVNz3SU4VOG7FP6vZ4G7FmGtDvg0JQkiYoi0xCh0hDUZo8pflL2qVNTUxy2trW6sqYeH8K2d3b5eLirDXzc0RP36PS99ysvO83BlwN+jw8D8W8QOu5LAnxwvABwHL/Rs0/Bh3TxG0b0LcRpLrZvn5AkifI8l/2f8+tGmY4Ss5JidBIfILd15dBw3Ip1GPdj7Mvsv7q+kKDvXdapHV9yjGA/16dvLveBvmatiHXhO6AV82KK0Shte/iJxYckD1G/GykXDx3Tj/2Rn4tjkaa5Ug7BQyjyvMSvBZlv4zsAABAASURBVA2SUnUyozqdl0pjVikfP1LQnjmsqdkGebGgdntRF1+/rG//xr/UM5/7ZX3zC7+lr33+tzVVBN374GN68LF3gcfgzvgzbjltlVmhknWj4HK/cFhmCox704dhvPzxPwV89JFHlCRBgbXyIB9BfMY4f/4849jlA+9uxDYXP9tbG3zYaLBFfKw367DLWDYXJxVr4wjoznne43msDV/67OxuaQvsYD/xUoj1MV6QYIcem4qL9d4oz+Vdj9MIOw49dpS7zPU8rv5t3zLPNehWzHChlxZeOcT5ssP5ybQNz658iVTHvWgdVSGGzGNsW92hX76g2eIMtcWF5xb9tpwR3V100pNldJsRzBvXj0D7NXOz0csWZ4WdiC1sawyXbfFBaHXpOm0PsA0ppMjNmaRH3R7ydy0vuquY4xV2N4bbG8erkR1X/V6UyZdwvoyzvA02GLeteOnWNS9jot8q9qFirjXoNhdk7Ff6oBvR5HWZw13GKvJcZ+w5J3nsnd5BNw7jWBJ32mPrS0PXiSFzv2tgHxVzfQ99LmH68p4/Io4HaYdjuaLfI490jW4q4DDCdJT/j//9X1HFJjRJEkUfSCg2fD7DTkC6Njg7+ON//O0f9BrL1fwk4r9Yt0n77bk6htN3Ylx2W0jCfO+kFfyVBMZ8GH1bTDsPeD8YgXA+XzeQSDYgUoMhGNfr4av72EyapfLf/X39dfYrF6/owpuX2Hv3derUKZnn17/+TdXYqH+JwTZa0+/90Ft+wm05NZUa+ma8KsaiGUPS+PDJXMW2+tiYfeaANtIQ5DsNj0ncA6b2L0aujLXECCFXwB+F0Z422x+mmbKQKQTXAekIutsPMgcIx8JWTBx3WnF+MbvdCZTQxFDsiEeNATXRWmmMwIjQfNzRGiOr6ExtfhGUjIwwcqEMcgX/N+5IRooOkhWdj/lUtFNHUAshXG0PAxSVyQL0mSivv/SyttZX9PC5+zSF065R+PR0S0WRyofmjAFvTU+7Wc3OzcWFuOBiYpcvGm+8yY0ySmMs1MNYukyMHgftHn3vYSxdZHe6S+M98nYxohpBd5nwvYgKh9WVF1zskgVioCSRsowXEygaNlblQ+3a2qq++tWv6mtf+4ZgF+FXjWOy7ms2FxFO026jA/THoJg+dmDfK0zixHgmSfQV+XoMiTd6HDSKJI/IbaQxAZ3rHDx+Tu948pP60A//UX3m3/h5vfdDn9LxU2fUmVtQXralBJ2ilx2+cK1vbmkVB7e+saOcw9rBxSMSS8gSm52by2vypdkAXS2vrOva6o4++GM/rw//+M/roz/xZ/Xgez42EqOmd1Rz+8gWA0RltdcY1kDsP6+9OETRPgaITTxySTF+eGHXvIkHxiHAdSj/OBt/Rn6i3JMl84TJ5ckGkUmiTAPagSvNI5vjIE5oxt/NON7QQ7VPBsjkNkKwHGnDL76btMticvSKdDZi0oFCg2h0PhVtRWALXrhqDPQ2xLlVMV8q+n873IkA32zEM2VuDZHTC2nG+E2128o4bLutYfyyJeQOoHEerpd5TjJ2NZ3igdQ6JmCAnGc9kHrrE5qslLoxFuCdmvcIzMUw0s9eCBHEIWlCz9m9shQGPLFOUBj1aRK6nZTKaZDHcYI80EfGN78dYV++najTEXfWh++El+P7EPuOOmyLuuMHKRSQ8Y5sDwkmg/JckAZ9+MM/qPX1PhcjW3rhhRcpr7W5vamvf/VpvfTic7p1/ZK+8Plf1+9+5fP65//0f9PXfve39drL39Fv/fo/19Nf+pf6nc/9kn7zX/5j/c5v/TN98bd+SV/5bTa4T/+2fuOf/QLxX9OXPvcv9A//1t/Q17/0Bb352ms6z+XzBS6eaVppCFgHuuYZiUPvUvly3Wn/003hu+zIPPYz021NT0+pYkPS6+/K/zY85Inc/4rNlBex9fVNvXnhAtVrHT56SA88eEzTswNdvXqNC6EVLpsKpVwKTM+wycyYV4MuFz5Bx04c4gvtSR04MMvBaFObbCKX8R8r+IwNNpPe3IUk5Xoh0dLSkq5fu6k1Lpl7+O40BG2ur8kbJ9EDkrQf0D+pkCvH7kuQMc9DaGybklgO4e/xpLE8DeaTKYdHDi+nU2zREFrUyBhq1j2vOxULesVG25tsb567bIC7pK2jmjnrjbDLmg1BVzWbV+fZ/7vBaHPBA2M0LaBoGQPa8twzKq8PsS18gHk4HjeLfdWsf33DMkUwUgwkD74CVkTM460YUA7gs7V2TTfP/6a+/Ev/s177yi+qd+EZPXKk0Mk5KR+sKoQdhUIKraC0VZKZqz07ryrNtM7mPZSpKsZ4er6jgg8zu8jx5q0lrXKg3d6qVA9yHT1+rx55z/frwMn7tK2WevlMDDcHQdOLx/Xgo+/S4cOntLtbaXVpU9tbfZ0892l97Ef+M80dvB91DegMwe/3CRCCRr1EFPiPvPik9GkPGWO8H4G0jDjmscK+V0p8jEYkz/T9gOD3eFx/TLIXNw/nMmMcROaMJuZACc94rSIjljlEK7aUJk2tQC/vBNn/Cg8N3YXackwauUv5nVmYHeTUgh2PRZ3gTlpEJitIHiwQQIyT28w5ImZC4IcOkw1vJ2iosW1smXUPo8beKGMtHTAHEUJK4Q08pNZNwxsaGKVZqrzM4DREjFq+COjg/6aw8yQRh8dtbHJbYu2cmZlSq5VrwPyr2VwM7A9BkcEfH1p6rS0K9p3zmp+b1fb2tpaXVnQSmz9+/LRa7RkubSX/KQGvz/57iw59+HUYwYFyHHa5ANhhDjls0JP9S420fiyD/WVA0DTQB/aezreibSuO1ySsH8fRkEg6StBwMZ1jY7o+Ouvb94N4YI6/2bKt5rC/rR189u7ogsprRB11PoAvXHgic7/IcmDsRWkFGoaMYXK8VpvLtg9+5P3oPjEph7KhkkDcg+X5R7zpFnmRwq+A/EHT/ed0pP9NffWX/5b+7l//X/Tis9/QLS6lb114RZtcIFy/ckmXL76igD01SOXf8IkHKXyX9wTNeoFVQCOkMF1sIUmUQ+O8p7/2NZ1/80394Cd+SFtbm3rXu9+tj3zkI1pdW1Wrg020W9FubDuRd876Ay82lWYF6DRvP8H5RFLCcVskm4d9oNeGCJRk3XrsmjFq9OW04TyPVc3a0NAxuoxFE9+jjTTmhcbcSIo+0xAk7DctC03zgcjjbIztLl4isY7FtYq9aMVZxetYF5vwJVD8bSPOYo0d9JgjXS6N+qq8DjE3vP5V2JHljBi1LX4sn/maX7N29qi7B6+jv/Xr/zjWQErUnwhVMW8qhTQhf9i0x7o1oO+e4w1qLtbwnPTVactgdH1Zidw78SJzC/vdYgwBFzXub8W5znJ34dcfyT4Oo4zu/wg95rrhfdC4D56PW1zubKyuacP/46UNQv/PlMDaKO4Lsw3SkY7Q8TFcZnhedT3X0XuXNd58rZ8eabfZI28C5HCZ0SW/i3xd8vqgiVfoFJC/sroij19gzJMkUcIY+Jw6ZPyHTCyjJvSlTwyxoYr9Vs34QaqhK8SIlAz1r+3H7Y6Z0XwTJeJ8Ag35z5lOOxSZsXm/IniRF/MdRqLmlSQIDYYJF5x0oMdZf2unq83NXcZ+V2vrq5qeauvYkUXledDf+Qf/hHuCnmxn1pPhRBM2PENIZWSsFyHkxJnJ6LQpHb0HhPswnvVQUiCWoTBBzFBogn3v/Tlm7zbvhlg1FQE1CMcsqBMUN5bpXjh2Sg6DKQyq2r+yBjYLJhOnZkLFCes4zojZpghzdztg1KRrOzeGtBTje8Qk93rvKtBBRf1Aoznti5BVoKlCe01E0O0BLjwwivSS/29fN29eVqddNv/si8EQhlpX1rrkwYm1qRJZijzq+lJndXlVm1s72mXC9Lj4qTEMX1g4NC1V6CoOBmNy19k/4FCG6pPoo5ceFyGeJEMbZgJjDIx3fKKRYo8uckaSwKce6vr163r22Wd1/vwF+pVq7NjtoKLzgq/17cO/w5qNs2UZ68K8jDB6xdDxfWjkpgYR82h0ygJAbzy2+0hjFDKX3IaDpx/REx/6SX3ss39an/7pP6enPvIjOnXmPk3PH1DGl/gkTdVDVv8dpGs3bmltY1cFm5minFLISs0ePqN3/dAf11M/8rP6MBc+H/nxf1vv+ugf1EPv/zSXPx9XKo0MP4thtME0YKcuGIEgysZQRj2h95pBsCOqUIoXlOh0cWoVjrpmsYn9pV6IivErIcXjsYiurtELyo+RCucmiAOTPs6FLMgbgjSEKFcKYRqCxj/WouMO3dbtaBa8CjmMvbImv6atuwNu9Mf05h3QQ7YPTiOMxnA6INfbQZS5TwqZ2e0BZdbRIIeYhBXikGLajnWI7n+iPOgeRUEfK0eyENBHSusG8bG+xmEaKBtjRGO+AYfp8C2A3Tgvod44vhc2BK4/hqIFQUFRoM7vB1mWy8ijs06JG01eiHkjuQXTFN7jx/H9YKbUhu0RjMnkelTdSzcxq9f0MQV9HkrNzR3Wn/wzf1at1oxUMQ6Mi33W0vWrWl9Z1jNfflYvfOtlvfitV/XmK5f1PPGvfembeuGbz+v6+df19Bd+U1/9wm/o+W98VV/5zc/pc1z8PP3bnyP+q3rlW1/T5//FL+q7X/uyXn3hO/qVf/ZPdf71N7S+usn+cwD6oObQYhDHXuuRn2lklVocXKanO2px6Dl0+KDmOchv727q+o0rWl65IWVDzS9Mq8XBKOdradnOVOF3V1aXdYVLn5WNFUww4cBT69Lli1pZXYq/Fj+3MKNA3d3tdTZeG7KdH1iY08zMNOMR0MssYYF2g3b5crm6uk69nsqspVbZVo+5vsvl8xBfyqN/8rf/qr78W7+isY3WyBB9Af0ZMN+i+VLalDvCSNBJ27bp+tDFy5K42esqxsmrI+omTVnXYGPYJ4w0E501/Mx5jDg/Q6D/IfqSnMujko11lhcKaaY4jzX6SUVemGCUS9DwjfIhi0PLDDVlvEMMpHQUuqMGmot0TNdRySRAJDUIhHdDpd7GVV168Qv64i/9VX3uH/0tvfn8NzWT13rs7EnNllK1uaZWCkvWyw62UeYtFcWUlGS07ENYpl3WxfXtrjZ2+oxXjQ10dWt5A1lbKqcPaPrAUR0/+5DOvfNJzS6eUOgsaLNihFrT2uxLB4+f1emHntD8iXt18r6HdPyeB1SU8yrmHtPRMx8g3ta4+6Nu6nv/pPTXFIFXg/iOL7JGSoxJFGRfkobAMAHGLg2B+g1MTUeaIL7T+B7XjYm7vH6/cu7xHqDPOKATbnVcvMkzM+BxHqOP3Y/hORDzJzW/d8R8xxhTwj5GHRoIwwCR5cQYk2RN8dsjVmQuOnRVhywoBKR4YDN5oh5JxZD1ItwNjJfzGRQ/CinUIxDTxDiQikZ4WzZF7ZFwFgkaxhc7kxgtNs/QTgWi4JMN+z7rxRc9OEylSVBOO3Xca/RUINtUnqttlKVmplrKc+Y3vlwLAOz7AAAQAElEQVTs90Q4gFbwnOEDZGtqWoLH9Oyczp17SO1iWrvbffkDj/BJFajZU8WQ8fReJ+4DvecxYhl2gT8wzRg16ZoDubDTlHmYIGMv7n+R3n2U6NGol6OALGfGYKyvMIqkIWqxKRu9Xc3y9OmP/abRq3pyaDh/bHONtkcV9wcpCWDuBBo1R6Yf2zV9Y0DsRdZXr6GSnkISNMDXhCQlPeDy/5a6G6tKqk3lSU9/6T//i/qHf/sX9Df/yl/QfZ3v6uDshoLWtbjQBnPa3Vhn3ci5XpZu3biu6ZmWrr75qgJ9DCFXHjKFPChjngf2B3mWKmVcDfETjBDk/9IsU8Fldpoket/73s+lz7v01/7aX2P8+lpdWdEXv/RFefyafybcVqfVYYzbarfaKopS3l/CHF6RKTKkICgd7TkDYRpCzAuhKZvQp4FKb32ghl/z3itFl3sJyvclRlFr2uNWc+hPaNN9q5ij7akZzR8+oZ3tXbDNGg24dPRlkLHD5b5/Y2Vne0f+TZfxmEe28AljpMiUSm+VuiYvRPCie0FZkavV7qjVad8FHdbgXezXEvdVM71QTdxr7PIxyjyK0vXbKtFxXmTKGac8K9gzZBFNei+eUZ6FXBlj7TCOv23AMsMw2i9zUfzU6ITGsT1yyRvcDcxL23+E5y1pqir6JfTh+BiB9H6dWH+xzPMUeB57njnfbVe0Z5uqzRfEf15J3oA2BqQniOma82kjZ0NPnPxx3HVNv8Hl1JBGa/zTkDbjhQk8h/ipIWu3z7TWdo3/i3F04L5V0adQ8Y7HrjJJElze7biDbJKsE1zPPgyQw3D+OBR5Q8uEDEPijYzESLssps2RtM/ad8LlEdDQlBL/l6RKAGyxqVr+aNljT7fNBfbOVhe2Sdx/2l6eeNdjevxJLqFtbErhIjF0TUg6xHw5pjQE5czdEHJoUhDk/+SflNc+2CYibG95pswIWawD5d7DFK6j4Yn3APsbgzTOuGZM7sRe5X0x+CBriA0EBA0ImeHoHOaEjkchEMQToakaW2DNs0FVKKvSIBpSjTAGXBUaUt4p0TQE5aMJlVkZIKNjGfk8tK89iDj1Yz4qdH2yyCGfeoECHmeRhyyO0YbzIsilGot4pQvnX+ES6JIOHZjTdKejIstGyqppr+m3GCwPutnQAg6nhKbmi/IyX166OBNKkjSGAyZAhVEZA5RseDIOmBx9nGWPxajLpPFkqlh4+yy8niiJEpgovpOkiQ+5UBoi63CI8OTxaHNzU88//7z8z8ECslrn1n+eZ+ivgfuPKqmp0U+9L3TcYwDoFG/KnCe5ntHo3H0nL5ZChczkyO3FkHykim1MQiLBGJVhajp+72N67w/8lD7yo39Kn/zxn9NTH/sRnX3gIZ2+56yOHj+t+cXDNFIqmz6sRz/0E/q+T/1JfezH/h099ek/pUef+oN6/MM/rvd/6o/pPR/+Ud35Y1lpLspwW5nNCzS9ooR+MmA89IN4dJDWO5sib7CMPvGKPlKMHqgzfhJHePE4JpzJkHF0vIa45kDpeMZcsDxZminqKKAlMBbOcmL8JsXummDyRlb2LZpcUlmOuwEZY5tud4z9dJSbZ/Ac2A/ksGy3YX95jON83AeQYe/m83ao3f/hXmldk0AeFCwDLRPEdxMiY6RGCQHeRoaBWmdFXiorM9mGJ2GeyTp0Xgih4QH/mgXkTqfltHmbLgnNIA2YY843XIZQMYAFvAYRbxmEibFE0skrjOR16MzUAxociy9H4OfAg0hLNOKeezyNu46pyQEWoujM6WMAGToJd7QHGc9IuNiE2w3K86BPffbH9MOf+pRm2PiInwCP6VauI4sH+LKypelyqGSwyUZ3R3V3Ras3Lqi7tazN5VVx+6q1G0tavnZDNy5eUsUmbf3mTTa6Aw27GxpsrYidsqrtDfV2d5Wmuc498BitjB8LM6Dv9JY+j3Md2gfGBX84lDdnJZve7d6udvrbXNRMaXZ2Wr4YoiY+s9JBLogee+fjHGruxw5SNrtBWZriG2Z14uSspqZK9JTQz448brY31/VfnPYY+9eeKw4TFPI1u9Jud8AoYc9JKV8wX7++who0UGd6Vu32FLrLTIrsA9pqqSiLJo2dVsxnwz4iZnoQmwjv2s0385S5ZhrTfm/0mi9nfHWr+Jq2n7Y2D3RXR8CeofUYGkoDfR7PgwI9tuMG1XMm83wNlDHe4S6AE31DQ/Dd357zIdedddxWXA9TUxgWxKHuoM2VZ0apvACZkSNXpdC9rpXz39R3v/zP9ZVf/Qe6/toLOnZgSicOz6u/uy6x2TwwN6eTJ05obWlN7bRQ6EutpOCAVSrDDwTyBNhTaXV9R+sb2/Ey6Nb6lp5/5U2t8rVthsufUw8+quNc7FT5tLbZ0S9v9ZV15tncT+mRJ96ns088KWVT6qcdrWwPdG2pq9lT36/73/2TTafueKMm9DVARuyZ8a73IQ74iL7RXarAHJWB0kKEsDeqQ9eMZR030gMYe21x2OT3Yzu22SbtMWryKvYKNfsBxRA5CJu2kQt5HK/Nfx+I/p5PgKKRMUXGlJQBf3hO+um2Iije38hkwSJ/34PUTWfJM4/byZDXPMiMAaEfy/8WuE14/F6P+Yxh2v3xiSAUBBDHxWMD4njR62CQCCMohoxZpKFWTENFFFJzaTBuiC4xcE0e75ikU+NismK1o8dO6QM/8Gkz5nDL199E+LEE39PVFvu2frfL/i7BH6fQJ0pDwF85T8yhTFtbm/iuXZV5ISVB/m2RoaScdF4W7KfpbZJobuGgFEr1B0FJ0tK7PvQZtadmoYwjQ/iv+qQasoYnSiTWUPte2y0JeS3dz82WQ9ebrKDYhzQE+SIkxS/l7Ekz0lmeKYJ0zMtyZWVGP4u4xy6yTEVBHJSgDXxBXxQl5aUC9AGaFAR4hTwohKxBSpx0Ok4H0nEsUwXmo0hfv/q6Vm68oYT+DFmHyFKoVvXV3/oFvfKVf6TZnS/r2PAFZXxMSNOEy55MBxdnNDuVqT2daX5uKq57BxbmFZKBMmim+FCxtbUef2s0j74vqJEryD+pXwaGMcC2Pccr/J5Dw0VpmjGOA93kMqnLZcjP/uzPyofkF198SVevXNXhI4fRZY5c9JU+mr/PQdZvjk6snwwdZcRzdOP8EIJMF9KgSOt8kAXzAejP9GOEEJSGIIex3qidCS/qhbE+HdJWGNOPQvFja6uxm4CO07SxIdtGjd+r6XdFWHHuq7j0837A8HrUY43txbUwKkohRZYRMsK4hw7k0S6FCsRpLj7UkKxu4HyjLAt1Oi0wdRe09KXP//NJ3aErw2+I3P1+l/xaKXbbHv3GVbRZ9FWU6G2EIidOXlZmcnmJbvN9GOs1K/JGtsjVr5oXc9a+FnuIuuHV6AftoZ/a+sHv15RPAH0IKfODucDFcKvdZo1sUJAuSNsOxojt56U8T7I8IwyNztCRfl8/EAYD8ZuAWkRGuiKX9PgtdXfRW0K/kN9jy/SS59h+cEwijz5SOETXFect2/nABZHbv/6X2zdXhwO36/PzUIrHFdLjpidRl1HB9G+B80F8EjoL6gSdJKmEvdN1bfOBKiE96A2in1xZXo6XuQX2eM+Ze6hK/6MJeMUgOXr2r5kD7GEAM0PERyS0wcOYhN8PPH/TIP/Ha8LCESRwsA+WxdiXNYraLkdRYYINkCl48DxxfditMdZq9PXSlxg1hjupFDvbdIM+sWbSPOWmqajnTsYDkQth7DR77r0KE0Z0Psb3GI6qxNzmNSqzpDFa2/Xf3v+Yb+raZwVHYnlgcjnhX/2/cvmydne2dPTIQZxnQGYWbhyWN2KcTkjXfKVwP2DmL+0IkmWpql6l69duURd6JUrgGS99sK4Ki7MB1tC67z4w10OG2mVMhoFhmlgOb4RJMK4kSSTAW5Of4ShGWFNvCI9Lly7FSyD/yl+Z4ZxAkWUqyiw6qMwGEQ1HwmQjUPeenmmXjoldKnn0i3Skow+BvuXwi04lLgTRrKIQAZ5eVBzGjNHL6eA60Mdy4rEIO6vhbce/cOycHv/gH9T3f/KP6od+7M/oR37639Fn/vDP60d+6uf1GfDxH/+z+sCn/4w+9CPgs/+mHv6+Tyjypc08IlOZ78FlsKYbtfo4UbfR71bN3wSiwO1S2PQvCnPHi247J0dvEbThxcd6iLpy4QjM9yiLkwwBpjGMrC+/+YpefeHbauaFO0tzo8rWGiyjTWVE7JzjYptSYsRRia0pGu6oXgws26gP7ofhBh3G+cOkmYSxgiUDI3YNw5QMQ5OWXGzEjKZRaMYP8nsuATfv9iIoDlYAYXyw2xol2K4xRfQSc/desQEnicCy3i+fs0EagtIwQhbgkSraG3azPwy2R4M6fsyr3qeXKJ+FNUzQdIzsKqb8spxjjDyasxtQL/Izz7vI6fZNmMI3DSHKTNRZd4COkmNeBDQTJUUOQvPeD2x1QpeKvgeQKqfvachoo4FoaNx+wzO+R68+oXn39Kkf/bQ+/OGnFBijLE11+sTxeJl97sxh3XfmoB48d1RnTs/roQeP6N57ZvXA/Yd19p5TeuSB+/WeJx6P8XtOHtcTj7xD9546oUffcb+OLy7o4fvv07sff1wPv+NB3XvvWf3YT/6U/tSf/z9hNSltGwR3PCFIHr88L1l0cVhsnGfYSLe5oKqHlapBnwN9T61OoaKVaru7pZW1Ze3yJa5ifVjnkHTk2HE98e736NSJUyrgMzszq6npmajLirXk+pUbWmeh9WI+NzOvuVk26NiI/1nDNl9hbtxY1urqptJ8SosHj2l2ZkEpelEdFBL7x0IJIVNIA/z5T//p/1Af++E/hP6CvPHM8DGG56riTxrfgc5FpEHBGKVjIS9yFeGyCTJoM2mShsJxUxKiTGo2T2iCyRv2ioA2ZmJDA2y09vwkbk8T8+MLvhAHoDG98zFLSsjhnTYtpDQ6Rgg5bQTGjPKArNQPEbrjhxrBCLA3XFyzpq6pv/aq+kuv6dVv/IZ+5e/9z3rtm7+jw0VX9x2ZkTZvamv1CpePmwrpUC0OUF4LheOYLqY125pWGCRSf8icAbAdsK5ube1qbW1T/ptvN2+ua4MLnhLaE/fcp7PveFRTi8e0zQXP1KGT0vScQmdOU3OLeuCJ92hm8bBEWa1Sr758Xs++8Iamj7xLpx/+hN7+p0adzCfrF93WETGLl2sNeKURgXejoyCHvBRBPgsDduoLnQa21zG8b6pHc7/mcBQv/3wBGFHFNaRi31HRNkzghjyNWDHZZFuOMSDBFlAckXHe/pDs+KTxrSh4ExU2MI7R5djHyD/yG5WYnihSQHL7mwxKXI32kNGxmEfcfEaFBGTw/tfxWJw7IXcKe317/q5B6e0BGX6CaxNJGT4DbvByrkGKJwCTkENZGoJS1quU7KaAsjueM+ce0akz51BJDV/FD4Qb+LVur6tdMMRx2ddrmGiXi/UtvqZv7exwYVSpx0Giu9vDRnnvhAAAEABJREFUL/YY86FYZpXhA/OyTV5fK+tr2u321QV97EahoI1CLeZGVpYqMiMnNEr5wFrkGTxACbJc9s/eo2X0I2Pvk9EnI6EfQxo0UtaSNE2VUz4gL0BjQPKWJ6DFCPMzXUoqz5Cract+1P7UvDK3T1leFPEiqByFhQ/fHGpLPhSUHJ5yg7ZzaLMcfuYbcnimDWgrhEyBttIwLg8S8Qjm1876sg7zYSGwn7a/SZJEL37z8xr2+zp33xk9+MBZtYpMW5uVrly+qPkDs5qdwx+ltWZn28pTusqhtdvd4WJokb1nwceDkjEZsm70ZLncr0CbRhqoEKiDyQ+YR9GHMEb+7ayKC4+atatP275QG2qolL51Oh3avsR4drXO2D74jnfI9dwH8zNfw9PVYYZerJ8xiryIY2w5MusWjPXtvLzIRnpux9CXHJO6peuWyrIx8sirJD+f1CvULlpy3gRZoZyxcToLmUWl082TKJHbnZubZV0GDtHp3Myc5rj8n5mZ0QSdGXVmOuo4nCIcoU3Ynmqr3WpkLrERt2cENf81re17Dzzd6qg7628/Xv4u+3M+yg+pOwA11SqcVa1KA8ZEjIVIk31b/Yoz7gTsTSY82TjQkskbBLG8h4g8BGWMwdshZAF93Q0p+bfD/TXKrNG3x8QYpx0aDU0ml72l3cCYIpNtp4HHq2k/DQGzAg7vgoY+IJcmiBF0uNPrCdOWklQJda1ClnTVvIacD8QHWLGWifkzBAO+6Pg3g2poh2muOskk5YD62EwgRqDfC4manzCU9sO/QeQ5HkspG4eIo8T7vjqheIiYwJk0NMT/TkiJ1MMUGsO0Ip7AxpI5TJQkgTzyk0RynL5ULHYVH6Ud+rfb1jc26HYlj0lRlPKc19gXQDuxIcdj/iDSTOxsZHPa9xNCKiMPuXJsaz9CyGOZywPyRKRB9osMbuRCKobf81ULOXiNiVIiEwQ+7jHgXeCB3+FLseFN2g6LVy9+2axkJ1cx2N7YxMM4TtgKuK3TbIBcFmn5GtJ0vKtuZfRZBLsoEHCQj3wJK9CLt8U9xZB0rI9TrTAyw7/e7l+r70YFWhZoo1xNaF77wSxVCLVWlm9qdfWmOq1S8wtzqpGjZpEeT/Aak6lYlGsOCj5A1EqgkQJGVbEI3+SLeZ8N6zAa0BAl7sETocGAfFwOziZOEHQ7hC+s/NbAEwYGSUiUJIDyBONMamFwCTQYnkagnSG0yxyA/FtA/udg7nc9dlDot9G3aBNG8OAdH+yDsMmocWLWYZev5l30ZDT62VFF/yNPdNnwRXZmex3Hk7j7YQN2ngEvtynyaSA+Ib55uTnQlNcaUG/hyL168L2f0RMf/EN68mN/RN//qT+lT/30v6v3f/RHG6Ghp2Z8MD3ZmI1sshEgl87whqbh2chWq3b/sYkBoduC4PYH3s4fwzy8YI0R4BsrxDARaldChvPHsGIHXOaJkdnaXNfz3/6qXvzO18mmfdEA9PFJeadoAgQW+wBPw046cMlGx0QWgAbS8dNw8Xuc04SoDu7kE7E+DTJiYUBQ6yjCTGMuq2J0MopklmyCGLFdUkbcvKy78deamrGvGE9ai3UFf0zTgZQ08mKKij9Ok+ULwAicUmbgrMJozCJd5ARH+A7ow34IOY2asjGcHiPctnAiBn20LuUwI01500bzrlnwY59ohx7GTEghT28H4xDHA3kjv0g5fqXjCNI1drYns4tQnAMQcNIE8A4RSgkN+j+2rSxkisgIsQfnBwvlisZE1hptyyycuw9uD6RNVpeN6Ruvv6Rnvv4VrW0sY6eB+TXQV770Rb384it64dnzunV1S1fPr+j6pTVdPn9Lg91Uu5t9DetNXbz4MpfXbJIXOzp8sKM8G2iqHeKvba9yKfPmG69CZxsZ6md+5o/qI5/+LIt+kIUbiaDbf0Lse8aGZYYLm3JqSil9XViYlzE13dGhw4uan5uW+z5DePb+ezksnVJRFvLm9sDiog4fOqoiK3Xtxk3dvLmMz+/r1tKSXnvlvF577XXduH5Dt26u4rfX5IOTEKjNAcgbxhAyZMiV5W0VeRlRtjoyajS0zZer3W3WBNYyX9qO5U9DKi+wATvKkNloxiYdraMppCm8g0zjMs81Fzo0HDdiWQgyjyzyc9xg3OEdy7GLGEI3DhV024/NIdow86bG91aek/jmat/653JXgo2DiHE88k2Rl7ay0m2XyJ9HmtgWhGkISpmnaciVEzbz14KM0ZA383AURzCsRKFa1s7am+otvaHP/8L/qm98/hfVX39DZf+G5sqeDk4PdZJLoHtOLmpmjvX1wAxb7koe+yNHj2iXsajZGLbSFPZ9LkC68t+C2GZPsbO5rR0ugUKSqeKC6NDhYzp77mEOdCfgERQ6czp29iEd5bC9WwWFtFAxu6B2e0b5gUPa2djU8y+8ojcuX9fc4lk98OgP0GX3adSHtwSUoQtBtYc6UsV3fI38KbnW+1sQvQSFtz2uOEZTQEtEeDM2iiCZjuAmPN4kUbNYVPZAPolJlvCVkN39oUmevTKaC/Qtwv2M6XSv/M5YLA+xRqOPfQQjxnhEi0MBPn0k9ygDSWMGZb/Xk/5eBHvlAdoou4UbY19xjEITQ0sNjeO3B87ZA/zCGEzeADAmKqcKtEdR1EEg4rUsS4OyNFMwBNk+EJ08J88+oPb0LOlEu9u76nKpIyX456F67CfZuka73ulWXG52tb6xI9+BZi37zFL++4g77CsHw6Aue6wt6t9aWtHq2oaG5FUcaFJsPkEOf4QtOCR3OlNqA4dGE++QN0LbYYs5AjrAaS5d4qVAu6XA/lP81N6PJkEZ/iDPc/knDWhmH1CKswnCnhKcg34CdFKqGJgi5MRTed6XZSH76Q4XHy0wBRx3Xlm2lJWlsgLYb6aBegGuDglue1LKBALjEZTngamUKadeTsNBUo+PCgtcOkCEPZJB/4q80ImjhzWsuzp0YFGXrl6hQGq1Sx0/dkgzsy3de/85nTjGGgTPG6w/c/MdHV6cZS0Zaprx8d9g2lrfEK2DuzxufJydQjVJJ8zdZl6k2Nbc3LwOHDyoo8dO6tSpe7Qwv6Bf/IVf0PLKCrWZZDxE4hMCTCKvII/LGIH9i6KuKVTzE+DdIKCbrEFJmIMsn9Q3jXUVdZYFdJeBUblpxyhzlZnHxKCctMfSMgTLhV2LH++5GO7IfyZe9MzFy54Olz8zczN8iGnQ6czIYz5Ge2QD4/Q4bI/ss7BNIEtIg4dSboPmFAfVOgJ4IOF+3woIvUeKvhQ5A+cq++14GcE8SpA/xybM1Pk+u/pc9LZgvtYVrRlRANe0XEHe2wXkLNn/lMzHNijvvDwrC5X7kRXKi0xlpKUsI52RJoz83GfsMENOp42Q0xbtZB4HIy+VlYUy8krq5VnGOO4DZbFN+lmW8B6lXacg7jlRkF9Q3/EMOpeV5EWQzieAL+330IP4GXAGYqutAWdSWzZLtXBN5AoMgYlqLmGGZADGoGYeDpOUgkRJohEoSxokhG8H/7PatJb2A3JmQKIsCTFkpijASqQT5kLCxY6FqjmzDdRTNewjb8VcrAgHqknbcAbIZEi1ArsMM0nsC4kPqVez3sZ8DC1Hx0mdSNhTwhjV3Hv4t+RrLnhrzsNTlBdpKtud7Up3+6Efzna564wBe+pRyOPyBvSKR0i2B4mmKY4FhKlsGyEE7UesQunbPrSDRU+Kx3U1qhjT8UDoDSiXHpUvbiJ25FuvLpvSPofu8cTos1mNnUJhMUQh485VXFRU8DF9lzr7N7PV6CKi65CLiT4LYJcLGcMXEmM06Up912cljZMWg2wmbU9d4q4b6dlg+i+sG13zQtYuSOmuDwCXL13U7va2FvninTkPnnU9lDdXgTS2oJrJXjGS6ImcwAVJn3IWGHivrKxqiPGnDLaNgQQP9cmzwQwxoAgNm/8SqlKG3cArgf2QwTYa7kmSMCESygR9Ai/isJNS8kMc2BpZdvlydPnyZV27do1Nc0/++u1LuR66q/o9NtMYOEYZ9Q49T+TpV8yjT9aDx88bbv8m0cba2ugPjm1oY2NNW/7L/N6Mx69TXZnef2Bwa2ubsq3m/yiwu6X4b3q5FHTbPdsF41uB2A4ND+il2x3D8tdun/HoR1RxLPvovgtsP46bpsKWPK4eK4e3gbIB/Md8HUZjZQLkowUtw6lNEDJlo3xPYANS9F/fhguvvqS1pZtmN54CMS4l8k/NyAyx6XG3Njgsv8AF0KvPf1tyvonAWJYmTBk7I2ckQ4TbDiGF0vlBns2BFgMF2QiOR5DvB+LbH6rxUNfZ1Kae4BnzaKXJ9XsM21mD2h2w/gCPPF6Wn2kb4zX6FeNkXilOOySpkiRpGEWbVEwnSuQf0wXaN9IQlIYgx2O+CYDHXrRb4wcaYB0xjjQWgjKXGzFJHT8pfcnZ7MCy4RlE2CClv6ZpUGtIxaE7MeHlEvfZoUFllJkaIUQ5c8IAn9uBFPCp3wLz2M/PacsCxxGPLMuxtTtQkgZlWbLglyzSOX1wnaadAZ6/secayRv+acOaN2knDKf6K7ry+re1u7qmM/c+qE/+yB9BALGRndLM9LSuXbqg5199Wd/47nN67tU39IWvPqtvvXRBX/7Wq/ri0y/qt7/0Hb38xi098+wb+tXffFpf+/ar+vqzr+k7z53Xiy+9xsb4pl67eFXnr1zS1FSuZ7/xJT3/5c/pxWd/h7m6g6QIwVOja4L4oEJ0meroPQ/q7Dvfq5IN/dgn1fQoZAlfVmc1y0X75tambi7dov9B01wUiUXW83FxcVE9/OrrFy7pjddW1O8NVfD1u/DGhs1KxW5jdnZO/j8wBuVaXV7XCgejqhoqS0tZCVW02SB/Kb/uS6RbS7K/3MU3rnOA2unuYiOQYssep4QxQzz6NCDzzmcwyneZ0ZQHdxYEhSbDRUaTim/rZp968DEeZ8Yxljpu1OTfAQ589nO1/fco7rT9utfL/mhttI/0Wmm/6/wK3zlG0zZ86ZhlMERPDH8sGWDTNIwkyMNDpHkmcUeoTzDmNa7jyx/1VtRdu6Snf+2f6pkv/qrWr72qvLekE7NBnXxXuxvXuWgE2zc55Mzo5D3H1Z5paRfZ2zMdbW5vYQezythYBvwp1zwKdU/D3rb6lA1Yo8nmAvOmqmrA4eykTt97r2Y5tLX4QnzmkUd1+PQp5RweTtx7Rps729pkLgywjx3G+/wbF7g0XNHC3Gk9/u5P0bcaTRB8j2c0kndQoABqxnd8UWzdocs9v9BX7fUOu6OUx5z2g6xoJ+RhMxg9T9iHjLhBXg6Nab2OAEs9bhYxMBjzanLim5fH1piUO89kwNwI4DiKuX0yaImp4ndK23eC/JApzQLzOVAXUt6ORZhHcF4a6/JSSEPk6lxIedJRdJTvAB8OIfkuG4Nqb/MEuOyHyUJINQH8ApljiDTJkY4cjLRn5VgnE5BP3tiuHYp0rPuWVyrEoE0C+h3QSQgBZhcAABAASURBVHBoMFbut4GiFJuH3CxO4gPf94kfU5Km2mavtsteVgk6DQX+U1xcs0/FZymUmHmuwTDTcJizl6qV5FP4vI4GA8+MXLhD/GCtCv9S14GmCvZiA3yaf/Pc6VRlq6WyKCPyURjTWamC9BglaefnhPa3EZSXWU4fM4m1PM8L2cQLwj776zRJlbm/+4FSAvAjfuIYpPFNSvCSUgqdlVMvtkObbrvAn7e4eBof9B1v+7DPR9gSH5/mGfVzhSgTXBjzhpvguAe5BcqaMcmU5UHxco76VX9LHdq5xf440Kciz+Wfiov/RF21Wj3GYEtHT5ySmc502jp58oBQr3pVxmqUKWfsiiKo113XkWPTjNO2tje2VJZTCsMKdjVmUxO+9UmRKw+5sixTURZRrpoDaAbPmvNFEhJ97Xe/qms3ruvpbzzD2FZ8hG7riXc+oXc8+LDsa73y7DfLqO9RU2PfU9nvsH9yeCdqKiMhboE3cSLI6/3WHrzfiHSUO2zSLh/VGbVHDrGmr80/w6/VtGc9NEVDN0DU+sQ9EmvoRb7lNW9cGsma/gHy+8jf5wzgf1Lk80UE61gfDNh/uo7rwqx5MKjQxOK4ua1ARiAfc9Cd+NbTX9Tm2ooYPAChK1gsEFNJrpJLmsB4mW08QGM/IWRqgNZpIBiiBo+DCFcwyIOqaZsC88jMI4IS150gV5bl8B7l22ahM31ju0GOm4f7ApXiT0ojqeR+BuzKSENQGoLyLMjpyHc/P/MtMzk/gnmeZWVMl8hg2FdEkB9DaJxvNLTQk1dAH3nEkPmBUxpyBqhRbAX6JAYSIyqGPonootNKQQMu2mouS4YgXtZAmzJ/UvUp7WuY9FUnNUhAaEDJ0KBuYjAxEyDHk0RJsodUCS3zIA/vyTOU/5PqUGuQDlWBQdIQJbWUwGuUEkXyz5CCITQJMiZ1Kg0LkKtWpj667pPlS66KNt1v2OALEg35r+LWqaLccQIVCWNGTfNtEBTgMQbdi9kxnVJGht8xk4ni85jnpOeZ9xfjueLz8Xhu9Nlz1Mx/zxFYw9+2NUZK+vdAY2TQBZo1COhUDTSS3TKgQgriU8dslxt4FB7yEMSCGWOBazavPrjXTGZPaCNuZNmI+6Kgt9NV878n3GHh22FR6zZOBePqsQHs4Rgq6sbNLXV8QRRBnsvdTuMwuvE3iPossl3X6+1ol6/jPS4ldtnsGz1Cb5QNd2hAL3zBcfHCBdn5HJibxbmvs9hua5fN5DaXHBGOG3xRdHqXr5Kb3P5vUu5DzPr6umRjRPsDHHtjUJr8DDGkSYKI2x0M0RcG40sgl9cDcq1xKidKoDIIIgFxh6P8JEnQ90BpmnJJs6EbN25pByfqf8K2y0XNzs7oQgYdWBfWb9e641LIuo9GFceKSefxQZd9FsUe8G93bbFZ2aFvPrjtoj/rK8L1uViLcS55HPr/ILEDb8d9KdhH/+MxjmNPn+jZ2I6EfdOp5qlstGwuKmTwOI5hQ3Y8GjwLgPk1qNk4VbdhAP96BHMNjIHbyEOmkGeyI91zWkwKnOMkf1SuFIcznmyEAsvXr2iLCzDzVNS7+AlKkkAoNmpD1SzmNTYUWMgFtrkse+2lZ3X+tRcizbizIaQy0hBoqgEZFDfxNATlwDSW1Y7fcltOw/HbEGkDLBrIP2kTD6O2AjQQ8Dg/p61GBpMaqIwLwlpR9/S3Au63fQFCslkJcuhNYAWxdawk8CSCowL91b6f2B7OoKKCx87oY5Ne2GtszXqKoJ1of4z52D6ifxinHY7ai22iX4dGF1/QxV/Y1no7PTZlDewbusx501CVWdUI5vaby8qt5rKSi0z/xqLniH/LoId/2DHinMH/EO9Fu+7Cew/mH9sc2bnjVb/b+Cn6aHu9DezSK/L3wAxAL6ZpJOMdwORxOcpD+KYP/TgUTTH50IaIqHl0T0j6jRefU83l6+xsR/7bD7tV0BAe7alp/fgf+RP6xKc/qR/50U/qPe9+RMdOLLCpPKHpMlG1u6oyrSL7bXTSZb77D9m//uoFXXjzgm7cuh43FPMLc3ryyffo9JmT2t3d1OuvvazlGxe0u35NO9QTS3xksu+VYkC2BX/RO3jwqKa5qOkx/pvbXe0ytgoZI5qoh5/IilxMIrnPbQ4DU+0pbWys64UXntcLL76kG1euS/jONpdIBZv3k8dP6l2PPaYzp07pnnvuoT8P8NX0lIq0oB7jh1/2Jfj68pbWVjY5wKTKOGxV1ZC4VLBpn56aISyVwS8FGT7gj/3Z/1Qf//QfpTeD2BPLs4eYFV+oFlljlFcaEQKBQdVo3/QORtCRYugaPhW20qDGn8U8dBHt3xc8++aE/bPR5ZKkj4662HX037vduDbapo3K6yPzwbZsbDEea/irjY2NaOu2e6PLPLHv77L27bCGbeHXDc+fXXz7ztj2Y8i6wdphfl7j7P+NbqTbZU70hMFhm6sSFz0vff3z+qW//f/W2vXXtHL9Vd13al4L0+IQU2umk+jAgZaU93Xx6puM/Q4HqkorGyuaO7AgpYnue/AB9DTgsNXV5taalrG7jdVb2lhZ1s7mOpuzoWawiUcfe1zvfe/71OFS04fcNC1UtKe1dPUa474pnJgOcWk425mK6/fazVu69NrrWl1a5sv6g1z+fHo0SASMT81cjH5qFNbYJ4K4UIr+s4m+3ZthNReqEMMo4ng6GnNdi4QD0hChs8YWYtx5sYymwh6aLOr5ASgZcuq5ANtyALmDO2DivSynxtjLJbavsi0XJ07j8WleLh8hUJiGgPsPqIPMUVyEDeDHQylJl5tF6tcEQWmMB3hBGt9Qxjyn3w6m349JRVcG9i0RFJiOAJ7pPow5ozTGN6obhTBMRK1P4H0HZTU+uh7FxaSFDBqGa8zitpA23KcRAnaSReQKmRGiLnhTC0FTAp6jJ+7Vx37s53TL/0fC1Q2GNVPIO+p0DnAZekBZOau0mFZazqnH5c8NfNfmLrKHMtKleUd9Dk21cg0T6qalhsgw4ODSx2632bMN6EuDWgP2cgM6a/i3gsZhHfvZx6b68BvTVchT7dtPuVxKUGrNPlb8DPC/NRiwXw34ygyENCiCbkIKFU/d6C2u7fZp/Rqf12dPTnvouY9cxgD/Z5kaaurte1zmPvW7yARq+uG5uh8Vfd2P6NjJM5uAPIHXGA2vgZZWVpXgb5xfcpCdZ00a8pV+G5+J2GpNTYklBv+zpHZW6MDsAr62p7n5eS7udrTLnsD7ssNHj6iNP9ra3JDT7k/TLg07AgbIgjtvumfm5InxihiRJeydBugoTTO9//3vZ4kb6vyb5/GXB+lOpcOHD+nGrRuMVR3RMIuMNNH3KBl1RINeSyr20g6bMaCu8/cBE8e+EYqHSOQd60eZa2yhQdQ342f62IzpY6R5xXL4uj3vjSrWqhp7SdB9oqaTAStCAjfjqaXbf2iHksiHti2z91T+KON1yXGfJSrsZow62sI+QdKRDY5COaT9cAdef/E7unD+JZofqiyKOBIV+zgNhspZRwI5NfOoLEr5gsP1felRFG0V7EmKNvkOuUgs+GiXlZk8BwzTjkED7tGor/QceZ13dwzQ/eDuRYEhHvdhpEu4NXzRucckph2hxYHbsVoM0m9lmpJlNFY00SP1XLdBpcFoXkb/4blKuf1HPfYbHguPVYT9RM38roTx+tHAZyEudIaECbaAy2C9T4C44kkoT2J8gF0MOctyT6IUugS/omRAT+kAYUq5ERwmCfmJMscN0ikIBvWS2F/XaxCc5vLG+QleUhG1fJmj+DPkokZKaT/Hp2bDlHTQ0DaQhIYcaYWkQ/Q7oJ0hND0kGHAJNKxz9aGr4DXknF6DPnDo30YKXE4Nkdj1EvjDEVspoG6exlYcTxVYO/bDuYG6iIKATsm9wU7qeE7zHKnwGZ5zjtcejxGaMYKOMXPNPAtx/+4wDRlTI7w93GaQLIv4wfSIh9h2IwGZoyfwAznUaVBcAEYF46BGaZNJjTDYCowawWxo0fhsXKBrsHh1/UdBRxtMbzQ9+SN82YBD82Q1ujiZWMf1DCaxlWFaO6Em7MXNZKSHpw82vtDoxnZ60ak77suOmYXDyvNCfTbWKzjbYbWrPEu1ubqqdRbr5eUVLd1a1i3gcMXpFfKWb2lp6aaWlm/GX9Nc42vyxua2+jiUGsOqBvTXRpGgvhEGhDaYIeUR0A6HEPkh5GESJQDFYzhCy4q0QdigkqjgIRvigYThD31ZBAL5PQ6tS8vL6DmV/425/8jgxvY2lxebcXO8sbY+CtfI25D/6r5/W6fL4cGOzwYXskx5UajYh7wolGMNbgMr5KnVR+++3KMxJMQGKE9dlzAY3hxkIRpbTDsPpIE88nNo0xDQM+0R9yKalaWyMleMs5EqCtKETudZOaGNdeGRBnjdgTvbyinfy0s1/sEkx9G3hI09h2jXdEAKyVtpuAINYUDRgDGpGItKmfrKyMu5MU6x/+72qt58+Vs6//J3qF8DobsYyHOgwdjhOqybfCsVMs8fgskT9jkKxcGAH6XNXBqNCePiueB5ULOxqcaOgXDsHKgSnxEL4tgp70aeRgbzpAvk8kRC8uEd80kH62TPICESepACZeJngIOqmbNjTGRyPso3nzEqFpwI6GM4Tjskr2YeWZYxvZ2e+xcPwxyKu9hv12EEcxt/0OsNNESPde33UL6Y9GHX2ODy1tjmks6XF1tcnGxtbzEfwO6OPCfeFr5I3UfTtNvj3Fk1oG3LNu5vb+S7uuQ32I2/oWcaXzB5fHyIb9BlIWUs2HDZwbufNbqSO09f0C7DHpimKXoOChkIgXmRa3t9Te1WTjwzWdzYi5+UufXxz/60fvb/8p/p3e97n37ip/6wfvInf1yf/PhH9IMffZ8++8kP6n3vvl8f+cATeu97HtLHP/Y+PfLwPXrf9z2gdz56r975yP06c+qw7r/nOH5BuvfeMxykj+sDH/igWmyGMhz7my89Q0vNE5AnhBz58ihHFB/Tz1qFWp1pJcznHcZ0bXNLu9sVPGYm8Earxud1udAoskL+p6f+Nd7FuXnVbMym+Pp67+mTOnX8uFAUPmyVS4FSuxur2uHCIzDi0zPwK1va2uxqlUPW9m7FFJ5ibpYsngEfjzAcmHq0sbS6Eudbj7nRHaB76jOT0fYgdqbRfYze9qphoTge9Wg+m96AjDJyidz+hHHSZCPYriNgWAG3Z/Tpq33rwCGyVaCHjVfYkO1qbFPVaD5GHthM/LDi9Y1LvB2Ddc+XNr7ccV3z6DFHfOG5y4HHhx5f8MR5ZJvGthu73z8PiHMhZLoI1hiPS1H2scMdbV17VV/69V/UM09/TvXuTYV6XXNT4iKuLw13VeS1pjqlNrsbYrelE6ePa2qmrfXNNa3z9XyLiyjPxZrNZVamqhiH3oA5TP42h6seBy5f9Bw9ckwPvuMRLSwekpJcM4tHtHDoGF/hUt1iXXvz4mV965lv6pVBStxjAAAQAElEQVQXX9DS9RvIIca7p8vnX9cNLoemO0d0/zs+yNoyGYk4drf5J+yywtcY1NbtP3Fg35ptO3CR9U9dDIpqtUL8D3KXjceWcvOO40XcYx2FgAckMeo8o4Kfx7rPmPcZ58GYIBVzC3juM5cCISna5KGtyAR+tEzG2zzMWevb6NuusC/bWMUYeM0ZQ6aDl9se4Iv92x8DZLFt1qQNt2d7HyO2iIrDXdeqMRVhlJWJ4DBWeusLKlrf9446gM51xiD5tg/yi9m8R0p7pJ3nvkXEyqaIEV60R7J2XWNMPwkh4aGLzTjg70YRhiEQBcwMZ5PACiD2OyUEMwcP6U/+h/+depwWtrb6WlrdYm4M4F7y8TPRjaVtrWz2dPXGul5/87pW1nd1kwvsm0tr2q2G6g5S1fivQR0U0kJJyDRgf+iPGTvsX8UqfO7RJzXP/HAfanR2Owaqq3oPjHlFP6v4ocJlfVW2B+bCgNCr52DQl38SXiEJSkFu28PPZzFEG2lwL6Gw5cF/X7sVtmJbrkZrYTX6YFLTZiOjx4V6I707L8pg22T+V/Y5yKJ9PGt41sg4wbjMFgOfKIhSaWSHNX1eX93UgHk3ZE/gPXfO2thDZ55jc6wxC4cWaaJWRf2c9efQgUVdu3RZM7Mzah+Yi+trq0D/tA2hFvhIPGA/k4XELSmDX2DgDcSBxHros1feQ42+DcSUdckWXgP0ULL3fe211/TNZ57RRz/yUW2yRznKOvfOd75T8/ML8BIKArc9QTR3Rw5JhsMyyCGvuJ9Nod2HKDCkdBVR/Cax72nkxx4cgWJSBM9JfBShl02MsoBAA84jFTZj28nSVEmaKaQhYtIufGvsbg9wcZ7bGolD6w1f0jXj1iR+7zctvYXIH/9XV5fUx/Z6/V1tb63o4NwM6wS2zXqTsvbnqTQ91VKRlcqQOTKhT4iuBoEQZIB+5vvsf9y/gL5jPV70CFeD8MT//36QY8zDfM01huilmd/NHLLOjDGtRgoPcR6MctG7DLwOAqJx1xiB/GZM+tjcQFVMOw6YQ55HlceJOVBHiHPxCjyqeCYN5KXMiYT5mmIHTifQ+6wq5l2AX0L5kHiNrxokCZpHLs5MvEdPohT/ljI5UuoGQsNph2E41F6ctRYeAV6BMEkSJQmQoJES+WfIC+xrI2WfmaGyvEqUEQ91ijYy1Qn+lFqDpKZOBXqgIn8gvqmqx9hXIaGvQ/hX2E8tIY/7o8FQAXNKkD3BJyfUTGvFEUgcxz8I+wjYTojjkYooJWEEAp5Yxv1DNvGtrkUBTxxzdNKMOSn07blh0AEo9p4aXXvv0JxRuvihLvce3wMjf9uLPreKH/l67D/st5uzS0/jMLRbbbWn2nzh6+AYiXc6bOTbbPI7TdrlI3SmyOtAC80UG/QZ/xtQh3NzmnE4Qmdmpkl3ZtTmC17Rbqkoi9uQkS4NHHSJQiNIZ3mm/YhfKILzinjb601k828wR2kuNcoRagZMDJQXky6Ol9VZ6zdv6MaVK/LmcfnWEpc8K7p542b8exM32GAu36D8+lVduX5Jy2vLWtlYkv8gX48JWTH4AwbYxo1daZAM5elVY+pDl7GA19wm1oTJcKiE8uGwlh0n80IJcifUJ0JZhn1hIEMRD0qhTbhZFYObwNXplOI+l2e7HGIvXXhDK1xKVWzUxug5zsHAYY9wF/gyrMeXYC/M7neNAmAjOz7rMeoYvTp02voMWCtq0sAGOHIGTk+cH+WRLg0YdhqdZXBeSnqEjPQEHjMcrfmXjGU+guMeG6djPCuUlR7LEdBPdhvgD98A0hBiu2kIyNBAqSY/iC5PDKG7vUlE7ylw2jwi8hDrx0mYBHkslIifoYb+N6Is5L7wKdRVqW2F3oqSalWdtKuprCd11zTYXdXG8lW98dzTuvTqd2jX7fSbDRYOsur2mWTdt4XHxhPQcLyizt6mCV4cEsYTfIuv9T7Q+av/6toaNrnEl0ZsksvKlWi/S1rjMtPl/tJfMdnhQH+aftrc0kA/ybEevMnvYiddbMS/SWH48Gib8sbFpBUXTEWeo+9UIUlUlhyycYKubx3axny4jPABE3Q5gPbpx93gsv3oc0iPdP7tBy59rYOaPpu/ghRYgAOC74fIT/0K7l0z6/p8jRiAlL6FfcDkmzFhztqBRoz4u423xQAm4zrehNIfy92PclbqImsT7+F0SdPn3j50OWhbt6bxRVDEaHPsuWgd18yvys4deZzus0kcYHP+EjOY2C5y8CCKpqawROZ/TZ2KcSvxbShIIU2VzRxU6BzUvY9/v+ZPntWj73m/Hn3fU/rAD/yAnuRS6OM/+IN631Pv1cc+/mG9/6kn9UM/9DF9+KMf1Gf/wGf01Affp/e+/0m9813v1Pu+/32aWzigk2fu09TcQZ08fa+s+/u4lFm7dZVplmILuVIWyZy5LI8DSra6sizXwsFF3Xfufh09cYKFpNabF/GfV5dwt0Otr+1qc6unra2uhK8r81JFKJimQ81ycTQ33WHzVuvypUvyP7GcW+hojpuGHhcLbur6tYu6ee2ycsa9PZXDc0cV9jlNvYCOtriY39rcYeO3yyX4FjlJ/C2SIY1VbEjE5K6BkHc87hr9BIy9AaX4Cd6N3RAf005C6vuJcH2MznVRFE9QyJEmjRxc6gikNWEd/Wqfca8Z5wqbqmJYxbYohI4qtMk7ajaj41mWR99YtAt5vWy3p1h/jZZKbMDjkAW3CagYbRwe0Y5YF2riY94xDs1bHuQNtGgOnU6mg4eC8u41XXvxK/ryb/4TXXj5afzejuamB6p6y2qVQ9G02p1SWauU2FlnjEM21dHs4kH6kUI35FIukyrCkCoHs+wnWlMZeqrVnm4zMlLRaun0Pffq9NlzmjlwWKGYUjG9wIHsiDZ6tVZ3esraszp+6ox6XPour6zqOmvzNpdWWVIw3l2FbF4PvPuzCiHT3X7Q/t2yb8+DiGeUF0ahg0B/HO4H5Tw0KAexZBDfo1fd1CFvj6eLyCfDYzRgXOyDK9sA8QpADlGAp5HCfhySzUNV3jy3RZwwRD3KAqZGQEsyz8anVnJo2P/Yh9S014AxtQzYYw0q4g5rh+xBaiD8ESwnD000sgXkM8Yl0JrecB1LhdVj34O3hfc5+2G596NRpBswN4eAdlzHOcaYxvH9gHL0IDFyjjSkPQ3R0kQPjpu8GYWxMlOy0hDwfURue1J0AEfKwn5QsYVNHzh8Stv49g0ugZZXd7jwWWMvuapbxP2bP8sbPQ3SloZ5R+u7NZdEQ91a2sSee9rc7ml1bRN7r9lLBPYjAX/aI90TS6KmZjsq8tttPSBbBPMsZLkmoEJwHoUBWGiHIQ2q2ZNSjTboc0gcVZqmSoDt03pqxlJUozJ1AvB+7u0Q94fIFmIjkWXz8sDcYUdOonU3Aw0ENMGDBkmO3o4pje/RK+wviXHXsW17De1hwzUH0y7rcc3ee5c9CVtqldZJUWiLfXSaZiqyTBl7m42tTXW4gBmwMZ/mfNLvD3Tq5AnWqXXtdrc11S5VlpnyPFMaUmQwCDC62rbDGHt9mYD9gmVxv0LU6ZA9Ql8FbZ08eQreJ/WNb3xdvmwPSaKvfOUreuH552HoGuiAh0R8gjt2e+fJj5lNv1PiIEB4G2IppPHZxzCmUbfnj5U/TsfwrXQxe/yiuGkjk22iz97N+k3TVFlIsY8chIYac3Ik6sc6AnENYiPjPIuXhoA+g6PyK6RNXecEyu5EJDJTYE2hfmJ7z62lq3rtle/g53oacKHIdknn7j2uxbmWNlZu6Oql17SzvY6MQ3YBjYCWxR87utiI7aWPzQxYMyOQebCvkSiPBU2RJG1kdeuoxcG/IlLkeCuyrFQE++wMe5sgs25pmPaphUWESXuoirjLCHhiSXyRuNuDwHSNMcQO3D8SPHxMQauMTwW8Pu0zD33zd59uLkPY1+aeE8mAM1GlnLmUc+EW+jsqqNBmDzuFDmfqnkrg81NQJUGfsG8bcumSZoHLlYQ+JCrwPwV5OXv3jPoRpFPqJKQDcJh4p8AkjqHjBnMbx8gFzVC+MIplnLeHnL89wmKUUw7ngbwB8V6aqAqmCrSfwiFTysVQWkMZ6wS0gQ6GQw1I11D4givzXOE8PjTwETVUVZB8peCzvdsWtOInLwreMOQ9ftI4ZqK/4xyHIdp+GsLIDgIEAN5+bHcDBsXwPs526ny3vX9sanxPz5c5+ByfIY1ut4prxfgi587QZ7Yu54cdxtI2H8EleY9xi2Bf1dvpKrTLttptwMVOq92Jlz9twjaXNi3n34EOlz/GLJc7nZlOc9GDQ50ZodOZUacz1WDGYUdtLpDKotQYWdFmY1k28CRAhgwUTAz/toiRFbk8SUrycuKu20auFvK0kGFqBMed1+EyKstQ7kDaWF3X9uYmX4l3tHzrlpaAL31ucfFz6/ot+Q+Q3iJveXlZK7eMJQ7Vy1pfX9Xu9o7stHsoz0M4xDBqG4VHZgwbOsaQQIC9YmhDYsIEhtFInYj5RMZhgCSJ6SFmWgMSkQdxjHHIJLGh2dg3Nzbk/xvY5uqqFucP8LX0gBYX5rW4SMjGuwkdP6C5uVku66biuBXoJ+oafTt8W6C7GcZpxmM2N60Zo8M4sXF3nZb5MEaOl0WhLM8iQsiluAigZzvHMdyVEbwxmNCP6jntfB+aQpwMnhAgbxBnTQqDNMC+geuM4UUj1o91UwgRAxFipI7vfa+gAJ1gGqKsKem0KSefua0afac4ijynct1l4biupZtvqu6tqky3pd6Scm3o4FzQwoxUakfVzoo2li/rte88rdef/wb70ppFqJIP/V0uCjzZDH95d2j0uUjos9CMMYiHwjrWrTms1kx+T3SH8aDILa3r7fDV33+QcBMb3lzfxC7XtYItjLG2sa6trQ31WND8fwyBTexfoH8RMUU7bO7Nt8clkSe7f2PAiL+Wi8xRF36Znk2KjdK6qXHwmKNzJZj3WGj9a7w7o99EcNhD1oq+3QbyYv4odPw2IIfl6bN56xK307O8ZZYpN8IodBwE5nPBoph6HImnaaoUOYuSQzH+qRwhKzPGGKRBAeB1CSVSCoH3HcjG6ZyyPJPtzHW8KFaWncWu4lLPsvaQM4Y4YPclOlr04N9s9G8j7Vo3oItjbeygUp9xd/8moMyO2Bd2OzvbjJ2xwQXGGGta47JvY2NV165eYlw3tba+rO7uuqrdTSVJ0lwqpylLZq7W4j06+eCTmjp8vw7d+2jE/e/+iOrpwzpw7IwOn7xXh0+c1SHCI6fOamrusIb5lGYPndL04jHNcmhRe05HzzygK8veGB/VCS6U+thnmSpuZPv0uz8eJ+Jd+uBf4WbG6CBfvx966BE9+MDDmpmd1/rGji5cuqY33risa1duqbczUM3qWVepujtD1Xzt3uBC/ur1y9ru0Sf83gZ6uLV6Tds7y3jVXYWiiqHySqFEhnpHG9urxIeaXuCyoEzUZwOy+GHrRgAAEABJREFUtr6iiq+SCwtzOnzksA4dOqTZmXkNqkSDQaJEmT770/9HvfepP9jMTxZNL6DNHKsx531gYXVZ3MgPqtvoneeDu1Gjl9obJuaCkNITI0YHxFCIecNVXsgHlHvjLOZezIfQIYXowVTU8WMbJAxpwEbTaP9lUcY10n7XKFjrirKQYRsN2CpVZF50JP52mHkbbhtRYhvspyh2KlLHV4hvXqnUmcmE69fypZf0nS/+ip7+7V9Ub+2Cjs6nOjKTaGEq0VQx1OHD85qZn1aLL6xTc/Oa9x/xnp7V7MHDWiR+YOGgTh2/R4cPHNJcNqUcHV189XVdufC6xAYyY9dVYbsdvsAfPn2PDp64B7NbxJsGrfWG6nGxc2N1S2/e3FDoHNIh7PEwl0SPPPZOHT1yHNvoSSFX1mpp9tBZPfGxP950gLef4JdnOZGoR3SZ7YF5TQHlJmMYCBqdOJdEfAKJPQSN+eytVblCSBXwQ+NLOo/FfnhcMvxTQNZIG+BjpAG3EqifcXiCT2xxEMdmbE81g+XxayQzgekJXd8QaYAiyBw9yCMhE2EwjZFCtw80TC3yAnUMgvETrRCFxDb9inFyHbLfwYggRU7eUbaYTzlpl8XYOI/Q2Zh9MzWcvgtiFoSxOULzmYC0eTYg4ceEhKOA2O2PuzSGdaGoi1SoYkQYRiEBTNz+REZHyKOkkTlG7njFCuO8VIr8CWggoFkRHj99Tj/zf/gv8K9H1MX3DHFcu1Wibj9R3prT/METmj1whPAoc25RM3OH9ODDj+ue+x5gzzarjD1Wl8vPbS4/t7d3NcSfsDXRzu6WEsS3TbmpsRSTkLYDyPfB6QjsQoAiyGFCJMAsz3LSidI0xfsO0cBQQ/pYM96G9v0E7DjaOnVK9t9jv7QXtuX8nDLzNX0IqYwae97HqommTaAgngAdcyFzOEKeyXMoBMIwyoNWBn1xbQ+X4f3RwuKC2lxCx/zYhzpegpZZoc3NDQ5tQcdOnmQ9qOSPuc8/97z8PyvYWl3hMFhrC5oU33T16hXmpTQzPROb8iXSgLVlwP7HOmls3618DzBmNXuohEOnfXDgAqjX3dWhI0f0oQ9/OPruN8+fj2vq1PTUhFG09bHsXl9Ya8dtWoUuN7H77HC/oQZ0Yl2HLFXGGI1hHxWsv9ibUa1RG/Y3DLqfuH7UMR/hIZu0S3xctSlHr+zxrI/IlzEzyQRpEwvjSk6mpEBmOW4DY0s+pQrk71VJqWUQ8LiIYPJYD5bFGdbrK889Q/2hOGiBvtp5X73t67rnxLxOge3tW9pcva662mb8d1UPuZigmzX7AK/pNQfnGB/p23zHCNhwjGN3YSRIQFCSMftf7ZUi5501gtIAskx5mTGHjFI5Y2ikgbIRYuXg+vHlSMyKEWRqQt57xSRGD0bDQ4J3HGdbD5pkfeYt69O2SqSxB/hFNviCwzNtHe0UOtgKmlalw1OpTi9O6dB0pja6DLvbOtwu9OChBX383Q/rUS7f2mGghIugmg91ZSaVea0U2laeKnDR2g5DBdqe544hT6QWrzIdqtPKNMMNXpYO2PcETXfYQzAGSZKgk0whSUESL1U9Hgm7u5AEhj4I9hqGTEPSwmn22L/1MmkrVOq7feRpJeZRKihTzgenikuikEIEbcqHWv8NoR3Of96rJezXgpky+QaSqnyoms3wkH1nKIKStJayWn3mA8Xa4Qzg/5nF1tZWvC/wh/sJyHO+z2jrnOUNp12ni6/vwiPuK+PYwJfHPD0mzncbRpczWjxvEDq9HxV78gob/j0xsnvbvi+v7Qds/7YBg6GjaQtgEPWDDTrAPgZ0uP8WWNDByHQi4W0vq28vwwMX0qAMJx8B8xJHkmcMCvGcuNOG43kgP/PEMKhHeUZe5hCUo7JYn7hD5xWzc0qVI1Wt5eUlbW1vIz+XQTj7TW7/44GaL+v+orhD2S4DGBEPdl31OcQNuPRJzIHDDt5DheXWEPOxQdcYUgUIcfiBE/IehpgmGEoJwN6hE4Y6JKwpqxUoSKiTwC/BYBPawYwVJMqHEvlD5yfIzGHp0sWLWlpZ08LBg5qbm9PcwoIOzB3QPF/uDxiOA1/itNsdlWVLbSZmq93iMqilYhQvyB+jKeuoA70v72Y7M5qZaeCLtDYHjhZw6PpF2VZRlipHC32O/gNjJjTNNETmvad2fyjLcGZ7KJWHXDl5EwTSIDDRjciLegGMuQXKM9rc45MrRPo8tixZa2PqvTDAI2NRDNTPiacKFBoEPI75i2eaCh0FDnw7Wl66osuXX9ONqyzSvTXlaVeD/ho1t3R4sdS9p+Z1YJ6aw3UuFW9xwH1Z3/36b+nV555mXlTywbgXb1N3oiPwJUFM266YpLUXdyY6zd8hNjzJDLQUsiD3tYi6b6kzNaWZ6WlNG7Ozmh1hivxW0VLBpVyeFXK9VOMfRqBWtPkmJ6CzvOFblCr4wmX+Rts2AR+oOVQPIrl1F9DxcDCI/XJmCI2MnrchD0pDBsjjcfltgA3Nx6xxGBO8kIymyGURsIB2PGTzkMdDZPK47E4EbCsFeZIoQybLZWRZJiOETBhG5BHEf9AoImaRk5Lcg+hneAtCJN5ru1JtecHYYQ5w3OMLr57j+As7ZTv0igWlGjtkFpNIN3a+XCpVwLbhy2VjOy4S29pirvtyZGNtnUvode1urWtza41NzYa2uQRaW72p4L7gG7o7W8g4ULs1p7ycUcnFzoGj96l96B6FuWM6/sB7OEQ/qtMPvU+H73tc9z7+Ab3jPR/ViYfeowcJzz7xAZ165L2aO35O5x59n8rZ43rw8fdr7tj9OnD8rGYWjqqzMCfL6YtNy1yxYPm3xroO+ZpQszm2zqfYgM/MzWthbpELmAWVRQc95+pzsA+hrYwLgbrKtHxrQ7eur+vixR024xsqWkMdO1Ho8LGOMEt12aiFbKC5hY7qpKfFg3M6cnxePXV1a2VZdag1MzelXrWr9lRJGwPm4SqXY9voYsjX8n5E2Z7S1NSMlGQKWaG+Bhykdhog9w5z1L8F574ZXhC7LKxd5qjncJevI2P4nxL6Itf/vGqXejvo3Wnz8CJumFeX8Xf9PuNuNBtpJoL8gx0ibRYyWV8ZFzn2rR0u2judGUXg10v0mGPHkCqk1BkjBOUg2E4x7hDjYcSrjf/qRB4zM9PoZzbGzd9os9HyBVKbA6ZREpZ8FOhMtXX4UFtZuq3la+f10re/rKtvfFsz6Y6OzCaazndVZF3NzxQ6d/9pZXngkqmvg4ePapZLn6wzo2On7lUGv5WlDS56rmvtxpqWryxp6coNbdxc0cqVK+Td0LrXYC41+8yfxWOnuPw5rdCeUcbFY8lBeFctrfWDrq5skT+nY/c9qIXjp1XOH9Ti0eM6yiH5+Il7cBeJsvIQNv1DEisxk5I8NSBn8gQJFTUvImN9EYVkPCZEx4/px3H0KxBpee3VTeEZInLy8ywwJrkC61lmsM5krDeOB+Kxnvzjeor1PKZ5CEqz4Iwot1/eQ9m/2N+4T2Lj6ZqQNvVCSphSp0Fw4QiOx7YciXKn0AZoQwybsiZNJrWI80ZrvHG4zRPjtUb/sUbxQDJOO2q97SHaN/TxYVzjRSRc3B+oyXZdx0agKmcK8p12o8D0+0E/9ydjPJJRmcRYcqKxK04H19mHqLNI4FeKDgyTBzIABDzOaEBubALhavTuMejT+X5VYe813ekj8yAijgt0cYxcyaA+XGU8+sT79Sf+3P9dR0+ew1e1ol9eOHhcZ84+qEcee5dmZheV5lM6evyUFg8d09Gj9+jUPffr3AOP6N6zD2juwEF2fkEbmzva8W9bsBu0n2lz0To9e5A20qY/ozbdvOU1osyWGzgdQX+izKYPdBewXVWSpDE7wDHBZnLsNU0z7f+xXhs4NygNVOZxyhgPuTXjETWaUbLOyLWeTLgPAR6BNj0PIpyGZ0AGhVQhopGTItJUDsDlEY6P4TYqvfbaK2qzz02RPx4IKb5647p2+XC2u7XN2rmldT7sesolML3/kXfo6vUbrBNd7fBRLbCWznTm1GE9abNuzM/NqMdHnxb7Kvu8qq6wASNqG+48KTIqCkaCh6JG3/SdfX1AFh9E0yRRn3V/dnYm7gc31tfhXckfrI8dOUL/9vGw8kDNgTR+fKJe9AlYnp8IN2XFE04eWKQhKA1GRtggJ219jsWM8lG39ocO24gZWu4Ro1jOmDkcZVEV5qZhLrjHA+p5X5OEREVeQobAvENsKyiGIx9oPzhBWSrLswlCbtpcAdoQxzylrkErwUjh2jwhkNFER290jBx9zmU3blyMeaYIzJyqv6k3z39XmxtXpWqNCwUpTbra3rqlwH4icO7C1BUsSwiyHCiMtiMbxnlwG5rc5h1opKkbWDOp6wz9/n7sK62328CZIO412I/Egz396cb9Rz+eI5qyLvGdEbqqKN/Pw3x9hmlCZqDHagL0NDpveEwjPP4GNjDArvuU+5KhZnwdOs/723g5gHz3HTug9zx0RmcOdvT9j5zRu84e0zvvP6H3P3a/5rJE9y7O6PSBGd1/6oiOHznA2XCo3u5AU6k0XwZ96MnH9W/9kZ/Spz/6IZ08cEDtRFpoT+sTH3yf3vXow3rgnhM6deS42ugy4O9m2Bfdc+KYEm6/e+zBTp48rqLMNETWLJOspz7zesBeLQlD5laPNTgwhLkS/hOXNjV6bHkOoqss7atMusqJp/0N1dW6ymFXQy7VO8zNvNvXzKCrQ6GnvLeh6azWNHU7HMHT3kApe7k27fpSKC+khBuSdNhX6gslaLM0Ud4q5QudbfaF3iM6vrO1E/Mc32Zvv83Fj/+VhsMI8kzrD8Yez5p2PIbih1HDBnlj4zVweQT96gHHa8atos4YcczwF97HjrE/bxyvPc7AIU3d/gSJx0vgOB9LGkcJ7Ti8WR4jHgjcKEqcCMKBwB2pCZ3nDtwJxloZL8MT0AtBloaJc9jvKLKcfMpMF+OeuOQ57Xr4Dk2g2AHeEpeILH30hU25f+Onj8HkRaZ6MFRI6CZUwQZDmKSpUtoYIw+pAmWBsiLNNOAQPOA20/n4D4wTHiwaXjgioEucxqEmOKEkpnmNngSDajCMdRNoU4w35TCTmCH1NKpHsxiZgLkQJol67sPSEgemVaUcZhTpayGkmjgBwqJSpSFVloWIkOUxneK10lEc1ckI0KcS5byI88j8Uuo3CAohUJ4pZ+blWUnYpCmA1DVIu3oTHeVFNpM4xUpJNSAVwOgJ5PsxUr/Ip0liKTHzCcQD8QGgv7xj1x1GML4xgzIeZzFtxMA7OkFKbACdF6+aw/iebfaVcTtc5GKBWNXrrzyvV1/+DovHTXEnIu5IuPzYxOmsKUu31Wp1dfBQqoMHCtJbWlm+oIsXXtTS8jX5EFQxD3oc/LvYWjwMMm5dnFWXCdcHteeK22eRRaS7Pwgb0oAjLVSyAWm32mpxEeQNw8zocm5+bk7zM3PqcOJ5MKsAABAASURBVNgrWtBlyJNnDEsuFAZflMGDF0EXUSOMAUUo12NZQt+mg940GQVtFEUWyT13ExZ3mChAX7NbHOBoEud5KCgoslIRZaYM5HjGkGYyfUCASJbSHnHIR/lOjwEFvDEuMgJUpE0ILG2Fs69xcF6Q+rQ9WQhZEGr8CkMZzT7WQpeuQ9XbHpeZM8yb/NE7KKXNUeJ7BIF5EP/ZZFmoABko8lJZaRQq8qwZH8aobLXUHoXWrZGhkyzkyrIx0BV1MuDNR0Qa5LHmrYA+UstD6CAOHx29fuOKNtdWdJ0L4CsXzuvG5TehTRirWv4bORu32NhgU30WH2FjfGBR1ppVKKZ1/P7H1Dl0n4qF0wozxzVz9JzKA/dwGfQunXrHkyoXT6p96LQOnnlIiycfAGc1d+iUlM+oOyi4dMH3od/VlassZhvyAraxtcGl1BabWWNXU7OHdBC+m1tdra1tam1zVzBQlk8hY6aUcHZ2UZ1yTr2digugNWmY6MihWS0sdnTk6CEtHprW1FSGnWfyxU97tq2KPmV8EeryBXaXca/om+1ie2dbGyyenmdT0y0dODSnvMjkP/TdZwPRZQ5uRhkyhbSlii/xPfJcP84/z0Hziugzv8eokXegMZ35R/D1tsdlXfwNr9F83iH0pY/ze1wITcAmw/UN22/N4m3Igxkk22LIUuXYRFmUKssWfW4xjztgRh0OCZ7rIbXsQQFbmACn7XgaYARCSCnPIy/bXrvT0szMFJiXL+Icb3OY6XSmYhstLvnbvggCHfxJC/qiTd97K3r+W1/Vt7/xJd28/Drr5pb8T11Djb/DNx5Dv8cZozZ8ArLv9gbaZT1c52C1u9vXzm6lWzeWtMxlz+qtFQ5aK9p0uLyszdVV9fB/1vvOTld1kqpz8JCmjx5TNntAoTOjmcMntcAhWNhrXU5L2Mmh4/dq7ugphfa8Bt2a8W2pt7GjC1dvqdKU3vHef0MhbzFeNXZSEY5RE0fZPDJQ+d0fdBcLgjwmEX6RlNJY0rxSdEwMXTs/EB0/AyLso5ulhnGm4dhkE23k8NjXpmAOOd80ilRUpr08y9Rm81gWhcqxXwi0wqO7/DRdGsDGoA028bGNyJ90DF0GYjvUcMNvgyabeu5IpH9ro3AYiRxjtE2SqOtGasdjhNdYde4Dydu6QRuWitqySiiePA0dlaOeJ9mRlA0bGdY2wegx/Rga1WnSAa0Sc/sgGKM6Hj/TkiVDUO7BROgBHTT67NPP/aCMDjdlxE0X0Yjo2g27FJapHn/vR/Sz/+F/o8MnHtSJex7W2Qcf40LoXi0ePk55Gx+TqmwtKMfPDlQq5B1NLxzT4aP36r4HH9eR0/ernFnQBrb/x/6d/7N+6A/8jN75fZ/Q4eNnlIYQMeqErEyv2TXrZDWBD4rIT7qRGbLJk9I3rJJDzNB70DQoS1PZhxLANp9ATafUhNRBB4MRvC5X0d/RFoeSLm118b8V8SgHftbzPoI6MOFJ4Q3wIyGM20nJD7EJ3sRHT41ubwM2gH27vxNQvs0FzqOPPaSjR48o0BexXyZbxVRLR44c1hQfLbsbW1q5cSP2c6ih7r33PvVYVy5euKi6GmgNP7WyuqyTJ0+yrgf1Bz32/H1YDdkLbo0Eemvg9jLmbUSZqcCfe133eGRjuyScmZ+Bb6azZ8+C+zm09vXiiy/qS1/6sgLjGULWhHlQAJGfw5T8lDyDtMvcphEVNhLJ7Xk8GnS5LDB2Yjgei4o1zAfDPuueMRlH77UYn5r56Xlpe4lsUXcMGZQ62nqNjAkH8VoDdNaemtW7n/poJGleKeUNmvTem1wS9ANdhNtAtgKvO0FWfNL49itEOseQxrIi06/+0t+Mtuz+IxUqGUC1qzLva7qsdWCh1OOPnlVZDrWxdkO9ymNZISfcArBOaZqoGQNbzvcCdSAORuY4Ve54AutHoI+TbNhFnSKzdewxqLoVZ4oe4wP4kOa9RbOH6MXfJIkfkxivLmU7O7sxbxw6r0uZeURezDOHsQ3GEYXIcNrn9Yp2DV8qOu1L4oFtgHGv2GPXzNtoI+OQOdyl3HvuQW9XnaSv/uZNzZUDnVlsa0E99ZYu62CZaD5N9L7HznGmZa/QKfTmtSu6cvOW2A4rH0oHylL/yb/37+tP/OSP67/6T/8T/b/+h/9WT733XXrPE4/rv/3v/qL+2v/3f9X/9Nf+J/2Df/C39eg7HtTHP/ph/fzP/az+5t/+W/rYRz6kf//f/XP6e3/v7+ojH/6QbNuf/MQP6n/7e39Hf/kv//f6q3/lL4O/pIOLC7Q/ZEyt8YGG/a4eOnFUT73jPh1La03t9NXh7P6eMwd0tDXU8dlUP/h9D+ld9xzTLHvMBfr6nhPzun8m0T0daYHL10cOzupHn3q3ziy0VfSl2YE0zVob2GPP0eeHjh/RI0cP60ir0EHm9g//9B9rfDIi1ECMQ41+mzDmeGq5hG8kdYTLnBGwWMMdCPvthsIaf1cz1zyWHuNmHGuqghHHAF18UrjcAYSSfUWE/VS020w5+46sLNT4mYywkP1WlmZIE7khJBMsRve/aCALEIEs0CBMzVw5cadDLlpsakTJ4qtJv83bFFS9a6nzJ7BoJBDB/SLlNmmOvGA4JyVtIJcZpsT9f826tXRDQzataQgKHGRTFOBQxF1XLBpKghIqeDFM06A8z5WikJS+dncxem5DE1/WcJnDuinDycCCErjQwTViiIogS/5xeaLRf0yISEOh65hXkphqSI7AKIx5iZIEauqYQvDv0v7G+gbOtxIWELOFEYRRbBwEMvKQKmeRzUnERcPjQ5+C05QJmnRcASML8LmTl2mVBsX6gTAiU4ghDJonckl5k+QtsyZsUvEd7d8vgyIHgLuvmIghaRIyH4dGrOsIduhNRI8DhFGhhwZ92XlNwGS2g+OTHeqBIY7PaU8gL3YVh0DbwtbGtrY4xG6xKRC3xW1uqXvddb3+8nN6/rlv6uaNy2rlQ83N5ppqJ6igp0F/XVWfg2u9THpTs3O18ryrWzfP6+LFlzkMb+jIqftl1Xp+5NhMnGQZk4vNveOGJ11RlMo4AJomHWkrTnAckZ26nXsEl0jjhdp0aQgyjzIrFCdumXF4aKvT6ajFoa7dKlVmtIfNeowi6yAhcBN1fRBcnmcKWVCGjViWEmdQFC1hWEAKdMQypTi7wBzhDkhZGlQWU/rIj/4h5dDnRUH9MqKgP+aThZx0rpAhh4GMRU7coI7732CUhwwhBAXkyLMcUYmHBlHoKE3zsjxxESMJhTIIrMNEqfwT+RAPyN4gj/1o4ukkTjWe4CoRwalRm+GO0H0aj1dZlMqLTDn9KrNSGemsLNn0FQ34AlmUhbIyA2M9hEifZxmh88qon4z0BCFTSC2FJNrn3TyYMIasneWebpy/pYtvvKxVbHPtFl+2oLDdb117XVs33pB669pauabuxi312Ohod1P17rqWLrymwELU621z6Ogxkwbyr7h261pd5n1G23Wvov5AW6vr8iakzGHOIr+ydlNd+Kxcu6HV5etc7Gxqja+Xxsb2pvwblf6niSEUmpk9rJBkWrq1rjdeu6Br15e1vrqty1eXtLXZkxiXDPuiSeJB83PzfPE+jf0WyFQzt/rKsAFfWAR0UPmCxRcHbFA2Nzbhu6xd5n2BT85CrqpHHfRjHczOdrSwMEf7QbUv97GMAZc+OzsD7e7W+vgf+Lf03g/9qOI4chiIY4T+nS4ZxzzLmTcltp3JcednjKPp9qNE/hKbn2BEY9oJskxZAIRhbNv0h04zlHWEN1veXEWwkfMlUpcLrj4Hpz59tL8az0PXG8P2XzGWfXRS++AFfUXojVEXX2HfUeFD4gU3imaIqYqSeDfPgI2HIvraoYkV5tumXv3Wb+nqy1/W8qtPK2xe5cvYhrY319FlpW3kunprVddW1tUPudpzB1RMTWuddWgae1+cmdXyVewRXdfQTiWZAhfg26tL2NKatrdWtXDwgOqMnVW5oBPnntB973xS2YGDqrjsuedd71W2eFhbdaFeNs3lzrSOnDyn42ceVZrPq+pnyJlpa2lFV67ewM8d0bs//G8q9sr+/S5wB2N50+n4Dn7HlyOpX9Ik7UhQM0xpzA5QGAQ8KRiRN0QxHV8o2ePi9gyN1tG4cYtjMIhjzsjTD7+hYjPJO1bPWJdbZVtFu1RWAOZAYK5ogkg2elER/jTZ8KLvfRJeGyuHdV+1bSPGKz5Y0h6b1hq6u2GymTQNdWBN30OEeBvWgRGTzSvqKeaNpHJ2TKd+Ux8dBeQPhCZ2biRNnesYOalDAA0pmiKDSIBZGOdR3OgzRt7mlb5N/u3ZsN6X4TqpRaO1cXZoIgyMVdEA/RHxHiJuvkcHrSZeY5uUk9fov8K/kuYQZZ9UMxZnHniIC517wCnNLBxWVpYKaaF6GFQNUnW53NnpssELLeXFrOpAGRfWDzz2Xv1b/8F/of/ov/x/6j/+i/+zfuQP/Yw+9PFP6+jxU7JdDZApjjttVAaHyQo/0mXedR1yYd2EPdowkA057Rsq2wcyhkBHNRRbTGRKZDtMWetreFv2u6HiIFJRdwLzHME6qpEj6mKcR1turzJP2yDh/vFkmGXsKV7NvMYQTWoJY05MkCJEw+iA3CbZ0OMTb+KDlrlwHpCT4aOH9O3K9W0tra2qNT2l3a1NXblyUzvVUDOdXNolPw06cfisnv3GRU3NH+ZDwgH90Cc+qQPzs4iZsv87oMMLM9rBF1rG8RxCPCeRPShEH58r9zrC/M09j1lPEAk5a+wrVZ8vMm+8/qbefOMNvfbSc1peuUW9lMup4/rpn/4ppSGlvmE+IwRCEPAHGfzuhjA2WevFOkf/viTY4mJ+vL/1bx8Y3d0d7bBeOOwR9lg3Kg76HkuPuW3KYdSvx8pAl37oSOyvXyk6a+iGUiJ0kEbklnUskJof2+oYfey0jmCEol9saJo3g9k0RHIcJxof+7wY2XuNsn7h7/9/EG2IjgcKw55CtaMEnD1zWK2sUqi3NN+WCsLu2hWdI3+wvaSv/84v6fzL32b+7u7xnMQCsT0E+hRogZ6S7wcNWd8TOO921BiI+z3OpUaMxrCOUVNgxH6cO8p0EU2nIWATe4gykDcOozgjWgdRdTHCi/rjckdxwzHpeHAMPmlMkCIegEJKSaCLgBhceDxOBL48KRINB1t84Byqt3xT98xNa5Zz08vffE5PvftelXmt81eW9eVvvaSvfPNV3Vrvsu+ib1WqfJiJSae/9Bf/B33kI5/WX/gLf1HHTp7ig89h/Zf/zX9jIv2F/+Ev6TN/4Me0sr2tf/vP/7wGyHToxEl18Tdnzp3V3OysXnrpVS5Oz+r/+p//53riicfg9WH94Mc+qr/x1/86e5E1lvy+hA3Ug12F4UDvevA+LnhO6AcfPadPPHpSP/GBh/VvfOqDumcuaGa7r1OdTD/y4e/XwXauP/2HPqGf+PiT+swH36l/88fmy79KAAAQAElEQVQ/rfu59PmZz35G3/fg/ar4kPi+c6f12Q89qcVsqCNTpQ4Xqe7lA/z9BxZ0sJXr0IFF/Gcm7/usT2vRIzoGWoxPGoKHI8ajmklHevYA43ke07FQsg15rlVcSNmvOl7H/R02w/xsGElh5B8KfFCBD/qe4MNfp92JZ8ZOaxR2OmpPtdmLt9kDlwpNw4Mx/0kYQqrMDgknV4CMjUtGoyWNlgiRE8+zTDlOMSdt+oA2gl8TLo6gmskEojOjOF2mkLJo0U1IEYogOz7kkeG+R+ngragsR4LcTghZDPP2jEKeKzDVlpduauXWDRV5SgdzlRyU8yJXzjVlq9VWi3CKzazRHoUl+VPTs2rBpyDuNu3IM+sgzZWlmfwTL3jwhY7LHhEMgeNDWm/ABCLP+f73iQ7FypsE5CYcJmK5UtNr4jUYwng4lBoQIc8bj/W1Ne36kIBANoY+h7cuDr3bw8Hvbsn/56OdLeIx3eWGeUddLk66XULDtDj/PgesbtwseIPQ44Z5DOj4ot0Fe//EYcTPPIHbimDDH0Pk8eVUxQJkQ7WcDg3nVdzIurzLBYwPOBGWgc1En0WoTzgADvtM+pp4zY1t5Y1pNP5aFYbfR2YjHnbod01e01atuAExPStvnCgO2YCYpmZxrM2PQ5J14UPuLrfqPRAS6la7unj+Vb304rexkyvKQk+YhIK6DMC2ypTNNA6w6q9K9QYXcKtqcy3cSrt8HbqlpZtL2uDgLf8wpiEPyvJMWVmozDLmQxbTRV4qy/KYdn5gnkAOT8Gz5oa7Yry66jFGRkU4XqDFT7TvNCgrc/iU2HKpVlkymWfUZlIXno+k7RBCyOM8kAIhb+pZrggaDdhxiO4ocHcb4JcrR9ZAWcocT2SZqmbuJYGUlKa5YKe5uYMq6EdRZiojCpVsuiZoZ8hTTlAyf9oR5DH3fFE1Rlm0I535WGcFOsuAw6JdUGY09ezYYhltB2Q30iRTniJHkSNDrrzIVGYjeVqExn7ZJnHo9scz0ncgJ93wc1mhLM8aBELGzuUlPPKipO3b4bIUmjQEWachDcqI5+QZJX2IcF10UgL/dsYU/qfTmdKMMUfIYvv6xZd0ZemCLvFl5cqNJb355hX5pxoM9NIrL+v18+f16kvP6o1XXtCbr76k1199QbeuXoy/KbS2fE3nX3hGl176lrZuXtDKlde1ce2Stm68qVuXXtWl117S8vVreu3F53T9ykX1t9Z1i/ACPK5feUPfeeZrunrpPLig9fVlZVkW++O+OG4E8govINNzGgxTrazvaLc3VN5iozB7QL48vHTlmpaWbiH2ULNsyHvdbS3jl3e2ulwUbajHHJ2dndPc/Ly4BdDOdg9TS7W2tqEah1j70MR0DKHkUnZOWdFBlpZ2uZjf5Avw9tYWtNu6ysXT8voW/jTDd+Zs8oLmFo5phkW6LAvGKcPOc5VZSZjBA+SgBHkh210Z6RjPrMF4fIuyjOUFY1RAU2C75lN6DKHNs1xxI8z8CZ5fI9DpyWPfZJ9l9PC/Pfyp/WwXX2R/1OOLX8VBzhWwHAcRrucDyACfVuE7ra9Yn3r2ZfGfpZmX/TZ55mU+NT6xsp+cwErcoe87UveWfusX/pae/+qvqXfzVR3INvnatUofavqZKaSZ6iRTT5m2B1LK1+0t/HVIU51ig3Z48aBWOHSJA84Ufd/lYn1zeVWrt27hz/oS9lnhh28uryiwX2gvLGp28ZjWuwN1DhzSfY+9U2rPaLcOeuXNi7SVKyvaoKOaXofAmAD772vXb+jG9Vs6cfoxZSWyBbSTjqBRSDoDISft8swhPEOqYIgwAubxIR1EWQNRFrNHL8swisbAaY8DBinDcefFwjtesL0jhySZSKSQBlnObCSnkFX0Qf6BIQ/8BzRh1IQkY6YJRpTUMZ/coeEiaHiI8Wa8iNz9SckGiNO0Sv0YIS/KQsE4C8rbHoqaNBGeJu7KJGKd+IIRaUWdQ0JegMZZou9jNcc0xRplmAYyBejlCN2IxW/7SiPZuPiu5Psy3d4YTZ2mvvOaNHp2xHurCNKEfWy4z/x5W7iceWY7rdiv+GKtiulaP/cf/N80Mz+H3ymUJKnSNMcvDZXnuZI04PeYJ/T1B370p/WH/sx/oD/8p/89feSHf1LHT5/VA+94TI+/+72WKAJLwBZqVT5Is0fy3qrbrTgoGV312I95b9Njv2d/4Pguewj7mGaf1htdCPWYX0PxXQddmzX7SzymEuJk+hLhLdja1c7ONnDYoMt+bFDXMmpCw7oa4KOsqy5+yun+SHf2eRHIXnufFy8CBuzt+qrwKz3yK+q4X5EOP9iElWJo3aJXx63rMbaXzuuBs2dVpIwnXfBT059ZDo6HjxxWSBPVyDrdmdGBxQU+5g105BDrDPxeeflNLa1sa2p6RisrK/q1X/0c8lTa2N7SDhdp62vLeL+Efu/EvVkXfTZ/u69H3q7Gly3+mx4Rq2vsBVmzOCDXfIyo+Vjs89TDjz4ax/y73/1uvKSdnZ+PNvF3/87fZ8++czvsw9mr7xB6LHvsr8eoiHtPaFjfEdhohf6t65hGj9ZNZf1hH028GumwVg39BNSzfK63fxydjsBSIBFBtL2AfTg/TYJQMXkDuWzgF2h4eUzJoaLHaj9c1xDnsjHtW0NYjmzDYzlGPY4QXrt8kYu1vpCCtTxVWvcU2KMXw03NszYfPzCn6QLC7qp2ufx57NxRffKDj+vofKat5Qt65gv/SL/y9/+qbly7ynitQdg8IUj7EXPJi+HoRbfot2VEIidG+XcLmr5Sgpp4W0NUdGwPgQZz1rnJ/tL7ERD3GPSlvBNZQZ8z+cLBCF5HUoSET0AjweEE0MHLa6ZRsHaabzvybI3214Rxf96W9+Xei5ZZqYI1vTfsq8g7OnXmQe1wab2L2KcfOK3pxZbe8egJLTDHzr9+UVvdWr3tXX3k+x7Rk488hE9IlGZtHeTjzrHjx/WzP/tn9Od+/k+px1nrb/zDX9Q//OV/oV/+7d9l7Zcu31zRtbVVvfjmBf3TX/01/fLnfkN/6o//Sf3uN57Rf/1f/df6sT/4k3r99dfYPy7rV37pn6kzx4chVP9z//af1fMvvqKUeY8LjmHF5pGtol59/Xk9/+1v6o985of0U5/4gGaTHX3tt76kz3z4+/RHf+QpXXn9DX3j299VFz2944lH9er51/XSm6/rNz7/Bb1yY0e/9vRX9fSzz+jMobbe/fBZ1VwsZWVQG13WXLAuX74gDXa0MNNSWWbK0FWGT88oD8ChxyaGo3ThEL3nRaGcMWzKylg3zzKlIbD3IswCNmikTZgSd13KA3QZoeuG4HKDeuSbx91QUlbSXknbhs9VBfGCPVlZlNhSKfOLyDIsSP5J/XoL0pApz4FDBM1BQKAG48kTqDcG0dseRo508yaivZhTb4XLcVoEe3NtlNjLuKOa23YWdBjE6vINbW6uaoaDxxxfig8uHtA8t/yLCwe0YLCRjeHCgg6AJn5A8xwaOnMLak/NIGXCPhc5khCNm9Xb/k++vKm9ctrqwFCZhko1TABxb6Br4saQurVpgcMh+UPyhkmiOpEGhIMY4iOIj52H/w7QcCjarzjkrMl/ELBikY0LpQ8RXiw4APnyZ2NjjS/zG9ra2GBRIRzlu6y3L+7FxXxuA4ve1jZ1DOpveDFbXtMGl05b+7DBoSyCtjZWoYd2a2OLxbCBDzT7Ectcbr6xDehI+5+SNAvoNnW3kXeMXfposAj7ywXos0Go2PgYNZsHf1HoM+trbCBCjA1xApxzrf2bEG9UemwAXJaVOV+R2xwiO5ri5hPT1fLNG3qDg/P6ypKKLEH5fdU4qprNSL+3LeEE0T7BNpOjy2LTxbi6yrNa7SLR4SPH9Z6nPqMsyxUnVMGkwqEWhAWXMkVZyvHx5Axp0MRJMBGzMlNeNMgKDizwySLKyDPPMgXPM9cLe7bNOo4cQqY9xIzJK5XJA68IKGk55pmk5mXdDQjTQAkwp2C75NTeQ+dDDnEUKySiXqKaRtMQnFDAziNf0k2fgkIekDm7DUWZqUFB2CArCxnOz+hfg4BOjVQ541Sig7wolRUNbQmfMuonk3883EIKy5CVhbKcdg3ozLcoS9q7O7JyLz8raeMuGNfPSpfn9N9o+jgZP9oraHuCvNiTI2TUgT5FX5YT3QQQ5UTGrF0gH7ohbHVaavmf68x0NGPMzWiGrwzGVt3lC8tF3VpZ1+WrN3WDA3XT/6FefuV1Xb58SRdff1m/+zu/qeefe0bf/vpX9SLhC999Rt/66hf1wte/qN/9tV/Wm9/9hl771tO6+dp39Nzv/ra++cXf0isvfFu/+4Vf03e+8VV96+tf1msvfUfffuZ3devqG2ySPqdnn/6yvvQ7n9ez3/6Ozp67X4uHjujQkSM6eOgQm+lF/CVYXNT01JySpMT+p+MF4eGjJ3Xy5L26/9w7qHOUTdaGLly8qMvXLmtzZ1PL/j8rrq5om8vqIRcIOFVVXH7U+LWccQ9K8Alb2uQyCQ3KvyURkbZUV4nEpcFUawZf19XlS0ts3reU2o6wlyQpiHOJQPiRH/0TevBdH4gHnx3a2rL/wV+t4bv8R7ZX1la0hj7t43ZY2Hd80IEu+i8uVLzh77OhNir8T43RGdY/QuBSGr/D20kxzHERzxl7Iw2BdI4dpNr/Yx41B6MK/2307MNjezvxoBH9MwcQXwj1TMMFmQ9S3ixP+MA7jJGG2H7ky+Z5gB5NX9VVs/GnfsCHtGcypXmlZS4Cv/ybv6zr51/kQq7UHPYXNFDK5VXm+YYdhzRVlqcK+LiashU2aSEkardaCklAzp46zI0pUOOTa3zFLjJvsRHcwmevbe/w1blikzfUwuFjOn3fOWWdWU3NLGru4EmVc4taX17nInCFMUWDfLnbpR4J+tKLqLm0v3Hzpq5dX2J+HNbi0QcUQqPPEAJxKaSEAqQFAuVZQG7CnHQaglJsIw0B4ga81fykBGNQTMqPfaPDBvaQAL0KPdQjOH47TG1ehDTAQ8SPYw0CMngcgm0c+QI+lI7y0P9oWwPWL9afGK+IIwlxCIibV4qQqdy/DB5ZWSorS4UM/iG4++ItpaRHiPohHsOc0pBBB/IG0R85HvPV1OftZwIisKcwRYgRaMJ5BOQFU8AXklGKgERKPgikIB5RQUdGTDsf7H/oMpWoS2ZICUeIuiI+CSk3LcH4QYt7cxK9NWlr73aM6WVeiNKkQ2zWuovNkumcFL14Lt+OwLwOkO5BsT8h8ogsU0X2n/7Df1xTHJSyHLtlnJIkwcfP6N3vfUr/j7/6v+hn/vx/pIPHT6hkDLKyUOa5ZwYGLBQ5xkh80S15HfZcj0ZBBg/9FqDHJAbA5TWXHDF02nMUH+bLglgPH2uGLvcek5spJ1VxydG7E754GGF8GRHnPHxdCauNs8K8Ktqo8Zm1L2sIqxHsj2r8UsxHrv0XA138U3+ELn7RtBPgk9jmfAAAEABJREFUw7zX61PXeYNxecyvtY4vf+XVV8WWBVGChvxn/aytrlO2oRX2sOvsWa9dvqrNjV1tbg7o40DLKxusH9t69rvP6zc//9vovdQrL7+mG9dXdeXydZWMRQiZDh48ql68VO/Jvjj65J0tbbOObIC4jrB3XOFD4BK+amVpif3ngCWt0hD9DPCL5zlwvvzyy3rggQdVtEodPnxYn/70D+sB1tQ1r0FgeQwuopaNUXqNuNtwWxtev7yP//+x9h9wlmVXeTf83H32OeeGupWrujp3T09PDsoRkACBkEQwQjbYJohgEz6/NrYBE2yCCbZJBkw2SGQRJKGE8kgajWY0Oc90z3TOXdWVq27dfO73X/vcW1XdGgm+3/vVnOfstPbaa6+99trhVNcgT5N1wZDRBgNP3/PHmV/BlmyPYvsNjFSGTXOCLMSxTyf7j4zBY/MJmP0EmM6DnjvhYiy0Y4cR6DP8oZ0zVtaWOZfkCDKik5r9hr3JiT+3tdT24AF9me2CMdcjOmXdD3qlzMIOa2GnH29tCzt2oYWNdBj/J554QN6nWHAku+ByyOI465WLkTbqC1pevsS+/rzWVy5rerKoYlTXcMXpjlv2EUrtxjwqaeqej/65Hr33Ezp9/Bn2KEsKqqT/dG/zsTybWZaxFc+J8reVvDAcPiGURJL5X0/afHVMGHmnmHXJ/MqAzkKD+XaHE3K2Hpuf78NRz8bUxtZcV4DynzCm4UXaQqu/iVjOxfisPuCXAo8OEwvTNN+L4nsS4LH9GDTZm80v1bS8luns5ZpmVzbkJqp64uyKqtMjMjkuXFjSUFzQG151g9786hfptn072SMkypJYV9ZX9dO/8DN6/4c/oJe95GX6w9//Xf3Wr/+CNtpS+GhdGmN+7WIv4cQ3P/3m7/6xnj12VucvLXFZ5OXLw3rk2WcUF4f00pe9kjnzTTp/YU4f+OBH9Fd/81794s//InOzp1Jxp5r1krqNiD5KBw/u1zd9/dfoEx/7GHP7Xj13Zk7Xv/rlKh+8RRt8dMrSSe27/qBqfED87d9/p46eX1Rpx35dpF9vuG0/H0ova32+pu///u/XkZOn9akHnlY981KhrWKxp1pzVa1CV22xT+k2FXuvOPHyPlaSpErQq0+JE4Z0ksoDi4d9bKnE2bGkNPGhro+9DC52rO0u5KXwTKlTKua0pq9KpaISsHxrM/VJoLXLJqtrNuYieA0Q+zBGocw5eeRzfZsQPxzngt8mGp6MCe5cIAjpbS+nSE72hMwovF/wFSYJL3NMASwE5pAHoMU+G/iF2BcLt7PPpxpsNyepfWVpseF8IXRZYFglcQ6ZVtm4thoNjXL5Mz4+qjH71S0ufUbHObyMj2uUvHHyRvlCOTZCemxUI+RXqmOqVEdUrFT5ytITvoe2cTNorQ16aMQU0is4ZSzq3UJE1wrK6FMXZKQzyoyu10/3oMvIywq5S8noYoYbszq9kO+oX2DxkGxB61E+eNo4wHkWGLs08d5D15U5YVsUzSmaszQna6E5xbDABgfaYJI0wheLBl9xNjjoGPIvx5QFmhZfo1oKdeio8euw+e5wcTJwxhbmaKiD3i3egsYQaHHMHRaLjPE2Prb5sNDKAk1oZ1t7Id1kUX0h1GmjlYN+G5+B/RjfYFc4/S4GYUaLMuxBHxm6y8JXso791g9fQFpsXOosKkabMmFKfMEvVYpMpDL827p04YKWWbTjyKnMpG2zaG2srYtVXBF2niROcVRQiwNaB33YCKEoJUzWqckRHb7her3ujd+ZT0Qm3OAywNpJOdynHKhssnocvqMN52IZYpxDzARPQZKmStJEKbB6pYS41SUdHHLsqWPzBLug3zbuHdtYDeKEHWD5ZvcIr/yHDpidMqcVQG7W52H1+7BNFSXhcRzy7MtVy/QOz5BpL5rvQm+0pv+8PbRvYx603ycShAbnFLkXhiPfIKOzahaSxzGL8euGrzubfWGMjcToTX+CrsPECPOjVwgtW4tGYzDZrIrV/38L4zcAzQ6iIXTo81oo5PWliQa9Q+FIaTKFiv1XoIIpZIxQpMgD0mYrBu+9UvDd3/tjWluPtL4wq9oKlx1zF/scerpy7riOPvaA7r3r47p4+rjOHH1Gp44+xabms3rqgc/ryGMP69EH79WxZ5/SXR/7sJ559GE9dv/9Ov70E3r4s3frI3//t3r4vs9wUXSPjj71sO768Pv0d3/2R/rsh9+vpx/+rJ587D7wuK6/6WZ84TioaLhaVQWfGFCthHhSLsu5RFFcVlocpuOpOl3HYX9MQ8Nj+NNJDXGpVWDOzLFZXuYCeGyyqqFKoqnJMe3ZvVPFkmdjtoEldCXzK2yyveupyBwYGa5qmPoOHZnfcmhsN5dMlfKosmADsXqFmDk0pHJlTK9803fo2//Tb+hlX/3NSkpDavA1tYbvqzGv19bXwz9lW1pe3vw/6a2srHMZtcbmsSajyzeoDTXwc+ZPgz/EL2b4tgA2xmZbXQbVYIcTCx3Sh8WWflroHfOWeR8Bx9haeRi8bfWa+E3z283gD1tcfG1wgb/OhnRNdkle72+kbb4z22R8fOzpa0LfiuinpAQf4pNY3qeUR+ifVjA7u7gy0DS+RWquzerEY/fo4bs/ir0cUTlGv4WMOj38cEvDoyPhn0wUy/AspfIpfikmjKJQbrqgi2p2W7rE11P7v1wkMe11uxriArNjX71putnqyPq1wkHlxtvu1N5DN8jZxgteldEdKpUmVFtqcnl3RafPXNQkF4ue8cvadeGUaaLD2r2ulaXLOnv6rHw8ojte8fXky5wXL4Lw7r9cPwxBl9lGxHRM0DVYHOS+wbRI5gs8qCyv+wJlIatPACvlgBd5eZx28Zd5nHzjlCcQFiLS9g58eG2KTCYPOS/8hLLwsnLrDaENKIiB2YNjPhBFP3C1x2BkgMzcHiBwJAgY74iN5hZcWJMiqAF1ifAMIg56ktYGwSBXpAPIMJ5yEaXAEpYnXuSEgDIHfSgimydk53WM6J+AQaVBGKqgD3Qe1jxCm5MDWJ7Fxa5sC6HSF7yMZchEQB5kc4iWwzOXfeqZC18EEfmRw0ahh9YNACMHqlzkv+Zr3oIPnJL9WJ6PY8XARdSx1kwAaDWIG2FfXyFKWU5pFBILqxx5kSeXNSJhY58ksZKUeYu/TNOiPGESJ7J1xLkY+kgu8GQHg11m/YN8r5eFNbenHuWYqjWIWslEbVmOiMzIyeS13373+B+HL3YmQx8mmaUdYy3yaIpKVz/MEOYNc8Pa72OLgrZIOJA/FjPkKSoi3La6wQd3VMOfz+zapTjy7KSh7QH60ssK+KyOilxY+zimOy5cyEQu05X5xcAujstqNtqawv+srbWU9WLVOYnOzeH7WTOGubjrcfDz6DNhP5agU09oujW9Ri6Xz/xKh32Q7Q9traB5GTJkcdBcf8NhXX/okI4de17PHT3K+rOmEydOqo3fDL6SfWVrOziYtvqok9/k/BIwWI/Y03b4QGftdtGj6TVi9Kwth014xttjE4aQZyqJ8vGzMQz2A709svGycmB8DLgqGe8cXYW1h86YzXSQuYftdAnXOEus2Zpq/8OKPtYILc/W2jrl+eVZnbFocg4h7F8uht+kYk9tYbPR5BIgh/1TNYN9fDG0oW+zntg5x/D8kafUWN9gvBMxqEhtdgO4eBwZKbLWL7FuL2l2/rR80qF8Qy5ukX8F+6hpx1RJS/Nn1NyYVRptaOXKMT35+Y/oyIOf0vHHPwv9NhtDtzJlWG7Gqx+32ACmo0H8hULn0PsAzBtvwI7MlgzmW66dK7nfuppbEKWf9UJtWt4WkHrgD/F/ls+Aoq6MlAAhDC2/E+jaymw+Wf+wB7Mbjx11oZldXNCF2cuUd9FhU/c//Khq7IMWV5taqzfRdaY3vPIONTaaet/H2TMePyP7v3mubnR1ebmm933yfv3mOz6gH//pX9Tsels33v4STTPfWlxIoxm97nWvkytE6nRRcMHpx/7LT+od73inrjt4SN/+9rerWK7oP/6n/6T/87u/rwcefFBvevNb9Ov/+zf0tW96k37rt35HcZyqzsWMyj2lxZ66BWmdfcjCekdJaVhD7GVOn13Vb//Fh/STv/zH+uv33KV5LoKPHn1aX/7iac0MdXSaS6x7nz6uW2/cpR/+7m+lPzdqZtdOPXP6gu577ow6cVXtXqIuZ6KhaqRiNZZ4KkOJCr2WBmMcey+70IvQncVDyNhbXoCVJ9AQeuBiL5uPpgeD5KSImIEyP0Dq6UuipG83g/yw1hitgXZcgARTueCfIznGcwAKMDVHE86IQIZZMOMZZ4yDNBRmfB0OelswgrbaTDA7/LUZ/Dab4TaV2hiNTcocMCPdxREabQa9Hdo7pDPyMza6ZnBQ5Q0hg3MOAWmUeMj8Yi9bkMw4t6HTaeK8m7IbZkNwIjgSRMNYaYVLoG6nroXFK2rTn5kdk5rgYscO2BN8wZ7iy/WEYWwy/CbQhP020NiYxkfGNDY6purwqKrjkxxiRlXDuDMubxwLCWaKby+oR7rHgA2QIXsOh5SGAqHUI/9aCFeED1Wv4ALMaLvGrxBRxynrFeSiCCrTTa4c23xfuHBRc/PzcmlF4Scvkkw/jIfpN893SBZisrwOi0idRaS+sUFfcljcDh7mXI3GMRYDw8oNrbhpdEVbAF8Alm9IuFQplkoylAgr3FKWShXZbWWFw2KZdDGgyoGxksPKoS1VStBdC+qG8n4ITSWkS0pTkKRKfarYezayXo4J552TTarI4ix+NlaD/timJXIoi0fhJ9fPBofCRfTZxRkV46Ii9N9t9/i6syFbeFLGoFwsKyasr9VZeBoS5fVaU7Ss/Xv2aZKLRdOdi5y8tetixcCFiUc7UQ5ZaDLIfjLmG2BedBk3y3EDeur6NA28PH10fZ5WLkVGGsZUWEpIUG9zsMkINsjL5nFuGNpWTP1NHUBsPGgfSWBHJUurpxKbJlvsHfLGERUIm3ypiWirExYMDM7qgWB75rwtbiwNVKElGo7kqDOAiBusLMAJtThAaPXgYbaY4SvMv3RJWzZkFkjOYgaSBcKC1CMIHbQQ+TOgAGjsoVuBJ7z+fwmtqiEKzC32peAodAri5THeJglAVUFHJtNABislzkAGOwjjhF7JDqSh35RbeOdLvlr/8T/+rHZNDGs06Wm8EquDvfqINhuLivgasbY4q1ZtSWqua23hkhYvn2Njc1HL8xc1e/my5vGBNb7KHeEi6NFHHmAjelRzF8+ovnxZ3dqimitz6qzNa/78CfXgN3v+uBK1+EqR6uZbb9dXf93b1ODSxlDnQiL8k4KwMWtzT9oM6nZcAAnbzeS1Xmtr3i5VGh0ufia0a+8BDU9OahgfWxqqKIukRrupkZGSxseGtWNynK/iJTTUZiO4oVa7xh1QS6OjZVWZ+46u2lfpDnWEfZptrzF3O7SlqKy4NMrl1LSGqpO6/Sv+pW586UYNNPoAABAASURBVJu0++Ct5I0KpnLoKvZeKXZd5LJqCAwPDWmYDf4QKJWLcpQ7KcwwxJNzLke0LYyJG/AxDluOnMN2HXRUtMoGosJmHGUUytq2eOzjfE7bos5CHvtEceIV024EYuiNLnIwARF8LB14kLa4wff5pAMfmOQ8jI/xiBz1qZsBe0pJrErJqb06q9NPP6SH7v6Izh1/XNpY0m4u4Q4f2KNhLsSHRiqytsLlD3oK/jNJ5JFXrER2EedcQd45/JvT8sKi5uZmZb/6nXHZnqCP1dVVLtHqyojX8G3Tew5o93WHVMsK6iBvI4u1tuF07sKiTp6a0zKHrtGRGR04eJixGJGtJc5mQNbS8twlzV44B79muPwRP9Yng4yG9Jd6jG5rvreZat0AhXlmk3KrtmnMsJWzPRbliT6B8RVGtcW7A99sG/pp9km2/9kE8xkiewCy0IfAC332WQtjkY0xLx5nVgTy5vM2iWdd6uftbfYCBs4s10L4QQWv8LZq10ZI92tCbw1YlQBK7LHsrYpBSiPLeVLIA5nxMBDlyfOIGLkBHZHaeowAu9B2bJVCnfcpY79IB0N7oco2mquioTAiawCi1zzWJ5leAq4p3ExSH15Gm8PJxmALMWnmrtuCI74JD72Bypt1RN42TM/s1O79B0OLzkfB53fMHrbX6csQiDbljWhbcCIX2jwBb0deRBgx92OnMPd9ohRfkDLPkgDkTUDwF9BS3/VhB3hd9eNUKADKLZuRYDy2LMDy8rroAvkdY+igjRx8kc7ekTOqL46MeWdzxta0a3F1S/QNNlvsiGFPPMjEvAl88jD85gf75kuXLrFutKhlT8b62BHdkV0+cBbU6nqNfW9TrU4Bf9LT6MiUVhbXdM9n7tHEyKQm+RgcFTqan1/lMmivWA7g0eTCSFpcWleVjw+VapX1pKpqP6xUqyqXbH9aZJ1MlHgvj78sAtykTAAL48iHC/3h4RHdfPNNuvP2O2S/KfTwww8xXok8Y2b1Ek/9AchLEngWAaGV2xhHzqNt8YNOeF/1kBUzHkYXUz+lnsV9GP9UeRhvhm4wjnB01NvOy8Y/T+fzG9Yh2cNme1lPtjckGvK+4AUv42frad4+fYwNXo61JJQ5LGYbEMEeuWBX0VWhyLNCashRZ31tTQXFwWR67IPiAhJ0m7j1hkaHEw7JXRW5DKhUpaHhguYXzmh9fTbEh4d7OrB3VGlhXfMXnmOWLavTnoXbqi4ef0RP3Pdh3fWeP9TnPvq3MlvdjtAgTb3QczXdtRRX98fRnxwx62hMn6zcXVvpqnSu63wsriq4JhHowkTh1U/kQTefO9DnslpvyAtzKeNjSya7gDFaVMw2wCFXrG6vq/VWQ/ZxapSPQ2/6xm/U44+f0ateOsP6vyT7P3TdeP2Ubr7uoGZnL+mBJ87q6eMn1Mrq6rKGF9QRRxkuYWi411GxWNBf/vVf6sy5s7J96Vve9GZtcJn3cz/3s7Kz+Lf9y3+lb/+u79D99z+o1bVVzbF3/Xc/9EP6tz/4g5rgLP7oI49paXFR9hvSJ44d1/nz55G1IB+3VUwaXNB07Him99/9uH7jXe/TyStL2r9nt374e79RB3akmi55fdubXo8wXfxFTbfv26+bpnbq8N6dOnNxUU+cuqz3feZT+uQDz+rdn39Cv/an71arN6T1ZoStlOR6TnEUaXx4SLXlBWWNDTGcZp5bcJJDiQOQIEM5+oEL1CT6T8boGEQYsrrhve0F022pELUzl9EBq5sxeAPI9hZhbAdjDOdgEhnjkoMcbDxw6r9yqZz9hon94bAANv21tZX8ayQTb83SHCTysjXZocLijVpdDb7Y2sC0uDm3ywr7J0r5xVBH4Vc4EdBkDkIS6bBB6nBbMwizEO8wIVt8BGxxY9wBTQYb2E0xfI2/oUZ7dvlketxSdN6PChc4KRcLNjBL3F6uLi+qUk6VxrFGGTgz5KSYKikWMUhQ3kK5XJJtgMscEMpDQ4EmoxEXRbIvNrZwmfwucioUCirQpMEijrSFARxSuBoM0V6hB5U9GWnipK1OjDOMcc7Gi1wcWC8ffgQvRB67iUBBhUKByr0wCWfn5nTiGBOsWScvCnAOWjYBWw7Xy8PbGZATIsyB4Ub/JvsWrAQ40Y6To03PApT6hINJqjSJlXoL/3GUkpJSFqtSgi65DErQv13sVAiLHC4qpTKHEAPlpC1vEyyilT6KhJsIF0ZGX5HllYyXXUKxsCXIaLL62Ie+epOduEMP3nnF3iO7hTHxHI5JSW9tbhBkQdftZlu1tQ2GyrGAJ0xur4j/WvW22oA5JM94xLTXaTFKnYiLoUjL82vwiHXDTS/TzS95oxypAf8oT+CY0Cl1Kcofm6iMgRgNO8B3+IrTYhw7XE4aMmsMShMzco76yOIJDSHt5AgdPB2haNURt756Fwc5Q7b1jHZsnDscwjIuYjuBd5ca1KKOx+48m0TPuLkkptWIQ5sJ3rcT7DeXiSIeK8l6mVUm1X9ozBli5EL3CEdBhlOBjva7AV3SW+giR5f+5mXZpjMapE3mADhR0XpisRzWFjH7A5Zd+tRsN3HiTbWbLfqFDLxNBpM1hPTTGXxEknKrvx3Qk7v13l5GnKZ4HH0mgMre20H3tiXp86a00WYdF7lQE63YsF9DP9C18I+5LuzSK+Pyy3TQoYHIlyCqaeeuMX3j13+9Esbq4N69gY9DxjtuukUvveM23XnLYb3sjlt006EDuuPG6/Xql96hO289rJuu369XvvxOvfKlt+vFt9+gm6/fpxsO7tWdNxzSl738RfqKV75Er37x7XrtK+5kEZzRK198i97w5a/U61/zSr321a/V938/i+9/+gku2WtbsH/agy/u8DUkAHkrQ8Oa2XNIKiSKkrIKUZFNd1vPn7wg7oBUrIzJp8PypWFVuQRK8bP29ajFYS9jo5CpzXB31OFSv8WGA20oKUWKk0imwA7jbfbYwS5bfHlcXl3R+UtzqjcLiosTbMx3qFTdoYMveav23fp6OV/mEqnFxqYjFBjG3y61i/imKhv3Ubvo5/J/cnJCk9NTbPBHZOUeO/bey2D+cysd4x/SkO99rNjgfOBr4xA5h9dw1lR/nBlxTILsQBP4wDtNEpXsV3qBXZKX8XE5qvQBkA7yjYxwOTYWDhvVclVGW8L/lZKSUp8oTRMZT2dzL/JykaOf1jyaw27MFK3tUhJDm6m5dknPP3G/Tj37oOLuqnZUnRLCmfGymvVltVhfPfIVK2UpTiX0nrkCfAGMMr5WNPj6XKLMxkeM29BQSeNcfq+vLOvSpYs6d+6cahy0mmzKOyro4A03ad/hG5VFJfnqqEZ27NPIzAGtbkgXZ2tqtCJ0Pqobbr5TMXZBY3LMV/snKG32ErOXL2jxymXt23+LhBFk9CvDf+QgyzqJji1m0RASgQxb6l4DG49rYQ4Z4I+NjSHn8ULviEzgTBKiyINakNf1QX6/jBwISEQGopHBWQ2IiPNYXeUWQ4qHDKihEYjgaYjl8P0kLBMiHjpHL0LfzNBMJzbqlAQa50IMHnkoZ70awPIsbqHB+m7hNvTrb/LcVmTtbSY36Synz5M8FwQIEjISVvZPhLFgbAXC+IZqMAw9yXU3eIei7a8BWV+fm8lAE4V3/toez3O23laWwxkf7NBtwimmX5GjpA9HuAXGyeoADUBdBUihC+QfuvlWjfCxMbJ8/Jg4SHvizkC5rgL1Np9IxivQGW2Ak9mG9451n/kf++APfJzIp14p6ZS4ISaMScf4tYDYqVAoyBngVSgU2GsUqB/j1+DjY+ZlugmfEk9SpQEJYaISfsx4OeeQTQEWj53f5OHhcy2sToTMRhc5R7sAuSJHvQFS4n2klMV9eOo5F8shswKwUvyQ/fOoBx99ONgbOzSE4UG3LE+QxVpZXlWt3uTyp6sktvpOi4tL+NsRTU3s0OL8EqbdUyn1Gp+c0dkLsyqyl+UgwnrUUYTPjb3pJlXsDbFS0j72ihOvBL0k7EtTzhMJekmB6Fuhj4g27Z8eD48MQ5vosSceV5sL82p1WE4FpWkCX+OVKKWvA8QJacqs3PI8ZQ6ehmAqjn7ak4mkgxew8sjJZBsgpl6E7iw0vTvnEa9PC70GfPSFP7DOM6HjyeMFyWwnT2y9jc12xFTI19BYPgHozDFuLwTbvzoXXyWXyRpkRn4LI+905thzunj2nJKCV4d9grj44YuVsmxdadxm3HqM8wr7DenAdTMh//LlU3roofuUdVa0a8eQRkcKevGdBzU20lO12Jbvrmju3FE98cjd+swn3q+/+5Pf1G//j5/Qd7755frwu/9Smxf4nFm3emsx6y2+jvwBjSzOuTYzmK8OaGNHXWQZwOoaWKuD1aJP9JLrIEIHOQIFA2D+EAO15Cac6RZ4dDqAszh5MDCGAYxySMpZ1che25Cn8yKXkyCPnU3a7MOuXL6oMyfOqMYFTdSV1usN+fGqrjs0oa9+9esV9Vp67uizmhqp8hGwrvpKW9/6DbfrbW/+cpXighLX1lvf8ga9+49/W3/7zv+tv3jn73Dpdlrvf++7VeY82GXfeOTIEf3ab/x6mKM/89M/i546UhTpK97wVZz9W/qVX/s1/eZv/ZY+/P4PqsOe857PfVYZ55AeejZ0WpzT+BBZZd0Yahe0Z2RUMSy6kbRQkO4+fkYX17vq1lMdntmvn/j+b9f1u3ZohY+HR08v6KEHjrJfvl3jQ0Pi2yoXPR2dmJvX8eWWlrkQbnipwd60hV4a2JtjH+S5Ub5h3wEVC049zjKdTk+K3FVwpK+C8h9nWqaMCQs9eehVm8htyWyIkqseB/urMkhkAdRBtoH9WWj1bV8wAGQ8eSOZ7aMNyP0FdhVBhmyuZQdTBtt+Db6OomrEa7UNGRpc/jT4AmzYIDRYvMaGzX4Lx36dz359z357ookR2QBlbAgDGCQTirFjoBEc523pDEPocFBtgjaCNRlUq9tkYO23DlpsPFv1FhdMhoYaNYBcdnkkFOrQjsHidKH/dMPEnb18VutcYE1Pj+F847wMemvT41g8ztlHkXzk5ZwhIizIFZwEEvIz5BQLtnMF9bodFQqZ8EVy3I7aYdRgeY78yOgYEExDjpF1IZ714x3GvcvEAeQXrD4oQBf1BE2Pi4ieKFIvOI4ubZEkjt2xSe/wxfWynnn2WS7karIf75xSFqBSsaJKpcqBYUQlLlFSnyoGKYtXkclWqQxRNqzqMBtxMAZGRofzvOoQdcuyg4nVMUdi+vTow3svgyM0bMWdHEowOgPCIw46i/KAd/44x9yIFeGcIh8RArcFEc8JhRYGse0htCQjxwteoZ2IOEoKtoMxdRiTHNgUaSvdJEdGk9kQ5DUGob5RZdhhV61Gm3HtKSpE8gXPGDBqXeTBbrs48iiKcWgl+ShRklSUdZzWVxtKorJ2779Nt7zqbUgDP8aJd//J+iGM+jFttmsZyJrXoqEBreTQR2QyGon7gGVfAAAQAElEQVSzVx/9eNQPLTeow15kRo4CQ7+RwNF0AUxPuko2p8iB2CmOvWyhdaTFj9FmGFuTi7EWfiDjsN0hTZHCnBjITIZVsXoGTwIJaIZ+0Vbg0w/bhF9wwUPedprtcZiY0ectGR1tDZ7zp5/Tkw99Rlm3LrEASU0dP/qEPvg3fxL6ZDKgRNG7kI4cMRBjf7GLKTJEhAB7dNuB7t02GH3k8pYHoaM8z7H3trG1ZB80F2KOiMGGxEUwMlgJUUY69M/GKcO/mD/qBD/YUYeL8Iy6vuR05Om79MA9f6MzJ+7XifOXtd7o6oMf/RRc8BMc2s9emtUqFzIjQyVVEi/PF5fhShp8U5VN7NTokKZHY123a1Q7qon2TJS1D4yXC5ocThGtLVZWNTdWNDpc0vLCLPbQ1drqEpdS0tTuPVyydeSZ/+YPHHLReLigt4v/4PPrdSX4nEMc5Hfvv0lpsao4qarTjTW3sKGjJy7q+Jk5bbQ9G7NJFYd3KOHSJklHVCyPyHFpTAPK0G3GyFno01SlypAUF7XG5n1hcZW+txW+4DaZs114lfBlY3s0MrFf+27/57rh1d+v6+54k6qjM4pNXmzbNqDO4j6mX8BCS1PmDcRT8pLYUyeWT1L5OMlBmfdxyDd+OUg7j/04uRhEfSC3PQHKf1we5LTOyRu/1MvaTdJESSlRiQupHKTJs9+AKZIXLny4DCqh15SLn9Tk8qk89UO78HObEM0iB29t+0nhV6o4dZsrOv7Ug3ri/k9p6dIZzYykmgKvfvkdrKkrTLe2du2ZgUkB/kXJF4JtyhXg5mT/FNSiXqSx1SYfXzxjNVypqLG+rgt8hbO/U3HlypzsEKRCpN37r9OhG25VsTqmpouV+YpGdu7VxN6DuuXOV2t0ap/MBg4evkOlcWu7qFJ5WPMcxlZWV3X6xEmtL61pesd12rP/Ti7y8CvbfFnuLxTkzJAyPBYxWC5+g47xUA+ZbUMevnCGtYI8/HrgAa2R4lBgwXzOgAYgiwc1yxHmTyRLOPrvPeNxLZJYHpvZwoAmlrN8dGFljjB2cDUgQ+iJxUHknGJsxWB0Ru8d9cnHmBQEoM5AbgsjOUXOURYRIyDuCAJtHgmpXD32RgfkZPTXkPefDJ5t5KTgQAYPkUgROZFzvLc/29PGe6vMShwSfTFsUhohCattoHs8FjNQsO35Ql79QuPBuGg7KHLIG4osDr7YM6BBXPpKinoyDCqQNUhHg7xBaHSU8wxy+qFRGqTqyLjiNFXKvLcLADGpIkeNPizoVyK42gbJEJTbECGKIVawK7OtTWBziWG7LXrmtpf5Q49tmU4KzsE2Y1/jFUURJmBtSqlPZLZnsHiaJErxJYn5xdQroQ8+LcnjM52MB+oidBGp2MnDN/Z+G488nvok1An1Yuiob3FPPU86yJZ6eZ9ugbYSo0u9YtqPvZcD3tGWi1QifunixSA/OWLjrPCDWD2sdYg98fTUjFzBy0cxB1X62JOOHjke9Dc7t6BLswuhSquZ6fTZ8zp3cVZjo5wXnBcORBv1DvXawMImYZu1sWtFsjZj6HwSq4hOKpWyEvy3MURE2Z4piiJdf/31qgxVtM6Z6eZbbtGNN92I763r2IkTSuhvYvo1UNfqGyqlkirFimxfbutAQjpBHz5Okd1ajqyZAKQJ88V8QWZ+su/f7DAYCP7Rl0NbAKEj51gr0TOh97EMdg5cmL2Ma3dyURRCT2j9DbAzxADooASCvNhhnHjZuH0pRN7JYLoc0DnyvPPycQ7bQzbWV+Rdlz3SOusaZ6CsrsbGvHq9VfFdR9I6+451OfZB62vLml+aU6nqtWffqBJO+Jcvndbi3DkVk44O7ZtQd+OKFi48r5j608Oxxoeg3TGqybES26Il/e4v/6ReeXiXFhcW4L31OFpAPWRYjKD/ZITmWQMYh6B/TM7CsN7YALG+mM81QL715Ay30iFmlUMEezPuedy5SM7FipxTxBwIOiOe51tZDrmICgMQ5XFg8FBF4hXyIt40Z7+I0Wp2tLa8rvrGOpeVLU2PT6HHYX3moYf0ipe/Wk8/+KheetuLdOTZs6zNHV26coHLtEyvvPUOTbBnaW20VSwlGq5UNApmL1zQRz78D7o0d1E/97P/TS9/2ctkcleHh/V//+gdOnDdAT380IOyfyJZW17WHPTvfe/f68d/9Mf0r77122T3Cc8fO6ZXv/JV+rZ//m366Z/9Wf35n/25fvVXfllTExPqdhuqsZWtdyq648AB/avXHNCtwwWpU9Bvv/+z+qk//js9cnlOf/Lh9+v/vuuvVeBOYChL9YPf82+0/8abdOLcrMqJNDEkvfmrv0k37JjU196wV193yz6N+TbzYV3d3rpqqwtqcdfR4T5iaW5Ja9xFMBlQoesjny++P28cupXQa0R5CEmR5wz9NBNPOaCJAPbuYkKj6cPGy0xny4ZktS17C33zCAHjmBfQdh4Jb2f8BjUDIdmDkKg9ziZcgiOyjWk6CJNEKXAYG6IFFsbMG0ME9pFXiLtI1nnXV0AejxQq0AP7itviwFDDEea/TVRTnYseu/jJwsTIpYHUZMGpWQeAtROQyCGD94lMzhjnOUCKsymVq7TFAR42zcaaLpw9q0Z9TTump1XEeZKNnBHGWQoTqhMOuDgU2xh22sqAXVq12k0Geh0ZMjbAdS4JiHNz5guZUrrjC12MoitLG2LSEfLbvy/2LqONrhIcVcItaI6OUtIxt4qx6yguYFSysEu8B68edaSo0AuHN4TjyWhfKhSkKHIhXOcL6/Hjx7SwuCifsll36B39p2kiG69icLxFOdJBR97GrSRbRCrliqqVKo5yhM0IqBqqKpWq6KOixOqwyJpePXwdfEPcwjSWj2M54GMnF3mEcpLrwwY4Ej+keVuSwvyBxgV4yA2OYqNziohFzioM0CVyNSxljLbIsqAbmwyDQ7MdoDPb6AfDyfVGY+iU9pDXpw754RBp24/xYY3nRhdDUwFZrB31nLhkZpHpqs1FiCPfRXH4irS4tMKisiSHXsscUO2f1ckq026Gw7cb1i52YouVgWxt/3GI4Fwkz/xIUo/OGT9CS1u+0XbhZ3W7XAjYTXyXi9QAmFl+BJHROm8xhV97tHyUQonotoM/ML4G5oujPSmCM9LCx/g2ueBpMhftorWD3Q/qC020Wy21uYjoWQ2+plEFvkIvPV39E5GPHPSJCI8L4MVDHGIHrn6+MGdQ7kxB6JvK9paFVnb6+FO6++//WCefvI+FpqDxaknjI0XsGf1FLV06/aze86e/ovf91e/QDRvXtkwn22EXUTY+Wf/Qc22oa342x4HOB/9EPdOT2d0Aln4hmNqUvwJXsw0ECvGQDU8E5UFW26xhO3bxYzo3GefPn9LRB+7TzvGdOnz4FbrtFW/WS1/2lfrat/wzvenNXwufTDPDLc1duaT3s7D+zp9+SP/nT96rX/qtv9Xv/unf60//9sP64Ccf0F+8+xP60Ecf1N9/5D594t4n9NF7HtNHP/eo/vbDn9Sfv+eDevjxZ3TXZ+/X3Pya7nzJy/UN3/w2dQtOKV8nX/3a12psx7RKPsNHpIqTGLuKZQPTbLVU29gIf7i9xQeCFj68WBnWDbe/TDfe9mrtvf5Fiouj+Jmdml9o68jzszp5elmrtVjlym5NTF/Pxc0BDQ3vVJyOKVMFvqy+fljyVWWuqi5wyagarUTLGwW8JX5qaJfKw3vkizvk4ik1umXtvuEbdPDWbwJfpbGpXfiyohLWrSRJOcykin2Mf/VybChzi5RsPMKlQJhjbcaBZmMPLaCf1tfUpyHtyXcRNfEjzhEaIicEliNOxKIElkcQAVNSP2mp7bA6A/QrbhZjDSHexda2bLetNpfRGX7F/J3JPbC/QExboW/ImaSJUlCqJCoVM77KXdKz939Sn/nY+9hUHcefLarGpnh0pIgS2rKPFpVyiQ8AVQ2PjaNjfGfByRmvOJbxtTaGhyoaYm1x2O368qJOHXteZ0+d1DqbtSuzs6pxETSMzWw06tqxZ7f2HTqkNT7kjO7YKSUVnWXztbTSVFyZVDq+S9fd8GLdcNtLNDK2S2o71JCoOFTFNobUavW0vLLGZV9XBw69Xs4ECC/ILA4sGcDLgUBkEYtTHtIWvhDoQ9Afc85CG/wMC7T4ZogaMJK8tsXzGO8ueiPoP5FzitygUcskTpq3CIC7CiQUQWYYyIg4JgLoN2QVoTGbixmHGLuLvKcq42GMKcufIC1RZCKfJ5cFX2xxKvSbsJQBUh5rJW+T+kRCvwk3+wvN1Q914Rk5C0G/cCu2NS79ohC40DpUPIPotWFOE8h5RaGYCA994h1kZWyuUrqj4CrABdnCnIIDqfzdz4sgN10MQDblLyyzkYbm8ldIMjAc+DPmoKGTx9HXQG9boUlpcn8pZCoUTPieTA5rIMhnkSCVRaifwQvkY0Ka7JAMYViZEIsQn2B+IWP9DuEgHULKRV18CeJCT2V7YGQy98jM+HptH3xCdhf6HnpBPI9whqDTiAwj6AcWRbo84O1M7ojI4IHebNfqe2d2CywvdvT5agyqIApRBONtj6P9LUSb9Xzk8OVOkfly52UXExusQ9YH28+02cfb9yo7j0SR1ODjseUvL65oeX5F9fUGvCRlkRavrLLuLWl+saalpWX8prUTM/Jea+sbiuJIaVLWE08/o3e/89fRX1sdPlIHH8y6ARPZZHb0y3xuyvmolJSokzIPI3UDjdhHtXX8+Cm9973v0/2fvx8fV9Hzzz+nHTMzsj8EHSc+1EltvQLGo1QqydawUqXEembxRKENnyjGF3gfy9SubT+2XmRIb2MbYPsKVGrxbWREyeS99TjrRuDnYOpM9+jX2hnALvrn5y6hu0h2HhF7woj9Z6VS4TxRvQqVapX1hIsr1uASsDXJ1tB/CkyX2+lC2vpKv448dq9OPP+Esk5N3dYKkjJGrq40brE2iUu7iLI12TyQKxB25OnH2OiIdu/coRMnnlOrWeMc6JS1NjQ6lKrQ3VAxaqvoO6FuXGho2C6Bdk5qYnQI2kSHr9+ttOTlolxjqCfoylKmK5+m7ONTbZd7EMcQFJQ7qCtn1TaRMTc3E/RxK451ZVupwRhuhczrAf02uq0aVn4ttkpNCoMJ5+iYrfOmK1v3TWYrC7aET9i9a0bTu2fUaLT01ENP68lHntAD959ShL37xLPnGtYTTxzVS1/zUv3l+z6qP373x1SH50qzpz9/7z/ox/77r+nomVkdvvWlestbv13//Fu/Q9/4Td+oHdMz+tAHP6RDhw7qta9/vcYmxnX2zFl99CMf1fjYhB5//HF9/GMf1Ve9/iv1C7/4C/q+7/le/eC//w/63T/6v/q+7/1e2Tn9phtu1v59+/HJDfVisSdd1+6RYX3t4f36vi/br//xQ9+oveMVjnROHeZ7Y25V3/CGO/T2t36zINdHHnhUf/TuD2goifTDb3udvuqlh/XEX9CUCwAAEABJREFUk0fxDTV9w0tu0Zcf2Kmbd1VUwEH1sqZKVBobGlKTj5KNZge7qMrFMaMayfQYO4f6tmB5ZFHuTNXQEGIQlk9mSDsIcsTy2LpDd9uxNWoMdBe7YN9ibp2GjEVeTJGN18AkoAr51ppFjJ+FAf1Mozd7sjDk91/OhEhxRIZSEedDvMjtdoKhm2EjP51xchGIvZx1AGfgED44DOeDk7J45KGh3Hgjo+x2sc7hYQ2nvcamsWZ/l6bZUmvgrOiS0SmESBpRM3JykZePE/k0ZbIhEw4yxdn6NCGvqMQcDfBccERRLGuytramy5fPa211lYnf0DIb14uXzuv8hRyXLl9UwMVZzV6e1ZW5ORaEK1pcXNDi/BVt1HAmOIjWxhrGVlcpcRouxxodSlRJC6oWIw0XHaEh0jBOwlANIemi13CgIV6KNAJGB4DPxFAKr1QjaaxSVOAWOpPD0CJGMVwESTjbAnCKoggU1Gq1dOrUaR3jCykKkSKGGoUFmyCkKhlSMBCCzQcdKvJi9UQ3jmxAHi0Spwp1WduojjmYkZFrvokUeVbeJaQAxpAqozokcrTv4ONYBG38nWUEocSkbHPmzQi3o5OnA7cscAuyEzOhA29j/AXIqGGl/QIGmEeOF48wF3sCwovMIFfkAg0vKhLnbQ/F1HFKklge2+2xa+ih+4IKcqxwHTYSDSZ5E6cn8sTPGvZ09sI5ra6vaXJ6WiPjO5QlkwqqCC9khEeYVGzAZEBqa2sLTogEHHMk3kTk8nzTgSGjbmabOjYRtuEwWJ6ViZ/IQW8tW3uBjkMs+fY4xsA5eBtsThI66IOI6Nn4tnBeHW6xm2yQOsy/jMszqys5+Shi3DogU4F6PdlPxsuxqFpoIMk4U0wkl8XeVt/y8rbsvR2htD8U5POERKhAoh8GWYlbePHkM3rwY+/S+aMPqdNcVXN9QWuLzNNLpzV7/piW588qay2DJdVXZzV37hnd9Z7f1JP3/j30zYAWF12GDpe6dsnSabeUo0O4DdB1uPDroM8Ol24d0lavxSVZCx0ZmoSG/Lcja6rzNcD+Jk6AxbkMsXL7rYmW6djARVqbcWyCvP2tNjPKzF7ajHeXCVcpJZq/clGTI0OyPxpZ4lJldGYvOk5UHR3Tnr0H9KKXvlQl/N8dd96ir/zKL9Ob3/jV+tZvfp3e8PqX6mu/6ja96mW3aWK4xBeydc1McqHSbWs3XzQK7YZ6bHxcr62o19GBPTMq+YImRytaW5nTe/7mL3X3XR9VSt7qwryOHH2aLz33qr42p9Q12Qx5jVbH5LGnKGxCvSx0sWcYHYi48JnQjXe+Vjff+Trtve4lcn5UcTKlnoY1O9fSseNLhB3ypzQ8fEC+yAWAm1CmcblkWkl5F+EOfMSIGu0hFvSSXHFG41M3gls0OnGTyiPXqdUb1/Ceb9CBO96u3Td+nSqjU4q9R/Z0E5b2qZc3+Qz4P2d+Stia8Gm0ynRQxtpDEvlzWu88cesPiIDrg3qONJO3Xx5qhXiIwTaUGx1xyxPxPLR3xIzZgkjBul/fGUGA2UOIIFyGTVg6Y36anIbOII7jtDLjEcErZq6nnv6zLqZJS7WFM3r6/k/osx9/n5JeXTsnhjQ+XNTY+JDsb+EtrS6r1WYsSqlKo6MamZrQ8OiEykMVZPIcdnp8BGnyJRRs1POQOeFpq8X6XccPZtj0jqlJkaUalz/DXCIdOnyjduzeK18eUjI0rur4tEan96necYwrPoQLnzgZUVqZUJxWWEtiySVKSyMaGhlXJytoo9HVvsNfIeMb9B05Bd06SdZh4Dx5FrqYLENEmOdBxGNxCwip74GLPAyEHFnwb+EisK9HXGnwb1uh+fMuVpJDm2ORoZu2Wlx61hv4gFqNj0x1QGhxAz7D/vD4AMGHkGdhndBQq1mdOnuTbaCsiR7b+J82Y5PLF0RWRODoq/eRfAhjeZ/S59hKZHoiQuCA6cLgKH8hiHyjzmEend7Sf/qKAsyuSMiQx7tBX5ZGIaGS1YGArFCT0OqCUBpKIIWKp5/1pQN3TfG2eha1Vq6h+MKk8ejDggFBNIiEkBLsxqLELPhChAbtZf2w4i6RF0aGXZht5ICMaqgQfXxh3DgJb1igfQcGg3CVfFY/EOY9Nl6Ddd9CS9uYZB3KQcdAZggt3segHCq4wZS3PRaz/Y5dmmR86epyyOsyB1QoKIrQyDbYnHPIaVD/x/qbwziR2RfeaLZDkfHKyx08iPFEdLlfgZQ9tia2w5rcYV4hLfoM/aNPQYlGhPUHFrxMJs88jmPPRc1ZNdurGpuY4IKuGSitrvXJ9brqZQ1tsCYXVFa9URAbbflyomYz0unji4pLo/Ic4CZGp5WkRSVJxEXLhDY4TTZLRS2utpWVWEtZN42vsGhd82N9C7C1Jfbw84HCxth06qJIo2NT+rIve50md0xpdWVZN9xwo+z/VLS6zsdE6vl+PR8ncqmX8zmPNpfoHfYj5vcDaL8LrAHnHLp0qHkLTvxHPoEGGNBREvIi566qEzm4AWcVLCTD9eHRs4FsiPo7QWyli92oQI1NPxTL+y+Ec5EGgAFxR0A92nLI8UJQGOsI2hyCNsMXnj/9tGI+9qVpVzumh7R396j2geuv28klzS7NTA8zPHUNVyqsWw2F8WRsR4dHNT4+oQ7nTucKGq6WVC55rfIhZHKkrJsP7dNYNdH+3ROanKhqdXlek+MjmmasqqyFMzt20LcEeZDbIf7m4xTTv5ixip1XjC+O0YHBkW/wpJ2zejnoiq79MTO/Ni9P42+IXFue2yEFPN1QaHPGPAPdJy/EmJpWtB3BP4VyXshEh3hyuZyLicesKxEgL3JMvQ7I1ERvzxw/ro1aS9/0ujdo/sKS9h4c0bNHjvDBqKCVxopuOjSlrL7Ox6Wabj44rWH0nNUbrIkbeurY0/rTv/oL/eEf/p6ef+oJPf74I/rVX/01fcd3fnvYh3zv279b3/SmN+u973kve8M5/dqv/qr+/M//nMuhD+jP/uTPFP5WbaOpM2dO6/vf/nZ9+9vepmefeEJ2MfWTP/7jeuapp9Q2VbU3lBY2oDupcnFMh/beroXZBSU+0037p/VvvumNeutrb9Uu9rA3HzysZLii99z/eX3qyef1LW/+Mr1y54xef8ftuuu+e7VA/4e5NKxymTTEhU+aSLumxrRjclwc1WX+arhaUbfd1q+89zPMSBPANG+KJySwsTE/SSEPY8S8yceui15zel31Qx71rsrqJ/J6lsjstYkBOdxDnoVGG/KtPWsZI9iUI8RDaaDffEHLAh+S7Oe9thySxyEmihPCJOESJJVdCg2QJqRBSlmaJnm99Or6MRMk9ak8k8EubIy2WCzKUCIs4WiTNFUa+OShJ54YPfUSYOmYvNQnyJLIQgTFaB2IcGiGWHEUh040OahdOHeWw9QVFoGOVleW+BI9z8XOgua53Jnlq+UKeWtrGG0NsKHdYJPb3GiwUDT4UtqUU1tZq8Ghc0XlxOEgJnVgzw7t3zWlPTMT2rtzqo9J7d1lIE3Z3j727DQasGtc+3eOa98MIG/fzCTxCe2Fx4Fd09oHn4mRIRWjSK7bU8TteswEcoWCbKEeoFAoyBa2Cxcu6L7PfU7nz56XQzcCHRtYep69AFAOuaYng1fQGwYuekhB8Av5RhPz6dtgzoc0BJsGZXGQP1A4Bwt4siF1jFXcTxvbLBxeMhb0do6MMCA3fjNIQ8cWe6OFKRx5589WPCKji20a2sQzxlvysZP1w8KBrbqQRz59s3znIDcwCcShSRaSdhREzik2mdOYg21CUUddFtoIHReg6TCx17gAbHdaiqKCojhSl0Nzo7Gh0bEhNhwjStg07Lrtzcji5aO8XarCK9Pgx9I0JcfLEFkBfYaIB/3auAGhG2s/Q86MQ1XGgpdxCSWbmNQxPngNutFRk8NBs1XHMdc4PHA4M9pQr005eqYftmloE9oGoknYaTXV4PBWrzVU59KnjVO3v8tlKoG9GAKeXLcmp9mD2Kja4i+IuthloOOizP62V4f5lV+O0D68m8DSIZ+LJfsnm+E3QyweaFvICixd73CYbIFrQ8sD0HegO3v8CZ188l5duXhC504+p1PHn9MzTz6mxx99QI8//Dk9+uDdOvr0w1pfvKyN5TktzZ7TIjjyOOUPfFIf+/vf4lBaUzik2UGNg5X9kyU7YF2FoEvTZwvdAmufi5smY2+Ln+nbfgXVdG56bPX7av1rhEWuwUKXo9XkMEe56SMc4hgrCzuEHb4ghDFhPK4N47ik0ZFJNZauaGZinDnTkTx2lSbBBGqMV5EvWWNcPM7s3o2tdtlA7mNI2iqnBR3YOao7b9ynmw/M6BW3HdLL7jio3RMlvfLO6/XiG2c05Ov4oKpe+aLDesOXvVgvummfbj28Wy+6/XrdftN+Hdq/Q5NjRcWuoUox01e+/hXyhZaGSk6Xzh7T6tx5Zc0VTGGNNcBrZGQEf50oYcPqTU7mUuS8IucU4QDKtsje+eWa3n2L4mRMlaFd8n5Ki0s9HT+xqOfZfJ86s67llVgLy7FWaiUO/hPyyV6VygfAdSpWDsgle5hrN4Nb1eqO6+SZDT399IKGpt6gXYfeon03vVElLhKCktBGeBxv4CIn59ChyZfE8AYWT8mLvawcYWVAbCpl9M8eQlKDx6bnIG5hTis5Ijx5GPX5GYFhk4XNccvoA7moYJVzXbmYMFJsPtTFFOWQCQWci0Ke6diZ3AaTHXhg/etzJqAt5qqyFdWXTunpxz+jJx++W6lqfOHqaHKkpImRivYf2KfZK1eU4esUx2plbOJW1+V9qvHp8TCmReyuPFTW+Oiodu+Y0fTEtKqlktaWl9k4L2htaVnry6tasd9Epe+lUplxKOvLX/flmpjZga9paw8XQS4pMq5OktfFy1fYmONj4hLpFH8TKVMsxUXSXkkypBEu1eVLXP58ORd+h4JfsrE1fxRgeg0DQl9DnKpw6hOaiwywUQyRTRronMQTqMOaBp8uCPEuNfC15ppDOyFubQAO1JmhT9uhzC5nmviJJn7K/tm7+RPzLZvAp9TZtFq++Q2j2QR+qGb+aMN8U13NQNfETwHmeR2+5j/NZ7RZC0I/EB9DwFYc8Io9YPzjPjATo5DZtPVRGGZEbyMKchsiNYjnlLwdFAT2hL6hgxDSZ/po/Qy6sDxGSigHNaE/yokHvQ30MgihNbrtCHTkbw+NnfULTtb6VXCk8mGjNdoJtOTZE+jzQku+MPrlNBnK4YLMIXr1y9FS/mzpoU/RZ4GIFrPMCON5YZh+NdBtP/SE22E0BuMkFeQKDkSm8CCbyUhC4acvEw2GZHgFMXIqEzuUWQTwKABCqmqAayOBhkIeKI0hc7Fg0V7YZzoIgv1Y2EfgAckXfeiClVldC7fD8gbYnp/ZmJIR7AE7szlol1dds6Gwl2GUA003DL1JCnl4guzIZh32hKv4n6XZKxotDrEepTtqvK4AABAASURBVKbZvC8RgrGPbvCBucF6vAhdl/2U4+LC/ubjyspyOBssXZlTMY60tLSkkWqiGhewDzz8SPBfq4urKiaxhqpD+txdHwwuJswHZA6DhkSuryDrZ+xj5iVwMXLnUhcQOMK3T3JB9YlPfFJjo6PwbqjDpdtQtcqeqCHrR4zvNaS0lxqfPg/7kGQXZB38QJs9numKZvuPwxc4WdtbkFxEHnLRdHgPUqhLjtcmKDVGoZx8S1rdkEc60CG7Ax3aFtpV/yeJU/2zf/U9pHKbJBIem3M2vi8EI7AxNztnhMPcsvQAVp6DcWf8BzyM3vZQUl2jI6l2TFWURC0NVRyXOTFj1OXDeQPxDcjDuLdaHT7+tcUNhebm5nX27Dna62kDn2t815eXtDQ/qw6XBqhcE6NDmuY8tmf3Dk1OjkHbDfY0PDaq17/lrSpVKujOA7QVdCPiWTCD0GdG3OQ0+c08LBzA4QvyeESdF0Jeeu3b6rmwB7C2HHWBchit9cPCLgJ0bXwIhUQWZFZgMoUEKcJc511yAWk6iciUBdr+K/QNGbFBI7G1d8fklJouU4Oz8PzlOb34jtv08le/RlEca9/+CT31zHndfNP1GhpO9c1v+wq96pV3qFp0GgPXH9il7/yuf6Y3vvE17B9r+ss/+X39l//8Izp/8YI+97l7Q5/+4A//r37h539Bf/Znf65//a//tX77d35XR48ekf1TSZNqZse03vmOd+rQdddp9tJlfdd3vp27g7J+7uf+u05zKdTirNZFTyOloipRWxc407/r88/qM+dq+otPPKjLK3WdW1pQI800MrNPV9Y6+pMPvFeXFxbV4Ly/0elpnjX3Ch9wH3r0IV3hw8yZxrr+25+8V+/4yD166MhF9bJIe6f3aLRUVZRGavUauuHGA4oKbdTY12E/6KJhFGuiBwS9YxTBzglD5hd5BYvq8zGSwRhb3LBVRKzPy/ha2WazFFleZqHRgIyPnHaeHPivPI1kVmaAAeSy8XY+NkOP5TGCARIuaALYBBavQULaylKcWMolTUyYI5blWZlPPQeHBKSqlCqq4vyqHCKq1RHiI6pUqyoyyYqUGUoMZgoGYcqGNEEu4xPkI+4wVvFjSqIPxBzohsubucsX9czTT6hRq2n/nj3c6I5pbKyqyekx7dmzS7t379IMG9Xp6SlNT09qcmJSU3wBncBR5xjj8FOUOg21NlY0yVfyW286pJtvPKgbrt+vW2+8TjcdPqCbrj+gm68/yC3yAeL7dQtlN12/j/gB3Xhoj27gdvnG6/bqxoN7dcPBfYCQ9A0H9ujgnp0cwg7ojlsO66aDe7RjrMJBTSq6goreKfYFuUIvoBAO4y44/PXVFd133+eYQPewgLQVoxvnU0kREwrIbf0XOfIV0iFir8zMM8+3pIEsC66C69eFqT2hzOgwG2NA2lL9KCl78irwdpE1ugUrvAZ57WsyqYqwIdPKM3NopHKDpmWzatL22PA7e1niC5DXNums7tYfGocHM4VlItQolhLsr4ytR0zyrgquF/Te47KnzuYhQ+8uoi+0mySRhsfKwYYyNbSyusDxxTEmdJPxykXpt2sOmXbET9RHvK1vtkE2u7WLH4M5cJMzn5gdnEoH0fu8gnHncZvEHb6WNblosK/I7U5dGZsD61+Y3DbRmxnOtsPi1gfOLRxWOHjYF+lWvakWG52s00V2E8qayrh4zOOk1GWDgtiKrO89cviaZmmTwi43AuBnB54acyz8RgyLq8Xty3Ye1hTCtZrqBi5Y88uYOocdg5XXcxp4GK39ltXzRx7Wg5/+O5186vM4/DM69vxRPfbIg1z8PKSjR57UpXMnVVu7wmF0Vo31RYSrc6l7XieOP61zp5/XU088qHvv/oQ++cF36Q//57/TR//6N1VbWaXOKnKs095GQKO+oYDaBvog3qwR1tXh8GaHtg4bx4yLmyzot8UwmT5b6qDPNothk8Na28BFkR3UbAwZDImNpoWhHnZgYRhbNrgd43UtsK0Kvq/dqck7xh7eDnuCTOIw3KFczhNPVGNjo4S5zphscPjcu3cfXz9aqoxUVapWtGvfbu3YM607X/Ii3XbnLXr1a18hj90evuGQSkOphkc4ZE+M6JWveaWG2egcPHy99h26TnsOXKfDN9+qm2+/U0OjE1plET2wf5+ktjyYPX9C6qxqef6CXISM6GWMr2QeWWJ8T+w9sjvZfDREzqlcndCLXvHV2n3wDjk/rPLQDnz8DDN6RIsLPZ08vaonn5nTY0/N6vEnwFNX9MQzV/T4Mwt66rklHT2+riPPLethyu594LTuvueYPvf5E4rGXq69t369ksoU8uWP2WWIufDGhQxkkSIXA9eHxSOZjAMI6rwWpjSIEG7yJG5PnnYWBXkY4XMFBrxcn5fR2rBByGMpgv7jnK5q3zG2BtNhzLhHziGrgJOlc8TEc6To2/u4zyMSlOhUtnbTgTXVV47xpe0hnXj2Yeb0mnZNljUxFKuYSDO7ppWUiyqPjmrHvgMa27FL1fEx+TI+EEhOkfesiVMciEboGRbABmuNjyWXzl9Qg4ui4fKQRkC1XFKRTWCcxKoMD2nfgf3YWqoK6/oEl5Qpcq6xwbo0P6+MPo6Oz0hRgld0cnFC/xLkdsgMohTbbmlto6ni8C7kOiybU3YJa78xbHMtgLnXxP91uKA1P9jiwNgiPoDNzabRkNeELofN2z6YmzYXxQEDJ2sPMmTobjs6IR3+ySj8O/jfAdr4V5PLeDjEdoyXc4wFh6Q8pG+MjSfPxsijG48ebF9k+jB45kxCXggptzJHHeciMYrI1M77Tj9admmPHzJ/tB3hMgkfbmvAJvprQj3QN7nMNrTV4cL5KvR9Uge/1bL+0U6zH9ph0+JNnI/102AfI+yAbn4og1eOjozWYJdhFhpdhn4y+BvtABkfN/I6Xfo2QDvE83HoYgN9oIEMDJ483i/LE9jPZoR6xG2ibUMWKMi30PIHzPqhabkfJbBBHIAkj9Uk6D+0Tcwx2P8YIuewaRfmZeScbB4NEOrCx+zGPug5sxfvsT0yv+CJpL5IgyKTaasrEW0MAClt8eZxVwMmzhCyI1hFpAgdIAVx4CP2m7J9TqGgqAAN5e6LQBrUFXXdNlxdT9t+tuS2zFyfpgdLGaxvwe4ZLyu1fQzGwcNIhnk6sBlBYTWsbUInreOXbr7+Bo2WhtQNvwZAPk+XeT48VNSO6R0an5hWuVRVp4vNYefddo89s1eVC/GXvfhFOnTwQPiinzAX7WJmjTk3MjxKYz1dvnRBcdTT2YuXwgc3H3sZXOxC3+VozB460UXWLrbeBj0uIXp0vEcIJR8+lvSmr/s6zc3OyT46L3PhtLG+pqeefkYZ+4IudQxt4uZ37FBv9Txj6wz4mRh7ia+C25IlghrIIH4iA8IROvJMXkVeIW5pQ+zkjbeBjliZ+HGkCeQclYmsrSzqgc99AqXzuII8MiRpQkn+ZPR7ABvHPPf/f2/j3cFXzc1e1KVLZ7Rw5RwXdhe0fOWCVvnwt7G2hB0sq8GHfBPdfuMr8UUEiNTpFbS2ss5l3wLj10T3a5yZGkpSr1I5VqNBurUmeWwN+xidGtFhLjOa+LlLs7Myv/yyL/tKlTjjRszZyDlTgq7+YfAtg4ClghgR3tsf06VVpTIzyDFM24Dujdb6iclYtA9rixqMQ14/IkER2bzDk9fpMlcGsGzahxEP84V+2RvBbM4FYGMZ9tZh3ALoa6cPKxfjGwOqhTnw2pe9QtN8BOrQ7iOPPUt2pHvve1C33nKLvuI1L9fGakEXLpxVlnjNcbE6u7CgjVZXzktf/pqX6Y1f9VV6+UtfrO/7vu/Qj/3Yj+jnf/HnsbuIM+y9evt3v10PPfKQJibH9bl7P6cnn3xSN956s97ylq/X//md37bO6PANN+vWW2/V13zVGzQ1OaUPfegDeu7ZI/qpH/9x/cHv/Z5mdu5WlIyo3imo3kPkYkGPPHtc7/vYZ1UtRPqJb/tqfdOrrtc73/VJ/fKffki/8d7P6hNPH9PXvWSv/vWXvUQl9rP/7Z0f0X//m39QeWZK/8+/eatunRnW2pU1JfiLgztnlPDhO2u2+fi1olXW2SurS+r22ioV0yCjvTJ1GQfaD+q3uIFE10q3YDr+0rB6OayWjaOFBhc5rIWBIJSBTMshyG0jRPJXxkiFBxEsbnw22w0FOd3V701uWwJcSxAhgiFv0VHsglGTTdweWrTAYMWE3jY4OE8HfOqV4kAMCRdLMWUxBhe+ZuHoIiwn7m+gnHPKEcsmo9s+GeBrHSJAFBqKAR2r4RBOP/eMLp4+punhom7iwmX39IR2jI9renRU0xNgclSTHGAmx4e53KlqksuhUQ5HdkAa4sa/PFRRuVjkIN1Ui69148MlXbd3p/btmtSeHePaz0Z6H/GDe6d1cLdhSgd3jhOfIBzT/h0jOrBjUvvAXi6Y9mJY9htD+3ZO6YDBfkuIG+e9OyZ0AxdBt99wnW45sFs7R4saiaUhFp2hxKmSOpXpV5mwSLpE6AuZzp8+qY/+w4f0eS6Caqtr6MYBj014dBGJCBA/LocFxFCPPcQYIzNMQIz0gMBCJzM0OcIAihlhewdQgSc39sANJiEMpaFpqlE97iMi3IIYQ0M+ltRxwJ5BaPGrEFq7OgdrtrHP2GzapYhtPjtMVsNmnEOA/bOdDgeBDgdWu7QIX165bGjVG2qzUfbY28jYsKocYMRlm20AEvRsEJsis8mMRdz+l4Rm36MTVfTaYXPdlS/PyL7KhE0yG2ZrewvYDRvrVrOhJm01uWyoc9EQEOJrqtfWuIiwS5BBuMIlxQqLVI6VtTyscQFZC7TQccnSxB7t4sL60IB3jZvrcLFiFyxcXoTDgYX9Cxrrd4u+mi7CIYpLC9vgm6wme5cFwULLMyV3Oj02S13h8+RsIMk0HRDwpUUyPtb2Juhng8NIC313TA/w73BRsR0tFvBwaDOa7bB86JvQXzp9RM899gldOvGI5i8e04Wzx3Ti6LN67unHdeH0cRYaLnu6TblCS56b91IiDVdijVdT9do1NdYWmStS2fdU6Da0Mn9Jx558QI/c8wn93e//jD79d7+nFpcrhg5hkwu+gNB+S+1GS5Zv/TObMTsymJ6CnZmt0b+uyWyAR4u69qvFGWlRlg3s0hZcg9mkhWxIjc8WaMvsEtjlj+jXGvKGdphLzifywPilhBHKb8Hb4Svn51ZJOS5TRjS/sqbdBw6pkwyr4VINTe1SKyorSyua3HtQF9n8HLjtTk1AM73vBu298TYufvYoGduldHiHVntOnfKIxvddp6wyqvl6V0PTe7Xeifh4FinxqTzzdQObXVlaVBxlXITVyaechbBSKSpsiNlcKnZyhObjDbH3qo5M6EWv/RodvIlLm+tegsxT5O1VZXSfikP7tFZPtbie6MKVro6eWNODj5zXPZ8/pU9/7qTe/+En9LFPP6+PfuJNAeO9AAAQAElEQVQp3XP/SeR6lW595b/Ua97wPaqO7ZRDLl4KiJyIbIIPNrl/ysQcbXMnl+VAhwwHGoZUrh8qp7Usg/ECxj7nmZdbkQEW0KMHIm02URmAwoogRwf4FNcHGeTn7SCButC2+/OtjT1tIUPODgd/qOBrMnYJeWgL7vQjF9apa12FqxSF9+AVuaaatUs6fewIF6HPKI1b2r1jWBMjRd18+KD27ZtRKU116TIbWy5ulrjkO3f5iny5qjV8x5lzF1RjDjjmvDXXwWd4G8NKCV9VUwua9dVVLXKIuXyBzff8IpvrVS2vLGo3H1XuePlLlHFAsLotLpdPsUYtLM4rKZZ16PBNuuGmW5QkZc4I6IO+W/8ixsCeOj7MfrP14oXLKmOX1iez/RxdplZbHXSXsXHNTH8opkvYZc51jZeFwA5PGemMeIdyo7W05Qd66gWF0oDJiWbzZD8/by8jrwMyxsTGo4PtdBibDoc1Q5tqGdp3rHUes3eYoJdnzH3Yt3iZ7afoLuWiK029EsIkTeRBGlNuYb/c8lPiHr0jFm1kob8t9G+/QVTHx4ff3LTf3gS1AFs3DBuq2boyoLEQhDUHv9wEdik2gKWb+N86+U0+BDRtnaCdFmGTNbINOtvQ4mDQBG3zY33YpZFdErWpZ2VGb2ETnRuMtgutweJbwMfSdhts+cGOOnZpZGAMTP8oPug32DuDxGNqAewz+omMQqOlSp+8S5hD2F5mCPZieVBDaPQwYZtu73z2REQNBDwObH8G7V3Nw/i8EMzGDFbWpb0u+hgA4QJjK8vYT0TO4VcLeT/pi/o/JkEOkyrCrvoFFmSZYEsMuUIvLCTJA7tA6yy+DTa3SG4+ffUhTg9kCvs8SrMeJSz4GXsekl/0sXaE5W8ncLmj3J5F3OQn4MnrELnqMUnzjDxm9HnMcpHGgoDtccvIqSLmXUtX5md19vIFbeA/zAbplaIICiqVkhR/K53Hpzz55NNKSp6Pup45LaUl1rVCQTH9XWeftcLBdbhc0UajqYsLy4rwU6W4qI31ujLWZvsfhXzs3X/MvI5zuFiOjrm+gjPGMGNwOoy5hShXDLNgL/vFmVEuxWPmvF2SHzp0SFfmruipp57WjTfcgLlmsnod81fBv7WVEYofF3vZ+vpCSFL64GP5PtxAJpMLUD2XkYsL5yLoDCa3AcmhMf755ZBRK9DnMSHDIEZYcLwoJ7T2irQdMvov6/O16BfJ2t5Cv11r+yqYTNE1tHlafXuLY6dmY1219WVVitBHHSVRQUOVshIfc5nT5oNehw90HTmUbvKMj43r5a94uV7y0pfpwMH98JfmFma1zp56eKSi8fFhdN9gDVvQ5SuXtLK2qpGJcTChoZFR7d67X0mSqM1HkK75QcY4Y4w7hPmYNVWv13OwH2oFNNkjb8H+lECHy4MO9Tv41mt/+9suDDN8FSaEyrrovUtoD0ZMTyJgKYPp0cIvDSerwpsgfyvKQ3uT2a9u/AF9odEw4EEOK43EestahwFfmb2iy2fOqcNH4an9U1prbOjEyXlYdjVdLev262NVqiV9/DOP6oHHLqjdK6lBF+pdr+OnLuimm1+im257uS4stfTX7/kIe4mmfuanf1qHrjsU/sxBG9386I/8qH7xF36Bj7jH9W+/93v10Y9+RG3WqHf+8R/r4rkzunT2vOIk1nPHn9Opk6f0VW95s2668WaNjY6ph+7iRgGBGafIq8fZ+Q1ffqte9aKd2jue6CUHDuq7vvlt+r5vf7OGdszoSuY0faCo7/7Or9eB8aJu3b+HvZLXejvmoukO3XlwRrdNJvrG23foJ777X+ibv+a1MkfiCx3NzIyzf62oiS7OoReE0tU/dDz4ZlNnForMN+RjG5LwIhyQ5Rs98qAingWg9+3r4VWVqcvY8A6PY1xdfx7lGbzDIBPywJXavBlj3uRc/RipwyACIlKR5DIjHmDbQgonamd0LwddDGkLMVt0RD71wuLHJiwPcyVAyOSLABO3L7AjtPwAI7POD+rT2KYxBgJaYKAtL59IbWzWKlGIc4ucoxsdjGZNsxdO6MkH71VnfVGH9u/QaNkrcV2V00jFxMkXesJM5LjB8zh3x2HR8ZVbyJyBMLG5wczABpcrTTa+xcSzeCQqUb9ULCiOs8CrnCYawhmVyS8nBVVLkcaGIg2XChoZKmqklJCXqkw4BIy+WIpDeozJw32OrN7e6Qndar9RtH+3ZkZKGo4LGi5GfGmNNYTcQ0mkEnlFX+BSCOlxJE8+9pD+6i//lEugz3JxsKYIB8mqKOe9fJISxtc4/Yg84AxOzugjwk14mUF58p0jHzoy0Cv04oe0I5CVEYY4pUSvfkIB9cm1qIHoP/7YcAJMgNEXyLaBtNmHAYLBRAmbRxbODgtmhoM15zqwj8GG1i5A2jjtFpcxLQ6yFtrGt4Wz9pHXCIvE2NSkCiy2rXaLGeDkbdOeRIpxOr1eVzVswBVixq2o5eUldfyEpg99C5vXluwCKmxo++23GZv8oqXOVwcWBzbX9vcxBpdP4TIHOWzjXqutc+FjWOUwRbi+qhUOWYa11eU8vmJlgANb3Tb7HADs4sJ+Q6nOF/baxoYCrz7PQMMhIFzQ4EQtDBt/LitafXQI28AWpxbytvjq1bFLDPFDfzvtpoppTIIx4PKihB46NlcisQg3ZF/lDaGfdpECry5zhwo8gxHvhwRu005IQKGQtlzS2NPy5ec0e+4RzV94VmePPaHnnnlERx9/SGdPHFWUNbVjYph55IjXlURtxb4jHzOny5HSRPJcV4yUUzHVVWXcJobK2j0xqlE2fbXFSzp95GGdP/aYPv/+31O1XObrj6FICIoJPAxennmeeEJswRvMDmggSYsyFNlsVLggrhqGhzXCxeEIYXUE+aqgMtT/A4gllUolNp1WLwl1k8DH4jk8aR8nLJ4cwJeuYODYXldsNjKmmKNHCj+mV0uN0GbKxnR8epeYAhoam1ZxeEz7rrtJLqngl0tqKaFerBY3ILsOHlLHxXJpSS4uY7MJ8aqWGz0Wd89Be0JZVFQjc7o4t0h6UpkryZdGNbnngJabXVUndyktDmv37oNytO2KQ4rTRLaR8XEkm0+Og69zDlmBhcDSzvxI5FStjOhlr32jbn/VG7X3+hdJfliKR1Uc2aGR6YManzlEO4dUGTughEuhYuWgksoBrayX1YumlYGXffm36Wvf+h/1pn/+/2hsfCdtRUJJPBGW5HLQFrsSBZADEXrKAjqsHQZWKBl42WMkW8jyaJ+bYA7yPHtbcQ544odwO4E3qcCLUaMK8pjOAyLqG6hNRRuzDi/zVQH4i05AF322ASFyZgMwonagNHSpN0BoDJZXPa4tta7o/IlndPSpB1RfuayZkVQz4yVNT1a1vHpFMfPCJbGKlYqW1zaYPxUNYz/eF7kYbXEgdSBTsZxocW5Op44fY7O2rlatTvqKVviytzA3rw3SERtu66/9xk4V/zk5sxtd0Nc45RKpHTaJLTaPlaEqm+g9qpQqil3C0KRiEkuuI6mGrS9J7RUtzV/U8uKCbr7zDZqcOqjYe+RNQuiTVInBx/I+JZ8yKzekxONEaZqjRFgqFVXiYrLSD0OatTc1GG0CLfxS5nrsk9BGBC9DjC3HHp79/NTiziuUmV1T7nwkZ6FzsvXSEUZO9M1B5+ink4s9INMRBxDKTDJEqeuJeKOhT85APE69vE/lk1ghz8WhjvjJsIUs6zJvu+g53/tk2ERm616A5V8LLBMaXAq1FQAr/Ex452aEXYYMC7fDSCxtIbC2zP4GtmjpUAx/HlhYW7REggcZLQ0FCaMlg8fyOoQddZk8xi+H5VHGnMrXdRrkcUiIBoltf6yNPqxHg7nSbydrGx/4sWZlXELRGE83IGgAOuMW2cvBvY+Q7ueRa7EAekBd617OY3Nubrb7wvkdyrfDxs8Y9nrhrYIrqBB5ekh60MimgSABcjkgDr+kApGRmTCmT+vGABRuPY6ebIJsKuV0AznNdoijazE/RZsZYQcitKYuB5t/rI9wpVYkRzsGS0fO5fZPaDwtsDJyKd6iddi0wTOHPHbvY6+UeVqplMOcLYU1Mw3zPcwFaAIfZ1xhxUOXeHc5dK/o+MmjrA+R4mIsV4gkbl08eo1iFy5X7E89LC+vamh4XGZz1WqF/Xakxx57THe8+MXsz9pqYifjkxP4wIbWay3GpMBlQktD+K6ZnRMqsK9ZXunoyfs/A3+aRoCu2V6IkrCQwMaFaG5mXKghslQooKcQC3WrQ0OEmdY3ahqqVnXv5+5VBn/JQadtP3k673tEWQ6ZPWzT+7YK0GxPffH45ths4+PINFxdq4tsiNvPLBBm2IeFMf7TUZ+sL/nkNE6RA6GPUZ8+74+V57Bsx8tZD0PIKzxUxS8WNcGHqR18UMcl68K502purCvBjlr1luYuL4BFLS+tQYsfjWPCiAuhula54Ov097ZF9npMPbXaDa2vLzEGRY1PjbIO1bW0uqLLfNx45sizOnXmtDaoU2KMIueUcX7ogBBiL+ZbbM9fp237LfgvBtsf2z65zsfCsAe3/fg2hI+igV+G3QHmoXU6w39YKHLzMNeNxXN9RYz3lwLzwRscetjCYF1x9MkgxsQe8YMJh7f1sYsfbSDzAmekD3zyLq3PL2vH0JiEAzu3cJnTckf33H2vLpx8TLceHNF102Na2+jp/NyKzl9aU8n2o/jgY88/r1//5d/Q93zXD+pHf/yX9N9/7jf12U/drx/mwucPf/v/6L/+5E/onk/fpefQeQ/6mekpxtRrjP30v3jbt2iN8/flC5c0O3tRlZT9zMQ0l08n9O+4JPrPP/Kf9J3f+Z1auDKvatwTx24Nq6BbqPsdX/FSDbkVLS7VdPz0KX3oo3fpyLMn1F68ovGhVKuM23s+frfe9/H7tXJlVrdOT0qNjlYXapzpMi6cruhbvvrlKtYXOYM8JtyUVKirmHoVXKyIfc4Kl8Pr1HHoUl/ix0WOsXLy0DnZj2l6AMvJYW8r3QTL3GaciLP6LwAmjAZtbNIMBtXqEUeC/juMeIjzCqVWPyCkjJLI4MEkB1FlOD0zzC0odxD0ZSuvS94WNiv3I8gv5yLaBoT9bAJawvi7AK6BB5kWDYG9zMEaQjwsYHQGhjGD4sKX6aaunD+nI089ypeBy7J/yjXM4UxRhOxOnW4Px97ma0FTLTbeLW77w78R5hC9vl7T+lqNjfGqFjlwLy6v6MLlWc0vrGhjfUNtLoO6tNkBGYuMDPTCJvU6G+JGo80XQqnNxLHfRM3kaU/q9gqiSsg3mgYH5Qbt1sEGN8d2CLcb5CYTzTbJ+/fv0/49O5kAVQ68RS5/iqrgtMpprEqSsHilKqepisSbHPIfuO9+veuv3qVP3XUXTvE8F2AdxRhnAJvhCG8ZseHM4RU5r5h07GLZOHgc6BbMacaKcRwB6NYBCE3RBA5EfRCHjwtjGAkC0H+yfkhgpRXRyAAAEABJREFUUQPRbY9ZNsDJ2XAHMEJYQHgrZJCiYkacRxlKzOPko+OMRTNjE5mx+W0bcM52ydPBaVtoMIdtGDhrc2xt6tjlRwsn3GQshOVP7JjW/kOHVRkd1TqXRAbb6Ebo2HRF4+jbabiaqEG9Sxcva/HKomq1WrgYqrGYh9/A4QKmATa4pGlwSRMuZULYYLOyAQi5LKnzlb1poP12qxM2Jta3oCD07Rkj7708hxALE8I4SZSG0PcPQKTJs/IARz51Y+9lYx4Td8RzXglj6mV0iffBwXrqGq2LPePpZJum3EGhdEbBHH2xmKrL4tTttpWkiYTNFyTlfJ0CvXN5fcLYeVkbOZJtcdqg3VCPMC832kSXLh/TiWOf1dzFJ1nAT+jI0w/riYc/r9PPPava0qyqXPBMjQ6pymWoXYCWCVNfwI4zxVFPCZeisespRuaSdyrBf6Rchj5Wa2NNtdUlJmFDrtvSOvxOHXlEH/zjn9dH3vWboU9FNp/WN4Onjx59+NQH2WN4GdIkZkFLVUIflWKJC56SqlXmZ3VEI6A6WtXISFWVqqFCOXO2UpTxtg2tIU2sfkkW5ijBs6SxmT2yuT9/5bLE1U2NrytpqaxWK8O7OHTOeHABZro2m0m4hBGLHAUcBmMlpWGNTE6rXKwgX0llDtpD1SHZz/L8koaHKnyNaslbvwpeLcYTrkqKRQ0NDQuVabhS0fjouMZHRjU6PBr+TwzVoTFN7jigheW6JnbuVzI0KpcOyZeq6rpIpVKq2toaWu8qY05Ze46XgSDI7uyNXWAgMpTY5L/0y96s3dfdIhViSQlBST6tKi6NqFQd18jEbk3vPqDxiX2kJzU8tpsLgX163dd9l0bGp2BDCy6CM9Vp3R5Zmo444GnP9aF+6KAmakmrZKoL1UIiC8mQJroZDsosY5AfKPFD6oaYRBxvJPNPRme5GYU2l3MYIfqBgdEFQuKBdhCGhq5+WdFWDjxIWF4mItc8g/zW2qyee/weff6uv1faXtaB8URan9Mql5+rzTVN7J5WE9lWamvYTUHlcjWI08GfCf+ZoLupiRFlLdZG/FmruaGNjVUuf2pczsyF34QdqTD+6LqNDXW7BTXxB+OTMzp8y50a51JykcNTx5XU8RWtbHSV+URd1pcU24+cE+atLutel7kopIm4rkzjptqNZa0sXmZ8CtjyDvnUy5m9GoinhDFzMw3w2HICLATeEMsnaT63mJ+lhLnFQbKEXdvcs3RKXo5USQq4DPJx0ufjCEFkgB/thflCaHIYfIwVkY6cV9yHszxHv6jnNmGywwd9OhfLoS+xxgjdK/xEvCM59OJ8DC+HL3PyxL1PlaaJSmlRpSRRmnjyU3g4EEnwco5Abus/Mpy1QxvW1gCyPAed84F/RBjkpg9x6pX6BP6pPHpJ+vDoMAYWJr5EGeUmV59X5FzgFfh440F5qGshgDYm35CmlBtIpyDeDucDn0g5v8g58ZAijAzWR/HjQoQ38Rd4zPiZTA4MSlGRtsaCmsaYQmcF6CgwJB1mFRPX9ps5mL2kMwPl4YE/HEI0TBYrA4N4CPPSrfe15Za2UnhZUCg4RegpQgee0PKsyBD4hYjl5gjtuyjXjSMv9McieU/yGPmhb5FFtgAvHtK8TQ7AYx0NGvNxypfsDnE0CEnM3CmXhhADbwVh0MW2EEb9h7mNPWdh/xY0iSvE88EDlwgNEd7hQcAgMj2InAvjHocwt4HYp9g6sPnKh4qU9TjF/uM0URz3aaB31r+gh8CVPkiLs+fVWFnRwQOsU1xOF+FRUEHcZ3FpI7WbbXnsrkf9NnvGCuvdKnt1k17O6+Of/LQ28GXFcoUD5iz7/zX2G0V12LM3Oz012J/F+InhMn6MD+EbnBG69NtgUph+8jC87aWwT0WjGb4xipA6Qh5kGhquanF5UUmSaG7+im666SY18bX79u9Vvkdzcm6AmHgEv4ixEEBi0zUy2H63w9klRz/fyvqgUngyxs0iFg7GKQ+Nn5X8U9HVg5/+OKOXAXTKXrDDeuFCvxxymqyxPLY8gPk1560s6jfSt42gl9xezB/m8lgf+mSUIx0axv6IU2uz7yX2HTfd8eVaXloBq7p0aVZz7MEvXLykC+cvqb7REl+LwkfUcrEMw4y9UFmOveI5zoSnzpzSwsIiXLucy9oqspfrsA416mvQttlbjOrlr3yFrrv+kI6dPKXFlTXt23udhqqjsn2X/W2oer2pcFZj3Gzs2oyDjUeGrr8YbJzsw7T11eKGNmcXO58YmpxXmpwBQsha3MEe7WySh00ZfZMPtJ1NtMnrburF+AbQi22zjtTgiRg34Aw2Vo4xAzafgHNGx4vHYigo503f7Lfesi7jVYmVjlS07+BenTpxRXE30Te8/uUa8tLUzH4dvu3F+tjnHlaDy6HK6Khe99Wvk+PjYOx76rbWdOzZR3TD/h3aPRZpx3Ci17/qlfr33/mdanDedkg3VhkOZ9ouZ7gf/uEf1l/97d/Kx7Gmp6f1oz/6YxoeHdGxo8/rfe9/v374P/wHveev/1bf/Na3YgOX+Ui4gj5a7DM2mEcNjWKbX3fLDRpdWdbeoUjXHUx15NxZvffTD3BZdVK/+ANv0S/9wOsV92L9/SeOqoXPGS57/fD3vUU/8Pa36s/e/WH9zz/4gE6sS1fkNVvr6rHHT6mHfianhjU/v6r1lZZaja4q+MtCq4c+owBd87M1nx36MKCwCAzoIieGIMDZXoIyW7twkiEvlPVpqd2PWRCF9hxjaoTOUQo8/tLqB8DP0obAm3Qeenl8q0+9jG57G8aZ4RD8coZELBHyt78cDecQ5QPkQukajmac2+tClSedMLQ8mi/ATHcm0sAA8xLe0OVtRTIH41xMm07WMc/iEeP0IeGCpanFuVk9/NADevKxJ2QHnFJ1VEvrbZ25NB9wbm5J52aXdObinM5dAJev6NzFWZ25cFGnT5/VSW4KT5w4qePHj+u54yf13POndPrMrGbnlnWFi6D5+RUtcKiav7IkuxhaXFjFCa1obmFNVzgoXV5Y18lzizp6ck7Pn7msU9bO3IIuc3t6eWFZlxeXNQuugMvwuHh5XnPEZ3Fk5y/NaX55WXRO1ZERjTKRzMDKHNQMtiksJqlKhjRVkcU7of+9rKCH739If/bOP9Pf/fW79fzzx9EFkxaDgBmXUhkLTYdwO9pqM1EyW1AGCAtImzHJx2EwJmTkAxXGJrPhUfgxpYcIbRGaA7RLkwHMMXYCzy4sjO92wIdDo9X5ArBQZ+wiwkUbocUDttF3+rJbH9o4DbvkMYfZabe4ve0AQpzp4OInlEMXaHG+TYuzuNe5QGuxoLko0ej4mPbs3aexySkW/p5qdfoVReoVIq1yidPASde4Nb504Yo6WVFJeUa1wW/eUF4zcJFY28QGB6gG2FADOvtjY41GQ4aWhbTfAiZbZrqVk2OzkvpEKWNeYRErlcuqlIdkX8fKHL6KHKArhBU2aWXiRVACFS4MLCxy4CkzH8qEFq8QBlQrqlaqqnJBYbYVUKmqUgWDEBpry0TJGE/vPe+COujH9OYKTt70wS39CPY5MjKmEcMYIRglXh2hDfhVja/xAxYPbVfysgp5hiuLZ3Xs+P26dP4ZLV0+xmZtGQ20GbuaokJH5aIPlxc7+DJXLhexoY4iFnPPwamDDOpJkYs4QHnoI27lMciCiEtpEqOzkgRRhvxRVJAr9LiwW9PS8rzOnHhWl84e17v/6Jf1d3/0K7Kf2Ke6Fo5NjXOxnIM3cJGXHQYdunEORxqTTgHpiHTkoFOOLqHp0XhbfW+0wJvzjRNZ2hBzKl44+Yxa69iV/Z9GSMOO+dpSkqZWnTFwyqibYhMpY18dnSavJ4cvKFdnVB3dr+m9BwKmdu7T/utv0fjMfmW+ouLwtIYmdsoVhzU8tVu+NKLy2C5l8TDhDmWuqHJ1UlM79ggi5ndRd774FSqWxzUyuVsTM/s4pieqjEyj1yG1mBcd0OWWe2VpTs21RTXrC9RFVJdjSw0R+ZEc4zRACft8zVd+nXYfPCwGTea/RDkJ5pUj8Ipi+u28Gs0OaYceSoq9k3cRWjUo/8nywNGgc7ECGDOjG8BRRwYhi4E6PHlFetuPEJCLv1HIwz/lOSEV8qysG2KbedRgww8hZVYjzB3zU2yesgByQ6aF2+tSxx63+ZJF6YZyIOt2mY0MGA3B5mPth0RnUaefe0CPP3KfGqvzSl1Xw9Wyds1Ma5L5Mwpc4oPcGYeRvLGCvPfotqgInVX52m1t25fMGhdA1tbMxCS+a03zs6yBfIVb5Uu6K0QMW4zdeMWlIe29/rBmDtyozFfVUFFKxpUM7QDT0Axpbr6mp4+c1BNPPqOnnnxEp08eU6exhggtRG8CaY51e56vcHsO3En/45BnsuRwcmHs89CFcY6giyQHbEypYT60i64NYQ1iHbGLKjv4WbqL3++a34cmg94eZ6/tsAyDHP/BHv5mPzmcvAPMQ5u3jtBtygI9ZS6AejImkbZ+uvgvxp+G8/1QnrZyTCovIGH1vbXpsWX426V8DM/YOznnQ/vO2rRy4A2kvZV7H2gcdIaYepFz+EfqRtSNCOOcxkNrffD4oRT/lRLG+KWYMLRJGEMTsxZZGHmnyFFXTg5eDl4eXj712qxvdSxvAOp7AzSBdpAf6sIHFSEeHE1fgHy6rpDHywWQr60fqgT6PAdlBovOU1eXUY/6xizPjwKR69eO+mGue1O/zU+DjUuOfGJH1AM0xZNn2VynIlsbyvLH5cHm28oCQs6gNMql7WU2A1UoFEw8Gu8zo4LZhtmxITcY8eOQFtg4XwNHOkCRHJShAfgEQQmzzTyL5Ah0RBGDJnqsNj3R4xD2CoNSCAYP4kFg53Xos6tgey47rDb4kJmjpka9xhpRVyv8RnFbdoDN95nsOVuAg2wThPnYF5ApicgZ+9YO+4CWmnyEs4+bTfZw7WvmrDASB6zDZ48d11R1WBPDoyqYnBxAHeNu7fW6PcWRk32MW19vqMEH2tpGUz3Wu8pwVT4uqlgZ0sXZOUEqqspepheHjdf5QKeCUx1fWGX/MTVV1QR7xPs+8nebOjB9m+yySBeFAZsbhqzdlM2YGF5RFNF+U3a2eOaZZ3SZD8vLS4syX7qyzAVERF3ZK2KeGRyhs0wAU972ZNaORTZBDgKYvRgQbLPEoYdB4uoy48eIm330MaALoY2JISTy18rSFTmx4QroqDiUKkojZJQifEMc4BX7PmjbuTiv3H8jKeJZu8QGMvfLzLiC7WNoIUQuDAJ6gT49867DR7G5pXXNrzTliiNarWc6d3mZ89WKXMx4Foeg76Glnjpc7njvNDo8ogqXirGLlCKf62Rq8ZGtmHhNTowp/HOw2qqK5UQLK4t69MkjmmfN2rnrBvZEB3Tg0O3w83zs2lDDPuxyZmhwDjCY7ZtuTdcGOSeDxQ0iKX5MnUY3gM2Jq9Fk3tThX2OP2gcf19KrFOsAABAASURBVGwdXiNc46NN+NjMB+c67df5yGyhtd9hj9Th0ihjv5HzbKrD/MoMdk5Cl1nQK4LQE3sHICsP0chEJkR0eztCYLI/+Jl7Jc4o+9BTOXLY7wlVhhPt4pyUKdbXv+VtWl7LdN/Dz2lobK9uveWQLl86r3/4yIdk/3oh4xL1P/zQ2/V/f/d/6Bd+4of0r9/2Vfr5n/kPTKumVldW9b9+8Zf0g9/zPbK1X0zAn/mpn9K3fOu36td/+X/p7rs/rSXmyDku7q6/7rC+9Vu/Tb/zO7+rt7zlLdoxM6NXvOIV+o3//b/1P37+f2hkdFR119E6O9WVjrTBBW5jvaubpw7rbV/3VkWcR+wi55//s6/XLtvnrNbk+YC1Z2JKP/qd3623/7N/ob/80/dogv3O9KEb9eiZOc21CvrApx7S/lteKpckGkqE/UR8OBvC7hqqo3P7bbNOx2FzXXTeVsaew8ZiO/IxV/hx2CAWzT43C8iw6VAweKF3x6A4U/4gL5+ujFxGOzkUxrNLul84oCUM9Y0HIBmerbxY3seMd6y4HwYCk8MQEjb+COqAglPq5/6/CGxSv3B160BeYjQBoXM2ZSw/QtgIR+M2EXsnZ8InJZxQQrlYNOq6fPacHn7wfj1rf/iZCT7CQC8sr+vRZ4/rvkef0YNPHNGTz57Q8yfO6QgXO089e0zPHDmmI0eP6+hzx3Xs2EkdP3ZKJ4+f0emTpwNOQHvm7GWdvzivC1wYnT1/ka/j53Xh3EVdOHtBp0+d0ZkzF3Tu3GWd5MLniWdP6Z4HntInPve4PnHPE3qYNp8+ekzHTp3VKaOn/mluq8+cv6yzXDoZzl+E/6XLOnf+gs6cP6tLbLbrLHzeeyUsHmkUKWUsAkgnpMMXOPJiNmhVLgjWuUl94PMP6F3v+hu97z0f0PnT583OVMPQn332Wd13/+f1NKH9+n4tOJMNHA3AkdRwattRx8kMnE3DFnYWclvMWzgUQ2fT0WDELM4dAzThnxIRtqhTZxNgFyJ1eJujauIwr4X10WCLfI4OCz+wG3HQ3kSHw3DHrAJo68dtRS0Wkg7bGCD2csA7QnTpnVOcJCoViwF2yZKiP1dgQkQxeUPau/863XDjLZqcmpIZ1ka9q5W1htaRvxCX+RowqbQypqn9r9LEjd8h41GCZ7oNCfHEJ/IhZAwH8aSoBBRpP4B4Qtx4GIJcLFTFSlnFEuiHJfJSbprTJFWKzXufwjvGGaU5EsJNJEppN00JQWIopUq4SEgIjVcAbafFhPySUr6EpD6lXioPvfhxBacIO+viFFir8c09dfkS4FwBp9OT8ahUK1wggUpFw5VqiJdKFcpKARXihhIH/oAK+dAazcVLJ3Tq+OPY6TPY6Jw6zRoL4IoKbEOnxoY1s2NM1XIq9brY6Tpf5lbZQNVVKPSQyxEW5H2kAv+1sMcGX2R6LHS2P8mQv1CQWtiiLfzDOP84sjoZl0KpxkaGVIF3EhU0f/mUTh9/Ru9+x6+FC1HrvyHYTZzIQuc8HL0cPOScDJFiRa4PiwMFXxkFGzWvlqG4ABYFycnBJ9giofPwA75YhXdbK6tssFyPRaSDrbdCmFJuc4qapFtcsjTkkEnO5Eqol3FBMwV2KJ2cUXVyp8am96g4Pq3K6Izst3ZGubzZsfcwl0F7VRyZ1MEbb9XozoMa37lfU3sOambP9Rqd2qep3QdVHd+t6T2HoLlNpfKUUi6AKpVx2SG/WB5mAYqDvXj6Tdewg45mpqa1sjirTn0deaIXAFkv8Hj69mVf+Wbt3n+T9lx3q6KoKO8TOaEX3o4+euZk5FJ1s4JcISbMWDS7LwxsIAubnTZyZciqq6DNHxuZzQSRfDydBeIVAUIXYKM2APlWFuVpKvKQN3iTPyix1l8IkIYnr0U0RBwtUdPiLiJzAKJf4jEbNxhJ7Os6//wjeuKBz2nu/CmVS15J7NThsJWWy5qYntEIGxvnU7kooSyVj0EUST5i8zSsLh8Baqursn/rv7qyrPXVFWX49WHqt9brarG+CJrFuSvhQLXGl3C7VNlz8JB2HLhOSw1pvuE1tvtmTR9+qao7uBTafweXfC/W9K4bNYo9FpOyVmljdZn5Xl9mgOpSe0PN1UXm4WX5QlmjIzvoko0RsvXnkyMM8LEctucYrAAotx6r02XsDWYD24BtbK5ZZiOkwz4DBfLAIn9vGgw54XHhLQtoMm8bGTzj5C1Ed0EOCh15zkKoHbAnr21vk4mQSRP8AWGHQ4jZq8lloX3IsDCU9z2ItUujcrFjmLziGKReaUBC2EeJEL8QyqGN+3DQ+8iH+kE22zchpwfuKqBXyrxD8tCo8p8IuwwxR3cMJKJ+CK2V5ikqkeYJdEFm4y/4GhxhQCRv+d7SDhv0V8FBE/TaD53RAoHNuPIfWswj294257YlsS/GFV3zMLTYhyWJGY1dEoYoeZa+Fg6bUwAlNJa37xCFRGQQccpEntGZjIQOUGIFOWgWQfK4vWmvxyLloohUAThsFgryw9gjbLBN5loIQ5rCICzktGdvq22w+ACQEs1tzeLGLzDvUt/kGACq/CGfiFdBXQ4zGQewjDW+S0h2/lDH9LoJeNkhZwC7nLHfhAiXxv19o+0fLd3k4GgHIaPtdDuyeMs+0PUPrGb7sn4hRpfQxsTmQIe1vFNv9i+R6rI1MGPOytZ3pEL7QQsua2n27HNCeHnWcrOdDS56rA+m4wgd2//5aXh0grWjo+JwpHoWq9XraGh8WM+eusiHUbRYcGpzseCUst3INFotSu2e2t1ILcJymspkHYfPUGlIzzzyWeX6FSKhGdOJ6ckysQ3nmHMBlNOvLOvJsd4lxVgz+GLJa2J8XAcPXqc7XnynDh2+rt8rAnsyZ+8XhLd5Cpxz2oKI51C/KsXkRTKdDODCvIvIH7BGdmTODIy/jU/HxoeLExsv+3gayuhDqGH3P0SoxZtElLE3qyvYAGtFcwDGr8l4mc46jFlux1ThycDgCXFrO8B0Bcjk6euXlqyMCnZQJiW5SHFpJCCLStpoObW7XlkhUQuf2mEsSpz7Wthbi7aXuWRw6H5yYkpDrGXD7AUrhOJiwmMfRfa+9ke5M+ZkuVJWgz3jxYuzrIkzOsTFT3loWhMzB1QqDilyTgJONr59/Zt/dV6mY+cjQoCMbhPQbY6XFMYHNiEkGR7SmfiPvrYN6LENgj45BzYZkyahXfbkqIe9bcv0bOCcFGiha0PXZH4ZvdXrkA7jiG5sbtlYiLZCu/2Q5klGiORy+UjZ8ys/9YuaPXdBBebxlJdu3zcjvslqbrmpzzx4rxY31nXkxEm98y/u0oMPndYEHxXXrmxomrX+u//Vd2hqdESewVxaWtHl2QWN8JH4bf/in9NGV//7t/631pp1fde//V79wH/+j/qaN32d/uqv/kpjExP6xD98UNN8sLrpxhv1/ve9T9/wjd+gn/lvP6nf+I1f07/8tn+ht771n+mZZ5/S7r272acW9W3f9e06dHCfiox5gdvbWlzQZ06c0HKpqpmDt+jE+Tm972OP2dDpuRNHder0Re1g/5uUI3XwIYvsdZ46eVLHzy/r93/rHTrz3JOsWm2JeXv/U5zJl1vyw2NSz6nCHqqYePxFUwnnrCZ7e7tUtn+CaDq3f+Znvm+AJrqz/DCvGBfzZZY2n5mjFfxisG/GPhuAvmTwtjnZDOPbkp2jDXaODn8PMFwENkK+td9irK+F1TdYvl0UZlxK27w0W+iGttr5pRXxDhi06cxQDAqbEWlTMIjMOL40uqF4ex2LW8OGfLPThacYlCjQbn9tb4L5RhGGyRtq3hZ3iuKEuD2ZbMG5ePaMnnj4QT364Oe1sbaqiZEhbnGv6FN336v3fvCT+tBH79EnP/N5PfjYkzrO5c25S/M6y0Q/d35W57h8uXhpFiOd05Ur81qcn9fSwiJY0qXL85qdWwy4fPmKLnNZc4Xb+zkDXw6uzF6hnUVukZfhd0XPnbyoZ05e0tGz83r+7IKOHL+k4xjc2YtzOg/tRXBpdl4X4WW//TO/YG1c0Sz5i0tLWlpcDjIsLC6G3xzpsSA7HJljUY56UkTo8L3C0As4rR6Odpl6dmFT5+Ll6JEj+tjHPqKHH31Yy/B49LHH9I53vlO/+Ru/ob/967/j4us5tXByZogWBmAULSZjiFMW4vAaOJi2GbEZIQbcNrBYtIE5ljZGavHggIwGWvsDxI1GnQN9DrsQauGo/uloq8XhZTvMbnJ7tDHfjtweQk7kghNzhHhrbIs0BhQ20DFOGyRccBRLRRVLZSUpFzJsng/e+jLtvv4Orh6kYrGivRxobrntTu0/eFgex2+/Wdqyv7rKglManlJ1fJecr6haGVKlUuXio6qqLSyVqmwRqbCQVPj6bgtNZQiaoTLlQ6pikyMjw4SjGh0bJRzO86uUUb8KKtVq4FepVlSqGErIWZJHbo/81jcXWW/pN08ec8jj5B1h6Lvf6ntOjDpcgCPtRMXIZpODTkxuwGLQxpYyvpLDJixktiHsMKY+jlQoFNgsNdnwdKkTMXczYHM4n+vENvnYXB8gLGhM6BCyCJ14/kk99vBdOvb0g1pbvKB2nYNgt6bEd5QwAj5rKo66Sn1Pke+q261rbWWBg+OSWthpB7sTdp+mqWKfiumg1kaTTWJbUcGTlwAf5E/iWGPoeWysqiR21Ooqpi8J6LHJ6XUbKidOsct0/uSz+tCf/aY+8te/F/yJMyWgJgtznYcEfSdU/tMl2AKy4ivtTTa6Mf1kIgvNWs4WjEMOe0t1FqANDsbWpP0zQrHwNJsb9MEpyxrMozXiCQycHH32aUkxh2kbwZL96iwXO2aPpck9qk7tVWlkRq46qbGdBzW265CS0R2a2HdYYzMHFQ9NqTI+w0XRPmj3KRmZ1t6b7lTmq+oWh9WJy4qp23RFudKwotKYfEKYVuSwPxRA6Fh01tGlZ5ycWq2GOsz72LWR8dpnS0NBGaYQA6qR8/qyr/56veb138RFlP02EH0kL1MEk0hRXFSpUpWNs8PfY5row/Takfmeq0BhB/vKDHbIx2dirPDZ1j55mOLmeDhKHa8ceSSPX1WAmreVhbnj5CKyjYyQiWUxKwkg8QVNW5e12TIUsMw5DOLGiDhPKCLMn4H8ecrUZshTXcWurtWLx/Tg3R/R8uwZTY8UNVQ0Dm01um3ZdMm8p2X4u1jpUAX/NaaR0VGVylUONh3ZP0VemLusDTYUDfy+/aai/c2f1saGWnwgWGcdWVtcEg5Atva0Wx2tb9SVVke067pD8lX7+jakKl9Mx/fehu3tUjpxnUpj16sycpCxvUUHrr9dB/iyNjo6RJur6nZWJS5/ulwcLl25JPsNyWEORR6fHMaIscrtJe/pl36jI5QS6kEYQtJ0mhSPA+GxCLBBJk2Mtz0WAzybA0i28TEZjFXOK8QYNgjhEUEcOReslYAaEWV9hFyyXvAxPoDHbCKjoRykrN9Sm/4iAAAQAElEQVQhn4oOdgFOzjt5BxhLHxDL+wHSfhw65+X6MHqr5xh3j8FaaP4scg6TzRETt7xQ5iPqOm39EI+QwTIIqSRyyAhvaCkIfKMQd1Ya+EXYpYPchdDaiL3FPXk+z0P22IBsscHi0ETIHnmjs/pegqcLsBjot0cBjwM8Nvwc/NQPM+LXAsfBwyqFfk3X1HrBxzFuBpqkMR7rDwnT0aa+kdcDFxBBZI+T0fDiiWRrBqy22mBMM9oOGcSjQoH1qGcDLm4n8Bf4tYHcTFrzbR32Wp2w5rXZs7VZ45o5+BDXZK02dAg7pC3M2tCwH8vC4aGjDvEA7KuzHf38IAv7yCjyzMeOooLkyMzYc27qD79q+grAt9rBtE3eAJZPlaseukd/rGtd+GYKtBxoQ13CJnuKwcHI9pxN5G+F/aEdbFtqcpDN95MdDlodhTh5+eVRk4M+YJ96+eSjqg4VNLswp8WFBdU4AGUFpx7rp9gYRHTIuUzrKyvas2evupHT8+fmNTI+oTn2zOeXWviwKVXLldBOq9nlQ1ZFtjdY5pCb8UFC2KO4jEtYfxr1tu77/IO4rWXWnyzA9NqmTwHo2A5QQSemhIL5XYYXWRzjXSyW0EtBa8trhF155lvG+Jn+OyY79gELzDjDJHJk5KFJ9JvJ2eAQk6IQz9PWUMjcfFl+BA3dVRTmlFPkDNR0RhaFcQ4+zWwOe+vYmDIuoR/0JzMEYTJdPn0KWzUpClaZSKweH2WatZY++J53amVlUWZ/rWYbO22qZfz6MF0YG3oTmjMGJrHh6jj6hJCHeUocaqMJMBkhtrLrDt+pl7zia1i/xlXkMq7bLajbFetcxtlpRXNzC3wo68hFRQ2z7xF7CKELtKfl9XXZxVCxXJJSr0X2XBfn5hXxEXaD80ZGn/bv3a/h4apmdsyoPDREq1KSpCqzHy+zF6mCSrUqC6usf5VylcuhkmJ8Voy9hDDBx4W0k/cDH21hGnh5+BnPAC6gLCxy7qiOVDU6NsKaWeUMUFGpUgyoVCqkqypWSgE+TaRY7JY76LolW7NbfHC3M9eGheED/5rCbw6trWjwP5Kxc3Kd9dzoO626wkUrYSuc/eqMXYMP8IB9wNOPPyX72zuFnhRhF/tmxvTG179Gt1w/o5GRjP3jOOeXKheAG4qSWPZbN5dWN7TKZUnRlbQ8v6F2oxvG5r3v+7R+/Xf/Qn/4lx/WD/3Iz+s//Lff0+PPndYjTz1JH7q69dYbdfjGw3rnn71DP/Kj/0nTu3fqX37P25mH9A95v+6NX6s/+IM/0E/915/Sr/7ar+p1r/8K/dzP/oz+3Q/9gD7+iY/rr/70nVpdWlSZC5oxzl7lkbKeOruo3/vQx/XHH7lLv//eT0vsiUZTp4fueUaNwpCePDXPmb6uRfzAe+/+lN5z94OqjJb0fd/0Uv37b/sq3Vh1mnDSBlvajz34uNppmTnQQ+099Xr4DcpSJthQuagWtmM+zuZAQN/27azSYU5YXphXzDHzFzbnO/gzK7f5bWVhnmDnTHzhAJgDAhl2jR/HR5h/7HTawf83GK8A9motA77TztzNRlNN4i8EayP4XeZ1aNdkhK/5eZO9m2U0TXvIaLLQPW3+WIYljDjAZqVlvADgE3IHdUJn6Fiox8JjYRAgEHYDbf6yJiMtsNF8+tlndP/9D+rxx5/gouQyt3Q06PwWGc7MEhFOollb0clnn9DD931WzxPWOCyWfUFZs6bnn3kSHs/q6SOn9fzxC1x+nNVzx09r7sqi7P94Yn/zp4HSGo0Wk6ihBpvaem2dr5+rWsEw7NfPVlfXtILjWF9fk02o9bU11Uhv2CTjomnNDm+kV6Gzy5yF5Zo2OqLbTj3kXF7LtI6jXN9oaK1W1+r6Bum6arRVY4O9DlbXV8lbD5OvjWE0uTxZh7ch6zZZLLBCDjViuhTos/iC0WOgeiwOXSbn4uKCNuDXZeFvcRg7d/a0nmFyPfLoI3r33/6tPvIPH9Zdn7xLH/zAB/Txj39S9s/PquOTquLIktRzOPYyp+LjQdzSgMXDVgpMA2NE44wZI2GWSUL0MQSkt4XIZCL2c/KAieLg5XCGW3Dy5P1T4Vws5yJFzhEaLB2TjmS8PQ7XOS8XA+J+4Ix9qjjA+pP045YXEzekSpOSDt36Ku29/qWqM5ldXNSuA4d1wy0v0nWHbtXoxC61e6mWVtpaWGpqbq6p2fmafBIrSb1y3SUhnibGz2DpJJTZpVOaJLSTgpJKpRRaCw0VJeE3ZIpKuZgqsUlI4TGQOaZPMXpyzkmyfltAGBGGtMv1IS+UkceN1Iq/GAbl0RaBOYCM8bUNo+AbRZF6zFubq3EUK4o8m6QWc7GnArLYPDZ640A1C7AHLIXx7/aRX/S22SgB7Pf0yaf13NP3M08fVG31srJWDaypFPc0NVbSxCgLHvGYi4RKxWt8rKJiyjxiDgh7j5C7B2+TqctmtNVsBbs0WYcqVdmvbw4PD8t+Op0uC1VVKfZAV8RejEusLofd9bBhWV6ZZ9GYVeQ6qhSdnNq6ePpZnT3+tD79wT9XjYXT9ODoqzP9G4gbb0OX3toMMAee0bcMJVwNowIRXCIXpkTG2+bPdkTkXTx3mnHrqdGood8ufcpYnBtycYZcHdU4JJvNpNiQXKIYe/WlilwBTr6smEvKLPMUjciVRqV0iHBE4uJmZHoPF0LTbCp2qTS2R02VQ35sl0ZpVXFlgk3GtMZ2XKcoHYbHqJLqlCoTM4pLI5JPlZaqobcIqch7NfCttjmxC2Y5aYwNU7PT0OrKisT4bAdqoT9kI+pVcVRDbnizP9PLXvdmTe3iS6iLWGAjFr4MNgWaTKRCDA+HbiyvD/RGjHfOJW+WHGzW2qFCXra9XV3zg+x5TkQQ0RaBdQg4oo7XdjCSPC7Q8RbGEyghI7QKfZCyPFL5ExEYBvmh0JFS4EVpeCzbEBLhtX19tPg20OGMOVFfOsflz4e1NHdWw2lXpagtx8WmWdzw6JiqU1PKXKwFNmdrDdYR7MclZfmkqKSYBBlsI7jCVzrHFgcrEssnY7ms9eVl5ggXr6xRbdYX9TLWxnU1WS/TUkU33X6HqhPTssvC6QO3aHzfbXIje5hJVSkaJxzHpnYpTqcU+WHsbFjDw0PyXO5m7Zqy2rxsvV6Ym5VH0QdueI0NGwPKoDF6YRyxPEsFdeQZIXrta5OmXwA7yUWkcnjiBkc4gJXncUhRvAvaIBJC44g9EWRB1zYvDSEDvhmSWUCaAA6hltW2pIUmQwgx8LwdWiDTObRs8Hna6tJdqvV5WSXqCDhgYQCyhzDkQc4TaqCXEJLe/lgeRWQhN9KafzIFByuiMISU5g8ZPLkckolgCLHIYi7k5a+Qm1fbfEch0yiZuMzfNhvKjmxz2WbTGYC9dgPQHYLZmtOXDNo8z+QbwMoxBlowwQj6D1Xz2NXZed4XeTOElFAhPNZqRle3QGGQP/SPTvAQtTclBJFzaJ0IDwU5LUXXPlY8yBvErW1bL60v9DK0W3AFphPtB3msRj9O52yc2oQBnQxddpShw84Ato9mA58BWwttzQ4hujW6ttWhfq7rDrp9AcBLzHeTxzPhbe8YFQoyuUI+9Qdy2DgMxs/ytsMkd9ilQz8uKIYcq2u9JOywNtoBKBx6uOjpcHGTo83BqRl8Sf5Vu8FHhVY4wNiBqgNtXqfNWtjs0zbZn9VlumTLpKNPPa3zp2a1tt5QbXVR6+srcpFThp9CCnW5eBkbT3Tw4JQWVtbVLUzgBzM1+aLnenE4+D/x/ClNzexRi8voUrmErjPiLY1NchZZmjM2XII3ldWbajNhnjp2SfX1pu676++5mGr15W1CU5cdrMNBrN5SvdnA71p1p66tSdRFRdp/YL+GqkNWoI1aTcdPnFBtYw0+dXi0OITnfFq0F8Aex/Y5HS4DLTSY/ixs0Y7B9FeD1ybWNrRq5xPy6gYuBZocFAcHQ9Ntx2zF5GKcgjAv8MooM9x7zyeIqY+IsECfJB/FWl5e0OMP3q067bkYC0D/NgYGEX8BtliJI7sPlOKAgIUEROFDhHegNV4Blmd+s1BQFCWamNihcnlITAPOP02tM65Ly+ucGRf4qH8FXfbkfVHziytaXatpcnJao2PjamEXLoq1xFlung/uleo4e8IG9Wy8C7K/O1PjvLfBGUzYb+ITpWmRfTtrJnv0IsaXsP6VCA1JmsrHPoedByyeIj3xmHgEYosbiKfbwhBPE/ZYiYp20cNeyi58Slz+VLjwMf4l2qyQLlXKQQafxEFHZldNPrzVWxuqNRqMwYbqrNV2rtywcyYXXIP/kczayirn19XwT8ya7DPr2EMA87HJJVCTM6fZR4sLhBbpd73jL9WCt8nf6UmPPX9Cf/fhj+j0xSuK0oi51uZc3NbI9F5Vpke0WpAeP31Buw9er+uvP6zTp86oh82W0dHJC8v6xOee1K/94Xt14IZX6d3v+4B++3d+V3/0e7+tyxcv6Jd+9md1+NBBPXfkqDaos3DpEvOtrjhyanKpPTd7UfPYWZOz7cc/8RF97de8Qf/tZ39a73nve/SjP/qf9VM/9eM6f+EcNsncZr60ubWportnz63o00+f17G1Jpc7o/rP3/O9+saveY0ucrn7zr/5qG47vEuvuPU6PXHqgpLhov79d71FLzowpd1pXd/xhju0sxTJ8yH0w/fdryPnzqiJ3ajQxR81VE5j1dgzjY+NSMjpgm1G0Me5HTDOPsCFvNh5GTx0cZIqSROQyvtYsfdhPF2EzcRb8OwPUsrSJFaJOgH0y+xjgFKlIjszGtJiKqM1ni74ZPV/mMV22YMtmy82X97k3qCDrsx+wphjD+a/DOYzXOwQDOSMXGCEaCEULqAf+YKA/tGZKHTMkYCRfOxzpP2QtJVZ5YzV0UAlreH0PnnX3fqRH/tJ/cvveLt+8N//sN71N+/R3PyiTMltqwDom7psIBcvn9Wzjz6ox+7/nJ576jGtzs+qWMjk+bq/euWyLtn/tg6DjhA/SZy4H9HS0hoToaY2nW/zJbPNgb8DMgytw+VLG/oWN2xNJlKDy6CCunKFHhDoMZgCpLmMMecg2hIXMl0Uar/21bRVoiD1VKCmCHNkGI8tXIYeCyPdgEIKCy+bAR8V2BB0ZXx6LGBRJEX0JeMrbo8bR2ujEDh2VKA9S3dpu8Vk7XLYdYG2IwfjBremR48+o7s/82l98q5P6JJNKGguXbyop554QnOzV2ROJSlVuFkeValaCYZjxhMnjHswypghQQj4BXFtnIiLRNYPLdCmLWBkZIQywiCqhQAzgFeM3tw2WPpquGBv1u4XwsMkcv2JYmGwIdJMELPVyKeK+3LHIZ7KEXqct08TeeI28Rz0zjmFiyJ4eJDgYG0i+WJJKiQcNCNJHt1MaMeeg2wG2CB0Y63UulrZkNLxm/WV3/JzUuQk53gspArxQZ7MSEk7IAPFppsMfaFKe1OXJ/EyuYTsvdyvMQAAEABJREFU1n9yoBTq67J5zkCHjUZHYfPHot1B/1SGjHZj2o0ANYwvQf7QUAZdAOOe0WCXtMHilm+EZosdyrvwtbRDTtNHiGOdhUKB4c4QvyBH3BYca60HvY+cfF/mGEcVOUfXDbEiHwW4frlDTkf5xXPPsVlbEDNR4lInKbQ1XI40MZyG31pwWV2d9iplG0p9VzHONuNiwXupWIoZ3yjIImZVi8WpwRwmqiROOVgOa2x8TOVSqi7z2DYkNTYlK6vLLFZr6jH5e8zZTruutrWNTPbbRRHH1Ih2ClyNdGhrnYufcyeOsHloSCgatfG2WB9Bt8QpyAyUEqAny9sClXmcEDgHqZyuz4B6UFuu5ucuan1tiUO5h0+HC6kSC3lNteVFNVncM3xLmw2xi6QOG7ouzjxGi46MJht557zYy8HOyfsSTZYYi6IUpRLptDQmsZClaVUj41PY8w5VKmNyzA25RGllRHFaIVpWUqoKYrkolvnbNv5QDtYcKjLako2988jVwCYbfHmdU8JFwvzlyyFN77b1DFbbU7kCYAZViBM1EmuA8DWv/wbt3n+jdu89jGxFhtapEEVhody175C8t352Ql/z/oofeFkb8Av2bXEKLRdl9ssJvugThdadM4JIFhpCplD4Nli+MzIrJJHHybCIwfIBRXKR2wIZrg8RBv0avWGTf64Lk9sgPABdCl14wZBm1Vzgw8endeTJhzQcd1WKOioSTk2OqshmwCexSkMjDH1FxaFh4lUlbJjjJFFG2xlj2cG2vCuotVGTXeitYnMdPoo4Pqs65kzGXPKFAsJ1Gd+uhqvDivliWh3FN+4+qMwXlQ5z0TRzUF0/JEUlCTtrijaiBBvCVtqp2h1vI6NKuYgJbaixvqAal7Abq/NqbKxres/N1qOA0P/+y/oedEGJZdmcGyjF0qEsj0CRP3SNSAQU1G26t0jkHJswRxRo+09EAjCfICHef4yvCQAypCcIehhkk2CUTII+/QsFJgxMLVDgH8kNQsbeGdyg4mYEK8plh5jH5ekB2RcLTbAvKENy8oPsSEsU9fG2jG0I0UFdE6OPfhDa3/ZCOCOO7LUNpKkA99CGHVQ7/S+gHXzWP4aMtcg+GrShbZu/CRvWLryuxpbGrSWat2Yjh3jAwmtg42TIqfO3WBO3+MDjBR9o6Y8VIQF+p4Mspk9SyJghXw7Sm/E2ltKlCnQEvEn33/glGCAKfJlTXeaYlUAcHswkH2vvWOu2kOL3zPf51Csgpp99eEJPRe8oAw7aeLO+h88LI4LGZOnZ6U5oAt/ukMnhdRGQnC/yIHrQXQgxA9qOvZf3MbKBmLghIrQ8Rx4QNi9oWZiUQ4yXtYSSaMrYIQUx8tG5g9YhY4DFA7WUJql86ll3ZnUdh8Z7Hn5c7Z5Xu7GhNvt2O5y7AgysLwUFf1irLWvfdbforvtOqt7t6cqVJa2v1MKh/8nnV1XrRdq5d4/Wm+vhDDIyUtYN1+1RB54l9h09+DSxlwq+tE7ivocf02ff/2c68dSDHAE67FnyPVqbPUm4mGGtNlu3/ZKiguwir8M+voGPXV9ZVoHzxLHnjurkieM6wsfuiZHRwKPOXr6J722y5oa4pYlbugnPJvE2Z5YmPrtJ3GgMDfYE9rdparUN1dboA/ueDfJqBi4+6lze29nEDvxN9kx2mWQXhrkvDSoPrwgdGyyRjwqH+ofuI2lWCtCDChlUPXVZG6K+ji+fP6UnHr1HTz78mWAHjnF3jLnZpY2jwthH8OHpxxlSOeIG9UOLW708RBI/QKzAMyaMnRx7FqOLfKJiaVgpe5c0HdbkxE6NjU7zoZJ2skRzV1a1vFzno+0a9RPtmNkl0VYLP1Msl/kAPqooqajbc8zRiI8eNc1fWdANh64P+7+N2irktGd26BxMI5lsMAkmbGEAZZafA/qQ9tCCMDfIMx4DWDlxGSzuYM1j49G23/gz3xL8H5n2hPIIfoA6aZwoSUoqhfOb9WOIvgypwsViiX4V2Y/lKKrIWp0kRp8oTbxc5OBoIKDXtgewdnN0mJCZ3vHb72B8u7L9VAO/sIJN3nt0SR957KKevLCq86s9PX1mWR/8zBP6q3+4W0+eWdJ8XXr+3IKePX1Cz5w6ok/e+yl22y0ayVSqlrVUa9F2ors+da9+5Zd/U88fPab3vvfd+qX/+b9012c+q49//GNanL+ilBrzs5d1/Lkjml+Y5wwgPfHE4/rp//pf9GM/9iP6kz/9C/3P//VLGuWibHx8BB0k4mjNytZTt1hQnbHtNgu68/o79P/5vu/VD/zA9+n222/W2UtrajQ62nfgsB46ckJr7Eduue42vfWN36DbbtyDn0i5KNzQsbkFPc/5uDo9oW/9tm9RyplwrV3XSrOjjmMuu54clz/CT5bR8xqXiKPj47rrXX8hZ2PJ+DhszOCZA87HiizPYLZrvpEwTdIwHjH5nrTBWf2ASN7y8XPeEHslnGGTUqJiqahKpQQqwEJQKpFfCjQ+TmQ8DU4R2sxw84C1x+a83XF08JMt/If5kBbxJpfVdS7X6tx51NiLrQHnEMAQOUfHIuAU+MHSngyHuAXL2UIkB6lDkDiHI7wGzkWyn2B4RCw8d+aUPvWpT+rpJ5/QyuKCnj9yRPff91ldPHs8HOpi15GypuqrCzr//BE9et/deuSeT+n8iaPqbiwr6mwo6jblOnV16muqr7dw4j3zWdTrhXWrhRG0uO20Q2KBi5YON6Bt0tb5Dg7c8uIoCgfJoUpZdsM3MTGsiXFDVRNjQ+QRjlc1NlrlVnkEjGlgjNiIDLDgIiGTCtLwUEXTfImdmBjX2MgYvCYCxjmwToyNa3piQtOTE5ocH4U3/CbGtGN6SjMz09CNaHR0WENDJfm4gNm11eVCqIAj9lFP1o6pEl/MGCn8mHNe4YvIpUvntLS4pDaXWw6hjCbGmIocko0wck4pN9tpUsF4inL9/0RoiJxX6lMlSSoPUu8V40RiCw3Uj6EZpD15iY8DfdI3yqLdUCYlpWkSEBN+Ibzi1Nq6GrEnfxsc7bnICeOSIx7CCKmRwZF2IfShLKQjo7VyC8knndcnbQoQIfVE6AhvetGrdNsrv1qKEtXbmZpsFhShl2JVLq7Kl0Y1VN2J0xmnDR84DF5WP8DTTpwj8rEiBscgQis3eqYjtphJzoVyXsrRLw1zCyqcbz5pO2GDkDGJA4WjrkWo75inpgdLilXb5hE1ZXGD1Ql5gacRBMrQvuWLhTyfx0KcCHgIMmy3K08/CoUCDqSnjLlCVC6Kgiyi7cjZ+DhZvzaBPM50YGUgIh0x9w2BBguWgcuW1Hc0MVLUeDVWkcNr1l1DrnWmTEPtxqrWOBxG2PnePTu0Z9eMktRk6yGfZLInLGwR8rTZSDdwYnZZ0ebAmvXoJ4vbGl9xuhxyfVSQyGsy1xt8KemRF/uMeTfCTb6Tug3Q4nCIXnttNdkIttlkhUMRr2yAsCij3ZAWMiAKVXgLEwoIfUQ3Ni4GT98Nlh/oeFkVWFAf3UVOrfo6uV112PBt4HxFfSF/lrXQR4shammNr1G2wRPLKhWZ0x1Z3zM2hC7ysk2d5UdwstB4ICmH9g6Hb/ObVgBXGo6CsJki5yxDXW4DbLG3L3qBCgHTpIhcNcpbZGWKGUeHTG10CFOVqHvl8qVwUZVSdgFfkwVbojJtBBkspHZ4yA4hTYbm+yFsTFSynBy6eNXrvl6v/dpv1s49h1SIExUKXjGyvO5r3qqRsSlYOEW8I+fkDBEhtUnQHxsCGEcWQkS0HyPxxZ8gWnh9cZq8JGdMs3nS+Bvy1LY3mUbUh0M+R5zHxAxQ3ottdbrEt5CrzoR6AVCYakFnjz2ik88+rLJva6gkDVdi7Zgal13Omt+tsrbUWl3Jpxrh6+fU3n1qsMZdnJvl0qXGV8O6xMeE6nCZg0xLw+WUa5ve5m/9FKNYqwtcTEZOBcbY1pWIi6XJHTt0+4tfIse4dLKCfDIkuaLiuKLMeeKGGGuJJaXA4/srwXQrlZR0U2us4cvLV1jnF9Vh/o5PHCLfoSmqEwuPdd0iFuK/pC6pLnwF+nErI3fwOIu4KOdjCicWOWEbvCwNItePQ0sMCm1CjIsVy3KsEJrwWDvoPaNlJmWeRV42OPjbph0ZOyD3p8i5Gbdaubx5H0L1ba9IztN3R6tB9mhbWWjEWg3IC/q84G/8oCCb9nhf/eQlpi0D4hPkda1kO4yPwfKQAjYIE3RAyGNRMsNjyRAJ45HHrG4OS8OFZniT4E2cyD/6mJbM1+aE9CcXGFdCCfGtMihgy/vqp682h7DO8QaBINqSOKQHmgw8TLjtuIoCfRlRv336m483aXiEtZU12eQKsDyAwPaGkdW1gNDkJzfUsX+iRPbgMemQ1qTOgbwO+MjL1mBnB4Q0lmc/4ZnLFjr69v8l7T8ALEuu+z74f+umFzv39OTZnc27yEQGAZAgwAAGkQYFiqStYH0WZPOTZMufadmfbNGmFSiLQaIo0aLETIAASAAEiBx3sdhdbM67Mzs5dk6vX77vvu936r7X0zNYkPDn3vu/lU+dOnWq6tS5Pb27oNzqGOwiYW3+MlhbOyczHBPiPO6jvxYWPA09HxYPiVnokdvbZEXoCsTwYZeTFLsuTRKlSarII1YcRbtIo0RRRJkfQyx/JhJ3pu/QiDzIp05qgEZqdqOBPSclXcWWrFfr2KTSfV/6kn7zt35bO72hzpy/hL1e1l23H1eaxgpcAHNimWYqk67N7tNXHnpaF1eb6g8CtXFKJtCbqE1reqaq3/njr+ng8TuJ79PiSkMRDpoYm+DYkTmVSqHyyCniIp2xlx7cP68rmy099dwJff7D/0HNbT6ApAn9AsafEE+Mf+BlyrgGnNlPPfFNPfrYM7rChxJzor/rXd+nV9x9tw7uP6BvfvNh9dmX/bxGIXIyOcRyyCcayaeQU+z3sdChLbv5xONIzkVFWYTMfTn5IYgB/MvXDyUxcTxE/GNTatqMapp246zqo76sPRxOjz/8dZ09/TxFpLGfivU9pF2fY6MDJS716iHnrtavntXpFx7XvZ//iAmeOiM9Iebb2V7lO7N86N2Q74t8nsV8hJejD4PnWgwLhDp8052amNzHnVDIvapqbUa1+gwft/Zpau6AJifnsYcCrS5taG11CxqRJiZmsHPEJZ/zLE5VQY8ydGEAHGdUrTKlqel9KsUVHEX7NTM9pZ3tTWhXNTkx5ft1xgDUQjgToQ94hRanzMqdyZk5dCDaRUz7l4Mj30HBkMuchhk2f4592rd9BclfJw36iGN0I4m5gySqVkugqmq9jgOoQIV7V8qdrlwuqYzOelAvLSeK0M0I/XDoA6Tol4cO/PzTFymdQK+vXLqqIXuUfdjrsT8s4UTcprDBONf4EL7WTbQ9THRhq6tnr6xrK2OGuSc12kOdX13V0+cu6qz9rcDBAH3qcY/qsSZZR9lAzfVNfe2Ln9ev/utf0Uf/7MWkSEgAABAASURBVM8UpU5ra8v6J7/4v2mzscVYUv3qr/2q3v++9+ulF08oSUMQ6fM4iD7zmU+rRP1nnnlK//V/8wE1cdD1sNMT8hx34W42VBd7ZACfF65c1TaOqwp60ecet42d/LGvfFX/9oMf1tPnz+P0zfXUqdP62Ge/pFNnLunF80v6p7//Of0vf/igfuljL+pX2ROevbCsCvf9PnOBGJTgDM6SiraCSN2wpNrCQdXYW+zvwz7z8GP6zf/1f9Pl06dH66fPfHax6ft8LO2Cnuw39QxdnEl95tmQZ7mu3fF6tMlAF/3NcEL2PMy273Gv6eG8NXR7ffVZn11z4rShjU1ufgxz7uT9TEZz4M8bW2va/TEts3OFjQIJkU1GFEdK0YuUvStNIiVRpAi4Bp4tQ5PJb5on2bzLhG28ydfSLSbB0JCvS7kvazcZbNujawwaszcgswMnF4w4FkHI5UtqbW/qysULhFsK2YQHDHTlMk6M5ct8+V5Xc21Rq3gYn3/kG3roa5/Xs48/pPXlS8o7DSV8xS9HUoxB63CQpFGAQRsrCQORjVCGwnmnGht6hLJ38cb3uQxmeFz9xQVlTViwZRbQ1PSU9h9Y0IEDB0bhPh04OK/9bP4L++e0sDCvA/sXdPjwfh04sE8HDy7oyJEDWtg3rSQJxNqR4N9JHEAB5ft1C17lW26+Rfa/GDx+83EdPXZUR48e1S3HbyY8Qvsjuummm0gf1803HSvyjpJ/3Ood1v5D+zU7P6vaRFVxKZLCXEEoVWsllcpO7DsKybbFUKujnOTHjMecR44D0Yxsm2jjvYTn0uapy6HTR2FgUzEHYlKtKkIZHIwXcNpVEPKjNPLpyA4VFMftQRQnSklbHymbTZkNaLxBlapl5JIqSlIfJrthjMLFiiLKDClhGikyQMv6HsNZnyGMSXLG3Chk5FIo9MgyRiCwPAuKFhYbwdbELnJ5w40N1zbejMV49JbX6q7XfQ8ESzRIKY/pr6SkNKlyZVb1qQXVOWCEDlFh9DiFDkQxeuwYT8S4AONI0kRj7MordLKFaH33WcR9FrAHjro+B6UtXjrW+MdB2yOkHfHIRXKEMbDQWTqkDBlF8OAsn7j1AWO+rnOMw8rQCatzTa5GK6TOqDdnMpGGbJp21AfQGrD7jfsUjqDDN99B5ZwDNWMjMuRs9HuAHO2rVx+52lj8V10uSs7LLId4H3SVhlItDVijtmV3VEqHmp+p4DBlheZt0tL8/IQq6JPDiGIRK4eXITIK0WnjRbj/kzjGGOirzf5TxlicmZpSuZxiVHVVZ73UueAKvoMgV5yEGgx62sahYr91s8me4tgvpuplDXEu97pNxt6TsZqz8edE2Ev9dPi05Y1hZUji2uOKqAvlUECHzL1gkaFIF4WeNC1dkWQ8OePJcVy3cP7stFtawki0Jluba+qxR1mLJl/20ihRzpoNaR2H4lDpIo9MTATdOIU4LfscLnZgGMPWgzNeWeMRMhLz4Uz3GdCAg9NBZ0Ce0Sfq6UCIPX0L2XXQW0cy14CvA10c6oLXNnzktM3sMLI9nIb21eDA/D7VcZgbL15O5DPTnjRRyTNjQx5HoE2mfzNYFxGzcIQ3v/O9GHWTMl3to0/WKkanDZHfG6hP2jn0d5S2fL/GLM/TQ+dpCEnGUbBgHOzCM2gCGXgWZfNAHuIx8cF7UYZgaFLEd8usBXUtuIZxBn3t6VfE5ec/hM4YRHcfo02C5tfok7aHPAt2Yen+ii6efFSPfP1zam1d1UTVKXJ9VWoJ4wxU4StgBaNQUazq1IzE3hrirFm8uqiNzS3VaxWZc7SFAcUxKftbP4c42yYrnCWmWHzxQtO0zUeYBh8S7A/6m0M/TyJF1Lnpjjs0s7BfcgkoqbnTVb/T82JAaIS2avqUWUgQpuqim8QQBVrHmZt1drS5vqJWt6Vjd7xdUbkC786qXA8VPzmByQbixK7Ji8T1DySuzyBljQl2HyNk8Fcecq3NSEl8wFxZWDBCOc8uCSI85KAzXl8YI/qZQ8/gFcfiMGppomRZXSRjDQ203vv47n2f4UgGjq4B0oKMPaPqjNv36Wn5/L30R5VGAR3xFJXIsjgJC8ZtTN8Nfv+hwPKpCQ9F94UMfA6vET/Ern/gCTlCGqZ4oENrMRyNzx8fh5j7dmCczjAq30vf9hIjvzfPx2HH07N2hlFbyyNZVLF92OfL80KUiO+JkCrQ4H3DMxoPnbLzFcOyMY3kbpWLZrxDaBmMMHA3Io5Ygo7lR4gtYDZSlKbK2JPxuSjlrEqAs31sL0Z0xuPQdT/GzHUZ/38lbG5izoQoDJX3+5qqVTk/G4qxlxmZl4/fT9lHYxcpjthniTv2lDhKfdrnMUY3ljMMIxFMDufhSPtnNJ6Y9tbG6DnijnyLh1bJRuFkqiLLd2GkKHQjRD6vzNd4uzSdP/eSPvSHf6RHnnhKXdZeY7utFfa1BIPC1pwLArX5mo02qmP/NLq0T998dk1d+tmH87qHot98/KBWF1e13czkqon+9W99XAvHbtcdd96iKrZDGGAD0GKAHR8lsTr9gVaWltRpstcFiU5dxQF/4aK+/pk/Rn4dmU0bpanSJFWcwHsaKWB87A7IIuBYzLS6uq2tnT7HaF8MlTGFuunoIeyNjDrRrkxj2plcLAwjpIh8Q+cUAzdC6CwdK3IxdKgTO0XMRYGkiEeRIj9fseLI0Ye7joZnwmu4nXBw6nU8V6/Z0QvPPKqLZ55j7+pQrS+px/0JIBMHgmGLvI4CUZ4D9RVio60untP9X/zT0aUWmuz7NieGYq/JfVmOTVJcfK1OXzlOuRx7IsdJ4OF5IR+7sdifBvL5lM/tO6QkrcrFJusy8TJrKuAc6qnfHSpN69rZ4A7a6HI/3OBu2lan3afOUDMz+7Arq1q6sqrllQ1pGKnV6kl5jPOnSryvzfUG96+j6mD3TNPX9L6DyIHhelnl7AxiPgnRI7NvzYay8XlkkGKJUuTbjENrXTQfUIGx2PjQ3RwUFYWcrZYjdIrDInTONEVFG+TT7+bKkIG187C+vIwzyGR+jk0XkyRRiTuYR1KVrZ00Ksvrp4upFxZ6A/3ImZ5EOB16+vgffVxJFCqOIm1ubemZF5/X6cuX1RwGag0TtTNbCyIEsNUaSh32s06HgaOnTYJuKPViKYsIWT8d5rrPx8wUuvYnF9JoiCgGGuK0abP3hOWYddjARugLhVIL/8Hq8jL6xuDoNwgCRehvZMYKLa310vJVka0h9n8Pm7eHIxifinoDpzyIdObyFf3GB/9IP/+vflVP4uhhcvXYpYs6tdXWCrxuU/+ply7pK0+9oOUdaVvSGuv64iDRMnvG6bVMH//ivbq8ssj9o6I4CNljevrolx7SJ7/xou57bkXPXdnU4k6u9iDUQA75D/Wx3/k9/e6//BV0PFePcY8dN512Wz3gQ+58XpfRgT763bd5xUFle1sXu9oDO79LPUObD8PdTlsW978hyMducyS1odfsNPmQV8D/lp/VxdeSQTNHt0wnGZpYnMD5OY+iSA5E7A0pDvY6tqLH5KTqdUNNuw6gRmOLBdRQE4eQXUKazR3Zl2hLm9PnOqAwLV+vIf+/rcPJYgwWzHZkof0Fa4Mt/lxMMEoRO4eC9zFcI01WErGPa9gfKLRLG5e1pUtndeq5J/Tso9/UQ/d/SY9846t8/XxBvcaGAgYbIsQQx0+ElzrwkKYY1C03z+vAvjoXk0R1lGy6nmrfzAQbfKLA+oa+gC2WOfsNnbl5TU/PanJyVhOgWq2rjGFqi6dULuMAqCitVJVWCXGWlEClPuHzp2ZmdOjIIe3bN4GuBYoYUr2a6PDBac3OzKkGrfrEpKanplSt1xhrxXtvS0YLg93om5EdpSWFLN6Qw9kQY7hHlbKqkxOaxyl18PBhzXOI1Wp1OTrJsSRKeL7KlVAV+puarvIlo6Y+RvZOqyFzZE1PTSqBno2zg7Phycee0L1f/YqeffpJnTtzSpevXNLmxhYbSw7NWElaVpQmYj1Lztmj4odBoehkFskb3+Ni6jgaOxfLNpJQzuvfjdU9Heff1BiXhkSA5QMSNzw3ZO4mHTSKhMWKRqR5ivjoHRKOQdQMTA/bRA3oBVKAqVAuTgkTnBuRgqisOK5p7tCdevMP/E0WO43HjyNi4w0dbWLFDkSGVLEZBCw2k4PfaB11gBcqp4OtA7tM5+xeGYveQlu0BqjKGU0DB7yjnSF0TiH0nQsV+r5CNkj6Ix46J0doZXsROgdfAF5CENM+8oZcKkuHjg1M/OQsxXzoI5ltzuRnOEfNaejCEL3K9Jq3vsePP2OTKdBVxmaV4bD1YE1mHn0OFcrYCG2cEJVDX3PKyjgxpyZKdNbV9taKtrdXFKmvuZmaFhYmNDtb0775STZfp00uissYXxm6KzbNwSCT2PiNCQfRSpp6/RZrOQjgPSDTBazzsgJk3MIYzNkf6vWKJupVRSZL6m6urXjaOc6XSjmCRgiJnvpsojnzgXAhxMMB53WEKOLhPX5M1sSRkRgZMbRHsDUYoU+YjzCwYl/uI8SMVh8jo93cki2QnWZblTBVq7Op1s6WNvmK0ifMO1squ46UbUoO/hh/HzAE5a1ttbdW2aOXMMvamGB9NXtNHHNNOcbFFMvFEeQHsr8DkONYG/SbCpFLzgFBRZzrDf8bk3nWJr/nDdqs21DqQnW2NiQcAlmnxRzDQ5jR17a6nW2V2H/SUoq+uSJeDOy6t43RZ1wXKRL2NiAKX8VE6JjQayDBTu3spCfqXERfETJA7gJU5CHPsvamQ+gZCBi5PIgbDYLxY30jBuZHgDkzRsYZxK8vtzp7WlLIQy3yyR7HLYNuyLH+94Ksl30KvbB2RqOoYjHA49MWjuBchw8hZ3Xp1BPaXjmnammoyWrMwV2WnQkZDUqTk5wXU7LfxsE2UrPV4fKxppm5WT4g1GWXoxzHX6WcKuN8bTc20a2+NlaXVWJtVNJYCXJvbG1y1jfVweGX1kuKcP4sHDuMU2kSXZN6yKpSmeRLaUcdHKoDnKcODXRqw4WhS9hF+gNmS36eOhgsjsHmQOwFtfqUovIEZeEIMaHbA0i4oq3NtScERXLJ9I+P7r5MTphjFuTYBQZvZLE/dcdg/8l8GVywnzAMoQAjEkVnjj6K/XOUts5HsEC75fDLXup24eRYF84ReoixXINYU6OOrguMXy8SY2YPfL6vOdKTgh056IwRETeM03SLmHYr7u2c/OuSJHisqu+D+CgcBxT5NnvT12WMC0Zh0Td0iLhdICN4dC8DIUdPzzqCxvV1kKEVhhTwOOgRXP9YO8OeXDfqx7KKuENeY5BLue/X+ia599kjeq8SudePAVPDTPjCorZ16dnhxQP9kIIQbgH0bT482IDtnDVj2xBHkcyxEcexcs4VR4sY3TG4lzm33YjHXT5G/NDZ/6NnefGqBlwkjY84DsXBpzBwiu2M52LxmU/8oRqbG3KSohSBCicnAAAQAElEQVSe40gpNqEhISxQlmPwBW+sJS+lfHQ5lk/RvHjowkHN6htC5zhenW9Ptq+bcR712Zc8zGZAPhnnXEa8j+ztvAqd9Mk//WOdvnhRWRZoHgf34tIGlkOEg2ZRQ+pCVPZhM6ftbfe8Qb/6u1+RKzsdOTqrpaWrSqBR4cOT7Y15kGowrGq7E+o/ffDzesVrv0sLOMMz9qnu9o4G3baWOIfn5he0zR7XYi/ttnKVapN64sRLst9KeOmZB7ncNRT788nxEfusnn70AaWlRAM+moQ41YbM2wCb/Mgtr+CyO9TZc2fQr75C5HrTzTeJpoqckzlw7Lx2MbKhzLlIY7qCb0cdShgib+JhRJsoVhKliky3DEmslHRMfhxF0B0hjuTphrSFmH87iMp+LBVq6fIZfeWzv68Lp5/iAt6j70wpZ35nZ032T/QHfc6KwRYfHQbYHVeVDtuqphl2VkupyxVwnqxeOacXH7tPfewQBim2Y3qzPoBtYzlZzKcvI8xHEPNta8JjlDcu86HXkty/nYtQsFCDoVMQxnJhSRs4fZrtTM4lynEc5Fzyt9a31dho6fLlVZ144RyyqChJJuVcRZHK2INzMBOxFiM1tvu6cGFRm1tN1SemvX5m2OQa/cCSCsADEc+TD9kfmN9iHQwEsZcHgqC6pyF0fbe93TusgH5sFmxsu5CDlqNNjr4butjUPXVR3r5HDzln2HZd8rr0INmcx8x/yj3OUMYRlHCvtDUbxYki9MBCqzPGx//w4/q3v/Qb9DXU1samTr10Uk8+9aROnnrJ0wxcJDOtU4UqI++AORR67dnOhwrtFxKcNMRJFCYVdREDfhHWJTttOeEVkQff6EcW9uUgEGJjlJJI4p7BQlEUOuXcKYbcN2L0n2LqDdXjXhGgp0mS+Dpm+mf4B7o4DelQCQ6DiPouTNCHUAMHolgbnPHdsKd2lmkQBNqGzw34aiLnAfrSylJtoj9budQLQlleTzW1euhD4OS4o3SVqdPpKw6r2EGhLm1J57eHOssyuP/Emr723AWdWNxUgqyNX0hrBx/IZ//4w4rg2e2BiFv5yyEXjMHHuMzSph/X0sT2lJMSC8EHe19wTTe86ctFTpGt/+sQox+xUvTD9CRJI+qk8J94pMjYyphKFT8QCp1TGEU0LJAS9xWpHBOPKbeBho5mI7jQjRgJRayAlRVUi7cT+UJ5m1pevKzNlWUYG2LQJpooR5qtxYoGHT335GP63Cc/pq9+6dN69olHtYLDYtBrKcCrOOx3ZBc2+2dd9s87mlyimjst7jVDTU/P6I5bD+juWxd01637PI4cnFOtUlYpiTUxUcNBckBTU9OaAFG5JkUllNbx5SAAQqGCEZwylCVTiEpE6rF9oBYaBIn/50LZYAidGR2/6SYdP7ZfNx1e0M3HDurokWPeQdRlI2m3O3g3e9pptrS9s+MN822Lw/O2odHSVqOpDcN2U+t8bV/jEFon3eALa5/+43JV9alZTc3O4Uia4LLY0QDFNnlHcaiEcfU5BM9fOC/7P4Lt7DSVxEwu+T14eP655/WRj35Ev/97f6CPfOSj+ij45Cf+TJ/73Gf11S9/Ufff93U9+eSTsl8DtE3Gae9PTgIUq564PaRNE8njYaMq8mwz9AkyB2T5A5y4KbUZ5WNkGCEZm6fB2hTosxHkHkbD2lgX8i/644Hkyz7Oa1RRdKO6Wa4jc7woXEztsBghvUGdNxvzoWN36c5Xv105m0LuIgk4lxImkMBwo/98fFj5MWUasHH12chyAxuPjUOMy4NWxUPDIuLfnoZvT7/Qs0xi2lvL16Es55DIqJuxmZkudfEIN4H91ku7zTbFZtjlYmPe5Iywh7Okh8GRGYw38vq0NQx8SE/wacbWgDHbb1nk1LN+jI/AhQrDUEEQWNKmwYdksLZ6ytCxvchJe2B0jXn25fBshpsHepoP+4ikp3IaqYbD0rHaOjg4sqylBBFPTqTat29GRw/tU62e0FfbQzhwcnPuwg7njgIuj44TqYcDxX4Dpcc+0OOiuoUTeg3HToevCJNTdQ6Pjt+QQ+a5jtPUDsPQhYwl50Dt+b2jhaMapjQ9UVeNw3JgcqCGA5IbzUdOqoC92QYoIYu31XP2sqSHyRYg1wwZG0iN6PgKoxc8YGA2cGTbfDW3t5FrX2fOnUXeQ75adXSFry+bq+sYJxs44TfVxgjNcOLkeZc6A2Vcanvshb3Ojro4adrII8OIzvlKkGcd6vTVo4+B6VDeQx4t8nKM2Q38Om3meMD+u4MsOvCUM5qB7LeMqER/W1qk/x50+9Db2lgXm426nm5G3VxXr1zV1uampthLX3jhGSU4FRyyNrlB0D8mLw9eqIORBvkuTK8L/bA834RXKIfumVxzTnzn1yDZowdStNe3AWNg7dkavIZR3VH76wOoecaoc32BTzneYxDlIVU8IrgOloAadQbfIahGAx4i48eoErfgBvTaSzp94nEtnntGtx2d1y1HF1SvlVhLVTkuZnMHDmlyfr+iSk1RUmO+M03OzCKnHP3oq8qX/gz9jpJQO1ubytCbDIfn5ERZvZ2G1rkg5Z2uopA1gtzt7Oiz9uxLeDpZ0bE7blVSrzO9Iety6JlMMLYG6EfOGha6GeIAitShrK3IZdTNFHI56HP+NLYaKrHGbF6SUklJZUqTkwdNbLuQLa6XBSR3H/izuMnHwhFyQj+Vfv5z5bYG2e/sa1zW7ynzX9gyZeynOUAwPINvXZsonvMI5dgvrgO8OV/mKLsRMXnA6oC9Y3GkHfyNQdQ/xrNFLLwRli8NisC/Q+QERv3HUaRwhGs8WfkYgp8xRnmeD+J7QjnSAOLIg3UAIyZH36UbtydFnPe3PpZv7aE5puVIG8w+DB2jH4NOQgBVkQVIjeruJWxtHWd0hH4ZfHpU77q49bmnoenWLsayc0UFuBj1XKRvfBf8GGcFinKEQQRt4s1jtICDktUnZ/SYHu0F2V6IRXukyvaZM95AKbrf97ZC7vMG19Wz+TbQ3sGHH7OF14PS7/Cx/q/HQ/d/0Ustx0ExgA+b9FIaSZyxGNZaWbygL3zyD/T0Y/ezVjJ4ZrQM1hmiULGLFUeWFxY8DAQJ+uApMnYjRdLeVHUjmXk6RstAnjyMiNGhMvIwmXBsMYM5+weCIPulky/qvvu+oisrq1pYOKgXn34GO7/OB+cudnXDfyW3mg4ea3yg/d2PfkbtYaCAS2mJi+IAalEgHOcRtnkdB3dLm5ttver1b1CH/F/7Dx+Ri1P91x/4OzrOB137p+dHcXqv4gzrZUOZbVONKrpydVOX17q6ePGqPof9HMUlff2rH9O9X/y4Hn34a3r66W/6EeWcxUNkHEVDxjDEbumrNrWf/aaCXHvINdTaypoftIsj0kjI7UFInDXgLAR+0kLJp0f14ihSnERKMaAMlo7SSBH0DM7aG0b1nYUhUtpDJ2YuL59/Qc9+80sKsNE0aCvm8jzobkj9hg4vsOcPNrWzfkk5eXffdoA72kCd7avKWmvqN5e0sXxWadBWhFPInGJf/Ohv69L5E7L+5Zw9GvMdOkvfAHjy5RYiPUrlXq4eee987/uVViaQW4AliJ04kLbsj4E3ewrDFJuvzcU90zSyTpMJNTaxg/optlCiVjPQ9PRh7d9/C71UqDtQcyfjbpZj24Rqd4ZqcPfqcV5lnCP6lh86Q4+0i6ICEoXfIi6FRL4VsE4+D5UdvcsQWowMsu2xOs6v+RB6wDLz4uXZ8XFLG5wnIevP8g1kG0UC2lNOHw6ie2Fli5ev6uEHHtb/9HP/vZ745iO6evmCTr/0vB5/7GG9eOJ5dfmgEzDGGG1N2Bfs/9Br9/EAh4wGgbI8Vh8vTz6Ipayk4bCkwSARpoAiF8ORU5AH6ncGGhLKxsTiG9I5JQqHobK2Y8sJVQpBYgW5rKqiSL1hroy16wLo504Zd+zc0owlZExJEnu6vV4O6UA9zvooSZm/rqimATpvVkgMLfxTtHAaRFKPvjLu7XkeqQ9PfNtXKR6qrFwh9yXhpMrTgZrcTYIwku11GkbKgrL/LahWEKnDOBou0CZjaHM3bPcyGW9QkLW5dOqc/sP/9s+1dmVRETSikBkZw9k4wV/wOJMe43TGNWHkIjnWqGNfC51TSDoenYvRKEwZe4xMLN+QRql2QZmVp2kic/5FaUQYwYExM1CeI3dAhuhSLhptHglhQqOSgQ21BKr1uqp1QLxSrasyiltZqVxWCW9YkqTyHSYJ4QhRojiJPJxz1g/e2WU9+9SjuvdLX9RTDz8onG56zd3H9cZXH9dr77lJhw/OqLOzqYvnz2jl6mVtb65xMWrI/mjlTmObhdvkAtPzzpQG3vlWu6sNHEBbOFQy1un09LSOHTmoW28+pmOHD2p2elITtbKmZ6Z1yH6bZt9+HDiZrrIJX7iypPNXl/USm/rJ81d09vKyzlxa1Flw5tIS8WWdvmRYJb5KfEVnr67xNWJRp85d1lXifZR0YmJSkxMTSsKIQ6mjS1dX9OLJ03r+5BmdOHVWJ0+f10tnLurMhcs6e+GKzly8olOEpwkNZ4iPcZr4qbOXaXNBL9L2xOkLOg9/S2sbfsMzpW91MvoBOz1t4r1eXFrTedqdPn1W586d0wYXNNvMWs2mzp49o8cee1Rfv//r+vNPfUof+tAH9Qe///v6j7/1W/r1X/91/dqv/op+/d/8un7vd3+Pg/brWlvnAEArTE3kZ4wYc2dxH4zzqCMWENYMymSJnNRATAFp25UsNgJJ0zWD1bweFF6f8a0pWLg+k4yQnD0w/SJn9yl4hWsiYRSzgGJZHcO40gCGDDCuQ8fu0N2veTtFoQJFNIwVRqkPzQgYLxgfzxgrbS3PHF1GYxdQGI2a2J6H+pYa5MgIWFujZX1b/l6YRHw5TpYujh371b8mc2m/hddsNdjw2hg+PXW53Nj/FcJ+w66Lw9D/SqA5iXA89qyMtuZoMNhv01heEXYxRgyZ7D9EJBc4uTCUycf3z2VwzFPGBbLPpWqMAeO3cZszyfi0MfiQBl4OZAyAA94gwijq4pTIcFYkLPiJWkUz0zXV7bcMIqmUBJqarqpciRQFmaqElWqkOJSi0CmNY/YUEm7IuDs4M7Y5xBvqc8EbGF92cHNIWdqcRgl7kO1hEQNzQaAhY2mxV0RRRDyX/aZDr9Pxa3YSJ5A01De+8BEcGyt+/MVemLBhjhGRD9CjCDgDB55z8MSYJRupGK1P8HJg72PpAl2cK+12i4Oz79dJTqt+q6UMx86G/UFextPrt1RHRs3tBnPdkrUR+QO+lLSZf+vN5+HgoaGEHCxsNzfV3NqUQ945su5zMvdNDzo7/iLc6+3IpylrN8kj7MKL46AxnrrtHe1sbyiHXpo65TjYGuzFy4tXZLLMmfce9Do7bW2ur+jEi88y6K4NHwn4YM+gvRbJ9oe9MJ3Px05Dq8L4x41MQkyXlwsvskNPlwgPlW0NAa9rczgpvwAAEABJREFUhL4OoaULZGSN6u2hS+M9j5XDNjnEeF//OEvaawQLLMuPzhI3oiikX2hCEHb+8viozfXBjYSd0mhLF86+qLWlc5qqhjq6f1JzU1XvML0Zx8zC/v2qc66VJyaUVuqKuWTm6Hxsv+Y7MSXT8SrxyalJTVaqiphn5UPmeFMNLjitxpa2VtB5Dk5zAoYIvwwNhYE67Ayzh/bLlUuK+IAiznKh8xt8YRXGWWN7U230td/elNDXUF1F6inEiHK0HeCAXlte5JzeVhLFrB+Hc6qrg7f/qJ8ZRLUb6mV/bBcdF1jcME5/mxCiPBodQiO1I2c8KTQjVbxHe7CszDgh9DpkjX0ZOxjO3Jy9LyPMGI/F81E9324U93kFVd7Gp4HoX/hYnRuw26/G5KEAH7zJ8e9vfTGi4vnWou8kh7Z7q/mkf+3NvTFu+17o16ajyCBSocE5i/pcR9onyLJoSBhaxIMqPnREriFGx0LnOK+jG2B5o3oEbnfvpfneB96pib6FHnu7gOze5N5Wnk02TsohYCXMrQVFHsWjxo5MQ6FkJKzeGOhODsQ8UsKUMXfojsVLSSr7WCPOmpy8a7A6VsMw1geLh7zGIMrjWaDzcUjWnsf4LjBmZxy++OwT6rZ2ZOeatQ0Cp5Cz3njpYyOUS6ki8sQ6eOnFx/X4A19G/ziZIOB1m/HAJevJ8oiRb3V95/ATIrXQOZ/0r9C/i5fFQyc3AhuEXOzY2yKVk7LScqI0HSNSGkeK40QJdfrdZX36T39PTz1zXoOdXPvqZV1e2dbl1YYuYPNWpuehO5T9hM6Jb2LY8125IMLhU9HVpYbc0KkeS/vKQx2eSDSJY6ZOn3YHibh5lkqJPvONp/Xph57RB/7R/6DXv+3NuvX2O7kYX9C+hTlVSqEqFWnAMTfMnN7z3p/Q3a97pb74id/W6vJljyGXyGo51WDYY+r7Ct1QiQsQUZ/LbibnBrAYa2mtxVGdaZYP1RFjJvNbHsc49kK6Xq5jOV4fRvSBjGk7Jjimsdt+D5krOGmefeSrevaxr8gcVUnQk8ORH7Pr551NtZvLKruOuo0lba2eVX9nUfumU9VKPZWituqVjPNkqC756m8o1g73szU+Vi3qsa9+QpdOPgXXIawA+nUWhE7X82wFBslR4dshcrEKhPqxn/mApvYdQks5crBFVtfWdenqoja5/7morKQ0IYUVdXoR99UDjG1ODz9yRp/+7KN64KGXdGWpq2Y7URjPKIgm+Jge+rqXF9f8PW19c0uDvs0VrPvH4iAX66GAz+Zl/MqFxMYQY74eFPKEsrrO5gZYaCCTsvFjdRxZBWR0nZWRJrD6MW3jKFIK4ihRnESKo5TSQhZd7EP/AZY7Qw4yS4/w+U9+Xv/sf/ln+rVf+lX9x9/4TZ3Eqfr4Ew/r5Ilntbp2VWE00NxMRZO1RAcXJnXPLUd0C7p/ZG5a81M1TVZjlUtDVctO3jyIckyAnrKgg653FQy7GtIX3hvFgcPRE2iQBeoPGESYKIPLDBt8wHobulT9/hB5DjBpc1/WD0K1qdThLt1XAJlI/d5Q3d7Az3WIZEPaZnzAGQa5AtbXYJDLEXesvXIYQs9htzoNqZezX5FQNMiUOqlK/yW1GOeWQtdTRF8xtOJBC37bclHAGGRbk4ZsImHWVCXaJq+p2IWK5RQh8zAuq4/j98r2tu574H6d5sOtaJtiI9EtO7vTx3/zd3T/p78gm7MIu2eM2EHFI6SsQOiQ1RiRoy/qRCF9WRgrpn3MfEdxpCh2iohbeozIWf41OOo46hqKNhF9WTvnQ+di2U/G2rF93R9VXsKSSzigDBFh5DtOZR2lDNyIJWmqJE3YrCNZXpoQHyFOyEsTX251XRyrYMbJp8NILnRqbG3omaef0gNfv0/PPv2Y1rlE3HbzUb3re75bP/B979T3vuOtevXdd+rwoQM6Ao7hkd83P6eJel3ViZomJ6c0iYNnwjAzr6nZBc3tP6xZMDl3QDN8ITh08LBuPnpEtx6/SbeAW2+5WbfdcbvuvvseveJVr1YehjhWLujxZ0/oyedP6nkcLM+cPKenwHOnL+vZl87r2RMX9NxJwyXSV/T0S5f1zEtXwGU9+cIF8sg/cV5PQOP5F07rEg6j5cUVvg5c1jmcPKfOntfJM+dxEl3UOcrO4nk9h0Pp7OUlncbRZCgcQEs4gwBlZ3A+nb0MjUU2taUNXcC5dPb8knccnTp3SecvLml5bUv9IYulN1S7C/C07jS72t7uqEloDoF2s4UnvMtBNGCBZWqyOTYbTa2zWZ47d16nT5/Rc88/r0cffUwPfONB3Xvv1/XZz31eH/zQhzwefOhhbTVaaIQpKQELwIEImAIVYWgF4gV4WIymUAX6ZNhDHb+kCH1bo3cNRqdAXGzw6Fw0QkLoWBDOORmMmoXfDrYQijL0zo3hFEWRZDxgsJhjgoR/XFgsmhSdTTEGDGWcmzfd8krd87p30mfIRhGBRFEYa1y/0GUnwRdboHI2PcPezTbr9bzcfT79WpmXy0hGnoHRKyf0F2I2bAttA7e6AwzEAZuYwdK7MBqGPFNGnZyF3B/Fs35f1t6DS0sfD/XYYeND6vkQnvtc7C3uZWJMwIc9LgjkwlDikjikf/ETgD1VSFHMppEztlHCUj7q6fnYtReiUuACdHKHLy4N5kSqVEuKYof8unzJ2/RlJb7W1UoJDdm000j1egWUOXQShVxIOT8UsTmWyinGYaQB4zFHQkrdSqVEHafNjQ0NuMxWcUqXS2Xo57LfjhONMw6DJIk9L20cLg2cyQPz/CNPc4qceOpBtXd25NC9KErpK/VxSxsi8h36FDqn0DlpFyE881iagAL/FpdkBEOcurzHT6u5rX5vB6f2jjL6t/+bR8YF2vItnTOvPZxTxkvkci7xTfVY0xlzZnPcabUhxYxQL2u3mPOO2q1tNRubskt8c2td7SZxnEPmBOq1NuU4Zh3pPo5Bi+dZR01rQ92c/DxrKeu12Cs2PV82NzRCxj3/d2FgVNa/i6TtrS0/9MuXLmrxygX12k344blumPBHVnHAmL6MkUOzgOlPjuxNjXx8pG8hxyjWhIq8/ijMlHNgZ9S3ebR2Fr8WWrmBVck8+zLPgn8ZJ9fB50Kr4Oq6otH02ZyOwLh2p9aE8jKgipeJD28g950mx23HYeS2dPncCS4iz6u5tSY3aKvX3VGpHCnhwhYniapTUyKhJh8E2hhLzU5XJW4rXcKcdVDCWltdX8XBmqqOozNiIAcOLOjQ/n3q4FC234qdnsJRhKOwxTwO0JPYaMcVReDYTbcpj6oKa5NytSnNHTwmlSYVleraXF3RxuolNdavqsuFQfmO4hxdyBuyL8jNjUWtLJ6T6aDplmNNucpR5cyzQYRcqxDP4NuA7P9bj59VSKIDtDOqdMYStDQ6R56vwbx7naOEyv5dpKmAwvo4L69/Y51jf/b7KmHO3mr8Z/DvqRLaWCyvAFrlOzJ6IyB3ryAki6KBsXYDCj5vyCRJPn3Akic8sAiw0PPoy4zeGFbfV+VFno1p1K/1XQDpjNuZBKBHR6NaNCNm2RYUCAn2Qn4V+DHtjs2kAaCFiCFifIzT18I++1buAW8+tDWOzUA7GtHP+DFOi35sTRQxsfda+SgHu4Icy7gGX1SMz+blRhRUi+qedaK+CaFsVGTyEHUMrwARKyEIyQe+Li94Nnq7sPQubFzIgPM2x3EfJxHrt4eYyaPONflaa2iNnlD85+THGe6GIWnr1zCqSGB8Gohe91jeXixfvcq5iC3IuWf92jnax6HZarf5uNDVRK2mSqWMs6NCWNHy5bN64Muf1NMP3bdL11jeTfiIQx7A4s5eupYukt/27WAusfsE53SCE+javYNzl/tHwlmbRtJ9X/6SPvSHf8Bx0NOdN8+x16yomgS67bZb+Eg0gT2Rq1KtYAvlvu+1jS3uIBESHGjYa6rfaWqA7Os1p/0LM6qxd+6bm9DMVFVdPhzXa5Eq6YS/aH7yc1/Xz/9//0+dvbytP/7413RlXeqy3svwePDAnP67//Zn9YG//T7ZH4pOXKA4DhVjlzjWVwBCRhuwpuxSKoScDzN0JqPOUGkcKg1DLV7a1AVs+nw4kF3S9TI/iIaxxGAk1HGdAZExiArqJkeDJYu9IIcuYLJ20+M4e5mdlxdOPafnHv+aLrz0BPt0G1n12Abb2lq7jJNrSwf21di+V7S+dE7TVekw6aOHJtRvriocNDQz6dTcvKjWxgXVSm21ti9wFpzCKdRWOWqo2bygr37y3+vphz+jDJvU+DD+PJ9+cKRsaIZRlMCGU8An9r5yEgakSvDdP/g+HThyq8IwYf67unBxURe5YwVRWZ1BqHYvVpzu006npKefX9I3HjnPXa6jF05t6+pyX4srPW01Q+20IrX7yDmsq9dz6vedypxz1clpZD9mxWYVwKtnnRBmvu0De8y8dnF9xRC61+DLrIGPFC96EjWYWUu7IgwJDTFhHMmByCPhjI4UOmeVrwGaORygivry576s/+kf/CN94k8+rqeffFJPPfWoXnjhSV2+ehaTuMucxZqqxTh5SpqbSHVguqwjc3XtI++WA9O66+h+3XnLER2/+QB6v6D56YT5D1WuDhSUMg2jnpT0FZdyJU7Cj6QKnCQcAGnQh7dcbe6qnTxVP4jlcL4mwY5CPvL6P8OkUMEgkXqBIngOaNsf9tUcNtXmgxIKh24O1Ov0ldMmDxhclCiIKtCu4ioKFGMvhqw/x5oKWOtckDVk8LYuHQSH1NIwhbKTwlyh3StNntwBXRAqBIFCZdyrg2Eg+82k1EUKsadqLlAtGKgMjSr2VAW6EfZyFAe6vHhV9z7wDX3xy1/WydOnNRxCO3Cyn+e/+ah+8xd+Sc45pUmiOEoURRGhAxYWsLxiLiP5MI2UUjeOCNNISUo7Q5IqMvuJeXfwHRksHjvfh/VzDfJ6w7JXzsuQcQZl3BX9ucueZntP3s99uUY/LqUjQ0znsYsKKhRSjTdKzeAtQpdSKLnQeXjGYSaKYjkXjkD5KF60oX2/p6uXL6GIj+nc6ZNsNh3VS6Gma2VVklDc/zTBZXxmqq4p+2I5Oam6oT4h+6ddU9MzmpyaVs3+aNGkxWdV5wvA1L4Dmtl/SJPzBzQ9t18zc3OatnbQnahXVOfraK1WU6VeU5X8YRBpvWGbAECxtnu5NnCkbLT6Wgfb7VyNTq5t7lnb3UDbHUfaaasbahtstYd4K2N1UdwWTphtHC9NtNm8mshYzXZP9n+U6vPloY9C9QaBupnUonCnN2CTCtQmrzNCC9dhG0+p5bXIa3ap05f6gwhdjlDMWFkeKbdfSctD9XpD4gFydgpD5B2EEgqK/inPJdYeKfEzRCmLtIJAYeikQOQN/cbc6fag1WPj62un0dCli5f8/53g/gce1BqOJmc6YBMtiZa8/PtaSL49dCmPgYrDh3GaotEzxWTy3vsYFcfCYNyx5G8AABAASURBVACeVuicQnTuRjgX+/KirbUqYoInmtDcjRDTPlRI/ZjFPYalQ0c+zQZedwdePlLRLooiFlvKAjWUlZbKbGx1b1hQQ2HgFIdOSRQpgq5zkXYhfhi0Hah2Mejihe7yJW0M+2cHPRaalY1hvzFT8EFbngGbljFkC9SM4j4Xi3GYexnmFNMJdeVE33AFP47FT8pykbuNyWB1M18/Z7HbAs/MuIZmjlJ4+PiAi3zf16OxpzF+5WygDvohsLwcp0lgEeAcfQPbF/z+gEwsDJ0xJmOPWmIOnMJRykIrDgMpshc1Ot2WthtbYANHwgaOxk3vcMjs8xryyO0LGnxUcPLMzkxrbnaG+Sh7I67X62uAXGoYqnMzk8xbiP52FEehJibrKo+cQAPGKfQ9jWPZGHq9LmsiV4wRZpcmFzgNkcn21raWF5fR9TW1Wk31TW4jcSNNeZlRbxxmFqd/o2FzOc63C4ZvRjlDvPY4oiYAgvGDCmlre0V9xjvA+WO/ZWnOJ2dtma8Mozwjv7mzrQ7OqM3VNQ6/HXVxGA0GHQ1wbrRwoue9pnKcOO2dDTkcQyIeKVPWamhmsqb2ziaLsafcnDrbm+rjKLJ4RtrQ77G55V3ZJaCxsUofLfSigzG3qUo5lOhrfemqWjsNlXDK7eAs24LO8tKiIuSKcNi3q9o/P6NL518YD+8vCE1CBquCdIkOTAEZd86GRQC/uZga2dzVKjXZjx1SmZVzWJnMBzj9Bn4OMj+nNgeWZ/+c0coNRTl90M66MDp+KiyyC8ot7ren3GIvC2snNNpgU/ntUKg8crMGgOcGetbHXlwrtrpG19NwBY04aqm3dUmP3PtpZZuXlPJlttlYV8JclKtl1Wen9SJfn5rsa65UUVKrSy6W/XHU1JWZ94HyTkc95m99ZQlHzbKaxG0eL1+6rCW+eG5tMLcRl6fWQElS1jq6JM7h9Q3Tl6FuPvYqTU7fpmZWU7Jwl6ZufYOig3fq4KveLDe1X6VaBR1d1dVzL+rFpx7S4umn1Fw/p+76BTVWTuv8S0/Cw5YOHpxWhtGUY6odveXdfp55MTU5arQX5OYFKLwmIIuRb3mmJwbL+lYgSefkzCgKnWLnFEYR4RhOtr95qPjxtJChQO5BR2TCFVm8iQ+yjHWSj5DJLoW2v/t9nYPdh+z1fs8dhTl6mrMPZUbT9jXo5AbiEGbc1j992aAMlF0LcqIA/eVd1KU8Z3/IjR7xAfD0LM16sLhVtJCiQohExu2LduiE1ffwJb4e1Yr+xiyRuiFK0i8UwuJB0uibf/vVUeQauXG9nJEWKHgq+s6QSZGmfzq+Lk6LMZ3rQusGMJ0sESIUMr28i7jPd6HcGJTskawfzd40xcVDfRn3FoKivejDitEVCLtdhJxtwIr2wOia3A17x5Ixtox5Md2w/a2HzB199NGPcXPfdpSgGx8LqVMw4GDkWxE6Bx8xCOE8pI1hXNUhgwLkUOY8nn3yYV2+eJa9NVCZc9UcPRm2+PbmtgbYgA3OiitXLumZpx7Xi889q4t8vNze3NDV82d09dxLOnfyGbkolj/vWU8Wj0hHacxZECni3mAXlSROfNrF0S4fzhX83BjCWDEvyOma3PqIEaAjGfJq46D+8Ec+Ct+RypH0tje/VsePHdBb3/xdXNIiXTx3Vc89e1ZhXNaQteKCQGHo1Gp0VOaiN10J9MrbDuimA2UdPDSt17721dp3YJ/CaKBX3nNc99yxoIW5SYkL5yR3isnJCZ25sKg/+sintLLZ1yBwsr+758KBDhxewFa4osceeUj3fuUrevihh3ThzGntYEPIj2Qos/0GrFGYUZ+PgI78SiXhbhOr39rRAw98XV/7yhf0oQ99TJ///Fc4b3sa/4xlUNCSGMa4iJC1wvh4Q/Ga1tjsUuif3TjLz9ez+iPZclCy5eTswbmWr57X4w9+nnnH8eNYk5zzERfcQH3FXLC7zXUNuw1NcKFPg47mJxMdPzyrssvU3FpUf2cNnTihi6fRieGWbj40qbmpITZHplfcvaDXvPoQjoJUW43TuvdL/0l//olfRk5PSV4PfGDR6+D1fXcAfjj+ZVkGn+BVjHyADlf06rf9gA4dv0txWuZca+rq0ppWtpqye9tWZ6jVxlCPPntJT51cUTuv6cCx27gj3qnKzC3qalqbnVBLmz2tbHS0tdNXm/teUpnSX/np/7fe+Pb3Ck6LBwZgHX5DD7HqClAFHUWwMuTE98LymCzKrB54mceN84qBQdlyDFbgvFjolJA8R9qx3gy29kawtZhwZy6XS8ilRN2Ij0FtPXDfQ/rH/8M/1if+9GM6d+60Tp86oatXL6AKHYXJQBVsvPmJkqbw2lSxAw/WEs2nkrZWVMVGPDyV6o5Ddd1yeEo3HZjUofkpHeTuPV2eVi2dwfaeVmwfhqKS2kGIjEvYpk7TYaBXz4f64XsS/chrSnr98Rjd6SvIIvWzoephX3fXcn3vzbGOlgLV8qrmaodwRJUVoH8sW9WcVEWPK4xmX1rXAWwTSGrKDVUJhopYrxF3hDBwinD+iLwwHCrFKVNNneqgEgWYMgE0xTobaqAAxBoGiTLu0vglCYfKoBMEgUIXyrlIIQsvcE4urKgW1XQr94zD1UA3TZZ1KIk0g21e5T5RdS3lXLijKNFF7s33myPo3q/q1IUz3PV7CuNQpg9//O9/S1/9zOcUQddhl0S2N1p8BFlo/e0F9VwYye3mhVRzCiNHXgiceIkUAe/deuRr789IsQZCHXOQce8Heab+CLlXUsgZtShKFZliGZMw4ZkdEd9Llrp7Oo6Jhx68C0atgseeVlzS2gju4oXzOn/mjDbXWbArizqD5+yZp57UU48/pqeeeFxPP/WUnnn2WT399DN6+pnn9MTjT+mJZ57R8ydP6rnnT+hx8p56/gU9/9IZvXj6jJ598aSeefElPX/itJ4/eVYvkH/ipZf07PPP6JnnaPfii4TP6bEnntJzL57Q5aUlbfHVo90f8mUzZtsLcchIXRwvfdQpC0KUIlYmK4vVG4V9Uxxg4cCVaJf4OkFYUhSncmEsBTYZMcKVhi5C2SJhA6jHZmzexTwgz8XKwRDkLtGA/nKQUWZ9DxQqxxM5BBbm8BRQNgQDHEqDoXUTyeYpcAELWh4a/QzoK8+HcqFTRuV8OKSuE82oN+TiaxUDWAWB6EsaUicgTqm2trfYKK5yIW5JzL2HBl5N8hx18eCQZsMTcYhCMCco0CfPDOQuhnHbHGEebbVN5qAHOt02l/42l3dDV130omv/bMmjKTv4DVY3g4792p8ZUhmGeIG+ijDzYY9Ls6fBpbbNl+8xiry+upRb/R7GjqHd7sBPR81mCydfk9D4s34JodHPen5MjrdjPmycHWvDV/LdtoyjaYDnJug0O2pxyW5B0+paXhunQpsy03tDj3gPw8DDxuJ/Q6evPgZPjqKYfL2g6dfk7pB/gViRS5lHkCRFyDp1LqTaGE7O1q0j3ANRx8h5EHdErB0B8yuFrqhvafYzuYC0Ad1yKIULQznWrnPyFynHJhQ59I++bH+wuLNCQEsjIzl5uhb6DPRLDAztUaO5o1XW/g6X0YzNNEkcX/BKKmGY9jBGGjgaQvqcwAk8gVOnVCopcIHNghL6dEGgNI01MVFTkkYcOhlhotmZGU1O1DUzO6M4SeTo0+RpsrbfistZE6FzsvnXMFBA3ObLeGliaJJDH4HkcsEqU27cAvQ89/ODzhNmueke+TZfBitH53OD/oIfRxmICFZxoszOTHBZ31an1fJdcrYp63Vk/4St3d6hbEsdwl67SX4fR8yWetS19Z3hPNpYX1cHozJn7VCBC38XtL2DvbmxodgGgZHfxiGUm/7jMConkbZWl9Vu7Mj+mVeEDKzPDBqmqwPCnPHVcJxvrK+ox9dT6zOJmG947+w0tW9+Xjl0r+DI37dvTpO1kpIoQ16ILQeMzx7TBY/QKfKARlggRn9i+g4JHaELraaQvX+YB+mHf/JvaW7/ATJHD/WoRpnzumVt49jJoRM+7ogbrDphSAjLvG98mDvjc2D7psUB8dzvm1aXNOWUWsKk6MNx2mdY+V74GqHcKBRcyoWCDZ9TvBzBXpAcP5Y9jhM6x/6TbejciSe1dfWUkt6GSq6vI0ePanKyrq7pHPVy5KkoVpjE7IO56rVJ5mNCtpckjjVAnaWri1qYnSMv0xY6Mzc1owzr5/Qp6MaxlpdWqCUtLaEX7EeLK+veGC6XZ3TowG3szYmm992quLwgxVOEM0rLs9p3+BiO2ZoyPmhEUaxKpaKrV67o3Nkz0Fzkq+x5yvpa2L9f1eoEsghVm7lLDoPdi44XS+aa3pDeTWikR5ZH3GRuUYMli9JrKcszWTsv85C+nKLIyXQjitE59okIWNo5JyoUGM0YM04X0IMhHnldQCcGJOw882ubdWH7QI89oMc6sbOlz17e5azospcX6KnIy9T35xbrggt/Rrm1NWTsGRnGl9Gk0+uGAgfyGfTNFBfFPp4rM/3ECerbwkM24sc7nSizckPBe16MAQoMAbFCuYhAnjLiuQF6Vp/De6TelMEBzXjTZvSmKjSs6YCwQAaDtlcYncGoghm8NHmZh0G8TK5lMUtMB2+bFzKMRp+x2ZnYR1YDZGWh6bT1ZRwyXFg2/gzX82XtC3aoSdvcy555GIeWRwVK/VgQFL0af4Ax2dgLqqgIJQ6dClnPoXNkGMjcffJCg3zZjcX0YIyO6o55H2pIF0UP1mxUvBtca0IdHirvlvkILDBiHy1e8F1ErnsbbYPt1XbGRJxrCYdMyPi3Vhd18rmndfKFp3Tl4mk99s0H9OlP/Im+9oXP6hN/8kH9/n/8Tf3Ob/07ffJPPqT77/2ivvSxD+mjv/HPtLp4QY49J2ZNxZwJfh+PUsWsf48kxkaI5ZwhJPz2EHItlK7QJz9vzLfNc2bzY3w2WtjrK7JLfooNMj1Z1f79M7qKM2umXlUlrahcrWGzNouxu0AO3H7LNE6Luo7so/5MCUf2jF75ylv1yBOP6PSZU+xVoQ7sr+tVrziuQ4entTBf0tve9jr9xH/2I8IYhmZd09NV3XTsqBIulX3O5Xe9+1187JhXGARaw6H+0onn9BAOnYcful9nX3qR83lbJmPHhVLcDIZcqnPO3X6rrQvsid+4/2t6+MEH2YNXNVEt66WXLumFpx6Vza/phuyHyWfo6KXQb5MLOkSGX6NjXSAk12pfD2dJXqGFBaydBzTsX16sLl3Ww/d+TgkyCnD+0IuG7F8J8VKca3aqTFZLp55/Sqdfek4rV86Ac6qlTvum6zpyYEHlNNKi/TYZHzzxBmGDrPCx3alc6mh19UWtb7+khX2h3vGOO5Gh9MILD+kLn/s9LV56STa33x59ygFrPx8hYz3uRZHP6BlPtTKpN37vj+ngkdsl5qTDx8EryxvaaGW6tNzQ0ycvabvltHDobk3O36HJudsVlvcrKC1ocuH0A3j/AAAQAElEQVQmTS0cV2lyv6pTC3rHD/+sfvhn/oF+5Kd+Tq9763vkJ8UmhtiNj0PEBsuHDT9XFvrqFhnB5tTrNGPI7f5EWNSxlmOE4wghhHlf/4zKKXIK5fgvdG5k/xRhTDpmDaZJqk9/8rP6t//mN/QLP/9P9PGP/onOoJenT76gi+dPo5/rqpec5meqrI19uhWH5mw51AS6ug874ObJSd0yNaljU1XdujCtW/fPaq5WUnnYlhpr0vY6HxdtnUXqcf8duDIcUY4zpRTZ3jdk7Tntn53UO++5RT/xysP6a2+4WT/8+iM6hD64sK06duJb7pjRz7znmH7qXXfrzXcuCKJqd7dUUkv3sA6/+0hZbzhQ0yH6DrHhJ7ArvuuVd+q9b3+V3vXqffr+e2p6z91TunsmUNreRhZD2XxFYYD9k3o9PXZgTof4MLkwPclHyhI6G3Dn7msYSQMcUcN+pGpcU5l9zP5eYeK6SriLRD1u2znkAs6LwUBJEumtrzmm93/PnXr90VR3HJrQT7/37frZd98lOFeJegOcZWx36vKB6/zyFd3/5KP64gP36ZkTL2qHu+jlixf18Nfvx+n6EPfaDsTl5cTbx433QleIoTtFHB3nQ2/O+Zz5c6vv74gDzn1bA9SkLXUE9rYhToF/cv9++Zcb6VHsIs+LpZlMciFoTezQi1AqQ4LBFqUpFWMrehnYRjXwPBFj4/LqTj1jwRFCns3eFJUVrq01u7jwtZkFe+nCJT377As4a06wMV/S2fNX9eKpCzhqzujES+d06uwFnTp3SWfOXQZXdeYihuWVFV0A5y8vyv5Oz9lLV3T6/EWPsxcu6gw4e/6CLi8u6vLVJV3EAL6KcXt5cUn266GD3GFMyUNBpGHg1McgjsNQcRTKhU4mDHwtPjSpBC7QGI74MBhyTgxw7vQ1YMMPUL5BkKs76JOXyUXQUCAFgQLo5YEkhxxQOIWRBoFkeQZTX0p5ihikFbqQplSyhKwv0R+hTTCLwjlHHSdqsAHllOUKqBuQYVQCR13SFueuK/OQkqMB7aktDyuUfHzA5RhfEXSEwZ9pfXNT9gerwzCG7URyKfWcMhSwQKax4WkKy7kFodzzknNw5yitXSp7OFPM6dHB8WGweJs8c9B0LcQ51DWnikdPXXOy4FQxp4l3oNCuywHVh555LLssiAKZxk6mLoa2oY1zp0CHDcUAPfLs8l+UZzInjPXfoY9Ws6FGowka2mxsaatBGoeN/VO5Dgd+jtwFApMRA2xQ3jLgLLB4Y2tHe7G1Q3qnpQaX9AZhs0EcZ5CF5mhqEx87j8ZhD/568G+XAqaGnpwQuJwZVC5WaCHrME0TpXj5DeVyFQOFTQ0nR7oH9m/p7Z88VatVlYDVSzkU0oi2e+ql9ltOCe3LJaVRRHdODp2UAtmPc04R+VEYKgBhSDoIWQYgdtQdgXrOQF4URzK4tAh93MqA0JwhOpHhNBgwj912VwMuRSX2lFq9qiooYxC5KBBLS2kpwegK2agz7WxtamtrQ51OC16kmamaZmZqCqmYDzMN2KQHKG4Sh6pyYFh3KbxUqyU271h9Lmot5itgzZSRBT3InFyou8hCn6GRDbigljFiJlVCzjkTkcOzOLBzgFLrxp9cA2qMYPUH1EBHyCafOHm8iRslA6kc+CdE57a4IHY4sCoYUG2dP3+ew6Gh5vYOsunJBJFhYM1OTytBB7aRwTJOo5xDJmcAjrXdwdmYRBHtG2rgtM1ZJx30N2E+tjbXGHtfzZ0txtjVDk41q9PGobO5tSZz7Nj6tLkRczOgrYPbzc11scrp0/HF+Dzc5ipVUvQkhNaOevBEBWhmaqDvaILarW2tLl+VGZpsML6N4231xIQ4A/uh6fQumCPTkSiEAvxShTGzJ6MX1tRg82DytPgY1IYkbxpY28hFiqAdGQ0AOeg4hdbAmLCIhaN0bqG9mKsBc2R9WGiwuI3BQptzigmYWK8DFiIt2vIgKeLQGseJwhdv+HJjkBSckPSi8MkbXsaalV+fjV5lDa1fuainubCIS4RdfOb3zWtmbl6NZpu+QjnW9NTkFONPaB7CKzzBaxWDKUFnTFf6zOssBtkW82r6Ys7E9dUl1UolHTl4QJ2dbZne2G95daHb7wzUaw9ZS3M4fY4prWPmlGY0MX+zXIRjSSXGnoIInagrKtWVlCpcqOo6yhfWm4/fiW5EurK4ps2tlqbmFjQ5e0DrG034nVC5tiCbM+ccY5CXi4P7MYgWmUSoQjwkBlxY1Hck/TOO5D7lXz7KPPkEbbzsQ9oZHKHB4gZI+3r28g0RnsVHCIvy0BECzyj0LDS+ClglR5aBer6pVfYR/zJuRtSR2agLdK/Q6/xaHrXH9Yje8FBSKCNzTBvaZyDnLPQhZaa/Y1CJjqgHddRBfk1a/W+BVaMe7XlTm26N4SJGwh769mlqWL09sH7yzPL72DzorO/M2nzn8JIbicz5OTY9zmUfe2x8ORfBDJvDQnMK7Y4RnmAFFl6+X1vDOXuJ0ckwpPeioJvR1ngn9LQsDiwOWBQmHD+pofHHhFtA5mhwXlBFnAKKvV573WY/cmTY2CiSqY3tddcqBz4aUQ/lkQc5nmcGleM46LPmux5tdTPQa8vOMssv0OdC0KWsy3rreRS2RE/jMGPtd9oNPfnY/bp0+jml4UDNjWU98NXP6vOf+hN94yufVX97VROlQDvrVzVbCzVTDXRwKtYcn+CjQVMrl07roa9/SX/2p3+gT378w/rlf/z3dOKZx9XFbulzlptNNrDzA74HI/QJc+bNzs6MszVj/q7HaM7QF6r6efBytYTJARSPU31mVu//az+re177Br3rPd+vDg7XZ088qwNcXvfvn9OP/ugP6vVveqMqOIEChJ1Ekeqc/ffceZNewSX02NF5LczWdPORWb3h9a8Spr8WDi3oIBfEO249opuOLujY4VnddfchlZKu7r7rqL73Xa/X7GxK+6O6544DesubX6u3vvW16GRf+9kz5+emVEJmmBsatNe1cvElvfj4g3r2wXt15tnHtbOxqojPwzkXw531Vb343FN6nkvh5bMvMQdd7IwUx1Ug+w2GL378g7p06hnWKBKw9clyG59Bu/pAvldJXmMNLeRDm3FkFKJ2PuZGSmUiNTqLVy/qq1/4hB6899OUd5B5W4PuNvv/inq9NeyrZfK2tNO8qlI5003H9yPHlLxMjktKDzt9eXlFF8+d19LVK9o/P6HXvOIWzRMePTwHIzuamQw1VRlyQuxodekEujTU7UemdOuBCfU2rugzH/0VnF9L8uNjTLZ3FciQLRiv0/G6tf2NuK3ja0ACtPU0GFy5Oqv/8h/+n0onFvhQn2p1p6+Xzi9pq5UrLE3pwE136La7XqfKxBzpSUXkKawoV0Xzh+7UX/0v/xf91H/1v+rN3/MTev3bf0CveP079Z3+MFW7Y/H8jPkiLMZlvLK/kLY9B2HyDHYBEzwDumO2bO8jNn4sl9a+LpUISfn1ksvWnF97rL8u9u029u0Tjz6pv/O3/h5z/FWdfeElbeCgPP38szjvzquCA3O6kmgycZqImaNYmi6Fmk4C1bgnTpdj3X38qGbKqTo4eXJoHj92RDcfvVVxaRa3TKDGoKWdQUN50tMO/2U4c+LhpuYGm7qz0tHN8UCT/Y7MkbiJnd8MAlUnp3Rkfr9uWlhQLWKM2K237a/qx9/9Jr3uNbdj++YadpaVBJm6O+uqOulnvu+79T/81Pfrv/7xH9J7v+fNckmoi2sraquliUlpMtzWq2YH+pm33qS/84P36MdwLsXBkHU9UMC4KoxzdnpCNx8+oJtxVh7bv6CjC/M6NDetNM2wlToK2V+nw0R3Hzqge47t07GDiQ7MO82VpemBVOMeVGF9D+OeNtgDH3zsSfa7LU3Vhzp7YUWPP/6Ivvctr9bf+am36pb5umphX6U4U+B6GrqBuurr8sa6vvHkk/ry17+ux594zn/w/rMPfUi/9S/+hRrrW+NpviHM/T5gtoHXJ/Q7A6Y7do7lzHcGbD1/K1iCNKe6xiDnBvqjJPVse3BsFh4hggfO0rZpG6xq6JxCJi6MIsXAKlj+t0MO59bWMK4TEgk9/YgYLLGg+1wieihZl0OkwxfHTjZUJ5M2mj2t7WTaagvP2VD2z6C2dnp4cXtqtDNt7HS0udP18R0M1c1mV1vkNdt9tdigmnjaW1zsm1zAN/nCbXRb3b62m221+gP6yNXqDdQmzrkkAg7OAdON3DmkYsYasMjERjS0sQQDrv9jwKAy/CgFHPEoHMq5nDqZzCGUs1IHtFMYyIEBzqAh9IIgkP0MWAA5N09bvEO8MkPreUiJFRM6QpOXhcKphLSokXsUcckxJ44KJuPhkEYaKggK2KRCFoKShQMrR/a5hrI4+7gUUEbeUIyZ19B4AxbmEDCY0pkMG2wsfS7YgikXp4qiRH025QZOkCaOkyaXSXPU2CaUYaxYO5n2QRtGJRdC0RE6FXyP4pZLVBD2AWl5WMO9yCGXc0B1OfjbHFJdmQPJO5XQnx4OxB7z1rO+PfrM5xgD5ZRlGCLG1zUDJPeHTbGJEsd48YsKQ3YA7KAxYzEnTufKkeGQOc2RobWBKikx03v5JM5AGCWjKN4MmEwblS/w+ZbycJZHvXEYFnGH/jlkFrsYB0ckFztFoYXAWZ1IkQNRrAi4lHi8B6QTHBgG+3XQBIeRxSPyzQA1JGkqQ5SmSpNUUZrKhUYbnlT8RFGkMAwV0GeErkXE6Vihc3K7CInvgfEDohFcRF14sy/uclKGd33IerAe4rikFDjGyc4taoIh88wBQt9zc7OmplpfXdfm1pbaODoGzGUchTQf0jZmifa1hZPSnBhh6BRg3PYwuBwbcL+/Q3lXpVLIMupLrLsaTq8qTi8WAnMKP7Yu4VFB4GlO1KocMDUFzGxumywbhOlNvkefnR97DK+hBw1FdR8MiAyI+dAOfAN73YD14gEdo0VAzb467aaam22cqLhd2BNqE4wJ56eNx5xQnW6XfSqTXKQejTJk5zIu0f7vq+RqdTpaunJZizgJWt2mss6KXLalbmeTvXBbUWTctGUOH9jCEX6FvIhoprVVnDXsWzmpHQ7eLOtoZ3uTA7mOzK9Cu+V1o5TGYrFwqOdaWryqMIxYh33WYE8rS5c4tLflkhj+nCLGMHbCOKQjfmBbNmaTY8Z6ypnDnPVoexfFjM0V8PWJE379sx9Wn32ly/isrULyQ1+b0iK0PGf5jrJRFoQod3LwGLNuTO8i0z8XyaFnzoVyAoRkyNrHtDeEESXEnSEsKFF5l7JFTFYGP+E2MGbRx31oNUBRgYg9+bUS8nksE1jMQPTbPEhUvca6nnn8m9pYvKQaBtrMRFVzM9PaZt9t8bFCUYSjtKTZffvlolR99FXotP32ZhfndcZ+6BwcInOxx7WaGB1cCDMc7Y61WGdtOHRqlXndPzfDR5k1pdCMg5LCsKq5fcd0GnaCVAAAEABJREFUy11ceqK6qvuOy9UPSvE0HFcRjQFdcokmp/cpSiraaaFvURUH1SEdu+VOHbvpNh0+dosOHjmuqDShq6sNKdqnfftfIRfFcsyDc05ERoA0SZ+mB2flfr6s2JENSAtYM2rzWAOCkaS9VP0LXiz7OoSkQijLQ9CR74Ps8eOIAKPveJmOuDBS7EAUKTKgSynyLpfLKldLKpevISWesv+mOOZS9twYpDHtDBEhehYZ3djRNR3RndgnDHu0hVzKwqIOLMIvcefkrK3BckKqhU6+nLzQOYWugCN0vg/6DJ183NJ7EFm+wdGXwWhCsnhcIVGTJTB1t7WYw6udj2Nk7G8F4H4U9/VokKF3e+Hz2QutvqcDrfG4rcw6tH3B4Hmwfsm0upa2Oh7oeebRZ28xXOvbaO+FOSIG7DsDeNmLPuthPIaCZgYt6MD39ekif8C6GrBvmQOqDy1DxhmRGR3asMqMRSFC5sAH8iI1/oGN09dB1BwwCsOQcle08W8GSz2sEfjIcKYRQ57Go/9nhtjJPuRildOvISNejLU3+hDWZQ+4Hl3s7AaO/0tnTvJRoaMzJ07oC5/5pB7nsrixtowzQiolTuUk1CS6PFUrq1ZyKqVOk/VE87NVnBUlTVQjxdi6y0sX9fA379cv/sO/rvs//2c6d+p52RznzEeOjK6hzziujSEfz7sfE3LGvrY8L2vkV4ReQkhhJD/kYhJyCPVv/O0P6Df/0+/ol37jt/TqN79Fb3jrm3XwpgM4hN6uIzcdlEuluX1zigPHUT9UEEi33nJYR48e0P75eb361a/UzFRJtgdOTE6rPjGt22/HeTE3ocl6Sa+65y7dfMshDYcdRVyI52cn+CDk9KpX3qR6pYe9NNTcwjS274BzMfG/gTkYdBW6PvJJNDcZK8xaOILO6MRTj+vRB/n6/8TjunTurJYuX9Tls2eUdXc0P13VTD1F3sIuoa8g5yztaPX8aS8vLwck4ENkZPObs058mnx7PJCNhVZmuuXLc0GDAkIhM4X2dir00OnEs49pyAU9dNgUXIDFhT7rNpT1tjhvVznfT6rduqwDByo6dmRG9Wok+3tJ1k+/N9T5c1f04H2PYx+sScNAMxM1TdQqSuJAqyuX1WluaiINNU27SthXku1IzVVNRW295Z5DWqjm6q4v6dN/9Msy3gwOdouHGE8RH7+/JWNccC20KiCtVPUbH/ympg/crfr0URwPhzQ1d1i33HaXjhw9prl9UwwjkwszzcxO6n1/4+f00//VP9KPvP8Dmt53yMOxRxeEB8jxRhQlf/kb3aYSKi069LC4zY8lWCJk+wmypO+H6nIulE2ZxemZKaWOb2g50DQdGCFjHzI7KuNea/jTD35C//v//M/1W//utxVxM2nifDz30gu6cOIFJdSdrZZwdQ00j57fenBO+2upYmzPCZhJ2B9uv+mIDh7Yx1lWVou9rTI9rcPHb9EgjLXIR5sVpnG9F2iD/pvcSTf42DcIMpyHmzpYG+o//4FX6ed+4s365//Ve/Qjr5lTBb6Xd5r6owde0OdeWtYjFzf00DdflDb6unNCai829fGPf0O/85H79cgzJ3X7LbP6mz98s37uJ9+sSfahF89e1uLysh548EGZoyXDP2DiefHkOTX5cHzXnbfoB979Nt12x2HNHZhUeSaWlSe0hStttxoS9n69Utb0xIT2TU3pIGM6MDWphVqiGs6ZhaSn6WBTtc6S5nHyuFamAzM13XV0n16N7r/t+DEdr1Z0bF6an+qL78u698GLuuv2W/XjP/AKBdjLT7GHztam9K433oFuD5WyH5eQd8S+4NRRHvTVHfa1vLWpk2dO65uPPabTFy9qiTvNv/4nv6g1nKlCpraGx2D6ZD/MuAUj7EkNRlkoi9sLFjmPvhXUItMBNiu5kLSB9Dhu67CgSj+onWs2WyrQJGzILvrtZoOLRJuDictUUftb3jkTfz0GXsF5F3Wt09Eis38e08Ip00VofZw/OZ6JPq753iCQ/TOsnk8HyMcwJJQH5ww8yGNAnRyGB1w8BkQMGRX6GMdmDPcHuTp4eDo9DiI2rByBDQjJVo8+WzgPBhpK8BWgQS7gsqgAXg3OSnah3Rj1R/EgoN4uaAud4R4MqGqARQ3oNwfj0OJDOfKtn2thkR/Qg6Eos3pD+KK5RH9DgwLaDsUwPAZDkZZ8e8oRjXIJOnqZMCAfBOycYAgE9oaDfKi2OdJwANmchmhJ6JzCOFZarkNZajR30I8W9YA3UDLlLIB8pMWOWo42cqGchwgLMHRKyeddxC2yF+Eo4WSLowv9NpfjNo4AC7s4+7pcZAr05P+JmP0WDQaGPzQxOHKMswy9yDEAc+PL4pTnHKwDi4NRJ7DgYEwKnYNHEAIz2GOH0R8g474yNo7YJUrjROWyoUQI2CiqlYrqlRoXaDBpmMCwKMK6pesTqtdJjzBZn8SImNYUxojFq/W6/G/BlKvIt6QoTRSxVuBC9mNzkMFvhvHXA+YkMBRjy5H7d4aC1oD6tpMwU9C0PGfjNucK855zMNRqdSVcYkzumVUIQ9ZMn5lFq3gsi9aezoiESFi2D0dVivT47SvmpkmqVibJDTEc1rTKRthmz5H1zdrtoHfOBUpLqaIo0ezMtObx3s/MTmlqqobTZ1vreNDN6OzhJIm4VM3OJKrXSvA81Oz8hCrlSDvNDZxAbYmZm5msYuBWFTPTE5WaUuQ74DBLcHCU6GeAfthvGHXY51o7m3r8/s9g6FwVA6b9DY8bp02GFr9htJYEts8YrIbHboJCMpIokoJQ9hOzrq5euqwBF3Ibt2O99DtditgbeGdc5pX31Ia3nHiYRByGTVWrZSWhY1TSztaGeqzJXqvjnUtMhHIu/ObYsd/y6HIw2m/9OPhfXLzs23QwACyNFa9Og3XcagrRq4OxmpQiHEktmZ45KtlvIG1urTMnsXL21Rl0ug/9cgke4hQDsI3xLNZPbC+/74gx56y3nHXXB7Y2DZYW+gArjK54LE43JFjzpgs4XiHGY+MzUGRPCHkLqWxtTJq2PiyLyvDnQKokin2YEsZRJEOIrthYIvIciNJotNYSJTFxA3XdqJ5jHgzyoYofOuQx9lUM0sn4sHjG2rG5yjCkMs6iHL3KLc5eZGMukNMWCozfCBKzoACJOGJlZQ2tXj6jF556GJ3tY8TUpG5LndYOZ1qf9bBAd6G6GEdz8wsKI1xGnT5ndAc6uXekbmBsp1EglEDNnW0lTGyNfauWhuLDn5YuXBKTy9fdXMtXrnJB7HvknMFhVNbEzIKqswfVxamjdIr+yuyACVPK/MOn4Ez8pGlJSalGueVHUlTBkTqn/Ydv0v6DhxWVa+r0JPx5Onrbu4olNRo7zfc8jriBwD/sU4RW1ebXg7SMgu/fErsRS3h8a47P3n1ZucHTgVYRp3g3QtzPKLyYjhlipyiMFBPGUSSvN1GqyCOW6ZIhciF56EMcyTnqUdfnR9RxY4SUOYlH/KANyI6I305yn21FjhcPaeiFxEZwhB5WQjal0jhvbwgBZ9jV5XH/FlpDWlp5SOgBD/aE9roGLxa/jnPmvoA5VsyJsgvOpC6wtK3vbwtbB3YeG5jYDHhHgKef+XXh59nSJhXfOSpMmqnyTJk9INtTyLP1ZH35vq1/1kO/15MH6WLtDWT97IXl9/MBX9KRvu1LI1pGzzD+em+07bdpOtgeHc6oJmhjE/n/C6eFoM15Zb8dkdGfwWTj+yLdhXaXD1Vt0KSuDckG4ZC7jbMJ3Z5HT9bPWBYI2qp5WN0xLMPG72GyAwPGkXswFtJG18M6Q37PPvoAHwUaeu7pJ/WFz30F5/+yJuolTU/W/XlaKsV81Byg35LZNVFoCjBUksacqVVVOGPK5ZQ4babrKrN/XL18Qf/ul/5HffD/+hc68/xT8nv8nr5troxHJhQu4Iu3+IEd3qMnHIUme9N9QstBM8UC8RiPGzEikpB5zfXD7/urSicndNc9d3AJvFlXrp7X297xJuTXkQtDZdgQMetveqKiublJVWpVOc5X+6dLpUpZt956m+zcNcet0MeYdXrsyGHNTs4ytpqCINLM/JyOHD2kORxB4nv+kUP7VKuUbDhy2Elzc3My+8j0TPw49lb7aFNKIw259Jl8TnEB31hdU4vLcIcPGvVaTZNcSJM0VRQ66g3Ry6FyPrBurC3p5FMPQYkHIQ1MlrZGRrC0x0iOFuTFizcxLzsa+hSig4xzSHIk4wtnX1CDszvwE8M+32uq3dhgB+mpVk1xHLYUcyjkg54a2xtaWV7Sxvqq9uE8m5+Z1cULV/XUE88z5khzXJT3L0zSUw9dWlKSBrqFC/PMdF32Mcn+Rp3D5kqiIXb5jrbXLmv58ouy356Ihy2tXD0n480jdF4WjvB6RLK0yclg8esR0Q4wz2YnG2yO/9m//qDe9j0/qLvufrWO8fFhampaYRioj52TcWkPg0A/9lf/pqqjO4xfJybrlwED1LUfziK/xlBUE/OowNl+n8aK0K8CKXH4Qg8iw3X8RXKxU+TPgVDW1nTJYRHLz4voMvc6Zl0Qk/045+TbeVr0xVnymT//ov7tr/2m/t4H/nvd95X7tb2xiV28qdM4fs6cfFF97Nh9zEclDvgw18dh0dZ0JdLNOIBeedtNevtrX6kj0xO6+dCCmsz3iVMndX5pUS3kM3XomGoLh7Tc7Ov82pYuLW9qddP2J87+bqJyUFN5GKm/0VXeRC7sc5M4lWaTpn78u1+rN92BzdAJdLmT6nfuvaBf/tBjUhDrn/7dN+vffOC79Pffd5cGOwPtNIZ6w1veo3e+7W5931tu1ptefVSVybo+dd8L+oNPfBNbt6HvefW8Xn9zRWXkM8Gaf8Wb3qJBaVKff/AJ/V8f+rx+8Te+pj+79wwOTIGBQtZmhvNnbWtbVxcXmfeebN1O1iqMP9XB6oTumKno7gNl/cT33KR3vGZBnaVVaSfXsJNrohJq30SmO2bLeu2BOf3oW16lv/5Db9I7Xr+gu28v65nnntXCTKpDs7FC7KR7v/R1DdqLeuur9uuO+UClljQ9lEpsWBEOYZYW89nSgI/SS+ubeuzZF/T1Rx/TOXj71//kX+gTf/BhypltHvGTFxpAjGeUR4yHhH94kXLOXntA1B7Hivb6QoUijNEzcklHu3YA6XBMwFrtAfuI84dbo6HGCE2UqcnFwA4+OxydCyFaYNzUFpKP2/qACLu1H5jls7YoclIIiHXZ1OzANudFPgyEvOSdDy6SDAH1gHOOJoawCEMnFwZyKKkLnIb8Z7+dUfSRa4BRMIYdxOYU6dNXn8ggd2xy4hI75NCXsaceToIAb7/vm0UYsDBhgCeUPH1HD98eVNQuqK8gvK6+pQ1D8m8MLQ+2lDP4lwvt7jMMAtShwFAFH4iXpVDkiT6HKuL5sAgtvQvyPJ3rwgAeRwgI98L3QR6jsmfIxDk4YBrkeDnLBGk51fTsfk1yYGtEMqsAABAASURBVKZRIg/b7DjYkiglbSA/NURKcSSkCeGoLCI0pFGk+NsgIj9io/OAbpkvqwXYDIinBi4eFpa51CRjpGUOpLKiNFWSFIgII/r0hngcKQJpbLwBeCsnJaW0L0MvSZOibZQqgofAhQqoP0BqiEO+Hy68aVJWGboJ8ZIBI6lUrcpQLVVV5YuEB3nVMmnC8nWoqEq6WoYOYRkaRjOFZhrF9B17mfNiBoSRwNbAptL36KmL47RL3AxUb2j5NcfkFAoilORbQfF4rRThQDmHGtmKXQwiugsUxpHPt98uM1mZHDKMlAEQP3ACQ0R2n4JOTtrTJSw69xH/svWqkQJFbERYP2zOAyXMk9HfwXFhYyoxrzChJAx1aP9+TXOI5fQbu1D2T6Gm8OJHlLV3MpWQ1dTklFLmMmTjZ7o0Sf3pqarmFqZUq5UUcwEOXY6sy6IZDo2mJiaqGMAVZGrCGsr0yvR8fW1FKytLanBZfuzeP9fm8iXRbcE2+m8DyXmZzNhtkJFP+Pkhxg5ib2DjNBC1xiFhGDqFHP4OOgaylHNwNncaHFw9jIJQVnd9c0uluAQSiQ2y32spjRx8t3WFS3oDY7K5s6MUo0PMXaVc0cbGhqIwELOn7a1NbTe2KBpoeWkZ43NHq6ur/p9zZjgktrcaXMS7dD+U/f2gFnt8xuXEHDt+XDgr6M5YkeniEn1mfDVc52vxGkjjEIfBgH42oOFUwQlk/0wzYlxWTiaPyZXghifcTbvdmMmzSJhWAZ9hITCdtkVXVHjZt6++OwNehNQL5WUMT6FzZAJyi8ftzpPVsZRzoSLgopB2wNcIqW6QlwWJ6x/jbU+/Vsl48frPuZJzsRjHM+rm5NnFcAymbtTaWo1IE40T+sdQbSxf0EtPPq5KmGsW4yrhnNrGUKOKahNT6hKJ2YO47+KUCegeXp2UlkqMxQFx6Wt5XXYYH9NTNU3XK6omsVrbm1pduqKli+fU2tygbY7/ry8XhOiNJM6Lffv268CxY2qTVKkisU8qjhS62HKEp4iwLzFOsfCmZmfRq0zLK+hFTH0lcnFVaX0aAUbYEi3tNHMlZS4O5hSzDeqaEKB145Ozvgx9wr0YkCbfSw8h8NzY0iGHIm9AAOgn3wW00HFzAOQZdAzoGE9B0egZfIrmPEbOQdSxMCIXySEHSyMEht9Hdl31WEPmuLa/a+edAezPfv49LYjQQZGmPrxk1i86QZRC6wFREvNioW9rRhPZ3m76Y/u83/v5EGL7vsHyPU30yxs043DUngCiozFaf6NxZ4S+fzrw7a1fq2yiIm595thSOeeL9dO3PnGqmCPDxmmwPaPHB7TM4On1lVtI2ur9hcCB3TUgsz57YBcnsoUZPNo4rV/jyy68ffSrj5J36b/d6/CxCVhI2vK6vqzLHCBX6PWgO0ZGPIN+/jLIoGtlJos+kzCAd1ub1q9hgGwKDNSHrv2Ws8Eu8i0+QjVBG3jnDfx06avPxwjPv/WH7Pw4oGv9WL0mzqMhdIdcUBAzPA9YM02ctm116aNPXQ/qGA9Wx+BCpzEsbWXGqzl+jHdL54ynCPNifUDDptTylq+c06MPPahHQBz12Aeq2j83oSQcKuu1NUT+jo8hMf3Ua1XVJ2qqVFKVcAyVSwlhpArxJA4UBQPNTFZ07NC8Br0dPfaNr+jD/+lf6sO//a9k9wTTX0NuncOs6bGP+ojk+M8/9OWcowYqam/j10ID+c72470g31ehyZUrV3T50hXdec/danE+Ts/VVavXGTeWrwvUZ+2lSayFg/tkf7+nVCphF0xrYmqGznLtt38SgnNnknFGodPUZE0TkzPMQaZDhw5rwNzVKjXdfPy4MnRjATvEZDJ3+DVwESKDSPNz+2U2W5ePNJmtFWwU2EZWKbbFhObmpqkn1bkBVpCdy4dKokgZzimGIPsJgkBDIj36yPjwkzEPEXtLlEZKzQ4tJ+yXiSLCFLtoDEt7UMfvRYzBhRFiRbowEbFPOQN7dRRFiqi3wz7f77fkOEecyzgbGrLf2llcvKitjRUNWE82b9sbO7py/qpaza6M4uJlk/U57zyqlAK9+rU3qVxDBvFA5UqkrZ11bW6swqfZKNvaaW2h0zvYK1uMLFOv31an32DvX1IUNBlXF3tnnTKTAoBfGIcvEcD/+D0qKgrIp567DiMSCqlSIKa8Wq3rx973t3TXK16rqelplbCvwzCmcgB4qEMD0U0Bsr7dk6O4tn5uLM9NUKNM4ynmTIiR8xhplGKzFYiSVFEUF7D5ANbmGiLYcfRkqmlnm23CLBZTdgLj09EmGsH+XMXP/Zf/nT77yS/q1IkzSnA8dfgQfunyZdnf3bN/3n308H4dO3LAr+sjBxf01re8TmkSqLG9qh3ma23lEnN/RcuLlxQ74UC9ItOjtcaONttdXVlv6PSVNZ1d3ND55TWt7Wyp2+irt87INwdKWrled+So3nbHETXJ/9RXntEffvk+/dnTS/rCyQt64eIVvW6hrB88Oq87y6Hecc9RfeBnfkQTrqXW8gndNT2pv/OTP8QHw0xfuO9ZnVhq6wuPP6Xf/NBncDSu6A2379P3velV+ps/+QP6yfd8t370XW9RXA31+OVl/c+//rv6ld9/QE+/2NRUaUpvfe0BvfutR/STP/QWzVYT9fjSlHGhbnFmraDLO+2O+qzPiL1raqKim2cn9erDk/qZH3qV/up7X6PX3DWve27BKXS4jp01pTvvOK53f/8btTAdatn+CP6Vdb3i2FG99qb9esd33Y5T8aCqU1Myp+j2ZkP1qQn8Dh297hV36Cff/d36b/+Lt+vv/tS7dHw61VwsVdQS2yV1tiSconZ2nGeuHnj8MT341BP64pe+pH/yD/6R1tfW5Oy/kPcYTE7kImy5As7SceT1BWIv++RokumsqU9RYVAEvC2fgH0SXaOexZ2jvxEszXIyLtAKS0FlAHIONDvYDHYI2pcMQ6fZLg5khNw28IXD/kmQOYsaOIy8I8nycCCZw8eTxEixjW7AYT/EedEnbUZGj4PcDAD2STF/AGWjbMDk2QbrwcaccYnJjB82zJxNdxfwOaSxB16PIVurnbNUl0cu+X6gQTXycvXhwXFg0FTWt/EjeBIiyGEixxD+ziG704JgBCjRPgACLxcG9IP46dHe7rrQyowPkWvIOSzywMl4LOAojhQ4p4B8BYGkAsbz0P/xIidpL0LShnFeQHrPEwylMTAIhsheHE5WO+fgMgPHtMfSaZpyqM6qPjmthHiSlNlkEqUcVomBvIjNL4nSojxNOCQSfxilxA0RoUdMfoySj5FGSonHlKfE7YJe54CfpK/JyUnV2UDqk1OaNNSnVL8OddIF7DCo4lyx36zxqFZUtnSpqioOmnqlqGe063XoTtZVrRcoEyalkhxyjaMIuecgk9HzvMOf8W5x47EIE1lo+UnKeOA/oq0zME97F5stxgyjzwy/MfpmRJoRaBckQqtj8hY/JnNBIyQSyil0BSI2BTMOyZCF18HK9oI27jpACSML8hxpLJDRphBFoWUpCALFzE1InYGttXxo+4OMBiz4Ote90BVBqUBR4pyKqqiWkbe11uaQaeDEYKFoivmcwKlj0u1xeXD05WgURTFGXVVR6LTT3NbG9iZGS1tlnI/2ByDLFacYGZuDaGFhRhUccKuryxgcHYy5mvJhpikuvUdvOqwZvnREfI0aDDrawjmyvb2OwdPFGMsUMKYoDFi8AzbpTGIMATMtfnLg4MXD4sA/NgiQ24DIYIi8eUKn0GBRUAxcsjmJoBO5WM6FZBuEodpXEse0CdVobKuHETaAZgeHSxpG2uHCH8FEs9XgkrBD3Uhx5LRNXReGrKuSdhiPszZ2GeEi0sJ51eu01eMy0uu2ffni5UukW/QrDLsGDpxM9ltXGcZ/t91UjuE5hb6v88XPHEg2J7a3Zxi325tr6hH2Wjte/juNTZXSWPbPjDY21tWlH0SBk2lF9gekbW+HHSFIwBMyfnp2jH8XoZMDlPIgRQiYrud2IbaLDBv3kD3cnPu21xstxEDd0cOZRiuyLddg+c5e1lkRQpMKsvPremQ+z/fHOsuY79yA3loTo5YT1x5YnhG1cqM5Tvs8exUD9jHPBWNjhGLIcrHzOmxh6JxC5zC6nFADEZUx7NtYLAqRVF/9bkNn/R9mPaF90zW+YMXQGCqKQ1VqFfWo5dhvBy5SUpnk7KIsTckNoRJ4bnL2j3IlZW67ytln7LfCuuhIm/lzlPXQm5CaGToj5l/IQFwMbIHX+NK2cOigSvWq8kiaObCguBxBP0dn21TpyuGYEoZ9njfQgW1trm0wFKft7SYigg8Xw4vVZ50huEarrde++cdE9Bp8DV7f7jFBg+vakOCBBhpAhDdxCFCPjn2EbJ9XhNQgUsx3JtOxDLvCbBlvUxDPR0AxZNglhXwgyLjszZgYuWPibG8ScSvOoJ11M2TQU5f1axdC7wzARsnt/LRK6JKnaSH1c2wQ78yhjjHqjPwIvt6AxIgn43tAvT7IOB96zJ2Fti4s38bDCOnF3rSzx9r7HCQyomNjNfvH4PuGB+PD80gdWPMtBvDngW3k+zTdAR3WuTm2umbnceFogz5GdpfLto0/s5C1a3Ltkd+2en8BzCFi9XrQzbp99r6uuoyvzzi7wMIcHszZ1GGPMnuzsbXFZXWjAPEGzusmZQWdnnqMyfrv2nz43xDuydJjdOGxQKZdntH9zMC4bR/womNhxoY4UhjFTFHO/HZAj7WZaQBfCAtJOznq8fZxmzuTnfXXh97ArykpiqjBPsACku1pObYlDWRpL3f0pIfMPNChDHlbW6Nh82/0bJ9tt9vytjX2dAe7usfaNd6tjhHzvMCPp0sHln/fn/2unuei8dxTjynG4bOfC9DkRFn+TxdwRg5wNg8HPQUO7od9ZcRrOIpr1YpKSayAdc62xBikmDO0WnIqpUPWSUs1HAITnMPnTj6hF578hn733/yCbFkYbH/3GPPjYMgeQqRhMZSzCCxicoeDccbLhjRV6pq68MLTes0996iUpJxvDR2/5Q4uk+yKLvbt+mZHhKH/2FuuYwvgIp+erCku12W/qdjj3MuyJvYF+yMTWcUGidJQEzN1Cft3mkvd3OyUDi3s19rKmg4fOcb5topYjb5jDh1OnkmVShWcHfQbBIrjGHvJoYPoMuduwNz30c0AOzrCvghcQHkgWzcZeUhQQRTK8l0g5dghzkVKGdNexOzzqQFHRjqGpQ1RKtuLoigidHKmZy7mjAm93obkh9Rxjp0efhzKFjOfKD+89DQzU5HjNOl3Gkqpe+XCJV0+f5npS1RPqmput3TixRNqNzs6uH9CN900R3xdk7VIx44t6MjhOR09uk8VHEFnT53Q0tXL2tpc1zoOpcuXLkI718RETVE40KC/rTTta9++Cv1GetkfR+4YRAUFC9w4z0IyTE9y1hdTR2qA7Ex7xOhy2741NblPb337e7VPd6VhAAAQAElEQVRv/2E5hOsRhNQNgD1GwUJRHgP3F6KoaXVD6hWwPGLIymLfHqEVOXtdD9utPdgzLXRQsnmy8Pqa11InT57SP/75X9jN6LAHX7lyUSdPPqfFy+ckHHxzkxX2p45WVxaxYjO1Ok01sB9TnJBh4nR1+bIu4/TbxK6rVkrob0v7FvZpP7KK4zL6O9TlpTUtrTW00e5rmQ+zK70tLbNPnGtv6UJ3QyuNRdV6F/VX7qzq733vlP7BTxzVO199u04+29XH/vyEXnnLnP4/f/M9+vv/2ev10z/xBl1urOtXPvgpPXOpq2TqdvU4wy6ffUb758t65Nlz+uXfflgPPBHoII7cD7z/uH7+7/6QpicqevbEaV26uqr77Z8dbufayZ0u7wSaOJjqZ/+L/0w/+1d+WD/97rfqXa+8W9XeQAn7ck44yAM125k63FlW+KB6mY+6K+hlC7vqVXfv1+1Hp3Tiiaf1hc98TVucIa+4+xZ93ztey8ewK/rknz+gJ164oEPsLze95h49/NxF/cmnHtQ51sapl87K/qdTv/un9+nh5xd14uqanj29rI2tgRbmjyl2ZZ3BKfeWN7xBf+X7v0dhV/quO27R3/jxH1A1l0qDltJhTzXmIecsOnvxrB54+CE9f+J5/Z+/8E914fxFOedAxHqOfGh24xi2zotyq+N29cAifjnwsnXxsjDZWLnZ2Jw3+QCGigVE84LeLu3QQdxAkRGzg8gO5D6Hkx3cLQ4fO4Ds8LXQ0v6A5gtHEy+ioUG4BWzzyPDAZGxAGnWY4ezpcJh544M+hmx+A5izctarQjZMCy0tLgOBteNCYHHZ5knekPq5LR4whPaQQfmQMnYEmuYK+M8ZGIuFQ/pxQSgXROphdNh4Qudsz4f0kHxHO7EUA/KGhFIY6C8FreQUeISBhSIVkNZfCKv77QAZiSUccCAJr30QqEjzduQbAmQSkLa6Ji9DQFmQk2khBUEAZ7uhRLSAJF/X6u0iV8AXngB5B8hxgHFmh1iOQSYOjtCJn4FMvjnyD8MQh0hd5XpdcRwpAs7Fcgol5Mrbh0SLPPKdCyky+CLiN4ZW5lQcZoQOuhxsEQfZ7sFocQ6sGAfLd4Q4UQyiJFYUAS5LiYEDNQFlQ6ms3YMWuqkhSagfyuI2ZqE/Vsd48XSMlkdKPQO0SacgdqliCw27Y2ZsYrzA5NdlE+hi+Bkywh6Gq4UZizVDvjm6ndtCNdDGeZhMQOgUAROgc6Q9QpIjYFy4vf2+TLzgxGn8k7PB+niugndk5qCrQNC1PgIOWV9j9ArJvwbLhG2hPhYdIaQxCIqkMyVF3yyVoVcddMzBW6VcUcL8yJdxJLKmhVFarZc1NT2pNAm1026oi3OjzuEQYoxevXxVV69eVZrGGBXTXMA6GOg4OiIp53Lf4fBLK6EmJqt011M27DIuyQxAc5KQQcWBhhxIA/aP0Il5DBmT4xDto7MiXcypg0cPKDnnfB3U0oeWjsiLyPBhjM6COHYyWLlorz0/li/WrzlaymkJvnsqEQYu0ub6pqI4FB5qRD/UNo6W9dUVjNFl5jxUBd0NKAmQUYUvg43tbU1Ua7J/U9xHnnaZ7+KAL7E+sei1sryo9eUlpcYfk9PGmTMwIxj9a+IwEpO2ubai9dUldXYayrmI5TjY29BwSOHsmZdk/xeDZnNTU/WapjCQ2xgG6+vr6nCxn5yaYl462JUdbS2ep4dioI7A2ivkPQYycchKHog/pxL6bXrOrMtC0afxZPKhlIf2vI0OW4jFPKypj1Df92WvIsPzwLCKDiwCbM3lyOwaoLCbT9y025dfa+YJWb7HiPiNAU0hU+TCgw3Nxmfj9EDuzkXMnfNwIeMpKlk1P1zZj/1dhryplfMndOq5x+Uw6Hq9hsJQmpqf1tzCnOJyVUlaUX1qnnax4lKFljHxSEkpJZQS1ljCeimVIugPcfo11faXxobsnwNGDGqOOTu4b152ycuQv53vPfYd+wP6ETo1s29OFMqVQg1cD+Tq9reUxpk0aKrfXqHfltqNZZ07/aK2W9uswSkd2L+ffITA2+ZTfPVqYABu72wxpZwd5P/ffYyawax70w+zG3xoxoxHhpoDH6dXHAHeueHDnDLyWN99ys2WGbDvWGgfgCzuwV5reV5HqGsyyanv08jF9pNretNnCIwFpmwazUCLI6fIIyaMkTuyFxU8tOeHPOY/dE6hIw5Qn91ycuR1PJQc9RzlIXSL8zAUSeoS8h4/TB9bRQ56OFGyApwlXc6ULs4N75jC5spY1x44GCzsmhzI93Us7seJrGCIN1oyAEUvzgJ7AePJYMyEzhGAENhYQ6soP4QixpvF4eW4JzR7z1DkZ37d+zh78a6cWXM2z31462F7dsbodNQDGemMMitHuVCP3CNnLjNg9Ab0OSC+O7c2RmtjeRaiI+ZgyYlbfdEnHGss+yi21ZLTX49zAyDPjLYmHz9UGzcysDbsGsrhvw8sLOg5OcfaB2FRCZkOFQROTgFs58xbpmKOmD/mzPixcRkNo9Vl3jo4e5pmX7PvNrZ3ZH+fsY2DzRxZ1o+DtoMPDyiT1NbaspavXNJLzz+jMvvukf1zXMTbSnEE4QnVDB9G7LdfkihQhY92KWdOh3Xc67TYegca4Ayyi4oLBgqDTOIDisNh4P+PPTsbKqcBTpJpTeIACNi7ttav6t/+H3/fupbxEUWsBeQXjYEMrNBkZ/Oasc5sjSEQhVZgQJlt/mzshgxZjpHjyOlyp1heWVatWlWGo2ebC9yhw4f8GefY91zgNOBcjbFdZmdnmQ/WKUZvrVpXhQ96MvvCOdlZa3Ocw0OSJn4eqtCcwJbN+NhpPNnHxomJCU1NTqjDZTvgDHdwmqNDMWOamZlRn/bmnMu4bA6HjIxzM6Bxjp6Iu0oYSDY3EZEwZIBDKYBHQ0gGDxlkih8q2nwbBqa39DNAL01/B+xFBTJZuo9OWL0MO8d0JaNuTpuc82vgkVPPFnKuMy8+rXMnn1HMvEc4+ZvNNa3gMBh0dnDmJDjtNxUg94VZHAHzBzC7Al04e0nnzpyVBgGyTtTPO+jcJs6dNTV2NrW0dFH2P5KYmqrL7LNev63puSnddttx6td06MABHTl0WPY/rWi3Wup0trVvvobjaE77Fya8TFwx5NF7nLoW+pi9kLnG8GnGRSukLSaO2N6HcSP/ybl9evM7f1jV2gSFToXjddSOwGTlXCiHLjgfEvd9UP2GZ1xeZDtqAdrRmCwHvvPHeLa+YVE2Vzl3Y4sbLWc0vw2pM2dwlPzzX8PO6ikfOm1gp5146XmdPPWE2ttnVR1c1JF4RZPty9pYO6kwbKociPiWzlxYVLPHoINEWX+oA8zzkQP7NT87TT3pwNGj6kWpWorUYLm0YaiZtbSFXdltttVa31B3a0VbOPHW857mjk3p/T/xQ7rzyKxeffOcbsc5eBcfjP7aX3mfbr9lQdvNnja3GvA51BKOphPrbX38wUX9+4+8qD/58+e1ho1amQ51x53HNXCxOi7Rm17/Xfpvfub9+q47juv01ef1lecf1x987Tn9zp9/UxurUqUbazacVC2q6eLlXB/6s4f0ux/+sn7vg5/Wx/7k83r6kaeVBE4lzkoToWP9t7oDbbBnbrabava7amJL7XSv6Pix/Tq475AuXGrqiefOa3H5rK5eekIHFwKlpUznLm3r9z7yGT156qQarKmTF66qhE30itsW9MY7b9JcqUy6ou/9we/W699yp265+dX62n3Pqjp5TGcvd/QLv/gburS4pJtvmWHtXVAVx/pPv+eNOl6vaI59wOFICwcNpW6AjHo6e+60Hn74Qf3vP//z+vV/9i9ltov4MXUodMKR0rdgb5nVvVbB+fV1LU3s5UlQoN26Rs+jVC7zpb30LUgRQsRmGbH5eYSRfEg6jiIZHKEHHCVsuHWUbHp+n6p8oXcoljAIs15LGR5F+7XTEAdHyuFUSSOMy1Ax8YQDKYVmOY1VLiUqpymwECQAHqyssptPeRn4urSxfOpVK6mq8FyrVAjL/gCokQ7hY3N1VY3NDXEiKuJQsLyIDdzSAQe800DG33VgY3V7wQZv5aEPM+oXCPmyEgH3l0AcsH8RhpQbWLUK7EBh09egC88jkA6oE9K/jeEacoXDIRvVt0POmKmDHMIbgQwsLw7YW7strV65oMbqFYmvGo7F7zjwcuOBBSUOOzpRysU1ScpytpF6leLFwrFDTIQ89EKefwa8QQ79l4GQr69MGRX949tjCBSHXqY+h6JhgPFmv+7bx2j6TpBDw2+69JEzvzmHZw7xPhhAc8C8G80xrMwFTmGI5g6NX1pRtxgTi9fo7EHB+4CDF2CsDKA/oM/BuA7xjPYGx8hidNwcWKbrEfofkbZfxYxYOxEbWeQiWfrl4MucY/EaJYjxwB2igy8/NjL+0seEDOyBR+FwsSYZ8SiJlYKcAyrHuIlZ13EYW7GHc6Ho3sdvfEFulBWOQgsc9R3rO1bZ1mOtiv9lgCGx5L+uWZsQa8jCkq1fDNIkjrhUTurggXlNYqx2McKuYNBewemDheovvHEcKoxCCXnnjN6FgSx54ADGH3tNv7ujOBFf3toaoLczc2U2eacALynbDCqcqYdTycZpOtThYpEz/iHrx0E1jJ1C52Tjd4TOhYxDyF38OOKhIvKiKCYEFnpYfkw5MqOcyr6NIwIZ2KVfDE3Tu82tTa2trqnCvhsmicLQibffnw7um9P6+rJ2uMCbobq8sqLlxUUN4dH6rVQrMgeQ7WfTk3UMrbZy9My+lteQsRmh/XYL59CSkthpB4dPh0uE7bstaIY4lxN0LWctb63DQyktnASBU3MH2SHPEvOQsCH0cAgJOWc4kLbXVzGuKsInyl7ew+izPTbW5Qt8iWKMstHaQIEbg36KeCiyfC1WFbPGlsbEY4OydkbZBH/vf/ynOn77PdSlPm0j4Fwkvx4sdMhfwFHZhbzG8L1TQtbogfwoZj3uRn3EmhctaF8kruX7NPlsdHRHvoMfgpCQHnwxBTxFPnlGy9KizRg+ba8xqGdRKO0+sf91r009+eBX1d1ZUzmxTaerGg7Pkq2Z2VlVJyY1e/CwxHjjpIIzqCyh8Nj/SssVJeheHEV+7abIK0O3Hedbjw8u2xtbunLxkq5cuKgOH3E2cSxub24qZ09KK2WVazXltL3tzru1/+gRVs9Abfawja1l9dqr6jWXlbfX2CZaCvs7Wr70kk6deAYn4IYmamUM+wUuATOMx6Q9kMPAMRFsNTYKvfQzTfF3+rgbKoajtJEHnCK20xWwNOPoAxvPGJYekGco8jI/3iKey/Zig13qcvZ/Xx9h7tbnvMtQzJwLmLW5Vtd4CRmjAxFTECmOAfLz/ySAtebQEat1I2zercwRcTcW+jQ0R/rhPB3oen2P6Mv2FMppSwI9QJ8ZX4Yt0ONC3MO508O5a/NdoKseBneBHnHQB5yZRR7lbUC7jH3DxmiwzXXV3wAAEABJREFUqXJMXoSeOXQqSlN0LVEZ++kaylyky0rYt0oJIXuHhaVyVSUu03ahLlt99igfWpz9rQziJFEaJYqQma1nH47G5OjT+o3oN6E8pV0VW7LCGqgZ0NNKraYq8Sq0DeP+qr7fmur1CXitKMVWjEGasiboL6XfOCn6tv5jDocIO9axVpz1z5htCnLmHEXhyWVnbblS4twCSUlGw9pG8BaN2hVtHfMBjMAeGFkrj+CD2fIlzpwVUeTHH0fIgbjVCUfNbQ52gT5etzF6CvYqKjtHyBMiN4OlN5Yu6eEvfUwnX3gGZ+2O6hX6YKWU01D2R+AzdCRkX4B9hRyElVLMfm5ji9nP+x5D7ErH+RBxBiRUTGM6waYNyD9wYE41aK0vX+ZS2mA/2dTaymUcByf0C3///frkH/8WeU0JeRo/RCzqA9MtG5vZcH3WnK1jX4Ae5xSa7G3NZbb2sPEyYL+5FrtYyyuLCmDD/s/BVNUQ+8QRsd8oznw8UACxNI2135zR1I3DiLOVsaGnGbZMFIVc4EqyfDEP5ljLOcjywVBtzn9zDk2gX+YMWuVcvvmmm2V1HB3bWAaMX87JHEyho3f4DsNQLgyxMQYymzTHnkzox3G/GTJG421gOhUEipjr0MrCQIGDWXvgY2XxEmf7Zcz9jHXa9chYu5lfm13ZnFm8WNcdmQPQfiOvi7M3Y02bnOzymNG31TOYzZzhPBTntmP+s27T//PfyxdPa+nqWc6CczgKV5BjX7VSRaUwwe5oKISxhfl5sSWwBvqanaoojXO98pW36tbbb9b0zKRsLRrtzbU1RbSbqE3ysaGriYkpJWlZ9tsVWxsNtRpNVVg3pThWJU21b25SiA2EHjYfkQuFipHWHlAuA3naAxrbPFwDhYwNK4LIYBf1yUm99yf+Fml5fc6x6UJ0weQfWWeUhOhOSOgfRx/wAXmfLF65H3+OvWXgdk5POcsxFwVFFd52Xpguj2FpKlAiRuADerI2A5oVIEOiTysdBbtpy/OgyckXT+qX/9WvKUK/FEsXVi/qxKnn/L0sxrE2j53wxtuO6a9+7zt0x75ZVVnbc+w185zJNdZBaQh1+3MCOH9yFymt1NTsZLqyuqlzi+s6s7Sh5W6uVlLXFmtstdfTqv2pARxA8XZDr52a0qsnE9U7fc5/4XTa0h/9+Vf1xOKWLuZ1feNEQx/63NO67/mndGl9S4+f2tYvf/hh/fof3Kf7v3pWNRwxhyelN7/xkN77Iz+o6fnD2hlO6JHndsT3Q21t9vRHn/yC/sEv/aH+9999Uv/0d5/QA5d7enK5o4uNjt7zrtfqr7/ndv38f/52TcYddYMZffHhq/rENy5odRjp3T/1Y/rZn/vbevM771GpmrNP95SzTw2DFKe9tL3T0fJWS+c3evriIxf0lW+eVn32uG6553V69LlNXbzU0Jtf/Qr9jff9iI4dmtN2N9C7fuh9euVr36QAmWeDUINkWocO3q7XHDmiv/fXvkff/eqDevTRb+grDz6jL9z/hB58/iX9i//wn/TilTWtYDdfvboEr5FeeVNVT977Jd15aF4f+Gs/rg/85A/qHa85runaUPmghTrtiMWndbxcz7/wnL765S/pN375V3T/l++T/bC1EKAE9iaRA6KjJ5Tpqq0Dy7CwACkKirijzh7ExFkDLnRUkoxe7hXRJ/3L2WHtD9JKnYOjykF7A0pVhGx5ZV9Wr1RVr1N3hMlJvlayeexDGacmquhsJk4htZtbWsehcOXcKW2ykec4guJgoFo50mQtpa9Y5WjIJjRUhQtHOQ5VAimL1ZAQerBxJgwg5uCyNFVEdZFUyKHmWKIByNjMe3j/elx0OnbxAc3tLV3FCH7i0cd16dxFDqmuchQer4IGbLY9NDLjojOk7QDjeYDhvAu+jAz2IKfcA+eID3fTHeVcVofQ+4sgNvZvC9rmezDodDXEaBsjtzh8BxyOIQdLxAGWsMHFYyCHeJjLnFovh5CykLp7EZFG/LSRR4NL3uPf/Ibu/cJn9Mj9X9FzTz6s8yef1zoHVZe5dFlbjkPaoUBxHClmczFVLTAgt4DXKv+yzZkIFXiIfOtj+WNcK0VFUfwcQ8gut7YRGzJOp5xD3+I+n7Tl3YhxWU57NF4Gr/h05NvmA2UGaGV7aOQc3KwjuSCAldwvJCvP0S0yRg9EGClEecPn+G38jlBcGjL6oByadkhb4whD4HrEiqJYDsRsxDGhpV8OVsdRx+gUYzHaBWCB7AHDHMmb1N4HtnxZzpg9dsfjJB6hB+P6UCTqFJrBYguMlFhlPvAvynwjn/AvIzGuY3HHK3KhnN94IjY+JEjfpVLJ523zRXN7c1uNBhsic1SuV9jIUzF8OZcpw3ET0fc0TqAShni/b+MKdPjQPs3NzYobqbZZ11E4VJqG6vGlUmGu/QenMVTqCuOhejgs09TpEG0qlUgh9EqJkxtKfdbhkAPD5tYcQA6GYwwYm9kBF78BAhtgVBVyHiA7k4qVEjIOL0PqFOWWZzBRwCflDJg2fea/T0h79KyPQ7fDIVsqlzTgK3yIfFt8KTM52f/dK4OfFvuQfXnc2trSAGdRjzXfZxyWZ9Q3tjZkMuxTZumtrW1FmL9bm5taXl7W+vIq20vHI8EgiMNY/tK/tYmcUj9r5uxM6DuDnzZ7HUOHVI7h19fq4pIO8yXPQTOiTgUnQWNnS8urS+z/JZVL0AidVjCS7aKVsRexRdP+2mP0nAuZI6CQPg1WbmlnkW+BC8inYYkLXgRBUjIaDn03+RTx0OfJaEN3TMQRMRDsPjZTRcLmo4j9ZW9Pw7+MT9j3DUJZ35aCPQLn4eOeh5BynyVH2lGwC5/eU+6MYMjLIOYjlNhPX3rhCc6n0xLGQbkUaHqqjgOoqhbz40o42UsVZF+Ti1KVOJ+FTPLcKUdPHbJIkxSazJ/fx3oca3ws4Gww3cltftD3yAWKAqeM86PLudLm3EIyirgg7T94SJN8IcyUSFEJh1NNW9srunTxJGf2BS2eeV4Xn39CLz0Hn5fOqlRyWtg/q7n5KZWrieKEdugobMFHhuqjf70d7dt/TNXqJHnXHkf05UA2z6jEEY7gXKQoBuhylEZKicdc4AtEsjPI8iLyx7C05RvSiDpRwWMKn9+CKGEeqAN9azemsRtGThFwBmQt/xOqYM8RRnIxYUzookIRrI5XQJMwWZYWdRzxkHAXpK3M0hY6yvYCujHpOHIyhBaSNkMuJozQh+KccIoc/VPfysaIoGuOjt2xhJEsz8pFGezAVcED5IiM+o+oB1KPVGkyRpl4UiCNFHuZkSYslxOVk5IvK6Oz1qaclJUkqRIugFE6DmMVPMfILlTkirSDgZD+YoO1MaCbVRxLVXP4YGdWcfSUgNH3KLMfjWBlHpWqItpGUUI/IC2QpJGiMejDGejTafRjeznRHLuKm54cB1GpXMHZVVJCHwkfvCKjlUDHRb7coQ8GmumaIH2KV+jrJMigOJvFjhowZilBDxNopcgsJXRGL5T/GZ8nZlsY0dA5RfDq2ySRYuI2n458J0cV3sRDeLlw6gU989gjWsfOjl2uAAd/1m8rDcW8OJWSUJl9hIWhUhpL2IsZ50gcR6rVaoqcUxLbfESyfPtgkOFkCDjPAhwgbWzqAedstZJobqqmEoTXlq9oi48VOef1Ew9+WV/41B/r6ce/QXv2AfYnOx9sTH1sIDtTLT5GH5lbXgG2P9KwBl/E/dteAz4WLWl+fk5d22OiULPTs9rgw0W319QQvjaxA8qVMs4seKqUOPt6iuJQdmZGYYjMHZIK2JcGqk9MyM71Hrb+dqMhk/8AGXSwB9ZwjluPk/63f7q69Y53wY7tq5nCMIaGtG9hng9UM9gPffrpypyvIX1k0MixFwbswUY757yPQ6cdzvOEOQ6iUBHzB8PMwRDZJcpx4G5tLGp7c5U9O/PIoZEhKy837+TJ1CXswp8hI7Q+M9r26auPHeF/mw87oevR0dryks6feklpnAgjgvvOtlavXsRWH6J7gcctNx/T3My0NjjHzdbY2tzS+to61fs6dKCiwwdmNDc3wf6daHNjTUkUse+XkWuknWYL+W8rHwQ42WrIY149b58JZ1Cbs6Orhfn9Cl1Jm2sNPiR0lbhQ9oNIyHcjiBMy9HJ1FBqKcvJJWJxs/8TUjJGhIRzR8gW8vNrkREaPrdO/+jf/gXrIJmc9m20Ru4g+Q0AlV8Doe5C0x1m+zTgECx1Fh20ufLovs/mw5Kg67ixXzhzkXcoMxOluVO6JCXK0oz4FxguFjDdEJy1GPhWcRffg8cef1L/65d/QEOdNe6ehsxdO6eTpp9XbXtTBSHrnHXfqNbcc1zx37jBgXOhm0htqhv2qXk+V8lFprpJqyAefFu0T9uNOEOocc3F+M9NKr6TzG31tDRwYaL3V0/pOps2trnY2G7p1qqz3v+l2/cw7Xq33vWJO3zUVa561fnaxqU89clH/8o+f0L/+7Hn98ZNL+r0vfUNnNzqK605vfE1ZP/TdNf3DH71Z/+KvvUn/6H3fp6yX6J/90Wf0i7/5OX3sUw9rorKp97/7Lr3r1lCvOlrTqUtrevjkitLaQc6PVPWy1N/uqKqGXnfPzbp69RQyzJDOml7zxrs0d/N+TR0+qhdPntRH//Sj+tp9T+AUDXHihhqEgTr81w0y9RSqNyzzQWtKG/26HnhhUR+G10dePK1XvPa43vHOt+vs2Qv65oPfVBjnOnn2kn7j9z6kM5dW9KbX3KEDCxV99aFn9TS8YYaps/WSXnEw1MJEGbpCbju6wprZ4O5y6LZ9OnLzAc1iu/4XP/Re/fhb36wf+/636SOf+LSeeu6k6qz/1955WFMTQw24bGd8YBtyh47Q506/owsXLujPPvYn+k//7t/pxWefY6w5OsOwvd6hI/YQp4BnAMbPWHMc+mQY5+8Nizqm285eoyIjl9trlHZRFMsjJUxTJTcgSiOfF6WpotRQ9umES1O5WlK1XmWzYPZYMM31RRwG53SRA+n5h7+uh+/9vJ4iXMMR1Nxc0fbKVe3g/WpsbGqTDWhzZU0bXFzWl1a0CpYXV7Rs4QhLi6taIs+weGVZVy8v6eoVcHlRV/bg6qUlLV1e1jJYod4S9a5cXNIKnrnG2qoaaysKeh2VuQFG8JlyeMTDvmLCgMVreTGTswtflinhYnYNVr9AgnoZYsrHKLkB9L89qlxMDbVY8kikWiKUJFANw7qWFvF6SZosB5ogZE1TLtWTIW1yTZYCTaaBJlL5+HTZUSZRVRSpwkJIuNDHHPCVcEjeUCkTTTUfWj1IU0+qRhr1L01XnaYrTlt8Sbr/q1/QZ//sY/rzP/mwPvvxj+iLn/qYvvr5T+mRB+7bdQi1tzegmqF8pqxsjSNFLfRqQJmBwB70kIfNzxLXMM4z3bwOvqaVWt1xqOtyfcc0MsXeCzNkfBqddnvgjU0Xaxw6F0JiBDYMR1csI96MB/HKAngAABAASURBVPnlIGSRWj326T2LknI/1muhuJDtcjfiCeI8UHSRXAh18ot6tKMXk5MdKgajzxlhtueo0CoYTK57sOu4oWz3Mdq7ib88Au/jSrQkOoS/AMOkp74ZWWRGceDzC972zCO51z3U9elR6AMbp80U47ZxZfaVDeNkC4MrxwyuT07J5qXV7isbMDYI2MV0A0Ojh8EaxYKfgVLWw4H98zp69JBmZiawnYZ8PWhqFYOzyzp26HYFg888Oj2+gLRaDR06uKAJjNMkCXBQR6qyuCYmSwq4AIf0Mzdb09RMWRDj8M4VRZGSJFGclDBwUl0+96K22JtyJidH1sX4xxuyvA7Yy5fn8A40gtWlGb1Y/cxf0POREWxGXez6SuO+ur2WdjDkgmGgrZVVBTTq4oRucGC7KKF9iC8gk3q5WjstHK7yzlkKBEu6dPacalyKljC+xbgyDveFA4dY7UP1OFCMD/+llT6iMFdG3tWrl2X/bNf+zza9Vld55thzNzDOdhQ54YcYaGN9Q/ZP7ta2G2pi+O9gGPQxPh3rwAWBLl6+qBi9iBFk1u4piUtSmGpiZp+u+8ktdU1nLGmwXIMT/7EeYucUugJygRUBmGEtEkHY9kaWFngYzb3wmaZi34KiZPSGJI8Msjd9CvCMKoSWO4pfH7hRsqg7To0yd4OQmIHgO3oYAwLJ+001Vq94x0qt7DSBrqax43IQCcEIpZSSitpWF5mk1ToOlwlTP9nlCdWiN+fP4wES6HKpGXCOiZ8WRnoLZ2MH5DiBMr7kraNrG+vrXCh66tiFhTlVGGnh8BHtP3abotKk6lMz9FFRKYlRih7n+CX/m0kxjqoSl8pKEiEr5oT11m5vaXNrRc2tdW021uELnc97ajY31UHHRxMIN8XjLLDXy8Dk+3KIXKiUDcEQRaki+IpI74XtJS+fjuTtlpg1nt4IaHk7htDoXkfT8mIZ3djFXJwKOOcYu0YIUaGQtWOgLnw6D/kfpgx5IAGLkENT6tM+ciLCQ5xMF1pYVCBJJIR+6Ok6+nbwHoWMYwQXW/1ICUZl1ewu9gFzfJRxjFRHH+nKOEEMVcJqva4qelM3WLxelc+nrMzFIE1SuShSvBf0mYIojeRhcQ+nyPon7lx0bQzOeAKUGa82pog61jY2ukmi1BCNQovvImJ+yWc81mbcNiVdxvFS5oNB2cbF/mxpy7d6Bjfqd+/cW37Zt01VxoHkgROmnFS5YIxRJl6m37JidCCGV5Oz9W3rzsKUvJSylLZpklI3lfUTu1QhuhI6R1UghxxszmJiI7jQl8XUMdqsFjnWWuACSY6yGHnHSqIEmiBO5FxEkaN8/ESysdg8pzifTA6x1Y8j2XzZ2EP6ceK/0OnK2RN66ZnHdfrUCTls27nZKdZwiA72FfLhI4qc0iRSqZyyvssqlRJFzJewhYecHDmOhxAe+ziI2+wZSRQpThJOa2nI+WQ0YmgMhzkfNTL1cS457OPZ6ZqmJirKui1xqGAfflGf/ugf6OH7v8oelWHP5B5sT/AyWgyiKjSLMzQnv0jztuPNgyqK4a+Lw2qnsamJekVT05N0MdQRvsjbxdvBdxAECsJQQ86ozJwuyMhkNsfH6Fa7pQp6XuVillO3T3lEXZvXLudbrValvKKJyQnvACtTL0pi6xrHRhm5heriKHfOsnJ1OUdnpqZVKifYSRnoKWO/NTsxSRJFzAPdKAgCWR8pF3Lja4CNMwQD6lqVErZ7r9PE2dJRGoeM3/bNnDBHZoW8BsjHnGZ92mQ4ezLmJ+Ms7sG3OYcy7KmeR5cz3NCW/YkNO+Mb29tqsC8PaBcHQ+j2tb25zsf4HaXI5+47b9dUraYzL53SCs6iJk6CDGdJiw/n3X4LZ9u0JqfKclyks0FbXfZ6k8Am9sEqd7UkTnTo0CHtm9unarmuenVClbQqs22jKNbx4wc1Mz3PudDh7rWhy+cv6cTzLyKrDFpd0IaXJudEU9s4FZucVQ0+BFrYxAZq81Gqi+1isLHnXLL73MsG2FkeaAjiYVyFzAo9yjx9LyeTFXLKMahdGCkj9E6yXl8mz+sxQOaD62hBXgZrbyEDo9wkYP0VZ7elCjgpJGYgSmz0jHWd+qOcbw2sQQHnlWwg+5s///7/+h0NWGetZkcvnHxBl86fUtrd0aEg14++6pV675veqBrr+LEXn9en7vuaXrh0SYdvvUVbWVOLrRVF6UDTE5Gmq4lqLtS+yTklSU2rrUw7eUmDeE6NTqid7Z5ay5vqXgGL29re2NYKa6aZdBRUN3Sg1tX7cZb8/Xfcqb/9xuP6+fe9E7xDf/1dd+gtt9Y1U5YCHBmTgfSjrzmkv/u9b9c7Dh/SHQfmVZmt66Fzp3Tfqcs6s9XT295wk/77n32r/va736ofedVN+hvvfZfe/d1v1+zstAZDp1pvoO+/86h+8Wfepl/6f71D7/yuu/Xc2UU99OxVbtmBAuaUZaph3tZLT57U9pmLOlxt6Y4jC2piIDUaEY7dofJhW1kwUGcYqZclGoJyeUKNKNVp7N6XVjdwHl3R6vK65hYO6RHol6p1vef7Xq+G+nrq3FmdPXNW85yr9o+F/vCzD+lLZ+jPJdo3vV+vuum4DsZl/a0f/GH9jz/9M/qJN75RN0/N6+/+jb8l++dn/+4PP6TTizhM69M6fNO0vvbks/oyd+Yv/vn9Wj851KE41fe84buYj1htdLzVbbPHNPF7XNCLzzyiX/xv/6F+7Rf+D8k2TN725MRNx3d1m/VgaavjZPpDDHWzPENG+bhuzllgeWMYPdGmaEU7XzeXy1lcRaG9HYfUNfgcF1pwXX7onOLIyIlNqKHL507q+Ucf0OP3f8U7fR740qf00Ne+oCcf/obWrl7S3GRZhxZmNEs4O1HTdK2iSQ55i8/Wa8TLODzKqlequ6iVKyh7GVhY8fmTbF4eGDRTYHpiAoWf0MxEXbNgho19pl7VLJhHa24+uE+vwZv45tfeplfcflC3HZ3WobmaDs1XQU2H5ys6MAvmKjo4W9VBC+cIyTsIrMzCAlUdos4uoHOYukfm6zoybzTrOkj8MDgEDs9P6NC+ug7vm9DhhboOzU1oN5+yI/OTOrIP7IZ1Hab+UStbmNCxhUkd2z+po4RHqXeUvJtI37R/QjcfmNIth2d125F53XxwCjo1aE+AKe1nAR6Yrurg3CT0psgjn/bH9k/pKO2OHoDmgWkdOzijmw7O6vjBOd0CneOH92mymrJ5r2nxwhmdPvGcnn7iYX3zgXv11S9/Tp/8+Ef1R7//H/XHv//buveLn/HOoKyxiUrlQp38Q2TPExIfwXQIuF1Q5EZQUccRGkQdiI4L99ANyQsp+jagnXOxPOQw3iPFUYGQMIycPNBdZ6COA/bIQZM8YaixlbDZDBVhMFg92Y8/dWCFofooIWvTSsYB8dDDMY7IxTI4Qm+0yfl648W4N8w44F4e/z/K/gPOsuS678N/t256qXOaPLOzszkCi7BYAIvITAKkCIoBpElRomSLcpD9t2zJsi37L9myTFEyrWBK4oeiRCIRYACRc1zsAptnd3JO3dO5+/XL9973/556r3tmdhek/7333EqnTp06derUqXN7egucnluBAWQ83QCrGYBjDsMcHBgXjqIDX0BInocqw3PGl82XqjiMMaA9dXAAHXVxHKtgkgWOC808dkgOAAlwLtrkqeaBHO9QjvfNj4N+0Q9xlDJF0OsRCNqob3Egw0uQKCGAUME4JzgljcaW/5VIRYWmpsdxIEYYv6f65qoWFha0wtcpc5x6HOIFh04Z59zGara2+ALQUI29vmfPLu3aPeP7JUlEAKgkF/VxNOp8DczEUmp6alJz0zOKcVQs+BTjzCQ42GEY4bhFeuqrn9H8+VNMMQdshAJm/SNH0YBk+NDGirI6vnxzmwPblmIHKBvBAMxup41Melqyv/HDV8cQvdzc2lKXuUXkzdkPgkDLzNmcFc9rD37o66iP4N2+2rWabQJiLV25chUuJJvHBsGbjAs/qDhnFdkf6C9wJnIMfZdLf4bj3mdNm6yDc4FsbOM7YS3ET4WAvqMiRB8m+EI4MT6uFBnZb0lZCorXqy4Of4PgVL8IuFDWqDZZkPD4nH8Zz7cCpIUi2iMXOkWApSnr2cHxK7JMt/x4OlYDHfKopInRKgDq0ET9uQCaPTawC+VuAvmZWCPghkDyFz+sOLzcwDM+bpRuzQ3bDN/A8yrFScg8erpy6TxnZ0N70NvdM5OaJtBZ42zkSFaJcy6uVFXAc4/1i7hkxFxGRTmOUtkelekVQum2u+hPy+u+OMvtKzTxGuQbcXka1SwXotGRUS6FZY1PjnPxqSpkT3bQudrEJE6w1IFOCk4UxZoGf4yz1PaKKVeBrKq1MeiHOFbSymZDVxfmdfH8BV25fA5H/7IcFySMiNr1NXWbW4ihMO52wGego/8X4MAxkCmjAdT+vMdEuw038MJB1lkSMvzNoB3SRt4NXoNKQx+Crd42DKsGyc345HmgP2i68TaObpTEnAycgw8PTp6J1+hpvWgdNpNjALcDoRxrFKMDKfoQkSaUozTFBkRDsDxAexlIh8GeJCkrKQOGy0U2Sjkb48jrSURqgZCIM9LoOxcz/msB43v+XyPlg0lkvGwDDq/R9cBYEeXExh5ClKaK0lgRc7jRL1WaDAFe023YrgN3m7cYHkPnFLoBxIybMkf77aNt8POFxqvSNGHcbUAGbgAuiuSiRCaryHCwf1EaKSY1+Zi92gE3GDd0pMgtBGIXyYUDiMjn2O6QchgiLwWK4khWnzKP1PObKiIfQcPqIz92hAzKHoyPBD4Szilri1ysEHAukgsdquK0vrqsE8deZN81KBfY/pQAWEpgpqMGH14CIhNBGCjn7OyxT3O7GATsT9YrTiIZb3ESK4bPPnaghL7UahWlaaoYOxG6kHM7U5qUZH8Hh6NDa3womRqrqVaJ1Wpuyn5TJCcoEcLB09wBnnvym0qZSxpF9DNISBPF1EXUGcSkBoYTI984Bg+w1CHLen1DoGiTdGZ2GspCdk52hqalWBZgcdT2i74std9stH8iNTMzS62TnVtteLIPHzYXC/ZEYSwba3llRUW/r5DxQFan1VHGRbRPwKBUqVCVI7Xcy6zApqZprDrzNPn1aTEoGNfanHMKgmDAD/lStawKl8iAvJ3H5muY7E3GY7Wq1viIdfnCWfXaW3KMtP2ATvbmGooFAE+cOmR4WB+rkqWsY2bAudnBdzMoKEcKZOtQShOdOX5Mzc11zXG+7Nk1pzX8igsXLmhhfhkfqaqQxZye5V6wb0575qY1wb2hIJC/sbWMn9LW7l2zStADGzMKI86TCU0QCNvi/D9+7Li++9T3dPr0KZ08cUqnTpzUPP7IFjpX5ewScqpvbiiHngWw7LeUWpzzrWYDv6yhJnh1oMH6WvCq1WjJ1rDFB6ZOJ9NAdpn8hzTmaJfbgnnb3P25ZHmTDeBx6WNvxr65AAAQAElEQVRjWPDI9oZJst8vlGVd9kIXvRmAx8VPso8jBfIymjZGAR2Ts4H48akdAAxmQ4k0BywVKxexfyL2sO1J52Ivc7rd9ITk4YLEAdavQJeMlhVD55C/I2C3of/hv/uH+me/+a9k+re+sqZjJ05oiY+iFojbja1+z0MP6IHb9un8yZf04rFjakB5M46UVcrqsq8z7hARH/xSC5ouzuveO49o75490G4Q9DiPRpTVd6m6fam11dYGerCxtaHltevqrC9pnEDfaK+vp19a0W998ll9/eyi5rdinb62qefPz+tPvvYtfe/ls4xa0/33vUH33XOvJkaqevD2/epvFVpd7er8WldfPHNd//yT39Qnv3NRywR/Ds6UCIbMaWWroeMnuE8+/7w++6Uv6yN/+nmdn19Xik696f4D+sDb79RD1Q3dVm7pM1/+nH7/M8/qxJWcj5FjyoOyvvilZ3U7995f//m366/85Fv17ocf1O0zYzo0lmoiktKOU9qtKMpL6vcC/KEe0MUG9JWXRtUdndSmImXdSJeOXdT8y+f1rntv15HxES1ePKUSvtBslOt973ydfuAdr9fjjx4QS6vzqz19/YUFfeXla9rq13Tw4F4+Eq9ofWlJ73z74wqTRP/4t/6N6mGoU6sdfeTrL+iL33tB97/xbaxNrJHZGf03f+uX9Ss/dq/++gd+WHv3zGoLfdzEDvfQpZ66CuK+6nxQOw0fX/7SF/V3/9rf0pljp5H18EEHvW6in2wm1N92I20OgMZAr3jzVbBAF0yXTcct3elnqHJC5UTiaQzaMiv6Vv8K/dteRt2h1JZqJxXoDu8yJ+K4uXZNCxdO6qVnvq0nCPZ866uf01Pf+KJeevo7unL2hJprS4qLrsarseZwbu88uE8P3X+PHnnwLr3h4Tv0xtcf0Ztff4fe/MgdetMjR/QI5Uceul2ve+jwDrz+4cN6PWUDq3/4wdt0CzxA+YFDeojI4usfPqTXPbhfD9y3l3H26g0P7pPRe/Ce23X37Qd15NBe3XFoH+mcDhM9PLx/lnTGBz9uP2B5YN+sbts3o9v2TusQgZGDu6d0YBcwNzFId03qAHVWb+2H9s7okOECB8A/QFDl4O4ZgitTOrSHNgNfJr+TTusg+IdQhkO+P2OS3r5/F7zs0pEDu+Brl24ntfwdB3brzkN7dPdte4fpPt17hHneeZseuOs23X/HAdp2ax987p2bGvSnr5UP7p5mLvBD6sdknIN7Z3UQvg4y/oHds9pPOkc0dqRSUhRIfaKTuf1ztG4bp2JLDS6qK/Pzunz+rE4ff0nPP/M9ffnzn9UnPvYH+syffUKnnn9aLQy549B2WDrntSVEU4TCue8DMfXb4BSjmaFzCjnxHSk5OsuDc0YrpPBaj5nkfNBQiO1QeLCKHEs73DPsm2IAXKasvqDNIMNwDoyy0WE4Zz2hg3Ng9RCjkrphvSUG1PzFD4g8yAHeLbPdAz493Vem2+0+HXYYJr5q+DJ5CBkPi8OEMbZz1mcIoaVwYE0OOVpqEFLv7GU8UNFstgZfvoJQMQdbj68ofeqHzeQGj8lkG3wNdHz6itf9j/6ojtz/GLURUe6eMhzhnAOmyAIciqqyAmOMAxXHqRzjTaJ/dul0kdTuNbS+vqzNzTU1G5sKnUNchbZaHHuBZH8XYIuvRyH8d9HVNvXVcgmnt6wocgpjh+HvaHS0Sl2syfFYY2NluTBUjKMZxRGOHfqQ9VX0AzmcUjqhH6y7P6ALkfNSc+Scc7oBIk+lPaBZu+FaETTawIWHKIrgZRsGWHnRV45DUquN0BbzBWTKuimCry32T8MHhzJt8SXM9LLDHkxLiVzACKaPOFTXrl1Fnh2V2atGtd/PdX1xEec6VhJFqvNFr93uIC9pYmxCqzi6586dQw5lVXDsgwD+YLQN7fX1FeRkgYNcy0vL0LkO3YqMl+XFJU3hNCIgbayve3rmxK6trWlldUXT01PEGjIl1ZKfAxySIhAw/ZtXcRNQTbtkPMOBtuUZwYs1mJNsNEy3MtZgGwrbn+zZAmI3gB7Q9jSHKc36fuDxlNPJgOSVDzSs7w28AQLVg8zOmxoe45PJU/t96EFoB40MDzWgbz9ZXb3Wqi5fPI4edGX/l51KNdXk7Kzm9uxRbWJCaW1crlpTMjIml5QRXAw48CPWsqRSksKGBcwKZBlQHzL/vsqlVNMz0+j+mKanppWEZa0vNbS0sMYelNbXW2p3C7XaTuWRGc3sPqyNdlPV6QnGCRXGjuDjilbWt4Q/p/LsYc3c8Yim73yT7nj9e3T4nrdqat+9Sib3qzQ6pTbBns35y+rgC+T1ZYkzI8I2JQ69cILnIVBH7pbn5maf5+Wcf9HPvUaPW7pTMPlvA8Wd5+a60OscQvI0d1Jf6+hhQHLzY8rwCvC6dzPOLflX0ihYG0Mobll3w7L5GYjZWdmwDHkwnJ1BBlZDC2R4e5Y9uzf1yemQcyka8EUf9ozP08f20AB6BPcKGV4P/EG7IRi+oOvQm1gOT9e5kHIoMQav4YMcPV3DH8DNeg8l5jeoH4x3a15+zw3oDugbWccIgLsZBvX2vgEOfrQD5HwTHJHujCwvB+YGI9TbiMyX3ABPjPVqoFmy+fqMvRxlSwdgvIbOxg/lLEX4PnWgbZetLgQnjAY4lhqwfyLDwRY70oygexQ5L2d6y8DF9BlC5CJ8H8pusA4xaxFHqaI44ZwsKU0TWXlQHw9xbVyYgYeFS2f1zLe/qKtXLqtNYL7TbGprs86+bMoFfc6WgFMDmaArdjHu8iGgT40C8c7BcbLATxiEqhH4yLpd2d+cW13hwx7nEgjqYn8lJ77hKOPV4/JcLidqE8BYXLimvXOzGiWw0eP8amNLmtiEhSsXFKUxkHpICCIMIFLK3OPYMcdoAClpFCu6CdLUaWVpUeN8xL1y5ZJKfJzIikyXL12UrXXBhwzT5x7zKpiJ+Fm8fl12ru2anVPGhc5wKhWznU6hc6xTqCbBhxzfhmiN/G9Ettuy8646UlHBWWqaNUGAo2e/QRMHUpCzBqE6zO2FF57XxsamkiQ08UmMazyYTHs4msaH7aUoShUwXhCA55A/Z77hhqxHDTtvvwF04vhRAuintbU2D52cNY6U4oekKWlqax5RFytKAMqltKSENMHP8XlSy1tdRH0aRRL74PjRpxFPXwn6kxH8unThnCYnRjXFnFaX13T+zEWZf4DYFNJlYryqXdxtxidrciWntY1ldfC/RkYrmpwa08VLlwjunFDdfADob21taoOgTrfT0vrGuq5eXdGZs8taW9vkvJnQzOwk/UY1yz3EaN//wF169zsfwxIUxp5gjvma7lri/P5kYTSsodKenFfhcU2+9BQEfN2gTHa7Q0jeP1Tw+CxdbRzcLU9DUM+pyOHf2o0GRR4o27oZ0Gb1HtB3++hSkGboXIa+Z+iMTzNsKmB4EDByRp60gEUAOr6v+S3YTs8A07FsYeNAy3yabX5W8af+6//q78v+9pQYa+HaZR1FzxauL6gf9mUqOFYpKXc9nZy/oMsri9TFKoUlfIhc/UZPY2FFE+URzt5MxVZLBya47+3arTaLfI01aqGHm/i5m8xnnWDbGh9Wrywt6OLqglpxR299/AH97V/7Wf23H/xBPcz9+SkCL//iM2f1bz/zpL78wnV95+SmPv7tBX3oS8f0z//waf3On1L/7FlN7Nqvn/jpD+jcRlv/+OOf19//o+f0r75wVi+f7uiH3nCP/qdfer9uH5vSv/qjp/T3//A5/YsvndU3zy1qmvvqW97xgA7uKilKu/r60ed0+vo1rUdl/ekLp/XRpxe1keWaTPFn+rE6eU2Teyf1c7/0AV1cX9VvfPgL+ke/+4TUuK7/+v3367EDidjwBGgq6uWpXN5WlK2yO7eASH1XUdZ3ikoj+sEff4/uf+R1uveee7R/blJx2lYnbWj/kTEdPDClGe72V5Yu0363wtKoFjf6utZM9AdfP6X/+8Nf1ZMEwT79za/rDz7zRf29//M39NQLR+XSQs8dOyfEoOV6VydPLetf/utP8nF2Xev2q0TdTGN8DH/yM1/QR//gc7K9UyaAfXj/btVqJa2ud7XZzrWCbbrAujzx9DP63/6H/1Wf+A8fk/9Bx10YYcsjOeymc85Xb+ugpUWesb/QZ/SPt29H7XmcXAjQh2dQz9tZIaQeup6aHeDUeyUeKPZgF+UUoOnrczI5gZ/62oKuEfg5+vR39NUvfErf/srndIHIZJNIYtbaVL+zpYBIZKieYoJFMYocBYUSDE6NiddQ6AkMzNRYVZM7MKJZDM7s9IRmpycBUi4gs1PDPPVz0+Oa8+mET2e4NM5QNzOss767MEC7Z6a0Gyd4lrZp/2uqVY2Nln2fPbumtW/3rPYRBNm/Z06H9u3WbQf2EHDZq0Okh1iU2/bv0SHSg7QdJDK+f98u7Sfdt3dOB+h3YO8u0jkCJ7tk7VY+CM5B6B3cs8u3HQRnv8enj2/bBe4uHaL+wD7oG23G8OMznvFwOwGq2wnyHPZBqj06cnAvsI+AFSltdxzarzusDZw7CKbdvp96+t558ABz2K2RcqJK6jTOxXdmcowDPVWJA6VaLfGlvqRyiuEw4FApxzHrEQGh4jCUHSChc+qzxmbochQKjeLJlePEqJ+hgFKfg7fF5Xvh2hU9/+yz+vxnP6NPfPwj+vLnPqtzZ86qy5cUQWcb0DGFzv2F4MDxyh0OcJ2VFaLAoXjdAN34wdyinZQLeT6t7Ct82bYBwHwKDKvfJNmgnJlxxsCYIS4sajoEVFVB4BQEkl2sC+YqTxAejAl4kgdZiYF5GMtwGIZCDlhpCLTxeAq+wb/coDPJgBYZaLrIUYwVuSF4ZyjFKQJYr8iXY3DCARW6+czOi51qg1HmnOE9fHydf3kZWW3BadTjEMuGiC4KFdDQY755fzAHir6uYGKvBGu7AaHP2ggebsK/900/rrseeiftkcbHJ7X3wG3Mp4yz0FSz2VPWDTDYfeYUKSHQUR1FT3FEStiIKArU5tAdJXAzMzuqdicjol+owJkqEciIkQeE1Wk3derUSUFELb4uudDJ0XdqelT2RyENXzhhs3O7lPIluNFqEkjqqh+E2DTGRycCFylOUrkwUgb/fvUKo24APefJy5FajcFNWSvugNW/Clzo20PnvEw7BF/6jJMjb0dds91SF8egWrWDKldtbFT1+pbM2bI5rRJwyXHcS+zZFrg9vh4UrN/C/DVlWRed6ePEbhLEWVQGXsZ+HYeG/V2DsbEx5ax3FDraMqXI1iGPleVF9nJfNcbc2FhTBwf3+PETlKsE3ZoaGa15njvwanJbX1/3/Y2Oc46vgxnyCBWjtx7RXiYzD7yYn27SfGoMQ3IkJg/AGaB71KjPi6XgzRrTt7A9i0wy9maGnhoUpLQOcPx7MMIObepe67F2SA6QWXV5GBbJW7v1s9TjUbA8Cc9wX9HAw4zgWTtABAAAEABJREFUgEbesjIItz5U8lBHP7AHo9CBGnucy9SqX9elk8/p4ukXVN+4qubWCs59pHK1prQyronZvUoIrhRRSpBmVKOT4wpx6P0lHpo5crE5FKw1xllV1jRJEhVcelrNtiwgukUgsLnZ0vrShjYI5nQ7fbVxFjvtnqRYm/WWRiZ2KSyNqYgqCss1gkIdXb2yoE2+7tbGZzS3/w6N7bld8fhuKZ2SA9LqjKb2HtHh2+/Tgf2HNDk+7s8cV3SkrKVes8kSO+3Zd9+Nqfvp54x7M7yimdabn3C7gDCtlwmb7LAW2aLTVt4GURZrael2naW+TC+zYUbjLwLDM3ZvAGMZXWjYY/WehhW2gYEG9VbhcwM9t+LN4AYFm9swO6iwLtAwiQwSZsx8rHqAYG/rRWodQRrwCW+GR9l4ssRSg4F+8qY9A4qbAR2CEusUsn8jxexnA0dq5K3NZGn0oABbcOILVgIomlx3cGjz/AzTQf/BG5KDjI1GIbQBSB1lZymAIVE4xHrNxMaDZ7Y/zTb+9rxvpOQIdvWYOrnhXHukZvteCca7lwfU6MBjNJkmZaZAOcdmMij9qbrp8czL+N0GP4ehU+7znCUWBHDDGeX4GUEQeBqZEfc5ezlIACFA/ziK8MESRXE0AM63OArBGZZdRB5c5GVnnFEo8q5WF6+qvr6hNvsuCgOlZgc4I+0cSNJU1WoVE8H8/FkTKE1LiqkXJ5H9Zqj91sjmxgbncZMPK0ucJzlf+O/XHOdl6GKJdYqiSNXamBqNlhYWljk/W6pVqqpCJ4lDCd/egk2Oc7fD+YTzNJCfXuPHgW9zAAQ4yg5ZOZ8nN0wdNm5z9TIXpIrGOIuiKFSplGp1c1V2aR6fmJULQ2UErHJwbR4OWteuLWjfgUPK+GAyOjqmvbv3MgOpx4ci+ydPDvoh57ydq3NzczKbWxs3/6IrFzBGuaSjJy8qZC7O9ZWmIeNIJ04e08mTx5FlJjtDM/xjW1s/Q8bKuGwHcoo4ox285n30iXrLR6HNK0C2XSVxpJFahfWq6+K5k/rq5z6sbn2TfpEcbSZrD5YHvF4kqVLA/1Ybvk+KHKzsIUrl8dNEVQJ49zzwBtS7gBNpnQ88aZxoGt9raWnV/9ZPKa3K6KTcEyaY9zT3pU53S9euXWR91zmHQk3NTmicD/alKjRHUx3kvrGfD9BFv0NA6IIuXjivlZUl5pFq9+6K9uyK0JkDOnzHPkVxrogL8fh0SUklV1LuKQZsv5m98Iw5yWQSOSeHbtkcbe4OOTnd+GEn+4JtGzTYd7eKbRzn6A9B349KK4fOZ0AL5AKnIAxl8gmdU+giOfuPPIl2fgphXbg9MJAFb3rcDzICgB0D9Nl8rh1otdUC7BLf7XWUdXqsK0DaxVey+0+X4FiX4FuG/2p3qQ4+Wg89NR1tdVu+f6PeYC8t6h/8T/+7cu5WGT7dhTMndRGwc5SrnKK8o5KdPfDz7IkX9c3jz2u9taXZ0QlNcm6PjYyrltZ05+13SMyt3SlULo/KBamuLa1plbtYO07URCcb6MkG/K1trGiruan60A9eX8/07ade1kvHv6O0lGtsckRFIm1F0qG77tEv/NiP6ME9k3r94Unt2zXn17xOMKkZVXXs/Kr+t//7d/TM+RW10kiPv+s2feC9d+h//Ws/oV98/B2aiZwmxybU2grUawPdWA8fOqIpxh+9ekI//7p9egg/fXG5rd//ynn95mfnCSCtaXmzr599fLf+j//s7XpwbkthtqJlAq9/+Omv60NfOKMXL0gP3Tmpn3r0br15V0XvunePqjFrGATqIq+8aPFuEDRD1lku4VhWCMDELiSYdUIf/c539Cff/paWNq5obrTQ7QdK+EYNPX9yRf/Hv/lTffSLz+ujH/uCrp3f0JmXV/T8M1eQr9PuXU6H91X0jsfu1qHDZZUrUp/gTmdlU4+/7h79yk+/R//pz/2Ifu7H36u/8pffq7lySMD6qp587gXdc/hu/czj79Tf+dkf1FsO36GZflm//jMf1H/zi7+oe5FruYjx35zam12tLq3r7Kmz+qMPf0Jf/+LXCchfVxShuQaOFIAhr76FaS4H4/b5S1ZU+Tb/CsF0kZyLKTrONpLhY/vF03UIRgJz2GAbzwjlbIhBVe6VvFvHiFw4rhe/+0098bUvyv5515XzJ7W5sqBuY1XKmko4DGIDjGcIJ8E2uIJzwehkEgcUL0gHgD19wRpHUgEXhRAF0BcurRL6xdAySLi43AwlWC6FgVKAoDwbHDooQRyHGLKI4EesNI1VThOVuGCOjdcILE1q75457d+7Wwf27dbB/fuBfdpHMOUAwZQDB/ZSP4BD5A8e2KfbDu7TwQP7dTsBmNsOHaB8QIeoO0TbQfod3L+PPnsA67dH+/YZ7CbIRB009+/do/0Ee3btmuFSOoS5ae2andbuuRkO22nNEbCaozxH8MsCWjOTE/IBrqlx0gFMT4zLYGZ8TOMjNQ7hVFXmNUF+1+SkJjDowph0MTJC7hHGz3TFIZMBOOQcyG5bO9HxgiJQsKmFHvQDx+aR7ItGh0OtyyXDLqcG7XYH49VSm4u2BRByDsHl5WU999zz+uQn/1if+NhH9N3vPqm1lWUUrQcU6rH5ci5zpks3IFMObYPedoqu9bjs9TjMDa+Af5iVB93042QtABsbvsnwGDYADTtoPDALinQ0JJLhc3PJ50MahmB/yseZwKgSQoIitH1BO9WDoq+3/ga+wMvGs7HF2AYcKdTmyMFg2PGWxPe+pcYXXjmYCcHqDECwMQzIQhsuGdgMgB/TO62MTJ3JkZENDTzkRc7wPCBnk73YX0nsFLCHugRTjG6B42JDKuhLrJ28MaDz8LH+w+xNCfQZ2/qL1Hixxgcf+2nd9+hPyIUlNTY7WlhcI7jRUa/X1+rGltb5ciR2foyu1glE1AlMtNt11QgG1bDqFgyiSTH8jdQiVaplTREUHmMPpOYIVcoELzIdP3Fc1+avKsPRzXq5ev4y3NDa+rrSOMXpxWDXRug/IheF6geB/2cvbQ6Iri0DRlIMhDRlP1ZlqXP2vhleVTFopJqH/FCZsGRMWh6obTWa2mo0VCqVFDJ+AOHJiQm5OGJt+mo0tsCS319REjGPjHJf3XZLHVfiDIMj7ODo2KjEspRwVC1wE0Fr8fqinAvE4+eds+eKou/nbWuZJImCwKmFY7K2sqp2ty0pUACr7V6b4FobHnLPm4Y/9kXPaGTs8fmr1zSDfbL9vrG5qZXVNY9lDg/+G3mbOcBDYfD4vJMjdS4kDdkLYhzm4fVjgCY5nwl4O49Bxj/UhxJdbwIH9hBoHtAGh7zv8he8GBkG/gKkVzWHgxrG4Bnk7e2JWWYItzQyjLXfDEO0UJnsnHz6u9/CVDeVJqE6fEkv2GcZupizLs12po3NBvWZXFSip1OPy56QTxe9bjQ2scG085Gl0awj05ymnDTT6uqSLl+8oCbr1OYcaPBVKcP5zHEi7eu46Z6CgE8zfe07eFBRlOLUTbPFS6qv9bS53tNEbVazU/s0MjKtNB2BbqQetrlA+orhJ48VukRRnCg2pWPu5sBmRVdtPxf4oe7m6WOOoAObVFr+ZhvBBJmZvW8FqHhLah3pRmNO1oCs72G1A7B9a3StxCggWM7XDvvQD2rFq+BmbLrRrm1ATz1NI+XrrH2IT0OxDb7a6FuGiesGWM5qPXg6A+qWNTBqg9Rj+JeVDXyBeQ7Ggb7nh/QmXhwDOBuPjAO0DVbnYUAFtJ0mwzM0a9k+IyxFUIxmta8A35k6S6Hp+9rGxMb5Kpr+4gfJIy87Svw45Atvp6gntVkVzM/kYbyYz7DdbvP3/eBugPPq0SBnXSHNmlOwPhTo4atflRoFw7khZ6u5FQZt0Lu1eihHpI4geEwi1G2XQ/aGA27u5GS2s2B/u5ur6ekfiERxJDsLIgxqHMUKcfblqMO++/WKnVwYaUCYvHPeDz/10tNa5sw0+hWCA3Zmh+zJEueiY5938a9Cf65JEXSjJJYCyWyNC0PZOZJwJpX5OJIkqZyLVCGQUCUY3ccPyFmbJC1THyol6DND0GSMC2gLX8EuwObrmr+3tbnBl/c+Is/U5yNSht/4/dbKyX5sDqGczzqFpKGjBFjeZL/Bh+bQDjvWswRPE+MTKhHAGp8YUw9ZBsIuMb82Hy+6dtnmo4j9lpPx1rE6LrwZH0M21texb31sWUkRcrb5RTZ35u0I9GT4DBYQ2uLDZk5+jeB5hLzFPutid8+dP6tjx15SxhgR6wGr6sNTEARCRMjGGZcSNGNkmCQlmeyNVg6fAi90jjn2Je4+I5WSRvBjWlsbunDuFHPpGkmgQH4CbPaiLLnQDQB+nAE6YHPYgTRSypgpdjzinhM5dARuUvIdCwDgd6wuL6mP/S4T/CmVKsphulxx7IlCURwoBpeRFaMacRoyHuO6QPYRqVJJZWtrQcLaSEkV9KTOh4XM1pd1LldC7d4zoV27p9Rsb2hpZVHN1orScq7xyQSf57rOnntRcRTvgPEbJakSaJXQLdMv070oAYd6m0scReBHcsiNR47/EKCXiWUHGd7OeKUVuZisojhSRIcwjOX1PQw5o6zOALwYgMD2GwqveLBErK3Zhgwf+Wbodroyn8f+GHcPvTPISD0OqZU7PtiTyfTQygYZeplx/voUmnZ/Onv+ov7e3/1H2qxvIa+Gzl8443WhubYsEZCLe3XtKkfaV60qQs7CT+hXEgWcvyNVfFgM4uL1JS2hQ2f5QHhhdVU9l6g0Oatr7NnnL17WZoF+gp/1nTa3utrcaKnB2uWtTFFPqqB2P/HI7fpLjx7S5fPX9Rsf+rI++fVjwhURXXRm8Zq2gk098Pq9mh3vEeTYp1//wLt1x3SoMbemsIde4avPVAL9zLveq4dve0SXrjX1CQIsv/3pD+lPvvBJBevH9LNvOKi7d42pn0TaSKZ1733v1oP3PKLD994rN15SI5eOnt/UE6fbahYl/cK7HtBPvu4uTWhFP/uj9+uNd46w9Jn+6HPPapUPV2998xH9+DvfqmZe0oXNTM+fX1DOf8ob6udt87AI/oTq5H0+Ckh9/J+INSjY26cWlnR8s6k6st1/cJfumhrTO4kDjPerWt0KdBE3/BxLMLPrgO7YP62//EPv0F/5ocf17jtm9es/8Cb9/KP364HJcf3yW9+mn3/TQ/rrP/G4fuKx1+swd+/m4jz+T11/9sWvav9t+3U3AdHd996trxHMOUdQSjOjmm+t6/T1K1rttfS7f/hRffelZ3XXg3cpiwr1glwbPXgD99rqop59+QX9r//gf9H/8Y/+MQGqprcLBbppCouKyznT8Ui275M08WmaWhlgH7jQgWpQkCJkdjwZbSeWMXqGATFrcggagLr1DZ1vAi/TBl8ajr3wXT3x9a/o2ae+rbPHX9TG8jWicw2VXaYkyORQchGAKNCgXtZVj6j7ACyfKWNBFEDThSQREK9VZzkAABAASURBVEoBIOoU0L9PLifdhoJ8oZBJe2CRHRACljpmYhDiODjDMbqh0ZNcEChGKKVKRWESYRJzoqNljU2MaXJqStPA1PSUpqbHNcGCTnChnBgnPzam8YlR6iY8TBne1KRmZiZ9eWLS0jHy48CYxg1/rObTUQIxo2MjGqU8OmpplS8YwGjFp1W+tldrVVVqZdXIV2olf9hWyqQcCGUutANIfNAqTWOlzKGcUAZSFnWQT5XGIWslfvqKMWojjLeXYFTKwd/E6W9w2aRRURxbopwLYdEPSDEKRDr6GAdsiC/n5DscEI1Wj0tihvHKuCRmsj9s1eJ23MGgNNtdIscdWWCojSFc56vTyvKK7J+ErGJ8Tp48qU9/6lP6vX//e/rSF75EdHsJQ9JTwdpkHIIFurEDlDOrB6wuoy0j2u4NJBvVygVcfz8Q6z9oK9jsHF25VOSWUibNgAJ9MDw0AUqDh2kPi6FPnen3ECxvMMB89bsYSttabGxLt8HKNpyNaZAhL4OC1AONVm/4cIlM4JdOGfX+8OBQ6NpvuCCDLvPvsm+2oc0lrk3AzaBL6g8g8O3fVNuBZP07rMd22eo8jjk/fJXISAfljMOryxcL9iFjef6Qu/EUhbHC0KlFsMHWy8DR8Nh7PqByaYRdRuG1HuZguAZGz+Zj87TUylZvcPeb3qfbH/px2S8fOJcSOR9DZ0fklKKfFfKJOjhXPQy1wxDu3bdbD73uft3/wN18eSwRHGnhSATK0Zs6X05afL1w2IucQE+1XNF+grOr6GJGuSj6fk+VqM+yPvuowh6fZf+HjFVSWKpIYaQiTFSqjMDLqOQi9ZjfKIdnqVRVwV5gMNapUMHBXrBONyAb1Hsc2odtVPIgEHRzoHc55QFAWi0csZg96wIsF/Pocxh1mG8BZ23mnpF2WS/nnKIoVpKmsp8eAZh0bLciDrYu67zJvnNBX3W+2oo+GfpiTmXFnFknRaFTF/1xUYhMO76cYjvs7yCM1GoqY2e2CA6Y3azz5XF5cVH2W1H2VasHLRfQD52BDZzt1PMRY4dydG4S29dAB3u9ntelKvZu4fo1Ga7x6sHxNmB1nQt5AyA4gBYvW5OlycikZXUsAE8gkCk6T8/QrY9zkcypjXAIIy5FDtm4bbrsSQcI8HVW7zToD6XXevyY/gXeayDYuFZtqePFA71Qjv/I8PY539kZoo3t00HJZ1/52mkKUauGrl08rfmL5xWyjpVyqjCMoIcOwlcYpehvTSN8cU9LNYXM33TAnE6zmT2+Ona5fFnQqN3cUpsAUI+AXoadMJlGYV9jtQo0EhVcfhpcajoE/grO3qzPAPBGVvaVfHbPbsYNVa5NUFtWkcUqJTWNjRH4qY4zdkkOp1KKpTCVXBm8VC5MkEOqkDYH0FEdvuq1+EDU5SMQS4Xug3rLY2PfAJ/jZfbB+DZUtpK2O2LSrepV4HZqbuRgjNpXlqnaeRgIK2b0b4ad5u+XgSTPa7QadzfA5mB0txEHOgNX1tlg2OC5AHFb/5msf4bNr5HQwx4P/oV4CsBQbXxLQwYK2SMDcH4PhDIerHUHnOXAVSg3BChCqwdgp7BbBTBYC8rWaF12wJFzQ7ohNDTI+/Gs/gaAuPMMZDOgN8j3cMpvAmxOwTk08BEKZb5s+PkAj3KPdsOx/juEyTibhx8ffhwVr3hsCibrVwNit8bBLOhlnQfgfN12+40UJFpo9YI13JAqA/K+jiL82HsA1A/LzgWyy4dz1PFYu/EEdcsCVukG8qQP7ovyrMBWZB7F97PRQfMk7EXZ/kZjj0DHVn2D07CrgAtEq7WFj9ZVPyjUNT+c88NrShAqwM6Yr2BmoMvHvC59Td42SBBIs3yMrOCXPv/iC7py5Yq62Jq++vDXl50pfaPFemxsrOP3rcv8TPNLCsYJQ2mLy01GwKTIO+r3u/SDsvfx8oGOkUcQ5E34psfUo3MmC+MxZ2/QSI3U4/4QsrZLi0v4ADVlBL7LnHFG1GETW80W8gpkF9UuZ1Mf2pcuwzN49ttQhhdxVphvY+dshXNvDb47zNtB1+Zz9epVhuvLcDw+9WHoVMIfsnIYBgTFl/X8009xftd90IZ4kTLOa8OLY4d0bA59BWEIP05JFClOLB/w0aanNmdxAW8R7RbksOBYHzlGTvgmkfJOAzzkwaLb9IWd8g9VEkiAc87TjqBtZ2DsYsUR4GL5ujhSlEZKk1RJKVFMudNuy3jcx8dpoxO40OOmyLDgjhbB+yqXzCtXLxFAvC6aNTM7Katv03dzc13z16+qxFySOJbJOEmddu8e5ewY1R1379PB2+Y0OVmjj/zaJ0mgBx+8Q7v3TCPXLXyNvmpjoWqj8AdPkYdEid1puPOUCeaVqyVVgbKVgYS6pDzAieIE2oO+LhzIwCEL8UNJlt+GCIF6WSCjOIppC9gPAZiSo80xXw+OnsO8QvKAEDM5hWScvQ3HgDZn6c0QepK8cqBAV/1C+TwvxnUMyINAyVGWIssDEXyZDGyN/+2//Yj66NcKOnnsxDFdvnReOWd4yfW1H5nevWdcB8erGqM8kcbaOzmjiXJVcejUYt/a3q636qq7XEevntcagZE0HlWDM/zE6qbO8HG1HUTKg1BbWw2tXF5gzza0mQVqKRI7lGCL+Fh0VfvjEf3qo4/qP3nLYT2yb5/UGUVvS/re5XX95p99Q7/3zZO60GprodXVd146rqWNpmI0/w13T+tn3vc2HT64V1/45vP657/zGX3phUV95tllNRnj53/mEf38D92rH330oN72hsNql/r6nS99R//nhz+vf/nRb+t3/vCTevncoiy+dXB2RqNl/J4k1j27d/EBbEvfeP4lHT91Rod2TQrTprGJqh68+6Dam8v6D3/6Zf3mp57S//THz+pPj22o6aTY4e+yCN1eqk42qm63whlSYAc76vZ72JS+8l6sWjLKXqnJBWVFRaiZqKLb989oJOrrbfe/XnsnZnV5vamL2LqjfFCr3nZIWVrRp77ypL5z+qS+eOJ5fe3s8zqxeFH1rKHTl89qqbmmE1cv6qvf/rr27h/Th37vD9Srt/XEt07q4kJDX3/uBX3hO0/o2Pnzml9rs196OnPyvJ594jk9/9Vvah86P1ZkKiOMdrepdr+lTT6mXbx8SS88+7z+81/7m/rwv/sP7CsmyBOiTzF6HeIvxmmqOCkrJX6QJqmiKELvDBwpyDyFGZehqlrii2Ssnr3lFDoDMEklZxnTUy6MLV27cFpPf+cbevLb39DZU8e1zheHPsoacTCLr5AuaxGk6SjAsBRElwsuYX1GyMmbs+kBirkw2B7McG4DdUEgcUgGDMueUBzqNSEKqAe2U1PCEEVkT8A/dMjbIVJAS1GoABDj5RjXTrerFoatxQHQszyGuUVQo0ldmw3V5GKzReBki7TRanApAgiiWCDFYKvBJZQvA5sGm3Vt8oV209KtLaKrjSGQ9/WbtBvOpjY2DDa0xsWtycW1yUWwCd2tBkqwxSKzOTcNoLXV2GKzbqlJeavZlEGT1C5dBk14s4taB9573YwAW0+9Tk8dLoY9LmUxhrpSG0HRc11fWtHyypo2uTCvQ3t1bZOvwxtaXQPWyW+Dr9/U2kZD61ttrREhXmGDL6/VtbiyrvnFFV2dX9I1IqcLi8u6fG1eFzhoL1y5qisLC1ogCr3AIb28sqoLFy/pa1/9sj7y4d/XFz77GS0sXJf9eJXCsGoI6J1VA+R47MAbwLDgkxz9MwDt5sfabi5bPuQ1UAI/BHuDCgfYUwxIW3YHoDvMG5bBoOjYYDaAUxAEcjBuJTPz0qCPlXXTzyvL201WbyMX6J4HGqxszPg26okBEIArvJHqsfl7BBU6ODM7wLra2prudrottdDbXpaxvjeggy6Yc9QheGT5HuUBfoYR7AKk9Nv5MmF4QA86bFG4kgIXsP1C9kdHbFlt/6QWLNku3JSaXKxo82CRvMxsjhYc7MG/pVYuGGCAIx1++Ef0wGM/x+VyTs6V1Kh3cPZFPlaLg2WLPVEQzrNfn2116mrW1+W4zBY4T6VyrDvvnNWePXvR+UL2T6JsX6ygw4vopwucJqdnVEP3N6mLwkQT41M4FiM4KNOK4lQxzkQXQwR7ikpVjYyNa4yARm18THFaJmg7rff82M9o/8EjyNd4A5B/14DDrzuEjLJdqDMcVA+UC4hafUbq8bEnFnDJSD1wkHTBN5kZhGGoBKPdYG9bYCWMIlXKZcbtSU5qUV8mcG2yrYzOSgo0Enc4vFraamyqgjO7sryMLz2Qbo4imUyC0NEXW+xsQ0hLC4u6Nr+g6ZkZdeFhbW1VS9cX1SbA06Ns82gSTIiCQAW3gi560u60kGNNLJ0usZ9XsSH1eh0nvMoBA4/MN2JfdHGCTVleePFZj2svv950tHRQzk3d9ef+gG/tTNuma9On6OQYw7mYNByASD34ZuTkhkBC1Y0nHGSteZB71XsgtVdV71TQlfzgbdRhhSSED6t25AEBPNQMn7+IqnXL1UavTx99VtM4M7VKrJTDbpyPEhFOsbN1w0ksj4yxT6bQERyYrDBRDuWY+XPRRTZkn73Q5JLYVX1rTfX1VcoN4RPwcWOMtM9FpYOO9OhrtqugDvsWAOjTnXx9S0qjymxMvgzHUUlVvvCDrI2VDT68OLkwZSDABnQJFjAlUBqBAg1bt8LmxLKhS/WtDa3gLGVFV+OTh+hHo8fZTsHbzpIOJuUzw6zxmEPb8Ki3vlAJAbEAPHKsv+DX5OTLvJyHUG6nfjvvqHP0NiCBJJTJDJ5BbQhN5kAVZDy+8zoXkx8CPkRktBnbGR4g8j6xl6drGcm328u3h1TeDBRvfnw/kBnYGbBwjrFtLAPnx7T2Ad2drr5fgcwMmBH2UayMVRsM8JCjL9gLQJY8IJuMBxiD9xAPlEH5Br/OxvfgkIUBfMDOAA9SltnpZ4W/CG4du4Chm2FI0RO5ud7yXil8y+DlkK/xp5v4GbTY+zUrreFVYJiInvnZ3ELSkAwA/RvIjuwQLKHNxnZ09EBZQ/DNxtQr5BJi7yGiBP9MtDN1WzLWkFkPcZ27dVw797ZB0B+02wjO8/knH/k9hXHkz4w2QZ8Kjn+ShgpCSBOEyQj+utApThK84j4i7Evs+yaBkw4+cAl8R0uO31jH79zY2iQAMK077jysDgHlJjSTJFaJgEIEnYh9EARSE9yCPm0+Frog8n9jzuqTJPL2pkcAuB9kDMWYTNTW71WA75Ph6xScl5m3bz18AewU94kefUJkVF9d0Sjn3OLykuycbHImms8yOTEh++etGR+xXBgqxDYVOC1dzkDzPZI4gv+uGvjldsZG8N3ng0utWkXYfcbJFMeR7Hw1+ZbwCxJkEUErw46l5O+5c68yzsGtjTU9+cQ38FVW4SVRjwsZXWX7M2TSPQJk4oIu/BTjLYxDuSRQ3u8qwmwGLlcUBwrhwQKcURgrdpEtkBIum6krNJI6LV8qf/DeAAAQAElEQVR+UeJaLuRSmFxILS9WzQCR0E6u8Am7PacZIDeokZzpY+jQqUId5NrifL7tyBE9+NDDErymrGPMenbadXyNUCPVUHGUkZcevv+I3vPOtyqB/9ZWUy4MtIEfNcMH8v379+i2I7vwv3Zp/745zcyNanpuRCMjEfh9lcqkaSQLGFkwMOfuZzqysrqsFjqEWdP05BQrKjnj0ZFqCDQO6hxyMYjhKWRNBxAjt9jFvp8noBs/BbIxvbpRY7lBP8O1te2jF1brWLTtcbZTX+/sbbyQ4bF+Bs6Ffkxn/Frf0MkNwfdwvFkLG4NV8Y/1A4WdCj3rB4TOMRcgihQP4fLla/o7/93/Kbt3rtiH8zMntbi8wDndUcSc9u+a0yN3H9HBiYrC5rpS9tKuqSlNj4xqEr81Y+81Olty3LX3Vke1N6lK6y0FrT77L9SlxXXNEwzqR2XuFYHW2QfX8fsa6OQmwYWVdq517p4YDgVMYxMZrSPnXjnRfUcO6XX3HsYPCFVEhQr0ppaEOkQgKl+VPv2Zl/Xto9e02nYEkGJVRye0iH948uK8njh1Wafw6VeL1GvlRGVKhw/cq6ura/qDz35LX/7ei7q+2VUrldbgZWIi1H3o1vveerdun4z0w295SG9/5Ij6/Y6++NIpffy5S/rki2194alVnTp3XX320QY++H33HdHU7Uf0HPfUFy+2pGZPe0ZS0Y29nbNOkaIgUr8XKshChdgFW6ceK9NkXduCv3hcz5xe1//zye/oD772nP7km0d19sJ51cJcD952QL/+C/+J0rCqa9zZP/mdo/onH/1Dfe3ENa1s1tTdqqnTquiJl5b0pac31Nzo6t2Pvl3Pv3CeNc21f3pS9+3dq5/+wffq4MxeJXyE3jU5o59630/r9JlVHXv5ukxA5aSmidEx/drPvV/vf/Qu/b0Pvk//4Ff/sn7una/XWNz3H1hzfKl1PvSePn1Op89d1De+/m39m3/6W76t1epwX2up026oQ2zCp3zAt/ouPnrG/rf7iEFhNgUjUqgQKmmq6mGguBJmyvNkfAGFB2vsEAi5dPakvkvw58Vnv6cFIlz2xTHPWhiaDg5nSzmHRa/XUte+RhK4sL9BYBfVNkaol0OLSxcPBksoZMGFNCcFMMo9oOOh0AA3x6HtqcdlaQA9FjW7BXoY6R6boGc4HHI5qYH9qmYbg9xjhvaV377wr220dPbSvI6fuaiT56/o5ZNn9dKJ03r++Cm98PIJ4BhwQi8eO62Xjp/W0WMndZT6oy+f1IsGlF94+Tg4xykDlF8yOHEKWttwRi8TpXz51GmdOHNOp4ATp8/rOGMdA14+STtwzMNZHaPupRNn4OOkh6PHT2gAJxnnhF6A/nM29sunPF9H6ffyqbM6duq8Xjp1TkdPn9VRxjjF5ezs5XmduXSNuV3SSRTk8rVF9V2iHLi2tMHcl4B5nb98XZfmF4GlAYB3CTD8nfprS7pw9brOXbmuC8ClhWVd4XJ9bXlVV66vAKu6RnlhaVXLa1taJ3i1jqFZJlK6ggFaWWugkD1t4SA88eR39Tu/87v62B9+TNcIFInNx7JoqHUoYajBj1PhTNMGJXtjV9Gt4ibIyQ8AKwnKwJGkG/QctG6FiIFcFMth1OQwZPTYecxZBvwYVFpKctNTYIAGtd7gYwDNKSi8k1LAB21sJPbRTh8HI47XK8H4iDjsXQx/IWB4O70GmdASq/cQDQ9Bp5g+MQePHRpplChNIqV4FGkUKYRmzHhh5ORIHXN8NTjwBFjqhniWinyoyPr4/qFfEgedMHTqYTgCCRn0mWufnD3OXmIJB+nwjTQEkj0sS8H+poYglh3KBWmOnAr2v0egj3Oh9t3/Lh184MekLBJbFyejrmUClU0M+wSBmLGxUUU4IdY/6/cUwaM5LTMY1Ycffki79+zGYYnU4Stfh2AFS6mNjS1oLPOlqqwudqFOwLOLc9gBp4Fh7HZzHJEONkfqECwtV2rav/8gQZE59YNYFhSqjU3qR37yF3X49rvh1OZRYIMygH4+WDZMCa71KBcEzyztYYvyogce4NMBXgcca++Ab2DBISaj8khNm/VNDpdIcoXCNOIQHVEpTrjEN2S/obOJ44WW8VWkYG1SxSN7pCBSD7VvcHDXaqOsa8JXw1BdDpdKZVQdGg27z9eMMI5pF/a4w0GVEWiYU3OzyfIFHDgjqpVT5chui2Cv+pHqHKQ9DLQFycfGxgkO9RSjc1ZusC59HLqCefY5FSL4zNkTKV8Rx0Yrunj+pBJkbmtsa20HTc8OGyAbrn1hi1TYjAwkGBETI3PrY62FbSxHM7riQHTopQFKa5U3OnhkXtDlsV432uDTF6zZZ77fKx/0A08+5zO3IIeUDBh8yHK4wwqs0WrPgI7x4eVgVds8OAoGJPYUausKMlu8dlHVJFC1FCsK+ioR7KtyQRkxRxnZS5EUlxgrhTNHV1aXAU2WLhK2IKAuY7gurHdZ33XWbYtLS1u4PpQ3tE4wRmyy8bEazn5VphcBuuHiVC4paXrXPrWxa4piyfWh1ZQrO0Xwtba5Qrkr688A7G3e6JZJqCB1OFFEguAPfGyS7dOQOXebdUVO2rXvDXrlj/W9uc7KBkyQap9jTLLQsfewZliymldCSMUAGNKvj6VUDp9Bmy9ArLCBSJmJr7rlhWwFhe0et6S0hUwqdFA32OkIFvR4dmogQT70iQPXAzU3Hjaxn5Glg1rQkBl9XKwYWYZDsL5yjOGpDXC3xzJdG9hZq2FmlmzTZb9Zu83TUg/M3eOTYqztPQDfj/4D8v5t494KsRx8OPajdmDAv+9uvWi/0WZzuRUM5S8ChyB24KY5Wz/j0OZh+dcC2xcG1ubgxTnj+ZXgmIeB1d/EH3Ma4FvbK8C3iX5DfF92DGNAwjOQgckjR38NCs6agj0zaAFl8GA3ITTI87Y5+SUj/8rH5uLXCzu603YTOZPFVn1dURhxpnXUJKhTJljikGGSxOrTqeBi50IHT4Xa7Y7iOOIYGZQbfGyp1moyO5+CbyB62f8Zyz5+jnMW27nroBfHiewsyDhPA+iWsP0jXFzKBErschFjU1Ly1uYIHLT5wJlzPmZcvED/f/EwMR6hkTYvm3uO/7BGQDtJYs7FTY1wZtsHFQvqmFxWVlaVls0+Os7ATGEYKgpCLq4VjdkZxkfdgnOr3WqpzUfXJYJJFvTK4cnA5tVnsBZ4y8sripJQdfunOHwYSfmKbuy8/Py38F0vaKu+gZwDTGFPEfIIxNpD2+TLsel9jhbjJPgt6hfcVTpK4kARNqNjX/K5Q7WQdwFy6JyMfpwmCgIHXoJGBfqDf/E/64mvfFrKrnOuZx4K+CvsDM3Fj3FE4mWE5ljbTWAtBjavPQdu04NvekwmE+t1jY+wIeP1WJOF69wFuAetry2pUgkVup5u4xL+htc9pAP7dmvXzJxuO3RQpTSWC6VaraKNxrrWwO9y53NRrqQcamKypiqXbvuNjJGxssbHR/DLSsi6jbxaWlleYy7SGB8y2s2OVq1sDHqeMz+/jDXOuLsZDPypjH3TUY6vkeNLmZ3ywCYxWWg4d9O5jMvt9iW3y0c2n2d+WTHwv3pZh9GccpMfOfO/bJyboeB+arRMxqya3ycO3Jg1Mkg5F8vogkG1Uka3qiqXykqSVCZn4b8ZT8aj6Svs0Vu0SdY/dBQNmLPhWVbM+Tf/6b9VYMgEcNYIkq1vrrPzCpBzJdRHfJDrLS1onGDEaCnU+EhJHOyqsLdW+dBuvx1ifmOAXKYI+N41UtFe+JwaGVczDzSPX9dVrCityf5Fx8ryJj5yEx+xqaC3pcmopYf2j+jH33hYP3J/VQ/fOa4/e/ZJ/X//6LP6d1/6ur76/Le12VnDVnQ1VXP66z/0Bv29n3iHfvJOghpvuVs/+pY3K8WHaOWJvvr0WX3n6WPaQ0Dw3iMT6FSmvmurnKb62tPn9Q/+xZ/qP3xpQd84k2s9S1WJAr39rjn92vvv1d947wH9/Bv26r7dNc3jx37oa9/Sd06e0qmtTB99/qK++PKignZfv/qjj+tXfuzHNYHcc2IFv/0fv6IvPnFdjXaoX3rHQf3jD9yv3/yFt+l9dx/QaBFJObau1JHideXhBm5KQzmBry4XzW4eo2OhWr1YnWhMxHR0ZaWs191/rz74I2/Q4UPj+qPPf07fePZ5TcyyHwg2T9QCrWLTrm32VMZnuuPI/frRtz+q9/3wW3Rgr9PaRl2luKL3PPZ6uU6u97z1cY3x4fyLn/2cZsAXO7xaHlUSVvSrH3y/jhyYZd+Favb6WsbXv3zlmn76L71PT33rW2qsLmq6UtXe6QlFfSnC1pgs++jx+QsXder0Kb384sv6H379v9Gxo0cJTDewW3VgQxsEqwwafKxtNBuyf81hdw/b97bXTM9RssHjSAxIrN5OBckU1QO1LpJdbq6dP65nvvVFnT76tLr1eZXCtuKwo26vrq1WHQVrIoBNbW111Os5Bs24bLWBLuWCg6mjDQxrq9WlravmVltNLmVb9aZaGNsGB9cWwu1yiWizITfJ14lsWb7ZzlTHeDTaXbW4xDUob/HVoUna5ILX7GYoQUftLFMdQ96gX4jgx2Z3aWLXfm11Ix27sKSnX7qo7754Xk8+d1ZPv3xeTz5/St994bieIejz9Eun9czLZ/T8iQt65qXzBHWu6LmXz+l58I6fuqqXTl6i7rKOnb6q548N2l84foH6ywR9rujZo2d9/fHTVwggXdKxExd1FLxj1u/0JZ08P6/z11Z1/Pw1HTt3Vccuzuul86TAsyfO6+Vz13Tq0qIf//iFeR0livryGXDOzusFxnwBHo6eva7jl1d1DHjq2AV978QlPXf6mp4/u6AX6PPihWs6yjhHz17Vy6cv6+zFBa1udpALytnoanGtpWXWZ62ZadWgkcnya61c652+NthkG+0cJe9qDfnWe4VWml1tcamso9AEWNVFidscYFtdIeu+MvQjDyLRTR0OwwyVKbhE9PIMs9RXm0Dc0ePH9JGPfUwf+siHdOHChVvUq8BJpcvwQROdAUVSh9J7K0qxAFBM/2Ab7fHgq3nRy7CHENJtCNQ4TwskI+IhpzB4HMk2kN15DG3bTwsw05DAoBSDMa1xB1OMAEBkwK/lwxvjc3q6HQAjAnyPAQE3SPw7pN4gDp2i2CBSxCUgimKMOPnYICFvYHloUedgLnROMWB5EsYXxsV5uLnOcEJHfeTAcQqhH1M2ED92wAZBoIz1E6mVqQaXtxMckg6kYBkAYfCQ8fKxA7DgcLN+NyBDF4ZIPsmhF+vAgz+gh97zy3xF2q20MqKi7xg319LyMrZkjTOyq4SLca1Wxc60fcDk+uIiOnRe589f5FDHMkKvh82YmRrX7Mw0NPrQyLRJMKjMV5JSWla33eOLSK4CvS2nVSYRM4NIpZFRVWqjBKIL7FdH5eqY3v+zv6bDdz+A3GOcYgMHrzZxQDd+hn9G5QAAEABJREFUip3ioN1Fzss6diHrEJIfgH21ilm/bXCsVwsblWOrkjhBngFjN5VRrm9uKsJ5vI5zZnbQHNROu8k8c42O7xKM2KNet8dB1lcYheS76nOotbGhEWtZx8aGUaK19XXvqNr2MvmYDoCIPW7Jsa4ba2uy3+Yp2LMpfPSQkXOhgjDw44VhpOs4jJeuXNbm5oY21jZUKlew4euaRs4t7LUUqkv/gkFyHLip8QllHFA91t8fNsypA/Ro62DTvaOFQ2f4JknnONbQPaPjrGIbCjIGJEJzfMKKyQNvziajkTHuNliZBZalN8BwgQGB7/uG3KAf9C1PQqeCOpLX6gXPA35DWreBrPEMT8azZal5zSdNQtXXruvy+RNKw0zqtzRSTZTw5a2Co10h+DM+PaME/c3EkYwzFyKrNErleePVI2BTIOcclzHLWvDawZkG+ABT4PQ6kxuy3qqvaHVhXsvX7WtTrpRLWyktKQE62Pfq2IQUpThHIftA7JtlgoXr6nQ25ZK+HJ+ENuurLBF84lSHjO1sVoVoI2d2gnpRn/EFKqKqvkVfUh7DHMAthUHV/z9vW5eC1wByRssZcgCFydyAOcMWbTR54rRbHW0DHNYU/aSIqpCHHoID3/IDmgP6hXLaXgXIPDeghyfPnHh8lmWyZwcGlQM+tmkab4N6+LLCECwZ1A/wfZ7xjTfjwVLTKV/PgDzInpLpoYeIshtCSMMQ2M/OAK6cx3NDnEEqa9upp5vHszSU4YdkQ+cUuiFQZtX9e/DangeyGwjVV4NOfzCdL77iFb6ibHjORvb1Nq5lHLwJ+0IDtF5J6IbELDcQ1ZAHOpu8SXw/BzOvAug6D9rBITOYJx1DR+srwNqptQSAH2vfxiXdfga8mD4Z9Fi6AV+mfyH2uo+cgoA9DWIBoJ5+0cEeLLFNaJvYMC1MZ8H1+NShnby3n1wzu/cpI+CQGx77sY9NFnYh5fIVx7Gfl1OATrNe/b7MBsRhhD0vKwydupwdPT5QiJ8xC/hEkY4fP69jfH0vl8t8dIrV44wt4D3jUt7h0t0jNd9hZKSmmelplZOSUgLVDCvDSaKEEUUgoOPvx1EU65XgkKGdh1GM/ho4Uqtj0R28GISkXS4x4+OjqnBOUVSTQE6XQJbx0yKgsnDtmi0kZ3zGfEJlBLsLGLnjjjtUcFHsI5sSfkASp4qQfZOPGZsbm8ghlf02kP0GRpok2uKDpcnY8+MC7icNgucrnubc9JgefPhBxfAQQCOMEimI1MWn6HQLxqSIToXINQpDcuabFCoRcKlWUrl+oEBSictrSHubD2wd7jJ9m2scq6Bfp9tXdXRav/lP/pGeffLrXCY35GVkMgmdBDjykHnVg3qga/Jwc2OBveqxXouL13Vl4RqWq6815h4x5t33HNSB/fv04IMP6MCB/fTNdenyJX2LC6j930Iz1nz+yiL6wd1h6bqqnE9phXXkw0CDO1+r00A3HPfDjsrMMWIOZc6VUqks80fGRkagGWhhcRV9Oq3T5y5ofb2hAh01X2AHuMMVBvgIGbz6YAxlyxfef8jQ3QGIGdgaeRqcf6aHPc47u+AaWN76+UCP0aN/wfqb7xOwAr2iy9lm52Tm9cX8kg7nV89oAUbbxmBZ5PDBDaI04rxMlBBoLBsQYC1VS0qpj11oqHQpmKtBjvgLX+fIOV6OkoNviuSkYy+f1q//V/9ABYGfiEDI8uKCrl9nbbptpeDH6G4tiTXBGHmvrSSJNLd7Bl0taX1lhbN8if3Y0t6D+xTDw8T0uKYmKto1luqOQ3uxB3tk97dOXJZC9Jp78+p6nY+jm8IVU4juzSGHx/em+tvvf1i/+JZZ/Z2fuFe/9NZ7dOeu23R2PdKnTgZ66XpflVKkNEtVbxV65tQJPvwf167Jng7sSVQd76sIOyq5hh7eW9Fffc9B/eC9Zb3n/hG9/d5dKqOUXYIwYa2vH3rPG/Ur735Ev/7YuP7Bz79Of+svvU5ZfU2f+urL2nIT0BnXxetNrQdOFze7OjNvf07AKcD3ef2uiv72j+7Xm2a3VO3MqxYl3DdLWuyXdHp9GTsWaWZil0rVKWSzqB97z+PaPzOuLjbNbFWOnLOgQ8CnBwh9LbyP28NOWHs/rag8MaKH771XU/0xHQir+qG3vE69Uq6Pf+sr+sr3vqsWwZ2DlUT7+TCWok8nV6/rI998Sr//8W9o4fySIuzffBjqMwRjTp1f1H333ad//ZFP6/RaXZXdc3rm6nlpakwL2K5/+u/+vb6FLI+8/l7VJsaFmFQbHdV3nntOz7P/6pVQS+y9o2fO6urihsJI/PQV9IV+BMoIMp87c0YnThz3d4evf+Er6rJvOqxrB9vW46Nux0Nbfh9Qn7EPMmy29xuxCbbHfLDU9pkBvqDpvpPXWIetiTwI5JVrl/X8U9/UieeekGuvaM9USXtmyihdqna7rnUuCA0uJZ3cqQjKkqugwgmMV4ASJBMFQQxEilDIiAVM4lSWmiFNEF65UlWMcbWyGZBSdQRjOKGkMiahyJWRCRRuVmFak2PBquOTlKcUg1cCp1QbF7tBLYIVYams6b37NHvggGrTuwhiZLowv6FLi01dWeroynJbV1dbQEPX+ep9faOp+dW6rhMgWal3tUFAZHG9pfVGTxvNQkv1tlbqPS3XO+A0tbTR1sJqA6c51SYb4+J8XYZ/dbGuC1c34MGpSTCl3si1Tr+F5bqWN9vq9GOCKQH0OlqifGVl0/NWRFVVJ+eUYPw3CcQY7XrXEWxJZdHVFQI1q/BRJ9K63g01v9nV4lau60RIDRYI7lwnsHN9q0d9V0vklzcaWlrbUr2dKwsiZQrULgwcaSjiP+oMy02irh0u311w8sB53H4US0mqIqKvi2TlnoynQAH1fbQyiBMVtGXQyTjgRL4fhJJz6gNNgkZWLVfoFAr78T/+U33yU3+qS1euyJTRwJTOgwY/zhL6yhmdUI7UUY4AS0ngAqTCoGDzGFh+CCT2OHuBaamBL3pvKycLbY5oZ+Dph4NxKGsILnTUOUFCiEX2YwfcDT4G7c4Yskb48fPI4IeNVgB+fqQFFzFzVgSOB8OHsPU1iGKnKBwC+W2SMuRCJPBMX7ihFyyRYXTPn+EyBfLgUYCMQuc8uMjJaG87WZE5WSl7kNR+Iymm3YG7DeKnj/PogkBFv+/HooqzE8tDhmF5FxqIkRT+bM4wyKHOvCmDAIP+8f19H/+ylkEfyxkRG3f2zrfr8KMf1PjELMGYMVUqoxhy9rjpnwvUJVgCcQlHbj+G1P7Y+uXLV7W8skyfSb5ATUEu0OTEpOb4aiUWq8CYra9uIJPIg4JQVeyEg2ZaqahcHZXDIdwionkV5+Ta9RUlpZp+8a//Xd15/yOKIvohI+dIXayQfg45QUz2Y7Ow1MpWHTqTdyijbzI33JvBy93oAVHEnsLiBw585heETmaMyzjafeaY4IgGrIHRj+EjBn9m9yEduPt1CsNIAX0K2s3Qs0gaHRtXfXNL5XKJYqFSqaQMnbP+KfnQr3EgOxTs628beY6OjLJSfQ7CTA0c6JyvoeYkCr6MbuScRmsVlZJIMeNxWqpcStTmYj8xPq6pqWmZk51xyDgGMifX6A+cta66nAVdnDK7WHQ7LXUJyHftMAa/Y4cNhxFDKEKuMfKN4VFWASRJzNnhOHbQJ/gpgIz9Y3MyMDpGs8XXvg6Q2eHG4WcHoMGOU4nz5/PeqcuY2s2wTfumOvBtHayPpQaWH+zdHg5o4QFCPD3kZ3tyAAUXowI+bwBCoU4eyINtb5+gPHlWV9Fa1+ULp5XEhWanxpl+rj37d2sXDnmZr4wtZNjmYlEolIsT2qPB+FEEKQcYPzlyghfk4yBeIHMsNfLeUoYz2e002Tc9xci3nEYyG2NrZDog9kmHs3KC87FTOM6aWEVS0fXlRa1trfJBZZNNnClKCrUby+q1NlUQXGJl4Kgnh/PkGFc4z6J3YZC1ZHZPyMKh30kypcGP8QvwWHmYWPb7wqtxbpa1bAhmTDqkUFjqX+ANDJRvhBVaaCDD2/exzgU5vzx2afYN1BjOoJLW/AZQl90EoEHTnpu5DJEXdVZlQFbbfLwyZTwe6HsWPeYtLwbYnoXXKfpTBbL1AhP6TvyHjKNtILjgXIyeWP0rgH22gweO7TvDjZ1T6AZg6+WB1XVWxzAQs/cOGE9WGHBBiQyPnwfMWRMJckNWgz2xnR802RvSYkRIhzsgxpSfh/E/qBdYHpd60W483QxGawDwgXyMCS8rExRVPo8dLPx5zNrupLZftvkitXr6GL79kyODHPuUU29gumK0B2M55mcwKPk3AmA4n915sZ98njbra4mVXRhhN3MFgUiHtaHk5xVClzzTHgxJ80CGZHxnezE8srWc8bsNP/CjP+WD/RhOBcjL7K6d3wEC7HOO58zPIAgCzosxbENPXS4YdlbUOBe3trZk7YbbtI+ylOOwrzKX/UEg33gOFDBwyplSSkvkA7W5iFggxcby/dlLGUGNbqfHZSVQGITYjExhFCl0TqEGIFLx41wor5fobmRA2epEauCSVIbaJACURgG2rk8vaZ2PF+12E1tTaIKPDvuwmSa0HFtvCGbfWnyg2LN3txLOrWkCVM4FWl1f5czradeuXQpCJ7Pxm3wlN5t45eo11QhYdLksF5yHRsfmZXIyX3BickLvec87ND49hX+fq8UHk4zgj4JIgYtMA2W/PdtDBmEgOSeFQV8hi5LEkcppojAIJCQn0h62l6XxvrZ91M6LUHa3mRqdUsoHnU9+/CM69eJL8qKInRwEo2iQWt5AJhyJqRf23gGWmzz1+EGZ3fjp69C9Rx99VPfec6+OHDmk2w8f0P59e8Hraw15Cp+ixxltH3t6nNMucJxNiaI4VAXfomkf5OsNdfAfMvZVs9VA/l0vX9PTS5cuo9PsLRQ+4gy/6+67NTYxrs2tFjQqmpzZrTuO3Kt9B2+XBWpajGWpB86tjgFnXsdDS/7/kNVuef+khY9ifkoD3Wyhcx0Clr4fNLrw2sUH2AHK1taDR6Npa9y3PeMChcxFCCdjf1u7Qca4WTdTBi0D67sDjGP9PdCnACxQlEO7IF+w1jlnYJEV8jj4IRkBG+tvgagOeBn0fZ55WXoJ3/W3/tV/9D51nCRaXVvRCYIBW6Q11nkMHmN4ueu2/XrssTcpnajq7NK86tStrK/L1qWDDHbv2aNWs4lsQ7U45/voxho6X4enxc11Zehejj/ZR0dXFpf8B7wMXeRKxkd57m056xqPc5c/pDLp+npbZ88tyP7HQomLVElTTQaFfvnRB/VXH3mDRqNYT55f1nw30NjUYdbzoC5fXlK/mSsuIj364Bs0TkBm+YV57Q0qenD/XZqujaITgbaafZ2dX1ZRGdHdDzyA3vSVd1IV/X363oVC//br5/Xvvn5cn/zWSTW2QpXwQ8K4poi1euNcVb/w9rt070yhbveCXjr3EnftphEXIbUAABAASURBVEKCPZ1yrHBEauLr/NlTx/WP/+hJ/dafHdXXX35BnT5+aF/YxZTrZ1kZwVXbd30Fsp++sFFBQ0HUUivsaKuPj8ceWdtq6KUnn9D+uNADs2Xk0Jft49FSpDfcvVv/5U+9Vb/wjvu0tFDXC9fW9PRaQ+c2O8qaib733Qv6xNdO6DPPXdHnvn1OZ9Z6+tTXntVD975e/Y11LS+v6vileX3v1DV96kvP6k8//W3VWJ8ffvAe3Y99+YF3vVXf/M539ST9P/Wl51QmxvG+H35cb7TAs0uQWyHQsaVYFWzI2QvndZog0ZkTJ7XEh3Ehr0JiB9qr8KnZ5cLq8W8LwPTR9oXtKfsAXG/U8fUa7OuW35eOrgyQyHFBEoZjA4fwpae/q+MvvqA+G3JmfASHdUKj1YqMwBabMwhjDGCkhC/oYVrVBgGJMCxjAKYVhIm2MAIOnNGxSZnRbDY7itJUoxMTiuLEG85abUyjYxMw0pMZ14Tx41KVCFdPa0TfgihVuVzVJn3tb9QELlU/iH07Z44yAhhWv0akM6LfGBfCGgpoUbFVvl4bD51OoTbIfTlkFfhxjZ8MY4yMFMFjF8PeZbOG8D0zO8eFFB4YM+dQyLHYHb48RBxoERtijoOkXK6owUXSBRwCRAYbjQ4Gs6yQdo+PEWlZEAbh22LYV5oORiqjbONELtTo6KjCMETBu9y1chaip9CFcvCjwPlFz4mk5H2pyWVqgwufXCSbR0ZlF0Pf5bLQMZps+i5pBwe9S6Q94zBBNLLfysnpMYBCDCBx6AaxY40CyBlYXrQBPAWG0wWB+hwOQRAgs77yDCZoyzlYCqOPI5Fj6PoIMHSBwjBgjQtGKoSYJHKhzQEZn0VZv/iFL+vo0ZfUIlKZo6JwwlvQthwpPbYZcKyTgZCFB4XUgODkU2sj6/PU7jxWZ4XtdDAANYMhPL5vcwMK229roMoSwDCYA/OOgiEG8orgxcCReoCss06kwvjaoWBra+A3HGthAQkmCMaAAaO8A2Sci5FVLB9AcFTIYIiOXG0DD/pTx+NMDn58CvaATlGDro7UKYpJQ8BFMschRh8NUlLT3Sgd4sQS5OTAt1ULcLTqW3X6hIjN1rpPmsvoG57NoKDGeLI5boOtHGyIIRU7NwAUII6G+VDbs2IqUGBeZKiLNHnoLZq86y9pfqWh05fntcWBLmiYzhY4dVmvo8nxUR0moOuQ8VhthOECDpFcM1Oz2jO3VwX7oM3eHKtOqEWgdnNtU12CDVGcyn6WV9Y9A+s4fMI2Tc8dVK+faHWjpdHxOf3i3/xfdPjOh4wlD9bHJmNyieKIrz2pyklZKbYltRQweYbI07F+zkVyNvkhWH4bjJbJxkNUElNTxD4JEGpawo5hN8zZzNi7OfukRoCmhHOwWd9kv2Wa3X+vbCxEKcd/URh6Z7VarcJrrgTn0gWhxD6No4gvl01sUIVxQuxpW5ubm96OdQiY2Nqao3ydA6Ng3CpfcOtbW/TBmcMmr6+s+X9+tsVBaHTbHK5zc7NMoVDAuFvgTo6PK4G/Db4k9tj/jgkV2EbH2AU2Q6ytJd7e4Rz1cJYy1rSNLexyhrRaXb5MZJ6m2QDDsz7Hnn9CjY0NYTIoZlweiiFYPqNPVz3odHCGjE6XtANto78NHeySz6M35qz1hvvP9mCB7gwAetiuQb5QD/vpcT2tjqy/8WQ6Xlh/6m1eNwC+bI5DEGPBsIye2QCfZ4/IA9O0B1xLnNoKsw09/Z0vKya/a24ce9mS/U8ATNbLm2sEYrAFBAQT1iYpVRQ6zivrDBgZ40s51JmPbGzGKUgL5FHgkDr0QMi9YN9E9BkbrWmCM6bOeq3ihGzhzDfamaoj45rdfUCKKlJS0djMXk3t2i87P5ucgVtcvDLo9XBis86WlAG9BsGfukLVpXxDoXAcWqtavXJedT4ERVGoCGdFzG5i9vWM7tBYoYtkLcdcrDBMrGYHfIaX86gh75ASfcmJkcR+cR6knf6+DN5OGtO2Ddv1znewPlHo5GJsYmgwyDtHyubyKXRkYON58IO/+mULgdytAeqWACEwfArW5/uBR6HR+hudIdhFouAszTx0cFoBL3t0Hz3MWO/C40KAQY1fwbsHLynqfTu0t1Mbg2qPM8Q1LkPnCVjLENyAgtUPa24kBWoNTWj58b3yMb8dBGvbKbxGJrctcaOeoW8U/NJ49uwVwkXoHDovpO9Ac1YNhLcADTuP8cSORB/haSgj24u+Hv21PXEDwEQ2gzbLwxt2t7gJMoxX5vvZvHeGuTXDlNmCJolBPWXEM8jvvN0gRxtDMjPJgiyFFW5GDm2OAxh0gDI8eDQqnLX73gN61p9m+TkyX2G/7uLDhQIhI6cA+dl8utjbDr6mCwKoSFYXxzEfJ9mztFllyH41nuIkUYada+DPY8o570JF4IaMXSLoE4ahOtj6Aj84pI+15TDYaDa5XK4TJG5z3va8D5uZrgIBDBmvLpDXHwuu9bxce+gDcjcG4DV0zq916JyYgD3WIpAoS+tcjuuMIybtBA6yY2h1sW9rBHW6xpdV0CvHrhvYPL2fw/mc2dpyqCxyER7nzlHhzG1wjm1yLtolulKpqs+8MubvYLbDRd7q6/UtL5PQDXyhSqWiR9/8qErg9/jY3cbnbrZ6XKB67FUGD2JFYaII/AiZh4xp/wyuwBannK1GP2cObQJk6/jwLfjucN7XuS/V+eisItDi1QvaNzuli6fO64WnvqPW+jyEB4/JcgAmmoFS+TI6cPP5hrARXeHBxsyYv+nBkSNHlHKupOWSMua7RuDH/oj3ufPnZOkWa3/p4mXEnKsCXpc1jLGTI/gjs9OzMJErLTFHbGXGOdsmCLSxua6VtSUtLq1wD+JsSBwf26qKR0d07uxFLV1fV427nVNJi9frWljYRE+6nOXtYUqecQY6Y3mAM94COvZP/QyarSb+SZOA4xYfN+iHTlu7QQdcm9sOULZ6g4zAjtVnKHTonGKvC4X8WKy1zcH+flTGehv+q4BxzNfwwH6xdsP3KTxbAMnkb/1tHIMWAbIufpbHQUZWZ+NY3TPPvqz//Z/8ttgN6nNGr6wv6+WTx1WvrykJcyXoc6nT0uHpSc2MVTU/f0nnrl3RPHq6zto49Mr+D6yz5o8F0vy1q+r3MwILi6gOurPV1Itnz2seH6rDvc8xZ/PXVpaXVcefs71rv7HWjka0ia4+c35en336OX35xBn95h8e1X/8/Al95bvPaYs5FK6rpCZNTSZ62+vv0ez4mC7hmn30qUt64vKGnjl5TvPz12QfllRIL506ozwa09veS5B09rCWVteJA9R1wP6HSSMT+o+fflb/5E++on/yZ0/qH/3+t/UvP/IdffP565rvVfSF02v65DOXVed+PhkHqrkcWxMoCJweuGufZucqmscf+dqxTX3r2Jra+Drt9qJcd1Nhoy2XScdXNvXUtaaaUapGK1I7j5Tngd8DvQKcqK8+e6+Pz1vAcID8rV9GACt0ZW0SEHvi2jU909zUSdfT5U5fq/WQYGyqxx64F/smfeXb5/Whzz6hnDvGvt2TGo+kmZrTHffdp/d/4Ke1d+8u9k0i+8B6aGpOaVcqMUh9c0n33X+70ooUhoGOHN6nN73pYRXYqkqQ602Uf/Kdb9EL3Ivf8o4f0+1HXkfMo9BT3zum4y+f1IMPPKTH3vKY7C5vga2W+QSsb5v+569c0sXLV/Tv/6/fVpwkSoE4inze0pC80INCA5tRYCvMF2+h22a7zc61uIubfpqv68CTw/CDjiPc1fylC3rumad09dIl1Wo1jY9OqIfzeO3qko6+eFqXLq8R5W1rhcDLIpeHy/PXdebsBV3F2C4ReDl/8YpeOn5WF4h8La9v6sKVq0Q8z+jq/CKTbOjU2Us6+vJpXVm4jiHZ1Onzl/TM88d0HAN4/tIVnTh93vc/fe6iTl+4pGMnzurYyfPUn6XvBT/WidPnfP7ilXktcfHLmGRBoMIOvLWVVa2zAWyThszOIbiYVAgvxtiPYMxHuVCmGIdIKAwGJHWxpibGNI7TbNE/2/TWpYRcYohEzqnGV1r7PzHlbNo4lHKMTRo7jVQT2SWrw0WnvtH0Rq5aYmG4pLXZxFubdaGVQhvZ9KHsMG00tnT2zEVdvHAVpcD4lkri/CBI0uQC15KjwKMmm3gLXFPkMAypdyxXnz6ZcgI+OUYpw+hkHLI9yj3yOfMtiAabElggqM+hZBugj+vSpy2ARLmSesUMHJch+kTMJwDPLtS2YWxsYUQ5JRmToAD5CMVygZSYTABTPPsyVOKgKzNXRycH8V6vzzzYoXBaIPNjx47pa1/7KsZj3h/6VO88xfAQL9ioVlmwUQU4Df9D7o61iQAHkwOINUhDOQdA1frSDTFDAZpGt2C+vt6/cLB8SjuI229fdfMLPkIXKGJdndWzi4w3A4QOa9t0aHROLnSKAGf5myH0vQWGqNatPyH1gxpH4uDf+Xk4cG8Fml/xhAMcowBhulGWLDVEqmRgzVbeTsNtWThwqXQgGXgc1j3DwEbIlwkinb5sHyGKQXNoCYKgxXKGM0gHb2f0QudlZnKLwmggE+plP6yH70Pq14XUKdGu296u+x7/WxqZmFW757Reb2lpeQNHhU7wt47tWMC2mAHrcRiMjI2oNlIlWNwm+r2s5aU19kpPAeN081xzs3tkjsc8dubawjJygA8uuQ0+gVyH7rmL12R/z6pg7F/6W/9Qh+9+3S0zshmKH+foFyWKCPikOEUJgekEBypCx6M48XRdHMnWXmL24MuDCfc1AJppUuLt1GfuBuYk5PBsv1Fj86OXkiRVjuPWgl83XNAC+mJfhXGoFBvRIuBl+BawqFbL8BBie7ZUqVZUgsdNLuRJnCCHUeSY0+60Zw+X/IkpxWkKmxFfXLY0zteH0dEKTllP5uzXCCytYTPNiZniC2vGhbTJ17+zp08qDSOtrq8p5StwiI7s3buX9Y2UMs7169e1cf2SoiRWCfopMrJDyNg2Hjs4Fhs41Rs4nqs49Wsry1weVnE+V1VvrOvqhbNcTpp+32bYoRtBmUzeCbODDyhw3syWoJioUk6SK6M+67bUJQjSthT7a+XBV72W/BdFAhqtdsPTMn4YyFhjx7HaPNr5yclRwfp4HbXzhD1h+GYrGJR2+b43Z/wyhVZzU19ssh2stk4sqGJ1tHzlrBYvn9bseEmjtZIinJ6MDVZgaxCm6nzd7qIEDj2xdbKRHKPFpocx6+ZiOXSuwInJ2As58rB5Zth8R78koh1tLrhgtHGeMevqcsivLq9TK4ZIkQHnTHVcI2OT1IWKSqNKq5Oa3nOnJnbdgeN3EL2ZVSkZVZsvi4vzV2R/r2h98bw69et8Vasrlp1l6zj2l/APTjHxnsqsfYbNd0WMmJADtduP2874dFiyZBuY4yubBmVmDw6Px3AKSYfgJMekYyB0tLwCrI1acEIAuUROEeA8UGbRIvT3R+4sAAAQAElEQVTYkTqTK/2dgbZ/QgbYzltqczL9IG9ZEnucvTyAT+qb0B/TmdeGgXhMnzL0K+NstItJB32xS40FSVtcJDoES81Z6+Gw2XlecNm3PgyBFOwNME7hoSfTo1sAG1LgD1i75wN04z4HP0enTXcMttt86tsK1DXz0OMCW0DDLpKF6SmT45HNGVEN5Irs5GUYyr0i1ZBTyG6Th4vXehhTAIieP/JI6RWIjrLbGcNoO5gwUEi9gZ3XpCAOn0EfDTim7qbyTdmdZjAGTw4HA35MfrcALfYMJjTA3nkbTSNG6nZksdOqgkuInYvGj4P3G/oXeiQ/DjpRePBVsrlZDtGIJZDHoVCwNhkN+w/cLg4UOx74UFpSgC0JgkBmh8cnxtnLNZmOdTgzzC9ztGXePrTZDxHcBjK9y7AlUUQ5DLkod/Ffe1AX51FC2teW+bB8ILK+LvBVytCxIHDK+QhTkC84y/pAgi2IoOOQwUBvejf4Ro9tIiEkHKM75CAgdAjNytSLVFyMSyXqmGeBfSvxJT6gLcs7uo4/0McGzs3M0hUqgfO8FIzNFBSzrxEKVApZsGhyclI5/HXZa5VySbWREZXNj+91VR0dUw8f3nzLOEyUlirKkf91/IddMzMSc1tfW1eaxnrwwQd1+K67NTG1W6XKqJK0prRcUxDGTKkvF0YM2ydfqIG84iCQnanGawROBq02djvCH5mc26vdBw5riwtnmTHbzRVVvKgjvfjdp3T51NN+HQrkZfbBwM4TS7fB9ufNZ2XGvjZ8sxP7D92DTzXt5d5l7n7OfLQ2v77A/48T5gqMELBxCghGbClDfnbXaRIkM1nWKhXtnptTFMca4aNEuZyqBLg4RGda4Geq1WLZ/zRCrIfp5PPfeUYnTpyX/a3GvXsPa/e+I7rn/jdoz270FL1lCVkX3qy3Cx1nUgT9Abg4krN6QNs/9OHxW85XhfI4oXOss0FEauDkhvvfOXDEDx0L+CIn0+1ohz7jhCDBieFa+zaY7ArWv6CvyTNjX/Twgzr4Fx1Sy4s2j09nT8YXeFFv/ay/jAZwkvvsH/zHP+HczJByzof8Ldn/Lfn64jWFQU9R3lKCb3Lfvl160313amt1US+99IJWuENWx8aYd4BfV1XMGkAAfxeflqHqq2sawxdL4pKK6pjW0a1W4BTgHzYJJi0TIG1ydmT49X3ubQ7jEamlIOiqMhJpeX1Bz7xwUYcOjOqXf+Yx/fz7f1D7d42q2elpYV365Ddf0OdeeEobzDvAr3z+ekv//isv6tL8Vf3w2x/UnplIQZjp+TOX9fmXjutPXryg3/3KE/qz7xxVFf36yTcd0K9/4B2aHSvp+HJf35ov9NyWNN8PpEqGfWpquhzogz9wRD/8xoMqRW3VxjKlo4V6UV9Pnb6kD3/lGZ28VNfByoj+5jte52FP2NOhKNEvPf52veOhA2pgpu6Zq+hnCUDdc/tdzI39282Rd1/+x/VZrpw9namfsbqZ1CeIW/RjNeuZukFFT12c18efO6cvXsr1z/7sCb28uKYukj989x361V/5gB594xt0ZSXSF77zkurdTf3M+35Qv/xTH9DnP/tVfehTn1Qn6siFXc2OBPrFn3wvgbxYP/Vj79CVpcv62B9/QxyhSriLz1+4ojMvvaCxSl9/69d/RZPI5tkXv6vnzyzon//ex5RMHFBYmlbmqsQ85vXRj/6RDu7eo4MHduM9cnoTICuCTH18mHU+Eh87dVLX8L2/8tkvaoRA3Rj+/NjYBL7dGDozIrsLJGki21cmi8K/eJuebudJqWEnWMY4LXJ1Gxu6ePGMzp89LYv2luKSNjcabOyzeuGFUzp1akHzC01dubqqsxfmCdpcIjBzQZcXFilf1rMvHPPp1esrOnX+il4+cZryVV1ZWNIZAj3HTp7WCRTn3MUFnTxzXsdPn9W5Swu6cPk67Zd15txlXZlf0gIXtlNnLxMIOq1LBJ6uL6/r/OV5Xb62QNsqdfOyYJFFHdsYSvtnYE0uGx1gc30DI7zFxAqx7xX00RQMHJqgmBOszIaqJKkKDHCbCGqAUKbHxhSAs76yInOsJ8drfEEdkRnCCl8PMjZUF8f6IgGbDeiXEinHQJShMzVRU32j7g/KHgqYIvgxjGuJNou0tfliEHIgNrd6nNeFegSctup1NbY24bGPgR3xRqqLI9hutdThcArYK2Lz9sgX8JckLGYYKHAs1nBj5xiZgjXr016Q5kDGOuZc9gPm6VAWLI36QSBR7gf0dX0lSaTZuWmNjdU8VKup5uZmtHvXrCa4ZM/NTmvPrjkuBOOam5nWPqKco7WKz+8CbxfttUpZkyje9NSEyuWSDh04qL2798rxX4BWOXgXhskOJftDv098+yn06qJolv2g0nCJDCkUxj+bzuZA0T82TQ+8QufwhRxrF70KHG0ykKCA84YMCmSQ4eiw+6nlgR8eMjyWMSD7yoehhlV9DEXOIdcb0iwgNYAhgk8M38b3EEayQ20A5OHJ6qlkyqEc678DvvetL0dxpx3cCLi5PJCUkINBCD13A0I6Dx+bmskThpUjh5yDy9KeydjDANF5/gb5PsYxgEvjXaR99kGOw1QUXZlUHW9rM2MSpZHMsCSkUezkD15LHVgG4Prn5rxVMLbxZPR2IC5rdv87dPihv6lSaVK1kTmM14wmJvdpZHSXCpf6gHHB5XZq16T27t+t0emaOllLa9ipDg6hC0MJ2Zeqo7rtznu0/9BhuaSKbqVKidrPzB7U7Xc8qOWVDZ3gS8nKyrr+xt/5Zzpy7yPGlRAi4B+yTvYbLc45KkLfzhYjNW01yZKlzYXW7uTYX4ZPR6RG2/BtuZshDCHnnLYw3OaIlEqVwX7ngJX66mNHJvlKaQ7jGF/eanN30gFnfEjERh7HWU3jWPZ1Z3VtVW3sXBRFCiHe5UvV5Pgk9rqtAoZT7JWgG8GnBWj37t2jawvzvr0Nrv2GjI3lolBmL0NsQxyHWlpZ5HCOcYo7jNxXGAWyX53vdKHL+jUIRo/URlTHSQTB2611AjtVPhLEUaI4SZQksaI09fuUHaMuQZ02X3I3sXX29dWC82vwX9/YVIPAEBvMS63AWbOvd4UFdYAussnom2ErLSiVeTuY+fmJTgUOr7V1aO8Q6PDA5dlwu6RmdzuNJoHopqzNgiFGGwthrA+hYGzWdrCcO3VG3+sqsjR5+jytjnHpYMttySBlXZ0vMVvDx4ZnrGcB9JiH8en4snbx7Muq8mWoXIYK+zIpI6dyoqiCrEpldbBbDCGF7HSiN8an9RW0TbZRlCh0NILU49KScZkQMosUKIliagu1Cdps8gGmxZlm45sjn7Ie5VJVgYtkF52JyWm5qKSiCFWtTUC+BIwqTndpcvYO7dpzh2Zn9tmoWiUguLJwWSsL57V2/bQaK2fUWjtHUOiUVlevanS0rNlp6EG7TfDNuZizM/PytvXKOpksLWztPLB+nNUM7kVs4hzkqUdeBfLKPPRkacHlpWAnZ8grw451afOAbnQJ+FmAr0PaYewOjvR2oM/Ob+tT0K9ArqiuH2YwHusNzUF9Tj02HtoFkHlcyr5fAY/bYFnW1/oZgGf0DazfAIa4DGKYt4DpxQ4wV2SQo785dtcucYXNfZtJI8NqogXwZvzlMpwefQqPD2XPn7XBK3UFtAZAZ8b33W9+QbvwAD68F9swxNnuNUiN7jZQQz8YMQEMsJ0lodf92DlSZxWvApqoG8ja5mKwM+72+KQgDckzpq03dYZn9SgmOu8ADYG8HGMKCG+CmLzVO7ptA9ntZ1jl2D8e2GTu+4CoNxEO5AVPQ36MpwEgfxC23zbEDq1t+kzeeWA/cI7G7F0XEKhAB6iWY5+E7JnQDRjzImZ9M1vHbV0w0RlxxuIg9/L3OgOyneWWr45N6Y4H36LMbAG4YRgpwqaX+WiRQadN4CfBFufMIQgCcSSoh1+Uoes5dLrsScOzfnEcsecypUnqU6tP0kQTnEvVSkVlIIVWEBjPYpxYgZzspyANmLsBJklhFMnm72XInAubm9lF5mcBjA77tzUEv3/Zw7Znu/Al5uvokzCPTXxqO5/a7a73w7vM09bA+J2envF6EwRmTwsu1y05BVrjQ0VE39X1dXzaWS0vL8FPyB1mU6VKVVEcKYN+FCcM1dfu3bu0is/vQifHeozz8cOCS4Zja+yYoPGccra9992P622Pv1PvfNcP6h3v+gE98qbHtH//YTiOwHLqm7/LfszR4xibXK1VleMH22/9RPSf3rVXdz/wsF7/xjdrdKyqE3zU3r17ThH8ZpyxCWfw9evXdPbkKdXXrhLYzfggb1D4fAHtwdoXzP3WvWzraXYCRlTlIpiWq3JpxEf3eY3x8ac2Oq4e50YbOISPdPfd93BWp/Au/9s7FnTe4txY44N+g7tJgQ9oH6nszO4g/w66YrQdMrJ1LaWJaqM15jHKx5xN+Tki08mZaSVpVa1OwQffNX9n/M6TL/pxZD/035a1iwYydy7yst+pN7zXALBlOLaGEWP5lDn6/DYN0tDZqrG86HjOPnDIPkInDWxMS62vC4fjDtCHIyJb9GNHZ80HMWB9MlJDio0WPq/RiZmDgSONGNf4c7FTBPzhJz7NvHOf79H3/JlTWl1eUBz0FBVtJQQ3j+ye1v7pcfVbdfW7TXyqsiYnUnAC2T6wf/7W4E64ia+0Zw8fOPkYOc55Po2/W+Icv7re0HoXntG3Judgm3HWG3X12O4B/EhOWCGN9uv64ddP6b/+hbfp7fce1Hvu36+fe8fj2hfVNBsmqhGkmCGI8cY7plXGL/njJ4/q/Nqmms1ACsuKq7F+7D1v0uO3T+ihuUBvvqemNz00rqNXNvTZF6/q2TMb2j/i9EtvG9fjMw3dU27q4QMzivuh2kWkGP4e3jehHzkyqkdLuX5wJtC79o/oDUd249OFUr+s1922V5NhgN40lYzs16Nv+UG9i2DPwYO7lCc95WyzO+ZG9cH3vEXvfPCIDk44ve7gbpUJzHzkox/XqUsXFLk+VkDQi1RkoVABFezBDONnYDeaNuvbzyJFKqlSmVZtbELVWlmVWqDJqQjd7eqPP/tZnb20otc//A7JVXR2YU2L62196+nvaWxmXO99y0N6+eyiTlxeVnWkj1++rJar650/8Jg+/mff0l3336df/+Uf0p27xlUOpEO7RvQ//hf/hT74I+/Vxz/0YS21VvSuH383d55IF69d16e+8SmtZysKXYeAGLwTRP7Cl76o6/jkOf3DsK8e8+j2OZPx1+vcJY4ef1mf/tM/8/u3ygfc6mh1mC/JzoA0SpGHQwNQcARBT73yhxbaqc3zTAVQX7mu+ctntbG6xNfhttZWVjFI53Ty2FldvbKsHprVwZgvLtW1strUyvqWNhptdfuOyOIWgZlFmZGJ0lR1HPAr15Zkf8w5V6il1Q2CNlfVRKELJrXEZezS1ete4GESaQtHfnF1XW3oK3BanuXF5gAAEABJREFUWqtjwNZk4/VR5jbBlc2tDnSBZkfrW2369LgQFtqst9RsdLjQdFmMLb5idNVn0o6FJ8NTKI5j5RxG6yt19bO+EmgiVzlOrfrmujbX14myLsoFgSzIUSaiagIy42+yaTAf+2cI6KiqOO4jtZISaBp+HDp14S8thbKIOSJVC4c86/UEOYnF62FUkyQRUwcC1apljbJoJWTV5kLn8cHpw49d0jIOTBeGiqIIQ9JHkQuZ8c2ZlweUofBgbX1m2sc97XvcwAVCmxQEzIC8pQG0Avg0OYyPjmhspKbJsVFNjI/Kgj6zM9OanhwHJjRJOjYy4tumJiYU0bdCoGdiYoy5V7yMTD6TE+OqcOGcIIA2wSXVKZDJIgQ/CALPO7ZFly9e1MrSspz952ANAYVDYBmslpI9OfwLGKoryXaNtd4Mg3qrAYmZW873zC1XoM+D1OoQHM/w0AS3wCnyCNbV0OAJJnj6AD3YCwUOiVVbM118YvJ/LaCHbx+8ikHCe9B/8Kb4fR6nkFFDR3oTiLpBB2YKSePZnDkDPx56QPUAZfvt65j7dmqSJG/4A1zeTqYaEmNZN7AV2gGGnjl0pUD/cnNmQLV2A+ectg+52PAMnFME+DZo8niSVMn/WAXj29i+zMtI2qXaQBhixWVN7n2HDj70XylKZ5SpRnCnL7azZncf1u13P6x7Hnyd7n7oPh28fb9GJkeVYqwnpiY0w4E4Mj2lysgEwaJEi9iL+cUNjU3s0sOPPKa5PUd0eX5dzzzzEgHqZdWxF3/j7/6WDt/9kG79gVGYdi6G/xC5AIaAjhQsfIb8CgAFslpw3BAG+M6FvuwbeRmuwQDfZgxJ6js4vXmWYwoKBUGgMAgBxwFS0wRfKu1/b5uWR73ETGZ9xrR9LvuBv/37D0Ayl6PvFkGYifEJ9QhMj7L3ms0GtmQEkRbYAcZzgVhGbWxucqBek9mQDH3u4shl2JgO/dpcEDrY4iiMVCWIY2Our63KZHv+3Fk1Wg0lSYRd68gcEUF5fWNd6zjZSVqSff1bXl6VzTUKnaLYKY4TlbFxJQ6ksZExTWAfZqYnNU2goMYYCTY1SUpKoev1yMn391+qyDvmGXlddIqiSFEcKUktTcgbRHK+3eoTpTii5rCUyxx6fK0qkRpYOS0nisGV/ymUYfsz1qBHIIFBFToHhIpZvxCInfPraDyQ9b2opk6CNYB2ai1PcqNMhbWQWLXHp9HTdrHUWV3WyrWLKtp1Fb2WRGAtSWONo8NRAkIUKuWCFREIEvlCJpPMXpYDoB4y3yhFBrFCcKIoVkLfKE4g55hbpiYBuhZnVJtzdGNzQwVnjtnkDKe/x5lqF6A9+/YrTsrwEKs8OUVagv6IlI/LaQqecVjK0xqrTWLXK6rVykoiyX6leWH+nAzWVq8p4Zzbc3CvqmM1RUkiFwHJCLqboC98xPBy7g4uMDY+jngPEDrNlmJMP0tM8HBd4C/bga4KCx5x/pluGWTobc+CfQbobIcvnQamly301Jxknyf41wEsOGj9BA0E6ccr4K6gXMCHXXB3wI/LmIxhX9p3wM4AbJT183zDu+8LvufPeAGMN+PdfARMBo67kCWQM6yBHxcqjJ0ztsmh4DJXEMiRdUAgzoEfOcVRxP6JlNpas87ip2DfZlySLajZZa7dVtf7NxkysouZ8cvGH4wJoQjdcIDRGigjRBjD5uBlAj9Ww6KT5PQzYHxwYMMy1Plk8LJKwFk/ls2BZ9ncXsgEIq96QBv0fVXLrRUeD3qWIqFbG19RMlH6MW+qZ7p+is6FjGdAI7xuT8C3KwTn1W3bODspXU0mheeH0Zib8WRnlcFAflYPeFxe7iYga4/12da53IwwlUEQwIMha+dnQGV75ozKeLkG5R2kYWZAE6rg2Boa5ORHxsZll3ufH6kpTVJUqpD5qo3mljJ/3vSVY/NzdG0H0EM7B/r4j1Blz3YVRRG0RqVAajabTLfPB4GSUvzT0dqIprDhU1NTGjd/ENwCxIz5eV7Q55x8ht/Q55ywugJ761P4zIfQYdwWe8Z02aCDLnugLopSxdh7C+Z2sR9Ly9dlF98GZ10YxmpyKSoYY35+XhXspfgJh3smRd/FQjaxf2fOnFGJM6ZaqmiBD9MJbTWCMX146PEBpI8cHH3tQ0oZm+vYZy3mG5H2sAEbm+uanZ3hjoAcOVdNt9rY1AxbMD5WVglZjBB827PvkA4cukPV0Qn4xK67hA8efYXY5Garox7zT9OSxN0oCBP8kX2andvNWdrQ8099W912jpwbCoO+WDT1sTcxNn3+ygVdvXAS21moYP0K7EQP3m/ovkOXQqYLKGTWljIhU3YSGpQwbqdJ/yBSlFa0zj3twKEjmmN8+6db03O7yO+FTsQ531SD+V+4fFl2ZytXR1UbGdMlypsEg1q9tlLmVMbPr3LGujhWUuYMYezNjYZsrtXyiEqMc9+996nZ7uvzX3hSn/7cE7Lgz+Vr6/CTyEHDhRFjOlgEjHMXK3ah4ihSFCWK0kRJuaKSneOMVSKfUGdtCedMwtmVsGa2bh4op+h8hO6Y/jo3oGtiKNB5O/diF0GfccBJgTiKZbgeYsYEbIyENPIQKYoH4FwkGWhAN3ROEXoSR/AJX74fecN3+D9R5JhfpKe/e1SbG1v4eoNdvjB/RSsEf/L2ltJ+T5Ug1x17pvSj73qLmhtLmp0a1dRETYf279JoEmkkjjXO/cv0ZxV9bBGA2lzf0BiBvZGwpDhzWuQee63RVTuM1UM3W822lq5fZy/3lGGbc/ZnICklffPtk/or73lEk1sLmsrbmt2zX5944kl9iXvZR596StdXt/TA6KT+6jveol/74TfrB183J/vnTgmBqpQ511uZruH7FfiNb7/roH7m7W/QSKmmRuHUyKuaGZvUf/7zf0k//NgjGh9NVWOfTEyPYUmlAF804b59B/fLv/yux/TLP/KgfvwHHtbVRk9/8sTzWuUcW17rqbva0qP3Pqh3vuWN+PM1ffWJZ3QN3+Hp+QV9+dlTwiQoceuKwo66BCUd+6vdXkdn57V3VnrHI3u1aypRyrpkeaIiLwlzIfUD4QrBS19dAkT9OFJAncmwv9bSWw8/qMPJtN55cL/++595h37+bXNSr6OPfu7L+r8+/CH1YmnPbFVsQZ2+tqbf/+jvazqK9NZ9ozpCEOp97323fvg9j+s//umn9eL5a7q81tFnv/Y8cYie9u2a0AN3zOnA3JSun7+ou3fvUyXJ9cef/IL++I8+pl/9ifforfcfVBj29MZHDuttd9+mIzOjsp/VTQJC1JdDEQOBJfVZ1b5C2y/AKoHrM+fO6UO/+/v4lex15JFjhwtjFALOOZkfEKWRknJJI5wPE1OTGuPOPwKUqhXqy8Q/rAOQ4xhvrC9xUZ9X1m4ig5auXr6iSxeuqL7RFPZJLgzlGLyHAjoUr4RCJhhaBaEYXyEbyMUluTCC2YDIdUA+VpY7Aj05EynURyH6TKbR7lHXEwh0j8AVBrSgn1OAgHNWr8eBopAFcxFKLtWbHQBlyaReFijvOyiFKEFLS8vrWl3Z1DpfQXsoaoGhtwMuhOcwdAoDwIVKk1SHbzus2w4d0EitJvtKbl8Rc3O0epkyO6QwiCsEv+xLdR/tiTEafUYqlxBmEnlaaRojo47W1+tij8l+4iQkcQSmWvDU8ErjXIAy9lUpp5oYn1IUJShkALVAdhHrdDMF8GbGyuZsXw0s7aOkgXMyR75DIClnk2e2TsjF0ozD2+NqQEukBfJi2hJ5BCtBw/JGo8s4Bk0MxeLiktYJeNWJLNvhtsZcV1eW1WhsIb81HwhbX1/VGhfCpcXrqtc3MGjr6MGGNjbW1GODtDgcDQrktWC/mQWYU+ovWihiAA8h8xI/dsD2Oj0xHTn7z2mQJyVHjb1BvOkp0AQNIff1BW/A9yGlNGgfvpGN9bkFkFlxC2AawRNgFArMgifDy/gSPBuPffWV5eimtn/AvoVO4TedOf7bYI54Ac4NkqHvjOop9DP0xdd4QdsNqp3HGxYGVcYqwHhcILx8cZa6GE0bd3tMG9fAd2FuPuVl9BwTMohIIxf5EXLDMQgCMVXWIlSEjhse3XhwSowN+tBImQd8uGCf8/Z5+dWh5VWPdfWV2/2HqdF3GOAdAMkRBKpOvUnlXR/UeiNm78Rq9lJVJ/ZqZGo3XxACraKn19eWtUBgepMvHQU0OuyDlXpTK/WGxqZ3YUucLl9dI2i8rktX1vTMi6f0zPOniLCvKYxq+s///v+jQ0ce0oBpZG5ju5DpDYAibTmyHgKI3pgyV7K+2b+Yi6Nf6JxCB1ilE3QGGUedwaDCqYfylrGJaWj7XioCpwrOUoJW2D5yYaC0kqhcK0vj+yEUcYCDB4sFc2RLq8umRnO97bS/jdAmYCzGmZqd9Qd+FTtmNiLLc5UrJY2M1jiES5rmEC5XypokCJPj3Nbt34rzJTXFZo+OjWuLi3STwMTlSxcIpNXU4PIMu7rCoRu5VGmY6sLZq3LY2YKJmP0bH6mpVIolFKfXrKuFg+684xMrQYcS7Fy1WtUIgakJHIMJgnTT0xOyA6hMACjFkYs4J6LYQQMqzJFtJ6aLPEMPMXQMImx1FEVKEoNEVo5drDiJldJWxhms8mV3ZITxbEycJhu7SnA9oS3BEY7pbwMVtn+QQZezIWeT2vhRHMn2hIGtma8LnVxIPfw5ZExJloZO8AYlUke930jkqaFdcqGT9Xe0Gb2IlHNXi8tXtLY8z8eJTdVYCxuzVK3JDmcxl6RUVQSfLkambpugBGNSGJEpGDdQCrFyUkH2VYLwNWBMI5URlZOykiCU/Qp/1eYcxirsDyD2pRQ59HF6YuTuShWNTO5W7srIuiY5QJZP1RHjxGW5qCqX1JBtleFDmXwn+Uo9Nb1bSQl9aUcqoikug3cpHUFXq1PKbPzquJSMqzQ2Sz9oGdfobAFkXGCK4UXGLoAdvlJ2sGEGdk738OwsOHoL4ItYcHJwSWxxTnbwDXrK7IxmPxYexDyKAfhy5tu74HQMbAw7z4FiG7DPdpEzW+nB6tELo9eDxjZYeQAZZ3ch62P21qBn/Bt/8J0N0x6pD+wYLThCvZAAIvbv4csU3Gdthxn4wvDluAg5RbFDhyLAKUTBHH3sIm0BrYy92iFoa/IajNdhnXvqMVfj1aThXKgYGnHoRFYk8j/MzeNsp8Yjed/mXzf4cZQdLyjAgXaA6pse8FlbX+GR6eALxsUwY4lV/3mwLSjjB3ym6wfcThnFY1iKYfZY1rYNdAGfAeCBtxyTvhlE2U/AI/55Lxsh9/S3sWwMoS9ew1hX0wGfHyL48SBucrKqAk59sI718HpKajzvSCSw3pTYD72io20c00PrHzrHekGVtAhtdANaQpuio22Q0kyl0Sl0z+vfqh/9mV9FXxKZj2V7yHy90Bl+qD5r1CHoYZfhnHwfW2v+bMHaWx0mXFbOOTdK2IgqNkyKd5QAABAASURBVDREZna+WDCl0WgQ3KjLAgRdo2M0+n1lHEo5fcxnbXOedG1/w1UUhwqjRIVzyHLIv6Nh+Fh2B8DRKwG8OAp558qw0zXOmowxS5wpG5t1beGfXr12Vcaf48yJwkgVeK5UK4g69/VRhP9gvimX5rHRUcVpjL/aU8BYTBv+QiBSGIYM7xjH/FKnKIyxeyn7J1GSplrnrFzj0mvnp0HDAuycu/axeHx6jyJs8eTsnO68+z51en3ZfUbQaOObbbFPs6yvAFk08HtDzjv7+6JxZURbq5c0NzulMbso1yoymTW3NrG1CTwEunz+vFYWrqnbqSNDMS+DW3UTxnmcB17yoBs/NnbKWdBXpPpmWwpThdj/KK6oxT3g9OkL/kN7hWDWHXfdperIqKIoIkA1o063qdNnTnEXaOA/zCimr2MeEJHdx2LkOz4+rkp1BBhVu1OA21XBfezyhWu6cnFeoYs1yoc5uYr27r1DMWdElKR+DOciwTk4oRxr4qzsUsVR6s8yO3Oq0DYos7blclXlcllpWiYtqUpQqFQeUcmnFdaqpDRNfH/zDYyml4QT9APZeevsnPeQUE6URqlSeCrDk6UGZc7hbai+Im8+hrVFaSoXRoqQgacRwRfncpqUGD8BUuimfs1sX0Wh4760ogvnz3BXbKgaB6pi1A9MEDzYO6OXX/iuKmkgYQ+6+F5tfKkx1m0fwdZyEsqBazpfYoyMdcu6BX5ED70IdY177ioyb9pv2dDWxEe2PQs19rSTgsC2t+z9lnvuk2v1FOF3nGm29Ltfe1Yf/t6y/sM3T+mLx5e0hL8wOrJb5VJLW8sv6L5J6b5yoR++/4gmq5EaYV8f+fZL+uyJ67rWm9DTJzf15NFF/NGKQvzXDsGBr73wkr7w0lU9ueT0pZPz+u6pi5LLVUqED1/oqRNn9bWXTuvsVqg/PnpN//qLL+vZiy3VaK+AN39pQS+ePqYvPP09fe6p55TMHNLnXryoD336BU3GPf3IvTWNV7r615/4mD7yjaMiXqTjSw0duP9u3bV/Rr/0jrfrP/2FDxCArOMvFyr6CXOP5AhShezFEP81RE4OW9W3Mxz7EJZjHT93HHu2oYdvm9ShYEMffPPt+pUffEC1Uq5NAmD15qY+8M7H9ea9I3rXvXOaGQ0VjaT6xQ+8X238odNnLqk0Mq2z1zf1jRfOaDMI9MzZVf3eJ7+iZ186rzL+6ey+3fr9z3xJ//JDH1N5rKJH33aPnjm6rlPHr+iND7xRZXR5anREP/DWt+gND9+vuBLo8cfu1p0zk9qLfCcDqYzdjZlR3/inHMaxLl65ok/84cfZsy0N/IAeuiT/45xDHyOvj7anRkZGNIY/PoZfbnmz9eW0JCf/g8BQq62tDa2vL6rXbSvHsNfXN9Uhmu0CE2YM8YjoWazAAUHsN3Ycp/QUyhooSWgPnLo4VvDLRonkXKicg9TRJ2XAMIxpz1VwGIUuGoye9xUEToEcEyloLxSGoZKUdgh14aWF8W02euqirBn4ZuSiMFHKhjHHaGmJC+LCktaIlGYopAiQiKuUC6U++QIIQ6cqTvhttx3WwUO3aZIv79Ncjmq1miIEGgN2uCwurmiTA0dBoEqlIjtIKmzCPrxkLID4yTkAM4Iffeia9BIuRfYrWk02csZJ48KQ7gGYUoTBKJdS0gilabOJO2zOQBm0HAs1OjqmEnxZv5y+ZQ60MoqDiJhvD/4lpoyc+x4E2cBe9BU8Bia7PkNZh8JSp6AI/Bj9fiAXREo4hCJk30OWC/PLsr8Psba6ogbzvM6Fb5lAT4sD1v+9juVlNYn+N4A1Io1Cno36phavD/ph7bWBAbpyZV6D+gWtr3HRhp8EA5m4UE6Buj0UEr4iyiZ/2Y8TbW4A4PNYxQCsHUfKJ7z8VHgVyMTkgtZoO0WBkAVI4EOS/kOaIakH2kgVkt7y2GpZBYQtob9PeBkvQRDAeV99HA/Bt7PKkBEAZwDnoMoSan128BqWhuNZN49kjTSFjpd1svItYPVWQTp4KJDhzbSZJnyyf8xRzIqMQCn8kxY0bgOo/gHzRrpdYMzQOYXsvxA9NITtfoNRRJuTCygF1gq4QI4+1MhA/Bg5hmTpswFPVqD++z3W7xagYDQj6G6DlX3/sKyRmTfp4IN/U0l1j2qTB1Uk41prFLp4dVlnryzwlWJTTdQpTKqKy6MEoiKcrj5pTMBinbwUlcfVwfBfvLqiY6cu6frylsJ4VH/tv/vnOnTnA35ONg8b0/EKDeAnjCNyukm2zJEgJhMd6phv/nNeRslBX4pcpCi6AdYpSXCKbW9aAdla0sWhzlnXnL1FT/gsWbUc+hcF1DhflGMXbzXa2sQ5MH5sH/eRvTmoDk0d4eDYv28/OWE7e9iXloeJsRHZ18w0jQncbqpiTlSciOl6wuZYTEyOq1Itq1qrogORUnAKxqtiD9Xva3VlTRl7uLnVZC93FYWhenwRLJiL2a5SEsscdRNSwX65AQWsDiTtXMiYA9rValUGdiClOGA0yOxCAPdeZqxDhM2PcOgMUtIU5z9NU3nYbg+dIssDLjZZORkt2Q8TdEAMREmqJE12IPLzd8w1RK50AR/2tA0UeRyw/QzmYPNjqbA91CN73QzWSDXD2RtaDpDSslTU57V48bgi19XuPbMqId/a2IQqI1OamN7L+bNPI2O7ND6xW3FSlulhCr8x+uO5wAGUusi8RYCzrVarqRGchZi9nHVzAgCZVhaXtXh1QU3scdFqy2UiMFRTTgAky3sq10pKWd+xqRmNTM2xr6qKKhMwV1IRV5Rjr4uQIhMouDDIRUoYw0WpuMuwXpOa3HObZvferbk992pm732qTt8upZOgjqtwBJFciZNWiqOYOmBodAvkZODtFmdlQaAk42KccQZ1CaB0CWq0OS+78NqFdw/DvH2YaHMBtbQFTka9BXIGskfU/nG8DUhYqsLsIr6H4Xa7LdkYPlhCfW8IOWkOXx7olg+BhMcTYZ2LGwDfFtzpwK+B0fT8ws8Ov5anvWcAvs2ZHSATgwudInQ0SiN0OFE5KStNUg8x8opdLNNV5zVSgx+YYnXRLKNiwPrQYjkP8O/HGKY5tsqCUyZbu5TvgMnaZO5lkqkDn/YRocvCFnyxy+DVoKD/zfR8ntH9MxAJo9tDwZKbwOMaH9TdaGUClP/8J6QZcCQ8g77MbpBhwmSgS4aHenAGj9E2GJRo3M4MU2szGBZflVjbEHZsllFhPJvwEN+zBXvDIgntZgQ8T9afKkMyIDugAJ/Y88xDocA5YSqV4ysO3Aza6V8gd9PVDHrUSEYDcOCTeGpGb5iR6ZFoG+ANMAoIFgST3vX+n9PYFB9A8I8tYNplr+Q2XhAoxI5EcSyRdwp8yktBQF43fsLQYe77nBtt35ZwXnWgY3uvzznQIxizubHJB8F1NTiHbB+02MNt6juk9jHSJRH2raIoTWVnmG7+Md4ph85heyPF8GU6fzM4Oe7BXa0vXtX4SEVdgihWt4qPWiDEEc6kLmemc4FcFIIdKCQtY1NN32d3zcnaS9hPk//Fi5f8fLb4QFQg8z4QRoN529yiMPJnYpfzLeVe4qBrv1lr8zOYmprQxuqGojCUBcJcGCpETu1OQ9P79mL3IqX4IQf2H9bE9JzaXM6zfsiqRMrwucM4Ua02Lktjgi/V8UkVq8c1pjXt2T2rMMj10rGjUpCphOzSNNYWH1qbBIMyoGgua9tOWBpHyUBuJrs4UmxgeQM3KDtSg117b1eFsYs80OrGFloda3mlrgU+kNfGZyTmvsXH9KzvVEqrGp+Y5PwpoauFEh8IrMn8ikp1hHJVjnMhLxxnwSi+wpjW11pqE1Bo2m+gNDP4rClJanr5xEVt1As+PjGGq2h65pDidFIRskgj+MfuxR7KilgnR71jHlEaUY5kZV8fRYqjVBHgXITqO0XUORdLLlTonKQQsMfyTvaffL3ElYx1i5Skqcwfc/DvaNsBxnRhJD82PCTwElFnfPo8h7el2xDFJe5P0YCWI6WPsz4peXiMolgGzkETuh/6yKdkPlyOHTh37iz+16qKXkscSNozWtWuaqqVyxe1fH0V3RnV1aVrsrP68oUFzu+e8lZD63yQX1q6rgwbnsSpTF8L9KpOEGOjn2udfAt9y1iXpv0yBfslt4lLMomQCBT1AumZC1d0Dj/huWNn9IlPvqQTF+pqsvaFygr4rxeEuri6rKVsS6N7pjRaq+qHHntIP/dDb9ceeK0yr5fONfXbX3pB//gPv62PfOU5Ai19pW3wgw1tECT5+Ddf1r/6zAn9xsdf1G98+Cmdv1IXsRKNBx32Q1/XsSP/9hsv6Dc++5w+/MyCFlp93bM70S+/dU5//z95RI+/+R5tFVI9kVYD6fPPXNZnv3JW73nDEf2d979Nv/bo/ZolgPH5Z+f13LWmGvD+0kJXL13b0l/+lb+qO+64m49EHQKchSKHDrJGAbJRX4KscoSSU8jyrkxOZndNto3Olm47OKbOxpK6qxuKtuo6sntEew5WtdHZVBGkOvPySb3/3Y/q4b0Tmhmf1r//9LfUQB8P3n9IX336rD70qc9plQBTEeFPZSlrJu4qhVqdQNeuXtbZS+fVKnWVlaTWxrpOvHBWoaRvfvekfvv3PsEH2gktLi3p81/5kl46f0mLzb6KoqW/8bPv1j/8m+/Trzz+gI6MjIuYlELGtThD3XynXkcvHD2qf/g//8Nt1ddg8ZmsDaAbP2YDhXXCDEK78A32BjMfFGhpo3gNLv19DhDrkHNQOZTDGVUCCkmYKKRs4FwoFX3180Khc3KBQSCHQiFnJRjnCkGTmIWI41DVSopiYSiYQByGGhsZ1ehIzW/WgL4WZY1p6+GcBHA2wmWhBogfO4AyDLXxFLlALujL0jQxfhyGv4fxbGhxcUmNzS0JBgK+fPb7GbgQC3LFbHB0UFs4lceOndACQQ+bX5evwoafEqqsofhREivDSQwjp5A+bZw6C+oU0OwiF/tfSTv4DOCjmxVKywkRuEJd5NBGCbZw0hNoVWooAxtV8GEHUobiWcClYwuHI5azsaMoVNuCbeB1mV/gsBGd3DsMPYxHlwXewsj22dh2gMGCCniwcoDMi2F9GAQ2zABYJ6fAr0kYhGIWEpYgYMPHrJ+jrYKRHyMiOFoZ0S6+YpRszozvVLC+fYWSjGYA/dSc1zBQKYlULUcElriFM9ck6pPvqCCa2kdeOXwV6JCtTaC+CvinG6P1mU+mosihag/U3QCcQs+fpSJvrQMw3CH4fjmcAeTN6TFahUc0HDJOQhxyrFnkHPloAL6JxnAbqGBESpa5FawSMBoOeSI03+7gNYpibYOLyceRIoM0ITVgPCsDzo8f+r6Dt2UhzLihcwrdK8Ha4X+QME/L2OwMcuZB39DR26Hzw3EZx48/TJ21G2j4wzrYWphzn7E+HfZxj4tAD122OmszsFFtFBaJjv3tKVMMxIINxoZgVjG2AAAQAElEQVRfGhnf3kMY0i9Yd6ND0fNttF4Jwx7QIweixwfb8IyoM/qAi8samXlEM7f/nNbrgZZWe9rqRiqP7VaVS/LU7sOa23enpvcc0eTcIY1O7tMYMDl7WEVQ07Xlpl4+eUXHz1zT8npL1fHd+i//tz/Q3/mNj+nA7Q8I2ye7QBpk7Fvb4z0caIuc53ZBYj/axTHjYlQYaPADaxJLIJ+xugLR5LL968HrpOmhn5HHDdEZD4qF6VOKg1nHrtq/087YJ3aBtD08yh40pxMlUjx+RCH2ANNCGqAn8mCq2AxrWlytU47lAqlEUNr6XuYLQIFRa2JDytjKMuOEYYQ96qiNjeljn4MwlOC/zKVe7Msec02TSAN96Mps7OTkhEaqNdn/wWSDL58HDh7EkdvQGofV6MS4cvrktueTROVSRU1s3MTElOzH78dBBrkgG2Tr60wuCL0gdS5UkqQq4VCWqiWVOBcSwEm+j2NSzqHbTD6NEqVRpBT8AZTJU8fYkcEQz2ywc0YBq2V6hY573SY1HXOhUxpHsgtCtVrVzWA2wq+xrTPzKl4DMtoMCq/jmdcdf8n29Zms7ZWwQ0foQrehXmNF6+vL2rVrVibjqekplWujKpdqSkujSso1hTh3OY5Kh4tUjpw7BNg6XKx67FsWictHHYeiozSNmEOFL4rrsvMQwanVaGlzbV0tLmWb/sNHrnarow0+3NjfarL/OUEXuph+HM1pIW1AKvOxAWMiDcSHaqfURwAVmcNpr4Ezpq1mV41WV4qQ/+i4Zvfuh86cX8edzgoJ/jhjRxHyjrHBcRQpdrEibzcj0gFsr5kDx7F2LqSePrYevo1+RsNZ3U2QxomidIBreAO6Q/ouZCqOOQA2oVCDH78lC88X6rGT2tJsy2GAePPb7RRYQY/qU+yE6dZg/TOWZRuKQZ71GrQVjJMD1stIOc9XZPPaBuaRpMxnOD83lIVCw/8+YBMYNplu7wAcWj6DvzxjbHynDBtfYMsMBvYswx4A2P+M+g6p7f0O+uX3ALqfcVYP+M/Qc+gwXmEA/YGsBnXGAtWWeCjY3wPDirDZ5xz6oNv8SRCBxyX1yLe8XjFZj8OLh57IDxrgW9FoWErxVY/VWzsdBpzCg5UHAA1ffmXKCCAUJi9LPWzPW6yX0NdYLgIcOhc6uRgglQFc0IXxjO62XJg/uuec4UVgOBsEWgF5yxb4lANc3r7OXqiuzE6BTW+rsVbArwl9bF0Asys2xxCsmDFidCmFvzQpK01S/eSv/JcKQxtXyjhfMmzgtj9mDrbxFdDPuPHAoWJ1HPQS50cQOIKDHdU3N40J7FNJGR8nC84L/8/7+VBawWbEcYzdKqkPfoYQevBpaxAgpzBK5NinGUHnDH9WzmkbQqNqZdJhIloBJz//0EqgR04rq9dVKsVqNhvYu7I2sWUFfmgPuo45Gq9bnKUFZ5td7iPqCsZLGNv22RIfL6GkSrmsDNkF/mwJ2QMdbdXtbuCozxUyZoQMO60Wa2mzoFcYqkUgzWxQD1tsdNNyig1uyuZu/YMgVJJE+tq3v+jPy7hU1eG77lUWxNoiKNJ3sQJXUsQ5mVSqKlVqqtRGVK6fUW/ttMbGqprmTO2wV8fGRpFBX1sEfALmEMGTU1/d5paWFheUpGVFBja3OFIUpx5clMoDdWYrPbhIlkax0+H7H1HCGdPLA+x3T1FcplyVC0tyLqVck1zCXHs6efqs+shybGpSSVKSnZcuDtVm/ovXVzhPunIuQf0CbRBMqq83FDLXiYlp7l059RGyHlOlNK5+FnCnG8cmBpJK2rPniBYW1xShoxFyTNKyPLA20VB3Y9ri4Xxi1iPU4D/bURAZPo5xBDCe2TBsXEZqgextG2f6iEqCAx6ydKFTFEYS9KyyYL9nwACH9UZ3vfmy1ado9SAbKsA4wzrrV9BIVzChDRJNZBw5gHEkG8f58tp63fcPnNMawcurBAAK9mSBLZoYSfXgHUc0zv1wgvvwkdtnlJYihWmknPbJ4d+e7bSbBNpKuvPuO7SPYOMqH+G3NpE7etDDR7yEvqyB3+PLTdd+A4sPdOYzOMbkqieux/4uGMBRwesbz5/XF75+VIcO7NVDd08qpq6mWAFBwBkuaXtGpaurC/rdP/muvnuurWD6Pi3nsX7n9z6sfezJ//S979Hb7rpdG12pGUq1pK+Hp6UPvnm//vZP3au//9derw/+xBEd2jWuLItVgY83HxrXf/HeA/q7739M739wjw6NBKpwsU8RU8KavPsND+q//6X36edef0hvmwv1V979Vh0mJpD2hO8qfePYNV2o9whU9dRuL2h0KlGBDWqgq/2kUNNk2o/1B599Sv/Z//yv9Nf+x9/Sb//+Jwk+ptjaXJuNDfS6UIF9K9hTlgbYERp5CmViHGitoEtn1ld0cmlV3cqU1pl3kUhdAjCFOU7weu7sOe2eqmpXpaSJJNZ1vkT/9kc/pqePnlEe9LTeZM2RaUBsYRQ7NaFAB+em9NbXHdQHfvS96MGGVtd7Go1H9Os/8wt67K5Duv/IqP7b/89/prcTaJu/fE3z16/p5PKKnjxzQVlV+up3z+rff+TzOnnumh5+3Tv0vvf+uMbwn3O0sOUKdYgr5MhyicDd1772Na2trcnWX/wgft7Dp0BV0d8Cfc84F+z+4899/FhaBIkhIokRyEF2KBlFlLJgKkJ8UhJFHDYoDffECKNa5bJBDACHoafUhaqi1CFCUD9TEkqlNFatlKrGxre0miZKMSwBm7OUxJoYq2mEr88WlE8jpzkM0PTEmKIgUBlc+3s0U+Nj0E1l+BXqRquJapVIZYzcSCVWOYF9jHw/68kcn/r6uk8ZRuwpDEChOALCviIEFgKTExPqozwZfWxmazjO9camHMwfvv027Zqb1cT4iO659y4dOrif+ffVZIPZBr7nzjt1991HtG/vHmAv8ohk9fbHkQ8fPqDp6XHValWN1MqKQuY0N63H3vQmvf51D6iP8BGW5qan6Tsn+3s6SRyqzUG3RdTxwL49OrR/n8ZHy+oRJGpyGBcEp8ZGS/hVNr+2pFyQVYiM4jBAzoEQnWJWvBSyBnGsShKpxFolLmSLO0UscRg4aBQY7K5mpqb18IMPaXZqSvt279UD993PmKM6uG+35mamde89d+q+++5BzlU99MC92j03pyoXzv8fa/8Bb0t2nfeBX+3aVXXizeHl/F7365y7kRo5kABBgiAIBpCUrUCJssyRREkjWZbHHtny2LIle0yNqWAziKQZJGYCJAAipyZCA527X87v5nhy1Zn/2nXue7cbgMb+/eZ2fbXT2muvvfbaadV9t6cmJ6gzqSOH9inHmMbxxt556rjG2NymJiZ07MhBzUyPK7XBx0g1HMr0PIRWWNAQu7Js64OjH078hBdheHKhTBAS5asok6GqxXfB+JREr3nDE3WUmcTpvj0BZeboDa/APYS0TTbzSmZ/kYsUWV3kJPtVj/F26HYHnrni2bgs3MnbqZDTYZtPoZ2QGRoLsde+CmgL6yihPbfKd6rETg67d87JM76vhSPPysRPgc4NO4d62yR7OATsN/Nu5bHBB6WwCDI8sgVywKZyS1bagVUg0Shu6R0Y/3IhGVAFIU327wDrUwCdCn2EQUlWwNsxP7HQW/wTpeMnNbb/HfrGcxeCM2dli7FxTRXROAeWTIvLXV1f6OgmDqKFpa5uLHW0tN7X9cUNLW/09BM/+/P6uf/+d/S3/+v/QyfufEjNqfnQjv3zji5zsMuC3+bQZ5dn+7K3vd3igLct+3paXo4GMnllP8jlnMlnCAahgpPAAD69XbB0OFxQZuV91paAomtcQMGa0GQ+FMztPv3oKGa8eshiv17f1lRQsY+MNIemi05zuZg0NugYl+fPXlODQ1dEZhRFbLS5kiSW/eH4FutTznhG2K3ZwBYbkf1dFDtEt7a3WLtTbW1tc4CzA/5QU9MTqjfr9DPXIptOJKdms0H5mjIOGTZ3s2pVgp+tdRNT49re3GBup1pYXKJeAV1FFy9fUPljIyuZTQywvQGbi200phfTxwB9qJBCd0ZvqxexZhVmf5bAKIxLTggL9p78NijPQUFZUQzCBl6g/zJNLSqEttGBhQbI5bxTOU9S+XQE9G6LaKiLUCFENqIqf3YSZVjaeFG2SdvWfllngB4M0CEXvad6GXeYimMxuXLlsq5euSSHHk0O60O709M2DrugG+r1u33Zb5JQuXwCC6MkGcOIyZnyJbO/3VXBpWwbZ8/iws2wJ2ZZInMETrI2Q62CfS1HL12cNoPBUH2c+rkdeuAxMzupPvJLfaVVBzmnOftD7+QhKuIXcrGXfGYWJ8fBvIPdtbmo9HFQFYrVd56DE3ueDBm0KaiJiqgvkqPcJx4WJTKfskdmyuCZ+CSEFg+Af1bJsCmArVVAvVqX/XZYnUtVnctTEwepod5sql5vqmqOPOgynIdZBm/aSgiTNJMfIaVNn6UK8B6ZSqtzQszRK3YOE3Bh30xYUwPIS4DNy9iVZY7Q4F0iGz/rW8r8yGjDkKReiS9hdExNhR9rhwjVad8SMdqLySkfhr2M2NvGG+2hdEsxDmUQOxfq+tjRNv1JPOG3I/UZ+YliX9Lz1s6Po66DT0KZ90ngZ+mdcmYONszbBEIOyyeFHfEezSkmoV4tG2Uj2kBPnMd6cAuW/x/GyL53iJxFwssiI7yGZpQrNFniVgbtQout3s75brGRpAQ81OMd+rmjdtLwjx1aDIjl0J3pjBy5W2xLHRShTdom31EYaIi42FRWKGe+usjJ6os5uLMuQR54WT7VZOOEQVp2CcajXAcH8ACWthKI7QzgMyez7zRLZXjird/LXO+pYK5775WkKeyc+r0eTo9t2Y/xs3UrZ42wcIg8UeSoM5SdCcSeYvIkSayIM80QXrZG9VlPIJLNC2sroc3IxbZFWLaiOEaWRDY35CLZvjikQUTVDoROYkuQb22X0Ej/ZPLELhFC6+zLZ2R9sN9IN6f98sqKGsz9AWfhJGH9QR5zag/QSVqpyAXGERzEnjiQ/eZQhoydbifst+bQsHrtVlvW9xyHeJpmqtUbyNqXrSVhvWQsI+Q32caaY9rYWNcKlyr7H+HEtLGKHGM4bHIcp47W7G8R/eb/9j+rg4737z+miem58NsHXeyph44VpTidCiVJRXGXy/tgQRPjNR0+clg+9tZ5zstTmsG5liUJHHPk6XJF6OP8uanLVy6iH7MtA8U8Zp0sxbf06lwsgwh3w/IG+VCFEUeJ2GI4c9iopEHGAY4Dn1Q1wV0gxulTHx+Hdqj17U3ajGhJwXYq1YbGJ+ckl2htfVtLOHMuX72Jk25NA7aPjc0OawVjTjytNDQ2PqNi6LmwD3X0+Glt29+Oub4c+MGE4XXAAwsd+TuQYlLW05zeWUhSDDGBlRDw2NhYns0js9mC85ad68y2dwAZ9egr9w9h44Jf0JsVwNjqMtT0UyXIsyKDiIo65AAAEABJREFU8bYwgEqhPcrLOgV8qRPyCSEq4G386RAp2xOlf/Sf//fMjb7iVLp89aK6fCzLsYecM9EE96gIZ73nznrs8AFdvnATGYayv6Nkv6k1O79H3nmlkdOwP9TNG0vBphtZyt1sUluMT9RoaIvyTpBL6rE/b2+12duRhr1sSJ8jwFVXDpqE89XDR+v6qx96nWYrTo88fIem5quI3dWRRqGfec+D+rkPvF7f/4ZDur421K//yWX903/7Kf2bP3taV3EQve+JB/XGQ4d0aKbJ3VL63nvm9bPvvkN/8wfu1l9891G96cBQb5kq9OP3HNKPvf4eTWeFHrz3sH7qg0/og68/oXuaK/rQvdN6zx1NPXFQumvaaTyRnr98Q5988YKeXSn0ylaiP3vuW1prb6iK0/Lw2JREH9dxGH3q+avqTMxqC1PZO1nTvXOxTlZz7W/QubTQBoeX51dW9AK2udkr1N7M5XEMZSmNSBqaBwwdRAzukLEbMi+6Q6lDfh8HzzZz4QsvtfTRpzf10a+9iBzn9KdfeUGvnB9outFUmvdkjpZLfGw9fOioer1cuBNUnd2j8dqkJvhgdiBJ9Zfe8ZB+7ntfr3/8H32f3nTvIb37Da/TGNP83uOH9MgdR+VaQ9V9rjE6Pz/f0JkLW/r8U1/U6x84oTcdqerNRyb09z78Xr3nHu4/bamJHpavb+rf/O6f66/9L/9Kv/O5z6jVain8tiXrcx4NOYsNlWPnFy5c1P/4T/4HemsPiiJw2KaLebsSZCnYMRZXAEvbvg51HAzbMlI7XFWqss2gQGlDmOccECMViiOUyUG+6HeVYmARK0CBowILVEbZWIbC+Xo54HLlrA60XS4fRbelhIEcUtZmURULeUTZ9tqa+ni6K36oGPohfKs+QqmpqrCK7P/ygzetgrarXmpmXrMsoOMUVhCmQZp9UAm98MO+crym3JxUTZ0mm1VNT9Q0NZapWYtVNwGLjqbxvj/0wD164+sf0/FjB1WtxhxQh8qSoSbhfejgXsK6JvHEHto/z5fbGfg0md+Rjhzcp0cfuV93njysGvWqlVhVJtREs6bHHrlXb3rjozpxfL+qWaSCvnqGZwo5Duyd02F47Zub0rA30JH9e/ThD36f3vXWN9EuE7ida8/MuN74xCN699ue1OPwqqCHKC8C7fe+40ndcfwIRj2gH7EmaxVN1FJN1DMZ/4lGpjF0MtWoanasrmkucmOVVBUG32MkhiyO1ahUZGGWJJrG0daoVVFXR6wwmhof08H9+zRjvwlA/ji8piebmuOL9fzstPbjFJuZmlCdtu0PRs9ONdGr18zkhPbMUb5vLjiADuNEaiCXd0NxjhDNKk1jJSQiJ34K7RibJQPsRYnlF0xSCCxVgjLsVyUKTJr6wXgxYWiN3mB1A8pao7fRjqKjOrB7FQ8rhRNVecPP2sG0xTnAilRw2Bh0uxqwgw6w2QEHuvLQF4p5GUeC0WNlJV2fadHlYtcNF/TgcGBedG+hy8bwWrRxQozAvOrxJX8QnDY9DbjYGoITx/K44NnCbxggYwjZCCzsEnY55HRxLnwbOm1ZWXBO0J9I0UhyAuY7iiDi6L9Tl4uq8TYUbLSoZzQ0t/u8o+GwsOQUG+Bg+QGWDkC/bIADA/JZvwLgi5nTbBH62EWmAYeW2tQdOvngB7TZlm4utjhwDHX1cksbm17PPX9d58+taWU51wsv39Dzz1/We37sH+un//6/1V/7z39JB07cq8m5Q5qcmZcZjtmHHRIK4x0wYDx7jA8wPaIn++PuPcKByQaN0Su3HsCC/tzqMUoYkN9nDesyRiV6zCNgY0SZjdOAfpneLGTvV/iaiGFV63W4ib721WAjtwPsBI5UM8+MDauaJbqGw+Czn/6kXnn5BeWsI53Whjp8YegwdkvbQzUmZ/nCVlCWq1ZrMMccm0qT8erI+0QT4xPaXF/Xntk5Gf8WDq51HMxd7Hicg14+6KrASR+zhpp9ZByGzS7r1ZqabHhbOKT7OA4aDZM1oq2B7LeXbG5MTU4qp0Mtc0ZgLzETpdPpMPB0i76brnPs0WAXhz767KKrUid9eHWZU12WnHIMnDGl8wW8BhykezYeZt8c3ns7/yToNaE57do4uNpB/110D2zMDJzsCsYIaUbPzsgxluRb2cBCk3VEYUGgCq+d1K3ELQMwUZkZMhiVFVjc8skky+qAkFEw5h1s9ZuMxZq22edqjH1WqYbLmefrZ4q+HaHLMjkuNs6xyTk4As/6H8NKrlCKTRQcGLc5HDl0VU29ajhO1leWtYwjqGf7npx8HMtHMecmL88BwSDSbcbd+jw+MabYs4bSjIViP3TqKsEhlLi+UKTEYacYtLXJV/dtLkwFh5sBvA25UkmcDVyGFOy6zktJXQ77KciTSFMCUXgc/VAsudjJEb8FDqkW99Q3JN4r82mAz7zSJFUIM8I0k/f+VXCkrX7A6HLuY8ce4+Dh0W/Gnl4iYT64UdsIodhBB1zs0RdyJZ7sESyObMbLWRy62LlQJ3bUg1fmM3nmqc+oD4KsRgt87AUznlj249CbhYbY8TYQlE8xmjMWlHFWyLLI3jGsqO9cLOuvN/60nwCTISDNQj+T1CvxXkZjuqYaHBxylLB8g9EkyJ/AI3GJ4GyNQ1s+oX1EKVO337uzAk0oImYFhpD+7i8jYcppB8FELJNzGwY3kqGUFaFhZHECJLS3wfHaDZI8eYDtuYE3KXsCHS93CzFsd5AQByO7cc7L7Yx5TLtyyJmP1ql+iNuaEWSGuYkdsPOiYSsngLbsioPOnpjXgLUyYo2M41jOkWEPa48FtzKsADhD7JCAUuJEsT2vmLENcbLDQ31rzxq0ti20lv/lR8+xtkoDzpi23nJ0l6duZusHFWyPHnB+6bMH52CYO/ijCyVcagpV+KA7wf6QYldD2qhyF0ixlTXO6UvLS3wk6bAlRhpyaSqG0oDXcBixxGB7rGue+hH0UzN79eTb3i+Hze4gzKnY02VH/4BDGfaMOuYsjT0U3AHOnn+RfrTZ89dkc2p2epou5trmI8f42Jh8kqjG2pmzR9WqlcCzz95R4Xxrw+JoZ3JiUlevXkU2x3mnK3HOSaiX4exY31xnP22pYE21jycpck9w/m1tbXNmjcNet8SFkirwjmRrcL1R08TkmKzN9Y0VZIjVXRmyFzp98jd/QRl75dGTd6rWHMeJI3XY92J00UWuOEk12UzZj8d0mI+nRb6iibENZdwTtlpr2rd3UvNTTQ2LXButWGl9XG7YUnf1Ojou6DvQ6MeNwl2B9XlXkqgROb39h/6KEvqWVRrKGbOllQ3dWFjmI8+2Ll64pKeffVaXL11FP31totuFpSX10EljvClhs+t8TJuy/1EA57GLF6+o1+nr8OHjmpubF2akzW07q/bQy6yqtaYy9oKZ6T2cayb5eH6vDh06xhgsSFGGTfYD7HzX5fzR56zVx077nBVK9Jlz0LCHDwJyma0KmzDTcA47dbE8OrW4x7YCvFdicIQjWO81HDI2Q2GiwhwYx9LmHHPd7MPFpHdBIk1DzsWSYugJiTtHu9QxOzS4QEOe5b8KTsZ7mwNrn7OL4/6zsrKghYUb8BsoRh77Wzeb66u6iSNhbKypFvp78MHTunDhiuy3bHMlWt1oqc54cUrQ9sqWNla3tLm6rmMH9inqt9Xpb+nCzetaaw81jCrq98jbbCGxVxw79YcD2pM87wpjWOP8cHquor/83sdUafXRR6ZVzqkb6D7GcB4+sUcPHarp2Ni23vTgSe2ZamiNeXW5u6WW0TAJzlzr6s++cUZfeeYl2V7zBu7AMwfv1VeuxvqFP/6m/vhrV/XU2ba+8PwN/ennv6aD8zW9/2336xvPvKjPPHNDlzakmzcXdGzPtO47NKMPv/1xPXDHfr1weUH/n9/5qv7hv/lz/d1f+Lj+p9/9gtaYN4emq/rAmx7Q8T0VVceHOocdvrhcaKsX6+F9s/rHH3lcf/cD9+ntj5xUG0PsZ16dIX02P4IyVfKaUs4toqxA70NbvAkFjeiPIqcehlHgAFLhuVdXNe4rOjY/pYmpPdpSg/6uarvv5PFLHD88oV4mfePcZa2i6ecuLWgbNefck48c2K8TB6b0Fz/8Hr3lzgN606ExTeiaLlw4o/X+OvMp1+/821/Uo0f369S0NHCbOnvjrO554E7dcXJMn/v81/XyN76hE3v36oG7Tmpl4aLGNVSUS8f3NfX/+E8/rJ941z2K077OLl+X/eZPUTBweaGYflj/PPa/tb6hj//xx3QJGZ0TP7zsIeHMfpkvDvtwGv1HXDFkADIiPMY3ZSLXGhNSnKigAblYBf8JRQgniwNTYzXN4hxINVDFDWUOCfugWE9izY41NF7xqpKP30UVHD/cgjXECRRxmbH8mbGqmqnTgIvNsLNN/UzVWFq+scCZtKcTh+Y0N15Vd2OV9JbGq6mMf41Ne552J2pZaLfGITmFf8IB1sKYr5lV8uYnGzqyb0pH90/rEIvr3tmGZqcqmqh7pW6grTUWpUGHBWvIgr6tRnWoajpUs55offmGVhZvanttTZfOn9HC1QvyLsdxlOno4X1qb6/q2uVzunH5kq5dusxA9TQ/M6axBlK01jUOj0kW+7mpug7umdQmi8CLT/+5OmuLeuD0cZ04Oq9jh+d18sgeZJzWgdnx8Ot0W8tb2li8gr76mmpUNN1Idd+dh/S+d71J995xBLPuBp0cxFF0cM+E9s2MaT84MDehQ/OT2j87pj3TTe2D317CyUamSiKZ4y3BCURHWcBb9DnmnN/hK8tL6nKJWlte1HPPPq1et80Gu6kbN67r7Nkzsn+3ut3a1AvPPRcWsRxHnP2Nnw0ulhvra3KRVJBnX7j7fM1uMEaVNNbM9ITqtYrMviJobN45SXaxTSzTbIk0tXnnoHwcC30ZowRDDEZOqFeBsh2iV4UFXAG05rC5BUuz2BUGJowdgAICdcnL2tmB5TgmX88WcEJPB8xhEX5rBGfngMUp8IKfbVJ28LQ6O6JYOvCiLaO1zb/da6vNxd3QxdbbHAhKdPgS8xrgcDG6W6CutV1ukANZ2GXj7Bo/C0GfRbqLXDtlffIGhm5PHbtMg3YAbYWwx1gbBkzLnsQCUaCPnT5Y6BhcF0ccCns4pLoy/gP6bLoTfTMaziplLdYi1BziRK0Iu0ArDK3Rmz76rB19HCJdNvauOaY4AFjYRs4ucg44BFgbltcj3eXCT5Zm9pzWA6//kHw6qawyr6Qyq9hPq9PBvuIpfe9H/pF+5Kf/qX7wL/8TVRv7lDXnlFVntMmXqs31NQ4oLeZrhz60w+FjEAQtgqxmoC72ciyMnoODYxE1OzV5Cw7HBZtHF5mt3z2E6aFjk62NfDY+nU5Xne0OMD2zCePY6zEu3dGYlXYy0kgcs66sMAX7zJsIp3GmyDnmREWVNNPc0UdsGMTnSubgls6deVkvPv9N/flXvqAXmaQJNiwAABAASURBVJtba0uK+GoUI3mEhrPJ/br/jd8jV6lTL8Iucq2trMo2g5g+2T8zm5md0ToH3RoH5SRNlKP3Tea7/fZImmWq1yuqVjPGuC2zmSqH58XFRWQYqpKl2uQwPDExJRu7PO/haKrIdNOin4sLi1risIgomp+fVZgL2IWVM+xIqVfBEhRjF+ieMeCxqq+GK+sYXR876aP7V6NPP0uYvRgKaKzN3UBITDS3JgN/2BLa24W8QIstGx0F3+FxcrECeFNe1iVSPqOkE/+N4kbnYtIxsQAnziSM+XWdf+UVpalnznXRdU/Ox6rUGuHAnKRVOWxP8qKAOJWtFUdSvCyOrAnxHk6egPYWihqoWknQZ19brMdbGxva4sNKweHdLpwOnjH7t3Hx2HXBF696rapqtSLvnRJvJT1U0JLUA5tgWxqsqr+5qI2lKziWrqiHPU9MTKhebcixA8Wg4DLglJL2inmLNNMbGyjQr4MnIQNc6pk4A1oYKBU/5CD3aF6QtscZn5gYcBZ3xHmMxwBbsHlbMAdfBRq1cgMKgVrUpHY47Dh5OhmALSfEd+BjrzDn0YNDN95B6xP5AOKOcsunPNSnrk/Ih09qqKasMTZ3qsyhOuNYV71WosoluMqYJlYfPihIOz85C6YB1QQdWf5tLdBhHssLIO6Qy9Gu8UqQLUkTxs3LJ6ksn86OSOlzXMIybvNE09YYhJRiW7zpu/XFOeL0L4QWNxoLAVFj822Am3a26MA2UJStIW6o9towkHyHl9UK4GW8CJCP8YNBEIFQu5QXksbndqGlAqy+jf9uOwgF4RXzjm/LRv1bfWaSe+ACnNxIH0EQmA5YWwaExpcgWK/JCUMeYmbTBkqsnEEt83lbg3CU8Rpyjhgy9pYt2irpTOKQI+eg3AUyVK4l5MPI4j4mHns56KxWQYO2vwxo3/anAXPB5IVAjcl9DFNM2zGSDWVfh+2e08GxkiOHc2ZDGTSJBnkijhzEHY6LBnZdUx+HlV3WNllXeu1WWLM89tzlAxh3JqWVWsBgKM41fWV8bByfnJGPq4p9TXFa01/7O/+lDh05IY/dvhpO3uZTZjJ4pexD3mfyaSZHKG6kjjN8t7PF2tNRToOetpMYWnjlrIX2d+9y1gSfxsjPboMcVRxV4idNMqU+RQ1Oq2ur8i4NX8zXcWZXKpmSNFGcxMCT35b95mSfM+zm1oaqOOdz9nz70GFf2WdmpoIjqJKl8rHjg/A4H1nGVaDrqckp9v0O62lTURTj8PDo2mvPnkOawvnVz73yqKLWIFK7G+nSuSXN1RIdOnxQK6tL0PbU7axpvFHXnvk9yFvQ14H6rPGmZ5vjfe5KCXuFfTjq23mEvodxp+9Fwf62CyyoKpC9oEwhv4+cBXwTvfNDf131sSkllYZS7nZ5XNECjoXFtW25qMoF1Wliel6d/hCbSXT44DHqpZyZBnrk0Ye1f/8xXbu6oJs3ljUzvVf1xhSOi6H2zh/R+PRB7MPLZ+OcFwZ65fxVLa/3VKlP69Cxe/TC2Sv64F/9Z/qZf/jziDUABR/GSwzo0wBHw20UsryC/LBfYNshLBhYOcXO4EPoiDuXICdInFzsZWu6sziQk4bMEd5UNgaUu1gu1LHQQF1H3Vug+7L8Ms9SZTuWhtaPEHhY3mtBOW189WvfwC4H9GWgM2deUZ95l9AGw69aFKnhvabGJ7S2vCJFwobq6DpXJavKU98nia5duS5MXyn7SZqmGuB4y7k3xM5z48a2cdZ1GK8eusrZFwf0lZkQ6gytu7STR+gT2zabafcKPfXcRXVmT+iFjaF++0+/pYjz7F7OA4f2HpIa41rCEfLF5y/qpWubqqeR7pmq6gceOoKt9vXrX/mifvlLX9SF1Zampppa4Vzwi7/3Kf0GfD729Lr+t0+t65/89kv6F3/4gpQVuv9QpLNf/7z+6JMX9AfPt3WtdlL57B26uNDW9etrevGZZ3FuXdFYXZoYr+jkHSfUVU29eI7xreuO/U29+/E9OtTscNKIxHFev/+Jp3XmlWvyrEmVjTXtn5zW9SXOLKrKbxW6e7quk81Idx6e0dvf8TbFPsfe2sg/FDEN7SLKOcj00bd1Jh4oGnYVoT/PmvP4HXX92HtO654jh7S5Xcd5k6meFDpYKfQj735MzakJ/fn5dX3i66/o3LUNJan0rWdf0nNnLunG2lByY3r2mW/q+vqiFrZuKqsP9eU//5buv++E7rnrPo0xR37oB75Py51M/92v/am+8OyL+uEP/YCeuP+w7tx/QFcvLuhlHGJ+ak6zs9zp91a452zSu1zvuue0TuFP6OPn6A5zTXCWixm/hGbtaj/o54qZA4s3F/U//b/+R1kfRc8RSrdt2MnSBfkGlFLu57nlUmSPEY+NTWtydq98VtMQw3VJrNg5xfFQPi5wkngdwLGxb25SY9VEs+N1HZqb0lQ11XSjqruOH9J+nBCN1GkPxnLHsf3aOz2mLBpqsl7T0YPzOrRnWgdwWhzZN6PpsZrmobO8uo9U8w4P4nTgaw6k2fEa9DOaqFXUzBJZeqqRaQwnUyNzqkQ5Xro+6CrjkjSRSQemGzqGA+jI/knqjunAXAOZ6shT0VjNqd9a1eULL2r55iXtnanp7jsOaN+eJoafq7V2U0nRUjJs47RaVyMpNN1Mde+pg8RzXb/wsvL2qvbPjWvPdE37Z5qaGcu0tXJT7fUF1f0AGTMdOzCj+08f1fGDs5pteu1Hptfdf6fe+YaHdergnDaXrkm9Db3hsfv01tfdBU2hJG9pe+mq+us3dXTPuL7vrY/re558Qlt4kRcuLunEwWmdgO/RPVM6PD+uw7NNHZ4b0xFksfQB4vtxBM1N1TRe96olUiXJuYwUqjKpx9Hb0UN79ejD92pqoq79B+b0+tc9ypjs0/zslA4e2Kep8TGdvuOUTh4/pv175jRH/szUpObnZqGZxmt5QsePHtVeyu67526dOnFcBw7u1zwXwTRzmpxqsEg0NDFR0+RkTXXkiP2QvAmNjTWF/Sn8FLejsk0rZNqLAgIz4gAqWM4OKBo95LDwBRoWQts8umySAXZJN3BZ3e60cbQYuuqaw4EJb7+V0IfWDlG70dveKnk72dosTFEmZYFd2UWki+MiOHRYjNs4Kdo4AOy3EXYQ8sjvUm60VmdnQxvQXs9gX+M5TIUyNuwCWDyAdnbLE/qGbkw/CMLEzmWOJeNj4YA+DqwONAUHAFRlT4DR0w2xArCtlamYwEAQHjRIyJsndmVJWCgj0f9Ity/ZOQcUlg30PQChT9SxhnKNfixNdBQQ4yERygkLVpzC6hrC4XoQDgMDZB9wcd0pY983toBKHOD2HLhL9z/xflVqsxofP6DUjyvPa3r/R35O0zNHNb/vpKbmjsr+3f42X0La2y2cPoBxsK97PdM3Yz7g4BbakCv/c4TA24bO5u6B6crkNbrQT8amT90ui20XB6DZT6/dZcPu0EZH250S9r/ftPZt/O03WAbYSZ9xyekr3Q76X15ZpN1I1k61VlUB3zaOxsnJCRTVpyxXvVLR0sJ1Xb10To2KbfzbOBCe17mXn9f6yhJj31bOgSJCZxEH9drUQUVJQ5ntRi7S1PQUzq81zfDVbp0vAuaoqlUrSjhUdLD9nHpTfE3dxrFrfUkSxwGlryAn6p4cn1DGYbyaVdBnWyZnB/2ZE6lHu+aYsbTnUJJwkOniVKrVG9pqb+MoCiNMXwpTI3BK0G/inWLvQ9zF4idYpSCQi71cyHT0P5IP9NByGUiol5COnVPsDAlhooSyKgejaqUuQ8aF+xYos3KDjx28fWiPKCEPfcSwZBgNjSxEYsuCoJTN0ggoGhyBImOyA6SFOZlGb4AlhrNTz3nL62vxxmXGY1mNZlVplmpta5N2Ijnk9OhZjIviWLH3Qe+xM3kVfky/jpitD2uba8TEmLRkf9S7ymXGIbhjPFuMpf09jM31NW23KOfi1md90TDSgFNk4hM5xmscZ55LPe0bqyFrYRsbXlO3u6b+9hK4qu7mNW1vXtUmH0iKwbYmx6rax5epZhO7cCkVnYouvSzQLSmzm2J0yMScac8UTMGrHuvF7gyrS15M3m6gU+fI5xFxEaeLurUesjCEC8FOyJpv89RoQqegtzoOHXoD/fa34OXRsSE4fchPXCLTTRziDvv0IGEsynwrd5R5g/PKCG1ulKgqw/4M1Tp2aKjWlVarIJVnPrrEIU7oDDZma6dGocVLkCP7Kams12Ud00MJD6/bMBvK0uQWX6il2DjsRsnbdFPmMiY0UPJTqOtipwCTcQchj7Zi5mTAiEaEI5T87A1PHosFuBjGrwVZ1m4geO2LyjZwOwgDCH3oDHxCeLsO1GViRF+mc/SJBskrzBawCzsD2D4bgEHanmrzZ8BaPGCuWLwgXlgdS9vibCEMyaKNMrLbzlgcy3zedAdNmJzE0JcM5CMFPdjR+6DcN8mBChIcMUNpwHptpDmv0D7yhtAaNpBvj5mxeDlDwnhgt85AGmZGYlKH9db2pgDOFTZPrPDv/A+/rvlDd6gYOg3RYw89iAuh2TpiKFwQyY+dV84+bE1nrCceZ8PqyooWbt6U6c14RYzr4cOHdO89D2h+z17t4aJy5NgJNcYm5OJU1UaDi2tTdleo1McIq4qTKvv0jGLnXgWRJocgBkk595AhYa1MEq/E7JBG+3yIHJ8Yw7HQJzVUmlaUZKlsD4rY47IkY/9ta0d3aF3eeymSHH3wScya1mV+VuRjT18GqtC/grWwGvaNmkQ8yxIt20cTzk0d9uFKlimjnanJKdqq8IFjhbPspFqcI7xPZDbx4gsvaGZmhrIlXbt+XbY/pqyte/buU8GaWOciPTm1R51epP7Qa3l5Q+fPLujatSXNcH5+6itfgc9QE1MzOnHiTi54bdm4WB+a9apy1lJPH22ccuzDPoQVfOCzs4KNVXlmhZrxDja+E3I+sfHvMw8sP8wHnCsFyKp1PfL2D6kxe0C+Oam+r6jnazp86gFNzh1hLPdo775jSrOmpqf2osumatms7rnrCdb+O3T+/A0988wZze85rub4fpxUmQ7tu1vrm7HawMUzOn95Tb6xT9tFTa45r+mjD+ipl5Z071t+VnP7j2tu336F9SZmjGI3iv+fC+XED2cLDDUPIMncKohb7DvBivroL4ocOi3rFmGeF4yT1cgJDZhCsQvMrMDXGNCGUf5fg9OFi1dkZ+gN7hL2N2aH2FdKn5t8sJmupdzf9ur40UPs5R0NkW91Y0tMTzWb49yV6qrzwW5xbVWDaMj5JtOAj3Z2H7t0Y0H2N2+qOD5yJTjuRN+GyjmDDfOuhuop4j0cWn+GUESarlV03+k7tNLO9Xtfuax/8u8/pX/+e1/TtYW+vu/x+/UQzo7JyXkt5WP61c++qN/+/BkxpJr20s+8+Ql9+P47dHAu0XXuwmvcYXtJopWlTf3ib35Rlbitdz6xTw/ec0QD9qQe58Cjmcy+AAAQAElEQVT9B5o4UR7W9z94XG+7/x7t3T+lj3/zvP75b/6J/t0nvqLr25EO3/eETj/xVt3/0GM6NjOm49z/Hz68R3fON5UWW+KrtF53392qrK7prrExVXF09Z3TC4sdffPmul7sbOscjut/9Ydf1ueev4Ldjumu8XH9rfe8UT/6xCn1Vq6rVqHv+BziVGEsbDwKdGOwOJk4f3JyckY5t6QWN/p65eaK/uTrz+pLL11Wl7XxCPfVv/S+R3XnTEVj1VQXFjr65Fee02Ovf6M+8sEPaIz1Zml1Q9dXt/Wxz35FZ66s6otXr+vuN7xRhw5Oqdjc0q//8qf0G3/8Vf3xF78hVxnXGg6sM4sD/eJvP63f+aPP6fK1ZaVprAcfvksf+/xL+mf/9mOqzc3o7/6tv6y1TqwvvniRdjd117G75V2qCm1OJUPtb6ZKsS03iLEDr4FSbfSG+uznvqr//Rd+RXQM08W4ed9+Cuy+xID70A5cSZDLoejm9Jz2HDjC4j4hHGYa5sYkl13iUz/kIFSwffQUD9qqMGGqGGoFZLTo2VwzVyiLJI+nqpZEmmxU1cgSVXEgNTJHPMY4c1W9KKuoDk01lqaameYmM1WTvtobKxr2WhqvpxrD0ZPQvUbq4JHjseugBGmcyTRWidVII/ILJUUPA+qoGeeabSbaN1EDFe2ZTLUXvnsmaSvNcdg09MDdJxTn21q5eVWHD0zrLhxAdx7fq0ZWyHHwPUbe3acO6Oj+Wd1x7ID2z47TRq5NnDbpsKNTR/bp0ftO6u6TBzQznkm9TcWDTZkDJsaJ099eUW9rhbyWHrjjsB578LQ8+QuXmWCLV7SFk2f9+kVtLl6V723RzqSefOIundg/Qx9aygYtzdTj4BBaunxWV88+q6NMRCs/xKTZN1mjT1XtmahofryivRNV7Zusa4749FgF3XgmgXBoDblIOjVqXmPosllPOOTmYjg01qxiULkSxrRZz1g8BhJTopJlYeOrcphNkpTNfEKVSkVRFMkW8ZyFNOfCnmCIURQpg35I3ubGmuyfqWzzNWWIcTXqFU2M1TU53tT09ITuuvtO7Znfi5WUBljYIgvCwiz7KXgZCLA523ADAg35hFivdhCSxg1a++c6OQedYtDXgItujwt4z0I27zYTrk3YY5PvcYkfUDaAzmitniGHWZsv3+e/+rs0XsijB2dgPsBeAxaDAc6W3gjmWLD/O02Li2+LBXoHltfD6WROAqO3TXmALqyvdlDr4hjqg67JsbN5vzZElsEIt/qPVPbs8DEefeNBn23DHxCiVdOGkcnmsWInl3jGmNB7xtmzuY9Avo2lcy7QF9bXOJY4fFgbkSLBRGUpJEH9uXL0kCNb+K0Q+mVxSlkF7G2A0IIdwB+uI14xLN2rEZMOtITQ+tSrykJbr9fUrDfUbBKOT+ggB9phEStJm/Qxk91vD99xr9IsDRcuox/HcTk5OanxyfGAJhuqod5sqllrqh5QV71SVWpIq8rSLOglQT+xo23ymtDXQAWa2+Uu0GU+U4V50azDc7zB3BgLaNJ2AG3W6nWcrfCGNkE+j67FBr3AfC8I7R7Q7gzUG/Y1NgHt7J1hjCJ6lnqnrY1VDfj6d+II6848m0i3haP6aviNDPsyWoRDopRVUiVJrOrEPjUn51UY4+FAW1trsoEbKMG5EzPXU81woO6itCiKlXiPLhpqtTqqZg1oCiVJTZyJ1WjU+brXUZeNZG5uj3zs2SgL9ZkvaVJRPxINx1z0+0g7UB/ZpEirrIsKP469ATCWsXNyBni4mDgIJNQkhYhOHp1r5wdaKsj0VdJ7kgaoKXPA6K08xUEVxh79pnw524l70lYe6ruybuxiWtgB0ZwlpAxChCQpexySEcaOVygKYfmyvF2wPtm4QltAYCAIj8UTP0CHWzjvXlRG0816RTZWDlkGfDrPsMWEg545LAcc2oUOHTwVO+hSFTAxB53p3SRJfMKlpoUdV7S+tqRuZ0MD9selG9c5iMUashbw7URrK2vM0SHjU4S50cRO01qNcW3Ic3gT87xg3tpvEK6vLuva1Uu6dOYFLV47o/VrL2rh+staX7os9TY0i23OTE8yH73E3ipGzCa646JDIypwCMamsZgOOofMuezHYV/Ome4BOvLA7cKt9A7NTojtM+A0g555jJcsRCemF9PPq/mk8rRlKNt0VLcKiEvlgj1pB04xrEZgDCjmcSUhMdRNTwpAwh7LoAbCWIogtq7Tx1tVZGwcst0CF9iYPsQukaPQoRMi1KWdEDdWbpRlIfpxXqFv1DU+FjeCGB4Gxx7riJf98xTHMr4BsaOu8XwNbBgMZJsdSdARt8eZHKQtLDHaD0Z69MjvDNCV5dSNDRIqVIAxAkFFhLCz51Ww7JI4lhXAocwKb2qWT9A30ZArY27tjlIKGreOGG7rfYc+9M1ebNC2Z+XYte2xhi774c5HnkHYXxlbC6Ev2MNKu4AnzCgZRYhZ+hY/S5BnUiJC6IO9kJFBsMe6VkpLOebGnGCtZD5b27Z325g6zkhi3skW2EBd0DNgsnCOKpDL5DeIPMHV0cYtMPdt/ntCyzMWRmt9GLAuB3AJ7BK3vk/vPai3vf+n1LWLE2vNEL3aRVMxY8E6MzRZ6FMIh4WG6A1zVQb/gguFuEGONRqa4FJVbza0vrWFo2RZEUSbm5u6cPGCtja3laaZ6o0xpay/Dhv1WaZDR07qH/7jf855qS/7AGLy9Dlv9TmLDQh7yBjkJW5rW1k+YB8ZsH+Fnmlzc0UTzaZW1taUpgmOoK4VaG11lb1qgNOlojFkm9+zB1HpnfUrilRjX15bXUPuCdbHDuPjcMR0FEXuFg9bU7db2+rw4aYYjccm/bN4rV7Tjn6bY+Oyva/NWS5LU7Qlzc7P6eDBg8H5Y2eDq1evaBNeJtwE9C6OFSepfJIpRu4uY6KNy9pApiF6npyY1EMPPaQpzihJnGnvnn3aOz+vK9euca5JFbNRzM1No7seZpCzj2/R356x/3YUZO0GyXAWw34sLAhvAXucmtyrB574XjWnD2hm9oAO7D/Jnp5qY2uoOJ1gv6hofGo/Dp59csm4avU5Varz5Df0ypnr0NZ08PBdyFbTK2cX9dTTrzBeDa2tS10+xm1sxjiEhrp4bQPnwra+/PUzOnTHuzS396hc7CS3GwhLUt8FzsWQ7wL2S3fQSbEL8GAWCViZpRRGiRhzEULlzC3Tu+nByko6CpmoZbygOjxtvgMBo7V5VYz4Wtrq/p8DbfN84QtPach92H6b2j4MFpz3HetRI/U6tGdWBbZ/6fIlTe/bo/Yg17MvnAl/4iCOk+DYnJ6ZVFzNdAlHbM7aMIvdbOCoRIlaavd0aWldLURXnDI+Q84B2EjeC+e0XEOZWWNKqnB5f9Ppu3TPqZNaGUjXOHN+6dKKbmwPdNexMb3u1CEdmkyUcIa8tNzSV57bgL8Xx1Id56P/o0fnNDlY1ttOH9A0+1OPfnTZ+zNf1wfefL/+8o+8TQ+dmNQ0+0XRwV43tsO9v8ky46NCnrkwZE1oRdImHxEX1zv68vOX9W/+4Iv6KE6WGys9TWBrEXeqYtjSRmtd9awXbH6DO9vMgYM6emy/ZpNEj568Q9vtSJ96+oZ+9aMv6Z/9+jf1qZfa6nEmbXU3wj152g31umOHdXC8rqe/+nkNXV9b20MNUYj9ZrzpxmDxiDxT1JDxKoLOUm1qTv/iD1/U7z59Tef4iFytRfqrP/4enZgfV299RbONiiKMtoUJvXDmjOJ+rnuO7lWWDdWPuzpz9YL24Uf43LPX9NLFFd1z7B79P//W39bh4/tU3T+tP335qj5z/oLe89b36iNvfqPe+sC9evrcVX3xxqY++s0z2kYXa5y711uRvvTMBU3tO65OXNFHv/qKfulPvqSvn7mmYRypwX397v17ddeBeSXIHnt0jW8lUl8dfAzL68v60z/+E9n+Y3Ze2rBe/YP92DqxAycM3uaPU6x6fVwHjxzD40vnKjXxIUE5FwsX5fLWGIrutjbU2lxVEg1kTp+Ci3CKwydnQVy8ellFd0s1jGaIN39j8boG0NexymTYVWt1SYP2ZkAbxTomRGwXo/aWqvBPhj1trS7KPIH1NIZXSx0uRbUsUhoXOIfWFHH4tLIKCqllXja5GrRXQZ6qyzWeRpqoOU2BaTAznmrvdFWnDs9r/1xTU41Y+2YbOnFklrBJfTE5J3VgflJzOFLuPHpQj9x3p04cmg95h8lPoq4mG6lOHd2v08cPaG66ob1Tde0JvwFU1eF9Mxqvxpody3Tq2F4dw/tZi/uarMXaM17VYHtZZ174hrZXrqnorfG1dRGH0hWt3ryoor2q2fGKFIy5rcN7JnWEy19nY0EXXvymZscSvf0N92oPjh7r0wRGN1WJZRj3QzXRW5M8xFM1Garic1XigWqZNF5PNTVe0xR1zQnUY2wunH9Za6s38ebe1AvPPa1r1y8TX+BrxRnZP+86+8orsn+GsrayrIUb1yhb5AJ6QysLyHP2rM6+8rI2N9Z15uUX9fKLz+vq5cu6ePG8rnKhuHjhLJeUVRUstMKoms2G7r77bv3Qhz6se++/VwUbUj/8TZCeBoQFl5eCBTIYqlksE6ygXjjQcTgpoLdD0oAFfQfBuElbaHQ0ZjVAods/BVYNJ+O5g51CR8RwOyBmT8EUJ+RA4di0HBxj75SmiTyXyzTx8sDK2KUg5DHeBOGxOobEyUHnWQTTUb2MQ7YhSVNZaHxKpEqNLsATB1YnIFPqM3mfKKF+SphVU2WVirJqRWlmSG/RGN1tIKsH8C3b8bdk8pYPTDZZj+lDHCMz/S5scXTEXUS71KH/zsd0Nx6R5qi7ROgzOrKQYbPhtqhxvA14xc4pdg4eCYCX8XQlb7mYegUrD+xdosxnCl/qanXVK4aqPH0dsEE7aE2+PptRii48h9AsraperarJoXGcg+HE+CTOzXFNTIyrOdYMqBPW6/Cq1jnYVFWFPstS2ZgGMF4epOSP1ZusgfVAk6LroLvYK4TUMb3XOSw2oRtvjmt8vAkmNN6cUJP2680mbdRluk299TGRg7f93YCEzTaOHZtGxpglGt/7IHoasrEUIbS5KS7b1TRiAe8S3VY1larM76LT0hbr5SrrZ4t1dsiYmbLN4sf2nZTihqr1OhteoT6Hz+mpaQ66Pa1yeOh0ekGetfVViXHtD2z8WCewo06nG+Q3m9hi440TrzhOtMbpznQ+pJGZ6RmtrK9xKHaqVTIuFz3lzFlzdlaqFYm1P6GPGXV95tFVCnzot3M0CY/CgJHYnA1AfmanHP9RNHpb7NW4XQ6juCyjaohYWLDOFEQGyFNe9gasKwUgJM8uGnnoL42HWiaPU+zgxxM7R9vAQsYmlFr8PwiorJyaI5blLLjVRKH25hLr5g1NYB9pHEM2ZAwSwkjO5iR264HF5RAEWHXTkyPuHHVIdDn0YQzYQleDXkdMHRV2keq1bHN7SwAAEABJREFUlaZOBYc/+9tJBRe3BHuLI6c0ScgXB8QCCZ1cHKuBkzKjvXarrebYGGM+psmJscCvzf683VrjosRei2NpUHSJt9kLlrWNzbXXN1R0NuHVZ34WzNVCSTxQe3udPWtbgr7GZtPjoueYw84ncqM1w/rhSe/A0t8RcHUjiLCEU/jPefgRg3fJJyNNG6TdbozqYQ6sUYgVIip/XKljyUFFvMyFiAh6DgO4E5JlT2wv6K2OlZcfC0Jm0G+IGSvjDZ2LSRCPHWFoxTjsgo3pjrymH/QSdBX6Z30s+ySrD2LyY+fgHCMCIFYAwVshpB3KZRilC8isG0G20asI9BRYSJVQlzoOeWLk2YGIizzLdyHu5BwVdqDbccsKfIyntWMZAWUulJYLYjJi+BANjyMdnpAKLxN4NI8L27VDnKFh/HgYS2aG5VEmUBCnlCGxFcRySBmPwGz0oplR7DsERmwYFY1oQxA72d6dsJ5Z6GLGhbh1wDnKgn6Qn3jIM53EJR+kRFZkCkKXeRF01lLkInl4URNheaBhSwv0AyK2hhmdhWVNKGkrlhOLFVlOof2YkNR/6Lnj/sd04r4nqJcqyeo4+3uy7wNip7HHDv4FZ6s4HipjT/LIhpjsS6kyzidGF0WOdaSiDh8OFpdXtIajZGVtQwuLK9rEMeK4fMW+whjEEjIOOKd9zw/8mCwM5zUcbcHZ0x2ox0W2S9jnstcFYZ0mXfT7CjTcAUwm8aH37JnndISLnDlfxti37WNblmay/9PN+toal+SObM9KWOuiKGId8uIeJFv/0BSXvm1Fccy+tyIXRbKzZoVzUsx8y7m0IaySJAOJRRXDZ8jaKcZjc2NDDc6rW3y537tvnr10GNbJMfb05aVltba2lWWZYKvr167JuZhqQ02xP0qRnGJVcIjN49yZndurv/wTP0B99L+da2J8Qi301mKPrTSaOnvmvDZxpM1wwT9+4oRqtaoqjMVYraaU/mr045HP+hp7p8R5OWzRj2Bx5xxyOMWUx44QKbTrJ2eETLez84f10BPv5ePuAdXq0+rnKeOS6Or1TT3z3EWtb5r2m2KIdeV6Sy+cuakXX7quG0t9FdGYVlcjff0b5/WtZy/r+eeu6+JlKrhxrW4MdfXGli5dW9fzL11RdfZB3fXI9+uue18f5AqiBMMmho5RGE+h8lz/HcKC9gKQnHleADHnqb3rsZlGEr425gazwYDYBWo7D+Ts+1YWO3uXbYW5ZvPNMJIHgXgotzwDtmzt/l9DoY9//FOCCzady/6Z/BD+zsYDnhEf9dTb1vrKouxvF27xQXpxs63mzKxmue9dunxVyystnb94CZ12dIg7+LVrNzTOmXXY7qvenNBmEekG57WcezkDLptLOfcgx5k9Qh1DAxFH5OjEmB45fkKXzp5RkTBFfMZ5INEYZ8vX33NKcb6qre6SXjj7gnIcO0PgXYV7u3T48KSUtOG2qodO7dXJqYZqeYyTKdUDDz6kH/zIj+oTX3tBv/x739Di0k0d3ddQPSq0trapZy9d00WN6ctXFnT26oIePjart56c05On9+vQ/ISUDfXSpUXN7z2iBx5/E86TRGfp51ary127pqTu9Idffk7/6g8+o6fPXdDf/Nmf1pidMRVx157W8f3jOs79vM7Z1ffbqkTburTW0lPPPytztD1xfFqriwta535ayeIwh20ccpywO4jQl8tRUlHI5v5gGKkxuV/x+JRWc4eMqdqdXJ/81Je1jBPp+tq2ZpiXT+I022Ate+bmgn79o3+sc1cuK66iJhagE/sn9dZHHtXD9x7X+Reu6pXzN3QD+dqsOYcn5pVhg3/6mS/pX//K7+n6GrrHd7HAR1irf3Z5QR/7s09jg9ImNvuVb76sf/D3/7E2cUSdu7mmb11f1yusN912V572n7zvbj108IBwNdB4zjzrBxQu11ZnVWfOvqynvvyUCmzD9hObC4NBEaaRE/3jiS2ktj0OPYjiADuUHjp8XEePn9Tcnr0YXoPF0sshsMeyKkmklIbM8VPPvKqkLV7mw4VDaozDaKpZodNDdbY2lVF3Eg9axT5T4ryJmeA14p6LQy2LZfQDviZXmLzmOKqwgFdY0NJoqBTDgkTm8GlkiRLSVRbABm0nSJy5SNXUq1nNMN4YSA0qNClvVr3GaqmmkWUGz+Cxw3t0EieQV0dzUzXdcwolViJoYows1r7ppu46eVDT4xXSTnsw/Ew91XE+3XPyCI6fg9o7M6aaH8omcy0Z4iTaq1NH9mmykeIM62j/7LiO7p/R/GSDvERR0RbeH+2ZHgv1jx2c1yQyQU5eA/oxjVWc6r7Q5FhGP2Lar4a6dfgL76jxs7aamVMF3Wc442peqiRSEudK1JfpJXaFPOUxS2CMnlCBGtVE4/VME+h/vFElXoF2qEEHudhwEzadhPGJMGIC1WsVFThmmrUqm1ki1MvqwbhiJFmWcrmuBRqrY3XFxLJ4s14Vw6KYMZsYa2h2alJNNrr9+/frR3/8I3r7O9+hxMfqc1kouMB02fTtq5X9ky1z7NihwS6GYkxtJhQs/IY+tmLIqZMTt82sz+HFQkvL6Oiv1bG6hdXfATIX0NokYDuRlTveBgI5q2dAZyR4hgGewoh+MGflscnEp8rYlL3BJyHPUeigVghFQCoGiZeHxjZxnyahXlapKsW5YKhkozi8Mi5kWSXTDqrQVSt1lWFV1WpFWTWVhWlGWK+oyWFk3JwbhBavc+mvkm80hozDTgZtZvx9psRkIDSZDI4xyEhXkadK+y5yKhjD2MX0Gg0Rd8QcC26aprRdVZalynzK+HmQyDlDSQ/pd36sGH3Y4dUROvSSgAyjzHymzOQDVnnHFuwwWI411wAbOwoL4Ig7xkPYeYENDHAYWz5F4bF4WOS4gNpXvr7ZFgdN+5XpHZT2UlqHVXKOMbNIAAkZZNYgs5cCuxqwaNpBZcAGbqHl3yang+jMKUYfDmbECGJnIRHKBOwALmxwc3OdjXbAQdykpR0LoDV+UNM6GdD1OtuqsvaJzUP0Ncr7RLcYmJ4ixqbDAXKLNXXAOjqkPGeuGuqzh7XQGdf84dOqVGsc2NbURx/mAEnROyqkqSHD4YL99nGiVdhE2/Br41wyne2Zm1fLnEu008eJZOM1IFxaXtbE5IRSDr8+9hqiD9Oz/a2heq2unE3Ley+7zHrP/DDQd4edoJjw0IFSr6ZTEyaXZZVlKCCKIjK+8+MEQbxTRtyiRfmyMQljw6GtP3L4lOGAy8gAFRYcfAhp02gZLhk7xyt2vEewfBfixtfa2A3Ls2q36eNQocwrS607JhRgzb95+aI21pc0xT6ABJiCU6PelEfnJJSwDmSkE5sD6LRAHjO+nH7Y8hU7p5g90rgSDU0U2HWd9SJlDntbmFkTO4zdABvw6K9Zb6iSpoqiSEEHXN62OERsb7dl6w7DFi4dCXRSFMajx/jauNXHpjQ5s0fNiWlkrGmTg+b1hZtcBq7q0tUzunrljLqdZTrcRtJtiX0x9cKme4x/T2kaybnCtKLyx0FLHxA+dh67G8FbSL6F3wUJ+TYW3uwI/VjosCVHfsmL+mUjr35bk+Q4F4tmLYYMMXDEbz85Cs6xh+8KK4fcTJQgPIwq+qKmzTnszOrafmU2FYByWTIYrsKG8VadEPmOLxd0FSRDXpGyeOx4x062Zr622i15IHEeGgP0xCTCkp5C6pMRnjJv9zse5VsIrdUbIXZuNE5lPiloY1g7GADKySjjsjRRe0K+RQyWX4K3UVkmiOFDsOtxu+K2Mtuaa7pE0UGPDFEILV2W8y4zLQvjg8EoDSGJ8in5BulLcS07vh215O1USR0EJeroi0evnj3K7M7gsD3PGDkbI8otXcZj2DjZfyXP8m0WgKVgRWWaScLpakj/nXEIdXgFkTEbiukX874AVinowKoWo9etgacW7cc+ZT/OmHMlMvbxjHmS+VS2Zu/Zf1STs4e0tdVjHYBHnMocQAWSKnJBliFrvNlYkiXkDtXjQjrEgHME2sZJ3Gb+G8jSgK/ALS6hOZQ+q6k7GMrRVuRSKYrl4P/o69/GXYELHuNBb2Rzg47RHbRheWAwgq1NXT78GQbdQblOU2YDOui31MCZvHRzUeMTTW3ieJqanpKNy34uPQUdSbwPafPbuDimbwOZMp2ti6DKGWjAniTWOPFj+TkXsTh2mhgfV+kUytBNX2mS4AjpyRNmnIky1lextt7kY2fB/aTd7cqcNl3Cq1zC2p2OrP3r169rfX1dHc7R1/joHfuEvjI+yHbkwH79/Z88EmzUzlCxl1LOUJUsU4HQWaXBZX+dj+B9znPjarHnJ6yf9pFIjM4GjqgM+si50JZLnOwc6pDfkUfnacgRgNigshw6R7lBTq/6KdDv9PxBPfbmH1RWm+IjwLwmZg5LflzPvnJdn/js0/p3v/8p/e4ff1mf+MK39LkvvaDPP/USDqChtto1nT2/oe1eQ/MH7tP0/Gm9eHZJz710UxvbXheurOtzn/+m3vej/0g/9Bf+Cz3xxvejT8YoNhEKXlgEdmW2ZHZhdm7y3Mbt/XnAHAjnLbu8BlDXWIRVNYeXQaI7xHlcCedi9FGCtwbYyRBdR3Es7xgAqpn9FZyxShjfXWD0bstDPvIG+0WeW/kWHyHISXwnLHBm/sqv/iYycIlvtbSyuiYba+vvQT7mHzu4RxNjFQ1wPhTco1vY5/L6tiYmZ5Qwp1rtQg89fLeef/GqHrz/fmkY41ic1ImTJ1XQh+fOX9LljQ11k1QDBrdj59veQAPOU1FU6iByEsMv080YH55sVmxit+1uLppUDyeLH0oJPFw90/PMsS8984quXb0RZgrbt1CPWtBtdLa0yPllho9Fdx3dp5R6tKKvP/Mt/c1/+N/o2eeu6Kd/8p36h3/7r+jJew/qQ08e0o+/+2HOCx39i3/3lD5L+XQ90c/98Nv15MEpPXJkTicPjHO/ddqiH7/5W/9ev/rbv6WzN1b13Ms39OHveVI/9f53csKP9czNTf3an72oA6cf0PPnXtTTzzyjyczrDTi2Hz71uMZ8RSfGpB98YFqvP17XhpM+d3lZNzvSwelJ7ZmNtNUaaDhMwZAZBbCFnJiZUkFoT5QPFcaI+3Rre0l3HN+jGsqrs7/jwtBHn76s//JXP6qf//0v6dC+Of0nP/JuzTEvPdoqGIUEos76UJWhdN/xw/KMRyVr6BX6tNXJ9X/80r9WnG/podMn9JF3vl5//yMf1gfecK/mZ5v61ssvKYXPpBJF3Inv3NfUX/7Bd+oAd/wn7z+mu3F0NWOxzsd68M79mqnGqkdS0Sr07Fe+Qv8ndWJ2Rg57ylmnhqzncSL16cvi+rL+5c//AmNZKMy1HVvGxjEdHhTGI2I2pkRLtRRhkhXaM79X9z7woI6eOqWx6WlV8YonLJAOrXloqliTOSxqOB/SaKA0FXBK2TjtgFpnxauwQVTSSjh4Vu2wGzaoRFEbpvMAABAASURBVJXUq5rEqqYJzomKmpUK9Sw/VSXzyljEahWnKorg7qsaYbOWqMYCWSc+VquoniXw8KrScNUT0lZmbcI7dhJrQeCVMPGzOKWNqsYrmRpeGqs6PGeFJqoCTpkbqEKfMpRTjwtN1WLyengTt3B0deWHbYaoozEcRXW8l1nclwYt+bwN3SA4bqrUc4O2Yr7eJyNejsO6OWUcef3uturVRNNTYxprVGQ6zNKY/qf0y6tJRxPa9+iyQV/jeCDvC6XJkH5GitVXQl6Kvj3yZj5S5gWfQkkkxehdjI0ipxZf+7f40iAMvoETZ7xeC/xriVczTdTAgMfQ+Vi9rnpaU50vRBlfcxpcCupZpirl9WpFFXRZgb5WyTQGj3oNvVfLuI3BeK2mGjbRpNwwBs+p5pim4DNWratWqevHPvIX9M9//l/q7e96t+zHLo0DLp4d+ydZ7Z56FrKB9kcX1T6TzxbbHB0avUgLvVi84GXJgl3EIEKyJBfLGdiAvc+UYmdpWkX+iqrViuqVmqp1Qi7FFWTKcLJk1aqq9DUxUC92yWgqBI7h5ewd2auEgyJ2vA3U8ejTZ14p+vIgzTJ5ywdmd7Fzip2jVomEeIKtxt6FfKNxxD35gZfxS1IZzzJ9m1/on/UROT19zAxppiRNlFh7wLlEznjBM4Sxl0tcyHPkWXuxc7LQ8r338hk0HHZMt3HsFEWRhqZX8o6cvEfN8Ql52vLQWh0XU8d5eLjQB5hLcuA7PS6U0CRkjk0YIIdnrvosDXpLCa12j81sYOBQaBvaABkKBjsHZgMFTGiaaEca9iTmScFFTDu2wQLXZzPu4h03PiW/rnrY1cDAXDTnUrCbYFu5wg+NwzpEwyu021fBxXoAL3MeddkM7MBqTseCvIId0mQroBW8bM0s08TYjE3mfCSXAo1x7mtzfUMFi3TGmFnOW9/zUxagvohwCKRNDg3bWxuaGB9TDdudYN2tpE7d9pZyviA1ahXZOPWZQwXzO0lSZejQwpi56Bi32uwxpY05VbD3NM00PTnF14yOWvAo2PASxnJjYyscPFMOyqZi+02ego3E/iZCi7Vja3tLDntIk1QYhTo49VdWVlkHGoxpxJyqsPE4RT5mCHI1mfPOZzLeMfYROycZVP5YG6hKHnv0mZfD1s2edmigDvQhpIpzjiJSMaGBem4nD90WHAwHoIAxVDJexjNDFxlzO6umSoibnTlrjz57bM852nbGkxCe3tIxaeK3yqwcpgTIEMQyiQAP+bwV85+clfGKCY2HgUyfOhXo68bV8zJnXuyHGpCuZRk6b8jWpgK6nAaczdsEHVs6MIYfYUEfCWjfM7445C3tCnUZd4/Oe732yIE/lIewyhqcVRJVq5mSNAkOOoZTA+yxxWWutdVWyiFTLpLP2Ok4rK4vr2qTz721Sk0z84c1te8ucKemD/Dh5+Ad2nPwCF8m98t+W6jHXFvbWlKvuybFbaTZVnuD+ks3GP+OEg5DPRxRqFgIrdg501AILe1isk0/AcQpf1We6X8HgcYpSfy3Y1QWmMNDOz/YQRlFf+S7gJimQVlQvqEzmyGgD7lsDg+YozuwNLOYfLoViFgZR2EoI16gU6O39cfWhZw1wWDxAHRlZUYvM/qAsvnyTbuWB6+cDFrgbTHLpwb5Yj0rAAVGeUtWkz1nPUKD9C3ZBfqJQh0D4A3Wf0LnEkgpM0aOl+UTCAVa0qK5tfcamDSmhNuyGWUJq2dQeDGwZJtcO7B6t0CZPUZqCO2anMiB8DJYtORVUhj9d4fRlAj1YgcLh51hK8zlhD4nnrgh2JOXj4HFKYeYx40QmidOiADk0ixv2Dv0ltCAuwWKXvtYGXmO/hgTWy9jt1M/tpISzLncbIwLnwvlDnkdVawhSOxB0aZzm/dh3Ekz6PaYKQAybIwYN5PWx04+8UpYOzLgM086lSPPOU/o9NN/97/RwZMPyP6vQs5XVUReBV+6B8VQ9hPBg6RsHbXfJLDfqunhJFGEXHLkKzh6WjhoCghrjXF5znXDOJbPathlLHNkVDg/PvKGd+gt3/ODStMsyBpMF3nNJixuYYlyb+1xKR3YHovzucve3MemE84FYk2/eeOaZmdmtbW9rbGJCW3w4WRqakqtrVZYi1wca9++fVpZWZH9xKRtnx6yt/Xg18Lh7eJIDr1nWar1jQ1tbGzKdNvgo9nW1rZqnF2LYqgeTq4uZ1AfxWo0xrQJnXexZrlYXbt6TXaOaHOZlyL6NdD83nmtLC2jR+nihYvq0o8kSZQmKecmVg763OEccyA9o9g5LfJl38aTqAasuQPODhXOyZ4zaL05rjHkuXjpoiYmJ9kbmnS/xx1hXLkpjWHyNp6xGA3GxJhYIEsbYvJ3Eo4MR58dY5MwTplS1vmU/cB0kLEfGqppylp/UO/64F+ST5vylTHN7DmmO+56TOMzR7Tdr+kSl++vP3tVn33qEk6hM/rzb1zXc68s6jNffknPvHBDL7y8iOu/qUE0qY9/5pu6cmNLnX6m7/nRf6gn3vIBOezKIJNXCkcg0wGxMAaoyHKxH/RFTk6GdTcnbjQUhgeLDzllHqMHXbEDznrGM8DiIb+v22su9OYA4k7kGDvFJRcIyogxt1Ycrx0QRYnhXb7ggQRGyvQt+xHS5If2LBzAssSzL72iHFu25uy3xXLme5ZgG/A/uGdO+2YmlPe2oRnq+s0lXb52UwU2+sKL53Tp4nVNT4/JxrvGrf/S4pKeefm8cuz3k1/8vL724nWdX24JH6wSZXI9JLR9hzaGzOuB8xpGjqZjbCJBt05XsNtvXr+qszh5xrn/xMyxWhxrsxvppcVNfeL5y/rWzUILrVxnzl/ROLYxRGc2FpdwYGz2nSoTe1SkDV28sagBZ1eusNpaXcVxsalDk17ReqQXn31FC5x13vUQZ4ZqrPvuvlct19TYzDG94d4Tmuy2NJ5EOogD7JWLC8zFPDhMDs+O6eSx/cpqkf7iR75X3/fGN2iWHlQ0VM+l2kbWj/3pV/TpP/yM7tyLbujVJ576in7tc1/Whevn9P4n9utHHzqgn3rzA3r7m07q3HJXXzq/oH7SlKtU5JjHA/ZqNAVHewPmVEFqABg4OdLkKify4plXdPPSOb3p1JQ+8PAx7c2kHuve15YLvdyO9LEvfB2ePb3u/rsV9yMdmprUT77n7XrjyWmNJcZloOtXruosffzGhZt68HWP6z/60Ad04sRRffKrX9DUdF0vfenzKhauaX5mTO9916N69NQ+/cfvfbMqnOWPTHjV2gs6NZnoIRxm73zolE7tr6rppB979xv1w08+qAZ27GlrrDlJfqYHT92pLPZiaHFmS0PkZRlUiw9+r5w5W/4WEDZbPgW24eRiGIbHsUaJqeHINyu3PhAO4OazTKfvvU8PPvqYDh09oQaXiJSDYkp+hCF4BqOGQ6YSF/LxQClC+WSoOB4K34Qy7xUPibMIVNKKYgbDFtYkiSlzODVipSi9CnGKQOYMqrJ5WNyzeKfkV9JYGbB4Rjr1jrYiVRJHpx31Y9WZYBWfyGAXW+9j5Xlf22wCPTYuR/c8k8MTOhb8GI+d4yKV4URJmUUu7yhldhcs5I7Nx6B+Ty43dCVoHd45x6VzwOQddLc07Lc1xNkjm+zQDUgbmN0YVKEwGkwkMzChK6GHATKJuC1QA9oxHUcsIkMmcIG+FWgGVO1L0VAhj/KCDYPGlNOWQ+cyPjZD6YfxN14F8ufw7LOh9uHX4ZJgG1cURegvVY3LQZXxSJ1k+q2go4x0lU3LQkOaeFXQZYzuExalhDCmfkIdVC9UH8atAl0sDM36R39SeNVqVTayBjaQKGGcbbyTONV73vt+vfeDP6wml1ksjL4N1EO3XTbILheiNl9SDF2+PJm8ppOCPuT0h67L+kdThLzJuLX4E7cyNF2WURw7x2HIK8sMqarVCqiqykZbqde5sNZVJbT8ipWRn4E0TeWp47FBF3uFH8cb2+QtG5cCfYe2bRaRGTunBP1laaYqjiZrIwA7N/6ZT+W8k3PGSIhaKDgPpJBn+QbTCVk8JR01IOBBhy7A6ubULzFANzuwse5y2CnR5WLYRb+GAWYJ2ByCbbA5mti75Te9WZ9M3wPmCC3S0FBRZHJEtDdEtEh33POosrR+i6/xgBB5eSB19C92jrl9GyJNqTUpmd6I2XDBlBi1i1ulFgFOCZtcjYNlysU9RZ/eJ/Kh/yVfa8fD10cFwzGQY51JkhiaBHvzcrELSBy8gDPQA8W6/TNq14JSHopCYkcm0jyWRSCrThfpm2jDBcSsIy5xFDmFHxgVbDAlOHzY+HD5GzAHC0Ow45KjvaNY6rAuDZg7FeZkkqZy8IiY1w7t2Jp66QKHCC73s9OTsn9WE7HuTE/UNd6shnSntablhcu6fvWclm5eVXtzTQXrj1jHxFrEwoF8A8WNKfnamLZbW1peXWHe9ZXh7KnWUnXgX2MuuMhr3/5DStG/fYG0A2qrtR26toGzCmVTr6c9e/eqwoZq5R7d2rjaeMYsDObItalSsLYmCWNhiJ1sTGI30hN9C3Xg7Mjz3sv7RM4ZYnLpGm/HekNAvguwQbD2nC/TVtdgNEHn6A7VGVmgz9JMNqfDXGRuW5hhT4nPlNBe7BIlrFfWrg88vWw8vSd0ZZnRxNjeDqwtw05PLH4blhvLZNqBYhfk6TMWS0s3SQ7VZ31zkWQOdltvYmQwHjb3CuuDXOiGqYmoqIRCClRmVlMo9J/CujnhGYeUzbbNRWVzYx2eNTWaDY016rCMGBabI0OZc9DaGbKvFDY21BufmJQ1V681tL22RbzQeGNCe/YeYo3eJ5dNS35SSWVO2dgeNacPaergYRxCjP9YhUN/i88QLdrZYr1Z08riZV0897IuvfyC2tgZhkhZIfv7Qm2c+m0ciW0ucbfibZxGBg4nIc9CS0PXbfdwcgLWoy5rV9gj2CfsV+UDH2huh/CxuvDukG/osX8PcPTa/lFYJ5FEKNM5Z0HQp+UXpukwL/PQf8sjEsotLNCzVbc9VdCWI0Bx4Fe+LC/QQmh0Ya7fmu+3+e7wKmvdflON6lZa0irIQxswNn4U7iSCDZiMVsfyrTz0AXZJ4jCVEhghj6PHcQlHGEBe0IGjhsGCXXnGGORk70Zoi7zv+gRW8aiYmvTB+vHddIZQjIMrg1ArRl6DZTtyDATo3x6LGXZyQ8XyRT2rY4AffXOJl0cXPoSp0ox0lsl7Q0IImN8efXjmnjOQdmwQt0CZgDOQH4fGHTGLjIYj2EM5ZuWYMGAUm4xWzyOLyZEkKWelVDY+VibmX86aH0HrfaJSXq8s8ewrXjHrTwDEzvoYE4G25L6rPWvf9EyZkclB/SrEZO2gLDt1931SnGmV+e5cqnwYAye7NDrniUeyM2MX+x0oUsEaPIwSyhO1urk2NtvqEA5yp1ZnoFarF9I9zhV5Hitj385YT2Zm5zWOQyOhL0lGv+ibH8H2hYzazWjEAAAQAElEQVR8g/eZTAehzHTBWFja0Q/x02dvglQF594a6934+LgWFhbV40zb4byYxjFrTUsucsqoT5Xw5NCbvuy3ccbGxjnC99F/GpxEtg8k1LP9q4Mz3JpqcTn27AFGb2dQ+9jjWKTNMdRj/SnynLW1EXhbfWs/JBjLCueUfXv2am29L/tNog46SdhbI+cUx0nQZ5P1OK2m+tSnPoP8GxpSb3JmSoNOLudiJbW6auZwQh5zZq2tLiv2sbZxcvU4I8/N79U6H4IWrl8XFUBo/fbLEQ2Iy2JHmgcR5FBgxp6+g6o5gdgbqyBF9pT0+NSsXveeD4uDghwX5pn9x3X8zgf0xJPv1uNveI/uuPcxHT55hxrTOOK60ivnV/XnXz+nZ56/rqe+cV5/9LGv6At//qJy19BADf0n//m/1j0PPwk/hzyAvngXiwRS2VrHHCLGwJoVB1g8QDZyBpEfiOwVMOoWSws87DxpwPYGNt7cmwYG4jZ+BfkF9yALc9Y02d5ngJOdd4MExnAEJ/5zt+GdlydtcISUGAWgG/CwagS7nlJmEx+xdO7sWQ05DLXZ728s3rBsuldwr3K6imPh6sXzqsRSxYt2Ih04sE/DIlJvMNQk9+ucOfalLz+td33vW7Xc6evlhbaePndDS+xz99xzUIf2sjcrCTakQa7hsFDk0Es0lDl3h1EsjwMgxdaY4brMx8Tf+fwXtLS5JW11dHSyqT3NVH3q/eaffVO/8ekXtRo5rfal/Qf3as9cQ0kKL3p8ZWlLL9xoafzkw3p5uaOvX1zTIOEe09vS+x+/R3/9e9+hGeo+9a3n9K//8FO6UoyrVY201lvR5ZvndPHmir7w9DPqYXMd1p+iOqEWc6RIIo3xoerdj5/ST3zfu3X/ycPyGurUHQe1tr7MnE2CEQxwRG/Tl4sL23rHW9+k//vf+Et66N5jOru4ohcWNlSbjvTWN57UFHf4O/ft14SrqItT5ve+9rJ+6fNf1fnFjmwMC+7LQ2zABu1WGJklDAV7aShWPZqMIrW5U6/jZLvv0JQ+8PBBffBh1jT8G3nk1PY1vYSj8xNfe15LW105vCx3Hzqu2lZff+2DH9IM5/O9hw/o5fNndHj/vDbw1H3885/WH378k/ryi2f06UvL+vSZl3T80YdVP7xfv/GxL+rCtRvaYL63eug1yjR79Kjmjh/TdhzpxcvX5RKvu+69k3HO9Sd/+qd68OG7dfrO4+oj68TB/XKNmp5+7gVF2D9mJZ84DYsId0GEeQx15fo1dTkXiR+sRCqIQGh6cbGTcyUYbu4hoRQCHsc0NNr61DyT+nV66HVv0t7DJ9WYnFFzYkaVekPepzCICZ2Y64pdTnyojPFLfSHPJS21uCGNlIFKKi7MDsSknSoInCYRtJHoq7wfEjql5HsW5zTxSmGeEk9QSoCTKBZZIYydRBFxeNChJI7V52K8urKs9VWMFkNycpxNUQGTpmDgiiG9swWCeOj2UKVyiqHCxh7Kc+Kk2QgKZncAdXIufHaBG1hIujDjysv6VNcOqKacRE4bO7C/Sj+AnmyZMebUH8C7zyLW7w3UZ+PpdwsMGZDugZBvIZtwv5dTNlCv3w/osil26WuHg3Kn3WVz7mhza1P2pcR+CyKCfxqjQ3QSs0igBcV0OMLq7Z/TBLCAeBYtH0lGk0BnMP0GREK3JYzGWzkKr2SJGrUK4+jRXa5tFqkOX1MKDND5Co6fH9EHf+KnNMEGnviEcc3kWQwqLALVak11bKjZbBDWZGm7hHo2LscYxmwcrlQp0sKeuD2OTCv3RJzxhC62EDvxscMeb8PoyZAjPzF6aJyFIKZeKL/1CowlZyG2MWq1QE8hVYT3bUGot8PLJU4e3gHoxLlElmftIg0sjacUK6R0K1/ayRGFpHgc+A6PNW92iUEp2CE2Mwgb3UADbObbwIJg9AH0pQC72YZm6JJtlANsb6fM+oRh7iRxFPRk/8ezLvZlbVjbLA2h3Hoj60FMLLZYiVA4etGEAj3yhrh1BFlCMKIxWWzcqxz2qjjmwqEFO4gNzpX6QsdmQ87HoVaSZMqyqhJobJF00HlD5sNYhDzGxPKNP2KOhAupwMPk2UHIQC4b4JIilnNJ4JVymE85yNnBqZJlrEeZzPaModW3cTDddBkHg13qBxzgeiDE6SzLO00UypCvwuErSVMtt1L4DFmoe7JuVVI2mda66lWvU8cOap6vI7OTDZ08tl+nTx/X/fffoeNH92i8LvnBmrLhtgYbC9pYvKKis6miu6lhd4OFvC2nDnO2rzG+mtYn5uUip5wxsDWntb2pqckJJbFHniptJ0qThK+tG/Q3gS6XsPtmo8FBv6sGjqIsSRRFkTLktkOk2eEyX6hcFLMedRXFMV9ON9QOl/ltwnZAl8P8AMf1gIPZzm/2BZs0nZizzMrYoIINoszYOVm8wxdZQw+7C8A5EMJR2vQa/pkgfIze0gZrr8sa1MURYGiHeFshf5Rn6+UgtF2o2D1PcNzlXK7yW2HOQb6PPAXYNc+YL9amtW9O2AJ6FAYvBfCWBj21WxtavHlDtSxVzPo6zxflaeBZA73PMJ+Yr+sFsuXMaSmWk+i/CqewXjkPvxwZKKefXdZ30329xnqJM6fHHtDqthi/mPHzMvvvc0Hqkmf9KzjMiLV6QF3H+DVwwo8Bx9rXbIwxhIXGx6Y1NX9IcX1KXVXU57teP64oj5vE6+oWXiLfuQp9yjVAnwUfQfrtDa0vXdeNG9c1NTOpAR9IWlvLyFDI7HiAM7LNGNr/fdFgdrEd/m+JHfYJgJ1ssl9sB3TUtn+CSF4bZ479JlpAt7Sh9mZLm5ubu7CuzfXb6W3KtnFamkPp1jrFOKI8ZBd6tcB2vpwsg5jpGBt64QlxW9eKMgYN9FZgachULmBk5kBhiGyYQsTGjFwjs/rGOTAoM0KS4pBV8iGFbLfmAO0U35Yu0Gcexie0CE1Zt2zBmIYsXkW/CHR2fiiCTWOvxg+Zgwi8brVF+Q5Ngc3eyg+0ppc+ctKG8TWQb+2W8tEqvJA+PCEaXkFCCsODxghv5ZdlIRlqfbdXuaYHnQaS0TywjN0Y6dqyAlkY2Zhh2EEi512Zpsw5GytLhwiJslYpJHH6yPt20hLfAaEXgdZ0VPav1ImVkDeqU7YX034i70Hmiftb7RYc+lLWzwrwzEHH/mL7iGOf8jFyjsBiIWc8w2t3e+X4kGOlgDrQOHgJWOgQ4haCDmL9lZ/7r/SBH/+rOHhn1S9imXOnGPpw6SwiT55YvzPyWW+UKA9lTj1o47Shsck9SqvjGsCviFK5tKYoqQbESUWeD0Rvfc8P6q3f+wF56wv99qxvqenA1jqQpolS9k6fpaqCDB1UccxnPg17SgjJF61s8uFh//x+beKw2mTNmGxOs0b2ZTpbWFhQGwfxgDU4ge82a7oipxYfVWQ/6JiNSi3WkwFjVmWtnJubl60NLdYWK0uyTN1Oj2rUY42yarZ/Z+QX3A9aHS69E+Py7GnjE2OqVuqQxDJD6XMG73AxV+S1uLzGB26nMXQfc0l02ZhgGsY7t8O/Who/NK97HnxUDhnZatScayrVGGd3r40bN/kwU2hLQzWqVR09dVhXr1xgTZ5Rj3P90998QUmU6vChvczLwS7smqM21wPKPBOyoN8D9NKlb7YedllHu+yxth92WQPC3sD8N9o9+w7qDe/4fiWNSbX7hdo49JLauOYOHdM9Dz2hR17/Vt39wOOaP3BC+4+c1uGT94B7dc/Dr9f9jz6pN7/j+/QXf/a/1j/+hT/RqdMPqZzr9gYml0Y/qM8RNQgbjYnEcpj6tyOh3M7PHiKDxR1xAyxMbNop1z2bfXaHyrmLWRg+slr/UXaBjQypMCQdzrSIhBLJKR9HO4gg42vwsVdoK3EhD3PXLZRVwtuFN69bEeLhKfTnf/4NTMxpY31d9htAffbogYF7W69d6PSxo3rioQf04L1HNN7I5COnSpLpnW99K/tmNehjYhpHBvZz6cai+ly48C+oyn798AMPanp8Sho6LCbC1GIN+MiU84Ewdn26Uiihw/YnVapoaK5ZU4RcTGPVkfV1x/fqR956r37yvY/r4HxNLdpe6np18gZ2HOnOgxO672hdtWEH8/a61o31h199WZ947rp+64vf0lqUc14ZqB4VeudD9+jY1Jje+eY3aWzmgM5c39b16zf18jMvaraZEZ6TuHcvrLT0R198Wj//m3+gLz73sp5/+Yzy1bb+5g+/TW+7524dP7RHzz//LDJIv/zv/lBFfUpffp4PoMzDyWGue6fHdZSPVl9+7ox+85Of0zfOXlPHSRu5tLg50MJGS/MnTus6DplvPv1yWMvOb/T01ZsbWu8iAuewBJ+COXqGaE32MxzasQg9Ci0NVXDXH5KXQzR0DbW7EWvPuurDdb3ljim95769mo6HSvlvo5fo1z79HM6wK9pGvrTeUJd5s77R4azktI4zd2FxQ4/eeYfuOTSmZ85cU75/v7Zcqs18qD/+4ov6lY9/RhdYR9Y5p33xcy/r8kpH/+r3P6V09oh+5Y+/rnZ1ThvpjP782pp+9ROf03o6JjGWq61Czz39rJauLWu7N9Tvfe5L+j++/Ck9S5qh0b18qMu4e7OA08tYZs897iBm285h0yNQKDoegp0XpdiPpWySUGpzpihyOe80Pn9Qpx9+Q3ACHTx1t+oze9WYmldaH1PCJSzjMl+tVVkoU9Xx7NXrhI1E9Uasat2pWjVEqlbE4u9UwwVawQVayTybQhyQJZHSETxGn8SxDLGL5CIgyQHZIDJYKgVkXhcaWpzB2MlzGLblbW9sa5VFentzmy+LXXXZOPr9ofIAjCOPmECRCibUgEN3wWy3jXGAF3ZAWW/gNBhE6qPUAPL6ocxxSTJEhCVC+TDC5p36A4l7iswwAnqF2r38FrqdgosVeRhBC2dPh/IW6HRy2ReWrfaADQ20SYP2Dqyc+MZmByePoasNNshNPIibW9tap5+bG1s4vdbV2toKm0gxyLlc5MhZqIwPVNjiH4CgRU94xsiz+ECOS4NHx55JnnAA9MBhD448Q8QY2GQxFHmOw6ovi/skVaPRVKXW0Nvf/0H9s1/8NX3wJ/+CJqemGd80wHM4yBjzKptdnUtls9mUod5sYhtVDgKZEg4NBufK0UYwnmCUMgNwvBLbcI0Ofp5Dg/H1nhLvVdYb1RVdM9sgVGx58CFtG2SOXnI2w/ICh27IpyGjJEAP0VBZJSVNHfWxgb5yomiTvNsPrd5OjGKl6HGQxY02E++8goykA1nM22QKIfGdhzYsWjD3dmDpkicx6jgDUVNIIA+ykxESjnZNDztwFJSgJJSZvlxi5eQbY4NRxbFcHGErOakIKMic+YxxSRXqxV5Bl8hgoSMMfBkXSxtCnuUbduUHhvZiroUAuW0sgtiWARyyBMRwBeEAEPK8nKNtI2Y+pklFnsNjaC+UO0Egxxx2LiY6AjkkmYVR5gAAEABJREFUjPMIBN/xgTEPpm7PbYpbvBIlziv2JRx83Q4V9cwurC8YDzOmwFYAh5JwMetDwIOYFPdUqdZlDk/nEvlYqrIeOg6+vc4Wc7SDc6ahE8eP6OD+Od1xx1FNTtSV91rMj0j33H1Kb37TY3rbmx/TQ3cfV7My1Pb6DXVbKxwkBqyvQzb9lgb9debmOu21NLVvXnvufUK1uYOKbfyQO0KYIeEqB5V6rS47EJveqpVMdlDM0ooGzO/JiQltbW/J0+9x4lWj5XB5jINMF2fD1saG2q2WtjY2tcCBts16FNDuyBwAbRw3Yd1lIy4GA+bRANkKMJBtTnZAXVq9qS5fzGQKdZF6OBna9tsd9hsknW1t74BLvl30Dd0Bu3sh9JVzKOmytrZl+cFRsLau9ZVV2R++XucjwOrSsgyWt7m5jgNiE9m2Q5vWvqGHnD0W7Y6FwJxPHetL6AcymKMCOdps8NvE26AMW/DqyOoP2GwN9A7NbuviK8+plkr756e1f2ZeMzMz7IkNJY06gx7L+VRVNkVvRhA7zNRjvVTdsUDnsOmEVKQuMpHQyvI6+0uBjjrYUUVjjQn1OOCPNcfYUzpaoK8J/FyELbDf9gfbKjgVxuzPzclp5fCkKRX0BS+DnG9I2ZTyeDaEAyQoXFWDAOTMZhCorgQnUEWZGi4WitYmjp/la9fVaNRU55I1OzepxliVPvQZk5bSrF8Op3UBCL4hgJtshoS5P0CEAvq+BqzHA+ZLwcE9x04M/VF6ENbCAbZsAw69BWilYEG2OWdgwoVyi99GHvJKx6PJZXUN8GJOhvrGI8eOAj+EIx54ESWLt9FTTptlmqyyZxbZBSMg+eqAjG9/AslOu5YwXcD8tjxkhrxS/iLoayQDdPYYV8vPjY59rAADdFdw+DAdljoInYHU+KBjaAcglAfdWr7B+rgDS+9gd5ulTCh0lAk9nEtZoA9xaEIGZRa1vN2wPNrfnfXauMNIHDb2nSHs67U1bqepSnkSRmenqVIPjD3nncJsDFsaBJg+ShRW9hoYjdlNji0GHqMxoPM0GLgTkrKolZHa6VqQg/TtPlgOGTwRYDEVgvI4YNFYjvOLd5b25DnLhJJ0ePMKD/mhdxaGjNFwoH/rE/0rsINb/UGukirWT/61v68HH3lc+w8eVa05pchzyeQc3OZcWkSJ1rZ7rLND9YYJp51MA+Z6AfpFwpm0wFkUwy1ldBPFnjnfnNQDj71Zb3jbe/XGd75Pb33/B5CZ1m6LRqJ8YoLY5KZ/3hEjdAn9TJwc8Dtx52ijUGd7Q2maaIM9ZXlpRT7N1OBcOTWJ3NRvjo2pxf4wOTUR1g1xgcugd1GsGH6VLJVjDexz8S7Qi+0tlSyT4x5hexbioLdC9ls9zbEmfZKyLJGV1VnPbty4oST1KoZDnT3DRZYdtdFosF/1tbC4qGnW8Vq9pgn2wy57VYZ8NIUxDDVElgIn1BBjWFtb0aC1qVMnj2jI5Y9rkrKJqgrO1ilny4mZKa2sLqvKeeDy1cuyvcVks32rUsngP66CPdj4FLZe7YC1YwBCns152uLRbRRhfzVneoleuT+xvw1YHwxlXeYpDe45dFQPvO7NSisNuSRj/GNxdwcR6UqwmamZvargJJrdc1B7Dx/XPnDg2Ek9/Kb36f7H3iE6z9hZwITISREY9wL9kxtseudcGM50sYf3bXhswGdeIbQ4Z07PGd+nmfwo7pyT/cfLWJbYaUe0ZgogNyc0FIRxHEuMez8foB9oJKq7Uh6LxaO48cZmnIspi42I0AVQRWxfu0B+XCLIG+o6Jc7r6tWbiqNE62sb6uJ0i5NYNINdSEcPTOmBu+7S1vqWYpcoiRMtLixhe1VNjGHLGNGNhUUdOXZKX3nq6+q1CtWjSMf2jKtg7BaYD2ewze0oV5/7SZfzhv1BY4wLh0Yhc/x49J1wVxvHvp584E6dnJtShfE4hLPmh9/1Jk0UCzqYrumtj+7nbDJUXG3KBm4cB0e9u6D3PnJYDx6sqoZ8whH41Str+vnf+qy+9I3LqkZO9xw/rEnmWJT0VRlLtBQN9NlXXlFnGCvLUz16/LTumJvRh7/vYT1y10E56tQnx3XoziN64xsf1RHKfubH3i5trijFMXPu+hU9f3lZW5zpP/n16/oH/+9f1lPnLmqqGev1J+b0T//mX9SbH35EX3r5sn71z57SBRxKQ3wOrlLTlcVI7WSfnl3N9T//3qd0dqWrLn1nGWR9kDx9iGh/SN6Qucwjm9PiJ2KOCvsoKONaL8v3zNGCMdhGlm9d3tINnGM2J+6686jG0kgRDuShKrq66bS01VGGjm/yEfTAvffrn/3v/1YrnAm/9cLzOv3QSV26ckYP33VMKcN//tpVxZzRxtvSO++9W+NJQ9/4yvOaZH196PBBvf/t71TFpzo0d6e28Gz9i3/9qzp36YYG+BPGGhP6xB99Vp31lu45ekLzWUW99W3BVj3f1VfOXVfXSSfn5/Qj7/4eTaapfCS5ONIAWzAbdC5SsFPmHIZH7x2zhWD3A4/yscxi51XIJpFjwKf2HtZ9r3+nHnvH+3Xw5F0axylUm5xT1pxQHYyBOotkhQNtmnmlXGrSzCkDlSzCuzlUloqFHZijJ3VKDPCO2fxipLa56kyKSAgYqUABxZA4GIA+idwGidB+i8ZQELfBywlzG1BbgKGRbAGPZb++enNxlYPxutZxCG3jvQ9o9TjHlthk89tsdxVC4mt4E9c2+1rf6gWs4VEM2Lqdt0F8lfLVzZ6WN7ta3Wxrea2lVbCC63EFJ80qWN7oahnv4Arhagg7WuTLxsLaNmFLS9AvrG5rEYS85S0tM9jL6x1CsLYbW9BvaRna5ZVNwk2trgL4rcJvHW/oGtjCOPs4lLBtyXTIjBiEg0HOQjRUwWI4ZOMoweqAzoJJEEZA5kwLKMLCEjMaTgxAFIkH44rlk0QuSRU59KxIck4+q+hdH/gh/fB//NMax/GT+FhnvvjbOvPl31DB2PASrPTaH0eGi50MpYGSsfNQyDNKEXNxaMtoHW1aQRlSZokd0F5oc5QuS11o3vIL+j8INAMVtw55I+KSikQR4CwgZk8sZ4HKNokiDu9ve0rRykKjddh5OPRQENK7wt2VC9ou5SMW5Lvd+K16JkNcymF1GUFbwwMcZUE3lJehD7I62iOikMeY2eYa5IGBlTkWCeMYRXBwBgoisYimjCtgU3bUK2mt/DbkoA11RnlkEAvvcjx3UoEQYh7r1ghFuIxYfzEPy6OmaMsD50v5xZJnXHociKitOIoVmax03immRgkRMzhCg7AXt4NddM6Y7EZwSlkuQIaCOVOwgJYwuQruhQBZc4C0oba14ZAzcakyZE0MpGMgBy+ocsbU5YkK1hbl3aDTmf33yClXt7WhvN/lwNbCD9tVvZap4KvO5UtnccRsU7tQwi4yOzetJQ6fBXY7z2X7+LEDOnR4D191U3U6q5Rd1MrSZW1uXZf32xpvRsqSnvqUtVtL6nbWWaNaakzNMadjOuS0wYGigmPgKhtUxFxNOfxdYUNOiNtc7ba2cAjTZzbFHutH35whOFDMyXL16jV1en1lnGqbbFIzbOxmT8XORQr6cBkZhQP0OTB9EvaZb3a5z4N953rhG09paeEa+ojo7+hBRNQjw62LMQdgO7zeAvUH6KMY5ZtDadDtobcS4bdh+JLaHaFPuFO3nGOMjMkE+shtMpWyDWSO4S5Oph7OLnMM7cB+tbuHM6ZDOx300WFjNxqjtToGO0TE6tCnC5pgPKebdY2h52pSCbK1kWMThxdmKdN17CTHgd56bmtN7MhAGzEFzns5n8qxeSYuUeYTsbOrzRqfOM84jzGOG1paWcBuck1N1lXhYOI4ADgXqVnPNDM7qSYy2FjH5PVp3+xbrOmmP2tX8C5o0/GVS/JkZcBCRwiYExmHCxrR9sY6XzdpD/3Pzh/Q+J69msLB1RybhNab6cBJcsjufSZDRjyknWNaxJQThreYHVQLbyYz7RTECcjkzeNcDA+vlL77NOMMYaiqkhFWU6XAZxk0iRxnCdiKyYqaBhpwCO8F9JhjrPVcgMxeyvHHtulDHmDNlS3TZKgfUpag3KS0tIW3QZ1bjyMGXAm3EyLPKEp5DET/QeLlDVZOv5wjHTuF9TlQfZdXqSIKEax8grbKOWKSkQkNLcihN7HmlYA3tW49pZjQjHKoBiMYEBn1NwykxS0LMoKShHiI8Ap59iJu2f9nYOSGktaEzUNTJYs4ZCOediNkhr7cFrFg3po9Mlhl8be94Q1N6AINhvEjsTP2wQ5YO26Fu8tCvI8NmWwGYw4TCwwhai+4EgRZWKyIKiiVQY8ZU0foRnJbtcjSICZRwinQMP8c665nzNwuaKQEqkAHa+rdfmgtyGkyGAbIC2x/MlBsugksYPB9P/JXdMdd9+ue+x7SqdP3KWtMaKPVV5TU1OpF2upH6uZenX4MnPrDioaupiKqKq2Mcc6fUbU5qdP3P67v//BP68N/4T/Vh//S3wgf/BAjjGGpWyQ0vRNYJqOAZiwhBZEQiIf+jPqOfqzPCWtFDJn9BnuPvcX7hOEtVGN+J6mXY67k8K1UKtrY3JQ5cHqszyVPp067pSH3gLFxW4dgxGNOoNXVNUVRpCRJ+CjCGgCPHb2mnGE7fMhIWdvGJ8YRd0h7NbW3W+qzxp8+fQfH4VwF5+E0TmR3nJs4v20vztJMPc7ZOWcSHnRvkrCKWuciaXZ6Rts4gTo4gQ4cmNDcHAVxoR77u/0ZhYVr11Qgb7WS6PChw8pYtwvO3zOzM0FW+2BgjidzDLnE6RZiJw9C2pH/Kijo1coT6uwg0JIO64vVNaAEJKKCdOjYHXr0zd+jOEnl4lRFFEsRpYRRzLrK3tUcn9Lk7Dxnjkn5tKr7H32HHnjs7YoZl9h5JSM5FHjrNT/wopwmQ3shupNFKDJcAO26mKSDzavhLH+nD9DGzo14EdKaC8yJjB4bjTI6xPCG2OAoB/JAG1MdHoEvvGPnQpvk0n4cYPUd+RbuhuV5h14oc6zjLnbQg8hjg7EWFpbZggbq521F2ZD7UKxjfNBz3b5uLrf09RfOaWJ2jzY32rp88YKe+soXtbi+hgMj0qXLS4qjiqqR9OjJPbr3yHFtbA305RfOa7mI1fUJfRmq32tzZuwr5mwZ5Rm7eSK7E7thpEOzqR441NAHHj+p+apUr8fK402NjWcSjor7T96h44dnFeUbStOe8PuiPac72MufvH8ex8U2Z9M12dncR5FSRXrLg4/rPa9/i9ZxHD91/qY+e25F/+y3P6Mvnl9Tx6U6efwuHdhzSiuLHZ0+dkIpDpMjOIkmmjV99kuv6NLCqmbm9mtxaV1fe+mMLnB++pe//0mt9qQ2DqR+1tDTV9f0wpUlPf74ffrwD71bhe/r3OoN9V0FnYzJq8KeXqjoDJQPvL55rqP/BRm+cGFDvclUOfq/98B+fe9D96vupKCKOEwAABAASURBVCE6HISzPXENsWupGA7pjTjbSjnxbkQ+ZZ4zYNX1FKdNfetmX588s6FrbkpfPnNFq+2+pJ7SpFDsY9ZMp4gxv7i0qM+df1mXOVfgMtAzL68ozxjDhZu6/+gBnT44oUsXbrJujOnH3vagvufxR/Sj73+3HrznkJqNTPfecVwVzpANdPr5T39apw7O6O6Th1lzevJ8pHvb3Xfoex49rR98yxM6PT+hk7M1PXz6kPY0pBP7J/X+dz+gqZqUcFavIb8rqOeGOMY79DWX9T/yTq/+KUgaCGKFcXf2vkV2KwLB6DEjnzxwUKcfe5Meesv7dOyeh7Xv2GmNze5XXGtqmKQShhmhHGcNJrFYERThOYspihOSiVNCfsxiHqcJik7lWHhdkqBQLxfHiuOI0Mm5GMm80DKhoyOkI6fCcW0iHCKwIWcoC+KGQRQpJ97DW1TI6BNttwdaXtnS9Ztrunx9RTdubujG4qaugRsLG7pq+TdXdeXaii5eW9b5q0u6CN0OzhO3epa+RPkF6C6Rd97iV0v68xjsuSvECc8GLOocfM5Z/Oqizl7ZwTL5Jc5T98L1VV24sapLhJdurNHuKtjQ5Rsbunp9XVdvgJu3cW1hE/k3tWCyLxNf2tDNlQ0t0r8lcwrhOFrnYsDeyUIQqVCiggnRw6PZzwsN2Gywd3Qk2UJRaCgzEMsr0KPQ7ZAwZxOyjXRIARTQRLIyF6FTxmWIjgswhHbovJKspgkult/zgQ/rAz/6F1StVmUH0j6CLF19XkuXXtC5p36XidsNh3C7hFn5LUgqRhByEi0f2nK0E9p2iFDm3n7bqcNSISw5FMQDdvJJGwvjYVk7CDSUDTgABnmYwO3NRZ3/8r8dkTt59CF0IA2V+EyxQxps21kIlYsRSshFmuBVD6xJ52DXYyLuSu5EHfXhvJPcFZJL2a6MMkqzoU5clsfOBdliZwVG4uhuCUvtgJwQdeg1ROwVkwssanDwiFxE1CkizkM8lqPObsjmFyXl4wh2wSqN4Ah5pF3FIU6NVz2mm6A0i4xKrE5oJx5lMBLYcEiEMgW7sbTVMlh8NxyNGULeqE6Iw/dVyTLz1ttsUyYPTAubMRaSLmjRQABtXOoloYUA1jA7DAAfO1oo5aMatMK0++p1enL1fVhUoYzNZKxRVZUNowK95ytMp7Op1eUFXccR0+u2+Cq4IR9HmhhvKufg2GVT6LFhbG2taXX9pvL+BptLpPHxWFNTseZmKqokPbVaN7S6clEb69eYi9squlu6efMy68WaBr6myelJ9bgYz8/Na3l9XbFnrWU+z87NQp/LDsUzUzMaMIcnpia5bKdsSgO1OGSvr67qrrvvVpuDcxce169f42A4rZs4qEJHTVdECpRk82xgThoDc2yAMgoO4JZPFCrRaqTdPw5ZUg6YqV3qgy7Ra4x8GJIzMKawRs4BCK0ERTvyHeuR9SXxqZK0oqqBC0O9UmNdqqnCB4oK61PGfE6+DbTD/GZQJRcrtAU/R9sOOYx34kuasswh9gjIJcVSqCd10VOBrfb7HfTchi6XZy8csEkPcCyxQ5NXYFk5dpFjaoOQ5jV6rIzoSEkOvj5xHORqrEWe6gMVONLsn0rVcMKlsZc5eOr1OpeSnuzrohP7JTLQAI7BTUSLZD8FeX1ToAY4BjfRXQ/J+/K0lfDF3yuhptWO5RhLCCQ3EFs11Qt17NIF7cTMrJqTc4qxp36Rwi3WgL3Go3MqKEEnCXrLgAcWmv4Sn8pzefI+0S24RC7A2jUYB0J4eEMYK68M/e8gSVPS2QhITVnsvKgVeoeZqY+cffRkzr2ceE4PdoPkax53O22EpHZUUDLdySAMGRaarICqiCobq1tAs7qFktbS3sXyPoY2CXqytKMyj1jMRSdGxAhxS4BRlgXk8RAry20WhP6VmeSXLEqeaMSRBXhgvfOOyTSEEQ69uVV9FLHAeJsN7YbloU4qlhQwKhscRayFEB29dqgsLLNybN5gLMiFmfFklSyLd70pJWW0BqiMlrXEfttpYOvKwPL62J6Vl5ZNBR769lpByC0fCuISto8HBM04xmQES0PibKwCEtmlz+CwXRcGC4LA0GQw5MxNZGCem93RyaDXQBLOEhHRArvslzAHObRFALqg9D/40Jw1W2IkJwmyqVa+jQuSEPBGeQWrjMkxu++IFHmctXt17NRpHTh0UvWxaR3m8j+775Cm5w9p7+E7tJf8+YMntA/MHziuvQeP68Dhk/rr/+C/18/8nf9aH/qJv643vv19qjfHdfvHGjKQY+NjvWYCkmMZJcgn8qrHoVfUHPIYPVmy4BLT6fdkOm512sGxU6lUWdfQGfuR7U19nNhV1jrLt8pxHEsusmiYVwUfGsQuG8dek5MTON672rN3j4yuyh7QwsHTbLBW0s6Q9XDDfpOVi/Hi4gL75E0dPXKMPXVC165eZ+3ckodPjw8h1sDY2Lgy9qabXPKiqGCvbJO2EqHmYYgUtL2xtaFqraHrV68GR8CeuXHl6+y/8HnlhVfC3lplb7LfGrl2/YYq7FEZa6c5lDh86Zlnn1Uf+SYmxuUc69oI3rugGxfWy4SyeBcsXZanPtMOPPES2LDZrvFwTlREXkLeBw4c1dvtbwK5WGLNKkDEmmprd5s1fwh9wrp9/+Nv0ZPv+RHd+cATsjLP3a8MvXwGjLchyBeXTcDxVY8Zxg5CQYHuiGAztgYU2Eq+C5Qodk5mE2HPSGiHdrMsZf0H6QiWHsEjg6KII/xQOQ48+2DinDNW1r0y3P2+JY9FhDysrVZeJi02Qsljd7bxtfTU9JRadkbDOeNwLCSxlDLvmzgxW/Tt01//ur723MuCREPuptP1ik4eO6iXXjmnrfa27GxizsXNlW0d21fTiYP7VU8zbXQLvYIt9iOHXNIQ3QxHdyVr2+5xfebAEPtRJB2Z9jrW6Oreval+7Ptfp8WtdX36+TNaTyd1s5PowtV1HJwDVWO6NOxppS+dX2YNTaZUxSYRVVXaePeDD+iew/tlH7AexBn6yY9+Ukk2rn/zJ1/Vf/vLn9TZxS7r7lAFd8ZXFpf0O0+d13p2WI3mjO7bn+uvff+d8ptLWuvm+qU/e17/+8ef0S9+/Hl97MUt/be/+SmdWdzgg6Q0ng40mXXVrA7U5f7+xWev67c+f0n/4F/+vv7wWy+oMlGRy9dV820cO9D5nnpRX//kl35XH395Tf3YKWVNONzI9bMfeYfe9sRx7GWg4bCuKK5riN6GURTaiqzLjAlaNFXJE3dDyyQHmh7rwXqc6mPPX0fmZ/SZZ69oGwfNvrFYd8/GmnRrSite2+w7z19a0M//+se1wdpjwxEzX7/+9Rf17JnLMJSefOQhZJbWONfPHpjVZ7/4aX3z2a/pwcfv10s31vS7n/2SKk2vRq3g/IQTq9/W+977Dt1xdEavu+eYDtLvJRzOly6+orFJ7NFvqtVa1zgfFt/+4EO6a2JKP/bmxzRX9draXtRmL1eUS1gJfSvkw/xNxVCyIpuFGoJot18xUeCoZTVJ7XqM3uDKvKze1In7H9Mj7/x+PfruH9Cxex/mC+Bh+caUosqYXKUpVRoSRismopJESrxcHIsR0ZDFZRh5tqRYfXmQECc9BAiQD536xPt4BAfEe4bC8gyxQh7ydOikwZwb3TwS8wPPeqTOqKw3cOrwRaMNNsm8ubylcwzWSxeu6ZWLN/WyxS8u6mVw5vyCXr4A8Gq+jLfu7KUlncFpcwYHzjkcO2fAWXAGz2yJZVl49sqKzl5d0bmdEO/l+aur1F0pQfpswLrO4dA5d21NhvPEz+PcuYgz6jLOnMtL29rBFeS8utgi3dLVxbauLhmIL4HlbV1lYbi20tJ1vMjXSV8nfXOto6XNnlZbudZbhdqDSK2uQKEWSur0CjbAoezf+G5jICGN46PNJtnFiHv5EN0V6vIZww7MzAfGRGIeEHoVUaI8ilU4xtGnilO+DPlMcdbUxNw+vfuDP67/7H/8X/XOH/ywMi5XDIH6XHLOP/1HGsA7zaraWriol5/6I/JZaTAlW+CNjqjEWIbQXkxkYQeGmNC5RB5YGGM7sXPYEjBa4hYYn2DgFrEMAxm3kyW9s3wDBTyyS75tMn1WO4OlCyagIHRMH8ekNnIIZQcA2+Qc8hlkoYMvCDThFYc3TRPu7hS6pMFCvCj5jo/79txXsf72YjkIHMLeCi0ek/MqXqQtjzL2811cyEefzngAmFHmFEWWT0jfeQeJrZjC8FjfCvS1e9AcJUbz3VHy3GnLQn0bMTqCT2jQGiFiwe22chV8PYuMhr4E+0GOgmXTaAw2Tqbj7wTYjRoIDEavGE4jBF0QJ7TCMnAWvY3dyV1xh2JfBatM/xzrXsICnHiIY9iwQ6SVVFOT06ivy+V6wArYU3trTa3tNQ6Sm1q6eU0ryzc1PzepNGE9625zAGXdOH9W9UaNA2WGQ2FL21sr2t5cVpLm2r93TAf3j6ley7W+fkmry+e1sXZJrc1rypKu9szUtXfPmPbOjeno4X269+HH1Y8aOHDMMRFh2w66VC6KtLm5pYnJSSWs2xmH3CRNtLK0HA7PA9YHmyOCrtGsKxykcXREUaQKh+o4jhjWRM7HhAZHOIIIY6DX/sSiyJ6SlmJP/Yx1JklTJT6DXxLKvNWPvUyvzjkoSzhqO1ubkrLME6YcDtMsZRuqlmBdyrhEZDiWsqwiT5mHxmgNOzxj+MQOjkDO2o3lGD9PfqCJvRzQLTjkh17xKHTyScwYLKrf3lTkCnS6jn4yTHAYeKVpojpfxcwgqSULA8zgSdlj0ZglxOx8EP753FB24e3y1Wybrz3bW5uM9bouX7mspaUF2aHRfkspZW1GEG23WqCLI4ox5nA25NJRq1TU58IsRE746lxoqAHrdL+7Qda2EiR0tBmzNzgEcEWXXnUp67JudzTgYub8UD6NNTu3R3P7DtNUneW7roS93/sG/Bx2nFMvlmMcvE/kGcMSxLNMKcjQfxXHldlQHdvJDOQlO/CpkhGM1uApM5478MZ/Fyzfx47xGQHJE+fg45V5L+OdJcRvIZXx3YHxTykzBF7EPfUNjvBVgDec5Rz9BDLQawXo1k9xK/bqiOWjYoa9EMsCmqccHkguZ23Bv+QVS7vzYydHOS8qhOplXeiRhG3JhXx7WRuyRgxBLsqsLoXEeO888CT66jwybj3fqWRXXmjIiC3PgFyW/K5gLb9VhwjPLdJR3IIdhDJLWMRCFGZBQc/ZAmRrUuiipa0AiyylsApxUJWzKDoaPRaUsIIAXujGdFuCCuhd6M3SMfZjSHaFziWBt/XW2i9/k2iAygfMgwL0kSiHkeRizk8hxgsZBzglB13o+oAzWAGDsIchu14F6O2hDsyIxXImkyG0Txo5TUbEp9zdql7qBS3Be4CiWIqU2dk8TpXytb0xPs2lc6DN1kCe9NFT9+i+hx7TQ3zkve/h1+uuBx7VnXfep5/8G38uEP4hAAAQAElEQVRP/8l/8d/p2MnTOnbn3XzF31u2gyS0Rvz2UxA1mKwhpC80j05MSxTupC0KrM87IMlYcj6kQqfVZh3pqtGoaml5SWN8ACFbQ/qxzAeSnHAKx8gLL11XHPtA6wmTJGYvbcHKaWNjk7XH6+ix47IPL2tr66Gsj877ON7SJNUEzhy7vM7OzqnN2lphTZrjI8jFK5eUVTMdP35cScLKSOOLfO2fnJjUlcuXWb8bfKS5rgG2OKQ1OzNPTk4Ss/Gm56y5ia+oy91Dzmt275xuXFtVXETszfbbFbkqlRrn8q7uu/9uVdmb6g1bP/uyfTiKpEOHD8pk29rchK9kunb2YuxDxre9cpW6tALiBEhiQ0HsOzyB16vzp+b26i3v+kDItGJPWzHrsLiDCdnvf/RJ7OOtOnDohFywu1ie0LNnO2/zAVBHAYENrxhaBfnLt7sVjDKhKZ8gr73MTsgq0DudIkWCzpsTJ2YOJrTld5Al2HMmT+h9pmwEB32kiIo88HSJk4vBqFFHOSW3Hhs5g2WYHsuQ+SMqW2KE29WMOpaj/4aU9u+++wRnsw11OLfZTXzA3G6wbxWDoZ56+iV94VuXdeDIITW5wGex5+y2T/v3H9TxU0d0x8mTWl1c0775Pdpa39Sj992rIfe1nHa7w0h9JyShP8QFP7O5nD288DnDk2sQDdXnDObxZhyareMQWVG9Umhjs63FzaH+6MsX9E///Zf0i59+Qb/+B1/WpYtripMxDaOatotYf/DVV/RPfuPj+uVPnFW7Jx3H1n/yXU/q6HhfD5/ao/W1Gzp746a2o1itbkcJHyQP1GK9864ZHagNdeHaJf2Lj/6h/vWffUa/+Mcf06MP3aXZZKAPvvEuffDNDyHHlr72rW9y12wrdrE2Vrt8wJTG6dKThyf0tz7wqH7mfY9rL86Mi1eu60+++CV968wFZcyfaHlVY8y1PV566/Ep/Y33PqFje+ZUoMOUeVztSPdMVPWf/eS7dKTZ1ubCC6qmBaOfs7+aBiPiChA/NmfzSMzHoVAX+YVy9Fsdm9Lc3nkNiF/dbusLr1zBpzDUnTjjPvSGe/WzP/AWPXJijg+qPT7IRvJM1EoaqYDDdL2qN9/7kO4+8oAurkr/06/9qS4s9TRZq6mz1tMv/uaf6dzChn7jo1/Xr/zK76uaeG3Tn8+eP6PFaKDpcdastVxfeuqsDs4d1Pe+6R26upDr2Usr+tpLy1rkLv/Uy8t65sKSNvI+Z/J9Sra7Gsuc3vau12s/5/vpSKp6pxgbGeI7GTB/0jShx9gx+rM9gcSux2G/IyhMDHq+O9xJjvIsmVYr2sdXgzsfeZMefNt7df/r36qjdz+smcOn1Jg5qLg5rTxtKE9qKDVVn8Wgy+LR6Q/VApvdQhssjBud4e3Q/rYN2KKTG+0+jgxAuNHqa609GKEf8repax4547WFc2ObSbJNuEXYIuwyktvB8ZNjbLEGqmi9Xeji9bbOXN7SK5fXdfYKuLahc9c3df7Gli4utHTFnCw4XK7gXLm63JbhCqHB4leXOzhgurqG4V5f6+v6Wlc3Vnu6sd7XzfWBbm4Yci3hiAnYzrWMQ2ZlB+2hVsDiZq6lrRKLWwU0Q620hlptK2B5u9Dy9lBLYNnKLYRnGc+1Qt2V7YEMq7Sxht42OtJmN8JTGeEFlDbIWxvpbgudbHOo3+LAsdntQZNrqzfQNmnLM1h8u5urzfgM5DFoEKUaOkKXSHHGZEslxrXBV9+jp+7SE29+u370P/6revcPfkjNiXElOHoU7ISFqhBOnzPycSKf1HVzYUWf+sN/r3/+j/6WtrdtQzNLGiF21NoFSxsSp8T7EkwWx0T3THjnqOd8WYe4pXew0z5WHcp3hyEOPQV69U9MMpaLHWERim+TMXGYRM4yKC0fp1cly0zeOXuVLTYGkjsPuhAa3Ul+t9DagDPtl+/vRmf5jgXUQqZWoOd1q+shf/S6JWc8ynhNYHwCQj59p0K0w5vFzcl0EgpHr9f0bZR7O4iJ/v8GzQQdWkgFnl3t7IpSgE7tbXBycRz6ab+dZosZZ7mRZhknSMLGbfp+LSj7ro+191rsEJPvTMk76d0hZbuTQVXkOSJBp3TOY8Me22UX4gtmSynpXn+bQ+CCbl65oMvnX9GVy+e0unKDwyLzwi7dLodDzoa7oqvXr2hleVEtnAlJ6pg7G1rfWGEDLTQxXlGDrwfOdThIrqjdWtDaygX1e4vaM1vV0SOzGh+P1eksK40L3XXqmB578D4d3LdPW32vdOKgPAe3xCcqOE1sbG7IfoPE/oDh9PR06JodPvv9vsaaTeVcWoy2y+a/urYmu8RUsgptd1VwoK436+Vc9SmHMA8y+TRTitMlrRAaSNvBzaGb2/ChLfbQMrSxi9Gigc0sYQ3I/A6vDH4Ah05lhJQw5bBepZ0dZLRjSFKTIw1y2TgYHG17+mx9t7hI88jFozZJxI51h9B5r5I2KUP4epC+Ckngb3LG0Ge+r2W+2myur6qWxHKMZ7Wa4HDbon/MH4cJg9iXIZlEzH4HKvIBY48c1nbiQ5zlJ5D4JOWrcVvbXGx6/U6gLXDoFINCm+Qtc0HpdToaqzVk6+TEREN1LjSCQY8vuI1GVVmayjMOYo4XLoJvH7nWcVatSLnZX1uuaGPx26BNeUdFf0Ob6zeDI9JjLw7dNadnZZdJ5yrQOJrwYktRAV8HZPIT0hNZ3BA7r2SEzGfyaSJvIUjBLT078pNd2Cmz/F2wdkwWR57BE4p2DdZuOZ4+6MIlhMi9014Iad/k2I2EtgyWt5u38f92hFb03d4o5js/2HfBBfY2LGNEajoDAjt8Q0lIx3L00TEyBlv4zOlgtyMn/qPvvGX9DmWhDTE2cCDOu3ygo8VRfpnFIBEJtUN4Oz2KxZTtxoiKYPRQbjK6UZIAs+OdgxGPEHvty+oBxsbdkquPbOVeektHO9WgCWNp48l8SC3MMqUee2HsPKFDRzI66pTixAgQk2VwcqwpAY64dgAJ9OEx5YRIKbtdQnPmWU6HynjBcs58JW16NlJnr5g3KDnCj2QgYW20PCORhvRNzF1AOzzMO+NFKcQ8FBBnjLULRmeAeKdJIxKdogdE0T2JMo4MbBAyIMKInzgHGwenPmfBARe+Wn1cwyhRc2xctfqE4rQmm9MTM3t1+NgpfeRv/Jx+/P/293Tk+B2qVuo0MnpgiupoOpZo1+JEwjOiGAWjfpmB7sBE2Cmls6bPV3UIPYuM9Y111RpjqrOWtXF2z8/OqlarqFqrK80q7GkdLXJZWltnjOBp61sURapw2TIHs9mNrXXbW9tcdC/J9pYJ+pmx9sVxzDqYySH42saGJsbHlGFDA9beSWjsnzdPjk+qvd3SOntiH+d5v9en/arsx5xFOR9Pp6enFH6DnHivJ03NTFFcgJzesn9ziX/pmbM44XMtLK5rqlnT0o0V5LnJXo+60pSwSx/rsj11kz4PNdTevXvD3mrrufVhcmoSnqaVEPCiz7xFKwbra2G/QcY+UKC/gkPRgLO9/fNXc/APsL9iN4x2R/foOnA2seHJ0Gpuz0G9/snvVeLRERblo1hZJVXM2m97EFnYsMlg0Kt/jG/IuT1/LelcIltPPfPTuxjdk7Y854gDOSO7jSCP8YcP/TQ7yemf/VZdzjnE4qHPrGvFLVj1wqgDLOUieAOL23nRQptWNvYWd8hi4W2EhsvkrmiZUb5Nlh3YRC7bL8ty9Ly9tcF4thXhWYjInpmY1P7ZfTgN62rOxjp5552anZnRtas3dO3aCvvmQCl36hi7nGhM6sihwxobq2lmYkpnXzmjInaqNCsa0o8haopMLj6sF8VQgyjSwMaQzBino7DTOMIqXEPp9GH9+dmb+qPPPK12nmq953V5U7rCXXiBO3UeVfhIlCvPE+x/Uhe5x/67L5/Rc6sDdaOGar6myaqUb63o1N5E8eYKZ4MI3UqNdKh3P3xQf/cHH9fPvf/t+qE3PKRmxWuhK33mhRv64vPXNXBTcnlVj56+V/PcD5tJJPvnSk+cntEPvuUBHap71ZD/4VOz+uF3vEmHK9JDB+d0+sB+kS35gXxWKOED2F7Od2+4Y1Z/+yffqb/3Uz+oR48fVrvVQ3anIXfaBw5M6T/90ffpxGRTnaUbqsS5TC0+acGro+/4w5l3uFNAJEKfldRp3+yEUjuHm2ajoarY5vseeb2OjB/U8kpX+w4eEI4M7Y+lt981rwNjiTxr6tGZit77xGndO1/R3rFYzy129O8/93nVxmr6mR/5AT16aEofec879eSJWf34257U97/xPv2dn/lRnX3mjGY4i33gLXepuWdWv/Wxj+sLTz+jQeR1kYv9Es67IePQrc7rlcVci33pwlqh3/3iV3Xw0Sf0B089o49+9VvkrWl8T132m0lF3NTQZYxVIe+9gu0XdNaAaojxODlHMHpC1F47KPPLlBEa5GLtwNeb2nPqXp1+/Tv02Pd8QI++/b2647Endfj0g2rMHcLoMt1ca2tpvavrixu6eHVNl/CCX7qxqnNXV2W/LXP+2rrOXyP/xrqu3AQL69Cu69rShq4vbenmypYWDKuEa9taXG+Btuzv6ixvdbQKVsDqZkdrhGv293vA8loLp0+uTRxBGziMtnqRNogvbBY4agDhwkaOZ7TA0QK2DEMt4ohZxAGzZCC+DJZwwCyCJeJlWtQRjpsSKy1ppT0CtrYCnWGVcBWHzyqOrgAcQZY2WnxM8BhqObRbyBxBhoWtHJkGWtjsEfYIu1rYIGRy3gwY6AYb38116jCZ86SpqDKuZRxCV5Y6unRzW5ftn7QtruHA2tS1lQ10uU6ccHVTN9HjTcIFsEh8YW1Li+hqCb0aFtDxDeosb3e0hD5N33wgwmkkDdO6Tt//qN71/h/SB37kJ/QDP/IR3f3IEyweWCeTpLQXBWO7/tJnmH9OXSbGc8+f1Zef+pY+9amv6RO/9zv6rX/5z7l0bJc1WNzMwmTG9Ro452WHvQDi3jk5O7wRd45aBhHeggIb3ohC/k45ITXLvBHtq9MUjR7Hog154OOYlCwv9CMfpanlDCPi/0DAPsgmWZSAQ0mKTGXku7+NZAffhcrZHKTMQoc8YUOLkctA2lG+A8i+7THZGKVX50fuO0jJqmi5r6a8nWIx4QkUxjMgLDk5ebdWmdv0xEp6yokEekKyw+OQXbeQEI1vQXQylEMZRRGLeiRelAsY3YgeOv3/5cd9OxeT9bV4DRWjEHKstgHpSBOLnezwokh69umv6+bVy7p546JWlm4qiYdKsLthv61mI9X8/KQ2t1a0urqg1uaWBhzY9vIF0adeWzhP261tiYMe5zGsuS/7O0Id6KvVoe44vk9Hj8zp4P5JHT08r0Yl1hptbG+uKkW3rdaWzp07q7y7pnx7UWscOu3LZ7PZ1D4cQ+12i4NuXT0cBmPj46qaAwGh7XDcIa/PIXmWw3iPTTdJUtlhLMMZfzgAmgAAEABJREFUsrG1hVNrXdJAnr56LmY2bzPCEqky6JMsVcKGFDun2JVAO2IQ6UuIEech6ih3sZPx8sx7q5d5+MAjG6GacSng8FQFaTWVwVPmM1/WS26HziU0Eyvxye22w1yRHP9RyEMsoU3aNfkT4gk8Eu+V7SAjThtZCInTr7I96kHPpOfr1rJaa6t8hfKanhpnPhTq4LTZ7rQpzjXgoEYXrWHkiWndyX5yo2RsC5scZCTowIcwCv+Edpux73RaKjo99XDEFX14MSYpMjj60ubLeWEHQepYXmiAg47TEGdQFe5Sj4MO32AYKepyeO5sr6q3vaCit0otxtBtIs8m8TLsFy1s8Ya2tqwsRn5kTSrq82EBRULn5bKq0ixTihMOJZLHA2/rR8GB3dCnX/YbpnaRNgRhINt50Dzt8qbPDpAI4hdGwIuHKkUJ00+ZQdq0BmiPhAKsToiU9KMowSht5dQ3OQIoyckLgLflkUVOya6stfMu80Lha16wpFpJF4rKjLKCxUPm7dd3yKLb6ID3DlWZQuc8IdvCnUILY9QU4GTzhVR4rOg2Yqq+GjtljjXTOcoARGVdR2kArzAW3yHcRUxpSFFr9FjP0IMFoxwLjM5Cg8WNNULLETE5LB8Foi8qMg5EQpa9IIEulkdO7xPmY6IkzQi9EuZimKeJxySNMzXKCtRxu5AQB6M+C163QR0eWsbGaZlIEWyqtC27cJr9WliCfOjDQ5Oj5iQioT+EVjbgQi7WUBWRJA94dvpGyCM8SrKmZG1SbKEFSG5BCSsDVmZBKaQVOXuh/5imE0At2jYZSPCQZ/2FKvKpPHM3Y742xybU4MI5v/eQ7rn/Ed37wOM6dOK03v9jf1Fvft8PQD3iExPuwPmSn0sIyQ/tJLLx8OR5X+ZRGOrzCmJaKGQQ+naGMiO8sRJo6FHiwm8odnotOS9VKhUdOXqUj5IcsKHcwpljakxir5k9x3CqbGvQ7ylnXZ2fmdLkeJP1NmUNSuA30Nb2trJKJts/BqxBXRw5to+14BPBr9FsSKyFFT4gdLtdRHPaZm1NWEtbrLNZlmlzbV32z4eMTweamtH2Omq1WIOtbsXJx7HqdaeV5RU552x4NGRQp8emVYkayCe12S8b1aauX7quFh+2l7kX2f9F8yb3na999WlduXIt7LlU1Pr6uobDXFNTU0rZZ7qs806CNy/TYYDFdwH1BT2ygIU1N0hBOWk6uZMigwfakLE7JHvnsbbMDu5/5EklSSXYZYHnIXIeGWLRNUhpzepz3iNhTYSgfDEvrMwIgfFL0EvsXJibMfuopR1p5xKRS+dieBOUDErx4EH1sj0mRznn+jjHAGei0E/uFyE0wh1ZdniEPHhyXqQR+MAQfVi7RuKwQwtLOALK7U1bBMhQpi1ewiGj0dHdnP5b2+y91r5GbQ/Yj7vYxyDvm6mq7iPFfBlZvrkgmyORS3XmwiUNhpGaE5NKKgnnwAVdX1jW2XPn1WjGeuqrX6NuoS5eRfw8unz5qprYdgunnqPekGN5ge3lREzCoXPhNz5q9Lc+jNUdRHpuYahPX5F+6TOXdbUTqYhyxXlHMU60HIflkDPnwHOG6G+pguxxd0tTPlM9YXzh75Hr6tqSLq4vyVVzTWROjx7eq+N8UHTddZ04tEff85Y368i+Q0qr4+o7px5njGqjpvbQ6/lrPf3eF17SYjGu52+29NmvP2dDoDc/OK933rdHbz45qR94033a03B67LFH1B4MtY1j6qlvvKgXzi0oq0b0v1CvP1RSlRrMrw+//61608N3c4e9qV/8+Cf18mpLHZfRN2linrkyPq2iOateY5+ubnp8A9KwcNhcpG//GSIt5ehQgC4HkgFyDFhTMu5+MX6DbCBFjPXvfeYL+viZc/oWd/rPfv0cZ+mq3nDPCf342x/Rhx7aqyeO1bXRWdfHvvAn0qCtH373o/KJZA6x58+v6ZtfeU5xJ9LNxSU9/MSj+tCHf1jqS3/68c+qmab6ife+T6f3HWDsumoNuypcoV/41V/TH3/5a0am5S3pdz/9Vb14c0N95iTeOf3uZ5/Vf/XLv6oX8X18/Llr+l9/96N6AWfEFmPYpd8FxvHEE4/r5PET2L6Exeo7/kBHYRgfhbeDDPAQKbMUFp04pHe/nM9UnTuAI+h+nXjoTbr/je/UY297rx5783t0+NT9Suoz6haJri22debitl45v62zF7d04comTiCDOYA2dOH6li7daOEEauvqQgenRRsHUEs3ltu6sVTiJvGbKx3dYODtnz/dwEF0Hc3cCNjUDRxF11c2tbi+DbZ0c2ldl68v4Wha1AJOji2MyZwZWyjesMngbhDHr6INi4NN0htdCZ+VdsL13u205eGPUahvtFbHQHyL0PIN29Sx9P+Xuf8Asyy57jvB/4245pm0lVnedrX3je5GAw1vSYIEQAOKFD05o5nRDkeiRna1Y7UaSbtajfbjyJEcWpEECRIECcITHugGGo32rqq6y/vKSp/5/H337e/EfS8rq7oaIDWz3zcP938j4sSJEydORJwwN6sRQsvjAmqdibkOnbsamR4WGkyvBrqVYaQGX2faoEknGlr9SC02D4Y2HqFIExUsUjkLYRHXNIir6kUJdi7gK7TU6GuJCpapfIkK59dbDKCmFtdaoK3L2G+OBegSNpmzf0KGzS4srGHvVbASLpBePnFRR0+f1zHw/KGjevnEGVXZLDz0lnfobe/5Ht1y570a3zIj23RtHg8Wt83zxRNPM6G7mmNRfOqZl3SBm+4LF5dxfNIjn/uEHvvcR5ngrTDc8KpW7LrAr5DtAnjBMxqVRF/1lHmhzDCvpJQJi5vTdzC42DFBnRLiiS1IIHaxhFsIfIR4YdLMDg5UvInzELGJVfD6TpDNKFoX6qKOMqT8/yWe/vW1oJ34PUX2Mg68Is202HWBKWimvUeA7TrREclCsdjA9eqnNLrEouzwNZbEfKSJjewHoej3eTvZYurZeHnnVNoWPnLEr6COEUi+9nOlyFU8Rr6KgLyr09dJUQhNygziKM7j0Y3AleS1lWXZfzcniQrtYsGqc2ExyDuqZZ5NYksLl89zqG6qWolVqcZcGLU1xoWQ2azZZgVAj2o1U7/f1fLKktbWllXBF2zbPqPJyRpHiy4b4qbs0md6sqrJeqad22d14w37tHV6WvYfLT7D5uP0qdOyf0rUaqzKNpcJMsbqdTW5PJia3qKl5WU2nzPyzAkXRWHDtbCwoPn5BXTLtMqXza1bZzUL1hsN9Vgw7Ssjw0WslWWDh/1iBgj9E2MdA3Rt/hUkhvYhJkWOxWoAigCazAaUuK7/CzkmA4zmo8LcG/Iz1AuUKvN6yOxj1x56FgG8AzvFhwUsQKHyYUSht705nLgRXKzQphASD+1KoJXosWHvclEX8TWwYIM4NTWlVt8OGF552FxGsnaVh0lrwWBDY2/VozPVo1eplaMfehxeCrtAabfZfMBlDGFyYnWbE1Ek+3+kaZLfZeMo5nIXuqUzDjL1sbpq9DGitcJ6UJ2Y1sz2veq7CHt0dPrYy5o/f1itlVdU5BfQZwVN1tVqLer8+ZOMjXXVajW+VpqEWEXPKYkrzFTWItPD2oVONg7sn2/0ofEEexfkXYH1AW0mkzf1lG3UdX7O7A4wBHLgowwFLEnQL4FsIoFmryDT+jsAiqkLAn0TbxgPFDR6qBrxVEIBixAM84yvpMNlWQbyNnGQMikljA4hBCGk2FVPKH+F4rDglZTFMKIF14HDFoaQBZtzXmFMOicGH+AxmgG5lk8RiJSA5fpxJFLeDRG7RNfCmbwRTO4IIxqhDFTzWo81e4QRj6WvshE6xMgx374B9LH6je5CvZS2thDQrdgZuzMuQteGPg9Syf0uj8kAPJvM4mV1bWAowiRSRTkMqGgUp3I4yOUJ7RiFJELUXnDYU3DIsDBmzYppJxWRdPSNK6NBC0h/2QfZxaYySEHOSJ75IU+6RGBzpi0v5BdsbMqy+C6fQol19/1v1A986KfCf9sHAo+nfFCPEOno7AKM7jhUXR+O/orpQ1iR8erH6CZH8ITcYZ+Zj/YQ8taauly+TI6NqcmF8+zMtNbXGpoYnwxrXozPXV7raNfem1SN+5rICmVqac+2cb3x/tt17uwlnQbNdkc9Dt7jY+NKWd/swt38YMH+2SfW7ljtdi7zwZWsqjr1rXMx5NDL8u1jTYcLn0nWzTF8Z4+PH33WOXFtnnB4TvB9fT/BHhdrRoA+n7uwQAsiDI0vtn9DQ121JCKHNB+fp6ZrWpxf0/OHF7V16zbljZZOn1ikNyKtrq+pwUfZYtDU1KT5Va9qbZxLrhX2BQsyvdxw/DtqKeFlNJYf8kXcUJArxd4ppp1xFiuNDU6253XOGZNe9YNsAizb8ix50x336o4HHoY/Dm0aFANYkEOLjAdiCApbzCzGxCgsDChjBbwFc8Yu//tcwtl/GsJC896BzV5UxmMx6uIhYXqMYBmlHN7UYelQN2MnhNRhNPPV5SUR0qnT0kaPEORYH80epb/0wV4KeveNBZT6ljSSPA5c/RiPoaSizbBmSxu9z/rYU9vGCraKObO57kC37b1BjvT62rrWW20dPXlKS6zB+w7exNrb09lzFzirLoq7G/lKSp83tMQ5t4O9Ysbm0vKqEm4T+pwRcy5vuqzv3bAfsDojMYgV076INpvOfZ/omy+d0O998qu6uNyWXKIUTWfdQHdPOb394Kz2TDjVGcv7JqSZqKEdmfRDb7pLH3zoZt0w5eV6K1pin/mVF1/RC+f7audet+6Y0s9/70O6cbKvufMXdIQz4slOrD9/9kV9/BuPa7VJ+9fbSphD9gcPf/H8Mf37zzyqf/ibn9Q3Ts3r4E0H9dCddyptLChuXdSdN81q29YJPfr8Ef3qJx/Tv/3kM/rNz7+kM/YHE62B9u2Y5cJov27dN6mp6UhxKj363GH98p9+QZ96cV5d5l2FC1ifeD36zMv6H//db+sf/Ns/0t//N3+q3/rUIa0VXoNoks6pgGueAemhTyYmEbd/VRD+D04unlPG2Hr9vp36gQfvVkzfnWu19JlDL+hXPmH/rGtNLQ24fMpVT73ectstev1NB7TupW+fW9cjh89qemynsiKSw0/YWf7mmx/Qbfc8pN/486/otz/7Wf373/sDHcdfPHfkvOZbsdY6XuNcpNEkxoS0bce0xma26PjCkiIuwj39//ThU3plblliOu6amtT9d9+g545c1MpqX9yXqdeK2NcPNAZvFgm/UmgKvswuwZ2T+U6XOIVfnzdttDlSWAhCjs2vDcBjT2GvMFlCZONlBUaQS+Rw0vVdN2j3HQ/qjofeoTvuf5N27rtFY5M4u0Em++/SdDGm/TOjFp3T7sdqcTnULmIuL5yYK+pSmfFwUcnwjNTjxjOnKSNwF4ImkfoM+H7kVDg2owy4goW1IJSPJWiRTxVhCMtXkikdm1SNL9pxvYJBycMoyhofhWwAABAASURBVIgzwVxWkyGqlGFSH1c2PqFs4goq4+OqWBq6yalOTqk2Na0qsPAqcBNZm5oh3zCr2vSs6hvpGY1tmdUYtKvDrdC3atzo0zOqbwDeIX+ZN6uMRS2pjSnha0RE2wqXakB7FSdySUWZ5bF4xJWaXEobgeJMxhulmXytqpiyHnoEv7M8n0l2m+pS7O5lfaG4IkOTTuGjhaa37dS+G25UxkHCebcxDjZH7MBz4dDXIaXqUm5lqaXx8RndePNdjINxtTrSWQb+y08/oXMvfoMDaxfe6z/OGd3JgteCcVwN44RCEMqHF2l7nLe3HKFz2MrFcrZIDuFj0jhRYQFH+ViFGGGUyVVw+AqTBZoCIH+Xx2R8F5b/pGybn1ZwFFp8MwraMMJmusUdLbJwhOvxDSyTeSrmWEFbX6ueIAo7GXsJ4y5jFCNiXobgqseXqavKYVEqKZj0BYfmvOiFg3LBYmdpW9QDDaGmm9USeyePfraBs3RBeaQwhnlC//rQzxs6OqodgWh48DWIDMWuCuURAofxE8jSIbz2tal9yDI9ruXYkEtGly9DSNbNt96ovbt3KEu8xifqfLX0sk3l7Oy0Ci4KbPyN1TLNbJnQ1FSdBaGt9dUV9dotJTjw7Tu2hw14hw2kp607tm3Vjm2zmsAvMKG4qLnEpvGy1viS2GUTW6uOK02qOnv2oo4eO8VhvqOY1XQcX9ZcR2aaaAzftrK2olW+eNplg21+t2yZQv2BenzBrlZr6rGxWV9dpyUDLnQvIIcvtfRBgk+5cPG8Ik/W8DHTOV4O/QQcNnTO5pwn6WT/M9Y+NVjXWV9GsTeSCjY+o0Up2BTbhgx7lSwW24DxGDYIFqFrggyTb2CBs3ROW4peES61csaa1b1ZvBUt4aSyASF0pjFpF+DJKhFb20K74LA8ddRdW9bK/GWlEesXX5TTNJYdQGLWHAe/1dkLX5r64RIK9aiysBpk/sgGpPnRggOHjWsPQwKHAwVzwnySY447NiGGHhtC75wSNiMIlKBn+H7rY/tqaIcLKVKSVZhXkXqKpfqkfG1cU9NbrWcUO2zSXdb8wnEOUYe0OHdCq6tzujh3Xuvr61xETnDoOsC4ydjgdtHIqUgS9WkvATZCf3SAKqu/4GKTBkEnaYobiIrazN582wgpexVI+46grSM/NQopogATYDD5Vr8hcXLXwsHAU6CxsQeYIkSuVzfkq+RbOUOg/x98ldV6pPgrTUA3COEp80P0Va9r8xz23IwrNjeBV+DIMIhwM4yDwSzv3HVheY48R7kAi18Pr9J0M4HJuDm5KX6lPQUtkTxrcLIJIU193qHpCOgyEmGSA5hUduk4wih/IySfRZw+pUaLBxmbZCLbOxdskBDyKLCEHqLMtaHJgDwMyN00iiAWYb+Qh+ptLJpPd16K00guTRX7WLHtOwhdgNP19lQmVfycfNDHjUIUdNCDjsRDSNpoJRyka2AZ+CSjCn8g+w1Kk1iWJa+GJwlMceACIPGM7HxtaP7K5gkmgOs6DzYzqkO7OE7ksqy0A7ZQr6NOY13dVoOPGBmHzNOaqNfVYvOZ9/Fa8I/P7GAP6VkvsUzeUqe5qKK3Ktdf4yNHRZWYBg1sRESyjxqT7M8vX+ZiZuDkPfVFXlX2x33WA7lIa3zAGBsfk/3Vjelj+ou9z969+zS5ZVpN8p2P5FNPXax3+I8eh8Hz5y9rbrFFv0eyvk3TWAkfZQsc20BOOfIXFhe4ZFrnQuoseRm+tqZGo6lLCw3atK51DnfO9eRoV7Va0cXzF9VYX9X83AVFUaRz58+zh86VROhOB3lqKh9rn6FMlW8YqNfijqjjlbCeJs4rcYk8sDjkwAULrEWAxUeAIOMZhXYJJMZcHMfqs2aN8iy/hMkQdjB9RihpRjUemwu21uasCTlre87+Tvh0y/dU7B0vHuM1WNShdwCEck0hQi1hfcO2dIMRSoRqrU7GBAPP6isITT5dKdu7JAnjLHa0zdOaspixGJ/tL0v0ZbQyl7cDG4/JR2IIwgtZo0zS9oAe+61+b8B9AigGwdZj4+NKvNf+7du1lbHnokT235T9yje+oQhfkGapDuzbroj6prZM6oYbp3THnXv12LPPaLXT1I033cga3ETvKOjHFoAQ+Qx17nTo24g1PVeHRD8aqMu+oTLItTWRdtXj8E+kqtj4jbfs0M+87Wb98AO79PPvu1cP7E71PdTzvjfcpPqgp1u3FvrgA3v1C99zo+7YHnHBOtCnvvq0Ds8X+spzx7XaXdODt+/Q977xVnV6kX7141/W//wbf6SPfPpR7ZuZ1U+87Ub93Ltu0R3bYmVRjh59zXEBtdZpyf7Cp8t5vzsYk69vV5FOylXGtN6VvvLUcT15cl5HFtbVpG8HUUvFINZ9t96rf/ALv6B/9DPv0wfefKP+9a99XP/it76gx17hTImtdvtc+/yabt9RVUZXzC139dSpZR1dibTuxqXKFBdXBftnGyAwbH6iKwm7+BF7JoNjYDWbK5rm4vaDDz+o97/lId20e1zj+Kdec6AolpzLGYYtPXPkZT174qxa/arWmtKllYHqN96pP/jWGX3h8cOyf97mOUgX9PfeG27SmUsLasaFTiwV+pMvPqqXjp1Wo5PrfKen3/7KV/XRR7+t05dWke/wO33ZPxOM01grfNSrJ5l2T21Vj3Vl0Grr9XzU/Yl3v02z+KVpH+mOXTv0w297s95+1wFV+QCZFmuKio5S/CujXgweOdsTOQxH08O4Zz4V2NviOXLLHDKvfoqrk98x5SWXSGld6eR2TW3dpfrUVlXHtyjmsiFGgWotVlpJFGeZfKUqn9UCYjbHSZaisFfGF/CML90BtYoynKPFKyGsqlKvqcatfB3HXR+vq0Z4Jc1FDRcc9sXT/oRyqx2OMM7O3bs0PbtFCTesKZcfFW78K2MTqnAIKjGpKpdE1XELx1RB/ghVFqFq4B+jrrqqE4SG8THVx8dVBTUwCuvj46qPjTDG5nkUL8NafUxVYOEV0I5QT01lO2vDdleV0m6D2SBD9wRbhY6NM0k4BTF0IyfnEwZoLNtgOM9IJT3wHscCCIUTd3Eqn6Qqw0xxksklFTlkeeKefOdTpdW64qwimJXW6hpjIZ3duVM79uykNjF0bLgYLGlhCRtMZ195CmKMPhXVx6d13/2v14EDN2oM27aakS5zu806oPlzJ3T4iS+owddyCrzqGTljG4GvBRSR1Xk10I8CoTyhCQ5BeFmqhHNezrlNiBXjRB1OtLD/4CnCPZNLTA4rEXiDS7fUXxWeAgaC/8NPnzabkOs4NiO/Jpw2q1+ERRjmYJeICHYbgH4/uEMf+yE79QQeY7m2DY4C0MnnIfKXeYYyKGrcVs76zy4a7J8Y9TigFxzUcwO2z8PFUEGbC8YyeqKjhuO+CIf4Pj2FjhL6uu8IWIwpBNd/jeR45JS4lq9QWZ+Nr1H8Kp5imMK+Fk2qExB6jK2+UubWOPO8gu+rML8iLN3hYmVqakz79u5SFb9nm8DVlSUuXNrk9jXABj3a2eIyYXlpSZcvXlSHTaj3Htv31V5vyGwldju2+K+tNtRlUWm3u2qzeZa8Ll1e0ivHTrLxzDU5uUVpmhBvaGnZNscDNqxdNs+JOixIcZwqxlekLHpdFp8+FwxbuMDevouvGvjPxcUlLS8v0h4WWnSKs0SXLs1rEL5K9WhrQX+gWmFRs2efNDCDQbJ5FGfMNeRnVhdzMHSp5Q+skOS8K0EvkG3vkKa4HIQAo47iFpK2/ACPjM1piI60ycUcZSqUMb4SEK/7OKOGl0W8vV4bHErMX6wuYFcOLQnjNGccoLS6XIhLMVoklI/kvMlyKn+E6GOaOO/ggUq/Cz8kK48FZRvnvEtf9yBhV/rb5nAURSqwXa9rthd9h3xozsXKWDsibBx5Dw8yWZ9dWpPScSkbV4WPFVZnTN2Oce3Z3KyuXqY/z+nShYuau7igOK5oemY7siZkfrtLva32Ooe1JSV2Wc4lkDrr8nlbJiNlU9Lt2ZdHr+v+XEm1nr4KtNPasxlmO2tb2KjYZgUwshBgJQlMFnDy1A1ciZh2boYzOjyUwJLYjrZanMQVcSZyMwKDZRt/mdic/ZpxR5nvgFLSlTdnxqDGFQrlSVxPPuSNpyzHvIISeK1O4uUTKETL0Gak4VrJlms0a+GrYbmgfIKORK8b2hiiA6jPi6FE6ALsraHdIbzqKfMhI9jqN12IbtRhg9boBrjIJpexHsbEXzpkvtDfI18dwmFZkx/kjl6mUGiAox0eJJtgtCFiJzJ4hmnKOANGgII08odvS9uYFt7cgTSO5WxttTEJKIKsDWYiov20mKYSsUSgObMjYl0oAMk5KAaFEGUUsuC5XuggGggovOnh6/eVFPViKwUMxVGPtc07V9aDUq+2/9DGYQ5fkfZaMe+QhR2SgExJnITKcvxbl4sga7T937fX2OsPsJnVd2kB/5JOCVeGei31u6vK0p527Kgr9k3VqrkqlVxnTx9n7exyqbMaqp+cnOAAvaYYWxesL/bPaD31xvSBrcXWth5rVwR3fayuLKxxi5gpIp5RX0z5hjqsg7b3HuND8i72wnOX5xk+A3yxNBW+tNdDF5gcoXPkU7U7A505c1FjnGN27dquC+dOEZcunT+NzJYuXVhVnTYq8nxQ6WqCs1KPE/7y0jL56xxecy0uLhL2OPz18L8dkCtnnbYLlYI1wWyD6tTtFCdxgNC+T18YevD0A/roa4NK9KD4ObicsYY4r/AEefhZpkhI2ytJE3kPv4tDPXRfCIeFjWUoE9mhitLbhIzrvAKL0amkDwp0paRRSjkhXVJGvI5KXYIO14OnHbQmCOBlKcQSK0tHUSTvvOzXZ2yP8qytI4xqs7LOXjBbWMLRXlpLwhk8ce80FAmnPQX9nbM+9xHlwspYcH545pWXZP+k5w333Kl9U1s0VZtQFEVq9AdKJ8bQRrrtplu1cKGjc6dPo2eknft26pWTK5rZsUNLq2s6c+oiFfQZa4w35itFOeBH8iwCOWO6HQ3Uwie1VWjnZKKf+9579bfef59+9m036dZpr8k0037G365tFdVcW7M1p3fee4vecsedeuDO21SbLJSkbc3ETb35wFb9Vx98m3ZP19gjxlrrV/Tspaa+cfaMutVIN964TxHj4XLkdHalq3v2b9V//+Pv1X/xlrv04w/foB94aLvu2Rbpp991s37phx7SD929SwcqkV58+RV95PNP6Vy0R6faE/rjz32LS5FlictZM/ds1elt9+3SvXs4Y2OVbz/xbf3FZz+rGj7hpm3bGf+F5ru5tm+d1k+/5y36Z7/wLv13P/t2/dAb79CDN++UMEofnewPIopIyvtt9aOuXKLr/qIoUjTMKbApG23FUS47U9y0c0a7Zmv6s09/TEb/xz/6Xv0oF2j316V33bVN/80P3ad90xP63z/2hP7R73xan/zmi/KtgY6/cFxN+uTQwrKvESBzAAAQAElEQVTe9/73KlFX0aCrT3z5z3TP/Qe1f7Ki27anGo+l/+ynflATziljz3V6ZVl/9OQxnWn31GF/leNrputVTbO3np6saQvngw997zu0e7yiKS/VOQ88/8S3FCWF9u/doXtuv001+v+OG2/QeD1WHhUaRMI/psJpy1GPXuNnebHNazF4Sh6bNIBZwgPZ4mXO5jfUUGJzaPn9nDcC7eKgSiOSJJHZt6BhFhlg9oj8QeQlZ4gkFynyA5lzd8QDokjOOWheMRl+BKOR540PWZ648/BBd9ASHHuWOsXmKLzkQJx4BnisKIoUwRNFXs45yRsiyUeKRoAUSTIQJTIAPNFAEUSmIM3og0Kyrw1DDAQNjGgR1jGM0mKiGgYjfpzc4DqIXKHI9YGFBXoW8uFiosBMQAPZRUU0yNXvd9XHuQvZNAteaiReoGeh0S9C70heFg5Qpw97X6wGsttP6xuJljIRBReVyX4dDpEtDpGiXJWLp1qlgvyYVmnTj3KWIijImTvxDCmvTpuJVHjNbtuhLbM7lCO/YX/+QztsTF2aX6R6p8unDuvUs19Vi0sgo18FJBUQviOo054NUGbzYzohIpBKe6AoumgIx+BwtLmEk2PiOOwr+kXo6uhzZ8KZ1EEIxR3jBs6QfK2X8YzynNURyhnF2+v/BPSDjFHbQkJUQsRttMeT8vSZG4Ikj+lDwONB+bgyUIIT8d4z9qIhxazmh/FRUKZHZRAug6N+TEPclwh6EA10B8sQliZPBuehA2hEoDgwqsdCZy/rAdnUConhy0fkmQFMRcAzzHntwFk9lk3RUdSSV+DL6Ch/c1jm/KXeNu5GjC4YpZBtbo02xxfJI4cOa211RQm2tmwb4zkH/uktU0rTmMuClgr8xJbpSW3fsY2NYV1JYvS2Vq0cG+ZxLppjF8v+b3HzTj9c+jTW2qpkNdXqyKmMa2xiRs1WrleOnpT9hyjT6rgmJrdomq+bHS53Iiq3S55eu6Pt27eCHdRTUbVW45Kpgw4Dddgcr1BnJa2o020Hne2yocOXnfHxMeU4/EpW1czklKw7ys6y3iiIAog85JVj1jb7hjjOFGeJWHWFI9KA9aEAQifnEgIn5x3DxKDwc5Y3GiGQA3H0Ih3yAw8Jr1DeZBis2EY+445MGCgMqwDFLIBw9RNaEl7QzS+EgWht6dM+UDaO9hlTzl3Imtb4+ksL2OxXlcWxKlz4izCOq4rTMWXZmBJXwdXGEv41KBLk5Ao/7+SYi+aDhPfs8zXHfBJqysKcPingz7kkdZTvsyEoODiksclDwgA2gvr4pFIu9tkbiQ+TKrBrgQ6Fy2hFKh+PoVamLE6Vgpmt27V9537ValuUF9Aq02y4DjL+dmGbVJVKjbwKa6njw0eFGjqgS2Vt9O2zLqE/uva664rVoVme/E1wJK99zGzBroghLySHIQYm5uR8KcpCYoGGQjw+gJeccwQlSGBbtwFHDoV4D/ltMBjhLwEHr0GEfwn2787iYNkMkvZYu0sLWOq1YXyGqzhM3pBgeX952Py0Wgkx9tVv6AjiGUr+DkGo32Ff4/GY30Dcgdd4QlZ4jRgK9jICFl6BjfMNMGrJoUA5/+BGSeJh/BBaPvEioMecBKMPCKOQeVOwZwo8gZ8WQrPSmADZ9DRjybtYSbwZGekriNNMGzBfZuBg5PDNMXPXUV4MWLPpwPya1QVCBde+UCHUHUJe6LOho7VlVM6yRmXh6W8CjbUHUCP0YtTeYWh/fWEdFFGe5vGO5CJSBkk5PiSH11AQWv251R1shdWR2Qc8cNtjFjP/Z6Ab0M2om2Hd67CBmDsWV3iJ1iCPOvoGBJok5xPZRw7BZGXiJMbfVLjM6enCxbaWV/v4TKeY0nlvjby+du+oaddOfGq8JmlZ27amOnHsRS2vrGjAxtZ5j+8al9l/fGJcMek0SSlbZY3tytYus4XZocuha4mPG7VqTXHitd5o8IFkRQnrXhXaxJYtdGeiU6dPydP3Fy8syqMr22SJo956s6Uo8nImUJH6+UCX5xukK1panNf8pQXt3DarHmu1Z3x0Wn3t27dDKf55kQPj4tyqBoNUe3ffEPRcWWqr0WzK1t6zR58t+5WPY+bzOxyKLTRgPuoQtvEb49NUCP1I5mjubE6LwebQGvUpy7wdJYwGrMyIx0WSd7GiKJK1LYCCVmQEjX7UF6IbY4EITDyiSMjaeDG2rN9Ff1pdVnRUL6UglbnGb+1xzKuEOXYFCe0FLpHDnjEIujlq47FynvlroaFPfUWAzY+c7ymE/RKmQlm3cZYYyXLITwyhfqsrUYxc5+INe2hYX32sLltrIxsZPlUH+rHzFxlnXO6cOKat7JcKFuKJiYoO3LBPGR8Dz11qaHZiSpzxtcQYWF5qqIqcqRmvbVx8rK6ty3kvn8Tq4kdyDDUgdJzX7A/eEk//cXYtBgUnl0KTY1Xt4JJyCjuM8wFpZyVS2mno2NFXtNRP1BrbogtrhZ4/OqdnXr6g7Tfeo16W6dsvnpdjP+BaTgf37NMePvg5+jxymZY6kX7rC8/rI998QZ//1otsQXoS5+vIS3Y2rKDbemOJFb+rfTfvVz2N9e57b9fbb5zRL33gjfrFD71DM3yMeuzERf3G55/Tr3/86/r2C+dU5UPoJHNr70Smv/Vj79Y/+Ml36P/2oTfr7hsmtN5b1R9+/nGduLiilW5VA+po55FuPnBQ73nrG/Tw3bdo/+y0btm3X3fcfKsGGN4PekqKNfl8TbWopYF9kIOmv+Qvp29iRSq4PVlnbDx5el0vXG7o+PkL+mvvfZf+xve/W3dP1fTQTF8/+sbbtGvXNh3BlqtRoq1ppLfcfkDjWU5fOd1z122arCcam0z15PGX9amvf1GegfbBd71VHO918uxp/e3//Gf01ltu1wQDvlqvqInPSl2krNvXu+6/V7ewJ08pc+PNXIB1F/Rj732zprigfvD1b9BpLobbcaE6fi3jgvn4iRPqsAdso3erGLBrHCgLZ3YXWu9Gg5RUwfwngEKeZ2rSl8SMhCbDIMQQZqFBKHIFxvRqlHzQicQMgoROC2WYeM4O01Ehu8yICCM3oGaAApEfyJF2XH5YPuMZPilGVByJeBSQYJwyLZQfKKZcTPnUSfhsJU5KjIauETdvjsXLcVHiqM9Tf4yTiGj8gMNVYROGcEAoA3S8jiL4jNdbGfShiDwymYOE1Eu+CyhUhgNZWzbiVg7YVclmJMgyZE4K8FLm9SrwAVWpL4DAgPaIdhbDkLqKXNaGiHYNOHyxosgx0R1tLnUWekZKMVSCcWIMY/1g8QRnkWDchMb42CPTI9tTT6KEA0CCk4t9oiiKlKSxqkxaT5k+n34L+lD8nJzsocMISTlgBC6jjj/3JfV6LKws7BJacnHS6/V1mcE6t7imyEusYXr2uUM6d/YSIlKdO/acDj3xOTVwIBCCTBNHLfpL/YxxhI0CI4KF9GphGf0yggMlwsM0gM7DF5U1XXz+96m+GGKgmMFH00MaZvTyxGmAiXIkrd3AkpvhrqIN+Tcz/J8VN8WDLJTBYGW11FcmUZDH4rgdXQUrFDIsIooC0pGTZ9FKkqSk8y7oP4LrPB6ap+gVyI1oiCMn2MGUcpY2OKNaBBAnz3iIyULvYbwW1DJ6nKeYJSJ7ibHkhjM29I42fojZiF8n4oIW5ZuoNmC8VhaUude80dd4nbxxluXK2MabEbURF3yI2kjbBsN8ztLSipbXVjU2MSn7Cw1b0FMuWB3yI5bwSj2ToijMv9mts9q9c6cmJ8c1NlZn41pRrV4FFfX7PXU6bXW5DMhZ/FbXmlpfb0tKxf5QBbfAbTabh4+c0Mlzl5TUJjQxtVXjk9NKk6o8A3xQFJpfWuBr6Urog/rYWKir0VhXVqMe9EKQ1tca6jP/vY81Pj5hZpAt3mO2+FQyeScliUcGY4d2KHA4dBmB6KbHkW9ljM/ilmW2GYQehUox5zwRy7kaBX7uagp82FobIDeUd+hzNYzH5JqKsMDorwZEHrTTq2DTLYAXZjOzBLAbGmrdI9rV5bkLEv6yzkJdSTP18IVmq9ilSuKKsrimNK7LxRn6+dAaltkgo8eFToH/RAB64Yt42+j25Mb46wyZcRJDHYihQvkI+T3lCKjX66pycdfk0FCpUm+/r5wNRavdUocLvoSDT8GYyHNayLz2ttlzKeNhC21NaItDXl2zW2/Qrj23aOf2m7R37x2amtwFvSYxrmLas76+pvMXTvFl+xWtLc+ptTyvTmdVDCelrBmOFuWMSwqUD9VRgQJKypU3thT8RgjRUcQShb1GxTYJGUad9Tdx5xyiiVhZ4t45y7HUFUCD6Up6FLNir4URzzA0tuvKGOZfG/ynpMsW2/tqFPT/CFfL9SMDXU3+TqnNouELcrF18E/XhpvqDXzDtAgp+uoHOwc7hRx0e3VPkOMZTwQObH7Q62odmE9hbPQZmyNQ87V86BJ0G+oOM08OoLLZKJgbVyHwUfFGiGySFAi1WWjJa9GHMOQkptCyUQu9c/hAa5B79RDpBXbyI0A+vLruD32DrrSRykqdaQc0msgDMZSDj1SIDl+BQntM9wI/bZfBIWT/WwxhezinSGJtQQsL5LxXjJ/FpOzb8oDw17f9XLnZjr3mVZdBwUKmR9+qCkBbHiQM6ych+7nw8sEeLsTtbYAD3jz8k6COLCy4fCpYz1ZX15Bp8oVP6cgKb9t+sxptx1mgj67Uy+WPK1qamY5Vq/a0OP+KaklDlXQdn5WpXunK9jCdTkeVSoVLmHkN8INmjwT/ZXta5x2+inXSfCT+2T5yFPC08ZUrq6uq1eraNruVsKqLly7i1wv2yilr8Jjq1To+/rLm5s6G/lxtFNAndfbMOY1+A/qMba/mVzqaX2iwfuZaWlnXCy8e1X333cbaPqFDL53QyvKa7L/Nd+nSCn7c0ZYm/Av43ElN1FPV62Os830tXjon871xNVWapbJ9g4Ux8ThO0MNLjCseCxibHn/siJcwvco8R3RII+oC0VM+gdeDMi/Q4SwYZ44zVxHOSQNS9F2gj0I46Mty3ubKQ7wcs+X4ha8wDPmwi42vgvUx8NLvOfYvxxjlrLylLaS2Uq6VNRl9Rl+xAdSAKNIhNny5YVgGNrbL2PB9dfaQeHWAupsIHtuQdAZezpGOQaKE9djs5GyQko3K+tt/6xfQOlJkNPZkDCnSUsze6BL7ghYXEgtLy6HPj7x8Ev37sjX6uedeUOy9br/loG69aZ+eefp5NZt9Pf/CYe3cs0s333pQbfYG/YHZAg25oOC4LF94xXyoyfpeFeyWcVi9sLSmj37uMX328SN6/vglTaaxHjpYU3elqT/+5NP6rU88o9/+zHP6/Itz+pPHj+pf/sdP6cSq0xdfWNAjryyqme7QKS4uzywsqj1oMZa66Jbq+GJPv/mZF/X5J86r044UtXqqMDZeOHpBT56+KLfvVp0fTOj3P/2kDl/s6YVDP6GwkAAAEABJREFUR1U0aeviy3rg5i20bbuWmBSPHz+tiwtLuufglP7uL3xI991yQAe3bdP+6XGdfvZxpXlbD9x3i/ispDU2Of/xiy/qfG+LltoJ59RYj377Sf3Tf/8benauoZcXnD7x6CHa+83w3zOsxtIe/ML9+8d0343bNZaIvhjou/0iGAbGGXnJJzp6aV7fePmEOtlAq4nTh7/1nP7gkW/pjM3lla5aSy0d2L1f+/fuVZIluveO28JAvOXgPlWTRBXO5n/8kY9otjYmvpqie0+PHb6gUws9+Kc1O1PXZ774lL7wxa/qHQ88qAP4lB9665s1Qf/dwuXgwwdm9eRX/0L7d25Re7UjxyXWiVOHNcH+b2bLVi3zUffQmQUu3KRKVsc3pKqPTcj+UnulWcinNVoTK0EXmhaeIoxEot4xHmM5QkfbnHMKkA3aAIWoI5APURiGCSMEWPr6YHiGqpI4VpYm4hoOZXIxVjQgMyJ3wKI0wEiiYeKiRiHsK2LGRMykiIUnwjkr8OSytDMacEx5hwy77HAItLijnGOwGE0sJH0G0YALCbtQKv9apidLD7gosfqNz3PJ4mkkNpfBo6CFDmenoA9lCAegTHcVETeM0hp0aF/3CpDvaJvpMCC0sgEWB1w7w5t/RxT9tgoWuFE46LfQva3QJtrl0CHGBjE2cNjH7OLQuUz34e2q4ARo9ZueA3Qq+h31DdALFndzwANuCwswwM59bDYABQ65zwGk4FBJ1yvmskhsKLrtpnp8/Rf2sl53RCzK2AkDpKBfzh76ptZWltWGNybD0EPWyvqKXnzxBTXbXTnGhHOxjnMT/LWvP8ai2BAq6NSLT+jQNz6t1splBbnDt9X1nVFyByU2yhhtcykGHbZiWPHul6BNxSbkOOb2wmHGOX3D3WkYY1zyxYwRk+Sctdhi1OQ8fGA4D0Ke5Q9Rco3e1FdWT58arW+vqzHMRzFdF1dzX0k5dCFFgD5E0AcViATKRmi0zShL8YboNtpSti9OnLz3cpGjfPnABvOmeBm9+g07z9W0UbugllFzQRaDsPmxgs4rZiOzAZcopuIRHHG5WNqsVxRhr0KhuMpfkB5eZfq7vR2lN+A2YoIMnLwrEdIIcxahQme2DoAN+pWHTBLO+AgFTwh45TbQuZnvspDPzuzQvhsOqscmYZkLoYSNaYXL1la7rQELufeRHO2zudhnbon45MS4piYnNFavySeRuszndrcj2+i22ex2WJCzbEyGnHrb3YFeYbF9+dgJiYP+xPSMEi4IMj4bjfuWunzxTLKMsKceGzLbbLWaDTnaXKCn+BX41VarRUxhMz1gEjkXqcplg+nqvVfGBVCTS4EKvj4L89sjYwSqdkDX+5ERyK4c9sguI0Yc5V0dL+DhMSLwAcbpeI0g2n4FsAzTznn0srSD4og42f+IbHq8BN+rEEp4+DexDqM23ArzJfgN2DQ/d1nTExMaZ/OeMqZX+RrtGLtxWmWhrilOMiWuQmnazUWMDHLCpUMjsP5mo2wOo4e/L8cA45wGpmbjNGbcD5SH9aSQpw+MN4E+NlYjrx/kLC0vhzDJapjVcfHuqII6odqllEuQQ7w6Xv7lVqtd4LvRQxVl2Qxjbbe2bNmHPcYpXwcVubQuR5vaHJROHj2i03xtP3nsBZ0/8YpaC3MSftRqyFkrCrMHdrH142pQ6eix6lxpc4fxQpKXC3CyUOS7zTA+0mYyOEaSypDBUba+TG68oQde5Fq5DcBg9GsBmXbzvg4/1P+/PmE8UcPmkOT1H9Pv+jnXp5pQRoGGCOOWPirwTQEWH+LqPrvaqiamYEQYRHhVZXSaqfVaKHk9wQhEeUym6bWhE31WDGHj+2oMC1iha1AwdzaAbqZjiaGmoSlGQUbIt7BPjHzq6wPzhx0uKDr4V7tANXTbDXUbLbUILd1hDlj+Bkh38ZXtDjytrlqtNh+WOqidK6IKx7j1kbdKoFl9AFuHinlZFDaegnxDYA1pYoTDZ9heOIZ8xChc2q3HFpM0NsjZ5+Vc4myAdg0lSKwnjkng6KsorDVO3pUwmrM8L342mwlCnchFBs8VdUjwmPZDDHlDijjjLBQlOupLC8PYoj4Bq082n2G0vDRJZf8heYro9OlFRfEE3zibFOnStgb70DWymkqTtrqdi7pw7nlqW1LeniN/Xrt3juvIc59Tk74wm8xs2UKZLr5si2wNtfW3yrpnfyXUY5/bYx0cGxvD9zW1lYOoUyT7q9iZ2RnsO1CCv8Oc9HtT4xMTsr/ISClv/7xLrJPVCiWiRH0u11EsPH36o9Fo6uRJDsscDxLW62o2rbSyRXMLa1xopRzuT8kufsZY17dMjWPxqi6dX+GyqK3GeoP+iNRnXy/66sgTX1GCXTLqzVhHqmmmzIBuSRzLOYOjboMFjvLeRhwJT74jLB9MHiJmd4/dvXMhP+Hw410io7vE+J2sbyPyw94llOIF0fpphNzS7GlsnBWEBWPO/tuMNo8MRsv7hXpGZ59hefaXS4Yu/BZ2CO3jh8HGrZUp2AcVrIU2l40n73Rl86vb6ihnXoZ5xxzNA3LlgZ9BhIrlY/GBBpwRLe1pawJcnCkGtv7FrIHOx8JYod3GJ0bTqG0Fa6z98/tet6cedfaoqw+Mp+TlbaaygNBsF9NPceQVGW0gxfTfLft2a8+erXru5WM6Q//vnhnXrpmKnnn+kBz7sfmlpvbuu4N+l/bvuZmLwXV11qXly8uq+EzTk1tC+/qczwbsyQacTfqcTQama68jj31T6hpwIbTSSfX0XFefPrSk6r6D+ms/9oP64Nvv049/4E2aZyt3dCnXcp5pbZBoAXmPHXpJy51Ca3Gsf/vJp/RrXOD8i9/8Mx05s6RdW6u6fc+EUuZIrx9pJU/Qt6o333aj/ub736TbZmtabXT17/70q/off+UT+pe//SV9+2hHK0Wszz52XEvU48bG9RL7hJdfOa7IOyWMrTsObtN/9ePfo0r3suYvndGRs+f1yLee1a7dt+ns5RU9f+iYHaHVZQ/79JGL+jcf/qTOruRa56LL1as6Nr+iv/3//n39w1/5U33sscNa6sX0s7R3q/Q//OIH9Hd+5vu0bypV0Zac/rK/gXzsmXPSHPb45CNPapU9Ua+XaKmT6JNPHtfvfPExfe658/rEExd1Yl3qxD05zrhV7Dg1NqXf+ehnxT2b3vzGN2uNy92f/+Ef0ev27NeWJFJWiVXZWdMJ9oc37LuJD4HSyYsXpEqkKbA/K/TWg9v1wGxdP/O9XAaNSUcvnNa9t+2Q/fejThw9r4/9+ee1tLyiBfZaNSV66OYdGustKo07mp6KVas41TOvSpzJfhX8ha6xgHNOMX1tsLhB8pu5nK78iPNcw3AlO8T6vK9FAa1QmqWKqNDHkTxy+vlAERPSRYViFgcf9RUHFLJLGViZiAM5BrgHsSS6lrwB5QE0x6B3JgNEozihxSMugWIWtJj6IupwONCISxL1c+ZsL8gwHptE5ljCRGdC2UFngDwDjEzegRRFsv85SVcwkIuEPlfg4PNyCoicnIvk0cEbPQBeJzgGyAPoZbqVkGC5ClbeOeR4KbYQ+MgzOCN57+RdtEGPokhSJBd5RZHjpjAKnZvg2ALiRAmw22UPrzOeKJZ3LsARRlEkHkUSciIZr9FtcbT/1kgURbJ/6lHlq4hopZwxDkFgtB6T4NC3PqJB0dGA+BqXPvZPREyHuYsX9eKhQ3D2ObREjIlYkfN67vnDfPFYY9CO03tOLzzxZT396Me1xiWQyA+Qo9xr47VzFEpSuHyKYUBYjGCkTQlnf5fHmGQXgT49yvexSRFCY/XERrA0STnTMyS+06uPvD4MBoLNj+lCbvEdsJn9VXEHJejg0YW4KWUB8KB8HMFmyHqR/iek/2VlQra9YL3qQUHL38CVzMJsdSW5EbMSm9sTdhEbdiaXh+baNCtBydjFMoe0GY5xO0LsEtrn0SKCe9Nj+lv7DYG8ueYyHsh/lRcyraYr9hP2ctjLBSkOLVBGFoicgJAVcgKPRBBohPYgM2cRbbIprHEx4BLaE8WqcWtfH59gsSvUZmOTcpnSxVdVKlXZ3FlaXtb8/Dyb05ayaqYkTRSzmIyNVbV16xaNT9ZZJHvMmVW1uz1Vx+p8tZxQMXC6cHFBJ06dUwefW5+c0sSWGY1Pb8H0hbrsLszWU2xovfdslpuKfUydqRqtpuq1mmlNM/G2gwG6tbh4qoeLojNnz6jRWOer55hsE7q2uqo+B/4L58/IeRfMYk03aJN9MEGQyV5Ftgm0zaENAKMH3vAyig0QWC0woLENNfbUslAIsOE0TFiuLD0CJa95ynln+YGZV0m5hm0jOVRkI01kg+Rpn4dwzWN6sgFNnLS2vqSJ6XH6tipH45rNNjU6VSuVYK+CNSqUtjJBqZAqX/B7F8NfqOBQbm21zW6IU7PZszY2rrRWUcEnQFf1ikF9sqK0SjnfV58PBAUb1ySO1Gqus/TlGqtNKW/k8t2+xAFWfEVXb1lKCsZHodrsXq2zWVtjg1gUFXRJJV+VXIrJq3LZpBRPaveeO3XXPW/S9tkDGktrfH1cV9xdUZY3tXDyhByHYAYrm5TLohm0g/6kjTxlHMmh30JnhkR4Od7OOTnHvLgGcaBb3iaIOKBYeLAW8odvDg09gx02DMSHOZQoy21+BwHXvDbnWxxDBA7TM0T+ii+TMcJrFrXx8JqZwwzjMQyTm/UZyX+tMBSxAs7TnBKO+WkkDAMtcGyOQvNXUGZf9239e1UGfTZKm7qbMaJvDi1/lA76hITFDCSGgfG9Nka9DP9mJpI0YtPboi6002KGUn/mBqM9FGV8Fp2cy/WubG/T4fAZgA8P4Sh9bWj57Y66zAM7rHa6uT7xsQ9TV8S2oq+809djX/60/uS3/71NDKoe6mxVk7Kn1MViCtpYGnXgt6fPOB8ym6LGYZnEw342+MYC/5oz7wuZj+0z/m0+2GEaRRTHXrbfLdjvhjnHLieNU8WJC3CEATAPzU6dVje6Uk8ZEz/SvKlEQQVTy+o3GB+K86gg8wp6KjgsiTEYxwmHINa0GLhYDppVZB84Ll2ek8f/HDlyXnOX5nR5fk7rq8taXZrHjvgcNeWKNcWuoVrW1eyWSLV6TrynNz98j37g+99umilNMrU7bSVpih4DXbx0mbAv57EByvW4ANq2fZsmuYSp4J8XWGt76DcxOcnlzJw67Z7sr3CSJGEPPKn5hUV84F4dP36cNbBQRNv6XAKtrKxyQdSRs3HP/twqHx+bUjGI1ekMtN7q6+TpBR0/uajnD1/QUxwiO51Itv5eOH9Rc5dX9corJ5XiU+cvL8pEVPkgNIgiZBTYwuniuZNqrDa01liT/b8VlWigxxoXSg3qH6El+2gzgo3DNpeRdiHZarThhy+EFoc3XGoSMmY73Za6jGlDh318h3LWloKPxGLdsvNSl8uaPKBL23Iu5wjNz3JB0sF2hpxwBCveJKQAABAASURBVEv3yLN1LOfypEt8dLnasTiwvC77F8vvEfaQZ3X0eoxl4j14RrymYwcdc+an8ZQXT4UK9k1hLNKvPDJdTfcBr9AvhGKcJYxvHzslzAOjl9BVv1H5Un6urrXX6rN6Wef79LuN1VGhUoYL/V9JUrIKsgYaRNJE3fMxqKbZbTPasm1C3/vee1XnoP7QA/cwNvvKahVVJrdqevsunb1wSecYo3bWuvngVr3ve96tbrtLf68qiiINmLPWD2zvVHAWHvCRxclaOFChiP1ZzNzP1HZOy4V0am5e01undOvtN2vnwd2KpipaQf91LlZSV2jGt3XntlwHxgvKDrTUT/Xlw5d1aV3aOR7pF3/wnfrHP/Fe3TJbVQ1fk0U97ZtJ9Nffeac+dMeU/qeff5Puu6muhbWmnjw6p6NcPK1xEbpCw19Y7OgPHz+tT317Tr/50UOaW5OiCIPEfXXTil653NZjLx7T2eVVzfX6+tOnzumff+RZ/fqnXtLjL6/SlXVVXKKqG2hMy9o31tZ03JNdDq/0BrrclTqupjzJtDxo6S0PHdR/+Cd/T2+89SbFvqfV9ab4vop1sFuk8BsGIX7tK8KefT6qeuZ6jp5Ma0VcBE3jIyboe0i6MJDOZ4m+PhfpX/zJZ/WFJ1/ADw00U5/U6x58p5bbXusDr7/4+rfUQsek19Sbb9yrf/xTP6EDU4m2bZ/Q048/qf1TU/pH/+XPaIJLm1/7499Rv46fWL+gN965T+9+3a1anTupC8uX9BQX4HST3nHPQ9o5NqUu++zd26d04rnH9V/8yMO6Y2ZMW8dyfeKzX9Jad0HN9ly4KGy31hTRX0mc0MwizAWbDwYxUsrxTYwxYnHByxj2DOAh5ESCxxEzIIdBBRNpsiwJyscTbAZJuJxLicR0QKKBz5STUizSEntTVTjIZHSuqehRVwwcH3kldEAUORXGGQ0U+UhULe8deT7ETWGRp0hyTOYIhMkRSfS+ImQ4+G2SWMfGWDH1Xn5A/Rxo+uhXKKbZBs9AcSqYVQX0QZSwuc5UWDiCtcVlioBnYXKuYhWFMgMG+4DUCDIZAGYp8sBBijSIImRGXIIMlDMyR2C9lCFnscgpV6BH5GIl3PBb5zTbbfj78ugysK/FUaw2DkkMtA4Tuc0CUwiduXXNI6c+TiLJYsoUHObaKujkiHzRXkc7BgP0AHFCGyLaXQwUM4nkY5mzNnt57+SdV5Zlsl+HjUyBbhaXPMEVFFz6rF16QhU60tg9FykFEymAzcdZbjFXOTD2qKfR7OL0cvrRqdns6OLFy1rh1NGC3my2dPjJL+vQ459SY20u1Oaoy1FbCQ9tCHRzQN8FVp7ORAJPATY/GMZIBgTLMUYc41FhpPbl4oEcA8YuIwsVjJUrGImxjc0oHsKCt8FA9LqP5Q1hcq/Ls4kYJu2QfxOZqB9Cco6oNcKCIfrD8HpByDOZG5lRGRsMWGQGEo+LTKihzBq9y7pEbVY/1CHLVeIgjx6jXw1rdQlhV3uMdyjNogGOGkJk82tY14gUbDNKWHh1RUPxVpdlvgasQcA7x5gHr8FmZO9QAPBGO97EiZDlyoCYjEYYKLAQRY9CU1PTss1lpVpXhwVvZa2hjEvViclpNnXrOs/ib/9vJB02O857mf2N38ZYBx9gm7Hc/qrRSxXm95bpSdlfBDnvZBuU8PWMDVPOAn/u7EU98/wLWlxakf0780qlpkkuf6Zmtsix8UmTTD0OK9Vajf4u5HCkHdK4Di52xlUfH1PL/ikRE9o2Y2nK5HYRG76ulpeWNTU1qZSNTpuvrLaRTyzP/noIPxza7xwDxCGXIBjA8zb08Uc9jTaHFpIhRRG8VkaCgcf6DF4GR7nXomPDfDU6PDhM6/sS8MFkdroavVKOleNCpAA5fDkXKxYfgSqoE5lUUcaJ8JRx6Nd5XPBLHp2HwA9Zk9Vr6/TJI+r21+WSgbpFW1umZ4JLqVfGkVSo22qopzZxexwGihl3sXgFqTh+4qTpJ/vrncylSljIPTYWtKxW1cTMpHbs3qFde3cRbtPU1ilNTNeVswmusqHs5m0ORBVlHGoy/HwlzhS7WHXSFfybz9epvK1eZ1Vrawtaw/fmYX2oqG9rDC0TcErkfSL2QLSnCimVdxVt27FH995znw7ccEB16uuzPlQrdVWtjc4xBCJsWqj8WRvL2MYbe43icIsCAAqsVLsRR9RGfIMO2+ZnVMtGf0EI42DksenzkLe50F8xbmqVinz3gtaea/FdS5mO6MspBrv1XxvGY6CNQSYGckOM7EOyNCdKW/wKHa0gBH6IpMom0RduE0R8A6GS7/wqVbG34WreV1NG+bRxFN0UOpfIMdZjdDCUekFzZWNCAD8pGYgOn2FNiDW6gzEgoZU+VuydYosnsRyIHfQYWEgBAonZV0KytPFl8Cb4uSyOlcSpkjRVRphlMXsj4tk1sHz2bVb+8Uc+r4//wa8qZzM+xhzJEupjIK4vL+rcyeP6nX/3r0J3G9V8OE1GB6sbCjpZAz0vkxXyXMiG4stIeBMf0oP65BrZW+gsZnCkSIR5jXxSNj8G7MeiKDIGObMFdG2GFbFcfC1OIegaQjN18KlkkmceuU/a0CMMPtnoBvZ/hYH9qv1Vhx3W7VBdcEEAKyO5CHDOYRk6D5EV1qTyckpqthZ1lg8L4YNie03ioDcxnmobB+mxeiQXdVStDfA7fS6GVpR3l/FHhbZPV7Rre51+jDQ1uUWrfKRocxE0u2Way56J4Cdr1SrlnRYXl1nXOvI+gd+rxpo8x1f6lL4dsBG6NDenNE1YDxuMIy/rqwo+WPwc9vPYTpFXQr9Dwqe2lXNp0eTy5PTpy1IUc3lU5eKlx0VWU559/PxyS1KF9gzIq1G/I53IJ4kibGF/NVqrZDpx7Bh0p067q4W58/jqFT72rGh5pcTaylJIN9bWyFujjkaJJnHWY/s/WLn6wsjKr7PntnAJOWX5tTXSyGiwJ2lQrtVo8J0AsL7bnmCAFgwXFXmBLq2All10cmHUZr/Sha/N5UgXG3cJ7a91NsNs3yIvXELxgckuolqEXWxU0trqEO+2urLyXS6KOqCLbLsUMnuW8vJg25zx0xuiz/gqLzgLzla5CsadjVNU5olk/3NRBKkPcsZJMbwc7bM/gIWRJzFHsLuNQ0NMn8ZxrJi5HyexUuZ7HJAqJs9K9W3kMhfCeGcwW2iixus1Rs1AHLFkZ7zFxVw92rZjdlaLCz3G7nZd4uPcoZeeV60asXfrc+lzUY89+ZiWGeNPvvScjp5bVKPTUR5JEWv+K0cZB8RNJlUiu5RPrnqDTG1fV4tzaeFyRtW6Dk44/dib9mvPeKx/8xsf0WcOn9FHv31IR86uKHWRBnlLN8ym+kc//Q7927/9M/q7P/Y+TWZOHd/RXG9VcTbQdCxll89oz6Ch9967XzNVRgGDYGVtXWdOH1V7ZUFTGugN995qzZZL6hpwhk/tDDXI1eIc+4XnTun3Hzmlo02vLjpWPULzgZ54/rR+7Q8/rUefpF2I9d7rXKvQ184u6HgzUltjyPSqcQZ7+12T+jsful//9fvv0/sfOqDZmlfsYnmfKWef00W/KhdYd9+4U46L2NXFJa33nc5zroRFuaSBixRFEef/SLHKuOwXSUFd4gU1DrxToxcrGVS1e6ymn3vPAf3N9+3Rz3z/bdo+marTj9SNUq3ShrkVRkBuczhStu0mtafGlaYNvePOqrZVFnRptalf+dhHdOrcBd2+41Zt37JP3zp8SS8tNvTkyVVd7tZ0cbmti2uFFrtO9hdOj774opL9u/X188v6k2/OiyOyjhy/qP/1V39Hr3vz27X3wE2q1BI9x/g4udDVPbc+oL2TO7SzPqXHnz6vj/7FNxWx72So0krphv17ZX+RZ3MihHY+MF/MnNnwy8Rtfjk3mgQYAy8n5/wGiIiU5WAxV8L4S8qr3ghTzC2ffEU5G9geZudCDBNLBYfMgk24TWixs4yYsFGByMgxQcUhqZANdGdCXCSbWAMm2GBQyDa49KPsnx0kSSy7BLLGDZApy5DEeJJ1pCiPpugtRZIQZewMUiEzYvpSH7l9Ll4G6FfAr8gpZ6HMGcgW9guv/sCrGDjk+hLw9JFXoKSLYsVxpiypKAWxS8lxikTN2E9RJAW5ntArguZwLLa5cDh7TxtC2qfyjkGNPBH28oFosiJ4JlnAEmQXNKyL3Qo5mT79CH0MimRlIsqJdJ/b+lX7t9SS7E9bE2QQ5XEacPEURU4R7baF2BbtVrerDs6UJqqO84oiyYxkjrXLQtbLC/Wp3PQh51VP0Wtp7oWPsAhHyvO2Yi72ZmcnVXDgeuWVQ3ru+Zdk/+9OM7PTuu32m1Wrj6nLQDQ8/8IhfeuxJ3T6zHn1OER0cHqHnvycXvzGx7S2dHFYlyc0ELghhsEoOQoh/xUehyVH7MQR4soRCn0g5yLZBZC4GBL6FmzSzQYl+rTPRoGu/ApRurgCGG3svgpXOK6U/S6xDanILFl9CFBZzl5oHAjf8YWC1I3icNGnvC1pQYQQx6jIGV82Lqw+kbYW6aqfIwV4iFz/CXYq7VPa7Eqc1RmR2M1UobQFVpfZaGPzyHizdI5jsrAI6R5q92krFQ8QwXikOOIoPayPRGhOKRMeYzAMCcPAKJuAPMuAglaMcw2BfbB1n7yAUT5hqMRCQOnwLkOi9lCmDIjwWNxw/twZRZGT84l8kmm10ZRdehbOMx/6arIhsj8v73X76rBZMl9n/0+G+w/sV7XOIs/tvx1kslrKotZVzmVQmsXaunVGO3fu0JYtM0qRG8eJbMO4zleZmLRtaOsTY8zLWA02aqaL8GQFsAun5eVl1cfqMr/R5atfG73M7idPndL4xASuAFvgUxLk9rlgkCJVa9VQZp2N4iSXQfbF2/6CCJPRTzS6jMh+pCzYgGXJjDgyLDnmcgh4yhlIZOPZsO1GJJQWDryEyQoYFbEaAR3K0LBhAYqrEeYzNNiuHaO0FmkUHon7y4To5lxHrbVl2t/HssjmmietppqemcI3pkgZKMb3pyn9T4qEzPcntgbY4dDZ2ECQ2Zh+6DMXOdGol3dpcC7rp+b6ilaWF9TFZ2dZhpQB9eVqclnX5pCwht+PWUvE+mXzps/6muPDW1w6FWymxebVAwqqYPN++fxZXbhwRoU62s2F0vS2WSXIZQk0Fuhscvq9Mk7H9ZmTKKM+Oq3S1oUFDh5tKK6m2pYdSsem1ZUXi7+6rCmOkjRLIQxx8hjvRIc0yyFFP1AZkaufQA4v6KOQ6ObHJDikuVARKXuow20C2aGI9cp/KmhlkPFaL6qlGntv4rDkNTBdN3G8ZtSa+5qZYfCTex0mIxmENiXgu/YxnaCZLtfHa5ak1PUfhgcmomaLGDbY+tA3YaT7VSH58HsD/egdCgI3hBhTRMkt6aFpZYq3PdAtKAXgY53caE454ox55xKGvw9w+DJLOxsjyFaACTB3W0TPAAAQAElEQVSYLj7wxWmmGN44y5RmcUCcGQ2Ql12DlLw+8+3Zx76qhXOnFOGjY7x1e20J/9NRwRfhfqelShqruTyvP/71f6WXnnpEa8xpM4fz6OrRwUI5OXQXYQl7ezKHz7DJznQn7ozPwxPKCKqTd1dAVDbHzLdbKPY3URQFYY64goyQ5GX9SICPDvOF/uyDsEYbbQhLG91kjhBo2KCHr+hx2Agg3QE9/JaF4dDfWONDn6EhlFWn28SXNTUxVuWyY1Gm4x0379O+PVu1b+9uOd/Xzh3T2r1rRnt2zqhSiZT31rRr+5RUtDQ/d0bt9qKWLp/VysqcHrx7i2qsUyY7rqSqVCthn7u8tCSza85HmIJ2jNWrsr+Q6eNzx2o1rSwvcxnRMHOE/XBGn3Z7HXQsFHFafOXYKZ2/uKzUS3E0kGctyaik0cwxGKoUhkKnz63q6OmGUuR3Gx38YcH48YqKrmqVgnVhXP1BW+fOzak3SLXSqmiNNb5HHVPj45rOeqpwkFUj0ssvvKCnH/kse+RuQIEtC+zbx0iFgXYIlH2QM9ZybAPgMT4Ma0oRwG00ytu6YHJsfbGzWEFf2Z4jhPS1ybI+jJw04Oy1d/9B7Tl4I+ejK3Jzyhi/8dnaYGPBQktbeYPF+7aHG9aZE3ZZP3Lb71sYgEzovSFMrvGZ7BCnnhy9DRs00iY/Z50pWOh7hH3Tm7pyywthn31Sn35jXxHyepiphx16ysknEvqsfHnmC2C+J0NkhFmcKcDmOnGPHzF+q1vY3h5LG7Cuxuo1CXv1mdA2rWIy2qzLnfWmMsbwV774Nd19y27duHe7IoZMisyF+UXW8DVtmalrcaWrNS5D1hstPfKNR1TlY5zPEglfxdASx04k8kQSy7wUeRWMVpdGHFV62s3lz9/8wF36Wz/8Bv3iz/6A1rDL/+v3v6w/+PwLyvxAWxi4sOrmG3fpB979do1hqwduvUmTY6kG/C+KvVZZ01dbXvtufJ3S8T16y7u/X9t37VHhnRao9MNff0GfPXxRXz02r68/d0KdvtTnvJdEhcbYL9w8mej77tmh73/DvZrcuk39SrCC6uwzdjFv90xFmuQixw8GmsAXTvlI45WusqyJv21LcUs5Fzs/8M7X6yfe87C29Ze126/rh97ygL73DQ8q5Xzs+21lUU+1KAp/0PziS6fRdYdePr2k3/uTL+n4hXW18kiDyEkaAB5sxjskmWYhai/jiAZOLoqVsv+qc4H1zjtv03vvuE8P3ninpmpTivjfZA0b8TG20m+qgi+fHLSoX3rshUf12PPf0j724j///T+kh+++T/1EmmcP98WXjunjjz3JHK/KtweKkjF9/dgr+v/+7u/qIobOfaxDZ5f11ecv6JGjS/qf/uPH9PvfPKrTHa8qH9uYEjo+d1HfOnpC9ldP3zp0Qhdp/0e/9KS+/uRp7dx5u37ygz8iX5/R0Xnx0XGC9iV4JK+f+/mfl+gzW1dkjQQhbo0eoS/8RcHYYRiVEwJDwD16izhzR+bYbdAbjNXKF/Z6FTwSnZyLlWRVKXLi3kE2cA2RIw+lBnR+nCRKkhgdveIkhdcrx5E575VyA+7gw+6KvBdMcp58Dn9dnIfN30ERSVGEjITBk8n4CuQOrCKVeeI3oAGDgUJ5x0SKokiOfGehixQ5kVL4RZaOIjkDdOcs7kRUURRxQ93RgI6N6TjnnAocWJvDm/27YVFJJCnifxoMrRNJlrS/LjF4BJWI5CLkIjNiIRkhoY0RBu7T851WRwn6mhMsaHccx6IZ5Npb4TcwYeio2Mnyx1k8PGmPTA36LGZtNh65TK6nriTkSX1u2CtpoqnJcaWJZ8HoYPueoiiSMx4XK44TJdQZA6Np9MPhFji4ouiot3KIxbCPjIFqVacsdWo113Xy5DE9+dS3w3+HpMsi+YY3PKCf+7mfDJdAkuNg09ec/T8ivXxMhw+/rBMnT3NDvshBZ0nPPPpnevbrH9bK4mna2g9A41HtISx4XwtIErqNYDpCCGSqpF3+KpDgoQ8coD3WP47QZkOIOzTFUxSMnxI9poihILwGaFlW9J/6ttb8JcoGNmatsaKfBRttDDoYw9UodYcL25hNCgtpk1kWaimCt83JPnlirJHkMTkE1zyhWnsBsxxWMvNew0WSOjSCJYcIfblJNJaEjTe8vGkFmegR9KQ/TH8YNqsaxulmAiXKpEWGGAZlrcPEMIC26dlEDPWTRpVSD2MjTaKUb+nQWhpPOGq/2aBEYAi8ZusyVfDV54wy7+SrNclnKnzCIqfgJjI2nhPT01zmbFOVL5MxvmWSi5WtM1s0MTEGrSLcgCq1VBOTdTazieTRFBtV2NjWKJ8mmaqVMc1u2a47br9bNx+8WSnz1+ELmc7q2SbWbIlPaBJv87Vt945dqlOmwaeG2sSEssxrvbHMV8kx2ZfDAt4+h5hep0lepk6vz2LfFa5JY+OTanKhtLy0qnZ3wIVQVV/+5K/TTX3l6DXqu7L9o7eXoyGO+Wb+PAAb9rlgMo7cLizY7Fm+C3yJXOJk9nDYJGatiC0NrKzzDnkjXJHtnMM+0P21kKyMlZX9WGvsEFDQuSUgWl+HwGYHIF2OBcG1GeSZPeG1xzsn+2+DjI3XNDE+ppT1bLxel8P4vW5POXCxV1LN5PDVYuNVSrPSJagqRMrZjUZsRsyONidz/DWmQp7o51Qt+mT+8pzanZ7GxsYpF0n09RL9Yf1jX1k7zbZ6fKntsD4V/Y7EZtDQWF3RIl+2W+11ymYan8w0NT0WfL3Zo0cf9Di4IlQeW3tPjI1dQtz0Xlmc07kz53RpeV2Via2a3XOTpnbeqGRslnV7kv6X7JAnR8HNQIyjEQYRkrz6MQNcC6xu8x9rWCzg6kJXUvQ6Uk36q3GFaxi7tp7rpYeso8BYRvFXh1b7Juo1yU053zU6qmcUvnYBOHgwigI2MY7stUHazGdxyzAdgXP2gkCAAemaMmJWhHr1Y2WZ3wI2NjfC4VwI2ZSwUEYjMtKFKP5hI5NIH6C6ZRALKSZbCEkHZtIWNZhWFqIgDyn0Nt0JVIZoDJkEbBY3eJoESiamvpMn14CQ8JAcPszpoAuhUTbqHmo0zLOsgI18Wkr88DPf1LOPfUnL509woKqojj+NBl32XgPm4RoHyQGXAOzdBm3MxmHHdXXk6Uf0xT/7bZ089nwQaQo5YjZtCBSUtQh123pisORmOGOikKOlVu6KLaDQbktv5oeN9RPRNrGjYU6Qb/EyYn1mqVdjmEN76bnQReFF2uapxY3D4gWb9NzA4bDA9+SEOWGXD31t1o4SDaqgTtakGP/YbrdYS+pcvowpZ+3ZvWuHtm2b1Q0Hd2tmZoy1z2t+/qLa7DG3b5th2Pf54NHSli2TmmKtbDZWlXfWkIkHoy673MlYUy2EqCTNVGe97HLhY2nb6tiaWzEeLqgsnJyaVs4ev8uluo+8ctaJqelJfHqiiYlJLvAqSrCrsN1NB/fKsQbPL6/S9AKRA/VZzwZkbt0xodmtMxobq+ATB4o502RZpE6n0OLySrigijmU95C/utZQwnkpp6xzEe2sqMPZwvpzGzLWly9g7iIMbedE/THjKUYng1OcxIrJMNDr1sXDNPQ4VpYaUkKDxWPZ3t4Qk2/lU2SkWcoYNcBDWiZpIGWViqr1mgKv8RvIj7OSLyFuyAgzZBjdYPGMDyFZisxNuJ4+gUbZoAO8Vt50Mt0CaJ9LnMwmRIVBAgrWUoOtkZ28pQ4fN7p8jB5wBhswLg0Nu3AEa6O/dmqshD2O0VutNbX5SNJiTNp/28vW8QDktEZgXLbajVJ2q805sFuCcWR/tWRnNENayViGIw34X0Q/jtecJscntHR5WbU01vRYTfffdYceuvtO7Zis6qYDN2iv7cOyTA/cc7smapL9a4oONwh33HW3vvHtx7XA2OjSRpZ3RpUUjnaS+hGvqE8P5Upp5yR7wrffv1NvvGe7ttRWVUsa2r1/h9a4eBhPpe954C59/4MPqO6kIyfP6QnOXunsTimrKUuEjEgZ0lxc1WLf68+fPKEvHlvQL//en+rEmYscJws12Fwcb0m/+pUT+td/8pyOXlzV7HRGXkdp1NbrbpzWf/+zb9f/+JNv1y/94EP6v//8j2jbWKzJykAfeuft+sUffrN+7M2v08++//v08BtfJ7mBMvY5P3TPTv31e3fq3tmqZrKeYvUlxn/Vx+gbgUKdlUvKV+e1Z7qq/+bHvk9/9+d+VG+47YDG4kjfeO60/uVvfli//pG/0DOHljXA9p3egDkZafPPrgw2p0fxAT50QK2KuviUrmrjdS22Y33ks0/o9z/5qBbX2oq4vK1yiXfj7gn95NsO6m++/3b90JsntHrppE4fP6xmo6vLc00tLvbV60ZyXEA1o55+6y8+xQXRi9oVYWf2Ys6vy/mm9u/EL+Bn4qSixUZfHZ/q2FKky+1U3lUk9ly3zUzo4Mw4l0wv6tFTxxSl0k+96016IxdUf/a1b+qf/t6H9b/+8e/o7NpFRd4xjrvy6imKCuZqojgFcaZ0OK/iNIMGoMXM3XI+OXq9EMYCNJ+owo9ZZvHgvNloWligcM5gK0Dg2Xi5MmYFKOeTVGmahsufPg5OPlLEzDWHm/OK6CApIn8g+ycMHTbIdnAYSBpwkdJnoHU5EPRwiCayrM4hIxYv2c94hQzEccOeI6eHs4ZKgYLZQo3IitQvBoQDOfSKgEePiPqjCF4GWsGN38A2NOjpmLhkyYkfepRG6RMUGrCAxd7hOL1i2uNhdM7Je6c4iiRsF4IgV0jqi4JidgglCNGDOga0KQB5FirUAy9hQacnPsaxp8qxQQ8bdFnIoihSkiTU8erHoUMUUT9oc0NpC5o5bB85JXGCfkwnk8UhwvrCozus6vW6souOLoeJnANCu91UO3xN7rCI5UJh1C/UZWE03sJsZCCHpqpgoW0c/RVSzXD5s3vHtlDu6Wef03PPvqSz5y7StIIFMNFDD92ve+65W2Mcjpx3ikxnT3vA/OKKDh05pROnzmt5aUXzly7ppcc+rjPPf0J5g4WPygpqsfpF/RiTFPai766NBz5yC8oogMSmxxF31M1D2/0QIrSS1mZK4njqVXTDuRY43h52K7jEsq8PATisgn68AsqRDuqEOk0WFX3Hx3hAaMbm0OKbcI0MtBtS+vTNMBoCyhDaPLkaoQJ4S/6CzBKWLjGA5mInRZFGP1LDaCl3mBgGZa4ToT1AxMvAE9vEVhp6SDAuos4PI8Rf64HHkReADOuz3PT0Xjn2z1gwnXf0m1dsvCBUHAoMCxLYU7bA3gAZGIMHSxLnTY8N35YO6JFvgE7/877C8x1i5XijDqsUOHne5WMX0wmbI+dTFdi6Xh9TnNYl9I6TVEmShU1flmaa3rJF27dtUwz/8sqSGuvrCn4nS6B5xVksh4wum+ZmsyH7k/C1tTXZBiTv9jUzOa19e/erkmZhjhtPr9dWGke0oZSixAAAEABJREFUq5BzkZrMc7vAqfKVNGEzJ3xCH9/TxzeZfe3SQoq0trbKhVBd9Wod80aaZnPcZEMSOadGs6UkpT0M/y6b+sWFxSCfFw9WM1NszFeVP+sfeXRQiagkX3kXoluNg3wH4I29YuBcQtoADbsJuA0Yr6HMu0K3tNFHkFCd6hw9aT2GnsxdU5MYNN7ozUMctjCpyzmkq+JW1vLL0DFOWs01eU/fmH3psxUuYxa45F5ZWcZW67K1syxBGXx6gU82f4KxeAp8J0BOgTI5vtn8Tk4fF6wB5AS9bU2I6fvmekOXFxfw1+zG6KeCzc74+LSSrKItUzPKsrp8lKBywcZlYBVKfGFOOYRY+xcoa/Xs4IA1xeGGnR+qFbI5lXgnSkrhEqhAr+4wnmtxfk6Xzp8jLcboXm3bfZPqW3aLF1+96lJaZS0uwgWQc7GuBQRtIEhBNcIiANtj9dI/EQ9zcZhfMoTEKEqR4eOCTO+cvBshlmdcG0J9gmdU0MJhSYtei2FWqAt1Xh1uMIwiyB5FR6EJHcU3QvjC49CGCO+Q5TzBFTh50jQphBa/HkZqYSeUtOow14j46jBIfPXLDXUoQ9Pp1TyBEipgvWAOhKgRiVhfhShxMW5F/ghBH3Szp4QxlaqFNAVLHoswx0hYDUwGmKxdBGSV8oigHt0buvPqEO0huA1gO2zqsJ/RrICnuHdXCzAanEMLWP0w8aAG7yt1WzogUO2FlhAowbaO+UH8sS9+QoefekQLZ48q4uK8vb6ihYsXdPbkcT3P1+FXDj+rSxeO6/LFU9TX0kQ9YazmyvMm+/x1Pf3IJ/TSE1/S2ePPWwUj84Smj/YZpV1ML2ouTWnqB35HWxFM2snm8LUIeYETFvyFwz4x88NCI9vaan0ZYLVThdGRJofdkiEsbXST53lZngEmHodwAD3wXOdluabqKCukSVj9pk+325H3XhNbprSM39y/b5K1aknVWsLFekVp5tXlC7wYZ2kaa52LlNVV1igu21P2ummMhl6amkjwd2e1vLqsDnviMT6MZlkqW4dzzjBx5OTw0466Y+pLyLNL+hqXOSvLS+Q59HD0b18DLhLsn4WNj42HNbrDxdA4lxqI0Xq70LeeOyK+gSCJvhkAxkOn11fMhU7kHRdXW3Rh7rL6Uapd+29QfaLCBb64iKqGc8Oe3bvUxt9HUayEPX7OGsBHfi7mx7Vn/17ljKeCPWhzfVEZ620VHSvUn+LrLZ3EmRLanljbnZPzpko5QCweJ062l0izGPsZUvYCFsbQLQ9Q1sobsjRRHJNHXQN0iWPPupJCM/oIVgYe4wNpHAeZMWXSmHiaKd2MLFW2CSnxEvBuxFPKxMpoywgxMuI0lkM/RzucczJo+DMvUWDvsPfhw0W30w1rT5fzZMG6HjHWjbXRaLKXWdfKyirhZqxzcF9XuAjigqfBZVArXAY1kNMIdMsLgG6hXQp1uBgaoUffdBi3FnrnGKvVoGPEeS7BljfccqeqrM32UX7b1JgunDzJR/m+1po5a+iMdu7eLsysSuRVLyLdsXe7bt0/o7PnLypmXK/Z8kv7B8jjXB9mV0Sj7A/E7D9z4jjretb/GcbE6++6TbGa2rIVHRJpgg87jrk8gx7f/4YH9a7X3aN79+/WmUtt/W9/+Hl99pnj+uXf+IguX2jqwf1b9bpdMxqjQNPH+vA3vq1/9Yd/qqcOH9P2ivQ9t87o4V3TmvVSFkV6zxtu1H/3Cx/SP/jx79E7b57WGDo9fN+tOrBjSs2lk2quvaK9sy29aW9Ff+Pd2/V9D+zXHTds1YEDezRPfyx1c/XQfTJD1l0H9KH7b9ZPv/sB7ZyocnaWvvL48zq60FIxfaMu5eN69thJHT11Sv/o7/x1/Zd/7V162x179NPf9w695413aVCVvvDtY8qY5zdsn1a/OVBKX7jIZjiKDR+zm6FMRsLcZRQ9mGaSz9Xl/P7No6/oj775lD5/5LIuNsW51eutb7hDE3yETZNUH3z7G/VG7PWT73yD3nrrrKbwJe3eun7j45/QJx97WtvrFf3tD75VH3rr7XJJX10uZe7hwvq/ff97dG/qdP+Y9Pd/9D26e0dN26t97Z3w2k4fTdXq8n4g5xp63S2z+pl336MffNOtuu/ghPZPe/3Mw69Txvn43Q/eqe0zjvuzge7aP6H3PXiPHtq3V7vwDeJ8lPiobJe9rzYBFAg8RKSCh3niCIn3xVyCEh5eUCGEdZ1cC6FAt6JICH8rThiG5JBmSaIOJ+CSRHl/gHPrSZFTxMSOcCYxDa1wCx/heJ1PlHEIceT5NFN1DANQljErLKEEmuXJ4YwFCT5Lc6ejnFfOpAiXRMQTn+KkUinyciBysawcBJGNIx9IDK2BkI5THwCBcBHEzIqiPklDDpvx9BXR/sh4hmUS9BgwW1t8geh2Wop9pHo1U4ZzNT4fORkcjicCrqxSZbqQp/4okjiLySHL5MXYIY29EiAuoxLvcKZOVXN8TqpwJey85/bZPEGEBEd7BgE0KDxRFFFbBI06jJcvv01uG0XPFoOeIhSZ5AsJDcKmXj52arbW1eHyx/6N7vh4VZOTY5oA1WpVthB55BgcelolBbbQJjgXK5vYh34DDh1jqjHoT548rReeP6yl5Tb6RhoMnG7gK8nk9Li+9fhjunD+rLLUK+fwM7+4pP7AK6mOaa0lnb+wqPnLS5xT2kqoMJ9/Wq0LX1DR4sCBzQVKHcjkwdLaDEik7R1GqRiyJAoC0kHvPnHAxZsdfvDCNKcHCiXYx+TbhViaOsXoaDYrqNM7yQQ77OBsEfJOzkPaFNKxsr/KgHP4UCcximgEksPH8kDfVCz1G72HDMgiRh3GQeyqx2xg/GJMFkxKJNGuISfO23QNuLoUKUox2W1hNO5gEnsxohRGj8rfsL2WZbKN9wqMpaRazA8rsjZa1BkR41jojGBpUKaJbHquR7M2bbAgJ4gIoceOfiNL6OwUK2YMujgmzwXWsjyGxTab4wXpV8P6fhNw0nbYztlImI0sHuzLeGGQ6DUxtP4Vq0hBGUcYnkKVJFWMP7Rk7GPyI/kkVkS81exofW2dCxzTW6pVqrKfzZEGB/3V1TVZG9MkU7eTa3WtqfVGC7+aq8tG07mI+RqrxyX94sLl8GVrol5TlcN+i4seu8SxzW3OfO+tLij2FeDZUE9oy5ZpFfg3a2+j2eayB9rMVlrk2MjUFTmvPmNmdXVZLb6Czc7MqFKrcLGUK00TfMaktm6d1RKb9YWFeaZUrhz+AgliABXWEHk5QoORrV/IsmyoEbjyFMVAfTJ7oMDupf378BpMWjGMW7/1ledGNxjdUHaT1TECoihDHVacYPTQNPRycsxjVAxxOdIoykPaS4GJ0BhGBQmviCr7zNJN7GN/LdXhS+I668Pq2rLW19fU5gDSwR9bX/Tt4gdmR5/JUQsPGiMxR8dc3jnIjrHilGSJUltb6hmHhYrqY1V8agt0VRurQatranpKbTa9TSDm8Bi+dHWloYJ1N45T/HubNmAXDN/jq2i9kiqmTZVKTV02YPPz8zp39pSW5y5x4FpUp9egflGmTz/kRLqgAwgdZL4y0sn4/EyT01uVVSfUc6mU1KS0JhdXlSPX/iLWCf7rANLwcWg1jIZOwhLYhgdbWJ+WoDFk8JDBQ2RYJgTUwuM34g79Y0BIv1rfenoyZIfQETVsEmNCRyDXogQ8xrcZkOwxBoPFg8xSlpEMgWwv2x+NMOQLFnGlzM1vFCYLCo8VdaPxZukAXlZuBKvoKpSJ8n21Pq9FM+NvzrN6jWYY0TdoRIqRTsSNx4JXw0MqgcbENz1DgjVBjEEhL8RhsfpyW8uYzxYarsx92gNDGCKEr667rM/kIQpmezN2LLBCFOiP4pYGfQO0gjCsC8i1WcLAMyoIJQgl03GEQBi9KPvMI1/U5//4t3Xx1GF6eKDV5Xk9/+zT+sLnPqXPfPLP9JUv/oUOvfC0VpYvamXpko69/LzazWX2Xot69tlv6cUXnuAAOo/Erg49+2U9//hn9fhX/0Qrc+x5oG5+ME+ZRNcycvXbmT0N2NZdA1TdYHY0xnsn23f6yDoF4LOZ8KXLFD9Pu+FxiVMJ5hRxHBTtJM/ezlkSODniJSyP8iHfws2gHuOzvBHZQyPe4yOj2b7AP/a5DKlwuWHrjfn3Pj5pfu68ur0m619DE5wRrN/OnT6riakpjVXr+Lme7ANmis9schG/vrrEmrqIZLEHHYTQXi3bExPJWfMS1t6YNbjHgUmsO9b/bfx0FXn2cSXLMs2wPnI0CGvgEh9j5i5fVs6+v8DfRlHMl/u2Fjt91smhDaJhfT5hNxHJszcZ56Nnk3X6Ah86L3NhNY7vVtzjcqGpOr59lY8sLk5klxYD9jVr66vsVqQV1vnTHPbO45ubjTVNsn8f54BbHx+n3Liq9brSahWkSrNYMTK8w6fSl2Yfbep052L6yHiGyFgH0C0GCXnemf4eHi/7Jciq0n6Le+fZX2TKKLMB9iIZ+Rl8GWe0BFgYaEbP4iv8HEoz9Kyyr7kKRkvryqAHkDa+mIuMmLoMWWJyMlXTqq4qS5mQHtIr1JFSJiWsgpgDlu1bIufkYx90qSK3WqkgJ1WWjsJUcWKIabuT/U/8CnyG2dBg+8EA+jxnbBq6hAaL53wwzosu5i70gQ+8V2P0y4DxhEDNr3f05aef0TefP6JBFGsCHc+duUANXhMTdV2eP6vV9QX1OceuL6/r4I6tetNdt+jmG27Q8y+d0q59O5VUGBVcSgzgiQBHOkVRJJM/cAnLo5f6EWcmJ/sIb/vHVgcnkUxoabGvimqKOtKRF59QwR7g4XsfVDWu6Pljc/p3v/snjOe2/qsfvlu/+EMP6O/99Tfq/t111eKO2lFXPfDwfbv1P/zsm/T//NG79Ms/90b93ffepf/iHffpH/zg9+vO6YFurq/pp959u+7Yk+mxb7+gF861tFDZpiPLq/r8Fz+r9z60V2+97SbNnz2jX//Dz+pffPiz+uWPf1mffeKY5lcKZfgsdZxizzxux8zjriqp2G929dHPPqJf+/ST+rXPP6+Pfu2UqrVMe7dnaq4eldbOKmss6j2vf1Bb2bOu96XxsUl939vequ2TNflIcjZ5xZwcAjPKjnokr3oiLoA8Z9XYRXK1SN86cUGfP3xcnVi6/+CY/uYPvEk//c43aSt738sLS3rlxDmtrBfM2VTj9MGPveM2vf8dt+qmW8ZU+D593dPe6Ux37pjUFBc6dI4O7En0znv26Acf3Kkfff123VJva5I9+/tef5Pee99e3bNrVrfunFGCzbdOOP3I22/XlJY1WevpPW++W1tZAN73pgd0fn1Rv/lHfyrcof6zD71JP/GDH9CerKbveeg+VXyL8S5lWYZ/WRv+M9s1Lj2HWLFwRWvs19f4aGx/6W9+1sl+hRfjPgzkIvzpZkFccpBtIxVAwjGpRIlhQNRdBcnLuVgxTqHHRty9Pc4AABAASURBVLTLgWrAgB1Y2ThVVq3JvlT6JFGckWYyx2kq571iaGmWKePwMjY2pioHGZ8mSpJUkY+VMwFMTkQ6ZTIn1OGgK3KyCTKgPvPneT5A90iRnGQY0DTAoyiSIjrae6cEB5NSZyVNVOGiJc28MqNZOk2hpTLHUcepjNWq8l5KyR9Htzr1i06xPxvM+UqbIDNl1CWG2MnCmLCkOaUUzpIEZ0ab01jVOFaWelUTT51eFRzVOHUMuASyxcyTbwtWEidyGLvP1/mgvFS2FVsUOHlrNyTaNEBeFvK8cywSdY3Vakqoy6FTnMSq1bBj1FeW4Sx2bdPBg/u0/8AObds2w+Spa/u27aGc+OVc0pj8iHb5yEMphiDgccm4xm/+h5ocr2h8oqbz587rxZcOaXW1oR72b/N1pFZNtH/PjXoRB/inH/u4Ll2YU7XCDa/Ji2IGZlOtZj80a329p0sXVzhcFpqcnNDUVF1af1ytSx9X3jqFqamfxU0MUkf9ppF3Tp6EJ03Au7DeNpYQL4zfQBlrC4OCPBvXJdRpqHPu03LmVTlwpqnTOGOu0VhHzgAZfVAQJ6ASqoPXydGvMbAwoKwcJnvQk2BEckRGoHJyqBuxvEnCSx8SKenoKU/0VQ98lgdG5aw9ZRxh8FMNenqgEm5IJAgEC022weLD/MhFpAYa8C6fSG94xwe0a98NqNXHZJtRHrzpDDTpyTbSZZlio4og1nmN2uxKBt7WBgKZvlfgQlqU7wMLrwarG4XIM4HEFDSNUKGLbjlALjYshnICy1/hZfoZrAhqozcpbGRxoxlK2Vd0VqhrmKZ64xEWsf4wICG0paQzpibG2aR2YOnL4wcKNgh9/GJzbV1zfB20C6DYJ8zLqtpshhcXltXkS6OD5vF1tmFJk4oq1XHFcQ2xMe32clGiSm1ME+NTMl/W7rVZQFty6F/Fh/YZ03mnzZzqqM1Gs8km9vTpc8hIZBsVhKjCfKxWWHy5ALIN8GUucvr4tRW+lvXQsd3pKDKd8Te7d+3W0tISG/EOdTt5fFRjfR2fmFBvN4wHGxMUxxqoGR6zU4jwsrFEQO7RF57U+bPHLEGqNGLOhWvOIbBAQGF9Gv7yrkBNg5U1EGdOj+Z24Av8ljcCpkYkIpBPZPQuoyqHkpMz5yFCCDzEvCAOQaHR44g48gg2PybOdBV6t7n0sYW1waWPHWgKbI+LUJxSDv+Sc7jJOQiYKIhyLlao3yqWUQvZ18UuhxT7uNAhLCjTY4NpdXYYF81GQ8tLi6wXsSYmJyE7LS0ss9i38KPtkO6xdqdJxhBlTiK7R//1GBcJ60BOXlE4TU5wkVcZC31mF1eXL1/EN5+hP45jOC572NB6daSiI68cPfsSB7FqJdY0hy47ZAW9kJ9k49wJFZqanFUXg8eMiXZ7ddhniMBIkEmXcTqbCKryWKsNQo7BYQdLO2w9gtAAsgIoEwqPZCLM+p/hUI492tejLwIYuzZ++1Z5KGcvCloZi/6VYOWuKWCkINsiZd7Vb6MPYcEw09oX2mJtJmJpQ5lNzOgjkD9qODkhVfIFK9CSMgw0qyPoE1Lf9WXsG51i5QyUCnTC8DBWQrjx8sQMBOExrayEIRCuvCxrlApxZ10MxYNRq/ywTZSn/hxYf27Gho7D1sK5qdGlrCBw+LqSjy+Ahkj48eBEjGLjYSRfwW/AZLIpiGeB19IjmPzNKOmFenrhqUd18shT6q5f0vrSvB7/xlf1x3/wYX3u05/S8aMvc7BaZ57mmqwnqle8brlpr7bOjGl58bzmzh9Tt7moOOrw0eusDh96isuhF3Tx3Cs6cehxPfrFP1Gn3dDISkTCg4oh3Hi9qn82cjYiXS6kjzz3BKJciSiiH7ycB+w5wz4mcXJJHBDjl+I4k4sTxQ4Qj4k74s45yZdwhM6XZRLKJ+QllPXM/yR2sngcxzJZcZoojYdIM1U47BvsYC9+bfZbZvj5+cusZzVNTIwpsTJZwqV0W/bR49Tpk1pvrMpxuKc3CWPVq3XRED4E5Io5W6TIjn3CkCnYi74gMvjIsUUm1+gZftHOFK1GUzkHBfunqjYWMvbyMT5nnHW6Vq+qyYeTDn6zwQeY2HtlnEhb2HFmalqLl5dFUdm5bm5pBf3wfWOJXNhHRZLtT5KaLi+tqUm7TEYhz2VRV+cvLaiPs3LYTYOCPs519uJC+I/FRnGsKvv/OvV7+iirT+rFo6e1vNZRDV/95Y//huIkldnUweuwsXPY39EfMmjjF8b4MOXIT2hbQl8ncaIAl9CNxAkddGehkAGv8ceMhSxNsaPwqwMFG2DbDFj9MXlpHCvO0oB0FBqNvCxOlcGb0c9ZVg17/go8FS72KpylUlCFr8qljKUNlg5l4E+yTBaP4UmBXepcD1bOUKWeKhcvdcI6YRqnGmBf0RcFe636+LjGxyc1OTUZwnHS9fFx1cdBrR70y9KyTrNPjF3NHKUJC+xgyGUfpmx97bPOGCyeb9qjYEHNMkawjGKXqlFE+toLJ/XNIxdVMD5u2rNT+/bfoBdfOcG4yXXo0DGdOHVMTXRcanZ1/733aGs91SoH9P37p7XO+Bsfr7HfGigalNrYOyrsLRWMk4I2DgQhytVurdFhAy6bWzp5ekknTl6UjZlmu6cnn35JH/vUn2puaU4JH4raYp4ksX72r79X3//wQe2KT2umd1I//q77uTLKlfhIbfYrSebp40K1rCfXXdbr77hZ737Lm3Tq0mX91h/9hX7nj76pWWw4ntX14ql1/S+//Rn94r/6M/3zX/u2FubbOrh1m1LOx6vrXR061dLptZ7s/3FsjUufd77lXfqZn/3PNbXrJrXqO/Tlly4xb3qK2tJb7tujn/qpv6bLg1RPzuWa69K0ItbKpSUtrl1gvzOvYn1Zu8cntGWsjq+VThw9qYT1fweXrmMpNgp/1kPIM4h4bXo2mVOYUFHkJeYJ2wYVkZOPEx2cTfVLH3iDfvi+g6p3GmqudNlr9fQf/uCr+qOvP6Hf/POv6qlDF/Xet75Ft22b1gfeeL92bqnocqOvrz79pLZNT+vGCa+Mym69facW2guqcslz4M7btKXqdf+uQu+8d48qiVUdhQ+p4Y5DnrpaKlymJ4+e08c++YjuvPVWxRNVnWAvd2G1qftvmdGBPVv1y7/+YT3y+JM6fPgFLTS6sr9GjLMU34O+7BftoqfBOWMtYIXLH8Mq4SptaQbYtEcDDX99QsDiiMmJ+xLOMydc4OMNzd4GohuPpZ0cDiVlQBDB0RbiXiY4vna3x41ng6/ULUU+liKnJo52QBhj8B6bf+PpU6AYRFrnS3er1VHMIaWCs/dxqozBNoVhs2pNOYt6h5vZdQ4hl+aXNMdmeBGnvLS8RsNasg2vkKMoUvhfRJXUFTEZXYSuIT1QhDe3v/iIsUQJKXaSjyQCysKDQ6mxUGyd2aI9u3Zqx47t4bLAkeudlGH0CLlRFEGRPG8vKSYzQVhijjYSVJM1YND1NcDGBZv8otdTkdNOeO0yyXTYu2uX4FLOapNzGZOkibikVIEMa1JBbp9DWXD2DPQCWzSbDRxFoX17d+u2W27WwQP7ddcdt2nntq1aXLgs+wLdp64aX5bvvOtW+HZp2+yM0sSLppOfY7d1LS0va5mvFTZ4ms2WuhxCYhfDY3CKaY+z8ZA4VZl8ZqSXX3lZ585dIi9Vn/5rNwbqd70OP39CX/jc1/TK4dNaY+Cus/jG3skx4Vb5Wt3jtjpmoHe7TvMLba3jKNJKqrTC+HBikj+q/tKfSfkZyRdDZ8yYUk99DlmGHqG1fwRx4BJlndVjoHHOxBltCMtX0VZ+4VNEGe8qVE0SxWwwLp4/y+LcUppSSPyol/fGg4gQH4VCQiAMX1QXSGUIFxEe7Ee7iTA9hPkCj0hbsZGuIV4WCVnDbCMHkBXCjSo3CJAtHsCrfEId1FqGCOMp44EdppEgxhIkucgpZZwLRqyNVa7/JoOnoIOAFQQUsWIlLG2gCh5i9sDLQ0FLbMCFCxXJ+EoZQeOQbzTjj6IopBnmwxC9mD+cPtHB+i+Q/0qvINtedIYLoF7GtCuVUFBoKHGk9rWhgu7X1D8qb2XZ8HWZc002lXaJG1OPweP/zN+tcSu/yte+RqPN2B5olQtU+4+zxy7V+NgUm5YZFQOvZitXnNQ1MblVU5M7NDW1VSk+0Ta2acZ8YU7LDWSHc0e4bceMwqU1Pqmfd2VfGrudnCYlyBsgy2Q2kTch71NV6mNq8gU0ZwVM2Az10DsHKX42ZV6I3yqXGyv4hTaXSvNcFFUqmSLvtHV2q2bxi945efhknUTZAlkFm6WCfsrx7XnYLOV0WYE+i7JLjjBYCiuEuQkREUikJGQHoLUrWchzcthuNF8cBXjksOurIejwD8siPqhm6iGSTB4E8ww5+sOwDIw+QqBQh0CoB0IISYsLk/WVZUXYumADkvhIMUrF3slBS/D9DFJ1uh116AuK8qANNrKx7ZxTksRK41hxBogzuhWnnmJ9ynXxyUtyyLGx1MGuUxOT6jKurI9iH+Oje1phLHW5OLT2FawPJjP4TNYY0Qct8uJ0TFOze7Vv3606cOB27Ttwi2bYpDl8qP3TlaKzwpBuqc+FT6uxpOWVS2qsLqJmwZhxXO43lNMOcTFk46rod2QbY/t+VKtVJeQoX+MAvCKzRRFK0lZCMmUwmoVu2AkWBjvzMlsEkBfozt70EyXJHkoxCcgMDSWOzfMRWCtzUIwAnaKv/XzHv5q0YtRjQYCNjz46lGEgWfZQDxoMKRAINz/Q4DH9jWqhgSZaMsDSV1CQRRlqGtECEy9Lk2nPBiCHB1OVIW/j+26wPsB61GKxEm5zinU0yOQV+gSBRBUzDkfY6BnmAdmbdPKlFlYAquVJnvngAnhBNZaSFtLw8lh0A3CUj5kjxExjdCVdMKZtXGvkg6G5wMOL+Ihu0QBePGTSh5Qt47zLB/rVj8kaoczxWpq7pJefeVxHn/0a+q/q1IkX9KXPf1xPfetRJZxctm9JNTOZau+uGc1uqWt2alLc/2jnzKRu3rdDB3dNa/dsRfu21bRt3Gn+3Ms68dJTWrl8Vi+/+Az7pac0d+YV/dGv/jN9+sP/mmpNAwJqK2PeEqBMCfoINCP03igNE/O1o8X5CwzNPpzYbjBQr98TG0VFkejLFFsnwOOzvFycKMEPbSBxMj9iaWd97ASv20Ac9oKxXFIiht/8UUw6lAthqoQ1ymD7ZEOVS4CUCwDxswtzelRr7OP7vW7wZaZjjYugHvv7amVGDfaK1KC83VaFfdnUlgnalKvd7BB69Kkpz1PV6rPaMrtPp06e1bETr9C+mAuUKmtbU51eRxNj46pkmeyjC1WzXrY14ONqznhw+OqF+UXV+KiS2R5IEfGqbE2Ms0STkxNaZf2bmaix3/fsxwvZ4c32jSbLOUYce99Hn3xFUTKGBx7o/IWLurSS6+xcW/tuulkVfGSTc5D95dGFwDhGAAAQAElEQVT22QlFlOnRJxlnHO+90tTLPiJMTG3RpYUmZdtaXmooRsejLzzGwW1Na2sr2GNNDb7iN9YaarUa7Fc76uHzxM/6yuwf04/eUQFw9P4IsvRVoJCl4bH11vbRdoleUGfO2pEzXsLa1W6py4eIAOrK6RvztQbzt3Yes7iV7VGux9muh807nG2MnrP2WVjgk23NMFhdBvOoYS7bmgj69IfRTW6Puq5CKJ/T74xn/Crav+opkJFzdurTBrPDBrJUYb+UEDI2g52GoWPs2jj2zmMirOWAB4QQzHuZeQJChS68eaGHzbxC2jIzq1pSZSxGUpaoyXmi6WEh//knnlVSndChl8+ox17qhm1VHdg9rct8fHv2+CkdPXlc33j0K3r8Wy/q4I0Hdfb0GcZCU7hhBEQ2ZRmRsl4KcbEGVyoRYyjXaqunc5yBzy50NLfi9cyhMzp9gXW7v6a3v2G/fuJHH9a2HZmefuFxuayvgjHXaPT0yKOPcrkTaawayQ16euP9b8BP7eeje0+O8fOZb57Wr/75E/ra6YZe6VZ1vDXQH3z1G/pnv/Pn+sKhFV3uVZkLu3T+zJJWGPsXuhWdb8fKaqnuOHi3mmsttHRa4CKzidupYKNt2PeGaqKjz31Ln//Kp/RvP/rn+ie/8wl98fAFLj28vv+BPfqF73mzkuYFbd01oX69qnVf0+mFntaaqS6dXdYac2Jm624988oxnbl8WUUmnV1qan59RVNbJrm8GshFevVvoNJ25BFV+BEvYO71nbxnXBQDTTPG3nnnbs3EOT6noadePKwVxi9TVG94/Q4llZqePLKmi9jjkecOa3bHbi0srqvo9sP599xKRzv336rvfcc7tGfG6e4HH9RnnnlB/9ufP6f/8GdfZThN6oPvfCt75x165dycXjxxCl8xL+vgZQz14ul1zbk9+uwLyzqxKC22Mz07v6rDcy1N1up6x8Pv0me+9oy+faml1cqYjtDXOeM3905pmimMa+eUACrjccrozyxNlVUqCqHFgeOnGMY4dnJxArMPkPPSaHElVjCIxYQLExMD2UQOgG55BjkYEzaxCEaY+txW2EVFjwNAj8lo6WqtpoM336x9NxzEWc/qJi4rXvfgA9qxcyfG61OtE/ctsgHay71mZrdp1/4DyurjyBMXP9IyB6UL3AauMMAiNsBJmuDMc81dbmlhoSE7SLU7PdGXcpGjY00xyZyCOaFur6MOB5kWX1pbXEo0uG21CxRzpg0WolWcq/33G+yL98L8vOaBY5AMmDitZlO9bicYeswuQGiy8ebQCpzOgHYOcGC2qNESbBvREaRwpEW3pbzbBi31qLvbWucgtKYWt3Wry0xYFsAdO7bpwdffr22zs0iO0LOjQRQRLx/TwSB0sXCggY0bFrc6C1ZNdW7Bu+jS63d151136c1vebMmJiZow6o61J9iK1vM5i5f0IWL59VorskW5D4XSX361+R67xgkmWyxTDeNidh5uQBHGGODVJcvL+iVo8fZKNBXM1vV4cYZ/6+Uu+TzZxZ04th5pXGsXTt2hEW0wgDscYixQ+7M9A7NTG3TlskxVTOvHu33bDAzDrRxJVaMrmo/KrW+XTbexho65sDG3ii0OBaGpwCS4+0YzzFwzmF/J+9KWNpAx1AkV8EBLkudUpzp2tqyTp86Tn+sqYYDb134ugrGCozwmeyCMKTQRBs/RGMPyeq0iAsKUB8cXvwPGybAYYfY0S4LE8LEKSY0fQKG+oa4CXHIJORBrJOVD3CUAw7ZBDBp08/0JBn6yVPO4AgN1EkBF/IoFhkvbWKeXxmzxjcCPCYqAFoIh+3nsJeDIqCPXTYBvo3HbZZBnPRG3qZI0IR5Y/JKuejF4i98jUPnEavN5zBONwjIJG4s3wmw8IRaCHk29LDtByA9Kk/uxgO5HE9QRvmjMGTQBxKZo4exiTFCyvzEubNnmCeJOmzcZHMVP2LzrcblSg1fmKQpPmsJ37WoVjtn/k4zFscYFzVVa1PMiUhr3O4vssA11weK4zHVqtNgUrH90xufqMKlaey9mh0uLtlY79m9kzlfQ42eTAf7j27aZTpuWDUWL1PO5uEkfsHi63ytbLO5W+NLQZqOLokStdlwr66uqoXP28H8HRsfU7PFIjQ5RbFINglss9fhMsL6qBwhkLFBYWAjVjDXzS/aHB1t+ii86RmUcTN0sKVnrF6N0s4K9Jh5ZHD4CRfGsfFa3ghoQQc5V65lgqesgPGEPmgXkrCE8KoX40/AMR8202MSbjOQGSPAIGTm+K0Bvl+2cGGUAhmiAA+lRjWGqHD+IWL26fFFx3IRpQR/k+EXEtpltBwn2maNCH+myw2LE3PXx7K/ECvw+F024AVrTQxNpHPqzKk/h1atVhk7VU1NTwW5fSrIuYzrMr5UpEpi6NUtqlZnGW+T+Gfhrzuo3A1orM1r/uJpnTl1VBcvnNLixVPKe03ZeInZka4tXVKer8sumJLMUaZQnTGoooPqHcZcg7APik3Qpjh9wbwWKAADdZgHjz0YDpVlsGRBfxS0TyOQNvoIsKMDewcIFicoHwRYmgBZxOwhYRoTpYwHAkaxsCwWYo74EGE80BQoG0+gBT1oJ6Gx0vXDfGMukGshpGGmJ2ogII9aoPNYcoghP6mSXqZD3F6Ah1yrk4AEzaFtxJFI0iLEkE3M8ixhoeVZaGmysDfvYE+rAzBfTX/jIyewOd6WtnI21g3OxdQHRC7zwPKMByKVEoPAm6QHJUmBz5Wz24m1mBqMzwD1yjxO5IwGhHwSIbCo6VZipKuNIcC4LgyIDHyEcIQhVfJjq9DO0foEwzUPKkHhHer1VOuo9wqI6ThfWb/0yT/U849/kcP3vF54/mk98tUvaPHyJW3fNqGxWqo6mBxL1W4tK/WF7uJr7+6dWyUOV089+ZheePYp5tU5vvDi69cWNMtX3ZsO7NH22SlFzPfzZ07p2CuHtb6yoKWFi/rj//2f6IlHPs3hvos+fpNeJF2p8qjNloRCk7FJeJcpoxvMJoJucecdK1FJMS6DpYJPYs3tcWjvGDjEt/D3HfaTti5THFbjHNa/0Xdl2pkyZkPghrAxE7OvMbiR72Y8JC5BltTkwyWl+fi3xgfFGn6lF+hpynrGR2CfxNp34G6NVcfYsrmwliZxrBqXOXGlpnYn0nor4nIiRb1x1erbVK1vlwaJbL0aGx/HbhG+ztbDAn78XOSU4W9npqeQU8et9OXxo1u3zaLPumb5MOrwqStc+GRZJvvL9bPnzoe9bUpZF+fK2S/P1DL8ue0hTWVH2YYW+fBZ45JoZXU5rMHbt46pH0nLK2tc0i+jY6QY/cfH67TF+kHq9ges4RXZdizGNpcuLer8fFPPvnhWT3Bx8NLzL+jI459m3K0HNO0vem3NZn2w/8i1fZTJWWcdasTYy+R75+SwsfUDEckyAeSQHL5kY6FEyYII2XxKEidbX1BYHdaaFmOhY7DxwD6jw3jtkba9vNW9AT40hcshyuStNuebrjbKQutaPmPMLnfsLDYKbW/QM5nA6IYu/Db+GlxyWRjAmGi1urK8EUJ9tL+wtZj1pE/fDIgHJ4BfK6xRAWXM3iMEMi+sVZoIA9nYNBvGcao4i5UmqdIM2MVlVmHspMqgma2djynnlFPPWH1CaVqhWluxvHqJl2OMVBlDRWtVJ0+fY/1e0sP3HtTb7tqvW/fuFNVpibPqGD7g5lv2Sqz/E4xZO/9NZDVlzAPUU8EZcGARXp7ZO1CHjy8tFfyvgYs7dGpRp5a9vnZkUX/y5We03CrwRwO99213a/e2WB947126645prS8tabZWZT13euK5MzqzXiievVV5dY+OnDyvtUvndHAqVcRlRjeTvn6mo//H7z6rX/qVr+i//ZU/10e+9rQOLzY1T527992oONmmbZOTSjiPOpfLc5l5uZnrLB/823Fdx+YbeuzlS1r3Ug3/+Es//SP64D279YY9Nf34B96myW2Zjl9eUtmSvt7yujs1m/Q0U+trcX6ONnYUJTE2yvWNZ48gY6/Gt96mr758Wv/+zz6nM5z3O3RmL5UusYe9uLymviQ7+xOoiIS1LPZqkAWxkIsG8lGiARvkPRPY6o37df/NO9SMY/3el76l3/38U1qlf2tcXH3wPW/Wz37o+/TON92s3Em/+8lv6F99+JP693/yDZ243NWBaWzbjvRbf/QZPXv6sgqf6djljr7w7JzO4MZfuiQdOd/TymCrfvWjX9Bjxxc1Vd+i//lv/6LecusNXCB6ffqZI/q3f/5lXWzkUuR1+JUj+g+/8adim62kMq7jc1098twlxfTPOo0/d6mjOJqlD2KlSVU2du0y0+CdUwLiLFUYw4Qhjk1TYHNf3rkAcxYbED8ayFt4ggDbhL0aPRXhENiDp5BTjAKJEps8VCB+duMYRRF7ZRuukk3kLp01y9fHPXv2aGrLVHD+fRZq6zi78GizqTYn08QJtLk1b+BMLs7N69ips7J/i5cyMbdum9Hk1JRmt85q954dGp/MVLAJHqCFx5FSNWkxyTzuPBL9rB6ybNEZ2Ea5kqGrw5m0cd7rssOlNdkuZPrU79HZZHgGQhOHu8BF0KVLF3Xx4kWtLC2ohyNMfMTiX2PvXzCpclXSRPVKRcKpFwwo4ZA6ODBz2lkaK4095drokvMFIVZCHXUWo3ggyqVaW17W4ZcOaY0Doy3Itvh0mYw5X9AHtGLgIiZFXx3067Awt9sdFrU2OdLszBbVa5lidDqCjM9/9rOKndM73/F2VbMI3TLdctONarPoLi8sav+eXeojo1bNdOONNwZMTEwKlXD6bZl88bu6zwOBl+TSVKe4qT5/blHjXNA5H2t5tUsbnaYnZnXzwds1WR2Xj5z27t+jfft3My4iJlqP8RbjRGuKigQ7jMuc7CoXeqv0s8PpVWsVVWlLwsHCJV6iHS6AqNVOR/GQcGQNQT9ZewOf8QQUwSH0mcAGqZDyhvJLnyPXxmxPNrFZ7nTx/BktmNOhXwX/2rmva+XMF1X0WvBayYIQkGf5RpEpgV4oQRQ94Lj6wR0xrvtBi005HKQoUBIoz7ORNFk0LKSNbmkLS3iSnmxDWfw7vp1wAB67JwHe5oWjRAgtQpxJZ/OmYOG0So1qUEgQcwb4QkicqLXfxmdhm2/GuMWNFmxiNt4MKxKA7azstcCeVr5gY2ALf8FiHjYULOI5sP4UOlqxyJugAhtskmUkMi1w8mh9NciCn9agPw/xTWUt8xqUPMZPhtsEoqNnox7yN/jJtLkifB/R4FcW5hcUR4l6K3Nanr+sHm2ztsZJolkut/fs3qukUlWa1jQzs10V5otdbK+stRX7Kj5tq2a27GJ+TCrvJ1pvFlpe6Wq9lSvPI6zsFGdV1cbGlGYZSDXFl+cx0l18Q6vZQo6TR6cBvtHqFL8YO9oG94aDNzDPxmRz1HRKkJGwSBTYvcnFzyqX4S5yanEZZF9OO4T79uzVw3gCMAAAEABJREFU5OSEWsyTucuXkR/LFhKHIQw2B+2i02hMdPJixUmqDLkxcJHHuOERXY82IixA7xr0SRss32DxEZ/FrwfLH6Esw1vWHrO7haHCq142HkaA26LD+Ur3oqiTtWszrLjnZT6ly0VOFPiZ69BQGv6I2EC2plmaRHgKG8ceqdiqoPEB9GLBHJIJhB7HjvIoYT6CUim+UKKvEe9cpNh5ibTzhCYKh+1AvV6X2O5Qkir7cqjQwNdbHWmlJrkq+TVqq0gFvG5MWWVCVWSkDltyqVO0V9Xkgmd1eU4x3+8KDoLnzp7UyWNHtbbOAaboqbk+z1fCZanXVB/0wOR4TY48Z39Z2WlSD1oUKBzsQpJaC4tDKwKsr8kPcULLg0fYBHWsQDBHiECzfivsko1xGfJ5Oeewk4GmYROSw7TD18VKIHjn5J1BIZ04kWf5AHopw8q7jbKQ5QRtCIKNZ0QX2rlQp6ec38gfRVyIOPKELGfcgUKCeBn1FsAY6rOQNAHvK48zm5A0uoEoMj0o5ToEOgTwlDQHxwjDKAE2sLeVsbBAKjani2R2pw+sCKIsk/GFVAR6iAQjcsiz/gkgRTZvDzY9QeamdIhaXfQ+eX3WC4PJsHEJKXBceZk8T1sMpq+jfkdkM65wXx3z8IWHMuRQJESGoQVQr36MCEbttNAYkLTRTyijb3/1LyS+AhfM9cOHn9dT335CNv22TNc1xv6pD73KR6utW6e0HRxgr9PrrDNXVtVprytJU5k9syxB/EA2V2vVqgYcnJYWlrgAWeew3Na506d19uxpXTh/gY92l3XkuW/p2ce+oJw9iOnmaJABIcTsvRlmZ9JDo4YggtscAWR7IpQw31zY/pRRYDQxBjbmpB3AOaR3OWS3QIcPpR324Lb/tFGzUYSCmC3o4ORJgU3zwV0VT+ScoSzhHaEBddt8gHTUHw7zrI1pmmGvNvvxtla46Ni2davS6nadOt/GGyXqchne6Ay0sNRBlTG5ZEqK6hzAUy6BHPkp69mkXj55VmNjU5pjz24y+3ku+3hRr9dYK+vqcOiemJyS5a1yOeMip/nFBdmHEdPd/rK8R5nUZ7p8fkFbZ7fLOaqKCo7ehGwdJ+hv2Z4Jnyt+CWv6PXfdrFtuvklF3/NVfyXsi6cmKzp9flH12R3auWNG1SxRj333nt2zipCZxpkG+LikGnMOGqNdjGEy2t2BXjx6QS+8fDKceX75n/89Ve0SAlQCaqpUa4ylWqBn1brsvJAgL45H9hY/eo7BEOZbCCGFWiwcAUWIko3uBfr0maKAtuWMiYJ5G/Zn6FnKKUoJ+A66UWWiDEyGXejY+S2nbM68ybFlTrwPCvrZ9nUsjqNiFLRSKGCP1YGfN7lEyeMhEuoN+X2KboYRr/CIORX5SM6XbRK/IJ2XyaBhxhwA6YoO1sGUcYTexi82jLFlxpgMiKuyMGUux3bWAM7gGMEDkVfRzAz9m1QUdQtFHM6bXIa0+ehy35veogEXLxfWpJtuuFVrtodbaiiJney/E2X/L1tL7UL3PnCfxsZntHvHPt2wf5/yDuu4aRjlGrAfKNyAFJXFkn3sieKKmsyJTz3ysn7304/rDz/3lE5dXNNWxlx1EClnfnGDLPtvY507u6jZTPobP/i9evjWG3X0QkP/n9/+mn7/q6f1m59+Sb/9B7+rD7zlDv3jn3qP3nqwqjrVdHrMtY600ByoT3vGImmGRXQc+979uvt0afGSXn/nLr1uR6zpqKuccT3XGuj3/uIp/dpnvqn/+NnnuVhqh7m5xm3Mhc6cdt45qzc+fLNifOZtuw9onL1HrVhVlX6a4wxWYR61V1a0dHJeWxkHE911TWCnr3zzGX30S0/oX/7h5/Trn/umzncj+bimzNW0wnz8+otH9NKZORWRVzHwut5vgP6osZEVMb4jFUr436Cb64GDW/TX3nWXoqit3//6s/qtr52V/VVTTh8mUVXczivtzumH3/cm7dm5XZebTk+cLnSiUWh2S01/80cf1o+896364rMv6zPPvqgTiy3901/5sM4trUqR0yqXQ5946hX9Lx/5PPln1WOQ33PjNr3vTbfrv/nBt+nv/Nh7FNHmBe4bMux/y4zXT3z/g8p6HfvepnONBfr4M+pyEbudceZir2Xa0IljWuFk60sSxm2iGFqaxIqTVOZ/7WLTOa84TuQMjtA2sCPIJhliwiRxCoVKZk8BQGET8FqggBUioFIq8CiAJWXwKOpYiOxQsbC4ZLaQ0ezrs/jF8PYHsS5dXtUinR+nCZoMdP7iHI70ktY4yHRxNj0ubgbRQHaQqDCh+oOBFrnVzNmoeu9lt2SDwsnkRVGkPpcw5nxs81hgWHO0Tg6VIuU4og6GtEuhopAKZNmCbDx2UOvbhhPjGs0OQqurK2o0GmpzCDJ0wg14T32cmwYFFxrU6x2CEDboK4JWEOKtdPDAPn3PO9+phx96vd799rdpamyMiw86APlp4uWZ2IxxtZF/7sxpdGNER1LT/mIIp9lH1gD9oiiS/c85J0+BxMp62yYOZP9h15tuukUJHW76LWOXZ599Vvs5sN100w0aG6tr//79OnL4FS0tNVk46gyYTMtLy7Iv/VmaouqAhXKgNMuU4fiCDYJxCtm4KOgDWic6RzkT5syZc1prWNJraXGZjcxAlUpdAzYYnrZVsgSZHa2uXdbq6mV1OSxklSS0c+7CRV2+OK+15QaXUn0tL+e6cGlBHRaMjENPbBd06ERTGVMC7groQ0dGDCx0jJ+EuI8T7JIYs6lYAv1L3QuFscDGrHPqt5CVw9dVFkvt1prOnDkpzKkYvVeXF2hUT2tnvsol0Je4BAqNLOVp+AuGQARJB656qNPmlW0iOt0uE7ZdokM8IMe5A8ZgwfjJOQAGHU0IZancYgEm26oy3c3B5ox1W0xHKBgfBYev0DfWP4BVHBH9UN7efWSW6NOPJUrNYYPLxtaAw2lhCz1peju8y1yrfTPIQinMjQgi9AUU4uHNy2iUpAjVUt/mOJIhWlthLJ+SvYzb29PPHnGEMUCMUQO8c2w3HX2XAD+qOeSVL1rriG2CRaEMH0sZhsm/QmClRggVW2JY3hMWbGRpHWOI8Uda7QVNRH0tLbWZU02dePEpxlGHQ3PB5VCPzd64du3Zr62zO7Vt2y5NTs1qYWFN58/NY7OYjeoWTUzO4uvG5bzBLoEyrbf7yBuo3ZO6fF6Mk4ompmc0NjGhHD8RM2e2bdseDh1t/JvZsDrmtLh8SbtZtOa5lFrHLxbYcn7ushqrq3L4lTX8brvRlMgTvmZ1ZZW5UcEPpNAG6ve7qlUzrS6tSH2HHoWSbIwL/Y7s5+irmAXHBTg55MfMR4P5koyLLgtj5qrxb0ZhY69XyA4aI9hGscAHl7C8nDnTARZeA+aR+fOCBWCE3OKUz5Fr47o/nGMY1x6qZ2QxFjUMLGSkQueBxnv4XJUItIJyHead8Q+Yv7H3cnhms2NguM7L7OGcJ8cJhx/s02dNsnlpa0mLL7r29b1g/joXc+mXKKMvPSO+QLbk8PEzlI9kB4CUPNMj4zBQZS2cnZlWHHvZx4FVNn6NdpNDzWWZn5arqMHlYa/jKF+nqRVskEmslWkseXzK8tx5zV88qcb6siYmqjp4wx5tnZnS1MS4zMesrze0dcs0m8oVdRrL6nNh5BPKuoL1QrK/DnL4IZipw9E+j8bAibjBExrIJsfeV6NPsi9rE4qVswl5oV+t74JvKuBBFm/vhBldgII8CEM6wfAxfgPJYWCySYUiPkSu9yqZrS/KXEsbyhQTYBQpQzax19KCfuRaaOoxHUjxoKanB4jRs/a+GmQbe0CZc6XejTyE8YS2J0QM3rmQ9hQyEIRnFLfQO1fKZfwGO4QQNgTz0D8OnUo4OH0A+fYENexVhD6ymDO6weQYhu0q6T5UYSSzY0FflmFfOWPc4iLcAHKs3BV49CkRM29GcOjkaAfsG4/biHn6dQhaoiGchchwG5BJoZSVdGWcPO9csCEVw0AcDnvqqbigWZL9t8vWl+eVJX3V0oh9Tov5skSZXGNVr9mZMe3ft12TY5lOnDiiZnMZeqo7bjmgmw7u1Y7tWzU+xr4rSSkTq+j2tby4qB57yhQf0mO/d+nieS0tXMLPLmhx8bJefOYbWltYGNrcrG4wrVDRNKcJDr1jl8jFrlTdskN/EIlgICjwsQRy3tElyLB87G+B0SHaE6KINYsRdyEsJZRvFLEHlP046kvrzxFCn1KaWjbeFAjxvlVo8B0VbdrVbcguZ9JaXc3VdbVXW+zBvFaXl5WyB1xi391kien2U42P79LM1pukZFZHXp5D30m5dEb5YEyKJ7Te6LN/lJoUqOET7S8oC84M3jk5F+Gz+rI1qso6dnnugrrdjmr1qnziVMlSXWY9bHOB3WXdSNgDp3GN9tf0ypFTqD+gnp68r2jLeIZvlrJqAl3h573Xwtwc46SpucvrnEU4v5y9SJ255pc7WunEqlet3/Fz/bZ2b5vUxPgYOhT4aMk7ZLE22ocVz/rr8fkLa4VOX17Tt598SQ/cfZuWLpxUVqmqyh67Wq2GPXylXlcA60CaVRTTDluDERj0MlMXWIplEF2JQeAp86yjQ2z4QjXLg0vmdwckCpDjf3NCixMMmQmcxz5OJsbxMkClnr7CfpW10dbfzWWpwljQiHIhxsttiiMHCuo7bGx2rg5D4nGmJCCRZ29hNvPOylJzCCXnvGIWpojQ5KAMDy1CcTsDBmCMUUgmDyOVfA4r6GWlXGiXlyPhkOkUI9+5GL0SdEigJdCSELdCSZpqemZGnnEQM9cqXMwU3Dis5akWB1UtcK6oTaeab0X6xjOnNb1zv6amMtm3mW8+e0ynFyOdXljRNx57VllW5/K4rUoSyVEuivos1blyPwRyB7Sxw/rdd5kuNft67viqPPQffPPN+sn3Pij7jxCfPxtrTQ/q9788r+fOFrppd6T3vT7RD793t7KpSE+cWNIvf+xxfeq5M2pXZ3THzbfo9ome/v6PvE4//64dmhxINS/dfmCLfup99+sf/sSb9Pd/8h163e279Oef+4RePHVID9+5V3/r/Q/q5999r+q9rjIuJc80cj17ck3vfMcb9F//xLv07rtmFTPmf//PPqNf/dhX9PHHj+gzj72go8dP621379AHX79D06nXcqOt5U6CX/T6zz5wj95/66R+/u336e/93A+pKAb6o0eO6Omzc2pwrq5Euca4oE6bbflIusRFbp7G2Clh5jigjR9XBq+KD+AoyMiRNcAPeift2TJQvnRacwvz+uyz81pLptTOq6r4qpbWvZ7l7Fy4BufXi4rZa/toXLmm6aFYb75/t+7fO9BUvKYtU/Q5+y3Zf95kvqHxKNE4Y+72m/ZovZLqpYsrGnd1PXzTAZ0+cVJ/45f+kV564Zv6nvtv10M3blU/HmhnLP3ku27UD4L7790fLsi66z31aO/OqtPf+OH3aznCfXYAABAASURBVGpLXW01tNZdUOQLPfHkN2X+LYtTJXGmODUkxB3j1cm7GFjoJBvPeViUC4w7Qp94PxgrgcE7p4RCjvC6YHg6A/kmUM7LxTEgdE5RFEmEA0zkiFdovKFaq0nMmi4DpsJhf3JqWgdu2KctbGK7XCy0ON2sMRjWaWybzX3kYzaZNSZLTX0uilp8Ae/mORMlg1blIJQrSZy2bZ/UGJvXnA7NzfHHTgM6isqCLt45JWkiFzkcb1d20ROjc5LEiiQ56jEH67mFtDo9aXOCHTu0o8dgMFAURWgeKeeSo8sVXg9EUaQajjmOPQ6/KwdfHDk2CNiS+l0k7dyxXbfcdKOs/XUWgrzb0sz0hFpry4JRBe1JfKS1FdtQeLSR+rQhjpOyTmQUimQ3mH3saSiMC3oFfc+ePiX7C5YxFoaMNvaw46EXj+nsuXO6/97XafeOnbpw7pJOHD+v/Xt3auf2XWEhmZyc4nJmVcdPnGAzs6bY99XgIqrLxUWCXEaGRmBwSGZb6p3jIHkGeQPi5jtXWbwT1DZ7rq0u6sSxw+r2VhWnuc5dOK6Lc2eQ05WPzSZdLlOXNOAQFTEBCzb3VKcLF+Y0v7QgOGR9kDCWRJ9RkFp4LC5HpHxC+y2KAlbGogGkUZQHDuLFCL2GOktfknAe1k6nnuRyrS3Na566t3DYyVKnS5fOqsjbEvkrp76otXNfYUFs0PxN8siFEFSDeiUc1mWLni2idrjrsNGw/9CrbUgs7JE2mv3Zq/EUOIdSxxyRRZBl4kewvJwvcx3GoIU547Esl8vqMfsZjwEBlB/KoK8UrIkk4kY1HgOUjcfSBeO5YKEPcRpEM0zUq1AWsj5woSesS8w3YEiyjE5Aed48RBBUyqT2YXxD6P+Psf+A0iy57jvB/4uI995n01dVlu2qam/gSAAEAYFmJEqUSFGO0khDiqT80fBoVkfa3dmzRyPpaHdGWs2II47Mzmp0KC6tJEokQQsShAfh0d1o76qrustmVfrMLz/3zPxuvC/LNACK2e//wt+4cePGjYj7srKpcfuBkLU2Wg6bE5h7gzOdj5WgRdzlQZ5y7xxd+lhi9KzUIMZ5e8xWatUs/D3gnFcKLLwHtKE5byHTu0Af1V2YEo+VRG2eGA9OY9b+/MoiWlTxdbJUnlQa8GVzYvrO15XCZK6AM6fUNo7QW7e2sXN9La+cor+W3ri8oS9+6Vl95ckX9Pql61rni4KSDs6hZerNyXnsaGgrpC05DH4xqZVh9M+dP6/jx0/KYyeE46aFTbA5CN7LLvI9Do1pK+cA2lfAvnT5Mjo3P6fSnD9stFkaVLA25xfm5bFppqdbOO5LxrmHbRjgDLB+Ot2eNrjAOMegefSWH6abnEolkRLdstD4EH1QoBASmU2dsg9MY52mrkm6sgoRzqQaY5b3dTHLRMOQm7W26mTyWOxuVDhdRF881KUFacuLiOuwoJh89saC8TbzbOm7gGwKeDbyCcSzPJVjD5DJmzQEBHGLRXiXoLMICDlVfPly9JkiY6tUsX9UyKYyh5WBhikyt/np9nrMiRR8phYH/G6vz6VwWy1OjfZHQ83WLszNq8flqcV8OnhIQ8q+NkHmpUb2kYKBOpfCkpNcBnI5pZIy4qAYw8ZYk/19Dfex/1RbPXGcvbWlucUlnT57XvbPtnu9eV2/ua6MvWVr/YYuvfai1q++gTNol7GJuazkGAfEiHs5xpoC7xzlgfXlIhy8OGflBlhwsibwRwCvlcnd5MtX+gJ7N2VfnLJeSsoQDZWobw90eYgZfYL4NPpTwkfTbqrpBECv+ao/i1vaQF/VXTCdL5BHE07hqVIFDwiTfplt6Eb9NUbQjUNbY0OIY4IHF+1tKVszEdj6KTSNn5KxRDCWkn4NsX94qaBn8YL824j58EH7CsR88gpoGp/TYijbRwy2pzT9NGM0WgYbdwnNCPqv6CfKLTKN/OH5cBwMmKEWEVPGWkbYuIGNmbFZexFa81lro/A1sHKTibBCby2MZW/JtLzDLC+b068D8o1mA9YcA3FAUZ8cpYcUFOOOpIHgdtriMp4oiE0JD9uLWpBqqszen/iVn0Y8Q129clEvPP+0BvubWuILe8FZopV7nTi+pHNnjiuktXxSao6ywf66Dva3NORLbsHX2wobfGRlRTXrnm992sXZXnLG7bJuM++U+lR5mqrN2hoN9vhiv639vR1tb27wsYBzCPpSMYcoI7NQyX5oxrqSbI0ZvHMx7gh5pPhS/HHxzYumzpucHHQM5MWHAsJYz8p9kEudUmBh7EgsgUPAT4FuVAbWR3U3KKsi0Ft0rYpgHcWwRMVYGzYWaE3KqQ7YT2rqG1e2p1TsmWbL7CPk0SNHkUumg1Gu0+c/oNIt66OffE4/8ZMf1kc/dUGf++LrnC3H2h4Gre8W+iKOkldefUMcm3G29NXFTtqeN8Wu2t8UsjtBQTxNM/iQOtxD7CN0G8eJ3Tsm2PQ2e6H9RlLiHI6kA21tMhfYxt58JpvvuVahbjphbg/08GNvR86S0a0YX5a1JN9SUUs1tnhaJ5pyYPfsc1955oKKxKvkDHDi+IJcuaflXs34EmxqR5cuXtdoVGljy35boNbK4gJ3ilRXr+3oqSdf0muM6wuf+ajKyR59ONn82qy9FYiVx6RJYHPJOKyud00bNwvxT1CheYxGE5PsHG17YWFnAUHHBYVwB84FyLH25JsmkIWZJj7LiokZUSu2Pg1ynlYuFhOV47+YuP2izB7v2PPohz0yvAVRfz38UMcxlkPIfqxP9Me5hFTFHBuIcsxnekjrLaCcNRnLbOBUZWHYO8IZLwbPC1jfwdYEBSkyMRh/kIj75bFjq5pn3oxUxVm1pt7zV9b0m19+Ti+8sS7XW9ZzVzd0EYfNq5sHGpSpuMrq0vpQz19b15eef003+MD2wmsXcWSW8lmQ0CX8FDKY7TAExui5N6UAXwE9JUpz6d3vfkz3n38AXto4ETL91hdf0D//+V/T515a04QRPXj/KfVSr8cevl+nTx7XpHA4EBKNaXvhxqaubWypw1lxhX7/6Hvepe9823F10d8Pvutxfc93vFePnFjQ2SM9PfrIOV3FOX1zb1tLc22dW2jrg489oJOLLdnehLj1ze98UN/xnkf0zacq/ZU/elbf++5cHlN2a8/rY8/t6D987hXtchb689/zLfpbf+qD+t7velS/9YWL+hf/8WOa5sf0+OkT+tE/+T79yfefwb72VbWchgmMFtLDraC/9q0n9f/+4W/R//WHvl0nOkGes3S0SYw0YY05CV1L5FiHvGRIEqeE/7ieiyMF8Nh2D88H4koe44PhnNa2cx1Qb4hzejEfKy93tF3s6Be/+KY+9LlN/SROs8s3N5T4HdXFNus36KlXrurSfl8v3ah0MKzUY+L6zNN3nu3rH/zp9+iPP7Gkk0cX9LkXLwn29Sff85h+8DverykfU59fG+jlN6/hWCq0v7GPbah1kqE+fvyonn36aV24cUWml3/goVX9xe94XH/pT39b9BuYzUiTifrZGL2eys5LtnbRasUGcsjA8XbiJdQRkCZiewYB9SjjzWNqS0BPZsxKjHJJ3EKoEzOyM1A2i1mDpq9KdCYFqKa2WAiTJEGMtSos4ogD3RiP3f7ent5446JefeVlvX7hNT35la9o7cYNHT12VGfuOyWPcR5NK5wHNRNUy5xAO3sDjaeFfEhR9FQlir+Lx2+fzaPEUI3xHrjUsfh6anczFRx0Srz43vjwnkF7BRZsAk8mICsXl5DggloovIVmxBPqtzloZznKSjuPobHNTIzD2qfwFshLkoTmjAtNMhnZ4mxlGVe5mgPnRCYQSClhJ3Kkbt64rs9//nf13DNf1YvPPKMRX3urYqLMJeJRgN7wYF8ZizOHjqPx1MbkPZtwqtoqKVH8oU/jycYw5XBRQKewjfRgqDffuKRHHn1UP/RDP6R3fdM7WcxOl3EMLS4t6Pz9D+gi3sYpl8T9vQNdu3ZDu9t78DKmXls9Nr5Ot01/QdzK2ERLlcjo0DjG8FALmP/NrYnWbw1QfsnKXO342pXIqSBjIGkP2RZKs1ouVFxaa7EfM68Hyls1G1+hbtsRJtSlSSUuGLd0+cpVNsKR5Dz5IRbYeCv6Fv2SQT5v4hXzbHI4RDxwc0CGFBViNZrEFDwSVvuqrvxvFNgcTRSsi2qk7a21uHjyzClhMJs313Swv63AdhiwuDsXf1uDNz7GZWcr1osLDX2MfNkhCF4EmjScWpxyu9QWlBt/kVeL48ixA4ZhxBe/4Wgg+6cae6yLAbBwjwPizl2w9B4HQzssDagfHUmjocyZZL/FNsQhNB6ONCa0+HA40ZD0AD0bDA5kDr0mHHFwGUQIXkytatZJSZyBsyFMFOnQNoasV6N5Nw6dTyaDiLfMgY015jN+c1aNCe3wZbhNh4PWBBitCfK4XZ+d1A6Tt2XJTAlDGmDUHAWeNTw1evBrc10w10YjtoePRsYV679ieFPIGIjPdOee+WGOqEAPphclM0306zyUviXXct4Co0Ut53ixAuw9RHaLq0ejE2jKGMaM136LcO3yG9iIUju7A73yykXdWt/RtErhMNXiykmdPPOQdg9qPfPcBX35qRf07AsX9eKrl/TCS5f0/IsceG9siQ+czBVtXId2OXEU2eWsmZR0qqXlo1xMTioNTqt8JXDIz75w7uzu6vq1q6qQs0ucrl+/gc6MtLm9rU6nraydI4dKDjsbfKo1vmia3Ofm5qDL+m21dXAwYF23VGGDh9hf+1tjNl6Di2vWYjOwlmyOJjgiRsMhtmaoOAezYhiOsQIbXjGnVhYzkKFzTg5bGw9caXo7HrDzgbLbSJ0Ch0QHLIzl9+RRHgKyCDKa4qdg/KZnU/YZu5gbxtjRiLiGRqyfZi0MBxZnzQzvYIwOQgIuK0FaOX0n2AnTVSHrivk+BJ3SI0/UjUJ2WbexyoUoC15UgTdoyCciocpTOU+VYZN9SNTiw0mn21PBnrC5tUmVhPnqqM/hK2tzgOEYB2VN6qHEgcAOphUHoum4llcqMauTya4mk03iA+afeuUAh01FOmiK/KfMsBjMykn0prsk112Ry1eksKL2/BmdPP82PfaO99MnB0cuKhDT2usv6crLX9Tmm89ruRMEg1Kcx5JhTdFrwElrytqcWsg6aebYyg1UtzyEWR2COTlcz9bO9KfA+TEBY+aowF4V6FVpNGlbzlBxqazMHsxQ2d7IXBbMlcHmu4K29X8bszIrN1TQjnXIvx1CP9a3tpHHgnt4xfgKZMdaMRESa54yBrG+yQE6Beu+wsZF/ozH26hmdgp6VhcU1gdtGl7Jhx/j6xCH+UazYGy2h0ywMxZaOsLaQ6tCPhUyt7Ag3mAM38Ywa0sNmAF4tvEYP1N4egtu84uGIAsqo3/xLe8cCIAQepb7VlCF+mihS5ViV9KQEzYwO+OwGYa726EZDVt3Zxp97JntAYY0C3LpgRV7AAAQAElEQVTQMqQuNDw4R1+AdjbKBlBDX4oZKsIGs0oE8WFsJTCbYOEhxCXl6hsX+EB0WRafDPdR8wN1WtjrhY4eevCs3v72h/XIA/dpCVt7MNjiY9cVeT4y5TiFptN9HQz3kGuhjY0NwlJbXPK32d9LmxfOxb6WOjghcg4kKYnB/g7njx324gNt3FpjHZmuIZI4IBvPlDVrKLgoFsQLzmoNqMUcMyLGIi4gxKTEWbbs3JwgR8+5ElHpzg/llnEYEHfItEEjT4pkuNOGWKPuRH6Px3jG/lTYlwr9PtRla7HDZTdj3Ps4WCaskwK9XV5ahv8q9mX/7Hhra1s+dRqMnD78O1/WRz72LPvjMnvVqq7cmPJhZBdH0Iv6zd/+jD71+ad19ca69rHZmwNpa2dXKU4Zsxn2Wz0j1opLvPZwdC8uLerk8eO6evkK9pW9LwQF5O+Q1QQ7m7dyuSSR807buzsajiaaoAvL3UJpUuu7/+h36ZXXryrKBFlXnJU3+Ujy/IuvKrRaynAuyQXtHUw1rqQ6cfro5y/r4be9WyX2NlQDzbcrdXKpy0fwTndOaWeRcSIpjqcL3Z5UJkiN/ncqffSjn9Qu58MXn31acg4ZqUFc47ShD9igPvkC1Ikz54OCISWEHwcgQI3IeaxPghCaFgE2lgrdSVyinA9KedYmPESOozHIQ8c7R23rhRA5xVgMU7lAfyGTzW/GOs2NBulmj84U+XCxBTTsgQZBzCGfCmpyyIwxUoyx4b3Js7qHaRt7wT2z4n4UsDPOefbwMeebSVwjFRUcdA9hFJASa6cCBaiiPOmFrqHM+BraMYcoIe2JiMHTnLTxRd7f/NEfIM+rv9DXidOn5FL2dorH2O9bnH2+/MYNXVjb1KtXbupDn/mitpzThz71Bd3c3tcuW7HnfPU6HwAPklLj1OvC9WsaIv+hjSdxqu3uhzMxAaFy2JZaqUp57lqOUPwUVaKXLl3Rr33iC/ol8MbeSM/cWNNX7MP+1GmMLsECjhuvW5tOw91aoU6VhaAJcl3fH+OAeVIH6bzC/Gl12if07e9+nzL0+qXnL2lza6RBkWuvDPr0F5/Xzf1aL19e0+YkkVs8qSdffVPXdsZwlCjlzHIRh8bO9oFWOis65uf1/X/gu3QKJ6rJvEproVp6+NwpneSc0an6jLGlN0a1fueVa/o/PvIpffal1zVSBr2Me+t17QzZf5DDHGehH/oT36E/+p53qMVH+ofOntTqkb58JbUgmkHJA931g2hEU939gygl1nciySPzvbF0bZDpZr2kjz59TVPk1a6n+o63n9Lf+YvfpWOLXhc2K/3CJy7qy6/uaFpUOr2Y67ETHakc65WbI/2Tn/+i/s2vP6WN7YkePeH1zvMt/cB3PqzvOl/oz33bA3rz0iVdx/H3ngdO6U984JTSyZuqswLHlpQsn9dvPnlZr28UWvXStz54TFvDOf3LX3hBz1ycqiDvsRMn9We/879i/WXoz6exI4W66IfDkecYpJ0tp5MC3gqV6LvJumRlix8n/vN3AZtKihJ73KwajewgZiuhoqEtmiakvDIwCXYgkIUl9MmzOHVJGCU5lDtxnjBREnNqpRjWPA9c7Ifa3dmS/drr3t6O9jHEW5ubqlF2+7sVBYdW+/XNLAtqd3PVTFAFlTrxXHYLLj5YRoiacbGL7ojFFbJU/X4Plkvd2rjFZXdfwQaHMpghN9pmFGoMg1TzRWWiCcZcVSLjc8oXgQmHxvFkqhGb8RABWnxMfmFjpn8GI+OlhEaBjAoOgoaSxUGWbGO1w2OzuU1U4ZBRXdCylmOBtlHaCy+/ome/+hRevn2N2PCWF+d1wPhPHV/lsnZMdn+YMJ4MWVUcdKd85csYmx2CZT+JgwepIm7jIUBu0TRoZWVZ73jbE1rnwvbVp76iFu2G9LG7M+CyP9SttXXt4TDbuLXOXFRcxMZq5x11O/N67VUONtB+5zvfpcWFFS4oiRaXlmQb4D78MZW6DUZj/ToX9NB3/B/Iy2Qobayvs8kkmg5rworNYqwsrxVyp2Mn2jp9X1fLRztaWMw0N5eo3xUGpkaBdxnQgXq9TEeP9mgTtLt/wFxPZX3Ie+aVKsjbDrNR9iy8eJjloGvyHhOOkZsdfic4Liy0Q6/prpWbPls4LQaq9j7H4qkZwlhFOVS74zU+2EM+a7JNfW9zW+MR/Q92tX7rmlSNkWUixxyO1z6h0dVPUr6lEr2Izh36tkONMWn9xRBeY3+2TtAr48XShui84NA3ZX7HHDLGh46awQF6e6C9vX3tcGjZ2dkm3Oag2MDyBshlgJMwOnJw7AwjRszBSBO7XKMvE5xCo4iB7J8THuA43YvYgfaeBhwg9vgqaTRMlx0jU/ypkbfTBJ4OuOjar2THC/uAS/tooFGExYfMzRAZAPobG5D9mMvIHVidcawzpDzyRDiaDCOfkVd4HOBI2AMWDgnNETYm39rY2h5zWDMnllhF4ichdKxpWzt7UT6zMcFbdIrhjBggB2tjziuj0TjCJhwEwF08mo4YJhw6J1zORpTF8dL+MDQ+b1+smDObx4oDKsvfphmO7HG8gEOSLBLnUtKivMIpU2iVtR1Yz847LuxtlehGp92ROZ2nHIbHOGPb3XnWnJRz6Z5fOq6NnaGeevpFvfjyJY2nXkvHzqi/eFyVa2mTXepNviC9cWVD19f3qDvW5u5E+xwiqirHYZ4xVxXrr6ejfI2a6y+yzjrqdXqyg+3U9BEO83ZLZkPsgD1izhfm59Xu9ViHfTaPqSr023HZGiOfNvwOcVQ6n0QdYRqkJJHZ9H6vo1Uc95r9WDuLNjKqsFWgBMitZN2WhBUVnBLedz3WgKQDHljoiCBWUj7268hwZESYfT+ESyn3inKOdSzdoMkjbnV9kM0DBFm/FSva+KqQGSFyKQzsAZOIMWthKNPZCPRyZGthBvvKhZBUFNiK4Y76/VwnTx5TSBM5UHEAikBfHbY44FgbQ7div3CSxqyHKes3dwF75OXIM32Us1iiXdbomL1oa2sDu7nMJcapzWej69euyb4MT2jbaqfq9Fta37qpUTFUq5tJfgKJieb6XexZxkW1hjbjZrSTyZakbdI7cn4PVKIC/SOfkEsuVXduQd35FeLoh/ro3JKUL0t+US4sqD2/ysVmSSHryDFnrSCxmWjr5jVtba6jh3vIbdKsN2yxrcUh9sQwYW1NxtgAA3avQLciWH9j7OE0ooiX3RLaU3Qlzgn1xtEWHESbZjZssMfaxyEe4xay9ofIZHC7zxF2ahJpGZ3KaEHTQtsPGhRMYTWDxYGtc+pWh3UJrf3YnE/MmTnezV7tsWeYo36HS/yO8WJ2dW8b+3oQ7bg53IeMN9oldMcc9Y0sRtjAyW352LjG2J5mHxiiF8D+dpe1+UbAjo7fUqexm7SFR5Oj7TUV9sXOJM1YK84k4DAvjpHxsn9ZXXPUH9q6hqeRLCzgzTBhjmI96psTqkBOYnUbbK4Mth9W2I04Z7aWZrA8tEQl9UuLGEzNDRYHiJl5oAbtrb5hyv45hYbRjqC9PVTnobF38mkDR0iO5EhTevgYnWYuGTudWJyOYBvdh5i9b9clUtHnPYDrIc6bjfUbnAOCTrHGT/BVNkuD7JzWbeW6fu2yXn31Za1TZ/3WdZzmV2Rnv3bm9bYnHtK5M6e0jLNhHx2psYXOe3RgpH325SH7vv1z/QLHQs150SU1Z7IWa6uQ4CXDjuxsb0ROHWMjk2xsFvPQzNlQE1tP7MF2diywGSZ/JpvnzugSxlYbFWRAFDElwBav4o/JzshbHw085TNgMazSIbU79bAryMG9BYEKjr3DuVTBzWgQSs44QPzNXBhN+5hg/dm+6NhTRqzfBPls4xjaQV4ZH2I3NjesqlzoazLt6eR979T7P/iHdeq+d8llx3VQtLWzl6jdO6pzDzyhBx56XMeOHleeZurgpDMdKHG4ONtzGIRziYkRp9yBRtgV700OFU6hfXXZA8ejkUKaaswaG3MH2NjaomxPaSuTfKKUA//3fs8f0BvXbrIHm01NhLDk4P+Bh+7XxUuX+aA3lN0Jut2W+vMdnT93n8asmfVBqd/8+HP6ju/6Y1pZXNRcJ9VrFy5gN9fVmW/rTfb1svY6dqyPrdtiP27BY8Ul2Ov1y1v6lV/5Vf3qh35Rjv/saeBi/7fjSIsckrwdNQ0hwCLjZK7kyTNQj4a8qdfUjm/P2wRk96XgggJyzPKMszmgfQBxvRld6kINGoePI+LowtEf8x9SpTiQUtobnZAH2d3NuabcQirGNryaJ5ZRj/AOf03RnXfTDx1FDlAsYznqltUJnLm8d2xN2Ftsoq0Jll6sS8+KOkvK8kw/CvTDbIOljZ9Yh/YWGr0Gsz6d5QIPd7M6Dlp1OWHNlTq+ekyrq0ewHNhXGEuyRFPW9Yi9f8hHswlkRi6RTBZZJod8N7mrlVlQCd9XcSLul6Veu3wNx2ENBadaXqqZP3RD6HGo7F0rcZUSnEaQ5G5c69lX1/XMm5t64fqu9hKvCY6NceKYwzbz0NZvf/Gy/t6P/YL+/o/9nC6+uYUu5wpVgO8Ex5PTZ1/b1v/8H35bH39tTZcHidZHidqcMb564U391K9+VE9d39aHfvdJPX9tR0Mleu7yjr705rq+cmtPH/7KSzow51Q7V8HwXryyp0889aqq7jG5cET9zqqWFpfEtVsD9nSXBa0eP6XW8gld3Cr1O198RWOGuAW/n7+4q3/3kdf0C59/RpcnqT75zGuMzylzHl9LqevXN3Tp8gYOtJE2tsfaH1RiaaqclAo4bvT1fuqvzayZj4J5UxI0QcSffvmK/n8f+YxeWD/gbFfrLGv32x5/QMeySueOzjNiaRveD1CUpX6m737vu/Xf/tk/o5P9OSWJ9Or1Nd3EFq8eW9Jf/sG/ripd0Eeee1Pr2Zw2p0GXru5zL6h1a3dPF3f3tdtZ0H6dR5lcWNvQz37sk9oovbJuX+cfe5d+5sOf1gWcv4MqFaZDX3nton73pVf173/nE3r5xjjKuXaZaperZr7FTwXufjy6KeckdFWHcQuB5RJYdR/rxASCiKFlfw0cOQ2MppgQyd9T3VHgmY2EmklSKxFKzMZu6UUuGv25vgIbRI7y298teOKJx3X27FkO0XOQc6qTStaehiwiqY1RNoeE8x5Dv6/RtFBGWx9SlDrX/MICDgsOpyhecNZLLfupVEcHiSBUs/HVOJmSJFFCHee9PEYRW64hHvoSpXEuaDqdkj7QCONvl/WSiU6zVN6ZUCSjY4bCekgSJw8dG2+FATlgMx+zeVgd2+itv+CdnPNaPboSDcPbHn9ULTaSkHo2+o7m5vvK0qBHHnxIp8+cZNMZqTRZJUmknaUZG8eEfpGiMSt+EkEzUeKhzRhyNsnz5+5Xt9tVGjJ94QtP6VOf+pT2+NofuIzYhfaZZ57V6xdeV5J4uSTEugcHw5nBLHTh1QscYl7F6bDDpZ33UgAAEABJREFUIGuUv1DcNBP6cIYgh3x4wYCT0DJEqqO4KufnAvw52aXbuVrzvVQPPryqb3n/af2Z7/8W/aW/9qf1V/7Gn9ef/4t/XN/+B9+hEyd7jHGArPc130/02GMn9Kf+1Lfqh3/kO/Wt779faZv+qwldJHH+C+Rhl6exHUI5kI7BcDjmi4xhyEYJODjYoXvABc0O6IfxIWO09JD8yeCGwo1/LPttJMQmpynDqbWzu8GGfcAYxAF8TH6tNsZ5sLup3c01VZOBWoEZh6fh9Y9rcv13VQy3ZXOOeghGBYvIhejdJ9zKQz9FV7vq8CW/wxedPujeg47a7R7z0Ylotwg75BEexlutllrkGexXmttWxqW8beDrWRaRKQu5QgYYnG3czvTDOXnn4A1YCFLm0TunhFwGix55ucSRTuQk4ITKioYNmhzeFNpjcx/DyoaODpEwAdwGaR6q8b7ruS2bRk52QZliTCvWc8GXEkvb2mpQooOlqoI5SmZcEfok0QEOugEX5AYHGjL3Yy6U9hs3Ew508aLJpj/hojQhtMv6PSjGrKlpAy7ldhm3i93wYIBOGYaswyEXSELa28HN+LQL0CGPh6OKnCEsB7xz8mk4LNLGtevaWt+Q6aCH9wrndrvdRvdLjfYH2kMnQ6srz2W6ZOO8dXNHzz73qp766ktaW99VH2fQufsf18nTD6rTX1GOs7ZLmHUWNOErzAZfGa5e39GlS+t6/Y2burq2yxfCQpPCq9tb0MrSMS3N99CLgF6PKNvTlPGm8Gi/cZlj144eO6IW+jPgsjlmTXl0Z4otK9gYR2xkaZppn8PJAetohG3c3t3RMb6a7iP/IRfu8WSCo/T67TFbxOaPGVbF4jBYnkPncmibfQrBpGa5DSq0yCE7K0up46yctJWajanQKzvASXcpkBVG+Pi2l9W1MPZNwvggIIt2h8oI3ZDnrLm28naLcIZWW23mok3YeiuytloG5i6bwdaZycrBe54G9OaAWK3VE6tqsS7n+nNaXF7S/NwcF4C+8i7rkguhjTxFFgE+vCVo5YibfEJOHZfG9VTAeEhTeE9k/2tgsToDspnr97WEs7/V7WqRwxTNKeeDBzLb3tvUlDmzOR4eHMi5RAVzJlcKFlVNh9Aeqyr2EeUITDTc20XPp8qzjsRBsD9/RM4Tj//ivC2nDLQlB1LgM8azpE5vToW8FleO6siZ+9SdW1LALrm0xbqa0E/B+p02YA3Z+hvbuiM+5QOLOVWmXIgiojOios0d2LjEj+lPST37O0YTdM3+GPmA9T9krzUHdwQOppGB9TQhPERBf6Y3FRfpsqhYdwVkrQ/Cu/osiZfI2+qYE8MQ09S2uNEo4MFsi9maAX3v7eyzV+422CIEezju9/Z2ZI4hqzOintU3jLBRtg+bbTJnULRNOIgsr8EgXlaaeo1Ns3bfGLM6gxEfeCx+EJ0KE/ZG49ccJybjZg3YmO/AZD6m3thsJjZyzFnHeIo28B6ehjLHneVHB5PZCObP6lr7ieka9tnkbPEJjohvxO8ozs0QHofYImC0gOnFYVvj/bC9ye8QUZ44S+5x9uHwGxvgd2xgPDYu0xWbs2a5l3JxjfEi0qyzJt4UEDcdo7LZmAo9qdCTCPThUHYba9e1cQsHUB5YM6W6OH1yLmonjh7R0eVlbd7aYE0VWlxYQMem1KmwvfPq9Tvqdtr0ULP+gnrs+2nWwkk40BTbOMCm3rhxQ3ZOTJJENR8NIUs4Vsal8Ti22XN+dtji9RtXYdnLhVQudXLesSbtIc4KpZN7H4rj/p1goTj3lmWJXWqpnBaxXpplMbSXVb1DwpNlIDh8rALgoUMn5wxewQEYDvDUgDR5zoBtcNSjMmw4S0VqJlOWlboL86S9ai7F+9igjDPx8dVVZWmOzFqUVQoeetDvYOu6nW60Jfeff1Tn7n+HlCyoShbl02Xs+FGcJ6s6e/4RPfTI43rs8bfroYcewXF+jHPdUCsrOLEl6DnZONM8Vc1Zeoje2DmfIvbiAeUefR/ST8n+P9Iyc1twLtne3daE0NrZP+/5nj/2h9TqdfW7X3laWRuaEAhJopCmunjxgiCOPYWW/ZquDrSy0NH73/du4a9XJ+/omZeu6Lc+8UX91z/4w3rft32n/twP/Amdf/hB3f/YI/rCU6+gN7ns3nT27DEdWWrr2NEuDv4pfQW98MKbuvLGRXpkKMjXZOwcOnEbHpEfpi0+AzMgN4sHJ9tjnQtq2pN2BtIpIZsF4mn6YA6ctaO9A7J+5Jp23onJBVQlTq4o4iHfkQI+pogTUmv2eEIDweHDGtQh7sozfTHEMsuHpnsrZjwH1mewMubCsfdJiVqcbULI4dfDKmtBd/84Ei6Wmf4a3TQEOQ9Sy6fcE0beiVNbxojZBuKH7Fr45JPPM+01uTXniJbuu++MnHOCFdZ6rQC9FGfkxNom0ph1aH9/xs6sFTRrR1PuqyV97WOPB6OJSho7ZC8lSqLjxyp5nMPwRAMnuME+2B+HlmrGJ1Xc94ZJE6aspYp1H5BFyRlqVNQ6SLwu7A50aW+oA2jYOc+x/yWcTRN5DRjCh59e0z/4tx/R3/mxf6v/9Wd+UVf2xxoGp489f1n/+hc/oQ994XUdMI7ap9qdSv/mVz+v//Enf1NPX9lVAc8TzpEF/EyzoJ/7+DP6Jz/3G/p1nCD/7sOf0YvXtlR4s4kp545Kn37+df38p79MnV/RhZv7SvN5lTi6iky6Nqn00594Q//TT/xnHECvqlAmXAM6YEy/+8yrjGOscu44Tpcdbe1NkDd6r6CqrvX7/kmQogsqK6+U8811HElP40Ab504Jsppy5riF/a9wEi1iy31I5FstTRnnkaUlncVmTdnzK/bBCjsrxjzxtfaQ9y995JP66sUN/cbT1/X5jYm+dGNfm+Na7byr19a29C8/9An9zCe/pNcZt5i3py9c0xU+/k44a+5yhv/1Lz+nJznfH6C/U8Y0YlhvcEf56U99Tk+uTVTmiQI8T7g7lPAKZ9idtnJ0OHVB3oA+OfQwpEEBO+2YR0ee+DG9o8xR0YkI2X4WkiblqNTkW8RTdgcBxXQuVQpxg6dT75yopDQ4BQyH99BBUIkSoZIsjEznzp+V/ZX8TqcldjqY8upyOba6Juxev6eFxQXBFN7+Ai/9iEPWjgajoSo2C0OXzWBugc0Wodxk83394iXZv9PtMEGLy4v0k2OwJ6qZBM/AHQsggQPBh088QsoxDLm8D+QkxnLkN81b8giprBN5ypzzKhG695mc9xK1K6DEyVHu01TOMWYxFHg5YEOxi2JqZUkinzgmu0V/GQeEUkc4MLzz7U/Ivpr3uEiMuEAtzs/JDuv9fldvf9vblaepCi5pARpmjGyDNF5gQ/ZT2esu2EY25cvp888/qw//9m9oMNzXynJfN2/eVAotm4c3r1zR7s4el8K+Tp06BbOlrl69oS9/6SltrG9qjkuKHa6ff/5F2W/8dLtBAw5XltfisOPEfwzTIY8GMwYY+/ve/279wF/40/q2Dz6C3L1Orib6vu/7Nv3wD3+ffuAHv1f/zV/8Pn3/n/8+/ck/+336s3/uT+h7//h36fG3ndHSUqqTJzO9H4fPH/pD79If/97364989wdk/yvEvGWdVbKLi3AoicOSHcALFtkY2dihseDA1xwYJ3Gztl/PbTDiQDwBhBy64xdhDsmD0a7Gm1/gojag/oGYEAZRKsWxM+ELX7+T69zZPvzPcajraQ79HA92dP3yRV25+IpuXH9D69evaPPWNd16+Zd1/cVf12hvHZ0sMd+CHijhmwDG49sjN++ccvSqi0f3NrjEWbx/V9jv9NUF/e68mrJ5WbzT7avfJw4WQH++ifdp2+/ShtDqt4m3uy2146W2rbzVVmZAz7I8a/QQPqy81e3K4LyPfDreCboKu8qyFgdFylsGLr7QsAtxpHUYx0CFkLN2DWkM0yyXIaesQa429SM6XQ7NAB67M3RmPJgTq0W80+5Hntqzum34Nhgt5xI45CF03mPig1KXKbgAHGwzAufkSTtKnW/SMU6+gLsbSsnyb4ETGeIFmum0iUULmzkuJLtYRLB5mzOoGFeacDGM+ohemm5O0UsjYP3ZH2G/eZmD+7SmcYk8WujeCLK1kuD5UnhRJttpKexcqSt8Abh05bqGU+nYyfO6/4HHtXzslBLfjZuffFtpe055ZwFZLSvvLsml85rWLZw7NWt+oBs3d3V9bZOvim/oyqWLanN5GHN5cqzdEl7TjLEnCU7PXezOMF5W2+iMyEOQ2NpdmfzSkMm5hKHUHD7HsnW4uLCoLMuY50wlGzyCwYQXunHlKvWQGYeCCljCLu4WMtgYBO/k0lQBOBdiXuzTKpiQyQlmq1PqWV1PBnIxOhWH74gZbUq+4WNVDE0FCMCppZsuKsbkWfNBeTtTGx3LQdRRwhbIgOW3kcndyEkb2tYuz5Tn6B68QlFjvrqPR9P4Rb9gMnudDmu4h2762F/FgWWXr3qjg31EVpBXoatwGPcz46yS2WpzBHvWaKvdVR7a8iCEVGaHM+xwGnK14S/Pc+hUsgtMyFMtH1nBwdxFl1o6cfKEVvkCubiwoHk+tJidG+xsEQzhZ6rx3gb9F6RHGmzd0PrGDY251JuMRhx28rwHY7mcciY00E9KCGRzZkiVcokx+zJC5yuXamH1lI6cPqtT9z2gI6snFbAhaQgK8O6cyYD2ztGvxQHnA0fa6hhy6uboW45uGdoWmpyRebfbVrvbUbcPkGsbu9zmAGZzkTEPIQ/K0kwWz2iT0eYQIQT6pF95MSDejrHd+5Qz/bPxV+iKQKwVXzQjDIwjGK00YHcCcnQNXcZA8YxgZZQiLMPbi3LvHHPtYn3T7wCvRisC/o332/nQN5vm6Cs10DZ9C7xzkR4EbUgwSEfk8b79HK7BmNGol22hgBEy0IpzkaEwhwfpgguAOeHjWrM4edUMhYVm72wNErd9OJbhJK6s7rRSQbk5XwzRFrIeJjiHbgP9GoMhGKNjY2zkPbC8WDZG18c4woYRdgaJTp+9PS7oezogtPSQcHiwxx4/AAfxw1NBf3Y+KOKYSnQWRAEgoqiDHpEdwvJmhTZjjKuaobCzBqgYV5Mnvfbaa7r8xpu6dPF1Xb58Oa5z+5J989ateH46dfKUjrIGjeL+3j57wlQncAR32I/Xbt6QZ16lRJfefJMPiyNNq4Q1V8gugfPzC9iKLmslQY5jlTgtU5+IBaqtjTWV5Yg1ONHP/Zt/wrwHRb0IOWssR+cJsQW2BiLoJ9pY9DV1adQPKMVQ2HKXOBst52KUoq7lgpNT88Pw6YduZ7qhWVjF0OpQ1+o7L2e0nZNHR70L8EXc0nISodWu4os3hEtg+yaliroOnViMXRzgzLU9NM/yaMMOOBOvrByJvAyJd1jzWxubVh37lst4vvDKi5ry1XxaZ6o8djLrw0ubvltySaYcR3Sv11eb80eappFWjtiki0wAABAASURBVJwS52HPYy9y2ZykyMls842ba9RtIZtaR1ZWOPvuy/bAEp3PsTV9zlg9MEJPH3joYVX5nP7NT/62zLfukav4ccErzVJ98zsf5KyT6mf+3Y/pZ3/qn2r1aFfrN9f173/uP+EIyjXf8Qq59Mu/9aT+p3/2b/Tks2/oi09f0BubB/p3P/9RZb1UAxxHZ+47or39NS0uBT3yyDnJVzrgA+jcXKqXX3gRXjX7YUzE3AwEsriFt2EZgGdW5ikC7mvhqOGcQ2a1kiRRQtzS3tEaWBzh0H6WFi1ivmWRR3r2oBdSrO/Jtwfo61lhUxOaEzTjssgsTRCfJisSgKafAR2PupgqMJcBwUYrnLiYto9WuekAeurgUbOfSKsk4eCGfO8CvDqlVs87GS3njLaXo9x0QU7ND415bJuIMLv5V//K/13/8l/+pBz9e/ioEqdT7If2G9glaz31XiIsppVc4uVJp7ZWcepkaY6cKU8C9B00SwXKxfnKwoTchHOCWK81eZZPFoFTnSSglqjkPG3pt6IuPiEZtQo76410CsduqsTi1CudZ914lUmlJCCIUKnDmsymECqT6EQaEL01kuz/GYF/QcOCfNruFhLfHmmXcvZzKpnPa3tTXdmfqGLswnlj/ScwNcKJsVWl+uWnL+qf//Jn9AuffUnrOHUm0FKdKnFt/drvvqR/+tO/qZc2tzWUU3FQyBVOEzq233jZS6TXNkbag5b9Rr/RdqzlC9sH+pmPPaWf/PAX9PO//RmtjwsdKFWVtiHdUg0t/T5+XMIZpxT6LgUEFJJETAlru1KNPG9xGP+NL7+kr7yxphvbeypgwH6TS8HrgPPPS+wHP/trv6Ybewc4+sQHjqkCunPx1o4+8uSL2qLOrYn0v/zHT+vnPvm8JsjLPmLtM66XN6f61LNrmmDHBqMax5Y0gu8h++nN/QN9/JUrujYqNeL+UHP3zdtB1/bHeubGjrZoX1AX86yaOZfpB3tyML0yuCDnnHhFOObcO0cLrwq5RJQUVWyYZpwtrJhObDXFJpBKBWX2daeg8+pukF/FurxpYIcoM/IW0iV9OnkTJh16qJkypjBgNA748h3SVAlCGjOwjY0tvYTjYYjXM+dwS4FQaTa+QpUNik2imE5UYm2TJJEtUjsEexbraFRofzDhIDzRlMPIAQ4Yu3Tt8cXahJIkThZW8CiLQ69ESE5ezvghrTrB+LcpJtcn8sEppI7NNVOgjxIJl/CQiB9jzGiRl8S2pYy3yRjVTRh9MVTCFLdyB59OGUrSbgW8/qns1+OHfOm4efOWTp8+rSwLOhjscXHbpv9cW9tbOnPmjHI2POsPQnyJKLgYHqgVJ7RWkiRMoGRdl2UVywsudSVeqhUOIHYomcdB8E3v+WbZl2iGJrlEVvbQYw9rbn6OQ2AhpkYF7R9+9CE9wlcHO4w9/MjDevDB+7WwOKc0TRUvHFlKe6dv9GMl586f0Ae++w/oO7/zvTq+murIcqrHHzutst5FcbeUYmCqaswhbaCQ5jp39j498uh5HT/R1cmTbT3y0IqOH/MKLWQYBszlpvb3N/mKPDQNQ1lrsa6ZL6f4HzpFQs6TIp6GQB+BCxPIMuUGviblXATaXKbaFtoFIuwqvfU/aGdrQzubm9rZ3oz/9nu8v6fgpGNHujp1cllz/bbSzGiXSvHkbm/e1IVXXtKrONhefuk5vfbyi3rtpRf16hf+/xpsv67UpXLwYUCtZHyZvKAgGCYKcWRdFJVMDw1EyG8eaxfBHAdDHpTlWQMuNG34zxlHTl6gLNgFwuoxbhes7xT+fYSLvFheUHQguqA0ZAohV8hSZSDPcmSVKYee9SskLFiUM5NQy0E3pSyln/wbILU6wIPUBaWsF+vPeHPGWx50ewzQyvK2MtZ26xA4fNpccuP84DCyMM4XeS1gdTPysyxXgJbxifRkoU+QLP1aPzY248HDg3fkM5Ao/1lczstFpJK7G7O6jtBAO9nkNVNy+10Ri8udSMWaN5gttLmcTgp0dMLlv9CQzcc2J/snE/aFn2Y8lexSYl/Zp1xOKtbpXK8rc/bmzOfUNmdqXb96TdevrekSDtnhpNTR42f08CNv1+n77lfamccGZ7DWUre3oPbcohyX60JsWq6lvLXEmj7Owfmo8s4y9fra4wvG9aub+vJnv6iP/8ava8qXpC6HoKSSDnCijw7Y1RlvgT0t0Uv7ym6/Ym+/qTKCz5T5w9BILlHJxrKBXTIHxB4O5BaH4SEXtXa7owF2fGFxgaoJPNaoNB0wnsMHySpiphsOW+hM1jNQeFiVsAZ06SyIL1XwZmulwq5XtnYMt/PQBiaGR1SkETsZ1oKjyVviFN/LFnyWsovqmDkz2DzENPtbASrb2yKsjzvtG64gb4wzBrgl5lg9TjtcSPfZe/YG+1xgC4q8JlxsdrZ35WmICsaL3xj5ltMR/U9k/Y4Li09Js3fgOELFpKnkQ47e5ioZc3d+ScsrR9kj2nGPowCmpAAPBXPY42KygF1v4Rgx7vZw3B8wRxWOP5PdeHyArVtTUKFe6jQ52BKnLE2H27q5dlnCNuetHNq0dhmvMIPFvYRTu2KklZ0CDZSKNd2m3wqqaxzcqioo7S4qXzymxWPHtbv7hqaTPWwj+axNB6/Oeag42HfIxMUyR35A32wt2zq3eMZ6D+1cdnA3tLB/XexFF4d0h7CDfWjl2JOMOgEQplmqfBbPSbexMwbLc/RLx6xuJwvFjzuMzHSjuq07FFLTij0v71zkMw0h0j+0R2mWKWRBgXwXAUXqBpDOYPmBsR3CeG6zDtvdtoy3NuOIYExxfOb4NhymY9jHOXAvogxiWUdt29dAGxmZ/cxy+LI+jScbh5oftIuI6bPFShsZ8+DjmEJIZePKTKa0z6DVugddteivZTLFJtsYTMaGkNJfTnva5fRpcgrIP5B3OO4YYnsd6z9YiHw0+7HAO6c8ZGpnOWqVz3ghzDPlBuxdbqBOIB3o0/TFwbfB9h/vHOu6ig6VgnVtDqkIbK7Z6srWtSGu62msa7aFCPofH/Qc+ZgZYUVbjqmGrcePf+in2e9f4Bw2wSk1UfApdr1StzOn46un5X0ml3htbu7o0huXtL091ny/p2Orq5qb63OBX1Kn3VNVOw0GQ62zXq5dv6kpZ99ut6cFviKnWQq9rjqdtvLUKbAX99GTMWvX7EiNIyJRjZZWij9O8s5FOEKHjt9BrCFRx2K1vYBLLCOJ2WVdxVE62sYM3f1jfVh5E6oxsrMKXtbEk/LOSUToWnHPJU+WZ+EMtq4iEGQFLNv0zebP4oaSy4714RJOzlyWDrChc5xhoQ6PtQrO6wd89c6YdzJoksj7hGiGRIJKLqzGSBpy8jOsHC2rREo8Q0tYox4E6ou9ekRXpSbYTfuTBXN8+Gyh6wG+x+zHI+4ghmWcQAW6U7H/7eLQs/uEOdZrBf3qb35WP/eLH9bjbz+vxx85rfvOnBAdyfugFN14gjP1Yw8s6u/87b+lf/qP/6Hmul7v/eYz+qN/+G36w3/wg8Qf0pnTC/rWb3tIu+jqMy+9qaeev6IXXrulpZPHcKKf0dlzq+h+rfvOrurhh89qeamrcw+e0uLKHDq1wEf0c4o6alM00wqLVsRtP7TwDqhJoU3jYZ7VMdicfA2g7EDML0vGltg0E7omFFEDE4/YSFjtQ8ySUSB38qgeH+Mh9nvIJzpRkVnZ7BAyOZFZS1t+TMOCVTcCMc8ivw9476lVK6QhItomF+S8i7DBRA4ZhANWzzGHAbvCKGjbPM55ko4RWW3yYsDLSz/97z+k//4f/DNufOgWC83u0RPuYoKOQ18feOgRpXnKkGux5CLiUAuGWdTkQ4+47fm1hXWtBK2uk1IVKBm47eOJIxebUHGIK8jHgqkkD3+SOBIprmdYsrwqIQJZu586OjVZWpvSjaE9kegD4k2IU6hyE5Kl7DcNA3Pg0fGyyuk5V5Gk0PZKIs0EqkGVlcurLukHZ4iQXRLXo2e6kDXlWeKVwZ/Z5oL0hDnYDdLISyVtAmPsOM+dvlIdnArqDmHN0857pwz55cxD7hL8ngn20HE9SZRTVrlSB6zNPQa+gw29sjPQTZw0I/aHgnZlkkDd6ff6qZFBRFWp4pxUMyqpxPGEfUdmrhB9ijNRpRF7z6vbU/2nT7yil97cplYiG7MLQZdubOhDn/ycXryF8ydN2H+cUu/ZHyCQEsL/RJk8e9vafq21Qc1UB8aXqUwUf3sq9FoaViXrvaXxpJYpRaJSk5BoP09UeK8MGdufJ/HOMXY4RZbUVJogF8biOCPX06FSV+vOGql0908FzZIMCxXHa+WVnP3KrTkwCoxRNHoY5IINZzwesWEN4hdi++OzhxjgtBhwyBzEX28esCkCNjb7VewJFwzZUmGh5WkOg54JlOBXJpjAYKQEA1yqYKFgb7W5XWgwLLn0jzW/uMSGuRgnkP1a5jzpdzK1QiJXTlVPR1Cv4L/UBI0ZswL42CSftjS/sCTz1LdaueKBKM9EVzKFT6wV/VmfiU+V+KAxzqPhYMThGyWgfMKhecShnTlTK8/lnZdzTiFhItkczLgL5SgLlASl9UmhEc6DYnqg5YW2jiz2GC8TXxxouL+jbtvrvlNHCTP46ujYsaPqcTCwf5bVSlM9+vBDHAxaWrt2jYNcG1mP9MLzL3EQ6GhEfwM8gD0OhCFxKtkEU+OHxZOwKQnlrwhLMyIcymvKFpdXdObcOS6lU80tLijQR4ojZHF5QeceOCeq6PkXX9DKsSNq9/ryaU9ve8cTckxOjozPnGWjgcb21r48yq0k4WI71sHBMKpL8zIVMkiITNgBFdojsSP7Z13nzvW0sFhzyb2mq1de1R6OnO5cTzkHnUoZJJwWF1d0//3ntXqsq/m5Smm+x9xfwplySdVkHVojDkcHqpCjzLQ6LAOL3uYi9kmNJu4UPGAAgbk2ZBjdjLihnbVlFxs7sLZbTm13VSENsoO7fXHa5dKmyklwJUaxj17fXFvT1tZNVTgcu91ci3NdDmUp/Vg1+MDBV04OVBD2jzzEpXwF+TlkCx14cY4QJp0njA8v6I/RmTHryXR2wtza4bRCdysMEMUQv/uBHnRcRKo0pMqzVMGlVDJ6BDyxKYbDNuqC0HB4ecUKNGQ9tLyUQit1QamN3we51Mk5Q0LV2qiBJnS0dKQMBF/zsPrivFvBnTqHsVgKTaRK1HiEHFVLQF58N6/Ywl6eV/M0BXe/oRHbw6vQd5c4Jd4rBKcWRrXFpaTV7qrFYTmGpDO7ZMW556KVZcrZGPI8KCIQGkinhjQgk0wWz7OgjHYZdCNCTj8G+nNeDkge7gzNWGx8NoeHci+KCntSNIUYZJfnUntOJXM4GA9kf0tixKF+jK3tdNpiB1SKbdvY3paHz5Ujx3Xq9DnW0Aqqmam0Tda3FPKOEvhJs5ZanT78drGRQfZH/QrWlc/nlLcWlaUdHK0FXKYK2LtuxIRvAAAQAElEQVQ2tnAOh+6AHEccc6Gs20KXmOXhSGdPnND6xk2laQrPlTbQ/3o6pjyxFqwDmTarRb+pT5QxD/O9vnrz9FOOtUbbFnPRcWp+SgJsE3uNIBDhaOOCl3cuIiUMgJrxOZxiC53zyJlso0OGybZEyFM2OIOlI20rN6AcZr0tv0EchmgCKLEIdciFKAR5U8D6HbN/DBvglGn2vwkbt6HAqV8wdmtvc0kIDXtb80M4i/DiIcYb8lmaYeP72K5S19duan+wIzFTBZtUC1uc514ep3LFXlbxpd/mX0YbPu03I8qoPxXm3XH4EHzQK5PGW+Oi1ODgQAMcTVevX2Pe1jUajaCfAMkOMru7O/KpU0DH7Z9Z++AY04E2b1xXMdpVvxeoONJwDwf4xppGB7taWmbfZI8oOGB2Oy24Ycw2h8jcSXIekIvGkGKQvCGirN1TB13Y3jWeaIPuVQoK7QV0N9XG1pvW8DbilEMQcpGCXEVYqeKsUdFftIn0WXC4q9j8p8jHYPNKRTnGlYegvG3ICDMFHOQBex9Yy1buvIv1nCMEIXese+rO6oQU/oDVtbhDPmlEqpQ1ashjmno5sLqEzgdZmzQE5VmuFnamzcWxa2h11G211CbMSWexr4y1CH/UDzPYXET+nJNz0KafcBtBLiXPkM/Cw7ilI6AH7egsx4HcNh5mtq7Z49rwBkIex+Kh7R0C5/GOF0J0NpmEMMCeEOSok8JfRNaMzfbNCKMfkSmf9ZshbxufweRusohtkV3Ic5lMmzS0AmnLB7EfF+SdkxcgNDYMjnTIGTN9GN2cMDe7neUyPjKcgZnRzlNlIVfIUgVopsa3C3KMwTnHmqlkv300Rn+mh+AsOwVjYPpVsOcaDvdetA/NRqfRP96ww5uHzCZOZHN9jWNfqaWFBZWsxSEfHNfWtnTtyk210PnUt/T6xSu6eWuTc62Ud1ItLh9RxhydPnOfjh5dpWxdFfvXKdIlX/3HOPptDkbYHoavkAbJJbJzt+jTzpj298SOrCxx0SqE6VXFGcI+Ltg/xRtzVp0aWCcF68Qc12Zj7INDE065TIw14azBQO56arr1qjnH1tgcJ0eZp29PPtH4ON6HaKIVdcfQGg4HGnHWH2KDhpz17Z8MjxmDlZXIvGT9MlAaHT7QFoAcUxQzK84qMRJfFbqVKMM2Joy/KjljYeAz5rpCXkdXjkGu0K31dbnUc1fYon5LiwvzUoKkSmwk/RpNW1uibYXTopLkoMdbwQe1mIud7W0NOctOcf4MsaM5++9zzz3HefgYsprKp6nst39urd+kTyjwDHFGBezi4mJHD50/Q51ax8/09I53P6TzD6/q/IPH9Mgj98GIYj85unvm7KKWj3b1gW9/l77ru79T3/SuR/Tdf/j9et/7HtE3ffNpHTuR693vOq//6g+8R9/y/m/S+UfO6L/+C39SJ5bbeuejq3roRNA3PXFWf+i7/qB6nJXPPfCQ/sh3/1f6gx98p/7SX/3L+un//Cv6337iF/T1fpgmtAetJlJFwBryNvk0sDRoakGCQVKPAZM5i5Mr52U22T7AO9MR5ywXcTp5RxzwJs+L6D0Q8x3zKHWABkYB+paAN+vbuiK0fpvuyY9rkJD8hnfid+WxwI1AhLWJEeo2hKnLOF/jA+2LT39JCXPvvI9z4hiL2YuQ5nLsIc45+ImcKfLmSaMjjvzAOcXoenvNYHKL3ZB20HLUu3Lluv6///tP6ZOf+V0cvxtySaWUfT34Sol5csB0vK/VI0s6e/K4UnQoS0pOagU7ZKkUPQ3wm7KmvQG996xjh51yRS0BszU154GKD0Ml69z4qKBbzRwWcW6oSpdyxpvdDeEtSSyVkMNjeQT21PAo+k1YV471rwgWEIPDh2Bv2RmgMCcCNOrEc3IxJDLHk8Fk7euEGU6FGQOVEui6JCipUlWUVHRteQGiKfyGeiKTD81kdizAg0+GkjtQ5ab04Wjr8RM42T91rbjvVX4q6ytUXgaP89whvyQpaDMRlZUkirBXLSmBruMeJ8IGlqvf88dq1NCtA/0lE0RSyjuJB14SOcY1KhIdJJl24WFIg6pOscm1Cmwd7GmnkEbozUQ5djyTo06K/MT52yVezgUVE8IiZe5T9uagup7K7vXtVNieiVA/VZynOR7Kwb8PpWrGyhuZVVI1UZImmmDrPAwm8JJDN+H+Gkib3iaqZR8UfvD7f1hb61uiFe1054eMZl2RRZxuYrmzTbPZTCaqUMCKgZWsMNtUJlwSxm/B0C6yhgkHaNsE2IjGxA222cqbAJ1SZihlOB5F8Cidhb1OR6fPnObQycXZpbKN7+iRIzpz5pzGHJLtn3KVGHCfpAhEWp6f10P3n2MhLStFsh6uPYobN0I2IcsLIcFJNeTivitkoC5OkwxDbHEkrYRF4TEGFkqJZEAbKzmEZGIjrxbxmjkrVbIwbez2z6pss7ANxXgSPxmbRAhBBZtIxSF+fq6l+8+e0aOPPKT3vvebdAKHTwntEmrdXhcHQU+2UA/YcE6eOq0aOdhmVsJcDp8l9Rw0TyGTKQf8Lz/1JAf8sez/1jXha8g6E+m81wEOtxK5OHhPHDzDb4EyVGUtj/a0uCCOqH/xjcvItKX9g7EuXHxDKRfahx5+TN5nciFTi4vy0dVjWj6yqIXlFGlKa2yu40mFvCuFLFOCUg5tztnYnXMK9C/0ISqPGaQYFz9OVl4VA4S3r4WloLl5p7l+rSNHOlpe7qnDwVjylAf4atMm0wQZjIYHarUSLSx4dbslfexBa0ehNVF/oVZnrpbLSvlQSRhP2FAaUpArDzMwtpwDcGaHVOKHh2ALc9JudjB0NHYVB4gbfzse4lZPntCRlTl1uEicP39M7bkWh4oU3UcGjG+Rr3YL8x21WNTFZKRuK9XSXEe9LvUyL4cBNs156Fv/khZPPC7ng2IfjuGhU3RHxMl5MuLj5B0Rcim2938B8MGwm0qmj03M3jMqRK0CYC5uzw1xHkuiVYiNWlbf0bdL4REERxjlkso5g43E+quibta0iQ9tqHCHSMy8++XkPGlPD4B3U1cWg6/IQRPGt72itqEKNDt8WyNrYWFsGstmLwZjzQyWg9pYIOcSZehyzmUkb7fUjug0IXPURh9MJ1pcGrJDoDPBQDrkuWLc0hFpTGd5GxoZusA8c2DMc4sHpfSVhiAHgnP0DyIn9ip5AZiEXWQ/VWFfmTm4UCCzIyN0yGyJ0SjJ393ZoY8cm7WnEWus359TNw3N3wA7e055p4cTSaBmswtYiiSu583tXe3hdK8QVPCp5DPJESZBzrflXKb99Vsa3VpDl6dK4T9JhGP5QPJeeaslsykuccpZ5z2csj3swZTDxfz8nOxnik3ZZ23Oz81jaZwaB4Oi/TnAWW7pmjFs3NqgumMNt9CbSub4r8ivEEKEzT9pKsWnwqZaP1MOOWNQUE+KRY0qRPlhDbGB1j5mOsqBd06pCxFR8l7SIYja45CJox6P7oBcEk1+Ew/Iy9IzVaRp7Dh2xyySPnysYxlVe5FJmhSR+IasRZlvAkgEbMDyUWxJq6NdLhpi1jKfqodu2pjtEpkzx1kI0EugUUgcVoxqyotHbDyM0cv0zYt6nKSCazNXHaVpjown2t87iHM4wUEdoGdz9corr2jCfjSHHtlveIUsqGBvigdFZF3iiNzdWYdiqTZrP8OejnF2D/Z31ZubU9bpKu925Sgbo7tlZbyN2Q+GEdIYXg12aBsRH2o63Nce46ycU8g6GmI3pUxKe+i/Uwua6+uX5KQIT2gxP8uwIGYhO5vvij4rdK+5pBfsr4ALp+VZudAnulLIg0KWocs5cjGkhLZ+gwL8GxwVeRo9QN458sgzq2sI1Le6Bqdg9FLiFt5Gpszis3aBfSdA2+iGNFCWKcc+dJFZt99XP2Je3X5XXcbdNrD/WJ9pyJXS3iB+7oxvItu/DTa+AvlFGbAurE7F2nkrTD9MDibQAD+BsWV5xhiyyJPFM2xiBPkxfVdoPOekzT7meUA+t2fBSAIXce/asjqzfIsyhrsfOyca/03YrCCrZrIyHK5bCy1toJO7STCzFevoDg7X5mFd75w84zUaFnpHGlg/d9Pyzskha5NN6py8A1Tws94id8h3liRwlDagspxHQ73T4V7pLE6N9Vs3saFDOavArWeM8340rvTm5TV96cmntb65hw4sYAcdl8EDrSwfZV0t6JWXXsXhYOsl4SPaAc5g1g3ntX3Ogtaf/U2ZKevW7HENNwc4V9rMX4VDNMMorCwu6dTx45qb66nTaUU5jScTzsnoDmtjMoPpi2HMRXLMGmrCpt50UkBZSpIoLdke6lMf1agi4ZpsNT9e96Yt19mL/QQbzzl/xHnfHD8DCzkj2jnRPmpFxxO2o8LOs6ThFVnS0lobdK9SKU4DOu6omfpEE8ZFdQU2rCH7T4U9OIB+kqZ8JFxQluVWrMD8Trh7JJ41G8hK0Buzo6GWZ1g2MIcCBQbi6LPXy5QQz7JUY5zltgfmaSYlUpv90HknYasr+A4hYb9jnqF98yYOO+4tNJbztbrdjpaWFnTy+LLO3n9ap86c1OJCX0+87RHopJGG9ZNmmULqdOz4Ua3ywXdurqvHnnhMZ+87pRwejq4u6/y505St6OixJZ2//6wWFxf09rc/Bs3jetujD+ld73qcc2qPDwk99ef66vS69JHrj/3RP6If+ZEf0QnuSvM4xpxL5UwnGaeDA3sYKoGlDkHy6z6H5YTWiECGWBeZMpcl+lHZRCEr2xNK4oew/Ao5s0HEuaTodmh5TKtgTnEtOScXZnCEERRbh4dxCz1l5N3zJs9YsjzN4pb+enjtpWf19Bc+CeEEKpJPEiXBy8cUFJxgySv+EI8hL2d9k3ZRlmTwlHEAYkzRapCqyG2eT3388/rH//D/o+e+8rRy9tesHKqDk6PDJb2PM2EhSEuoxDH2/rPozDsfOKfTy3NaXWrryGJLRxdaOjafa7Wf6xhY7WY62k1B0HInqI+seqCLPrZ9IkOGgfBFLbZueVhyxBPsUJjWykjnBWOblMpq1zhM8EwkxMVd1JWJAuXWDvZUo9cV+eKHK7USo13JqmrCfct+wyahYkI9UVgBq54ghcTmnPUmW0CuUBJRNhKmv4SK5miqaC/VyH4qnwDu7CxR89tAslbNQEoYKmGgFgIDldFkPSfJhPIJXVSqk4S4B4lEG++mqEElcgBVaOOARwEzbEYKAk6nBF6tf/2+fkrVmsp4tn/eNWE0U2jW9ODqRClOFl8GclIp8RL5MKSafKaBtlJSUc74Rf3S0Tu8JuInqXlVSgiTOlNidXDsVIwjoW4NqCBvd8q6hgepQsZVPVJSVZI1R3bG35SxVZwJ69IrKVM5QjsjTBlvTataiVZXT6jDueT/8Xf/nn70L/9t/a2/8Xf08Y9+Wh//2Ge0cdPO7GJ09OgIvWM9gALCRVVFZS8pM3hC55xsAfsQZEgJ0zzIZRMIdwAAEABJREFUDGiWZgoBZLnCXfAu0JKHDhLgGIFhNhJNuPDcuH5dV+zfQh8MVLPZVWxcg919rZH/7NNP6fXXXsVYD+jHKU292nmmfrutOYzwMsZyZWkxGsSMspXlJZ0+cVQLGNrh/j4H5H0xEL7sjvkSPpJLEnnHhLDZiB9ncXgypwzyEoUSdUryEgfDMD2tai5fJZtSSVjxJbZWyeSYgFvtDga5L58GecZ9dHVV9z/4oO7HS3/s1H1q9ec1LJ0K6Cht64AFuj2YanNvpAlKvra1o9ffvK43b9zSzZ2BdkeFxtQvlWof2Wxs88U48XxBOKZ2ryeHIegwdjtUmgOolvEY4CfRGM/wFL6c92yQbeq2GEXK16dj2tzcx7Gzq+GY2UxSbdFXRf95q6/tnQPaB1V10I21TY0wHCUtL1+7Fi+lFbKyi17BodR7xokRtbyCfAOqIqFwvOQcOhImRPe5DJYKYajUF1pZaukkzrA+F8kpC2XKgcln88r7y+rOL8mcUEuLPQ43qTod2qUHkvYiWjmcQgPJS2kpFyohBgVkHpEHBZChFwY7NLW6LbXaLWUmK5BRbnWdhz9fYTuuwyu6GVJ5nJB9DlVd9KlC94f7e8ryVHMLuVaPL+ocDj07cO3v76jkohX1bnle/X6HTTwzdWEWoOkETei7u8EQKCXLIor9cyAwXnL4DWlGX1kci2M8zipCJ1aukCrCjZsrjtjD38gr2GTGHL4KLupUiVXf+jIS9wC6RtsxXudSBebQDk+H6dt1qYclU42R4QUDNaRtPF7OGVJCYHQiHLQMRjMnbuEM1g9tmks2bUg76DvyDBL0JOg5e0tWRqx5KjF0oiWhxQEpe6hGkIBm9I71ChF0ounXaM8oUqd5LN3EmnfTson/3m9vpOWsEh07EDzyYA5T4t5sYHBKCUNEIwOTa0A+zdhja9nPgEt2wmHKu1oD7F2322Xl1Dhy9rgkt5RxCBXymUMfL7z6nLZu3dIUm5GgJ21sTUoouDGKWZZjE3PmKFHBRYIlK5d4uvGachkY729qvHNTSzjU7XB75coV5scr77S1tnZTaZoqpF7G++7ersyu3Lq1zlpdlv0f5lLKxqOxOq02qlCrh/0JaarFhQXlXHhb8OodtgdHdJpmyiirmbQTJ0+qYgOLesvoyFIT1+0fS9slJeo0Bxcq3C5zyNVx2GlsTCELD+crlsVyp4DcLa3ZjxP/WRkgOsv1hA0ccr2DlHGn8pGGV1yX1HQ0dLG9k3dOFnfMdfBNnAwei9PGNRCh0GWa8xinjoP6gmxs6xub2N4t2f7S8JtIRa0KO3Pj+lVVrOWSC4yHPo3jM+XSZrKxxJg1LiUyfZrrLyJNpxKB2v8Rx/6JdIbcTT4ddEMO2tTt4MQ7GO1rd29HR48uK+MSsrJCW/SuAnnqtXnrhoLZ0QA7XITEHtfGWbXKnmW8lHISNuJgdKCqGsGn7aN75A64/O2oGm9JpcX3NNi+qVvX3tDlSxc04jJrf68jy3qaso/JZWp3F7S8fFytrKVXXvyInJMccs9tvaRBmdnBPCgQj7J2gTpWSbd/TF9MLkM+8ozHQ5l8IpBFhbwaZ+JUFkbbyAVyQr5digvWQkHcEOvSZoocGhS0KVQwH1Ye62Jrq7tBmfVvsDZVVSKTaoaGRQe7wcZjYCxmy2085giMumUVqNMERGjG9qmSPdXGVRHaeGwum3Cm99PDfgipYzw0ELpgugYhZsU7j74a0qjXacgJD2F5h/E7YY79aGdtzk5tBfg2FUazoeYgCjyBgYAZi/mObAOJmPu1rzLqp8nodpl3ijJgHdn83gOIOWB1/SFRhtXInzHPxs9gbcCyuveANjFNaDzGekYMmPztrJhH/coUmBfLs/69kw1XsRl1ER60ScKLrbWAfppMGqTIx5BHGj3OCfYxYWdnT94HpVmmPPfKsxSHQaXd/QPssZR3enz86mqdg/aNa9hbZP3kl5/W2tU1pWlb25xxNzn/oZpy7GG1nPrzCxqw5uyDYgv7urgwrznOTI8+/IiEgS+wF3P0b3xV6PjezpYKbITp/FthfzfSyu7FBDo8jLPCbqPE8oln4JLZ7NFognNrcBdGMqfOvR99J3HNQAWOESQPrWVzbvbFLiYG02M7M1qelRWsm4J1d5sfzrdWJ65RzlVGz9Bu5dra2kSeLfhy7EU7zE3QNc6jQga2b2bI+tixY8yL11yvrwFnfZfQmguo/XaB94lsj7X6jgLvvRLndO7UAvvpBHpOdjHq07bEHvTZ2+yPb58/fz/n/Km2trdlZ2xzsG1vbWtpGfvJx4iS+4nlmb0tGY/9ttMp9juzO4vcRc5wVhxjO2Q/yMX6necOsMi8zs3PW65sn0ywrbb/7u3uyeh559VDX/I009LSMvxx5idcWJpXr9fR/Q+e1w4yeee73qVr7OPi/LB63+OaXzmvkHWpnwJ3G0RE97G//9LLUfFuNPXJNAoWVGJuWYvs6TWysvKKsVfEG0ypYDaRwBYg+TQgQUPStOQtWPLMVxrhnPF7F+RjuUMOt8sC5W8FjDrvRHXqN+M1fsiedVnqlRee1tOf/7S++oVPq4681LP+E4WE/TOmjDdjkfsQBGwcBF/3+YVf+FX9yi/9qn7r1z6sj374Y/rkRz+hz3/681yo/5b+L3/pR/VLP/cfNIdtWWgFHet5nTD0U52aDzrVB3Opzi209cCRvs7OtXS6l+nMYkenlro6tdLTieW2TuIMum+lo3PUuW+1r/OE9x+do82i7j+2rPPHlhocXaBsQWetLW2Om6Oo5bSSJzoGD8e7gT5TnSA8hl3qctZolYlSHNUBZ4ErpXTqQCKuVPKkTRwV54aauyPLSzHgjlaSZ0/gbJCj+4H5d9wLEipZXqgkT5kzApQl2BPHORSfDYKlNYQ8sLpWT/aD3gonh2MCE4gnieTIT+yaASqcIlXdxuWRUq2mRqWgmjrEjTATXYKC82GNI5bpZGzQSKSaRE1ZkiQKtRT7hV98L/Tw+39gGYeKwxfhVdA7I0EmdKAargv6K8mtZGOrGY+DtINTRS7hI6YLyiuWqdMUnipskPl68NIo8dhgnD5CbnVSqnakcQBViZQwT56IgwmSqsUPkUDa8iCliCClaVC8XyQp/Xj6oyItagZcI6s85Dpz8oxCknDOKJVgE2FRv/qLv67/+LP/WX//7/1j/d0f/e/1f/u7f59sJyPsbI9mbctWU0XfFloQC1mcwTbGlI4PETKFjDQGOTeghLmB8hwECN5p7yCTRFElDN4Ys79H8dILr+mVF19WySaQMTr7mywXcPqs37iBl2pNb7x+UVM2xU4ujTH0a1evarC7w6ArZUmibp4SSjXtAwOf7/e0emRRLQ66U74ejPhKfrDPYZWdNjWDwjjM6CMrybhBuHWCqBGQ817CwFTk1wlCsRAlt7ToS4c/0DjgYHnAhmkGfDyZsvlPtLM30DUuVy9duKRn+OJz5daOxhihyuXa2B/p9Wu3dH1rVzs4Yp5/+QKOn62YfuHCZb1y4Q3tDSvtjEo98+KrepV0u93TLvy/8vJrsgOj86nWt7blQ+DQ2jBjC9f+95IW2phKhmJ/l+O1V17XLn3eurWpJ596FmdYqdeg+buf/aKefe4lPfvVF3SVg8nHP/apmH/p4jV9/vNf0tbGHheEnfjPz95887LG8BppJ/RnqAgRkzsESZkKmbjk9dD7/iNzWSht1VpdXVQbg7jJF2er0+n01O4uKs37El7S8aBAxZwWllZ04vRxnFV9hZS8eiiFqVIMWQ9jmWLgKr48OyyYN8uFI8i6RV0InBwRniaEF9QL+hRhSmyjrohGI18SmV5XfutvUQWKB/ua4tgZ4XSsODysb6/rxs3rXMi3NZmOtH+wYw3Uwri3skQTHC+TyYgLyDjCNrc2Dqb+3IJS5oTK8GDvOzC+LGU8mgwsNATqB9aTxZ1LaedBMxarb7TtQlBxCC64hERwWS5msDKr18A1wVvflg0iD0yY9ZWS8C6g5u42RF6EkkZuKFFlQHA0l7W5G0angfGdysae50E5h22DOYZTxmd6arC2d+o7umpABI1Rw4fxbp1ZOANLB35s0u6GF/ZUNeuSwljT6Fs/3hndJjfKD/4rDFoEumBhcZjmMFpxeL4Hlvc15VAyRiJid7BNP9i2kAaFNIuX2DZfaxt0+ULYoM1hvd3uxkamfzeuvqFOG5nBV82murK0otSzltk8RxyIJxweg0/V6fR1+c0revn5J2e/QeI5uBYSY0hDImGzzCB40b8DSYCORz+HOtjbZDPY0/76GzpAV4XdGnLJvy/+c9AC2SU6wC7u7u1pit1KmbN94nagvnbtKg6LDc1hQ/tzczrgy64SaXFxkYvAUKaze1xwrPsD7JIdxgN7wBYXmcXFJS0sLMvYMzMKs2KRwTGDtQRBhREzOVjS+UaGDjki0Fg35idOPmGOneTu/s/q3wURl6dFCXiYJWwJnRC/81hhA5v7BlZaIb676preQC/y9NYQHmTlEdahwWjcjdKGGsfgXJCDsRFfrKfmlGf9HiDf+f6c+nN9bazfUs7aMAz29nGuTKK9lOkde1RFGwbCWmqxrlI6caq4/BOBLl2gh1GHzdgjIzG/lRIpsUStAl2yeIHNcPA8N98nb6oOTvE0c1pY6KmcDDWib4dNsIvs6GCso8dP019HrrUkhRZooz9TLl5v6saNC9q8+bqq0S1psiEVO8Q34x+N3rx1hf14S51WyseX4zpz9pwWFhbkfaYpY5dy1kNPHS4qFXo42NtQXDd5UMhypXchhFwOfYjz4JxchKIO2eV3grPMfjvg9mUXh5D9rS37zWS7qA4HAxkGwyYcor8R1LPL2pDwnnrUj/98nfmJIU5Z0+lDDEcDxfxZPaM9RO+Nxpj9f2z8EE4MwwkftBqYI8nyhpRbvfh/yWLviHxzibcLo42nMHuDHZgypyWoQFSkSky0PaanjJ980zCrE8vtRR1bT9bXcPbPcOL//Yq5tX6msZ8xl/UpsPAQU3S/gfV7qFsy7fL0ayBA6HRMJC6fStaX7UXG4x1QDh+8eSoV6GlhNhV+rQ6Z8Wnm0c3m865wNtfBBbnglM5CKkZ2jCXniPK6rRee9gZra7A45VY3QrMf8lxIZToVZqGlnQsKnv4O28b2TR9iPdAdBDywx8sRQIq3PV5ve/sTeuc7H9MRvuIvLHSUcHYccfacsB5Ll2hrZ19bu0NSudKsr/39gnXVxZFzRMOxtD+qNObOvL65ja3d03Rcc5Yo1eu0WfNBg51dOipwzHk+wG3Lfut7bf26nn3mab1+8YLsXGJOjjTz+vF/+DeioznqGvbG9NLWQoTxhF6afhTsKxHYF9MqOjANgseKISey/yzDPvQN7LcBgf0JhxHrqAH2Ar0azWBzHOXCnClKCIo253H+y6gHU+JV7LfCaVxEGA/mIJnC1xgH1hCYrhqgAGsVNnIeuzFR3srUw+pNauwAABAASURBVEET0hT5TLWzva37zpzRJk71y1cuawSN9Q1skaT5+UXYLxlPSVjEsMaelmYLKXfMqxKvfdZuyn69i/Ntyt7nmNgJcqo4S3jvdfHSJXU6Hfa/vrIQ1Mdmz7EPTpiwHk4iq7+4sMj2W4mXLE2MHqQW+3zmUx05chTzTS7ysPJ9bEqn11Wv25VH78Z2Z0AReuyxXWguLi4ozVIlQdjJrhYX5jTivrN64hhzPdUC9tvklTgpyz395NiZkU498E2N6Omn+npgAZMNb/CCVPR1Qe5bi2lBLg8FzRNzamSZIK8QPOMjC/liFKgXH8sAb3loH7t9S/Y9yYbJe7IOEwxZd0POy2RqkCzewOrDml554at64cnP68VnvqSKy7+AsWDlMkou0aXX39QXP/+kvowz9rlnntcLz72o1167oL/7d/++fuSHf1Q//EN/Uz9i+IG/rh/5gb+mD//Sh/RR8Du//CF97EO/pE/88q/o47/8SzqNA+bMUkfncMacXZnDedPTGRw8Z/lwfN9SqvsITy2kOrMQtNpNtOjH6muk0cY1tcqJ2jDVhek59HshzzWHvvdZ0wvowgJnySXSK91MR6B5FBzppToGjne9Ts1lOs3d6Azxs72gB3AynYXgY0fm9cTJ43r0xAk9fGJVDx0/ouO07XG3yXE2dLhHQZaPMQn340QZd5o8q5WnFfoupWlCCAhbyKqNZWgl4n5dKk8mhFNlTGgq8mopn4We8aSFokOJKxoKUSnByeHtnzZFVPIV2YkT/h/VzEUFCtIVNBJD9JD4WFYniRL6cTFfwsQq/pBh1ey+TlSOxq5OpMSrRDdK5Gn39prWt0EfrvIS/fH6Lz8loytbMJuhPrQrHS1r+aRUgqNGhmSqyu6hSUWZlFAnqZxKSaXnhRB8XcBFJeHUIYfH6tYxTJCNoCHChBFTKb5dHZCTEaAa40oYbKA9uUoZYzBQHBJRr1Qop8i8Qg5TYWDV9FnK4ZA7wkfkI9hPVEbdtGauRvIF+1Kxr9xTf7qv0f6W9rdu6W/+5R/Vf/dX/zv923/9E3ItLrRZq608y5XmAeVgw2SzTPOMvLbaWR5h5TnKmoa82bgxbi6KA+bf8jAvcjhYEmYtSYRgaoRbEBYwUykkFTQSZd4plTTFaJZcXrxq0pW6uROPag5REw5jB3yxHuMMKrjIFBzqKi5PJYetKV8ga8KMTrpZplaaMnEO2g7aKf04+pTS4OThB6mpog+mSTVtRP8RFofZWl6J9/IcIFLG7YGDpgtBifPx3+CNJqXKOtGEy81NnC3PPf+KPv/Fr+izX3xSV29tqXSZJkzizc09Xb6xru3BWKMy0YXLN7TDobFIUq3vDHRlY0tjQTPxlF3X+vaeXNbWDoe7i1evQb+QvNOAMU7N+Er0CypQSwnyV+Sp0s7eUC+89JquXr3FoeGK3ri8psTV2t4d6Nr1DQ4pAxxOV3B2bOrytU1oTjiclLp6/ZZube5qf1xpfWNX6+sbKqtE3iMD+q4x1hUSk5wMzkIml4e0t5RCviKfI1n7Y6JdImhrlvc0113WkcVTcgUz7Hpy6ZzS7hz0nY4eX9XxU2dg37GnTNmEM6XwW1UT4i112tDRhC7Hclkp5wr6+9oH9uCuwjlWcGgAM2dJQViVxjntik36LBWyIGVOBS2UJeoszqnAJT7BIzvBUK+cmFMLO9Dt5zpzbhUeF9RuOw1Hu9rDaWQXi4qDQ5+L77ETJzGmuSoYuBtGmiwYdRHOAmIMBAHFyOxVEhrIroje9RjXRscO/yWRQ1DzrloWhbh1cDfijCBTo4nOVBzOp1w6mstBwcWgkB2+7EBnkGpka7QAt3ymII7JLgqGyEMzICrceSzfLntTDnwNKt2pXyDvKtKp6PtQPmREAs2oYxRuvRxr0zkX+XBN9uztCQ0E9lDonEevHfTpg8NtCSrGGWlXVsle9E3U2J7FZOWH6UYvmhLEG8us3OLWmqZ3HvqESdIO/gxeAR6c2QeXKjVbiG1IDXmQ2cjMbIanIXyt31rTHAfMAxyPnXZXwm6MRlMdcOCechFsd8ijbo9DZ4G+Tjmk1vRmUJIQYy5lKaRGufEYQQkLRxee/4o+8Ws/pfHmNZ04flzT2QE7y1OtHj+K7uLEIV7AizVJswwH71jz8wsKPjDsWgNsapqm6sKffYndw1FgX4t3d3c5mI515MiKUHvN04bzFWukrTfeeFNTHBclX0i3treUZl73/FSCTWSM0E3eVhaQWY5sQsijLCvGVaFzVkaGlCAzZIFJlMEheBf1gtgsFD+VUTZZRNCP9XE3cEI0F5Ei2gTTQdP1CnnbRdz0hZ4kaB7iMEqXTT79NA9yt20e+Vk7o1WxpqqCAcKHtTceC9JD9iTPZdPSoxF2K5EmB8NIcogNDyGR0ZiwBxgvJGKZ6VPebslx0DaSU/a8KRcQWal3ZEVuKXcKIQMhzp34CWlgPjLmaQi5Uhlf0yfTsdZu3gRrOEf2sFNOvW5HU3SrMH6SwIX1QK69RJtM8h35sKBu/4h6c4sa0f/W5i2t3Xhdr77wJV299JxuXntVV998RTcvv66D7Q3MaKVTq8taWllUHoKaH+ZJOdGgVJnmOYxUrM+tG6/GeSiIm86WzNUhojxJm440dqKAp4pJNblLjvE7G74ByvHBpsR5xOFR4Mg3uhHYogonWEMHLTG6BuarID/WmRSaWBsugRMulAXh3Ziwb1g6lnEembCeJlyCJ8ikMEDL7Kf1P6Z/i98NqxPrGm0Q6RDG/SjqZcX42JMYQ4VOlcYfM0xufJtKM/jmodzGW1LSPNRCz6y/AY4q24+iowl9GtOH9WWwvuzifYi4FpB9I5cpdhqK9BvlajpmnXh7Wbf0QZnVLUxmoDK+YczmCMMLK3fqWN4hGgrMGYSd8zKkLlXKur8Nl6K/IAdpUMgBYZxn72T67CydEqed2Yy3wkFf3im2UfPjCCIo885R3CBFN0NGX5FWrmBpyh2QGRlkXBiY10Z2Y5wZUxW2Vsi79trTqsa7Wl7o6/FHz+OgyOX43NzttYUp16SsVTLWje191suWtjb3laU9HVs+pa31gaok0y7nvzXOhTvU2cOmttqpWnmuVsa65WxbceZpcS5xnEzqcqx3vP18vPBPipGOrCxpnoN9K/eciTJ0Z6pWt61Wux2dB12cDK1DkGf59lvQGfQNNt4E2Yh5FOM0nfPBaYqNmHKJMx5yO+fnLWWEDdrMS64s3IUsV45tyTmf2v5mZQG52j4YGL9D+DzWE6jECgaVqQs8V5zPyKN/44ECkRnnzxysFZeXOfaWMTI3fj0XUfvtmSTxfLgYqtftaXX1uBbm55VlmewnbaXMXiozzR4dtv2qYC5Sn8kjc1RYNR31+m2V2P2M+lMuTwuLC8rTnI+je/Lea2FhXmajJtMptaVW3lLGuA64a4SQKk2DShwh3V5Xu+RZ34s4hAJ6lCMvc75nZretADjvdPPGTXjwSoiX7I+tTlv2sSUgpL39Xc7iW7J9zyVeBTzlHDqNXppmKrH723xcif8jliyo4KNklqdqtTPtbN2QjctkKxu4AZnanDawEmDPWxAHRx6Ch8vmbUlDTBHhoVrztkoFtiagKyENlqQs1oxhzPgGL6PQ1MSGw7DZkjswOWN/4L0CbyVhbe+Go4JzXg1IMNekiDi9/tJzeuErn9cUuyxmW8giygXbWoPnLh3oU1+6rP/XP/pn+tf/4t/qX/2v/1I//j//uP7Vj/24/vU//XGF4a5Oclu+D2fKA4stPXK0q7etLujtJxf1+PFF0n09tNzTuYWWzlF+33yuU9Q91pNWWqWW00qLrNs570WWMvQ4MN/MvEpsR4nN3NzZxqk7EIok38pYV6lsPtt23mK+++hQO2N+kXHOfIdQse5Gavup5rNa861Ecx2vDveVeWzAkW6uE4t9nT6yqLOnj+j4sSUtLfXQjxRdGvPRbhv9hjc+oi/BdydXbD/fzjTfzjXPGl6I8VTznVRz2CJLL7aDltGzJXhZIf8oH/FP9L1O9xLd13c6DU4SP9kl3nY61ZJWc+ko/C3iZOp6KcfBkbsxvJfqJBJVlDInCRBOIe8r5rFWUsv8IKDCcbGvkGwr1PtMITZCEtdPJUmiGpS0q2vugejRtE40SZymnF9K7tciHuG85J2E3aA59AtZfzVzENcFh9ZSpm21KqoZzKFUwUjMx3lTwnutSXSopNQN9OVAKacpbabeEyYqiNeq6abiXalMEpWkDCKHIUJD8omakDK4k7cyFeRVSsizV8LZN3CwdoR0RW6irPDIzDEcD4JyWprdyDg7dlOneezYYi/X0lyHPamlE0d6OnNsXudOLOs9jz2sx0+t6r6VeT10fFmn+PC3ijNwueXU557bx3vWY6yGLvdpzzifefI5uTaHzzaKmOVBIWRyIcg5iweUNVOGwtxGmimgrM7gnKgI44S8K6AmSszJJYBJISDNwyTaYDst6PpENUY3wbgyNrGOFKiSJlI7C+q3WurBUzdLlVM3MInt1LMQPEpTKvNSjwVleQlGtODLH1lqw1+PzW+u01EanMbkT3EQeefkAF3cfuhKYgIpEN4HueCVOCfJyfugQN+pjZPJT0DG4nFsCko8cumo3enLsTFO0Qc7COwORihDqjrt4NhJtTepdDCVSt9i6lmgSnEMpapCWzV5E7yUkzqodLmmKHSrxxd4DnKJC7KNyodMhnavp8o0xHno16BS/EG2Dp4LFtiIrwx5qyP2QE0xPDm8Znlbzqfq9vtKkYvl2dj6cz2FWTpjw7PDY7ebKWBkrL1H3s4HROPoV/GnkUqM8qrEVILyNpyr5FLJZJQydy7LtLi4qsWFY0qzPm04vDgH70EKmdJ2V735OXV7/ciLY2wQk8ExrsQ72tTAxgosaSmiVLJqEU2czDLGyDPeSEcGGW1xWfmtv0rL2RPpVLJtqGABtPptnX3grB5+4mEtLs1rbnleGcbP/hC0YzWH3DdygPM2BvQk3vYTJ45rbuW8FDrsOfQ3BfTHA0X65m3cWI/OORksTS3L+jqgxJoxhtiUGkiW99d/HNmQhS7jI3FPnLLmMZpVPHgVHP7jpYAL6gQUdulBzyxs6ooxQiuRsJ7IEMmwgUbjybiNtcMNnEKG0tCuYh0keRhicIuIkn5n+Rwimno2ImBCYpBlDCUbhENxIuRJz2BxK54hYZBJklCdAUuyMU24gMXxcGmLPJIPaXuD2znwGx/yZg9d0JEiJXtBG8Jy2IsALLwNajlgLSPLrLUoF8bcONYKTZFvBHxYKIeu21yyNjMM1f7ulnxSK2fN+ZCqxUHduLOLYrffV4Lub25tqbTFh21Ze+NF4apXoqZnY1H82KHRIDaTAtt5sLum6d4t6olDxq7Wrt9Qju3b4CvpYDTC+TOJcqKpRlx6LbTf/Dl+4gROwAmH64HmOVT3Oj2cQEO1Oi2rog78OWxAXdUcrth86aFm3C3WbLtnwsAvAAAQAElEQVTT1f7+QPbPeHu9vkrmdx/nvUtmXBJ4x6t5ZiOIZOOrmXcbPRVseZNbYdtJMaxKsSkvB2hM6dc+VjdKxhPzbylH7hVKYHNV8YowxwA2seBwVs3WqrW6twtoxQ4ttNIZYBUyRlGm+5FepGUFszq0c8z1lA8DJofEJ1StVbC3DflYYTplcy3kGanTFILQc9ZS3gfG7SEWS5sie2NTvSMPONZI6rxccID6MfSiIe2kLE8VguUnarEvLmPH2p2Mr+s9OVENXHztFSKUs29dvrKmqnJy2Rw2LGeV99WfP6GzZx7SmZP36ThfEuc6uVpZrYPdW9q6eVkj9FisOT5Ty6H/FY6R3Ztr2tvZ1BgnBNuwvA/01Dzz8wtqoe/ugEPwxmUuMxMuthMV0Ijg4F5gi8bjIfpoGLOWphFGIWdvbbfaiiCeZ6lS5OydOxy2VWNMPAwycEBywfZtQJjS9yFMNjYPEbQPKXWo34QWB3mGHAlnZY56PPQ1688STY+KeoDuF6z9CC7YlekWuiHDrJ7zMBZBhgfM6+H0W+prQWl8UGQKK9YdAfNDpkUMkHTwYrBkU1LRbYMpvEzhKwKHl/3WxZD5GXA+sf/pxXBwwEVh1MwF8i+wW3YGGGMjYhvajpmjKbbcEOPQmcb8icbUb9oU0T6McZJZmeUVrLUI2tpe0NjIaZxTo2VpG5PBeI9oBhCjd15RWLMkA57FbC02URohIt6so/g0c4JeNjamqSXv5G0FRHlZnkdZALkyqULQ+J2yH44Zo40lysLSYPPmNV25ckmnTp/UI48+rPnFvuxyPo9DyOIp5wPHeSVkqbb4gLe+foC+9jSB1pWr1zXB+bC+uakba+sq0IvIbw0LzmGrM5XYJHPk9bC5x48d1cnVY1rEJh/F6X7u3GmtLC9ij1taWpzXHHtFQP/bnNna7Y7a7RZO+w6OoDuwvNvIsmgTJDq0oRvsshGZsISUcVbrtrrQaKuNI6mNje8a3W6LtKFDaOiqRVkLPtsgp04OHzl9pFng+BzkWXOOcTnk7RryX/N2zssxBsfatMIxOmcfHMxBbk4cW1cZe9ju3o5GnFV6/R7hUFmaNe28tQ/spTnNE+b8rrGxTynOq49lMj7ox/YXo7uysqJA+5AG7eN4q5l7Kztgr6yYGysznR3iJBdzOsY+eepbukZuJfbcMEXfjV4On5vstYfirLHvCTzML8ypzV7a5zwv0hn92ccUsxNjzuktbFmK/R7yUSh4ztg44iY4ejqc2dc3binHfgf6PXfuPs7Pi1pk7itoV6wtjDVjLoEa6O4fRwI4h82SiN0GBU0GORQ35c7HMBaQ6WaVaE2+a+wDa95sqIt1PfmHoBVtePO4u0A00uGFYHiI2EI1ng1q+K6a0MYj1uEdUP0bPi7OrjkNr116RU9/7uM0m6pCh3Jbh9yyKuxWGwdForEeO1PpD77/hL7ne/6QPvht7417VoeTf8/VWmw5HWkHnZjLdabf0sl+rlPsl6e6QSfAUs9pvu25g0rdtFArTHFSjOTKoTTZVzXaVjHc0QTdmdj/1GP223jDg5EO0J99wuG4jH+GY3/E+BOnhDMgaqWE8dWO8cOH/c2ZitB+i8SQcOfIfKF+WmkhT7TczrTSa+v4yjLOnhUdPXpUK8tLWuCu0uqnunT9gr7y9At69dLr3DV31Olnyjspdy6nlHMIJHDEJBFtem4nFneKcXShi0R7hH3CflJpGcfA8azSAzjG3jHf0XuXunr/ypw+uNLXt+No+DbD6ry+/cSiPrC6qG85vqD3En/PqQU9caSlJ452Ix4/0tGji6kem2vpiblMj/eCHkGeD+dOjyDfR+D9kX7Qwzi37qe/E5m0jBNgDrl0C6k1rpWPK+XsqRk2NICENSrOyLYWba2V2E5bEwVnYUubmWMISlgrSV0pQz9Txhxlzri9hzhzQFQJmTYHdq2uGXONw63E2VTZIYa+SvqdcLGfggn9Tln7lfVdMm8aK0kOlBAydfLc41Pu8akLavlaXTL7eVCf81O/3VKfe2PPHG39ruxP1Swt9HRkcU7HcNScOD6nU8fndd/RJZ1eXdKp1QWdxJlz5sSKTh8Hq0d09thxnV49odOnTlB2TCeOLmv1yBEdObLKB7gjOrq8opV+R+dOLev00bZOz6e6bzHT/Ud7evjEgh7HUfgIZefp5+RSR8s48fp5FR11LcbuAoJyEamc8/dA8cfxniHWc9RRBAXNY/nErJaJCH1CyNRJEtRLCIs4CpkGr8omDGRMQocNJGBcU+ItyjzxhAkITGArBLUwno54SITzJwgS8nhaHQcpcxYFQkGr4BApDjMJByZIcVAMGIcq9sWcqMbYF6YwKIfsB75qKpoC2EASH+R8CoKUeNWJawD3NVCSaIwxtIPOlP4ndvirJCWp0qyN0e4qzTtKs5ZqwSztE2Qp4KBdJU6eTayAD/tNicR7Sb45FNREQ4oTSNrHYYW+SS7TiK8B1ielGmFoLHTwkdCurBNG7iJq+K1M/mmqvNNSYWP0jrVSy75KTxn3EBl55FlTr5jxMEGpDTU0nU8VgHOJYAW6tRLjGd698dpMrOKPjRsaAhWwUIxaWVC711Gnk6vF5tidW1DeX5DLe3E8ErIF3mdyIVd/YUELi0tqtTtyzHNF30YnoAfBmHBeksHaOeIGxe6s3wZkx0VJKMrd3bC8Ca9aYlFGGJ+MruKgaDjKAsvhueLQvDfYQW+oy4Z0a+0qF5axVo8t6gQLsj/XVYsNYs4Ofgs9zT/83yjt3q/K9AC9KDAYBRt0cwg2vTMUKmI5cWTWiOruuI2lSYtJJwavsMo4vAt6K6wkVrAX9BgGBEgQb2iTJG4CimnkYnQZDpWaB+kQ4Y2cNq9f1OhgSw6jSBLyNnYINAlRC4JU/4aPzY0VEtLMYrdhacDT0IAhHopLY49Qd7PV1Im5X+8VOYEfJ4eO1BAqgBEwHbAWVsPdeZEVE01IlIf2DJE3VHg3RU0Ob3TNoWvOpYohcRnIJ8MeGjRs2jzZvDeYMsd3UKFXVtGaCVtUssbSLIt1QuZlB86S9ei90xSdqbB3WQjxgjTEkdLiQD7BjjFQibEqUZxmGqqmrrWtaP/ma89q5+abrJ1cgfatNjaINTcajbXFV6c0DZrg+G6TX2EPFucXZXlW92Cwz4G/A2mnGr0ruKyt3ViT/cZGr9dXmmXa3d0jTDnItvXmm29qeGCXd2jjqGrD43RaKoG/mvXUweaUHGIdE2AIhAaLRwjpl8J30MhpY/2GtuM/EUVSNo/NCEm89fG09GQaCHgiPcbmUqcYp6/bIbVtyqh2z2M6WFk/ROLc2ZhJV6zNJt8K7sKMH6rMYg05aijqXJOMb7qny6A2znfR/5S9a8rBz+IB27m0uCD7pxUmI8WfijnLlDp0AT6sj5JwOhyrYh6cC8qzXHmeMT4fW9jLxkgGUUeQECYy+pZfMAetToe018ToYMvm5nqa63cl1vZwsKcBc/7aaxekoobXrvb3xzhtGJFvS8rQjfmIdndB3T52GX1ZgAbnGKmaYLUrDjSZuvAWGPTB7o6uvHlJF19/TW++cVGvvPSCbty4pnI6pj4kId0OmXqdNro/Rn+2MUUogUmUQZvcK/TYnAIF/Mb0LNTsx8YWYMD2hgjv5AAvCR4MjpBHAblZ3HhLyUhtD0mdwgwp8vaO9oYQaEoZoa0HQ4bOZyHI4gajZaAjNT+0bSJxfMZvAf8Vc9ccQgvdHgf1GL4w4MSa57B1zG+yvvY9K6xMyaz0MI0dsaSJzkLHWAL7o4UO7XOWSd2Keoco0CXDhAvRhLNR/Gc96MHeDKaT5niwD2RDHHkTLru3QZvC9rTo6Jmwbpu1f7uc+k2boeySPsHJabA8uzSPueTaP02yvyMzvO10GinGDy9KhBMcLAbbN6MckWWMm13Ejhr/Dcbo0BQ+APrV7LEF57EJdrOIGHMptz4HOLcGXO7j2OBzDG/GUzEbX4FTYXIbE5xZgLYjys1ZO6J+BG1tTDa+/b1d9efaunz5snZwgnoEvsFF3expt9tSp9vRMueYXr8FL5W2trdYFxd17dpVmSxG2OSCS2ofB06WpjFvyDo1nVtaXlYfJ0eLi4Lz2AS24I3NddnaOHXilJaXljQcHmhna1v2W3l5nkr0jxpHHXbouUMf7sDF/FjJW9yUI7EX+THgVSlJmryQofOssRBydD+NcIHQzWBx4OjQu6Zjizv6DKRD6hTtEDY5ePojHW2zxX1gCTilwUGXfoxOCKSDUkLxM8IxOUY+Y3QhkDfinNvt9bS7w1ksC+ryweHm+jrtvSbUG6E3a7duaAW5CLtXcTeADURC3w17cZ9kq4Q6D3ocTK5mlzmfVWRtQ9vaJjSs2RuXlxZle64jHZDnEs63HjzkWa4pZ/DK1hV7hemV8x45OnVxlnWwufvYVYcsHG2NlxIdtnm18UzQ1RQZSImm6Ng4YqRevweNREbXsYem7NviZ35hXpvbmyzzQngaqNfFMT5Cvgn1pVef/U3KKok3r6/7OEdTg+z1FpAXy81mzHh2MfTQ97FhLGe+HHWTJIFzUUaKgvQuOJeSnyrc1b6h5awBvBHyRpEZ5yHHh7xbaIWH+U1c8HUYOwxNRncw1Y1rr+tX/sO/0Bc//ksKQjbJmFZD4gO6QmfCUFWxLaeBOlmhXlaqrcv6/j/z3frn//uP6y/89b+iZ158QU8//5yeeuF5PfPyy3rxjTf02pXLev3mDb25sa5rO9ta3x9pE13bQB830M0t4jucpwx7k6kG2NcB9n+PvD3s3S72Y4+6e+jo+u6+dljfO5yZNnb2VdTIokqU4EyoOQ9W3B8LdHeM7o6w9VPmszJZJ8iZ0NWJctZCv9XR4ty8lueX1Ot1NUF/rq2t6dULV/TCi6/H38I+iiPoA+89r/e9436dPbaiXuqUsY8Kfhx3vhyaoq8qKVWCSrYHl8xrFSHSDj4Swozyrq+E30bHWkGnOkFnezgScN48aM6auaDHcSw8vtzSGY4Np9u1zuLAeXC+rceO9PXNZ47qkZWuzuFgOE/9J3AavftYT+9dXdD7TyzpAyeX9cEzR/Q+wvedXNS3nFrUu3EmfTNtv+nonN5xbEFvJ3z8SFeP0seDC5nO9L3O8EH+FOHpTqrjYAVnwCJ89pFbjiwDMk0NrOWMsebIsMW4E9a8gGNN5jgOutjOedb1IutvaX5Ox3CqnVg9qmNLyzq2sKjTx5b1wJljevT+k3rnQyf17kdO6r0Prep958G5Fb333FF9y4PkPXBC7yV8z4On9N4HTusDj57Xt4L3P3Ze73vifvCA3vvoo/qWJx7Xt77t8Rh/x4MP6m0P3B/xxPn79cS583rs/Fndx4eFMzh2Tp84rpOrq7I/Hn9kaUGLc3NanO9raX5BC9yjF3Amd1stdVptdbkv27m+TTxN20pDjp8kBTXn+T2l5b78dFd5OVC7HqL/I63g0FtlMrkbNQAAEABJREFUnk4d7et+nEsPnVnVAzjw7j8yJ+dZxA1cNNjeNaF+zx9HqRNVWWxE7bHELBVLXSIeFE2cQ9nZmIiSi0OgXoah9UyUt4pMosNieyY0o6yF8ttCGR8cKGGhZdQJTGzCwdFCm8yMg624dNQcVpwpbhZYNF41Br9gwVa0cyh2lqVqcwhlV5Ad1Cr6YH2phrEqkQw1fCSJU0K/CABmE6ojTHgqoWGHPXSLsTiZsW7h6Engf8p4phSUdaJpWWPoKhXwWJAnZOrY8ErKKlCD0kQgJzpXVTv81TDgGFHicTYUHKameHAX5bNcAy6DpaQ0TRm5i2FFLFGiyin+1DUEiTn6SpJE21zaOox1PB3LLootDic+OJVsYGkaNCI/zbzGfG3odjpKWynro1Deyckbgwnpmh68agRTJ04hpHI+lar4WHAXKlXIwGBfHW1oWTtTClwWJAeUSbfRvhOvAg6VOca7oNBuK6SZnGsGloZUGfMmefqi79je6/aPCSZi1v/tgnsjrnhD+dpflDl+PKM6pF8hRxhXxSEzb+Xi1qRtDm2WdsirmIxkv+YdUqcjGIWTp09w4FiER8cXvYmmHOaqqtaUub4N9G4KzGFnYcGBoaC8OdAWdFc1MDmSX92GmnxYJ4s3MnCOjdUQ6BOQNt6dd4jYS8jlEJBDRmTFyKyPQ9k0JRTaA11ay2iAzVtv6PWXP6fh/gaFtEtqsUilKBtRk37QKxnItceRayUGo9bkeXIpccwTdZ0hFjje5POOrBEaO80YScwyoxyQVQxneVaPGvFpsir0MSbjq0DnHDIJea7MdIcwYASDy5Fbeg+c8QNvLgKeaKdDqOEvEqUjHnSiit1bPObHl4/v2y8KeeK8GS+VXVjscBlBCdWnfGkSG/HSkWPan5QcCIYaTg7YxPdVsinVRcBWBS7UHQ1GW/IcVEbUr8pEdkkZQ+t2f7NIhc6Nti5rdPNlvXHhGQx+kLCdBXo8ZW3bAbMSefCzY39P7cYt1lFPRnOZg3RAPzM2T4/t2uYCP7e4wCWq0IMPPoIe7Ovq1WuqOczMs8HsbGypgs8CCDvTn+uqSlgq8Gg2ccIa6LAhLXIQ7/egw0H+y5/9SCNRj5yJGdsmzQgm3i7Ith4uv/6yrr/5qhw2K9ZBZE1ITepVgIkgq1TFwUQRJGePi3PqmcZ7IddUcBYhztNkzN5QV0OXAB2Kc0do9us2rK7xYzzQOzXJIYOniZO85/Eq6ajX7SvFZkXeWUOdTpuLG3PO18A+Bw6qcPE7UNfsLroK85GV2A38WrsxMqyYI4d+OoewHa1AYL5cyGTw2EbnglzKPIvyxOFsb8mqd3pdvhYvyiGfHvM1xyFnwmH1AF2qnMNuoYdbm+pi8/o4vYdcbKfmbPQpvECLgVSyuLS9s6crN25qa3eoztwxnbr/7Vo9/y4dPfdOnXr43Tpy9m1aPvWgjp06r8BBZPdgF93eQTIHYA/salxt4mwaS25PB/s4n9jxnKcfeOFNncOHlD2WD1LG6J2nsGr2bOPfMJsrqkYLmDonF4ICskkJDY18vMzOQeBrHxrz3Ml3DnmRQ0iEZsRnpXHKow6IIurBV7iNoCzPGnB577S7OAK6anExbGGTDFmWw5vxF5r29BGYtwCvATppxJ0y23tSF2T5jvE7m3cLgXfwZQ+hp453LvLqQxOKdOpSWVsLc3TM+gghKEszEGTxlHreRUKzUTI2OZrfDeq6IAevdzArv92KiO0zyMfkZLBlanp8eGEz21FwPpvcDS4m9s+rCs5ntk+WVcU+WqCbBfamiihYA2YnbgNHlF2o7bdFrM1haDQisH8WTnDsmPNmwke0IRc2+62n2I7zoP3dqBjnEmV2skGBzo65Kw1xho5kzochl7jB6EDRWUXcpLMwv6AbXLw2t9ZwnO4y4lKJZz1xTpjvd9XrtJRxSLXf0lleamlvf18XL78pTKk62IFWq6U0SxXlz1xwFJH3iQ6GA5V8cT518oTM4bCOo+MqTqN5HEVzrM8SuYne7KJy7NhRZknyNDYZI33mzFvwDRBnhNZWXFOXOaetpSr2kRhF9s4xzy6N5c65WUgt4iSIzB7qmuwreKqQtyqzzVbWtAmBEH0O0IpA9zMDayFjbcQLC2vDwsN1Y63HyLDPpcwcdmma0WWiDvuP5JD1ADnBN337xGGjauScquK8kOdta454OLdYLLEXyaoJhQ22WMHF8ID53McxmLIWKtK2n80vLChNU+1ub2uwfyArs/qBMQx2d2VOo7Is2B8nivcHl+gAx+IU/YUBypMoQpvbyvZIGlfA+i24ePe6PY3RR3MQbeLQi0VJEsewtbkp07MAP2ne4sv+GZ04cTKObZGLqMnZuVTFBP2ExjyXQSHvEc7bIZCQNQQPpyiGs7TQkAhsxmE+RbSQLC0rjxFnMeDIB1RytFGs6ZuAvJyzldkhovc81GjS0GKGYqsmw0PvdvOZ/jUl8d0IiejtCHF7blO0xAyNjlXMf8WZ5hIfvb74qf+szE8Qxx7YlsotldNbmoxu6GDnMnxsq9se68HzS+r3S3jZ0dqVp/Xbv/hjevnp39Gpk339zhe+qP/xX/wrPfGtH9QwdPSZ5y/ok199VR996iX91pee12987mn9+ue+rI988Sl99vlX9NULl/XC5TVd2h7o8t5QV3Hs3BhVWh/V2pxKG5NaG9ioTfbvTRw/uzgN7Zd+DrA1A2xRyfmphrMaaav0SsqgmkucU1DqcmWhrU7WUa/V4yPLotq9JQ3qoMvb+3r+jet66tWL+txTX9WLF69xhix1/MSC3vf2+/WnP/gO/bH3PKZ3nVrVKue6nPtyjl3NWRKZyxRCLiXezLI4VsYVQVEMlSQ8QAl1ErhLlPtUeZapBbI0KGROKXbKu0JpKCmrlOelWnmlbip1XKV2XaijQn1faz6VFkA/SzSX1uqDox2nk91Eq61aR7NCK9lUx1qEYJn4kdzSU50gfV+70rleovsXvB5YyvTo0ZbesdrXO1fn9M3H5vRu4u8h/ObVBb3r6ILettLTIystPQTOLLR0eqGt04td3bfU06mlvk4szmmp11YndfhTCxU461reaQ6H/eqRZZ04ekTHVlZ06vgJ3X/mnB5/4CG997G36YPvepe+/Z3v0ne+7Ql929sf07e94xF9EHzg7Q/pPY+c03seBQ8D4u9++KzeA96FI+jRs6u6//SK7ju1rCNL9D3X10KvpyU+pJlTZ67T0lw7V7+VqZunzHlQht0MPsgDh41JmI8kSUQg+0F1MCkJV9iEW7BXykxRTUlCHuvVOSfvvVqcwVpZi6tsoRodqLHTGBDhwWbsUznsrMdfkmPTepIWlOjcQlfnkZcrxToyVBXOgjsg6/fxOLHKeByszaqThfYpT2HXeSVw7JOEQdRyrkb5Swyh9VpFZn0iloLBxbBmU3SYjsw7Bl/Bag1tazfljlqAkqVUKUDLFBQZUg96XIZoIU9+oJWjb4cESwQiQkdHSUJnorptgoSHT0W5OVSwsywQJ8diEHUTBByylLRXyeopkFFBP1SXEuvNyUgZEtIJBXQjrFOE8Serz8XJQs9FO1DBQkc+rRmH5OgnTTOcMIVKiAU2BssrbMOSlCRJRAmDtgFamRIX65bwlECz3U11MBoow7HjUXrb+HzqJZ46qZTmXvbHo1OUb8pX3RoZh8xrimI4DIgPqbIss84iaviQ/cBbRV0GJJXVbcDKYa7sQlhhCDLoeTY2OToNmUqXSw6avg2lDFZywkC7gDHpKOt05eg3Ikup6xWyoIBSSybfQNAChLQU02xBAxdrNPHmbS0s1yBHCl2IJeighTHLsuMsV5qO9iX668+1dOLkMWXIyIVaZ86c0vxCT0UxlLxTq9+SS70KnGcTAAmljPMbwaGUwQUFDKlzM96Ngdtwsv8sabRi6IjZQ3/WJ8Jq6pB2QKQqBGCw+gZHpQja2Xit3m1Q39oYLZuOmE+eA9cuPs3BB+ePtYM9K4eU5o+eVn9uKTYz+t8YRsUaG5paltPEfFQVi5uOwDI6Q5bpDupTkRk3dfS2iZfoQwNrE0E9MmlEyuIEh0/JBUGVi/LP0TGbA+8cw/xaOMYaQblzKSLyDRisA7oN0Rc8wNvX9Bv7px1VYpmF6CHsq+Qwas7PqYUzWLGtkym60+t0dO3GddlardC5TqevnAuB915mk3Iu4wds3Nvbe7LfmptwaLC0IRoWbI6TaJ5osHVVK10OHBsbMt1K01z7HEjMtIQ00w4OYLpAZ6eyL+ubHDR34h8YjRRkl57JdIoZqlWxtgvi+/t7SrNUPkVXQ9AOX0dPsiEab1a3YpAFm8b8/LxSeF1c5HDCYTqWj0YqsU+jwVCD3X02VpgTPyYbBGVtDXagNRnZvJmtiuIUPPEwGbKo5VUcpOMljQub8T9hwzZnfoGT4vAyWDHYAnteGbiIVBGzeaNrZ/OM7QuGPLCe70Ugz3mnACxEaXQ3jCXd82M5wOiyjp3Rpa21j3ybvjDWDs72ufme5ua7StNELezg7uYGF8sDtUKutEp1dOmUgtqaFjVzMZUgUNG2YM4L5Ozoo7QJJG/K+IZ7O4jHKe321V1clMu6Gpqg0hY1giaspw5l5ryy36Rsc9kcY8u3+Yp87cp17Q/G6iwe0f5ECq057eOMunXzphyHgzMr83r22S8w9DHLcywxxyiFBjjC1/kSurZ2U1nW0/zSGa2cfEzt5Yel1klp7rTSpfu0dN87tXLmHTpy9lH1FxbUaiUqih2pwp7qQNPhum5efU0bu9d1UKxDel1bW58TA5Kke+BIOfEf4ze76SwEFbK9Derc/TjnIeWVEhpcmioYPHQMd1e+J+6aFPSdgZR37m4rQM7sYU5MfxlU01cI9BfkCXPmNCLL1W631Wb+2ziCut0OaUOL/S2T1UldGtsHwhBSaBiCggMe2NqbwfTL+EpDYG5cREo9y7P6Vh7g12B5EcEpBSE0tLJ2JkPDT1fdvgEdQle6/b463a5aXKAzxhDg35ATtjlEdimLiG3uamf5ra7aEYw3aytr58qg02L8ZrtiGjohSxUYpwuecafA6Z4fks75mO+di0W2nsfo5W1w0R4fgnxb84c41InYcPZy0LH17HwQhNEmCmz+ikIFdCaHgJb1Zecz69n4tDG0mbd+v4OsAPG2zSdoMcZup6e93W2t2G+GzHXVaqdaPTqPQ+BABWfVJCk1xsngOWPML8yp28lJ2/quox2ecJGfgn0cDa1WS91uC/k4bbPWai5Q83zp3dnZltnrOS4L5hiacsbYpXw42Ncqzp8H+Xp87OhRbeNM+Il//v9s6HLZtN/4m+AkOES0k1xGKy7MhoKDP0dShGFisRETrSsl/EeMdVndBhEeS6PxJru7gZUwuRXscbYmKhojckTtJZtLebkmI+qsdy6GaRoUkWdxPZhep+iGwWhsr7/Jhb2nclwqOn7Y12mpgr3Afjtoni/f9ltcXSh+1wEAABAASURBVPRvH3vYYT5arHPI2xYUrSWsSIwJdmNUWMdZRC5xwGs0HipH9hl8dDtt2T42Yf/q4JwqsLXicJ9lmba3thSgb44iz5l4jgucOWtK7GOn1dEKl8oKWvPwE7j02lwiMdmP42WyvoGz8CRnSeNJ8NLDGTTAeXSwtye4UYndFhVHOCltf7t1c419fE+77NXmwBzjPTBdiXKmbpJIQ/Zp23NMxsHkDYTMb8M6J22BAVbufWKmp/8m21tgQjTEuL0Uy219GV8Ofc7yPOaZjMbIacp+24BRI/CKdGW6cbettnwj56AHn85CSxsl4uSScpaSlekuvmMxpbcfaJlOv/7qU3r+y7+tarwjlbty1ZbydF8ry6Xuv6+jR84v6tFHlvXQ/fO672RLb3vsmB57ZEVzvanmOiON997UU7/7H/Shn/pH+viv/1tl7pb+h3/0D/QTP/tT+o2P/Jb+1A/8FS2efpu6xx/RwC3oK6+8iaPoaf32Z57Uhz76Wf3Sb39a//FXPqpf+o1P6Nc/8ll95FNf0e987ml9/pmX9PRLF/TKm2u6srGnW3sj7fHRZcB6397b14T1UideVYJd8qlSl6sNegkh6AZsbHtOCpl2Wc/XNnb02hs39cWvXtELr9zkTLejNveRb3r4vD7wrgf0gW86r0dOH9FiN5GrR2plicTHxuEYW8Q87KHT+6ydMefGaW39ZqoTJ5Kq0DnTqeJwrtCtEvmarhvEjASXquKUwnJQwWtCqvSJSi8VrIcqTcQgWCOMJ6kY35SzzIiPXQcaHOxrn/vUwXigUTnWJClUVmP4m2BtplCfKvhSSSglN1WVjAknCqHiClYo9yN1wlhzYaqlUGiJOsvUWYmYaMWNdcwXOoljaTWttAKdFe53i4QL5M+npRaQx0LmtNQKmseOL/a76rMv5+xFCWfV7c1tbW+saxfbOsU2pozH1nWL+7b3gbNZqeHBWGOceHHuathHhxPmro3dWrIzMDZkrpVpPk+1aPEsqJ865cjD1RO2FsZli5ZR10jeuUSp7c3Qd9ASebbGpswTZktVRSegRt5ijlQnSmoXYemaORJVEtZJghRlIF2SWVq7ilyXyiUptqXmFl6qkmS/8SWLcWYuWbv295TFh+KKceMp0mR/W9VwW646VIivE4pO3e8BK6ev5nFOzQAdLQRDXgklDlhIQBrOGVDCQA01DDZldSxLGJQN2lM5sYakrZ6jniGWE7c8fCmxjaOODTQh3+KRHoXmZLE8o4c0oSjqx1J93R8EL2rIfmYT2NSevQkSmEoSIkyqEq/kHiRKknvhSBuSJDGqEXdiMXn7xTzG+GFYx9SdV2LaQjKOifBwTBa9A5v6rw+b5xqn0x0UiKYEFWh6s3etBIkalwBFdJEhmwzg7/R0d8x+qwhNVkg9h0IvF5wCB07fxbjh3SZDpRwIksvkUsBh0WWp5ANZgDbCGDjCwIKtYr8p5bl4icaEb30cVO9A3sWqqi4q3/rBuyrXomIDRicMx+00BtajOxMWxmCwI5FuryyocqUGfKUbDfflvPjS12FsGMgK+bqKsYavC+ebfIdRcM4phndxYlF3+9VEYpqo803MOdoB4/EwbknYNFUnKKnNY9UpcBiAABxyczBr6djvjAdRR9S1sp31q3z5PJjJQojMKTWZ067HnAUMpr7OT0Wvh/g6xU0WoqlmE1WxwcT6yKuaoeAgFQ+mdnDA3kBSxpc1dvIWfANAOFauVca2BSGigG7JJjvloP/1cNjvYRhJGKmv24uHFXhwFAKHzBw5FhLAp0eMhlQ2TwHZmmHPQ0B+DTxypDVPpclgV/NzfWUhVwItYV8q1nDORmIHPbvkLy0vMo6aFec0GrEpUn7i5Ana16phtoqQ1m9c0nj3Fl+1+kq8VxdH0s7OQCG0lCQpm9YE/ezjcBgpZ13Z12yT/z6HzhI5b2xtqsflz+SQOMn+hs/29nbc6I4cOSo7YLc5IHv0p8BGpGlARyYcQHaVcwg8efIUG1sBj0P4LZVxWK6qWva/6h1zATngS1fBXMjDuoEAgcV387KRmM5Wck5KXAK8XJIwiQIVm1epgguaYUxo8pnO5rUirNjITHcqdOhQjyr6tHwIQEQyMRtSlypFzmnICe9FIN/m1Oq9FZHIW15NHXhlfTjH3Fv72Txb/2nbyXHwUFJxgexqZWle3TzVBGf8LgeOalKiB4vM0ZCL5P6MVSfx2Ktipq3LyubaxsjBwMZUkV9VI00nQ6p5LR45Ap0FxhjUane0woUw4+CycvSYXOTJa4KzzOY5ygfZzOGcSTstKBeY51Kbt24QjnFK1RrvbWo62mXKCklj5nUk+6d5V6+8qQon1YmTp7V65j61549IaUadAHJWdwt+WvCRYTsCDoU59IEyDhlVMeGQvo9+3dTNmxuSyxVCj4MiOnzzFl/hJg2mBYetKfR4HNUcMgQebsiZPT6GzuTunZwBvQwzOB9iXqyErSmA6bzB8hz0IlifTZtUeZoqRSdy5BX1A90O5N2NnDxbQzkOEVsTOc6OPA8KKf2BwLo3us38MZ3Wr124kXdxj55WDAxO4MObvjjqshZLZqO6G7QzPWp0mzb2kEfLO88s73BsCL4pO8ynvtFsMumWPo1H51I1IfIz3l1Qijw8/ERQLyUeXFAweVpIOkU+eUSuPEsVQq6QUwdkHHotnhPm2AFDmmXKwx2kIcR+HLSczR/9uNvwkaeUtPVrPJvtsIte/OddOIDtAnoP0BcrrwhNViixNbsHRj9AkyfmV8i6QCdtTYxxJo/5Qj822kYD+cNE5LGNw6zLXPc7fXU7OHhwcrVAF9y6fkn2Gz1KXPyNnSwERJ8o5wLgvVjjB9isCf3VrB9bR5VaXBJMRxLOoMPROJ6tcnTKe6d2ux3rlexhjjOIh4g5ZddurusoDqYHH3xQbWgPucjV2GHbPw5w3F587YJszzA7CAGZQ+Hwn/PtYeMPMTgYaIgtHmIz9va29IVP/Aa88cyEYrJDZaRE8afC3hTY2ignZGVhRfi1qExicrGVk5Fz8oQugpcpN9NSKToIcLhNoTtF3lPkXYIYsj5KdNVsOw20ubURHT9rOE1CYrSkDH2r2AdtHC10zHR+DweIcx5n3lQ7e7u0aetwDOLHxlTTxmgqcpmQK43Ym4bIzxw9uzvb2t3Zw0ZCA0dPAoEU+gE9N52e4Ijv4azp4vRZW7uh1Icoy+mUFctet0e/RnSbjyRpGmRj27dLPmNkSDIdSRLBW0d7NifUM4ff7u6uhC23MadpGvXD9IFMzXE+sHEF9KCDbiSMsYNt73W6yCFjTXpNkZ2Nz/Tw+S/+MvMAP1jhCv2u0CObs7hukHeMM38xxBFoayYCucc86tvcTmG4JM9gOlHEPWfa/AsG+hviwKCKvHfMqWY2e6KJ0TTQRxWBXnD+KqhsdCr0ycLYyJi2QaIncrKHFJHDt/PEfJMfFcrFSrzJb56dzVv69Id/Xhee+4zq0Y7q6Q7MbClPB+p3xjLnztGlWseO1DpzIlMv36f8JlhTpi0+RFzRYn+iXm+khd5Eg52L+vRv/rh+4z/9L/rFn/77usKH0D4O2P/2R39YP/szP64//xe+X741p9CZ19Tn2i+kLc5lt/ZHus5HujdubemVy9f1zMuv66nnX9anvvRVfRJ84gtP6uNf+Io+9oUv6bNPP6svPPu8vvr667rEx7oNdHAL+W5Ba6OSNstEWzg613A0vHL9pp5+4VU99/xruvLmTe1uDtVhv3niwRN67zc9pHc98ZgeOXdWS2aj+Ljjdrm072+qxslScocuoDPEcbDLnOwxZ5PEq3SZqiSVCJUEeeTsWFtJksh+al4G1J+YBEtoUxMyjap51dCU3b/gtZzWzH+FLKca8VFpcDDSAfefA6ZviLthD2f1Ho6FbRxA9qdGCvRyAoxuxeyW0KqNlumBhdwpNYOVTdC3CU6zsqzk4dMnEDbOasEiPDPOxGKUmX33zqmmrsiXatWszTHtJ8zTmLU+5IPkaDDio+Su7H/C4WGkxRrvc6/p47yv6W9zbV1r165pe31DExyxtekwfUxRvrF32rM62ODN/bFu7Rzo5s6+dvaHKs0WMB66ZWReJteSugV5Ne0rZC36KqAnOSUhI8hU105VLTPdgoTGyHRKZIpeFDim4vqhfQ0Sxue8V+IC8AjBQHvGXyWJdQ0Ia92maf2POLMdlNK+gvblNQB7EU5j9CACnSh9pjJNNaaPaerldPcPwmL+/0/G/jzYtiQ778O+HPbeZ7zzm6vqVXVVdVePaAwEwBZAUpQIkOAgkWLIsi1SEKWwaNKibCrooPWH7KDtYCgcYYUjLCsctumBtgBREAmQYIAA0Rgbje5G9VzdNVe9ebjzdOY9+Ldyn3vfUIUGTu3v5Lxy5cqVKzPXPveVDJb9ZKHlfBhgkI6UQAtoyMgyEMFwamGT5VLsA1+p+oeUOQboGarBEdqDJI0yNBpI09IqaRkSdxa3vkDaEBqq0jCxQR+OfKqJqBXIubNYSspSjCCFFm9zoW90z9HmWiXudGqg0ViCbCeLPQb680/hA3VoQ9P03TC6M1iewZ33W5N8HCQZTA2jlos6yC4hfxAalnsLWnFpaYw+PCp9GH0DwRRffjGPPkFKYaAO8AnkMf3Z8H9OBMPJ5p3lhULewZB25QnFRlozLgOVIEp7lNvHriL15RlhcFJsi7KCaE5angwS6hBmSupFXx8eevkM+CVooXoOv0TI03J+xMfTH7VSd5n1b4bLfoVxtK/T01ONTo91vH2PDX6cLtzmLJpzsYpFJnvLKdoL1rznC3rtA0XSlkdAVqDvFiTksygf2joRA+FjW+Y9ecZ3eFSe8vxZ+aPQ6CT49J2+aG2spLh9pTQ0LdMjqKdxtH9Hb3/nNzGOe1YlIWJw7bCTBa/te2/qaO+OkfrDwXgxfKA2umV5KagxfI9gB4TaLkxmxKljzY1Poh/60FJiTB6w1FSjqyUHDWGkKmD0ygWHl++B2g4+CRXNlmAdGG1D6hhGrA+PVAwpb/ll6QR4SHVikGceTSciCptzwI9FlF2isOm0qrkE31a/29PK6po4yysEjC4H40DbpI5k9vpdLsrbKrjI51kh77yef+5ZTbiwJIMAJQ/E7rG+saECJ02eZdrc2uIwe6ob799WwRprkPOCjejMPg55Q2kXkRoiE9vgWOPmBLKDqdU95c2ykR30e7pz+07q1w6Y3W5fVn91bV37vCUZcEC1zbbP5mkbrbUJXII68GEXkpjl2tvnQMKcmFxMtw25yaNbKC+66tK2YHxFXqQLl8kx0WJMRi+BQXrWVRELxYRM5sQJ0RNGeUKjXzOOms3V5tziTKFQDsA3NITOByCfsvhidtGRirk/Aznk22OcAP8Ylv1YX+SKIioG8PQT6MIvyyMOjkoH+weaceHLsw7zN1eObDpcLGsOQ0bnhItAzaHZLm+TyUR2aDGbHdGHGHOZLH3BOwFiAAAQAElEQVSMEnKw0OaZhNoxWv9e/cFQ6xub4IKGqxvK0a+tixfk0a2ajSDZmSzTxcuXNcdRFoPXM1evqOaQsb4yYN0faMKhOuPN3DAPGh0+lLd/2LK048KMufLqDbpaWRkoMmc+mu31iYeFMtjBrvsuzGSq6dNsWpfDqa9r1ej2CJ15cOOOdrf3tbKxpede/IQuXH1RsbPGW+4pF76bWiADQzuHkBT0oRiweQTLB4Um21teQM7U8d4rAu+jTD4+UkHtx2RcQdfCNoc2/nFExdgiLyJ6mbdY5p2VnYV5kcsun51uVx3T3zxXFjNoGKJ8Bm15mz7GU6c/FUkOhqWTYWaOsKWeeqoZ78ZXGjP6UJm8KC9Zs4YZl8gZF1D7pciMi5yVn2FBXfsFneUvuLQZDdMJCy1tspwhe9M90ytbv3P4sF/RlVw+2rBUyR42o721OaNtJtjolNhTO4ib08Xqt3Qm2IIRmHDxm3AJKGV1DTZrBpt/hof+8R0Y4RKWH7OoAvkWyK7LOjiHyRPdisg4FpkKwpxLTwdZ97Fb/eFQfV5EdBL6ysnPi4L5AhbPC0XDcj48OpKwTEefySN0T9oQWYcF/RXoqYWxyNM8Wh0qwrTx3sKHqIy5Nfgsan/7vmoM5oILhmOdrq9vasolY4RDolM49bBxNXNtC6RiXhtsumP9tmPKVTAucZ5aWVmV/RlXiY5Op3MVRaFAXwvaPtzZVrdT6JlnrioEn7C+toItsfWyTziWCwF7fyLvg5wLqplHg83lGSxtulSy7m2ODDZHDDDVd86pzbNcxktBjQ4uuDwu0A3bPwyJhukldB6Ps4ljfWmUngARr5Di7ZfZ1ZrxlfBmujSHrulfiW6W6HSZytinCRULVk/NpXKswbDPmWsEPZfG12NPathEZ9jITq+nbq8jn3ivkvPGHDpUVPtpGBOxs72kIe6WICjpy35htbO7TRPjttGYs97q6qrkvHLm2HunI5w1Edma/RhxBrxy9Ros5uQf61nmxfbSbrer4H3ipWD/E58Z9t72XDMEHjqSU4EDz+RscmjgywevtfU1FezTGbpoL2cK1kSz3DOHKwN1el3l0MzyjBchJWNqNOdCLz62bgO0R6cj8mvW4pxL65x1OZX9w+62n5jj7+RkpDOn4MgcUOOT5IhKcdJtaHXGSvER5YbHyizfMCHPezG0RnPm7qyPCQ7GkTkYOVOYnbFzyvmfV5oNY85nwPJSGXM44SWq/Unl6KzNeThhHBPZOWJKnQQu76Nlm6ODI/32L/6sRnsPNTnexf4c83LhQKE5VNShZuNbmo5vYtfuanJyQ938VKr3pXKXl2/3ND29Iy321A1jXVyTLm1IVy94XSCcndzUjdf/pX79F/9L/ff/4O9qjLPU/s2vn/rJH5XDZrHRqHJODULw7KeBeTO4LAglUBO8SvSnjrkmXO4PWdP3D091c+dQ33zntn7vu2/pK+Ab797Ud3AYfYNz2tfevaWvvntDX8GZ+6W33tZX3r6lN3FEjEKuC899RJ/4wR/VD//YH9Onv+/7sQcDbVO2/XBPJzhcjsfMOWfmClvCktW4lI7mUfeOFrp/MNfxqBFmiXUeVS+cZD/ZgS+JSbRV6uDbEKKci2RnIMr5yFha2L9JNK4XmpYl+1mtedWgiw6diyx9AM0SDwnTrBl6PUd/p6o0xSrM61o168fRn2d2chAqugCQFNXgjekhLZwfwlkhxuAqR6ZT3mQqmoJ37wXzm8NjgdksqJJRPWpKvSnnG0PJnIj5ELKv4L+UY84KCTnWpCvSJbwLHgVfDpsc4TVYGrvWY82vYG89Nn0HJ9DNt9/RfcIxZ+Ipd4gZtnCOg6tRo6opcfrMxGJkvY21u7+rvcN92f/d7YAXvMfcHUc4v8bY8SQHBjpmvZTM0wIeyjRnQs6ZPPwpZCSiasqNxwr+KuI1cmucl3ym2gXg1JBsiMsHZCBNsInTsklzs+A8Z+P00FwwtpJxH8wWOm6c9kun7an0EOxMaz2c1LqL4+42Dqxb6OiN/WO9s3us9/dP9O7uibw3BTkDnZIBO+ITAE/KsALijz0c0R5LfTAaoRkc7VKRk2CuYXIa59SQ11gWoT1Gq01bieWcwck5J9kDzqiJtyfGZJtuKG6o08hoeDVtmo2bTuVpx5Oa2FsZ8TGSbVsrcdR3srRT+1lySKJZguB7PTS0mk9XMX6ezn86/agNnEOnTZtE2ph9Gz9W5BiTVw2vtSxuZSYKC51zcu73h9UxONfWsbjBk6ahxFw1MokZ6NEBT10E06oAEXoWCZ8gUj4hZp+Usg5rMlfG4SaywUEKTpVQWQLU1La4bZA+c6zZXDUH+dpTLw2EGsQ9/Rr1CkNSK1NgEbR90p//MFA71Qny9fvKjv4DMoym14d9QiQXOjVGwA4UXTbhLXaGwaCTNs33b9xP41i9wuWKi9IUL3fNIdk7LztQwoHs84gnSxmCfOLD4i3adFCMhbKYMZZ4Dkuncg6XkbIUpz1UqOMfAbm1ZSKWSi3SdmDfni8DgT2eWvY8gtfJ/gO9+c3fZvM/JNslRGSQn/WnJcmayNMg6+xJtEkE71nhSxAni7F76AYIeUFWPuX7p8ZhxV5tOa1SxMKnQNIeTy/OxgYqbiwxeOaYuU2aZTWgZ3nBwg9HW+up78fGWGO4HyP3VMUPJj2jPAdj9KC9eFj/QRmvHd5/4zWtcfDv5AOxbNXhgGf6M+aAE+yQ4WwlGG2nDhf5qnYcZjDip4fsN3PJiY+tdskuFws2p0i7osiUZUE+eO3s7hDPdcjFW77UOgdb02exdis2jDGHXU/dVfsTIqNGfsnmYQdg0z0L+4OeXHAcdo/UxSFFNQ24gGzhWAgh6NLlS3r3xg36yXR8fCL76fyMi+WCzdQOxvs4gOz/TiFkELxX8IZ4fvkrODgXeaFY5IpsvlbPeGjY/Kwvg0eejvHEYtkuUpexWn2fURqiPOVWd8GJwjZOsyH1+aR5igJ9E3hgD/Nrcqu5mFndkpOTHcprQiuGTUGUnsOT8KSBlUnBqn44qOM9G7a8Or2hQlaorGoOTrWsn5WVda0v/w8uk+kYGjWXgEKFXYaRSbdbKM8zZRxmMsZow7PePDWD98oYvycMAR1gDHPe6otPgR5lecFYowocdsaj/Z/Y9g721efN8Zx5N9HGPNPh8ZE6nRwn0CV1i4A1XUizE22udXR5rau9e++pnu6i/aeSn6rfQc7IdGqXNi6AIk6XfMMVc1AhjwXjraFk+YYMHutyqrqcaO/BXR1xQDLH4dVrL6i/fk2rl57X2sZVLls9bT+4IU/9cxgBI+1t5JYQfQGbO8Yx4wJnujaZTTiATWSXgznO0RJnSV2WqYHpReSQXhQF+pXJ0nSR6KQK9kUfDNBi56CLVCeFCCyFlH4wrJOTZwEvNbpnupRA6xrALa0+5KHPNM7gFZFd8B7JkanHPnRmumxkambB8KjUI23DMoe6SZepbP1auxJ+SuRwflG3OHzOOIQuiM84mLZhyRgWzNEC3SREnyADYXpk7EarSvVnOCaXsIseSM4l0wfKaw60sCmGkgABoYgpsC9vI6TQA7OHsSiUg25yBHfVRe8LnCJd9LcApuMxFuTnoKMO9qefnEB99Yl3u52Un8I8V4ENOUfMlfkIHz7B9DArYlo3gbWTRZ9sUE4/HdZcpwNNQus7S21pZ0yzZjGwSiBtucY/Q5DxWvT63FccI4sKISDHUhW6mceMJhWm1skhTO8aOSdOn4Q07nQ6KrJcwQc999xzss98PlUHR9QUHZZD9sjUHBTPX39Gu3u7un//njxEMmy8oDXjtlVWjRa83R5zw8sZS1EUyKmfkGRl8gIdA/I1R5rVi4zROScemWPK+k9OB+ctSl4jea+a+TebaOvJ4qYLyekIbzMwYe7N0TFhzRk/hjn2f2756Fl5jlolsjQdMRqGGrkgJPqgS+vHygG9qq5m2tt7oBiRK+cfexFh0vPIi9rWUlMcLD3GZXwd2B5HQc1mGmMmt4y3bdz5L2VcKqGQp+QyV7LfXWEPm6LLxrfRM4dPxdhs3cy5vHfRC5PFEU761bVV+K01Ye8c0PcRzpA5fNhe6ZFXxdqx9TxkbzfnlY0xwr+jzLo+ODiU2eHBylCD4QAupEVy5tTq9rrpfGk82Fqes6d771RyDrVfQWTIIsOW1VxaPdNk5e0+24M9pzxKM8YxM5kj/zl2cYYumbNldu5YmWInxzKni/2SbMTeY/HRxPIMI8rB6AwnGo3GnAtPdcIl+GR8ml6ESl4Rfa/mFU6IU8qpQ72J0TGHDX3PJzPOKhNg4YxxPILN3XQ60hSnzhNOHs4/KU3ZiLFMDOj2BIzIs3+gfuf+Xf36z/9/5Dkj+Zqb7PxU3azUxnqua5d6oKPVXoVTaEfl6KHq8kDrK0HriLsT4YU9rV4cqvAT1dW+esVcG2ten/3MC/rcD39MP/6jH9P3f+oZbQ5LzsXv6Gf/L39bv/qP/yvNWW8KC9kvRuw60qBrLBSJVQ0zalhMDfPVcF4yLJinUo0qF9SgkwbH+ixjgWMk06QJOsV5ccIaNpzi/DidNxotpBEX933S7xwc64tvv6ef/90v6Wc+/2v6x7/5BX3xzRt6a+dE37ixrV//1vv6jdfv6tfefqhfe3cP7OvX39nVL33njv7p19/Sr7+Bk4m6duE/nFUaMYakD+jF3PTf1h1ny6Zx6LWT4BXzxTmlAbXMUbGopFNs+w7tH4B7rIk744VuT0rdwYlwhym4Nw26P8+1O486nXnNqpxx97m/DaU4kI8ryGAonw3ksqEa39OEfscsipNGGgmwh03oa4pMysbj4AmqOEtUdcSmes1xMM1LrwWYwe+Ei+Go8rJfYp3Mah3i5DidlyrRy4U8/Feac56rG8ls1oyxzqpaE84uVUUmfYm+Gvp18NJl78ldpoydtRsKrRVDOYSx/2Bbb73+ht555y093L6Dzh5JFbba1dro5bo87OnCykBD1nReZDLH0Ajn6cHpMeTpJzotmoXm9istLyUT5tAL9GPOHmy/yKyhJfIMjjoueEX2xci+5rAfjXeqmwYbWjF+m5eaeK2K8ZTIsITo3ElzLOOU8U2wwWNg873Huvz6G2/oN1/9mn7tS9/Wr37pm/oXv/1V/ZPP/65+7pd/Sz/zzz+v/+5f/Kb+0S//hv6bX/q8/tG/+A39//7Z58GvI0Xv7UvtJxAAGCQiUZbC9HWWKVhIGb/Pl0/0PAw7RxsmsZGTEi2nxjkxF2pSa6fGSRZnjpSAECx9lm9z2NDe0qKtqJ+a8lWbQH2jszxnaQTdGCWjA4y4o4ITH9ojZznn5IxLiLZppU9qTht3jpp6zZNoZHOo9uNgnjFSQyysD6mtxjnVT4P6zWOoIdPSs+/avigVaJR+QaQ6hU6NnvzUMmaWHBD1vy+8AiP+IBy5zkHZSDePM+Lo30uUi7YGm1ObRoMs3yJnQFFjHmQHe/qUBwAAEABJREFUPo9Cq4hipamC9zpBfODX2hELbHY5b3fyXqbOoKOaeZxxieDcpjzPZJt+WQfUpkdtD773w9qnjTD4tar6AFhfNqjH2tWkQVVaiGbBe/SRA9ZcMeba2ryQfvVTw+MJG1fJIcDeYCUK8GsUNz/9d9W9+MMp6+kvyD2d9Vja+LKkUWlRWUCWHQbOQDLJzA5QVp5C5Gf5Yk3BmjwdeYukTL6MjoHo44/VaSG9/Z3fYRPfTzNp0gxUDMw7rwzU4ODKiAeEeIgBPDnapvTDHmtJPv2n7i1pICt4IvYQeuvFwqCWV4svQY5sGBZaxEPoaUAuFacwfUGYsGbuQkCvLMl4a/glu60LfRmgt8ygyCqegWSSIw0JW51sv0la4QfQlj79/YFqjzIYmM2NmMHt7bu6cHFThRl4F8VewMFqwnmiAbW6HNYXC04C8MuZUnbY8oxtwWHQDqeOsSTOmZfIoXDBAfzh9rYODrZ19dpF+qxUcNjYurClmDt0fy7nnCI83L9zN21WktMbb72lDgfPGtuB+GRvI8/kdnB4xEF3wsG0pxImbIOb227ZSM9dv67LVy9zCJ/j+DnSYDCQHTZ98PDfKLDGVzkE2zhqCNuBb8LhbmbAWTHhgDojtAtDxTx5BabHA2bHsU7hR3yMLwLLSMHZV82k1CyAFmVa11bmfVDwRgcE4JVoBiusxbqvEhbpcgyVRSk76Nufj6TQaMIPDy0qeiGwBzo6g6UTKEcuZ2vzLIQZ+MV+MM+eRpsbF3Th0hXk3GceHC0Dc9NJB8qacZrTZrjSV4wZjpiMFg5GxYfWjIUI9EotOLQtkJvN9QynCsQ4AJQEdWorZDjicHaEXZpwcMm5uNjP9UvkP+YC4GOOLILuPXjAYWqBrhxqj7ffHRw7eWy0t3NPD+/izOMYMezQ6/hIo/3bmGkcQPUYnkV7aQz9EW+Ua5NOoB76F+CaUhKW4Qk9pQicaMklg9OKxqcn6sHTM9euqzvcovpARf+iNi5c18raRc0Z29HBPeYvPAJjgtijh4mpksxrlRz25oxrygFnnHAquyTY4ccum9bII7+IbTZ4QoPlI7QUPP0FxxTxTT+1gYvgeWhxUD4O3mjPOVSf/arG4kmPaGu0g/cyR0RG31neOiAK5iFmUQbjz7Op2T7jWTOZzxh7lCfPkNrFqAzdOIe3tH9UJ6Uz5iaTfYxfCxNtT72whMUTghUDD5iG9I2K2YzB91n7ZXYbUNWzts4BPxEYv8YXnZ8TsvaQSe08enEGpJpka+VlmsN2/dhaNAdai5lmyPcMSceW/QZoJaJ8BQ/VlG8hCBEWCMmnWEltvAV8WcZZvsUfQ6A4eM8c0TYzQKfNpHEqPA9JKX3SQKTnX/4MHDmdHI90684D3bv3UCPepJZcOkzPKvTCFnLDedHGzGhVu1qwDbzGOG4qDneD/kBm663OcNBDRo062G5bD10cwT442VvoBTY+sNZM3gUOpBkXnjEX45t373ApaLS2dUV/9n/wP1XBntJN6LCPPIki5hy9olC1NBSxB4hRaPmpse8J2AwYUY0NM7vWzletmpw62c6KCzZzhU2aAHM2zLHnc9bwDD5njH3G2kh/foSNNftaoRQmA6NrqJCjjbm14cz0Ml1Sz4MKPSiRZbfX0xqOFxvrHNomgwXh6empdnZ2eAlxRUNkWGLzpuMpYwvsQWJPbdKoIJvCp7/SBZjL0sPtHXWwSzbO2XSqgC6JvdJ+tWn85cxFRGAXLm7J9sTjk2OcOD2d4iTx1DOHzcHhYSJvF7LDw0Pdw0lxyP65sNtzKjEpO21vP9Q+zviKfIfezXAeWbGN6YCXJRVjsHS305PpgGdt7x8cqMRxy4i0wksc29clp5zLppinbr+rEAJ79ALHzgPZx0Pb7EuR5ewpT+qA/fK42+/J0EdufeJtXkcFDsiiQEcMtE1xdKlA37qgY+h15J2U5dRjbvrA5qjbpx/7NR1tc9pa/zGiazFTfAp5SheKhSEyllzWJi+ob4iE1PHnYG36iPy39Y30P5Rgf8VJWM5PNTnZU704kq+PdbhvF/SH2ljxeubSigZdqZ4e6Gj7pqbHO1ze95SHua5eGGql57TFyw4tTrQxxH4ujlXP9nX5YsZLEK/LW5k+8dFr2liN2r73tn7+//33lQVhWgKwsFbwlbxHw5gHcR9pWM+orkxvAryHkMk59NGqWFlyOHg55bTrgo5i6CiEXPKZKsY4l4dUFAJRnUVNOCMco5cPT0d672CkGycz7SjoVun02uFc39if6ksPJvqd2yN9+dZYX7010VfeO8ZxtKdXbx/pzaOJbuMMuMc63Z5OtDc71SFyOyA8Ju8Ix/MR6+kEh9AR6/doMZOlDzl/HpJ3SNqcUTszpzvjWu8cz+l3rK/tj/V7O6f6PQvh4av7M30TvLk90vv7c905rvVgJN2fON07bXSP+INJ0IOp151RrZvTBtS6MZduzqRbhNtNrj11tO86Ogw9HecDHRV9neZ9jWJP49jVNOtr7nuaUWcKxq7QGBmOXIbjTJpwTy1DVB0LuazQDPs7bWrZL5HG7DsTDts1+2vNmmmAR+ae+rZ2G+bRyTMvUdEH2UvT1dWBal/r9sNtffW776Y/4Xv9xk3t4hAeYYNrR134C/lQRW+ds/UFrWxe1srGJVXwNVlIUxxl00mt09MF58+GPa7ShDkZ2a/mOE8dHB6nX3GeYNPG5kS1ecGBdHB8op29fd198FA3793We7du6d2bN/XezVsp/j7plHfrpt69dQNY2NZ5+/339RZ8vnfnnm4+2NGt7QMdIfO9k4V2wcJ3NNi8osHWVdU45uahq7q7AobqbV7TysXrSMIUV3xp+bGoYZk8D5Z5y6DNtsRjsIXRFiBgF+SYMMlB3UmEjYSqW9yrcZ78Nt1gZFNZY2WpEl88yyTFbWKZJsGTWhDyWP4Sxg45ibaFBitSS8SS53DOKf0HKY8SKbUiIQOUzCOU8mrqSc5R+ww6i3uLiWw5H6Sn0FgaWTTyUH2EmvQZ1Hh98NOQVUsOiA+hhxcHFYeypzhVHEh8G43vAacgg5Z1LG5I6Zr+kX0D7USOLwd/ooWck/c+paglQcfgGRfZlCmhMhrCqLHgJCd5p1TQNpLxaNFAjAKeTAVv+GKvJ89b6rauU8aBqDfoK8aCJtYCmrIwNfweX2wY9VvyJ3+DOh9e3y/phOUYKjbnuV0yCKenU95+lrR1ihnsRa8J+YvacXjoyw5xHQ4RYUmDih94aoxPC1hn2mw9WLrEiNjbJ3tbNsMAz7jkGyyd8jlAnR2krK4dBlrM0sHA4kbL07dPQqdrDx57anTDNqUzkEyblOWPjnaZmUYFcxIpKJyUu0a+KXV6fChXLdTDeZfhhLv79u9p5+abj1H+sGjNAMkngByR5WNposajNxnDq8+8fACEMcuQbSbvAQcuchW8TyCTlu3j1f6X8mychrYofaduLG8Jb7pIf95gcQAJnSO1WlZeZloqZf8+Xya3VGSdPQEreYRU57GvYHFU0XyMxsARBt+yajalAw6Gcw56Yy7MJbI3IW6ubVDsFEPg8DfUIYdKsUmZXO2gXGOXggvKOHTZmzM7nA4GPRwDbDTMW868DVkvDx7eg47Ql1IXLlxIcR+CKg7ZeZZrgAOn5jA87PWVkd6Hlymb0Ii3fts7u6leQ78xeB3z1tN+2WM/8+50Cr34kRe5gJTqsVbtIm5OnzEXEzucjzgkN9gjsebT2zwcFNbO3kjOuSSUs5lq1gVkmZ0gJfkTYGNsbBSSsAchI7c2RryNUIysUX7Ta8sKPsqjMz74NiQuKFtZpYr6JgPaLAxlkscCGbRYaFGX+G+gn2jSCt5IpXZktWGiUxGHBpm1tUlo0zYvCdCtGY/POyo6fQUOeads9ru7e2zquzrgYG/yOeLt9crKCrzMkOMMx9BYMw5q5lw22hXrfwFK6Jljw+ap5u0g3ClwQGSk1osiTsMi73LAcK2t4rLnSW9uXVRvMIR2I89Bpzfsaw4tMQ6xzh/ev6drVy6qmo60++CWFvNj9WOt9UHQg1vv6d6tN3UbzCYnWl9fQVd6mnBorMoaFgAXwor3dQgk8WF6m8RuNzzecNXotKevTl5oY2NL3SE67TtMSxcMlXfXdGHrsjXX7u592duz1hmwYBxnmBFvUcK7weRg8zbj8GqYcPmzt9lTDlAmvxm6NecSeo7JXOaENIxw4Jv+1dAylMxfyXjaeK3kxDGZM4YSXXkcNQfjmrwE5j/xigwsrEjTBLkoycIjiATsm8k+2nxZ/ExPKZcC8+KVRXSXfSWSl/Q3MLPMl6dNZE2eoU1HGS2Dz7xiEWnvZR/jwcJEF1rRt3Q9cU9fVhbgLvhUQ0Qty6at1X1SzCrf7ROoEDwtvVcGrQw+zxCJJ/q+rVtjmOxCjxK2GZZ/BsraTL6xNSbjD8csORfKyUx10h3q87DiIFufgyx5HxJg0ZLoUMt54sGiXgqeL+aFpZzKTT42R2ZOLCSz5cwyoEJtaOoxeOKWm0REXUZJwxK7VmMTM97UHvKmfm//UHJeDXmyN8xihXGhb+g42UDqB++V5QUnKafKdI4L1jvvvKN+vy+GAisL1ldO2UwVe0DG3C+4gL3yyit69rnrXCRmyvNcDrl7cHo61tHhiQYra/pP/nf/Tw1X12UfGzpcyuTwBBL3stWqhr3D6j4O77xCCPLeAfTGE2cvjhx6Irpp89/Gba+OMv4MMUSZHkSr7z1tvYL3SYjeJod4kH3aPCpY4hzGr8nD1rPZitl8pMVizNmq0MZaO6Y5625zC8cxe8nFi5cEi7JfhlTkl8jZ1q79Gcbx6CTRrZFyGqPNR8qxr0ZkW0Q9bDIMKiBH+wVQp2v7Zq3NC5vw7jjfTbGbPc2ZIyt7yCXK9P6US1lVVbIxr8FbVuRq0IcO9rdBz7q9Dg6pobrQ63ImtLEh9tSn2Z4WY/h3zOcUUTjkmOO4K+SCx/ZPVaMrNbRsP83zTBEex9i3Cptke4YRK7KOHHMS03whVzLHxw/5DtAMtKFdXiiHB4P9wiGBdP8Mva66Z8iJg9wQC0Vra8BJY86oHD3vdvvqdnr0Ib38yqf18U9+Wh3yeoy9Y+04D1h7a5sAnQLeizwqy3PG+Aitk9LSbb8mq8QfdCwszutHFdDJ4eUBZ88S3Qh+oeP9+3r/7W+rm1e6sN7RYrovc+54XCaGblZrOGT8vNyYjA7ltcAhFJTjtDk+fMA+e6zDw/vqdRvV5bEGPafoJvLliTaG0tWLfV1ci7q41VWfOtYfN2WJM79n33RhISqrSaGTdx1lbqDMdxSzTEymGp/J+UIhZElfPPPlQ0MebV2JJjfyfHtn1Z3q3MvTNvgox12MbYYzCYUKcq6QQw4wiY0Y6vLliyq6mWZQWISokjW6oO2c9bqwX50Ep4V3lDudop8ntXSCXp1im05Jj8EJjsjTeaVj7jkWP2YdnbAPnlgZONa6OYoAABAASURBVAZH4KSSjkuv3WmdnEDvnVY4lhb6Ng6ob+5N9VUcQa9uH+srD4715e2JvoIT6PcenurVe0f66t19fe3+vr5+/4DwUF+9d6BX7x7oy3dO9OW7I335zqm+dPdUXyH+u7eP9RUDea/eG+ur9yf62jZ0do706s6Bvrp9pG/uHOq7e6d682Csdw4munkw020cT7eP5nrvaKy39451+3iqPZwdBwunw1kt/B06KR0OIq8xd9EJchhz5p6q1tQ1moGGtWdOIbGeGudVO4fsS9FMa5ubevaF57SyuSb8aXrz5oG++K139QVg/5e43/rGm/oy8Vdfe09ff/2GvvnmHX3rrbv68rff1u9+8029+tr7+vp3bujr33xLX/3ma/raN7+tVw3feE2/9/XX9I3XvqtvfOd1feu7b+tbr7+r115/T2+8/a7eevddHD63devuA17c7WmPfWb/6ER7OIx2Dw+1A/YOjjhLHuuIFxH2w4QRZ8cxZ/dTwlNsxqm9JGNO57XTLm0f7h7qwe6+jkczOc6mD3YP9A4OpTfefV9vvPO+vvPW23oNfPON78rXQmt4LDDUqizQEx8rJ6NGEQlYIHyf51n9FqkARZIps/fUdlQ0NLJvLb8bSQbmid6U+oN3JVCnsslKdWjlJXwTCRXJGoWvyKupJyYwgbpeFBIa3UpN+k+q2xzqtaUkeRx1DUSffGhM15SqBWmlDxEcMIleCnVebvXFSGsWc23hhwFla/5A6AMfR47Rdyhz6pv0E0/ipcaQCImH7wlXOxk8fFroapGWPMI1cFoQQiNoZBH7RmyMRqrZqKiONG1yAQeeOsHKWsgHiAG4KKHw9ONTRvtNRap7eTaCgk3aNpIafanpzWNQs5jLGz1otXVfl4+fTxS+5xeHzlBvU8Ut4dGvFmL8EBWECAJGPGo+LdlUFpqNF1xKphwESopzDmAFNjjXfFZBJyhnM82yQsZjJZOEnvqEp9LWrkWSncnPgKG1w5oIDRZ/otzqGChPZY+FYiTBeyTyCGed1sYTbNXUaecFLpkfazM62dXrX/tlnR49VGRjNKiZqeTtQDk6Vq5Sw05UaObI4oQ3LWPmewpF4/+sh6dC+no8x2raofvxPA+vNpeeefRsWJF59SnPI38DfZI+axMs8lg6Jfnysv+IuLbTmsMeRivlWsk5aHtGn0L6CARLwAMJnQNyljhrm5If9tV2mUqSbE2+BmRrckZIyArp25wlVKmLOhRqOpua+ajj0xPFzKnBWeMYw4IwdnJNcQSKBdYfrOj4cF+9jtf62oqKzirrsmEp1mpSPzX7ldcCZ8oObyZ3dk7klGlRzRWi0NmxTnhzxB1ZPli7Unfu3NaDh/cVY667d+/heEAfOADkMeOS8YyC81oZDmWHvgUNO0XgINxFJI51MBdnX4lDxLDo6YC3ExcvXtS9O7fUx3m0s8P64mJzytuRBXMh5G70oo8qOMBlMaa1FbxPcksy4lBrl+dZORMCa/PtG5mlAzxxC2c4E0q7sJNfL2F6ZW0NFZucXSJSma0NTk8l9c1BOuMiafGavgwlPC6gwcihzgM73gcFojatNYwlOtRJc8m8MmhKaZEqUAP6NTYlOQLO4tavgX7MaSOfK2TITlGHhyPkN9XJyUT2D47a5e34+EgmMwtn8zFd2GqRsjzIc1g0J0bJuO1yI2bd5OPhwnvHd414jWNpymXZnGk5h3Ny1V9Z05w5tbdHsMYFcV39QV950VHJBPZ4axyLnDoz1Vw0d9GHZ69dUsnherS3I9VjOJ6r36Eb5uX0+EDbD7e1t3coRCpz8NXYhpq3sF5T5DaTqokCjhAtJtiJiapyqsMDo4Xe+6DhylD9rQuIpCcf+yKCVLvow5CD+hY63oXuoUa8+Zonx80cG/s0puRNZY6DBfNtc2rjnOJYnPKW1GCOoNFoikymXOKQeXrLdoLcwdFxe1g6OiQ9glaZYA72GRftGc74hQF9mYHKwJgq1loCHCOR88dmy9uEkOMZI4NSIO3JTAgkgE9pKp0/tVCtZQoqVPPBy4AwsRPEUxuviB60yIgbHpV56kTWVEIWmd9cBXNs6DJ56cLGXHe5oBmK9Ia/o5wwZ/4tLHjRYmV2EexzmbPLVzc3Oi1iERWzXDlo45Zu4TN4MYSYeDf+yVE7Bp1/bC2lBENNexdryPLOsECpPgDWqNVN7fiydXgGkukJSMoiPsneYoA++JYVeeSTgGwSb4QZeYbgPboHt4SpeSAuPh5Y43NYGpDPQ4TlwffWledxeq/rypVnkXtfi3mtgjOLY+UY3wGZROBDkHOOFi6FDnnleZbsZcTm7u3tybOeezgMsjxX8B7dqFNYFAWWqEGPJ3r77bd0f/u+uKNhn1f1zLPPsgLhKGT6X/6X/0T2QawwxzcPDYmT+1j8TN5mAyl54nHO0WdQRJ8CcvLRwxfz6qMyeErOH/IzA3UivMcURkXiPiEqIy9jjBF5GjxhAjSC96YaLWCdDpKUxcd4sxdcRDWanLLG59iPAw2GA+TcQ/+yVLfm4iZs4f37D1R0OrJ1ucAOr6yu0nfGep4iZ1HXGakkhhR56usIO2P8dVgvWZYpogQVdMxB07B32a+NTHSR8djLjYz10sNZsr65kRw39n8PG/ECp6C9rZ2HDx5oY2tTXWxwVmQqsR05dAUtwYXJYH11TSs4+4uikMH+3b1Avwuc1b1eHydET4H+cvTA5LGCw937oCkXuk6nkP0j02bfxpMRFGt55zVnr/He6wTbdszFMEYvDw2brzQX3ivLyPsAmNsQZTqakBEvogrCgrGeA14KkGxCTh3oSE49xtEfrquwvmiXGbI89WX9JdC3z2iT+jEe6JO0h8YZYoqf5T8KLT+BtkYjo505hPudIE7nnGPe0sMH76mujpHDVJe2VvTcM1tp7zk82NbJMRfmnfvwJxWcsSIHw/XVgeRLjZl7xKm1QcG5qqvT0Y7G011051Djk20d7t3WfLSNDh4yTzOtDJycn6hp2OYkZN+ggcB0mLRIee5hziq4lCGOW4rMfYa+BkLH3uFoKRw/DWftBieW3EKNqwQlGjXct4RkGyDGJNYJeZR6cpzsO6Q6Hlod5tlB22i6VKdWA73SaHNvU+NpAVyQaB8CYfAS7US8MbhImyCP/XFe8sA5ierkS3YtqqHSrrm57AzJdIjqCYG6Vr+m3UyNxqTtT7rM2XTKGfEYB9Mhe/kROmpOpUPs/C776zZnk91pqR2wPVlomzvWg9Fcd48numXAy3LzcKwbByO9uz/CqQN2T/XW7rHe2AG7R+Qd6b39Y72PAzzh4IT0WO/ujfTe3olukX8Ph9CB9T9d6Jh+Twjt/8R2gFPkmDPT0XiqI17KHZM+4oX+IWeIfV4gHbK+DiYT7XA+2zs6kjldWM7a2risj3/sE3r5lU+qv/WM7uMZ+70bD/XFt27pd998T7+D4+a3vvuOfuu1t/Qbr72pL799W9+4ta3X7u7onYdHunsy0/s4XG4fHOrhyVj78HOIA9vkc2AhnRwRnnDmGyOzGfKqVMvh0Au5V8jDk8gyZQH4qOC9HBATZI6sxgc5ykvOSdvbu3oPB8+tmze1z31ixIvZm7du6gtf+B3dJM/sC7OthrNg8B57M2LPOZWv2W1qDj9ngBfq1UCPQLR9lvkkahTUQPTDHzqRh4RrEsnGoTmppjPdSzE1TpZonFdDpJEIAdkV8Zo2jRGhjCQPBeR58pwjTliDhvLaOzXQEWmRFp8anD3WVRtvCCjhMmaL2bNwYZM8yZHH7UtibAksZEfcMQKGIQeRBDXyLMxgwtSMHmcs5EWLZkFZSR4gHjAaHjhgoedUaHFDsPapzlyhntNuKutPbPsu9WmcGaJUW8jo4AEG0+Oc06NkBX+VAnx55jMkvit5B6/UbjBcjRrok4CHAP1A3xkX/0xzZRjPGGpFrJpNXY2hqV2tCnqClqBJMyXQFoZ46kdg9EJJhemul7xWdGWPty95q0EsAMuJ8rzhyLsDZXmfgRXkRygDXLJ17Ugv4cdsOr8jH3+JvPapH+vaNlIt3lU2/s/oJaaFImItHA08dAnrQK4hyrN4OH9SZvwgjZIofBexq07Rk3yumvH4mFEQNeOWNWcx11Aig6dtJ0blvRI9D01vaaAlPIWeDTAarRAVsyjPojVYPLKhppAN2Q7ssSiUJ3QJu4q8lTF4n6li0GYsTK4WwsT3fCajA739lV/S9Oi+vGaqy4lGbJrbd29q+95NDhTbOL/2VWSlilDq9OCBbr//pt5/6xs64U09s9/SR9YWYZgWJNjl+gw1gjS5PA2Ug359QmpkX0YEBIsbiFvQYtlRmzj/9ui5h4rRM1g/54WPRaz171fmmY8zJFLW7xKeeUt5j9H6faNtJ8YGa6F6AiTsEROlErtibx3N8DasvRXe3O7u7pJfKmf+7eK/ubHOhXiknMPXJZwsGbphvxBrFyld0E6sWXPURA5h9ucwxxxIF2wc9muLbrdQl0tFkeUcZEoONzMOpZXSIZdNb2N9VZGxLdhkNtbXldHvlStXNcf5ZIffis1od3dPGQ46k/FiscCZdCLvgvIYtX+wJzuUHhzsQ7NSBn85vNaMbRN6eZ5xeCp0cnKqmEflWa7IIdFzAPHey/4TnxK9nePAmoGaOFlPPsyv5Rtf544eNjX705Ha9if4T44AHBVl+vXcTCanyXwioznj8NxiTv5cNl5bK2KtBu+VMZYi5vAKf4xBfGpz4pwBnqz/x1FaGfkVfBitFtYQBSDffkk0hxdeyijGHus/T46HKQceEhJjKnHE2CWh5NIxPj5UOZ/KPra+O6zrwmfICC7NtjLPXo5i6POdHvqpKZN3yovIhj3DJknDtTV53uxMeLNHRGMOPnOzT8iqgyPA/mRhyoWjRF4589IBeRHU69Afa9XjuBGym58e6ORwV5efu6YL9g9H098YG+fhy2zdwe62ZtNDqRqBsULACbQ4kQ9zVdNjDtD72rl/R51eR2LOI45y40fogUJkCAUz4GXxnEvUtatXkZV0ePy2YuZBDmILH+XPQPuIPSwMjLPT6aCHuXLiMebLetCVZOKxuSwZv817eaYrHEAXHLJMT85QkjcnL4G4pdv6dVqXZ/PP1LOEWUdp36MTsx0+WESBbr34Sqmzr7pd9zZ1hrNsRn9Gs82ydktYQCbqCc2gLGbAgwgy8h4h81aWqYiFMlDkhQpknZw65vzp91O6wDnRgnrUyUhn6ENh4EVLTtjpd9Q6haBBneIc9MF6bvmgfTxDhry9IvPrYTaNPeiJj40xZbAxIQlkkb6RYd2CNWR1PgxU5qmWoB3z2NaDmBFFTsF7mwFLtQhKM+CDl0fPYhaVM46cG18KGWcsCtk6i0WhWETU0wAxaLWtW1LtN5OG7lu+p9x76gavy8++rAyHWb83UL+/wloosZ3wxaHLDt0sWXn0AqocrGt0sQSLFHesWTPfDR0E6ky5eITIJENIAAAQAElEQVQsaAVnh2gYQ1RNBbNbYt2bo8A5rwtbF7TgzJWh86LdCfb+k9//x1lShbxnvICIPcbuB3BWx0LnnD7wgS8P3eCMa8lkzbdpeqqKJFjrKfrEV8pPOcRMVoghJT/s64xHwa+VBxGzCCAOBdXYbMSgY15ebG/v6MWXP6oSezlnT2rYX0KMClzq7Zd+g35PNbZtzsXJJ9oZBJ2sjnMO9pF9Y1T15IczbX/Q1xEXIlvnyalCHzUvYQI6MxwMdcolcjgYMK8z9dCbmnLvHfx6ztNe9jnlkjjiZdn169fIL7XLPr7LG/YN9m9bW60MvUKw+k52CbP1mWfwyRz7EOR90OnJUXqLvzJcU0DHjo5P2RMa7R4cyN7sW9hlPXMMpVuvCXt4zbhqZNLBFo5Jd2It24cNpvcRO+oZi4feB+EVvZe3tRszxTPkhSJIawUbkXOOOF8rWU6bTGJyQoiyPoy+nV8jcxKhZeF5X1mU9/RhoMwzTqK090/gyZRk6fabGA149MY3vqhdHD4d5v39d9/Q7Ztv6cJmT9PTXd149zXkt6vx6FDj0yPZC5Vbt+/qzu2b2mMPOzje1WjCnjQ9VR681tb79F/Kx0pVM1YkHE/YgxfH6Pep9h/e0XS0rw57ma9HyuJUwyH3BEcxdyYaJx5dbTHJWR76VAdsFZmYAPJKBTcnnEvJ2VNJ2PxGTrIKpIgIRUpwanAYiU8jy3PUTc4jVp/nrknv1pIyKXhkim57wCP7OOdkFSxIEfFpE7J8pQ/yfJQgh77ol8j5Y00SLAeSVsOiop1zZEiyIEEi7lp4Zwk1FDTEDSI0NPBr6ZqwdowElMxDSlveEiWh5S8oM1jc8iw+tzzKF2BG+yn9TILTlD4mS0wZ3jxKsyBNYcd+2bOQhNVVyVqpDNinivYl7Ss55t+JbUVT7MqEshGHhmPOZMesq3HjNEEA9kuavb0D7WGLjuy8yxl5c21VeR7UgYdGTbqVz+HN+KtZC451DXl5+PZ2hgYVfYp15kIm76NcsPWBrXdBzRJnecFRDixf8moSXAprCNcKaIgThHiCvHOMVK3NZiyetgxF89K4c3KsP5rA50K16RNp753SenVegfY+QJ8XXjn3/Ax4Ozx9ENYJiq667ZCwBvZYRo3CprgVPw0qeMojHdGj7PBfMyTz4DvnFI1pGHa1UyfvKY9dOQUpBnE/Vx0ln+cKeUbESbSp5WSHMuZW7I3C8QicfFao8UH2Q42F/WTeZ4oYMNcEudoLNmjpFJgseQQMrQbjUvtatRFCVNE1io1Etpzl4RQJeJCDn8PrXDlOkeRUYQPquKis8fKLSoW100xNeaCuP1VHx+qHMeGI9EQFRsfNTmTGRYsTldMjrfcZ0/xEeTNTD8ORl2PF+ak6vI2t2WBiday1XqNyciKhqDJ+EYhrct4+wSQCKhhfyVv7ho0lMK65aUCGnBBQxoAHRaOMcQ1yxkR62I1CnOoUgbcsHa2u9dnogrbWetocRG32vS4Ooy6u5tpa6Wp9tafV1S7iqtTguZ7OxvCSHj3xqR+lytkvqNYpGZEwqkL2BjKYWU9jjxwCoSHKi0lWQR9dZbwp9kC+oC155Mt3JFkdT2iw4FQh+03a/DwJEabg0Zc50KrbpF3qJ9CzRDxBfDywBx7gwCMlUSf4XDF2Ejz9+sRH4DAiWZ1AvRpdbfUYGmncgTIJlUrQ4x9PwkDw6PHyGfCB+hnwjNvSGf0aihRmdujOI2W5sqJFQWgI0St9rP+aL56UfuzLM56WMTKp/vbXfkmnJw9km5/qiQ727+vW+6/r9s03tLt9U8cHd3Wwc1ujkx1kNtJicqCj/bt69fP/jb7zlV+GyIc/NTNVY0QeoUJdW8j00Xhbwuo+QWWZ/0TeWcLKzuJPh4wHJVJjfYOzYjt8pUs2xrzlp+Wjho8a/T+r93hockqw+VjKzCfBPaplae/5BkwYT6AGoA2RRxXPY4+Yr8pacw780/GJci8F2ixYs6cnI/WKgRY4cHq9nljCajDk5kgQenrCYXiHDaihwNoEF+jKyTuv3vLCF6F1yqXg2eeeYy2vyQ6vJ6fYC2zF9Reeh/ZCKxxM7XI4XBlqwluOAO0R4YID9NtvvSX7zODn8PBI88Uc504j+4cxd3AGWdkpb8/sT8BybPCYdvYGYWNjQ3MO7T0OyTF4zXDmNOihOUbErHhF2a82DAsu4UbfHDQGO8RPphPN2VRbfXCCJcl7nX1qmy/kUuKgSPPGW65UZraayKM9qkTXSpX0YTCaTwCnR5mwoF5FS7rh22eedRCVUsY3c1TR14K4vS03B8IZLF1B35w8JeVnqKlfoXuGmv3A6k1x+HgflePQqdGlBY4F2eAanX+s3YS3T6MxMkAO1q5kvPYLlIz5zO0QHjPFmCOSM5k08F+rQiY1uu2pN2fOZvDV5TIfqDsvG/m84G3OQse88Xm4vadjdKNkbQ4GXfnoNVwZ6NKVC/CC5KsZU7XQ/XtmJyv1cdzsPnyAzsy1dfmynn/+RV3YuMI81fARtLf7kAP5be3v3dJihBN5ccQSRNfMTmzf1h0O6FMO3ILlMXM7qenGk0AOdeWRlMXJI21O/vWtDd6O93F6chCf7cv+JKDf6xMCnBj9bl8d0Gd8w+FQ9ucuq+iyOS/X1ze0yZv59fU1rfLWfMhFuoPzMz/7pYvZyTxXgZPIHFI9xmZzbTr7OEr0NgG9L8Gct4cWlhYi2xq9KJnnmnm3ODNgA3gExnhWNsOZNINei6kmrI8E3jban0Ea5pM56wYQWr924TekMtomxyiymxmY5wW6m+KWPsNZHqGVnwOeF2CGsy+1Ya2mf4PLQvTN6pn+JDAms83nvJ/RXoYLnJmL1P+C/ftxtGvIBOCZW9Mpz7nD+4h42/m1fCtnmlPg1eYH34aWtDofBsSpmtO52Y0E+Ewhel/CT8U8JKBNiXfOOckW0NBCkS/WRuq47UjBw0HikdDixpjVASSV0Dbg2wgZFUJSPtUJaWw+eOxMlfTw0uVnFFintZ0tQ2E1WTcVdnCG03mmBXKcL2aaY2MbdKiCz5JLhvE8R8+mzMnezo5G45Hs13nrG6vaQrfHpA9xAGSc6567fl2f/ewPsP8X6vdxOOHYffkH/oT+/F/7O4p20YYfvwSD1Fn8PGT8Hs7a52w8XmwNbVb6bmROBbsomV0z/gxCzimE79pkamlCAitCQBUhJWQQa+NW10A9lCZR93yfwcSe+DS+jO/lnBRFppq1I2yg5823/UnXGpetDs7JRBsaV5+9JnHQ393elq1nSKQ56fDCcI4d9ExiZjLxjt2noQXF6dul7/arUY/9yuIVa3vCW/+Me8bqCrKFxv4+Lzh6OetzpjzP9JC+fAi8FJvCWkuzj3Mo0MZsldERvVm/XeyLreEODsbGLiYM2s7jeZFLzsvqmKOow75NkVZWhypw6tmviGz/NurrzH+NDJqm0SX7kzc57F8He9hVzf5SmjPKBfbndg3aOs45Hy4Ob8rG/wiB9IcjyS1NhJYfvwyXAfNp09dqS9tPzbnJ0jFkqTmillgXSnRYG4SW9xSlJUGjEZTKvQhDgqz9OajqrQwQbR+PTpXqZhkOnkN951u/p5yuPvbydQ1Wcl29vKHIvSb6Ri+9/ALzWiDTjj79mY/L9rrDwz3W6lQPd+7L7jrzaqrT8QHn313du/se99Cx8m6ti1fWkPW6Bh0nOxPX1akmp/tazA45mzXcAQ02Bqnhrsc1jz3PMzOkXa2G84hzHrkEOXTBcdFuOKsYyLBHrokgk6vRBWo66AhHg/g0JmzAaOUcfalRQ1j7WlybRKZQafkQdDa/4uMc/BJ6OSEC2cc5R0pyzkKv84/1ZX2S4ZyTrAiizrm2rhMhIN/LyVFmfTlHfAlK5VybVvq0cavr3DL+eEgddwYiFEnQbYCFBos3Aak9lWdlzrnUn8UNqR+UyAEFL4OnTmBs55BDE52c+4PgUx3xaRLgQQZpjl1YLNfanH3UHPH7e/uy8++EM5VjrgI2ylk7+zJ4vuxJ4IsyWOBbaW6c0fZK8wm7zK/IkTzfBuPfQssxuCZYLxKjMTTUtFDUbxJh05FaDRNvXWfOI45AqeRdUEA+PgSZqGocxD7zqoNjFTPalOkUXKRypsZ5OatPvvlivA9eHwAEvA+iBYwR1EucBZYm/oEHorIWnhIOnzUMV65W7YQtbxB2o8gCH66sYej6Ktk8Zhw8Gtr5mKsOMBmjFhi+KQa6ZCOtG8cgo4qsoywWDDZXJJSLbLY1NBwDiqKAdMmFZ6YFDprIgTr4TBWH5AWHiQpDW6mRsd44J8fwsiyowGD3O7l6vD0acui8eGFDly9vYSQ2eRtD/OKmnrlyRVcuXdJV3p6/dP0Fvfj8C8Qvkb+p565ucWju6srWqq5urevy1pquXdzQR565opc/8pw++sIzepE3rB9/8XnqreiFZy/rpeev6AIOmKuXVvX8tU3a9PX93/eMXiBuP1lcG3bV73XVIJ8Jh8SKjbDT6akmXDC2kOZGso2w3+vp5Zc+oj/6o5+Bxsf0qU+8rI++dFUvXH9Gzz1zQTljnHM4eeaZq3rllZfJu6aPfvQlXX+25e8avK6yCRa+0cZqH8OYqcijut0OBrBUXmRJZkofk54hJc6/qvrLxGeSZx6MN5twckLt7VsB0y0uBKqivMWVS0sscHDVNfNkxpJQOIAiDiHvczYE68vgqG/PoYL/ZXn/j0gEQgIej+Mnm/99VM8D+qgDoVOV+HDQaaglQoKURz04EfDwHEAM8OQYa+lVlo4Nw8nKKri3etEXyjkAem9tlWSS9k7Y+7BQZx/KrbYdrmyzb8Nai5J1wUXNDrlnsAP7ggvkjMORXSoWzL2FBstP9WiTaCQO2k68+M/4Ah75G0ouIdZfrwh0P+Eyd1d3b73Dm5OHKrJanazS+GRXuw9v6Hj/nlb6AT16Ri9ev6I8g7/ZaUv8e33b2J5Cm6w+tFX9GM92qE+VrAGRs7TVOQPZ6fGMK0WoW3NYaieSYZFZY+bOYimfOqkbC8/LiZw9Nn3AaPql3CxMxeQz6Uy3RVJO+rJUqmMRcrzpxDJOkgeOl0OuqjodKBfYHPvFjq09w/HpmLcQDh0qNODi+vzzz3MwuadOp5MuBRcuXsAJc6wK25dzkfUhyEcHbSkQ31jj4GJvh9HNERtTp+jAvdLlY4xjYRXbtbuzp5x1u76+jn6V6vf7sgOwrWXvnJxz0Iya4pxKlxIuiV0OqCbT8WiqC5tb8sFrwBtXeSSLrlk7ozPm7eM+b0jEpwfdMReaum60wE5buLvzQObksU1zDH/G42g01ujkVBZOoG96XNti8YJ3B8THpbDmEG0OF5tLT3nwQRkHb++9EoJElkz0Sh8mGFnXdslaouSilWBpLpI1sEttSZ/pUmlrjrJFWbLGF9hPQ3uBm80nyNIwJ5yxV81UsjeVXLoNNZfR0g4KRgN6xrRP+yT2Cumo2QAAEABJREFUxufqr6zDlUfuFXYaHeAiWDKXNfpaI6eymtPnHBXFFjE++3Muk9UM2xxQ2ACtrPDK7FIDcapI2HuIqcTm2xgiepFoSfI+ag592099yBVxBJXIo2RsJi/ToRdwCF7G+TPF6TSdTVj7R/RfcrjB4UufEf3Ki0wP7j+EYlTIB7r8zHU9d/0l9dCLGKXx8Y7u3/yubr37Le3feV2T3VuaYC8mvJWd4+B89pkr2mQPiehxzQRVZt+Rh0ImG4Pn20IFz76Sa5OLbx4b3b73VUXGashTmCsW7PMxl12iYuxSvyvTzz762O8P1R8u0e2r26Wcy1cRC2UxU4wxtTP977IGuqyxjDxEIrMthgXztmD+DJY+Q01+ApUtREg8rGlkRET2CYzDwOwmevbrNLPHc+ZvzlqwC/7jsDwrSw5Q6tg8W9zyrJ6V23qZsQZtXSQHFPZ+jkPnLD4jbU4jcxKV2BPLt7g5lSzf9HLOvJY4l2bY+9F0lP6RbAsnXHbN/pT0bXrc6i9jwtliNCajCetyxHlp0sKcV9CwMqNvoelSibySTBBCYPEFnykzIHPvgwwi35+vU2YcXT5L2xw8joL5LYpcZ7B6M/a7BfuercsF/Fo4w66k8U5mmi9haatnZWdtLG9u8sfm2P9ByGC2x0LLT+Bgb7Ky+aqX40ESjAgb0j6sNZLLxxMyHDHl+tyf+6s6of0nPvv9OEmvcalcoBVBU+Qoxt9wplxgG2LuFdBjk1fJem0ap4tc6ldxbNgYD/b3tZhiW06nevbyFa3h4Lm0uakODkuzqw8f7sj+wc+9w2NVtJ3MK609+336k3/pb2i4uimj8WGA1fR4YzYQDV4eGPM2DnIocZzlGkUf1TB+juWWrUhJGiehLGIIVkRLnsdpICaZLWLwaUlUVLM8Q9qCST/xQMdD10i2tIUJ8IrojfiU2GYC9XDoCBl2cQQbf3PGPceO24uNy1cuKzAWc1Z5OasOCzV7ZG2U5ZzlWQnjw8aqTSqFEt06TdHrTZzHoq7xanPFcqdfztNNozwvsNmlSvodDoaMrdGCPSLLM/bjI16U7SjCw2Q65mXLUH3sitmnnHvMDF0t2RPoKj2BPkIIMgfT0eFR+nOxClon7J1Wv8sZfjgYaGvLXqbMdYrODsymkW+OwC60O9jdCfbaUDFXdWOSFnKInBNOkV/QAc4O74MEvK09evcIOlvC4gnki/IU8GXjt7X8CAvOuRX7EiE6bGvJ9kwrp7oC+0PbhhT3J9lEE9YJrCAEmeouw7S2jGfKrV+PnUh8wJeHhIGAJwAeiPOkyOTkSPORnTkrvfPem3r48KEc/Tm/0DPcsS5fvqCrVy/jPO3I9rMe9zVz/MTc6+KFTQ0GPc47XT3/4nVdvHJRncLrmWcu6xr3rbXNFV24uKJr1y5qk7jHkbS2MpC9oNvFYTSd7rM2TzSdHKU+hZK3ThmpcV6eC3qoHWUNGZKvgrIyl+PFvJCvlXvuLpG7DMdqBRsUa5iBiWYWJBqNPNcgTzunSHkAjXdCbajnZBHnnJzJCwRPXWfZTk6S44uH0AEvyUIn+zjiStCjD/RTlrMs+2rhGJPT2X9SS0lyzp3Dw5eWH+ecLJ3m0vnzOs49qu/cB+NBDukYRLgEIgx/GNA2fgBekf7PEIgb4IgxOMk7nUMf/Djn5NyTsFqBdja+ivOUvUyx/WPM2iyrBestKvggTx1nlZ/AMicF7py2T3WcyDiHl9MZnHOqoSdCJ/ItBJZncM4p2RJC55xQHjmP0KyNRwUt7mryDVUq82oUJEXuvgEHZEQ3veDdOYmzfB0qNaaYDjrkneulj5kMMWYMtmjhCxp5qVaLZWDJlEf60WPdAhOSZRJlpGJcagIDJV05qXHQYwAHvK3ePzrUEYv9GNibQ8Ph8Vij05JmmULIlcWOOhhG77iwzCrebE50eHyqEReJ0xPih6fa2zvSzg5Geu+Ew3xJn45LyIy3MvO04YmPGasGA0VUjJsAZtK3k4eniMHOMOa2MUXGIORjB6bSDvDADlYzjP8Mo3x8eKD93V0d7e9qMjrBY1xgnK5gmK7KPPhrXAJyl2nBgezk+ETHB0ca89Z/Nj7VbHKi6eiATSRXt2hUlSdaWym0utaRb+YYv2M5Du/RIys2jZq3STWXooxLUN7J5DxTDOu2GdY2CWx43iFflHbBYckuaHbwvXb1GofjgkP+no45TEy4hLGraQe+jafDoxMZrT0OJLdu3caYzmRvV69cvoRz6Co8DdXQfxY8m20pkw0sqf1YbAn40TIqIl6BKm1GEnfdxr2iRFlIIXlVJlU5eTkbj0+oMZ5BPfK6Ul1ALSceGWUDKvJqwMSQKx0q0y+BfyBB19iQxvKLN0k76sF37VQBydLiY3kEPDVyg6iJRN54RG3EopHxh8G0A5ztX97SCdbWy/uo9Y/9dRVbPyAGAP4wT2VdIUcBxlAxc1yq6zNwiEwXWDvcg7kd/hczlbz5swvinIOnhQnoYlvXaEAXJok9YsILHoHgl0vBd7/yjzU+2iFVcpDB0fPgNkyMdfXSBs6/izg3h1ob5myUTiu9TM/g9HyODXJ9ras8Vjo9vqcR7R918GTMI3uIW4dPFnxIyvg0mDBqlCOBREWckTBXVgpI14yLIni1B5kZPSbZ21xanPlr26dEYqFlwpNhIHjsSXw+lj6L0hvdPPpO+dYdPCTlSBlPfnnrbdmFPxt/quLlWS+x07dcRS4CvUFPU9Y9Gi6zK10OuFlWyC7WAToLLnc2pEA7O/B+7JWP6eT4mPVQyS5AiSxfNQapwQ7keYatWNWQuTo8PJQdGLM8xx6OVHOQlXca8JYxUs/o9XAMF1nOWmZQVSOPDOfYiVPsb4iReS9kdO1t5Bz7impqH7pi/MfUMXuY57nsH4S2N6MNfXS6HWV5LnM6C74MDfVPcfL8+q/8gkrsRkna5jXNEfasNHDYr4HRFh8PHPzIOYlHfM5WN9H0GL+GEDP5qMS/pQ0yAtSqQ8232nmEvvVrMPmVrKeSPOu3SuutZA2WyLZWiY6VVmZ1uGyYvOzCO7f1x5qztB2GZ5QtyDNnntGzX+7UiRY2iZ6NF++DQpZrZWVD8kFyXnPWdYlAa/oxOSjpbDtC76kmsyDGe5N4r5AZWbK6KW7jgpQoFQIy3RLy7tp+6DOGD2KhWBQQy0BQjkMwAsGDRxdM/6xdzf4Qme+ceRMfC2v0aXv7oWxuLl++rNffeBO5UGj2EAxXN9gT1unHeJxp0HHqxwX73i09uPW6tu+9q+npgVYGHS6nQw2HA43nU47VSrBW1bJ1GoZn0MhDRaR+XwPazafHeuetzzNmpVHS+/mTxIGcK+ao4oJlTa3QQzOhVQh5Qh9iCjPkUXCZ6yb01cdJORyuam11nT5brA7XtUraMByuwLdhlUsF68ouYv2huqzhM/Tzvgqc/hn9yMMBCBbxxHkSL5YOxAzETeYJ2IBIu4jsPeP3bOwW0oxaj77r5egttPk3gZgj1BxMNTKwsCpr5gcgjwVOyRlOyRkOE9PRBetrRjo5erAprR7P2UPmtFkQlknva3SyXq5Pqz/lYnxWN4V2mTXahOaossvtjHPMbEkz9XXGDxNkelpzQTMdVwqZR/JtZCRTcPZl4koyCcgpA8gjsq4NVsfGXULbaNXQaMMK/kvNcA49wgydNTAuLqxzxm1jMV7twjwZjzj/GSay89oEezczQON8HaNM1kcSuymqMUCijbbfKUuBwKNbkgsFznvp+37gj+jC5Ws6Gc3UHazq6BgnGjKSi+kfFr586SI2tdHx8VhTnFYLeMxjkB3ebU8v0IHN9VVdwCHxwvPXtfNwW6uDFdk/QDpYW0t6OJ4uuOCf6O7dB4ixo/5wCx7COZT4Cjr7eGRpMKWy8BzBpyr27aljeuW9S3nOeaqDpJtRGXxl3isG8s7CZdzDv/eB+lL7RZgeZMVcMetIL2U8+goW9fb1BCwneC8PZryEWGF9nnKOzrFbJbKCIo6Ydn5DiOrh5G2wVWZ7g53RQW/Qhw3OOEvKC+Y3y3LVyVECbUqZBDlNFELgZUafeTrSyuqKDvYPyIs4PEcqikzXrl7R7s6uAmO0ZkbLfqE16A8UfMRODWT7Y5YVCtCasWZWVlaZtx0dHBzSxMvsvHNRDXbK9ovNjXXt7u6guwvZefwCL46Hg4FQAvTmVMPVVfL7KjnPjU5P08uiKXuO2eRTzgsle05R5DqhTIxd9mH/8IRzZJZCbC3J9JjMUoSvCpw/zE1bRi77EEaAIuJ8tw8nL6uQ6tUUA2bSqoo8n3TFerNKbQuK7SFBXvukeG1r6jGIWtYyUGogkDw5gO+UtC9IWGDVkekd7dx/X8dHh3rrzTcUQ6ZA5QNkaXZrPhvrjXe+S/mBYh61trWmHH14//0bvLCZap35XSBT+Yy1z8U9dNXN+8xRrmF/LYVHBzO9++4N3b13X2I+O90ijdtztlngRD7Z34bzRgsu/g221qNFDIs8YpG51lxNbECm0uXygXnk7jKZ+xSfs3cufKPaLxDhQmYXaaYG+jVwLqSxBu4mNrVN48S2rkjo5FI9GpHX4CRqUtTBOSQp1VMfJzkgx39S+6WnPtB8IsdB21GV8UDXOUJoeOCck3Mu1XauDVPCvkg751K5c4Tkuadh+U+DIbgEx3iWEOFT8Iz/aQTyAjw+CYf1ewS60zkkOT36OOfk3JN4VPooZuvah0BdLzmljye0OXPIJ0PHnCPDSgidc3LuKahNW5WEs3LylSClwEnnoZgKkNIWAoYsS1toa8MgPg1yqOClJjRYWsQb+qlATVlD6BuvzJyQFjYNt9dKzlmLCrnVpGtCSU4Sg0y/KEK7SWkZ1CkuZNFGlkbBElaUrENlqSdBfR7y+OaRDxKanxxAMFY5sXRqnXKYxn+jjIvE5Weu6Vk2wdXNDY1njbb3FhhTpyLrqGDh5kVPGeBlio5x+Bwfz6QmU7+3Av8RBPU6AwUWfFN5hVgoZyNwznMAX3AQmEKvlPNWFhVClKdMrDhbjHaASReWdAlYyC5kEzz1+2wID+7dwyDt6GD/ECfTnvZ4sz5iozo9OUiX6ePjfR3u7ep0dKzBSl8vv/iSPvXxT+na5Wfk+e+IzeEAOieH+zrEWbS3u60H9+6q5sBycWuo9fWeti4M9fwLV7S12VeWNeoE6YVrV/TKR17UxspAFUbIOycXpakdYOpKzhTVSyWbjXNOkfTp8UjvvvUuDqlT2b/L8ZlPf0IXtrbg+UA726fIbiYb9tHhobZ3dnD4TNXr9VUg2+mi0Uc//gn9xE/+pD7OBfT5689qa2NNIy6iFY4IsfEscEbIByHGD4Enz0sqErxyQksDjKH94kfIwxvQHxyRlNtDecXAKmvXV15sqNe/qDxfRw97yCkHVidI0KnlrJHERbbCeNY6JP+XcOD8P6B8V376X6nGEEuR9la3ERWAhQTMufXNvmYJQB2cPjWDqtrWmo0AABAASURBVKFvNCX6AgujT5n38ObYIKBbki5LL/lV+rMxQoLjGQwRqT4czJf1RytFDr2RC4HPMsXYwvtMnnxvu5z3snoGiD311AyFdQgxnlRmGy4DJd8eyiyXapZXomPf+sLPpH/3J7LqTo9xWj68hzwnunZpU9efvabhoMNa8brEW5VPfeoVfeSl52g609vvvK5792+imys6vfu7ev1L/51RPseyC9JwmngO8A3QDy3hkaGBSsjLvj1fBoLHHyNmacI0ghQiSwtNdiZfiy/rlMy999FSNmjCs8IgT98fCnih4h/qqRHuOZAG1D+0nZdfjsuCYF+PQAtGkFp37BcR1VzmNPDe6RiHcMbc7+7uaYhzxvry3mvOpcsOuIfYmsGwr+vXr4uTgGou7hCiN5e0f8wb+1UuqJwVcf6MZYfGLM84zE5lB5/5dMbF4Si1s/TGBmuKdT7ngJyjdyOc7UZof6/993wW2JDAwTfHZg65wH+U9V/Rp9lGOwiv4kyCPVipZW80x9jGGZfBHuMargwZqZTjgJhzcJ9XpQ6PjmW6HNHzIkYVea6Cul2QE48gy6MiZakxX44OAnNnh/sQgjLKrDzELNHywbehJ81+YmWGPOaJTgozaCbkyoqoDBoG44PW9CJsQ60KnVpwWYakurw97HPR73DBSCi66hg4EOYpr69Ov6/+Gbpt2vK6tOuSLvKuiliAqEm1qsHaqrzLFHBAWD8NttOjf565l02k6TOhXQonHOSD9+oPe8pjxJ4vNGNi7c/1Spy3NXZZchLM8sj7IJFuddIpdnOJuet0sJWMy/I78LSB3d+6cAEHV6NDXj7s4/Q/xpYzibqMg7/D2HrDvkwX3nzjdeW9Qv1eLturJrwoqOTluYyZbhboaM74ep0ee8IF2Z8rUIo5rqEvRfKfvf4yMl9V3r+g8VR8vGr794UWJwrVPvb5CIpHDH9E/om0oFI5UsdX6iCP6eEO+9YB7R57gsWxCLYe0S3jxWC5jxCg65GLIcrmukWuHP67jLPLPPX7Qw2Zl7XhuhJWV7XCpXMFZ8/KcI24YagV6vW7Q/WRoc15l7ALjYIwL3J5s9OevujVHuPD25x4YsCnMskH6hBPjh+fyaPHWUIhT33v23KbV1SDxh98GDny4rHxL1Em58gCGVZcHOc4dQB2fgFKk1HJnCxqmd6doaRtib4vaGt5JReamrxqGVpeAvbBQrNBcy6fc9Z4CaaTKU6MUcKEt6F2MR4Rmp5MJ5Y/0dkvhc7amH1IsPMKDiqja5jBhzmQrI9H4SLpvUkg81ERORXoW8G6ioSW9qx5JGZVEnySIXJdytETsrh5bAVQZTkX0epBL1LuY5TRDxZmUUlPiHvKz+Etn56oD5Xzxxsd8q49/wp9OF24dFkvvPSyYlHoFIXPc2sXBDnseAkWMv3poTtTXhjeuXtbewf7yT6vYGPXsclG/OatWzrcP9La2iZtc128cFlrOJCzmGv74b4ePDzQtY/+K/pX/+LftOpPAHaW6bAM26DlNSz1rC3zqbKngucMCBwgFQKhkwLyzaiT9JY8WRychanMR5JeHnvjfRAJe1BfTxxiLAhiFhGZLR7Pa0v49rJ+bE5IsB8eqzB7mzP+rU3kW8pjK4+Pjjj71jKnib2k7CDLBXpZN7XsRUOX/WSMI+aszwrHj9HNbBKwr0YbU6lnLvehU0G3UcF89Wgn57SyMlRg7vfZb0OWcdbZ0uh0rG6ny9n+SOtr65zrTxVCgJRLdm/BWdh0/KWXX0o8FuwfC+4NAX2iknx0FrBo7bzpk/Pm4sUL2LYpfZu+Og2xOQ22eswasnU0Hk9SPTvD276bQtaJydjuKTbmVZwaq9isEXvv/sEBzqwe/Xtkd8q4KvpsUWNLa9a2wX7lWLPma/pqUSMVA9WXj8nOM1mpr+ihGRUDYWCuA6Xe00bkE7e5bAMyeCxO3vIhIMPaPA76qcEZdzDLAw/GI7wq8UYF64U8i3n6hJge3L+nu7fvM09Rz1+/ome5J9o4vM0da6jT71K9ZI5O1GX/Oj440fvvvQ+vkfyo3bvbqudOeT7QaNxwJprp6HCud9+5r3ff29bp6UJz9tcp95rBYENRuU73xsLTrMBlM3ivpKNOsn2z10StNUErVh9+o2Yqqwn6wegqeGAvW+91ySsVi0xZaNSJkrO6Ple0y68kcxzV3OmKCn1EtxpPB6wpWihy53CcF7imICfoUj85TghbRwR1GT8krYqxJUs6OQg78gAXfqtLQHlzjgp5V43TGRriJnILZf02HudMTU/2ODnnibShxQ10AD3BW0tXqXOnJ0J98NPYGIGFTYBH4loi5RF3DjqEZ/kWOktbPkVaIgXkBTI8oSE4LwckSskTcM4ROP1hP6Z3JjdbOw3LF4o0bds75+R9UFPVafz6Q3ycY5zy8g0gDAnQYL01jyEQD3JyrkUgNEeg6UKUk7c0YQYs7pynRXwMQZ7/rG4wvimv4bX2TkyohBPSGVxJWgrMuzOIjwM8JOVbY1Hb7KrmPyI8Z2mUkcUqA4pEmw8+LABvuSwc+CFmKYCSy0fVxhgdckbRaNpoDmmPse6yaLoYxe6gr7yTC1vMovVy1oY6CxbjYl5x4Km14HBj7fvDoTYuXlLGISGEQmsY6/X1NcIV9TisGd0OxjkGpwpj2rCoIn0F0jAGbSf7T+TbpNpF2pxAdkhZcAAXE53HXB3od3GQdPKO+hx0N+ljCL8dmBwOutpYHci7WtsP7uvuzRu8GT1I/1ZDCb9Te/PDWxyH6PIQ1OcAOWB8K/2ozU0Om4OOht1MW2t9PNROeah07dKarm5t6NrFLV1aX01tTGUkBOEa2SZX0x/rVXSswESLT4WMOM8pKuMwO1TORhQpa7iQBRTh6uWuugVzgPA89Q95A7K7v6cdnFONMPIYNx8wQWzC165c0WUOKBtrGxjJUjUHyyILsl8x0JQn/L7ItKqggTLfV70I8hjVwBFfOE3qGc2Qqzw06wl0J2TYk0t1H54vcRF6EXwEHbimql5hQ5aOD0vNpvRZ5cjWIQni1gxUCKLSWJr9ijT6r6XF2+R2VdufkXmPptqKqKGP8ifdJU4NqaGOgNGzepkqn6mEe8UOfeTKYo/ywCWH/nxHIi1BWznltIVODbk/ENRLtb3kfaYsFiAqRICOZ4SW7+HXB0+dVJFWxNM3Xx/yWL+WbcOq+bL5N+NVUmB47Tf/gcaHt5X7uaJmGnHJOrH/c9NioYq3uw8f3NV7b7+tG2yadhBZW19XzgHpzt07unPnpvqDnj720Rf18sde0NbmqnXVooY/xm0JYjIuPePw8A/zPOQ8FfdwQK7OQCUThtqPUbGYhQaLB/tqgdOtjYi5APDvfYCWzQ2MtA9VPGQ/CDLbvpY8naehQAFT4wHNoZMmdhklWObX6MGH46y+1fXozhkCGSF42SVofHKsm++9J3Om2L/RUzE/mB2cKatacHj0HGjrqk6/+jngcHd0fKQYIoeTqTLsTG2VoWeP1bfL3DaO6NX1LnbM68GDB8pZtyEE2WHZqmdZlHNO4snyXAFePOkJh0075G5ubGr/4FAHe3sK5HeLLm+2S82wV8eHRzrGiWN/nlKhVxZGDoe2OR6ZEwGiZlsrdsk8K3TM+IIPrN9MNkYTa/SZIofrWBTKQQdHRd7tYIM6KrCDeZYzDVEf9mE2FLNIuUcOpLxPcQLsigeZArSzpxBZR08AGmd0vDUW04nsSxZKXS9kfHYYd6ePbTzjjbCA125yHsAv6T7odnvq9lv0+510uev0+7LLgo0vMiaDp89ub1Mu76mqMvQmCsMijx32sznxUiWXYt+JjCFQXmHnsE0wU2Jnk+OHi3jNngWrSb2CRwaMVVmh2BnIxz5z5dXFgTEazWkZWKtD8qNWuCQMh30ukhdYK41y6ou5sEuq7W+HJ4c6POICsb4mc9Z1VwaCKe3dvqGMt8mfeOZ5fedLX1WwzilB2CpWVuR7Q/aCRrWGKoZXdf0H/6j6F5+T37isiy/8gLT2vBbxMmZ+i1Y9jXlrvXvnHe0/+I5mR++oHt1UPbsLHqqa7Wv04H3t3n5Phw9vS5NjabSjg7tvMha/nOtIuAS5abKgbE8NbwaLG+9SSP95H2hz1t6nPKW2VpP1yxrjG5nzbWud0dhDNnNg8wD0GND96hwLlMfoGEV/3k8WIyICzE+RFypioWjhElmeKcsjOh+TTufoRxFzZTFLdXPq5bQxRPKChzY823fqzdPfMs/S5/mWMKQyIim0ym39ECN8+QRvZQaTSAqpJ5Eyaj7Vyci3NsGT9xi0/Ji87WxkDpw5l/A5ujxnD5mBxTlK3sDPuD/N0PFFC5zac3NOUackbjo+I71Av+3XPGehOYRsLnz0yCVXLGJCQVggr+DhOT18LXny1PVpzkPKSVNqMap46vtU5tP4bGyZ5WXQzbxiNATmoQDxHDYH3mcS0uErPd7aJWT67I/9lD7yyR+E1aCPvfJxXpp9Usc4DaZVw4kCbeS4Yb8IOcJ+rq9v6MWXXtSVq1fVxYbYryVrbObR0SmyqbTBfmuXzzt37+uTn/k+Ff2hsqynotNXiD3tHpzq4z/4Z/Tnfvo/R2erxAuqTxxVRC9tz6dH8tsyIumxfKuXEk99MQzZPmDZj8blkj4r+DakkvdBHhmk0NLBJzkWEV1mPooiR6dBxlxlUTHByyPbBFqT4ltPfWyWDGSHyJc0x971OFs/fPhQz/EiOM+7vBjpq9cfMNZaC/TtCGeQVZ6yf4kNLsaArHLo0wv7l/c+Xc48fAfompytvtirvHcIrOFFyVQMUBPO9/Zi1spGvAzJONtW6OPp8anss8A+YyE4n7ZyDcHTZc1L4IPUp+2/K4MVTXnRYr8ammE38yxCGl6MwDlqPXPtmmY4DOxFyWw6Vw3vo5NTOR8Y10K275tdtv1lBTtr6+OI/ZcKtJspIu+KM4K1y2OkfSWrnyH36XzEncgO1QwPkdqctzC+W6Q02kpDe6hozDE66rcx+z6DzTlx347DE00PPMs5xic+4QlQlTQ1LfIoENEECnkq+m77bLu1tMHYsRzAQ0UcNHt6/Zu/q5o5eMCdqsTOVMwNk6tgXTOWsil1GQfs+PREh8hqjnx3tvfUwbE3GKxrgdNHyuC3QD6N+t01ygbKs64O90+1tzsWy181DpnegHycj52ikNm1CS8/Cs5LRezIFjRXLfZu1Ab+eszZy2vr+tFLl/RxOV2a1RosJuri/LnWnWlDM9Wn++pwvtD4RH0c32vMXcEGU1K3o65ClJxbqPDQZL9vcASFXqaKMZWMuWmcnM8UfJSQe3CWdrQj3WBc1H7IThHnHCHE+E4P7dU8lpaVG1LpY1+W9zQeK34q6hx1l7BzYIunKn2vJM2NtcSO1VumLe8Mdq2wuBWn0OpYgtDapTzSFpq1tZBkekwyVs2jh09DNpFPwTkn556Ejcm8Ow5iXm2Zp46h5iWpo6ezTQRpAAAQAElEQVRgSvjYPFgbA0Xpcc5qEV2GlkJ1Uu9mkwyO9o4cKzPQnbjGkiNOHy23gcwAGcs0+gbjzbIcmXZn8EkAVIRhj/5EEKDgmkqotkpUpsYn04DaNzI4F9S4TPKE3snYNBhdLy970ldKyFgHy3xkm8pSJfJSaC2fgk/tlpmB0BpaLwB2YUCyhTCd1Lp991Dvvn9De/v7qlD4rAipbDwqOXCOZReeGDJleaGOOV5YrNh+NdRt1HDIlSZcWiYYYwdDZkidc7RbyFMxy3PFPCPuJSdVTGTFYbzBMjrae+om0NYWm6eSc06Dfl+XWOiXL17WBove3uR0MTDr6yva4i3FYNClRQWvjVZWugoh6saNu/ryl76k3/yNX9Nbb7zGQXeilX6hHk6eTua0vtLTC89d1SsvvaCLG0ON7RcZuw91785tvfv2G7zNP9UV3hZscYh3vIGfcLEqeePgguSYZAszHEiBDWuB8agYQ2TjMeWYjiv186iPvnRdn/7EJyXK7ty6qb2HD3Rxc6Af+7HP6aWPXFOO5esxtohsbOO1P+nwwTOmNR2xMX37tddw3JTwjLmiL7GPOBQtj5G3inP9fh9Pwd69X9Hu/T3tPpxob3uk/e0jne6PxBAojQBd0oIQx4+fprDmLfGIA9E2enDz7V2989pDvfbqLX39S2/qW195S29+5w60psh6wJj6AOVd0BsOpeBzLiqWhrZ5l8rXoUkdDK3YACpzHHiymGeTRwvSyKZVUUcQGCICxuDWnhBHhc7gM5pYHU89+kmOn1zDF/9dddc/Je/1JET6MRB97KFyStWyeTNANOUwKEKTDcHysdqJHWMJWNyLXDr151hWJqiZpxqdqXGOnMEz7ohLq+Ytxfj0SO+/8zprZcSxrmEj3NMRl//ZjLdPXOrvoIOvffvbuo8zYTgY6uLlS9pYX9PK2hDd2FSvE3jbPKIneOA7PYllr+ANluPh8EkkiSzLA00Nlme1rIXFaUSUQr7bh3iibalgX62oyPNykvNKH0+cPJ5WhGQH5rGFX/Ll5emfb7p59J3a21dqbBEaU8NiKYuvpCbfK6QyxXx/yBO83fs5JB5ppePVMDflYq7C7FieqVNkerj7QFMuQ3JOs8mEoNHasK8bN9/lrfKRNjZX1MnDOXEPf5G1b5f4nd0DDbi8r6wO0d9Gg9UVZVmBbkn7+8equXA5X8suIrfuPVB3uCLbZA5xLk1mIw1X+prz9jTD0VFiExfwsYVtqxZTPbh3Xz1s7ZSDeQXf9ie6a2trmsF/nmWq0LG1lVUOUZ43ayMcCdjBHHoY90B5kWeMM1c3B1x87PLT7faT06QL3TzvJnsecVKfDy5FIEDomS+TUxZtzZHBk+ScvkjYw+TUwH7VcHZJt2yTUWofC3go1O10Pwj6N/oRm81qlG3uJbRKDmo1B7aFvWSwOHmmWG239t3Csq1vjAOyV6tfLFCf4LW6eUndtSs6wiYrdFUbvdOZmGQsS8ksVoo4gKpYy/6zg+yUi4j17W0Q7G0eGfgYoe0kdNpz4fKxp5D1lRWDFrGrOYfMsmxU5B2tsk9dtF/9MJ/b+7tcFBbAqcdlpTfos1dWMp1Z21rXeDpCx1j7XFRLDPTDu7eFQugjVy5qenig3Xs3sdun9G0MSTZ/8gXzPUfHohaTUhNObOsXrqvb36LSUCH0CTuyQ3g5LbX74KHu41y+8fabyfY8uPNeort3/w4O5huyX0X0ul298rGX9OyzVzTff4s35XuMOTwB+TYNcUSOxJgAk7/B8hK8FLwH2TlEmodiTzsC2i0jTCszz3RWaQarlG30nkBZq3wc1h4yGFDZnhmzqIQiKmd+Ero5suooJ0zpZX5kLiM6meWZYhGp39YpilwFdQvWShHzRM+fXaJhPngvb+OPgfWWyROmNHkxy1P9mBfKWCsZtAviOWekDuuug8MyARl3k84v6xdLvmNUt9fXEEeEYXV1Xasb6xqureoc5A1xNPZ44TbEQdE3mtBOY6OvSL/Gk/jUbEJPyI+1VHLWqllLtrYsbo6eBC7hJWcYcyLZn6zNsFfW1uTqsSExFjqDLzJFxlrAb5ZHFTFH30HRyjrZl05XNsbcePJZKzNWWvBeBHDHlPNtvNh6rNO8VpxpZqBsAQ/Gi/2Z9Rz+puyNU8L0bwdZGTbSxvjRT39OP/jjf0HPvfwZferTn9FnPvsD6vZX2GkDa6yhv6AZzq6HD/dk/zeZGAL2dqiSy57FV9dWtMoZb87FdjSZamd3Tzdu3OEcucH+XMKl8V+wzjL9G//h3yPdPta3lvra5vxhv1H0VLXG3qRI+8X+GeDNStEyZGbZxHxoRYbseIiT5tzY6iW6w2XZ5iZn7uMZksyNb4NHBksYyTNYR0t4CEd0uS3ysjl8cP++Ll+8kviYIZvxZKyalyOmo1evXkn/FkyA3y1ekNqe1WXdjNI/PE9fEDLSgTF5aDfLteraIvhx8uyzk/FIRqvoFNBu1EefB+j2gvk6PjmhjtK9Q3wi6ylD105xZnfQq9PTEWf0sZKjgP06o3w0GmmBDR5CY2Q2nHaSk/NOq9jjXc5YK+zTeZary/0hz6IC447B6xIvsH1w2MuB7DPGueXh3WC/tMuKTP1eD52YYnfHsjF7H5Rl5GPPj49OyFvgVD9Q+zEJGCwV+AqCHKGXeIi0j1VBPjUvQWrWbAlSnPVY4ryo07pFV1i3ol7biG9rl/SP+Pd6rK8zUM/WdaKf+oPfRNOIGahgjzEKavqfjQ/Ty+a9nQdaGWTYPenwYA+HGPcpxj3mvLqNrtTskzFEDbBhMbDvdNekurBtTN1iBcfPqmJkj2Q8NXvk/t4R59sDjUYTZijI7kGb6NIlzrpbl7awyTmjs3FXGpvjiYs6jzKWtP0iwyHSpp7oki/1b3/6Jf31H/+U/tjzF7TOxfsv/OBH9bf+8r+mZ3u5BtxxLmTS/+iHX9FPPH9Rl6IUXcm5aSo/mas/rfXixrp+8JMvyZPfoEMZe3aBPpV2JnDIxYm587K7nfh49Cmg+0TlnCNw8nKyu5kIRUqPfRoOe23bJtFo449VSFHHt4Fg+TyZWmYuAyszLJMEDfjDPY6qT0PMn8ERnoEjK2OSUogY8FukdBIJaaNhedYrQ5ShcuKm08Lyn4ZzSOopPF3H0kY7EbLEEjVroIE/SwZvdNzTVazoQ/NSJm1N9hUJ45UhPBoPMrHGKZ8xVJ4xAEuXpBcNumhMMd8N85/KEUTNGqlYQzVlC1Dh4KnQI4f2miPInIkN6Zr9BnJKFxHuwvaDjFhn3Jk9PGRy6qgyojbGspKPPijD0BsCobw3/pJqZZT5yGJ8HClPqZpV9bLhVXxXtLM4AY+nK+fSNx07IJkus2cr2GwyGOtbhNPxIi1gc3BMxhxAEUIXR0S/32UTHWBUh+r2OppyaLW3pf1BR3kuFvUJPdXqFIXkpAWXlOl0ygBrheDJ8ynOfIi5YFGkQMgW0IBH6dNwuIgyYx1N6GwMCzz3Bnv7MGXD3uBSfPHCqjyCn05OVRReW+tDDbpRDZMzHh1rNj1RhuW4eGFdL734nF5++QVdu3pJK8Mu7RoJo+sYW5TT8eFC9vZhyCXJeFvt97XFhW4NY9eJUYFMHyQTnP2bADVKQKZE2xoL1fD2ycZhxrBgftbX4Y0xO4bdQ1bPsHl++tOf0KWLWxL1T9k4Gvp2tB+PxxpPZhpykTzkLctNnHGHXAAKmyCUAv1Sg4KIcQXqC74TUDY0Sy0IeG6++XP6zX/5W/oX//TX9Wu//Nt6/dtv6+uvfl3vvfldDv687d27rcOd98FNHRPff3BL77/1bb36pd/Rr/3Lz+uf/ZNf1D/6hz+n//Yf/oJ+9h/+kv77n/lV/davfUO339nR9ACdmmcKZVeaB1U4gDzKrCqongulDgrEA5cSUSYUPrCSgqkhoVIIkxz8UDNUzQFPRlDwkfAMGVWhiYArRZVYl9poEl998a/o6o/+b7X6zJ+Uz4a0CU/Ck3wMnvjjoFS2iZdstLYh2tvPFjW8sG6MMWRtrFrdFl4eIgYYlQ+kDdkyDFbL2hvKdJC1w5PhhR/999Rbu0YFrxPebOwdHKa17KE35rAxY5PzjLPgkFNw4N55uKPbt+7KNsiaDZOzO2/yp9rl7cpbX/0F3fjqz0LLuPsgmB3KPvwJKRthpJCvZTQFfPHIGAtEeFIcFqnYtiRixcv8VEPOOQXXxpU+cID8KvTUsCBuMEOJcKnxJM/W0pAIW+QcniwAAzwykEH7s4d+ku6TNpLnwZKANbBoyq81w2lih02S8iGoxC7Zn2Q54mafOtirMWvQZN6gm6+88gqX4DFTTV10oUEbrW0CdHMcNl0Ohcc4hzd4w2z5t2/fJnBA2MYeS7xRheOGxU681v1797SA1gyHjuVt0u4Kb9BOONguyOtwGK5Y12ZLTB8PDw8TLaOYZVGfeOUT0JMmXIZGHHKN7z48dDtdbG8us8M2Jrs0VShNjwtnLKJiUajIC2xptwU2PKfMDu52gfSsOxNhw1wZUqf25Txtc3n6lmfQJgPqiI9HSTx5dnG3PaJGZjVlNXWMlqgeYqZIW+sjgQtrF5t6DksDHyOqUXNpK9kvAG/gbN2UpcVLpYMwzpsanaoJyyVSPmu4BDV1IQKbfomgotPT1oWL6nApiGxOHuPtOfTnHNwH9NuDF3plbZ1wsAdcLCbsdT5EFchMy08aFxtWRf/cBpe5ko85cu+mLO+jTM89/fR7A43Y8xZlpYK0HDwFrzl8zsmz8W7x8qLkIG6XKyGzbpEzN5kO93bQuyOpHGtQNDravodN5cCqUtZRnzHFPNPe4THy8srygeZzj572KC7kfUfCQV5kfb1wHYfO1eu6dvkyzqeB7FJtf4J299Y97MstvX/zfe3jeNq6dFmDNRyLNj76KRcnuvvtX9To6IGJFHpPP54MAwHLkGmnXg0qeDAsZDrxOGa2f5czyhfAhmL1QFrDEIGU0SHgMdoGoh/61Oe59HoebyMeGTwCs0S20TIQPXsSiUBdg9WPxAnP7Ln8Wc0UUoKMvYLl+5TVflkcvYo+S+Xee0UDep+h1wXr7hzMcSzoJ6MOZVY3gXSOvvXRx35/qC7hh6Et71HeUdfWb3ImFcqgZQjeo0mmTQwOO2OHZkOJYGsDa2TxFGakbf8xzNmH5pyrKqh4nynRjF5ZEVvQj+leLApFxmdjyYuuis4jmF0xFIw1o76XT3JBuGrnggBebD+wM9SMS6H9umA+KzlvzmROngl8THCKT6YTTXAUjEAKLQ1/Ey5vM0LMgIYXntX1j/+4fvin/iP9Kz/+x/UDP/RHkM9Qs3kNKtaIZP8Xvu3dXR0e41hgbfcGA22y/kIeYCmyNob6yAsv6fr1F7V/eKocJzps6eBozIvRh/qpv/J3ZfYOzv8QT7ARP4J/rElSc+aI6UHEwqSkfaGt4Wzi2uj5d2XVyKcBT5sNz1D36JyR9sw5BNiKKgAAEABJREFUST0Oyz+re1asFKGE51FdEjxWZvpBR+r1BwohyP68ac6ateLjkxNF5BZjpjzLFXyQvWA45oXh6PRYnU5fDecU69PoBNrLscbZ+2rOxJZnZTntbW+y/W2IM3yCA2DMnluhg5PRlLP6LM1LD9t8zEvQtB8yEfaLNe8dOpdhOyr2wEq2z3nn9dz15xSCb/8sjD00gz/vPUNp6LKRdzBCrMd6ebi9o/liDo2aHC/7ZxcW0I/osmDYQuMl5pH9YIzuVJzHV2WOUqtnvAfkYK1rJs/6Nz0/RT6e9jX7Fh0rfaxSikg+hUHGlqV8Src1rRrLQe3eVtIXOxJ7t+1ztj4qZGN1lk2eCpJCPZX3dNJ6M9AfhIxuAp3WCdQnn28en3j1PigSy5jHyWTEnehYIXPMPXJeX9Ww19V4fAyvC+082Nb2gx1NT6c6Zb3s755qd3ek46Opjo/n2iN9+86O3nznpkancz24v6tvfP2WmirTZ77vE/r0Jz+lz37/Z7XOy5As9+jdnk7QqR59mKwXnCsaZCsX5HzApVNr0sy0Pz/WkY616M/ZQaa6shr0iYuFuotKAcMQO5kmeSN7F/LZFy7qj714QR9Z89rq1vr+6+u6mkk/dvWy/qM//2f1R77vk8q5YH3i4iVt8JK9Zp+ah0plNVfDeUzc+yrsaY+zVsX+3XB3c87JITECvnksQdA+TyTarKYN7Apk9NrU8ps+ZUgULa8+j1nqcTjnxHOeZbzAznn6D4owTLu+fk8IXj2EzCWQwrP4Mj88liaK/JuEhoYJjhEu8UR/MO6cg/9HsPZ/GNToqnNOMUYF9NKxmNwfpiF1jAeZfEENGjEq5/kO7OcBWThZvoEhwrzIU/pQXQ17oOU38GB38LpmvOil6ij5QjWoWDFl4xV8hm43ctxVs1DI+aCsCOhXrpW4or4bquuxlz7K5VHeeRVw0alz9Vwmu4fQRGJ88sGLMp5aQsQJbRYdSZwbEoL38tQioJ7VJRAhDItDpqUMka8APHBAjZTT24X1vlYGuRYY0H3egti/r2P/INyQvEsXVpQXDIr+FyyIRclhlDfGPS4RGfknoxMdnRypP+yq2+tjOKeaQ6exnz9xoKwIJ5OFpmwmtojqioXFovLBybcMK/GiJHc1Ta0K4VYs5MiG4WDy6OCItw47OuTQO5suOCgsOBhMaFHTb08Fi308nupw/5C+Z1pZWdWLH/mI7N9SuXhhTVU1lXOlrj97WZ/51Md0cWtN5tV+87vvaQ/j1WdzuMDiX8HLvTpcV3+wpnv3HurB3ftacNnKgoeG9TuXg+8sy9o0l8gQggITMWd8Ju4id1qQbz9J/eLvfFHf+ua3MIy2SXblvGQOrDEHmtmkUZHn2tzY0MqwnybeLnBHRye8kb2re/B1wuG8hugpBxeHkGyhlxggT9w2pQQOTrVtEsjM5rpmng62R/raV97Sb/zLL+nVL35L92/tJAfQr/7zn9fn/8XP6Uu/+gv64q/9M33hV35eX/jVf6rP/9I/1j/7uZ/VL//iL+hLX/htff33vqpvf+M1vf3Gu3r3zVt647Xbuvn2Q739+i1968vf1f6dQ/lFh8Fk0sTZ/7lRsp97zmBsxrTYYWAu4aBvwWIQiyXgDKpxqbbwqksBp6oMbMoGNNScSdQVC6qmPhoKwag5e13v+Z9W/6N/R93L/5o6q6/QwZAyChizzoBumeonUHr+1MSWQKTnCZNvTZtHoJKRpIYHLCu+vZaqSpxuKbC094H8FuTK6lp+qmRf1tESL/zwX1Fv7UrS2w7zXjOZJ6dHvGEZ6RQnwsHhYbo0dXk7tTJcwYhUunnjlr79re/otW+/pm987Vt6FSfeG999U/a38ok8X3DLd/ss2SZhuQai6bG4ISXOv8J57FGkzfNkeGwKgT1tUvKPevAM1MtZqWQK+ZjAbch26TDU2J9WxrWeCGn5OEfW2wdgfSyBoOVp03494uN83pn/VL6sY3GjZ0mbW3PsOmiNccBF1u9wMJBdMDIOf7aOOlxiBr2hbA3a4ZNB6cLFy6qqBpskRmoUdf6JGPAT5s1RYn++FNCF4ILMVinlsT4IR7xVqtkwcg6mt2/f49A0lx1Gp/ZWFZkNV1awa4eaYWfMbli9LMs0n5fKcRrbnzHY5Xnr4kXsa08X4ckYyrJcgc0Q86gis/rzVD7CidFBh0oOkR3GVDMZ5iCxy/isLNExYDYDnRcfKzcQPX9okuKObxtnO9ckZDIAHsmCiOyKrMCOtchixn6UMVWBpUBoTRI83548AntqvoDNIucqEoJyWyclHvuyXArlA3Xo0wffxs/rQAg5ajme82xrlK1qE7ve7Q+UIZPh+pq2NjdwdgzVZ//q9uCRwVYYoi5rcnXQVx4zRfa3gk3f+qY3efo1GZUcLGvsrMUx8eizlDH+oAzZD9XtDxWLjjy0jsx2M//d3oADgpc4BHSgv3V5S4PVgYYrAy5OhZ57/lldvLTJhWZFMw7bo+NDTY72NTvd18vPX9L0aBvdOJbqqWa80Njduc/FpARKUDaUj13sZ2ToOShAF0RehlzT1sWr2rx0TVevPKMrl5/RYEB9k42P6nRXFHnZsXtwojv3d/Rwe1/3H24jzQpxTnT3O7+icnSHcdpMifljHHrsU3nqkmYSESP1apXIp5wRcrGyddVe7udqwzKV23ps6zMspu8sDqWnHusPeJ/mwC9DwX9tfdp8WAgBmxMC2teJj5SGlxQyvzUo0f8WM8045Nc45OqlfYIT2vENESjI1o/1YWNINGyk8FpZSC/pIV2b3gELbY0t6MPWWWpn/RuMpgF+Ld8wx8lhaOOlppOJzFZMOE8lHI80MWA/ZlyUZ+n/iDeT8W/8YO7gBAaMEQsMyKVAf/O8kDlhOpxr8qJgnrucL7rkddTlcp3+rLLIVTyFSNqQSCKX9gJac54pEyrGYkKysVqdc6S+bVaUdORsniwM3rdzFwiD4JBWTCnfTzyWdbbGg/fUA20G9ShtH/If0aBaSkfG2e2v64f+7N/Sv/Mf/x/1p37iz+j6iy/jygw4ZR3rbR2T6dOZanfvAJPpOSNuaM4Z8+HOru5w1ltweC+hVnFW+fKr39SB/aPRZa1/83/y9/SpH/3JdgzWIdx82ONt5PCbqsArpJaMPqq9FNMyw1INccD+YOc7wRkZjx6rwkRbYDgr8NaPJVJnKcLXY50S5SHPngAfAf4JLHnOmF/GArme+AIdPNJgZV0FLyLKxZT8mulG49GFEY7xkjUzHs/gMiBPye4Afexdn3tCkUVsRkV+oywE2kppDaGlKcEA1rC985n1M1XJ2tvkRaij8NT25CLDzs1k+3Rv0MM+93AinMDPCnaukvNOPMDL9HA+LdXp9GSyKPKsFR3ESu4XU9aWrZG6qVWBUxw0nS40ez3lic9aUxyMMQboSiecr0v2ywlOxRXOBcPeQAEZz7hTnHAua+w8K+HMONCEF3bRZ4RTef6z4Z0c7qe/MGDLoJZv4SklSiCYtJrkB4umtGV4ctoH4VQyUiSJ85AkzkMlnrYNyfTAm9C3FiknfaV65zFLwQNp48FiKQzEDDBAbMkPlVKa0JoRJPmhlzMbbxRzKlXIdn19oDVestfYua30q50LOj4Yp3/C4uatBzo6mjMvK7p8+TnVnPVf/85b+va339fN9x/qzTfe1J3bD8T1UGubQ62uDDVbzJKOPXh4L53HDg/2Od/u6RQ7WNWlcpyLXLk0Rx/njZLuBWz+Bg6i/oUt/fy3bur/+8W3dXJwoI/j1P3GN27ot199VTe4Y51yLzuc9fQzv/W2bhxHXbxyWdcv9PXTf+kv6wp79Z/43A/rzoP39P/62V/Qp69c1H/8Z/+0fuT5a2oWjWoXJORcYrcr5GCOmxX4rVgLJU5Eh4zsaZyTc14O+Sl9Sr4bOexJoFFGe4NTTZ1ajRMxu09bGylwP7Y/GfLcB84cFa6hb2o7aDjskYeOs4aWpswlODnLNzSiNl8Sob7nB3IyUjSTxRPEeEHlGhka4rVRcSK2BHHLsl4M1pGFiQ5lFvKOXtbO8q3u02gY49N4us7vlzaaOeeqDue4gH3xJndPx083sIpP5dXUszGLNoG5ChaKGfFivEo8e9p55jlnABmIwP78y0h52kTmt8Oa66IXfe6m3SyXnfPKEDWHeMAmROYnMMYsD3LYltK7RNuE2OC0LOenqhdjCV9E7WrWRyk/Gykjr++mhJU6kZ4qVSyKBZVRJg5S9vP6kgVnmGGEF+dYsMEtqL2Q+G6HQjR1ywgIbSGrtpFyWKvUKo0ZNDa3DEEMeoU2V9e0xlvS1cGa+lwaGjbGbpaR32HRz1jQURcubqZf/ZTVAoM81/qFVV27fkVdDtKHHHZHHE4Hw0wZi+5kNMKLe6CaulmeK5KXZYHQyjN5+q1ZxGagzfCWGBaPdYrBq2ESzDBf2NrSZRb4jLc+p6NTDisFZdLpyURZyPX8c89pbXVVYy5hp0dHXKxq+OymNwIvXH9BfZxR/V5Hz71wTZ/45IvIc6Kvf/3LXKrfUY6T5gK0B/2CTeYYsQXeus65mK1AY0Xb94+1OryIERprZ3dH3/nud9LhLOeAlGeZaia5gmdTZue8gkcJ5g2hgJfJ/Lnr1/XRVz6ufQza9va2OkWBp3xbX/ri72p3+4H6g1yf+MRL+tQnPyGhIWYMX3jhOSEayUXtH5XaZ2O5e++u3nzrTcXg4C+H91wLnEA1xtGMcAo5WNZsYNYvnevuzV10LFcnrKieBeXq6vTgVG+9/i1989Xf1Fd+91f0O7/xi/qNz/9T/eov/bx+41f/ub78hd/Qm9/+lnbvY6DtzyRw6GRcbHLG1szF22Dpxut7+u3Pf1PvvnZHs6OazFz1KKo6cdIkyOPI8eiaLz1x8gjFJqC5l6GaB9XQrck3LKhfpT+QDNKZ4wfnT028huuaeOeF/0DZi39b1/+V/0LD6z+huPZJ2YUHuyqh8zbmBJOBwXT+DFTiQST1WQ46Cd+kJHhKgIylTR9NhhZa2rJhywJvVS2yREuzTXhoWLn3QXYwiOhHzCL6GmWXyiKPyljUWfR64Yf/PfneBYUYOABNNR2dpg3w6PAAB+eeDnmjtre3q+2dHR2wodk/NGgKUeQdNRiZ7e2jtJm+8/Z7vCkd0bPU9o344LkuGZsxp7MPafLPUhVlFXpjoR3uDdbSyv2ynpVZnTa/hj4jpBMe4gHQZ9uAb7aKpoFFR1xtmX9Ux5N7BqJPPvDCxNDrY3OzTJ31/VSDR0kj+ijVxhhqjT60bdusJCCiydbQX8OaLZnj6XQqOanB1ngWnDl97PJWUt7hQNvBBr727e+oYp3FmGnKQVBPfWoufavYn13m68KFS6qZn/5gqLt37iUH9Qwni13usjzj0t1nZI2M1pzTj9mNwMZh9C20f6Miz3OZTbE3lKc4cTY2trBplU44yOQcjju9Lu1zHeAEd0zGFIdRp8ixUblUOUEAABAASURBVKfYrA6y9wreawb9KvG2rr39XdW2JthDjBf7k4oEDt+mK4hEN976jr77rd8TDPI0jKNhpAjTAmLBZ/L8R/T8sbT3rV4X8J0jswgvCeh+RpmHF+nxiarF0gJVgu1pxoPtaYIRj95E2mTA097ihhCjIrKKFhovzEek3NOPz+DE6ot+aN8yCO/QM5oVGRvYeZcFRS7FHS4AnUEPW5yLZpqcnmL/91Wyx0QyurxIyCBVI9uK/TayTgvmrygK5d1CMcsl+PAGRWRG/xFa5Pf7Kyo6AwmniI8FTpcr2ti6KE/dTXi4cu2aVjfXZf9o7TrpCR6kffatU+b3mFDsARh2eDrRnVvvy9en6ufstSfbOrn5riYP7urg4R0d7u8x311duXpNOY4t29tj3mPuu8rikGHDl7DJ8EEG/ecKWYe5lQ7s32rgMpQP+nrh5Zf1wsc+plc+/ll98rM/ostXXuQljdccG1KbfszH6PGRjnZuIkVBl3lLVFISiXtxHpIPFoI2m/FTl3rJJjMPzEZb4pEVrSxxXnZeaLktvA96Gm3J9/i2iU7FNXwa4CH1bR2QprxG+T4UVi/BCFh92lpdoqafrT1sddfYhzsqekC99G0hfSzHXJrssBtmTxZcFgxnNMzeLtCrxzGbz5j2Get2wqVyxAu0M5wQP9GEs5RhNprKnGjJCWn80V/q3vgkYhwYV7HIZQ6egtDQNYcP+0fRIR+71rVfDXHBLyx+BvIs/wzBsxvQR2srZrJfjiVw7kzjS/KiY/q10dv4EDyP5dWmFpLNY2DOoYVyygLPl+kLualOQKDBk8qiYhGV54Vax1Whbr+T0Od8aWfSLhfBbvplVEeFjekMVs8u94R98ta3rugv/o3/k/7q3/r7+sk/92/rIy+9gqSCuNMpQyb266I79x7oLg7PT3zq+7W6dkFje0E5k1a3rmlaR+Wbz+s//79/Sf/Z//V39JnP/WlFbI5nPGm4H/LlbTT+gwWICZnYWf4MnOepxpCRR1DFOVu2EYmPd4omB+Cp4K0/A7SNtCePRjw+gS9oM+t08mg9naVtVqCZ9kOUP4WkIbQkY83JoB57Bd/EmTvinj5NZwarQ82mzD3nBXpUtIbU2uVsMuLlxebGpuxX+OZk7KBfc876FKenqhvZGTmGIO98ymuwb9PxGAdMRqyRh57tw5Hzkmfs9uuaAfProtecl7zdbpe2HCtpY39Oe3R4xL5Ryvo22rZXW7v79+8yvw1lyBidXRn0FYNL9MWnZD+0PXHBOhtx3sq5QNpayPNMJrcFe+MKL2EeoBML6vbg4eD4UB3Ku+hTt9eT9eXgscsebLQ8Qzo5PlaMQZH8U+4gc14A052sjGKLggA8M2iBpwyQ8sjYYqIij2x6aqqIkdhjM5aS6YsagdoEbX3i5C+TlkXKniBLpP4pbEPLA/Qp69Nn8tE/gidOo/YbGrST1SVqT874RoyNg5IyeymSea2t9tUpImeajmiuAbK7fHWLuNdwONCVS1eIZ9rd2dNDdKXDuvzkp6/r45+8rj6y7fajXnihp6uX+5px+T092dPR4R5zUeGUn2s8myiwZy5YsEenx5pzXqvRmBLBVJzVKqf0jzhvsNddHFzRAfcbN8j1J37kc7rQHWrCHH7uB39Az1yAP/T5mBfUv3tnpJ/7ypv6+hv3dYP4N3FEXXjmeX3hm1/Vb772bZWcYX/kpWd1+ta39dmXnxPDU8WdpeJ+YtaspP/A+FfXhipypIWjxNuk4VwU67fm4t/glKlwZoVYyvGiNDCh1waremWzr8uF04C63tfyWcAWrTLVfXXRnQ777Tq0VpuF1rDDrulgg3JmpausClrzQQVjisghxpy7b0cBuzGA1gBHwqqkVWxAj7wMN8Ca5xwC34HzqKMsJ7wA7y+vBq2XpXrsTyxLVc7LuaiAjKIqZVTOuLtF+nSETk4MQY33hF5ifIIrIqpdIyurrMw50QVaUyswRkefBll7ympg5eLT1I2ehqin9GnS94d+UWQ003pk77I4ZGlpsQ9t8USm9d+whoL36rggJIgcI0cnZ8c11ZCxM7mHP8/ASKb85b9wgoOn0sLVXGUb9JQKyJFNQ/lsrA4v5vr1TCu8oLmIDVyZVVpFTh3mJuC0zOmzon4G4atrTs9uwIOfqcLx57FXF7JGL/QW+pGP9PW5z3wqjcnXGN2KSa04QBhq0nbBL/E8toeAuezyX1o+9eCKAdeAh474lqXMwBlERx6m1oYrWl9ZY/CZHCsp0t2Mt0v37z7A6M6SR3Z1uKr11TUVaIkZxDXeVG5d3FBRBO0f7On9m3f13nt3dQ/D26A4Fy+vy8eKi8kh3TYyD3HJ4XZv70Q2yAFGYTDsywXHgp/JDKhzLhnPgHJnIcpC49M2RFQtpSGmUw7odjlDr7gc1Wrg14z1KhevBQr/3nvvwcsNnXA42ljvyf68a2N9k8v0rt588x29+Q6e4dNDXbh8QS++/KJiHmX/ts4bGIBN6tk/rOt91JtvvKMH9/YUQ1fOdRBnEGtOh8cTxnykxgUOaU3iYT7HHDTC2K0gR5YOC7Pm4lgUTh7jOp9X0HDqcxncXFvXdRxBK2urunHjFs6kQ/3eq9/CmXSqyxdW9bk/+kf16U99UhXyunfvvt564y0VbDxbG+taY8Genoz16qtf04xNqkFmM5xMg5VVicXrvZf1F+HfY5h9IO1NetKNdw5wn3TVL1bRkyjVucR8B/RlPjrU4e5d7d2/rYd3b+jBnfe1j/e9ZFOv2Xg1r1nItMGIVBOvZhbVLKIWU0+9hd759rbexuu+feNAo/25ylOneuxUTYOEg0cYzrokr5TquWhnaFJYTi0vku9BgLeshTl8zgDnZZkpf+6vqf/R/1TFZZw+qz+o1Wt/HNms69GnehS1GN1bIMs2pIR91fb1AZioWrQye7yCF3nBcry8VbLoEzCaBuvIQlHvDJ4NJAOFYpEpZoRZlM1TxsZWczk4OjpU+vUPRqNEKAt0KJHHyOzj9LN/HLbCUNvPX48Op7p956HuP3ighRmUTPrir/xD/aP/+u+2fcJrALbga+yFASkncsFLhpSggq2xGrolB3kLa3ix+pb/RB1syqM8iS6BT5D1pfa7HTmJ9DSUeA4KS5mZ3LyoGAAPaQ+oRIJ8nprJqtmAWixYd48BftM4lvaM6qldIqmW5uO0Uvn5V53qBm+1xRxksot2yHJk5pGJ5yBaSE3DOl+k9TrhLeTm5mbqdQU7ecJFOXI4tY2hQh5LUm0PRj4E7MzD9CYRArpw4YJWV9fkA/rdCNsQNOGN4hpvVG3e19c2sCGeC91EHQ6hGTqxwJ5H6Ng/mj/H4IzgwTuP3TvREWv/DjahUxQ6nZyq2+vrNodUW/sRPRJ95OjWiAtioM8x69foHuFM6HCxMxsMm4oFusfFJ9KfwRP6mMkQsVclI15wcGkH1n4jFskl8ejxjyfhk9CJLJ+qDsQCuV42v95HmQwM0ewSaclTx0AAUzV9poc4OTyUeWsfZLYso13GGA0xkA+fXkHBe3kg9o0UQJecljxU0nNOM6W0eREnDBeUmsPWPnO6f3DIxWXGXJSyFweHezua4hg5wQl7wkHU1uXR8VGy0WdrwDOGkGC9eYk5y5gXQVM+s6GgydJsPk3xDHkXzHGHy4Pn0FbCk/152IRLSA3vFcLdxnE45oJ1yvwdYA/EOihyaLHGj3YfSItT1af7urRaaHL4UCc4f6rpiTZtP95c1Spvz4vuAJtQ6pjLyIg3tcaXOR4XNvQs49uzpkps/F29+rWvaXf/SFevP6/nP/ZxrW1e1cr6MxpuPa+V1Wd0/aXv0/f/6L+uH/yhH9O1a8/LLkq9ItPtt1/VwZ1vywbWrtMKujyIwebCM/5oiOiUJzNQ9thjdWKGDhqgZ2kr9uI/qlv8DB7ZnMXPQuvzLG7h+ZzQXvTnA0SClRBansGiFiZIRtbqtYikAfzI2qY6XpACFgLyLW1FwXuqRWXoYBpHEVWALObYeMvPVOSFYjQsZZD6N54CJIJFgF+C4Pzx9BkSrH2XdZsnWlHRR/J9qmnrxWylSb7NsTHRFupUsod6ZyVt1MN3AnXacVM/ANZWGgfjTyH9xIL+Hgdl1LSWEmfHR4D2U4/Nj+0hZiPPgbIkbowH+vMWArhOD0v5CSqpLpnBe2RtiMp8pohOReSad3PlRaE8z5B5keSdkV+cIbe8bsqPxA2v/NCf0v/4P/0/69/66f+F/sL/8K/rIy+/ovWty+oN1lW7XLfv76q7+YKe+dgf0Sd/+E/p3/gb/wf99P/6v9X/5v/2Bf2d/+JnEp8BxoI3foiYNEyRnuCcapZnxU/ls2WQYzNGcPbUVt8SXs6xNlXLubS0+GrkrA/0zDN2T79nEPEgLWXjkY2Xfc5kb/J/EhXr3gDZ2moaEgUij4dWjnbB7GKG7eJsEGOkjuT5b07aeJhR5kNIOvnMs8/I9k37t0JH7Ff72E2PoyCd3RmMc05z9jU7s+d5DuuO6k2iGRmHx2Z2u12cKgvms9AqZ2NDFyfeAGfC6cmI/EzHOB64j6noFBrTz2DQ197evtY5U9v+1sG+tnRqnBEDDfoD7WJTbbgRvTE7kWEDzXljd4YA/7a32niG7O9C2san5Vlf65sbYmDY/ZF6rMM5Z25Rx+4gPnhVnOttr7X6PgQt2K9LbHav39fdu3fVwzk0OsFmwwCPxNzanJjDdIYc2/PWglzTCZCmkC+PpDOvmBAVi6iiyJfopNDGI+aDSSVo2yDY8zg5+uAnpCwrowtrnSDW2TmskFrGbwJfplO2Fw3XN/XCR79PdkaxX0I1nFE7Ha8uL0nmXHxz+CwJD/f20nwF9MbmyByB9+9zl3n3FrKc6dKVC7py7aKuXN3kZfxFvfDSZb340hXYr7TPPjfHCVRzURgOh5ylZryEWGiTc1ivV3BfnKvG8dCgCAbnKjX8t2i8DrmbHR/N1HVRa+jT2spVfev9WzplTPe/+229kjmtTUsNurWyYqFJnCLLWp1Q6md/8zf0O++/oy+8fVffub0vn0s+62v9wjXdfLijMfeXWEX1cRU45OWYbxjhDjNVTtx+LYIPRG3oVDvBVaXI+d03jUxWg1jrT//oS/qr//rL+ps/9VH9uR+6pk36iarl/KmKbK4c/fnj33dFf+sv/6j+4ude0tV+UMctlGmmvBrpxY2Jvu9yrU9fKnRlPcrxJr7B2TBE9hfySp97vq+f+sSm/s3vu6Q/erWvj29tcAYZyxw0FedmFyoNfKmf+uzH9Pf/wz+vv/mTz+qZjuSZyzzrquO9NuHzYpA24b2Ho6JHWd85iXAG5izkCvsQ2Qd68JvVpbKwYLzYjYYBcf6zfzepx4vGFdZLxv04MD8N97gZzvQRWjfmfttw18i543WZz6L2vFQoVZZejvYmS6da9nG08fDlsRMYPJXeqwpBDSxtrvS03vXS4gSBz6iOzBNvohdP7145wzKGAAAQAElEQVQNk+Gcp7xSYN2tuFn6ZU2uFRyHU63EEw00UcFYnG9Uu7m6bqphPdGwmTKnpbzL5HDIFW6iAfndZsaczlQSDoe5PoY+/6svXtCn1oLWFxM9hzz+5LPr+nd/6GP6mz/xI/pP/p0/rx//5IvaRGabzEHDAfD5rRX9r/7av6W//Zd+QtcLaRgaeU6Nn37uiv7ev/8X9D/7M5/TJ59/Bh2byZeLUiWTUTI4Q71A2MQrmE5vlhiYvdGtMVK11TNQXjI5NZ2Z8UtlMFADpU8te5N9fHioCV714L1izDUaNZpwubdLz6DXlxmxMYfJyCHAPLZXr13VCofO4/GJdvYOdDptNMbL9WDnUHsH+zg6umCoo+MpC3bBG84NbWygCk2NZ/dQhweHyvJcQxZ4wSYevFcI3tYT9Weyi49YNF5OzjlJTmZc93nTub23rdF0RBbCop21H2C8Gxd0ByNz9/493pDPFXPH4l3T6vo6NOfa3jmQGYgjNpNteD46PlF3MNAKm8feQdQ779zTKQfv/mBFedFns5nI+Uyd3iqOrLEePDjQjZv3VbmorctX9f1/5Id16eoV5Z0ukxbUMB+2IUTKXSWZvAvG6EMQ+4SE8roY4NvrpY9+nPF32CR2NEXO00XUZS4lTpW++9q3NOfitoKzqK4a5XnURz/6sr7/+z+rq1euyGU5XnHpM58lfXVDgv5wuKpOvycfomyOPBuHRzYGyeuNr/26DnZGvNmudbg/ZeOKmi+CZtOKuR2lS8/46Jh+J4xjIbEwhc742inHEmaukK9zVTOv6ahGZ5xEOg8dBUzT+HCiG2/fB/d07/197T+Y6Gh3rulxqfm41uh4rsnxDBDa/95xXKX8CU6i2dhz8YpL5FIJalZDWSDDHBTKnvn31X/pb6m4/BPKL/4x+dgRwxKdqx2jpFrEQ0L0GaHBS8FAuT2m9wmWEHU8yBQLwAHB+0D6DJRlPsnzSZnSjo7P6oq4+Hjv+YYNW3O2FpeoWZ/kMrOpmNrQpW5EF2yejPaf++n/va595FPqdjN1eoDw8qV1vfCRi7r+3CVduXZJ65tr6rHmLl3aJP+Knn3mojbQ3RXW0GDY03A1V6/vkFcFavqrGYuU+mFcSgKDB+RksjKeSKU6otz4b2G5wb4SGA4hCg1FARuP6Ta9WCqhpWWEncQat3IaJT5EZxVEakIySJ7RIkpeyrfKUDL6KfoHfdHVo3ZU9i18GkdQG7Z51qdJww4wFk9oZ0EnOEbWkeH/n7P/gLMkOe478V9lZVU92757vF/vd7FYrMHCcuEIgAAIQ4BeFOVAkZROuj95Rrr/HaXT/z7i3fEknShL0UkkaEQQBEkAhF8ACyyw3s/O7njTPW1fP19V7/+NfN0zswuI9zk9VFRmpYmMjIyMiIzsHRToTEWRotip1x/gPNbZd6nMoVyYX1DiM03SrlqtK2df1OtN5LVUQhBB9sMZMXr6/R7okffNNn0zZei2udk5DTjkmyNU0q6Dnh0Oh+jPKb3udXchnpVwg9nv9bSyssoa1tE3qzJdboGeHDmyg04UOU1OTOkMgb/ZhXlhjVSr1SRFWlvfVIFcZybHiZdDvuxGtIfOrtXqGqFLTb+nOJGG1+ZzCdKMeQA4awkQu0zeeV36jSwHwxUyfMBNW08rkuMb4CET5j6EP6UFHaG7pJ2jjdHj2V8Gic9kBznHWkmxdQvgaCfAQbtjfEd9vFXjXSJPP9srBs7abPU12WJgjUkY9wjdAn2Wc/D4CmCOE3ML7PmKxbW1QqBkGfuXI4sJdXbL28hqOPyZqmkc7M6w11UO9Dpt9bsdHKq+hsiJjQ3bGZ7BTKyNCGgrsblDZMrW3f5T5xw+tFpdJJwGzEvwoktg/fyFRVU5pJjsnF9ahKaqSvq7OFHT9D/yUkEHVZNE0+z9p5/8jrK0VJOymUqsqnLVORzOcnHQnJ5g3aGDstgVmp+aUspBCUrlq155geMMHSajz77wvM6tLGoK2d65d6/mdu9TfWJBhavIJZMwrU46L5chZ2rIVedVnyIQCnq72PBOWjr9hLprJ8Zzp8crny3tgO4zGShhkqU0tk0PgIiy0Ic2IeVlfLB2BnyGp7yi3goufTMXa2cAYxUAKXAxxFnDVwPtGXir9Mo2Dr5dBlCM21gTx8sgFJIPNZZutY+9nPfyATKZbPqMb2y0BzL2W+I8+BMwxPQ2IDEUJN/9jCtia+2crH8FnVOtVpSlmRxy45yjmwHJpcfRYwwIu8Y8sG8ahPbMHJYbCwxoLAPD9T0B+Xp1uWdsnzEP6myMgMCQxJZz2m7PiOGxdTHdZXBpzajxyL8L+zmmjwGFPLbMtp/sL6IK813ZPyU6xHzbgu/C9hR6xfDZYjtt93X0vvwwzcsfl3KUMnGjqQTHTa9/n97+Qz+nH/zJv68f+Vv/UB/9a/9AP/RX/3u952OUffyf6iM/93/qh37+V7T78I0BQ5Bm+ht9BkaTQZ73ZfSM8SK9tDEZt/l+bxhSPW4X/HfmaPMNg2y9QjABHo3AZXpbTK+1vkY/+sIPG28b7C/JhsYbwILJRgfNwTR+k7nigQcy2CoKWVNar4RQTBPj06DbUr+/yVeuJE2Ya47v1xnL4rZcgdPWPsaf2bFjgbaSnRkccyixGWUoGWGlQoZ5kI4LVeIr9LCFFuQcDIbycSoPHtMXF5cuIh9OQy4iXCRGGXHgKoMt7WDXVlZX8ZcqmsD3H/T7GmB7u+jnJfToGkEhs3eb7U3FcaxV2gpGukAz5wx4Kyjy7Ns4SaiJOPO0VSKEPk7CPK1PQv0G9mF2ZjYEkvrY8RbnhtjFuBOlHLSKXwKOgf1nbNSnCToUBWk2voTqPB/QggkzJo9s3c0GXwIKbd1oSjuoBLcLkOiS3fNZ4HlWJd0Co806FJwRHAyKHTvCwAoNLolAzNc2gJ8vJsybBrQnc8WDpBupocQyl8FodLGXT6vq4at4H6nbzfFBMtabMoI2jsOzy2L1ij5Bm07wSZYuLqvX76rebGh6ui65IWvVkQjwSDkjDVWrxqpxiE6zaJznu0+fVYJnKysbtC+U1RqMnYF3yPmn1Ajb6FiveGTyW6rF4fm5zroeOvmCiqjQhcVN/dEjD+s5DXWmZDhYcO+1RzRfc+oOWto/XdMP3XO7PnjTft086ZVFA86N0FmVprwXdy565sQZffXo8/rC0y8oqqaKCERE+DchOBGJ+UmbXCDFrJciChQJFsh+I3tFDExaDCNFUQW2D7VvptTB2opumO7qgdsO682vvU2jfqmSoEFRdLQw1dBPvPf7ddPClN5y29W688bDSqGt6QsdnPX6ybcd1N96zw36mQ/fqzfceliD7oBzWVcN+Pruuw7px994rf7qm/bqx19/UD/1zjt1/+1H2FOFuvgEffhS4AvO1p3ef/+Nunk61XvvukO3HdojIaYR+2gWWfrAndfrb7z5oH76Lbv1028/qLfeMKU58FfhsUtijoalrt47p/e//hp94HU7Q9Dp0ERVUYH8FDl8khxyed/1u/VDb7lKrz0Sa77S16i3qWIATxirGsWacqX2+Z5ugidXTfd11aw0neWKVcA1h/aIAWkEU9n9lPFAP8dSlfCbR5XEqeYjUinLnGCyRpEsoXEExEqSTJgPxey1Gdretr+ivbVIGTGLCWTwxtmRbpqPNBfn8oydFUPtjkt939WTev1VU5pCpiN077U7ZvRzH7hff+2+q/XDr7tDr7vqoCp+pLK7oTv3zejvve9efeS+6zWTOl21Y0IfuG+PXrc/15GdTkdfPqYnn31J915d1QM3zGlvKs7FLX3n0af08hMP6aZ0pNuruWaY/4XFc/r2d57QsNPXqRNPIRsDtg0EmNIoMRoBmMyQDRCCQhgAS80oGYR2OFihHYEJU6i5fdPHNrL9Oxenjh/X6oULOnnmVAh8NFCkdSLqTIcDEAs2Vw2Hnj6K+fziRQ4nbUmRLACUpomGKLzl5U02d6GZ6Vhzc4lYKi2vtMHX0QQC4WKn5dWejLaZmboada/25kgbBAaszg44tlHMiOUEHQoECCSKUawRgmjl5rAOiawbtFHwcRyrUslk9c55JRgNZEJtDlb276AMcMy5CNCunfOanZ3T2uq6Thw/rXa7ryytybkKymFFzz53TMvcfk7RZnYu40AnLV1cV2ujHRSNc6lGiMNo5NQngomsaI3gUQXHfOeBA7rmppuUcbgawt84ho4EmkqhACKZQoggagQGm1MZSQXKwIJjFqSyQ9KJk6c0OzehffsnddN1O/T6179ezWZTzz//gr798MMcAIdKvdTm1uPxxx6XU6EbbrxRS0srKkZeCzv3aGZuHuFO1UcmeigC58QvvDBmAkog1+/+i/9OmyvnxSUM4JRW6hrkI4x7oW57qJ4FZbqFchSR8lhxiOJ61rhUn4h5n7phD1xEwHPq0f8o5VhlkcpFPtC6eH5Fp48v6vSJJZ09vapzZ9e0styFnznGczPAynpH660+a1Go3Y80IAiVFwnykarMK9CaAZZWlO3/aVUPflzZwb8pv/AO4K2Sq1IPHVty7JiwixV+JfwpyyLk5WgaIBZNKHNCq4jlIT9+Ql86J97JjGmCLMXOsXYACJxL6Bt/T5Ab47A3XUhiYPzYXusjg5f2YKDV6Noanb5xAKfEJwEq9Un92N/793rnB/6KrrnuKh256rBuf+3tuvt1d+r2O2/X/W94vd77vvfo+9/1Tr3lrW/UO975dr3jXW/XvW+4V3e85na99rV36p577tXBg4e3+DMktTGdYoxZHOYGCxjXSotXckIJk0gctADOxeIzwJif1kPjH1Mw/WHOYc7+z9FJ1sZg3IDdHLlL2XHbgvVlRNrmOHM5/MgxoiXfAVizS/3D2LGMBk9+DIk8fHIGYGb1oR5CyNvjeDkIdo49yFwTg/Ady1FnL6NjPO4Q56FPKfRwEOjgSE5NNpWPcsXonDh2KrAUNQ5dzYmmzEG1vkMcu5075nE6rF+J01Nj33QUx5Ghl9BV4lep1uQUcTvZVq/XV5VAQqVSxVEweh3yPqSPZw+sK+WAODU9pYnJBN0zVIbSisBjfyE0ZD+DTp4AsunFdQLmdhjYRMfF3qnKgdBuHk+dPKmUNqZPMtIoclpbW9MAfenA1drcZD4F+62tvCg0GA7Z/wPKyjHASTvQXALsyJD525xtfOfsbeCUJKnsZ/RdWi9my+QptoZXgsBMcagXWy9W7FyQM0dqEDtkM9THGv9iOXcZQhlsix39aZsESMBh+9JsTWjxyhey9IqC8A2SrUIXxqtKflZZY1I95FBxqhwF7Rh7GWc1Z+9O4awm6JMUHpbYP5NT7yTPt6EqMQY5vEKUmSe8tELA+OYoKZDtnLGH5G3Iohyxxrlib2NJObpXyPPCrr1ypM4l2LQmdAgbOaEaNkZxrJQA4gz2aZIb8Q6HmcXzp3Tq+POSOnJ4bN2NFXT3ilpcirRWz6nVWtTaVYqjsQAAEABJREFUmun5DWjNGYhbMXWhoieXDOHvkDHMjg+gYYB8Jdp7+LCqlQZushQndQkdK0JLZQD7bjLxmkpfkZKE/kOZ/S3Zy0unn8YxWZfNeww5eQD5LYEcsLREpgqYZWDyNYR3fQ5GJks9Dm5msy+1Lehvvor1pZ/hNT2zDYbLcObWjjbWL6fdJaCsj002CHXkLR1/l9iqfAyMgcsBbwTNaBXos7FgLo8LQBF11PMVnphyhxQB4ZuX9ckRsZL15jPgszRAwZu2CRCbXnoFpAq6KpRZ3sCHMkeZd571on94GJMVjx2pSyiPgXEaO8ea0SjQRrr1uPBNHd9mk9jwltsCku/x2Fy24YpZh5bb8wsfvOAYc2Xi8NHyFF1+jHGUhzFJxziNGeMmzmgeZ8dv0Nh4AQ98tPYFOGyNbZ9tr73lbe2tftzR3iU7FaC99bEFG+MBqZVBpQyntULnlyxWwEPXa+54QLfd/37d9dYP6/73/BV95K//D5Re+YDJ+gYYgpr9Y3sbGTM9keNQBXpsjoDNlx60483YRmeJbI5T6KFNuS23lOfWBnqkSNs/ZzqGZSs52JrvKOq++KlP6KUXnh3LrY0dYIAPhixzaBsYTQSjbJ5ysVwAJyEzl4HP8EAHaXjzggTohftbeXLU0ss5nT93Ej97pEUuVq2wkqE7jT46JdiDLvbT9q7Nr44vbKnZTLPXA5zEeqNm3TQaWRLxYhCNVI4LoM6pg00ze5emiRa42LDAjvnB9lf+LrI+EX7yrHL08CSXMHSmn7CpBZe2L8mCMlHs+C7VnJxQFRu8Z+8eTU1NKYYPaZrJaGtzdnAuEo9G0C/oWOcCyP6TNdOzNp5Bh3Yj6kzHOcb3sZf9rIuLnGZmZ2T21ei2chvPglYmqyk2uFqtBlprtSrt+tDXU+BLWPuxXJicGvDFRHjDltAGWSjDWg7Rz3189GHAkbO2fWDYz/HJAXSa6dESPWpyYnQMyQ9p09/uD7/ykO8HXDl142/DfQUE2S6gcajSxmeiJbJZMkYOzd8FtC+wZ5PT04qikXbu2qGp2abWWis6e/6kegSCZuaa+EhVJVxmluy79Y01nVtcUq9osxtHunDhImevJXV7LS42G5Cfa9DZ4HzmtGv3vKZnJigbyfsMfDlnux6XYi1odIp9yvmSOSEaQ8YfAXbWKsGcE1C8+tBu/eA9t+mmqYqeePp5LmyGumMh0q0Hd2nfxKSu3jmregp69m6TffTA7XfpzbfdqMnEyWMyj3DR8bc//D4RD9CJ02f0jReOBgu62WZMrOTAlcxb8AqeIdctLvsEP6wQNwLJUfg53pAo55ycKshcRVEcS9FAcb6pCTdSNY60tryqkv4VOmQEV9qtjp556oQWdhyRkgkdO31OZrvqaawH7r1R919/UNfO1rUPWV89v6xmGskz0P2336K33fE6XTtV185aRwvzqfYc2aPT50/g8+bKIqcGQaipKCGwUOji+kV1k0h5nbUbIoYuUo/199B489UH9Obr9uuDr9mvn3jTjfqb73uDXnP1lBx0iv4Ze2L3REM/8t436Wc+9n36n/7qu/QzP3ifDs5XNRz1mGtPdx6a1D/8+Af01953l375H/4N/cSPvEtJJVHE+VucX6tRrMOzU/rIG27QT7/zVn3odTv0xhsmdNWulPNnIY1iVtSrjCJgCF9Hst/4TTU6hEcx9BokPlaWpXSLNIilPmCBIPHr4Q972hFD0x1X7dOH3vR9uuPgrGqjRb33jt366B2H9HM/cK9uv7opT2ByLvV64MaD+qH7XqcfftsDuvnIXmXKNZMkunPvfv3offfprTfepKnKlPCsdA65+cNvP67f+PJD2nn4Jj3Aee3k6kV97plj+urZTf3bzz+q3/vy49rFJf2H33q9fvz11+k9N+6W3Ej/4YtPacM14eVb9TM/8Cbdd9tVOkmM5A++dVK/85Xn1CUQhUpBhhwzck4u3gLyCWWO1IAWTPXyU4aNzLbYSpGyUAlrORBs6otf+qI+9elP6fOkx0+dxLHLNaBtD+d0em5WzalJDiobOr94AQEayP7vzPpsmh4GZ2V5TWtrGzLl6aJYdlianJpRFaUX6u3/NaFS0/z8NAeOjk6fXqTtQCnKeGoqI3gxweZO1Gq3wxh9cBYomxErGsexPAI2QthKDi2Wt3/759rrrtNdd92lQ4cPyRT2kLqCDV8y/94gZ5PkskOUXKQojjQ1O616vU7gYVWLF1c1QqCKIlafwAOBZS2vdoC28jxRg8NepRqjaLrQs4kgVSXwnmPuZ8+fkymWCfhR5WCw+9BBVScm1Or2A+TlCNyRIjl5/gdJSr3nK1KRF7J5uVgqEeHjp07pW488qkcee0yPPfmc9hJIsr8QuOGGG3TDDddzm9HQ8tK6Hn/8Ka2ttjSBAU0Q7BJFXlhUcucOFUj1088d15995i90lhvkOW5dIp+gFDuQ7ACNf/DTHN8co9ElAj0keNMfjODTSB1un1somh4BH5ZUg26kXmek7mau9uZAHcCCQl3S7mafugHOBgqvdNIoYb6x8iLiUMMn9LgoIhLe1Zmziyj3VQJsG1pcbBE07KndHmHkR0TuHQbNq08UvV8mpCk8qamM6iqLKvgqIc32/yTBn5+Q5t+rcvpt0vT3UZdoPJdBSM3p2pbn8YTLcTnym8OrEiO1DcYMlpL1gDexAWuTkLIoMaUKIJU0LOgfIHxRYk+AguEug41xCSwQwmHI6AuONngSzxgM6hiPT/pCH3T1McJ9ggkWpDUIYzGmjV6pz+i6N/ysbr77+3Xw8F5NzU5qbudCMLCNZl3Vek2z8zNKOfyvrFzUytqKKmmiPdzg33TLzeH/7eTAjliLL/yJDRmgxOEdmmOAQbfxDKxsmzdhaOZqOiGwwUmxc4rDh2AtOfjkgIDQhffWC8aQMz1DEp4chKn39HMqGLMEQgVjhDS+jGDc20ov5+zLWjhoAIkRAFipoInUKsPaDuGpUW0wroutjpfx3NE/dhRs081eMJmxNbL9gE+CrJXooDGtPdYkp9D2asTcC/Z06jOto59WW6ua3zmjDdJqvULtSJMYzclGQ1niZT9GkuhjYxtFPXje63Y14BrJHKOR8cEVfLc1yc3T4oVl+OP0wrHjilN4hS5LwTXA+RziQNUqnj2Wa8RcY++U1TKVkVSpVmUBqy63ThNZRTtmptm7bXXbGxI6r0TH9DB2ffShi1Ocp0JVgr0jyhPwF9BlOMbOYF/h3/CwuW/BoN8HX5fynPmEx6Y3hmiclNA6zmlriWLSRCGA6Mep45DqybvA/5jmDjB8lgKsjQPoqNg5IAn126+SeSNKrEgJn66ArQYxaSzH24CEx/qQqKRjcF5x7sbrPVSf+fUHpOw/2w8F++LAkWvUHY6UVZvyWZWuiTZWN7SJXdtYWZXgVQzfnBtBOKtqa8gaM4BK/keH8Dh0vmQUCXqHuIhDXIUBUyuZl0JVkHD2hQKkqk9MaefO3Tpw8Ig8vGq3e1LglZODbyXWJC9G8kkiOyyZrmltbiA/fZ08/pKELvGMliJTynvqbi7r7JmXdebUMZ07c1SrF0+pT9mgfVGJWgFc2WIeLYKSpXagWypprNQ5aPSSPOuXhdTypTKw23cFusbgoJMGPIVcVKiEh4sXzur8medVDuGX7bFtYA1y+FUGGK8fHeBaEfqXrK/NyeTQ1sbWJNTTL6zfVj/Tp6UdmK+EYamAG2d1SDuTaesfgP7bfwmRW97asI5DUutjdWOQQBNkazwGrIE0upCBRAfwlAZWCFgeZrBMVMaAHPOhORVjmsd5a0O38FBFKyfH3vMBUqVJyroaeNJsCyz/SrA+wt7mufHaMIHZOdbLyexLAOflKHOx0TMe341HFK11uXyLZ6wPFeFxyBtdZUBP2J+jE3NEy2CAvR9DjoMQ9hH7yfRDToDUvkt4b2B8DjzkGyQBNyTImY2NoQvgTTm7hnUvkawS2QmAHJesj62x9XXUWV8aw1taUjdk/D5Bwn63h+/WZS8D5E2/9tDPBu12i4uydaCljZBvqdtFL5oOZu/n4DEoWfTcZIm5DJmHBSBDX9raGDljhbnRZswTo/kyXK6DQiblnL3IxwAPLeEhb/gcePLqlFnRzJbmEt9PHntqXAQqm3sETidkiyU3ubJiS7/853+gky9b8JfmyGOBTG/L/ti2lWHtAl+Nz/SnJZjCcKSGdRvGZdqWAWtoAN5tEm3+GxscEs22QMT83ILW8DlK5NF0abffVbVWwZdfwL/rasjlQmn6EZ3ZY70q+ClxlBhWRZFkPmLE3MzHh0OhXJFkPOyBy0exnn32WdWwcSsry8oIpuQEwXLWrs9aOfxg65RWUksYs6MdO3cSaKjJLlui2On82QvhEnWRC2vTmwV82NxsyS6aQ6fwisLbgk5NAgKNRl0d5KjEca9yXkg5RE5SPsGFeIcAlzU2XTVgTnbJbEGiEW3j2DP/Kjp5EGhtcPZh6hK86iBPSeotq42NVXhTom9y2XoVgce2OEB44MaWnJh89ZFNm28X2e1CVxt5bnHx3MbmtwC7+LHyQbsb9qgNmLMmA2vPJbDtE5PrMbAHaNfdBuhqs3e62Burt7Y21hhy2fluCK/7nBlMnwZ64X9I2d9j2jE/yJ7p7RE+R6NZ12avjdgMNTM7pSmCNyXr1sPW7t23XzfedgtnyQlNTNRUSU1epjS70JDph3q9yrYvgJz+MIP3gH45PoZ9DQbwhvOClLC2F8PZopLWsNkNxcMIq2VWMFKCgE3l0uFGpnfdcYuuIwhy83RdP3DXtXrNNftU4TLj2KkLqs/P6gDBwaQrLa+19LXHntXXn3hSI3ypmk91cLKu1998g6r4UPPVSB/80Hv12vtu045GRVftmJZGfYILfWRWKuGL0dijbQm9JsschWQgfsSJlCjGhxMAjWlVbS68H3txSRt+j5ZGO/XQ80t67PnTBDxGqg/hazvXhW6u3/rKw/r3X35S/+bPvqVHXzyn4cjp/HquP/rSY/rOi/j+8bx+54uP6lvkc3yKEvjMw4/qX3/6CzqputzOw+pM7NJ/+uoj+s6xc2pkI83Esd5886267+bblGYN/fLvPKi//n99Sn//N/5UX335HHRXVPNVrXBx+ccPPaxBdZpz/U7V46r27t6h/Yf2MhGnDFoQer106rT+9Ktf1/nVTYmzaW3Q1QJ+a8zeuGqX11/7yL1K++eVqqsTx4/pK1//llaRzyLO5KB3F4HDn/ixD+j1d92o3ZVCd+6Z1j3X7tMuAncsp3EQ8LB1BBinkQWNxv8jTkClWQtLcNVySCiAXOOqSOYvWy9rkKAbEvxok5Pp6Qk1CJ4V9pc7sXTgwBHt23eNmvjSi6tLxABKTUw2df0dd6i+Y5cm56cUJx2g0GMvn9Ev/cvf05ee+Lb+j9/8XT38+NNKigx+ei0z2Ce/c17/4vf/Qo+9dFpnerE+99iqPvvIWT25ONAwi88DSIcAABAASURBVHVg/5zuuumI3OoF3X/zjdog0NNvJnpuratufVr12R3wWBowicUi0SPnW3r0+ZNim8lBq5zNxjk5JuOCQ+GV4DA6R9kWWJOCVwF7TAG+AiiPgSqHyetvulGHrzqi62+6SfsO7pevZIqTmMnEWsPZbKEsLly8qMXVdRxa6IpGOMxD2T+Y1+30ZQGKXneoLEs12ZzW1OSMKpUqDcVNZF/2p++zs/Oamp5Ra71HWU+ValMLO3dpZnqaYMAQZndkhsHoqWBMbB4FmynHAI9gQozQJkkiS2U/DExrYwNDtCYzOEmS4VBVEBAn5E7W38VeRocnbW20oHNdI3ZltdoAT0U1Dtq1+qTyUarllY6W7N8lgtnCWF24sKLFpVWlzGMHAgpiXVha0hI3wxub60RIB1pe39CjTz+rv/jKV7XMYaHCjYNzcYjMC0UeQWPC2GKjmBPAdBhXCGSk8+A69vIprW9saueuBSVJihC0NEfALSVvyj1mteu1TNehuK677hqJiXXaHX3tq98gMPS49h88JJ/GOnv+IkGVXDmSvryypip0xNARKw58IJHjf/b0UZajKBUdVTIpU1qOcYzP/f5Ig56Dfq8yTzXKExWDCGeCjcccRswnZ4Nb2yGBjiE3tyOw2N/5FSj6UVRK4GpjWM6cPa/zi8taWlrThcUNov6bBCoGytkkJUq4dHWVrqpBWVGeZwSBSNVUeuBjwI8AH5Pf/QFpx/uEr0aAqQ8MMZwcrHAWhxj0IqSlSngtfs453sKIUEYnKy8tLaEr1Gy9aGZtnY/hT6zYOZGxhwbkeVuPkjEugcY7iaoxfnCakbYxLDXoww8zlgZlbhhAG8N5AxvDOoPGaLLggxnbAUbW8jlzGY9ljSSfNeU9MlpraGpqir2VaAMn4DQ3cGfOnNWps2d18eKScmSiZGF7OLcDDOZFDqz2b1s9f/RFLXK74hi33KLVHIMAjDked8Da5hza4FdwxCGO9QzGfUwGE1DgT+ycYsYxcI53AAfPAPSPo34McWhnecRrjGU0Ttx2H/RUmmYKYHnAGbgEfDGNDVhHcka7gfEnZ34WqLB/K2XAId7KIZeG0A+/c+bQh4/G/yEOvPG3j3EeUlYa2JKA2hmt0OwBhghPmibIYaFGo06wtYldG6hSqWBkkFbKLMgsJtScnAx7NklSZdQLuWjWGyoZv5SREnaEMhycufl51dBlNv4Qp3iEnCZpQl2iAetlTlwMT0xvv8DtUooOq+E8NggqOSzfkDmaIxYZ32OvDZw+W5s4dji6nUBfllUURZFEm/PIRM48o8jJJwmB2Jbs1+0NFHvPmEPZ7WnsPDozV45CCjxCHkKKUe5vgf1laBd5M4fS5mV4XgHIndFSIls87Ikrat1Wfjvd+rSkYMGsX4ETOe7L2l0a4IoOlI33g9VDN/Maf5uMGqYSzlsK0I1lHWd42xNww+/cxmFtTCb67E+bZ45s2H4tWZOcuoOHrtImQXwhf3GCHhqUGuB8Oxepx62e/WfPbXR+3u9JyFOJk12CV+gHm7hzTgkQo08SZAqKmWVO1UAyKvEAnXesQaSMw5CjXR9nscvNeJ959aGhvdGWY/xJ7OeOuV06dPAa+aQqFyVKcRhtKPsL1i5OmUf2bEudRRdcvLhI0GddGfhbq4uq4nhNzzSQO6fUD5W6gaZqTnXf07C9qDYBoXztvNS9qKK7oSqBI4csDjY3NWz15OQxXQ75sFlAvRM/p8LFKuNEECklDj+AlaRvZ9iCTppwW3b61FGtLB9n7usUXH4cWMOX01iXQGvCXA0c+95vQeYzJdQZPwPQz1KSre6G6TJYudU7+iTOy2Q88R4cHn6Mwb69laXjckfqfSpnZQEc03GKWTcXOxmI+TkHsQZoM/HjS6GMQWklPijdeuKtdCtBdLdyJAEHza2NwVb/UGxIafK9nu09FeSYj7AayLOJ0zZ+t42LlBECGpMTg3G70CuUX/kqwCdW6TJs7SkQh/EYx9ICWR8in2PIsb/IdCjDiWUv2Z4aopPH9UPkZlxveysvyNse2R6YuYY58224bf+UyH0JPoPQhz1nZWP6tmcEbUyoRLeb7h+YrHLAHeBj9NiPg0FXfQ6dXaDNAbmDjjS92mqtqwNYmf3Fh/2fhQwJLvTZ+6UB44b5GV7m0CPY3sa36nU7+FJt9RmngP5AK7wqAzAn5mW0Bvq3+Ggy40xmDJjflsiEHuN+9s6pgcGUjvnOJ8+lvuQXT5/kbU9kLyCSi5xG6OmCNZEVw0fzi5965Bs6T5BXokBjjEbrEJ6GeTG/fjdXzgG+xAcKw9LOuVhjMFu7Bey/hMVxsm/qbQJ8y36wP/Psd3RVBZvSaW+qkqWowUI5dA2QjzY6so8NSbHpMzNTqMVSnr2VQ0tOfUCD3+jIOCYRxUhusFlGPSXkI8pRmIE2C8DMz88R2GnLsy9Nzkbo3E2CH1Zn4zSbDZ2zfwMP/3x6ekptgjsOfW02NiNgZOMLnClBotmZ2SC7tVoNvT4AhrJfiXUfYccmJppqbaxrk3mkzG0KG2+2zzmnAr5XCUTZQXCD84b5TcZnT51jvCRJDZW8Q29CYwX9LtYkZv6OGg/PapyxUs5U9k9s2BxtLUwSqN56rKVlx2lJA9hOU3LIp42XmyyyjiZ7tqa5XdAgo4NeN8jqkP0o+hl/THbDXoH3uYHhsLUAR+jPPgs4kPtQfynNZXtxDDb2q8DwG5lbxDvsWK1eh7eFpmfqnOfm5BPWNnbymVO1ninFHuWjIX5+Xx3OkVPTc7rzztdqmnOfi2JVWL8etrfFTfw5AglrK2syXjabU9ivTP3OAD+mi6+7zuiegNFuTXK+FGsrxXJRpihn5oXTkLIocmpyVplC7l94+GFVONxP1Lzu2L9fOznrHT3X0UsrGzoH/5bX2wIpQZ9Yb/noe/TQy4vK07p2Tc7rHXfdjn1c08OPPiTMol546XmtXjyrn3n/B3Tr1Jw4q8tHBeNDBfMwfeskpbHXaDRSFMmosz/soJQnoswGE/PprskCOV997LR++0vH9KufParf/ItnNRgUunbGQWtd77x9r45Mx1peXdOvffar+taJ8+ogiw1XaCaWLq5Kv/2nx3R8sFt/8tgZbSCLPfzF1OdaHUqfe25Rv/SJr+k3HzqtX/qdb+hPv/kc57qR3nLLbr37roM6d+wZPXX0pM50Uz2xUerRxU196ekVreUjTXqpXraQ/YG++Nyy/odf+6w++ch5nepP6FvPntRjT74kj+7z/Y5q+DbLm139xl88qr/3q5/WJ776lEZxVW+86bAOZNK7XneNrt4zqbJa11efuaB/8M//Qk8+fVF1parkXfmip3NLi/qDzz+oR8+vqLbjatVmDuvkqU09c2xVeQTv2KeOfRqPpIi1HXGGFz+Oo7x5RiM5Eo9uG2ErhvDB9mnMxZn1oUrcnyiC/xnr0+11ZH8xdvrcWX3nqcf0wqllrbPhzg4TdXddo//9D76iZ05LxA51lhjA//Ebf6h/9uv/SX/wH39NrZfOKoEWwSMiYJresaC262mEjxa7ukb9hPlX1GI9njmzosePHsfnLnRkb1W3X3dIKTpiNCr03OkVnVnalJ/Yqc0iRuZZVHjy7WfP6n/9rT/R//3nf6bvPHtcB2uxbt6bKXObSqEx4Yzvhmxqg3ADg6CHzcymLpi8TZZ5ojyQ7RKgbWmbP0AuU8oli1dCiLWvQvgtRLje8MDb9ZGP/bBee+99ilBqF9gki2s9GNDTEofKDsbWuFy6SDncjjAKMe2GRaROJ0foI3kfa0SjyCVq1CdwQmuM19cGwRfH4kwSbUtST5lomwJedtvSw6Ab3dV6DYVQUUzbBKNkytNFTnEcB7BFtX9Q7fHHHtNXH3xQR188qkHRV6NZVxXFW8LYksmP2H1dDFKJYNQ4nA0w2qfPX+AA3ZGLE0XO076pHTv3o4h2yUVVAlN9ra+05VyKgWtoda3Q8gpKB17NLiyg3HZwW8tBLyq1srqsNaL533j42/raNx7S17/+Da0RDBpFTkLMjGbnYvDyVUojcMRRJKseSXKx0xDh9KlTc3JKb3v7u7TJDcPGxoYK1uksB7mVFTZDNdbuXQt66wNv1fXXX6+JZlMeAR4OHHOe0F13vU7zO+bhuRRjcCoYqnq9rh0IpeR44J2L5ZivS7zSLIX3kUbOKYIGlzjalBpwczzAgAwYG7HACIyC/IxYW5P1kI7oB/FmYEsMSYlBL0cDFWVfOWuQF13m1FcfObTD1Orami4sXdS5C6sE0lq6sAhc7AhdEaDTjdQh2NQbxOqVdVX3vFfp7veqevCjqh/+WADnU3noTqA3QaYyZCLLMgUgHxtQp0s/JwcfbJ4+8zI+K96qZB0s5yhwgSexfQYYskf6OJJtbkdaOJF2Y2gG1oyl3aiZA1Wyhttgyr4sQGgP5QEJr9g5xW4MJEIUZe0CYLwNT26OGbzuMp4FY7oYcIM+B2+T73zYx2kbysaePPI+Tex5jVgWLa+2tvZRwh6pycGPCntsYdduNaYmVfKdVhuqTUyo3RnqxOkLWltvQdX4MdqHg1xDxi9AWEA3D+tcgj8PQSAbc4BhzPtD9XEujC8G1jYAE7J/a6BEzxiMMb/ybeUF7Rx6wmpsXMQm8MK+FXgPj5C92JGyXiLlEdIYmoxfaDsYbfhK1qdErvroOtvX/W4PvTFA7kpGAliL3AAe2xzC2mEE8uDY9AMvrR5hBbWTyYVnQIf8IA6BNgso5YMB6yXbwfQZoMOq8tBnTsqwb/RIzVpTHRzFC+fOs1dzraAboSDsQTY69CjMo2TjGH9npmdZj45sT09MNNVs1FWr1NRoNEK7OHaanJrWCF3VaNa0vLzMmhSKIrgBD9fX1tVD92bs3UF/oDSpyEUeiMJfNcboAxcngc6IORmUbOKcdU7ZKynOcI0gVIGzbmPEzCeKmDLEkch07yXggGQ3sAZ2K9jG6Te9oFf/wtxG8D8frwMHKrNBQXbg+bbsWGpll/CzvyywbdDbynfR/bb3LkNfoQ+0GA3b0GfuljceGD5rM6BNf2s8S3PyVm60mBwM4UEBDNFXOTI0QKYHOJtGV5+1Nh5JiSrNGWXVproEflyUyYLz7VaHPYHkogM7OKctLj8GOA4sDrx2Sr1XlmZy8Nxw25z64La9PmbXAFnAE8NBUoLMOYW2JakUSS5WQgAxm5zVxOyCLLCzhK60fd7mVraKfBzYf0iNCRxh5GWj01EHOUjSVBmyIH7DcoBjfFEIIjRFLOpQOU7V3NyEqqm0ya19b2NZLm8pTUqV3RWdffkpnT3xrNbPn1Lv4jlcjlLzEw1hBLR84YJQBtyoSlmS2e5jDuxmaC7l+GYIxpV3cuB3ibApMXZ0Tnv3zdO1p8XFUwSBTspnfWspugVw8OkVYDiAJAC89Clz8KD2ekU7ELgtUAzKK8D28SWAx3b4MHtxGTJ55pEl4AUcNiEh3QZH3iCYzSjkAAAQAElEQVS0N/p8IuHDONZGl4Axt/NkIWU8n5B35AErpL8uAXyiGPNgrUIbR90YKKKON414aMRWRKyGyBvrt6XDTN+ZDF8G1o/VsPd2X0vpPi4FiR3+TeZLZN5kOwdXie8TZLKw1oB1IKGTtheUroxvmLcqSVCnoYk1HcMYAdJA2wI5g1b2WxhnazzbX33KxvurH3RD2LNbts32rsH2/sxNb6DXbY5D+g3LoYb4EyVpzp412wGHGB6CeDtkxfSxR/5ToELwO3ynrK8HWE8rt/2RsdbWLqwt/ZyXYtbRxMfWybEGsXNszVievin4MjZN6OO8bCxb1gC64mcI6DvGQWbre7y2LvRzFJus8nWpuxVdwhKT24YtLpemJ6LLrQxHOGC6IdqiD7q+PIfHLC6gmVUYbur5R7+qi+deBpmTdSfDwzrCru01ZbFCGS+eGLAxHPgEPwwsv1XGoDEUk/CmKQ/Y8AV6Wltd1Q784BQe28Fr586dUhRpe97mJ2wSfOt0O8EW9vAjlpcvytrl2J4ojhV+IHeRI2tAEkmGg5xanU3yrDgDNJoTFDnFsccfr6DnVoP/28cOiJ+VD5Ad+8emW1xSl/TpMWYUR2riJ0c+on1D5gvbXw81anUVCLXHVg63cBihBbbS+k5OTimOnXJoXVtf1+rqGqOIQPhA3ifQFStJUtgJRxgrYh4puMymkg1tK+jzyMVKU8+5YpKL7y56faAKYw96m+Bua/s3nj3zo3MCOAMqQzlGIt7KO5fIA6nP5BOvFHCxk4H5M7a/bf/YPqQLzBtt0VjKcHmjh74ptqrCWS/NMhn4DHzOy/tEKfWe+ox9kKSpkvQyZOQvgU9VzdJgfzL21/yew9p78NowXgT9VQJsFc5hu/fuZIxUrfaG5rk83713t3waa2pmRjMzs1rlrPTii+fUanXxbYZaJppxmkvNDvazx2XVBpcRXQ4Kia/IcDok38ED51L8spJlixXHKfa6r00CRCb87AgpTjSEDpvHdQcP6CIXoI+cOK7h/IQef/45nSPAkFa99szu0l989st66oWX6OM0GI60Ai1RFqm3nivl7FfBL3n68Sf12rtuU6Ux0qe++LhOnVlTg6DqrtJL5g+y6fKo4Dwl2wrsSyfjdzQSgQrJkUKsODpphLLFnZMjgFNJS6XJSPYHEI++3NJDx1fVou0d1+zUP/3ZH9VH7jqg915X0z/80Tfptv11ZU5KOKO97cYJ/ez3X6Wff/9NuvXAlNb6Tp/8yvNa6ULPYKTvu2VOv/Djb9W7771KJYM+fW5T/+yPntCXnzyndcT53ffN6uc+eKv+9sfu1Dveeq3W++u6KOafzGiznaoBj23Xvf/uq/X3P/wGHZqIRJGeXJX+v3/wkH7qn/6WfuU/flaHD+7SL/zV+/W/fPwtuu3ghFInwRY9eaGrX//CUf2z3/68emtretcdu3Tx9HH9q//0F/qnv/ll/aNf+5pevpCrQrDu9ulYN1a62skFVYRf8/CzR/UP/t3n9I8/8aD+4zfP648ePq/zbJfCAj4aws+BTFVG8B5XWfZzpn/gm+3BiAKnSLGLFTkFf5qEEqsBaMdy4Vv2lCAniiJV41gOn3CzXWqYVPTphx/Xr/zhZ/U1gl72T7HcfWCHsmGk5b4UT9b18Z/6qH7xx96mD7/xNaqV0lTiNZ9NqY7cb+KLtgfgTiuSMhXspYjcIc5m77pxj95/+wH9/Q/epx99w9WaLKSTSx39zldO6Fx2RH/w9afVwlaPCHDfsW9ODc7xX3t6WQkL/7fed6/+0Udv1C9+cL8Oz2RyLpLrYVB7HILMaWx3TMmMYcABr0TzjyGXKQWDAQenYGyvTIPRZuIcBpkLg2VK6zVNTE2pCdGNCfKTFcEjbXbhXuRQrA2gpslmLRxgjPF22wK31YAJkKblpRWtr26wcRtEhedYCadeb4gy7CGUIxSO14CxW0TsLeLe5bBZliPG8bQVwaROgBgllzD4iPlEipSY8uEgU69X1WhWUbBNTXLYXZiZ0/zcrGJ2W4cbnxwnHV2j1MfMv1QUJRoMIm7tu8px5k2gjG9RHCnjdiDLqji7dY3KFOEYMY7hngZ3Aj2FWtwM9FEGFRZ298Iu7duzV1OTDdVxFhI2Tx1FmjmnjPFKbpQL5hahAcpI/CIVdlgaFYq8kxWZ8HqMUwokzLFaSzUzNx0OHX0M1HNHX9SD3/y27PDe7pbySayZyQltrK+qxvpcdfUhouBNlNGizNGam51RpZIoZn0yH0NXTebgGs12uDIYsMH6wPEXHg8GqUfQodXa4NZknbXBUTO5YXflBB963KT1+23lgw6H4S5Gc8A8cok5IO+qokCbRNQnJ1LNTlc0P1/Xrl1N7d4zpX3757T/0IJ2753R1OyEsmomz7pJifJhzNiRNjtjQGw1KKqq7XubGgfeqemrflTNwx+Wg5exixW7RJYPwMBm/DzGx2OQUu8VvmOn8c9SR/tYCf0yjFmCYfOAc1YnZldeahqzbrFz4bssC2jLx84qc2/jxLQ7bXg7UJmXHGoMcpzzUuZIBwCbkEtKAo7tl41lYLQ5aLb6IfIwxpOH4EsfR3eAo9Jl/9oBu93uqI3T1OvamH31MYD9wWA8vv3B6p53SrVrOfwV8llTO/ccUFpragODtclBsdcbMXwKP2pKK3WlaQOaI7U7fb38/GN68E//LfVSEegtQp7pw1/jFzAuwfHOw9g291anpRaBhxaOUAt+GNgB19IAW+VGexcabC4ByFvZOtZmQACmNGHH9EWRg/6uDIf9ubLxeI3gqjlaa8i1jbNOsGp9eyxSw2MH4YAX2Q0BMwuaAT34NyC1wFnXAgm2btBseO3mdx09sL62itFbHwPfoY51tZu9Mc4BgTY0+xZLrHzA/jVa+qxNFSUcYbRHyEeVfdfDUKxvbErIzRC5iFwEv1N1upvaSRB2g/1kK2HsdMjvpq0r80iQxSEO5wgdN4lTmyapRL5JYFrwx5y3OvirOE4T6LMR6xScaPSGFNF0pBYBJ1QDOrWuWrUWygY4BFkGLtoM2b89nKcFbk0T0ytpIhc75LUgjWX/wLAweKZz+8wjjmN0RkZ9KTssBmDc8r8ATvxs+0Qy0RHNZHSOhoVy1tlw9glqDpH17cPd9kGvH2S5z97vYgO6IeDUabfVRt7D+qGLbD362LQ+fAqp7QHKe+hd+886Qkp+O2AaxqM+4LY+V4DRcIkWgj4565dbymEht3YY6TFtffYj+w0nKlaq62+4GWef+cD3Ps5dlb1U5iPm6zTo9ZlzKbFuJQdTwYCE9ffoZgef7dvGzSnX9s+YZh4HgOqXSyhwTp4P04sO3dTFLg7hRZ+5pT5Fl85r757dmgsBoaFaBJ7MRqZZJhdZX1tXL7O7SZIo4wC8hpx3uJXvba5rerKuMydeUL+7hn1EH7ihnPpqb65o+czLunjquHL2SU4waWnxvE4ef1lL585Rv4njOtLS6dPMcSBUqIbYAIRDjvk6HLAEiMGlsoduaquHHOV5IV+ra3rXHi3sO6Apxt9sLREEOqFBd0VplsvF/hXg+faJl2cfXALk2NkcDahDOemVIL6B8MBHZqUrwDmnMTCW5eGtXEwTJz5J4wCOskugeAvDuE7UBfR/6Yu236vefa/C/+cyJIpGvNnciClWhTwyxBPyBRmq0N00o8Tel+DKMelWUD/evzm6vAxg/UFBFxrwDs9WPysprQ8gwNoFKMIXTa0FyZXPVpGNY3rLoLR9dQUM2GM5YKntWwsKme7u235lH/WxfwGQnyH7chtydIfpIUsNSnRsjuzZWEaCYyEdgpng42Rpogy9ug1m60O+Ug3l1UqmKvnqVhurNzAcHvnysZPtR8+etO8MuavX6/i2TdXrdWX0tfaxnA0dwHLO0Q+w/gaGY7vMGl3ZJpSDHzEbi1ZMX8C+rW2AwGtyML5gL0kRj2EpVLD/YvabK1rKuI1X9ywHp2UtNCV1FtVfP6v2ylk9/rVPq9daZruA33n8H8B0jPfwIpVnb/kkk4dvkE5ne8ogH0N4PITvBXwujAYDZMEeayXmb/otH3Y1RG9sYqNzfMQa9moan9UozenbJFg9x8HeAnKnT59TxDwnJydVwaatLK/IMXDKnoxI7SIijh30RIojp8R71CeCFZAV6uIY9jhMmQwYHZv4ORm+99lzBKdp0+KSlA6amp4Sn7L/fKReaWiSM0uFAIyzeTJ/syUbnDGWVy7i+6+hs/pq1ptKwZUkCT7SCOuOz1MMDZ36+BSG27tYPoplPxezAsisDdQy+w5/rF3KGAUyX2IrrF2t0QBHqQE4Rmxk5zzjDa0Ke9dTvVYTU1fKvEMhr9g51spRDlDurgQmRqliN26TwCODzNs6Jgp+rWgkMa69SFnLEvskZMh8VPFzzGXcL1WGHARI08DzzPuAx+oNsoRvIP1ekGVKA4z3V9hrPtPM7E7t2XeQ9Y45n7TVxdYL3shog/YeflROWR1fyvO9trKsl469pGNHX+Zyoq8syTQ1MaUjhw9r58IOHcKGHNh/UJWkptW1FrLQU5lH2tzsadArmKQjMLeJ79uWixPqxJmuUMLlhmOvRPiaDj4ksGbX3IxuueUmfevp03ro2Gk9ePSUlpCdWi4dmdujuw/cIE+grR+VrFWpz33hC3oZG/qfv/mw1uNIt77uTq2sR9rgUiYiEHFo/6RcKjnOixFyNvIj9RHbEiGN4DlDKom9Uu/hvJVIHEmpgewIwNejuYg1iWiGar7Um++8TvfdtFuO8yKz0+FdO7U7czrUKNTsn9WBZq47r9+nKn3vObygn3rLrbp3Z6SbJ/u641Bdy+tdfeHB78hx2Hz99Tv0Cx9+k+6bLfSB26/SXUf2qCy8NkZe3W6pu6/bo59+/73aUbugnc1lvf0NV2m2yajol6jsKHGlqsr1APT8rY/co4++8yr97Mfu1q7Uyf7z+HN5RcfbA+0+uEM/+n336+2HKnrHwUzvv2Vet05LV03XkKdIy5HX81zuL+w5qB977/dpYnaP/vg7F/V7Xz+uU5vSrrmGfuJtN+kf/cS9+vf/n3fof/uZt+qBOw8KU6AOAcovvLyif/2Fx/Q4Qbj1PIO7xs9CoyjXSML3cby3HvgacvBnuzR2jrnEcnDe9pAiJ1EW0zmiHXExscGVSEoJ9r7z7vv1muv2KiKwfhZd9cgjz6vmpOug+8ff+B697cbr5Oj05JkNffLBB+k61KGpumbTWLvnaiqiRAPkqMIaTo2GSrFvtg1jKF/whT7+wGv14Zt3qHn+eW0+920dnmkqiwRPpU89eFT/yz//TT1+9CR4IiFS+tD3vV4//5F3an811u1X7dY77rtVM8NV3b13Tjdec1idYsTcIB78LHApsYa24dE75BFHitBTY8WA9xDKKeChbLueRvQzHA7mZAi1oTRF0KhPhMOuGKjfGYJTqsSx6iiQEqMdg3AKAzA3PUEAYFIlGxxCIKpUDSGHbQAAEABJREFUB4e1x8HTNv6Fs+eIwC4RfCnYwG1uwM+oT3Bm7/5dOnBwt3ICCqfOnNPxU2e0zsHRJ6lYM7lIKAYvJ8neiWI5AjcxlR6FFrFhB0OUTXdNNQIfzXpdXZRza3VJQZCjPoubKwXRHMEh4dyfOb9G4IE5+wrTGimteDWaqey/a+63W6qmFUVslLWLLeUcPuZnp7RnFwuFMuxurmnpzAUtn7uo/mZfzWpDB/bs0dWH9unAwqTqiGWFFc+Mwdy2xRifCMjtFsuNCHLkbKtSURSJZiJgDD8TTdQy+Deht73lzXr4Ww+F/7SsPjGprzz0iL769e8owQlJsyTw7kWU5sZGC0O2ycEp18W1th56+Bl9/guf152vuR3FuUcp+BNoqaPgYaEWl3HEDZaWOAAuyf7ztd/7tf+fZueq2n/VNZrbfUAzO49ox/6btOvgrdp36CYduek2XXf77brxta/Rbfe8Tne98T69/oH79ebvf4MeeO8b9bb3vllve99b9I4PPKB3ffAd+v4PvVs/8JEP6H0f/ZDe/7GP6Ad//GP68F/5Yf3gj/2o3vXhH9Xr3/Ex3faGD+i6171PB29+l3YeeYtm9r8ReJMm9r1RE3vfqrmrf0TNPe/TOof09fV1GWxwcG6zLtsBgD6Hwy7GdYBjmdthl7RLWYvDkx3Y7S+yVi8ua3lxUSurK1oDj8E6gYh18i0LZoCztQUbATeHUPrb4bNLYKBD3oIOLW4fLO2F7602W0EGc04uHVrZC+EgShqcKAyPOa1CDsb7sVRheTSb/QVCyNuGQ67tcfYyKHlZu5CwP9nQ9i7ZZyXlUk3NvW+HZ/chs/MoSqc890qrk3K+DsZEleqUao0ZZCXXy8fP6iw3HUMi10IZC5kIjjq4SnNawMtQlx4b3mjLodMcL+NHm328Dh9apJZvwwv7iw3jiZUZbPPI+thfVZiz3+FQ3w483oTOAlYwEwZwLtIQR8r628G/Bf/XCfysr65i0Ne1avkA6xx6DVpqEw239j1w9ghuDFjv/jb0ehg1gw77AQjBlo6M5nWM/Prahl4BVsYtYcv0BIdlo6FH0MgOJlAZeLGBs+hYlM3NjsRGbVQqgRZzjke0OHfhIs7cQBYcMscvorE5qeaMmZOZxHSmn3AKnc2X4IjzqQ4fPKQqB/UhMpulmSwINERmChzvjPIaAZ0EPWOH+pnpaUXouAGy3oLOKo5TPizDXAfDoWKcnlUC0jGOhljXXTt3kkRKMZxSJGs/IBATO6dGvYmc5NSlGgU7UGpqcgryRrKfi5yiKFKt2QzQpH2T/DZMTk5renZWjYmm5KzHFtDHciXjs7SX6krkx/7svL8dmLMDH3mTY8ecHDSRyMVOPuSdnKUUWho7p9gB6E4XIFE4ZOFQ2SEtAE6o8duFPknoL34xBG4Dn6Hcgcs7axPL+qRJphQbllUrIfVZJucTJc5rKK/rb7pDMQcJF/vAtyFrsL6xJqO3UqurUktpHykvBti0rixQOiD4J77T1OPk0wb81r9gjzloCoBzIEGdy+STTCpTOVdT4ptKK1NKqjPy6bSqEzNq4gS3Cai14F0L3BscAntFVxPTTc3snNXMjlm0A4Y7diJ6pRlkR8jSqRMvqcjbBAglX7Z1/uiTUuuipr3UXyPlgNLlRrWHEz2/c7/2H7le03N7VfqaLqxtqpcXcmkEPYXa66c03DgBxauM0SbtK8YBccNluf4FbSwe05ljL8qVseQntGvvjUrqO1Sd3qUDRw5qol7RytJZvXT0cbXA5Vxb3ieXwJFP4EViqc+UsCcy0sx7JYDVO+fg0RbYgsJLXYJQEF7b7azOuYQ+sS71F/3HrSi3vEEoGL8cCXJEMzL2ACbQ28DnX/ZYs0v19vFdQIHpXEBkQ1vS8LmVhjJ7xczAAGK252Rp4p22wTkvk8VXQOJk7QxiWV78HHD5sS9qxOaS9RXtYkcpj+WtpdFk6WVwNHcyvA4ebQMFNLFy1jOBHpN3/LawN/neTiFaNpZBGCOMx4BbqSM1ANkrnu+iAz5ZA0tCnWUoCHlSeyy/DWM+G31jCGMzX0utTWiPLmQTWZbicTvnvTz89SGlLAbGLcK7pA9bWmaPA1AaSNlCamUUjYcPFaC2AoBZ897+HuPdLpP1YDuHLuDCY1DJIaJeSxQRvF1lHz3zxDfVWjulZrVQv31WM81CN1+/UztnvIr+irqbi/riH/977OUyugz8Ngdbi8yj5xL5sM8c+9hGNShlOnkMBD+wKzn7v8RfHUOgakwzzR1rhTCo3mjK7McAO9bBX7IZWZ3h7xDA7hFUNh9ilgvJwXAAPS1wOJUcumr1OvkIiyH0Z4HdcUAc6nhJtKGBsnqmDLtbwe7Zt49jFdC3ur6GDewQoM+VMLeSyqySKSW/tHRRC+jNTXwVk7+E+ffxD+q1qprYrkazydrGoU2SpqjLfqDDxMLwFNit1HvVajXV6g3kFrpoUXA4tLnGsVOFfvVaXUP8eymSi2JoGShOEsXQuL66hm9WD/kM2n0Sq8o8MmxMzrpKjouijkxOEudlNDr46ti/RrNziYyP25DSz2deVvcKoCyDVgOfJqxvBqQKbdEVzkV8gyvxMlw2lndeNk4YzznmB1gKJEAoj53CDzk3X9GgNF8R38NotnXdlpEh/BpDKUsT5plU4Q0IVjfa6nUKVeqTqgMV+FnK0Q77wlgD5KSGz9Nv97ETmQ4f2K/ZyQl59sH81IRU5qpAi53pKkkFGepreWUDv3ZIXSoViQpsmJDmAlp7yMaI9aiMukrzDoHSHPtXyv6zr3ZrTSM27dREHR9zqC50VOcWtM56fPulF7lEn9XszCR2zOn9996jw7v36vChvfKNil44f0a/9Sd/RvCiQnB1oMNzs7r6wBG1R9Kz6yt6ubepYRyJu7ZwNoXtiiLJw/eE9YEVlx6KxTEQWgTvI7m0odJVNGz1Na+L+qm33ay3XIv9j6TnXzyts8sdTe3ZqemD1+plgiBfeeyk+tDe4uyZcE6dILA6Nzup6w7vVX26rg6yOuBQefW+3dpdKdU794L2zNdUaVa1yfyDmU69brr+Gnn2mXOlPN8dfOHhZg6/c3yHTeUuV1ZJ9ZF33a/5SfRC/2W9/Z7r9NG3vk5NnyqOEoJXTmfOrurcmdMSfkpCsOPIrNPffNet+qk33Kipfqk0Ri+lqU73R/rW88f1zMk1bRDEi9KmojjR2950h37g+27RtXND7aqs6Pbr5vTB975J0xMZdBQqCKREzYpy+Js16swOxojlh4nEuTTic6QRJfbwYQkQkY3pY1WR7H8U8lj7khS0VqXIxzL/u5E5ra6s6eXTJ/Tm171Gu500M3S60WRiFOsrjz2nx8+tq4BuF0tLyN2//cLL+uRT39YTz3xb08QvZti354gtrBGknk8KvfGaPaoSLHdJxBpLh3ZWdc8NddU7xzXHWu287i598fkLWoqc8tSp2x+q6Hb0wbffr2t27hDioyeef0qNuKd33jbNya+tf/bbn9Tx3qTa2UFt9nP6jOQq1YpSoJJVSTM2fYoyTOXAwDwQFwHkYidn4LycI49wmpCGdigf52lj5TBo/DiUpZdxKho5Fj1SEHLBcjZOJU1URTk5NmwB8RbdraAA4jhGwEdKkgQ6EomDUMQiVKGx3qigDCqqkS/Y4PaPuq2sLoJxqCTzJkc4032ZEaFQQkgLlE8Sg8uDy1aQ9R5hpHIMS4lirmZJ2LwTEw2NoKvPrUEclaoRlYswoDHCsmvHDtrMqQ/T2iicUeRBHyuKnBLa5RyUWgQdOtw2bHLY6mDAFDsCRW0CQ2vavWeXDh2ex6nOtMFmWSWQsE4Q5jQBqxMnT6Poetq7Y6cO7Nqt+dkZVRF6QYspHfGDfYoQyBzDavxx8BnZE+TLDsM75ub1A+99r2CdnnrqaZmCHdEp9g3t3DmtPXv3aD/BMqP3xRdfJHJ+TM7F2rl7t+zPKEds7nPnFuUi6Zabb5Qpzw70RZRncaINDvAbHHzX1ja0xkFmbW1Nb//oL+qH/5t/rr/63/+qfv6f/Dv9N7/8b/QL//uv6r/93/+FPv6P/7n+2v/0f+kn/8f/Ux/7+7+sD/ydf6J3f/yX9J6/+Y/1rr/+j/XOv/6/6vv/+v+md/zUP9Fbf/R/1r0f+gW95vt/Tte/5Sd1+O6P6sBdH9HVr/8x3fK2j+uO9/y87nzP39Md7/jbuuX7Pq7b3vK3dfOb/7auf+PP6rr7f1Y3vOHv6qq7f0Z7b/lRNuOQg3ZLrfVNra9vBGiFIEJLHQIFFpix4MKAQGMIuCADfYIJFmywQMQq81thI1+4uCj7d6rsz45Xl5c1hhXZn/IuM3dLV5fX+F5ljHWtsZ7b47RaHbU5+HfgmcmBpRYIalnQgLKQ4mC0kJM2aYB2R11gwC2HGTY7tPdRiH0O9kOg3AoI5ciEtn4J+zDzGfs1U8Z+qLJ3MpRuhuz4xMsj794lrLMDYsCJ5VSOKsjLKnuk0OmzK8jjUI3JOTUm5uV8XYMiIvDV0UvHz4R/ZL3IHQ7bjJrNaVWyOnS2ZTw02sLtLIfGwEv2gKV2SzvAsevD4wHOU89SwFIDK+sOerL+svk46LM5kVqiOLzlLNkuCx9WUNoLjTFOXewU+JBWZHO3fZMyfwPLWzDW9IZBBWeqUq2jO6qq4ERWgXq9pnoTIK1Wa6oaHw1qFdUC1EjHUOE7AGMZ/tSn8Ngrdi7wVoFwpxy9tInMdToD5YMCWiP2Y05QdkkxOnKdfWTykKSpnnjiaWVZqmqlGvDk8LCHDLDZZT80pRRJRZ5riKzOzs3Jgj45zorpyxQdGUUOpyhXlfkZV5r1RsBVq9flXCyT73qtLgsItwkGKHJKzHHitnINWtaRwyHj7kDHhYAk+s+jXCz4OY+zEsUOGUtZqpGmJqakSMhRwRhxoKmBU2wBr5nZWWiooJ/rgb91xh9DU1OTTfTMdOClLbnQns4QyX4jlQS6DOyrpEGOQ2Z/kh/kCH5YINHyMBO5MH7H0hbfTQZcyMcUOehyIR2XucvfPpHti9RnylLAp8q8VwLErEvsxm0ZANxQ4oRsOYA2Dkg9/ejDugVZM54asHZVZCZjHX3m5aqTmtxxCLma1srKuvYszICjZJxYKTLUwCkAkXKcp5zdaP+ZSru3qtbakrqbaxq0N5TYRLFbJfsodokSAj1JmUBaLFkQyDwxZXKurrIkTRrKqlNyvqkyzsANBta+jdysE/jZ6G4Ij021yZp6BIFSDoWz81OqNqvIRV0L0zOaq9c14kZ+dW1Rq9CiwabmJ6tyBDfzjTWlYc1G6LZN+OM0iQPcnN2F47ig6d2HtO/qW7Tn8LVKG031cOg2uy2dPvOSli4c18b6WWbUloqWlK+rzFcJDp3XqZeOasBFzgBDNsgj9o4HdwWogXeP9uy/VjMEgxa5OT114iRO/EXmuwYUl4BcCI4XyA2FPCUgMWAABx/4Gj/OjXREgX4AABAASURBVNO/5H25/Svbltt9QoYxtr+3Uys3BbsFpQJlkEG6VbbdNKQBPesZPr7Hy+oNtqoM/VY2zO/K7+3ycWqdgHgMYX/EXu4V4JAlAH64KyEel4kyFoE29h4DVZcyDp462vCMy0LLwG7mezkN9FijS2Druw3QR3nA4zN5258BkGe+nfeQMQYyjLPV3sYK/WKKXwlhvMAY5hE+HG8DEutndQZ8lqxJQd7kZvzXK6wYMjTkUGplBjQb85p2ljewcoPtPmaTQTWetI1hjQBQwYvx2NYdKbgkp3aJM2R/Xwl9Dsjjv3gsg70osfk5tiToQ5CV1IdxivFQJoGG14DheMZjIXaMK8WuEGpenc6qnnj0IR0liCp1laSFev1VfN1N/Ou29u6tadeOjP6rOnf2eZ08/rSOPv2wXOLlsS/eZ4HPkECbcjwHRijxRc3PzI0u5mJpTqOSwEagtaS5ERPA8mNo4//2sWU2ryF+wYWlRSZEY+eUpiljRTIbxRDKaSd+JrsjDkkla2O+m49j1oUDHgvoYiePrIzQIUNsmqKIVbD1d+rif4ifjWU2N8VHajQa6lFudCZpFvIZujunfwU97vHnzfbZJcoQPZYRHCrLkaCKwFGPcUvtwFe3gJCL8KmYs51rYhpkWcL5o0v9DmzjkPPIQCV44ziGxlhJlimGp91+TwmpBbc28Ast73C+c/T15OSEFglE2b8d1MCme/YEU5BzMeBYsxSfc8OK5BLJxczVwJHSJiGNnVPifIDYUnAYnldDWGPmngVbmGIPswCOPqyIPKn1SbyX8+C3cx5juEtAWQwIcIDlScUvyAIyXMIfywdZRk5Kkxdk5BWBIfwZK3f4HfZvx77unnvlfEXPvvASNmQJ36mFLe1ofbUjcaCuxlWVw5FqlRr2YQLfvqfTJ45Db6G52YYGfeyMBjp1+hhrtqFqLVGn36F8oEatwZlpiB3raJPDdotAUwx/YubYz0cEJnJghLUrNYpGKtlErSjRY8eXdH6tp/vu4+J5fo+eObOoc5wnH1ve1IPHT+k856UGPKpgf9vL67pp3z594E33aD8Xa9964aTyWqa9B67Rm+59g5575rhOLPb0u199UN8+c0qDXEoHkodXDvmNYtYVeoLcw8sRUEILk1fMwkSKNYxq6uQVbGZFzYrTZLGuveWiPvaGa3T97ppe5OL2Vz/9FR0dVvT4WkX/4lOP6snzhXp+Wi8t9/W7X3tKL7RTqblXrqwoZS4DLqAK+Ht6aVlIum68/Q4dP7uoF146qQgZGUSl+mWkz3/zcW1EE8p23qzT3ab+059+RxeJaNm+jHyknDkMmEuffZYPN5UlpfLWst5yz53KMqdoNBDHap242NWXn3lJZ8t5Pb+RqzEzpasXJnXbQlPvvnmXpvKeWp2e/vM3HtOvfPLr+vYzi5rDv4oHbS6S+jr6wpMauEjdpKFs7ohOrxf6tU/+mS5udDVRDnTA9XQ/uu2a5kjpcENOQ43gncok7OfoVbpJWz8H/Sb7Ed+Wd5EjJznmbn9ZY7RbwXCUK/ZOjUpFtfqEvvTtr+vY+VMS8Yy79+/Tz7/n/brt4B6dQc7+/Z/9ib7z1KNqgCBhfVdbUu90ofuvvkb33bxg6LS4OUD3j7R30ut991+rI00hEwNodop8oXKwijxNa/aam/QfHnpBXzx2UXlSVSUZ6QceeC0y19T1c4mOTE+KY62++uyLWuqs6cPv/n7JV/XrXz+lX/ydR/XJxzcVJzXVmafLfCaDJPWyjT7OJ/IuYcZOznk2o+Ob1PGNEvDBOHh5vw2JEttETls/2pGjOW+eSPJxxOEgDgJgytUnqUSAZp2Duh20DWJwJ5VEPk3VwCFtTjTIeyVhvEQjhCpGyVRrNdWoh37ZLbop6hyFIIQ487EcFaYYM5S3g4gShTPSSJGLFEWSAIaWtbFDyuzcLIwvcFQ31OdA20NB9/p9xk1RKLPauWunKpUqyqSnAUYhRXnHzsnm4SKnGHpHBFxEWW6HGXaprzqttNZ08ux5Fc7rqmtv0p79hxRlqXIEr0CKlqk/fmZJi0SmFXtV7BDKoSJJMlDFiiKnKILYcqSE+jAeYxQYFfGzqgIjuGvPHt1668169LHH1eOQZ7TuJyL+wAP3yrNGBw8elN2mWKBjaXEJhbqqhYUF3XLTzfC5iuGVSpyNc+fPqVqraohCtsBDFcHOMIop80tRAIbLu7EcyEEAT1DwGC4zXgMOkiV5KzMDLho5Noj1CzgqqSrgNMVd4TBU4Ts1AL+1Cbih19bM+g/B17e1INpvRtOCCkZXwG8NGF/wEuJ5StYwR5kOQt5wGIQm9irtxTzHyfhtZS5QKWfzglbrE4AWiJvMeFlqTSkSzS2xTuM0VG7XUgwOn3p4moa52rzHzqwb92X9nPWkC4/lLkFBblw2fvOJugqtmW2BM1Eyt2JcRrHxNoFf3ifyiQ8QjDrfNgcbMHaMGyA2dCGY4KduRnEc0Do3BxcWV/XysbN64YXjwAk9/+xxFOtxDm5rSrhhWNixR7PzO9ScnJZPM9mf5g5x3Gy9bS3MkAdgv1ja59Bq6zSgzSXAEFjgx6Bn5Xxbf5sl04BpzkgN9F16QfN23mMRbT6B1ch+aZt3q4fNu4JjlVoAO0tVRV4NKjhPBibPtsfrzRr6p87BvKkmuqPZJCUw0WxOagx1yimzcsqmmO/M9KwssGEwR97+scHJ6enQ3vBVq3WCYuyfoEO94lhKvddg0OW20QBZxGltc8s5YF9U0moIJmZpOl5H71XLatrN/o3QTRcvrmsH0fsCfWW8sfmitmDDCJDabXDi5BYYnosEJgv4kDHnmIGnJicldM/zz7+A43MW/Na+g8M+IkBUKkVnWeDn4vJF6HRKfBL0WQOH2PovXVyS/XpYjpOnTgdZKuB1mqRaX+PQDW6jcZOAkYtjeFlTju6xvhV0Y8qcEFLGLYAh45ZbkIfx7bBj80Fr2jCXwOYJ4bI/Xc6Qryq46vC1xhrVWIs687K1qpDP0OdJ6pUxVpW2mQHtx/lUmU8D3T7z43RrT2SePtRlaYZMe6UZ7ayNpQn55Ir2jjyy5wGTuQCJk4vHYPK2DSly57NMHl4aOBdLQy8H3ubkjErs0UarDe8z9O28Kshkp93Bhgy0SWp6zPhp+6KCXuwRDOljf8R4MdDv9oOzKmgp5FQODcTBqEQXSCXlGFZVCfplyFafiw07JLY2uzLc0zMzmp9nXPaGSxJNTEyiH3Nl6Fybz87duzRFQGpmbkoukTqddbU3VnX21MtqLS2pBt8G0HkeeTAaY0XqbLZVrTXUnJ1X1pyAhoqy6oSm5nZqemGfdh+4Vrv2HtAEQaW1tXWdwSE6dvRZDpaPE2w+ybp31G6dx7E/rsXl85pg/Ea9KQcPbY+QoU2qJNsBvqu1sPOw0rSmleVVbgtPwJqBknQQ5mdzzNlfJZMuOZAOyQ85dBTYMgM4BC57YnttgdtKX5WMBRG8xVbFpQLEmjzCC9dDnq+tNiT2wfgScm+ffBtd3wXUhUWzdBuMFGTGku0iltmW25IxWKVz5EPmUrPvnbE2Gvcn68Dt8YdMNl8NjnKrdyz8ZYil2MkzXoIdi73XNjjn5WLAxXLUO0sTvq0sdjJ5kpxe8QvllJIm9NmG2DmGGUPCGFmANOzrLOxty1f5zpSmgM/kgRQZGc8jU+I9kCphryU+BZ+Xc4lMjnxIPX22wKXyjnr6OHeZxrHcsG6sX8neGcsSq0ze6grW3IBF39Jl1FnbbaCd1Ye1RheGNNeWz2BtEQYTJxLDYQBKZAzJpG8eYKgcn9LGHiLDBXai5JBsujWk5C0NuOkM1rEYGd7AbOZDfnuIUMQLVYnuWNej3/6ann7i28rzDc3NVNSsRYrVRQetQMSKynxJU9MjDmXrOv7SUzpBAOjut75fHl6PeexZQMYQzbfmbXQHesxOQe8QMLoNSvaf1cGwME+bM13D45AZm0uCzFTwM82OD/Dv+jk8wOe0fj5OuFhbUWoTQN8k6K2MNY6iSAMCCDV8/4AHe2RURWB2ccwwI5XFCBlwrPVlWg2nnS1Mr6bgMnw5dCdpGnz9nHHNb3HIxQo2tYluy7JMRluaJUp8ImGbRxjizY2W1jivLC0uYmpH2uhsqkF7PgSX5COHb9CAzj66tI1vUNH4F4VkiI/UAocdjGNobnFRZONWa3VZeQObZ+ehGryZ4SL4+MmTMvrX0aPmSxmSrJoxz0LWr712work+J+1y+Fjn4vDoAfRgUPA9KB9W90lgI5BgIHCX0Obnx2gz7KVY5wR3DWwr3FRoMX2xWWgwuQe7pOzlrQJCWsAVR6Ar6ZPwv5zXkY3pVAMft7j1ta7ZK8n2rt7j264/ibt3LGHKq/z55b18ktnxLRoTcCj5+DVUGurfb3IBcJae1ExAZB+2dMyFw1tDslpdcQZq6PKBOMluVZbF+WrpWZ2TUluoNbmuvrdjmbnZrRr1y5s5AK6BtxcrliwZ+BTxobPLtYScvb40qoehIajGwMd5yJiyCXZBof1zqimk5tOnz16SifXe/g50te+/ZiO7N2lY088qgPTiV5z47VS1tS3TrUIdjyrtc6aKv1NVZHnEwSPLvZs3g3FyNkoEVakwEcX9BVqI+8RrPEjyIkLKc41QhYjwKnPnm0pdR3GRRb7I21ywXwEN/CvvutOgU5fP7aqX/yXX9A/+cS39PDpruzeqDlaA3lHn/v2Of13/+7r+gf/9jN6eS1XHhXYVvAnI3316ZP6D198Vv/h00/r13/3QbWZt/A1RyNPAGikF8+s6Ff+7Z/oT770ov67f/r7+qOvXlAHEn3uNeO8GuipQXeo3/nU5+B1VRfPsh79uv7ozz6jdm9DU9lQM42R5KVPP35S/9MnvqJf/A/f1O9/C3mfmlYNH/uma69VBf9p0nudvripo2sjJfDsvXe/Ru+57UYtxNIzz6zp0w+d0GLzVv3xc0P9g3/1F/rsdy6IZdQh+PB33nlE//Rj9+nvvPNm7W+UiqJSoyiWI8jlSgiOcl6XHygKH1EUKXaRwo+8pSWfPEoKEYSLZN95NFLwwdFZb7vvdfifmf70iw8TlHK686ZdKnsXtbBnWkU60i507AfuOaSffNN1euuReT1w/Zx+8E336prdO5Hxtp49uaknCCQKIpqjgea0pqunRqr2c/lRplME7Y6vMHjjiD7x4Mv6l5/+pjqjhuLNkRbw/d7/lvt025EJxZ0Lqg7bYuvpxIr0m595VF9/fklPn25rI5JOtwb64z//vB556AlVYyfHz15yMR+AnOTYtAmMr4I4QxFnaSZLzTl/BVBfxakNQYKsohRFre0fOKSIJ1IUOWUo1Z1EQ+e5xW7gzNuBpVavKdlSyqbADGoEQTIc1ARFVyFIYP3MCRAL0esNNOgNkcVSdcadxwndMb9DhmtmqqEDB3bqwMH9anCoKVFMETQYTRY4KYpCDhw2zziOw7hpkipZ6XDaAAAQAElEQVQhbwpqQODE/rLBymZwXncR9Nm5YwcKvS772V9z9DBW3kWy/qBG2RUyRWq8SplfKaeCjeQzyRH1NGW8vN7SKaKog5FTY3pWU/PTSmqZ7AbYBDVrZtq5d5+iOGWKsWLnRNMgWEZ3JFHuZD9bl9g59fuFmA5zsFIpYbe/ePRFffvhb2tAOPnaa6/W29/2Nt1///2yP2ddW13TFJtqiKNhNyGcwZUkbGYOG+1OB0U4idw5Pf/ccxiuLgeFCcaMCATljNVXirH0Abw8cuGdZ6YuDG5rVmL0c5yAbQhlKmkjGc3Wx3DYIadaqakaDunjNANv6lNZG7eF2/CX9M+Zy4A170Jjj6CBGUEbY+x0MTxrjK5hHcpAqxly60NNwJeBN3YOOqCVFGrk4vCmybjMuUQ+86pChwWmzMGwtMKBLE2ZrwNIA/20qdRq3DxUZPXWJ6MsQJaGeTWbTU1OTmp6dhbDMk86w/eEmtzsBGg2CEIY1MIhusoeGPOjEvpXkOsUyNJMGbg9tAWAThc7OZuAtn5M3nix9TVO0BHmzJY4A7YOVm+pVfosYeympuf3avf1b9f0ntfIJ3W1MGYnTp7XqVMXtLbRgfOJGs1ZTU/Pq16bxJGpolDgA2PXobfOHJqkRnugF9k3mi1fx4lpUj89PYVczcn2+w7b9wQcZw04lE7j3Fj9JEGWJrxq1puq1Ouy/mmahbTCoXUbV4oOclEkQVlRjpSgcK3tWD9VlZk8wausQp7+GZCkqRLWxA7rjv1h65wgA7Fzir2X5a3MU+ddLA9/Q95nsr1sQSUb4xJAX7VaD2sU1iu1sVIlKQA+lzjoi1WyDyJuLteXLyjHKfHUR7Qd5rHiOMWYbqgWj9Rpr6vaqKhmh+jCSUCBMxrmiFxTAj7bBYUS8I+4AV1evag0S8MYVpZ4xzpNKEky1nVClZpXC7yIBXKScuuVK601laFTlxbbOrDvauXg7nIbxpRlN5AuirkpHWp5ZRkDO1IcDdVoVKHdqRBOsgUhBkX4iy1XibXZ3UT3DMDdJs3Voa5D0Kjf3WB1yrAXTd5KDjeXgINNkEd4I0VyQIlDUZoS41DhWdsCnqXMrYLsmyzUm03mNIn+BUxO+K7A/9RkzcDabUFKauU+y9gzmRLWNIBLFNaUcp9lgXfWLvHWxiCh/VYb+jhkw9bRJV4u9lLsAEGvk7M6QPwczDOwmjFQuPXgcyv2Fc3M7dKwkFo4QopZC/SY/eOnmxwaSg4g3sWaYO3TOAF/rPWNdcaIsWsVrS0ua+Ui1puFTHws0TbxqSywJKMtIZ9kytgjPqvLpVUJ+kv4amOZjsoxLjF9fFpTyvo76gfgcy6Sc07LGyus8SCArzoJ56hSTVTPvHpr61olAJQ5r/nmpIKzxL4zHF1sRmVqUlUCXC6bUBFXVboqNE4qzqZZswXN7T6k+YW9StGhNlapgU6ffUHHXn5SL598TqdPHdcGgaa5HQvauWefJmbmoClRt9MXiAQigl0e9jc1M7tbe/cdUCWLtHjuJZ3hgNptnZJPe7QdP0HeynFeSG2JTI1hu+xyytT5YL68/0sPbBpXkQloeZXgFXi/C6yc1jThbQ97wJJtKKgxANd20XelrK9RtA3i+0pwioWQaEy79QYnu810xWWwcpoZEto7cDg6xM7BR4fYGHhS4ytlIIwd6RVg7T3y5hInF3t50ksQU/YqnG7r24FDAA9YoUFXgvUDwDXG6+TjMThS22s+y5R+L6imytAJ22D63CBDRj3lKWnqM3lSn/gwt8STpj444xl1AdJMSZpQn0BmDI2x7DeWm1LmU+Ton+3vy2mBPis0ZO3G8mTf5bg9uixns+fYWTtgD+2bA5vh6Xd7HOB6+CSD0NfGip0brwOpoyCsoOE138lScIVxqRs/W3JEHWokSJmlYdnHDXgbJpL4Mr/54gE7t+dHn31SLzz3pIpBS7VKpCQeajhYVxwP8FtXlfqO8uFFVdlLTq1wObG6cp75DQPYnAxKaBzPf4ya99bD+Mwndk6xA7yDv2OggDzNaML70jNknkN4bTw3+2OUhzw2BGaH9S6LkRXLRdgg7Ijx13uvk8dPBDxV9FloYHaDvRVR6qKY9pEcdOycS9Soo5MkOf5X5zyQIQMZ/k8ce+adqI8+dvSniazegkst+4tsgvBra2uyugQ9a2eJKnqszeXL/PwccppowFo38AcunDsnu9iIFcvb/5zHlnawnw1DG3jo4lglQQTr7xnbfMMuAQQLSO3dt1cF87MzxOTEpCrYsdg5TU1OyWhpQnelkqk5MYHa4fxCnfEqp48NYOtiqRxvhCP4v8OcNQX64zXMkc8ry/vhgi5Xn0OA0dDnsmqATjcarF2JrQZbeJyLQlogdCabJoSWbkP4thaIWyhjLURbKwr7mj3pAcu7hL23rQNIFUN0TMsAlnda2HOE/RKpbX89jT/UqM+o2ZhFX9RUq5GvTavXLnTxwqo2CFqU2Lu5+UkdOlLX/O66KvVEVXyg+lRVjkDG9MyEPD7LWms9rFmWxRqUA01N15l/m7PRGmtUYHs3lTNemjXUhY/lqKK4SJRgQ5d6bb2wdE5qOO2ar+jYsae1o9zQG/c2tcN1NTPttbnR1hy6aiIRcrWhN93xeq0S9Pj9P/+MfvcrX9Z63tZqKv3e40/pEw89qFtv3K9rOC/vqU/AhlQ9/L4IZkbwLmJObiQV7Pth4CcfAqJSIyDicFhgi4f4T6NoRGuJIvVUUTo5R9Chpd2VQlftmtQFfLczvUTnu049cF0z6/Sxu+b0dz9wtR543R51iWIUC9foDGfqtfW2btzrdds10+qC8He/fFQvrQ70+tdcp5t3JJpJctVLEfwYavd8rAV8l/VzA60sp4rSSBmyfSiN9Ytvu19/9y1Xa/+E9Mjxtv7Vbzyhjfat+otH1/VHD76gBnvhnVdP6Bc/fK9ee6ihPgGOJ45d1LGlnj739LJ+/WvH9bXTub7+7BkVBIA8NtcBFZyQKQJ7t+yO9dfecYtec4g9ko/0rz/5df3MP/m3+h9/9ff1/OllEefRkar0Cz98td7xmkMaXDyna/Yc0OHdu6C9VDTKEbpcI/4n8DNV2Tl7hH8t1sBRa49Tzq4u4G/Ep9OIt2yjEaUbRQ48lERSxB7p4MvYv1v0nnvuUBMZ6LI+vbils+3T+vIjTyuh3ZG5SO+56yDrPtRHX3ejdkLjr33uG3oJf3r/rft0kuDdd146roi+t+xuaJ8f6M03HdF0BlW4Oic6Tv/X557WNxGk55f6KljPUb8L30fonK5OHT+tYXek4fq6DhML2Wl0Sfrsiyv6B7/2WR19qaXXzE3qg7dO6Ufeeq1ec/u1eGUFM2IjOgPn5AxiUop95pUi1GmW6ruhykGoqgyFVeXQVcUBzaoZBhZnkEHDY7giF7LMP6Q9DvF9Is+WGhQYlth7VVHoNkaJgHs2aY6R2Nzc0AYKeZAPBTmyw4S2fvkg1xAF5n0sU6izBGwWuOnctbAgU8xRpHC4ydlY1sWnqXyaKIqooCCKIiXQJxa9023rIs5ugZAlaaqUdvML8zid+1Rhfiurqzp79hSCflGm5EAio10slKFooVy60NlsTIT2SRbL46wWo75cHCFSHuaf0XPPHxdnJe3av097Du7R5FxTtYmG0mqdxXTqYJDa3a7aOA8DAjVjgzsKguegN0fpOwZ0caxQiPzBOtkUz509p68/+JAmJ5pyCPVVh49oampKTz72BKyLWRevOoGXeRzt2EW6+YbDmpub11NPPokx9Lrnnrt1+203ywzfs888o/ZmB2e8A/1OLnJqNhuanGxoemJKUzNTmiFyPkcgbxvCN7gX5hbAu6CZqRnZfy7SCAasxhipHMYR1ksotpDycszHJx7nzMP3VDUM7QQ8mZiaQOHX5FMvzyRDO0cbb+uTBifBc6BBewZ8JbjsceBKCR7awaNKUCDNUqUYcSv3GB0Do8N5Bz2xdSF18j6TyXq9XgtzNcNbh/Z6raZqraIqdFmdBTy204CfMcwR9Rn900xZgFRWZ+2aHFoN6rU6/B9D1fbL94DM9pD196ky5mx8CcA8bf5xoNkFeuXEz14OJWUpn5eeEjMCwJSxDJHZqkvAu03X3M4DmttxSM3pXapPLqiMKkqypqamdiirNpVVmkqzulJo9Umm6fkDOnTLG1XH8QnA3Cy1uRpk8DrDqNUDD5vIy6SmkYl59uQlQD5mgenpOU2yZyenJ+H3pOrNesBreC5BvUJZjfqmPHJie1UaKcXI1AigVqlPcfIqW7xP2ashn1XDmqcJskM/4914+iV7EWWK/BXol7FTb3wa6hKHQnsFHscO3m4DuGLnwj4yufO2FomTj53cNowXRY52+/btx6HIkecqezvH2R6wn1DW8CfHeSyAzXZbBTpnHYWdoMesfIQ1qiJrETiiGDoktstIWepRO2x4Agc1ZK6DsegRsO5i4KfY5xsbG2GMCnV11idNE8VxrJWLqzK9aHI7v2NOi0uLYa7tdkez5symKTyuBtp66J0ejuDE1KQWF5fQvRvg8GEfdtBLRhOsw3EaYDBLWTDDynvoYXMcJxp1qLXHBR7IxHIbrNgklXkFb8UqQWbyKRyCiHJz8o24UBYyodMVL5DxSPZyhk2xI30F0JzFxDbCW1tvPiiyh2bQFVsWORjXFXxZW5LwODeuH38wEp0cEIYMhePXmEbLG34DW6eCtTIo5eJEO3bvUVafVpsbPsUpgfWeNrj9FU5LGmcStm9leUUdDhZ19Iz9FUATneMYLFGkerUGAVKB3reR5BIlyHqCnkjSTAaO79hXaOelJFGGLclqDVmZ96kcdSW4rGx61vbctBocJnyWqdZoqIfzr0RKa4l8Js3PT2t6knXkNnjjwqJaZ8+q7r0mwW3Gq4T2TexlktakuMYqJSpdRUPVNVQVMpuU0V81dGBTzmVyLtYBbN7e3bux4UOdPn1GK8hrAxtx4Mj1qsAjx5x6yMNGpw0Pc/Dk9FOAajPV3j3T2ruzoUY60Mljj+r0y49p0D5FuxJwW0Dylz4xtQZjvM458G8BPLeHBluPraOtKZ82BBJDjo7xfwEopoFRAlIeB2yVxeSBSwVb7ShlSHtTYA980hYYHnclfSEf0yoW2dBvCztl248RWsI/A6PfYDjeB/B2iLyV6D3zYQq+C7qZ7Ie8fQMUbT1b4zDYNh2CNj636m2sLQpCudFmVW6rkDxZWQcDKL6Ut+8tGOPe6rtVFiNvBs55uiRALOdJTec6x7cB32HcJOgA55JxeUxd7OUNMtIrIUnlE68k4Kdd6O8g9JUPNWEOjrHGNfE44R1YNJ46GxM+w0DjZwlvc/xU02EG5rMO8r5y9q7V01WOsbchdk7bI5eGA71u7QL+0JgX44S1IcuibgmjfbwSxnjG71ATO5qXWmTvvvj8s0o5OFUzrzUuJFyBrSt6jI1PXULfoKOUg06Zd1RNI/a+13/7Wymm+gAAEABJREFUS783DiCEQMKQOdAnBAUgiN1t7zAOL1g45js8dYB3rFmYZ0J5TIttGJNfYu8S2oS5wpsRE7a8/Zs/PYJCph8dtrBDEGZAQCjHP/fgTdJEGTqvxwVshiwMsFMuihS5CFoHKooCLSe5wNdIrc2WBtglH8fkN6BDwcYl4BjSt4qNrNeqSmJPu36wcXYBYfZzgO/dxjZX8SdsnCXOBgazXFwtLS+rzxnm2muukl1mT0xOBjlwpYOnsTwMMVsY8ZWlqQY45xk2X/wGzK/WqGuKi8Bl9H4VP8UunKlShj5Okc8RspAR8LHVXCA4brzZxBc3H8HFjrnm1hwauspZyxw9beMNCOrk+BQFcmgyY/2QTpXgk0HoZaSOV8/qtoq+K7EW1j/YZWotb2B4c9Mf4DO8AbbW7xI+Olu5qcvS/nJtuz6kwyCXVm40l0G+ctl/9tg3+gkE7NxzLWsxqY1WW889e1QXFtd0/sKa1taQU19VBb90QDunWNddt1cLC1OqNWoy3qRZgh9ZlU9j2V9ci9/yCoGiVksuyEmudfCKwMkENm4G39PW2g7Sw37JIbpQMfLSEO73nUa5U1FGYhrahe1542uO6M23HdD77zmst916QB++72btS6Q33329plOnn3j33br1wEzYIY8cfU4ffO8D0J9rlSXL6qWqRak6a7iJDT3P2fam6/bojbddS1ypr9SXuEURFPOMRkGn9ZHTIWtaWhFVI9KIF1kJP1Hs3CjKNCoz9ZG/0wTGNiqTyuuzmsLW33bz1WoS/MqdYx5DHWh6/fgbbtaP331A98x09MFbZnXP1U09++wz+swXv6N337VLv/ChN+on779Dty5UdePeBb3jtbfqtXum9OHXXK0fuGZStzYL/fTdC/o733eTfvDuq3WQoEqNyzn7h50r6JF79zu98yrpPTft1HU7UrFk+v1vPqKf+7V/o1/6oz/V0Ef62H0H9fG33KS37vf6ux96rR547W7VYmaVVHViVfqtzz6hf/e7n8KDuKgfe8tu/Y13HNCbDle1u+q0ezrVnslYafuk3nn/fk1XpDZ65LFTy1oiaDiJ//vAjXv0Sz/2Rt29H18EXTexd78eeem0nj56Bl7BOui0v3Yqo0glwRxGltAeI1bOamPylkZ5V56yyL45U8dhIRINo1R5NOKcnYtlY6dLcSxtLh/VDtfWnXvmNVWM9OWHj+vJ0+d02+5Z3TiR6ujLXf3LP/+qFtELX3jupP7smYv6sxNt/Yu/eFSNmat11f6rtdaLZf+20oGdjNw7rXvu2K/b9jYkddSOqnrwzJr++Z9/XkMuC+9g7nfMezn0eGvg9Rt/8nU9cbatYxcu6uoDVX3fa/epyRxjiOtVJ9VSore+8S360Jvv0cHZmsokZh5ibzjwG5BcepiQbfocAXwFsPlsw+YEcUxAt2GIsRuyoQuiq5dwKA7IoUFRFKGwcl1EgV5cXtXq2qaWLi5pg4nYbUCXA0aJEs9QhCMQdDo9bqTbWlxaJhixiSIdqD/sy0dOFQ74FQyCKZH11XUtc1i5eGFJS4sXderkGZ04eVKdbkemgB3Cn2NcnYvkYYRF+kxBFZRZeY7wmPFZW1uTHYCiKFKPuZ0/d14vv/Syzp05q+WLF3WGdANFEkFbwIniHWGcKixmyWKvoGh6HMaG9B0Oe2y4Hg56pF175rT/wG5VcMxPn1nUCy+8pJMnTusi7TvcAgzB0yLy+uzzx/QMCu850rPnFtU345Ukir3XiANSyVhDjEmkiCPwSD4h58Q48BWGnTp9Wg8//DjUibEy2dqdOH5SX/vG17W0tK7T1L/88svKMC51ghFvetObddMNN+j8+fPhgH3LzTfr9ffdEw7tZ86c0ToHlU2MoOGpcaCv15uh3SSHw5mZac1Nz2pudlYLs/MhDd8E4BaAWQPqJqenUMgTqldqKOWUjQLBpdFcqkQZis0lK3VePkmVVVMOozVNTo/xN7l5rrKhbR196pWx7tV6RQYpQYkM3oAxzNVwxXykGPhms6Fmvc64dfpUGTtDwSbyPtsC8i6Rcw4JlWLnlCReZpAtENG0/yyIeU4CRkOz3gxzb9bGab0ObqAKDQYZYybQEjsI0Hf/nIvlwe8z5mlgeQPHdwAXaHFbDi4sAckYl/E/x7G01HDUoSWDJ2m1qpSAqw+QqprCFw5RVcDqLM1Ya6PPeDiGmtIsZax4CxjXeEIfn1Xl4oripCLPvJxPJe9FIbTEipibx5Gp1iflyBt4n5A3cKTbQHMe52LKYiXMKXYOHvstsLw1ELy3/GWgNPSxdBu28bgYfJGTs33snCCIfCwn8PAdOwc+Pkh5JMYfA2VbDz5IkBXjpeXHxYWJDtkiSCMNtr5LUUP5FU9so2k8Dm9nAwHbqchba2u1e88u9djfYr8OcShd5GAnPGAeDZzACms4wQ2K/btPCztmVXIrUbLHKxWnhfkdzMuwSGRk9EaxU71aIT+kUEFHNRpNZaznyVOnuC0kWAOvDef8/KwctExMNdGDbfkk1urKilAkqoHD/o2pGkGmRfa+/dVjHPugbyz40ECuK8hSgd7v4YAPcFrNCTGac8rsu4bjXEOHRMzNZCCLU5y2etjTNi5DBxqvfDnWw2TBhUqUwFZl+IzsgzIWJehk7IjZlxybkhOgCCn5MsAQHtCW1bIVC2qE7pYW9B+yV+w/owh97AYUfRxuNklz+6be9lOOrrZ/ZDoAeENZqGPVDT047QFlGM/W4NVgeAfgCanhN7oB023DvtfsrgM6SIDDpRPEThLwxPIukcpRcORL0gMHDmjXjgVNNhqanWHdGHSA7eoPerb0tC0VpxnOaV82NxNKx3ppC0paOfZEiZPZH44kw0+ZOa2li5VW6qpOTGl2YZeaE7NKWbdJdPcAu2e6rtasjR1o7InLnCYmm0rRTZV4JI+NvHDipPJWB/omZLYuTWPZz2eZhmEcz2eVWJbnZjVR4apSguOlinx9DjmsqNMpNL2wV/v3H9F1196mhYV9yMssweF9mpjeI/kGYDgcASmznQOVwzZz76os13FwNpVlA2yO105uYF25psVTL+j8iWfg5xnGKAGm7iBFRt+VYGWvhivrt/Kh76vbBQmjsAA5D/z8ns1oIRvXKgG3DfAnyPtWAcWhZUhDGZ/hQ7Qkv/WEIuqtr0Fiee+YowGNoMM6UEwZ31c+kGoygmMA78oAJtslB3gDkyH7CwyYS6/yvwDQAxGOcV4JFNrA9BrvNzJ8Q5Vl6BSPU8r4IG/tLaHccMEjZ2B5QFtwiQrL0DzgJg1oSJ1NlA/ru92HYp4xfpsyHwwZy9oG8An5y5CwLzxl3nv0YRog8akSnykD0i0baGmG/Qv2k32XGXhPO4NMPuBISL1cksoDzpF3jvEcZMQBAg2U235P6O8TL29pgEw+S5UxZgr+NKsqxbba2Pad+THe0CZJldA3oSyA83J8+3ic2jgMLMf/FDO+ARSYb3z+3Dn10U9Zkontrc0VLvXQLdU00Qz7HIdcG6trSuhb9grVaw3t2z2nGXQFKHhYEBSg6TPiNkG/W3pJdmD8K77RyfTY6jeuLGlgcmf02IG/BJ9zUAvQMFxaTE5NynuvCjzpcaOdMmezi+KXka/gx/S5nKijI80vNvkdopsMD004Gwy5BB3bxSiKkPmRzHZBjlUrN7tFgIFphsBAAs8toNMlkDM7N6tGvRH0cZUgfI9xaqRGT0a7qckpDTmXmB+1tg6vfIJfn+no0RfxnS9oc2OT8eAIE2eqclEMMD8fY5OpQ89SKzsXmJ2oY/vbnY5i6u2M0oeu3pavb38Ban/pUzDeJuuUsE6rnG9s/s2JhjAXzHMADDVgTsZLs83DrUCB5fOwz/Fd4HMJGAMgzUiw7BhCwTjr2I9j+bHt42T/s5rSDIplKCmZ2Bi28OZjvWL4DczubgM1oVdO/z5nG5vfq6GLbeva5VWvrS5njDYXCvZ/0GGpldcb04qTulY3evA+1tTMvGr4nS+fOCW76PbwLk28NtZW6d/VKpdc4gw2OzGjzKfqbvaZb6T1dc6Ng1K9bsEUM3BMkVZVljFlPdJS7XZfFy+uwc9Io8IjS6TIUDHCpkRjbtSZ0QJ7o7u0oeceeVGVIlKJzW3313X3rTu1eOKYbtqT6R237NL7792j+alIX3r6GS1cdZ2y5rwmKpHUle7bu1M//Pq71UycvvHsoh7nHDiVdnXDrppGXP4PRokKxiTWIIe+7+N/mexy4MPTgogrHs+6ZaNYlZETpKoVVfTpJ07pf/6dr+tff+EF/ebnHtXXvv0ccjeSilQNX9HhqSldh7y79QuaGq5pfrSh24/sVoFfFFcjvfbum9VE9p96+mmdudjRC8fO68uf/7wqBEIOTBV683V1/dxbZ/Ujty/omkbJ+f2cfuvPv6QHnz+tShzr2olIb7+polrnKTWGZ/SBN9yohTRWJ470+EpPZ9ojDZjJNOfDPXsmNRlv6Mj8SLddNa2SoFebIFyRVNWNvN75nnv0Ux+9R++/a1I/+NoZ/fQ779SH3nKf1tcKrWyuKfVtvebwrN54y5Rgp0Zxxtl1Sj/0rrfoA29+i3Y1Z1QM62pXmvq9Rx7Vv/ncIzo7kPLYqWSPjhSrkJfx20GTk+RGEm4PX3xAT8S32c5BkP+RkpJ624S2IDSx9qPBSEPk4Ty4v3ryolaSXdqNH7eQSEdPbaqO7P6NH3qfftDO1s2q/uCprv7xHz+rTzz0stZ60kwmtZc7+uyXv6nTrU18qlIHp2LdvGdaFddVuXlOOyu5JtORfJxrE8euDa/f97bX6a+88Wb9rXe/WdceXICv0lNnzunhky0d20y088h+3XDjYc0hp9fMzSgermuU5vrjL39ZR8+u65njy/rKI88I8tnh9jChy4+xQ2OFz4CmvAMQ/Amb2jY2Sss2do4CG2xBjiIyhgU8hgKIICB8w9YYwrM0lfcRyt4piiJlWRYU8AimRhHlHFCGhp9gD3saZVfIvg1vkQ/pM4KuAoezkB1S2tyEL9n/Y9PyulZXN3RxaUXrqy2VKKk4dqG9gwYTsCIoRPqzY0xxiUWOGTNJElUxwJGLVSpSgQdycXlDp08vBZxDnPoBc7cAVcRkmijxSQ5vDkFK04TgQFVoD104e14WiGqtbWB4uxzYMu3dvVP79+7Tjjk7EOY6SgDoqSeP6sSJRRTPqjrcxKuMEMdEg0GkTRRFqz1QzuRd5MA7gjOlHHTGzkYfBaPpUYLiN2QFUw54/cFAMzNVnIVEJUL62c9+Xp/85J+gMJfo73SW2yC71bd1TJhvgQEt6T+CB+vrG0EhTk5NqdFswhYHnhh6BtC4rMs/6LHHeblkDJ7UZ14ByFt54pwS75X5RGmaKc1S1hkggJOx/gnf3sBnoU2WZgrtOHimVp94GZ4MHJ421tbWJ2WNKmlV1j5JrA3E6MqfG49rbQx/5mX0WdsYXMkWZFtp7OgPuNjJkY6Nvr+osi8AABAASURBVOGvyhzAqtGVQRtBlipOWkZqY2eGP9RVlVp9koZxPDgMD9i0/TPDafkEXgRwiTx5cwxdQssAYzoDHTFlAAKhseOFSUUeDYdnzCoH9Gq1rgxeZFmqAJQbbSn0pQTRquwhS+0/oUqNbqMXpzarIx+0jR3zNoQ2CPkSmZdBRDky7dgHDnmTgSJZMVsGWSy1/bM2sfNKPPRae2C77srU9pyRP05zblMA9nEOWNC4YJ+O60rktpCVB0eRPRduimhnPLT9W0KLZDT6QEuJc2Xth7Qx52fI/jZn08pDn6C4BV6DghcggyspjGVzkfGC4pJ665uD23AZjQE39AzRcyEfxikCXrrQX0Asv7Unc5yfqSkzaoJ3Dt+k1MREU2wsbXY2WbOKCvDHLkEPVgl0L1Pe0gh6zdHM0bll5DT+OVRLIQ9/R+zZZq0S9uWQ/W64Ruz1Dg6lOa5tAk62rxcvXNDaGjgtYI0VK4qCAEJXSxfOaRJHstmoKWJBY/g5zS2YixTGbkxMqGBujoJz586i1yYUey/TEXZTakH6ZQL4AwJaGU75JPrCQ2cBXXHswn9/3m6tjsn+Xu/yexUyz9G43NZ4nJOsaRkEhxJoMmaXpAbaWiNqeFgxa0yPEv5Zvem4IDusQ458lUBO35zvUM5amh0LFxnkQ/swliFCDgMu8jxjShjmygcRMtpMFgzP0P4aFYfcvm18o3XQd4qzCTWmdqs6Ma8+TqfiVDvnFtDTGHf0xsz0lFaXLmoVnvpKovWVRZ0+flzOOfZBX932psymFjjIXSBnDMMfxoZus1OwAmqdJfQp2V+luqxPFfs0LB0XLRsE8zdpE1MO4Tg9dWTT1yqyYFBzdobg0JxsW3U4fG22Vzk8bQoREINrbXVZi2dOKcdZTxjFg2kCHZP3++yYRA58ApywO4WTIXLhO6M+1URjRsKxXT2/rszPqTm1X9ffeJ9uv+Nt2rnvZrlkWomfUnNyhyqVGmP39fWvf0Vfe/BzevaZB3Xx/NNqrR5Vd/208v6yep1F6NpU6vpaufCyXnjsG3LDE9CRw7cY0HeB+DlH+XZq+VcD1OoS0JAHkRHTJWdPbK8AdA3pd7+szTZQaw2B7bEpMdEAZQFehMsGAMhRbmVjMDmm4FIbSi/lDccYbJxx7rvfYxlmuS5Vmdww8Pg77JOCIb4XjJtcfju4sg3bpYFiPiyFNHJiBcZJHJJLL3flN8wI7bbTS61AAi0QCDvszTd1Ab3jm7x1CX3J84QqSy9l+LCH8RwQ0zZ2TrHzAdxWGrtEDgg2OPFKkxTfJUU2AXyPDJtaCZcrVXmrM6DM/AiDxHslPgUyebPjW2A4BaeMBAOjwcpi7KOPvZzPQp+ENANfhk32WRZsQWbj8p35VFkYj3KfyQdIxim0ui3w3oMvCfOwMZxz4kOO/9nYtu4lumINP9jyaZwpBRexAXUsYJGLQ1Mq1KE6rT5pim1Y1URtRre+5gFVK42A5vLLmAzwIDQy/RMgLBayRmryNYac4G2pHJsQgAsE07N9dKTpylA26GBbmuph54zHOwk4bRJkhmSZX9TeaMvjpzj4aWuxiY/fbEyo22lrgcPj2uqaZjlkmT9eoZ3RGUWRbH0K/FkoUr1RJbDdVDlyWuOyGXPHvGoS3wX2sEnQZzgcyoI9HYItPomVsB5WNkB/RlGkKQJTnXZXU4wdMUiEvbT1mZmc0NT0NO0TmU0sqRuhMG3cQiMlWaqUdbRynybotkkZXX3GK7D7tl5pmhEgaqlJUKvKhYqPYzUn8BHA1d7saGZ+Dj4XKuDjAMbYP4PgoCmjX2ZtseGOtvZXwGbbSvCO9QaFNjDJ9uNMLmhs4ybISuwdsugvgffIGHhDmiWIUjzec5IcbUn+qx+TiUudoSt8o39sAJOhMe15sFsl8zRbPEQunKtq144DOnz1dbr2upt17Y03s5aRjr18TEePv6il9UWt4muYrETIn8mVrYVDZmyerfV1bW50lfpUtayuSlKVcphQeqXkz55Z0oULq1LsOV86tkmqKGloYf+1rHKOmBSK0kijSIIjGpWp1rsjLbdGevlcW985s6wvP/GcJgionH55Se++c7d2DE/pjYcjveOORCeXlvQr//E3tcqBLsUX2MkefPetN+mnfvAdOnzVQbWcdLbV0+GFmvY2Ew77kUZ5hTnGgBQ5x9l3KOOJG43w1ygbKdBjZjaChynn5IyLw5iwwTByOtuRHjy+qd/65gX99tdO6kkKkskFlez9Xh7p7FpfT5zeUGX/bSrnjqiy4xo9/vyyVoaRlvpV/fqfPqLf+vwT+tQjZ3ShrBBsiHXNda/TOgGOFy6c0cxErMMNp94avGsP9UcPHdNXj21C1EhXIbo/cPuUjsxFSqJ11aM1Xd10euCGA4Js9fEB+nkmloRxHtbXnn9RihMNex0999IxLo4izvQDPIeOfJRLPlcPBZWii80fHlD0+FNHtUgw78FnntMgkxpFT2+94TrVXKQsnVSnF+uP/+xB/avf/oROsFYntU//92ef0q/8+XG9wCVUN/PKo4ocMuIlpfA1RTE48mLVLY0iBXqNZvHroQt67FvzTSOE1imnN3EI+D6icewqGsV1bbhEn352Sb/+4At65MWzuu2Wq2X/hy1fevyk/uhL31THV7U8TGjntcS81xh7pub00++6Uz/8jnt1YmlZz+GfV9NSt+xsag7Zq0dD+WJddxxM1MTPj/s9VROv88ubOnZ2RfsPHla/v8kZ/YL6+UCOSS2V0pmypm+e6Oo/f+lJZb7UT7zjHt06U6o+7Orl5TU92Ur1mWfXtNiL1HNOroTR5hhvg3CGkS+mT6U1ALNtKpGPnbEJ2E5pJVgakoI3BPD+Hs+Ypcwb9BGoYtmvwkG2StRxxCYuWIw4dgpKMhqpgb6uVp0SM3iRU+ycfJKo3e4RCVyTRfkjyrIs0eRkTTt2zGh+YTrkkySWHYrsPzfzKEwPXtngLBqPDByCY7gnuElfWJgPf8lSQ+AyDMHcbFO7d81oerqplDHTNBbNFSEezUZdszjOVdol4J5oNjTBwSpNYtp6FilWg3lVWCz7h8ZW7N9zWFqRCOo0OLwfIWJ3yw27dGj/nOZnJlVLUs1MTKHojuiqq3djXOqywQoM1QADWrAeNu80ZYUhvLTFgR+wTMiF0jRRFbzT0zO6/rrrgWsDj5577mW1N4eamkqhb0I333wT+QmMbKznn39ex44ehde5cgT89KnTsvGMZ51OXy2i6Hbg6BCht/UQwq8woPiNF9k5JxmINACtoJUGYrHkmH/G2mUYFwvc2FqnBCcqlSr0GlQUvrOU74oCP30GnwRNuY0Y1j6jf2Z9SBPa+tiPhw0Dbb9coMDxaRA+xi9KJBc7ZMeF9fGGwyAJLRV+zM2MU0EwwcAO/n3yOV6T8XtIaoGGgnYF+8VSZhu6Oh/L+0Q+y+QTz7yhxTnYVW5BgZEZjgE8hm+Md1wfkPBy9NkGPgPN2xSasRwQYO1yEAzAupjBMxhSbrQZXuu3DaUKxrdx+4yda0gQs8gpZQ7jNsUWh8Z7M4wdG+2RhLDb2C6yt7Uuw3o4oxEVaCXGg+3ltm/nYm2DfV8GkxeARya7VDhg/IRC6DRaLT/mquXCiOiUEnpzA/aD8SGCNj6hx1pZe0utv4F9G2YrA6whLa2UL8axOpCSGA2O+cTO5mxftKJRGJd+FjgYw1AlsmD8HcNw3DDgBRH8GONh7fnsc6OSpgnKuc+hNqPEmo/U6/fVJuDb4+Yx8A59sLKyoQZOYNAdqVcURypsU2NgUDXoG0HzSB3WPXaJzp67qC4Bn1qjQdpVA91TwFOPjjJnOEkTVQgERpHj4L/Bns7VIhAkdOsGgV5Ypwx9M2J+lSwJjoXV5fC2Ql/TBTHraDekkzjA9VpdQm8uXlySZy8Hpzvs4QoiEqlSsflFsj3ZqNc5rHNADzN+5auExiFjXi6F0fYxZrtGzLlkwrZPXezl2UcGjj1qvN0G62LyME4LS4ASHm3n+eShRLY8SARff/mzRYIUj3POOQXY3tc+kb8CHLw22rIsxfFIlaReZkcy+GPlLvGyeQyHTR285mYtb/R1bmldzmU6feasNtfWdXFxUS8dewnjfVFmc9rcZtq/1cbQWiUQVBLgE7oCLQLx8AreZWmKbDDPWASHugQC2b+spe3BxGhF/zifyler6rLXE88acbDsDgocBCljLXMcwePcPLa4+TTnxv7acpmLk7WNFjp3qA4y2ul21UHGNrubGvQ7WoGe1soS/Owp76yrpKzotKR2i3yPAEwuOyd4KB10++pjs/p5LuPh5NSsKllDF7CB/QGzGVZpVYPXTdKmymIrjyNVwwbOzc1qaqImp4HOnnlWR5/9pp554iE99/Qjeunoc1rBsfYe/tI7x3ncWD6vk8ee1GD9KCXsS97/xWe8vFRb5lUA43mosye2118K1vsvbSDDcQWwp0J71tHksuRjDIVgAvJb4gCPweS7NN1NQ2tDJTk6bD029phWw6/A562qkIQ+5ErrBXqy4bFvw23FoeB7vuiwjYBViMNgNLSUBGK33kVAYzhDQfga52Rz3YatIkus7ZVgZQHQDWHIkNICHhmd5MAaasKw9h3ab73G37ytPS23ikMSqLOu1AX+kRZbEJCFVvCPeTmY6dAztnc9+zxm3lbtbA5hHcc8dtYO3bTdNuz/LFXGnktSH3RBlqbjlLIs87DCdgUjMjcLEBfsi+EwZx+XYRTHGKYvPOMbXjGGjc0qWGIDb6Xj7Lgauil1wPgZf4/zlPJpOqHPXhzlIw5UMeCxBeKQKRWcpjKCrXGcqlaZoluqtTVsSX1S97zjb6k5OQ8Zbgsk02UBtmgM+ZhxeGwStATH+Al5Kx9/hncR1sYWg0+SZjNVq72uXmcgZxOibHO9pTRNdObMaXRpAtpoXKdIdexKDv9SdN0GwaAa35vYUboFndVHZ5nvasNsD+2iWPZrEghvbaxremZWZv9SdHNBUKWJv271OXnzS3tc7nTxqUrskMdIrq2tcYFb0wi7aX+ZYvYtSxKtr6+p1xtocnJS05NTyrB/9n/IYHi66D2zxRZESrOUviN0dD/Mw8qq2M311oYWduwIMpIjCyk6vY++dYzp4zjY9B6B+BUuBhyyUeOs4ZzT2M6yFpSVowJ9y/yYbI+gmPlEJfNgJzAl4woJj4OLBorpFzs5A+bvrwRkNINWA6OvCj2J9/QW22YknyaXbJ+DjtiB51UQO0dA0QewNjaOZ4wMPIYv86kMf8bFgY2R4ctn8C3FTlUC1GXlKfyx76zaVJxUNCTScebcii6udtCNsfZw4L36hus1vTBD2Ybqkw0tcFg+eGCPrr/miJr1RGXeVU6AcYC/1KjHrFGDg/g0fn+izmY7BPwOHbyaedVUxplyAhON5pz2HrxFH/9Hf6SrbrxbMf2jUY/DcV+c2dVlDz1y/IyeXuuohU/U33mVvvLiuhYIwQhIAAAQAElEQVTdnB57+az2zTvdd+1OVYsTag5e0I/eO6s33RjrkZfOqrpjjnPspK4/cEhPHT+qX/7Eb+u5VXykQrp6dl7X7T0gWx9iXqqPUrkRixpJw8FACBBrUOIVkRVA+YjUnmFUaECgpCx78tBaK7uaIghQ7ReKI6eyPqV11bTeakPXmrLRQEvtrn71c9/W//iJb+mPj5f6xGPn9a1Tq4oqMxqoqm8RDPrUN17Q+Y5Tu5+qcFM6Q6TlT55a1Gee6Ojk8lADytare/Tb3zyjP3txCP+k6+qR3nfzrO49MgP/+yqSFPkcanq0ojdfN6u7Djbk2F8axcrjhpb7sR569JRW11OdPFvqqefBi7+yvzrSL374DfrhN1ytP/7kQ/rPDy/pyeJa/eEL0r/+08f09LkNXXP7rfrmS+v65vElZGSOPToV9EWEbh90S11kD76IPvhf/sNn9LP/2x/qE39xWqtdeKdMo2Ed/iaCjRq5gvXvS9FAEf5tZIUSeTJ8lCQalRoMh6z/QBabQBw1ilg4bLNhLA1TnElKUD2xzm/m+szjL+gZAu+HbnuNGnOH9OyFnn7/G4/r1z7zRR1d3iDoVFVJ8MxQzE6kumn/TtWIFfhGyjykGut3341z+FmLckVX2WBDr93T1EfvmtWCjzQqYgJzDf3BQ0f1r771pH71K9/SUn8EBdKglEpf0VNn1vTLv/sZffPFZc3MOU2OlvSDd+7V22+dkotG+spjp7QuAoPVmtpcEjqLsOUw8EpgRrKN7BI/TmPPotrm9xAKhE1v31sgJ8UA5byhpLQSeZSmc16mIEcwuoHynpmaYMNX1bS/NmGgAQdYU4YuUhD8OreTdjjx3mEUvEoWYrO1rsgxUQztxERdw6Hlqzpy9RFNTE6pMdHUnt27NTM1xQaQsgQak1j2K1CYsTnIaSJHChmKokgucqSi/4QOHDioI1ddhbKYlRkB2KEJbsT37NmjPXv3yJz0siwkaOlzgEvAPzs3rZg5m/JdmJ/VFIexHGVeSxLdfP3V2jk/zw3mBa0ur6hgQ1fTTPv37qPuBjUqTTautH/nTtVpv4OA0s6FBV13ww2y/4QqcrESFLOg0fg20kjGh0gRc0sho5BzEsMHg5RlVdXg7fzsbAhk7dk5qxuu26uZ6QShGeng/v1665veol07d8n+kiFnQ54+cTIYRQsMLS9f1EMPfVPLKyuq1hLGYqojsW6F2hwGJAbTq34I3KtKxq0gylo7CDT58ZkPc8nSTBmHlIx5eY9cUZ+4hDkkzMXJWRlORsAJbsPhYycPr82g+u1+1i6MRAsHaIs62oJMAUK9wAtYPe2cY0yfKNmC8G19qGc4JFEBLu0DHLUSzXwl5JcCAXTiiZ0DH/ODpgTIfMaYibZ/ZpztVuPVYOUG1q40YSPjWPPLAD/E3GKAOmtj69ZudTh3tQgktDgEdtTv9mR/gWf4rc0WKo3zpazcbuDsxj7HscjzPnXIMTjDA/3Wx+YfRRHSFcn2hY2uV/wQBmTQQaMgyfZCGXgxHDMttKXCKkN+/Aq42TfW3qqsv3PjNbC8tQp1ZBy0GNh6B90TGz4qArlO5tSWEWVxTKHkttpbKsV8XwlO9j8Kaeu2QJSR3X6s2PLgiUkNj2d+DvocuucymHzGoNoGByJAjjI6vurp9doa9PpaWrrA3uyxXzMO9Sua4OZQKB8LAMHqcFCu1lL1aSt4a05Qg0O6tRnxPTJpjMS7pM1AHYx5zJhZlqkCxDG6EQbbn/qnaSrToxPoVCvv4gCJIFKVYFCaxjj/uXroWdDJxZE225vsyUwxRsXF4wkU5UhBx6CI7c/j96Gr+ug6H3t5eG57Nmbv2J/Fp+gsCzpawNgzmQjJGaBTTI+PsX2vd1jIcYWJkxOzicbf9mYutgYOgr4XWJNtMPm2/LbsWB5GhWT7VbyqgOHEgKE6dnzxhA/ybqvCWX5r/Jiy2DnF6I0rwfZ54hN5nyllHQIkmbwBsuNDXSIlqZRN6Lqb79LyRk/nl1ZlOi71XoiXJuo1LRDwEPtjmcCGg16PjXNAe3NNrc1VyBsi2TnOtcl/KZu3ozTDmU59RE7QZzIieZ8qyTIlaaYquEvnJMqySiM4B+vQMDm3E/uyW3PzO9WcmWfERBvcOHOBLAf9zuinv8tS7rpK9ZGZldUlHXvxOQ0JCNXTWK4caH3xjFR0lHHDFOctadiSj7s4ZFLmhqK7+txY2V5wJhuDEbrIsYc9NGdbUMUPwpYXXhMT87rmqut0zTXX6qojh3Xk4D4dPrQbu5uo5KA0GBbIL/N0VejKxBkWHJEG3Gode/YxLZ55SmX3ZZl+zgnABgj6qRBidQnoxFMCr35eXRbLuVe3efW3yfOr4S/7pv8WTksMKGENSgVbYAoOCPlANLWkgTJLkRMa0p7y8NhYIXP5FUsudgr/I0V4LtU5JmRA5aUyQwbqy9/kSlaFhIecDQ5AFqVkQun26/L44xrK/yue7b4htTmCA46wZpTwBBrtRfmrn63q71nLygeat1PbO6YvDAwP7JBjryfIfMKeTdjPsUM+qYjdeHUssTbb4PEfPW3HkCH/mXyWBD1gdusSsA89+JwhYDAbO8hmOWReBkY5a0WdgwYHDWOIKeGxRdkGPsMEx13s67sgUMuLR47/xdZiFEkG5B2CgOnRkL3U7Q4URx4fOtcFAg0nTp5SrTYhFyfUS8FnS7xsLpZ3zsmFOTNX5mTzCvNHX4zbuNDW8j4b90uZ/xhSmV0LkKZKwWt/wRNBYwsdl/DtKTddIX5rBIIK9m0X3ZGmGTZ0UQn6MvVeO/CVHW2EnQr2Dab0OfD1sJ85Fxglfr6iCMySx4ZttjZDIDtHeAcD9Cg4kjRFDxUqUHhZpaIeQTK7mBF+fYWD2EUuOlZW8YEJTJjuKxlrBATckmJwnDt7Vl38fDmnanNWimKVZUfiMG428fxSD71Vk/3srxonuWCenJiwT9Wx7yk0GO4ocpqZmcGXa4c6s59pljLfRBsEiiYnJ7W+uibjf2GyQKt6rcbYfcoiDThTWFDLx17b60SFjAGxcyFVTELecHwvCOvoE1nqXCLDE9bROY34n4+8ErcFzP0Sjtgp6BnaecAZJJfLxt9junw2xm9jGKRBNlJlzLUKL7JKqmpaVZXAkH3v2HGIkRPFWYMVznT6wjI6P9We/UektK5ac0Zze+a13FqTza+SxUpTJwwT9qqjwbDNepQE/SYCjS3Ojp3OJvmY805LJ06dBV8dG7lD8zsOg+sGffDn/w2Bz2nWcKSIPSpsXBSVcgTWZuQJoDitElh4aa2lTz34TZ3o5DpP0OXhp5f01jv2ajrZUFFcoP+mmvl5veuuee2dY42wme1hR4udVX3xhRP6028/r5On13TVzqo++t4HVDZmtU4QKsKWe8e64rM5RQo/koJMATdsG4/Ibz9lyv5NYtkfNUWjoRbiXB973RH9t++8U7fOVNXnosbWYAJb/AO3LOjH33Sdprh7Odsr9annlvU//+HT+md/+qRWBsJNbCvtLasO8iqDTKqQ/b9QFVwW/+vPfUl/8sJZPbYa6fHVWf3B0Vz/6D8/oa+81FIKfffOJ/r4vfv1xiM1VeJ1OZDEpiPZE16rOji3rHfeWNO1k6WalZ7qDa87jlythcZ+vbwiPfj8KpdVhXYlTu+9alofvv2IPvTG16lSr+o3PvukfvaX/1D/6k+e0LMQuvu663VudZNA1Eh/9NUlPd+b1DdOLauDvmC7yvmB1tjXK7n0AlGfo+s95TCuWiaq5F41+OzRoRHzs388e4SfNXKlQj6KxBOALlIkybF+6JQhuiFHEoexlMeFCoJH436R+pynYqSpMuzp4EwFmY50Ph/p//zEp/Xsi8c1hA/rSnS8NVASOx2O+3rH7qbec9OMdkxF+vazJ/TQs2e0tD5QDdredltNV+/2yPNQvhLLgb/RX9eHbj2gj968S/uQj2qc6kKU6T8++pK+fa4lXDTtq0i37Yq1Gx5H0VDdzGnkpCb6Yv90XdfvqOv+G/epkox09OQFvUxg1UHPRK0i53TF//jygEvoDQ/ssVpLRQfrZN/O2mwD/a3O2jh2JPOwLOBADp5IiqJIMYqq3qirXq8rTVHEGKMNbh5bQBRFsih3gSIXlipSJAFVlHIdZ9bGNcfIwKJyU7OTqhCoWMKA9VCEaaWiIYreDImnX8Hh3cDojCKHQmDhGK9EkTKURqRDjMeQTZ0T0bco/MbamuzgNsC7jKJIjg22srqqPgebBYIzpsQtEti1qDuRwQZSV7F5MH6XA5XKXNU0Ierc1Ih5tLlxH/aGGtB+grYH9+3Wkf17tUGQ5bknjqlFRLDDmLPNuirw+/yF81q8uKyceUiIKTTGzsnH0A++kvIRDtII/hjIfghp5GI50nNnz+m5514It8pz83N6xzvfpYMHDmhublrW3uZrh7eh0c5BcQg/du7Yqdtuu117CXQ9+cRTGMy2ciLJ9aoXQ0oaMX5MyuOcxMNeEAzlKbeAuvA4OdbYhXbkaWx557y8d/KZpV5WFhAhKAXzGQIlc+WR/WytfUK72NPMBjQgq5i+W2BGywxWGGvczvC+EqxtwtgZkCihfeycDQH94+TK9uMSxqFNoBkaAh2sjdsG6sbtipCYYR7TvsWLMXO26IQHzMEBZqS3wb5tjgHAZzRIccBnrxJ+hNRwjYexzwA+tI8v4Scnt/U/a0C1Jf8vgYXAyQmdHG9kCZRkLj9hbcLrijLkMcwdhXq59NW57QnEoSIGcewsywtit+dqJWMejNs56kIZn3CW+UaKPB+Uuyjm24VqZ7IP75yVXwmUyeoCiFFD81e9nLUal9E3dnwDY1yJHPIyBkf+CqCX28Iry48xjN/0bxGkSytZ+LZ9F7mIXTSS/YVejoEyx817H/apsdQC1HUcQytLK4k63Y5imyvL4tADdKasK5+l3DxOK0lTzRLonZhsanpqmv2aa9euXaFNQmDGZNbSTW40baxGvaEeOqyKo1Ww9w1nlYBxmqSqV2oqOVzbOtqfk1fSTJ6xbV9aMCnLMlm5t/1GuX37JFGJDpLRBnF9nPVD6JkU+hzzFz/D92pYR7edPXGM2vH2c5aLBIYRrzLoKMFPIU8mF9tgPMsx8obPurwajIehLCCUnP0POhJ4bOBM9/DtEi/bc540Ze7bYN8uoRdtDI+Na2nB/rP9baAwCAtCmQIoUGrtAtjYBuFj/HImP+mEjlx3MzNKtdnpqyCgvLa2yiGkp4lmTXUCOcKo54OebPgcg9/tbKiJnawiQ0N4KzhkdWZfArDvqqxLwhxKbJit1XAwZFDoK0Yy8rzP1MceyXmllbrkUh6MfaWh+sSsujiCUqLzONcTU/Oq1CYYP8GVieQqVZzshlD8GkBbd9DBaX1JF86fZPhN1ZNCa2ePaePMi9JgmX7risuL0vAisrSoYb5EkPqMzp95VmdOH4eEEQedKfnMK04CeRrKicsnyKpl7QAAEABJREFUWUGcVMGRKsPhT3wKTxqaxD4NNodaW8YelZl27rlRh65+neZ23Sxf2aOJ2UPMpyELhDYbiU6fekGPPfpVra48rrxs45jl8Dhn2eCJLv/CMobPK8sv550LlVuvGLq2spcS02eA6Wjr9v8GwOEM7EUanu3+LJrJmQFE2wMwDpJDhoc8xJe0E2Nvy2jAwctBuIOnCkBBbDkH/VdCzPcYaAFOe9POjdMr34af4VisUpdpKuhjdAChcRzegaaQ+697ORdfpov8lVgMt8GVZf/F/BYvLdluY3MYzwWaA9/ClFSih8flQdswR3rQ2OZalDkyXIa5jtuM5z3O0y48TrEjA8SOPHx3tt+h3xmICqrtMb/NwP7yJ2f/5xysAi4qr6RV0GdgdTl5S0O95bfaQiITYC5b3yRXPIzJEwqgKcsSjZiLo5PDBkXoEfO1ByGoT8NIOnXqhDr9jvYc2K35q9+k6tyBsBYBxxUvx3xi55jzZeAztHBbmctpfKldgh5Kgu1I2P+ZMnx/BlANnz7H53BxrEkub+0f7bW9nKWJIvAFm9XrUjeJ3uxg48ZzrtF/Y30dXVGRixzrViov0CbMJfCKOVpagrvRNP1Q5QKzrUazHv56Z7PVktlkn6SamkTnYdPW0MdmCwbDXDH0eOgNAZ4oUgWbGcG7DkFyq1tbW1NzYkqdTlerHNqq6NOpmtc0Oqielfj/BTgife2hJ5RiW3vwuoeOTtDXQwLTk1OTqNVYI3T4iIOl0TpJoMfONHu5cJmamCTotSQFHtRler1k/eyvVzy8McgJSkTQaf9HOPZv5lhZlmYyug1sHZzG/wsLtPUCDTJtcs2oPFYcZMzkCxjLXjnuyfi3vfb14T+98thLB1hq4LZsZRjH8tRdWWZ4DYzuoK4Cbiu5EmKm6KQYOg0MT0i9brn7Dbr2pruVVSeUpBNaWenryedP6tlj5zUoa6o0F5TVFpRWpuWwHWZHbL8EP4F190mixmwDOyC18KV68J2V1QaBwpWNtjpcONQn92rPkTdo1zXfpx/8uV+XZw7eew1HpVbZDyX8jfCLmrn03oPX6+1HrtUk58IavN/R9No3m+nkyxd1FYfuu45UVA4uqIwLbKeUEJC69fAO3bK3qqjd1WHOfE+cWdSFfoSddJrxUkaQ6ZljR/VLv/Z7euzlNWR4pFHck6JC27//P2d/Au9Jctz3gb/KzKr6n+8++u6e7rkvzAwGN0CcvEGQBClKFJemSK8kS7ZlWZatXUuflbWr9cf2WpZPyaZFSqJknaZAkAAJkiDuG4O575m+79fvfu9/V9V/v5H/97p7BiBN+4+Kyqw8IiMjIiMjI980KvQOaalMJAtKGJDlQ6rQTQsuFC4j77XQkH7qHXfpJwn2/MWPvkVvO9pUy3V1ajbRv/2Bu/XnPnCf/vSHHlYzjNVRrq0q1Q6IU/b3E7WhPnQs00/ck+vf/+ET+jDBnI8QLGi0pOvM95oLOjOS/umXzuhXgRfXhppJE33s3pp+/m1zjBU0l3fQ6125clNlsc0FDTYzGarYOa8P3zGtX3rXso7XSvV3N3VudVWfff2K/ovPPKlf/epZnd/2etcDx/SR73tcQ4IyT7x+QVf7pYb4MhU24PB0TbOsrddffVmvn7uoARr60spQ/79//QX9q68+qXy2pRNH51TLJbOtQyI1lU+wERKSgd+J3nbyhBqhlJK+JOQ0FnYA4EtJAg/JwO/EO7ng5bzXmP9RCk78CMs7IeOxKgJA1schkEYWlA52dLLu9Oc/8h49cKAN3UL3hnroUFsPzteVYYNjtIzo04fesqi/8KG79fGHj2qx1tY/+p3n9LtPn5b5Y3dNef3kO+9UNl6Vz0b4YozOnpK7QrPjC/qpR+f1o/dNqT7ajPXyAUk29fAdJ/QXPv4R/a0/9UH9tR97l95yEBrYY+ScLlzr6krPq5PNaovAP/dwKpnfYLirDz76oN5x1500s8UHhDwoLgSMVQgpFThpWI1KFZTc9njyMMoW7wT45nEIxh6yPHCLtz3wVQkVY3Dt7u5yoDBn1ynDCGdZFgVhQZeBObtE3DJoyVMvZMgcHUM4JUxmWIww+KWmMJILHICabAYZh46pmSkYXmp9bVUWrGm122o0mvJpUAoeBwHjJGEWCA9hkBUESQjVe68UhlhtZ3cHY7OhAc70OHEKIcjqzVC3Wi0tLi6q1WigEKUsiJKCP89TjYYD2f8jjv33jO12TQtE9c3Yr93YVL/bx9iXmptt6NCBBe1srun0q6dVD05HuIXVoNB0I1MtjLW5vqaVGze46RxI8BdbJqNd0F9hRBOI9olTAmicyH5JksC/MYtuDN0DffuJ5yPd99xzr+w/a3v0scfYxGoqiOacPnMaHq2TL2IQbmFhQfbXTadO3qHEeZ05c1ElG1OLA2MzbtCSjZ8GdEFezga09yQTv2DqJN2vd1bpaEXKY5WWOAeO24EK06oKBLZRoBp7JbR2QQ7+MDhl4KJI4OeDt7sJVh+/oN05a+QU/0fe0crz5cGVIseU1No4ygRgCnjTIrZ1oKaGvOjngMCcQ8jlSF2k28vFcTxtJ4/JxOgued0Ok1rF9gHdMnCk+2DfE/zGk328+70mqfEEO2XciZu2laY2jywoZ80Y2LetWcd6MQiR1n18zrrIeadYlwYFYH8uVunifGyNjxnHOIJVpCLRpK/4mXxIeCbSInPr8beyE17QBl7wCISxcjJGqhR5egdeHlSMdVzQhvax1f7LaAAo3p8/DWOlSwRVRl8l56AqDmIo2GhoYe0NYJZ90djRDuBLyFNxrnww/oQ2+rEJ23+WZIFQk9+kL214DFdFfYXNianlGTOWUz95fEwg1wiBVOgCea1ZU2C+cBYb59kYnZIkUa/bVZU4jdjYxj7DVg3UbLQ06Iw0Go1Vqze4BctZxx15P8Et41kicBeaWWgrcWPtdrZUb6RqNRva2F5Xg3RtbY2mjrWNLFnrTXRhjJM6VWsqIzi+jSO0i33rYquGbA5j40nidWNtU1v2l0WMV5nBYUYjDkcjcPRo67Og1TWuaqDD+xSah8gy0wi7ZX8lVAO3Y66NVl2GvwA3KCItlt4Cp63NFV08++qtIiQ6+UhUkbHxGYbc5Kn2+M3k8U3hbVScSZ29qbYEQGd42+NA4LzT7WCBV5diU6gL8CVnXadZrjRDLwHnJuvQ+u/DRJ9NRwxGLMUKMgz2W+ynbj8TU1rcrkZK620tHLxDJ07eo/6gZD8YqMvNtOB1g73j6qVLMv1anJ+V2JscIw2R26C/y2XEFnUDjYoeVQMV9hd8owH60RPEMF5F3YB+Fe2Mg2QJ6tM48jOkuXJ0KmQNZVlT0zNLNPAaVV7NhYP0lZrNWRVFwv6ZKKQ1dIlATcjURwdKjUVTVUmlwA3llSvndeX8Gc1ONXR4rqlq+4pG116TOtfk0q7SdBeaVrWzc0FXrr6g7d0V9upMJ+84oiPHDirNoZG1Wwp6CQGNaF3BvpKXyZKVzVoYavXaDZ157Rx74aaWlk/pgbe8T0dPPKKFIw/r1IPv1SPv+iHZn+ofv+stOnrHHerDE9RQG5vXdPrMK4x/BszwRSAnJ3h6O8SxIGVfv259Cz7GDre9vFCmm5hk6+a22kk2Ipt03kfGHCmYVO+9jRrnHLi8YupE6gFr4Ox1G4Dztq8/VhYUoAcfY8TMrV7O+VsfN3Mmhz9iHHyOAru3DxVz47nZ2zJ/RG+r/uNDpJcJ/PF7vLElhFT7crb8HpjcjeYIJpNoQ5g36WQ+aCPztDw55D9iPYxiWhGsiUBnq3/jgHwxBhIkA908Ew6TQcIUTp7YFyoKxgTKosDWF6oINlRxb2HUOL6laExsX1EPWJ51aGPvA4TZA2DzbPw9sMSmJ9YSChApaLVqllXFodZDXOrH2iYAUuFjJz4or+G7aqgTp47KcTgaotvOZXvz3xvfaAAKAtMD9oPBsBftT6/Xk/3nnkMuFnq9ftwXLLXvIZeqk7YD2k5g/y/ymKE2N1fhzcSmZFkmx+bebDQpS7AzQTdWbuCHwg/sj/NeC/j6RrNLqOd7bnGB+Tn6eY3h3ZjLCLProj1mFTyCnj7zgM/ohNHUwG8v4WWap/B/qBI5dNiPg3dqtdrK6jWZzV/Axx9yIcxQ8qyZTqeL/17FeXQJ5szMzLEPH4DOugbdHa0Q4H71xaf0/FNf0wtPf1X9nasqe6sa9dc1NzOjS1duyMZ3LsHGlhpyWXyZi1rbk43mCh3ICbhbAOz06dNyHHrSLNNUs6Vz58/rwKGDcs7p4NHDWrl+XVMEslrMZQCPA3uXmHsegkIalIdM5uemIcjhEyLO2Dcy5E0vpPuGkgoZ3ywzFaZ2YXFJ07NzcviuAXDOg++PB3SPj+Gc4C4jf2MhL+e0h8vkuA/pXpnXw49/n97/Az+nO+59l6bnj8PDup55/rJefm2VgGULGdyjxQP3a2b2hNJ8EbWfkrIZYFpVmJa85We1vi1t9lK5fElZ7YCyxmE1Wse0ePQ9esuH/iO992N/QyYHA5emKgj6DHYL+XFQgpZ5dGq6HnRyvq0H5jL9wP3Lev+DB/WeO2d1Mk/0s+9f0GK2zSpaZ0wn8++Up2rjE73j3pOabyX6+E//hKa5qJMLuu/ICX3gsbfo4KFl/fqXv60nz17Xbscpc7lGY/Q1GTOiIiQiRaEpIjd5xiRWHvd/q0uCisRpq5A2+F7tjzS1sKijRw8qTwrNT9XQpUTF1hl9/+N36uBMhm1hbyQAFLAVxFb08fed0p//8Cn9wnsP6m2HpD/z8ffohz/yDrlUSpF7Yv9uUtZQNR6pjp48PJPqZx5dJoixqPuWRwphTVk6UpugUB36pEoDL+HuKOBbTFc9feQe+HairkWCIBfXV/Xk2pa+vtLRmb7XMDT18Dvepj7nzv/mX31af/vXvqjru0MtZKX+1LsO6lf/+p/QX/74u3W4BnLmWIaatrDN33nlEhIaq7uxTTCOIAp+UyPJVQPa6VjH4P37jk/p//7hR/WTH3xEzfpQpR+gK2MQSZ5AYFJl0jhB1lKVANREfjNPz5qlSIFaszFUkZMC3ZkGY9Oe9TsdpPsJ9Nw/nTOmgxdSq5HrL/3Cx/Qf/8LH9dChRdUw0Cx9HTw6r+Z0Xb2R0+srXa2GhoaJF7FC/fQ7j2nJbyuUO3hHY/UYYeCclJQqR6tqFRf0sXcc0Ecfa2lJleagz+Onz7QauuNAS2H1Fb1tqakfe/ejSpCtlOrSTqL//re+qX/x1BX9iy+c0Y7RMR5qrub0Iw8/oMO5YxT9X/tZ15tghLo34fGSs3LYllBnG9H29ra2iODbBpJ4p+npaQxwU2nqZcEHb205IDlLYXSFoR4QGBojkPHYySH81kxbAytn8lOzM5picW1t7WiFjWM8KsDX4oBUV3CGReAtVbFRmFF3MC0xSJw84wfADFS304kHtD6bXJ57meLbbObn5xR8qh4HqOOiiQ4AABAASURBVBCC6rWaELt63Y5GSNSMrWdT6vc6LOQNxs1Vo023M2SzxWkvpem5KS0sz6kou3r19ZdwULt64L67tby0CKpS5airrY0VDghd2V8AbW3vsm1hOpn/WGM5aE3TIJuPcy5+Sw467Elkylkw7yzNlKY1bijaOnbsqJ555lloqWsG/ozh3+uvva5XXn2FzWwk23CyPENZAxtTJcGcNE2Rx5TuvfceNeoN2S+xcZxkiZwXw08+LANEemK5o42nbvKAcZLhHfPwX8yKTx6YwvuP91TIzgAZ0t8O7HZYNzC5VZQJ3Exvgg4yJC8bM7ZFT0bfA+zQZX2tn7WddJ6847dV2Ccft2ZlBW8G6KLN7aXWtYo0Wd0Ebq+3/KQN4v+uvrfxZm9gB/Nvgid3GxguhxwsfeOYb0JMAwdfSODnm2mibTVG00h5Q9XeExXQusiKjebJx633/tiTEvCaPIAKmJQhjSiT+FIUDK9IKw7ZfpsoSwaIKfXWHalbLjapIMD6TGQ9ptxojVXgZFz4bfoVS+OLca0a3hiNk9G9ldCXLjYWDnnUg2oET0Y2ZAQ+aABO6gsO5QX6U5CftDX5GERUN18VPe2vVKygntWVZWxSm1ssKydbv00CyEZHiq3wwDZ20NZtkiQ6eOQwa7iKa25rc5M15ljHATrhvySj3dqaDWpPt7W0tBRtHFWabk8pz2uxj0u8zI7Z/7WsC15TU221gE60XWm0g0Nuwaz95tZmxNvAmWxPT2HLRipGIylRtB+B/vZvBzVaTWjJFHzQwvyC7JfluXYI5I/h4dTUFCKpCBw0dWN1hXkHaPERQkhxDm6Bw37GQQ3JPjBFn0x45ByDU+7cm/rn4GDMkOcKlr+Jd9Juv/3NFNpvH9vxvV8HeiRl7z0lsexN8Ddzb85U6FeBvhY3D0ID9iDsOw5ARbnVT9IK9THdAegzso041HT/Q49ogI22IFnJjXW/39Xm9qaGo55WV67r+spVLS8vaGFuFv7Xscl9Dbj9grna2ViT7YF2+KoYb8heNSKtuJ2r0E3P/EJwcXWX6OsIJzZlL/BZrlqtoSlwTrHPdrjFvnLlmjbWN1VvTsm7DF44Bdo06lPIuKFao6mQ1+VSL19D7uyF+BGaW5zFcezrHAG84faG2jUnDTd148rLuvjad3TtlW/p4ulva8W+z7/ARcoldNRr8eCMmtzQeVcw1lB0Qq8HQEF+xDoDZHmnEYfJc6fP6OzrZ9Djnk4cvVcnTj2kuaVTcs2DctmiFBaha1n1uaM6cOwuHTp2Uo12DZ4XytNSnY2Leu2V73AQe1mOMRmEOr0JWL/IxngrqJqAtbwFzon+exCLnSiKOUVO72WZiT32ZRq1D7HMPm5lpKjXqXwI8N4BQY6BInjxDRgiBnKMRsKXJyfakbW28YvvSIOn8A95bGyDveqon8z5VkolbLDqaHNZy5O88apC1hX+ShHTCmc7ggVNTOdoS294uofAOhpAXyT0DalV3ILYj09LSSYP7d0kd/Nt9YHgaXBBdavsrehbv/tP9D/9f/6c/tq/++O69YMG5hVlSCdIg+OURblaKw9JBvCMcSZMdorpHi+tlYH1tVSx3NrwFVlMPpbxzTNpV8URSj4mYBRAAKPDQd7keWg+eUBhw0MMkuMj4iO1NvswaWmIJNkH9TwTeuz7jw+mU7NzM5qZxT5jE8ZQ1GrnIKiU1jLsSVdmi44eXVJWT9TDl5VLkSnERPahA8h7MklmRL4YDdkjCvoONaB9z4JB2KghPvPQAkKkk8AP9azlyX96PskPCvpyaQABGg4L2R7SJ4hRYL/sIqHC/8iyVAscXgv8+iFjVYx5+eIlpfilzkdBKGGPMJs3IOhruEbYXqYmb/WQXiEPK48ATtu3kiRRwaWulY0GIwLfBUAa6XFyzhNcH2ITGxrT3wLKGbZTjJWlmbIswy62dN/9D+vQkWNau35Nzzz1hL759S/pW9/8sl5+4Qm9/tKTeuX5b2nY4RL3ymldOveSXnz+2/rGl39f3/ja17Vy9Ybsr68cG+zszEzcm51PNIVvPmKu0+1p7H5Lh48cjTK4yhgHDizrWgwWZVpbXZX5+JLj/LQtGsnmZPN1aVDc7/IU200+zSffIY1zs/nZ3J2jNy+3B1b2BtiT+6SsmiT/J96wDrLKCCaTfd35o1A452/SCFm3mlJ+6MTdeuzdP6oFAj0+X1R7+g4uo5yee35FV6+XCukhbD97Q3ZYDqg1TihrHNOoWtDuYEo7vbamFu7VgaNvBccjas3ep+74kI4/8ld16tFf4iB+7NZ45Gx8848SdCsZVtCVqsO++qXTL+irLz2lGrx//PC8jjQG+thDh/SXf/iw3nfnnOrZLnyXcpdLRaZqEJSj28eOzOnMxpY+8anf1nTSUsma2ept6bF3PK6P/MiPqVd6eWSUMXCWBAKNY42hwwA1YbREQoe585MFJSy1OuIVytCd3Fpjj8vE6VJH+u8++XX9F598Qv+PX/l9/d6T57Q5qHTtxra2tyu18rbU2dZsHqC3BvpMSlI12TtPHllS2t/QQuYVGGiL+f+j3/hNXd/aVT4OqqGf9eG2jmZD/eS9Nf3Z71vQh05Kh+o7ysJAoTZSmo9lc8hcnbVYJ8jipXGuZjqtytNmfF0//Y6D+tOPz+vUdKJkJIFO06nUxx/6O//8d/RX/94n9b9/85o6PlEtJJpjsu85nutkY0MffddJffS9BDair1CoEaR33zul//DjH9apmRoBwkIKDfnE68iJJf30D71Lf/0XP6Y/+yMf1HvvuVs3CNSO8LUKN1aRCLY6jccZkMr46VB3qmQfnnEdfE+dZ05eubysjG6kiVIiRV6Tn0vBw/5j/zB8VYzVnppVjf7drW39xmd+R9966ptavbii2ZBDs9Pnnj+v02VTn3zinF643lOZpmqpr5962xG9+1RLU74rF307r/7Ya8hY9l8EDRPJweeFtKf/2zvu1c8/sqzlcgRlhb7x0iv63NMvKztxry73x3rl7DU5z4RYhB3m8fT1XX3iuat6fr2Qcwlzkhaxb+PVNVVcRrpqb4M3AxMB5S2MCFvRk3nydnR+I6ChUBWreH3vx6FqSZLwpm/ilOPEJxAx4rDRxZG1DSBNAwZxSrNT06pnQebkjplcjfJ6LVegvbWp1zNRpC0OVjv0FXht49raQcl3e6q4rkxzBArdPaKB9ueXFQywZVVy62GT9yHIxpcoRVAFC6jb2dX6jXXZgSf1Ace1DWqnLjhK6gMKaf/Wyu7utswpL6G9x+3BLuMmTLvJ7cEY/MNyqHojE3og+0c4OTPKscBnF2bUnKppdeOqLJp36OCc2u2Wblxf1S6375sbN9Tvb2l6uqUhG2WfjdShyLfoHCuwwUGxjG4DOxAmDO6cg1avalxJfN9153J0pO0W5To3BrBOS0tL4O8RIFvRtWvXCF4NZYfEAYfBgg30O088oWtXr2hhoa15blvuv/8B5lE3dDIaStro5s+LIffASywSo8E7d7PFfgYx7GdRRbKQKBaLfViWkjc9ExyT914VDQ1PxauCoRX9iz2wPMWGbq+xJT6qpdh9rL7gcB8BfS72oCKtIi6Qv6m3YTCwGhnyP6Te2tyCkqa3YDJ2RdntsFcPL43nFXQZfZO2e3XMax+n25uF8w4eU0rCaiczecw5ugkcLL9rDVMWHTBLb8IImgz26WLcCTp0tkStxjf1rIJ/NiTi1dj4kNiXVMA7A+vmkLmDKEcjAyszsOYTAD9zGsHrEifUDq2DYoCzNcBgD2Vrr6KhgfV7A3im7Z1s/uc4XG7dOCfBs4LNqMI2OOTi9sa1NJAXtBgOk53htACgpZX1g44qgrUwYD7QL/jMKFYAb/b4Yl9Ui3rnAonBpNCKLffd4GnnY3Fudoq+5uA6FmDJ3MVNnQ9eHRxla2Sym5ud5YCeq9moK2AnzF4FnM1djPI40spMjD/0TXyiZrOpaWxkORorSYKOHT+OzdpViRPd4OA+Iq1om2aZ2tymiN/0VEsuSaDNqU8g3WQwwr5kbAAeW2h/PdTDlmZ5JrsRlRL4MI7jWMBpgNNCd6VZpl3aFXu2z2412wR/LCjRJfj94osvxjk45+RduA3sGwhOjvEc+F3ikOVY9quwww6+JC5RkiRWRF8HgIP2aYSMfWMCKXSmIZPR7h3tBK7Y69bLU+YddbcDZYpg7dBu+Mr5Ajom3/b+o6CifcU6GnCw6XHjbWD5An20w0pBXdRnkFpgxvKxjPIBLsSJ+x7S3PwyJKQEz/rK0kz9To89YEWwRlPNJg79gINJj8uANegayblS/f6OKvYEXmh3FWdQQouPxLrJ22fgDQCrgrqKtQEZquUNpfWGOE9pMKyUN1o6cscJLXGwGLB3NTmI2LyyNFWwjRWnK2P/ND+21spUq3s1WzXVfKKlmSlVw74G2+t6lQNPZ+OS8mJTob/KreCmBuvn1V29oOscfqqiq4DchuhOd6erwc5OpJNlqJEFp6AvaCD7d4OcOtzEWX1fKeXrBLvYsnX8+CkdvfNeNecPSWmbudU08vUIJWkl5ps2VLmaptoL8MtrAXqXG0OF7hWdfu7LOvfCb6ka7cBHD4DCAZGSvRffgqvOeerdG0CR06BlCU5ak3H7pZRYHoglMaUsPrRjHjF782W4Y8ubJfsZ76zOM3ZQ8EEu5ds7yTk6+AkV5F2kk14O4EGD6UMTaOfzux9rZ7Bfg16wsCdfRiI50xPMPLnJY7rAjGW3y1Zn3yNs1z5U2HErM9t1E9ekqxESczbk7UBFLLeX0QxysuUekPDE9nGOfNhDQYZP5dWT/ftS6xde1lc+80l9/Yt/oOtXL+uxt3+Q4cs9iBSTh2KUfkKbIZmAM7wRUviFnmNrHDybANQx1qTl/tvTbh8mfSZtPQ0MSHgm7BwxLrC3J9q+vg+3VMApINOU9ZVit3LWfciRdQru22iJgnaKBAXqDBz1wU3aWRqYB8TxeJpDi7P2wJsfky91swvzXC4c1RDfsI8dsnGzWlCepvixfWxLIQsyrBK4d627NXvsQ+B2ijoIvQGY5B1zCMqwvRn056T1rKZ6VldeqyvLcmUEjS0NIVUaQgTnwAUd3vGSSd4Ik4xHDns/4pzRI4BU58I0MNcWe9WAPapPWYURsL3J+La7uyur38aOlJRbnfce3lfgGqlifjbWmFTsJ8Z7+7a/FPLOa8ieZX0azTqBnDq0peALsn1rCA19LkiWDh1Syf45xZ42h10MzMGoNhvWnlvGX5+W2fWVSxf15Le/ruee/Kauc6js7a5rXHSUuqFqodBsO9XO5jV11q9ruLOqG5fP6rUXn9bTT3xLVy9c0ZlXz4uNThXzaGKbLeBg+31nt6MC2xig17EP2gVRh/3B+NPv9jU/N4e8+tgIL6s3WYi5ovXIzLNfugjpPv9d4NuAcrnYRm/4+e8qM1wVbSqUu2Ctk/1jP3Shra1rEh7DJRNEBHKjaDzNAAAQAElEQVSTBsybSh5GN4sGjS6mKD6lb3zMX8u43Hr/j/ycpuZOyvlZNdrHOFs19eJLN/TFL72sZ15Y1QuvbOvyFaf+cElp7S7NLbxFywcf1+LyY5pffCt+y7y+8s1L+s3PPK9HP/J3NH/kbWrPWaBt34bcSodlTwO3pSQtCbp4jX1LZ3ulvr060Pq4oYMHTuj69au670RD7723rra7zk42sN2ImQ7kkor9slJW3tCh1prmG2M9ywF9e+ey6l7aIkD4D37lX+jv/J1/qEPL0/qJj7xT89MtdUqpSGsy+XuMMk3Rt5GpirmOQtQwJ5EbwzkiFn44lkdfEnR+nGTqKtc3zm3py+c39fr2WDeGXkOfaLVb6Nsv31DXH9KF1VKr232lox0toqtTRDw2Nvu6vt3TFJcsw8YR7bSO6X/5rW/ruUvbcciUPXyROX3fkaB/5wPL+vm3zegdhzs60t5RIzN/xLPHjiT8oKIIKqopaG0r5ZxThyOqCvizJRdu6Fh9Qz/3yAH99Y88rL/4zmX9wFKmu8YjNeD5Wrep3XFNVZBS9P+RIwf189//mO4/tKRRn4um7eu6snaRNebloOnu+Vx/6affpffcNS+WnLpESDouVw9+nL9ySV9+4kV9/okXtFalenltQ5/6xlNaH6GV4LbYSOBiLlGiMd/JWPBVyFvoomI+HSfIK41QC6nyJI3lnoCMk+gpgUJd/MHCOQUuR68r0+e/c1YtbOPdJ0/q00+9rn/99eeVz3n96PvfqTY25VvI6G//sy/q65f66oydUs79H76zrh+8v6FWcVmu3IV3OWmN8bycCsmNFPJELgmqYRsP9Tb0s/cf1C++6whBuVJ5murXv/Ky/vZvPKH//FNf06eefFkOfrRwuO5qjrXoUa5eIYfNSQdjzTczPfLYg2rMw1tocLBFtuj3N/iiooQNAz2Us/8xQR79cX50pZmDaEtIEylJEiVuD5RE59cMe58ARLfblaUlXmpJ5zzPlcIoM46zM9NaXljQzPSMplpttblFLxHW2vo2jmlTtsFZ0ObayopKFKk9VZcFY7psGFsbu6aTEVfG4SWwYUAJ8xwDFdmxPDSJn819rLGGe7cEFJEfaHNjE8NyRUVRqFbP6VfioI/iXMYo2s7ujmwDydnAPJt7m4Wc1lJuUwbqo2xjjHCVOA3LkXZ7myyHoZYOMJfptm6srOrq1WsacCPhWKjH7zikI8cOx0Oe4auxsbpkwjMba4Q8KhycMQc8g4lVcHLOAw6SE/hak/dB9hdWTz31lOzf/3nsscc13W5rfX1Dhw4e1IHlZQUUOtAuhy+NRkPPPP2M7P8FbIrNb2Z6WgsEgRr1BjilJElkv4rXLfDMxVPyvZ6KulstjbeTkgpVNhD1+2A1b8Lh+I5zSpkXY6B4zoBiVNHeEaxZzOy9aBLbW1uP/jg36W/fTrTmsaa3KOPLPkj2H9Qvytg2HoPCDuEsgjJSDM32DcT29J20Zw5k4jz30mJPVpYaVOiCpREIKJojYbKMqbWl/vb+Mb83po1l9BtYPkIZ3xDEw5i2XgsMrYGt4RH6GoGymO59W73RMBkbWdjY9DdsFVHLijWQ+NsYRdYZYyknS7OxbC6xP/0ccjLWUhGf+B1zMAf64zxoV2GICnOSGc/GH+zRY7QZrtjlD3k5xu9vr3Kztq2ALDIIIUQcW3sXdAvgEG2pjnUmPxu3snFxZvZpQcDGtNiG5nLMwbEeJHQa2Vo/MY5922Yc1wr1YU+fRHuriwh42XgOROkeCIY42mT1mmZxJEs2QrNvhqfOmh6zhh1tE5fIbJ5LnJaXWJP0STHk7WYLhwXbBY+YkaGDk4q/EfZpwIazurFO34pbsBXsUkM31te1ubUjsxH1ej2uf8O1uromW99mTwqc4AZ1UqKE8c1+VGwIS4tL2NK2lqBhZ3sb9pRy0GZOdY3ge2+3i13J4HMi+zZ7m2UcIGzDB+cC9tl5p05nR0kibW5uqkTvbkHFN8B87OZW+z9j3H5+LzW7ZvyPQSoChaYfBgMCIDZvgxG3tlZWgq9Et0bolvWp4HPUMeQ9oO/kJnpA4APoDXAae9hqgwH2fBTnWdH3Zn9kb3KvwPldYOsTsIPwpK6M/W28EXR8L7DA2T70CL7U0kwPvPXtODF9yU/L/m2bmst0z8m7VUvrEuNfx3G5eO6shv1dFdyuF/2OXEH7qquq31fZG6qCFzl2GyTCoKrenJf9o66QIaGjea1N2TTy8mh00KjHXNF/h02stZtKQ66s2ZADRwmv5uZm5Th8BYKQyoOas9h9HIYqGaoY95WliRI0MCCjuVZd9iflmzeuqI9DFnBMMvXUWbukZhhpuiYdXlqQrRvH6Fz068bqhl597TVux1/gVvwS63hXTkOl3HqlpL7sSlVPEKpy0NXc9JTME6vQoUqM6nOpJKWHHAPgZEE8KzSTlEN7S43WAvlM+LNqpE72x0kFuC5fOK1zr31RO1uX0GlPG8CR2EPqoNE53tGOkIY9sDJrE6FE1jEDnaTWL4KPOGlK6sSkSGNiWRryWDENeCjDvkC16VzJ3CZIzU4KWTkFszFZqgz5BGQVsAfWj46KA0dcfvKJPKysQmdgzmTc2J76m6n2yifp5MNQVfSejGvrFhZEnDaW8SKm3snqQupQiYDOTMDBH0cDq4udQKdIAxnWTaSJrD02gsFknlZjpQbQyKAu0sk44LPSuK7I2KfTSBqsyfVWdPHlb+nzn/lXevIbn1eHA7UbD/Unfv7fpyWPA/YeR0ejy2BS5CcJs9UexDEiUVa1v4la/o0AKn0vuNXK+k70wqZ9E+XeOJN21kbg8UDKmgBywOTsUsocLATiQLQznuwBFZN6F6JupKQ2P8V+3hpP6q2hgZuMOHkbNQBPoz2tY6dOaWp+Tl3s9eZuX7buk9RryC1/q5WxV+zq8uUVdfslOI0uT/pGSBk3he4c3UwJ9uQG+OkZPrEFInICQnmWKabkQxrkPID+yDl91w/9z0JQjwtWsQdZfYI+tPHxbS/sYa8H2LuAXZrGHzW/dci+NwmqDxWyCR8dfsmA4M00/nTBfBL4n3vPkOg4gumD3+gz/NZ3i4vjLvtZwv5m+5jtV9MEts2Pv3bpkvI0l81jdR3dA4/tN/c8/IBUdnTlwqt66htf0BNf+7y2Vi7o+KF5zbaCwrijWloo+IFa7UwtjE+NE9VUzWs691po13Votq0w6urq2Vd15qUX9MrTz3IB29WIM08du2v7xwD6N7Y3ZXtMp9NVCn9sfTtodc6x3xfqcXlUMC9cNXWZm5gvS1LWzvbCW1BEPCV8trJbe1xFW+39bumnFdgYzjvZ/+x7f60Y7j8MrN0+QOJ+9rbUkTcg2XtutrNiAysn9Zbuwa3xjN4qln70Z/6cFg/cpfmFk5qeO6GF5XvVmDqpV87s6olnV/R7X3hZ/+x//5r+51/5Xf3dv/8p/d3/4bf0X/3df6P/73/5v+kf/tPP61tPXdef/xufVZ39cjK3Ce435/vDUoXLVCYSMSDlI7zOxKvOPrh2Y02XVzbVKVs6x95SDwPlCYC8c6h0fiyXSp4zmmdva7mRZhopYqp016EpfeyhWS3A9g+945362//Jf6RmkK5dfFmBvTakGT3G7LVjedaE8WPMGVPo+DiRKpR1TCYBXOWVuVyespSxETa7otcMF49hPCY/YA8caLY+FstKn/jKi/qXT1zW3/nkt3Rje6hHl3P9jR9/RD/94ILqpfSVZ67rW6tT+rVvr+lv/bMn9C146qFkgTP1I/PSL75vSn/loyf0A3enWsp31faVcuaahkKpA8ZOkWHjQhqzl5eDuBcPwTGEgFSp6kmu3A81Xb+hBw6v60++Y0Z/4+cf1F/9qRP6OfLL4YYS1kB3IB1cruuv/OIH9AMPNyXt6Euvb+iv/8pX9FvfvKZe0tB0M9Gf/JF7dZLASr93A/dgrHo9qMbaaOFXzKnQ5vUt/daXX9d/84nf03/9yc/qlY0el0cB18KzZiUPbxNVUAjAswQ+a++XMB+WnVKfqJYI2p08KyMl4pNYDydwjVXSKMUWdej/zXMX9E8/9w1d6VYEoaTN3gixZNohYDGALzvrZ9UoC/y5XBudTN0kA+NIbz/k9BMEww6E68hsgyBwH/pqyqumaqVXgEa5Uil46syvHYbI7KqmqzP6wQdz/fhb57SoPvbc6XPPruubV0fyzVn97Iffpl96/wH9Rz96p/6td57QnY1SP/jut+hnP/oe+dGunj/7uj75xBN67camHPPh5eSwJs45BRfkUsBTw6M/xm9/IUklE7u9g1OSJEooGsMo23gsFa3w2ZUkiSrKe9yqrq9uygx0s1nX0vKi2lNtBQwhfFaWptDllIZECwvTyth8zIjvcCtd0n9qdkZtnMc+h6Tdzq4KU0IEmDjmxRgBRXSk0jg+nkXtvBcEyHmvZrOpeZxh+4ujlI0nyzINuSm3f3DODG+NIE+r2VIWUmgI8omTbWADbhDaraaWl+e0sDinTm9XN9ZW2VAHjGT4vexP/de5OW1ONRWyILvJuHbtOka91PR0Xffed4eOHTsEbqcxiz9Ac0LvEq8+kVOAvorNQokk5pAklhHzSFDoBP4lKlFoC+7kKGSX2wSje3FhUYcPH8ZoLuzxtak77jipo0eW4sFwfnZODKPd7R2QVQSIDujIkcOqsSm1p9tWRbnk4UfMvOlV2bezl5D6JI1lvCoDikgU82QsFQpdAZZSPXkMxz4wX8f8vXOy1DlPSjO+RR25yeP4uh3kaefknZPzTj51SkOQcykwqZOjj77XD+L2aYLIqMsEKyo20IrDU4WTOwEot3oOgxWLeQKUcai3QEZFuQU4rI9t6n8cKMBfME7st4+HVBGglZQRyBiNJDzxm8/9tISmfTAHItJ/k+YS/htwCN9rN+Jktn84rdAxIWlnpyfqLe+dh2eJhC4aLoaUHKNBp/3Zt91K2Xrt7HQ4+HfiXzL0cU4MoqMG7+J8SI0v+8rhEIBzbiKjvdTwG9/eADbnPTj34le0fv01ufEAY4htqYaqOOAXw75GpPsw4DBbsF6HrEf7c3T7i71II3bFUvs26OFIDnCGC9IhwYQCHNZv8v+SNpSV219OVdUIjZjwLdIYmWDfBtQxXgUUkc8jxAV/YxtYxTwtm+WZvOmgd0rTgIPYJiDRx64MWcYJNqKvBD5cuHgpBle892pPTZkN0IhbDucSSY7/kfBuYqPGyMh4ukbQx25GpQSntSZhAxvUm2ybFiiHrjoBnzmCuYe53QzYz1nWe0EwOmDDzAbb+vDOqUFAoEsgvtHi8A8+s00j7Oja+oZmCMKbg+wS2hEsNp12SYIMJzZzY31Vtg5S2zsSEczvqcKw3w4F34XxKuqa9n40JueAW8+YAGPBJrgHJkvAZDPkUGBpBJNZxIcc0DHTNXPwY4pMB8jWZN7r9KN+dro7sv/kdR+szmQc2+/330urPb2LpasZ/wAAEABJREFU6d56LqDb1tU+nc75/awq+Gwwmd8I2Q5k+mdg66HP/mSwNprTgeWjml04Kp+xf7lMfbydkHh0rtCVy1e0ubkB7wp4MJQDbz0LajYyNdl7Avy1QR164JBRSb3IW1kImULI5XwmeQd4CfwlNhEzgR476LT1K26tqId+51Ipox+4642m8rwmJV47XMrU9vRmgYPjAvpz4sRxiX13mwuPDfSu1+voiSe+qTOvPad6lmiOvaLHwcpxfdfG+bjz1H06eOiYZmYWlKEzFfRussesr1zWoL8t4egR7VFZ7GjQ2VI57EJYHyh08MAim8lAW/ACUQgiVclBfyAPzdAupfI4wFaH2FQwbqVcw8JpfXVbXW67lpYOKQ01nT/zOsGnz2Oj1un/xqe6+bmXs8SA8hK49ZTQMAFFvt+qcdDj+HSsIxL4bl/kSHjIWJHnFbPMowJK7MWI+dpgBo75CCBFzik4td950g1JTup5Q4t1tX4GkwaexNPnFnjw7QG998mjGc+kn5UZTMZysrzj5YJDnwAX5NKgwF4awdPG67afzcVoMW4BES1l+y2qWBDnu883Z3XOMZbhdjK7yEecU844aTqgrK9q56Je+Nrv6vd+49f03Lc/z7liQzmHjb/23/6GIr0RkafrBATP3BtA8WckmC2y9VmZTSdoHVNIs7rYCP5MUuZAxspvB4q+58M0NIEJDQG7OgEPjQZ0c2Rp5AyMcL69c8hmApMiBx4qeOgR+VUYrey3UesgZsJViLYGt4F1oTdoPANZxaQktocfM7OzeuCBt2jhwCENRqWGozG2cKTtzlC15pTWNzqaXrpXh+75GJ0r4PbH+FFykBmhr2CEHgEl9JRRYla/157h93J7yQRXpOb2+Vo/bPf8VBs5p/YFPV1l6JnZWVCrj32psydtbm1pa2dLPQuEeyfzg4WsXnvldQVHX3xe772sfMSebhcqwXxV/Bbh08BUdbgMTkPQLrbLLhYs4GL7QJs9MsXmmV1qEnga2h41LjW/uAxPtvXIu96ruaOHpWqg557+pr75lc/p6vnXNdtMddeJI8o4lGUcgtuNnPHH8mGsGrYwUJYmY+WsoVns6sJUk2D5urpbawrlUIPtNV0597o2rlxTGupx7mtra1o+dJCxF5U3aqpjky9cuKghPsCgP5T9trng6XS6Woj/bARjpZk6/V3lKST2rkedsX3ozTDRe2THXmZ7Gq1pWxnKm+Cch1UGTrBXCHvSBmFUbwC63NbVxqLk5mN49j8cMo+49vTCoaH7dfoe+X1NMpw2pu3Nkd79CtIPfvTn9M6P/AnNHbhbSudVmzmmpcP3a/n4WzRz8EGl7VOqwnECOMf1ytmRdofwc+o+/cJ/8Mv6L375W6pzqW24zR813DbGPkT/kw1n2B9B5sQPchzcLQjEZqwp/PQ7OKs988LLeu1SVx0uaJSO5AiCZCDM8Z9dmrC/Vhpw9hyBq+mDDszWONCPdc+hI/qz73u/PnL/KT3/1Lf125/5tFavbmvz8g0hSaWuq+DY6dBd1IdzHWTg05mfpjF5HmN96SQLTvXZh0YJefy5JkGX++eD/tKPv0MffbCl9y0H/bvvO6K/9dMP6Jc+ckJ9bN4v/8EX9PTGtpQn+oG33a8fvHdOP/OuJf2p985xkXhN/9k/+5T+/pee0xMrPQ0Zo87a+v6Tdf3Nn36b/u1336VTjaHa2UD1ZiZRBznoyDgCk1ZFYMrO8RUr2hnBCUgSCCRxCnJjLxO78z1NN3Y17zc0N7quR5ad/q0PHte/9wNH9eCs00yQett9ra6cwT45FVMH9fc/9bJ+7/kd7RS5SuZSIAvvnOrtRV0mSPLa+kiB9f+2mUR/5p136y9+8JR+8m136NjylF7CH7jKBZxDFnkFJfhyuCNKGGecID/2FA/Dx+KXwE+S4d53KHtqEVyZr6Ua2ZyRh7UoqB8lqQogQe4jgjOnz21pY+OGHjza4Kzd1+XzF7WAXB6alX7hw4f1g48d0jsePKHM11QSYNJwR3e1pI892tCpqVLC5rmhsBFQ4gZS0lWaDOXRCTFXKVVPhSr4J3VUc1tqVdf0448u6Zc+cKcemq9pJgsaJjVltZre9/hDevzuw1omYPT4sVndudjS+ddf0b2nTur7v//tevnKFf3200/qDJfEzgawBeu8Y7NHWGzEzgZ1niovyYDkez1oZVxUVsc8hMEQSiCYLQRfYQgrw5U4k78yWyQobR/DNkSDHU5oo95kogHHrdTaxq4ShNXiIJR4x0a1IzuADEd9jSqUEIN67MRR7e5s66UXXtTO9q7ajbYW5hahPdfG5rb6HHAdfQNO65jASTUcSaQUKUBHSBJ571HTRCXKNADGlB1aXtCRpWktTje0MN1SEyObhyy2EVrTwDGu1TIFhJ4kBSUFPrTT4uKi7r7zbi3gLHcIPtmfsff7XQWfKE0D/m6lceHlXQ7dA22ub7GpdQn+tHTnqaO669Rxbn07WkEo6g0xCBLWX5yE5KDSQ5uHeA/NjtTx7VwimUJWBYtLyrzX/ffepbc8/KBC5jlozOs8B8unnn9e0wtL8G6sZ559Dh4F3XXnXTq4vKwFAl6vvPyaNtiAmsztrY89pKNHllWvBR06uKQaxmKMI1JysJ4Y5hLx3gJhhCblFeUGpaLoIR+1iGW89r9iarpyC2hOw6gy1N56KpUUTtoxHvKpmGc1YgEYkC9YyGYIDCrqi0jLpN8I41uy4ZXgsPEptYTB7GFAI/LmYI7cbUCWRwhrr5w+4DFaKGDKzJP+FIGTPBmrM7BDoo1ZQp99V5Em6IeHk+83treyW32oYx5WpooxGYwSRiLDY1QL9pKNj9VZJdjjt+UnfSmJ49Jij7bYAARWH3mFA1YAFiwpcHysnmpVGDmbu/MSy4Rv8RsLJUTXqanGsgCPHaA7HGx3OjvqknYwXvafEVlgaICuGFig4OZ/gmXEgUngdehvcEFpCFYSJ2o8eAMg29ifdPv6eZz/TdZEiZ4XKjgsljg+z3/jd/Xik1+6SY8FdzoEezr9Ho5RZ0KX0RZhR0av0WnOpf2nN9bOHMtOh/ZGP/1icAv67T8rHbAOh0AMOFgQgqDDkOCCBYgGpAOCDPtg7fq0GZpTMJlVpGuE3angmYOZJXMJ3ke99qQWUC7YzBo4fBZA2el2qJsIuNFowJ808n2CLsEGFUrTTPb/FJjWcr1+5qxSbmJNT/s4irvMvc9429jFEd/e+UiD2YhGswGasSzI0+eAn/C1zPrvDXoE0Qqtr63TdqAl7ISHtiaBJIecTEYN8iXraQtnfGdnV5gj+pQKwWtqalq1eg26Aroy5gCOnQV3b9DXPgzh04RnQxXwgOpbT2KU8ImeCiWrSAe0GWG/9wOUMUU2A3hr+tUj8GeyGYA3Au0r1o3pi60906MC3a4A42+BvSiwBZO0ILgCUDcqhgTZilsAHsMRYX982gzQhwGyN3xGn4NO55yCS8np1q+SrL6CVzbPkeFDDjYfgxE4m9xenjiF85oEDaHJ/i2eVXhf4LywpSgDb8XeaGN14fWN6yva5NbaOR/H8dj8rNFUbo4s87KLiYq+3rGe0I3Iw0hVkIM+z97lfC4XoDWrK82bmBCvgr25ApdnP3JZU/XWtGpAa3qWtrRPc9okuBtOIc9VQx+F05Nx6ZLXM6XsL81mXVcundPKyhXq61pfuUFwZ0Awq1S93taBQyd19NS9uuf+R3Q3B9CpmWmp6KrqbZHuqhpuc5N+jSDSi7p26by2V1ZUFX1NtRsCvYZd2jA3CbvjU27bKqwIYHyW/SjHG/ZYhmZtRlnA8epUyppzOnbybt15z0N66JHHtLhwSBs4Od/62q/r3Ku/j5+1I/uhasirBEbocwUU7JG3IMqSsaytweS72qOhtKJbsCcfB0mxcD+z/x0Lb70iLjCNsNOjqIsDxh9pYLq2BzEojd5FXaZdGQGCwBmQZwjIidQztjfDCvqS6gmU0ZZM+pBH6jZfmkR2OudiNtJBn/gBPTfbTAr22vqoS9bH4csF7HYgdeiXQcAOOGiwvAOvk/1vD4G7Ld3Lx+FsIIApyWxLxVrJ8TmlHgHBG+pce0lPfOnT+uJn/rmunXlSi42xfLkr3BKlHt1mvi7CHv79hDEgAXrJGB2WUFcBsEAGMW/fgLXVG/B4Sv84z347Sz3jCXDyziCQBhv9JhhG76wOoNS+94HetHf7n6TolvEG+2D+A2LhgWoeMtQz1h4O78AH2OeE9x46vDXQ9MKy7nvrh+nitHzoqB559HHdde/9Eutki+DPsPJqtJc5TN+hmYVTqk2fjLgnL2iAWRP9QOeNHnwY0yfTWaOr4tvqxQiTPvbeJ/K21EdyFKDTaLRWGXprem+HW48dsr/UMZwFvkiB/bP/590DyweYlsN3HmrEPjnCFky1pzQzOz3xRUDkDLyX+S0V++wYoCg+ffq0CPLYnru5ucne11PF4mhiy4YD1jzngQ421r57vQF2p63gMxVpQ0VtRvVaXRghOQJAS/NTuuPEIS0vzavdbirL0mjrfEjYXscqoTskAbqCNE6UJEaZlHiner0h26ftHJDAiyHnmN3dTQI/OzKf5V/880+SH6qWZ7q+ck059taxpkroy7JMDv6YP2D7tfGsYK0MoN/+QeoAQuccEigUfWPkpDf9rD4WMbbzE7rit70qe70RHPjk99pZnmpHOgH7AG57Khbx7XBbFbS7m4Awb6tiYJ5JARkeMYsJHj5M/aySrCURvGT0t9vzevxdP6i5haMUZ0rSpkJtWnlzQdPzR3Tw6D1aOnS3mjOHtHjwTr3z+z6uex98N21vPVUci1MB/DKfwWC057MP2VfdOFeSUM8BvOQAnvhS9p/p/MKPvA9ZexWc/WYX2yrGXFyoALERPFaRsJ8kY9kGxvKSxiMdW64pTSTb56dCM+rPZS5Dfv87z6BHlY7MeR1oOdXLvhqmv/jgiUyvQMsz5pvkDQ8qJqF7lR+rBMbQmiUD3XdkWj/3kQf1H3/8If3UA4t69/xQ33/Pcd1/aF67kOXQMZaFWuzjKi/r0PKmfp72P/+jb1GoJxqx8aZeOtKWfvb9B/TnP/qA7qlvqt2/plk/VEDW5stW8nAwgaYEK2Eg9htA0MOZ1MRWkZpP4+BxTJmTQwmcSxToWYevTY3UHnU101vTD905rf/ghx/UOw/VNNgp9auffEZ/61+9pL/yy9/QU+doB5K3LQ/0E3fXdLjp9WufflH/7aef1f/4qee00a90gsDs//Njj+vPvOOQ3nNI+qkfeEQ/8P0PcoaXsvFQy+1EU1mpzEmO/Ur4PsJvgiRzbaCIB5oFnYmkxNoxyxTeJsg0STztYo1Ep5JvJcyd/bvmE82A+OPvf1zf/9jdqiPwt9+1rL/4kcf0J9+yrJNhoOlxR/NzQcNqRzXX1QdPNfQXf+iw3nG8ITfaVXCZVDnlaaoY5Am7qiwiJONrqjIx25RokJaQPgIZncYAABAASURBVBYkKCVAtejXwRX0V37sfn3kzqbmNdT6+g39v/+HX9UTBKWy5UflZg6qPt/SlY2+/vO/9y/1mS8+i68jjbGHCfQ7W1jyTs45hvOk+yAhP8re+FhZxSsCTIq1ZXzzcnRiIYiJKFfhco09eepLjDinAI1whgsMnEfbujjyOxzACqLjhw7PsXiXdW11Q+e5Ee3i7GPatHR4Wa3Zpgo2nanplra21nX9+g0OLZV8JeUhV5ak2t3qqiTS2Jqeg6pUxchxQ5mrkdeUMreUleNZUAkLLTFKE6+AoR/xbX9JlKKQJ5ZaWm541Yn+tjHGjbyOE7kk2xwScCwuzKpRD6qI8k61rW5Oszi3Rw4f1pEDR3SUm5a5dlvteqpmLVWGkuWhpaRsEPHdlf3p/2gw1tzsDDczd+nOu45jHG7o3Omz2sSJvvPosu4+dkhTeVAjdWxABYIaKTA25MsW1lhCRglvJo8cmgSlFudnCf7cqw+8/z26+547JSd959ln9Zuf/h29dva8SuhY3diAZwO1OdQtzM5qe3tLr7z0KrxcRzln9fBDD6ie05FA2/LSrOZn60pR5sGwKzFO9YcC8kaRYj2cF4oVYUIhXavvAVRa2wgRvRUAFXIuUZPRBDDIdngbkcZDFRvgiAP4BHAO0J8BemWHzHhYx2muAHOcI6AzBQfEygw8dGHDbEXFcXjFB9bCTx8huFQupAoRHHwErBX6W9HfsjfnGT94IQbbRMjtPZM+zgyNlZAiSct9TzB8VgEXLYEjIOSJH29+QcfNIobxJmgrcEYqoxj9jBfn4Vych9HhglMagtIsU71RB5qyg36W5cybvnrTL+E7uY0IJ9olHPjrsV+9XkNXasrYVDLWSchzGa4J39LJWC7QB5o8AC1uD+TB5d2kDrzeOXn33fCdz/+6Xnn6yyrs30FhoygGu1zIdWTy3Vy5qNef/Ky+9fu/pvMvfQtiwckbdDffZCJ3nL2p8JZaoQGyNL6bXhToVGH6MTI9LdBVdA+9Macg6hx1I+pK2o3iGijQUdNT2lE2OeAPNUAvDXWB/m2sr8nam+6afa2wOxm873W78Marzprd3emwrr1S7KBnM7G6Ebo8jW0ouFUwXBGS+JZjg9pY35D3Hoe2rzSkHBwL9qFEWS1XDljZ7MxcbNPp7Sog893tbc0TnB4QmJmenpbHwXSMN8IOO5eo3++rKJkTjmyJXe4TcJmlfZ1DvtHdarYU0qCN9XU1sB0WeChpOzs3o4OHDkfi6vW6xiyuIUGl+JcvvZ6GONaToBp5DrYVvNLeXKyTZfc1zDlKxop9+uAYWkANHBEXa3y4B/Gb/cL+wmYITlvjJqcqygVs0AAm1hBvryhxw2320+bgmAetVED/EDlFehkv4iVYaH+t0wW/pRY07BFYMxhifyrDDZ0pPE0zdBv+O+ejDB08DXzbGCHP4jrLkbdBnTStsQe1D+jEnfdozGa/wh63s9vT1SvX0bdKM9NTMvsyZLwKWTjkYjRX7E09goNYSPbNkYbdHfV2dmRzd8wONWaijr4SF/zYNsfcQ9zgUVlVLkg+jVA69mHnKSP1uUqfyYWaQq2lvDGj9swCenJQ80uHNL+wrOMn79SBw0dUcDMe0lRzXBhUiWQ384NBVyV74Osvv6itG9d0FD3Y5Zb61RdeJchja0jqbO7KeFdHf7K4F2K8uPmS+uptrRKYuab161fY+17T2ddf1aXz7IE3rtus2Lv72tpYVzXqML8B0y+AAXUAhzKb5ajoyHyKzOYIYUXlCTo9qOP3vlXp9AEtHDjFHO7R8vIRVewBr730gs6+9EWCDBuqStY6fC5Ys1HX0LcCfY1geTzlygC9mtiGAlpsjdCPsgr7YPqwDxAJffHNyzSMz0lChnmjOxX9EDbf4IAeWw8Fa6Ig0Gj6XaDjtkYHlqJvRltFau0mfcEDBzw6nOZBKfN2DoXksRqEz9jl3hCMwXjWz4BBqXvTEztN2qE0VO4TLEy0l0dXvHOkBinpHqDnaXBKAzQAATA69gHDDpXi5wCR9zGNYxgfVKow2ph7hW2lu8rBjnqbV3Xh9Wf1W//qH+srv/frGm5c0kxW4dsNlYVK97/tQ4pj0cHGsnEqw2W+B+s54me0yWD2dtYE8HKePBAA51LwUEbqmJ8AS0ks+11gmAys3tIJ+Ji4+J68UCnYbDys4BVlt1WWzPePAlpPHnhu9LnUySGFSeFtb9BP5Im093Da9wRM9iU0WHunE/e+XYdPPcadYqGlg8f08KPv0N33Pso6P6TdvtP61lCbxENPX1ijA/3gJVjJT54JTxz8sIkYTMr3Btj/oB4ZU01LyshAOZlbjycLOMDW3TaBl3X2sU0gSzP6O8BHOzrD3rfGhaTtgUPkSkXc19YI4r722muyfSeg/1maKvEexMIWDhV8iPkB+6fDdjoOo8aTBLtsa8z2cSWJbD+zhrG/c/IhVQq+6+tdDapUDptY9bfkyg77bU8Fgep6WmmqSTsCAVtba7p86QL77za0FPR30FeXZ3zbv3v2n2aNJZc4payRDhfCszNTmp2dEp/sn5mWFuc01chlAU0cGu1wbrl4/qoCNtnJKYMnG5ubyvP8pkrbxY7Y/yv0vMIe73LxXbBXm4xsnraeovgkOecjSJ4vkXcTAHcs4GV9bO1Uth4jWLtJPwdfaEIfsU7gyR4+R6o9nFb/fwRvbj/5nvQqmdnN9UB+Uvqmt+PbCzrcLWBdzB84qLe/7wfU5pwnaHIuo6EDi1dIc/JevX4hhyyztM43GstaqUbYOlukrCEr9Pv8sG+gxCYP2UR9FZSgP4WvNEyHyvHdHppvaDaVNnZ3VMu9FqbrConNYsy4gvUInccRqAiZ18CVSpOBHr9nSQtt6dyNNZ3GX/nCq6/oGnLsgGtmYU7ve/xx5fC/xuEuhQbTT+IAjG4UCn0di6r44XgTN+HMO0Y/hzL5l6yBQch1bmuk/+33vqwnXr2gQg1m1lBRBO0OEnUL+DKWwihRxR55Y7evKnP4fetq+pFKAsK93lge3TqJUv7ZD9yjP/OhUzrQXKH+qlxxXbYOTC0qdE6Jk+C70HnP+CKVpYmHwkQl8yvxX0fgw9Dv7bWJ9hglpq7MV6qnBQGaodqhq3Z5TW9fKvWn33FUd84EvXilp088d0NfPNfXEAb82Lvv0t/8uffr//Xj9+k//amH1AqF/qdPPKUvP78q+91xYEr3HGuo2j2nuelEzz3/lK5fOK8P3dfQX/j+U/rPfuEj+uBDJ9QIkAGDE+IELjGaSut+EyiJeauzfJKgV8xHLn5hExyBIBdTwdMmfh1bkw5MpTp5cFnL9g3ew8uzuv/Qsu7Bj2oij631XZ3DbqQ0Pj471i/A43cfnlHNfAz8kAr8FWPZOq40GasMpJT7pFKKnEzfYhWGxNoHVL1WdbWYbOq+9ha8O6D3HGsTqCt0pTvWP/ji6/pvfvuL+udf+AM9d/qauiNpbeR1bb2nY81EH71/Se+956CccykvvwcOBuwD2dufyphnBWTgG3qLcCkjb6U3ge48AqHsL4BKGCIoD0xkZtqp3XJK01RZVtNupyu7WQ4o0QAHrMsBaRNHcgWDb0EZ5x2L2qvG4WZublpT020c4ZJgz0Bomswgjnrg2N6SDP/MtKBIjjy2nTwLiGBO8F7eOWzoWAlMNeGZEbR0jICHbBwjbpmH/Y52d7eAbRUIxmh03msXJ9z+8a8Rzto0Qah2K1eNRdTZXtcLzz2jr3z5S7qAA1vLU506cURHDi0pC5IJLwH/2o0Nra1tK0mCllGMO04eV6NV17WVFb1+9pyuXF3V7FRTx6g7uDjP4kiZX6WUDcw2PDPUJQ6TEtkjO1hi05SjcO1mQ00O5Ls7W1pamtPjb39UG5vrGo4G4L+mJ77zhNrtltpTLb3w4ut6/bVXgNf0ja99Q1PtVHm9oZLFurJyXT0c+21une2A0Wo1ZYe/Wq0e166+1w9VwKzeqr9dF8iXGFyzGfuApbyJxeiffICETPy2rGUM6IvFkm0U9hnHIWNy24e4YDDcdjA3MKfZYL/ejD4IFHWVMeyxIYyOmEI5KK34JjjxP3TFyZO7WTzJTDqZikVgipPy299OcrG/I/WAo4CHstubvSF/O14qbK6QRu72xxoZgGufMlB756Jue0eKcYhjkwYWgOVTF5RSZ/ksD6rXm+hLUzXSjECE9n4uAdle3hJrr6htou2UDtzxEHrUJgDUAJqqE0hq1kjRvTo6VLc0r+G4ZDKdDYwV00iHl3Ne9nPQElPv5HC+Ypv91AUFwDmnq+ee0eVzL+rS2dO6evG8dtZXWftdpQjPs81tr17S1dNP69WnP6er559Wzvg5umr6WiNQ0TRoM1eDZlsNvg1qpDUCFllWVxZyhX3IGTsE6HSQ56N8I7fjiyJoMrqcs3aOdqmsJTWoaakCh9W+acaB9jWV2JMSG6JxpSEH382NNaVJpla9rQOLc6rhzHS5DbJggwVhgk+0vrnGHPtKfRbHBzFjOOxAplreRBojpfRLXKFAavjNnB0+eJC6seRz5cikgx2r1zPs2Ia2CEZ5GnkX1O30ICdRwFHq7HYZqwSfzVnCqChjtLmZec3OLRAMmFNnY5NDfElpphA8QeEp7PW2QmotU/WKseTAS7DJY0yrYiDnnUymdogJLtW+Hso52a/iBTm8J499W25IIObiuVcsK5v3fvmk4Nbbyg1uldyWe5OOsTBkYDQ5xjew1hVyMRs6wKaO7C913gQ9vof2V6qkBTCindkUDydsbgYpumLg91LL21wjpEGBQFBmgK6Zvilb1PyxhzV38AhrcEpp1lAHZ6zfHRpWtUx3Q6qiN1Sf/UZVIQcUOI5bHJaKok87wU+vWpYqMB/PZByGwlxR45l8iCVymVzIlRpkLcaqU8U3OpSxFkxH0lpDnvXqoCOQzxtTak7Nq9malbI89u/Bp+kF6D50gMDQgg4dPqiHH31AswvT2JCUoOB1PfnNb6jD3lNzQRmCvXj+Qrzdbs7MqM6egzCj6LNQEMzd1GhnTRdOv6Lu7qYOHFyS/Vt1zkn2l7OXL10WasR66Wtn8xp41plzT2jaHgzkOZxJPfmiq7Wr53Xx7Cva3dlQa3pWzdlDUpiSXEvKpggCndBdDz2sQ8fvkPNe16+d0ytP/rYGww4wVPyrsk4H+nfQ6y1tMQ/7T8s7BNk6BNs61PVYMz1kMDCw4AxBOvurPwva7IMFuvYh/lUh/ayv4YrQ2VHPyghq2j8Evw89viN+gq5GiwVf+9iNoX3beAaMGcfB9yhYXyMCVOYrxeCqtcNvsrUz3GtX4MuYbu9DZQcf2+T2Fo2D2Txie0NXJs9eVVQhKymxsbb9Tgqs9jaIuCq21QlYG1sbbwYrN1wGjsHimM6+DEqFUCp3A1U7K9q6dlZf/swn9Ilf+1918dXn1ODwVHMj5b5QHz0J3uno3dxmuhR9kBzIIqoKXBNCWQVhyl3bAAAQAElEQVTk996W2wea0sFHcNgw6+tdwCy4m7DflkZkDfM+8HnbY7huh0jM5BVblfY2mijzBtaYsgq6CoKG+1DBw5tAndU72kegT7B5ktL15lMhEwMr2O9bgLPCdzP/0HAIXBOglZNac0vytbaGHAJd3tLykZNqzx1Ud+A4EGQcaL1++Of++9tFRUcPX/YhVYpNcs5H1hhJjtc+xELoplPMUqUJONIJxIrYwF6lzNdutBra3LS9pQ9tI9XyXA47aja3VqspS4O2t7bZBwO0VZqentL2zraWFpe0av+PWPDPaDBbMRqO5FMf/fqCA5WNMuIgX+fMUNolB+s+JwjvsE22RrM8VY59M990wPrb6Y/VGUgWkBe38WV/U1MN6ejytKab8CHpc2nqNT/TQItHGnER5RxcxjZaQMt856iCCL+OT2WXLXVsueG3i942c81rQUmoVJZDmV3Zsn/XkHGatQScA104e0EXz92gbiizF975aJty7LzxX/z6rPshc83hT5qmtN3lMroGPQW1tx5YA89ufX9XDjpZvGz3RQxqV9E+jKL/Yj6M9bc+Do8i6hXO834qdNDq/o/AQb+1cQ7pk7dvwzuBEvq+G6x9BB/fUascb+v7ZphlT/rgj/5JffRn/oISnyuEGvqWy4dcOXtZoz6lJEkV4JNhMznF9VHFL3tB2CSx8ggQZ2sp8amxR/IJW/BQJ6bqOnL0oL74wlO6sNPXcmtKTWTvCHI4ebkkyENDljjliZfnvJcGr1D29eCBXG+9c1bXdwb6jaef1UsrKJqTHVV1Y7OnmcWjGqgm+4uSir7jxMm5RAngnJNzXvZLxlIiifiSHEqfulL11Mkxxw6Bns1xTZ97YUv/5PNX9CufeUZfOT3Q+eKwnlkp9PK1GwQFpCYXJyVzfPLFM1rv11SrHdXZ6wN9+huvaMw498ym+g9/4H795F34ft2LqvtNVfU+IA0S9IP+IvgYvFOgvSN1SWBfTpSSeuiHQhmvC/NbOPQN8A+rIpEKB3j0TRqxRgsujwa2j/u+MEvKpr2CX9fbT3j9pY/dqY89OKs7WqlqSSIXgja2epK8an5H9814/dnvf6fumc2VJU6Vc1rp9nVpUKo4cFxn1dCnv3NFX/r2ZT148mF99PEP6KHDdylXEGzUOOGNT67xSDYfEN98kv0cF29j2ow1lv0XJRUyHUOLVZsMPHy0tgVzCQRqhsOxNvETrm93NBiNlbTb+vRLz+gTT57WqHFCl0ctPX+pr2wkveNQpjtaHWn7omrs6QGbXaiUsHmlDCt8Qvd4hDLJhUrOD5WyH3oGL3zQMAtytZyefblqTe3xFd1ZX9MvfuCk7pyqqRg77fimnjy/oTuJR/zEe+7W8amgDN2uJXW9/eiCfuLR43r4+LzgYCmktrcoR6T7cHs5TRhOWLrKii0fwViyB54UxdgvdnzaY8XW23mvWQI0R44sa5pFlKZebYzjEZzKqakZgiAd7RDIqdVTzc621eSgVo4Kra7c0O7Wrhy4C26xLZpWENmcbgVNtTPVcqdkPFCDtFl3DDVgUoVCGENKCWsrjROKNZYQouGRCZRFjOxYSF6WDlHYLSL4q0TX1zkc7WBwB0x2l7INAir2FzNXLl/U5saqZtgh8lTQdkXXLl/WdeD0ay/r7GuvqkKoJ2H6CcAjxRhQ6myjSEO1uYFfwpk2YV+4clWvnDmrq6ub6sPX1DZB6BuxoY+h1XnmAslVyYsZmTHLMGguOKaRsGCc8jzjIJ5HePbZZ/W1r3xFczMzevD+++gx1ky7pTx4zXED0eQgcvXqis4ScPriF7+qixevCh3X2x57CLFW+upXvqrXXz+ns+cuaGNtU2maw8OMMWqKP+Qe0ze/KgpYEJaQi481NYgft72srCydEEospVtMTTqWMRxWFlMKrL2YCVke+jkgfltKEU9sz6siEFSSWiCogp+TMaydo8ftMBnN2lS2+aFjxWB0cwMsir08sgc9egcODxUmD7IObPYYxCLKUhdYoEC4DbKgHMcjpSwHbk8tf7MPfT0y9Q7MexD2UtOBfZANBtAKYnj22gQXFNI9cEH7uL1zkSbTF0e94RFrqIyrwjgMDiWyn3OJPLiF3hWsgzHrw8qcwzzAh1p9WodOPiYxaedShZByRswVciAzSJVS5rI01lm9c14GdPpDHwf+N0DK7IAzz/yBBhscBpHFxXNncZBOa/3Gde2urWtEcEOs3REHpVF/oO21azr99Jf17Fc/oWvnn1OeByADaqpzwK3XSfcg59vWTIQ9mQR4P4E80m7zg6w9miu4Ncl6Eu+cvDMI8NbBDgBFs1Z2W08THqfLV6+oxpg2XgpPLPDUIVBtAW4rL9FPG7OoCg3RvSEHvVarrRRejthUxgStK2QBMniYYJPHsr7t6TnmVCeAUJf951EpcyjghbXzrHMLJPU5oLrEq2SMBoG5DRznJHHqUj4E9+7uLs7fKDrSiU9Uq9VVIPPgA7a0rhE8N3rPnz8vKVGKzTHnM80y2c+c0ql2W1cvX9Hm1oZCmmHzpAAt5iia83sTmnu8t2DbXn93k6OG7RZ0drf1jS/8lkIaFPIM/boFNb5reV01bFgE8hm8yg1CJuNDBEdf00N0L8TUyfSLVxzI8Y7fflLu+ba6/XKHbMMeOPTCyq3JPtjaqbAx+1CSv3063jn0YkKDjZ+H/CZtIQTVZ4/pxMkHVPoajkuNgMucHG22ufTImMfM1JSOHDykw8sH1cDRrwg8iQEqgj9iHRajvorhLq5QpdRXRrrsZw6JpY75o5TypGmKUxwhpSgHAmD5VCMFjSqnHvaPM5IKbj3lauhfXTAeumZUZx+x4S+zT509d04KTpvokv0nGhsbXGgQkG2wV6MeWrlyAYxDtbzT9o2runb6VY02V1USGDT6241cw+4ma3dH57iA6FNu+9SBJeZ69A7ded/DOnz4OHRIfdZCyLx2t1cIFD2j9cvsqYPrcuWG3GhDKgDtaHv9ki6ff5lg2RpjD5Sh6y6bkvJpVWlTAly9ramFw7r7/of1ELetTS6QtnbW9dQf/GO99MSn1elsctDqqtPvaofLJ/s3QyJ0d2Xr1Q6MQ3wO+8usvgVYsDlD6IsBIYIvgz0Yku7/FVmPdd7hYqvD7b/9ZyY7O7vawX+xMqt7A1g72k/K+gRbhwS9huox5gAY2pjFQAODQUFdX0ZLbG8BJcD+U9Ye4w+ga4AwRwhtxF5YAZYW2Ji416FHpiPfC9zNwgpbsw8lOgJgD8wmvBkKaBrugeX3oaKsssAE+ipso6E2/M7W5B7Uq6F85wbCXtOZ576lv/9f/Wd67utf0BRBQtffUs0zbn8H6zNWylo/9ZYP6uQjH7iNtr39C3y2t8k5himpB+I8rd4A7btJB3UxX0V/p6z204J+IxWF1Y/AY/32gIRm1FN883HyAhjTO0vFettPaUQZ1TIAI9QYEsr3HmepvfaBb8uSTB4+vOPFYwXOEJHf55+jzrEWI7hUDrs/aUIj63ATSp2491E98PgHuS5JNRhheZOaXNqWy2fVnjmi6bnjtDb6Kua4DyX8KWEcVVBvb2+v22HShRIyvG2yzjnEYDQYxMLvejkPvfi4hrbJBWOz0cS335HtWRb8LNC17e2d2M/mZXuBfRTo8hS+cx/712bvybI00uvwW5IkkW2VYw5tRkPFXjYY9qElyPa1+YV5iTZN9lePvkzTv8bebDZ8cXFRtn0609PxUKn6WprJAfikjno71zUabMprwMF1R+Oyp6lWTTZ+8PATfepyPijZa7M819zMbLw4CeyrnV3m1d+V7ZE97J3t6aNhV33Taw6f5WBHaVLI2+F61NXW5g1dv7quufnZuAcf5FJnfWNTtm/MMHfb34xHY+Y3hug0zSQZDQVzheeez/iUvPeB7N6DdONytLRAqW3+xtcB55UBdqbAvkyCxkN4W5iIZN/W7o+C2HBvDMlDy01CYilDgW+fHkspNrXZBz73H8d8LB99VeMvyE0nIuAnRT+d1OipE2xrtmf14R/9BWHyZDIYjMZsk16BSw3nMiVAYH8Nea6QGwS5NCiDd4E0x6+o45fkIVOaBQ0IsJX4SEo8a8ApcJB+94OPqHHsLn3mtRvalHRsaVbNLIVSD3UGTqKd7JCJbEpkIy6NArrUGK/q/Q8uCEr0tWfPaDhKtOCC7piqaXWjoyc4b60ynx387Q76myQJIyRyoPQhKIVG8TPUJHEISxONNWbvdvQJSQreKv6lzCrm6w9e39Z/+zvf0d/41c/rf/n017QFy3/+xx7Q2x+Y13Re6czVbX362+d0YXNO/+tvP6/XNwqCI6V+9NE5/ejDs1qqrms26anOmmA6KpNMEMJcx3IE5B05mCPbrB0HyOC9xB5jtPjEwRfHNw9EV0pELBb5jK2JJnxy+B98E9ioUogjqEEzuayrdrahdx8e669/9C36yx++R29d9Fz0jPSlFy7rH3/heZ0pm+r7VHfO1/Txhw9qMRngL1R6+mJH/+ALz+mL16T/4dPP62vnh7oBr3/tk9/Wp770slY6qV6+sK5uJYWaE0hltlmePAxNxiKGIMFWUmiDr6ZPFeu6hAklFVDKeyw/LpSyfi1NkkQVa/1qd6R/87Xn9JtPndcQlF99+bx+5/QV/ZtXO/r1F67rC2e6ur4rHapJH7nvkLLhmhppoYq938G7yiUq0AFVSeRfCR8FUxy4XRiLanycMZCQ95JL1adtEbxc5sSX5vyu3rLQ0Y8hw8OeObAWWo1U7zp5QB9/ywn9Bz/5AR1siRU61JHFaWXYsusrlwggCZPARAsUagLFZOHzTY2isKnH1llLiTevm4+znHdybgL2WcVCUZYogfokSSiu5LxkSu2ZWMWqbTcbml9YiAGfhXlbVAlBoZamcYRbbA4hTVWyMYeQwrBcm2ubKnCAjx1u6+Qdh3TgwLyaDa+q7KpRS4jcB7WbQU0ggwk2XpanSqDNNnyRGp12wBUMb1C3gFO4ODvN4h/o2tqGRrRpzc0qZ8PoDkdaJfhjzpvR4L1HZxK1GjXGaahRzzU7XdfhQ/OUIYZ+H6dyG4Xva4SzaE7giBs5a2cH0cCCtn/T6PUz5/QywZ81gk0V/CkQdh/Ds7J6Q9euXVXXboBlrK9kChhCiGmfA68Z5TzP1Go31J6CV9MzWlxY1I3rV/VP/sn/rie//W29/fFHFcC7sbaqGs70AvM5fHBZ95w6iJPZ18rKuhhSzgcdPHxE6+tb+va3n9azT7+g5559Qeb0BxZaltWUhVySk7zsPQF4pDcBLWg3eWg6ycTWe9mY3NaqjAXf9YpoKbWWnv7eOd6ApbeBjU/phCja22ObTVTPyr6o8gZOzu+DlTvttxnhWEygYKMvNLBgkAGbYYX+x9bOy+2P6x0IeezbqCKlUi4FPxDgp8l4H8wpMAh5LitzextPcEEu0GcfnENefIPDaEXJZKmjPAJjaf/nGd+7Sb0Hj/VxEpt65AAAEABJREFUqZwB+ck4TvvpPp7AGoJ6NuNKFY5WFZ30Md/il8iBS/zGLPQKA5gkXqiQhJGvcCEn7Y2xlbwL8uhkBMsDSimD3lhnqRzYbj0VeO2rQkhmWC0f5RAzb3y99vxXtcGtsGdccZPS42Z+Y/W6Vm9c0fbWuspRT97wYYgr1tf2+nVdPfOCTj/3TT355U/p3KtPTUaPJMArS50XZEWIlX5vTKZEjVJ4lyKflHlZcM6ROuaV0sk7J5NxgO/74JhvGpyMrxGQsfg5J51+/bS891KSsG6r2GZ2dlY97IMdNGY4XM/iLPY5eLbbLQ1Y1/afWM3NzMmmZXqo/Z8hVKIetqgiHeFg1PbGygho1Wq5HPa03xuo0WzpxtqaNje35bGdLRxHRAkmp/mlRZndSwks3Fjf0PZuj8BxE2VKNA09/cGAvNMmwYicNnmtoYWlZQ1wZjxzMTuUZjkH457GzGsX2ofcuszPL2hIm1qtKee8om57pwB/nEs14U0gzaK4K+xupbEEnxzzqSKBiVJ4b/nYPkz65Yw3gbryWqY824egHBsYbAzkZmkcF3mk8Mtk6EiDs3XhI10O2mQghqbOkYrU76eWD0EeMNkHvh1g1QamsxW6a3kD20/su4yzAieF1t4FJxvfIOTMGxqNPoc8XH1BR+57VAeO3621rb62OqWuXt+MwfiVa6uS8QIFKDn82/445Ia6iSzm51rsex0FXCdXDTTiYDHi0FAVHfoMZbqZwo9Ij9lVb7MDXIC6gLMjjbB1A6CDngxJlTfQx1Kh3lTAzufIr4Mc1+2/C4H/LmRy7G8NLm1qrabqTdMVhsMe5OhfRdrHgSk41Jx59QWdefk5Fb01TeVjgjZntHX9slJXSUVXjqCAcJzMhvQJVizML+nA4WNqLxyA9pqa0ws6dOIu3f+Wx3Xqnoc1xff2xqrWr57RWdby2Zef4jB2jYDENgRsa0Tw5+KFVzhMbWpucUqOG5ztTkc9fArYJ7ZS4xSQI5hMTFAHjhzVQ488ooNHDqniBnVn85pef+nrWl15RdVwXU329CYXUs1WS812i/0daLdVgz8ZB8YM/mbwJGQ5e2IKyhwghVchBJmMA/JO04D80QEXoMvAkTro0G0/J88C8M7BI9rEtk4hODkDF+SdU/zBQoQos58GI2x3PBDZXG2vAiqgsG9sutUZnwfwvIhBoQFy7rHv9wg2DyOYDxH1Gb/OlCPm0W3Tn//TwD5pe+VNAI/Ri6Ai+XEW+y+E46qeysFVrW9d0ud/61/o0//6V7VcG2uuBosI/rTzRONBTzXWeprWNDt/QEfvezfzr4BRBF6yn6ENztsy5pN6G5gxjE/7QAXNYSLPJM8CgcbJPEeK/IJ/FXbVyiZtoN7wGHP2gC5WhVxIkI17A0A737z3HxrxxE4lVDEmnw4Q9MaEl30bkI395AR+dIBC73jxoCaysVK+PXrmg5NP0Q8gJZ+GoIAOugAW2lh7csyZN3M+dvejEpUOXsrl6H5Ntcas0vqs3vbBn6MdfEMPbsmPgwn2YYQulfCgtBQeGG9uBzrCJMZgdpaJU+XTQbOzF/k3Pk6mZy3W1+bGuhrm32dmnxgfHGurawohBW3JWmyowu+3/hX7RWCeI2S0ubGligPZsD/UGNqs3vugEt1PcFZc4ln7A+VZqg4+dI6dytNMA/Y2yFKWpyqwsTVsapoGZI9czEYxP4ddDVVf81Op5qYzzhuF6nmhRlYSdF3X9uaajh87qHe843FNtWsci4rYvw4ugyFGZ4cA+S4wwo4GbNIW+YQDbsr+aX9J2sVelgRcMnR8eWFaFgDiFCj7i46KIH9/sIvtSCMUw5GWFxcjT05zXsiYR5dLnFqjoc3tbTnvbfpx7x0x/wKf1QLGlsb1Db8qhLIP1tg4DastC/0Vs0ZB7KHdiIOo7WkGCEEmwtjX1rfpB0AnmQy/C+hvbamka/kGkI2yV7+vY4WttX0w/Pv1EGe6sw82js0lgs1xH2xu9AO1pmfm9f4f+ZP4N8eUEvgZm2UNqbJ6Q43mlNI8KM8zeGqQws+cfKo8y5UHgABzoE0wfcBe+vGAJZQpSXL2myFrJ9XnXr2iS8VYSqUTS1MKKbpsXMQPEuOV6BRTUMmeWBHxGKGfGDlptKr3PXRcH7jvqHBjNZ3W9Sc+8A792Z/6QaV1r9/86jO6vIM9zL0clylOiRzDmGR9Yl+6+avIxbtzxkQ1JJdEvffqaTGM9KH7Z/V9D0xpbiZVx6XaLJqcIyv9wMO5funDd+s/+enH9LHHZpRA67/+0gV98bWevnah0LCf6J1LTf3UY9NqJ9dVjdfRqa4GnZE08KoKz5oh5TwdiUtkQ0cQfpzJ3UGTTHbjUopQ4askcvxPzEn2Yx1X5RhclSp012WZFJysv/kJOQGhetolMHFV7d2X9MGjQ/3iu+d194zYx8f6N09f1l/9R0/rf/78Kzp7/bTec6fXo4vSrJcgUZ/8+nn95//wc3r97FgLdXFGGOs6NuIffu1b+mv/4Nd0ZnNDmAeNOS+YTVOSalw5mX1xLlGSAPA+AQK8H6ALZDmBjGU+N001TkpmVMqPC6Dk22lnONauC/rKmet6+kZfN4aZrl3cUK3yKiV9+jun9bWXrihnjPc/cET3HJ5VA58oh5/Ndq6oS9gOB3/kHVwUGkVH5gUzyUwepyTy1IKSbhw0Qv9dmtMYcEGhqlTvn9MP3zerty/X1SD+UHNebWie6q/oXUcznZx2qvM9c+QOXRzlevnaLvOxh4FpaznARYjDMgNTPIP4ffPlyFk7Ei/ak0K2lVpuHxzcjIBWW10PJ+3GtWuy6Phg2Mcp6Wp9dUU29rvf/bjuf/BuzcxMobjmsHRVSzM16y2ZI98nUrq9taupZl2PP/6AHn/rY7r/vrt0DKN8iADM8WNLOnRgRqdOHNTSwhQ4KyVJpQxFS5hfjLApkQkVySv4RFOtBkZ2TocPLKqOs2t/xrXVHcjluZYPH9bRO05odnFBOWN2OaQVGMEEQfY5yKUh0HdJhw8f1MkTd8gi9ktLM6o3c9lfC62xoZXlSDUOaNbHoexb3HKfv3hRl69f51avVOCQ5bK6xizYJgGnJsbd2g5HAzaXQs45eRaLHdxCCJGt9t3GMZ2eZgOhbDy2eSba2e7p7LlN/dYnf1fPPPWMZuDjECVO6NXAgX3b42/VBz/8fZQ3Nc0tR8L862zGz730si5euaZ1Do1rq1va4gC4ubGtighj4jy9HXQIQILQYzQ5ym+CvByt4uN578FeQoHVutjK82VAIgpu9dvLOdII8MNhkM0oG+R5UJ5mEzBjbt8hU8r8c8B446DNvr0DgwFG2rkUuv1NICNIl7WNNPAyA3Q7lBUbIxDLqH/zA/ZJkdtL/CTjGFNkHQPsg6xgDyZllFg7T+qdnAH1loq8YXTUG1BsnxOIeGlvdXsV1oZPuTge+GIbT3tPmSO1x92WFzIteRlYnfVJJhlwevAE71khCaQk9NPklxiu8SSvMhooe7MUKKtuAWj5uPlYm/0P2DnJWvNJTqAC1+0Fk4orr39La9z6d7ipd+ya040UO0A7grydnTVtra+os72h7u66ep0djbAjw25f9ufefdbXpdee02vPfp0D6XdA6OSMfJQtJqSKYF8AD41o42Q6FEIq0zcDcxBTOkc99IYnxHa2jp21o84CfqkLMjA91N7v4IED6mDrhK0o2BCvr92IzoFLvYY4PmPKu/2OhjiKRk5IUyUJm2yZaMBt3Ij17+CO2BQSNrEcne8wx5SD+gBnNmFss0G2rlvYgs2tbSXIzv7aYBW749OA3WkoSRwHqXoce4QQUuza7Ny8zGFcWJy3EQjwFFo+dFBDnKtGva6TJ09pY3NLBw4c0oiNqUcQooQG61MnYD/CprWmWtrc2FAIHlu3q5S1aYEipMQGX6hCOaoRKYeHyhx5q4BmSyo2IFYYdnisBPpKHCaXpGo127KAwtYNCxwE2VoOLiikbwIfEOGe4PQ9fozj5OQdEJxMNo78PpiM85Ar5Lky+GqH+zr2sUaAowENbfg5gekYCKhjk3PaBe/AilRsboC3L/B6NykXqd78o50VmS2BKTJeFPV7dOq+t2qcMd8yaI2bwKIK6Etf1y5fU8E+t7u1pZXLl9kDBtrhAuLqpYuancrU2b2Bc3GWYMiqOhvXNOpsadTbUjXosq6LSAJqwJDQyTs+Rhe0ywUZpIG5s+dY2mQPcXybQyaXsiQT1afagjEaVpVclmt+eVmtqVmcYXHpMC2XBJneG49KdGbMrTxbnobddWh7WXONSgugOPvsN3Tx+W9LOxvc7NEnSWT/z2c1Ak0zBH583oK8GmPNSoEOYUrp9JLmDh3XgeN3MFZLgUAN0S6tXD2vJ7/1Zb3+/Ld07dIZnTn9qtbXVjQzO6MjJ45riiBVQcBjyOEKpPDBkfioAxMRuJifov29990r+z9LmJ2pw7srWrvyvF558Yu6euHrytJK9pfH7UYT2bc11SRt1iaHBXiRG+RBKfqQo5cpep/ad5YrGMDLEDIFykMe2K9oS9500DsHTRM6vHNyqUGgLe2sbZ4pp20eYVJubZgM/SZPXD/IxRZuXGMxX9mnEB46QJ6yArnYQdD+kqhnf2VkEP8SaUs7OzsxIGTrecRBP7bl8FfYesWpjHiNaQYTzJPB43syB6PJOYd8AOYRAKM1ggtUMzfqxW9Cs2Xwq4o1rV16Rl/43d/Qv/zlv6snvv77ms4KLTUSPXb3Cd13/JByxqylKR0SZDHNV6bDb3m/SmgbcMi1v8rqESAa4uBW2CUaysmTOFKjzzP+LRB1Riucka1Dg8LsUgSoK2EbvRnI3rRh59qrMxtWwJcJmE82wl4OsJ+DmA7wrwx6pD0CmwNosr8K65A3X7eD7ex1+vEvtwYEdYeGqxhhB0bYyRIYYXf3gL7mrxm+Abo8Aiqjg/YWpLLAn5WNkK0FQ0pwvcFXYSoQbw/AB3pQIdcKnr37Qz8jsb4rYKxMPjTgUU1HTj0mO5QXtLsJ4J3Mt8D+GFQxrQwfMoh17GF2iDew/lbHoDxw2doBkZnxBS0xnbysre0vzUZd0zMz2LROlJuVO/aTEadb84VDCBpyWMuznIvOKRlfp6enophqBGs5x8r2T++dCoJCNS5DKnzhqtimvK96ra4dAiWJEolyh/3JKXOQYX52lzXRRybeWQlKoIGmW6kyV6i7swLc0NJsQ0eOzqtRT3TPXYeVppWee+Y76hDYGbMPOs41FmTtsrZmubT2zmFnEs4Cy7L//GvY7Wp2dgpaUnlfqdXK2fdGBJ2v6+L516HvuuammhoT/OlhywVfnfeRjwFe7NL/9OnX9fDDD6qPjrWaLdXgR86Zws5GJt8RNq+PnnV6Hfyhjjr4FaaLPXyLAb6E2QGTmckpMo/52+Od0QrYHgmvU9atd3wDJot9ESLRSI+VFRRG/TMdHBasgSEXU33Ocd8NQ8aO0FuZmpQAABAASURBVBvK6IgATT38tUFMrS915K1un84JrQV6WSjSW2HabFx01MYesC7iGqGf4TIbNzd/UB/+oZ/VvQ++XUmayYVMd5y8Xw+/7fvU2d5RB1/MfEVLO/iMkVfwzHBZoNPmZvwZcKlVDncZ0OH7jFkjXr1apt975nXtjoRtSnRo1nEZ04W08hZUcHQsvp0qfDg/TlXgO6XqyY1uaLlFJQEknwS985F71Uh6qqE7DfbhqkjoU2ILBiAR2oq+2jtJNDb/j67it5eoojxJG6qUqkzGtBnqxHxN/97H3qf/+Gc+oj/9g1ygZEPV1NWPv+ug/tqffoeO6oqOVFf0H3703fpzP/aIcIr0+ecvahW1b2Jqf/xt9+juOvQPVjXKSuI+jrnXoIv5VAnrM1FwTiH1cpypMamTlPFRXvJj2jsJ7RZljtSx5tKqFNy6Wa6MWRD4ylt1NTmfZqxHu4yR8YmgSMV6l4eoxkD1dEUfvKutP/W2wzpU89qtWnrxxrw+8Y1tPfX6dR1YqvTvfOykfukjd2qe+oJ1MyylH3/rPfovf/p9+sV3zOrhk5m2WKevXV9RHxuRUs8yJI7l5atMDv/LuA2Btx5IrMy4UJKxJ7exOXMEYqWKEiEZ0V8SfHDIMDBuCY/ka3J5Uz5r6Chr+k+96y1634mmygJ+Qtgx7MN7CQDVkg3VPXpRDVWy9uwf865xFg/iB04bJzCKgUgFzVImIW9HFMp4m0FL2+dyBJ8q9GpEsKmA0y7p6vDUSI/dOUcAO1GZpgqLh5RzgSjGbeWFqnSsz790Xr/y2Rd1enMs55znZZDK0WECTvIAw9r7Fjg5yulCSqXlGXjywbc91vhmmsi5BOVJlNJ2zELudozUsWos1DGMthtBM6AldS2Y5Lxngy004GAQGYu2DfqFdglwlDgsU1PTOnr4qJa40W4SmPG5U6ORqVbzmp9p6PgRjO8MRrUqVAJG3jgZwzIDiSElFlEK0+upVyN41TOvGsJOs1wQTL8qtm9icJeWDurYiRNsBIfUqNdoV9fi0gEcxBnapsoQeMptaq0xJUs7BJBWbqxrtztkwWRq41AvoEANDhIVSligEE0OUnYQa+Jg1hstLSzO6hCBpKPHj+rg8hJzqcl+AV4Y2EEsSRJ5vmvcOLTo32jUZfPosklsbm2q2yvgyzTBnG09+dTTOnHHKYxYoevXVsDX0B0EqY4dZR5HjjG3RCn97b+lfeGV01rb3FWFcplTf/TocWnstLq6oW0OlkM2ZIcMIjjPnD0sdYAmP0cSy63sFgh5002QHMHytyB2AtdeaigMY/z0iAA84HT7EFKFN0NKWRrkgNQFpWxizlk/IAViX0tvB783JgPymJQFNyp0LwL6VaAzlrdyqmj1psdQeAe1AKnVOsYVk3OMCfXyzu0BpW4fHPPye0AeDNaXbjFx9DGIH3/UywkcvGIbv/d2oJmUgSaWTV7MkLlZfi9BzpTdnJj1SahOFHyqPK0pCxn5wPRph/H0rA8a3How6ub0DG0DxdG1zXiEM2COyMgcgwgjxilvgiZWTDZlm6PzjOsnKI3Xt8PK2SfU37lC5ZA5jWQ3AyEZcVOxg1OwG79Tvi1A1CUINOzvEgzaUgenrBz1op0ZdTd19qVv6OmvfkKvPvsVcE0eRjUS4J9XwPiGNCjN0SHoMf5UzC22hIk8clGPKHHWE5aQ3W9XkTdkNhfDY2BFIeQ4H3doAG+yLFODtWrOwKQuZcMey8oHBJEL2/DGFbrrlRLcsfXmvGdPLay5lEjCfvJWpz9UVmtoa3vLPmV2JM0y1QnaHFo+MNE3ZHXqzlNsvyKIs6llDu8lc2oS6C1wyMzWcAmjapxokT7t9rQOHj6EbbhT3geN2Pyurqxgu/qRR91uTzfWNqKTV281tdvZlfNeZhP6yLzfH+H8dZmTlNp6dKY38Akm8eBAoEPomr2NhYFXCs9JqBvFeXjWrcG4GmuTW9avfe7fyKWOcQBSW/eOeTnWVoSYp04u9o+qVU6yk1LezikAzgA5p6TeOXnnlDJeyINy412Wyw4KzVqTw2YDsLStqXYb+w5gn81GZ7SzoJ/4VdgI01cb3jsnG8PyRo0BTWT1E4AXHJrsUF3g3BvYoXL6wB1aOn6vemWqrd1CxPTU71fa5TZwF4c1C4G9pi4XlaxQLau0tX5VWytXVRW7Gu6uqW+6z6Fh2N3WaNCRRl2GLqAndoIkB+cpip9GGd8IJcvrXFK04h6bN9vwJMVB7kt5qqnZeTn0V3HljbWDjqY4ac3pGfB6TVnKPhmwEy32sza63Wd8QdNg95ouvP6ULr32pPJyS4fnMu1ev6Brrz2vzjp7EPptuOfZO9sLB+WyKSnUud0LUtoE2pJrMk5LzekDmptbRscrOZ/qwMEjyhjzEgGyl155TafPnVeN/fbYyXtVn1lSxR7MTAmE7eBwbcn7oTyYS271q3KIPOCLBz0c8SoUOOSZ01mVm9Rt8t3VxbPP6bknflOb15/UTncNW9PVyPrDMwdyA5DCV8MzKbAyRwmqKdOxNDiZvmZZqgw+ZuhNhHqmLM2Uo3eWZpaGDDsQgHwCYZKGLCiCIwXcZBAJ2iPEb+MLRVZpQNZo036e74p5VtjiAhhyWOoD8VDIAazgkF9hFyoCDHYAGhFkKJnniL1vRPvYj3xst6e/psMqK0WgDMYxyt4DTTa048WzxyDaxuoSne1pa/WqvvLlz+kf/8P/VU9/56sxiNnAI38nB6If/NB7uPnt6KVnntTGynUChV3NzcxLyH6kEKddQV/B4c8CP0MOwwMOlkafDcHwSMFyiizwfHnn5J2L35Ma3tBv83gDGF/BbTYqlluedoa7YK0bP0bYOkv3D6rxYIs9HUJDDEgRTLBAjx0wLcDWIchmaddSDpxdDuf9Tk+2JxiOm0D/Qa+PDe2wBnuApV3SLmV92Tg9xrE2Hdp1CCb14mG2Izv02x5s/CgwIJFebIzZFwOzNQPk3COwFOoNvf2DPw0D4CX8THwuz9oznprMo+zRAdMDgwF8HqEHk0P5kMNsocEAINhgvBgY/2/CkLqhhuxlk/YFawduoiNGU+RpzA+RI9JEJvafVVZubJxHN+iLHopdK1BX4HNAKOpVRP/V/GfjcY7fu3LtBvL02uQi2LZF75zMP6YxvceysgE2azQaYTsKyoSdY0z0KPFB6+urij+HnqROc/NzfJYqygHLp9QCB6Wq6tEOO1t21GpnOnRgVnfeeUR1gkCd3Q3m2sPGjNiax9BeKrAfefAZ3xxzsrmtrF6Hxg18+gPa5TJlY3Mj+gEWwMoJVNWwtb3uDoHBrtx4JPunMDzGfkQAIgFzs15XSHP18O2nOINc49J8zP7IMGqzNw2Qd8XlGLMTzGYOPOhtAVTwOkJc3xXbY0Xl3mMIAAffvguwXU5U0tT0QpF7fOw9piMGVlegKzcBWoZ70CcwG/Xypm4MuOgeyNZrBOr3295Ke7F+sKdzI9M75hHnQor1QLwVgJxMrqyHIWBjRRz4oRbw6hD4Onr8HuUEVYLzyGmkDhcptg731+MO37YmbZ1aH1uHpqMGNq7pdTXui8E05qxW+UpPnn1ZZ1bYIwjU3DOX6+ACa2iE3NBeC3I42jnshTiIGzilyiy4wBkqwEPn+9rq31CVZXJTdYWpShvbV7RYy/QXf+bf0lI+K4ed8QE5oT90k4nBeUdvCVdN9jPJJGMRuEiozpSMUyUJtFCRp9KBbKRGb0UnUemZbKz33n9E//aPvk3t3nlp65zm3Lba5abe+9DdWminevbCiraHTp6gw3I7qOLy1ALLFWulgIjC9EhjxQANuuk4fyphMGiEvXKZU8gSudTBCWQzHrJfjmJefqw0jOWYk83LpZVcPlbInfJ6kKt5sWEKFeWcX2gH22F/fTzAzlacQ21N1wnIzmlX77znkB44Mcf+6WS/wzNO73n7nVpcaOqt95zQn/i+92quVleF3tRgx4nFJT2+5PSXf/hB/YUffUwPHg5q5pLnf0mVKuGybcz8HCsj4TJybEgBB9jjEkG7i3tHSQBuB3tr69fqTBYVGYv3VEo05KJ2oVnT2+89rjbrOO9uKi86aox39dhypj/x2Anddbipmh/o3mMt3bMMrwaXJV8JMqSQ8CSwwslDe+olB+/EuK4kz0AV+lSVqarSqzJi2ZeFT5NiM1PTPdvnaTwCp6ApC6kW5qfkvdOlraH+1Vef13m1NH3n/Zqem1aBk//Fp17Tqys91fGhnHMM9CYQzJL9IChmY0ojD6B+jk4ToJGzSokiPm57KvJMJEmk4BNlwamGY+QomJpq6+jRw6qzCBKULEFtzp8/p7PAGsZyTJsMhzGkufJaU/VmG6HU5F0mJV4bLORrqzd07tJ5nb94Qavra7py5aJ6vS01iTA2GqlSlDOFwWJ841vC+Al0iFXkGNMxZoFB2t1a18aNa9jRoZYJxJw4flhT7ZbWVm7o7OkzWsH4Fijm9NSMWvZvF2FgxghlbWNbr5+9qNfOXtYrpy/qzLmrunB5lQPTrsa+xq36AS0fPISj2lSW59xwN9VutjQzNaXF+XkdPnhAhw4dRFhzarK5mXPQRdlsI/XOKQQTeCUzhJYf4cAlCXzEkIQ0hd9OfHJw6BGsWdXDj9yvhx65m/FSzS8e0IkTp9h0Wrp4eUXXiIBeu3qdxew1u7AEfUELSwd114NvUUoAqk+wrSilqakZHSFAVGDQbqxucEPRUYkhkJMiWAJtMU/qYoZCVrI1gSjakbO6mFiL7wGxjn48+7VkhUgi2CZTgTMCCzWmbAYVDQxIaA7BvKm2N2AKR8ITN8DbNynLs2AqmyTNTGVNf9MQ0KuMTQNAF+vIoY7e5QT6AgcdZw3BFx/6xXT/5fczb0xtw7KNEhbGuURa6Wtl1tLmElN73QQYcjP/h2VsQIPb6yc8iGPGgRgy8o0B95vRxPgpGDVJ9ytIGdYhQ5d4dCmhgGcvcZTzxQMuHjLxMRwFjuUIZ9BSczaryNuRKvgc8yarPYid4sujHp6cpQ7sjjwP9EGakaeNS89xuF2RT8ZKfcIakNKU1FVyjJEFsQZT7Emp0XBH5XCbMXdUFjvqd25om0Oyyg59hyrYdK+c+bauXXqBQXicAa+omw5awOOAkIsPVTfpnUzW3WxHW7rCWR60L7YrYt6KYzuMrgPsmwp97Wtf08zMLBvEUBsbm9i5mib/tkGiPM/lvcMClerZX26Q8/TtD/qs3brSUIOW8Z40IQ2kAT2dnpnTzNy8egRlQhq0uLgQDwGD/iA2sjbXcZDXCeZubu5oF1ty8OBhjcqxRjgno3GiHQ4q5vRscTP66OOPc/tcMPWgudlZjbABrXpLPmTYlL5WN9Y1PTOjeqMGhRCRSJeuXGZvqqDfq4Udu+vOe5TI035I+VgWRHTY2WC8S+Eb8xS/isVQsEFXyLDEOVTcuMTYiVziZGZajDLmAJPRp6K96YTJZOJo4mDMIWhsAAAQAElEQVSwdif5Eba6wGkH0MOCDdHA2iIdxZ/nDR5zoiLAr+CCnNHl3c2UDA3f9DijyymlbUAuxuuJnQjwhr7ByXBZeUgzTdIgxxgy3KKNA0j1vX7gV/OIHnr8fRoqV96cxUmWCpySAUG+les3ZMKfm5kSYqdipOlWQ1cvnEbe6/QYqcdBJOAgjfpbBH92VQ27OF8D9Mac14JpocORhj0CykkaDCHlqDBzCbFwm0NqmmUqkY9jvu3ZKfYJoRulMuzh1m4XcsbGFNXrTTUaLTXYj/v9EWWJmq0Gt9x1TTcS3X18TiuXXtb18y+oFvpqqK/Rzqr66zc0ZP8aIsO01pZCA1o9NOeSrxOqyRgjl7NAUD4tuYYc7Vr1eTVaszqwfET3P/QWHTp6SrXmDI7Mko6eul/tA0dp21Jh7aG97O9o2NmU40DnVEijvlIvpY4sa82CxqfPvqrnnn1K3c6GDh+c1X04b0cPzbI3e+3sruo73/myXnr2D3Tt6gva2rqKw9SBTxVw+8O3MRGqTVigl2OcgPxzBsvTwDqfQJ3gT501X+fWvk5AKAdiWs9l5Tn7zC2wPrly5pICLnh0zck5AH26+bZvIDDWTQjUAgGI7V2QszwwKRN49ufASoH+uGb20snaGqjgIDYA7IBkYAerTrcT/5OaHQ6tE9giSNFRj8DGYNDnIGswVMHB7HawwEXQUM8+8WX92q/+j/rS739a/e1VJeAfErhP4V+Wej3xza/qs7/3e+h2oqXpBc2255WYjmRN/dC/999BNPymLcZett/YGEN8twHBjR4HwHjo3B8b3Ba4G7EXGcR5mZ0ABujgm8H8KvvryBI+jFgDZh+tzQg7NQDXkHRIapcehmuEvRnRztZLSX7CwxLqRug0fMV2mf0ihwkzuiHfHs8LRTHZmCA8eUSKUCiPD22hocJGVqwTsrEUpCooK6BhyHz7wJDLhfhvP5Hv9Yaa0DvUCD/VaNsHo3m4x5d6raX7HnmfkiTI+1RpWpfNGcIZAvoZsDJgbpZO5jpi75iAjW9lkRe0Kfbwxm94NDCARhu7gC8GhmfE4dZ4VmtOq8RnyNDZG/ijjWYN/UxV2F7gnOzfynGMPzs3i9+5qQZBkL7Ns9s3ErV6Y032V/wm72jHYF7ivZz3ce/RGP5R1kUnDx8+Ak/6sr3S1lbiEoJpAy3MLUSe5vh4LQLYXQIstn4hTCNsRb+3Kzs7LMy1tbgwjb1LlGVjLSxMwa+xsnSs2ZlcqKwy1lW9liqweZkeWnBpm8sZWw+dnV1s9K4SRivHBX29bN3naSqxz5m+Jvg4XYKDA/R3aYG9nf20Dw+HXLimIdBOymjvMCwjdLfZrMeyilOgYz4iDVngsmYH29VWs9lWDZ7VaJdhW+J4WSabf5ZnCnlQSG+B805vAHhnjw1SIbPKMreBd07eOaUOHIF5Zym8yZVxoRDHtbH3IMtyOejeh2DtXSrbI8M+DT4oeBfLnCON7V0cw0GIlQVoNvrzkCniyFPdxOGcbv5YcygzumRUG0zqBuhp1Ed01dJ9qCiv0LV9iApGlwHrrqegEpnjcGowSvTUq5e4WCj17qNj/fs/cUTL2XUJmVXsf9WAdVOO6c6YbJG43lJCPmVvRC9c4pW7KWxlKYeurPcGeulKV/MH71U7kx6++5BG+KuSU+baSvABTC9MR0x5SmjU3i/Bf3NWz2gj7JigczwOcj7R+lZPp0+/ou7Wps6deUXEW/Setz6klhup5FK0cEE7SQYEPf3669otxxqFXHYBBFqtbq3iTXhVDqIqr6xyEjpX4Y9VBBsqAjQFejnEplYaS34sl/kIwdLcK9S8UuZYb9bUbDdUm2kpm6kpm0JX2l4O/yAliBqI0jgv9oqR7PwQhow3sHED40MD6MVYZgt6gy0p6eFf7ihPulqs3dBH3nlQdxyaksmuMJ+VfXW67pU5aXcgnbt2XVnaU7u8pncu1/SBU+wlHRHQc3CuSaYp4ioaux6AnBIZqzX58cH4BfqfkHrvIWWEL92N1eMEHMi0VKqSfKBnU3299UhTP/nwlH7m0RndhX0IScE413RqVrpjsa4UZLMtygZXFFxXBcNU3snTH1ZKBG+cBcwsJcAmA+OznITsKoRU8V0RsKoEHgNXqQRiuaVJpXoyreG4prOrO9opHJDq1z77iv7q3/usfv3r5/T29/0QsYZcdXAtT+U6NDtjIwhm7kOpgkVgm5DN2DmnWwAtzvPtqZqAi99WTtHtTwU+vmEXk6ziIB5FDYkTQTPVsqCDBxZR+DGO2ED1Rk01BFlUY5B5pVmukGZyIVXYy48dfVHcHgvvCsGZ1fV19VCUNK9pmoAKa0O7MYo5UJY6NXG88loGnqAQgrwPckRMXAJhMGCMcttG2uVWe5dDWuadDiwtaKpRV8UC61Pe29nWytWreun5F3WBW8dETllW19ZOV6tru8KuqDtgDgOpP3I48p5DHYrYLVAcKXFBSeIRutHTiA5f5FwiNbJM080Wius5vO6C/5xefPElXbxwARkMZYagwFCJIJr3qRy8rmNgm62WbD4lm+yIhbm1s6nzl7gd7g5UY5M9cHBOjelZvX7unNbWd1TCmJdefk3fevIpaF7XkA23PT0Hzxbl05pSDn0j2ozQSg+PbGHZjYuNVzE2U5YmL96O/B/+ICLopDXNHB/Oelj6ZrDyPSChAzjpw1uVSvSxFC9VGHajJ+bNuqJXNLBme4kV2GdlTchMvq1PQeCqGBXRyBTIOgaFDF/sCWXeyTajDOc8Y8Os5XU2/D2o1RUwkA66bwVsJrj1ph+Y9kpKaLgdcJxw3KJzyZiGx4As7QyXwV5XCqtqP/+HpfAE3ry51nDehLh24YXNcx/ALcvvbybkDYfxyBjPFNHBJIpB/Gw+zhaJycOAMgjmAa/hgIzgnHLWlPEvQkjh1wScbfTUG+8MrPsEjDeWA4El4LZ6lzLiHmxceZYDwjWZ3cBiK6FdnmdqTzW1uDSj2emGUoxko5Go3fI02WWD28DAkg7XtL11Ud2dy7GsIiiUqKegEbTb2AZ7c7B5GGjyg5Q36q3z0ADYXLBgsm/mRKE9gBMvHku94jyoN5QVm+Tu1qY2sR2dXldmn0pmUmDbWGYKWYqtKJRi37Isg4BEuztb2MEO9mtX169fB19C+d6TOJXIzP7Kr8TJTTw2hkBOhWPZB/+I8W5gD2cI4ly9cV2rBMZ3ONQ3sS0B21mwmdmhxkV0Y7Wn29ioHreca8A69niEepRaI+Czi8MtaN2xfygavFvbuypYO1bWw1kecQNntieBvO3tTZW02SRgb450n4NIH+MefJBLAYdc98B0rcKWGQ0e+tPUy1IWOM+Q/W6sgA7kecroFWufB2ba+p2s20J28LO8ldmczJkrmVtMaWuHDFN17f32ZXIzBX/Yo0vye61I4nATveBtA6MvlDtaQX8IKbSFPchi6qDTeJvD3zTkMnCOdrR1jONEZx5LDJynBLDxDVx9VgeO36XphUMqQg2bLA3Y19rtGc1hu22OfW5VM+dxHne1duMKdA3Q5ZKgxIqGvU0Vw46G/W2gwwEcOeGUlgN03ZwD+BEnwdyYCbx2SlnTaZpLRhB7hwM3agWegWrNBr3G7F8DpVlGk0QV9DcJQo2wu/bXB0PjNfhqHCRr7ENLBw5qfmGRw9Gs5qZaGg62tX7jsjaunye9SBDoVc3hmNkN2db6ihrYVMdcHfZWJoe8Ic/eLaWQmmpQOg3YQ+WCXN5Uc/YAoYNU2zs2pxrfh3Tf/Y/qkbe/Tw88+i7NH7oDcddUhZZqU0vi7KuVK+f16gtP6vSrT+ni6We0sXJWZW9N5XBTW9zKv/rSc7py8Zwy9M/+Xbx777tfR4/foTsfeURveeytzGcOv7fQzta2nvj2N/WNr35OK9dpX2fijBb3I5j2PVM4e/Nx5Bwy34dAnjkHg3wvb3VmQ6kL5AOps2/yLnWy9ZCS98gpBRw4bwE4+HD7QD/Lx3aBvgbgSPMAq4MC9SGzlH7UgQ4ZT+aEYjGzAhkUMr0r8CksaGAH2cGgy1lnAh38oQlsR520vNmfPjfvQwIRBTDgAKuqp0H3hjprL+n0c7+nv/df/6f6/Gf+hbZvnNYcdvuOQ4uabuRamJ6O9ueLX/2inn35Oc1yO9lgD/Y4rkIPBhwMjjz8IWXoifZ+ZkdK7MgI/2ww7EfabHwLhgywXQPGH+CUDQc2lyHzmcAgtu+pT9Ao/tUMQYIh+YI1NiRoUeyBzSPWUzcksGVg/IiAHaxYNxV7uvb34T2ZBBhq/A/II8sDNAfV8gx/ohbB1kuz1lSz2eS7rno8pJNy0VSPQJ71UccHruNf5pbWM2Wss5Q0mF0Bt+ndiPnZf/bS6zF/9gELwvWZj81tH2xuNg+Tp/iZPhmQxdZKPvHK04BuOHn0IbVAI2ME8hM9SWVjppTtg33H+hDkaGf4IjhJztkTga/47BXHMVIXKKvU2dlQBs4ROuacl2MjyfMa/MrYB0rZPtJoNGgrFewt7XZb9UYdX77JZcR0bG9ByRo8q9gLxW7hoT1qMvur+Fmf61zatqemoUvKspouXboo7516XJbU6g052s3OzaqLzbR84GwizgS7ne24DhzkDjg4b3Ew3t5ZV6MeFHyl4CpNY+vmZltqNGoSY1r/ZrMGjXncDwWeJvI1Gd5YXbFPLn9b2F9PkGmEOz9WgQ9ue/8Q/dvmMhty4J3Df9lSd7eHDSqtCHr7Mj4sYWc7BOKzLI3lxreQBvok6qP3picZelKHLzl6t8/TLM+VhxwZpG8A57xMni7KzYGHWXjBF1JGKLD5FfaebHyc1ey3RfZpCOA1yJQzbh7HzGTjG1j97bhjnn425u3g0IXg0kiL6Yh3jGSQOtn8rG3OHhvwz+MYIUOeuazcMX/zNeSdDEwHMGSyn0NOk+9KldkL9kOzHbFs0sDeNqvJ3A0FX0Pzb9IawYk+X5WhVZ26dx2v6c//8Ck9NL+rrFxR8NZ9HNeS6UDBeEpcHL7ANlShgCYpTXONuk6DjaHG7Ndmu371X35V//ozT2llo6/rm2ekvERjciWjlnyZyIIFdvYr0f/dnQ76IjCC2wXwk45HStIBJpLUpXKc2+ror7P/jDpf0Fq3pi3ugX7j95/Qk2e6WnX36KXt4/r8uWn98u9d1q/87os6u1sRABozbifqJxuxXMiV8j9xnmVopuVV4ARU2OOqSviWKs7fVTIWMSIpjK2bfHOs+nyqbNYrmwNmnHK+/ZSUtshPBeVNp7SWKBjUxVhjmYxCKtVrmZqhxnfKeMgLf12uVA9ZqDmnV29s6NI6E3KFuJvSRz74FmUB3OMcfqTa5NJnC9/TpYlE0O3pC9d13aeqCDS1q67ed+8BzeWKNm9ckYH4gO1I3FiYD9mPnCXIc0wRtCUJsgcQtA9BIUtFDIbxHLIIKpJMVRLQkVIZMYhD+aZ+4h0H9JNvP6i75meVeSmtSy0/qjSJbAAAEABJREFU1EyeqDaWmgQVC/vP3CTIdHJFJpDxVe1BKZeQt4gQ525ylNMOWhSwB4ESX8GnRBXrly1ShUtok8jUz6bjXF2vre7qK69e1G4VoDnTtpee2yj013/5c/qtLzynh+69Q++6e0Yfvn9Zdy436ctiF5RUpLZIJAbS/o/e8nIMOAFHXjeBHA3dHpDc1tdRXLFhJpYS+Rf5ggNCu+k4uBW6cumCcoS0MDfFAWgHBavkYXYLo59iUCqYUHCgHcJg74NmZmY0S6S83m7hKBba2CYq2JzS8uHjmlpY0tLBw5qZneEQtcOiGWMoMjkWRo4xsXTM+MZL71wUclUxHgycn5/TkaOHMdCJBuDcJbC0s7amQH0NetLEKfdefW7ed6jX2KGAdUGaQmgqy9twL0PgUwo4x6UCDtKQm/8dbXETv725HY16wnwS47E5I7sdrV29pktnzuEwr+CgFtre2uXwt0LfjhLGHNPeQattFLZhSok8fMjSVAF6ShySHgfAPo7AYFjq3PlL2umNdOjYKe2wWVy4iDO+3dHRYwfYUCo9+fRzevqZZ2R/0lZjky3G0hNPPaMt5lVvtYT2xQ3sHIEjc/4adRRUYyFxQHu/ai8lgT+2XCubE3lKaOffAHIevAbUun140zf6pX2w9jQDCW836R4/yFsdOGCJjC8uflPu9yDKeZIPadAtcPDLyqXYRXs/w2XjxjS+9iqEPPfnuZ/Sl4GdAfSAbfLmm8zNfjczdDP9MojY4JHV2bfxzPJvBkN1e5mDNgfBlt5eHnHA7++ZohNVyQhvrjcE2JBYR95SJinRTuhVwjr57vGTm1NjOjYNWT+wS97JGY9DqhTwLpAGii2lzugG9F0/iKDMaAcJa27SP3Wptq68oOHWVY1xvCrsRcV6NR2vMNami+1WzlpLNDuV6dTJQ7rz5AE2j5KD8ypwBWf/GvO5wVq7qM7WZW2tnedG5KpCMmCalcyhqXDeK2QRHRwYUAFxYohfzNY5aI98d/LB5jNJby+3vKwdIOdl397RDiixfz1u9WbnpzRmnZpD4ZOghdnD0DiCP5I5udsbu3Ad/NQliccONpTDz1rmcTDrevNvDA92ezva2t5QI63hUDbVqKUqir5q6L3GpYb9kTa2OpqdnVeCDuRsXk8+8R11Kb9+Y1NzbRxieJo7ybPBZjhkcEUJNjBXgBOJNrAnW9xednA8LKCzQSBIaUOOMQO0mi0cIxvHZtxuZgo4ASUn7zEOQq2ZywUoBz/vNzzGI4PEjcWwyImROciU2MJx/JP/ko2o1BjPw7p3dtaEOGR9Ygo2y98EkHgHz0lTBvWOPGBtQU5r3qbbKK7p2u2AiKgvAR6rp8B0oxgV3PSNsJUjAmIFaUVKA5o55BzQ0QBPLe8YyAP2RKCNd7y+x7Nf7KDPgWcCqVzjgD7wwx8Tl4JK2Efy+gw66tHVROsrq1q/saIhB9osDdrcWMOpcOpzQ11x8M1wdjp22THsolfbyH5XAxzMqsJRQvaVzWnPFhhJzsZGhggZ2WdyHKo7yNkj98CehUeBXDKaBg5pPebtFKBJOEtzc4tK8WZclssz/1qroVCrafnIYZ26804F9urV7XWNkKP9+fL84oy2Vq/pxaef1IUzrxMIWNEsbar+kD1VGnV6gliNCC4wYRUchoyHwTulgJRKZdDM9IKmpuZjYGdrp09TJ4WW6s1FTc0clguzkken01m5bJ4Z17gJ3daNlQtaPf+CXn7id3T6O5/RVz71j/SNz/xLvfCNz2v1yjkFHLHjdx3VA299h/LZk1J+UHlY0MKhu/We939MH/6hn1B7ehGSgkYcrJ/+9uf1O7/+93Xh7Gc1Gp5lnA0NCC4P0NXR7cBhznTIoOLy4abOcQAxVZT9nAOvgX0AVNxsRx7hU2iPEw3lvFNA/g5IQyoD77zs55zTTaDA75V77Jflc+RV4/DbILhnN7Ltdkvt9pTaBIYzyoMLCiHIsYYsH3F5ByYDEh4jScz4Fo2FiqLagwIxDjVgHRuYk9/rrerc2e/oyW98Sp/53U/qU7/9Gzp74XXUbqQ77zmlH/roD+qjP/sz+sk/+dN629sf1YEDS8i1R7AElcC+VcUAm16Tjzanjl93QpxBYMsoglHmnc3b2MMXBJpvZDwfElQwKKJMBhrB9wmMoHfAoW6I/KAX+zWwOmxPgT2sbL2AJ86RfCzb+y5JDRich1VFPWyZPAzvEVKESBO5ADgAWTkgAHkEeJ0D5FN4nqZBEUIuk1OGrLI8yNZSsJR662ttAri9c4xZsS7hPzQX0D7cA8sPmNOI75GlQPxmjjYn6+kccgaH5YU0LA1GJ/IOqfHTKUUP0khfGvN5Dj3URbpIU77TWO8VDNcbQDd/oEQv+WQQ01+GkUsddsdpa2tTWeZVsV9NT00pC3mUSQN/dGNzU132nxkuMvqspQr/dwxYoGuHy5SNjS3V6/Woc7tccOzPLQTmliSMmSjxicbIbBs/fcf+GoeAj31PEQw6cvSoXCLFoAvBzDn2yRGHTCtz0Oq9ZIHEaytXtLJyXdu762h+oQDO/qirDntho1XTocMHdPDAATUItpTYrm53yJxSLS0vKGOeZTnU9FRL09NtNQlelfgcjgF4ZPMaYZcDvC7xQ8RvGzt+5col2V9F9ft9VZRnaapaLVcIaYSLBLAqfPE+m4UzgumXZqkKzkZko35Hm2P6WVpJZa+Iq2QWpsP7MGL92hhFQQ28Mj4aoBa0nPQr0J2IgJcTzOEhaznASijwBlYqeE+ZA7A9DoE77+TdLbA9OkVOb4AsoPsZuhZk9Q6eBPpY3wnWW29GmoyRukl7cIXIGx/5E1yqkAbZ2nHwyQAti/jzLMO+B9nYMc93Zm1DKs+YzmZk4wLGG5d4pehdmhTsV6Xumw/6pY+8RQ/M11Uvu5pqBhVCTj6REoB+zlJJZqddaiOPVY0rDdCvtbXX9fi9s/rgyaaWkl0uFC7pO6+f1lm2we+8ckkhS5X4kca+I7RXSZIAkoeHSZLIfjffMTPWEBtQIa0E+QUfFGp1TR85qct9r++cXtdaJT116Zr+u098Q3/znz6hv/nPn9R/+etP6Te+fUYXtsYqXFBKoKXmRqqB89DcjFg4GuBv2Dl3iF6hJvA8k/NAksIlIPGSQxokPk0Yl8+6VBHoUDaSaxRSo1RZI7XvWqXQcBFcRr+QqEK3Kuw80S6JvbjIeqqyjvJ6riaB02Y+RlalwswBXR0u6De/vqbzu15b46bW+4l+57OvaXWtKfllaKrpqeee0QY+xQiZMSmd5Rxt/5f4o+wQ67Gro9Md3bEoBQ+dQfQb0q+U6XsylhJ0tuJdUWpTQ3yc98cKaaYE/rhQKjHcksYJ3RwpDZNxqky5piQtZakaGuvyRlcXtrdFvE/bw1ShtazAwCl96mmhBj47R3UF15Aj2Oewg3BLSiqJ/pUEFQlvyfLxjR7JF7LgkKOKoeV4VdAsgZjUVQ6d9erA26cvXtXpVamWVohkV2GUaKC6umFGn/nOc3rp8hl98PG79OCRljZXL+F3o0TRAMQhHchBC17GENONYAbDIBJEiT2el6edd07eGQTSQOmtx5TTJ4nGbMr2Vz8PPnCnjh9t8z3EARyArpQpkreZQUcGI4N3MKoGLmHg+jAwUYbyJBwepqaaqmNUQ54pCZlCyFWrtzQ9Pa/FxQOam19WRoQ/CdCCEc2yXCmpg4mmeAlMzjKvjDLFn6M+09LSAS0vLStPg2r0beS5mhjgBvS0apmmGLNVq6lVr6tGm5JNNjBnM1ZjcHrvoTFTq9GE9rrq9K/nWWxbz4JM0P3dHQQvTbXqalLXYAMxfCFxzHOk4FNomNOBQ8txjobTOSgei1/CXD088UqSRIlzMsdlF5xj5nbs6JJ6OABbBHwW2ZyucYC4cuWacvg2PT2lA0uzWl1Z03PPvIyDvyPrM2Sxd7k9aOAgmnN4xx2HZZvSSy+9xqY8gC9BgfGrqBcVNCAueyMnAbGEzWqSj18SdMnRaA/iJ3nn/F4VqVXvf1tq37fDXtkEjwMnD2X27W4ipIwCR7ljgTnKozxCKvsOyC1H9mEPzBlzLqWT4TMgy8IXWYZmhsySOY0wrOY0VvCmsn//gUrHGLK25C01/DeBOqs3iNX2ghVgkxkYk1FcW1YGfqv+XuDchBB3O75JkYxGK7d+EReZiJfN/s1pwRjWpiQ1YGK05mF83obKkgiRRnIO/Y2DkJ+UVZN2yH6/3CRvdYbb5G1zo3l8IIOUWsa0dnFcKzHdIP3DH0wffax9CaHnn/t9XT3zlLbWrmtMECgPTnagHBHkGIw62u1sajjYVoMA8vxcpuWFuo4fm9HCrJdzm5pqDjTbLpDUpoI22Qu2lbo+a9JTr1tTYSy+4jQY3ki2T9p4UgMSHqPLGsWU78lDfZSRfZG3BCTWxqBiwy84oAdsiDkAeS2X3fZavmITMYezxrrv4Oh2CbyGNFMfJ9Uc211uI3s4gBDCGvcTuljbNoTBzMyUGvWcgE5PrRY2tBI2IWh2dgEyx+rY7SXtF5eWNMDeTk1Nc/N5WTamKG+0mhojrHmC6EbLSy+9GG/g7S+Lnn/+eZzIAhuW6vz5M/DQa3NzQy9Rfv8D93FAy6TEY8dgYxLi+GYzStZLH5oXFxfV73aV5R7yb4H2fs67SCtGSxUHNfvv5jPk22pkyA2bngVV2NTezpZKZP353/z7sj77IPq71MkgYH/fAPA6uKDgqNeEbfvrosDZjnmCO3ZIjGBlyCyWowsmt/11P4AG++sHOyQUOCkVOmwAWk0WRczxqrCVhUo23AjwYYTHZG2jI27494HWb3xc/Ax5UwfuuE/v+f6Pactug9JZZFDTjcvb2lhB19GLrO7VHe2Ii2btdgfwaKwCGQ7hYcEaqVgbIuhTDDsqOlsSOuTswMF8I+/SCU+EqyJWhXwGgzwycOjlAnR40mm4kEZwWVPN9rLy2izTrVNW5yAd1J5ZUL3Rlqs3QBEUmhl1lfqMNcUFytzikua5UW80mwqe9lwoJMz/tRee0fWLFwj6bOOI9JXRfuPaJY12NtGxnkZlh3H6rNUBIq7Io9T0E+CAjD23ouUGFyaDAhGkTV5NOdeU99A2CsyhrrvufEgf+PCP6L3f92GCUqcUcmYcCmWhJ4c+VYM+8y4V2B8Qma6ub+q18xe5hLqh9dVd9cBdGX/SoJnZOb3zPe/We97zHh05uKhmHX4VHT375Ff1lT/4pF594ctc2rygnbVzSrmVM5sI1dCByUdfLBO/kVNMY0HF3CDd8reB1X8vcLRx9HCm00AwgDbnqSHvsUFvBpjCQy/ntL8+zK6Y/Wk32wR+2mqSNptN5fU6tKfy7J2pS2/2o6ve/EMMiKOKUEQdL7ipBWDkEJ8jhwd1t6tLL39H3/j8J/XlL35Wv/3Zz+r5l1/VGH4/9u5360d+4icI+vyMTj32qObaTWY20quvvUiw7ryq4Y6mau7oJjIAABAASURBVIla8DnL2KOBgK4dOH43AaBlFYxjYHymowJ8SPOgNAswFH5AoO3ZI2gxsPVr7S0QNIFCtiZHtCuAyuZgQN7WfsSLrGzexl/jtYMRBt45eedu8ccznjXcB/sEHG28c7EtRKFrE34Z7v0xKtak2ZQRdmVEgCOC5bHVBVDt0VRhS6ztEB+kRwDSAiCDYY8AFvOAZgcTAnOv4Zc2Gw3Wa2sS2Jue1jRB/mlLgTZg6zFD1gE5pABdkWMpNoL/P2N/Gm3Zcd35gf8TEWe4871vfjknEkBiIAiAIEGAIilRs0SRpYkqVZXVVS57re6y3V6e1nLbbq9eq6cP7eUelj/Y7bJdo1WDXKoqiRpIUeIsgjMIgsSMRM6ZL9/83p3POde/fe57iQRJVfnk2SfmHTt27NixY8fFA2OSSsZtOtHoPP5bUBZausqn3OI2XIYpBkg7R+Cr0PBZ2b1QqKAPk+o5/rtljCtnr3BM24x1MsVxWBLW0CnB+7vVxtTJ0hTH4kgT9tOUeJpm4DS8ufZ2dhVi5IQWkXeK0f8eOfY+sN5jtimnFRyLtr/W6zUl8Ensvbu0M1xWt4mdbvteDJ5ylqtE70+5nLb/1HH+C6NEbRw4i4td1XH65MxFie5qNpsKHGKt7ph9vtlI1evVlHGwazYyhcQrRj6XlxerX7StsC/a+IQCH6DPx4BTxD9h8zMPxEbkbW5uy/aqLCTsKVM5H0FTTl9e++yJq6ur2D5j5chJ8AF0s0rPjtBr5gQaw8sc/qp6yvkXWbGI8fgYrL2No6SstH3Q5vcY0Oj2WhtmrgqcTbCTfQEi8FueIgMCex1yPw/JpIrFDSz/LsSOMTkFePNDkAY58p2nsYHefoxuW7cWHudaveCc4oAOgF8pYLogxdY3MNpjZL23uMLaaN2FOrqvju5rtFrsZQ3VsMOSNJGL57Q5up/AxyiP1PQNdoNI7Vj68YeX9Vi3VFbcUZKOVTj2lGQmRxkGJuOKJGzlErmoQuMt8pZjV+cc8JcXIv3VX7qg/+gvP6ZfeKypDvKP702cy/XHX/4u9hy43FSzcldzRwDoJAXnFUURWEgcveawsGjsgjI5Jdh13vryqQ5cW//o09/QqxulBqSHcaq3BpG++MZA374+0ta4VH88QxeO1UJuTka5VqYzXexGWq6TX0xl/0WMyf8Y+4LVpqyeKWH9JEmikATZ3LkQ5FhvNg9yTlIEyyNYEZTSZwpP44T6hKEWyyVe1fymQSY7aEbhrxANsCdiucxLaSnVnLJGrCyN6QfbI1vRt29N9XVoz6OYsQYd9iP99qdf1v/9H3xW/+9Pv6j/9vOv6u986vvaGko+TiTmYY918E8+87Je2SzUj8CjoMxJymdyuO6MxzPjKt6caGYF0oxiGlff45QHl6JCVp+PqK4ykqp0VDJqzzmlFCasYl/ToTr6/Bt7+v7urrZL6ep+S5eLBV3GG1R4ocsm2Po5NASNxoXwLjLOmWqxV+KDQgRfYVBpNLH+HW3kCurnSsDn6NFRLsC5mZhIYCwGJqNpCr2u7rW2KP3UI4l+5oz0s6uR7gdXynyHOJJjf3jzdqRvfnegGztNvXTtQM4UAdas7HGOnujSOWfJI7A8A/pDYQsFXxVYHYBXthjm8HY7p1LICuDlWBzdXltPPvlunT93rlJkY5wPdmMBGxUHV0G7ls1DlG6vVWNcI00Gu3KzsZAnykp5BNeD20WwwyWKkxpC2pSLMw0mJV7MksUUyUUegiPILWVjnCHgM5Se8Np7mOWdEzzV/mFfd7a2OVzVOUwuKPGOSQlaaLdId9RrNTmkZFpf7ml9ZUHtdoagS61GonrqFeBHiQFejg7l2EjqodSJlY5OrS2pHiCBW9oSY33K7W0+GshoaLebugAfTp8+pZQNWiz08+dP6F2PPaKzZ86ozsITjynqAoXivYdnhULwVI0YTykHnSEExbFTGyePc17m+Nna3NLu9o6u4Qn0kbS3vcnCnqpdl4aH+9ws38SYGMDbKYLrtNDtqM1Y3/OeJ6p+7VcEIxQhlMvTn1g0lQK+O/cIL7Q5xm0sdHwCINg5F0rKre4PAY1oY18GUAU6Th+l5umC2ZUqlOB0zhN3FXjqGRDwmkxSl34sRgYvffN9+2Xu4Z/hLa0viwPG12ojRBPfHRt4jC6rZ/ioBgsMP9ic0eOhgfhf+M4ps7bvqAJJUPGOrP9tCUe1YyB69JZs2BadjwHMEHocN8aZvFh5FbfPOwhyTJPhpMZRO2K8hmemkg2l1Iz00RvNQ8uzPo7RlUQsXfGOeNUn/VQhTeb5sO+4D8rIrl5rZxELc4wqM0puvPqcbl/5nm5fv6StjWvKuXGr17wSlGOpqUYYwhNuiH00lWYDnJlXNRhs6sL5nh57dE0Xznb10MUldEtLq0tOp9drevjBdd1/Zlld1qlDmGzkYvRz0N3nmDTjioGl57IxrRwpJUZXBSY/d1t5YiYbhaoxYCCakSh4sbe3rcO9PfmKjREiVcp7j/5KlLAxNjFExhwAJhi3RpcZhbbODnEKFTMwQMCMsCI1cgRRteZXVhY1xkhdXl7S2uoKDp8B6zeRPaZHSowN1KiElbC4sqzRJEfVlaz1MZtqqgzdGuJYb1y6pAv33acVHN79g8NK78Uo10azXtUz2lbpa8Ata5al1FvEr4DegqjRlPGiP8ejibIkk4O+akwYVQEdP2GjEbzWj3hsrAH5in0ELzy0o49wGm3evqGbN67qzq0b2sb5d+mNV3Tzylt3MVg7A8soj+TJQktX4PlW4CTvZP/Iefst4enbqXfEaCFvLaD5uJ3JsOG3dWahNTB5/tfDFPXHyjAakQN75wABhWE5BtJVNEazJnr4qferuXhKNzcH7GM9ra6cZn4eVB3+7m7eUYkjus5Bz7lAK6NWqmSNtWMGm10sjAd7ytlPIYDBTuh2LBWjedz2PIwiGvOCAzzOxUxTLDnm0NXk2EPjpKE4NKS0LnNOxVlTgXyFTAkH8qRp6UQJ+1Wn29Ne/0A7+7sajIcKcVC719OJkyfZa0bsKW21min70B1deuP72rz5lmL11UrG2r/zlm5cel7DvWuKyz0p31Yx3ZGzOHXK6a76O9d19cpr2tjcYCzGPIfsw9upKlOllIP2oBh5ZlCyeVcICrW6Tp0+rwcffVzthRXt90uFek8Ly6fUXTqlemuF29NUV2/s6IXvvqRvfetbeu5rX9Gbr77MWodf9GY2UJoErawt6D3PvFfPPPMUeuaMGmmkWjqj7vN6/utf0Pde+Jxef+nLKoe3FDuvOMQVGC+Cd3Ix9DhCg2D0HkNFMT1ZiCwgL0yyKiCLWnx5rd0PQgCn4TVgzVZ9Ebe+rJ3JKxgrnQOGH/HCwypXckYjfHT04Y/oDyGR6QmDRqOOw6iuFvZPq9NUBxujgw3X6XXVa7d1Zj3TYravq/Dg07/79/TJf/J39Mrzz2l347YWcUI/8d736sd/+qf1K7/+CT31/meVdbqa4sy5dOkVffL3/7muvvWKFprwTAPspoFCVCiCTyU0jH2sZPG0asvn5nwxHsExozUYD4AkDdhhQZ42zjGoI6jiJO21LAsZZiUi1t4FaQ6OPCfLI1KFFj/m6d3QUScGPFAhe/tTGF0w/G2uWhmpI1uCiYBqyQ6xU9ZgjhfTDpk59tXcSZWrhCfVvLGvVzpnWlb17VA/5mZ7xLqunEDYllbPxhIz/jTNlHGgbRmgf7tAu9NRGyN/Di01WnWltURpGmTjcYwlxF4lB5hJiZ6A/gJap9UeZ3QDOf2TPs7PcVwxxDl/GF4lN+DxzkOKg5lkHr0VfVS2thYnKhsTkygWCbVKHe7uacxedzjYJ+2ri+DRcMR+3pf9GmaCI6/UDJqzSpcE79nHprK1nmZ1DXBy254pnCpJHGMj4Iwm7rxXBEzYm0THvS7yBu0ucrL/ZM7OH7a3jWh/ODhU5CLZYdf0ej4dQ2dOH5lqcR2c2dHYImgYqo0zyPbfna0dvfXGJd3cuFXle3AsL/bQXTNtbd3R4GBQ2ek555XB4EAjzgQ1432YadjvK0ROnXpTkbyMcQV0F+ynNjer7NmL4PLOyfsgsweMhzaWxcUltdstWbqkpbc1T73JZKoJ5xrLt7U1hncVIF8mPyZrx1DJHPyw+TSwNveC9QPqatyIhUWNRNIWdfaRKV+bzwqQUwsNl8EEmyavYAovy4pWPkft5sHbXy9n8gNYHkOhH2fRORRIDLSa47a0/6wZgozWeaF9XVXf0dAguCDjoYFDdlqtnj7yc7+OLqspqfRkgjyhL4hbOsGpGEJc0WDYjmGKzeQK6IDJdhQ+2XN65v5FNWa3FScHyuusmQy2APKRIELmzCjN2MPusnU1tYbEQ+wVskReB/LDN7SW3NS/+fPn9bc+uq7TNakDDW9d39Ig93JRJAxJRVEEqALn3Tyi+RPNg+o7Q1dExUReOSAVyMOXX7qur725pyn79jRk2mcNj6NYHllKGU/G9vZgS/rYo0v6t3/snP7jn39Yf+vHV/XXP3RCXW0zZxPZE+g3oFM9UGI7OBcpTmM1mnU12AMCl5AxfHTglaCqkJz3QJAIDZxzEmdjF0dy2IXyksiytGIS3pHv5ZJYgbOua6RS6iTqx/AsJHVtjXBevfAWF5iC/1Mt5ftaxsZdhHcvX5vqH/zJNf32Z1/V9cNY1YXVrKUpc1eC58pBrr/3x9/WS9tBo+yEPPQmzImfQSx2vDlzZI4WIwrS3vnOhAjJRc6COeBwmQFRNCOfoUQln0JTQsfeOO2u6dPPv6kvvrirwjV0e+D1///MC/ov/tHn9PnXDrQz9todNCVocb6m4AulSUQYyXkHToNIgp9OkrsbkqgomOdZikKCSEyLnCMfmgQOQd9ksKWnORP9+z97Wv+3j9+v/8evXdR/+csP6C+/u6uzYUee8pDV9Onvvq7f/fILuj4o5Gxh5SwwW8S2QeV4/yyUynkH1ovoibTl5WwQdmgbc+gZ2+bE7cQQpToejvHaz4XI2CwehsV8Owbq1GODWlnoaXGhrST4Ki/xXinC1W43MbBSFeOB3Lgvz81mD2/gEs6WUA5U81OdWevp5FJXi+2G2ghhI4sVg6fAs9c/HGlr+1Bbe328nCUC22BzbII7VZIkqmeZ6mkqH0k2voLFEchPMGYHKMtrt25rd/9Q9r/v3NjcxPDclN3SJ4lnQ81UQzCjcqjZ9FCJxlrANbyC53+x5bXajdVOc2m8Kw23VPcTnVpu6MxKS/V4Kjc9UD1M1Wo4aTbS3u62NtksNve2dHtrU/sDxodxvX7qpHpsAMbuKYfDGcJqc2NK1saQ22KEX44KOcYEukIx9DF1Ojg80MJCTwf7+3rhO9/RkA1uhnOjkQbtb9/RnZub1RieeOS01uD/mfUlNRKnKB8q1lRtHG45TirbtJYWGirpe4RhX1SbS6GS/uCciGj+FPOAL+QgJ24uIRBT0VzVLykxoJ9HAAAQAElEQVT9QSCLBWhf05MVkHZHYPnWno4sCl6vmA58cMi4k3ViPVudEsPFwoom69fk07oDV8nhyG7acm7YSiDHyKrkm03FvNtTk3HiJgslYQm9bFkVfsemdAwVEeBDO867qTKgwwipoMqwnucR+1qxlXnQeRKEln0MkG3ojoBeUeY5m2kFbHY5snkXGIeNpbRGIHDwwqF4nXcKcVBwAR4Z0I/1aYGFBsdxCwFjzTHIHsMFoAFIzWRzXrK2xSG9rJQOeZRUL/y10HgPubKkyaXx32izNFJS8cHSVtfKLDQoKbG0gaWNpVV49Hnpy/9I115+Tvs7GxodbnMg7EuzsWYGGKreFWxAXsvLdbVZe5EGyie7SvxIJ9aaeuC+RZ1YzbTS81pd8DhuY51caajbcpoM9+jF22TAKw+Q/KGXcvKMP4I4G4/R+k6gwj2v1dHRuHKYYmDsfOvSm4rjWFEUFJinCWt5hGE0w4HiqLC/t6s0STXGeBPzV2/UMRpLmTHn41RprSEzyEFd9WZtbL7HyEaBHE/Qt/ddOMcMe9mt4j5rfsacTXC+NJs17eF8OuTg4OJEXQ7qNlmO+ewPhvAggqcz3X/fBd28eZ1139TS4gKH3WVomGJc93Xj+oZOnTgJfunB+y8oYm0YISsn1hUhe1OcQMF7jNmgK1evMs5I+9vbGLsj3bp+RXNOOmtyF6oxVFlIEPimA/q5ckXfeO7P9ak//KQ+86k/1IvPf1PXLr+pr/35F/X8t76mg92tu+0tUs1FtU5ylYQmf5ZvMMdvHQAQ4LyD/iNwTrZOqvXCmrEy8VjoSAd0ZJomqg5KISglbXWrctAdz7HpCTOijc9mVFv8WKdYmdFTyblNXCUcJk2WU2GA5rzicX68vpEJlakWVk7oqaefEUPSK29e1qvA/v5AQbHErZ0blUrY7UuM+3w60gS9POIyYYSOz9kvc7tgQMc59DgNVLJ/FlXeVKr2DKMjl+A7w5ZjDuUTySVyIVWcZkBDrlYXEah36NqakkZLab2rRrermL07xnAQdNjeM0F/hlqmersDnkghTtThImGEozbLggya9UTdTp0D3qGu48x56fkvKz+4oWY41Pb17+vN731Z/a1XFLt9+fIO9W5r2r+u/Y1X9dbl7wCvYt5OdersaZ05e1ZtjHoX16AN2uEOy4qVKjnnJGoyQMVJpgPskG996zu6vXmg9sopXXj0CT30vg/pkac+pCfe+xN63zM/rSffS/qxp6C5q/7Bvm7cvKZ8uA+eieTFXIw0Hu6St6vuQkcPPvaQTq6vaLjDQSAfqNtwyOcNff/F5/SFL/+BXn3pM7py+TntbV2i3U5Fk9F1F+T4pwqOv3RmJFfB3U8lN6QYk40KRIzXzYEDS0x+MAiJ0hAUsGGCheTRav6CwxwOc3m0rAqTRZhbAsr5Vm8l494xf+CKA7KP/sFOqjUaMmgx7y0Ov51OTxY2mNtyvI/z5qv6w9/7n/W7/8vf15c/94e6fvkVZb7QfSeX9ezTT+lXP/Zx/aVf+pg+8IEPKIPGEjmcwOcXWNuf+v1/qY0rb6imqdLZUOsLLS1gfzRqsVwSlHUXdOqBR3ThmY8e8avUMaMcOXFwjD1VmqRKqJ+k8AInR62WKSVuactPkxh5sDqpMsozyhuNTA30rUGN0PKyWk21LFUKvhoyXmscpYkn5AVwuhBsKir+layjHGfMBJvXnAl9Lib6OEOPwfSzrZGS2gaqpLRQyR5uv64xu8QO62aDlNgeZtcZf0y/FeC2OmU5rfqLmfOEMdq4aqxTG6NBNUbK/NHUluwLZo8PR/3K0VDRggN/1B+p0lG2P9FXCX7nvVDayHjBHjTWhLFU48EOnhwDeRP0jYHhnaKrJrSvcBEajQXjMZp/ECpbi35sDyvQdVbX2pnzYAPnoK2nOryfgqeNI3EPOtfW19Uk/ha6r0A+0zSFXyUOmrECvB9BV415qgMz9lFvY5CUxAnlsWa0KSNbt4UO2Vvq9ZrsItRFTlZ3cNBXzu1KzFxa3xGLvIOjbJe90rE3Cv0RnFcja2kynWnz9h1tcw4Q9lDJOG2e6/W6xMlxcXFJJ7mAWVtbFupQN6/fkXDkDPsD1bmBX8FGSVgLJ9Z7StJCBwebcsh6G324xBgzBTS7Rzpm8olTiuzlk5FYfuIAVF12xT6g7zrqontprBs3rrO/jiGnqNbTDNu+3z+U0eYUofO3lMPric2TAWezCWBzZzDFsTFGRiq5OwqNzwa6+5SyvlylS+zs5+S8kyoQ9Jb0Rwivj/GMkZG7gOPN/iuEIWOxPMNNVdqU0J2r0kdscnN5mapkDEb/cZ2q/EhOTYaM3jFyaGDnUZOhYyiRrzkeo+kIaPvm978JuR6ZnzKqApjTW60vyqs+oMF4VQE21TFu628GMS7ymjDazEsnmkHLjYlqaV8KI2ZxpiHyIOOJTT5hxSPiJWCTGKN3XBrLcTa1rCyLlNXGavjbWqvf0ic+cEK/8exJ9ZinjEnPweGdU5iTK3uiSIrIQ9RN5GQPWRbI5Nz0pPxMUVTI9MdgGukzX/2+DmeJdjjUFzgVM1+qydnzgazUxx7o6D/8mZP6Lz7xuP6DX3hQf+PZRf3Sg6l++fGWPvhgok6yI81yuTQoRUemyGSA/px1UcJrHekwKkHDTCp5Ia5kTdm6NiJL0qJIPpJSLxc7sbnPwRiBs6RUJPulVAWcXVG68qzVuNWgTaCurYtIOc4ZW5v7W4c6j03/vpOx/tK7GvqrH1rUJ55d1ocfS3VmKeL8Cjk41SNspDCm+SyF4liD0NTnX97TP/jUd/XmXqzm0ilIg7hoqhk8K2hWRpHIIfb2a76Ut1PHMfqhbkTSM0ZPK2cMAFfhZ0q4SH3h1qF+/2t3tDFN0Kk1jeR1ZZjr5b1DxpIpZV6uX9vVLrLn0ppq7HeCT947uQgw/jhC+tGPACfrHQIcQNwDjnqOULTzxA0yBtCZHGh1uqETxRWdC5f14VMH+vd+5oT++vt7Oh9yRZM9DVPpOjZjkiVyNpaCSbZFPSZzbIqDhcdaQM49PXrrg1DVYrbFlE8nlbNnzKFjzCYzxoM/xKufY5xaRWtloQuRkYhswXKY98Ybr+sah4YJSsIhECIvx5KLbBBOyhDCViz5SV8NiL1wZlHnTy5oqR10armp+8+v6dRahxuomhostESQjwAMMJgPD8cciAodwnjzBHqXwuOg4IJiGB1cpITQMYFRFMn7oMjFTJDTcFJoBwU+RCmJTcX+UPIeBotUqNdrqFF3GKh72r1zVbu3Lyst+zq31tDjD6zp0QsrWmlKabGvlhvqVC/WeidosTHTWi/RSjeG3qAWm0Ot5uWDg8ZDXb15Q29dv6HN/QNNIutJ2t/fk/0x1pwFnLLhe+/hOYscpR3BSVOMplh95OUi2mBYWd0CHjYwcDIWlf0NEg/dazihFto1nTuxDB01maH1Y+97QqdWezp/akVn15a0ttBSwU3M+HBH33n+ee3s7ujppx/T+fMnFSFMY+apROGZsTKGzznzPmEzzg2QkfwHoESOKkDQK8UK3UZzFbf2P1C/KjuuQ9sqjWFQKfoqf8zN7JgDMaHJJZBzAM5RnnYIqeiAphw+lNYnOKz/d+AB3xQwGTfewVAZWLxA+Nk+qq/ueRBHuaN0eRT+6MDRlpKjSkeBqsYVEsMyrwMbZUDto5eeaWDrzGieQvvYAForZxBhCVjcNjvJS87LBYNYDtl1MaF34HOkCeR0lKSuxedlVvJOcHJUdC7AirkaNHmCMYxnnj6u75zhQNag9Tiv4hvpkk11Th85NjgDKtmYCKrxWpbVexusFwCVYHVuvflNbd98QyXOyIBSFdusMICnOCTzYsDaLXGMZlpfb6nbSaq1ePJkT2dOLcihaoMGaqS58tGmNNtVsyUlYVSt1wmHuEP7ezLW0V3wcsZH458BhjTMYtzzCqXx2aKM2wFUpthZDnUKQBUIHBTIwUMXBwUgZwy2qV84fxbH04g2EQZbijG6SXnMbcZUI3RmgZ4xwzZJElGAfOfUnWkbh/AYGc/YPK1vRy5SwjdSq9XV+tpp9O4IHjR0+vRpnDU3aZ6wVp1qtUzLS8tq4kwvMEgXFpYxSOuyDboE59Lykjxjnea5tna2lKFfTDfaYG5ev6Y9HNMZ8pTj4Gm1agwyl+n6gjU7wKi2tg2YO2Lt97o9nTx5kjZ7ynAcmK4oWK8bN+/QHYIB0tImHsrnsqs5V5nXvTsbev2Vl/TCt7+hq5de1/BgB9hVr1uX/Z9XNJtwk7ql/9d/9FHZc9y+ioO3QLhKwupF/qp88iyE6HlgX8/nHqj4yXw6su21kKQCnwBfAno5pIF0YE5dBVbP+jc+5BwGxozRbp/H6CBbryXpkjWbA1U9owMwKSlobMAC44Vi8kvWs0FOWOFiXvpDpwcee1LnHn5Uh/RRcOAZYLBvbmxqsLsrYVgncM/oc+xdJQ7RCY6fCXttWY6hc6okmSlgQZY4f/p7mzrY3uAguKWS/ZwJmcsAvLIxS3xdkO1zijMppGQx3y7jUBhpjDE5tXXBYcickfKUFwwGGtJmU0mzIVdLlDLvLglqtXvcDHbQ0xP234FC7IAI2QtaXemoUYuUT/e0ce0lXXr5q9LwlrrJUMl0U5uXntetV7+izSvf1R6On1tXvqfLb35bh3s3tMR+/8CDF3TmvtPgbzKMkvWTE1bDURwHKHLwdmwj4uA00lef+5q+BOwcjLR86rxWTtynlVMPKk4XFNeWlLbW1F05oxNnHtV9979LFx98QEtLCzht+hrivJriWBsP9/WtP/+C/uTTOCW/+x1t3Lii4WBP7WZNJQfsdS5QHjx3SvefXVOnjcE33tGrrz2vF7/zFT3/tU/ru8/9vl7+2h9r78YbMpk5hmP5KJnjKs5+ZTrR9KfJwzHY/joZThjPpNIh9uuPCvpG4wgH4AS8k0pnmOxVuEy2ZHwp4I9NFuAdssHUku+dI0KauGVWyUCaiLsXkD0HBPIoViz62rutG69/W9/4/L/Un/ze39OnPvl39MU/+wN998VvaHPjOvIyULfX1jPvf1q/+Iu/oA9+8Fk9/K5H1GItpdAVA2Oc3l/+7Kf1uT/6AxUHu2pjpxgfFxop9WJlWaLltXWcjYsqs4ZCb1211jKkvk2j0eQgyjmPfDkFHxSHWCn0JiEoAKZPLc/A9HFIg1IgxqGQJqkMallNFdQIa+RRHoDkCNIkUZICJuPkpUmsqm94IpSO6YIxOnDIJeUYR6v9Z7t9LvGOwebK1rjNi+xh/NbOwPJydEbOujSYsn4Lyisw3OhMq2NgTW0tpYwxSVIlHMoyaLd4Sjo2Xnjkn3U9xgYaog/6yMjBAXYqjo3tvR0d9Pc0Nl2Fc8AcMiWyl8aJnI+4ZBnPZYmxjLHNxvce5pE/G8eYvcrC0XAku+y1vckgRz9V4zC9Z+OZ5qzxSYXv2C6bsG9MwGl1rW8bz2B8itWg8gAAEABJREFUqMHgUE10SK/T0WQ0Vq2eUVQqg64ZF48lPHDwejgcqtlqyscx5dIeY6oxX1s4ZqwsYAfNrCSSYto6DJgCOzhNgiw+4fLSQsNVckFy6+ZNdenT1lyjUZMpjXajaRg4hszQIwW8mkjsnUvLXIhgg+/t7SKbRp+00Ovp5KlVjeFzDj97vQ55LY1GuTLoWsUpVK/X5TgU1lqpeostra0tsm9nQlTVQNbj1Ks/ONDyck815Mvmud6oiQOSrly5rBtcyuyaDQC/J6MR8pqoXmsyvlhZlqmJzrW+B/BmRLkYRPCOMeTYPMgIch7SlLUQz8HNQ2ey4pzcPUCjd7zlccqDlXohIQL+42zn6YfX0t7yncV+AAwJ4Cj3gL3HNWyspck48srxxGLiQzENqi8hL1GKqcm6qNoQ2l5brRHi1saqUYPoPV/KruJYdiCYcrk2b1uYUmQfLI/0ZancZNZ0L2DOJYMp+3BOG5oy+JJdVlzkR1pKIjXdWCEewTt6jagBbySLANExMGLjj7Wk3MVeQh5pJPkYm7xUEfrI+JY6uqzf+OCaPv7MkrKoz542xu8XK3YN9HoJrYVYBlpfXZVj3hSpembGN2KRc8pBX/pSMwPndfXWti5tHegAB6WLg7JiqEXN9PMPZfpP/tIZ/fsfPa+PvruuC+0NZdPvqVVeUr24hhP+jibjm8o5u9pFcOC8HlhXjtDFkYKNw0tTzlem54Y4u3N4NWVdT8dTbGwAe1EQOc1n3FfBb2tPOxc7ee8VR07OeBOC7KnmJWKWSMfoWVdD/pO6AnrX+xg7QjrgsjLjLPDXfv6C/k9/9XH9l3/1PfoPfvUh/daHuvqtH1vQf/JL9+n/8on79B9/9Kx+9YllXWwO1S73VTfdAXNGs0x7s7o+972+/uWXXtbtwUxTL1X/Fy3zO0DvzMDmz4j6QcAvYSRadjmTPPVY1jJw8DUCh4uw2X2hrcFUn/r6y9osHXLbUTmLlTnmcyothVKP9wb60MmZFqORLr32Aihz/A05dYna6+jAQuTXgkpsIsnR5xwsF3ARn0geuu0VckAlGW0iw5FOFfBDFGqlpRr1qULYZ45v6qS/qb/23hP69378pC5kMxXYkLBEbAegCQ7hC4otDDEZsezJ2VRsQxlhGJlBMmGjMCPFDhCm0G0DmyAMEzazCbduFjfj2CZYzC+IeINmTMoUxVyw8N588w298TqHPQQqoo5HyARDMya/26zpgXMn9dD5M1rGcdEMM51eaevC6WV16k7lZI/hjeSKsTwDCCrZmGcIWKRaSDnQNBTihoqZlXg5xhJCkPdOgrk2nhLFHbxXHMdkzXRwONCQzW7C4rI/Kt1njHU2iUa3pShECqnX6sqCzp5a12K3AdS0spBpfSHVqeVMa4tBK+1IZ5ZTnVtt6vxaXRdPd7XW9lrICl3AeXX2xIJ6rUS9bg1osKmFCnefRTSZzTRj7MNSunLtml55+VXduHadRTmRg26j3XuvAvqc92w2bMQ4P3xwCozPDIE6G2i9limmPCU/RnCMAw+cPaFHHjivp979qJ585JQuXjits+tLWmrX1EoirbNBncUJFMHPksP2HQ5mMUr/vdzgPfvs02oyHxMcQDOccrbocwwJ2/zHhENgzCZkG/ExjKFriiFQATIxNiDP8sccjK2dtanS5A8rGGo4Hlab6ph5sM11ikxZP4a33x/KZPCAW6I+xoyFBxg5fQxx+/nu0OrST9UGg8P6zjFmLBxbGuPEbkOZbFWPk7xzczBeEXfw2VUCSw3mgR2D6gXSVZChoxJfRdxRqio4+lR54LWkk6fGD4CjqfWDQnQG1l8FQVXaVRXuaWmY5oDYQksplhAh9Bh9x0CV8m01Qgo8fOntLi5LOsMPVc5byqC0D+OrAoFYDlmvNepyxyiQoZxOHbVCnKje6ilmLR2Dd8cVCf0RHnrVEcyLnYy3VRb96xg8sQpoS953/uR/0MblF4gV9CHVs6Cs5pTEUrud6gTOngceOInDY5FDJW3KIRuptLjQ1Nw5G2g7Zs0cKB/vYyQxpLyv3e3bypHTLA2aP7Q1wo5gHjjaWj5tqGSsJeD19wDR49cqwJfjJAOUQXCxHBBAevGhB3XI7ZwZwt4bnlm1btutlgRfaxhxiiTTT1PW9QAd1Kg3uSnso5BL1Ws1jYuJIhfJnpIdKBKbyzTSqRNnFCdBb755CX1XU44jqdVosEYOFNHV+ol1uShSjsG7ub2lOE6RnVxJ8NUmHiHzE/ROlmSKnVfBWJr1hr79wnfQwjP54NRqRByqEjmMiT1wTNANhnOP24x2dwFdNFPJzjEcDTBmh+iJpiLnVE7HjHtPOU4ek51SQnrsS4ggj1mLN65d1ve//11NMIJ7naaWe20tc6BeW+6q1cxklwJxzDhPL6uLDjZjHelHRO0LQvrxzkkVkOat6sDHHN1zHL8bUn78QgKE8FK3ZP/JgZI2OfuS7Qs2ppJKJWkGSJ+5DKfBFNqnHNYYJOhKunfwzynAL5tzA6gS2FmR0AoPSvSS6U3TZWMuNCr9d6yvKCutDv0d4Kwo0yU9+vSPaeQSXd3c0ebOvuxXrTev3dJga0+Hu3uQlCuJg4LzzH2qehqEKCiDhtjRJzI/HO1qDOTA8GBHU/v1G3SXAAgq+qoZoV/J8bJT+ESlC8RTKdQlZMalNfm4psIhP4pxyTpNnZdDblyWSeiCwGG0DIlaiz21Oj25EKuLMyXJUiWxU2AeF9oZazRj30y1tljTDo7e3VuvS+MNLddylf1buv7qt3T9tW/p9pvf1eaNlzTYu64gOyR61RpB4k7PaI/jgDyTRg0KyWKCmAeKiZcYvOPRIQ6osTqdZa2fOKuHHn1SK2cuSElbSjtS3FLpG9RuSIQp+Q0OgMbDkjURMKYP4NnLL35HN2/fUE7edQ5kn//CF/S951/Qxu07WmScOYezbrulJ59+vz70oWf14x9+Vo3Ua4rz7eDgtnZuX9fN17+p5//sn+hP/+l/pef+9O/o1ptfUDm8BL1bCmFPaZZDOHOGDJhMFaxDARbOYco8Dqv11ccYruCgr+FoyCF1rDF7Z47slqzDSmaR6YI5BSN4568jcMyxd7HE3HlAznJIOnhpwDw6A4u7HJnGvhrfUX/jNb3453+of/w//Ff653/3v9Gf/NO/rRe+/Gldfe07un75NQ7xexxgsaHQGhP63j3s68vf+Lp+53f+uT73x3+ozVdf1PhgU9O9DXBd1R/903+g73/li4oGu2r5mTrIRi+J1YCmOvtLiYyNikjDKNbq2Qf00Ad/XQ4ZSpOajiEOqWLqQ72xinksZXGxwXjG6JyTp9xC5xm9c4xechYaeKeADFmZIwyWB1DhSJzgHjycAsZTky8dPf4Ib4BXAXrTWqJamsl0eYN9s9Vqsgaa6nTaarTqStJEVjcNMfSnSllPaagpZQxJCApJSnmqmHQaB6VpoioMKes7rkiyrhEJyGCcRMp7wOba6DQ7x3ST6a8cHVWiuyraaewq4EtzkJCyt5SnPxehr2dSiOGRC9ABDUlShTH0HYOnzDtnDUEx50+VOPrQmhhfT2DcnldlbkhX65Tw6HUaa6HmdXiwSz+pNrd2NcDZapWdi5XW6rrJBYLFlxZWaOX01huX0XMN9dh3vI917tx9ynHsJOxnVJBnTuMkkQ/Wsav2oZz9stawdS75OJb9Z3Epe2qT/bekzHhHoP7+oaY4UXIcPWJDLpDjETZtwem7yZzaL5IsX/YgEw4+1GrovmjGft6H9oGWVha1tFTXwd4+dE20srpA7ZL0LhcxNY1w1PcWWjp9ek31WsxZaKS9/X2cWVvYKmOxASt2EfKcc+ifQgWTwisn9tK+rnIWuHHjmuxXRzHzdgi+EWcf01uNrCkHXeV0oL3d2/AvkdF3L6TIaWqydQSxza0L8s7dBQh++zVZYd4c/HTUo5ps3HfBO9kaCmlQiu5P4f0x1HDi1tgbDKxfqxNceEd73X2sIxJOd8uDp27sqnRMx3EIOoY0IJvgsrQL8zqOOndB5AEIKW+pgnNVyXyajszhUXG0LmytVEB6CkBB1Z+cl0OmaCn5nDkxHSWt1Z1a2UwumipQOS28YhwMJXGhx5xjsoDjsFIkJtAG5DNB1Iyq/dN+cVJGJet7Wyv1Xf3Wzz+ui2uJ0mgicWYt8lgJe6eQgiJ36JKuWo0WKcnRTVTFrFQKCDDdV/mzKFIRxdrHFpzFM9mPEO5vFPp3f/K0/g8/+ZCePZ2o628qLq4qJFtK60O5ZCyfMAofSd6DMMgZ7423ISIOWBmyLifNgfroe0uK/oma5pV3sY1WPgTF0B/qNQlZlXO8EY2jqh49yPmYMTaUsO/G6MQyWFsnRd7YqfFowsUVdhdnuEXs0KfvS/Xo2kBL8TUlk6vK8ltq5Te1XF7XYwt7+uhjQf/HX3lA/9lff1o/+UhL7WKk9myiaDZSH37tQ9MXv3tFb9zaUZTEckHyDrpsQMhIZOPQ/IkiwuojRU5yfALtxVMiQ1bX0cbmwuzUEBUK1Hn18nVd2dhXjgOvJJ2i55bcSD9+LtN/+pfO6b/+G+/T//k3H9Z/+r+7qGcf7ylFvnLwCfoK4xxxk7s5wGP6VgUziDAQYcRH8rSx1xI+imTgbDwGNAohVR55jZGHYZwpTzKVrP3YDbRQbOjj717SRx9qq8W4W8y7H0/lnA+qFmucKMS2sIO8c0zGUHbg7t9z4DZjdoIRa5tNtbgwQuw2xA7b9iugEU4jHT8MTCyyKIpkyss86K12WznC3WzWUOyZmo0GB4iGVridXgeWOBQstFIt9epqsvgYgnr1IMtLNKl+kh3NhiifSPUkKGHRxkAC7bWsrjitK2221e4tsiF3OUjWFCNkSRwrRtEKmiKEOuKANIO2cparwyHk1JmzUkh0C+N7Z+9AcEWmxAqU7QzjeWGhpjM4cp567IKeeOS8zJit+bGi6a5cvqv7Tnf1kWcv6n2PndG59ZbqbiBf7GmlE7Tayzjo1HTh3LpOrC+yIdWUNRLZRjPCSRGjNHtLixrB1739vSqcIWjmYbVNKQ7Mh3cKzsuU2hRP9QSIkIRer4eiaGrADf325h3ZHEQIQq/dUque6sTqopY6Db3n3Y/o1OqSpv19rXZb8hiezSzRMvxOolzNWoBPEitHwUc6d995efq1Q6wijAUJUS1hX34XcuPfvZDnzO0UGAMWN2DOMKQn3BhNGGsFOJUmd+GovCobztsxR6XhNXzjiSZHt1B2E2XjG5M2yJE1O8DdNYIrA4llVLWfQic7GXkSIfTb652TM0DOgyceA6TJtOKjMdo451Blys+Df8XXwXN7fzR40N8DgbiBI6RvZ3TQkOhRD46QcUBNcQSljYl4yXjuLSGLuve81vTe5BFS60P0YUNBxVCDL2xhlMRnNrnVmnfeW62qqrO2gDl/HvnAbyhJ0woCa8k262C884ycOo6xVA2ruOXFcjZGIBFSAu0AABAASURBVLgYvXIPkHYVeO3dekOajZUgi4Vy+Vhq4SitN4LiVGp3M62utbW21tHqelencAysrS8h7we6fu2qhJzUuH1zthvhyJzgTJyMBjrc39b1G1e1ub2JHJRHbCKEj2TQjhcWVHwlbx7CbTZRM6ZL1sfbMG83r0M7OCbm4QippYiCjJgdGhvdtqbIfKfTlRlDBfjTNHB469N1rhaGqOnPOI6VZTXVm3VuBMaVwTdlnYh1HcM3W3eyx3QVPRTFTK9iEO9jbPZxjJboiH5/oJSDyBhFnrGhDlkbQw6HTYxpZhXJn8knbLIYQ+fOn1ONuiOM3jtbd1TD8bNx+zaG+KYOOWR2MLLb0Hb//ffrACPVxmCOe6xWOe+0cee2Go0GhmxdiiKdPHVSDp26dmJNQ9rn+VQL7Y5+6HHkGDAGB98yDIyFXksrC10J/Tsc7GtiDhJul/rc8pZs/ifQVQs43EuaMghaWqSUoXHOVeE8R1WZ1WOW7satrALGbWVVnNJ5Hb52cEa/lAbsYeYQMlAVp9zaWRxHzRS9XBJWdZlLw3WXDg8twDwP+qwzxmh15/vjXH9NcBqMANNlOTrNyiugjwIaeHXi/EP68Z/7JZ25+Ji2Difa3R/r9OpZ1X1diYIWuj32kSW1cRa2azXVWTONWoKMeUrRu6MDlaM91ZJCjcyrwQVKXDFvJOUA+5iKXAYVmXzK0kF6kDzAHupZ4yFryicNyaW2IqUkIdpQXGsqcMNda3bUaPfUWlrS2slTaiA3rp5pYWVVJ86c0f0XH9DS2hKy7ZThwG2366rjILF9qIbVOtndxCHysu7gSKjlh1qqSW03kRvuKpn2VQ85Bu5Qt66+rhe//VW9/v3n9RoOhcuXXmL9DOU9eoK5FNQJp6MjjjqRM+OVNZGzN66dOKFaA1uD8bmYscDBUincSMVg5B2d+liBNkkckONSO1vbeuO117S9s60ALx64+IjOn72gTndZd7YPdOPWlhJwmWNuc2MHB0cfG2NBa6fO6pd+6Rf1a7/5CT144X5ubpdRD7nK6Yj52NItnNvf+sof65O/+3f0+//kf9I3vvQpffdbn9Otm9/ioPgqIndDqdtUku6r25io2/KEsRrYPa1WYC4D/aTwu0XYUoP9vNZqyJ7c5NSgksuCdeEsu1oUZivkCNY4H8+dRsjxBL1kF3llPpArt6i3p/7WJb364pf06T/8Hf3O3//v9D/+d/8f/d3//v+rz/zRP9ONy69ob+OSNNpV4sYqJgPVkblHHn5ETz71jN793qerv7e0vH4a+pva5lD9vee/rf/pv/mv9cIXP6sbr31Xf/I7f0/XX/y66tMD9ZjbJvZGCxujCY+zkOjwMNdeX9oZRaotrOv0uz6kkLaYk8A8BPAmFYQ0kfPIqT8aYzEfqnNOBnGIq9B5yi3PignJ5KVOAN8xkO8ACuCZVYQVR3ys1iX8NH0/LxHVHDLjZX2kSaokqbHu5tBAj7bQm61WR60O81NrKKZOmlIPXiW1jPqMoYonsvyUsRgkhAFchtPCkAbFgHNx1bUdUqdlgVMdnYTOsvk0mFRzOcZJOZZdwFrenF4nhzwbbnMEBPA7Fyr67443MFacHJ45qGUNNRrQfATVGGwcFbTUYlz1Rl1JmoEjKBzzL6Qymg1qWU0JBw0bZ4b9nVHXwNJJNbYadWsquYyZsDeNBgOW7YRxZuzjIxnuCXuHixz1mGNFCuxZOY4ZzikyGU/iDKd3hqwcKmZ8ecWTQjH0pAm2NPs2W5ISZKqD7bu0tFz96tZ+tRCDy/axKXohEO8t9EQXssc5TxApjmNl6LAWbQfY0q9fuoSuKeFNg/IZNMZy6K5ur6kHHjyHQ6ar7e2NysaQptrnEmd/b1c1nDwenVLOpgo+Um+hjhN3XxwSaD/VtBhw3kE+OVeUjFmMscAWLtDLRr/jUzC20WisJEm0srJchZfefBMa4Q1Nm+zBs1I0LWR2cJKm8OVA7lj+nZM7gkCewd00vHOxUyAMR3WOy+ahJC85/gXGQYqYB98cLG9ejxqxm+OJg4yGkKYKaTyH436p4zx1dfRAN+ra3qMM+mIOnEGwPhx8CzIZrmgEt4VGcwUeXD8IUGivgclFgWybzTJF9x2D5Ve2Mzyfh2U1vzp6nAMvYPPkwwR9nIujm5aaQVni5Jl7L2iFOa6CyLrTvQ93MFXS8TUg4Jwlaou67u6Y7Zc75XRDa9m+Pvr0SdWZTO8i9qZIEfxxyEDM3r21taVVLvQMj0EUReBRhS9hYcTYg576QpjN8TDKh6ohi8tg+hsfvk+//uSaTkb7quf76ma5ktpMZZzLMUeK2QtdArKanG8piZuydTIHzzoMpJkHG0gkiTOzQ54NmFL4AxciR0/SGNmdojsz5LLWbitOE2R13rAsI0Gqiik6zP7w8SwCd6Y0rpMnFeOSsEAfDDRGL+R7I2kSwfOa6gnrzu+pFgO1sTw88dBaRnUxIXJupEy31Slf17uXt/Xv/urD+g9+7YIe7c204Pvwaag+tB0UkXb6I2EaiGmUM5sAOiwe2blBUhRFsieKIjnkwJEsmZeZVNWIZk4RY3EMxmumQH5sIXVG45kOmYspPIrKXS2FXf3KU8v6z3/lMX30nNdZ/6bWwyV1yqvqlQdKcFJlsVeJI7tk/Vs/ECDnPeDkIsAfg1dMvifPwOpJkQQ4oxMwvW8yPS4mmmigwk2QtZLzRqExTkUpBudMtWyoXryln3myo5NppHXW1tmsLsMje8BlgeBcFZbV9+2PVTQIKN0KQGCLMw2JTBEbBDkIiGlUqsTwQHvLw9QGTpnu4pravbXqZ+bOBThbKILozJdMdoRgRBhEO9UfKXYYq1nwGuERFBO40FlE6S6p1axrEYdNd6GhGgo7jRM5JkIYgzkMHcNQNIjKJJZDIZUwqsS54FHIMX3GPpMrIA9DMy4HWmvHeuyBU3rfExd1qlpsiZHMgnAYXlKU7+lw56rceEfnVrt65PwZnex1FFAubjpRr5VpabEOXdKpk22dPdNVt1nKqy9N94EDtdOZTi006StVU7l6mdNJ0ouNRA7aZmwATeg9dXJJDz98Vg88cI6xLjBhdWVsoMF5CUEL3qmclpqMchZMqRK+JCzkLItxJk11feO29odjtTkonD3HzSdeax+NWVgHOnv6BDxO9ebrrymOI/UP9jQ+HJKX6ezJRTnq2dnzcFTozSvX5HwKTuYSz7QYjZM99jWw+BGUhEdQCSJ8yQ2mufJ7YAqvpqSnHO4qsHgFk3k98q2+4TA5DMyVLMKYpXv6JOpJ21xWTog0yGTRhZgwVkwbHxxhrEBeXEGqOATFJq/gc4SOendB9/bAYEp4CwgwekqZwFDJiqqlJb7HQF1SVo/gOPMdoS3OHwmGF5xgrl66I6Q3IuhTugc3Rl8JFORZdSrMcVvknrYmIpbl4M3dcTFGpk7Ou2qAjkpVOXWsLtgtAErZDYbx08MnsV5pIUdIYdWfM1wVgIrQgYtGJOz1VTX7WDsLDZyO/lX1if+I8PnP/Q+6c+MVOdb6Guvv5JmTSmtezpfMX6QhDsud7VvKJwfqLTa1sragep21DTOC0Yfhd7Czp53tPU04WCfM7YRDofXv45h1MpX9HQRLH7PLQhv7O6As5vxmw5jC/HuhJE3x0fTSmrngC8ojuSB2/B7sHmh4cKgQSUtLXU1Yj3XW6HjcVxtD2ozfGH25t9uXw1DZ3NpgrEETxpGmmbpmgB7sajKdwT3dfWIfdOPOtrBSdfGhxzA+t5WjO3L0Z7vVqcZ/5/Y2BmtLAbIcNG5s3VLvxJJ2zSlGXj3UNMvBy+aXs9i7zSb6JejlV1/RwtpJtRfXNWSTPnPqnHYP96TE6xYOtP6wUIKBf/rESfRdq3JQ54r0yquvq2Ct1ztoNZTqjE0+RifJKHeQXkH1qRIB2Wri+GeqVTJHw+GeDve2ZL+AcujnwMEQ20GNWqSVxQ56vkE7ZDN2cg4AbzVnjK0KKa2we3r0Tg4emawbyFPIWxowpzm6Zg4TlaynSqgps8NViVGYs1dVeqvMkYNjsLVIJZt5Q2ThEVhd+zVGdTnSZ85HfdnfjxviyDI5LJEZEFljOWg3fRbQSyEOqsDi8CNhzmvIhXOJStfVhXc9pc7qGU2Zq1qbudsd6fBgou3NPb3xyiXt7Rwox9ln+qbTaioBt5Adc6Ltbd/R3u4duDTVwfZNxnmo3TvXNO7bQX8oh2EgTaEpB+CrI2A/KgAKLcGqsoFGkvdyyGmt0VVI2/K1pgRNcaunGHmrdZcUZw1oDsKG0x57SZ8D1tbOrobTqabM0T4XR4PBoZJ6AgTIHKvJnhcieiT/tRe+ra0rHLQOttXyuZrQl7Dv19nPV5Gpbi1h/expf/t25Qy69tZLKtiHhSPBifEUfRwbyCmOXzyuqgVppddBpr0O9w/gg2M9tOfT4FIxIHlHJUpssI64E/+Yc/ubeW++8ZquXr3K3tjXY+9+XA++6wk99vSH9PSP/ZQefewZLa3dp73BVJMywRl0Ry+/9ArzsqPhzg58c0rh1+NPPql3PfkE9kBDOTeRSSylDp5z8FM5xNjd01uXXtR3vv0lffXPP60vf/nT+tLnP6nP/um/1HOEX/3SH+s7X/szXX7zWziPNmg7Yj2MlCaFAmNOOZzELpfNZa3h1Gg71RpT6owZaw5MoOOQdvvs+7e1h0xsXLus8d5l7Vx7SZuvf0NvfvMP9Od/+Pf1z/7h39Y//+3/Xr/z2/+jPvcnn9SL3/263nj9JR0gQ94V6mKjrKwsqNPONJ0eMhdDra2u60M/9hF98CM/r5/+uV/Wz/3ir+pnfuHj+vmP/Yo+9su/qg9++EM6iYN+Ebvq9Ree02f+2d/X9Ze/oaYOdKLltJxIvSxSi7l1Ngnooj1sjur/gtdY0ZlHfky9+z/AVAXG6AAL52BryIUg0yMhTjQHylhT1Z5+HDprB3ZC6+JeKEncC6rWM5lW3dtn3tbR1voyCCl9gjugnAKh9RVbuYGl/T1tBD1Go+VbOWnJ08ExODnKnSN01CX0dCvk0DvLi6sxx7SPKfeAc7GClQUrtzYGFqdhVU4anMaXBBlMkpqSkCIzNWQhVRxi5H4OtKqGXGAnJ3HG2k6UMK4EPZThqMqYl3mYKavVKctUq9XAlSqAx3DNwXiSKBzNQ5qmSgOQ3AOWrnAn4Em0u41jNQTVmw05Gw86JstStXBo23qt41yOokgpefV6DTpLHRzsKxzVC8FjB0w1Yk+Vi+ApVexUh21sCUde5CPNyEugw/ugbqejMRce3jnt7O7QLJIn3/JWl1d148YNOebHRR5kEftZoXqjIbtQ2bi9Rf+HytkvOuiVGnYHLFDJAS5OnBr1TH0uYg77Y128eE7nuWAp2WsGOOITykuOY91eS4tLTdWxaYZczpRcLJ07v8oYnbyTZtjz9qujGQZG//AQh1hfHvrEQbMkL8UJdPnyZa2fPMF1LyFUAAAQAElEQVRZaATfvILzFBeiNfWHSqgz4AIGwpQf7XMlOq1EB5fgMKAy47SvwOHmEDvmz+bxbTDZtnkWj4NnMTz3yJ13zrhErqftHEjcfa2PYxDa0AqoVdW1eLXmoGda0ZWroo09sgqh0eoYOMZmhDr646W9q8DK/kLwjMk7OaCqQ2f33f+QvHNV0hGmyIONyzGBjj4cY7L1FVMWhyAD76z+TMFPlCpXnWQ7C5AzlYI09d46AqcDZkBUgcMWcsieDMg5fh10VHHG7Ym7Ge2pSxR0ucJwU+86gWyAKsHWyt1MOfITsf8lnNGuXL0mD/8jJ0VRpEj2WKlE1crOi9CfwjnhkPka/SwhN7/x/hP6yYttNSZvISJ7yqOSXZ9OqBtCTbW0pRDVpNJz0RKURrFixuYgz9FX8I6hAISefh3jii1uEJwC8mZg+XahsLffV0k9j/5wcQpe+sMWZNng8JxhgxeaDMbY8kPskgMd7BzKLvniKJEvY7FMlLMH5MNcKpxScNTSRDFrKK0HNRZqSpqpCuRVtJk67AJfU45NKuoE7Sub3dTp2i39xgfW9H/9m0/og+ecFqJSMbwsYOAMHs1YG5VoMm4xF46xRtFMURRp/sxDR5oXXZDLxlfORB2HXoEnihTBa4/OsTlNfJA0l5/UjbWWjPRvPLukv/WTF3U+3mMO7shNNlWqL2EPOPSuMzo0ol0OlO8Ao4mpkI8ERIBEl3Iu+iEoIcxAVZlTzPwI2fXRVDFnixg6Y9AXEwbAK2zuoEM9eCLTe85mWsKOuLjWk5M9VCwRIGPQ3HiVAgsjYSKytKYaXn6DRq2hBgqy0WrJbgdaKNhWt0W8I4s3Wi0MJBgFPuecMjoZ9Q81c7FGRZA5+LjchCFeCwtdNZnAxVYqjfclPJg26Tt72yqZvAY3K1IiuRq0tFB0LWVsEq1OU2KGxjhOQhIrJEEBBRujoHscHJrcwO9TNkaxOO/kwOWjQk4Rk5ASBsXKEZq+1tteZ5cypRpoAp1R7tWqtdRtZFrtpTp/oq5Ti0HrHafTSw0t0NcCPOhRBwtPIXJqd+oqw1Sbu9eUlwcK8VTtVqxlbgs6adAa9PZqTvn+pgZbN5RhCJ7q1nR2uaWVZqJocKD+zm31iD/44Fk9yEbSbXfUaLTVW1hUj82nazdLbDgFh5UhG86YBTMashmOptwo1LmVuKCF1TX5egujEKNtYVkLS22try/I+0J209/Hw7q3t6dmq6FD+rx2/Qb8KPTjP/Y+nTu3Ls4VHABLXb52g3E4RS6Vc5nE3LkQFIJTcI68AFgIkOeOgEwx7Xr7eWfquLDKtY8BlQsKKiDtSLuqP+a16os+vBMvYKGTi+kfCBVNKYoiVUo8jo/KfKjqxDE0VzDPt/rVOJw7Ggf5okfSFojHloDJ/xwEZZZJiCyV1eKwNIRWFS20dEU9mxqh1TsG6h+3KdnoK3hHO9rSQ9UX+bQWeyJ4SiCXHVRtTR4DVFiDOdB1RTPkzzMYiyd2BJUyh2mOStXwyHBV5KgO+XRt3yOIBNvkokjWxuZSLrIVAy1QBn2lbd5odaNHPNa1gRgnyYo8KDe0VfJf9+kfbChOYzUXkFduupbWVrS4uqzltSWtrfcwnOpqcZDwcSGXFIqzSKUrMHJGoJ7J8a/PwfP6tQ1tbu5jZDW1CK4Sb7wLic5wM7/KzbRj86fB229JlDnSvUDW/HXy4PUk5uCIAZYgNn9JzyM/9A3I2/Xr16EbPYjhmeP4zLKUzUNshrlqGLYbm3dIIxn0v7W5qYXFRRVMfBQ59EYb43NS1T3mpSPfg3d3d1Ox99re3NL21o4OMBiTONGrr7+CQ2hLDRw6g+FIN2/dUpzEOjg4kIu8OhjYNmdbGMAlfXrW68rysvY4hPvg9corL+vigxd1Av4XGCCD0RDDciDvnQocPAUOhjRNdAcHc9aoQ9+4KtvG8cZA0CdN5mSqJE1lRqyrJMAYdgTOQilG/upZjJxMof+29hnPjMN7vRbR1mtWjhQHp4sPnWX+0Xvduv75/++vUD+XMxxO1fowZyjsgvdMJKid+EeZA/8cKCLPvggvYyhxSOTchowrmGKEW1kBL0pkemrAOKc4gabo1zkU9FVQjT6q7zwkWr02r332iwMOKAc4/AyGpIfwP2fvMQeRzR8kKcROgX0ggYdpEjhMxeirlDBVrVFTC4eK7akhbWhx/T5deOwp1RfXtbE/1ubBRGbbHxCfjErt4wBis2GrnOr65Wu6w1wPoWEyHOL02NFk2MeY6uMQvKnNW29pZ/Oa+jgCp/0dleyvZTmAH30V5pBQDl+FvNvYJhJpb3PnZ5TPMBoF34Qs1eVCjZJY0zxin4hUeOIuhp/SkAuJvIxYm8xtSKkXwOSUNZpq9ljb3a4y7IIRt9qHOIWckwK1aiHS5Vde0vbVy8r3t+XzkTJaJtgMrSTSmXMn9cx73q1H7j+lhYaXm+5hMO7LxX2VxZ5u3XpNb73+Xd269qqGe5tK4W8duc+R30MOm9PJQCo9YyFAf5ksOEZpYYExRK5i5qXdbquWZdrf31eGnfPAQw9r7dQF9E0bzVZXd/GMLjz0Pr33Az+rd733A1o/d1/ljH39zSv6wmc/p+ee+xo0XMeoHSF1pa5dge+DfRjrtcja7rSaWkIvPXTxou47d15pkij2Dr4NNKTecLDLeriuV15+Xi88/xV991tf1qf/6Hf12//wv9M//Lv/jf7+3/tv9c/+0X+vP/jkP9Yn/+Cf6o//6Hf0J5/6XX3mT39fnwe+/Nk/IPykvvb5P9IX/uif6/Of+pf67B//rv78M/9Cz33mt/XZ3/8f9Xu//Xf1qX/xP+tTv/eP9bk/+T299MJXde2tV3Tn5mV0x01NkYdFbKeHHn1QP/FTP6Ff+tWP62d/4RewKZY05GItijOdvu8BPfuRn9UTH/oZLa2clwttpa11LSyf09rKSZ0+fUpPP/2EljjwTvqbmo3uqJflWsdJlU53lEx3tdqLlUU58zfRLk66PErksp5mtWWtnn9MZx77ADwMyGVcgQ+x7oU4pJpDTP8GqQJ5IQTCOTjizjnwqAKb8gqQAdODBiYDBmQhiVbqqEwbAjrmDYrBEbtYMfhjcAbgLu6Yuh6omrojHJYo6ZN8FyoclsNgTdTmUGXYxzoiNPlk+c11GhGyAv2GkKAzgDgoRa7TtKYUqOHcqQCnTA07tEZ41ybHLq8ZpJlSIKRBgfYhNjwG0BTm/Vp/MWXzFJ3yVryAhPKe0ThogTFyPsAHw5FUcUtbGSOlpb3EvAF9eKsXqr6dCxTCH/Du7e4SL7WNw7TNuaHBXlKv1XEINbW/d6CslsmcN1Sq3obtZ4d9DsUFU1Wqs9BDZvbUbLdUo13wkUxnjydjZCRiT4poX0gRrGYwMw5BNv7xeMwe1dIA+3eAw2bMRVEcpxqhA0zXU5U+Zui1XHu2Z7oYndxlfU7EtiCBcI8LUzuXJNycMzVKa15nuKw6fXpdAT4O0bu3bl8Hx1A19rgEGOEI2j/c0tmz62p1MnR9pF6vrvUTi4rjSM1a0MJCCrG5xB6bsLcHkNfhS4o+CugJm6ecPTljPpMkVQLdsFIucjjCRhIH3CwzHGLWmDkItj2tNHuTTbKSdUqOSqkv/eDHZMCmeQ5e/qiCc4GYA+wl5GWKLXEPGDXHYNnQYAwl6gxhFfKBBhuL0TOlvGDPtTgKlkJrz7wRs9c5r3lTZ8l7wOoBb1et6jkqH0NVmWZ/7d/+D6uofWJk3uYoDaFa01bXOydn+WlQAli5gTN9VGToKKnGIT8zT4vHdogi20qU26nfQYMhPgb6O47+qBDpJ7vgst+zh8U4b7yEbKbRSGst6fyykDD2X/Dar5cKDvY58zedTHTp0iVmWPMHucb7IDmJbZg9ONIsIjHzSpjrpUj64H1d/dJ771fTbatMdnQQBtrD8dBH1lVGCjP6pzevmaRcECSH00ARcfploamkrORb6S2val05H1HPKQRP91Fl7/WxdYZc+sy5EWRNbFwltAhcjpoCLD01hxCXJ8ODoQ7u7GifC62pOQK4XMxxDo0HE41xVBQx+iOBYwEKYik0G6q1u4pbDaVZpOD2Jc7qU8ZQqsYIapJPlCak3J7SyVt6aGGg//wvP6affbiuNsPK4M+US6kcQo23+EXAEWkWlYocUXBFUSRe8VUU2VdyhFZKBoHV98KRIWtSiQW5wTHuWaRklquOXfmxx9v6Nz98Vp3BZYXRBnYewmqVcUDJnF2z1BDDKnSaKINPoJnjVCRf9RnJZNQ5Qu+quCz/B8EJXPZGsvJqjiQFsAXNCEthVJFDnq8TZuCXWpn0gXedUjcqtNZNqC1BEB9e2C7Wpyw3ZvNNUTpxEhSYmBAnipNYcUjnkNRgfArUVKulqqU1JQBoqva+ivCBcDMSr29s6+r125CmCkzhnVhd1EK7runwgBurPXVwpiyvLKnV7CmAP8kyIbeVsh5hWB9y4Ns76MvF4qC4oJW1jrpLLcUwaobxniZBq+urauM0GaH4DzkkBR8pZrHnHAyLMoDPwMv5IB/HmqJgNzEY7SecnknJMICXF1u6eOGEHn7gtB596LQWu5kSTOLJ6FDbmxsoX2iIZjKaRhjWzXZDS8uLauLsEbQIPPV6Rt4CB9NYe1tbGh7u6uR6R089/pAeefCczp1c0ylu2BZadUXQYIo7x0PoQ4Lzp6kshbfws93taGGxp063hbOpBUOlPTbM3d196BhVB7+HLj6kU6fParG3oDQNchGSj0Bm3L42MRIGHE6uvHUF/nbYkM6pzYKamWLo78sOg49yAOz1Uk1RPDdu3KwOlzPkJ3KO4QRwQovNO/KQGhBPmZ97ISE/YdNKEnhlN0kpihRIahnyUWcDnEOjMQ9rFrKR22beIGxQL8lq9JUoRd6snxo4zSjPMHYM6oQN6hjUGFeaJkqAYBACCsLJQXNgvgNpZ+BClaejh2HpbSCGwPNWpc6+HhyAvCXeCSXzem+OpcGgCuG9BT8Qd+By4HSiB+izYA7kWD55MeAd6QqgORzH56GsAc0r1MehJSxuQDk1qy8DnlefdzzPo64j7Qy/pyZhVc9KiVc8MO0ILhcdl0e04rVCBjofb0GGvb4aNtmExwqNfOqaHiE2f8En8N+Fea7e+MY/g2+HWjt9RifOnlXJXNlaP3X6tB5+9CJwTo89eZ8ef+KCegs1FTgIUm5kWu0GOiriALila1dvyYy6JE7QGV3WTFtiEx8MJyqjoBLFu729p7sPh35bm3Oa6Z4Ciwuaiaqac08M/iD4b6fJsteGArvsJWkVCXjdUU6Kztzd2uDQWcgMswLDzn4RkrEObBOaofAj6ptMp2nKOmzhmJ9UNw32c2/7Q5K5bVZT1q+OHtsIIs/4GlrotvW9739f46M6rVZTpues+16vq1302HDAbQPjmWLonlhfU8FCrtdrGLQj1Tkg5OyEJ0+dVgPH0HQalLDGnnj8V8UllAAAEABJREFU3dUvqF597TWZnPrgVUBDi/pTnFjtTrdyLNkBdoAhfeG+C3rPe55QBG2D6j9DS7W0tKjB8FAVPyvSC74APC+hx/LtZieLPXO2B+zLsQnX64lSZB3bFT0d6cJ9Z9hLYo1wUB3gJBqPc5Xo9hzdVOExXEBlZxh6erHX8ZkDs0HExuGQO+9ICzDZJ4wtJM8fhSKPpu94Pe0NrMw5J9voLTyGEAdoDdA9D2Nk9xgC8QqoY3KZBhtfSv1UAflwLoAWerzA6xS7WCFYWSqlK6yFh/XIez6gadLU3ijSwUg62J+qkbVVTp0Sl6gsnDZu3VHiU9pHSqJIXWTBwil8Y5lIeV8Oh8/o8I72dm5peIBcDveV5wcqJyYjA8mu3wzsP0kox2i3KbgnLIcJ9XLl8Bm2Uw/a4kylS+XiunzSIg4dIWCEBbmsoZA0qrKQNtH1LfVWV1XjEKc0VgMnSwk/Sufk4oRxC1luKMXQG+xs6M7Vt3Rw+6Y0PpDDcXOA02rv2hXl44EarVTtrNBksKH+9mXqbKq/85auvvldXbn8kl556Tt68bvf1Pa1y1zkTJUgK6x8jXCMCQejh8JqpZvAVNI5ZZmzvtgfS4xYcxg51kgcpzp7/j6du/9hpY2unG/Iu4bkW9DcU621prVzD2jl/Hm1FrlgWVuXY+3s7e7qi5/9rL759W/oq1/7qr70lS9qmE/06Pue1Mn77ld/EmkyS3Tf/e/WUx/8Sf3yJ/6aPv6bv6Wf/Omf15NPvV+nzlzQyVNn9PAjD+nkyWWlaa5YfQUNq/kbH25ra+Oqbl1/TVfe+r7ewOn1sjmLvvtVfRtn0be+8mf6/vNf1qsvfk2vfO/run7pRd288rKuvP6iDrevqxhuqwSi6QF2xqHqyUzdRozDt6dn3/8e/dZv/VX9jX/rr+uv/82/oY/92q/q3c88jU4+jfNnhXEUOpiUOvfQu/SBn/p5nX3wcfmAjnXMPwY4IiO7qBB87e/tQMfXtbNxTbEfV7CzcVkznD9nsXsaSa46h6nDg22NcY7vYptNFCnUu1o6db9OP/Ezcq0LguHA/C2Qvx8C9JdNZVnplQJZNYAC6r6tH9AZ0GRpKvC+Y0eiZI7fETg+x1AVGB4iVb+siIJ+UDPUnL/OKuveRlKVRXEJ2EspNTxYoIuMEjwGRHmtlIDX8o7Hcbey8+CbQ0A3OIMQ0BFADKQAOiWQlyB/AUhDjbVUo04qS4cjPeOoY/E50M45cNMx9OQcwqHcEu8EBgELyPMANRhcMKBv58ABznt54HT0jzLLt75il9JPDMzHYYjMAVxvNDXEWX1weICcp+xdQy30erqDTe0Yt9VbWlxUi72JnhlLPJ875qBZXQiLM2ahg91dJMchR8iZ0eM91R2yWHA4LXDOnFZEnl2SNI7aWb825mazrhn4bmHn9uh7fW1NJGUyNeagesAZw6FjfQw/E/iaZhrh4CnRkb3FltrtOv0eahMdZTgS1tMIp7M5nGATe/m42tvq9HPq1El1FzqyoTUbqTx19/Z3NKGfTqepUydOKIlTTdj8UsacYts6n2gwKLlw2VCz2dDCQk+3N24Za+AF48MhO8Y54Kwz9t8Em3vCAb9kv56i08ypNWVuSwMGVTKZc8jhzQSdOmGvHwFHcfb3nP4rYEGPuQixsVp6zNnGnGx3AfxlBbYiyoqmH/o4yym4PMgRaavH1MSO+U5Uw8avNRKlhAlnBJfGEuOw1Vkik6qA9jAsxgZxBsRDcHIGjnDexJpZxSp01KEISVQlF4H+DGJr44Oq9pYXgmLyrMx5cNHIV209dQxxXSrrSp2UcUpNIsYYz5TjRGDHqMZTcqB3zqmkTgn/qx4jp2AABc4oMENW86cMOFsA78AFO9yYD+OcpiP2trFWG9CEPefhfRIkQxkhA2bH1pEJLydFJTI6kXeFYuLOeTDEmvqa2F4UFxOt0fYX3ruohWRDLhnLhboaPlaN+hxppThVDo1j+pqK0fhC3s6JvpSzoftIZEiMu4TWKeMsHMkIIHRWHkXQUVRreMzeSRXZ2Q1OYvPOZGidYzwhBSdI4b0M4ImAWNDNfnKwtYcjaFfD3QPMlCn7XFCateSR/9KMF5w9Yr6cTyUgiWO1WqUayZZSbckXZsPkmgwjDcaRpj6GD4VCPFRabuvh5lj/7kef0gfubyubke89p3ckbDbTDIeNTU8J8SVn+CiKZE8EfSI+swQQ6DNBt0bwzNZPNHOKyJ+/kWakIhz4sYIa2PUfOl3TX3n6jFrDG/B8T3E2Vb/oy6lUjQ6dYpWMpYyML5HsKcFiYQU28VVEKsFXRWezKnDO6YcgIg8QNFulsnQEmYStoSgoZ15LP5OPvXImcloEeEC/+DAeWG3qZHumLAzhPSTaS2tekPDKOowDDE3kbAJJU6gpB5q5ksmJG0xVpdGgUxUMtdRRVasuuSBFTkMU1s1bt3Xrzm1lLPwUpZVPRxLKJA2R2s1M3W5NSU1q97pKay3aJsrwpGcIQ4gnCvDNuYQ2ToEJzWoz6hwqTkulSayMyarhfKhzsEqpHFWDiuSDl2cyZ87BFKepQ1jYoMaupgMOQNd3Rnrj5qa2MGCcBkr8UJmf0HpMP1MONm0toPhH40MdYkAH6E3s0NLI1F3sAAuqo6gVEoW0qWZnSVmjjdE30/7hvnYPdrWHA6Y/6mt1dVGnz6zDkhJlPNBSr6WTOKwy6L1x/ZZee/VNbWxtK8PR0Wp3ZZNe4Bwq4G/CGHuLXXVwbjnGZBvqbvX3QAZKszpi6LmFHCsNhZJ4qt3N2xpzOFvlELiIY2h3Z1d9rpPNUdXFmXTixKJu37mqty69paWlVZ05vYQ4zrg93tblt97SmE3NxFw8IQSFlPHFhAZH8SQNSogbpIRpSOnfoKbUHDRA7V8BDcoMao2aahw2a7YxJPTBXBrOhLQdGi2/YfFGHd42qropysL6iNNUMfyLQypHGBwLw8Wq8lwMD/0cGMfbb8kiMxAy+3Yuk05daw+QcPcUHVcsKzk3WS/mpeU8+Iu+kAPOIzqYtwBN7wCjGfkMcQqPg1LjY3oUsk5SA9LOG00eXIB+BDjyjsHKiVP57VFAiHNBIdCP9ZnGil0Qr5z3KPC8WtPOSQbVeI7HRp6lneG1yL1gdY6gRE6NP8ar0j5WryrjUx4BeVZW0skcAooxKMFJ4eBPyebTZb2due+k1jgQLax01WgmEFWgaybV5hNir263w/pMmUAPvbEO+mPtHQyUJHV6CNrY2NHLrKdLOD7JmL8VT6hPyt0L0OJ+EOSO/tF1VZcW1CH6I17GRm6jVVf/AJ0Efa1WS612W+aAWVxcoFQYQDV5H1RgnMUxY4oiDMkt7XIrurqypjb1FxeXVKBnrfeqEZuBZ82tLPW0uNhkrJ7D/4Zu3LylszjPuvTTZ9xL9DFFzzbQHWbYBuMlZJkjyGA4GsCjPsb2prZ3t/XGW2+q1alpeXlZVy9d1iXSOf2eOHlCAT6VGIWD/UMM7pm8cwoBnt65oyzLVK/XlVMex7F2oH0wHKjdampc/cw9l1gjfJgbe0uMhlJG2yE3rNvbm5Vx2+cA6GFpu5FqodvEeZ1pda0F/pSDwUBbm3d02GejxyDNTQfSX8l+URruY1my8FjOwMWEMVkeHjlCJ0cHDtq9I24ATxzjCHFgjK4aF9kVqccfXyHhCw9i6sesV4/RGIegClyQrckGuqjBmOscaurEMwPTUbU685ypZvqJ29mQpAppkPVZ0ePnPbFU0EHGqZKMY5Cy3nldeOxpnXzgMR2ymfeLRHHWFj4FtstIu1tmNOUKs0DjGXza1uadLYm5c7NSI/aZgHEz6G+Cd6DhAL2/f0dD9qEyP1TADHAay5wjeAYY7RiYUneEiZIrxnCwWSMDHtKHA9CxLmsoJC2VGJYFNWW6IGnIsedm9RZhjfJMabOhpN5GthaErcfe15dCjPPkjFZOrsuMrt3DveqQlMWRslia4BSwv/mzee2SRrt35HAC9e/c0Oabr6p//Qq3p3116zOMlV0N967pyqXvaGfzihY6GTfpMfENfecbX8X5cQkeDXH+wJPbNxhCzlqaj88djcu5kvGWEvv5kJv9QxxF5sRYxKlz3/n7sScyLqRyTXG2yTdUqqGpGlLMGFsLanQ6cnHC3nlby0srOn/2HAe1pq5euaTXcKAurizrPe97j9bOnlFrYZW6HY3zBI6n4MokV0c2ujp738N67Kln9fQzH9IHPvgThB/W2bOn1cgi6JuoWY904fy6nnnfu/Vjzz6li/ef1X1nTlBnTefOruk0uvHkKnjOLOn8qRUt9+rMyoRZmWAHHKrbCqonEfwYaDralyuGiv1Mh4e7HDjH8t6pzrpbO3eGMbVl8+hDprTRVdpZQA4XcQSZYz6Tq7VU6yxL6NaCXlzckJAk5wK6bKKrb72qL37mD/S1L3xGm7cuK3Giv7GWFxpaaCUaIH9Y+lye3dI+uidCb0xovzeRDmaZHnjmY1o885Qc1IN4Ln4lwTugYL3MIWfx2NJ/G0rlOIZMJ82hlM1pSQVQVCiPP46IO/7MI5ZTgdWt2qCfc9rOceXgngMEUK+UNZuDI14hI99exxxDN9HS9BShvaCqmv5FoTU63jur8Gh81vYdYF3dzfB3YwUxAwJexs7XXgc/veNrwLwxK1IEfewpQldYv/qhZ97JnA5wwVfjyXE1G8Nx3MKKZxa5B96mxfo6TpXqNNuqfhEwmerUqVOaEDLprFGwQJPtf0VRyBw3Sex1cv1kxfsBh81Ou6MtLjhq2IyHXEI4xmR1j7s1qsGCXo+qNra/zMBlvxAqcITYvhWQ1z1sZvvbQL1eV2y/ur1xXadOnoYuqVZvqt1blJE1Zf1PxhVGJWmmHrZ+Y6Elh33d58K6z95UqyeyZ59LaePXPrrEHEFTHDK3blxTA5s2yWKF2CniAL26sqiU9EIvU6vZoH8nBEh5MavkQ87Lh5Q1BS30aX8HpqSsXq/LOUHXVDZndWwlm5PhYET3kcwhZE4ak9cS2S3ZJwsmqooz9pL90/7zsCl76Jj91HgyngzRS8BkzL49YfzIOE6kMRdHNi95OanyJ5Y2J5HhpX1peDnpIxmQMv9CBOOAV9DIW+Xn0FBS18qcC+yZsVL2Q7PZ01qqODUIjMtbFcYFrqp+IQ8SB89i2nn2Xc/+EbtYMaGDEXOgS+r5SsZFG684iXXIBZhzscxeCbbPBwd+Tz9OLnWyPAeOUOWrerwT7Z0iUs5FCt6TjhQFMiqaCO++zBWOA0WRHGBh6SKRkAORgZhrTxwksnJFmj/kOSfqoZfZj8ooVxN5aCeB1TmjzowmXs6RjmO1sAcjciPWauQkC13Fe6NBEv07nAsZJ7dHziR66FQNPDuKPeU5PJg5JThAnOiPuqWk3MbjSnn2BtgkZzTFXg5+B/ZjCyFCnrSHLnHelXO0nL8la8rhmKiFWGlEHxOp3B9r7/aehodT5o7xEl0AABAASURBVD6VS9mLsIMctp2rZ4qRV8UxMlYqhogYlVAOqTuYsE/MlMaxEmQjAA5+BNZVkgVoHbKXYQPiKwjYHa6xoDxK5eRli8ShM5wC62KmAnomcdDUOnC7OrN4oH/j587o4kKpmujHxWhkcELhjPmLwOFm4IF3AiJ4FFEmatlwY2y/zMYP/yJ4FlmdGbXg6Yy2pRKNWS+dZKb72jP96vtP6uFOgT0z1lgDYKyQeXgkKCwFOyXkAsbCTgSr1A8/M7LgrdFja6dkfORIzN0PQvCsHW/0i+rMt61zlyj3KaNgXuCSiDnGWtr6V86/EfJxoBMN6dxqDRYeQgvtVVV2sol33skZcoTQwVRXLRQHKkNXqtpYuWUrKyANc3it8C6mqjKp0vD6mKTT9v4BDJsopEGm3NH6mnAoqSF8y4tdNWqpJiglYbyOJ1P1cV7kTIYCWPDCJllcCUmj1UBRZ9Bagm+PHmA0/Eyh0zFZexxIxjg60iRGsIwZTJ2XZsxAETlEwWuCEA2V6fbeVK9e29KV23jlsbDjaKR2bSa7sVpdrMtHU40Gewp4cENqPJjKZrRphtPpdZ08d5qNoacJi2J3f6DBsFDAKF5YOaGVE6e0sLZKuMbt3yktrXQV4ghj/YZuXr+kgrEucztwcnlBzTTWGGW+ubnHJrevg8OR9jks7e7tagCPWPkqZrmyesoG1VGr1VTMoulzW/HW5Zv6/vde1p0bGyq5WTt7oodBuAC+PU36fXXqDQ6l++q0WjKv7TYOJhPwx598gMPBll595TX4VNNSd0F0oRE3NC9+53n430dovURlZwCnnUPoLF4BcQFV3FENgMfuGKr8INt0QyD8EeDIq+AIr3hMlkozgIgjOHzBK2TT8MmT5i0Bews+CD6v5hteUTWx9pY2sPgcSjbZI8hpN+9IZJI4fumHvhzAgKqxVyVk0z25/oeADOpVteYfRwA4aDUQodU55iGlsvQcf5Ui6ioILpZD8bgQKxikhIClnfPzyv+qL/0abuccgcE7K3uS3jl51krsmDvjP8rFsYHZL0+mbPRUqcphDCpvVtFleSCsAtl4jmJvB/CVSeBLM77Mn01ECY9JVdUsrMDyKA9pC4eOU380BkaaYGiO0CkDbtsKN8NYCOCacHg50N7upvbu3NKEm8OSfgy3c14Zm8zSyqqaOFwPWQuH+2wYucORsqSDg6Fu39pWnNSr/t/xoa1+AAzfD4PkHEytYI6B1Dxyz7ckbmMTOGvosaxek63XAr1gPD115jRj2FWSJtrBiG01WyrgwYC15pkDMxRts79186bs/xISgU/MiQUlm39hChzD7a3XXtXa6rqSJNEKuuXazesaMWcevdLqYJwylzs721rs9jTjltE01sKRY+j1N97UnS0O18iX/ZH3QxwwGRvuAB1x7fJVDmfbWlldUeSDup226llNI/ToPjwvGIf1eYgje2o3SPQ5xtmEgFR64oCD9HDUV6/XUWk/GZkzxMiXs3/eKCl1/fo1bW/taNgvxV7NvKVqNTP0uWfrKeUxOksOqsV0qCGHVtuA//Bv/y1koE85mFwsB49dNR9OJKo+7INYWQAUwFER9ZynHZ3FFSQKhM7yCW29xeCMXVDMPHgXy8GfwPpw5FX1iFdrkTKrb2uxSodUAUiTWGmS3oVA2vJDHHQMDtwVLgfNFXXzj8nMXDeht4xnVXas1tI5vffDPynfWdRh4SVf1+3rd3T79rZuV3+MOMNptsxtbq7cDCn2y/3dPTlF0qRQyV5W5iPSxMuhcm5yJ+xj/YNdicOJuG2kIUEfGNDrhLpTCcPQSGRrESQDDly5qjXnY8U4F9O0KR8yubiumqWzutJ6XQ5HkCMeWG+50RFiTcE6mUlF5NVod9TlAFRv16p9rM8BajLpYwMcKEd29rhRv375DV27/LoO9rdUc1KMrG2Qt3vnpkrkYXPjLb35xnd06/obOBfqevCB03ro4gW9+92PaanXo6OJmnGCyTDT9u3bOkBnGB/M1hDUaNwnGKnM+zrY2dQL3/kW63IPKiMcbFMFn6jg4Bejm0olmhaOVkElt2eFamwVTrVWT73lFcVxRrrUux5/Uh/+yEf02Hvep4WVda2fvaAzjzymtLUol3YYRAv9VuCk2oWMnLyM/ozUiTiBKXZOKXpsj3X78ve+r407G0rREw9efFhPPP2sHnvvs3roPR/QR37xN/WzH/0r+qWP/5Z+9df+LX3iN/+mPvGX/0398q//lj70kZ/U2TP3q9HqMGepugsrevKZH9fP/PJf1q/99X9HP/HxT+jiUx/QyQce0en7H9GM+bu1sam33nwLGkbyzomPrl67qm0ctOKw53HmrrGeg3fYbnva44KsIL8c7sHDXWmypYNbr+jFz/+e/vwPfltvvvA5xaObWqoFnV5e1RpOpPNr68qxY1awV0Yckh17R6u3qs29sWbZgi5vTnXuiY9o7fzjGnLI76P7++jEY5gQr2A81mScKzfA6C6NDha87S9MAi+Lx/aFQtIRkGPbhCgk8+23yj/+WHhUZLgMcvDk6LCcfqr+jvu0vKrPY5Tw7Kjt2wEIea1jqlZdWzgvPyqYJ97xPS6xusdgA7H8d1S8m/Dz2A9WqBrPi97+OjmbX8jlfTs7ckYmg7k3lzg4jQ8V2JjhB1sVY0FbGf4jDBa1OkdJ8NyN/VAkTlKN2C+GOBsWFxdxjNSVJLF2dncQO89aCtpG/mvsm8urq/O+wNLnYqHZaCAbQ9kQNljT9mcRSvajwGHKe2FzD1SyPxoBzs20s7erIftWhwuiLvvgBB2yvr6GY3ysvd1dZexrjr01B8edO5sKUdDaiVXFaYN116jU462bO9SfaZ+D7Q7nlpCgF8yhMTmkv33VMg/9Tp1OJlBVcXPKLOI8ynBQOe915ep13bx5Q/ucR8zZFrCLbXz7+3uyOt2FJc0ixxkGgXVeI+QNUZOPUzl0J9OgOmMf4NDoH/YVUTeJY3R5ju1QqtFsVueoPJ/KB49DfaCcfbmSWxw1OfaC/RpoTDhmf7C45U1Y1wb2N4lG8NdggC62PbzPPm7xka037LIBa9fyD1j7e9s72C4GW+gy4Chd5Vv53p4OgD3a9LEpxvRjMGRND+lnnzzT+X34aWB82GfPOmBPsnYH0GDt+uiB8WioIWvf/qbemD1izP5gDivLM9rnMEEnjFChQ42RKxvnDKEs4KONM4cHJXrCwrfTJTJ/BNQ1+Z0yr8URiMfmM0a2gncKLAeZQuEQLbGR3QXJWUUDHCR345YGvKMhoTMEFooHWVWQyiSSEtae9YHdVsdebCFf5regVjWXURQhUykX80tS5IBIURWKx0HRrKJEnHeRCNn/XOGRc0tabCRCSaqEHyVyT2UpimSP2ZHCueCMntjLYZ841qAjLuR1Dk6yF5AiogDtq6TsgQeZk2tmShuZEs7ktubEWsoHY/WxKcfIY2kNkiCPvLo0kcMJVGvUlWW0cYH9eY6rgAdToKpPG+NXSINio4dROjuQ2to2R0jkFZo9JfW2NZaLSgUvwpkc+4ooF+1KdECR5grxlt7zYKafeFddLWY9YTwRPJzRbuYK2gSO1U4R2CLyIvrw8KeKexkqbGAirJ/YzxSQgYhWkQK8jytHS0hjNYuBfvHxBX3owZjJvcal1yG9lcS9NE00nqWawOept7yxMDCkyQwdR5UjGSzpV2CdE0OVKi05ZNDy8mKqEl5UoAL8b4MYr9UxFihiXNGEhpRHDmqhCaeVokhi3kW8ZK468aGWuCC6Y3+LVM7LGYRYoYJ0HlqeE4+flztwOJAi1DZRjroVONpZXWaDUlGNNgwCisoy0swHOYylPIe4ANMpTRKPwycRgRoIURPHxhSHiCIKvdMEIbL/5eEART7CA22HnBLjNMkStTnotHEC1Ym3UJDdTkO1Rky/M2R/olF/qJKNy9G/QDiDmTkss5vHHEZMyMt9gmGXafNgqmsb++rj6Y8Tp3pS6MRipvNnFnRytaNuM3Bjts1GsK0Mb6YBUqN6s67FtRXVoaUwfqSJche0i0dzc6+vQw5fZtQ1Ot2qTrPb0ilu75qdOjeLAzXrie47d1JnT61pGWdSPXZQ69RsddVu92RGyPbOrqpf+LABHHDjYIqqRAgiL6UojUa7rYQFtbXV1ze+/oLeePUSl2x9XTizpCcePa3UF7rGrf6t69e5lbvDGi1kCuDFF15UyUHr/PkVxWidN964pK899011u111W57hlbp06apmKNCUcdl8ehfL2xxXEMuRdsQtzxM3mOc5OfhwDMF4g5zE1PmLwFF2DJKDtvJtkJg5PkYEHKK4SjASNkEBpQocB6bIS+RrHs7b58hQjmIvKc8NSvKRC5MN429l1ICoBONxJ84Z/Z4x/DCI8aoqtzrOSK3AQVcFlDsDSxMare64viWsn2OwTqFn3u9x5jx01L0L8DIGjvHMa/zrv4wU1NbJPXXpzxxiBZtiFVLDuMtIbFjwklUCz6yFYwxVsSUAd0zT8Xjuhp62Hj44mbLiW9WmOiGvo+hugvQ97yPP/KbWz79fSbMr+VQbmzvAFvGgNEmQgRwqclpAF4bNnY07uoEDYYATYoBBYdDuNLW6uqwszXDcthWQpcEAZVl47e6MdNifqbewCo5/9QuZUDmn/m5Ny4SCu+mjiHHVAOkz9h3lHgdFFZmOhxi5DZlRmCUZt977evDiRS2vrLC2bUw2TF8ZpA/efz+8L6hfr/7zrpMnTsDLGDxsti6SvCcu1dhsXnzheZGrRYzHAkMn+FgBnTpFrgcYiVMMvU63q9OnT8l+edTtmR47oQKlv7WzrRFG1cJCD97O4E1fpkdCHLR1546sK/s5/C7GnNFs+JvNplCZMvmzfq5duybLG6KTD7ntTJindqejFP6PMPBto6JyRe+9n4AeMHnawQFVQ3c9/viDevD++8CVCTUOK+cbY5bM1Gmk7GmFFtGDtSTV9SuXK1QOHRmDx9aDd06e+eGljO98QhgXU3IUh3GQ4uVoY/0b/QYOGfHoJMuvjKAQ4GF8BMTjY3Ay3hg4H1TVPSqr0l6qljmEuB8CypwTX0CiahXOP65qN48bvazWiuYC+ufy48KSzt7/Xj3z4Z/R3mimrZ1DZGUg+2/lD8zJWURyYM3Zt/YxuCeDkQ53D7S5uamrtkYODtkHDfYVYHyrHoupUj465DJgC9/Pgab5vsbDXWBP0+E+c9CHGOYBnanK6DK6SrmQSGARzhAbSUHP09IpzuqK6y0lHKhCqCkOidKkqRh5H09yDPNSab2G0deSD0GBvaTRaDH2oDrGoOcQ1W41qkufUT5QUhlIEw33trXN7fnWjcs62L6mRCM1w1RJ2Vde/R29W1ph3z1//wU1esuqAWvnHtH973m/1u97QE0OmA5bZHdrQy8//1W9/LXP6sbrz2m6f0nl5CZj3GJfvaYXXvy6Boc7itgIanGNw8SMA1SAq3VV43XpPFQs+ViMtLEjAAAQAElEQVQl4y+GQTW3oJWFM/iSSk2Ym9FE6q5c0AOPf1C/+In/vd73oV9lXZ2TcyflWmsa+0x77OHf+OqX9C/+wd/WV3/vt3XpG5/XwbVXtX3tDW3eeFNf/OTv6kuf+qT6HKBOn7lPP/XzH9PjH/wpxnYaG3JFSs9q6k6piM9pXJ5gRldUFD3IXNTVWwf68tde1J9+/qvc2DsunC7op37xN/Tw0z+l1trDWjj/bj3wvp/Vez7yMb3vJz+un/nYr+nU+YsKSYP6I7k0gVbpu9/+tv7szz6j/+Wf/GN95g/+QEMchos4mZe6bW3duqUDeB+7iVKM6/HeFb32rc/pK5/5HX31z35Pt3DK1Yp9LdUjnV3oKmD/hEK6/uZldRtd3b55Gzmoa4ThOwDGONPGUUtnH3mflu57SpsHEx0gx3PYkx08B0cHwqEdBoEx+mWMY3OKXWL6rkRGy8o5USK7TKvmQHDP64gDVIFpxN9+qyz2RLMPKrA4enSKrWCH5TG6dIzxb2B6dXzcL3UMF9WrDi2sgHa5AftraRlW6R1gfUMLgX0dn7fBMwfvBGtaIptzKGU434aCNGCHAdZreQQ59Q2qdEXLlHU+rg7INqYJ/KsOG05KWCMy/llHRpPzcxrIDyEm7uRi1q0PhMTdMXhqW11VdUjMXzcPjF6LGQuO4+LuefP2DeqXXHAcyseZjFeo9Io20XZnawsZydjbesjJSInzarPOHRvThP0/oEP29/aVJjFtcznojCKnIbbAjDGUHOBSN9IIJy/cQl/uaci6C95rygFqTL0DbAe7pKjow14cs491uh1lSV2HB2NN84yLhxl6v8nhz/ZJG3+GTnCs9TH49rW6vqj3Pv247r94jr240M6uSVLBRe1YkCzrr4VeO8UefOnNSxpwhnFR4FAbaD+WZk7d3pIcerLe6Uo+KKc8QgfNXGBGI5XOK/gEMh08aajd7apea8j+BwDtVpu8TP3RwEYt40uBw6Y/GMDLSQU5/Jo7gibKWTc5825gv+aZEh+TN+GyuM++0R8cyn5xtbd/qD0O8FubG9q4fV2H4KvyD/e1sw/s7sp+gXUHB3EF1Ntiv7nDhdYWl8pbW5syG8MuoA6wDUas2RFOnwEX+QfoNXMgb+9s4egDmOsdbI6trds6bre3s6s92g1wQh3Qrs/6PyC+Z21xFO0BBwc7srTlH5i+GBxUesPq9knnzClM07ByOvUJh4CFADbZGPtnDhPyRzInWOV47o/Uh07PjPrIMVdOPprJRRILjc9MBefPAjktSYl6Im7gIirxCigdkggUVTlxC62+1cUOUUwlE/rYI78CvOqsscRHoCpBEWHXOLos5bxTFwemqtxIUQQoUsF5FlEnu+TCrGB/zGUOoFMLLWkyYF1LQgcF1gkxOecsUIkNaOAiz/iCQhrLxQZBqmhyKj1VfSQXOTk6KZEja1NGkpyTvJeyWHE7VehminE4hSTIMa7AuHN4OGSNmg49rutbmUK7oaTXZl/M5Dw4ZgJXJCuLO3XZHlQ65B6bthyN8ZFM5fgXRxHfSGmaKsZujLEnGm3qe8k5LBEgIR6wJWL0g0rGUEo5qygvxmpxGfHs4xd1ohWx45SKWTE+KuShlY1foJc0U8Q3iiLCiCNyKUc8sz4Zm8idwQvJaUZf5kMoKC9RcNFkpLOLsd7/rlPMwxBUuUQfcpE0AwqRijQ1PVvtV4XKGZm8VsWBx4HfQhG+DZo/zLVFnAOXRe6BUrO3U46ojYlxC8+GIqODNkaw3LxP6jsFUl5eu/A012AckZZgpoFDDgAYacz0zolcylxVydGsApSTc3GVH1Onqksb7wKMFbVoZi9lzIXyYiaPcRg5zxAjnB8pRn7G5MQKTNVkjNDSVQ0F1+QmP6vVlNWDkjQwn075DMiDxPS1ew3V2whU4uTA124vqstBYWWxo1arJsHcBGMtiVP6ihk49ASvmAWHRGvG5Fdsizz4PM6YmYajKfFI7XqiC6d7euj8qjKcJxNuHBOkq4730gUn553M4dNdWcLw7FQTO8LQ9SFTb/mEVk6e08LaKWWdBeUu0cGk0BBDyMWxmr2mGiyC3kJbp8+e1MWH7te5U2vqsjgajGXGQisQklrWhNZUppgPUc6mqAdsXPv7u2xsQ2gdVgs5BqfdACwtL6uGJ3Z3e5e1jwCiAA52rkrFnhZZWEOU98aN63IIWjkpVWIUvP7aqyjRbW4ar+ihB0+zqUz00ovf18X7LuiJd5+nrtjsCnk82yHEsqdA2JFZCQPjXihIV2WUl8QJZAvDgMrE+ZJf1QNRFR6nCadAeWS8lDgfrN0cB5VLAC7bdx6weMib12EsVKzaIvRV31XFo09Vz/oGqiwyqgFUCbl5oLmwkuI9zrKQ2hbMgTJHiznMs+xraQsp0jvBSuZQlfOBWr4//Fr+O+HtOt65u+T5qgPK3D1A9F/3vhN3yXyQgwwYD+c8hT+zCWgK1XHCeh9VPZkDw7ryrCJRX8cPmd45eTcHZ7XJc0YpYZV0nsBXPHHEjpv+UAiT3/X0b6q3/AhFiWrNjtJ6EwNhl5umbVm/UwyV/t6uhhgEifdgmx0ZVE7tTk0uFrK8g/F2KPv1z2SQK4tq2t3q6/BghJKro3wd+N/5Wo7RdgxGLJw5Zsm8MvTJZGue+qGvFZeUz9cDxSbL8OE+btlffvUNHXDT1e51tMWBtsNGPkUfnD5xig3GeF6iqkqlWaq3cHBkbGzG6gMM1h0MrdI2a+sAtA69EyeJOhh+C+Bb5Ya01mygu3LVaHfq1Ek1m5nq5HVaLQ3g1fbOng64cRcbV5P8CQaw0ZmwqZ06fUaOOUrTTFmjoUMcR957imf63Be+oIWFReVsPN47TTAs4xBDWiRHutftwPe2bt+6rQEn33qjqQKj64H775f9n1xMh8meOYPFhFVgQ6lkjrKTJ0+q3W4qZ90n3IZlNfrhZjXNIl24/yz2RUCX9TU0g42brAlGW45BY3MVMJZCGlSFPlQ0ueO+wH33tQ5tbqoMz9dDCuB8JbtunpKjscP4ceB14AsWd6Gq452DdoC6VT3SVWh7AXEKwTsv/8G41aPw7otqvxufR2jngYKUAZJXos9I3X2nblnv/sAvq3v+KW2NUiW1RWrVledeN65u4OCZaHI4UnmYSxxKw8xpxI316HCiclwow4HRY0/tICMwVHub19U/vKGtjTdw+tyQn+5wYXBb+WhD8XRPIJP9uqOcHsj5meL4Limkg+QTqSQsPByJyQOwGNNaRz5mT8YJ5EKKg4Jq8pKLlaQ1dRZ785kwg8jyfays2dDC0pKEvkkw0lxUwvNIvVZdqzgcJvu72rj8hm69+X2cQa9K/TvqZaWSaR/nwkCL7RoO0RQ6ErlaV4rrOEtO6MQjj+vMo+/S2QceVLOWaLB3W4fbl3Xpxef04nOf0q0r39Hu1mW98cb3devWFS0sNHXm9Am1ez0lnjGAB2RicLLhOzjubO0AFo/hpzAyF7A5zp48o52dfW1uHZCVUbOBkwZQizg0+bpC0tKDjzysBx58QK1mDXpz3bx+Wc995Qv600//kb70uT/R1774ed1gj7ab/pXVNd3/4MNaWF6XiUOJheTjGnv/RDlzbLQ5sFQcNocZxt63v/ENvfnGW6qzln/yF39Jz/7Ez6l74hxVW0CDsdSBTHFjWd2102osrGllbU1jbohv4Jixjm5cuaqv/PkXdPmtN7V5+5a+8dWv6FO/93t65RvPqc16G+3dYS5e1sGVl3Xr9e/oS5/5F/rCn/4Lvfn9bymNhrp49oQeuv+cOrVMh3tb6jN/hxzcTMdM8hlWXqyFpVPK2svM/aomZaZm75Qe+8hfU2P1QebevQPkHKN0IlNE7D0SRvKOYlXB3fg8crfUW/puyhJzML1wBCUhL3NVovsMpILMypZgzytx+OSEeRXmKiv7ZAq7qEsrIvZlKkhbOxZ5aQcYCw0sjw4IqDPv3r4VVdXHiJyDJRkyw3ZzoCJN6eIINwnDcwwUgPO47CiEVtMhRoPJSl7klczk0JSPc3T5BN2R0w7OYQ+aDrX6dHX39c7B8gA4xeh951jj2M/OeeiaA1/i4CBPIkUbB+iex3gIN6sc66Moxzgbt5UmQr7uoK6CaklNM/b3NAvKfFCfw/50OtYh9q5zkRIOmk4zHeIUCJHUbDSqfldWF+Uk4k4ucuAdkRL76kzOexktQ5wujVpDkaMOkNJxWcyUYstP4EdMf8afDvtXgj6asM8ssEdv7w5hbUOt1hL0jDUaFSqLCAdJnw5nmuA0GY8PNeJC1rmy6veRh1Z17uw58ibYLjs4hPZ16/amMvq0Xyu5KChHHnoLy+Dtam11XWnWAF9gDYIiJGrS9yJrv9HuqqB+EnLls6kOcLyIp41tNEX+JtgQSVYjp4TOiWCTnCL6HirjMjhNEqXovYS+KyCdGNAmoTxr1LloakLHETSbagCtY8D+Eqt1iXPFiTPnVa/XVcfRX6etta8gyVThBG8AkhCUBINEIczBuQCNqtbHfE1Bb7WOSuXI6fGayjk/zdOWn1OWa2r1OA9NkNnxcMJeNdAQvv8osP+iwRw45gS0sJyV1fyPhiN4cg+MR5pYHgf2CTI3mQw1sV/FjggNJn3qM8dQ7YCAzPgoApeNYSYhh3zmbzRD3wPskYg/84gcBIAD+LHcly5XcfTPzp2yuhF1IlBY3VBI8UxxLEWcSaNZrsoxQHkUORXYf+KpZYki/qmixRFE5M6piaJI1GSfypWBq8eZ2WksF5dKWDvykSrHDaGjLh1IrAHnaMc6iencYfeIs7HzTlbfBS86EYglonJOznvASbGTUi/HedWxZ4dGqoADKG3GcvDEsZ84bLX+xhYXTNglAeriQJtMvtNQ3GnKsQfGSUz9SIEwIb+22FW62CadymjMmfMJ6zfHETQ2IF3CjxJb1uY3QHdIHXTmwEQ+k1LSLo5kjy1Lky/hHCqHhzq33NX51Y5S5Dqm0Jw/xnPP/NChbLyR7J9kcxUx18Yuz7g9vBK2MAWaRbRgnPa3dXJCx5zV0bGPnWnp/FJdJfKUQydY5MAnISOsexuT5Rk48Dnv5IKXiwiJyznQA1UF+/wAVP0f5RlhRB34DYhKx3lHof43PAW8dNCiSAy5LFh4BQOYyn5lMmUBzmFK/hxKmIX4UtuwO3k3h4p4yzqCwkLbpY4YYW0mxgQGOoPAKQu72agpxbFSQ/G3EAiHohP42+0O+JlNlEfaiNVo15TVmgqhJWfgU9UROjswGOHoQ6lM2OSkLEvVxTlkTM0R8hKlLRRpBT6S86UiN1UU5TLF7aDRS8h0pJjJjNig6iyc+04u6fTJBQWEx3HoCExUhgJsdroYLx21Oj11lpcUag0NSwEIecgqup3VW1jT8okzanYWNZlFOmRRlGyktXZbLg0qUBIJ415E4FvtOopTSpNItdSrRJg28aS/cektDMKbKo1G7zSBZ1PK7Gb+4PBAg6Rz6QAAEABJREFUMwTCh8A4nBqNphbN+dXItI7h/PB9Z7jN3dbVS9/XQqeuB86dVavZUpcN5v4L9zFvQRH/+uD51te/omeeeZK+EwUX9NDFB/S+J58UPiShEwRb6KuQoz7EQQ8yAs8Ytkr7B33zcEqZASnySMjA6H8HMGE55ffCXSMLZW+GihkvMnkBwAYeOrS+CGgKWmjg4FgagK9kM7E+jipSywnGENo7p9RiZKpaePDzHaFz4qUK7fge92HjNZkk6y98K/qs9Lib4xB6LfsYrJ5tDLnRDFhYQUU/4+EAXVZxeEiYG1CvWoPIYMEYCwgzPBXqu/3QlnUzX5sF3QHHZT8QWv/HkJtMWh8ADKVdyRzbPBNFaTkXMePGF+OJowo939O/0UJPVrkCagoEvL6Co8wqOP6AYR41uqB5nph/Q9JQiFsMLZCRaIgs7O32jw6SEYZYnzmK1Go1KS+pW6i7kMiFmba55d/cvMV62cApcYCxUpM5LUf9MXUDaz6gH3Li73wrMuhxLjdG3TznnbXuGaUV/yC8o/K8LqRr5dQFffADP6Ur9p9VcRhqdzp6A4dQr72g7c1d1evov3qGA+VQ3V5Xz7/4glq9BXjo0QeJTpxYk8xYcOKZiSlhHB7eSvYdYzQltVQTZOPytas6YLNs4nSO45rMkC1Q7lFIEN9ImxubSpp1KXXKmMPV7hL5MUss0RNPvE9rS6vqtlsa4WxeWV7RjLbigHvj5ga6pavhIYYla6aG40gcRsuItpB04/ZNDPWh+uhZ0+cncUrZLzX3cUh8/pO/A63+LhjVxupj9k25gQyJo68CY2+sfQz84XDMuJfQQReZaxkJStNMzUZTUYhYjrR2UnCxQkgVEgC96gycoy+nex9qI7fgKW1e5nCcV8AHm3HLpSEv7Q0HBotcQEc6JHQO99Jt7Y/7sHgFlZ6in+OCo5AurClgPR2D1YNONwdHaLqISWXMRzQ4f4RB5Hm52qp+6pf/pk4+8H5d3TjUaOo5lEi7230OTTUd7h5qCs/L0Qy9PVGJADoFDcgb7Q905/otnEIHjDEHX06dXY0ONyrY3bmuLC2k6b6Gg232jT43bxiQphc4iJXs4bZXltUoxBMJJIrjVDGOHeEIIpPXAdCNzNm8uFBTrdlWnNXERNHaVfLdaHUIe2rhRAxpqoBx64AuzpeVtWXV2cP63PraPpdjqHfbNbWbiW5feUu7W7egb18lhnoXo3Pn9o3KQdTfvKayv8u4D+V8Tl9SXKurx2FKSaIJY1hYWFJWq+nmzVt66fuv6NvfeF5XWZtLK2s6e/FBnbiPw1s+0ubupvr9XTnshHI6lOGLsQli8KaAhcIBNeUAuLt9Wwf78JJb8lF1gZTAgwxIkZ8UPiXEY3iV6MGHLuqZD3xAz/zYM/rQhz6sBx55SL2FBfRbqe29Q/o9lIOfOYIwms700ktv6PNf+LK++PkvcDHzgvq7W2rhWKlBi4p9bLI9Dgh95g3ArjGnWUBie/D39PppNVpd+k7gRYZ7qEY/KeBZD07CXiKiLus+Zg4G3NjeunZN3/j6c9rYuK0TK4t6/3sf14n1Zb35+sv6zre+pl0chy0/1Y03vquvfPZf6vN//E/0yrc/p1n/hpbbhZrJWKODW9LkQHXEQByu1nH6TTlYjUcTjTi0Ntor2jycKOusK0+6ShZO6v7Hn9XiyQeVZanqrdYcGoQVNJRx4M+QIXMUpNRJmc80BMUGcVDwroK7a0hHj9GAxFvK2cfgbsQSsGEeCEWIbjlK26Ilv6pqH4CXnPlbWsCnIDS1Uq0L2pSmA4ApcdMtBfv1FN08xWE3xdlgNo3ZNu8A1mmej5lLg6kmrLnJhBBHxMTAyo7aWvsS++9tKJXTX9UvfZTA3OEDRbSZ05HL6DB6BM2QfPSivDkERaQcusaKKjzQXjKoKXRM6XseTjWn0cI5VHWwTSycAzaLtYUGo6MCSx8D9Fie0TDmED9GNvb29+SZvyl2z9buruo4HUaM2X7RUTCuZrOuwBzb38Ur2fzszAC5sint9w/VZ08SFop4InTohD4i2UyVirzTMo7lfS5f6sjOiD6t3EUevclehsw7F8mcCSV73S4OFoeNX0tSLl0HrHmvN6/fkU8XVKu3NRxOtb29L+N3jTXo2Itkg6E70ChOnO5/4H51ORckxCfIOyTjtJjqlv2R/jjhwmoETMibyH5lMhqXVXwKz2JoPH/hAS0urbGfS/JBaysd2Vn7xNq67Be8znvdxCk7g96l1WV0+6Gm2HByjupBNnQHMUZfBo0ZDpo0qSllTCnjrdVqqpHf4MzSYk01Wi1sqZY60NxBF/c4G/QWeuiknhI6fu2739Ta6kmdAEw3d3qLMuj1uup1AAuxZcye6bW7lB2BlQGdTlsNdLDNYWCe4zSBTwn0ZKqxhivAoWTnqgwHU1bFMyWECeW2vh18cMwlHLnnLU11VWnEi3ipnLVWstYszDm32pxGkdMYJ8+9MMVmmmJ3TG3dcZ7KbT0hN/M1ydyQb/XF2WoGvhS6AzwVh/xqzplv47M87IZHzkLOcmItlQbIhIUh83I+ktlvZYSm8Kw3DlJQLkd9D5ifAm0sO3daPYf8jdhvArIVRRE20VTGk5JBbty+I6Zd1TOz76zSfwF5jhTJ4fCiuUhKs5Ek1iOODoUZNhS9QiergnxR1wKQcD4+RurhsYFsrPSvKJIc9SJBr1Ngf3ZpLJcGKQYZryPqGKM3PjDeUE/lM4cenWJ5OMUFba0bRdDgVSSB9qkc9VLO/hXO2MnHEfleAr+8V/UwZjEm05v5eKKS9WS2QIFuKmaFCuYxn47kjK842eI0kqNDl9Gnd/MxYpM6J2XQG3CktrKZVpcyeeLe53JRCZ2SZ34i5iZiwdqwoygSSXkHHsFO+pyOp4qYABd5zeBRQb85c0ipYvTg6a7T0xdXlOQ7UjEEd2RFEriMx+aw0vFjeYDh8jZeozeiL0KvCHoiOUJHP556BbJY0reqB7zkWdTqWGhwN35cRltrXwEV3FH+nCgyjl6jy/lIURTJ2QIyyBF8W0TVAZRNYFItECaB/NImBiNDkOidk7zkIHwOmj9VHYsWfKjAV9Sd4Qix9kaMYxIjFtWMjaCJl3J9dQmDpUbNyPhVKcoJk1yS4+JYLiRSqMn5GksssFEWymFKSFLyMuVF0IjFm2PoJQhrwJEyRmimKFdBZPCxbINz0B6xMHw0ZfJzBj1RQl7KgklKNoZoqHo8lXeMdzxQBnOW8NhnSR0DBmrov7Owqjp5LmmoDKnirKm01oauTHvDXKPcycV1JY2OUoyxBCPYHEWKEwwwG0ZNnjEpeGgHECQXzTjkZDp76oRiBPY6Bvtbb13RiI3LQUPkpMhFMqfPmNv4AQbnYNCXzZPxtER4Gyj1RQyuTj3T448+qCcfu6jxYFepK7W03NM6xnUaxxw4B2xyfS0twnPqFhj5bTz/aeK1v3OojetXcSa1tdCtC9I0Q1FELEbI0Dsf+DF/ZVN+DFbHOQg+BhEnc/4l8kMvSI7z/HGto9BbwVHconeBNrww/W7OPO6q3pzzMuBDueUZ6ChJHNpcIDyGeSvqHr9z5BVv59GqoJx3UsXtczdtdSzjXiDvbrnlk66aExqvjGkVfoydko1ovgmVOCoMcsJcJfJbomBKjKSc0KDCYfhUEAXAR0THYLhLylRBVZEiq1cc1SmV058Zp7nhp396kiJVD6y5yw0XRWRHVX5ZGg42liNaqrFZZ1Xp/ANH9XbjeZ59ra6BxSGGF1yWMNotBN719F/VyfPvVcIaq6VN1qvX7u6BhgPWoq1WHBLWXYPNY3mpp2a7XvU1YSOwgdUxIpIklvdBrXYTI8YrBKlZTzSDd4cHu1Q75gEdHr1GwjEcZf3FgaPoCCo+ETc5M5DzugtUM1p//ld+XR//5V+n/4JDbE1bm7e1s3NHdRzYEQtqYaELjbFSdFaSJjp94qSazYZqjbp2tvZU48BDFyYqQIkxz0wxX/t7u/BmF0fPRNb38soyPUqB8dsf2Z+hXz36ZcLaLiHkq199TiNuVE1vLK2syHTFiIPZc1/5ih5518M6HPWhqV7hjFyktbU1vfb6q/rpn/op9bnNOcS5FNJMCUZkxMDvbG5oZXmZC61cM4z2glsP+9s/29v28/2art+6IbtlrYj6gU9gUuIk0cbWZiUHCfp/gtF2Z2uIs7+uiw89pICuvL25Wen4DkZpZ2ER9Znpf/p//k31caZ55+SdAcgJnQF6XsyBI+tHvbABHlKCHM/XRsG5D3kgi4njpSV4pBjcnjRgOCk3+SC4+87Tbp4GRZUmtAyLl3KM7QjIOO57HlqG1TRwMtr58FrcE3orABzw9rty4rQ+8NO/qPbKSW2YYxQDJ601NeEgAfsk9lex/zk6SdBrC+0Wa8lomDH3Qx3gYOvvH8qxfjPkbZ2DhR0SRoeHOFf3WGfsJ+MhdfvK8f5PMZBL5lXlpOJCxRpGRUfwBtqYRyZKMAu+Wj+RRJ5LUokDjQdSHI1JnX2w3lLpYjW6iyqpE9cbanHwkI/l4lQLyO/62dPqLS2ozrq2S5Fms6Yc++P2rWvauHld6xx6HPL81msvy+GAmRxsqRxva/v6q3rr5W/q6ss4KW68jINoW3LwGB54DPiF5YVKbrNmSw89+pieeM/TarYWOYRN1Gkv6eGHn1B3ZU2h01KO8RvVgg642Z/mdhDMJQ3pZ0/T8aZkv5CaHmh4sKFbN1/X9773bdnfLFlaWFFwqYqcuSOUMrQvaWSpdEFj9CyIGGtQ9xTjPH2y4uQBh/3SJVo5eUrr5+7Twtpp1drL1Hd66+ptvfjiK7p65aa+/vWv6mvPfZGx2ZgP5MuRkjBV7IeMdQQ/9nXq5JIy6C/hkfVV0G+hWkVH7hL4n9JngqUTEzq5rCkhKyh4ldhin/3TP9FL33tBC+2GPvITH9IHP/whfeJXPqZPfOLjWmzXtHf7snopfB3e0c6172uw8aqafk9L7alOLEgneqkaSaGES7QMAzmgc7c3rqmRBdVqiRxrfvMA+av3tDOJ1IdHDz/1Ya0/+uPyHFRj6I2Zr3shJX0MgXjwQcFD+zGIx90DRO++xd3YPGL1WJf2zjP+NV/nqWCNDIje85YWN94Bc3Viuxv62dIVFOiuKfJrkKvMc00NsKGnHFaruKUNxpRVMEHG7BD6TqjqgrNy6NC2OAZwFUf5VmZQWJ7hJL8kXlI3Jy4DG4YBtDt0vIucXBQpIjQ8VV1s/QkHrnthOBxpTN4x5Ed17NdEd4E8y8/p+y4c51kIHTaOHP3ivceunah/2Gf9deAT48eRYfas0bOzvQu5hXo4JIzO3T3TTSNNwGP7l3PzQXR7HYXYI8vMRiTNsFFFaEPd39vHIfOgbuEwCeyD1metntHnIWeLvmrops3NLTghHSKTWZoow/GwtbOjgn5GjHnCmA9GDifyRfUWV5WkdfqKZP9ZkogZJNY/tltmCUQAABAASURBVFQaYtl/5vXaG28oRZ9FjLGJA+vkyfWqjxHOYQP7FU0lL3LkO/b5tkqfKmR1edbAzj66F3vb/p6Z50xQMIc2/kG/ryn7bAO7oAdfzCkGAqU4dowUm8sJusTSZf+WYnRwHGL4E+Q883zEM+vV2hlY3JFvYHuyC9Q9ApvLsZ09SIc0YewJfSWydVyrYZ+gvxtZQ5VzlnOHhZaukVcjXcNOsHopdASjw/CEpMKToAuSWqakxhkJqDGmBqGNzaBGWUqf1m+gnXNBsYVAlT4KQ5iPy+g3kJwNqwKTfYuY7WNxk8nj8Dhu67Co5LLEDkAGieeV/E6EMMkky85lEfNgffkIjMdgXR0Da0gxZebIwKHhCOVmKgGhjysgXlS/+DnKRz9aHbwKEnuVo9zCWVSqBKIoQpQjZH6qgj29RLYDuErOvKUJON3NiEeEhiqazWRrR9DkvFR6lF+gEAi1WC4JKmkvF8lFVKIoN+eY/bKGtVdopoIy0a8DKK7WYEk+m4xCDI4YHN6Di8HCe6tDT5piJ3hw+4yyepBrZvTl1MJGT9lzfZJIyBlkUb3EnEDP0aeNo5pX+qvKQGh6yM4mYyun75j+CsZeRlJAllD+4ICH0J1zWVkWU6XsL0kjiIMuGJxKvlIkV/3zjGMqaSwXj8Wyx1yZUVrK5tNRQvd8529EnxaLokjGB7qlfaECXpXw2LtIJWU2t4xEEbTVionuX8n06Nm2QrGnBryp4Xx19GIge5gza1/aXAKinUEBTuec5vyJJHDz4SWuH/EcZTsdRwjdvJ47zrsbzvP/lV+Y5UxgDM2cYfd+pSrlj0JSFpPIUMmioTWGjXnp5kAeC8g2IpvcCrF3GCulQkgUY9RPuNFrYnwudVtyZqhgLDQbmeIQmFuAshEKuKQv51OESyyCGQ6fkrBQXkTiIknoUx0OC6hAyaGYQ5wpq7ckBw6Y30AJxbVUnrgjL0YJOTgRB7Eec/nZVDFGT4yCjaEhzg+10vF68qFTeujCCdUT+uFQRAdKUWaN1gL4e4pr7Qp80pJLWwoGNcKsrThtk+6ojnEZI2kjFEqhoDqGbmdpRWkLZQ8fcjklOFwWl9lUOODZAWvCIkpQHgtLXS0tdmVKMU1jeRZWzm2MEJQkSSxQAEeBEO3s7mp3b1dWHjHpMZtRq1lTo+611Knr/Kl1Zsp4NlYTXkxxtl25/Ka++Y2XOVxuKafPelqjv6Xq57gRO1NBnc/+2acZf9CT7z4vWyQRfecsyGBKBB7+xS/yQKFzDhoBCwFLG5iQH4OlKaqSgh8Wmec5OSbJwYsKHGng7fKqtqpvlW9RR3JezzlPVYN700dxFqZz8VE5dfQ2qGoHruplHPYacNg2WUayUTwUWp4t5iMw+RB8s/LSwmNQQWVeq08lUxZyRqbX2zQiu9ATjpRrYNxzcAqM3+LOO2s0b3NEr/51jzWhriq4pzL585RjrTmZwW39WB/OobiRIXtVPTNZ3KHweHW3qcVIuHtwm9LWPY+zOvekqyh8gA0VD41Xx/GqjI8Vzwu9Qqgr+JqCSzUal9rb2tUUZ66taaN1ynrwxpcKSSHnpTrGXafbVLsTa2nZMSVTSgt1ex0tAAmb8gynCF3x2twAzBUV6fbeOMV/wcuwq5Edh1XHdD5POzn3AxBqbN6JHn3Ps7r//osaYcDZeo4TJ89azVj7kYdW1teZk6e1vbWlMziAbU2HEDRm0xkP+0fUGIdmMp1QsuH0uLEr2ER2tnd02D/g8HcKI32sxd6Cmq2GZhgtHhnawaC1cduNqTRTjlO9PxpodW25+k/mtrfu6OSJdY36A0Xe07Ze9WHG9NWrV7khHWplfVW1VkMuTbW6flL238tvbWxoeaGDiORaXe5pdHigMbey++jMWUj0Lg52H/yF32AOdBdsIM559FNda+vranWazO8Iw0Py8KKMpIWlRa2cWNcNnD83ufUa9EcaTQuc1mNN8kKbG5fBV0lQtf+wPEELb1iPROYvfTAVzIeq+Zpnvv2ltqz6HEric3i7xo+OVXqARhZajePQ9FSwtZsGZPcYHHEHDXPQ8VPMI/Q4j9hojCBSoIYW9jTkcq5LpnfTVCNeauXCU/rL/85/hksi1jRK5UJTV29sKGO91EKmvTs7yuJYC50Ojs+MW+IDlehu0BM/1I1rV3Hyc0vFPj0aHJC3pxZrp8xH7FQFTqBdLg32NR4eajJiTscjTdmzCy5HvHL4mYNqAi0WGkC8czA6QuNZmEhxDcjkUmSm0Vbc7ipp9hS4STenUC4v+7+BOvbIzsqSFpGvFvIcOBg41kWCQRcS6y1XSJ1qtVgLyIqKkW5Cf97f1f7WLe0iC5N9bkYHGxptX9Hu9Zd0881v6sar36r+nk6RH7L+RhwymxW9m3fuqMFevHbfRT3x3mf1nvd+UPdffFK9tfNytQVGl2oCF+RiXblyWW+99Zouv/Zi1Y8mO1A9UskNX3/rkp7/xuf1xS9+mgPljp58z7v14zhKLzz4sOK0LqxfeBQDroICrhFRHGeUSVdff1Of+9PP67lvfkclc/jAu96jH/+Zj+tnPvoJfeTnfkW//Ff+Lf0c8Z/7xV/RT3zk51TPGhpx4ZP4GTRMQHWAA+q2vvGlz+h733lO+3s3pLjU0kJbbeZygD64dOlNeReYlyBzQFFBpdGBTo1xBjkHfR7ZpIpHL9TTWLevX9HJ5UV95IPv1wP3n1XKnNdqXp1Euu9kTycW6wr5roq9m3JjdNVKovNrqVZbhbLoQHXXV5tDTo7slOiYE6uL6rYz7LY+LHXwVxrOmNe0qY1+oRMPvksPPPOX1Fk5K+cD9ElmR5Zm/x2BHQZyFvlfDLnssFoBTpQSe3S+jipWC6GsoIRrMMK+gIMvc3AOHhjQf6iAdBzkQ5CVhRCrgiQlTAAL53nzOkHOgwtwyI53TrEj77hdFVr6CKyMOg5QBaoeo890Qgnxc2Dts8+V6DyEt6pjn3k9iwFVgg9tqjqEvBUfq9FbEdWMAUSpQg9WgTzTL46aWRIUjA7ybB8vsFnNUXMX2C/MvjyG8qi8qoftbJdIBlVbcFcheAvAXtBWpFia3nWAY6ZeqytJEnT/WFmaVnOR4nzZ2d1RkibIC/qFhkaz8Wl3d5e8sZI4UafXRS+NNcXZcYgzO2dPN/tkl7YpOG3fsn6YEXW7bdZODfuY3jks13Cy2N/eMxmbIF9C7kdcgjTqNa2z57z44ouyC9coOMVJrEMc4yYTB+NY33ltTzuHU+32J1LwAPLMfl5yAD2B8/rE2ooK5sqcWvV6U8uLK2pyVqihD2pJg/U60gH0VuvOeWiSXOxU+hidhMM3R+fc2NIAGX7ssXfpqScex6apyX4ptIWjKngvs3/eeO0NxaxV8QRo9MiqOc7sl0w5PCnQ6xTBq6BAmfHPwHhpkJel/iIomc+S9hvo2M/+0T9DPJ2hQm5yoIrycVW+4Q7sdyl9HIOlLd/6mwNj9E62HuKQKmUtpAlhUkOnN6rx2JgqaLVIA5zhGui7DEiol9KultXU4CK920Gf9HpaQId3CDudrnrIQ6fT1r3QajU1f5ws3mpZeVONel015MxkLU0y1XA01dhzLEyrOHmUm5yYHAn7ykWRYngfM1eBsTjOY96AfLmZShdJgd4IZHle8hY6yVl9g4hEZHUiFRZ6PmQJcAbIISKhCHzezySKoyhSZLixDXPmZMKlfxRRBFi5SPCSQX3JMABWKMVxLOvb8AtZDqmXq/bURC4JkndVUYnjMkfH5Dg6TeeKNVKyaEvGbWNzgXoADJDnki7mbJ6mCfYhwDyy3CvbwoFSEUTAoxL8ZSdTWF9Qwrpw2I2gVGxMmsw0Zf0Uwyn9g/uID7aGxlww2qLwjvw0lgemDHDqwEs9Fzzj8jLdWNELP1hwctQJ0BXXE4UkkaDB+mNi5EovC21MinLolnxcwhvJeA3DKrLt3gxE9uIXkBzjj3DCCruT4Sjj7NxoNBVH8/7n+GZ0FXPZUaoeRXrmXeuqaYc6Q+WcofNxIXvmvIzoM4Cf0Bk4Oes5chJtPRB7rxCoY3NDHTHvqp5oLk9C1oC7+VYHXll7KWLIR+WSnJUR/vA7k+hL1UO8CiOyoEMR7Zhsdy84CgDnICwGrMx5OfGgTWwy5s6eKXMHoBBNoEqEquT2h1pHb9WCDmYMRqolDufEmpZ6TbVQIvYTOLqpDIQRG/iEDb9SJBHtZjE4UrmQKiRBjoNcSc5kTJnqcr4mZ4wLUgieCTeI1Gw3UKC0gxklFJczpwDtURRVNETcaiauVGbVMXRbOHw+/L536WM//6wef/Q+La/YQaotOacpJ5Ok1lZrYVUh62iYY8CSl7tEShp0XGcCErmkpQ51Gu0ecdLQnNYbqjX+V9b+A1izJLvvA//3ZN57P/v8e/XKdVV3T5vpHu84GGBgBAEgQQOAIClSEp2k1UqhkFtRdmU2tNxYKRSxodXKrEIhaSmuYkktSZEAIZAgvBkAA2DQM9PT3TPtTfmq59/73P3ut7+T9/tevarqHoBafZMnzcmTJ0+ePOnOfdXD5be7LOVd1bGlYxbCuDIFFlHgUpiXLbXwghetUmKS11b7+tQnn9bTz3AxYlMwsEVRsNgYOdaaMZ4ZO8mYhbu/uy//M1ffvI2xloXpyuVNjPBQt/kKP8FT6v9RrsymevWNbwkV6EL6KjHTLl/rl5dXNDiudOfWPZV5VLct7fF1v1Pm+uynPqm1FcZIt1PmVI/8kIzwCDohQoppmtImosSu4XbTgFjQTY3Bx4jOghinA1WiqiEUfEF4mQScNVReYHCeOHGgxqHhR4460Ta1ayI53QJSO+pplgKSihcm80oOeyRDmD4K6bFGE8gYzTxDwYPXiY2APA2pM7p7CGJTjpZjv7kMGzbyDYR5mdQaOh8PjD44GMNajIO8HKA2cA6nZfooypI+HejbIlS0pZ+UORthV97OsE1Djw04Y2NYbIeLOW1KKT7bHEQq1ujCYVFOyNPIlSQ9/Zk/rYtXv6AxayTLCi0traR9wR//BY7Ydq+jsghMzUioSus4Hy5evKD1jTUVZSHLRNuBbt26oaODPaZkrPHoWDOcJkWkct6f9/Z+wKTPKc4kjFkLQI/385JrIcVN5kwjsuiy5mF5XLX0xNMf14ef+5SqWdS7N27rvevv6cKF7bSfr69v6eKVK9pcW5X/tcPXv/aCInvH+taWJhz+YnMWP9SswBq9euUxnT+/zdikjAFvbm7q3r272j84QA8bykOkn6lu370D3Tn1l3qqeMgfHx7CN3gj3cGBc7i/oxb2t8QF6dqtW8zOjC8alUBpbX1VVx+/ont7ewoxculEtxY0wZlg9Fm2CvWYi9WlJYU86Lu++D268sSz8Cj1b/0nf1X/7L/2H0iUErAO5EDZzBTzQtvb5xn/Je0cHmg4mqjLAVvjtDrA4bN3MND+4bHydp/zO9e9u/u6efOuhnj+Q2yhc2PfcLtCGPm+AAAQAElEQVSbzFOdmpRPg4N8nhwsiC5po/mvJm1gsQctGrt+qfRWniRAWyl9IPIlPSf28eQxV858NannAcsVUt9nOHg774zU+Xn/nrr0Td7H9AHAHuR/wUqt1p76gv7wP/XvyDrYy/6J7tw91iGPkxrb6veW1clbOtrfY86PJT50GPbjD2Rj2O4c6nXayul4wkVl9w7zzgeQCiePNOGRsqsafIVzaHR8oIqzsZ6cqK5G3kI168hhwvk+SXMKU+xhaib5gkQXTLAqxl8XLUYbZWVXanXUXlnD2VfKuGQP0F9EjmVst7++Tn2Z1rmVpTpc6FdY15GzHjbq9Frq9VucaTgSZkPO7JmOdm9ovH9b1dEtabAjndySHd9StfeOdt7+um699XXdeeMl7d54XUWstNQv0r4wwDliWEO5tqULT35YFx57WiFfRs6eYnsDs1lhb4l6792bevWlV/Tyi1/VN174DX31y7+ib37lV/Xq176kF1/4Vd26/SZyRX3sk8/piauPqeT8NtfBYm4leBKluKZH04Tz+pVXvqXf/s2v6L33bmptdVuf+fx344z6TrX7W9wzWqyQHrzOA1u68uwn9eyHP64Pf/g5Gfq6c+NdTUcHXKJ3eFDe1i/jgPqVX/j7OJP+vn7tZ39KLR4zmzhwylapN157lc5r5bmPVvN1wlwhz5SHnpg/4ahpQ9tGz/lsqmXa+18Nf+jStkaH9/Tu6y8x5l/TP/i7fwMd/Kaq47vKxge6uNnRhbVSS/lEW8tRHZ2ol0/VK2faWOlom714qd9VWUb1KHd87jKmeHlFYWlFh9ydrjz3MT3zyT+g7sZFWURGkwuJnBV6qBMkZwLj9pSKVL9IHXcKOCWmgN9FE87HCDsSQg144Sx4fw45e8McXIYE2KtFTDmiO4B8GQvlMapMaxycl8FbgDbAx2fXSD3vOHQeqM8d2K/zUzDl0DkEM/YH8WPgBDLN0LCAmnXl+8EpeOUZmJM3mDMFn90GSY7Q5D0OSXdJN2f1yXnue0rFQzD1haYq7KLpfyq/x3t5LpgzggK8y0fOQ0KejZAnmDE2k0VTRAeeuv4cRtVQy/2+bnPeZGanrKfwvPbuNeWcDf4f9y25GzvN6tqann36WbnTyOWKMero+Fjnzm1CGxVDVD0T52itQH/kOOunKnnQH3HejfnIeXxypCLPefCXqW271WY/6AF99Th3xG9/b19TPqp62fuuyPeX+uryjpBML75yR4fTDfn9/Wg00w3OI44j1ejTHVFjPlCxcajb68vXX4U9Huwf6fhoqDJvqZrUjGFJQ75c3727x8eaSpaX2tk70f5Jpbv7Ax0OKv2pP/2PqwcPt9ousgVsqsvHbJfn1s1byFjR50wx5hpzt5/hdGqxnx65syoGmZn8A096Exn2SZnhNQFZaawPhobsV37mbyvSLmbMIShvltqQd/4OqR7+kflwONuf14v2rjfPG/Yfgyl6yvwWZaGC+XU9t/1OtwDmpUW+xdy1oSmBCDi968Dno7+0rD4fC1Yclte0xJ6ywscOhz5pH9vqdtvouid/w3vZodvpq8Ue7bxbZUueFtxhyqKtJAep24XjO9BlsxmnptCDsOUZ9hNleZBlWQKlu6TnZyyDmcRaEm81KpUgk0LIAFNwWpMU5xBIF2DkAbNMEd40EUWQHrJk41mWKTn4uAMU2HGw4JVyHbOVkqf/jASJm8RktZcBMv6XZEL3KhlDkcvXjGWG3OIYmGrCh8aKdVJj86IP+ViYL4RXAvr3/2SJn/cTHJ5+B3RgkxZXBgWXGPlV5mptrqm/vaUuDtWctSsrkCWTYaeIooBctfNHl+K8EY6lCQ6XwdGxpsiAcMo7LdlyR2qztkMmMV4LgZ1RcufPiI8h7ux0Nq4LC1EKpfzji8VCMpPba80cSkFK8s1kONe8W2cZwRlvabCqM1OWZWCylGZZpmAz8lImIWapgvG5TZhquTNJ/LKZqUD2x9dLffKpVeZvT/WUOwp1rh/vI62hzGRhDhmpc6UPyOYhm6cflMzr6fqDKBZ487HTx6LcpPfbM1JQM+Ss5fpxloxUGeMzJWUFCObgik8gOV9RDxH1ZwIb92KDcGawdRUxAWdoyHq7KBYSl/x2YbqIg+UcX6yWe6XE5cONEIebjtgoBzwysBgmhIYqSZmAPGfRFio6UZYXqqZRdc2lkRVQc3WssyH9TkUlodDKWl/Lq10FZtwy790UQmCSpEBxxiVowqMom1VpcjehferJbW2udRRtkpxHvdVldfA252VXBsT2surQkR8CDumSi8GZe6u5eLeAbmdVZdGRxVxWBEU259jpKhY9yj0p9rgcdzRSnhxJU9q3un0tr62q04MmSCs4gJ7C+XP1ygW13EPl40NeP8yiRfSVYUJBZjkHySR9VTnY2+OCOdDycltXr2xpZ+ca97sTCUdRgb7u3L6hg4NdfQKnzqc+/ZRy9HLIoeH/vC2q1MvfeFW5mR6nz1631OuvfVNXLm/rMYC1q4LDpU6P0don5QwYciyKljI1BuGHdZNiEcjubf1QrFKdH2IO8KIsZi4lqfXZiHqvA5XqvSjmmHIKdEdIWchgMyUBuMT4ZdChJu+yYPHQeZ2Dy/QQUIuyUuxR4hsY2xwEwpL9B7L3gYKTz8FIF9BkvQ05NXT0iYQeJ5xHaUyeacAgNOYhKdVZgXYcyf0wxwt5EnJRJrU5znmY83JI/BIlpSAi2BvrwBsATRU4YfuZjDWadMa6FGvWlJoQZ9CY/H/i53iGQ5jPyelYvGYBEJ4NpzRnkeQd70D2Q5/7s1p77POKea7z5y9q+9y2CtZRYD1ZyISQKlkrBQf9CJusTThZewla7Y6UZbSNamHHPnT/jwgLKd0Rqod/3qcb1wKotzRCmJJ/JJxBN1niJsxbeesHW21f/Zgef/67tXTuSc1wEl++8qSOTybaPHdRmxvnVLJ/xCzIv1Btrm/wZp8mB02bfaPgQtRwo5Mmo0MufuJAb3NQBjPdvHZDwaLWV1YU2eOuPv647t27pwsXLujq1avKGNvq8oraRa4vfvE7OeNr3ebh3+bwNU7kMQ/+bqdUjr5Z5jq/valNvrCtr6+pVZSaofJOu6tWHpBgyiX2RE9+6EMy9Dxmbff6q3rjvbv6kb/wb+g//C9/QhcuPenqPoWkYloyBap8PZIPeRvn1kwHhydcbioN2Pf52Jz+qvMeTo2itayNrctq99b4KirqM/bCZXk7d2a4fdZcshfrO5XZGxZ9ubbuA3JbEKoCrAF5KmKE8eANERBVwWVuz44/Bac3SkCgnTOjVNPA/yJtgoNkhJO8yU+4GwFsnC4fbKEkeDvvkZRSksNTB7h68sFAG6NtgmB69hNf0Ec+/QXOkFwnk4gDqKJtS0u9Fe3tHejWtWtc7iouTBP5f9fpYH9fY76a+cWdg1P7u7vauXFT1fBE+zt3SQ+Zr7HW15ZV8DHEbEpv/vcwE0WrOBsm1I/uAyeYxB5uM5RB18ikEIURqcYWa1pzI0v/D2AT9qQ65Cr7K5ydhRQBbDHngUVnfBCZKLJuDRs75oK5x7lEp+qs9LWCI/LyYxfldlmj39WVLvmp1rggFjZRUZ+owvlzsvu26uFNtaodFZPbqilf+9Zv6u2XvqR7b31DOuFyhvNkcETKgxfBXGgFznW4aDRpqyw39dHnP6vPfOo79ZFnntNlLrJt9pv9uzf4QPKG3n7zG3r1my+wNt9l7ir2l5bGyHR37y56QRfVOKVEXHpxTk4G9DHh0lu5BjQejHWCc/MQm1/Crv/Ij/wJ1tHzrMsVWegrLzeANdq01e5vosFcebun8zi4MzciPloND3f13tuv6yd/4v+rrfVltVi3N3HmfuV3v6a/9f/5a6z7O3RfaW/nFk6cHZxFu9LkUJH5agGxHiALck2OQe/oxqsvMfcH3ADG+shTj+mJCxu6887reu23f1Vf/sWf1pd+7qd0dO+a2nGirdWOzm/2tb3e0cZyiaOxEp3oaO+Ohvu7yFvL/znc0fGRbt6+oxvsMYZdLK2ta+PiRdWtjmbtvtpbF3X1o59R9+IXkFX8AmCsO5Ia8LF6whoLcPV7ibHfRQcehBEoT6Glst1Au12gvyLthcFM5hBIHeDjQUSg4R6AbxPM64hoC0P5OCw3JTnApTLVsHOWEFMw6ucQF7QxKkabA/k8KvEgjSGyXAADEl1UjPkjYHafr+dFOZghFn26AOQdlxK5OOBTwUA34GS+VzlAQkgrVDPuv1PO0MQXLC2J5wEeCZ/SAC8A67F5tfP0bDBLsgRrUm/j99SkI/SQ5o2xeur0Pr1OkzPmC/4xkj00L0v2+YE67AMu43AwoL9MQx6GNY+sPg97b1uEXHsHe9z/MRTLWLMFNjTjyM+S3pxmMqnkzp9bt+/q0qWLcifSmI/TkbYD+N7jw+eBf3gYDpWXuSvMm+n1119X0So4dzaTY8gdUXu7+/L+LQs6PFzXtWumpaWLanU3tb51Rb3l8zrAgTMY1VreWtWVJy/h9Gzr8GRf+4MD9kJYh1z9tQ099czzanFWDsbI3VvXufNPqL20oZe++brexiH8qU9/lvP6cRqIs66Nmup0Vrs+nnr6qWTnGzjMXeYT/88/8GAfjSeMO6rHfejkZKjhZMz5PGCWAuCsjMjmU9XkmwG/f/5bL75Av0og9FsLuiksPE0QmJcAi1zBGhCpWYO31GvwBg2YyQBZpI0lnI+nYt/0s3I0qjRhviac/+6gxBTmfTftrGnCXWHCW2eUYMIHowRzHhMaTapatQP5X/2Zn9KQPcj7SR0SuS0G5cjSQEDeprzop0lz1l9gPLVmrI2ZIk6EgAwWZzKrBSLNqVEv7skSO3M9TTZS44l0mHqdxMeODHqTEoNMNfclhQy8gBkAUXCYwXsmz6JyqVbqe8ZYasAdYB3ugc4GqWggem1oUsbl4JKWUYi0rfFM1tw9EEo197PJlLPbGcPAWIfG3mMhcI5G+ZS6E3gCvTuAvL/a5Xd6v+85xAw+M3m9O4rGw4HGJwNw3tyYGzo1k5UtBSBf7iv39VoUUk1b/3/VOx7TfiZrlxL38sqdO6Tqt1Rz3xhPRjhJJ8nexZkWl3oq+wB33JI1aawh8av5iOJOIBgLA5RcPuZrijPGFBKay1fqq2Y+xMkHIfrNZIyjiCZjHgzaLMtdY9IsaGaZKMiIsiwjFTnJ0S0ckzlv6BlzYVmtkE2Y+hnneqYWunriXKGVYohpHAmzAoJsZtBZYmAwWUCAa4C/p6La3y5eJ3Ca/1zuBcxRJJkeoEtjmyG70i/VpZxHzBVy+TwislIKqde8H9QQ1fAzKN+vHlyYgxJJTcmBhOB1JGYI6BDnKaMDnQJZqhlvrZjNVAbhdJlqpVdolYkWh9CQxZwVGEfZlpjsCsM1Lpd5FhUx2hiCIoZStKJabhB5qRqjd8+4UHCNZGO/gKHIojC8/camWNA2U6TewBt8MwTJkjxML7iMQgAAEABJREFUusRCy2Tgah67R1wO79y9xobOV9CAnN2O+jyEiv6yKqM/K6SiLev0ZDzaJha4ApsMuXPKIRZiD8Ipina8DzYTi4zJgfaKXZXtVQ6PDdXW1QDnTK1cJRfhNn20ex21WBCr633FUGk8PNBsOsTOZwpCToCzUMJqvFRglDmH6ITDbXdnR3t7Oziucl26tK4xl90uF+o8dnTAIXqHS+oKX1YvXNzW6toK4xYb70htLmXnzz2ud9++pSJIT33oMvwrvfn6q/AY6fHHHxOqS4CKqdP7/BjsQ9g6GVUNfS2yLEjS6QJATx3mZchScydMmTNRqktR071nHRYk864dlYAo9Y091QlA0JKekIOYYu0b9vvCGabwxSySbRDJmAEiPQyn+EXTMyksmtIiM+8bcRpZPNNQPBJ7E0udoSfoaPoIjSPM5WoyUAfPIa63JksSjCgFa/ApH6icB3SOVuihSghzemVsH75jzODZDNmdm89915/GFu0UUgOPapeRCSVvtKAL4qadl1Mh1YUFMqXelbGGqDoNtabIMk1NvD4utdTCURwKSHiIymqNmLvImpNFHhwHunN3T/vHAx5xtGNf6PSWtbSypuWlVfWWltOfCXdZWyHPYPJQcGGb3qjwAjKSe99Avxgyg2Ws5FGdku7IVAkq1r8DWMpuh0w0NNLy9od0XPf0T/9z/6qW18/ruec/oRdffJn1nemIA3Vzc4MuZ+mvFEY4pvOiwEk04IviEngxdylhzdZa29jEaTJOXzMLd4zlQb4P3GEPKGkXY9CMvXOE/d+4cSPV+cWxzSXi8oWLOuQLal7ENMtLS30d7N3jEK+UBeMrzEQdDry9vV2GWuuNt95MffbQXzUeCAL1Oh1tIG9thryV1rcf0//jv/1b2r5wRWmwapJ6nqbSWX2wDxwNRjwQd3lAm/jwqVt3D2VFKzmP2v11lUAsVxTyPmPvqN1Z08rKtvK8h0rRL5dGv7i4jh1AeqBH5oY4BeSjsRyMvCkw04EqwEgoefCcy+qpy4qoXETmfKAL3s681pwVkAopdVp3SFVcZP1iMuaC4uDl2mXkYutyas4OVjByPg0PhEtlmCHKAgfqfYLltHNgLK3+mj783X9K249/VNPQ0yhracRHkXdv3tN7795m7qTI/w53D5ijCXt7oSICLKRu2aJGWun3dG59nTsYZy4DOWTOS6NjztF6eKQ2563/Bw2r4Z4G+3c0OLyr6fgQgolKq5XHqSyMUzlv5cr9AEE241EV2y2J86/NuVbHknxLUyuUd/vqrq5rDcenWVRs9dRmjdYxKsfG1ra2df7qFRW9vlY2eSTxQCy4BK7yZXFlY5l2K2q1cxW5uOTv4bw4xAGEk2O8r+rolg5uv6nhvbekvbfUGt1Rp9pTfXhdrdm+OnGkW+++zlhuIPNQ9Qh7ritOYOMh2eFAjNpa3dKVC4/p6cc/pCceu6JPffRZnd9YVTU+4Tw8UrffYizS8Wik48OhXn31NX3961/Vz/zdv6Of/Zmf1uvf+oamo2PWyVBlwE5H2HX6Klipj74//KEnVfq5DZT9FZZLlCznSAeYlboukI0+AjqTYdO1QixUlhHdD/TWG9/S11/4bfl/WPnpZ57Wd3zHF/X8xz6py1c/hJN0qveu32BvONFkdKT3Xv2G6sme6uM7Kqf70uiu6sF12WSX9KbeePl39NJXf13j3VvKcQyd3Luun/uJv6n/6a/+1/r5/+XvaLB7k7F3dXF7SRtLuVZWCi0tl+w78JyO1SkKRTPSlvZ292RcqGPIqR+wHx9pzCf42zygD3hcnNRBd48nWtl+Ulef/Zw2rnxRhg5qRns2LMoGMgBp3QZTjA65yggUpUqg/Qi0VVAfoTeAg0rm/3NmlnIikZpFSPr+wcm9xtMEREbDBSQmlAXv+0Au0XmaQ5Kjm5DSnPk9BZdvARhxkrcsVZRRZenz3FK7XahdtlSyhkryZYwMxZTT5wIWsng5mKX6YKQRIM1JG4jKY0RS04M/QzYw2QwbmyYap8vRaRlL9J2j61KNnttqtwq1XR7SRFMUKpO8hWIeHwHLTZFxmgX6CShF/Ew337sm43y6g9NyY2ND3aUeeMn30NFoks7PEIIK+B8fDdTqtLW9fV7f+tY3WXs9xSLXe++8K5erREch5KyhWt4mLwpJmcTtJYSoGWf0nju+x2MNcfb0ul3l4LukENFOynNvY7p4+ZKm01oVDpUO5+SQM3nIh5YQTHf5mJKZIVOpX/jlPe0dbmpYLevWvalOqlJPPfcZffQzn9eHP/ExXbx6QS2c0x0+4m7xAWZ5Y0Ot/ooqRV2/s0+fbT33sc9p/dwVfePl9/S1r7+me3snWt/c1rnt8wroxofgTtQu74wCHfp9dcLXkQF3nBPObkGwtrqCXpXmrs15PMUZVHHet/KIw/9YU8buR07Nvi5+84Tc2WDweBCuvfNGInB6B1kqpsizDgIZjNwcghkrijL4eYA+JDCvsZx+AmVoapeZfZFzscLx6DK7zlPKPuFjRUnQLgJtQNROy9laJajk56tDjeOt5tFVw8/PW/9Lq0XLWT0TapBcEVNDBlOy8RjJOzjvBwEq1m3UmEZZGdTGeRLMVPBWVWcmK4BSsjCVcR+t8LhYgEfI5GP3+2kCPzujJN6R4t4Z/HxkvbCoVFOuqatpVudBKjOJ9sFMWWVJ5sl4JmURKWoFeGxtrXCGZ+njYLSAEmdYOQPDQTUTZQJeCSxDczFmsmkmjQ2bRt+cc6JF8H7o30JQRG7LDBuiHh2y+ND0DMgkZJH3Q2qsGdebWSYq5Q4WYY9G32aGvFNNoVGRa+r2y5qaMJej/UNNdg402NtXNRimd/EEJ4y6bUXO1HJ7XcXWutqrjA0bdlutfMLgmUNTrPRULPVV9rryvSZHHmN0Dq5TC0Gi34p5riZTjYbYBc5Yt4F053JtzKAhDYDLmsaRSVkWmZrIVBlpEChlHklqkkxeZkb4MFukfWOmTCGrE4g+DedWiU4f2+rCZxfdDDSZTTRiHwnIxhVcXAF09ucyOAhdeq/OX97RggidCp4NLJCkBpwJtdMgg9IipSIzWQhkCM6jJnVwOrKP8HNcRjQT0z7TlDZNF6kRFQTTo/8TOKoeCKYA9kEQuBpsQ2gpZwhb2FQt1woXqj4XxdWljnwQbjAWWVmxpcoHMqsUoWP/k9Gm9qXgQqJVw8g6vbaMBWp5UIeLVdEqVUHTdDSB57GKOKFYKUMJIUT4ISMMZ8gmiwp5WzKMNgs8wka6u7+jOlTqrfbgHVHMFJ4CApCpioWMr/JWIHNRqsQwI4YLY3qeacKE+KOrxohjEVRyWAYWhVJ/LcVWX60eBt9bpduu6qwlxbZkLdVIyQmjpdVl9bhkHnLZvnPnuiq+IhqHdGbCCHPWuKkIBQ9HJTBJhgGNhmPt7R2p4kv0ylpbK3ylu3t3Vzt3D3RwcKIYoWQjqfiKaCGTy9dCZ2+8+pbu3j7SUmddTz5xRa+/9hbTMdE2h/PdW7dk6K7LplfxZcHgUdMf0ygEJkcAUSfE/byXEzQoYg8Gr0dBwbwy8YMVfden0PTh9Q4NWZMLFObAxZLC/eCywIjAxjRHp52Wlgnp0RxPAlZm4VFAWjnMyd3+kjxePgvMPGzeNzjZIxUg3T6cX0r9LyKQudEXlQ81MJch4dALAjgdyRwzJcshQMmAFE4zXrIPlM65Tb1fOLgcch0x15baz8TtCQYuj/OfJf20ljfAvX+wZONNXTBKAI0SwnwMia9rNFBqQOidQqIRkrpOEEcOT3/+n9X20z/Ipn6EPYw0qAY4fibqb6xrZQ05rFC7u6at81e0vHJOIw7OXb40HHEhuO3/ZOjOnm7d2eWL2FSlr9kQdcJXi3lnqVt7uOAIhwX+bMqarimjMuSRiwhMyX8wuAH6mJo5q/WH/tif0OMf/gyXiU19+gvfp87qeR1OZtra3NKv/vqXeFwt8UhcVWB/e+bZZ+T/kcopB3fNviL2B7NMIx6e2xcva3XznC5fflLnL1zShEtrZC8ccWl94803VJQtraxsaMLlZf9gT0vsj/7Pva5evaw2e1KE1/HBoUIwLlJD7fJIW11Z1/d89/doZqYLF7f11puv6403X9Px8aH8a2yn1+HBu8tWl6nlDwEeLTfv7erH/+Jf0ud+6C8wsWEOIiWgR8Jcz+TgawA1DUFWaOPcJV268oxisaTBKMP62rrw2DPavvgU/ayo3dnERJbV6W1qNmvpDhflLHRoD5dg1AHwJICgD6/xSUq2xBwxWTXAJHnBa5mzlBAFoAmpCTVOex+kKXMOuiHCvr0fSyNqUM464ZDlDLqpXMSBzAIgMhoQQC6C9+5AmSEYNOS+bTALqX71whP63j/9L+nyUx/RQRV093CiSm3lrb7yop/+2uTc1gVd2L6kleV1HHt9LXeXtL+zp1hJRzu7unX9mvyfge3v3tXB7j3t7tyRqqFKLmrHB/dUj49wlJyonhxpdLyr8WAHn9C+RuMDjYZ7OBoOUe8I/QIoy8fm9psXJXOCnDEoLwvlRUs5NpNkj7mUN5DjwGzhAOrisC2WVtRdW1d/dUPLG1vaunSZ/LrGfPXYPTrQ0ehEe6SWR3qqFeE9xuaXeqV6hYu9p6O9G6qP7qrae1c7b7yonbdexMFxTUV1oKLe197NV/Xbv/Yz+s1f+AndfOvrmhzf0mRwS9NDLnDjQ5lf6PmAFKxSzVf8917/FmfoLZWM4ZnnPqzPfcd36gvf83361Oe+qGc//imt48gqy7bSF/+D27p58w3O4F0ufoeCqY5339Xx/g2pOlbNB512GbXcKeR/iXR4+ybzyNwHI3UgIdTYmngw1tjClPWPcsnVOtrf1YsvvKDdu3f01FNP6xMf+zSPz0/qM5/5Lv3AD/2Ivvj9P6Bnnv8Ies51dLCjX/7Zn9SX/t7f0O23v6LR/usK1W2V2mHM7+jdl7+sF37z5zTCybPei2rPBrr33us4fa7r6tayLqy21QmV4uRYbYxlrV9gP4F7/wkO91vM+VRiH6l5ePles7S0oXpmKrp9HbEfhVZbQy7f+8NM/h/SvbU3Vr50QR/+zHdq68rzqvNl+fqRasKU8UllHtVmb0nOD/QdHcAZ9mKuEzNWtqD3NjXtG5jAaAHUSNDZWYC7+ZpxcD6weCDM1zls4An7VGkppimp5xtoYroA+/4hPIxOMru2FnCfAG6ncubYs0NQNE8XUMrt3YLp/UCneCEqNB7npCFCHxWpj5QDd7ez/Rp6zzhPsiwDXSui51OIUSV33YitFsxB0S5VYuNlUaooHQroS7mDpwHPO+QJZ8jvDq9ghngRMBm6p6iC9d7rr+hw/yjZ6YSPCkOcM9s4P04OD7GxEnlmepy7qItc4YS5fv091tm63nzzW+otd/T2e28qb2fqsuhPTlhntMiyLPWj+a/dyXXnzk0Z2neY8FFld+e2lvod5XnQ6ORIPe6/o5NjHJYjBCEAABAASURBVEwb9Ftoj/1ub/8AG/eZCppg26urm8kmZzhY/CPx5tamvvw7Y7302kxjrcrKbVlvS3ePp3r92nW9ce2a/FwcsRZGynR3f6A7+0OpXNa9w6neu3GgV167pV/6tRf0wtff4F6T69Of+bxWV1Y1ODnRIeey/8XSxvqGct4Qe7xJJpOR9kkD89hiLgrkd13WPLJFH9PJDOd0xf6wj6zYFHud/7WhgztJxqOKd0TFHl6r5nGKSvR+vy//yj+gnz1V3Df8bljNZugvyu1O3iGsa2/IQvH6BDhmJg7gar/LIlPFemrulK5HpRWXmmMDzsfgmpDOCztc8EyLb16GXapNUSJIuQejQNGBJPELpiQrZW/CMJoyeIyDXhkAdSkkAnJn09OiI6Usm8mdHAHbojFX5JlktdLPPE/O67i5kEvBaxfgCNeAg+flBs2aS2nIpAzLjLOGbxRcZspqlzGtTslAggWpCF3GgLz7mAXuQ9BmmRBRM/jIaJPVcp9PEXOK8PEC+y+XAon3GwYg8ZZWmEl5Bhp7kMNMNXM9wsZlPt8FZxi4CnIUa9ypJwcDztFj2XElLwuHS12PpCJT3Sk15CwesT8E9gmr4L13oOM7dzXko5LJ5WmJTumzkFo95UvrMt4T+fqW2nwQba9sajShHR8NplnU1EqFdk+h25HgP8mDRoY87TZte7JOVzX7kykTFzXVbuODieohQvPhTRhQ7cpifFbn9M2+gt641jCijOkMkutPM2X8L/GhLJ9XlGoSNJkcVZS0h5dryhWeUZfNMrKZUKNWe4U0OhKsFOijJjPJ0B8yTLm71IypZu7k4AwBA2BzGkzZaf5+ZtZkTUkWPURTO2/6Ej9IHqLxtgABY4HCMyQPBbfVKc4/liztH6o8LSbuHrkgDgaxlwHCKd1pZqpaUxGdYoxChhJzFFNigJHt02ZjGUY7w9njm8gIRR0yiYPRVJEDrEC7RTlRzCcy97hmYnMigneBXRTlTLEIPEjaHEwdbDenTJc2lv9bvIJFE93guUTFDEFrg2+pKZNUocw6y1VjaFneUtntq728rKX1NS2tLSsy6YPpWMd8PRiweCa0RRBZ0VIdgyIHWX9lRf2VPv0GRieJLlyesshVFqUKLkF+QAbLlZNvd5ZVtlbg0VcsloCeiDTCUEZsnAbf3sqSYmmChbp86SyRQ0x0lYw6A1+mMajONOOAqquZQjAFLJszToPBsd699rouXThHfqTbt/dwKHX05Icel2XS11/8ut586w198lMf1/PPPaff/K2v6+tfe0WPX31azz7zNI+AW1zyJxxIy9rb3dF7773j3aOtjH7j6ZzWDBex5SnZhK+9NKX0MIBSIEJOPQwyKtw6YAGzxJPUWSnVUT0P1jCZl0icbpF4HiAw9yD9oIOJlyk9GFInC1SgF7sP1uRlYU5gc8E8wa5ZKbVITwGy9+0E/CKcrYddQiNDDVTMYTWZaHF4Oi7pMRGdiZwHkPp2GThsGR5CLWiQF97GSBYYmFIPN/pJfGnjlwY/nD2tvAyvxMcbJbqpks2xWVmGXZPWbDLpr6lqsdciAXRTwJt4d4bd2kJvCQmdM53T1Ck/r1gkc1lTO9qKNWLoPPGCX8yxcy5ooYPNtUz9tb7WtjcUWEe1fyW3Hlxb+tbr1/W1l96WFSu6dPUjOrd5hfRZbfM4Xt+8oE5nRRtr53CurGnKGkvzSj8pxZ4Qw4dwCjAluMQMdiHrPOu09wkXlb9Hmtq6vaSpUHd5Wz/8J/8ZfewLP6x//z/5r/Sv/Pv/V/0L/+q/pcee/LBa/S3dwGn7CS6EO/v31FkutdLuaMb6915injOOVca6pBs3d/T4Rz+r4TRKmWk6Gihik888/Yy++dqb6m1c1Nr6BV24cFEXtje1vbnGJXAgzYbaufmePs5DsQvvS489rlu37umLX/he3bi+q7i63hy0hVTESs899yHl3ZZCWaq33me/29D//a/8rH74z/zr+tf/z/+9PvKZHzhVicl/gWgOSc8UqSCQaYLRwvK2zl/CgXXpCa2sXdD6Fk6K9Uvq9s6xza6q093U9Vv7un5jXyc4h6ZqKVhbSytb3lrGZSqBwS2BRJI6cLNzG59vBMznFFCCRLCIToVivqdzYD1i5CwdLswwmqLTBbmwFzqn6A0dyIIwi4pnHlAWmJOAXA4IZQki8nkbB2+HPLUD/dJPDTTYecweWi9kIm1kWtAyHtatj7G7cV5/8F/4j9TbuqJBaGuQler0NzSrS127dlcnh0Md8BXuhK/Hzu/Ojdt665uv6fb16zrC8edf5qKv7/FINWfdiIeRr97jo10d7t3FUbED/kBWn3C52sNZsot/aIcvejucE/dId5MTaOKOIhxHEme1aT5WHwt68PGjHy/5OBuYcoesnVo5dph3espbHc5C0z4fM07YE/2/EzRgzTqc8HW7WOrLeAB1lvuKZc44O1pjX2hxOWyVQSc4PSr/ZxfDQ7WySh2rFJHr4NabOrr7tsb7N9SzI/V0oPHdN/XN3/k5vfALf1Mvfenvaff2yzq++5rqXT6A3HlV117+Lb3ytd/Q7ZvvaKXX0fMf+YiuPvOcis6qVjYe01PPfkZPA5/5/Bf1yc99Tt/xXZ9XyCY6GdyVictgva+DO6/r5a/8ql78jV/U2698Rcc715TbUFcubmCax3rjjW+I6wfKqmlT6/6PyZ8XghWKsdDa6qrKImo0PtHF8xf00Y9+XN3+CgYUVbbX1F65oMeefl7f9X3fq+/53i9qe31JbRvo7W/8pn7hb/8P+vLf++t6/Ss/q9vf+m2989Vfxgn2U9JwV22cPCgG59hQvTBROWUfwVnVb0lXttd0fmtZa71SNQ7AejZC71Fd9NHq9XRyMtHtO3saDmut4Whkc9YY0eu8UGtpRcfDqcrehnaPZzyCp1o//6QuffhzXN4/jInVCdzsyUnsFbEo1WbPL1ttJYi5cgfsRw5zndAFywHbobE7fmrOsQr7cECxis7LctKcZg5h3nKeeIenwFoC7UV5dBZk1DiQPBCcn8MDSOYCnLefo319ukwONfK5nI9CzV5zH5IM8/aLnj1Nw19kvJAAtUHr6JSjezbJhHGcJRpDB6bInCTnWruldrtIOK8OXApjDJQdXFcmBZ3+fK26/BN07P9kx8fUVPosNDkGPh8Dukz70oSPoQBjnvBBcsTeUo0mcmdEb2lZrVZf++xLgXt3zpwXrPsej8F7u4daWt1kXX1E716/hRzIU7RVtLsqyrY2NrZVV7VWOaPyUGoEz01wCymadEaSYT9dPgrVqpjDWLS0vLaG3S5L2MbyyooOjwbq8Ihc3djU22+/gzxH7GNTcC1d2N7mg8RJ+mtDH+/a2rpWad/GLq9euaKj42O99upMt+51ecUs49jJdDAwgK5by+quX9TKxmW1++eUFatq9c7hNB3q3l6lW7tjvc05e3NnpC7n3uNPPacnnnychmJtT1hLI3Xabd28cUMHe3vq+z+loXZra0tDPmCt8z6JIWjn3g60Q9XcDUIe1WUsLmuFzsejMWMfncIUB43f13wuE5w1Mnh7GPN4GDNPmAMqCnLbSPj034ar5+XgqNQ62TF9VfP5rj3P3FSsSe9DniZKmsAMjsyEGj4GLpVIpw7YP7Rp6ZxG4FLerQuaeTBvFygARt7g/TDMnBfOjBAy+oPKYkpP7Rq+cHcqxDyzjyC/y+4gf/HMhMCZyCo6LzLmkDU4kXpZv8+f0wYz5SEojxEHX0Qk5FOWUq7aEjyzLEvyznDKGHlxPo9whLpcWZbJfwlPveeplmMXUDujQA19WQgy+qqdyCQLlkDmaSQJMpyVNW/v2u8+OFI4mNmbGfxsyp1xkv4S3f/Z8mg44XyeagB+ENByK6huw6NsqcX6LENHGknHe0casL4tC4qdjkrWvFFf+xu6ymT+50/MnWIhxVJqdcVhTtrSNDNx5IsKWWxLBTjOgOGsZq2ZbHlJra1tRdZt0V+W8U4Ay/lUazQYa3IyFpuPptwsFKb0AszoQx34Zoyn4h4De5ymGb4I5ZVkE+EqQIczTcERYxczRWuR1nxEPlKxRFtIa6hkQWUWldNHhq4r3txlBi24CR89rAiqUcQkSHVmanQeFEKgr0yyTDKTmMsAiF/N/CTIKKR6MimlrEx1kxCDZ2ogb/LUKQH8nJ7qpqwHf4mBN3S0pwnBXFCuMzH9ggOFM6FuugVjGKgUDBIHMB4oefIA1Jo2reA/PVtDOx9GwMOWB6lmY9m/d0f7ezsas3mEIlfMc9UoJMRCBRMb80yx8EvHBAOLKjCGaIVqRl/XA8mGOIQGGnPrqKZB5u3aucrcVNC2WxbkYxqYmdFOykJOOcAhamYOgUMi42LZ0jJGVXb7qSzqCgy7xNETSYN/OecAUERGg2eRK3JxNfpwWgNfIp8faLEoFTnUctrJDRy5YtFR4YZu9B9byoueAil3bg2RvzbkZ5E4n1avk/4k9eKlCziBWooxAMiK1D4I/7eY8lFEx0k+/2Q9QbEVzt5jlXwB2Tp3XucvPqZzjKvd7qVL2gtfe1EHh/f07PNP6vmPPU/bjIPmSOehvXD+onr9qJoDY4hRP/3Uk4rIVeFJDnRQ+387wYye6d0cQrJjcvNgwkgAPfg7NQSMwgdwppYWDT9wZ/MUf+/gDaAyt87TvAmRE1ZwpuQJZQ9OtAAvN1Aj0yn4weVQIbSnPL444yB02Uk8nMl68T48VEHR10OqJ5/SeZSKdMGEgaH3eT7Rp0rQ7xeoq+cyeZrag0ukpHBKWY88XzMGhkdgXVJ/igezqHMcqiJxgpqsr9SpfM2I9Zr6YNNnN/RWCSBOwfXrADFTbwlShbMi4zLQgJxzSYNM82H0EswSfTCjuUMkdfC86dKzf1GbV34UXMbBU2tn71h7e1xsYk9VsaI33z7S737tSC9+80i/85Vv6bXXrqu1ekGbOH8Cl8xDtoghXxX8oFjbOq9Wb4leff6TOEkOubE4uA0lQEaf8FOA1ps4DWC/F8AjkdPsNLgunB97ozz1snydRbXLdfU3P6Y/8qP/e/3AH/4ntH35GbE56Ht+8PtV9tsK7b6yTPNfrZBHPf+ZP6Af+qM/rgtPPKMPPfu8XKZ+t6eT4UTPffo7NLS2/sV/+V/Xj/z4n9EP/9if1ie/8x/loF7V3qjQ+uVn9fTHP6Upl8zeuW11+NK4fumyli7iSPixH9U/9y//2/rhH//z+uf/lX9Hf+af/jf1he//E/rL/8VP6j/4z/6O/qP/9tf0x/+5v4wTa01tLqbR97ZTyTSfZvTn4zyFOcEiMTIBmO+DrdaKzp2/qmef/ZQef+I57R9NmMuX9NVvvMEjYFe3d440HM3U7i5rc/uSts5dlJUFDJzJAiii07mpU2gCKDfZuWAPy0XZCbAInQLtkC+hyS4ClNipEhCjb2qgI5Y3xXzBWQJHNGVqnYakCc61gSSnZ9FYMgfvoCH6wDij87eiAAAQAElEQVSRs+6dwNftWVAs9MV//C9pitPs2u6J7h5WOjyZql2saHfnRG+9dQ0xOXcq091bd9XhHBrjZPELX50+LNSq+cjR4ozrdtoa81V8NDzWzq3riqz/yckBFyucQBpK1Qn6PCI90nR0oHrscMzjbqCJ/8eieSj6Q6TmowuELi4qcUVw8eL88A89CRhLxTnjD5Zamdzmp9hEZVGtpVWcBZdUsobHCorYdmdtSR0+0FhRyIqovCzV88tgr8vX75F6yL2xuqylXktL/a6O+AKJx1dL3VJFNlV1tKOd917V7Xde0tHNVxRPrmmpvqPi6G0Nb31V3/j1n9CLv/1Tevkrf1/ffOHndfOdr6ka7Ghrravnnn9WW5cfV9leUw5MrSOFHjIsqb22zUPxnC489hjn6l1NJ3vYARfR47u69uY39ParX9M7r7+oX/mZn9SXv/RzevPVF3Vy6HSHuvbuq6qPd1ATGxUXRonLK7cPUy2QsmCsolqH+7upLPS0wpg/9clPae3CRcnQRd7SlPU+qYMCdwwBFy5f0jNPPa6M+egXE3V1ovde+1399i//L/rVn/2f9fXf/gXVgztqx1plNlFgTnP6Hh7uanO1q82lrs6vL2ut35FGzO3JoSocT0dHjC03rZ3bRJRMB4MB96+gIy7de/vYBXua5W11eit8OJtwp+pp57BiDF1dffrjeuzpz6oKT6VxWTD5gvK1orO/msJ8gUzJLsD1IfCndk+d4OwAOpUSTcrBO6VN5CybHPEDBcrY1ym1Z86AWWDdPAgI7Y0SWGp7vz4hPfI+AAIiESNgzZyeyu7lU5gyLEbpGwHjgRpKZ9KAeXIapYxj5kCZMC+QNIUUo1iCFmOIMVdZlOwJ7ZTGCBWPF2KmwZRzv8vBJXpvGIRqkZp16veMtFecyuxS+tAa2WtkbwB6HpE1e4p/sDwLo2qMQ2Is/6dOG+fP66kPf1Td/roGQ1NRLOnylSd1mfOsslLW6un85ae0sX1FiljvWLpw5WnuycaHgstaXj2v7YtPyliDe4eHCEJwOXkQVzzixa+/sq6yt6pYLqvT30xnVmx1JMt16YkP8eE36hx34/7KGvUr2uZs8f8Gz87unjpLPfRUsE+2cQoNtMK+4uduxsPl0hXvf0Ura6t69fUDfe2Vu/rqS+/q7sFMeXuLe/dF5m9Nh+OWDoelTsalBqMWDtBab7zHHnQkPf3cp/WRT3xWWxcva2v7nFplR4eMY2W5r3PbW9rb26fPVY3R42A4xLnT0/HRkdzZc/fuXR6yU/a+vsyEfGMVOW8S5uDw6JDrxZTR18jfPoWyXajkzIxlVMyjLAA0JkArPhQf64Uv/1JydseYCRKFIMVQ68u/9vf0lS//MgoOrAXUl1p4FBgnqZuCA1kPRuRAQrBEM8VumJ6Ul2AMJ6Nz8zQQA/I8LVJwfgmwJ9p6Q4aXqu5H9EK4X76fq7HrGRBDPkcmZuTpi35SmPfvee/ewfMQNWHmEokdVwo8rC1kSj/PgzVADpT1+/7B1N9wtLMMWbIgIYfgMQUQmXKmDJwB7gBasB5iB1N/pWeZHJ9lmZwVsTJnuyAkrbmrG7wNmohtRCYzMv8yaTKrUOdMeTBZBggkYDhEOAI0GYyEZ1XmencaoLaM9SJZmSvnTMj9jx5We+JwVd7pqc2en1dBbPp8RNnX4HgMbVdd7tztS5dk6ysK7TaS0ddkquB/pcObF0OGKWicSHG5rXJ1CX4dcEG5MqmaacpHhJpUeSFbon5zS/m5cyrXWWv+17c4g1W2NeX8M8aR11ly5pTYeLssaZbLhzLCx1DRN8qjQ8IM/nLFzWjlZYCAhMQzZVkGz1pG2sKn4PNfs7/Mmtqk8wxNBu5HMZrS3IWcWucwU2yR96zRDzyoIDT5mpwHY45N4JzGEQtw+geACsgkSxlv7yCfPwvy1Ms+zkQDXo53+iyTvA/xo3mNzCRKcz+Vor/tQ6kBA7BabOgOrDZnloAGNZlUQ+r51JnjHSictqMt3Qi0B5Y63RkYBlrLZBile9hcHv8PU97kMnoHr/8slmrz0ClbpfqdUssdJhvBXeGCOLoBx6CCSTWUVfM4Hw65fIwnXEwqDQdDVRhJtCijV/lFJPZkRalWq6X0J2/IZs6LerZBFdDk8LJsStsTTbgsVdMJX63gxz1Xaikv+irKvtoYeYsvXiXeTOcZi5ZCbKvGk1lVGJjakgEcVhaXJLz+ylc0tT74jgxZFFvoxMgHNti2Cg6jWHTARU1YPDX9OY9KhQoOrqK/qg5plhXYLJIbRhakEV/hxnxpzaOkrJblGVfGWhXzkFO/utTXlccualZXGjOeja1Nba6d020On6ODXEeHtR5/fE0XzofUttUrlYWpbtx4mwvsQIasK8vIx0FgNlVRIG8xk5C0wi7M6MQBPRpYeUrZ0LwsxWCbGjL3A8bGFJyWncLBmz0IYOHjvE6Jv10Gcq+2JAe5VDZZaMB5G3WePgKQ1whVM64E2JXbVsXX54rDt+Iy44+VGruHVGfbezeJr1d4wdMEdYrPRt7Horxoc7+J5xwWFKSPFEEQqGlCaBKPF70l+RkL04Rd1iSLGqdy0YPM5wmI6NfBSI1ygjQ4p8XOsJ2Kx5rPudM5sHSciRNAaSlNEdlg5hpOxUUUDBxgTk1Kkvr3dMHI9xQEbZq4jk+hQRlrTN0/KnV/WIFLYmUdqbUBn3W98eodffWV6zquMsVWoWt3R/qNr7yq19+8p3HVUSw31F/eJl2li64s7wFdGD+oFxBNYBxJNvShNJoged7xUHhiECQw4och1S0Iw2lbMPfDB3Q9qEayPvJuPa7v/L4/qh/9k/+0zl98Tr1lDs/WCu29dxLaj/wLTbmqTZxcV5/9pP7RP/RjusLludNexnm7Dh4eP/jHdPnqM3r+U1/EuXRFP/Djf1E//hf+Jf0gfD/xfT+mH/+L/4L+8J/4C/qBH/3H9af/qX9Rn/neP4Sj7RNavvRxXX3uu2TLz+kjX/yz+tgX/4SufuT76Jjg42WM5OZhLhMlxCJmgbOOULabzX2gJgUnd/ACvGp0XLF/zrjwl51lra6f18r6tvb4cvT1V17XG+/cZO66KlpLKqjv4RRYWlnRJ7/7h7gQL8vg4eDsHBoZPAZq4FSQuShzlFctwNslQC4LRA4+RqaPCaSKtYCcjlqU6Ri8EwA0oXDak/N9sFzL9xAHv8yPmTsHX1s1N2IXKZlY6tdbuqyOJe/swbtcCxBlak5D4sEe5fvT8rkr+r5/7F9Vb/2ybuA0Ox5K9+4dc8q1tNpfc8Z69dXXeUj4uVmp4hJW+x7HV/Qy5Oq0WSOSrr31lm7h+NlYWdbe7j0t9doanuzpcO+uapwA9ZgHl/+zZM7LenykekSZ8wiGSoANGDcJ+eXK9eOQNDTXoGVJnXkIsljIsdOpySHkbbWWltXtMb84qWoLcghFroh8OXeDjtdjC6sbG9D1aa/0Rf7o5AT772tja0O9pY4qLssn3AvGfGExLsRLnHNbKy0d77ynau+ahndf1503flt77/yuigHOoHBP1fFb2rv9Eo6vl3S0/7bqya5a6eyrNDr0i+1QI2xWnNEc7twZak1QtOt/MjrSha1VLs4D7d98g/3pBb2N42epF/WZT3xY57b62t+5pZe/8Tu6dfstleVM+/dua+fuDWl6wjgG6GWEeY3Ij4EB+KGO9+/q9W++rLt37ii3mZ58/IrWzm9Bi52wT8t1y3zk7P1Td+SUYJiTm9fe1HI3qLSx2mGkYrqvbnZEuqvJ4Q2F6aEKO9T6UtTjV7a0fa6vi5c2eEAONBzuY7cnGg8PdbC/r5OTEWeKccfIZFyqO8tLOJtd3plaeS7E0sG9PWgPNMTGh+h+dzBWVSxrVG7qyY9/N07nLyr0HmfOS8ZoTLs1KSMxiuLnepyyiBbg5fswRYYHwYdOM/jAzjPw8iSdfvBZtE10NTUOJI+GAI+zkCtaDq6R0RDQIbE3Wn8QUHU/TBvyCA+HBY8GC5kzIZkL18jM3LF+/Cyv5qnnGQqELvxD4BWgvC2vFeyFQtpXSOHr1TRsAoUpMMFmJlwWXTdTnL4oVTFE7qAVLOCU+m2anI2pwTac71ns/TzDawqBJJjsLFAZDBxjryrTNJ7T57//z+mH/9S/pu0Pfbe2n/guLV/4nL7nB35c1trSd//Qn9TVZz6rJ5/7Du2eRPJ/QJ//7h/RUx//HsXeFX32iz+mi1ef0+bFp9XtrdKhGO0spXSjEIKWVs7xseAJ9Va2JO7l3aUt9pKOOstbevYjn9H69mNa2rggGKoP7Ve+9rKefu6j2r50Ra9842V1el2d395UKDK9+cbbWt9YV4/7f8lH4PTPsLe31estaTrK1emf1/Xbx7pzZ6a33xlwlx7pxa9d17vvDfT1b1zXC19/V5/41D+iT3/u+/XYlad08bGrunT5MW3Dw+c3xqCiLFg7o/TXSL301zy1InfwyWiMI2isAe+d1dU1Xb58mfkK8jdPtICeA3R5+ushP1d6fJjxuS3bpU6Bd1DpEEtoI2ASc0GUwr1bt3Xz3TdV5lGDowO988YbGrGfMlM4tIf6qb/5P+ilF36NJmfavY8peC1E8CTHRBALo1HN49tlkrcBjDM1wXyNKdE69QJoBhdIMc9afs41GJAfEDDthpZM7fY9q3nXBPZw2k8A8N7UclNknAnKmPTuuo95cR9PvfhlgM3PK8OeKc4DNeBdhS7xHPl7JjWPbDkkSuzVecCqztBGFoR/gZpMWdaAI8iSzPDJ+B5MGyhmEGZZRq4JnvM92FNHM1oleZE5ADnjyUNIxP6+mXLuJ52yT3NsyLi6acZIYF8nJ0ktiwHHIjrBLkug4G1edjuKOClbqyvqrq+ry1lssUDHU+zmRMf39iVuHP21TS3xgSL3/05kp6+6KDTlHW4xV7oacEbUx5xznCsYN1M7U7CgiJPIoSxbqnHkjDhDjjlfKxQd+8sqVjdliV9bdasnLvjAkgTvEKPKLFeEVvgCpIy9pKVpGeX/nSV3Yk1dOZKyGZCM0VNJs0xZBiijIDhk5Gaa1bVCyNRGLgtRM2pBpXoxBw45am2hH6O9Ue+p42FKiZABhABHWVMwaOUAfoFbpKY5Dannz4KSzDWtfi+A5AODj2IBEJGdYpOEZm7us57SHeAHAjkfuBvWfUAcJ8aCPEn1RLUD9NTKLWtCH1OMkI99yvKWxvCbhQA26OC41sEECVpLqmrjknWsoh4xiRNpNmGTG7H4AwbGRbya0qYSNxPqKnC0q4NasVQ0ExTyboejqUaTwCMw6vgEGvoWMmZAST4w2dH/TIsRZzhITEO1ilqtMpM4HKvpFF4l2UKjcRT3R4wxV46DJ9JXHlsqMT7Lu6mPyTTKOGBC7Musq1iuAuscNssAOB5msd1F9igIVHZbKrjIlhhtUfRo2078qypAU8rynqqsjZ4KFa1lxdDiojnThMWaFYF7J9pmIoYZ/wAAEABJREFUxZrVGk1OpFCL4Sg51qiqWFQ5+h2PB3r5lZfknuPVpRWFWanr1w/50jDRxnpLnc6Ex/LrogN96OlL2j++p5/7pS/hIKq0uc4Dc32Jx8KB/N9o+55QMW+GUUo+D4hKoDtiD1NXvWeE8pr0/WIfIgS2qEsZj+5Dynm0oPH0fkdeehSc3kEB7gCbCZlTWeozMj/aeI5JfdRKG+N8NGdGBZEBTWhyaTB006RnazCkpig1WXg/IENikKL7dPPc+2PnlZ5AYPTKUJXAcXN5PTnthz697KQOZrQ6hRxTzBXnB/BpHbwgYf+qWX7NPHudfN59w5NghQCkKZANYFLeI6MeBt6GhIIULCGhov/T2IkBZJyyXzhQSgEUYtdnoMQ2cx0eRS57l1krfX35t17Rl37zZR0NZ7pw+aouP/4xXXn8E1JY1Tdfu6VvfPOa7uywh4S+InuL1JKFrto4Epz/aUcp00RnpWvkn2OQvylHNSn4U9w87+MCBwEBHOWGKzHDJ74fvPwABOocSJjQ2N1Se+NpPff5H9MP/WN/ST/6Z/8lNexm6GSmGCOXgVzLF54lX3KB/pT+yP/uP9Sf+/f+e/3lv/Kz2rj6GS6yn9e0dUHTYkNx+THBUJO4pv76VVmxpasf+QFtfegL+sz3/Cm+0jzHZfgj6i5fYg8u6cMQZDoHUSbrgXnyvZ0JAMn8eBl87WuLvWFB6PpdANXQEi8Q85SmUhYU86a/MRe0gW8yAR1zRkxwCLS7S+quLHO5XmLeusrZLy3kOo/jy3JTxaXSIV0u/cIHU5cvAcKklP48dZk9bf48veLsaKAp+1gQc0rKsGnCHjAvJ57sAoxvQp4crKATP3DOswHoaUigZ+o8UIAk0S8eXSnljJnO5XXVYTBKQBvnRXIajIk37OoBAJcIkNc7c2l8/XjbzYvP6I//y/+5zl16XNNpwKE/5PKypLxo6wTHWjWuVYSCh/2UY7RKYH4esg+MhyOcHofyf1qwd++eDg/29cTVKzrYuaf9/T2dHO0lJ9DxwT0NTvZV4QyqcBCMTo5UjY4bwBE0xRmBghGx4kIxRTFANUUPrEfNlEdT4GFjRa6ci5MsMAwfRcYZh9IYnxWlQszVxtGzvn1B/dUNxtFFXSYrcylG1Ra0f3LIOVmp4ILW6XbV7fXkj6S7t+8qYiMWDDuptLe3q4PdHY2RdbWTq66ONDm6o24YqxO5Ywxva7z7hnT0jorJHa3lQy2FoXo20PXXvqqv/erf1wu/8Hf14i/9pF76pb+jb335Z/T2i7+g/Xe+puOb35IN7mh85x3pZEc63tXX+Zr+5iu/i3PsQB//2DO68tQVfeF7v1Of/67PImObdTZBN7VGgwNof1mvf+1Lmuy9h672VR/f4og9RIX78H5ZL3/553T9jReVT4aanByrZZl0eFeT/Wsa7Lyuw2tf1Wu//dP63Z/7H/W3/uu/rL/+n/2f9Hf/2n/Dg+5l5mhPlnHRrg74onrC174DtcOJnn18Q09e4RLfGrOvvssd5656q4Uu4gi6cHlLnW6uejrUzs5t5pH+0HVVg4ul9vxhGAu5Q9MyQ9ZKRQgp3dndxzFUMU+5FDuqymU986nv1se+4wd1Urd0OBzDj2CSnQGJ9g1aqYJ8DTRhKoTBfkgaRIppDm3K/p6R71EO70vojBDGdOZ/4IKZgjWwkMnO0pBvBIA45c9yn2LTlNGbMTabp1rkvQnVp8EHm4Covg++ph1OB09VYjxPU8I+kPYZKnwVOY4JSE0a/uiPjONrCB12b76mvWuvcKrXSD5TZE063gE2c2oSaj1OuCQXJfojfiD4GB1h6Ot9IZiiRdZ+VGRd56zfmEfUmqey4xzWt5/WE09/To9d/ZQuXf2oHnvi4ym98NhH9aHnPgd8nnPqiq4+9Sld/fD36LlP/kGtblxEvBm8siSti+mZjQvP64/+Y/+iLjz+OV195jv18c//YWzxB3Tuymf1+X/kT+oTn/tj6q6cVwuH0Nb2E3r8qY/p2q1d7uZLavXYM3GgXH3ySRmynzu3pZAFbH6iSxcuan1tTf3+kkbsmQNs+ik+tvSWzmlp9aqWl68qC1vKsk09++E/oHPnPqQnn/qotrYvqlW24Me4EfD48EiDk4GkTMPRSMfHx/K7+pXLl3T95nWNxyMNeACXrUIVb5Ll5VWZZbqNs2Z1ZVWddod9ZKoQQ8L76nBbcR4nOL4n7Ln3YaIJ56X/M76as6fiMVZzDjn98fGhXn/pd5ColqB57Vuv6Od+9qf1wgtfZv3fYo86Yi8a64Vf/xn9xs+x9730ZS1+tsjQWqcAkorGJgIFlywlTUTdKWnKB4rQGdULAGMJwJEqOHeTz4XnU8lpvXoOZ4uRd9Jk4ueN992sCr/XO40ZfB6AXGa5ImsgYpdmzE+qzxSDKcvoAGcSKNYU+naEgSOYvBJgXihK5iGTFuWEPBvNKACsoRqeNfPKZVs08yWrCcZbcUZCkTiLvjwfQ1DFfNb+ZlUGD8KZZJ4FKWdHSitnSi5aUNqnmd48M86BKE0zTdwJw52+hl+Ns0VJsZmMMSs35a2gPI8KmcmgCQAK4NwyhZirnRUS7+zRwQDnz0CVj4nzvLW1pfLctmxpRSOVGvCB1v+6ROhVeUuejsZTzrKxJscTYCyNpjLuJg3/DEc0rHnv1rTJWWexv6rYXVZodVRbwRs4527LOJhnlaRlLhWROiWoQFXgJ51CYX1ZcQtY7SvvIrNl8p/HGbrWzIi9BJYkyzIfqbIskwgxZmq1SoWQyVEBateH/IeaI311uX/EPEjwDiEwjJqlNJU3MElBmbyO7DxkpBkok4VA6mWJDOAhU5PPdDY1gx5edgZEXo/8EOwR3Bxh8/Q0Cewjmfz6DXv6o8JpDLEdkBAMimWbrVNuHqUCg5wXlRoROZcFzOuctIbAsqA6M2XU97isbZ1bV9lZ0jFfIYdsWjUbUwuFL3UxFG87y1BmRueBkskVEFmoRV6wmZaKaN8syMQip23NIiksV7vsQp9rzCYwnmBg1Luear4EGjXMk2Z1jSewVshmKgtTF6dMD69/v9tTgZdf8DGWi8WCfoMm8KCJvBzdkHFT+fqt6T3PSxXtvsr2kkJsKViLNh2ZzcHlzCXLoyy2lZPGCPciZwwdcDmVkmJQmfqOMsbY7vTUYwGUPH7Eb8qCzVK7iPxTLvmVZshvwRTzjLJw8lzna+FN3eHr4ntv39by0pq2zl9EvlIzdLGKB/cGh8h1Lslvv/mWtvmy8RG+UF558rK+/vWXOHQq+T8FW15aURtZZpKSE4wNq+BQRA1gfN7vg+sF5LcPwasNbXkKGEDJEyNqIKAHQIEar38YvM8HcQalAw1ToJgILPEIKZ9krpusxzavW6SOa8BEFVlj/sgiVDDPg08hwD5Q70AyD+aNbF6Aosmd6bBBIMaD8luYV5wmzuQR5Gmtszb6MhpGw3bmkISlqeO9PjVIZaMJwBiCGXZ5HxZtIFAD3oAsi6PmolhNqwadgYdhPZ/kR0dF5SJQyUpknB4vkEJigP7vYzSncToaeYXX0xWBfu0B6K79QbXW/iQXkly/+9X39JUX3pXlG7p89ROKxSaO5Fyt3iUeMTxYB4XevX6kN9+7pzev7eruvZEqtbR95Xn94J/7j+l42oBIvV/Ae6NDnQK4syHVO6IRznMPguPBPEBH+TR4/QIabVAV5vCB3VJPXbAkViqwBlNqDc5ZpvIiYkgExodemS/XrM9bA+xgjns/SO1pybwzMbRPCCJwxIlPSqfsxw34o8wBdqdN6DVRNQy85LAoeUrZG/hlgVF51kEh14xyFgvFsq0Z46vY64xLRhaisjzKQki8K/b5EZeXEV9GR6OhmnSsCXvbBEeSQ03aQMXlteIwrqgHUptKIzY0h4mX+RqW2sJ3kgBepCMHeFbQjOmv4pI+9r849TTBmL6dd83AgKQFRDxNPQ+kSTJGRz7FIBifHJhbxzok1S/kdv0AvgbTOFBSM4c13L0vbwHAijgFc36U21yUvufP/8eqli5rZ9rStb0xa+BYx0cjnT93QSGU6nCejAYjTYYTHDtDvf36m7r5zg0cJBMt4SStuJDdun5Taysrunfrpmq+Pms60vBwTxWOn/2dm9q5e02qBqpwAkFAfqSosUI90Oh4R9PBPnoZgh9Ik4HMP/Tw6OC2kYZe134uT1S2I2PyIRj5rnI+lgQeSsfo2ucg77TU5UvjxtZFraxuaH1zWyOsZX800PLmuiL1K9sbGrJfVb4+uCR3ej212oVaZVDBRbZDnsNPVYUzhA9La0tdrXMx3NhclmYjHF+3deftl6XDG4ondyVgfA/HyL33FMc7KgZ31RrdUn3vWxpee0F7r/263vjNn9I3f/3v6Ku/+Df1Wz/zP+ml3/pFnDT7wIGOb7+ji6sdffhDF7XF5dN1F7lBbK719MlPPqfv/eLntL3RV6yOdXj7Lb36lV/Ti1/6+7r59V/Rwc1v6vDmy7r2ym/o9ltf19GdNxK/YjZQychvX3tNv/VrP6vf+Nmf0N/+H/+f+hv/3X+qL/3s39Ab3/g12fCOivGewuRQa91Si36r4ZGWu0Wan5VWrvWljnqknVbUxYvntLK2rG6vrUMcUv7fHuNYUTUdch3J1Om1VBR5mqOaL6uxNnVZo0XImfuJIs668RibjG3uGVe58Oc6mZZqr1zBsfy4PvKpz6m9dV6XHv+QLl28JJ3Zd6VA2UFpZQQzBTMKlspUst8o9e35pipgPwEaILWnnu59ZSRiCI3Wi/VAkRJt5rRePgXznFN7egbgtyilHZD152XvIwFlX4+pP/JNihyMrU7g1ACL2lklEopNSByRyUsuANAMjDF5HjwJcRq3t2fAMu59nibwygUE5E/ge2RkzijngN1nkmRyWRDE5R4N9zQe7SUOmWWK2ZzWMWSNtgmcTzCZpzn8F6lBBK0lnXKnJ/9gCDJrwPHm9IGcSbnBJxiFZrgp81Dk5PZA+4cI5kWXK+mHcUXo5Zd89gbLTJE7d0DLLe7lseyo3V1Xu1jlnr+qdmsVB866+mtP6kNPfVIXn/yIzl18Qk8980mmMtfGucvqdlfld++V1TUpy7S3x97HnvzOtXe1xSM3L6IuXDhPPz4wSNgfQ76s/tJ5zaZtdTsdbaytqNNus/ceYhwzeGM9PBoiuhzx5pnwPjnBobrU76e/nsvzQvsHR3JnxRJ73v7+rgreFgc442/cuK4J55GYr33KrU5LFe3zmGvIOeiyTuDZaXfY90r6qhrgfKs5VyrSR6FWRdv9e9dVItPB/o5efeXrbBvHevvVl/TNr31FB3dvaopjv2Z/ff2l39KLv/kLeu+1l5g88UPDrncjewYs2cUcR/5s2XT/f1CcBpvTpRSeFoOMsUUHw2aQz8zkEOdpzkZlCcCzPrzOwRcOUwZtJgvGmmBd0N5txe8PNU4wXweYjcR6bYApcgTgesqUyWCSZVl8IHgAABAASURBVOQAy5R+/gZz/qkADURNlrwB88IHJHMmXss5xQR5TmypqrnvTLGvGannvcLoV5QjsnvquCzLZIzf6ahS6tMzgMGeaUa8mfI8TyDoff41YZTjGWf+VBUOmJq3cu1OlslUbLqqQyY54DSJ3Y4Mu1U0uUzyNYW8NWf48f6h9m7e1s7te9q7flf7u0caYV+xt6QujtKcc1XYZh1LKRYikurIHZw5wpFi2Lrxrq05NyplyFInmfzeVg2mGtMHfkjkKWTtvtrrG8pZC4otHEPYAbyC+J+xlgBFZjWnm3ZUzVlfI/+035Zw+ISNFen8qsJ5eJxbkfArpD+UyKBnTCkmP0NHM5SXgcvQHkWvUpZl6DpTxLlTe50p/WiC72CWADNV4RF2E5Sl+XBaC0GS+Dk1yUPB6E/AnCXZBR0pSPO+H4KHWPxvUGS0dcD5E/xaJpMF3Qf4IwjxowGdKy2cpsrJHgD4GNDUNnEaMNksy+R9uAf9/Pa2Wi2f2KlCjAoBLm5obJI1qbKg6EbkCka5rlgH2ChakJlQvqnIcxVOwyEnJqKIBt9CEXyEr4WQaGfUT9nILJN8A89I/bE7BV/75dGcs1K7DougLEsuPy1ZUVBhsK5lLBKDv+Gowg5daTL6cH6empkEBCOlFYUU1yyBGtkcaCSLUoy53MnSRgfO02WZsDALvP6JD8a41O1qdWVZ3u+Eh0sGt8x1wYIPIcosasyG5hsEw5WnITdlWa3SxGVvTZvbFzTgsNhaL/WZTz6jN9+9wyP6TRbeWE8+fkldnEJbly6ow+LssjhX1tbpRXKdtNttsVZVIZdDmnqP5sCQEm0TObLJuW4aQIgAyPjfvM6LlObJHBnm6QcksCZ8QKXg5lWJY1OYZ1EhFfdbWhIK1JmQSFPUNG1ITIbchi49PUN+Pztvcx+xyC0q7vfbyLGofzS18CjuQUzD08yUwG1wnndnkDkDJ5kDVKl5MGM4IEnTWDhM3BEZrMEHNOfgYzRaODDx5GZNPyBqf7ixRpox1NR9m+DVZ+EsKby8mNYANDU8HRwXDHkcGFeweX6elsWyult/VHdPPqPXX9vT6sZVnb/8nMrOlnb3a3EGyf8TFKNJS53eOZXdTQ6lQlU8r2f/0F/WE9/1l3TpU39OMba9qzmElCaRiAw9GP05smagp4CBV4zfZb5/caAWfCqz9lJK+ZSOPLc4FhDcGCfsyDwa6JZeH8WfxdATxSyxSGw5iECksqcCOSWzAC97l6lz6lIePacGnqZ9e0F9JoWQkMhgl5qnNNF7Dlon8OwZWIyhSZMWGdPZtFlTi/rUlH1LylThkJ+w10dsMnD5nUnK2MQybDkzDnQazQAMWMY6zLCNNA8+Lp8T173nkZpEPnbxQ1LiJnje4X67iSr04HAfh5ZhUNcTpYsRNxDPV/Cf0M8EZ1ACLuApnZcrHApT8jUXN0Sgw7mCSAiUPZiLn5RgjMUhgCYrh1RBGeH5Alg14Dzp2+Wr6N/5O3ADUpoOH1Bq461NwRpOYc7RHzDf+2f/XXWf+IxuDqL2jmo+DOzq3ffu0j6q0+rzYWCVC4xRnmnv7oEmRxWX/WMN90cqlPOlL9PenV0uaBMdHRzo5PhIR4eUh8cCqQqnkDuDmCVFLmLpiEQ//k+lxoc71B+hS5w/7uhxvQLyM50u2Vgky9SkQQpzEJXMu8WWilZXsdWRImevA3gKCuS7fBSJPOqm4PyymvgEwwncU7vfkzjYjUtbZ7lHVaaI7XS6bbVwehSFUT9Vr1ucOkFW+m21S2mpEwWJhie7usej6M6dt7V/75oOdq5rDzjavaaj3ffQ0XW17ESdOFbHhhof3dHw4LY6oQI/VDevdPf66/rG735Jv/ozP6Gv/sbP60s//5N6kfTtF39L3/itX9Zw5z09ea6vVn2oav89HD6/pS//4k/ot375J/SVX/0pffXXflpf9/+Xrp131YsjbXWlbhjq5hvf0J13XtHx7bdUVPtabU20ko9x/uwojI6U1yMZD7YCvff5QppNR1pfWWI+K+7EXbXKQu44HZ+c6OKFi+rgcCvKlt58800c7DvoihllfWxsrGmLC31VjTHtGt1FdfJcS+idCwczlangQh/zQuMsyFpLqvIlqdzQ0aSv/ubT+vj3/Rm1tx/XZCRdv3VPd3f3dP8X7mfJ+XqZkop1mBKPkrGnTBM5UZP7NvF9voaUHu4TTxlL6uUUZae5BzOnlHN5TmuRoUauBOjJz68FwNyX8VlShkN/0Ik2Dcyr6diXrVnARh1E6nVG5EDi+wpJQ8eadFrKPibE8JxnUzuDKHKfNAe7T+t0tY/BIbUgIm+sxZjN5GDR+w7weRScZ4ylyjnk8Hcw+pDBK4Vpiu9HaI8xN3qp0QFSzMdyv8196kdykCMi7R7mC2VA1mAyB2RxEfyeGsgrQ/3c4zN0UbGHjtifx6ORKnfg8zIeYcvuVK7ZWys6QESZ9VW21vWRT34ewFm5tK6Cx+yAc6nAmXJwdKxj1kptMx2dHOk9HEDnL1/WPnghQ8ndPfL28H9WMxlOlWUFjpqZhu7A5uPB/v6+1ta5T1umNndpv+vXnHuj8RDH0JFK1mPNmV7xLhnQT4xR29vbLLGJVlfXeBCPkjOp02kzeKn09Qbfgkt5C/km9GOZ4XSayvXgjhofm8k1AyCjH0BJX44D5XUOU/TzSz/114S6RLc6OdrT4PhAH332SS2zF969/rZuvPemRieH0qxC1giHqb7x2z+ne9ffSvJ4ZHRwFhwHYUpOI/o9zZ/NMNdni97OEMjIJPB8srUAmSErjAiBPiHxKQC8FFKdt0XYOa3jkDnO24H1c9R1vVgTmIF83aay11MYjUfMowGS+VlimWIwL0AxmwMJKOImLPLQmrIG91BsXn5ovFPmnonjTiJNeNNNAdHnfRBZ41k3I5VSBPssy5SJ3wwgpDypB7enmrUtOqzhV2PL0wF3myGd48S3qVc40DjQEpl9PxMfBPJOIZVR4v048XsQbf2fhbne/P5R8eFofDjQ8GioOuTqYqP97XNqr63KlpYki2iQnY79xZijIrZUWCEDQqutfGlF5eamrL8ktXuqrOSjQabj4QwfVaRtLuWFys6SyuT4abNzRvgWzo07RdCEd/BofEx6hEhjrgiZCuw1LrdlG321L26qdfm8phsrmq5wH9hekUhjt5SZ0CXsLJPQoc87WhGaoJihsoxU0BkALeOIOX2ihwzCPCLLPB8yaGgYQlCeg09chK1EmWU0FlNb42CZIufUC3q/H11At6iB4SL7QSms5ZDqfx/0TmcevR9kyCZNZ4zFqz0xIz4LqMXrTsGZWZA+AFL1w21onGVNDQ1lWVCv15UyyYh8Y7SQacjFcm//AHdJJos5k1vKHwjoXtVkqtq1JZHWGANKVa2SDbgAjAmoMI7xcMgGOlYeMyYjqGbzmk4nytjE6YrB1hjBTLVfrtmMYQdtVKss1cFz3wbyPJd844BHjhwOFguZ+UQbAkjBSIOaHwLW7CYOjkh/zseBU1Un9FOrZtFVfkEesZkis5wPF2crasVWTjHXiEPraHRMH1LB5a0wU8C4Ou22Vvma0Ot2VfvhhR4YqmKIssw0qWbCP8MYJL/o+p+sPvnEVV3YXtK92zf11a++qttcwB673NGHn9rUeNrWC1+7LqP/5V7Urbt3df32jlpcuMfI+OYbb/HVeBe5pS5fU3s9xolB+2HqY2OoPoIEXm7AsU0Oatnp/0QOaJCnGS+miqbJ/+q4RooFiPwpo/vinMWeVj+YCQ8UXTYDZQjoQJLqa7ailPmgyBue1nnBYY44k51jSOAeUAlA4YHgY1ogmqEs4qYGU2Nc5Mm4zdU1awMjqOdQ8eCqqZtgU26L/lB1L/uEi5DDlLoF/7Opr/1FGfMjO8MOphxQU/IExKBXMgTy9IpWajm/RwAJm3o2GO8P+kVblxfGTJljqIAWjpRT/EiUW1exOK/e0hUuVFeRp6V7uyMdj0yd3pZCvqS8tarLT39e3/fn/1N93z/5n+rjP/ivKZZ9WdmVxfaDPE/n4zTT1COKy+YgdLoA12WSlHGk/GnKwZp0PUF2RksbbwsbRuQtGrYU5pkmeajXBvlwTB82V/tpe3BJb9B6HyT0S26OJweKuAnUIVPCuCwA+MTrodSLEM8pSTw0SHILIcguwmIAnv5DgLGnRgCrV2SPnaIvCzAgjNh7plw6QghqtVvyvVpsdLOZjwFhQiZBl5uxd0VZbCC3yN5nCpS9Ls/Bz8HzeW7Ug6M+Wq7IWRGj77neDrB5XcI5HppEZ6kf5+m8A3TBHLeAHHmsUScPnFO7cIyX5T/WhifvA4wIrMcOZOch+CDn+QcTE7egOSCD04EyZArmGahh5et9++JT+pG/+O+pXNrSzmGt0bTD2XBB01lHt26faH9nLI25cA0zTQc0olgoang8ks0yHk0gOGuKWNKLQVuryEuNB2ONeVANeVgd7vnjCMBBVA1PVFcDYKgIuQMHk/icjLlWmuKYqAExnz4AQ79mheRpZK45W4X+RR8qWsr5+hdYtwot9pcIMN6iLSs6ai+tquz1oenxZX9J3qbDR5L++qpiv6vVcxtq+YMJeylahc7zcWNzaz2dqR08PcPBsU6O93F43JT/9dLSUq4L22syq5i5gTqtoG7X1O1kCtlQo8EdDQ6uaXR0U5PjmxrhsNm//ab2br4qm+yppWPgiPyOqqNb6lB2WC4r8Dh4jm/g5MGJdP1V7bz7suz4llrVruLkjjL4LcdjrbcGas/uSkdva7TzsnTynpbjkbrZkdY7Ew3uvaUx/T622dJ6d6Jufqyt/kwX13JdWot64lxXFzfaWm7NtLlUqJ4c8nF0oI3llpYox1DL0OL66rI2cAitr65oub+ko6MT3b17TzHmillQPZswJaY6zLTMBXrrwpZW+Kob86BOmTPGqY5397TEhyIJ+iyqs7ahYnlDR7NSe1WpZz79vfroP/LPqL31UfSJLMzv9uUnVfmnbvkveARME/h+KfaBmn3U/5lKxR7guBr7q9nXHoSpvE6MpQExbw5GamRgOQ/sdkKAecmTIENmzy3AaR4A788b1VCQJ07BaVKG6JSHpULq0yzQ/xzo44Gy14HTKdDOg/dxZhyOOgUjFwx5GQJ0rgMfL1kqlPDmNA6ULPUxxycKolRHumhE9tGQJbn1+/klfh5ZGknTxOewyT0cNzLPscFkC0iCh3nFg4nPbf0+OjHaJEhjNaU8OC71PlsKITSMeB8Yd1Xv2x0/E+4/I+7hk3Glyu0Km3Kn/pS5dZoE4OoK22a/WV7fxvF5kTvGJttQR2+8/pYy9pGjgyP5Py09t3mOfmr2hBMNeGcc8FbxtQMS5buiK02no9RXl73IaNvutNQqSu3t7iZZPZryiCyKIjWrq0oBmZ2u3+toOBpofDKkbqYss+SA6na6GoA7PDpSzAu5PBajTgYnMgsqW6WmjLPTbmtmTb6wAAAQAElEQVTM/ma+nudgFqEBciAAngJ//2/9FRn7cXB9T4aasod3ikxTHteq2I/ymWajk/RPf+/evSP/52UMMo3tN37xJ7V/96YG9KWHf24iC5znHeblpO+57l0PNX07zKvV4FyPc0zKErE/OIamrH9pQnlSTTlX5uCVySpDqmdgCuFsx4mAyKhyPOABkAWZn0NARKd14iNlWaaMeQlZJgsZos0k9EVEyBKYSKFZpCA/MNTYprefkjpMTnkJmWea+l/k0Np7EXzhnGKjf/EzEEY+A5tSyzirJff1ZBJYyUz84IUj1Pvz9TR12/e/+vG/1JxkdDaTJWpIU+o9TmXoK7aiAvelmqoKHbsjtcY+3V4nOBuryUTKTAXOni6On+7588qXl1XHgENmxJE/lugvMFEB+fIiV8AODb1OOe/roiVxdpScGeXGObXOX1Tb4dxFdZe31OqvquysylpdKXY0tRy9R1GQsGOZz+9UNWsPh4C8Ni8L5f02d52eyrVl5ZxxgXeruAPUrL1pmWtamISMIeQyg50HnGMZcz3LgrjyqPnNkkakWSq6z8BoV6NPR2REGRQZqbNxiFkmTxFU/gshlTyb5jXxoq/pnGcqYwMCXM/mzBZ1jnBIrReREwAExJXPk3kjcxkh5n4shySA4xzmbem3sQPJXM4M2Rwczx40HE74WD7WgHeh8YPKA4vE5iAaeFiUPQVH7aOx1wECEi+MwMUwlxpqoTghhDJp6JuxXBUzBS4XPqjpeKwR3tcJzhoLhYyNzjCeujaNEdYHEikXZSk37Aqv+djb8HDwy8PiEuGb0vHhPptDRQ9TTfgEVU3H8j4Cxi2UXaOwGanLMkNx7u0cDgY6OTpMG3tNywW46G4EZhmUou+Ky8wUCimAA8OGVKX+plBMcSxVbMajyQl0IzBOarSbACNNMeQa062SDkbwoN4CdTM21zEpi8hboXfNakUMsIdBd7sdCCXmTllmpEhOIQObZCXKMkp1pq2tTV2+sMHYT/Tzv/BrunVvX5tbuS5fWaW/JdZORxe2N3U8uKc33nhTL7/8htr0EVmor1PO8daurq0jRZY2phKdu95dpLNA1/NwBmvkCUopGU9diQk0j+fNvl1C04erazV6fxj/QBk9ePkDaZ3vAiBMdPM2FOcBAg/MS0J4vUMqPBo1Ng6eNsQPhjO41NeDtQ+UUv28nxrtO4g0ETk+AVguy74G7gO46RmY1MzxJEHNlx63tSqllWo29BobnbI+F/CAWrHpZsqwd9+ksEFfL3UiQv/IQE9JpCTavFzD7wHwi1XC0SeEqU2ihYeXSWqXmYN8Aq3DQp5FOkHOBVx55nv08T/wZ+m3y5pYUqezpkylljef0Hf/sf+Dvv9P/pv6+Pf/efX7m2oDZbuP6lIn91M9+LsvEzlkhRCzDQnkc38KD7ZLJSM+rQ8YdsC2HcCfBvgu8oxdSYcLxLdPnbx2tgZrQOxXtc+HN5vLmmgoL1KyQrUpSVFql3JEhnwk7xMaMo8d3odggfJqBy/72BXIBfg+CprXLVKj3IDJ7cvYq/IyStiXOZeMPZCDaEa5Zm83ZrcZZsZFh/2OCxId0daUs48vwMhbiJzv8PU8zA2I0RRJzajLjTZRgf1t4TDK8wYfST3f4KNyaE7paGfU+9kRQ8M/h2dTbwpiRhGydjhrauDlE+ETk/L3I8i8BgSVhHkBXpaACslSvEiaNDQ4rzTHBHIuExAZo9f6WnFZpjAtun39E//Gf6WLz3+H6vaW7h7O9O6NY924fqTxScChkakeRW0un1O36EnjmQr4VoOJCuNqxUUuIl8Bb39MuTOyiFH9sp3qowUcRifavXtLO7dv6HDnribjI5W5GAdnWH0iPBHOEdFmnI9IxXoGiXRRNX2IS6HFlvKCiyFnvqykcSHHCfwUTlUCU+z05RfD2Oqp4Athd21N7aUVlf2+Ns5tyy+XY/a25a0NdXFyLK2uJGfQ6taWrF2o4DK4tMq+0c7ZO6Kq8aHq6bGqk32tr/a0vtZXJxd10tZ6V5qeqJVXKouRcjtWGY7VFuOzQ623JtroTLXWqWSjHVWH17UUhmpNDzTcew94V8e33tDuu69o971X1KPtWj7WVq/W0Z03FYc7WspHtDnCEXRP1fF7iqPbOI/21NWezi9VzMWB4nRPNt1XmZ1ofSnozvXXNDy8pZV2rY3lqKX2VBv9TOfWS631cxVhJKuPdOHiqlodcf8YaMj4ts6tUS7UX2ZcXBzv3L2tV775LV25elVL/WUdnRyrs9RTLHK1cJpV3JfG4wF3kUru/FnbRJdc+sWd5e4NHGfcOwo+lMVOT9Za0j2ciId1oY9+/vv17Of/uLobj9O5pNhX2V3Va29f1w6OQjGXYE8Dy4Z8jT0AFGrOATqVQ03N/UC9F6Ch0qs9cQwQEph56mhonW7OwM8tB4juB7ufpXMauW2egYQETQq3M8RN1hjHWcDI075kZk0qS2lOORidAV7XtA4pcfGSmGQWKZTOinpL7ZsCEqD3pBvkoVJUkjQ0Nh83iPcPzvRMTfC80SnniRI4Quj0/vgr+rsPIx52kwR+t4WSUwyZeCB6S99v3g+8zubjjjFXgqKUkc+jKRiQBviQgN7wfSHIIsB4DaiRseZdIM7EECy1mBF/+jt+SNvnH08qCmas3SijP7OA3nT68ztGKphBazi9qc77jK2gXCaHTZmXKmKhMQ/f5eUVyE0rOKBnM9O1965rfWNNQ94snW5XeS7eYSeIM4Ku1mGy95TVweGhshBwKrdZk1OdHJ9oE0e1/9XPCU6UstWifaHk4MmCilaug4ND+h1raWk5vUlyOiiAY94oOzs7iiHXxO9PPg/1LGnS99vpZKAXfvV/1vv9jLEySr331utUu7a8xFLlDXWCU7zfLnEojNlHhCPoRDOcQXkwDY6PkPmYNlPNWPsz9P5LP/3X9PN/56/yMeF2w8SnwAGqFGpiB5JktvO8r8UESW6vFNXTUyBDwL6IvXbeTO9nYxX7RbN2pk46hxpdZMxhSJDqdfZn84KnQcEMiMlOcj9/vHWWEYsbCENjv3T7ET/nlZaMUSDME3JNsNSiyTdx1iQPx9YgauZtCsMp6QSYkfcWDg2FlFmmGp0rcyzgKZApk/+a2HOSgRc8asDTKfZRMVfyi+Q0gsqAAMwFcB1n6A4vUs2bgscejGaCESDV7BMTMDVvSp+HGlto4WDpb5+Tlpc4cwtNYtAEPmm/OBlognPG6N/Qq8sxLaLcQVTVNe/7CpjyXkaWoqPQWVG+tCFb2SBdVU5ZHFwTa6mmz4Dcfi9j8xALUeJsMj93uAOYcu4vM0y+QlBkLoIMZ5BY51O3Le4vOWsuR0/BhVdQHkzRMi1+WZbJ5D/aI3MGeEmkWZaJIGVS0qFENoO+gUApSPATZ+6MfQMejNkA0BKNLfWVScroPVOaRwltQUsKwmPAaUic3kg/MMzp4P0AycPlByqbAubVZBhbk2l4+bW6pr3VNVpKoZbnEyBqQ3wmdgEXcAZ9lhQOZ2tQGg2yOVBTcdF3503FZb9dtmXBUPJEeYwq2QxjnksBw0GeislM90aUYyFgC652mDAQ90iOhwNVQy4+CBDNVEaHQBpk5N0Y5T+TjIGKFLNRhlc3WOY12H3Fl81x2mjHbIauFEMWGHBxhdplACq+fFY4d3wKvaEZzDwjf+QCCOr1EzzqQj6zoIYEI0U+s4gh1Oh3xCKYgqGxOWAQpDEGVVxiF5evPCIfOhqxsNwDHxh/MJOFAA96YFYjY4SKdkJ/BQfShIv5QCurfT322AU892P1uaitrPTV6kZNJzNtbZ7Xhz/yHP3Xunn9tgYnY33i4x/TE09e0TIe3Sef/BBfQdY5xA61f8T42YCYCtHxA2CM5lFgPDKPUuy5syDaJGBx6xQgR7/cyOWQ+koReA/OwNMFeN0HATQ1y5EkBXMpaG/eL2lCekT7ROcpG2XNo7NKjpNaFfk65SfyFKG8BTpns1zwpl1CzqPE3/PexxlwfANeCTzUDgzBG5AsgtM8DIu690kfav0Ahas1yZ/4YXOOII8VpvlPqe+QcyYVB0Zw28d+6zTWWjGnMrWZs0751BKdpAK8Gt41/M8CFan7lDo/yOdcaEuV657Dpwaqh+Asn7LdV9HbVjVr0bzQZDTT+csf1vf94X9G3eVN9dfOq8tjg8oUvJuHIVU8FKVRsPfVDg/VedGwn28PTjUH1CQLTcE7TznvIWV+31Fq6np0G6xm8n0E8bh81fBAz8RJn45sMmCoS2WyZ0ISKY1hjkwIZHQ5E4AHR4BKCcCcyUCb1s489XyChsTbpUaeWQAMFllPKZ6GOvXpOpkqLwr5/u6VJYe3sR+HjBYMxegj+MEJfZaxLzK2KRc+pzUzJaBjcsTYkVfQLhkVOoGc2JEOUME2BtI8ygJAuRmB1wOhKTnaQZQd43kHKAjkwBNTRUyAZZNvapMsoEmJkdPrAyWIEoWXjVxTTpkUGfu4QZ8AegNEOVV6vsk0KBg43SmP4DmjroEAfU7bstXVD/75f1fbz36BR3qh/UGhUdXWiTuATkwRl0YnX1IrttUp2hodc46yHjeXVnT93Xfl20JUxt0rqIBfvw0dl7ATPrAc7e2mc7fwfWLMF/GjPZwpB5ocz2GAg6U6QbCpgjXzPanH9D/l7BPnaiYhQShLWd4mm1PO0pw1NlKoNtY6ssnayhmLrIAOXNHFobOsoreq7tqmypU1TuCZjnEmC/n6ayta29pU7MKXcx4BFFulRD6WQS0eWKJFi7wxyN3929rfvcO+P2APybWOA+jSpRWcI5k6ral6/tc84VhxtqdePkDqQ42Pbiaoh3ckHDoa7+G0OSG/qzjeTf9ka7VToZM72ugFeX2sB3ri8qZW+kF7t96WZvDUkTaWgy5stbVUjqXRHRX01StoO9jTWh89TI8kHFLrq21tbyJXr9DB3k0d3LuhaCP2wj3W0bE+/LFnJJxWykakNTqK6KhQd6mrVdod49SZBtScBxWstxvXbmkTB9n2uQva29/REQ+9vf1diTmNhWnvaF/+sa7Npdt1WMRce4fH2uNx2umvqW739OatXe1PTZef/bguf+x7VSxflsykGKWATfEBb2VtSxtr2/BdhKl8fXrUpI43GfwXEMnfhxJ2OfXQmAP0Bih4lKBOMVHKTMk04GQOIMSySODlBSQcfLzc5IVYLt9knnp+Dpxf9fuAG61b+FlwXCMBPTNIP1+YRJg7L3AfFBCEISYVWhLIERCTuPCOM/ZEByE3NSn4sBfQ9JPQRKkhaRPoncxU5ndLF5LS2YCoZ4spn8ZFhZ/H05QmNPrxHpv8w7HL6TiXM5gpYA95HuVglOVjIw1z8Zy3078fmIWkj2DwAZym4g1RcVf2fJZl7FKeE3RGRIAuAr6vBrMG35A0cifRa/ANLRTkzc1co9EJNDM5/4L9KYQoP5+GwxF7J2scvbXLFmMp1emwx9B762nOfgAAEABJREFUDEwte0rOuolF1HA0UaDdCXf3Ii8UyY94HEcIQzB4T1UWhVrwOcEBOxoM5XU1a+8EB5FBQ5Z2MGZ8J7xzauSv+HhNAm3uySkc40gyeFfcG8b+V0j0X7mTLM1XzXgacClf/frv8GitlbEve/lg546O9u9p+9y6YlZruVNyHpimFTJlFc6oHe1DU/GuCdSzjcoQy985v/0rf0/3bl8/lQPVwHJKMgfkObtmqKD+PvlpuX4IRxGJT2mNOWSmwD4U5u0W9uPrzEktyxjzWVpDZpMvmYZXUzdFPw7ezqEajHCCVSrQpSxTVrCKM2gBwxkkGFQIXXsedjE438xJRUNAMp+4bKZG+MXoK848UB7YEw2bMc87Ge8rJoSnjxdqamp4TJX+MoVoBjAcZfSZaSbvB5Tu/2ro6TdzDFx5F3JZpPuZxGMWCan3SkNy0M4D0pq3pWeNcVbjMQ6VCfSMl34wPClkktE6x9YcCtIOdr/cV+z1hfEqcN4aaxvhNZqMcBYeq/ZzGJ4T1oOoz1ttRSvkH5nqkwoBMnovZH62c++ordREUbVFTaEL8LO5s1jkA2eBcX5P4ZPz8afsrChYmw9OM034YDX1eyH9iXFPx4yB96wAOxyr5k4zHU5Qb00PBrvMh4yOJcsyZRnlTPzQFbGHRY4qHz468zlRUkeWZalNlmWpvWXo2znOZvNyJimTY+U0ltGOEqn41dCREE57kVcZtCAJ3p7koWC2wM9Tp08AbznOYcHzocYuH6NQolP6NfxYYTTxfzJovoD8EVb7prEAFkdql5oQ1ffBFwvNqT4TQ5/wpC4W1PfDHEF/8j8pOzw40snRsUIe1cZIfIMsyigzCCFi3+BSI36ZfGOrZclJMxzwZYoBFSGqoK2QwCHGAJ+oFpfUZTfQVhQohYI0HXYzCcPOYC9+GeDBdRgsqkO7VS6O/k/BKhw5Fk25M5A0ZTzehzBoo32MDc8kK2VIVNOm5oJb1UOKU+V5UGSDNzbZWsM5j6BJNdBofAQNBhlZGCyqiHx5kTGeXGO+KNC1lnodeOTy8R5y4ZqMxvJFPWPsMQQFwPv3VAwiRnFxXdfdm3d16+ZtbZzbUm+5w6V+ol2+zh4cDvX6G9f4SjHU8eEdVWwME26Dt27vpUV78fJ5Rb8YY2g+3J17e7p7bwc5pRwZa98svHTGBryYwIgXoMBMNSDyjwK0D4U6Xao0n8mHKu3BckM7hfaDgcqGmbcFzOUgdU6GdJ4mYCw1Dx632QmD9nlOwIYy4XIxSXOKfbMnNgwXcWrdRHO+XjD6eRgc30BokkfiMwyo8/GRfNtgi368qQNjsmC6DyLv0ODIPcAv9cHYT/U0hc7nHaqaMUd4NSNl4BxkkTqqHgzefo455QfDpE/S1B4ar3NoSMNcFGvk88UUqIFu0eSRlOpFsDTukmIh9nouUG2trl2gHIDUY9OcufQ5deddSil7hXcjeCTis5FvNgnOIps8s0/Tbxc3dI/Ei3nxufHKVPbM7w0LUk8N3Rvr2yhk79fUB7WAM/WQU0IvnjkFyozfi1TOg+PIPogE4WFe59mH4JQ8ZTw6Ay7snN5F82yTTtEGNuWIB6CpFbUBMOrcBD0lexoSFRUG/wVA/kC90/h0q4lO6xJ9NEUH2ntf8h+dEMgR+3AXAGMwDZlnAEKDhWaRtwaT7FkBrEMCmgaAetFfMEvVjqGz+4Emp+s2N0gdqHZ8SsgEMu8TYAmWeo8p5DHKIZaco3lUBFa3H9MP/cV/Q6uXntWgbvOg76CaDmdp5PIk7dw90NHBidaW19TlgtUqc+3v7mp4eMLF/qbWcR6scRZ18qDD3R3q7lG3p5PjXY0HB8ChKpw9xtnHFU6Doz0d7t3W4GCXs+dQqkZIVzFsn3euzqwznxoHKhgvg0vnLK2ZPD62cxqAs1xWtBTbXRlyTfOWRhZVga9joTq2JL4WtlZWhTdD3os6LfC5WjiEIk6LQx5cA86tss9ltQg4iddUQKM8k7Jam1vreuzqRR5xJQ+7Y3BTle2gY8bVxclSFDWsp1rCYdPrZlpZCtre7OnyhSX0FVWEoXqtGY8l9h6cNUutTI9tr6jXNpxBQ8XqWIbTZzzcVcW5v7Nzi3721KKPK/Q7Hh2r1y1VFMJKRjo6uitxV1hfYY54xC2tdHV0ssc53uUuEbSxvan1zVWN0ekSH3R6S221u4XW1pa0TBtlE33kE89pdWtZWxe3dfGJx3TusYtav7ilZRxiilGhaOEM2lLkw9vq6jr3jTFOrw4OmnV1+j0t8YW3YnLGXOIN+7l9d0eDUcUemEl5qUuPPyHrrGhnXOvd20ey5S0997nv1tOf/TF1V5+VLMgAJWBgyjUcVtpb/EWE0FXdRL6rcjGCN83MwZSfseMSOy6ROZ+DMffG/qVT0EO/xZ2APs7WwFsO4FJCH5pDU/aKkFDkCEiGDvQ+cP88YRDz+prnS53sekrHDTjulV/6K/ryX/+3WAIDWCGbN0mjJXOa0t0imGcCUUBcUnTYiGnIlgPgE87LDoIO8hTol5XTyIEYCfdo5PXyO6RRZzXtXRb4JL4BE3HISR8FofemPX3RzBBuATHep3ccjOlAadwT3hPpPoUdjbjHjrjjTrDhEQ5Jz4/9w6o7dKgfU7+AirI7elI9Dg2ndfDyyB+s6NxCkD/C/N6W0aPPD52+n3apJSC3VzodVz8E9NDMN8PxAmt1omiZ8pz9BrlGOH42t87JH7hj8kv9JdU85Hxc7hTauXePvd3nJ7KW22qxxvpLfbndCl23cBIVeSH/Cx8kYB5N7kBqt1v0NZWPcXm5r35vib2mB0mtFnue8zf2xo31DfbrEe0yxhrkczDmQ7W4BI3ZMCM0/gaoePz6/aty3TBIzz8ML33lN3R8jMN4Nmb/kkxjeB9qe2NZl7bXtdor9eTj5/X8hx/XpUvrKsNQg913NDy4ocPb76o+OVA9PmCrGSiytw2OruvFL/897d69qcXPl4U8musaUXQKp5mHK2kNqsaGyZ2hT6UU+fwk20LqhCBi5oib4HrxefFSZpEEOyX2sGhrnnEEkOixoZoPj5M5HI+H8ndWxryJu6+/37yJeRnZa2W09DDTaVZnfws8aWrjqUtZwxcgqIYHH79z6gNzGChiMprwJkt6Y++f1iNRpYq7eZa1mq44YzUbIlZNGb65FLgbup3W6DuStxnrgb15ip1WJ0NpbBJvGSIpq+T6dXA9xCyX8Qa0Mek46HDnSKOjAdqdyfJM1u3LOCPC6qowTFmvrxqH6KSOynHAGO9Xi13l2GrkEMMysY1jTYaHOIEmymOLddGVip7U6cpaLRnncMXan7iN1uIXZZZLnOlTQLHU1ArJ5499XxHZCsrgg6dFi7qOVNOmMvoBphnOoFoT3y8OB6q5u4SjkSZ7x5pytxG6YOAKaa+YMb3ojmBo0ZCBaUYOUZLEvcAzAaTrVvxm04UdZTLXMQSWKeVjyJy10i8hTVRTaSJHPpPAG+20+LF3NFmESJksxQ/QJMyDkSWGizaklqG7pq0Wv1PeC0STYh7QkqcZsYvESnNd1OhD3FOgqB6CtEB8eCjpflKTdQRsPGEBCUi0Z1JqzwRT5butBdKZfNPa8UsmFzRDW0VRqmyX0MObDS3JgdH6YjaMIOZMNrVjNr0hh4VveC08gp66mj0tMawkB4YFKQYi+pqyiJrJq1lsFkJjBK5JJmTK5dBp8xgUQ0RBJhGGHFADZKN1KvvYnKHRjmongZYqCubaYGHWFd5GHs94t+TixgJ+1FUsZNF3iJGuai4DE1Xw9wWLulVx0arRmxn1TOh4xKKlneGsGnFAHh8esEEP0VIm0Kqht8zk/JwHTEVzMRwNkflb3/yWbt/ZUSw6urtzT9vnoqIN9VtfeUO/9qWXdG6r0KULhX7zyy/o3WuHWucCPeUi+tabr2r/YI/L7xCZan3jpZdxAB36uk1l78f7T+nDUbIDkJ6iEy0A1O8Vasww0Xjbs/B+PM7Wf7t8YthEaKrJzOPaB+Ft52VPmFYFhA4G9VkA58FpXMfNBHjc2JTjE1iKH40cv4BFrZcX+QXz0/I/RMb5WIAD4OkDkMvM4eE6+BtAcL0vgMG7VgC040ZJvRKdKbIBb3/oe/X7+Z2qFfWc1dfZtmgY2YKIZMFSNzV7wykghWv4tM0pU28CfWBdZaRAokFOpoxsAGiJ/M5rCs8p6zGl5BlZqn8kQlDvwteS6yMtJnDfPoVLakT6PgGRGJcBVDYFMmEOJO8XfBAL8Hpvdzb1/D8kNCyafo1J9rKDC+apw7dnyUSm9flwip4XDZMeiFzvZ4F2D+uT6tTK9y/PGOM1F8YLgLH/ZSEjRyAvB7Lem8va0CdEiug1pU3kpQU0mAfiRRUp4X7VvOD8JY8b8Lgh8twCFhjKoYFkw+TNsEtjNKdAWZSpi0BDB26Rd1bQep9G6uAopkkKtKOtHELCnkZup6dLJMmeInk7Y23EnD7m/Iw9IZhpaXlD/+S/83/Tlec/i3uhpVv7Ixwmue7ucVnKct3bPdDLr3xT/h8s7bS6unnthgr4HPHhQUxaxbl78+Z17d27wwXvRL12rpVuS5oOOM9OdHK4rwCNuDyPj/aFV0h4hZAex49/EOFLcs55lnPOojXOI1MeS5kflPKfjwHaaOBM3I1lXDQDkHOO5W0unooqW0sq20B3mfqexrUpuIMI6K6sq7+2pfbSisRFc8x85J2+uutbmsZSberzbk+d5VXoNnTlqaeUt9t8ZJqqLNt6/OnHtbq+JmFz7V5bsYxaPbeqc+fXtXlhXefPb+o8jpR2J2g0OlDNRbzbzbW+2tfaalebWyvaWO+rXZqWOgX35VIt8ufWO/ilchXtAnnHcgfUCV/SjfKFKxd1HgdNzf2g1Wvjz8pV8xCZ4lBo9Tta2VhVq9flY845bV++pO7SktrLS1rd2tClK49p8/w2cuY6HBzpeHQi//LvaQW//vqyIg9M5UGH3Dfeu31bx6TTGCXsotXukJpiLNRfWgaWtLKyovPnL2qFS7/rYWlpTRtbW8xJO13Kqxy9LG1qaD3dOzEVa1f10c/9gJ74+I9K5WPJLLX41SZH5GVL5y9d1BKyy/cE31upqJ2ObcXTmkf2YDDmYXrM/eNYg+Gx/O4z4q434h44dWAvRzne6gzAYM7T71C+Ns5Che2mMh90avSaaBJ9Das5nHKDlwuTyshuCwBBVnNYoBfllEKyCM7CYbB/T8OTA+wr04v/4L/U8f6dOcmcUWpo81gpnRM0eToyBwXKgOeBYMb2ACRiS/EiYriLbEq9FnKYe0463nlbN1/5GWHiCeQvzIag6YV8kPMGPH8KMfXZzN9Cbz5K74YW2FOw+23Mcq9Q0j1C1RPa4ASqePhVzOnYnTzM94jUYTKumO+xRtyhk6OI+fbUyyPu86meOqdNAG48GHEvrWT0lAWT0b98YJSTZCmi8FCoff4dkj0gl8uX7ENb/dcAABAASURBVKNWgHbE/bvNvlMhQ2Q/GtNX5f9Zikxqt9oaUu/9mF+4Z6LfoMAam/BuoSQLUSEGjfxDNY+xMbYNWzmPpeUV2o914nXo3kV0fuvr6zo8PNLu3q6Ojo+1xB7l/82gCfoxGk/YW0MwrdDeLGP/YR8pC3iyZ8LE30X+iuv0erqHM8p41TbnjSEPIOcCI8KJO+ttoq5/7OVtUrF39Du5nvvwE3risW09//yHtNwv1e1EffKjT+v7vvhpfe93fEyPb6/oaPeahoe3VISRijjkioR9Tw60f+9tvfClv61f/um/6iqQMX4z+jWKFkQ2QRLjwQISWQPzhAJh+hBQPBOc9EzxgWzt+wQdxRDAO5D8HgETOLXVMbboujxtkkmLK4nYV1HtvCrz4jz//0fi+kBe1CRLHWW85RoImcnfpXSr+z+MzguZRzOlxAlmkmXg0r5LpvY8qdCWJ847J1+AL0hjJkvqIQ8X49CNOIM05NWLI8VCKWPPLje3FC+cV3luW8XmpnJsUEVLtbUk6wCkytUoYyxhU/X4RFPWq1mBf7+BOrZlvVI5dmVxhr4r6mq5rTBI+BUJZLlCzOELuB3FIuXr1EeJo6IlVUptxYC9vYW2ymJZoYqyCbxZNwc7uzq8dkfVzgH4WjX7jWVRvmwzm8kC42YNBvYCn9NZcspJwU2P82mKTqesX0Fb4ZCDWqhMOXuCobdsVqmgodlIZpXyDCT8as43Zx1o7/LJG3p+DqmItjQvp2xCZmQzmQuoD/rN6MvrZh7J5jwMGYXMDTR1icCjB+q8j3m9eafoZeYjFbwYuDu6zkKzgTtbCJtV4gUmj4SB1ihvgT7tv6ZXB/iROw3j8VQhRJw/ldwTvn9wpJBH71ma1WoVpc+qDEM1xBlzaPgmbAoyC/DJJMvkF9xu2VYeglyQCK4sChkUg5MT7XMZPTzYl7et8IhP2YBrBimUZcGppJr+XA2zWaYA74BcPtbhEZsaDpZYBNVsJDVtmiYVZR/QVNVkBO+hRJ0xaKcbcahN/ABA2ZZLMQ2rgm6gmstvRNQCj2rtOoNvZKxlkcNzIvfyw4x8jW7GZGvajXTERXpwfKQph4+3y5ShhxSr5kFL92AoZ6gN0WYM6OjoiK8Iy+r1VvSt19/S29ff1Xd+59P6zKee0bUbx9o7zPTs0+f12c88qXeu3datOwP94T/0B3X10rZ+5Vd+XZFx9/m68bUXX9Lrb75NFzVySSPGFn2uJEY8fV+g6jRYmg2KdgbIPhxq7Cfh6hR/++j3Q/PtOTxUi9LAJJtgks2Q+v0gjaXpvIlp9H7h/liVmlCGI1kyD9M76v3gYbqHy/M2SdbEmR4WMkfyGF4+ByM1xy3qU5orYqDGmmISH+TO5iUHsItxpu5Coa0nPt+MibpHAkSJX0pNLKdTSI0SPqQsIp+mBqGxMMzlCSbL52DegLzXPwJRxno3SBZyGAWoG74gm6omXiCDnMIhJJR5ObXzBl7rqRH9foPbzgLepw1y0wV9BSoXQPaDwsNdI5uYI/M1x2TUrMQpG/OU/SPhP4jP++CdtQOK0ym4cKmPMw3o50zp95X1JmeBnYgNAr0gZ3Mu1JgZQIF4ztP1QdY3LBIXxROHLDOZAwVyxLBLcRPlnqTBkPGOSejAg+caoPsm82Ds5AtINangUSqlyFkvICFE6QESyo4DUg4dmtsvFxZjzh+BhM9liY4RzVMQzVzQifMhScHpUuY0onPf6xOcIhmva7OBhGXMcOfcCbAOCQUR58hEIx79Ex5e/qD6Y//8v61Pf/8f4eF+XnsjaWCl7vGlTFzOKi6O7127qSO+oC0tr6nFGbu1cU679/Z0wMeaMWdrkQccPgMdHeyQHotIkd4KbLWVlyrZbwoTaabAA8sdQqPjQ9rf0+BwV9NqgHwzqGuZ13MWirTmsljzEcU4DwLt5V9CyXuWg17GhdOdOSVnk7X7srKvHGdQ0V+VFX0JyHEKlZ0eeb+c5orkW6sbXGJXVK6sqYsjKC6taOOxK+qfu6CytyJjjBOLKrpd7iQnUsxxvWSayjTAhi3H4tijinZL3dUl6ANqbfReI3vFI9GdL/4xa5cH3M7+QfoPKm5tX9TVJ57AuXNJSyvLqDfX0uqKti9e0joX6oKvoXUIaiMPH2vl/Xb5EHP56hN68ukP4XQ5p/WtTXVpu7K+jsPH86s65iF4e2dPN27f0Vs3rpHexGHidxFLD8tKmSy4zAWOB2n/eADvknyW6u/u4JyrMh6bzCFfSY+Z02s3buj23btqdfu0jbpx66Yq9B9jC7FKLS2tYquFdo7GOqgK3R1kujeMWn/sY/rY5/+gtp78olReVo2+hOYa0PxnQmFKD34e0n7HgtADZPWcRvK/vh0PBzrBVo5PBhogtzuEvF3ljgN4O39v4dA05B5C4T5P5oU7Yz2tMKn7UFGupvM65qxOj/0JMrBoXF54C2CLclETa3tgLecyX+MPgIF7CGjJaJWA6M7bX9HR3i112iu6c+ee/u5/9x/rWy/+LudvUMTOFmDkvT/RpxTg8lBgzwhmqSYsqhDWpV8UmzTI+ThEeDn/hnd+2p/BxyfE3E4sk3wPhpcYefoLCHTt6Yj9wveN+zBI+4jPx4jH1QKa/yj8gPkdpfoJ921vU9He/3rH6QaDoY5x6B3j2HAYMM/+FzXu4PP7eQL6rbl3pzlOczFN87MoV9T7R9Mxe5mDl5nRZthoPGSmwJjT2WEm/2sgr3fbcGB4c9ozCXQYIRZQn4LXHp8coa8g/xjqDpgee4PzLYpCezhonJ/LFYIhYy3/VwOGDNP53cl5THhzlO3Ss1rBYet/NbS6uqo+DpoZ4xS0E+zymPXnTp179+6y5qa6fQvnCnuOO3/OnTsn8Rg8Zi14XyeknXaH98eEt8GhCuwmWNCEPcH7y2Mp/7m9twq3WaQyc5TceCbsVd/6+m/ozrVXNR4eaTI6gtcJY51BM9Frr72iwfgIU6i0vNxjSVQ4moa6fOmcnnv+CV28vKa6PtRt/w/g77yj46NrWu5PcSRNNBnuaOfmq7rxzkv6f//n/0cZ/Ta2F8jDHjkFWAKhLcc9BBQXgWWdpszTBe73k77y4m/p2P/SMJPMMsBTl+E+yJWh+z+fTwZ9ihjzEYPrljLUYmAD4HI3a4WCC8X8uYCeBfO/OtTOR5lcUI4DITLZTGLexW+GIBYaO6P4QEC8VG5S2ijjf46ayd+3SV4fgA+EQViRyfxfxWCXnloZpdxkJE3DWvk0V3VUa3RSKxRtlcsrMj/3lpcVN9aV8xGFQ0s1H2WmnMk1NOKcEHsjnUq+x6ezvJZvK66fILE2M1nSeyGnNbfVgo6xYXoF5/guaUdyOu4E0pHq8aHqCpvkVDYUbuij5oPSqDrQuNpVZZxv3bZCf4WxtCXOajMpcpfJK1POHcfcmYVTy51GdTWT/1wuT89ClpkypDR8Akr6rxUCmEyYx5Qaga5JM1mYIWWNA0h0OVWd1YpMnuudkUveBqC5HNyYHA+JjPlwEGNpQOAMng00jXXmNyPPnBI3PirKBtC+TlCrJpVBQAeGvcQM3ZIXNShQwv9hOKuqpFdvK+Yno0FAj7UErTcHQaBMrVOInZGUAYIjOLtUJTZpLywm+bRu0ZxUAb6eAsasGEqtOXDGbES7ewds0lPFEOA31Tg5VZgtBlLkUQXGGXMY0LZiw6xoI+oMzRqbyBQHzgBPvPffbnehb+FImUItFTGyKVaqhkONMUiagc9SUtNuRknIkmUZScbGW3OJOtHe/r52d/c1xtnR5ctg2SqE2JIRyEwZs19UpxxGtSuSy4RQkAF5qJXntSK0RQz0UKsaH6saHaIq7zFDXRPhhgSkdqunolWigwl9BNq5/GiRDaHX7ajfaSsGQ76ZLJMIwCyt6cj4pv4Y5ABRZuhvpgyComWKXMKf/8jH9eRTT+uNd9/R3Z3beuLqJV28eEE7+0ds8FM9zlfHSxc3dXQy0Xg01cbaJht5T6Phvj7y/NNaxuv78z//m+pyWF25+pjwbdHHVJFDxQ8+BsIY6jMg8h5c/4BXJaIGn7LgKH1wsA+qcl0C36499qAPAHMjXLB2HgtIuKBFO7Nc5pvhIwCeeYAwtXgk+kC5nfLRSkOe3w946wfAWTnMkXVS6rxAEmzBlYIHaF3sIPBedwZAPTIcS8gHudqcjyepOmU8Yo49eQiMsTV03nIOJGfxBsEpIJMtIG3cQcY8xDmc1jmNaGWRenug15pVnVNPBRRnhhXk0siRoYlS3rMP8F3wxH7MoWmVtLswlYfT+wLQCW3ul0+78G6A1DPpw/izLci7/InqPh1YhmRzmMk3cN9zfP2Z05+CU34AGHgHkn+Y4ONN9J5ZAHqxB+C+rN6FQ2oDzXwo82ReQ2JgXGwGpcw3NRp4allGrglmmbLgxECDktgTOTYogYtwMVJKsPNYomxngfMjlee0xhxR7WSnTVLDxMajD4DUCEqqTYG2ALzI0KfjjazjPP1ggAh66BY8HkpFGW4fGE6nwCl86T0CNfYKlTknIqcD/COBf3n3f17gUI8mKttdffZH/qy+8MN/XFo+J54R2htnGs5ytZa3NJkWOjgYc2YVKvK+ToaVZAUfFNbU6y6pFYvkGNpe39QmjoFzGxva3NjUKhfE48NDvffW27r13jXt8JAZHB1ocLKn470dDY/2uFQeq+axEnD0THnI1eMTaQQOmPBVegDU9UDispe+IvKIrPmaKM5X5UFWlrK8hTy5FMkzlrK9RNlxhSx2pLKLLsjj/CmX1tVfO6ecs1ZFTw77Q9i3luRfL49R2TG69CH6R98qi9wRg8Z1pjrmOvGLI227axvkJ7qLc0fg+zzk8lZHQ9qPlKmLHpa2tug34w5xoiFOiAnd3D041i4w5M5RQVf2Our4wwobjziUjnlI39nd0+HgRJYXmPkMHjPFouA+MtAhH392eXBaCMhrGnAQHw0GOHOg4dLbW1pRZ2lJoch5fI/V6va5B7XV7vVlIdedu7s4VE74kt/nDB/r3OZFreAwCxhkK+eyjIxCLn/UD4cnGvNQL+l7yJfS2/fu6B7OouGo1smg0s7uoe4eTPTmnRO99Na+qmJbV575glYvf0EjXdaINiPGM0Zn/vCvFnck+Y/7FbYx5LFboZvKnTHcXWpGW3s1YGYydBvRQ0zrFimNCmT1+CwkdEKEFHuU+MDX8xhECqmpE3slF8XU31RNr47zXMI7rmnpsTeRIKTQ5Mmk4LgFJMT9CH4EODa89u++q71bb8jfG9/41pv6hV/8Df2P/6+/rv/mP/r39N4b37rfbp7ztuJ+uYCa/mtkkwM0i16blFrwXp+Aeg8uawIzBbsPeR6VU865N+bBUMtMFEmhzmpvSjdToJbvE2n+cGB4OmJOT8HnmHU7XsBgxH1ygO2NgHGysTHr23mkNjwEEy02606gwfGJjucwwOYH8HZ6B3daOPh+lca0GJ/bi8szhM3AAAAQAElEQVSCvYw9pU01B6RnHMQefFxAGowPjmFN4XEKPjPgvN7Ywxcg8o5LQP0UupOjQ0Vs8fjwQHme6wjHVdvv4+QLwP96BzL1+n3t7uxof2+Pe/Y9dJ4lNlPkFPeSKe+WPObsqZU6nY6u42gd8Wbp9rqqOdCOWBOWmXytnNs+r36/J/+nXv5PvzrtjiLz1ipb8jM/4dkzDnFulK2WXP4xzjbvsM1bRQg0xLHmZXc2tUoe8sjhc5HOAdbG7q139cbLX1bUWKvdUmWsVdiUdX+oO7eu6Xh/l75GOjrahT+ceGTW06FO+BB9++Z7uodNL/Uznd9u69xmoY2NqJOT6zg3X9XB/jvK41iTk3t65aXf1X/xf/lXdLi/w+Nyooq3Uu37AeBj9bdckmsun+cfhDF2uICKfIVc9YPAeFkizTKd6rRu584dTflg7lbOCN43uHm4/kwh1RsIYzWkApHLx/SQI2TMaUZtIKUo9kud+VkqG5izAK07ER6GU1rqaeHB7ZNDhwF4SVhNpoz+Morc+hjLVFPsqOK9B+oDwww5nd7bcV1iG5mqxtGASUuBmkDCGZq3cuWdqIgjKBQmK4LEcZpoDHXOMjEtGrFx+YcR6/RVY28V9s8FQJHzxnHi/FPRlWJbKtqqLTLPPhH+nkVM7J6DTBykFAh1JCoaMFLOb8VAe4dSslJmPWahBQ03gOpEo+Ee94c7moyxy/GB/L4wwcan6V4w0MhGqttROR+rbGVDQlaVhUJmCnVQnAYZ55eOK9V+0JOv/f9BWxl6lhgqOlIC7zTziDphD0KfWZYhYlBRuOzzNhjGTOiTYDQI2IU5gDNlSvqe6X+DH8zhpwdASg4AEiW83v/n95ckj1fP+XjixTOAjyzJW88MthnDDqbcgUdwzubjYJRlQQ/8zEsNzrMNBBl0Z8GpTsE8l9HRjA2vYmNgE+Ii5X9eHEPgAjHEGTFG4ZlaXPSKPFeMTR8VC7rCKVNxS6vZ1Cs2vqOjk/RFq8IJU3FwjnH0uGPJYlSbjbTZFE01jqOaFeGQRovismCoR/yMkveRqRpPNcEZAnvGkQHCGGvwQxbgSMEb09eUQ43mipTragj/IbS1CpxFbRw67mWT70xccusJX0i5wJqvcBZwNRrwpWsopba1fKOuGUvAampmA/bwClzYWjhhuqy3dpqPKYefZrWyLKOtEo3LOZthhcrY/GZC9UCmwXDEITvWyuq2ijLnInmcLqQVB+lkOtAAh1RUwdfXHJ1P1W7n+uVf/GW99cbb+gOf/og+8dHnFNDhK9/c02W+lF7li6TQVk2HDnLZOUxQue5D7VivQhYXcZryIL3wvlCjI4cHKo3SWWARJx41eGZA7wfm8yfm6iwY5QbuY53Ho5CoWPAGRMsV2Yjug5cRaN6Ht/7/sfZnwbpkV34f9s+1d2Z+wxnvuXOhqlBVqCo00EA3gG402GZ3E+yJZLfoJkWRJmVKjiBp00EzKDusN4f9ogdFOMIvelA4wrLD1osdHmiHKYfJEAc1LVJs9Ah0Y6j5VtWdz3zON2fuz7+18/vOOfeigIYofch/7mnttddee+1p5bkFUh7AP3SsSRmpNUheeTq9+DtnXlbu6np6jUzw3GtdRniVvx8IHI1vrKtxWWA8jpZ0Bl85W8c6fSVMxLNe4estWtYrQ4aejVXN4fkyJyjktpfTqxdkVGeMGUMiyshlnpcjz7zyOOdKrokOmSDneXXyMCbvkxuQy/cMaAAKirxCrumViCyV8Gxj2qSvlCG3S26BngEPzfOujCOVLx7z8fNyQn8Enf0QeHkHQZ5ry7w+IEImrT8fv2jtEyI+Hs9lwwHezspjxTOlua2LHC/vElc0oFw5vy7LO6qr7ys1VtEuyNpeaf0K/R/Tp8uWwqr9dXBZImytLqNu3n0F/mvel+W5b6t1jkHlWfrqA6GvdaJHTgt/cvzpRAqo3eHzFbBvxFiqZD5bhsloVw7zWh08aj9knK+WwUBrWOYZVm1ax+wHvF2TuahT7CrK4Yy5k64gF3ziy5T/F2gnQPCJMLmNu0L9Lyl8HuUD9ZU1Ic8nJ4BFf7itL/65f1f/5t/8u9q8/ZrO2r5Stav9s1ZN2JbVezo8bvTw0UiPHo25AEjnpw378Qay9HDmzHS8f6qP7t3XweMDPX30VI/Bvn/FxsnkjoRzHBcTLjjT0xPoT8WXEPYc+j1nD+JiNT87Zr89U3KHD3uk0phy9kb2zez8IWz5KNSy72ME0FGXeTIjPeOEmjjkSDVjUtGr0MEPlmDB7lz2kZVLlHASzUg7RhxC42BLcWNXKfaVyiEsnG5bqjY03Lyu3nCPcI8du9TeCy+rHG7KcBidcDaYtqa+O8loI25u6canXlR/axsHSMAZVKC7ngZ+EC0HOHXm2iS+jfOocbsLEVkL5EwcrmfyS+Qxl7mKy5vHD0+ONRpPJPbzPh+Aru1d03A41AaH2ps3bnCurXP9Hv2as+77XwOcnh5rPB6xz1e6Ds3u1i46LDUbN+zw0DfGh51dzi/S8ZNTxi5qd/MaPreZ+rGHVoyzWKuqhBYZP3pwn3SS/7cDfS9M5A1x+p2fT/Xw4VPtH4/Vltt66c2v6Cd/9lc1vPNlncy3qbPQlHH1y/6Mc9iMM5f/RULC/sSv5bywyWW5qiKyNFwwGkKsP1GY/CUuz0Yfo/pVTVirrCrmb8x23c1x8QuyVcJDI8eTBJdPkGJpisHkc4K3Mo1p9aO9VnkcMKqLPCPH6RwoiqIEFlxqFjnsnO+edwXsr4m+Ohr66v1dY3T8RAdP7+sx8+O3futbevDgBCfBud76o2/qH/yn/5GODh7J9TXHOTIFEzDCAbfGZDRVlzfhPDda4YzQ0aW93DHnXJn/WZVfsLGNhnCRMUPXM80on+G0ycBB46rwfvpZtfDVlb3XHTTZicf4TRjLTNvM8tg6vwx4u8LMKxNBE5wBk/JaQ3tOs+CM7n9pktcb+Hb6tzy+gXNlSd2asGZ8ay5rVVll+63qmhD0ATZQrRBr0sCdIVUZFalj1I+x6uLemWxDhYqiQCoxfJ6Zo8++yHbZn0egRgayMdg65uO03zHciWWchw4P92UFc4V1586duzphTTvHOXvK/K25HHsj168x96ApSLhzxy/tIZZ5jN3R06C77e0t2C+hKNRybkncSzY2hkpc8GMIOjw80ilr48H+ftb70cGBimAy9qgn+0+05LzvOnd+w40NVVzmYSYLgcDk9wSXtzcYkIbS7RPdpBWEjfs6fMpH4X2cQQ8+ek+H+w9Z2/fBgXauDbmTjPUE23zw8EMtFhPmYcQRfQBv1plyoevXa1DKdKQP3vuG2vkjheJYW8NW13ZLvXh3Tz/x+c/ozq0d/eY/+n/C/ylNNtlGfN1eYH8LnMS+Rsy4Sy2wN0deN7LdTZT/Oox7TBeShs5tLLGOrOFpn3OOPOdWZbmP9L5g3BASfbcZZOUnjzMFwUwhmkrGKJ8TCGOs5XB9tdw5l+itED/GCeXDmrFj+ZAK1lkDJKARdzMxNhLl8p/XugRUrnkKPI9g/fidj7WohUdL1ZYXUcFeRcHMJNFyb8zlrDPiBxnv9UMKJ09OuTdD8KeeCHObFBNV/gXJQqG4WhvLMuR4SV6nqlyD9W7J3lcIk8QuE3JTZzDE1gaKvYFqtzs+ZMRqoMAeataXCGVREOemSu7CERqL2KFV5AVQKbBfB/Vk5AX2AqtK6hYyZBClwfNjxVoBvcGONdX/qRgDyDqWwAKZUBjjYZzxSuaO7TDv+NCjwZ402BaLiBRLOT9j/4ttIc1ataM5TqBGi8lCeZiKJHeQLQkdndoKWWESSiuAoZgSfVXcozsZqcq5Y+m6xmnipDEWQhSJanCU/1pvwHXvif82Qb+fYYd8z6S/L1GIbsiQzZ6j9dHW+rdEWB4zCxCXsvgc1oRXQyMBvVYw0jzowWQkHFBceUxFYcyTAuNqFUKpW7duaYeFc87mMcLrnpaNspxsHFO+djUsFg0HvobJmDgsG4Ud30JzDodi1BJKOeGgeYaXnvnitoKRLDVkEXT6hS8MSAEZbxQilyOIbDHfyDNFK1XFWkMOizf2rqtfDzThi1jDBphw8gh5ohkHEskbMAwzIdeMrxhzNgKnCSaZLeXxxv9sjU1XNFqVpWLANJoRiyXG1xRqWdAm5wcc1KZIU8plSeggWqR+YgGcy/VxfnrEIeCcvEbdYrSEF7KzKIhfRIclCIyBtz+dJH308ZG+8bvf0v7Rofw/cLlkcN//4KnuPzrSzVs1i3Sh3/39d/Sdbz8iHvXaKzc4jBzo8cN9vfTiXQ03qtx31l82gMShdCwV/hibw0xCYpoT85V493iaUV8lJDeuxHitIeJd4Se/UR1c9Qw6ypZgDaLPP16RvK5tErYGvFbRC6Y5spatC6l68VzwuMjxiOW+eOwSzvhqivRl8o+PQe5tPY8sHmXPhHBb0xG9fLKCefmDbaZnsGAR/+HI9KsxMR/I3K7lpmMRsGPidrU5VgdP0l5WyCrs5lurNT/PdrLMyOs7PIOCTLOS03kkKjMriPImHyYMiscXRNdY8WY3Shmen2BfCCFzuORLRWJzbDI/GsMYvVnDFhyRue2bhZFPafe4PN4ydboM2MHNVnV+lDAyV2OMMg4RjpJ0WUZlmOsPrJlfCWmalukX+u/mB932cpcFdOWrPM93uQK8OOQZffB16GopyoLfZY7Xz9Wo14VX3vDvKJ0K8FyUutJIdIG/O/ib7MzN4w5PZ9BPH4eMnOF6XEWyXQUyQi62TNuVGWvtV3/+13LC4FxYjl68ilXGhXjLVZHT5T6Q9kIH0WfWF6eBZ/B8b9PDC6B3r+M8gEcviq5GnIfjat73xY1WniVyfpfAln1k1hnU78bb17Oc+OShcHqKL55AzEHQPSbX5TNAEi/LLXLR8MNx4vDfgjzP6KsfIp3mKq69/nP62V/77+n6q5/XyaLSwal0Pg764N6xPvzwWAcHCy4lCz19MtaTp2OdHi3kf7QzPV1oOm452C81qLdU4TRnoHEUTXFIjDXPX+hnHJBbGXPTV1GmicS+N2Ofn5weazI+ITlSOxuRP+EjZKM6eucXats5upkiKiFfq5Pv9aT8off0lnnHfBPzIXGIbrG1Fg6ellXMwZppUfCxxRQ4qJb9LW3t3dLenRdw2Fwjb6gGusiB0XpDqgxVDTfV29ymrJawz7uvfib/Zc/hyUiqKt2g7uYOjiFEHM+TRsD/Q9Q3X3hJt/lIsr17i2obivBRWeNMG+uES7z1N3Tj9ou6eftu/sLfH/gX/SQrgwY4era3trS1taObN2+pjDhv8jmgpKuFNre3ccZcV8mB+oyL4XSKPjjzbCHnDgdfxxb1h35AR0Y/d87R/dnJucqq1u72rgb1ho5wQlScQ064YDbTqXzdqqqKM1QrY2Acfgbzs5ZxwK1DrWvoa3vrmk7O5np8MFGjodS7pU995mf087/y17T3Z/3KiQAAEABJREFU0k9plrZlZsi6flDOOkroyzpBfg64zB5zsV7bY2JueJwZyVh39YyR7fg5TyhS4gzSqOHiPefS2HAe838GlEOPo6sG+2r4AuAOp+x44DDlfJOHDs5q7hRtofPyDJyLTu98HQn+vn84rwRdBm0n6mZeHofG6a6i4cNcQxuORHxddvbkI733e/+IflU6P1vojTe/oK/9iV9Qb7Chjx+d6977H+jtf/73NZtN81/QTPiqPZ2ONOUMu4Y7Bf0vOhxj8secccdnI12AvExL3RmHtXyZRkbvzxqus4zJPM9Jd/L4+Bt7TwbnVZ+biYHKjijOrO6Mchua44zysMGenF/uG3ow5lwHHyO6SJ5f4DNdpl0w91jjGNJMF4NiXauH46Zy9Hvq4dh05+YQu83I6YGGzJ0+8X4ON/HdDjXcBKSHm5vEAXU2PT3sq9/ru8VgScIOHZ1MFgsF6+LiF6AKZjkvmDHP4gVq9nCfD2sEE/Z2qsEgqHV90o8HDx7JPzCPOOvP0IvTzphHn//Cj8v/WsesVI95npbM6yLIgPfj+Og433VOsPtGUp/Lcw+5ZVJAj/1BXwMcSIaOZuhuZ2cnt+POHbOo6zduyXVLVV27tifXlf+nM2r0+NZb3yPbVIYg/5XM70KFzllf/Z+tTSesW7Rj4n/W4RSn/Nvf/ZY+fv8t3b/3jpo5NHwUjqHR9eubrOnH2n/ysfafPlUsC21sDZj/hzo7O0bXQcNhydp8rtHpQ/Q90t5u0E0cQl/4/Mva2Yo6fPIhDudKn3/jNeQyHTxx59Ix95vEWuzzucE2PFyjJb2G2w357FkN8+4qEme/Fju7mIvQeHoNn9++363LteqzG0aX53ba2SRvV9ezQD/BjDHp0MA/paV8Pe0IiXsEW/A8Q8/iXiWcC4jKeRu5XT7Pc0CbIFxDzsuRy+DlDgTnAV1ZRheTcW9UlrW4ViqvXdiS25kh14i57v+RcY87L1+nXLjEPTDRLmwYl6TCopZFIQtBnt3f2JTBv1ErMyPPe79UjEExFMpzGh7iR7EgkJYLRZxKkbWhYX1q0X1gTwjYK2RCtQoxZIj7OIzIC95Cri5Fxf5QJR8uVPXVxgFlNQhUDzL2airwBFBIFoGRa5R71GTsTSV1fW+uBzvw2iavD2mPsFYJz7K6pmpwR7F3WynuSrEPalCpdbmQX2jWOB9wJFIzS2qmjRbTdqV5b671lxiRnFfklFQUxksKFLBNY8vIqEKSGPYC5KiKolCkyJsT7eVQ0KGvjuK/wduZPQPn5fIilEcdtO/BDwTl5vJ4fzz8BMJslkn+L9Rk/HiJQVrBdPHz6AWIdLSmaB1yOh8mVnX17C85V2iFIIlWrQiKZYnhL3RycpL/IqiqolNpykY0Z2Ob4wDSyikULaqCviorRbResakMBgPJAotsI4ulfOFs4H2CZ37GYWk0msg3UB9hg3NhCE77wUp4VKKyEpNysWihm2vsf9I6XWiC4buXfcLh1DfHQDWvSoBNLTRjs3aIA0jLCuCb5Wx8Rv45k2qmBvkTXzYjA1hGWrZWKXGgRbagEh6NGncsIUFKQXNkjdBdYwPo1UP5Yvb44UO99967OsaRE0Ihg5dP/AL5GVeFEMgL8n8KJ35e7s6eBYdnd4Z961t/pFs3b+iN1z6jb37nfb39/kf6ypde1Y+9eUe/9/tv65/9F9/Sl3/iTX3lJ1/VG2+8qjmHqEf3P9YfffObHP4f6Md/fA+Pa6Nvf/s7fN2T6l6P6eQNAVn3vyAZ4O2ZOTCmck5gVLkCIQ/R9hlkGl4dfSD2PMh65mmfSSFATttlJMc87cjCkONxB9EVPUEnEGPiMpHIT0K+FVg9E2gY28QYiwOSd6vra8fZ+WW+sPu+B34wY5wpuRon+YPqeP4ngSrdY1IwKEDE1mOssWG34xXcpoGBeAWG0J8I71DH+Zm3H0YsBPIKwIPN8u76soqstIRaiHEAzhsW+vrEPnv/Kcg0ToudJVZkn1eJzcVBMZzpoJ4H2c8/9J8p4I9WxpfHUWwxCIScKzuh37ncWV7lgTy5/bzJI7+PMQIQu0r1Q+Pmcq74BuIhmDp1EpJmoD6xPk2Tj3weuYCn3Q4dFLsekYdYfnw8Cua+IzAuDi/26nTWo9DBw/ufQXL1uDSr6IqOlFdcY5UkeObxemvkAk/kSPfy5BpdDm8fFwJ/1mWXYUArHfK4M/4MGnldD5a5z15z6S8ZvIqi8MKcvvryeZmYjz5eGdTlgbbTgcedpiXS+tgSejrXWcfdDh2eRmfpeTj/59Bgq46Ojx9WFxz8AJrNchAiBG9SzhcdZ9orvK/2I3f+agb0V5M5HvL7ysvQzZXkc1HXW0ZwOlNgTyljlKPm0hDLKF87fK80C4rkvfqFX9Qv/vpf1U/97K9otCjZJ54qLTdY+/ugh0NoqUcPz3R6MNPZ0YwWa/bhbW0N9jQoN5Vmhd55+30dH5/RpUB5QXnJ1thoygeS9Zycn491cniAk+gENc0V0a/mM83PT3Es7WuEg2OBd8nYvxIXEz98JhxGzXyqGV+GqQR/UyhLBeSWBbKWHHxpkkOefEVgLzVC759iJeVJWRKWsmqoAKrNHanPwbi3qc2d6xry9bDe2tZw54b4GK3hTZxE125Rp9LR6VT1cFuxt6U4wJmyfUPqbXDA7JG3KVlfp+OFzs5namOtantHfmjt4Th58bU3tHn9pjZxpOzdeoH8TcWNXVWb1wW5BvDavnYTB0BS4kzQH2zBN+b4BKf2gv7N0JHhMJppqd72lvZu7WnvxjV1//fDBWeIFgj9JGQ9F9+WdIQep5ybZpyfbtzYU8Kh0SymGvRrxr7Q/af39fTkiQ5GBzIudON5Q72C/i519/Yd9apKCw7L0xE8jxs9OlrqeIbs1z6rn/1zf0s/88v/Q9n2j2nSciiPEZ6OUsac7SDGSVnzdAa+xMuo7d0tDTY2yGol+pXnRp4nST5X5XGofRr4vHVHzcztg35MxhM+RI2wkZH8bDPCEeKXohGX3AlnPP8PRk+h879CcmeK/8XLhLquA/9rlinntelkgj2OMsZcqByZB+e2szG8/b89RH7Og3bGhXyBA+ACyOcXzatwuTPQcct+kuPQTcandCfQ16i7L7yqL335awpln36WmkyW+Tw1hf8/+7/8r+nTKXlj4HY+V3bkOD/WLiooA54t3Nb8c3ylK4LLx+lQoNPN4LFg/vjccR24XuboxPPMIFJDvUZlaYSsY9T1dRLBSetyPBm7vG54GEv5WuIwC4ohZrqAHdh6/OFnlFm0C1qnL3FI1it42pwfMOgjfL1O6XUsUs/rOojndMQ5XMrpqrpWrCOo5HLJf0vmEOeULD/zP1qUG2EwYyumf/mxLKuXWSAOvL6FKJdlDWf35NF99cgPZtjtDhe+pV64+wJ3hJleePHFvLadYyvu1Fz4jZ1K7nhpkcHYqwO8G/R/DadNvzfA7gdQIBJylcgvwkG/D5+5xjiSzs/Oka3Q6cmZ5it+c5zeLU7Foiiom3R8dCQfv7ru4azBMYRtNpxNF8z1GGNec89w/lSc07mLyv91gZkJxqhi1V/UcuPapvb2WLvSTFv9yHp8BO8nqmtTrxc0xnZ3tlj7aT+xT9foesI8O2Lt9nXk2s6mhoNSvbLV7latT93Z1a3dDd25uadrO9uqQqmnj/f1rT/4lvob27rz4stYbpJ48+oeF4t9MSeII6A/OekRl7vLNpIe64pabHQNH+vEnMsgf8F8aT1N3Lvd1TDuYwk06NqxYL2cMccWWsyB6y9jxl53iTHrAYMull1QgI6blvSDy73fGYWdKf84s3iep9fhkjpILgd5OfR4pl+9uHcmbwCb8UDUTx6XVGBDfpdrsKEF5479p/t6erAvshViyPIsnbYo5L9EmJuEh+ckQgXoXHWUuZ03OHq8z/PxlI84EzXjmRI6aFn/Q7tUkMlowP/bNlZKZTApFXk5YMXGgddqil5mpycy9mSj2Jiv0gK6uYLrPSENe3CsNmW9bWTtqYw9ySoKqMBbjHtC5zPWdL/3elbiTuANmXlLzgTaOKDaDal3G163VPZuKcBT5CcbsFfuUn4758tKxm+OHE3uQxnpS7lQii17JeuwRT74RD5Y0Drs/S4SmSRcq9FUoudiCChgTESO0JkKy3klHqAYpURqiZIzJFKtWHZQcyELksv/jF2gO3J/xGcJ3R8HSPxBTA9+ZKBKUwG5g8CfFQ/8l/SLDNIFMH56BqjGKCfwt3JIhhFxumjEXNmgBJ63Boy6Orzhnd9FEQgLLemrG+Q0L35jtRh6zcJYcbgTqoVIVhQsJkERQzYVZFGJMp8UiclexYomorrFr6chC2rF4mjGYPN1bjwaZ2/4iAOCD1SCnzBzqsKrUIHsy9WAYrssCA2b8UinGPgU42zahfzPQL2tvIlyiEhsqAnjdeeUL45lLFSa2KPnmrFI5kMrhxu5WgkTi+wCJ1LDgYLbAu0mGROgjFFVZGKgmIZNOSFAwIhj1df21rYiuhxPx2wIxxzuZgrBFCxwbkqgJe79LlnMWuSeo89lRsUi/qkXbuq1N1/Xe/c+lFnU5z/3RT3eP9Eph/Evfv4Vffb1F9QsSz18OtKn776ojSoolEsOwj09efJU/9n/+59qhgPsz//GL7Ep1Pr4/olQu8qKVYEemIOXARpQB88kSpDoH0H3ZBrPD5B9MmSQrkF0/XjWRdk6M/NuSXXINKSc7iLuuv8+uAwQXhKRcB4EeZxYLBhXH9sMNr6GjTg5/KIIvGlIvYLPdXkTjAYBg9jlXsRJ5sd1sUbO+Nd5IXMwxt87Sf1gJrefso66APZUgoDdXAC6YIbePxkrdlr/gkecnoJoOaXE5kOSp6B01VtXWwZp7Nbnh9tvYhFP6IlcaC+fnAd9psn0SQ20/lWx4YDj5U5ttHkVNKrvgxM6lsIkkwJrQ113donyGRda9zacxgeMEPXx9qelvFWTx9ZlmOGoBYx7AxL1GhYHH3+f9z4vvw+rr85zD5m3vhblAzuHsfVFoSXuoDEXyRvWRdwNiHa8rWfglG5GlCfkhmRVh0zylozDkjWyLAPrwcSplXlSLMpzRo53zV19r/u/Dq+WefwynzH3xPeBfNZNp11j3ZSHCMJDLAu9prgSYlMYIWPpjNcBcfIthPyVNXEAoYQuwYfOhKKgCjRa/YouvH79BVlddYlnjAMRPNeroz9WZLiQt06joxxdvTxwrKt4/BmQ8O6sx6ghgWWh6oT9PIu04k0V5IdjTmNryEE18rwmsnjRJ4AsHq9N8EMfQyc/lOCi0Fy3pSkS+oUnllExlvJLWGCdKC0qALMgFhMNP/Ulffnrf15/4d/596SdV/Vw0tMTcN4MVPauK8ZNqYk6xwF0vj/W9AQbxElQlT1ZYdrZ3MAh1FfkUDU+PdOUC41/FJmz9zaTqUZ8CT/Zf6rzJ0+04GOPsbf1K/QyPdPk9EDN9Fyj4+X9xEQAABAASURBVH3NqTcDZVqqnc6UuCTXVqhm/299LWbuGn0y8WNO+CA3zF2UrIDThIVFec1C8YbNlpZPbjIPVREOVQ5v5HC4e1v9vbuqN26ot0XexjUNb78o4/A6o68pDsm/rs1rdxnzWls4hYZuf70dDfduw2dXsb/NwbIndwpt7t3Q5t51yq7r+ksvaHjjura5NFpvCE0NzSbhQPNUa8PrlxySw4b6GzsA/YaeQtmT1X2N6FPJxbHe2qFt0yMuAGP0gYIVq6jt7W0ucXsaDrekyDkA8zkbTTVZNIrMj1iWcueIO0UMO4zocDo613h0qp2tDdQ05TI5FhHFyPhtbenOrTucJ6T3P3igR09OdXwuPTkvFDfu6s2f/tP6qa//hq69+FNcniJ1k8oyXiJG+NSIV6LbqABP83Ey5Z//RcKI89iUcTcFyQBhV9y92SLk49gydnneMb4N67HvEzMuuc7DwwabmJNu8l8ENeinoVpS8r3H4fXzRbAr8/q+Ns+aOWsn4GPbLGOqCRcZ/6sY/6sODyeckUbAbbfxNR4ZfD94Bthgls/byeDs4HN+Bd8b3vntf8C5bIGe6BV9nXHResIF/oizZSilt95+T2fnUw1wJn7vv/y/6fjwERf2OY4hHxfkZq1P3gcMnJ4xgry9rVWaIOvVNefQ5avTRa6/oH0wmSv3jTOdh3Ocq/4X6cYO6gh85vbqLfypzNiY8tgxvlVdq6pq1Y5eX/1+T5F8Rx0rxapUpvE8tzvo61hDX6kmXf0AWPAWfbgTTbKeYu8NcIffDL3nkP3VwwXpDp2eGx8TZPUxcCXAwQNkLlYh8sdImhDF5De2SFS53SAZaUdXwdOXaFFuWrbZriL96vf7OsD58eJLL+r45Fj+YXg2m2FLCxylM13b26MPS3QzYE0tqL2E7ZI7DZy4eDTYcA/dUaCN4RC7mGuKje1Sb3Q+QhYEokZizTvHCelyTXFmbm1vimVP/ivLKtMNhxvYecs5/bECc7xiXLxsju6czuikX6p3r+1qyhyxgB4CuSWwUrs7u3rjM6+oX0Vdu7ajuhe1u72hG9e3peVMm8NaL3B/GG5UOh8d4ww6U0nd1197TROcSwk7vnvjhj5197Z2NjZ0crTPx4GPdcaanjjL3b55mzpz/fY3fl8HB8cKISgYbSMcAX241LNZYL0I5K0QS0XWjQihw3wMSZsDWlh0TxKqTOjcQ3TssyPPPdLYxRI9FkUhAahwXDQdmBONY332ZK3Ma4ivI89hxlqaGLslUMZS8v0lwVf8aEPAxywtKSPL0x54mJhb67iHns6gjuCR63nBui5xL2pZvzyrYBy9H95+DAbLJXfB08zVQpAQY+mE4kdcuSRHiC6xsZnM60GIuhRx/nu6gX9e+3ACzUYztfSbDUlcYMUWIcjFlxn5fdBqk2H7ssgY9iQ+ssyw15PHjzR58EDp/ERqJuTPlNjHFzgO/Z+QLtqolKDn44isQvdS5hHhF1vox2rnZ2pYe4WzKPi+HPoyK6lHsQBxxQ1kYX/TrpLDthjpIbwqtXGgVFEWsdvYJ6/IsszOn2p25nfmiWaLsZLRHnZa7V1T7/qebLChCdx8LAr0h2blqitU0KryX8Hwpp1AYJQtFQtClOPjQ6aoJjGGS5A4t5alyTj3pGyDrm3nRR2tf54uoHE6ELysy9Oq3bRMeV4nxifRgI9VDEF+tupQEKeO13Vg23KI3zokKoRMzAHn4Ul550Q9U65vTmtFV+RlmG6DY9B1EQ3ZfLF6HojWVYBJF1m/vYQO83hO669nsCrwPC/0ZBbAaNo0wvnj/xE4rEs9FjZfzKYccvxPLQe+cZSmrAQETq6gPHkbNUzcOYbboHCf0EYHI44YP/C4l3Q6m6jXr0WPOdAsMYQWI0xqGaylKwheAkv4LVmcCxMGb0pINWOTPOcAy2hoa3NLMUa10E1OOTwdHyuxGdUoqgJRklFH1AzwDYRy5UMPS7KTZkyMs9PD/M+5WhbpkL2lYxm6CIrZA+uH5k2MtGVxffLgQ50dP9aUxTfyhWZjUCNDQT8WKjCyqiqlgjTttLTJ+KG+UnVZq12YmtlSm5ubevOzb2o4GOj+vcfaPxhJ6JD9Qu+//bb2Hz6W/6XTcHNbb7/1vn7vX/li/Vh/4me/rFc/86reeXdfX/ni5/W1r/6UHu4f6mwqNoshKktKOMVkAX5BRhiBhx307M8gI2ddZujMURJehedlQCvqiEnLaFE5aM0/56PfPEGYJCLePRiWK5ME0nVvdJNAw0HNkYgnxtlDOgANdZjizsP5NWxcblMzDpZXseDA6F8VvK6HOc3YzrC/hs11ziHA0XiIXaSGA4oDu3T5Hbk7Kx15HxKHF68zx0ana+Ac9D/X7TCR53t5poPv3P8qDZrJCjMOB/5Fb0Z6Bg+XuZNtjhe8AbMVunhCDxl+oHT5QAPfZrZQyn2ZYV8z9gCMkjFokL90OyM+RwcEUoG2XO8ONEhKlz/vpbCHLrzMfy72ScU0meDXoSV2WccUUNmzUNaldUTU9QNDYKH0jMwD+XxMfawT/c3jTX/W/V/Q3wz6lS8Eq/FcMPY+jj6Gbgv+Vc3H2S8cXdiwjjQc+BzzHHq+18m65LDqdX19aHD6NtnmENB75PEsoNtd8iUCsQjXsnroNCDrNVdzXUBPPGezzvga6Gxa6J1Jchumb10d+NGWv+X5EGYtMdeIrh74rWIe5HKPAI93CKQ62IX+fWzJ5sl6dYGegUvQyZtlgs4fRPeAwsQ4woNUnucW8ryOwVsk0x+PZuSXxBon/+Vk4bGML//sL2l39yZrYgAl8BDA04DbRybMryv9hY+rojtMRsWyg5HJox8MowzADxbKTazjnxB2HQ1d4OUm5TZyPBB/DtHTHQ0kDKuP4EpzLr6PtYde6OOL3tdj8EyY6ahLuZPmMvI8uY43zPsFdrrgi1+2/flEc1+7sH1fQ0bxll76yq/oL/6P/xfa9P/Hv51X9HTW46vZpk7PEheAVjYPOn/KwWpMK62xfiR9/PHHqlyfZO3gkNjiA4ZUsE8nLqCtTk5HOt0/0pRQtDX2uP/HRsfn8kPjnIPjnMOkHy5nXDLOuGwdPn4isWbXzG1jzTS3f+Zs61+lWfNoWN2vkPI89xRxBtL17anE/uj9Vx60WvKbt0otJg3r4xJtBinWsv5AoT9U2d+U9TalmsNoNVAkPtzaU6w2iG/ICEPOH6rewAm0dU3uvBlucZEaDOFVqeaAuXn9pjav34a+p6PjUy6PZ+z6QXVvA5oSfUovvvwq7Ztctp63G5Cjqmmrzvt5sJo6ol0OuvTJZ5BZVH+wCTbY2zc1ny60YD9OdNLPPuKX6HOMJSqhfxxQIwdpXyISOuxVlRLnJkczmrPNtmr4ottDtyV1J5OFxtOlzhdl/ueAYw7XGzde1903f1qf/fLXNbz7c7L6OjKXMtpw3hdg/Ou6UgbxGCJdswxYy51Fd+9+inPEdZUxqgYRmMMMngDClr6kDKEfMkQ+5YG+B2idT6wjToe+Ki4nPZxrQwd68XPPJmeaIWNRc+HuV335xbuH06K/wtDDYU/9NUjnPMI1jYdVv1IVa+QskRdUHUoP6XsZjfw1KMt5pYzwo2/+Qy5rR5rjsIzYr+8nRyfH+v0/+APNfC5bqbfe+Vj/8B/+M8Yp6uRwX/d+/z9XMz9Wr+ohc6V+ryeXo4ct9rDNPhhip2v0cSQM6b/roKKvNX2t0UvpiFElsBgUjTEokRP9lcDSuebv/z/QaiOzRpCoKiTIcx0fk1hGZdAXr+O8cpp8c34OOPgTDP4goqsIfQ2j6CjhQdos0M4nwZR/vkY9D/ZoP5es4frr4imvj2vL8PpuKx76JSnGSm4f63ILLhulNMUjTwuhDXnJvXi8TOx1wYG8Yv8c4nxtGL+iMFV1pXMuvl5hjuPw9h2cv2WllnPjJncEhFJEkROcOk6zRh+bOuXOUENb17WmOD9dtrruycfGZT8fjeRnjcjcFBe/EKIqDuo9xj/hcPCPwT4nnKbhoub/r2EtZ5aa8ic40xvWdG8vIrdxxm9xXHl6xrruc97lcpiV8n573dH5WKEIWnABn7AGX7u5o2vXd7XgXPng8X0dnxxCu5TrawbNk8eP9YfYrlGnQs5j+jRFH3PW8snZROPxnPOjcGo1Ofzt3/4DPdk/xkF9S9s7u9iYqayjyrJ6FjVp0H8Gfey+rxrb7q/htk27pZmCgWgyi4rEzUriYQWJCC9/zF+u7gyWFB8mRjaRTvmsuyBzwR6zQJ+z5zBij1mylvqYZLBGUhEeSw8ueBvs5HQOcn1MCaBxOkAi5boeuZomTh2v3qqgkIf1ul3lFUWhoihUVTXrQV/DDRyH2KM7fZbIXRQFFXgK+PBIRf6fZPSt1QkfUWbYhu/riZW07tXqDweK6NFp1BbcQQt5SLGk0CEQloVakEJUNdxQOcDJwrpkjIOvqXjNdfbwoUb37mmx/0hpfChNj9WwdzeLVin0lWwgpchwlOLFuBVINpOaE6X5gZrpEe0v6d8G+RtSy96USrUuB2OrQL3QU+AjjBy2JWkDPvBVD54DWRwouFxm8Gql+ViTkwNNxrRB3xP6VNlXubulko8x5a1b6uMEWlbejhiVJK7UskIqigJIqxdlS4Z1mR1CAR2b56TEW/m3xH/Q2YUU8T04j1xw8SqIOQh+lIc25ANhWEQBiCe0IU87csvLT+bEuvHJBZ+Uu5IpC0ycfifqux4KFTTnigO+sKyR8gkCBevyl1xAFCLgRp84hGWs05Q7tV/GPDRePmFdaYmGWguaLE1HeGNZjpQ4WDUYnG+aDYfUxAVbSw4p0Tu9lFHHFL25DF8M/WI85ovWnC8acw6zDQYwHR+paSe0vuCgtdQ5i+YcAxmjwAn9mLNoRxQc1SikucrQSMUMJ6jXmbOozzTmK805Hm2xKIg64vA0n4w0OTvB0Kc4SBuV9DPM5xj9uRILakxShZQwQkpTZVFCj34hNNEPcWJOIxbdE0CcMv/CafDuV0HWjDU+vgfe1uHDP9T08EPd3Kh0fafPJDFkbOhBS78cS80xwLn4FVF+CCNDka5U6PWYA/aTjx5oUA/0rW9/qN/75nf1hc+/oi9+7lV98NZHuv/BoT7zmZf08qfv6t79E33jD97Xk4ePVJZJZ+id86jefPmOhtbqD997T2F3qAlyLviSVHG5lRsmTecH3SJdjv7IL+r4opBxpRIqJNWKThI+/7jFeZ6Hji7u72foGS+fOJ3NwpFx8njOe0burhnn1ELjm0DDeDfuGFmDzcFt2jeKRLzBkdLQf6ebQTvjQrLABjy+YDOccXBp/DADbccd6VbKWQWYUiOvN/F6bLiTKXYFRsQdE2y5c/DMuStNNZsBNuH8pZKyTM8X9RnIX/MYk4bNas6G72gIG2RpOOg3XJYaZErEHev0PJfP5U6jmcsBFuTNoUViRE8MTVAoYw5RjxL2luhXIsHzwhOpAAAQAElEQVQDTaakXMBkJQgr+DzoivPbLvKdHzT2HJyeYW9YCxKbXOObiI+jI3O4fFmOUj8EFRy6iiIgAOK43qm/HssWO/ZDk+sogy86/mfMc3Q9R9e+Xvh/88DntedNyXPdjvgC5841H+OEHSTmaRc2Sox5c4F5TrvdtOjNv341a/3ktXChhvoNa5mHiXhyOmRkh5a52CCim4juIutFjCbLuqFLdJRn1dsc5BfDoBYZOroAvYN61I25LnE2UcvUvPJgEV48LdMFZTMXmB0XuR7xOlexzvOQSjnw8hzJL/j4GIFcDsOunHzKuzh9Ic4I5Xf3MgUzZF9TrHMLLAGwKXkJgfzncQ+lQnSNugTUL0FAb8Gg8Afo4ocwF3HB1xEIA+vlc4CpXUH0+HqArGPS6ZuEP1cAQzmyCLwo8qSM+iRzmWfkNKxyOQUGfLwchh0LeqdjWFheWZXcnlGq94KUfB+9CrehizQ25bbnTkfPp5n8+Fz1A66vN3meM8fzXGAvG63/CQ0OgAmXkCnO5Dm2OuEjxJ0XP6O/+O/8bf3yr/2bun7nFT0+nWi0+ouYBYcvPhzq+Hym4+Ox9g/PdHY21pOnJ5o3QVV/SzEMJA6B08Z0Om704NEh9FO+SCc1sdQj9tYT2jw5PdDR0VPqH2vGvDRbaHR+rBEHuKaZyudM2/ouhz2x9go7S9h+y5wUa4Sw7cR6IX6uJ2UFBlKOUgvmIapBJa51snmcLkRGOLJbW0kOtNiQif3ayOOQm0iLUJxJjDCRr8ihs+zJuJCLg6ejGuyot7GtPo6gikNyCeJgUxY5zGKr7hy6fvuubr/0srauXVcL3wjPzZ0d9DGCxSCjkQiHctkSMkUcGD0+CDXzpOl4xv4/1N07L3IJ2FIzb3V2PsmOJf+nXn7G3d7e0hCHgHGOEO3OuTgmzjl9PgDVXBStUKcZGoicIiJ63KhrDawnQ0Hjk1M9vP9QxyeT7PwZLTekjRd17dNf0mtf/hV96nO/LNv+KYmDuGn1P7PM1AgzGNcILFJOni4Amdu2pEd8Nfb/kG2soxx+Wc+AtgQBmu5BUCJkwcZ0sUaW1Iu1IqhjVF1X8stjj4uiO0NcB5voYYizpEdZhROno6nVrwCOkj7oPQfP6/sFyWlWqAnLmvbWKIn/UCBnaSrBR9/+JwpFoxmOzTPOjFUd9NGDj/Xt730P7S+lwuhDqW984w80wRE3HO7owQff07f/xf+LZXKqPo6e3rCv/gBwaRvirBp6uDnUcHMzYzOniXt/QQ8dVNhqRo2O6H+No8H7kfPQhdMM3R7yhaKhrYbRbFSEJIsmdzZlhxJ997Es0XEeW135MTS+rjTYVzZYioKZAvVLizKgQCZPws4cDfPVMedssobzyLyv6NQC9YPJLhAVV+VGmM8YtGVWyuUz4jRDPxCKuNtSgIfnXZR5IsO6dxfkuL9cDpYReLQsvQCZG9aYSH98TaRAc85gMQb5PCurUud8IB6gx1PmzWMc1UPm6px1U0XhLGXysNCQ8fOyro1WG9BFdOtnqaPDI8oHCsFA4KywwDm6C81AifanrNUJBZ+zPns6xFLvcxbf2t7ELgZq0f/W1ib0GwqMU8M9xxvPH9DR84y13C+pXd+8BB2t+H3vrbdZtw81YJ2J6Gsxww5M2tndlq8VQ2zv9ddf08svvaht7C3Q94g+rt/YU0m8WTQsvYUOj051jvPn7u2XFKsNbWzd1Hff+lBvv/exhjs3tbm9x8foLYmxMWNsCZ1PB8Y2RlWxC2NFiG5cP46K+AX4mB9r6pcAHgZKEKLB2nGZT7bkhyT6mlY68Z5r9XN9tJTRAZ6E3h1+VnPM1KA7R3bmcf9ceoVloJ0CDgGY15Yxk8WbDJ6CNpfyAku2CsnOTyHPy1NO/Fiwk4O6CTsx4uTyFF6dvWqppf+rFFhWZalNHDB5/bMgfEMZC+yjoG5RFLkeL1LUyzJJfBPQOfv7nDPwBDtwPUR4RZyaRqhczxT4XxnKbH8GfzmQq+xF8kyeDuxXxroi9ooQ+4zrnobDoRK8z1jPj95+R4fvvqXD+ziDZueKlA1v3FXkw0mymj4FlW5UWmgxP9Vi/Bg8ZR8bMfal6grnkgZ0YQgIbag29CTqisE05DPiFiuZAdUKpIOHqUTX6J17WJrOlHDOBpRUej2Xu39bcfOGxFqpATxB3LumcrDBXKce0rnWxG9JdwtCd4RIOaaVOlVQ5ol8vvIyHx+q86jAcVNFE01K8OP1r/E4px9SjT4JYXw9+CFUF0WmQlZ4H/RDf04XoIW1kreBGPaDa4TvL0rKXXbBLpCIATh2hThavGJJdeOCtMR4DUNbln0typ4enJ7rg4MjHXAJbYugCmOLCD/FM90wsEb9hsOfhQIlk+LgxxoNb+MLy1TTyTkL9FjR5trd7mtrq8fCFilb6MmTY52cT9WESgsmJmcd+S/yCvAkV7FohPdFS6MzwRA7qIoDRVUaM4nGJ2dKvgHQp8QhdeL/UWbQTjFm/2p5fKjZ+akS3v1mPCYOPZsB3ZUQtJTUZ9GssaygOYvBHMcTSxAOKwRXHcUkCEyIE7Wzpxr06dP4vjQ7w8QjB+O5xnw2ahgoN9LEaAXkpMNasNDN0ecyD1xA7kqhLHXMgfwbv/N7OjoZg6k+vP9Ut2/s6M7etk5PGuTq68c/9xnt3Rjq6Himazde0Qufekn7Rwf6g+98V4fHS5xEb+uPvvW7euuj+zpkbM7HC8UiqkJPCV2IKYTG4JXf+uRfyvaxps31qNtiB20OU8eFeC7zFOx4MruE/hqQOEAkBi9feHIJr3xBIvS6uR46hZYcuREbOo+xlMPjZgH7CYx1F3Zpkx82ghH6JM4olem9rnX5Jfl+uKljzXg5ImGEd5RFYAZfU/DG6bGLkeVlo2y4hDTIvwYGlqmoQR2P5phWLJCddJaVMjKNHC8kSixQJ9BCy8a1UIKvbwZr+EFhHV+Hntegb4fr2PNd/wvqeppW8oMaGUuP+pgtabJQZD4adpcLIGhX8D44FYJ4BSEushnx8ENhIUBrF1Aw6DvAms0PrslbI/TxbSlGmV5Gdm7OQzioQCEeWixkyOh9wQIQDQoqZH2z+bkDJjt7cJL5pu6OsxnzOYfY9cyda9mZNtZodA6Yw6QbHDZ+EGxYg7qQw0HOm6F3x4IxWIcLLpuN2myjzC8OZwksOMT5FxiHx133ibHwHoqf0YeIbUUrsaegkrBEmYYlOSChb7wNXDxLJQ42wQz6qDJ6WBIvZdSNgCJ1P3Sx0poxR3JezuKFjmBEliu5ze0E2nF4/QxKk9fLY7CApmXIjHYoyPmM04p/1yf4UgQbaHUBsvITeK/h9B01mUUBbSGGUf5LrHHeyJKFzShRYRSZF/lSQsvIjPzJ2yZ0u/SChJweYgT+AChY5902MjiEeH+uIjOFde4voadzuddjvBOHY3fcwUwyycfKzHXtyNLJukp06aJHnkN+gN6xoqURnkznczfb2MpGm3zwnOP07bBw2+RAM8MxeQHyPN/tyG0ysbZ4/ALwmkAzGY25WI7AhP1xos7RuQqhmYPcNn3LzmL2kORgvfK+ojXVHBZf+crP61f+wl/Wmz/xNc3KDT2ZmJ5OCp2nnmY21JQDGCw45O+p19/m0NnqvXcf6dHjM752F1osCsWSQ51KdvGoMXN6PFtoRL8qDvXG3E3oeTo6Qc4z9sBxDkv2mCpKIxxEZ4dPNcMpO/Ov6xw6nVPAAvI4c9JtmZ/CXhIHGLeDFq0nrGXhI8A4JYtuJXn4JF+rQd2TcZjFdLRgr164HpO04DBuLq/1ZXw8SVYpEZ8hv9UbVO8rRfoDFvTd/1/ExEEz0Y783ILOPD6H1wxeE5w1M84dbayoC6ArccqU0J2NZ6o2NpGtkFU92gmEfdgNJOS3qlYkv+ptqow99Xsb2Earw8MT+Rf8GfayubmlBp1OWNu2b97IlwWapm+F/LLvf7kw4qwiWtne3NDB08fqlVG7Wzu6ef2GZ4ttQMdnMz18MtZHj0d67+FYGnxKb/70r+uVH/+zGt7+OSneRqvKyJXglxWKAtMKOa3u5zJ4uitDr8jnJbdv36bdm4qxzqhyH4nXjqhYV6ozeurjsPCvzUOcNX0uqv3eUDledTSRfphZFsrbY0VY7R959rqE3uQlgnXyUyeY5XWstCiHOa/n4fTQXTL4ITHXAcUux3v/5f+G+0ZBWzP1ewGZg85Oj/Xd734LB+mc8VpqzEcbt9Upk+fb335HDx89zXkPPviOvvWb/0dFzi5ljPLLeY5bSZ6jXoWlSs4nJTSOYF1/gnWhEfo+ENkbYh3RKcA+a3RXkva//JEadDRHfy3tLBWtUI3O61ixF0FPGC3KShPKoj+EWo0+NpfHFw5k5TJv02ktmMxWtCikOwcl7KzJe+R6rfIpbHmvCtB3iPQ70q9LdPlOV1qpkrIOhkiRsStz2zRDWLgoYupIpHitHiNlYkulHcJV7tUg0Y8MxpGoEvt2w8TwebWkrz7XQkQXyFtjn+c40O+8cEeet8W82sBJcopTe2d7W75XKf+W+e2vEfeCo6NjnfOh+PzsTKOzc21ubemjDz/CkZOQKyha0Ain+JSLrP9HnhN7/Jh1vFfV2AyrWiFdv76H2hkrZPGPeCx7KqtSg0FfQvCyrgixL9rbQK45a+M//Qf/W3TvZxVHq2beaLCxpdc/+1mqFzpC7k0cyD5X/a8JA/esEEyBsajhvb21qd2dbW3jHBIfhE9OjjVBxinr+AnO/43BNe4ntDlt9M77H+l3v/ltbVy7KXf+3H7xZV2/dRfRGCHXLTJ6O2tQ4DkdMklL1iV8P1+DjqEnk88JQz4rjXTEJgw7cBC3DuK3dPh5AFsso61oCCM02HZZeRizrceqVoVtxVizBpUZftfwP0BYutzLgL0JOyqlZZTcyGyZ08kNS/xY592m1S5Z8JYcrQibwqcZd74C2sDuE4mbRMrYHyx5jCQ2JvYvkZcI8d9TQP9gkUf2fKTz42PGS5AYCLmZfD4qCucmK5boYyYLS6Qz+lvRnqm2Ks+7Zrlgj0kKVZDrzv+0xf9azEzoNCiFpEVolYa0O4iCAaelpVr2RiXJ1IENRBX2Huu+qhBVMU8a7NTVNLxxQzsvfEr9u3dUbu2qZTzkgI7qmvMBezo+IjyB7zk2VkjcV5NKKfRl9SbpnoiAQBXAPOhUvCSPLNYpjxi6taaV/+GE+FjUYpNpulRVbqgabqscXlO9+ZLC8KaEcz/FKIeqirML/SqEow1+aDWhQ5kJxakoKFDBcDCGnD/FL6BboYTknUQMHmqJ+ks5eVkGmUegvXycz2XqXyuGLSBIrppyizn6Ca+lMp3TG+06PoFK8HA+pqKT12WGluEV5uwmIcuKQBl2FeJn4OrD5ErCYDy8Aixf6MofkGQMfqCeN9JwyAw4LQoaNdAi0BEL4gGLkB8MOS/Jjd+sZCArWTS+Gk41n07hmVgITAL9GgAAEABJREFUFxpzIE5prkHfaaIMucySIhM6byBkkCs1UUccaGZnpFqMagk/BRmdNmSQG5bLhTdPRY0xbms0qfXx/ZmePBaLdaFzPPzjs2MMdqS6SmzsQc3iVNPRU83PD9XMj9U0J4RHLIpPNRnvI+shTpsjLXBgJSYP90DKE4c3JhhpsVC0K32FuKTOiY73H+nw6QMO0Ccqo3e14DA20x+8darv3Jto/8y04KtcUbAcUB/LY9IukX6BvuZKTPolRjhHX2f075g+/atv7qOrqBdffElL2ts/PNa3vv223vlwoq3rd1WygJY4v8aTU33+i1/Qp9/4vD58sE9f5/raz7wuYfzf/vZ32SBm2NaSeVPTXqHkRsZg+lyQjz+5JHl3z2V8HUvUEWifw4K042o+dZyxA+uBgIf6LJCU0ED3JrJ6KCOWnH6FTGHKdhGY9I5sy9BhGuQboPxqOhgLvKmEwDJijnvdnBeiYu2oCNeIqhms0kGdYKtGXQBk8b8ayuDS4n+JMuNytQBsb7l9f9EqQZBFI3SUxIOieTyqJD9EDy8RSRt2jEY73XCBSoxvIlwAD9dpj3tei935gbNl/rmuEgunq5dmcj9L2nG4HIgupqX859pN6wQZHd+kFieG83Nezoei/9qPqwnzuajnei/ZLDw0Wc5PMG8WSc1ioYYDxxoi31jEnIfTep3o4+CIna5iLJVReRhZT6LqurpEn0tGVanPJaufw1WcQ7B/Va6qOtt8xcG5R7znYUatSDpmvqUshpW0SOV6Qdf+Vxd+0G18XNggE+OS44QLL/dxwBb8st1wCWhwNMy4lM9wCnvozoA5F7wmH0SZf9CLNa5boZPa5YJNfbYC8cx3obRqy8fJ56ZoH1VhJ60aBjbBp0HG3C7tN9im52XAo4Xe4fWcRyLPyzKd01O/zXneVsO4MELkO7/OFhgRb8fB4CIp4+gWD5w3wrQZC7WkjTgEzz5GkqXN+aWWCMmCsb5QMml/Wvi3tNNyTOnkpW3nRx5SQUKaOJ33gSFoACXef/KdPxnUQDaowwoGX1+3vU/ZccchOnkd1qAITbmaKx5anodk5sf5dHAe3o1gUDjKVUjcSZPrEL35+M5wRk4mE/aPUcaUy7J/ee4w4lIwvsCUDxKe7w6dWXZczJQIG+ynmcw052I5Yj89OTrRCReOs9NTLp+ncoeBX0Im7KPepveNAWDNkfIlD7l8DmXZ/EVfWRDFaVHbr/yUvv6X/ib42xrceV2HaaAns1L7E9NMA2g2pHKA42apk9O59p+e6exkRrtTzTmQDaqBtrhw9HC6iL1jzOUkBqPtgovQibaHFXY01Xh0rLQYa5N1dntQ6QzHz/T8XPPxmU4OnxCeghM+kkzUcuBLOG7FWMEKXllozbGpxufXauhlJWVRxoFfxJ1qwYgn1hOfo67DOfHG15jWuBIHCXlbq+n6kCp9WZ8vk7FHehNLq2mxJ1s5g+JwS2G4Cd2Q80NPgk6xVrKKVoJEGDe3Ffob0FSEfUEoY20a7vh/1yAouWwV9GZiwaJKTViqZq0x8k0lH2ROOD+0Oa+krkM+JyS5HU9xqAk77eNc2tvbUVVHRT/om/Rk/yljM1JZl4qsj9dv3sLZMMXxteSMM9HxuNVUWzpL9K+8qTe+9HV98b/z53X7jV9Rf/fHaQEmefJ5SJInPYOk7n9koh2mlgtFHmm3I2IuY0v8gw8+0L1791QiR4mMHtbreKxV0zdfWyvW14r+9/t9OYb+VZl4tQZ0rkOzQCMObxKpaNzXhJRYZYh7uxDwuOwgmGyFGGIXZ24auu9A3kUc+uf6DaMrT9eet0FzLEFoYTZS1ImqailuJupzkZrwofBf/Mv/Qv/5P/sG+u/r1379l/T1X/x5mcX8l1z/6B/9Y/2Tf/KbevzoidwB8N73flf/8P/0PxWSwoPmaMZXFQbaO9mBbM/zvnZomBMN+0GHLBM0Yn3yfsUYVZXYBKB7tC2QaGOpSDeNc2jWi5Uy14fT5RApzEF+DNQJih4G8kr4WYdch7zcpLmICXFd8CaHpHKR7+8lstR1JUTj7NxS/gnI1M++oGLJSlfQaME6Sic6Qtp1G1uyZyAyssYuPxA4CPwxbGaNLm0XLDyN1HIn+oi1Z9//iVU7V1EUnOlnKstS/lfSO9s7unHzpqwwDTeG8v84stHoEWds5+FInJ8HzHt31AyYl67f+WKmDWzZeUxYB9948w0nxV5Kifo0RHqpKXv/Fg6iwXCAc31DPn6j8Yh2jrTLeuJng5aLxQxnv4/1rVu3NKNO4lwX6F+z+mdg3f659BnoSyW8k6wqVeKATsm0tbOnze1d5fVDKBAKlzWGoIcP7uv4+EglY9XHWV9Vpp3dTT4a76jB8X5yfKIFur7Lh2Op4uPxmf7wu+9osTTt3byjzWvXdePOi/rUq6/n9pO/mZMMuBsILZGzTpMikzd5TrfCRZ7TUWr0zdz+rERdpug2GqIMW7xE1w8/tqYl/TXoDBoM3UCEtqpLxbJWVUfFulJNWLPWXqKnpbfpxiBpmW/HHln6Czz3oAcDiM2zovG62IBAQpjE3kfhMxUtFajD6Rl+xkMq1CDzsvC8pQrnQb3832dhTAoJTtRhrJbEC+55sCfWPUXRSsVSqIk+9TnbR/gn9rUWLKS6kNHXsi6VJ74zlBCrVYsDKPUKlVuljD1ZvSifo/PRqdLxgXS8r8XxE6XxsQw9Dreuqb+zA/22Nq+/qO1bryls3FTa2IY3/NkLAuMk9eA/0MIGUjWU9XrUL1Sy5iyaM9ZN7vZ1Kd8zF9hRskh9QB9b9ubZ/FyaHEnzEwQdI+1C5v9qp27he6bZ+GmGNFW9s62Su2249qK0dUMLzhGLXiX1tpCmx55n8nODcZ4LriSTllbIQKdV8WukYpaRcHi2odBcQ51Nttg3hwznUtQCSSrQNyPi93iDFu4SUnWh05H8Y58/ns7tJ7O5Otg5o3u5bV3QeBbrlbAlXf0h7tVkjtPvHFKGmeWoGaN+AZRkQMAYEEemev6VJ4tzSXTfVYBiSGYyOJISI4DNWT5XLrmo+IElO4PYPUsGvQxRMw5vo6kf0UrFeqgq1M4sGzHNy72cqZ1iNHPirbY2++qVJQtSyyFnzgY6yeF0PNX0fKFmFKRJKZtXCi1hCrK2QCyAfNxnpKLSshiqXW4ywH29d2+qb/zOx/qd33lbDx48ph2pYeGecTnb3O6zINfUmWvWHis1x8h3JmlE/FQNzqCUzomfaT4fsym3VBaGRzCFdGr0paC81YJDrDhCzxdnOjl5qAZ644voaDzXAQfpb771VL/5Ox/qeziAxs1QCltaqk9dmuMwZctWZUgqq0LCAbRAwTO0TxOasFiccqidFz3dvn1X16/tqjfY0SkH8nPyfRJWpamm3vlJw+FyInHg+hiH2S5fMX7mq5/TDep9+OCJuJv4mkLfGuITHHINrSADbx92j30/UK4/F0j0u0NDJT+kd2gy34YJmbgQJWRL9C1jFUdrV9ibjJSDQJiOvN6CujMuszMuzI75DL5cjPwS3jLIiYNCA3HDBtk0C9ps5emELBm0iYBoMHPllbq4l5PKMiQpRy9eSNE9cqNmimTZhL17JFyly3GUQej5wQyyqyhJl3l+mEUFDkml04SoGCzDiBubV8m4Wbxal7gC9TsgjK7+jDLZKocQtspp4oHImlekXaMtYWWMFOpYot9Wfqjw2pYreoy8rJ3E2yk9Dxj4b/BYCIrMZSuDLKwYof8W+GXNx3INlgmsbwkROmWxK4pCFtGfAx1FUDpcj6D2/KpWBSLwsKqiKpw9HfrEV2Ae1L2+3AnUdycRqEEf2jqjJy/zQ0MJb9eLrQRObmNua9hYymjQIzrKAhPSl2yLlC2AO3v8n5tlBwATzS8AGf6XhhkT1rSR5jgJCjMZCzY9zTz9oj86G3OJHiv/xcdkDN1c8wltYv+JNt225aNEu37x93ZmtOPtZvDVxPM6sGZOLjEnPsmYsz7McE5M8vw/w8GQZeRr5WQlo/+/y2S+zD93Qvih1+s7pjglLvNmyDfRdDTF2T4GrDt67seQoin5uPsh97K0EMOMHGPqA2SbTtANoeunYZ5nsJagIGWsKjs/2JJFzNcV1ouG9aLxkItzk51vs9xPlz1x6HfdmdfPL2k1xB1f9AkzSluZl5N2+g4N64tjxhrvWGjB/tHipHE0jHtCRof3MWEzHS/YiTEmMJh6zBFI58c7gNX7k9G9clH3om8uB+PeeJ9cH7TjvF0uF9PhtJbbWb1py+e+wyzKAlTAyM9g7mh4Rz/2J/8N/fJf/bv6yZ/7c9r+1Od02gz1+DTpyfECx0+rJ0/O1YyTrKH+HH1NWR9GM/bgqXoobxBMW3WpiEzD2hjDE3380fvycTCOpxt1VBWoJ/Q1hddsjNP3nMPdWcbk9EQL8hP7ZHN2osnZEekz/KKNEFW5n1xMEh92Gk4zqCGvXVltMnm/FqzzcxxHC9c56xzZ8rVbIWZt5mwLSIOW0IVipRAHKutaHneeDo+H2OcQ25dZzeE1akZDc9d/Xm8rLZJp5vsNtn56cKL9g2Pm6VSIJ6t62uSw2kBfcTmcwzSSR0DtqOFgQzLkmCfOETOdnZxh91P5ZbNibfLLnhWW14ZeWdONgr4uNeGjk38s29wYqs+lbTo5l/+1wsHxofy/HbK9d0P7x2e69/ApZ4wJ54Gko3mtw2Zbt1//E/rqL/8Vfe5P/g3tffoXaX+IEuhUp5lVnIDHVhBri1xpGQsl7wB98lqQyHVrSOfxEEy7ezva3d1mPjRasEbNmH8z1owFl9cZc9DXRLfVNRbwysCWPVznX/B3xleQkCfjgsAlhQADsYyoLiSfh4QXAn86SdflXagsvZessc7JYeYJo9CVTu7975SmD7TRN71w+7oeP3ykf/7P/6X+8I++J/8yf+vWjv7iX/wNfeUrX8KEqrwfbe9d5/J8qn/5W7+rt955T8d8dPzOt35X/9//9O9xtpln7WfbRkTvlsPTa3Q6aUk+C/mYUMewKLNSvj+aBZnnWUu4lBGKy20IhSJ7SxlNZSw7GOEFzLkwnLk29eBnJvOziMOIr6DVz89wbt8un3cCCjm9780xYrNmiNgw/wFrgtOlVV23q8t4l9mNa5v72TQL1ljsDfvwUpfKw5Y1PXEu9jjsGaJ1iUeJ03+E90Tuj+tDxNZ5QitQofdpnm8N89ebqHA6DHA+Ot+XX3pJh0eHVIGSy/ohTp85Nmyc3csKvUCUWFuWVKwHPcUYdXJ8rNu3buL82eSOMdbGxkAjnPPuEJpzyXXdjM5O1WOdKYoAB+nDjz5Uj8vyaDSR73tVWeU9ccpeMtzYgMemIpQHTw6YUzhx2Af9HJy4JLbzRhH6rEfWxAq+sS4V0buv86LPJ+cThqVQWff0EDv94P33dXxyDMclOk7ipivX5Yj93u8+VR20wYX6uv8zsDLK5V6gnylz+Pj4XP/Vv+wgjm8AABAASURBVPxtHRH2cIgPNjZ152U+PGNPaAmtqoMPyhq0lB8nQBI50Fm2g+dCXaS78fd+5bqImUNezqZjbejLkTkSL6RgsjUM4osnaF3HsOMITQxRkbj3XSsHS4tOpYI+LGGKfkRA22wzcj3xQnrKsAcjMzlEmlAOrw/cLpzeaagAF2h40z3eS5+K7A/w77LlNpQoNAygROcihPDZB765DW9PBWUAOmNOt8VS/q9EKs6vVlUynCHVRl9x2FNJPNSlGshnLkwZ1N8cqmLviZvcF6/vqd4cKDUjjZ5+qLP3v63pve9q9u73ND/gXjyEnrnQf/kzGt59WfXWjrIyORO6k8j3anEWFro07K6ur2k4vAn/W4q9a4rVpuZN0KIRqzawQjIfD5NSga2zPihJaQ7NqVI6RJZjwhG5LfsH54H5sRo/E+Q/CqHr1ZA+7qkd3FS7cV1pYyguvmp9j1bF2SSKhUMFcsWilNAPqpIVxhU6kAzyVgvhALK5lgXtYBPf/OBQ/+F/9Pf1m//iI7m6faBaSzLmvA8v1ZlRC+RvFK1F5gUmR8e0VGc7S4k4whNKblszP2PyIdfjadnI7ZNKkgskaKBP2JMjN5obpgnyDTiFfK2DBnKeYgWTloCU5HkedxScUzy9lNtUyjyWsiKI1tUWjWJIMv6nC2gddQYkftBjlK8BDSne62eVCmLDiyg5KRRJu1sDlXS8H6KGdS1GlQPNBO97UipJhx5ZJjMmZCgIk2JZqFc5v4WmHBATokPNpWKO42cKZhjJUuenU52fnDPgS7FSqeDQXxKlf/KNqZDgF1ABvIpabSpBT8vCjbKnYw62H398pIOnp9CVGrNYHh8eq53OteAgnxYsns1Ei3YMp5nMDYY01kg/5gRjDmNnhMRZjNN8Kfa4DEQmbDWfnml0fsCl44QBGWtzd6DtnS19jNPl3r0nevJ0lP+fOM5GrZYYb8J5tQSBZb9CZ8LjjG2qiuSgz8KSSiZbiIZzI6m3NdTh+VwG7Ssvf1ovv/yGtvc+pbgZ9J0P3tKDjz9ibo21MVzq/Q++o4f7Bzo4buEXldhIJ6wM9+4f0b+ldrY2GYukxCS1sk9eop8E+Wl5d0hkk8hlXZQ3h24B1/slGtpwJA6DK1DZD3mObKCkqS05a5gyUuiZSAA8uQwap284IDY4fOYcIv0yt/AL0KJBzwt00TLnkd3TDgYirYFduEwMAM1AAz8eT9KHRJ43RD4y5PbQAjk8nnIQRTCeLsKAsIYhJznMh2AmshTI6SAZeT7ZS0IfKw/XWKe93DekTAudh3EVmkXGGfiiWtWqQVlF1bFSGQmJl162wrqsptyRaVZlFk35f8GEkFk2OoLemCweyQtIjuSXQWR0sIwl/XIZonyzNCupG2RRwL4fRv4Kor6DpAcXkGdc6Bf6AB8zBWQsCctoWiMSN2xR/HI1QgYsv80zeJmjRL5g6hxnUaWBuEYNvw41efVKP3VdKZZRZtRbIVopo8/RYeRHL48smAZPGvQ8ITP6IeAhz9+evwYdvMqT4izyha1jwxdxjPBqfOEXK8aisEAjRa7qDp35bKIGuN07uktUg803ynadKXnBr4VHAg3tZHBo9ct3jue8BWvRTAvmkMN5+VxqWO/m0DqmHDKno7FGIDudPCTPyzKo6/WexYQ1fZJ5+0HSnUUTDglTHEhz6hercUTK/CR21NQsmYOJw1A3xwyaTqPSdDrWiPoTvog6n8zP2+USufD5vV5rOm68Ox7rNWjB3M/gEjGjbzPq+Z/6+38fyuEyzihrOSQEGi3NsAcTAdaJTOR7mSMPoPzHGoGOs0MJGVyvM8bF+U3cMUc/s+5w5DXoMkGzrmus32VV5nncZy73+0Mu72DYV4+vxQMO1EO+BDt6/YEqLiIVl/sa2jrWuZ7Hqxp6DnpDHAqbG1va5kC2u8OFe+ea9vauaXd3T5vb29qEXx8eNXtu5AAYy1I5JO1Og2FvqOFgmPmu7T1G73+t2698Wb/wl/99ffWX/oJuvPxFnTY9fXyA3Sw3ZEVf7YJ1wx1ArKtBpgIHxhSHA7cpifEasI9f60ddG1Sa4tCZT2Y6OTlRRLnbg4HOjw90tP9YZ0f7mo+O2fVanR4+1ZjLUcO4c6/W/PxMJ+Qt/L8ThI5HZ/tK8xE8kiIDZoySj7WQIVZR0SK21DIf2AuwExJI1tlRXZUcJMnnUuXVEjutOziNeYwZsW+0sEroY5eQEVt0CCo13NzRBOfm8dmIfcIU0Wnr9eC+wBYCc3XIOFisVOO08bCzRFP+kbjOl/uyqrXN1/LhxqaGGxvqofvIOpM4N1issbtC1xk7/2uoYy6bm+zFQ8Y5SJpju25rU2ysmc/zvHz86JFOjo6UmOs0oQaP09bOddUc6mccDB8cnOmEr0SH4Om4kO28rDe++mv6qV/567r5ub8s698UjarbeNn46B2JT3haceRY5SfUmmiL0BWHMr2XZgYrYjxOaOgkoZuG+eXrSsN4dH/t2MgdQQ3zImXHBeNF6PHEfMvOdA/J6+RybojZBau312F84M97lec0nQy2koUUZS6Qg+jVx2kYW/P1HnhtOkAALWUe78rggl3ZCjFG5lBUtfPjGgyCbl7fkq+rf/CtP5Kf5caTJWd404997jWcpYf6/d//XUVbMi1m+ujhY9WDLT6sVXr3Pc59j932z1WMH+vwO/971nfs+7l+XxX5B8V97F1XOXSdAI+7/i0fQufIONPmZsVoEWdddIf0BchFo4x+WoGWnAGBq4KAJ6CSS5Bx8fgZJkLoa0esoy7PM4Gzg6s0kOf5AD3CSOa18yt4DAm6kezsYBX3EqfJ8JfY71rFEJQvWysZacEpL4Iumx6hB4w196kjcBuHt+fTIhass/372uqVcrUvke3g6RFrcl+HBwdqcKgMegOdHJ9qY2tLt3DszHDi9Fh/z8/P4eBcC16mkn7vc672Nfvo9FwNDpONzS2NxzPVrOWnh6cawmvOebs/HKowQw1FXgc+/fIr2n/6VCX7QzDypRzfHG7I9z7/q6PxdIq9DUSlPH+MfTL/lSfyDFlPZ+zNUQvqxRVMkfWoomzMeXmEHDHWCnWtst+XFaXOues4v8//+Of0mc+8Cu+EjWxoiJ0cn/t9oNXdF+7q9Tff1K3bd1RZXwP2rOm0ka9f29vsOTf3dHB0oER/ndcFBDt7FqTI5WGAeIjwMBZupxms44k1Jcev5nt8pW1qXLARa3BOi4Zg2M37gAjo0MyHPo9DZ1O+oHfU+W28WaMMLBYtd9UlO4K4TxcST17vOJ8wmWl5KV4S96Qcer7I8os6RfK0g7wc99DLcigZccSjqhMDnB4kYMBTQFQUWlLf+01UZVm5CBR8wgOvdW6BDVANVktALvazubOj/taWuNwx1pUiZwvr1Tkt7tRiX1YIsjKy/lcKw02F7S3FzYFitZSNjrQ4+Fjx9KmS/5NibEecE2znpmzrltTb5m5YyR2PLWu6+Mgi9uvWQ1+3FRBkU4o3VFY3Vcbb0F+XGXnqKaWK8igZUA01Ns2dXIm923y1mmumsRaaMG8bqWUc2UMSe2RCb8lq6m7Af1sswgrVtYy6R1u9TQX4llbRdg/lSgvsskCbBjwsUD8CSOyPS5WMe60iy1SqIe9w0uof/6u39Pb9A81DFH7BPH5yG6NiiKVa5k6WK5kMGucNQwUfPGgMdI83ViCTRPNiuAgLGYnnoU/62SdluiQFBSAR8CT4CXSh4K/8w+IRK3WQyxLUIHNrrTgKCnV3xN4OXaGSxwief5gkP6DkecpsiAZn9KLlstHORk8/9pnXONhsa1BHMSJ8HRvnxScpKoWaDVHy/7q8GGB5R9ig/ItF5adAayg70TFftuYcqsWvV/bVK3uKLGhzHDUTDoppMZLhpDHNZQWdVistCeEZQqkAbWKA0zJoWZgWbUIZlDNoqTUW+bkO9ye0tcToSr7EjfT4/kPyj2XMMkxFUQYkYVSOSP6Cg+2Ig+3o7JgvlWd8GZ1K7gTiq2jyf+fGBFrMRjo7e6rTsyf047Gc9uDwRG99956ePDyCf6sS72cfr9WASVqgNyuW9C9oSXOGjIbMxbKFNqkmtw8iE3B6MpMv7h8/OND5eJ6/FhweT3TCF9nNa1t69PSh/sk/+xZn8lP9wi98lrPymR7cv69gSddZLG5cv6FTvtB99HShnc1af/oXfl6vvPKyGiX+R+P02R+P5QxUlsOcwYux9vGOhnZ8UQHxAqbLeFRNfvkcjPQFTR3lB4gOtSJjluPQOF25aksWLg1X3c/F0lowiukgBW61hviEwUPPMgXPWfEywmDkAY9bMIjglOh/hsfJ8gYcRJ2igyGKKVLH61mIcjmtJN/h+UbcQ4fnedrhaYfHszyiT+ECZKuDKXo9dLDWk/P3uLfXlZm83ZyXaT3t9Tp9Or3LpyB+Bl9DPfSA/iROPmaFvNxcr8gy2Lqdy4PRHzM5X4dZKSNtWv8PcfUcvBxA6A+UlMPXroI6/iABhR4jCJb16O1cRbCuLSh4gp79BdpwrOQyl9dhWuuj41UpsqlWINbE604vMXa0MMlszRVk4u0xIrm/geJSsihjfEvCAMxMdqXc45HNwVFWpUpst65q1YQe97y4KjfyYoyqCCto1vC8MsK3kBgSYMjFChDIk8cdZH3Sw1h22Ubb9A8ZnL/z7PpcyePeVsxy1NB1WKdjpF55CSNdrlFV0F+WOa25rOhBV3/I4QcZh2cb5dF51pG1i355poNuMbM8piXzrGVtY8atZ3DO97pmkUrebwfRXLJ6UY/mJNbyfHD0kIulX8rded/g9HFn2ZwL85wDSgYH5eyg4SLt4ZxwjhN5wSHD4RfT7OCCbv3XTx46bYNDx8tmfBTIziO+RrlTysscc3dWkZfLWJsXtO//dKFljgXEL9e6QB9VXalCJx0q9dFv3fOwr2w32EVdReynUmQMHD4eHpZVVFmV+aIyHA45tG922CHc3tTWJuBg52UVDoTovGOVx6+El/Ot6l6u7w6iiDye7wgW89w3ZHV8+if+jP7MX/k7+qmv/yXd/cyXdTStlOIW4wS/cqDZtNWEjzCDWMv/X1+NC8kpF6EnHzwSt14/8rEfsi/VAzVcHAaEIxwpH733QIbOhe4bPvDMJyNNR2fa5otlxde2ZsoHFz60RPbFsDoP9Pu0ScsscapNwow1hH64OVQpU8mkMcq5jaiOYn4ZfUmKlihdql+X6nm/CauylPcv2yB2JPby7HxApkC8gkEFnVEz85QU/Gzi/MkLrGdl1mUl16/gYSbaEm0HuUyhjoiS6GKjGV/3Fzhfvc05thGdB/xEWwvss+EMM8Nx1htUun33tq5tbcg/aPm+uomzaG9rl49nA+3t7nIpHNMGHDjPRKs4T01x5i714ktv6nwmffPbH+jRcat5uadpdUOn2tHLX/wFffVX/7o++yf+qqrdHxeTZgWCPIkIf+ATJPrr/TMZfYyqsJlJhmtoAAAQAElEQVRI/yI6sFjKKBcwP2AyD/UcTxO/QO0gxsnEwJDBjM90vNCf1yGWh4TCixBqicbNQYExEuZt5bSXGlIRkqaYJ3Qgbd8H9OZ58HCegZoOc37kmcPjGQZJ1zczDy8x/NSva3v3mvqcb7/zne/qg/c+0pRLynicuOjXXCr6+vv/9/9Mv/1bvwePoFQYox10sH/uy5XOzhf6+N6B3B7v3LyuOr2nyf3/g5rFAbJ3j3XB972zjnKuxxwkctDKA4dYc9LZd9B1K4tJ21zwfH1jakEDnZdfgPrPPMlPzxc5WTdZGH918DwnMPM0w4M9GIjYgqNEX8G6smAmz4tcUC3rNVABoGvx89bSWhbSzz7woL4Icr8405unnYg8oVUvuzAW8UtuV45WzZqvh7nIuVCGjfJWw/nc1/ARDh3/b/fs7e3J94szPlqMzlmDqHPOumScwb0PO7s7Gk8mugZdQhaKxdDKz+feh7Zt5GfqwcZARn9jCNrACeMfHxIO2gXro7d1fHzsVXVycix36op++D7hfZuyz7iTdEI72zjyJ+Oper2evGxjOFSfNT03yh0gsX70B/380aUPTbroe0LHaCVUGmzvyHA+LZZLbW7t6ObNm9re3daNGzf02Tc+o4Y175jLvmEcNU7Nnb1t7Vz3Nb7VHMf7KQ78GXeLa5s7+uIXvqRf+JO/IC4IME86ePKYOweyRbEuWJbRJDnEWoCxQceDOJ1sxCm/eIw6UOd34O0gfVF+EaEMppBf5pBe0kCLo87/mmeBc5+si3Jvyc8FecKR6+NNcPGsec1mi4s8MQ6SpGXRAbmViJNvWkqeptjX7Qzy3MGTs4gnkPMZF3m8K5BRdRUlmwR82tal99wllIDxKaxQZE2Fwgs6ePPElpTnfMKCPI8bes/7VBnka2ofu2NzUCrQRFkp1DVjX0vsdxwaZHUFJ7E8LJl9AT9GIWNOBmzVQ6uCauoZZ4bEHTvhsFZvV7PU18KGUrUpxQ2Gn3PA6q968riyt7nt+/ovd+gI2nAN2luy6pZi747Kepu2kMWQAQRjj3M6wdMoq3bgvyWLnu5LAqFH/U3ZYJtmrwP4bNyG746S19MAaxnQIeg4bRh8jbMOylDinm5JKooCCDrirjT05//0LinSj1Itmliq4Nq+1JSxTr1Kh7OlRhJ+gkZGfZGvZYEat6Rlj3WlpDTKAiiIGoCHcuhxx5IX8PrEZAX0QT/6D8bwM+ebKxW6jKv7uZ3RhOgTgpG31IUNkvLHRc8hfFKmhy8ymS9Yjm6RXChlD16CQQevdIlA45cpj5m/Mtr8TrraOTSPavsY3J1b1/U6ToVtPM9LFpsFG+UyBS2t1HRR6OhsihOD9pkQDZjztWvOoTBxOPSVJi3neSFqWEAjCu/1h7QXWDjnGuHFbtqp6v5MW9jbxnahIkzVLqfQLGUYt5DLQJuSCrxfKmbo64z4KXTHatOMg2zQ04cTTGJbW4NbtBc1nxRsEIYhBVAo4aFu8BDOJo3SJEnI3owbNaNzpekpB9wzWTtXD8VELjTGpBAH2DQ913x8qDQ7h3/CGTPS/Q8f6NH9Q03P56pZuK7Hc712M+jTNyttVnPFYu7DxWa0QM6gZTItab9MUo9LTolHfzhd6GaUyjbpFD189Oix3v3gY/3+739bWkb9zNe+rNu3dnR8PJLr7Wtf+wm0MNOjjz/Qjd2+ymCyUOnBwYkOTqVru1v6Uz/7J3R9b5c6J5mn6fJH09iGMrrclG0iomOLpeLzYHwj8LI1OhqD9hIWPV6qjPUVROKOGtqyQ0nakHkNeqMsgS5+FJHjNJSQMCDgoZWGHihzPsRL8ktCIx1Dlx/JEz/fOBJ6TmzoOY6Ovf8UwZi30wFzREO+q4iko7xfcIWetwGXLBA6iPsj/10o2edRh0RjDi+GgXehi155w/JKah11ZmtczVvHYZyj1o2jLwjosYwlbQQQ9cbP/k2aRE4jcFlpyBhjr+aHhR8FictvpuPA0zwHX3MSa4PDeboenP8nAyGYCTEEyExaUmPdBaKXT0BYHkgMSmL0hdhKduct+mD01eNm3t+S6oF1j4Ans+XVjQAZ/pD2ADbOUgomIxFiVMm4l+ahwyjyMCqSF0uThahsc8Q9r4xRTl8T1m7rVVTNZlWzRmbEGvooH5Lkl7sY1bIeenvOxwI8BWwNl6yDi+n2QpGctoZvmfnXtFEja7kKI3FvNyrGDlku4iU2EEGFHC6vrxmRNmMJHahAhC7GUua6dCi4RHJjSgiQdw4PgUtmRl2vU/U9qZrDhfIgShaDhoOhRjj229VhmsUu0/nL61YxKgKzrs807I8XX6Dre1J2/LCHNVyw/RA/n83lX0Yd/k/cZhPSOIL8y+loPGbPcUwzjdN6Hf9neu7wOcapf3JyKr8U+CH9mPTZ2YlGXAb8L6P80J7/OgoHkvPLcP606bwawgbHRaeTC1HptPfjMk1KDoxHPr5a9TP3l5JMSQddr8pKhgX5XsdpLnRDHlNK3p47ndYQ65Y5E15On+s5LXkt/FrGKecHSoDbrcNtaI147UX95Nf/bf25/8F/oNe//Ke0KK9pkvo6X5Qa7tzVYllryl44ni61v3+mQRyy180U+dgyPRlrq7ehrcGuxIHR97v5aM48KNTw8eT88AjauQa0PcAeJui3mZxLjBObH3Vmmo1PlU4Pdfr0gQ4ff6zRyYFmE/K4nKT5RAnH22I+1gLnW2I8ZtMzKStjhmNkpOR0zZRet7S7lDEuJYexMrgul1hwYs6KMk8n6BJzpAS24tOqriv1+gPySoaqwCYDKFUhcw2jhrNKw5o3HZ/joKH9RauF/7PN01MuZ3N4mvpVndupYqm6KjlzTDU/Rz4uV9zCKI96dP+eHn34ge7de18ff/QB5465er2aeVKrWUwVi6g5zqQq1NrobUtNjdybms+iHj85YxwqDrVbOltsaBFu6jUcPz/xC39Bn/nZv6W9V39BxrqgrBthKyvQS0zB38/ASF2F0JR8ziN/SV/KSNsOM9kKRFSyTgyHA+QeeDL3fV1uFuX7racl555o5fLxnJztWTlBxLpIIBrMFGJU6bAS/gFQYCA/Ib89aRYoc5pnUVIvmDGOkFqHgFzON8PjGU7jiNB6eAUI6RfvI9aIt95+W75uFYqajpZazkv9//7pN/S73/gWY5ZAo0G/1mKxZJxSHrdQlDo+Zvw5C29tc8GJjMX4G1o8/Y/h3MiyfJbbJaGrPxe5Sxu0ji7lY5j3VpwdnjN59z8hSNioMRaRj4335U7pqoqwDFcA2fc9rDisDVf5IWGmCpaDrj42YchqWdeBAi80LCyx9FyCAh7KoEVo4t3z7Oiv2+zCdXverwyqLEGOs0m60+Unvvqndfel17ssL6MJ5+984eI5l2We8nIPXVQPSfe5JF+/eV2BuRzB3t51xmmmFz71giwUOmSN2t1h/YJTxO6m44nm06ms6Jj41uX1fL/sMS98bzHvJ/xn7EVT9oIpe1zDfaAsS3ILGeuPioL9vYWrNIVfn/VlwH7YcOZs/fIKzXQ608bmhkrm3Jg9y/dM/38kKygrywof+0RmQTPuTD0cTb6er+F7gYWAnKayrGku8iH6nPvHREvOFTs727ntMevm/lN3PBaquPSf0865/yUrcp8S93YbznCH7IEf3/sQZ+Km3Nl0TnqK474KkbxdBStl/K+b15Z5Y0J5nekS0kUIndNmmMn1eglyDS4XWKeDIL2A8+ZipPXP01jcOrkK3QqwBvbBVcZF0Nm2mJcLrDioQCbUwpgs1bhTiGoiNy2XSqzniUKT/5bIUACTFY4g/7mzwSFsswN98DjnnZSRZIybUzvPBpnwKbD0t14diqWKwlRjj9nZQ7taYUlpURTy/4m3Vr8Av7IqVWKXdVkqFcus40R5S53M2UwWgiIog9ufKdE//yuegJ1pDnUj9o3IFt2ThttsKxua1EMt+juyahf+Q5VWw7VHelv9jVtStYUjpAJRyTWIHcgVlJXgeZtqqz3Z4LbKzZuy3p5CxFnDOin/q5vk8QF2s41812TlbdX9V2T1S1K8I5XkxS2Felfl8JbqrRdUbtyBzy1Z3JVsQHNV7i9CeAeQL+RwgdN0xvnC50JBroECZXtcTNglErforjXTklC+YrFuBuYJPmEpVNhFiyN/Sc9oIjmDIp9vmKpQo4sAkMAJjLExK2SEuvgtSUs538eMsmjIZ4W6gkIXIWV6HplPkd+5zGPruvL8JTlXgK0k7M1tjQIXy4NLrMrldWnLEjNmjYa4I7lBoAg9/3MNwtKDNZ4huVLHvdwmY1IXajjInR0f4XDYVkWjPlC9WKuqeko4NSZsiuNZo6aFtinkhj9fNPJFacxXwIbDWiyjqtrpk/wryxz6w8MTPXlykL3x/Y1S1+/29alXtnXtTk/LMNNkMVKeDCEInTCpGxVLoAUTYYb3u9TnP3tTr316S5uDkgOl9PTRROfH0v6TCQexE8x0Q1pUOtw/1Qlfbg6enODxPuYQeqSTwzMOohONT881PT3W3P9D0ecH8n8TmWYj0ieaHu9rAqZe5gtlXGqHL3sJR86jj55wWGgVOBRvxVav3iz102/e0udevaFtnxc4tYSZharUsgjoJ6loDedSVM3CEZukW/2on/7sp/USm9fe7q5ORzN95517+h0cQL6Avf7yixr0oO9JCT3s7fH1AkfR+28/Ucui/9477+nt9z/UH3znQ3SVdOf6dV3Dg3xyfKgimHZ298QwavUifP6xnJHy+xNeXXFm4VFHRxW6YP2Ggdthiw1+EtZkzsjMmFCOchXClbwLGo+QtZbZo16c0TGgHqVkWOl8roLKTFCvI2QiheLy+7kXdciBBYwCXFfwuuZyAQUoQM4jClXXMHFbgTyPkrp8aBc1rNIkiOV2CGkMFl7DkTN4edxBdPU4vcPpPeuitPXUJQzZIgcLv7DGouS+tZC3bVTmkQWTETHogjmXVonDScP8/GGYLeYcSBotmKf+1dsx44Lk8LgfcLJ+u+6hhZBFNdrIYDOzDG/TQbFFZAlaUicJOfJ64x26ilXfqAKrVQLeqxjZMPJEjnkEUJ9Ou/35gaCBb4OTOjlwJqzbggRaQwZYYDcxIyrWlSLrk5nLB4ngHTyEjqh52hFIB1O2Oa9bU5d60UP6GmMNr6gqVrmPWT/U80NHv9fXM6j6qqtapdcro7pxgr+3Z7ThsngbXpZhyjKSZ6Frdy2Hh5G8HFrMPAN8y6pUzcWzpm1H39sknsO6Ug28fYfFIIu0QX0zb/8S4seQ8e4eP/h0sfU70csu7nRLOp60zBnm7/zyyBU4IUlGjvlJgsHp4m4XZFF28azqI5HWsnkZtTzA3hPIUWybOGuz2+icfcv/CdqU3X7MYcLDyRS75sI2W8EP9Gsk9qnOhlK++GQpvJEMf3VtdOJ07y6HN0ke9ICUwceRFA8ll4+zcKxy1n3xcfPxF/W82PeWC7BPeJ5XTsordgAAEABJREFUMee+Ghun9byErXtozG9fBxxmJXp6HqbY39Tm9Vf0pT/z7+lLX/8N/cyv/CWVpE+1odS/peH1V/mauKWNnRfU27yl3uAaI9nTdBZ0fp7Yv4JMNfulO0OCbrPXuJzbg6GubW1StlSvLtWPEdW18n+2/PEH77Inrxw+4zON2UtHfKlO83NFXwMYo9nJoRY4jcSa07DvJpwwDZeXBU4gdyTNT47k/42CydmxGr6oc7Ln8DuTcAjlTX8+ou1GJYdWg6eY8xxapOxYmmqBMypxectl9AgjUTvHDtg/5zieGi54C8onyDc5P8f502GGIyhBl7j0GXpOaU6/Gs4Rh7lvMy5Wht1WsVLixHn49AkyzVXSxoQ2p/TJmAcHT57o6PETTXD6nPh/8JvLqP93gvwAb0uo5yVnkpHef+8hh9OJ7n10rCfHScPdl7R9503tvPKntfmpPytjjJL/mX1CDNp1W82GT9xDT3fwOfT98HXR7aVDwsabDvSvhUdXdwGrRu6IdYfr2HXQJI58HTqaBE0HIgjD4zKJcA1PO0/qJsYjr8eEztfRepsOdEUVnnAFRC8ey6YejPAKMHBl0E5m4eFFHSlHA2/A1NBVkMtjuX5/0NO7nKGePDnS5tY2e96SM+ZSN5kD17fvaLmQXv30p/XmZ9/Avgxbmmlv56au797hPHxTA85vRziQeps99QcV6CnMf0+BKVCWUYbMvGjvucdy812RrYSEpOsGb3Qn7xg2Z5x3+7Vx1jzTO29/R7PRSFVzovnRt9ENjLB+quanG9uWYVnDx7MbKy/LRKtXMMv1gxl9Ky/iQf7zOsp8urFjdUYmcj0TOM33A5Kc6XQOhh8exCjItpP7tFzRdKGLD0XOQyuEXZ9cdw6hH7uCyPoWY60OEUfORBFdS0vWqjEO/nP22h5r1kji4tDw0fmD995XURSwCozZQN2vEF1X98O+G/rIBcv/aqfljHTOWjDHeVMUhfr9Wi0OhFiVqnDa+EV8zpz3uo8ePdJ8NqOppXwfpiHPloej8Ug77qSh/4N+T/4bs7Y1pJfIVrEHezvev4ScIv93/8X/x8kyXGfBL4ykWs5sR4eHesJH4hZHRp91d4Qj68mjfTGVVNY162+fe9ZAA5z1qYnkF4pFpZ3ta9rFATbjPnbOuhSjsf8HnbPmLehH4Az55a/9Iq08++SRQEn2SbhC6uXrZMCS1vGrISxWybAKxZp4xlLNJCMncTC8pCHDbcUDYOCSLfPD07nc460aPsAH7lhSocb3TPTofxnm+hN3VM/P5JTruZ+t8uy5fE8aY+Rh8GawL49neJqyFngUv0THBZMuiiKTCFvqIso1c5KiXEwIKcWFiqJQFQwbNlnJmDEeLc46U6H8owEjEpkDBNBG5muhBfbgHx8m+0ea8ZFmwXhb/5qqvRc0fOnT6t++o81bNzXc2VLZqyQrUEUQhgI2JWht446qrbuqNm6q7m0yHyj3P7CwbkwsDlX291Ru3pYNblK/zw7rvNaI1KlksaeAMynEG1L8lEL8tKz+FPFt1E651dD1ZGEgK7eRZQD6MvJlkW4ZkJu/3G4TY9YwHxvOaa0vIq68QmhkmeHUhiRa/egZ+QndFGpnrcqiZO1uVFIvoN9iCWECS9O9D05YJzxRymg7UVOMkDlT2oBKQldCcjG+nrbCC5PM8y6YJYp+OIy2IYJffkuedqjQ+peQMdGOI7dHurOd5Zrk2ZC579ULZDJ+EpJ7uAZSupjI314BPFzWK0oj5+LxIgfMurqU+KLsC9SIRcIPc3MWm4ilD6padSyVmGiz6YIvEggaasWyR62o1JBWwURsNG8XiFdojkHPGUyzSliRjo9OOewc6+ToTLGqdPPOTV27vSex0Q02B0pxySGkQZYEWi05gFFRAeO05UT9qtWdmxt67eU9vfHaLd26scMi3OroeMJXt8d6+60P9ODBU52fTTU+m+icCXJ6fKpDNvrj/WONT851vH+g04NDnR8dqpmdaT7a1+Gj9/T4/jt6/MFbOnr4IQfTEzUsmKcH+zo/3FfiC/E5Mr/17XcwpEdq51G9sKEXbtwAu3yZnCty0CmWyNzOpWVCE5gnA2wWZIyVWJyqGFViCL2w1BscMO5c31GPvA0W6oOzhZ4+PVcPvTR8OQ3we+UzNzmY7+nx0YFCsVBEr1/6/BuyIuqf/OZv6WTaSJXUL0ucWk8VKDfGeuGbikw/yi8h1xouY4dna6aLZNsVk5HrMEqJMWq4dF9FIp2Q32mEPEIWC6YSPTiCmYI8twPRH/5cdMUjl4ANDJxToAVYkGFXQZG3SxZ0tqKBLrcupF9h3R/XhRdn+DzKkdXLCNdYRQl+2APb3IbTwNqDjKtxz3C6HBJZlxFd1aXNALpO0I+I0AVYYlehA/3B1JzFBRKxhO6ZrpLbYBmZqz8MxvhEldhjB2PerfIs5rh1GtTlr9ORz9ac58JnSNVwS1vXX87Z+WX53b1cuC72A97hIv+y2mUsF6555NBfHVyWLIInM+H6ZTJ0aFaqO0yWMtazbB+iLFzS5RjNWYat6kVFdGPUL6kXclirJK+MHtZ5TJarUVuyBvg62u/31R/2VRFW/YqDWodIPYsd79wer5JxKuHtbcRouT2n69DRdn1YxaHJ6ZJ0QD5Cb7PHoXMNb7Nf91VzmK19DQdOE+vYyW6uh0Bb5QWEHOLn89fnMtFnH3Sb6J//9Y/reunGxwZGlgi4ODZKbOBeH6VkjXi8g68hLet8y0XU7QfA3fsRUXiMrp+e+nw46A8HGrIvbG5uaHNzS5vbG9reIL4x0CYYDnuq6Kv3x1HWkT5UK0RVlaNSzZrq6EM7dJ4D+A6cD3C+8Pd2vKzXH1DPeUS5TC6dy+2O08Thy/c/phV9wtJcD12sW+boh+RGQ4QABjyMDf1yXg4yxHSFoNOM80srJ1SzCl13vtDCPtNl+tBFcy2Unlh3L8opys2tQoLV45UAhf3htt74hb+lV//Uv6uv/cX/iV7/mV/VbHhXb+/Pde8o6f5poXtP5mqqaxo3Q50v+nq4P9H+4zMdHpyJ5ZzL6CKHvVix34z08b37+tY3v6PTo0ONzk71+OF9nZ8ea+5OltmEffeRTo6e5AO/0bfJ+Wn+6DI6PtDRkydqcMSwdSnhEPJDlrHPJy5VDfVnlKVmjBNoBN05e/C5Fjh32sWMvHF2Cnk94cRJfKSZjU6R6UijgwNNcB7NT080o72Z/5UvTiahL7EvJhzaYgBRCXxnUsMeSh4nGI4hBeptGKJCw6rOak+cX6LPB+T3Ogn6Mz6MuROproKub+/kOmfe5gS5vN9PH2tM20+fPORskNjjK9Je1iBuw9lkoQ/efaBD9Ju0h+On1ubNz+snv/Zv6Ktf/7f0xa//HT6MfR7LgnUe5IQ5AJyc2V5Y1J8JPR/53E4h5IEWG2mA56Vc1ig1C7r7SejKsBTZak2ZYeuL2VxrzIg7/AKS23bpkINJrJwm7vPDy/OHBM5MM8bGHUp+uXZMceR1mGU5xDg4EmPjgBFcfX1IuYSOrOx4FdCflr64M6n7SznoGA/Pa3MZaXTRgsVz6MobtdDPuGS8+96HOAvEh8iFDo5mqntDhSJqh/WgRAfzxTnn1zPN5mP1ehUfF/f18OPHOjsaazpe6t7H5zo+O1F/a6DeRk8RGoSnC4m1DTmQ03XfrPqGeN/XnVWvnglGv/93SHOe5PYZo/TwwUc62GeuLKb4Nvf15Dv/V02O3pKPFYT5MbfPHOteZoYNrxG6TIRrEcLR6W6BnAv07LICyjvCFqPrYv5emZ9HfzRQPdsE/HJdr5Uj/sIucbI80wDlPq982RT9MHrWgYLV05WTy7iUDvasw6MjVWVUDFEl61FZV1IhbW9t0rLkOhgzH/2j9vW966rqmgvgVAP2YsuNKf82N4baZ82IsVTpixG5VVWzjy3l9h5CUMMagOSM31I1fPrsI+5AcfueYuOJsW5wGpsFUVHXrl2HizTHyVwwFqIDCTuY81GiQMiSDy8F+ZG+DNmLXLb799/NdfzlduOhy9PHWSnqjPgAfHRwomPuMwf7x7Ky1tbGjvau3Wa/jTo6GilWW9rZfUHXb76kwcZupqk4d9SDig/zp5Ia3bp9Q3VVojvT0T53G+RqAYVZZ2b2x4YSHaKCy7mG25THyf6EpyXPQcDzvW/9lg6PnhATOnW7cH4eOjruFshz0BYxCJ28K/eYZ8yYy7JCRQG4zNeMWywjc5BSDiKWChl3V8k50C8V8p+tQo//QPiZBp7ZmDJRd7/1XsA65xRFwXB7/lJF0cWXueTKq2tSzmqdaxBxBRSii1OGIjpvZwv5XVs4MsJiqVKFXGLxFpf/RNrjwTzXQT+hMsa83rquEltIfOyzGGXopTk+VGIPbWm4DeL6XSph4yluqOxfUzm8poDzB6OR802aQzMGiWQtReZR3FYKfbWhUrIKOmBSaw3puRaEC+RZ2IC8a6Svk79DO9SBboEO08IYj5K68CyH8HZeLnvAxW0dEsRisbNSFnvQmBr2k4Z5hVpJS4U5DVGcObGVAuMaiAeZfIwCtmLodavs6dN7t/X5z7ymjcFQPeaJ669Aloo1oiyD5vgl4CihGwWUAwsS8vHoXlJikH1V9LTHG/ZOMp2MrAJYByrZc1AeK13+4IWhkC5EpQ6kLh8Ev0woi1MU5AAewc9lWNJn8aPlwCR9DhT4w/C5PjLE8t7BS56F0+Ucj7AxeDyUJZtCUqhKNr65jk+O88GlNNOAyeUKcCM952uEb+wLFvPpdKk5h/25/zkai3eDot1z1uv1hR3q5Pic0Ac06uDwTCfnIy0w6OHmljZYpPAl6aOHT/X48ET+F0X+p12YF0OTVDDSIbRyBxAuPhlfRkr6ZDhZKigGvVoVsibiBxzK/M/5Nweb8u4cHZ/whW2f9k9R6FK9Oqoq3RjnOIYOMbcFvhNamp5qUCYN2HCnZ/s63X+o08MnOIuO9PijR3r3rQ/BB3r7u+/pwb3HbP4JObzdLV2//qJivaMHj0/08cNDnY9m4oyZx7pApojeghErktwptsBB5LbeFEELPIqbmwOldqb7ePOfHjWaTMXhcKIzvhYOqp6+8MUvqt7c1rdwPNXDWj/95Rf1Ez/2pn7yKz+j+4/POTjONWukD999V9/+xjc4hNOvIBVMJP2An5HvIEBP7fdD5GUwCXLIbPOQTSIv8CjXwwwOWYmDYmKieth4HPjETdhE4tYAuTclBkEKtIxOMF5lUJJANtYcWSe8bUCe13d4yVXAaZV0+aBdpYw2LrBqy2jcowRQBfD84zyex/M0l+nLti/zPjGG/J7vwSW62pdpKEgklEDA+7IvlKAn3ghvQOayX9Y3FgYjz7wMJV3U966QIAt+2Csdr2PNxv+DEataFYebNWJNGqdB5fA4sNIQZvWs+btdcKBuWCCvor+5pxde/xmIl/L1AEFkrA8OESoFOvoDQK31k65GPGis8EIAABAASURBVLHGqt+GrZtKXcKI65N/3ubzJa674P1aA7FoI+tuHa7q5Dy1Ym8CibWyWWHh3cuQr3/QN74QeD+zNJZNP/c750HAA/tcx0OScFaGx5+n7fL8HXitQTTzJ3Tx13GSlw+0F2UecZAHgc8T0f9gEfkMRJXEfb23WHIwQa+EkPIkef+LgihPSz8T6JqkjDw0x3sJaAO+5oCAFG+yV2+POXK/GUcBc9BWnVGrZv/oO/pD9f2/nwCGvU31hqA/UA/UXNr62GWN7ZaxVBUrbDyqqhyVYlyl60oV6Ds/0HNeYHNzU0MOCUPiwyFxwr4fmOEZkCMgEws0Y93ifFiw1tJPlJDl9jmWDYGeeJzAn66vRk9BICfD6OIVUJoHnnrJ+YEFm6V/9fL/+PU6r9MnPJzeA6cHCMRYIIXPPfKJZXbrkKznnkC6Q6rv6uZnf1Ff/MX/vv7MX/vb+umf/+9q4+6bmhS7OpgEPThs9cGjke4fzHR41mqfjxL33nvKJfSEffFM8/OZ/K9Up+MxDqGxdnHEbWwMtc8l9dA/rhwfZydQQ3mD46VfVtoe9tTvWXbILOYjHC2Ig9MlsWbMTs5whOyr4at5pD/GHs/w0fU5+yz6hmaBg2jG5SlRp+sF9Z2WOdaSt6CtOeeK2fmZJsDTXqfhy7fzbfwgzKEvoGcD0UxlLPJf/TTwdrrEBS5xYZvgOKoZ+6rX02I6p1/7OuMscXZ+nj+AzaA/weF1dnSsGQ4Nwc8Meyt7ithLYi2MChr0N6h7zMXsDJIIakmciaoXVb38Sxq8/mcVX2YcfuM/0J//n/2f9bN/+T/U3S//22qGX4CusyIiP/BJlDyDtV1gk+6Q8QO0h4kzWsr7dFLOW8W7MjhA74sOMThKDx8+1MHBEfKie6zKbbGhj8n3csaiwU7dVrODhfwFaK8gnwXY+xvo837Al+3G/7qLen5hy3WJe/veIFUJvPV1eyQRKFHgXUIQbIFyT4PEuLssDW0kl4d0g85zW6Q9z8s/CZkO+gcPHurDjx5rWRSc52YqOL9UjN3h/kN98N63ZXGqp4cf6SM+CsYqKXIOnY1PND070xJ9tnzsnOAEeufD97j4FAplDU3l0xLQD+RskCnLwnkowd/7Q0fyo0/6eRfJT+O3FDnzGperZnKmj+69q60B/BmL4/1HzL0n+vj3/2Nszy/Ql3bi6yfV8+NxX7/LWLOmdzSJfmcd4WCd48xrHMjWcPFMLivlXtnrsljJjHo8nvdJ8CKHlzlpDmXyPSXD454JMi9Cf/JHg+WSUgHoeXdP8EBO68gJrwASEDptGfMFY+zOBne+nJyeo5WEY2fCfOur4Kyd2JOu713TfDrTGePVcuY+Zq4aZyWfw9d2d50b4+D7lPJlcIZO/E7jBXkOw9X/isf14nJsbW+xVkw0xjFdRuYycoxZcyrWtq2NTfadUiEGRGxzOIPOe7e9syPfT8ajsSrfo8rSs3O88jgNettznNpTPrT7GJGlz3zuS/r0a19U62sW7W1tbenWzdtiMPMdqu5t6PqNO/Qb6qInsz4S9/Tg42Pua96vvqp6S1U54H5Scs/aoJ9zDTb7evFTd+lSwqk1h3YEg4TcDqLf9wRyroLklYchWdWlvq8rZCSAMCsq8j29Sl0GCRmKVXKJ/JarOKmDQsVoGdm2jOESSM9iztpSQFAwtgEM2LdjLKFcduCeSUTG/0S5+BlhKIQqC+XsnHcR7bKwT7JZhfwNL2zKBWwJXb6GcAlNQbGHUMDVU2T8wKcr97cDxYkFWX5ZLHFUsXAojadq2A8X7GWL0UQN+0/CBgR3+a8oZGWU9SvVO7uK3KHLjQ1ZbyCx57TskQv2qTn2Pto/Zv/iQkndpJJyAxHw5GghoQhfY30NX6QZZ9kZfWbMuBkn26B8C6fOQMl6xCOhVwSWWPekVDJu5vk9Ndia6g0lYB5n7aGSFgpqA+1bLQRVCoTwb0FKlZqmRhUl7RoI2EJJOnFfblD5Uu74cCA1cd5FFGqAawF8ZCO0SYtlo3kzzePnc+n44JijGz0vJGOsbl6v1Ctzb6FJ8G7hV9CJJMlHcB0SN8nQja9DVtAGDRqA0YoWGjh09cj6QY+zzGVOD89CynxUdCHtKP8KuQk45GVmigAiibTgM+esg9kpsB4gF0JBwFtryIJ+1B/8niV1vZDpgdGA82KNY9Folb/osEkswHIBBVK0TLwxB60TnDaHh8cstFOUachpWtKLdhnki1KsN3VyNmfRGukAD/XZ2UzTSYMWLNMeHp3p3bef6r13jvT22490crKgfomDiHZw54UoFXwVDMQLBqnBOzo5neIgmejsYKz5ZKZYFwplQ+lMJXGFpBP/c/N2oYi3r66itrb66KlhUzjFKMYs5EcYQ1IP+obDYcKLP5+e6fR4XyfHT7X/8AEOoDOpWbLpz/XgowPde/+xmF/UY2JYqVAPdbLo697TQm/fn+ujx3PNSMdyQ5GLR7FMDB39wOuOpaqJpokVmkTpMRvv7737nt6/fw9P+LHuP3xCPyoVhemdd97Tu2+9r7YxjedLfZcvVb/5L76n8Tjpx7/wWW3ubKnP5fpwVOgcp9uykPbvj/Tx299mwZioLg1dJAkN87p4jBgmIxQBQlfKapZWhxNfuDMY+BxygOvCpHSRR7y9glyfNIu/LyItvDxMpPNhk3I5utaQgKbz21/U88D5Ue4pJ+2A/F2EbnxyvKPnDV3i8OJwdkwOZaDvHFqgUeCDkOFUDh8bkOv+gGac7Aqe0WHmdYUv7dgFDDVDjcJz7CI/IBsMPd8QawXPtKt5kFDKAwGccvLi5XlFFhjNSAVx7Cox6hZobYXMUz/6L9BOMJPXI8oDr/WbfHPkPj/PM3Wj5+MIEAwCJOMhsnpIMIdXiT8+gPwqkSe9lat5WTorEZeYy7aC0LWQ01a4Wuf5OL2VQW/UJZKLc1v0I63huWR6+wTZnJtsMy3zomUDI8QG3e6Nw2YBfWbnNMQvH1rLBZ7j8y8QcRDwJOQl6NRHJLeVQ6ftsrs82tMal/kMAtRdukGeNXxeLJDF5WvJd6Rcv6NliOV9N4sy1g5HrKNqHCa1HzQIvZyqmf/FC55++MntIhi9EyaYiyvWv7ruq461SmAXCLC6ipJeG4cxR8zOJyuj4lXEKFv9z/PrslLtvEFFPNJW9BA566pWD8dQn8v3cLghh6frqp/loKOZU2mGHFEWvK1KvudFI30F/mXZSJeGjI5YIp/BAtDpzh6ef4sSVBBWkNM6unzURIHHk/L6CLVB4/YX6GcGbXqa7GxruYVsi17Pq6+5rNKMgxjPPx5e9wr6d7X56a/rK7/8l/Qbf+N/rle//Evae/2rmvbu6kmzpSczLg3xBrvXhra2b2g+r/Xo8USn7DupHaqZVbp76yXtbF1TmrCOsjeLfa0XKnHq0/R0ojSeyb9qTPhyffDhAx0/fqyT+080Ox3JHTF+WH3y8QdqRoc4WR5rxP7r+7EjccaYcslq/BBMl8+4IJ0RX8xbDfnIY5wzEvEzziCpaTTDgcSElDtzGpxM8/GZ2vkEnoe0d6bm9AyaUw2riFwjtTiHDGeTuCgiseZnp6q4CBs8j3FiffzhR5wjzuVtnBwcaneAPWFfo6MTFJ/42HKqp08ecel6oKfs3/PJQufHYz7gTLlYzXCCTTXo7eocR8F4Vir2r2tse7r+U39XL33tf6Sf/NW/q5/69b+nvU99VmYBdKZlV4boajTnB96hyyXWRbAhrYCaiCX5vs2LO0X6PnhZR7eqDs+8b5hzNN25dUd3XriTbd08z+GkVOKB7UJzHDpznGWNA927/td86QWP0Z8ASlmk78yfGCPrQVRZVarrKG8TYZ3zc3D5PYs1jkXH1601Gmw9n0U4X2THFvOi6ztNUsWA8ssjjsBrDWgoMxC3fo5z11QF8yYx5lUoZEWrYnkqhZF6/aQKbGwtxTEPsz7X1oap30v0wbWwVMvl8q133uWD5pnEnM0QzHOnWvnPKT2EIJd4SMfJcpkI/PEqHoLZH/5lmc3AHPq5RueHOj4407XdTWRrsLcHzJu51Jzp4//qf6lmdpLHw9f4BsdIHgN05mkKvHeMv/itJEEs3xdaaFynmR55E4CIKq5zj0HoAdU6Xp52eOaz6MQ3ZM69Q+7nQuvKvFbyDYJzceaZKaGFgSnkVLY3JwRGjhF2j8vlWCBjUtMkjXG+Nnw89X+mJfiecvFdYh99HLdwVdWr9eTpU/VITznfe9v+gXh0Pu5Y8i6QzfcQd4gl5BoOBpriCBZ3nLKs1eNjwAbzfom+1rQhVox9qxdeuItz91hjPobDSjUfbN1JXfreFUruFrWO+JBb+NkMuRrWs7JiPsjk/TzHOQVb7lcLTVnXZtxDnE+C1vN/8mf/nG5+6g21C++39OLLL+vTn/6MXnvtTb3y6pu6/4A7yYePZXGgF198Ta+89gXdvvu6rPIP0qe6/+hQp+cz5qq0dW1P1/auy8pSO9d2VaOTg/19ldyPEo05tAo93sGl8TG/CjkZBRgG74sHkoQNrc9MDU7S/DH4GZ5r6tBFrBtdb6tg/sVYKqIfhxEPrIlyuzCnM7Tm1bxd4PMeeBt+/BXj708snBZhuPCL/cFriFmui19xERNsuCpepol5bedDlOKlBx08Cr18LLlwtWueXeO5+YIyJ+sqdO91a55PtXWtHBYuIzYn1h9hb8KmW/bPxdlE85NzTUHD/db1Y9iU/+HAwgWsS5V8tDJ0VbKmet2E/fheOj85VTOZM+ejqv62TEOuw9x92yChD2ONEEizcyWcy+0MByD3PAoRGCmRI6nE6VNpoQFhTzIg1msfB2eDLAigDNuQ1VtdvBoqxb4s9uTOo1DuSNWe1N+V4hZ5fSXGE4ZSMNorQAQlZVVXxpiHqiLPsNtWWUVOSg4p3tRBkUt8AktbaFmknBfMsOUldi2FapnzRzjQCuzP0HEVlnrjtRvqx4b1cypZI9Fior+5ES1Jk+MNkmeMaweTIathn45MlGmd3uHte/g8Osof/qaOV/8EoizXOt9l8vhKrqJAJqPDGZHEGp7nhCus9LZK/egBKlJrQQ0NtZiQFVEuUDtvVLDpBVgFn3xs/jM/lKHo6SzJYq1Y1qg1irWOg88Cr3nSZJR0fDTVeLzQoi3k/KHW8emx3nn3nj54z50uSx0dLNS2lQpVWuDYoBkFGltyqRJKjyyqtow6P5nr8f1jPXl0qvH5RCoavsyew++pjk729REHyg/uvYMBzbR37Zpu3rguOsCG/1RnpweKoRV7g8bTUyW8qw2yP370WI8ePhIC0OOlZky8SH9u3XxRe7t3tWx7OK4CxRXG01MRCataHz45xflzroPzoPGiluKGKpxeJXULebNzpeWCfBIstnMm7KKutL9Y6vfefaDv3TvSORO2x4T+9Kuv6cadPXQkvX8PnXCu2D8e6Q+/96G+/c45DqaR5qp1MFroX/3uH2kCsHAjAAAQAElEQVT/pNUSfZdc2l7Yi7q9PdRWn6ZMOuMwS4s8lxaWY/lFNg9kvP3pYt2b9PdHyBR68YBCxoQ3ie6dC4iSfZlHrHso4Olqm8zjgTAXeiJH0PsqxHrQGom8nZDycJ3zXEhfmN/qkJQ8Qk1hu+ZgsbGMrnUvukSbmXkV2JDt7yvIBVfSUOQnixyIhnW3nw3poGVQ7jKATh5Tl0/oMpF/mSbP056/gjxtP0Bu8hOLQmJByGB+eCjSZlH5IhtLWeYRCA15kxbunOOwvv4Cm9Oe9xwS6cRmlNDBVTRsFCm18k0+Kw+u3YP8AtihARpEcNr0B104TdKSKtTtjqSMK/r3gh+Gq+pfxdNVmeDi2c+zQBJE4O1tuwxrnUKYaJ9qgo1yH8mDBPqQwcsfKdgFnI1nGhEeogGsKxKuHluFdFRWCBqjjQWbMa3SoB+6O/mdwvu/xkXFHxIJlK1B9PseWs/CUeBKuYKuzUSfr+jfyyFFSpn/L5AIlmU21ijLdmSdLREXv+RjSOh1PO4OjG7z9P7kgotXyZ4UY5RxWIigBmVGxcUyXsGqTdqOwOm97UsZ4GElwxEyjLjzddSssSV23qHmYlaz9vZUc2Pr/qJnKA/7/SH5lVwOM0N82gzwdRghPEurVT7Dr1SMUbkOckcjDnJ9eunqY0jRaZJfqBw57cZFeX5yW8RoUg7K0hrsn8nnGcUoXd7vin3BEeso7z+CZmrn3TBvM7034nVCZoji4Uje5Riv07kI+S5DMXc/CYvhy7KbX9JXfv1v6Ot/5e/pi7/61/TCT/yihi99WWdpT2eTvg6OjTPBdZX9F7R/aHrweKFmMdQcJ1CzKDU+mihyOt3iy9/B48P8YYaNXhWn1tnxuc6fHuj80b4avtifHxxocnQs4xI/5/J06v/EGmfM7ORIo6MDzXDUTI5P1XC2mJ1PNcOJlOZJFQfLzd5A7hCase+X+cI1z7a0/+iA/BlYKHH4aHDqzLLzaEKafJxDaT6VH7anfF0dnZ5wuR4JBSty4KzhzQhrPprz4edc08OD7BCCSGl0robLmsve0m5zNtYYh9Y4H9DnmnKhfPjxAx3jiDo9GaETqcehN9mGkm3peBp178lEN37m39cX/63/RL3dz/jQ+ih2ZpFj/gq8AENrDlKXj2cYprKCjz9giYcHZbwvmHrcsy4rf0IsOZWYVPCkmAYNZgScHc60v38gX8uDYYvwMiDKocw21XBRaRZzbL9R8gsFtuU26ArNpBAalRwlYWAu+fx32658PjHXLLI+QvfMkyeW5yTacSwIV8jtNAyh5ye1qz3Kx9Br5A554znhr+CvK/B0h5uf/euqe2L5ajifTpWwxT4Xh1u3a73+xjV97efe1K/+2lcIf1xvvHld25tLhTCliXNtbxf6yZ98VV/92ksqaM//UkToCQLactlykF8UX+jY+2vo0Mx0AagunsnvqdQZ/UWeNGU9SjrcfyxbznTCnJnh0Dzaf4SD8UiDHrrDnve/8b/S5PAeNjdXM2vyP1mazebMPzCbqXPQEWbdpdyUt136eIC8vgUf4ywpbSewyLzmnEt9nH1cM7K+F5S3VyDU73wBT27AX86OftJRf8gJICnEQnN3sLCXeHGuTb3k9sPenNvJ6xkyIHOTMaN/2Bn5LrsjYjsLnLz+1zPNotWtazfyPlsxqAdHR9p/+kSD/oDxKnTGmnP37l3O72Mt27kMUWgSebpnlztCy4XylU9/mjl8qAqCxF0HDTO+xt1irsr/eR8L2t7uNpWSbty+qYePnujm7ds6Ohsxz6FjPM5YW2rWpYIDwMbOpuq60iYfIo6YT9PJONuZ/9VgL1aMzUIb/Z42tnd05OvebKKGeeW2uMZXf/4v6e7LX8BB1HCfQXCrcFAlHPFH+vDeI+1cf0E73E/uPznTP/7H/1Lf/MP3mLszxXJL2zt35P86QVzge/0dDTa3NZ0t5P9doNc/84ZmrJGbfEhG7fIzXbN22jAXunFA53nME+N9CR8zBp088UOTrecQeooxSl7H4XHnlfc6L3fk6QClcc8jWD1mUSUfcTp43G0yKkRTsCAzCB0ELivSIEKS/1MeK5bSkrsp7TGhxdcEHPmB/aVARqcMhEvoBQrWLGnGPXaBXAtC4VC4APdTIVnCWaKlKfND7KiokmbcYZRShT1SVsCbc/hcS83AHDknzDnxK3A6+MdAovKzekHEqC94izvsEvrCyMBOGuKpRYle1kgi3k4XatnHBJ/c+bpUE6SGZq2MskGtGfaWmEuJfW527HvnkSL2UW9e09adl7X18o+p3LgjU08l+7Bx5xT21S7OtJgeg1OlZioIVMZSdYSuGhDvydjHrexRNkAg2rNI3OECRAVtgl1E2yN/W6o2CSnHrmVD8ndJc16ob8riDSl6epMzRA9EeW9VZtbUDdBE6pQKsSReS7FgnJJadIyK1aIjDx34YhC5ZW4uQCODplegy1GrzTKorhoVARahpIkgo3ZB/b2tUjFOSc8k1ht3DLUSs5rX6sl2j5Ww6K5yPMAAPABWFHL4mK6hf90fIj9f1eURnXTTSNznhNyZJtMWCmYZvjbJ5fw+mHcY3TM8egZ65mdXUyR4GICOZQPTxidAqBR7Q21u4zHmC2rBhHDBfBJEaFyBwkDRJcaY2JiDFotC/p+lGeHsebJ/qsODkRZzBrwtYY5hsRiJYVlSP/9fOHLI2+ht6Nbubbxzfca9lK3+V/iEWAYozeeE/v+k/XmwLUt23od9tbKq9t5nn+nOw5vf69d43Y0e2A00MRIiAZkgCBAEQRCUaUEiYUqiJMqiJNoOi2JY4QjZEYqQrLDsCIcdnviHQoJka3DIsiybM0iQYGPsEf36zXe+55757KGqtn9f1t5nuPc2AJK786vMXLly5cqVK7Mys867XaBP4GDHJ40e8VXk4HCmohpo69I6i+gak3rC5vSh7nOzfcym8fhoqkM2kLs7h/rg/bt8YTzSaLShdRbkteGAC6fHeufdD7XHhdLxcaEaJ75+80Ul+npwjCzaQD0dTRKXRbXEZq4pRjhwUhpVxAsdMeFHozFfzF7UxiYTQWJRmsn9i0SV7K3oz6DOuen1elOw0BlTDgDjywPFMJiXjabIGo7HeuGNT+io29IHD+Z6fDCl7ZlGG0mTxUj/7d/+Ff03f/OX9Ytf+oZ4U2nWLVTVlb7n85/QZz7+mga0V0SrGTfCGE4Z/QPNzmdblCOUwaQwsHuefMSxQsInlulcZj6jVMkilDGoVdOf2jEYDEoZ3ujlcuqVyCvLpJJ05HQoqjMZTmdESXvPA/xBu8+BNwMXofzreD4NSMtA350KiZBxllpSHJkno8/QPLkEeu7ThIsz/MhUHqv0sq1uqU2OKX5OWHIsR6uVWU1bseY8hIDDi0NDusWhmmaRec1nHSPbOTgYRV4skvxDHyZqx2K4AmJ6h0DO0+kVT45dD5jHL19Lc7avTA7RgbP3WPrLKr+0LlzoSEO5E865Nn08p09u6x8ib30spZfGEz1woNxnx1BoHSLB6RXyZpMOODYtReQ6QRzo7dElmUXk2FKgw0UqAXMkqvYIUg7OOTYK+IuiELtS+t3yMuvhNrtuDo3NA+bo++Aa55Abjb59yJZvkFyGRHyGJfuSH04T4HA4bcIJGrP5iVwEQnCLzhOTJhPUDd4bhqsYKEt5sTR1plDX2QXLv/OL3HYmmq0Tl408IFheWQ9UlqXqkjlvDGqVrBN5zrMO5DhK0QhCqYeS3fLCoyHd8KHB/36IMfMmmYNOQ7n/M4A5BwSjxaZeXzv4afYsMP1Wm2n7rsuNfqPdsOGeqWmmrL9TTYmnS3mWaT4LChSLimfWlTiBvsDPZ5FMwpiOlrAsetbn2n7sT/PwB3YXPhOskzmdQpnU1+htgx4OZ+N1ro1TYasKzxDysJv6NFwjusSYbWi49YY++V1/RP/kT/xZ/eGf+mf0+/57P6MXP/W90sZLfOg41rsPJ9qfD/Xho4kO24F29ua6e2eHd9RCa/6rHJX6/Oe+oMvbNzSbtpTd17tvv6NHHJZmPgDxXp7wceJwb1fTAy5hOKx1XKDMDic63j3W4eN9HTzc0dHjJzqBR/M5+4IiY0B3p4f7Otrd050PPtScd3TDQe1o94CD1VxTH1h57+W/WD6ZcJkDpjPN8ZcT2j7hZd4xvidcBu3tHXCofiJfJkX2d/yP+Ig9g/+i6IQDm/hA1R3uqeOyqKHNk0dP9PCDj9TwVV3TBXGjyUED27F2d0+0z7u6Ua3h2hXF8LJUXdITbFVe/ow+9cN/QZde/BymTkynDuDq5DwWRE+FRB7YH4Khz0j4wwqVogyVEdBK2TfLivwK+E6ZenoVgbuUSsy7VDod1AHwUEDa8skHsoVOzJ+rV6/oxdsvUFaqhK+KkndJqZL6Je+WEpkBPQOHDOepn+lBW+QTvCmCJgI5INEO8s8CE/MsYynkAqYloJCBRrCRAIFMT3WbiT6572alVi67+LjYxsUy6fu//7P6kR/+Ht24tiGf63/4h7+gP/1nfkL/3L/4k/rX/8d/Wv/qX/xz+pf/ws/rp376R3Tz9lCj4UyfeOuKfuwPfkH/yr/y0/r5n/8x3bi9wbyaI5ox5ako/eyVzIpF33/2PZEReJkyesZzz4d/RdE9FN1SVS40nx1rn0tRHw7b+ZT1MxQcV3Ye3dHscFe+k+im+9r72v9R84N38pszrzOM4Zy95Zw10uuc0a0O4mhrW1lSHr8I2kvomLT6mX/azJbrYcNZqZEv+8+vn70DMyK0hUgcZ1WbOACaInopNxHDwl41Mr0gX0ik+7rIIdHrPkf0XA2bm6wHB1bP3zn6IAF/Sqfw//PtnEOy61FdE3hnzPcrVy5rfWOD9WhNA/b5KYXe/+ADNfAO64E6PpgFrbt5Rw3vl+FopDlrjc8GM/bhHboeHxxyOXikKXTfEQyRtcd6sODM02LbloP6CWvQlUuXFRxYPTcq9sIN8k9OTvjgPaH9oQZrQ/obOjo6Zm9cq6prpZTcNLbt8ofnSEmb6+iA3N72tj9gffuOL/64GhS489F9ffThI/RJKtK6Xn3j0xpvXtcvf+nr+ut/80v6ld/4pr70q9/QP/jVr+lr3/hIh9OEtwwU1ZaOZyJd0eZAo7V1feo7P6MRF2R/6E/8C4xz384UOxj+f9P0WjrFlifTifxPfTwD6NMM6jI2c/Scgjnra34vd3PeqXNkT2V6lsX6PGFdPjo6UdNOOdO12CWBYO0+0S5r7C4XGX28J//7Wvus0/tcvh9w6X7Ex4ITY3Iinx19geV27ReyC9E7cfLCqDkSe+NgHM/KzFDwWMJnXMBUEcYBC+Ec6pqFuuzXCHXMeHf4Y8sFCkMu7ly4jIN1JQn/eoJeEwr9z5uIc6tbkHURz5wJqGTys1TLhUWRaIezmjzhObdVrK3CKRNn3AqIVaKsRxpd2uZVsqUhfj26zKVLNZDwZeFzc3ytBlIrWwAAEABJREFUtUL46Hi8ocGlK9L2denyi2r9D4IP16Q6hFghTrILRKOg3Yr6bidB7LqS9/9AbYK/GrL+1GDEuo//aA3FjTH1NqQApTEm7fIR4isQym1EKf97QS0XQZ04E6dtKdbBUClqZMEXiXwpuc91H3cl/SpH4iDOkBXy0C0YHzEsVBKWxHodwG+KRirmpBslLv/GnK9fvZz0L/+Zn9THXr2pohD+NWfeNPJFGy2o4Jqu0lyUZHQWbNkd2RyohBy3gwK034EWME7QfeEjpOj0R2UreZr/h0ucNruqhrhVsrNuZMyzSgsd6IwUBe8JvLZ5Cp21Fr9sXMfnkagIIK1CrBKOU+tnhjfdcyuAEw64AKpBKiotsjadShSocPo1HGhtUOEUSYcshE/2j7iAOdCuN3JczuzyVXD/qEGroRILVqrW1LDRnOK8MybL2vqaXnn5tj77yY/rjZdvaDxAPxaTji9LlTcweNNCoYTTtPkiKOFYSQ2GmKPMYDTUlatXdf3GTW1fuqQRFzstN53NbKGq4sXc1jpgg/ruu/f17rfu6uSwVWigXTaZ9/ka+XhnX++994DLpBmL1UBdN1CDfnsHEz3k0ujtd+/pGyykd+4c6HhaKQ2vKOoxk6RSW4oFdk+j4VxvvnxZn/34i3rhxrrqslHbHCMLC2Lgtii0wF6i5Y5FnN7gsElU1wjHf+m126rWavkff/6tb7zHhvpQYy7DpnFJ3/zgUL/51W/piE1tyUTu6kv6q7/yUH/tS+9oMdzS+vZlLtsWuooNPv2Jt3SLxYEPHFitVV1Vosk8nv2jIzLEeKySCRYQFWMIewCKiKA/J41fRQb8ZaVyCS9cFZPXcUl8hkoVi1syomQcQ1UEbVUqy6QSWRlLOTm9oj0nzm3DG+ewqpPLqCN6r9NfS+p5gLwKy86u6vfxqvAsRm0yCSjbpk8sK2eK05l6+rC1/f7ofNmgFp/obd+Rlmkw5HJqmEendPMymyk8fRHBs6rd4eOme0HqWAO8EekWPX9Ele2cAn0uAAHYJ7BPBmnBwmD0HYI3zqFETsCTwViFYX7EuG0iQlA9LRGMbQkcm14i3jGgn744FvOWbiv/oAld/nGQRfCwPkTZvn602M1xbic/YvlMxIB+oZwyqGh+LE4VMh4DuJ4XXLqin09bTvCIKHNxnNqxUJcYl0z1g1pZN9IkefZz0YklMjnzkCKY7MhwusfTPp0gL0Hfcm/RQSQIjii/GJbF2CAYP8pMyJwp03ISMkbpdSyceQorpfzicpq1zhy/9w/8hK7ffolkh+ykqsIvBgNVYMDcrTIGKomNlb20bNSimrZTw6GlYVOfN4+rTZ83qbwjTDd8sPFlkOG5YF/o5wnNYyZbv2GOrP7tkRbbzpuO9X5+YXPqr90zNqcNm1QfIizbyPIwonW03nntsa1S9NqSppjGvn3IMijOByj6hQrY1L00ERBME77XLScIYsVEVlSlyiWiCuWDfdAiQf7lNBnHWSPSp7EZepynPp2mIfTp+RgxEmuKwS1duv19+vj3/7P64T/xL+oHfup/qB/8iX9aL3zqB9SMbknjF9TUV9XxTjxuhnqfd+QH9w6keksffLTDPuAQOTUHnk32qoVmvJObSatm1nJ4nWrCxv54d594XzNOJ43/sgbM9g51vLOnCV/tZ/vHCr5Sl+wXSsZdx/Dzpfzg8UMJWsOFzpA9yHw+8YZIx0f7HOIm6tgQd/jIDPp0MqHNKRc9J+BIHZd8gY1r7NVx2Apsdbx3pA/f/0iP7z3WhH1MGaX87wZxgpN8WIE2OzjRIXrFPOl4b6r9nQl6F9J8oK4dqu3WdDSttXeS9MHOTPf3pPUb36FP/cDP6Yt/9N/W7bd+P/b4RwmJSgktxVyKc6hIQ/d8D6dd5hiUpA360ftM4DfQUqlIoexXSMQEfgoCMVEmhA44cD3aeaTSspmj9kGjQl5luaaRRqKCOmE+4hSR13+36XYuwC3QtBxr+VtOAapBTshaYVl+LlqyQgll/VOorNAg6JNlQtZzfywCzCs9B5//4qf0kz/7o/rsZ17UrRul/onf9xltXOp05dpQN29ta2trXS+//JK+9/u/W5/41It64YVav/e7X9JnP31dL79xWdduDDWZ7rJnnKgNa7jIGvSqpNyfEtuU2KuikykC1UMUgMya553nfvPgF7R356/q4MmOmumhjg6e4FcTbW5U+tSnbum1V6/r6vaaSk6qDz56V1/9jX+gb37l1/TNb3xZ737jl/Rbf/t/rcnjr2vEntgY+JIBu3i9M7wGreD9fceamNcjGu+YD0bWyOYiEdQlItAvQv8eYDX1+uW/FHkOsjyXIzPz59gCebvShmkWWxRIL1K2gdf5XI+1Puvn2EB+ax2RQatUZe3wu4B1YLrE5cuXme+NJpNjVYMKXaUnXCAMhkMd+kDOO2N9fV0Hhwd69ZWXde/eXZ9qVNUDFVHAX8g+Wg8HXKx8qIL/NbQbzJP81zrdQv55zV3J9zsh4XupLLW5uamySlyQnOR1o+LyZ87Z5fL2to6OjznHVvKlc0RCh0MFbfpyNYqCrdBCC+TPWKssqyyDS6tNziv36Ss95h3VcJnScJHi+NPf+xOaL0LVcEPzFh9KY+1xnvnlL31NX/nGB6pHV/XKx75Tw/WrmnS17j460rvvP9L7d/d098Gx7j081mRW8cG44kKm1I1bL+Lfl9WwHjbYM8dc+PjdZ0z40DLhEus8ZuSfAXVnhuVkNMh8Csjq6x3phPX05OhAM9ZvzC3/GOI8jnus7U8eP84f5h37r95M29vbY03aA4c64BLtxDiZaOILKC4+2FYyrowVoSiwTRRsAey0C3UudCOUBfYL9s494HEZdBf3gCYArfN+2r7MObXjw303x48tkvq4pVrKgnGsqkpr62NFBO+ANvcrpRBF8m9BGyklkgt0JCLQgpIKtdxFHPERpENgPRjiLzV0GAiduWHsWCHmpGM04BIIfxsP1fmdR30ZVaHETfBgvKZqfUM4glrOqPOypmZo7nmXLKUHiipVIymGYE3iIqetNlm/1tTFGqvLiJWyzHU9LhDRqYJ3QNIya1EJHvrryZxBMVSHwEyO3U5HWSvzjyUultooc1FyHNCtg3Wh76rXFPWm6IRUWr9aUYRKIM7NBXYvWDMCO1MgRZK4HCoXoTG0cdnqC991SX/oj3xes3ZHh4fMt6JVu5hrxhiokMZ1K8+zqNYV3EVIE/q2UMkzkB8SYpOCfEedLhuAZlzZA1qQDtsRxpwv1CWIRZiQ0fHs4O+0IGV+R/BBE2DKy2Wd+FkG0WlAVDrNUBcZQR8FWugd9QvaKlSw39FTPw80pEB9GynH5J8N6QLJqhvniR0yFpilw8hNhCZs3CbTuebc8GJRVShQl6XGg1pro5ESGxCXH/Al7wlf4474mjeZdprwlaxtQyWDXzLQc/91kOU0LYtYo3pQ6vr1Td24VmpYHdHigaI9ZFM1VaLtrktYoZJwooUqnI4syhZDabBRargFNge8gKWHj/aYUCX1xmg3ljTWdFKyKQwdHxY63F/gFPCxSf3gvUe6/+GOJiyg7XzIpB3q6KRk03qiu3d34ZvTzZoFM7TLF775Yk1r69dVjbYZ8JHaquQuca5J80Qb1Z5ubuzrxvqetqonWh8ca1Axs6PJ+s46EVdSUasEQ1BN56q5GLvETe725rZGG+vovMi34PvY8O7OkZ6cDHRvv9Ddh/vyjf20SbrzeKoJdtfWFV164RUmdyFh+9t8rStxlsX8RJhUHS+OwYA2GUcHoUOG/OszfgqfcWxHt69noG0HvXkKpvWQen5qugKCW8S2pFvSq7JVnOkuW2JO3PFSy7KohxSefXC6hyU9D2dtr+R3S32zPHS2tXtpfiY/LqJvAEGQnSZ6fsDRCBhYkeNeVk66wmnCGQNh9A3jOPM7AFlP1X8qu6yPTGzaZ0gT+mxHFLkp9gkextyfiBLWTkwdsYaRfk5wQyC0+p+WqSWvO7vE2TrS81pwlr1kzZFlwZ8CHqMiBhXpFBQm5EehoijQ156Cqq07Qu1lROofLVC/H3dkLm2fI6RRhI1MX2bopQAa8XQqEaOci/GbhjVpJYtaOVCUg2X1RrZPni9yfwzkYZhg8hXUCNJuvOsWrGch520K0SKZHDkJ6yoimYBluY2LED6egZ4rHXM/O3TJgJ+ylY5urywrlawNQRxlKCOI0c3lgYPkOOejVytQ4VzI2VzHKuccfMHmh/UNBYJx9fxOZVJhRKhAXl0P4bMv2kdbTfmiasyJ/XXQdYxVU1RTkAkSKz1L1tgSPypTqGLNK8uB3KeK/vggGuZN1Ero5nRGqci8xAGoH/BEBO8FZTkV5YO6JD0AFaAst6786+hXx6TKsdP4KpGHk/LOVqNvCYSUSvXyiWkjzrV3TiT1ng2xYkBMX8pA9onTp/U2Svq8QmDniASPIdHs7wq5Obf1PCCtD/YjUnS4o8c+mDEtNFv7lG5/+o/pMz/yc/r+H/8X9MUf/Wf0sd/zBzStrmqv3VJsvKyNG29oli7r/u5C9580fMhouQwJLkUS41/imgNNJomDUqfZSadjfyDiA8zxHhczR1MuhWZcuhhTTTi8zThAUVGT/X09vntHDz58X774GVeFLrEJfvHNl3Wy/0T3Png37wy62RG7BLSeHHGAPlDHoUPzKekj2ttTx0eZ4K3dzk64IDph71JpxLx4fO++njx6qN3HO5pxAPIF0OHhkWaTBl3n3AHNSXfoLu3yMcl/8bSz17KpHKsbXOY9XenDBzM9Oi41pf9XXvyMvvD9P6Hv4tLn1S/+vG5+/Icx6LPBw/AstZ//Ws33c/Gz3tHXtpwe6dwQk8ZHShBRKfCfoK9lRO8rrhp+iFEGrB39usK8hjwcjrS5vkkZ+lAGqa+XQj4MD5hDo3qgEXwDo6656KtVDkpFBTz3wg0YjAlzyAf9/kJ3phkH+dm0Yd/W9wp3U99nomVwzZyEhZCTfpjeiw50MpJkogtXcAVgub89drWx3uj1NzZ143qhZn5fH334W/R7pvHWZSlVpJNefukVfeKt13XtmrS5cczHzm9qdvwO77Nd9sT4SnNIy1N1Adyuxy3braU+RQ5WGlWdNDAJ9bGN+VByPvkm+7+P9AR/v3/voR7e31UzO6Zrc3XzYx3tPZH40r25PtCoKrSDz3704bd0F3z0/jt6/2u/pKP9DzSoBxleP6mslQLWxGvuCv0+jPZRxJfop+vdqgI2JVhVetP1QM9V/efFHQdZJDKUftoQfZxlc9mapSAjCqlIRe5/S535Eh1+YRnOW77r0Xn47Ied5uxrT7ig73GiMhLwO2bBuGywXEwVRSFxeHvtlVc1Xhtrf2+fuTuRfwm/bbjgefzwsVSE3L8gPj461IBLo4gi8+7u7sjr7dp4XaPxWGtra+rahZr5XOaxjad+l6GP/TgitMkH6JK12fLFbzCokTXlsmWmLYhdGmYAABAASURBVF8IcSA9ODjUcDBAdsp9KlDAfVyg05PdJ/Btst59IMvrkUgn+Ct94tM/pC/+Ez+jam1D8zbpt775vv72L31Jj3Ynevn1T+rNtz6r9a1bmhcDDTeuaIOPyDHYxldDd7gA+tb7j/XNt/GrRyc6nnTa2ryuP/wz/xLyQ4FdSgOd66pWj1L2ofPIc7sqFckIKQH6ehpaKaJUXY/y2uD1wemaM2I9GKlEfska4RjG02qyz2H7CHQxFCqJK3Sq6lo5dto0kOviRy0+NbfPSFoYRUHCfiXGC7D/sugMypHO0zxEXCqIg7VwU5y750d/T0fTggsBUd4hI9PcADoK3ToVuFihlBJjPOFddqyEfn5/vPrqy/J/dr7AB4uikH9FYX5lHUU6qUCKVCXAZQ7OIJdWkVRiv3Bb1Bd8c2rN+JgxVyf5TGcfQ6EG3xO/gMfC2jKEc2nOJY5ihIlqIFXBmg4iWahoKqAPpcEG2AaXpJq1jg83ijGi1pBKuUri6IFOiZJwDvt7nESe7IWQy89TMgG9HVteZ7nWK9BLShK64GcxxDfGSvhIlCMpr7sFuhbSwpWJ6Wdkm1DJWSKHAnqBjYaDQteubqkeOteqqirGqGNoF7acPNwlojpf6HmcGVtRCkkMMaLgW8lHpjLEr5AYM/kHcyf4HGdQhk/QQ3XwGMp2CWR26lSo6wCxQwdPA7VZUMYYdpZ5DmEm1y+wDAjsriCdPBaS659MkMClAsPgpkL5f+TCL3nHBlQHLdNxrpGLyYSQJc4VRG6YTnSdvMCdsEBNeVEsUByRKhAYGILeSdC82BUpUL8gr0z2wFFdsUiq6mGmHfPFzgtnpIIX51y7bOB29x7p7r1v6fH9b0nNvgbc5AX3kAuuR1tuXbtIatpCRVEBdC0KVaNKo81SXTnVk72H+vCDD9XOWr1w6zYvgktqu4qXQbD4Vtrfb3V4FGi7wSRf08lJaFBtcXF1jQV9LC3GmkwLFkXxRbjU4Tw05QZ9znZSCWesRhpvXNJ4c1tzFhz/eaRfWu3CTpaQU3DI29Ph7h2+3txVOznI/1gfbkKbyjqnqGgHCi+Qgn7FfKpx0eqV61c0xKB1mVSyENTg6Giir3/t67r3aJ/NwFQzDiOf/syn9ebH39K9B4fyOOywQX3nvffVoU+FHut89fnWe+/pMV9MN7kQm2G30HN+9rgVhBNmFmbDMu7slAxaBzxgjp8F/PCJyWNRiIEVWdRxfVHm2OjTqzLHc3jZitCnXi6ycttnD9dDFHwC1DnldZ665+Rn3tNyeKlIOBOWUyk/8wOFCVb5DCsC/ck8+bGqE2J4oCSgPm2CIVuYym4QEM7J7HWxjVwx8OFQon6cIedNO4fzNOQH7VCDhrOUZUyaZr2hVlfo5HiqlILNdMs8aTBSq/m8U2vgH3Mw5QuNXxjZXthP1O/tj55kVk8kUz8XLmMiiBfK0ams0Io2UTEzWJY3lG5rzsY+g3bzJo76wfo1HDAHmBFBvagq7OB+IwchF57Ij98NXC/zWVYv4dRAdIFuodtKcxNQxIE6NE4oM3hARReeyyJLRlQvs38iivJepn12BRONBH8OZAqVrFGusfDLJq3otBEGLLRgauQkDIy7k0b2I9R13LcHdZknOpchd4HJLVLsQEcqkEr3MegiNqKNyO2HUoASEIdBmZbIOllGRsqayk9edOdayKWrRxRB0QKY4rhzDWfyHG44WDf4Q49OF3wxcyWaSIqsX6WyXCJKlfShZOM4GNXye6Zmg1oOoLMRzWWUB+trRZ0M0glUrKmmR5QKXqB5I4ucejRWzYZ0CGrWzRpallfChy0UnrUd7xDgtcXwJhP9fQBpubxOMFW0Ua7aYD5k+ehQlgMFZX1f6Bf9C8t1nEK9/xMv6zhPUQ6eRyuYENijQmaiDx7LFYQ8QraZlGD9x0MgIRAYyAraDHwjaDOsYwqVIKfHL+jSy1/QW9/zx/T5H/3z+oGf/cv64T/+Z/XZH/xJxfabunO8pncfh/Zn6zpZbGkKjtoNvrNt6mC+ppNmyIVQzTtsyDu30h4XRcf+SMOBZHI814zNzYyPTbPjGQfsKfmpDvlCeri/q/29HT15eF8HHM60mGrvnW8ouok2BsGbuskXPcf7j6lzoNnJAe/2I3Vc+jSkZ8d7isWMg0mhhguig93HnCsnlM+1//ihDjlcHx/uq2lb3rcNe4G5jtkH7KPb/kliTzDQPh+Knkxq7bZDHSzWtTMb6r1HrR7PRrr+sc/rp/6N/0x/9F//v+t7/uS/r5vf8y9qfPV1xfi6ZF8Q0VMgq/DjFF5TyHRizjwLSr59sKDgAVIwihmlEj5dkY4M1oBIuE70ypxK6xu03zX4uhs/xkYfffQByS4vQWbNMsqQfaMcDE7nkA+0NV+ny3qgEt8vcxuJKtH3j25ZdpvnT6P5rGFfNiOeyQd+GoG3768uvIMz+eyxSqG+OxDLdnIWv1VGz0SPlnovU14nl7Aup9ABOp9oc7PT+kanF29v6sbNy5yjOPDzbo1yXSrHvFstt9Hly7W2thaK9IR6exqtT/wtTmXdKpWNIlp8b6Z8QcGa53jGRYH/wmI6m3If2Wi+tIPXQMM2aHb/nxod/hXdfukF3bi2rZrDzMc+fkujjZEmk7mePN5jze60tT7S2pC1kb3j5rjkEjNBb+U95euf+6O6/daPIn+e4e6WUaqqS3jCHcDUndym/1OoGfpMJ9P+P6XhgNl4jWOP71HL9cpSg+FIA+IqQkaKyLJSLGNJCVwINNyZgKwck6dhdeQZZS3Yf3R5dBbYq4PTICK0SxDlQDPwpB6sg5mYfcScUsn6u76xIf+VzeNHOxqvjZVSyRht6gP898nurt5443UNh0P5/wXM9be2trS9vd37Jg2kCK2N1+S/FGrR0Zc9a2POBbzv9qjv/+Rof3+PLnSKMhQpWYyO2INvbSEHvo4+1nUl110sFpIKzdnrH58cax1Z/kg+nc3k96T/Ieaa+RPUs4ygDxvbG/BPdfXKZT24fx+bhlKE4hxK3ldvfv5HdPmFz+q3vvWhdg5OdPPF1/Wpz36Xbr7wuopqkwvIkTYv31A1XFcbtdJwi/xL2tx6QUW6xLpW6qM7e/rVX/+GnjTX9Mp3fF5VWYEB4zwgJl2v0NMGZR+X8GVEpbAdyvJUP537mWfEe3U4GssYc1k/xr6jHI81gj6iL2UkBXZyVdssRVA27GHejXVtMFYbjG/GeENrpIeWNajx61oogD+37CotZYno485UD8UKtJVALELB3OaIqeyGdr8lgtiwhOhHAR0TWYQu6/gvQ5qZ55EFF5RJDedj+5jH6wd+8Ae0gZ4tF4aRqAdHy3uFpqWi50eoMKEubw/1mi+M1kd5fkxZM3qdFugoNJD4yq+WNbPzX0yxPocKqhdig6IgT0WJG6MOgW1Zq2O8Gi5UxDilCEzU8TFkAn9DPfFLNDGgzpba+po0ui4NrqgbbEuV/Xkd31uDj7OvSmIj4A/opJEpZGdh0dNzun/AT+iWoCXZ0DGHsKxrPqqhfNYtkU8aSLzFhc/2qDJ1kS1QcJ5WD4mudjyfDQkbbG1vUb1iripbqesW9gL5Z9N7H5MvgKB7HMMFtCS4nM/Z5SOoEO7fMu+osw9kMPbIcD3l2KXAt0y03Fme4/NlFJ+2kbtQUB050E8DCkVAJ5ZjZKzK+mbdn0Id9QPrSTBaSTJkeYYJVMkRD5LmyYxOP40li8kdxnY2GLTScnDgFKEpL4cD0nM23kW1kIqZqgFOVEj7fKXzS4Q3EA6NVizOa8OBhoPeoQOtKxaKlFp1bMYGXO5UpAc0tL0xVqL88aNdfXD3sfaOJ6owXMkGu8BpplySzBhUvI42WxV8JUht0BQa4k8zFtTZZF/HBzuqF41ef+G6Xrq9xUuyVCoWapkcvJY1oQ4fGNUVYzZ3tQ75+qhyTZG22SwO80VRZ2On0EMuUD7i4uWoSWxaB5qkUnRGcxx49+CB9g8fSO2J6L5GLIh1OdIBm8Rv3jnWl7/1SPf2Os26kQpuYWNR46whO10UHS/liUTf7fh0XMVQunf/gR7ffV9vvXxblzfHqquBLq1Xmh/v6PG9D3V8cqjLfHa6evsWi8pI47rTeBh64dpl7T16rPnBrjY113qSvnl3R3/jy+/o7n6jAQt/BU3ymOjZX5gUvWsoOZORyaY6AYLxX0FOU0aUebNoXuYN6E7Rt0hVswv2nhe/UOYh23W56urR14VmOjy9hJXeSMoNxpkoV4RXoDPI580FL28viqa7rRV6+UhFJAEFng2Znh8thT1omfTFQHOIX+nqGLmw5KrEfXD9PuVnVv9cIjltULCyreNsMGiOc9u8ILMBTTvXe1c1PevCAuEFbUEcjGMHX7YJhR1fCBrmUuM/y533m+0OOuaiD8xHbN0xLraPaYbLnwbMZ52ko24neAEE+jm9kpHbc5vnQfs0kes3vASn04miTHQx6ELkOOKpWOR/N3i6HnmqZfMwMqjNE317P7AKztAsTG4zRSiVkTe2zkfuU4VOgLntjUwQRyQqJeiWsUQvSv2PchLZtJm+IAdY/LtFp7/+3/ynHCDm1I8ejJNlGkJ2wL2CzpWtys1jOI/Kiv4hEhlIJcnTsgxkIDL33xfV/XjO0aEfcwrykOTpYkaQ1SZmccMNzLe0XaYlBXEBzoIphuTNm+n0mKiX1D+V60GU1/CeO+f6hw1Gqvc/5gz+mMeq146Ss+C6fieVvEvo7GlB3zdn2zz1hfbOnceZubARtkkISxGoFIx9QlyAUlERUxgRuUz83A+sgVTsgcH69rLHa9U52KlvOSnXS+H6oqVAQh9cr0/1z6Cy21mhpz7viQzkZb5ErSVSQEfG82qYtir93cZ0AH3RGblhkAv7ktPMkXCckWBNUoxUjy5rfOlVDV/8Ud3+1I/qR//Uv6Z/6s/9L/SDP/lnNbr1nRpc+w7NB7d12G3rsN3WNK7oqLikg3ajx3xMDLhIOZpVOpopX7oczwsdHnc65CLokIugY2PWqGkW0Cd6uLPDJc5Edz/6UB+9/y1N+Ho/mxzJB42SMWxmE01mJ9CPlQ/fbcvBbMx7OOlg70AnJ8d6xCHrIz4a+YDoC8HZfMEYl7zfj3XAB5i940b3D5Met2M9RM87x5UekY4bn9Aj3dDwpc/r1e/+cf3UX/4F/bF/6xf0fX/638ckG8hQhk59uF3mGRXsh/GwXZzBZNAH7OqEix0/gxbh3SnsU+Sy/DyV/ABw5dY9zw3nL4pKqMEahz55XO1HpCE6ZN3qcqBqMKRaZFoEdbJPuJ5hemTezGAZcOeALEogJ0UJX1UqgPeBK3geB3M5InIVOpVj1CfuNXbfVnSIzw89U269l5TgS7RNlEPkZ2boUxeeV178w8zZI62tF1obLlTWja6x3xqubcI3pGyMrHUuYrb1wku3dfXamHQH7ZC+Hyu49Flj89VpqqhaBftbX/TM8L8e03y10jxrAAAQAElEQVTZ5YNdwzs4X74s34+++Jlz6TJvDhSzb1K3VOLCZePyJnu9sTr23aLONofEV16+oc9++lNcDIWO9ne1MR7phVvXtb21oVHNQdjvWTrZ8NGn4QOML3O8IAbzocT2ZQR96W1hv5khd3oykf99F//Vgi+D5lxMuYxhluvVXFIYJft+j59pZQrmUcgH24xAJoDsanrez0Pk/VmWDUPTzrXwWk8aI/JEBk+HxCMjywx0LmWfGeArRrV8H4f9MSrZh9yX8dqarly9TO2FjjmTHBweam20xrxf0+tcAEWRuIxYYzq0StRVRJ43EBRF5H23uLgZcjHhvxgKyhvOF0K1jc1NLlC2dPnyJbOzzqzxQfkI87aacYFmOxxPTtRwQB8OhrLtfcFxcnyC+3aZF8Uy72ht5CRj22mNiyHb1/8mjjj3HOzuqa5LHR8dMH+7jMy8fCSUSRHcB4TSYKzbL7+h1954S6O1bWiVlEYajDZUU7a2cZn0NjqWmrXYicuh0do1rW3c1GDtij7/Az/LxeVLGgxKeXxr4gD2Fffd8CVgaVpGDe8QEI9APdKgHvQoB6pByRi5foWOBOyMSgGyZySFx4uCsgzSJVh2zBFOEkXK8kbIHjEPLL/G92oue2rsWtPuaDSUyweUm17RZsO4iTFtOaNiRk0nE3X4mPdelil+c+aEpth02nLpDMzL+1xe9zNQAJrdkm0byzf+4QRkcUYN+hC0YZK60GzWqKG+8wseQb8K2llwAbC9fUm+DFospCgKqMJvFlZNyvmFCvaFRhXS9qUteX51NO5/t9V6y7+FVCKvsiDWiWafDxp7R9LJTME8Fx/52dT5KKkIqapLUCvKWiVI1tkLajfT9HhXXTOxVHgrqWR9KbfUlZdIX1UqmTuxTdmmqnIDGWPSyIqBFBXpkJJBlFKW8/QjU20vCuBUhvPhRyMFL3h1XEyylxJ50lim5zYL+ragiyLTOuzurmMG7CVlqjOWnGMtfwVlHi9pgJ8ky8BuM2zmvantSbZXv0x9X2gj8lgUvYwOBRhHrRDQgyLzgKAFcrR8oWHUhw+qy7x+9F1aKHcZf8q03Alo6JXpbsPeYHqueP5RKIqQlu1p+evMS9OOGnT1x3ZzKT+WTH3j6ARDt4RpOe2E+To/2lUO5nYJcY0QqChVLD0lfB0vhJrBnuPov/XBR5rhAOPNoYr8nzZ1+AWOVMBNR6czHJNLmBLDra9vaBMktCvoSEFrE77AzWcHOOhCFdWqOnTt0iXdvH5To/Elqd7WxtZNDZn8cyawFq0K2muSmLcNDrrIA1gViUlRCi9SzeJw+cqWbl+/pOtbY+4Pp9rf+VAnRzu5jcGw0rSd6mh+ojmWbxn8Jkodz1rd42vBR/cecSPequJFVw1KLVKhIxbxxwcTHS8qzbhFnWKNNKjlWdYuTrRWLzTi6wyfcrSWBnrhxqvqmEgfHUh3waQbqyAvDcWlsBI28B3WwpdXiT6UhRbRaV4s8hRYpIbb2SO9dO2Krm1t8lWh5bZ3rheuX9OnP/kx3b5xWVMuwo6Y9LPJsUoG5nu/8J363s9/Wlc2huomra6sDfT6C7c1vHRF7zzY00O+qqZqpClfnnADD/hFhLOBZsQ5TbwK5AnkKA8jKaJHuYwxhly5g6tjbDs3sgJ5yLlc9L5HpvQl8Lkebyby1HbGNBa/rpvLssj2FXi67dN2c/sQCblaS/0MIasHRaQ71kXKENQAhFJIjVUaDgiwQstpkoScy48+4ySpZXXmTNbRsfU8D9NaWA0i+h1EmI9nOm2q71snT95V+tvG1BTtOVrBMmXDG71wxibUYoOGRSXwb/NapmPZXvBGlCpTSTbUy1j2rM9k1o45r1Nk0tnDfL8NPEZBn7Nw861qnk9D6+jP1BumzJgJ2JZxOjcGUJWolwKJGcr5VRWXfztY0oUy5PT51EfPfZrJ6AvNmWgsRdDuGYI8mihHPevyaW5RY5k9F1mfjoX+r/+/f0Hf/PVfVMdFXHI5QixvhSwUmuNMgyfOg7JMhxi2MwiP7RJaxrHkEzHVmWId9rVv4quN00t4nD0XVnbP6VwDftwV9/BY2R9IuoAOJhD5fWbCsgn4F85SVpDuKF+IvU1P8zPrFqhk5ZcwHWTZbhvYZzPQKceZht4rPonxSPQ8ZUrmYRPkzbYPUg3vqo71w3+hc4Zl35FFpRwyD2v8nK/fc8bDvJZFr3N5tmEKlcyZKiNoN3T+Z3E+yPmg53gF28zyWtZ6x1Mf9KZz+YBlPVforDcvh7N8c158Tnee02xgGnSccrjwX52enJxweXHCuj6T9XdZRxsZ9N3tr3B6Kc9YdxfQ99S2Pw8GL/tLS+dsD5eJegxHXyFrdfFhHthdVd34dc3H36nh7S/q49/30/oj//y/rT/yZ/6i/sDP/PP6nh/5Wb3ymd+vq699QbH+KpdCt3QUV7UfvNvqW9pfbGtnUuvJScmFUC3esjpaDHUwL3U0r3XcDfXksNP9/akO2RA0i4Hu7xzp0e6Bdg+OtHd4osfkT9jgRzXm/S7N4JstSs14j09IH7dJu4etdpCxf9Tp2P+vZca01OE0dDBN2psU6FBob1bqoBuj3xXVt7+gF77wx/X69/0pffKHfk5f/Ol/U3/sX/nf6Yf++39Z3/lP/rwi7Bus+6xtsr0M0qd2sZFMu2i6s1yuz/Q5paQ+hVhCn87PrrczaYv0mOb2clu0TxumuSwzwtdTSZyGXJp1tt4RFWnay3M0kUYP64PyJQeruu7LI5dHngcpzuJTsTlh2StAgC8yKpUc2ut6oHo00HDgeKQRB20jqhLmVXB9ZfVRYUV8Js5lPLpuznueOW4O2nIH+jaDZGIOu09GRR6gR5SBPitUuvTij0tpqjU+utXjCnnS5viyLm3ekGJMvXXimne29PrH3tCV65cVmrP3XFA2UzlO2tpag2cqlTOlQcOU8VgB5nm/Nk3xx6mmHBrnXLzM5/CA1T5AzYeqD/+vvB/mHNQOOFwiq5bu7dzXvSf3NJkfs0/dU5QtFxEjxqHThAvP2eyYdWAiFQV7522trW2IxrFfJ1/mNKxDp2tMp9OfbVRWpaq6VsU4l2F79chMOE5eA059i+7lgiDRwzIyEvUMrIJBTsszux+sYywsVgsPNQEVs9xFn3G9ZSot4xWJlhSWXYXsJ+WglPVOEdggVBFPuGQZ8MHZly37XO5a7/X1dRWS7HcTzhIb65vskRpFFPJfCfmvbna5RIYl6+X4mLXV+6jJyZHW2YcfHhzAn+R12Ouu7bi/t6cyQWOvtUEbA84FHeeUY3SYT2fyob+qay6QDxXo7QsKXyiV2HhCecLm1uGYC+i19TV5LzTiImPGRdPm2rrGG2vyWv7w4V2rdIqEQVKEiAihH/qDP6s//j/4l/TiK69DKznjwBol9i30hA/YO7u7jH+rVFUqOKMsilJFuaZquKWPfer79TM//z/Xqx/7rGxL6zaoK3xhoLIcyBdq1r20rqAvH2hQA+w8QN8S1Mzfmo/8Qy5kai5mBoZ5AErK7+Op37O8n/yffHuu9u8m4Z/oS2AK8+wDs4W2g8urWpZn21kP080R7j6PKCuVgzLzef3YGG8s9xuFFkVowUk/exYxXkLVggapnD3C6SJ/f+cIC508dJ/PAn515Dv1dOJYUA+65UQkCfmCLnYhM/ZTLefegnSLPxRFgY+12DCpJB3oWpUBLVdQURT0m3Qh9Fxgn7mEsBIeMXJd0alLwcrS6YQ1YopfzdnTNOwfumnDEtWqO57q6MkTHezsanp0oo715Ih339H+no4e76g9PhKCVWmh1CHeAR+YHk+4ND7UnL2356KiZIhqxWBLqrZpfR1sUG9DqRxLMZS6AbUH1pB8ENN/+qqMUEpB+VlIy6TjtGo70zp0cV8bcj0S518ayPbIPsCjdQuIXIm1r3h/1jYt9QiFRJB/schPHqYUp/RFThV0r1SKKtveFycL8eORUK6kgbIslf3b5yXGhVJat0YwOXOKAjv1EL8OuzLUwsmWKIgpWFDPsP/AA0VulwdJypZ6kaEd50ktI1JntCgUWZ9lnNOiXDz6CtahpY0W/4gQFsuAYRk62L0IZjgNxIJ7CoZ6NT6Oz9Ab2hKXopBc5Ju3BQN07+FjVUz8W1w0rG+u65BFbDpnYFOpPW7cJzgpH+gk8kpVHzMIIt9igP2jIxYqnJuF0BNmzsCesPAJnrIa6QoXQRsbWyw0Q1XUiUhaRCFfPs3ZLHecKsjKsD5FkbS+samXXnhRr7z2Iot2raPJoR4/PtQJFzzD9aG2rq1rtBkq6onWtkIbVwZavzRSOazQ+UiT7kBXbw1ZSK9pMBxqTgciapX1moZrW6rrMU4kXv6dUlXq8va23vqO79DnPvmdunnlmtbybSOjkEp02db69hWV9VBFKqWiwOS2rmSHsf5lWakIyYOXh4Ti27dv6rU33tT62lhr1ULjutXWpau6cvNFfeyNV7TOPJzyNeOv/f/+hn7ly19H94FuXt1Wc7hDE52qQejGtav6tV/7Ve3tH+rTn/2crl2/ygZhSrOdItAPG0dJw04T97QkRVLkCY2OOaT8hChYSff5IGWYbuT0uXo5z6OXG6d1IZmd2g6ppyOYoEjmMygzgQiFMn+s0n0CsvlApvuxKnC6hyl0R0KushTZ8/vC1TMzObNKrGLTzsCwPFV3SWEedGyqOsd5c8dscxq4tRwhxlKV+5RTUFzaqmPQ/6GQa/aPyPZOfc+ip63amzKPOl5GUYS++w//RUWJ0/QsCo+9ge9FLCu6bLkIWzNnDffSsaLFhCtkyjMPS7oAMsEAZOD+bgrShXrW1wfjTCTTZHvM1fEytU0zPVfKj5xFEVYskh0gYHHsyJNxaIDr9WiWdMoYvRD/Qwn7fTgGVKeEctp2my1xiwzHUHNZ3q+ScjB/j14fJCI1YdMlVJEPVAzcLpZpahQAMs/T8PbX/p5+80t/g7WJr4Km2ti03+tO6+fTlOfiVXxadn60KDwfcoUzORiDUiuRsl4rG4R9wb6U7RHwEEj3qUTmXLDMc9k+uchRUbiTTvZMfW5Bs5SzVpOgsJcXtHfWfmA/QKmDa59Hb3drs4K5jMQDmnUFEmkoDq5vJ7Et+/qmLOHITEuYx4cyX8JkZNsuC5eRdWVAez1pK2jLyMVMiw4nsQwfClZY0Sy/YdPrcmPKV/w5GzlfFhlO+9+3MF9OU9agg/XP8lcP9O6YF/7LgRO+1E+PJvIXeyP/Y5q8Ry+0jYwOX+5x5geW4bYozkPSMedk5AbpzDLuiBvohnl6IAeD9k8UQyfeXiTO6uU89Xr+lv1ngDEfNy4pNt7UlZc+o2uv/R69zMHjB/7Iz+nH//x/oJ/6i/83/exf+k/0M//mL6i48rr2i8uaj17QdHhTO+2WHjVb2tdVHRW3dO9kpEdHpfbadR3rkprBDU3SVe3PR6o3XlCs3VJXXaZsrMPZSDNtKdZuVIg8SAAAEABJREFUqlx/QeXGiyrXX1KMbqlJVzSJK1wmbemQNprqpmbkJ90lOT24/Ia2XvyMXvrUj+gzf/jf0uf+8P9M3//T/1N98Q/9OX3yB39Wb333T+lj3/VjGoy35Iu3hjE2OsYoAwP3dj61FnbqA0VcLNg2c3XUy+DyolsB23eg5/Yz8QCRFKdgrSFNwTJQ7lScnwkmiBEjdqPn0OvWl/Vp9KScALND60dG4PM+lPrgmwldfmYNW1cAq/hMFu839nQNOOsfFeHta8urANMqVCHfcDvhPpGX6EiGnvpB78OFUrTHn3lmn0f3c+30AlwpsN+ZZDcTXv9OEehCOR/VSvaEFRdU9Wid/dQrXADdpO46h7KhVK3BVOvyjVva2trOh4eaQ6gYS1t0NBjAy7qnuQJZ2SasEZ7neY6zN/Y8zn7DobhhzrusIzbv4OD/wJhhqzJyPC8X+PZQ5bjU1tVN3XjpsjavjLjkGejK1bE22cPO+bB5cLCHDRqNN9b1wssvaf3KZcYIT8IWluu2vTeYc1B0ex6ziFDJXqAuB6rRu8co01IE/eh18Hp2ur5gY/GjOJdbxjNI1M2AcRnoEf1ZZpZREEcXWuAnKCvnEzSDyCSb1MkMlwuuoPEgNtGx4XTD2rPgVBYc5iIfDhb5YqWsauYp5xOYbIuN9Q35UucaH1bH62Ndu3Zdyu8pj5uy5PXxmurhUC2Xc+vjDfbQE1XYKlCi5eN2ga82bYMNkqq60oA2okha5zJngzHo6JP3N+tra3zIPdKM85EvjTY4p3To6QufAWcG6+6/HPLYWN4Ol1Hj8ZizRiPR1gkHef9FVjObqsFfpnwEmJOe4y+r98lrrKevf+L7tFCtCj1SVSkFlenOgPNLilI0ibhQgd6Q9dLr36m3Pv190Jk3+KftYrQwtkuf6WijYW/rse8Y9/Pl5qGaTgc1MO5poFcJWAdo9p8OW529Y2lz2QZOSzjzjqKgAiFIIEGBDEOigZaCZUisIAlaKrE9/juoB6pHI2Qt1HEAN8xaFEFU9KDj9rdEXYwlwdfHUvhyx0Cm2zUdV8I+VMrqFUsZxB0wGd/tSDcNbcIDCR6J0vxIKZSqUouOwkzU8tdz9iSnW+p0WnCQn2FnRloalBpvXdJoy+tO8C5DRhUqkako5HOw/2FxqLSRWG06oY6mvIOmnMGPHj7Q0YffUrf/WDE7EM6jOT6oeqhBPVIeN1dGN4JSOVRwMSguuhN+JI0UKmGrgGMtf0H8LBJUhxwv5TpvZBqJBN1+IzdIP0WvRBy0RCOaszbOufCq2gWUKTXmCs4fwQ5ixh1DybyuUgEtYa8kLgWoZtt32E6ZLn724aJY0M+aHGzM7Yo5UUTAg+4FZMZ6yBpfVUkpJQX+xkMibnHstm2xMe8xHCGXiV9QERnmC5GmDCrBaaLOYDwdr5L2MafNu6TLdWFT/i3rkm7tcMRngTLaXFVbxX15IbPPkY+5FB2muACM7AkLWWJS97GrJh4gegSTIaCcB1k571jIcbooeKJPS35tbcxCM1DFS2M4WtOMl8ouFw5znI/1gkuSgk1OoZN5y+XQFMwzLSrqcHE0GG1wCbOlwBmLwSiX7R5NuIg50c7uvo64RX+yt68TbisLBkdoc8Ltp/WpeTlbB9+2d/Sr8WAxwFIigFhoupjreCYGcE3sPJVoZ7A2lC+CBrxI01DwHOnRwQMdTk80pD83Xrimay9u6NrtbW1fvqxukXCMobY2LuvSpeu6fOW6hqOxUlSqylqYQVGU2uCLwvraplKR9PjhIwX/e/nVV/TKK69oSF/nTLqiKJRSYlFvJdKFpCDuF0Y8oZAiSTduvaCXX3xDd+7d13xyoE+/9SK023rnw/s6PjnUrVuXtDEa6t7dPT30F8/DY/3Gr/yKvvrrv8rknuTJ/+DRI33lK2/r8uUr+uJ3fzf6jdG1o/1SJY0EDhw5TgqBnA4FdB7Q0AX9+pCIVjhHN++KM2AhZJJp5C2rfwknKCCWDDARoFlWojmjUpQgVjDNuFhH1hVSDqcP6ybkgBQKUALHEeRBuQIbqhJExqotx27rd8KyQQ+6ZyEg9ESGtE/wXKVzIbMR/7SPdnlzD7EPMD4bAlLkPibs89sD1mVY8mG7zquBCvygZTFcKHjpe57leb/kRiNSHVgGbKNw2o8VnMeejkxy/Nsgs2Q5OdVXJL/MUTNB6xH2tSpocgEoYu7yzOGMP2dRuxMPNoHEJNoliAj0ZDkWpMhTB7YOWg/nGQxopHJwqxno1jcOmfKev2O9atSxfnW8kBCT27ZsC0dSzjtNrTxKGJh+ZYmIQ3tCiujLoJjvzre+vEwVjAmNQSyKItN+9Zf+O/3mL/91zU76S6BcyqM79Rl6/G3Sgr7SRfwCiSuQzUXuw6ksE0HmwVcClCCsL36SFFnvVey+BbTweFEvh8jPc4/zBNKExWLBWrPIPHbHjnW584svU5YP+Hq5CYJBhB7xHMg6XtAsoRV1gjqnIan0+lGxvrH5LYnDiFLuBw84XQEEQMIFGuJg6MNyoHvbMeQk8qYVP22cBvMV8BUf3jr7C7VddQX7lPm9cfb7yenOo0L77qf1LWvehWWpClhfx4b1l+fIkrdXN+R1KwUxyDTaTOH+kFgGy8Zc5ExfgSwB17IGdMoZcvSDwSKgGWnrfB4UwHvGlyuTpXYO55I5nx8QCTl54QGxC96Z1ZZOtKnDbqimvq1ydFnlYKwoRwzVQH/sz/17+vm/9H/Rz/3lX9A/9Zf+c/2pv/Rfgf9SP/s/+X/oj/7r/6l+8E/+O/r4D/5Zvf57f04vfeHndPPTf0q3P//P6sUv/lm9+N1/Tjd/zz+vO/tDPZ5s6KMnpT4AO/PL2td1HeqGjtNNHaZb2u9u6uF0Wwe6La1/TDff/AF97Pf8mD7xxZ/Up3/i39EXfup/qc//+L+tt/7Av6aX3/p9evHjX9T1Fz+l0doVeZM65WA09WZ1BTat/kuOhkOOxzu/1zvbFSt0QH4skemsNRwss3/gP032JfiJ+zFwHXuT43PeGv34e5wz+uLlM/Wxh71PnT6XLZ9qIa+qrCHdM5gz7F53RNzD/n7p0hW98dobyKMs1zUf+tKX0y/6mU4577rcn2X/Zo6xU8PBteGSxOiIXc+yV3C/aQA/SOdA3+Mp6IyAOaiCHpjK83TO5jPbFPlu51m0rPM9Og7oHbrmdukHgugBzyhUczBYG480Whtp4/J1VewBFUMKWVO6Uol0OVzT5avXNByvy/O3W65zZV0tFU7wJ43ZW66NNzRi7zjwX0YMalVep1ifggNNHscI+mxIg9nfIL1AhtExZg1odf3WdV29fV31oNRwDRn1Qnfvf6DhKOnS5XUNhiWXP2t6+ZWXdePlz2nj5g+gZyibyw9d/KWIXJ6ij1d6pFjmz9fBgWynDNsajWwy5/GSM8F9c7QZ9MFkYkcrUCnXIe5J7iMp1wPCJqtmaYaCLo9J3u/nHI9V4N20bGRF4V16rO2tTU05d6xx0TKdT9m7X9JoNNIaFzGT6VRDzgGuUA8H7JXmWcTJ5FhsnWi+kBj/w8N9paJQmQYaIWfGHI0yNFofchF0wuX7MePKetYWWh9vquT94zOL/82ex48e6sH9e5y355SN5X9rqGbMj4+OeW23fJjdVV2WOuLcYb8Zsp/f29/XNhd2PiuIX8fhdOfBjg739rS5XsmX/jMu+WfTifp4RjxVQ398OWS88ManVaRSvKoYki73a8HFYHBBUapSKEEr9Oqbn9Snvuv79Manfg/nhammXCZN+TDh/1RwJTtfNqHfCXuTqf/i1CBtPSac0yakvW8xmtkJfTWsTyPPv9VlT4Pd+vGmUwR7cz+gZFDUfOZvWD8bz0f2DyiplJI60v7P4QzrZV7X7zzHWSe9frTM35a53qdbC9UcOQvsR4awkMdVzM0okla/wBrRkbuAQsJWomyFcB6xHSfszvrSNgsI40hFLn04agrRmud/A0gqVm0UBfs95V9RRO5Lzpx/rHRERZN9YeHqUTNOrD/15liDS1uy/42GA0WV1IY0VacT+t2kQvWlDW3cuKzxzWvavHlDo6tXNN7a0gD+xJjOdx9runNX3WRPbXMsr4dRjlWvrXNZFEjCopyr58zHKGulMErUqWQbdfhNtkVACh4GSVzJTwANThLfPmAqGlJybN5uQLqG33WJXMgFT2DIoF/yfz3UHEjNkaJ5gu470vwQm5+o4OJ1AZ9r2Wyd7ZyVKUxaolDhFPbtYPJFqy8xi57qEkCOeR4p1DKuLYwr9QJ6Asr8CFgsZF+Uf/CdaU2ZafQpiiShi2XAAr8A9ch02XfMG/S0UGca9m4AlSTkowJ6iD5K8p4ZyHynMbLgo7QPWT9kBvojp+HicKWXaEUdRIa2TzPjrJiIeyDjjFvoD+hALIFBXZws6BwSRLe7QFt/+ZiwcDx68IiLiYlOWJwOuKyp8kvxhlI9UhqMkTvgcidAgfNWOF1JXHL5w6K8vq2Ky6MBqHg5ltQpq7Fm9OvRox01tFPVNcNdyH/5o66Q+9G2CxUo4sOGEbxEy4obfvgfPd7l8uSJDo+YJNNKs/kWctapX7HQSZNZ5LSKQZY78eKBo1TDTXS6rMH6msREU5Sacal1PJ3lBfWYvglDDWvKFyH8VUf7R3rvnXf1ztvv6JAFvMIJChUYt9CQCTjgcizsFIwFRJGUGMSAxWm6yTi5JBQQF+ix4IVycHikX/nSt/TgwaGGLAT7XKy9/8FHKivpzTdfRYskuqw5m9D9/VZ33n+sg71jpQjdun1F9x9P6VvLC2+E/AVN0hLBL5cub/jwDBsSf+gM0vYXmGWQzXYWZRdBMeq63HwrLLvXF1KeA0ymZyAnt4utvfHLadMy42//oEvYxjzJj14vhFpfmoDG6swzB4bF/LkCicig3tKvw35NOjICtt8JwtY9snxad5sr5A6fa77n4YkfYuFsHj+yrlnnORKeV4E6OaT8zA/6cto46ch9iawzj14p6Jn39FFI9G3OVyK/TF3ntGil9Pn4tPAZQbnp/nHKRCKBiyHXRLfTEtKZg/46dvkFkAkEW43A54WnkpV1DXTvkZlcHXthSWTNeeF3K5C3XTMDD8uL4MkGLcekLVOMt2OkyTGsZ8EK5JzHY4klLUd5nkDPca9DS7vn0S03N5RmPXmwVjCj4PMX1g+/9av6jb/339B2kfsnftYlPPlJO/z6L/93+uaXf1GTkwO61CKCNinIfOgf3waCvupTrBLUOw10Ak2EwFOs9FzFmRe+s1YzhZlJDJ3nMqQc0y3inrtPk30q9HQWG9N5gcnj63glL8d9787U7uWf6uq67h8wZ+Zz4jwyMTNmrkQ+gk1LBrlTX3o2nW1HLde2v0ghFk+yfkErv4Q7z2GDj8Z+Udv38tjDdTafO9bgHi5jAKmMdTGCN1QrtKzTvdVohvqJzX8FBlxSlYOadb1Uie+Wg4HKwUDBQh/oryUiQjEVB74AABAASURBVOELoUQcIddP8KdAbxDn4H4E/YGkDNqDCwqJZfAQoCXm5uk+GmxsvbE+BX2gFB66tKx3MbIUyhwZq0Iay+2uYvdlBTaTZb2l0aWreumNz6jm8ud5DWRxtL8qy/a2fApuv/5d+s4f+FP63A/+GX3m+35OH/vcH9ftj/+Ybn7sD+r2Wz+m25/8MX3hJ/9dff+f+N/o+//k/1Y/BL7vj//7+r6f/vf0XT/+v9J3/di/o+/7Q38O/LP68T/5b+hHfvrP67t//z+tj3/f/0hXP/mnNH79j2g0vqLB6BJjsaGafUVkn6qwZ1JUpQaM2QoV6Qz4KsoilSoTI2CI2Hob/jRLXhkmhB89POUZAxYPfA+reyxYW5q83vHOYFPc5HUILyKd7YF9ctxL4JmFMCAE7ERxdsez9zcsOfR8LocTCszZ0CQd5yyPzEAMLVH0+MkDvfPO21lmbpfyLuti/dA552GEn2TfDxIt/TC8HubLGV+Q+UII+mn/zu0LLCEiTq0kJZPOgXykfiwyNXgaXu2sR6OW+dYfKpt8GD2f7mg7g/ZX/UBZtEYM+gq6D5MllynVqFLJ/rMRX7+7oRTGuI8T4xwDbXIxVrN/LSuXWY9C/s/aAp8RBx2p1ni8AcYac9AfeY9bD1Sv5kSUquhvIk5laPv+75e8ZkKLKGTFOvrj3o3WhpoeH+joaF80r5PZMZcAR9reWtcbH3tF129cVVSFyhKss5fdeEW2ZRUl/EE7Zc6nCJaJ0Pn/kdHq1+ZG3XTnR0+maz0/JOzkywLbNdvQfgqtdw7K+xp9Ar9GCml6AI9lt47Bw4++rq6dwN2xN17I3UU1TwPgsezkfUyzvDicc96Ysx9vDA63puexRF+4ad78M51MZsjt6Ku4rJ2SP+GAPiMf2t/b1dpoXd6fX71yVSkF6WGum/tXlOgjOc3GWZv+N5W4PGpmrQ7Zlw/qocZrI928cUNPdp5oyHje52NtYkDmXMZ0i1ZT9NvwOYIOTbnYkArWjKFu3r7FmYL5gk1KOtpyUbG+sS7/Vc8MvhkfiheMfbA/qKtKc3xV/C5fuaJ7b/8iSkUPaHTGzx4tETL9zvrM9/5BFcg+Lefd22VgD9hee+uzeuPjn9ULL31cfqdlMBYNc3CKnb139IVQvvjB3g2+16Cbx3pGv2bQTrjwWV0KTUmb1/+4+fRkxoXSjHdi04O5tBprz/+Ods6jobzDd+a04TbdFo5C6NDUUYePn3Bum2aY77Q+60jHOuk6DTJO6bThv4xZ+OC8WCBnsTRFQdoyAeessI0YF5bVfomEhuklx8LOnDW9EcJ0Eg/btuFSkYOsmrZVR9r5Tgu8T7IODAFtFCqKgphq8GU6/VtkXTL5qQe8BBmUpCg04HJ3zCXmYH3MeXmR50LwbhlUlVSEmkB2lVRus6Zcv6oKH9W4VmysaXBpU4ONMe+wNfy6xu8WXBI+0vz4oRLjW3ZJKdZUrW0p/Ndt2MHu0zGfkKpInfwL6DKcSX78dggKDT2zWvdU2aIZMJLhDoA1VW0JfwnJbZ4QP+Fi6CGXPo8w6GNp+ljdyY7mRw/Vzdgfz49Qca5CrboCuxfSokhaQFGGTOhBHldQKi0f0kIMIw9YVsHdi6JQgxP0FzwLdERoEYqUlII0csxv/xICO/zK/MInvD6ogBcI3qA3EYlkuIrUuX6ffPa5LLNf5L1Bn7dO9qMW+W7Le0j7W24PWo7pcR4zhJqU03Rt2SrU8wFqVgzlhHI9zhhC5/+3pFOn53NiSVOnVPRKtii9vrGhsqy1u3+g3b0D+S99bL41bha3eSluscnb8J+v8fWjYHFUlLJxFkVgcKmsBlKERFlnA0SlajCEXslyOww6ZKEdb27x4txQlQb0vVDLpF8wYAXleWyI89cUNmBTFtQHD57ozt0nXEolFN8G65o1SfuHUz14tK8nuzNkDGl2Qxtb13Tjxk1t0Maci5cne0fa3z/W3buPdO/uA034ahVRquEG7yEXXTuPn7C5aHV0cKSTIxwWhzjY29dDbvsPuABqWcCHbBi8OL7//vv64IMP5H8MLlLSAl4vIiX9XTBqGQspUlJKFV1JYg3WnY/u6Vd/9Vf1kAuwS1fWdcxL/t137kgsIiM2JAvG4clBw8thoddfuqVPfsdNMTBKbEA+/uYb+uynP6Hv/tybbAwK/dqv/TqXSA/lxWfOIp5oq7Eeq43b6cI5V4dNG+BYxAas0HUOLHyrMlbHbomelzJ0M3NfryM5R22AHWcZM/TqkTcQLEgdne6yPtTPMbpAa0B3qp91cHmP5gKf2zHM04OGc6LXg+lhnZe6un89XOd5oH3Lp/0Gf7JN+vY6ZOJOhDhFMH7fBoIOnwM1s0o2T58w9VlkPpPdgONzWJU57slmAoSGhfErf+v/1JN5+gXYLuCMRO63D1Q/ZXA6Iz9OycvE82XRSi7Hyjl2/7LdyblsBbLLgHBCHgPGZAFcx4XBetDDOUDlDmG9H+BHjEvDHDvzFxhgw9SE6IEMEgQa6QMcJHiehWW9c1F2ERg6D9KSTjarZl2dyLpYn1P0/tiX4x7QvSm99/5XdO/d39SX/95/jR4L9Sp1zHFL1GlMDS1YC775lV9iTdkj2wH1UBKVqRsXQAY6/UEoJbCQpsoqrPT33HRXemFQ6WCHP5+CfIM9O3Q23L+WtOG05VGrr+4x6gnKY+F5yfxg6V2xopNDYS5ATFj0CpBn+eJJ7zLF7fWAaNnoQtOUuUUAYwdNlHVGzqPKadyix5xN5hL0Y4o+DetJD3zFeb5s+QtpD2g5z/y2D2XQFu8Tr8sZaGCNLgDzZp8sQz5IVdi9YlPxNFKEvNlIpfmCYToDGUYzlCJIgtSDDCFJkRhHYv0OvzBrmB1+YstzlcRjKRMSTDDCQSKHnITFVCIChvSENcg9N7jMyDbBTjBRiyfhNEH6QsiKQDmLg8ZPgXId+YODmUb+OATnaehInUOfdLukHJb+sFQH5qdDykWm+q8e68GGan9UGow4bI8U7C94uFhNegm8qZPmFQ4sIF6BnhQeJY/FEiV1IiO0+p+/9Jcc+up6gNwemVayb4HXdXI79PVCTAtZQfrSDwqEBJbB5NxbJoI3fXP75bxhT2BQ4jQHpmY591ZroOeIQbU8F+FEYi+NGZNpuV3mkfko7GkmLtnCvaPPWa8wh2uCZbnpG1xivPDCC5l42taqfBWvZCIiizl95ARUZjO8XmM694+dbgPy3HNM//p+MVeZ043nsOc0e4eG/U/nvkP32pCBRAdLD/w/z8+yludhYP+ejvaJHi7BJBTD7GrK7dKZBnRuCx9ruhn706milEoOXaorlVwYaLBGvRH1ajAAxFWlAR88w2MPX9SJeoXqYUV5kqKWqnE+wHW0gZmhRXYLpwOu8yG6u5TPAFQXZizgB9hm3kxQo9b1G1c0ZC8YsdArr7+kwShU1oXWt9cVaaHj6aHcn6hoKwHiMkp0C9YwhDqEHzpri2SyUsQOLWOZxwm9rXsGtI5C0+2jrcfEfnk6dngf/HawFT/s2Wf6pcTlzra6+9FX9fZX/jYS5+jQasGBTuie+XngKYiZ04+GPaTBvpH2ZoyT13r/FZ73kG7H+mQgTbxdC15MA/bhLjs8OtKcD2Jb7PGPj4/ln/9fBCMlvf/B+6qrWryCIRfUZnWirg9cJydHirLUzs6uDvb3VA8HGnI533Dx4Dp77PevXuMCiS+xN65fk/9toc3NTdWsCy08nRZyfu9JX3eNSyQaoa2enu1IfyKwOjI6lBivr6NrI/vvmHNUywWCdZ3PZopirhJ/fBq+GMjjTFmk0NpwU4ENwo25R5zVFsgW8ctvfkKf+PR3yXVgwu6ZSR1jlsGcnHFOyBc9vuwBniMKpMEDY78eQZ/5L5FOJvkf1p8Qz7DXZHqi2cmUS64pY8YcZqw6zyniGRdH/ksMX/RMmdPGHLrjGfkGP1rA62ZQ1epmFfM6AbHLaPNcmncN7/6GtXuWL9uarDM+ggzLmfPhPgpGgDrzdiYfpKUhnW1BARJOuAAehQ4rLWT5FEj2Qyhi/JR/8BFjAZXEHbbt2oCjp6uD2kkTbEdzKmjXLSywuc9dprXMD+ep/kxYCO6FaDboL2najUGpan1NisRl7xF7w311XGoK30yU5f+SZWNdviCqRjX3KKE5YzSnvEVeS73Ap6pRmdeGtjvmEnRf4h1QlSMFl0DCl4OLayXaqlw0F5NNHTYk14dEZBDlNdNp0BqmPQNb6RminqamwGCBENpuc2mj6eQBZ+p3ueB+R93sQ3XHYPJQ7WyHvj9B5wN10wMtGM8F1ncrC/eVO4mFM4b/MMMxdEf2o9r9dFsQsi9j3xU/5lL4AU2Ml/2kI5bPTvAL2SmXMxTEHQI7BrRj3nbMTbOECnoAcr0FafMG+hYS/AEs22C5Vg/4UcJpdfDRfpKUCikhL7cZHi2Y0KVd4PfwwJID7kRMGc8G+W66ozyC5qknIgeKl8FEQMj0nq9/Lgm5DtYg9HQ/c20mJbOuZ8MgptmZE4Pnjc8hFyEzjLF9+Yquciu+cekSTrem8foGL6mRimCCUCmlUMVg1MNaFbeXVV2qZNHa3FjPi6blRZFYSFk8kNeAvYND+Wa5qtc0HK7L5ZEq+Ieivw7yQbfFQA2XNNNpq73DiR7vnLBod5LwbCbkYjHFwU64/DnQ4d6MRbbS/CRBazVn8Tg5OdARuH//kb761ff0ja+/p53dPQ3X1nT56lWtra+rSIXadq6iCPQvyUspQpBVM9kG9Gk6OdKCDYoXuzv+fxW5d08TFu+Cvi+ytlLYkXCiokiSCkJIxP1wSvfu3dX77z3UC7e29D0/+L3avHKNC6xOddFS9r4+uneHDUqrV155TT/9Ez+mz7z1ig6nSaOt6/qe7/4ulUWj3/OZT2h7q9bu7hPNad8LUaSkERdsnV9OtJ8dWZ1IZuQHGShQldE/bceLyDyQYO+rmTtn+hp+9jw88dbVZsGxvwTM2cg57rxoUp51oT4BeX0dT1bDopV/fYOZ1/VA47pLiDiDCkjgSSULJJXzpHPdHKMhft09g3nfPvrlTSGbLi+I/vPBrCsiPVryI4NHfDvAfCGgBTrSCzS6UHAxg7gVzyq+yHAuB6+sTBc6fHxHYgEM/KzhxSr8MFhoKdK3gwIfRMaqCxaVIejP4Fy7TyXP7DrPvpntig7dCujSnNp6aeOcX6hj3vZl2AfL5D4zRgwEwbwtPMjlxeSx6BgTv+SNjvnYITu3T10tQZeyWcKdyZ3L2f6xLMxkp7HBMsrlOZ0fdPJc3PHyPEPfks7ZyHo36PLg/a/rN37xP9NXf+m/UJ0alZqBqQo2OTUb3EDnZD05aMRizp63RcpCj++9rSmbKlqV1Tay/pnQP7o+On06fxHOnRbnhCmYmhZX9l3GpzbGvjAtqfD1fXM+C+BBcSaa1uHDDXBsJOxXFAUv5hbORR6zmrWQZU7domHNbNV1gS67AAAQAElEQVRZgSwZlhzMC6BnNUxbJdyY0/A76tHLsJweaEKBfWAF+8Yq7YPBlE3qlK9aU17WPWZsShv881nQlDU4RT/sWJ91O86Dg1TwzirPY1Dm91imZd5S5qngrSLygctxkD+VlRtAPrbrkzzhVf5hF3xNF5ALeMDHMzsIbQlkmThLrp6LkQtPThJnXsdnBOeE0z0HMCHTck+BbGX01fLwOOnE0nA5adpzwEhlqnmcjpTkf+funMhcfvHRZp/px5p0tsVFjuflgk6tsCqPZUOruO8L/VzSMx/KdbSRgU/mbpmGj3Xn4QLoKJfnQ67L40w2GUKgB9FvG6xB1mVp7yDOYCDtL0aQzrCk5EePlQp97h/meU7IqpoVsR/mtlxuwqrwLH73/ff0la98eUnIGpD2iBKtgsmrtEVh43QqbpnAnrZfHlXSLTi1Ma6f037/8n73X0BkMId9IZbXHfhdvx8ANwgQHdafOZbnIfHKfwMdKFIuJ0EwJU8va5/f67xbGu+LiLv2slR+UWWZNGCvWtZDVXzIDC56uijxkpBY0RW1UjlUcDHAJJfYz4pLGO/wSy6ChA90GsC7xrozR2VAn0j0qlOC5mTtdc50qvf+VfQkzX7QT7/LI7wzXEAvaK+g7pwD9rEODjgU1Z0GGyOdcPD25YYPvZtbmypT0tynAnQoy4q6odP1J0gbUrYDuT6GRgIqTWDjPA7E3qfNbf9z6N+5jCBzZc47r+XdNueSLq+5XneB99Veky3HolMI/SObKiJpcrijpuUjqiS/KxIb6ZuvfkJb125jk7l4AAoJVFUGD4JCEBkJNHCCXsYpTiYnqqtSU/a9LWNaFKGqrnRwuK/hcMg7dob9pjrcP2Bf0WrnCXqwTznkrMHWSeLR8nHgZDLFhYL3VyMfIg+PDvVkZ0cv3r7lVYC6HWeVCW3VegTd/2nU453HVO/yntvyBvjGggOcOKQ1tHF86MuomVJKmhxPVKAbDdLVBWAfkELT+VRz2q/xPRVibKc6OjxUiT/W5YC40ir22K4QkRQYmpD1s9wena7fflF/4k//BX3PD/0hRbn0hwhsGuKR6/W8/dNjlg+5jLkpkcwHnMEnPGftE/17tZFtbfis4Xfu6j3cy+mU8/iEL43811sz0udjp9/55pf15PH9rI8YA6NDuY79nvcZWRZtd/icbXkKLvemXC7N7YPoa74G+wX+XxSFECE5JtHlsZDkQzdj0jmZsch8XW7XBPI5vaAWeYLnYeCogZ0VlSwzVEgtUKvjo8myxtxUuak6DZiLwUdv9q+zVkWRtFgUKpZxWdbU7+TfAp1a1r1CnYL9lTftR7uHOtrbxdcadVWhenus+uqmtFZJpUOonSyUulrRDdXNSnVNyVxArvVEr1YNjK0Ucwmyyk6ehNGtqSovK5VrokXkQ8e+smAU6jSH7vlJPfKIkqwXSIhDINRYgui5oUXG+QLagNLmahYS5CgPfKQ91JQLn2nDHOoO1DbGvjQ7lP9TMDUzNcwN+56wdEFNTCkV4pcfxBdD7g58s7wWdOoWC+U6S7ZgPEuqRqAQacvN/sXdg/2IwcqcUYSCMcvl9N/+2HDngEDKF0Qdaxny3SB+R5PQl8FdXiZ/5whl8NVIScnt0a7rWKzjVguGYUESILejrY7Cln51lKElZXIUkjtFltSS0qcogHouICgr7HhFXrIyLkvKstB0KB6EYEE6xrA7u7s4UaVXuZC4efsFRVUzkDNNT0604IVapkKj0UDbmxu6fGlTm+tjjepS89mJCib31saG1teHGpQpj+UxC7EX7qvXrmlr+7IqvrwEE2UwHGttbVMpKm5/0adAmYIhAbOmYaGcaTJv8dGEhiWgnMNXV+wjv9Dt25d1ZWtDVSQ1k5lmYGt9U1voM53t6eT4MU43B8EhodCUl4cQ1THQE14q3iDMcQyq048tbW2sc8k10gu3b+pzn/m0Pvvp78y0hgullEqlaqAiSoalQCbOXhRKfFGw8ywYuBQIFz/STcPQ4pl1fkHN9eqL1/XGx/iywwUUNfXarbHeeu2WHj+6p3fee1dzDs1jbLE9rnX45BF2a1Vgl7ouVXJRdOfeRxpic3+xuHRpW6++9prszIfHR+jSyTqwjgpvAtgSB+ifEsnlw5RzSWfPIzMuCY6WrEsB5GLpd1KKyAjiFZJLyVPglFb0wGbBBq4EUZWKMiiDO0IkHBSJNHB8Aa4DX5ZBLEPwAqT0T2gEitJz0HNR4JD5s36J7rg9Ioh+ggBn4WLOdCgEp3qQsZw+k623TP6OUW9eP1dYVnF2leQF4sWAVsTE42tVqYY5JhaIJcsz0Wl1J4xnOH63hFY41bIpBNEmXkYfl09ILsw5pxFbM99xRvyvpcgllkEBdXlCg85iax73y2vO6WaUdcN50+3LYhOaN6W06LoePNshjzMEp4k8nXssCQGDk8Fc7GEXg0IQtFPkWnTRQjLQ1XHmI0Hc8cJ8dOfr+vrf+y+E5XmJH6li/Sl1rKqY0c9DDcsWSZN8MaT5kVI7oayBf653vvK39MHbX9J0fozApaNYrgGlA8r9c+rb4YzD7ObKMeI8322rPoaPLjQU2vIdxAzylPA0lRQCurxIQEIPnlkDBodAoSdDUUCOZZ46rJcFa36R+XlR5RrEjBlGgJeGeT4TzH+KVeIZLgi0SyChp+d+6fE0WDPyXwOwllTkc5q1t19LQgHNML/hbkDVSp4S7Se3YIRiyX8hphIl+QmDSGRQMydzJpFLyDCWVHLnAj7u3NLnbZ/s0+QJ2BR70lenzZaBSEKW5vjpxHlaTq8q5Xj1cMlFBIIuUnIPoK7qXIxRC+Uu0r5dbulNubibn+jDO+/mdBa+arSn4C3YxMJPQYKwLD6LVvVW8VlJn4LuPuUMacfB7HP8XLiNJfJcWM2J8zHv6Tw+aOk+ZTA4pkFaikX/1ZxZUnJkHS4gerc551slPloOeIfzoawcDFQODOcBvhwZy3oItTjRpzBYrxCl4H8CjgMCgWyCO0ElyryQnOsLTcwInmE5ZajMqBQcGEWdl19+SZ/85CfIB3qXgBgZ0VcShFMERKNM8KRSVRXsuwzS9LEygjR8LosKeYb5kSl+FpuIEZpDTi4fnWPGCtOfmyOMBrRMQEYgu6QP1j+CfrhfYCXMrH69zBHiw+x81mjKIWPajGH5DnmvVg2GGrAnyx9QFIwq6xxt57rEDqX/0oR2uoo1jgt+TmOiexRZ+wGyhmrYBxu5Ldqzv/Q+Nkddo1HM/muqPoG/kKLA4lr+CmxXYN6C+dawb56o5X03Y5+59+SJHty5o/HGmmoOhRMOSPWg5sKikmxANBa/iMQzQer1J7N0V/fEueejs+83c50etkn3H3Wot+pH01BuTImnfKw8yXHjAzl6onQW7rU1+wPjcv+jL+vue1/m0NqrWXFBU7Mf2L37W9p7+CFVOuxCG9ZydQiJnpdOIM9ljlo/+gLKXdagz6VLl/kgYRmsqAzyoB7IF2Rbm5uy3WrG9PZLL7BHHqmqatpa6NrVK8hiDHnO+UjzgI+3c84Tm5xPrly+knlOZhPqrOnRg/u6cuWKrPfRyRG0kQaDWmvjsS7D6zOR64yGI8ZioKOjYz3moikY1729PdVVpQkfexacDmgu99f/j2VzLi7Ebt6XSWujNVXMnY41Z4b/zCj76q/9dQ3wt6pm7uBklRElr6vAP4yUY3Gm6C0UevMTn9U//c/9Bdk2+T0If1VWysAuo3rEeQxwvhqNR/RlnPsxHK8pY0Qf4BmOxuQ3tIY9xpx9Nrho3HB8ik38cF0bG/Bgh2GuN1BZVyqrUuWgPsMyb181vR5xecH+oPP5yorKJulUYafheIN2x7Ity3JA/+gjPHkOcaHqc1mHfTrGvcNW3hdOpnxwYyhtb9nGRUh5nyLZpUzq/CBrWxkdNhM0XxK4zLHzZjFwd2UeZNmXM402pEICTBVZxMKHcRKOG/pTFC5HkgWo/xVFoQI5ysosaZz/nKrLkt5R4v+qZv+IbTVzi3lccplYMc81SCpHtSrs2SGzU0G1QlVAq2vqOt8pz91cjixWE6yZ+ShgUpCMAY8h/EO1zLEA1CKPrShp04znjH1s1wNdA0CER6r6WxyyAZYhOV7mgzivO9BIKhrutDq5clKJRhV+WyqqoZTW8Y1rSuU1qbwk1ZdUrd1QVVdSc6wB6w6HezV7DWffhJyKuwOqFQs+rM4V2HOBxBbb04pcmBjLoHzAunKwuytfULZFUofdOT5Li4Iawr4Fx4cFIN0YhRg2tYtOrQzxFL8FKICgE3VAIctxSi6mjv2mI8608w+XL8dKrpfTrp8Lzjj9ER8d7WMpKHc6CtqBj/51NLSCK7kvVmWBvEimUMfyg4chC1nSXNyjo1PPAqIyeqazp72bghShlJKEwcVvb39PTq+zsG5ub2vEInFwdKJDFrwpC2Mz4ZDDgaDzDS2XKIHpWg6lh4e7Otp/oieP7ms+OdSQDULwNTzgHdZJiQ5vbG3p2q2busRC2/EG7nCa0XhLg9G6UirVolMwuIFOBTolFvLLV27olZdf1+bmuqI45qJmoRduJ924WenFW1t68YXLunljpNHaROO1VhtroRLHX3AQGwxavfLiNX3842/qjdde140b11Wii/+scdKcqB6VUrQ6ON4D+xqsVVwsrWnNi+ZarXUm5/b2BvIKeXK+/PIreu31j5H2RCskBrbFsxhDpQgt0L8gU6igrNACh2xYwIYs/C+98oKu0u8vf/Wrevfdd/TFL35OP/T7vp/Fuc4vjhEXQ810rnffflc7j3e04CV3Mpno3ffe1RMuhH7lV35Tb3+wr7W1dQ1ZjP3yGxNXVS2F+EUfJZLJhMh5p3IC8pKxj1xgZPryYa9bAZKTRKchs/MI5EdCDH1OEfS9BIFbUugy14BOgJaWqIgrbOm80/DLaSMsjHJoOen4PMyfKDcyK2kayUokEtCzLJcFZeeRIFIOb/QKUQ6JNMEJ6scSRMtgiu2W4yWtj6D0wcWQopeXUzyeCa1YkZ6hmmD7nuFs7s6mR/rG3/2PTzdTCJDamaLo1LRTqroW0fMCPsg7gpmda+V3Q85nOsvf7yKmMSQn+rUCfWRDHFFCWyGy7SiB5iQpSLkuetrWOeuHgcRgDEqvC6lUyYahKksNylqOvZFJYRkwJ5hF7Oiprjq7gosvgPrOh2NXB7GU43gF8yzJOWl5ObF8dGxyDx69r507b+vrf+c/x5BTZvQMsHGe7vEuOtFa3ahME3WzXdXlTEMQ3YlKLoYGfE4JXo4shHr71/6aPvqtL2nKmGKlPC59M6vxRjyE7rcBRWeBPp1l+hSjyiq8lGB3y2TLJ+HxdgT6AAOJJTcph476eeSsoli4TARnjRXkHAIrxPJd0eFYhOxj5zpmtiWCeAVlk6+GhoJlQJM+5LzH7gLwk8Bf8ppj38nABx2nYAx6X7I/GWF+gzIltxm0uwSNR4ae/1up3YEfNQAAEABJREFU6vj5HGdUm5E1WnQc9R1Rhs1zxiMCCeP0NjK9x5mxzLgCVd3mCmStuSPUJZlILgEPgfxZOJ93egU6Tl1yFvIUoObiMynLlAtIml02IOnnh6B+j4qx2OBdmXNUzLFLSRMREmtEEomlqOhjuk/I6ec+lmzPLVsR4QnWlW8HUZbbhe/bxdn7rQhgyBhRxg75ZE/TZM8F+pJtcz5eFbshukqUdYIvomIzH6dwvkdS5gnx40EQICAgB+i0QR9sShELeYZ5DFGQY9NJECyCeg7ugWNBS7BWIOT1VvyOjo704NFjaKa7PGAMeEGfpCwt4SLovAdKEOE5+HyUlJXoZQSxgsbOhZTTYY1zKi8+WJoZwiLEk3nVX2yfpc1Y5r1hb0vL7WG9XAoYvH6+sU5zwPB/hpL/8xU+XE7Zr5q/5qIgBvSX944V6Piabiudqoi+5Xiomv3fcHOkI9btpLmGwxoNhapDGqqVL5g4oDZcipxepkwbNZnmeK6Y/n/Y0+7lelQ6Cxwm+8wCR1tgnoK961hXrl6m/lw7u4cqq0pinZ1xKSTbu97S6Po/If+lRe4TB+KGyyHnfRA6xap9H76xR0h5b+Yx9zu2LCuV9UD1EiPiASjrinEOlbRVlqypT8G2y0BbrX7Lcfrwva/ysePvU1IgQyA0LJIS+qciUD/wObdbIr/kfVnTPijrnB+gUwUS/u0YCTr/86F7b3dPW5e2aENa5yLj4aOHeuXVV/Vkf5d361R3797T9ta21gYjqnKywFemec+EtCjYgnU6ONjXzVs3uHAZaMaH7jUuNPae7JOec8mxlS87/P8iVqLHcDCUL5CqVOmIc84Jc2XKWBwdHqlibKZTzg+VfUGanBxrc3s762Hb1diyQ4vStkwlKWkwqHJfLeNkcpz7kQs4f5RVqVPAH1XItk4RrBnUD+UjYv/ukH7kx39G/pknA/6+PjYdIAvUo1rDjKHG46FGXMj4vODznNMjykzvsUb/N+Ab53iDCx9jvNHnx9jbcL3BoFaFbwzKgdzXMscV+7gB9D4e4E+G14HA9oEfSIwBfl9jO78rxpxdhqMxdqmVIhgk5R8zXp19GN9t8K/GfswZyn7uiVTAZdsusAhWkpCZ9ysmgm6xgMS8opxEX+40dDmmfqavYj6yCt16ZImKAn2gtdRBJM328mzrBedZx+LXsrfypVBRFHBLEQVU5bTb8r9pwxEQu4S66Uy7Dx5zRj4Ui4I8XjGqFLbn2kglNq7H6yrXhmLCaE6r027GOjNTYtWhkvyx9IQ15uhkisyxqnpN6mpQqT9Ph8ioY+9ZcQbG/ThDzCBNoDeI6JBkHrKkRCsUknEvidIyJila7QF/yoRzj/N8SzLj5FTLoy8t8d2xStatwfAqul6SSvqGv4uzd8scYDFjrBdqm1DHWXqRzbzAfpawUB4acgsFUh1IkSwHJZlFHs0FNm9JLRaWUcBZyP7QzFqxjUe++EFDDok+OEsdv2NEjaCvidjpDO4m3HjkOoXUEfBFV44iqfMNDR0tE3qY1xdn5Fcmbef0yf/ocVMo0KuXk/o0nUptIdw7I9ehLq4kp0O0RbvHyJgh23lI58KzFAo760i8DCicCcQuMXJ+WXwW0fWUsuMuIO4fHObFcPvyZQ24IT48PNb+/qH2D46yI7bclk+ODjU9PtTezkO+VLyvPS58pif7ak8OtfPonh7e/UiP7t3VBB5GViUNX7m0revXruro+JjLjrmEEYXxuDuRUZY1i896XqQwd34Jti4oyBWlIlUSL+p5u69Ll5Nu3FpTzQFsykXTfLrP15gdpTjS5voCnzrS44ePNaxqvcalywu3b+jF27f0sY+/odsv3tba+lhd0WnCpVU1KHXl2mVUCT3Z29Gjx480nU/4snDAF80P9cGHH+jhziPwGHqrarCmNSZpjW0K9BfOV4AF2kWEsrpF4H8LBrejHy0vBTYjfHWYsYi9/9Ed/eavf6DNjU1956c/qS5Jd+5M0O9FfQL9GjYTd+8/0t7+BJ6Bnjx8oB2wyYI8Gobeev2aDg8P9PY3v8mF2CZjNaPlBROtZEEJ+fDTL8qhktkfKwRlGRKpUzgn6M8HpbECtVZ81DZ/RKnILx7aWsbOB3X6cvFLCp62zQoug/RMMF9P7FO9HFOSH0u0nh3YdpldRrnG2WNJXUXR65CzKTd/RolMfd6DqZPbcfxsOfUIFpz1dEIJYy3h9DN4VsozFDfmlaDptPPRb+ViNyMWq8WiY66wiLscM7AK6bnItfzIwkj8I8RUye3SuX7cKuyWVMZFBHkZua+uQUV0FSuZefsyVCDEOVllWSnDmyI2BF7Q/UI0IgXWtCwqPTe4jRXc0hlTcnJZNbKU04zIChX62HxPwRJN6nhr7Hz4tn7t//tX9M2/858xtzp612iYFlofheqKNCiLE50c3dPBk/dVaU9VOmJd3JHmx6rKFhrrXDdRdFO995W/qbtvf0n+z1JFQ/mQkhtjID2eoP+6s8y77GnkriR3Q+5I0Jne9KGUQC4JoezTNfETSLQrt7NMWo/s4ORF3RTIAKEiU/pKclM5v8jjmpM8lrksMz+yOAqokENOrh5BwqAZUs8NEC2H6DkBtaBmCcSrEOgGjbCi/Lbx75bPamTwILhjywjxpLwR8DD1OZsUJ+zMtjQZadhW45lf9NTB9Eu+vryvgJDnhl7Zvt/pWY6++ALdJCMTnciVnWA8iJyNSNjMgMsEomdDwGMqfERxDiRzWNFyhseUr7UH7B1SBO4HHC8RDHqQJiIklKHCP0xYNeb46XrIzbJ5z7E46XlweYTXr6eR6Kf16cGQLYeEwWX9YrBozWkieqUVsKECGqB5ZChDpkN+JpjJRMdLJOqa9NsChQhLFvTIGeIlJWedxsFO0+SdzsDhGvYcDbF9sY85VsDfNo0CXYb1QJvr7Ie4LPG61/HeyWsTPH0sfLpdgvS5QPWVGZDV2yDTbIdzMI3SviamXjGnCJIgYQzjVFrP2j8pdyKXM2/oj/Wao19eu3IMgztMhEAHkAB13QZ1/U4hUhclXEGc5OFsgyxhGZkEvdDAf+WxvsZ5ZYBPFIq61nh9Q7UPMP73QdjVun03D4MwENFSCcwFQaP5f6Sy+2XlbpmQUfAMQGBzLw4D88lcMzCZzNCZfRx7YdTWjMuGGfOq5iJiyEE5BlvSxmfZhzf9XzVxgTHPf+E0VcNl0Aw0jKPhg2KblaMdFAgElkZZasCB8zx8UWBUlFXMkwQq3s/VYKAcOx2VnI6opJX6yGdEOJTOufz5pWy7RHOJ98eAjfCMC5KE79XQdh98yLPVoBrQ/rMoB6VK9DKiKmV91TEDl3j84BH1pTU+kj58+Eg3bt7MFxW7T54w5UvNpnM9ZJ/s/KPdHU2xZ4cvV6nM9Tr8pkyJy6J9ra+v6xpnEReU9LnjnHGTS6Fu0WiLfXaFjp4vvtTZPzyU/4JnejKR/+uFQY0/0KdFt+AMv1AqC969paq6FscAziFz9midhhziLXc2Z2y5eDzm8sjnmeBSquVdMOMQP+DyaTKZqkRGRJKyBYmwbzBWkUIltihZ21JAXEgYhodynwOaeVwtpxWr4szD8OT46QfV4IO3rJRo1zCP55XR4HMrdPOOM0yHq/cwHzXldnOb1I8QcnjkwAMm8xARumynAiZcgrwUGKpzigelTkGjBrJ8YeRDtcfFfV+1I8TOuEDJJijg5aYgWSD0jrSFIA6XKUiay5HTnpmAQtvjFPhoAKELnOJru6jMrC4glQrf2ijyfzXis/6CNgL9UkoS9axfQdr2cplbLAKJQPwKCyPO/wYWcQHD0d6ujna8P5wzrpUGXPp09GWKP0VKSpxXhS+YRpU+hNXquIA81M7envb2jnTCmhH1hsrBJdVr21KswVuBhK0b5uOMt1fHGpcrCwJlnBs0JZ4rsT5RiobNEhBIUXguuJ/UP0dhkJc50w1nQ04F9SNfJs1NFI1nHYL1YoCeZX1ZUW9SVkgxx5+OwIx8S5cL+LEY/eqwbQf16WD7waU85KWw1UBRMueiVEqFPB8X7E+zLzCmBGxBLzkzCbpUwJeUfwhJ5APIjMzlzjzQwwyMNQKptkDHhYReJmfkspySzExdLQp4oKF49i9Rh+wzAV1gkSxjyRNL1lWc60DrEN6AxSIpWC8katrZupyAjbyTGcssEXwtSoNs/j7OO1T4XfdUhpkZnFRyPbMQixYPlCpZFF64/ZLeeO0NFrGR9vcPtH9woJYXS0G5J0rLV4focJ5mpj0W2/3dxyraudZYxAchLl5C05MDnRzsok+jmgFaZ0Hc3ljXAZdH9+4/JD5hQGqJ27EZLzGrM+Slu7m5qYJBwfSy3efMvnsPHurrb7+tPfTY2BzxIh5qxIuAdVUP7+/rDpcqD3jBBF/eL23z0lap44PQ5vi2XnrpTUTXunf3vu7euUdfdlmsE30b4ERJ7q//0un69esqhwMdcEE1GK+pQv5jJqsvgCaTCZdOV6RIevBwRw8f73KJ1fCC7rDLQlGUtCHGdZHjgmdEKOiHndPxgvSsWej46FgVer71xks64evEL//Gr+v+w0O9dPu2PvbqC2Kt15PDuS5de0Gf/vjr2hoWfLXY1ealy7py5ap+4Pu/V9euX9Pf+Tu/qPffey9vBjbYmETl9ir6k2i3ehZKaLUE/dASQdxDilgCzj4EtKex5Mm8ifLntIUgAiIo5wlT3zrEqiqVInLeRRcQ52W7JPEwiHJo8W2p43/52WXi7+5Bm9aDJuBH5vl+Q3l+cAPn8TSXpS2BPDm5YnH6aazKnhfnZugf83Y6nehbX/ovM5dFYBV3t5/GXmE8D7FBrgLX0zGkf+xgmeeFYDHGLPLY2Y5nfW1hW6GDvKC4UEplVlv+8YJDXUJHziDqOwZ/wA9rJOJE4qyM1DJYvmh/mX0mWsp8hr4kxDI+F61q5NgPg/KOyxpf/nztF/8TVhHa5QtMyYutjImiO9Lx/kM1k101sx3tc/Hjy5/Z7L421xutD+dcBn2gw4P7muw91NHefU0PH6uZHlD3RO99+a/qo7f/HpdAe7TEkGIXN7sCBoKYAw+3ndkuPtwXfC2whpMYDRsqA5IyLtbIYoVf9VgWZj/qZ5IpkUKI7eUUgYeh1ULytJEK9JEg8hBzcKGOl5kAbwHkw0vIhasHyhFWOWXBFwirIir2IatHUvkdhX5Px7S8qrSM0T/zkc0ViZfBdZfJrB+cS7lQn+KFkkW7Tsayhuk9K0+/hAFDRqnZodE2QslYOty5nHQuyo++DDqhT7s2Q0uGCgTYTCL1/ODyPHar4lw5N5spufxUWiY9/ejH0NTkxxLLNIUelgwe4TyxcKQckc9OkDPLqkRulp6SImCHMkreT5fJPCc8VTeQnf1hxWphqz7m9KrgdxOfavHtmd3+c9ET44IyvX3d/4zVpOhZtWLts/2zJ16UclGZ53XKdS9y9bme7hpGnhTYBhP3bkKdVycAABAASURBVJKJKx37cc+kXBn6aYYElbI/e6/GoS6nORT7oqfBkX2wbeBpKM/wYQ9H7VpmtWNE2NFs4ZykDdh5ngtW1/CYLuHseSjTqWMiBswmTVK/5oROXYxygszu+BSp53HbvhDpLzqmHEznHNBaVASIt6ASXu8xBhwOBuznRuwpMzhslRzeLbzT6mu5K50hoZsySkU10GBtS1EP+exYwERpShJ+LncAJbev/rsa1VOVtfddAz5IggEYgbpUWe3DNaduAYJRNPp0BG0gJ8ExO55rejxjvzzJFxllNVQ9qOlfwSFGGo7XuTQZyW2X7M8jQlVZnmJAv2ouE4ZgVI/k/KCuNYDH8zLvDVNIhvjhJijTuxbZ7Bc2LulAdgmiKtmLhkrinF7GFWUJnUVs3lDogy//PdpKqgNdk1QXjAcfQaaHu1qrQv5LhA++/kua+4s/PKd1VzIcIycXqf85DSmrnMjM8ckZ5w5BrIa15uyRCgpK+nnMnv3KlUvsrY+4BHoIh+SLoCM+QJepPCdQ+WxxyKWO/+2g7Y0NzdjbO30MzT7ecDEqZlrnQxp6DQdDdYtWJ7Qx5zLnypUrOpmcZDniN+XsYj/zBU/N2O/sPtHxyQl+MWbPvq1jLvXqqtYmH3xPjidSVNrcuoIJSm1trTPGJ+wbQt/62i9DQ+C5EBHQALYvg34Uyn2LolCUIfdtxSP/wo/zcI/O55cMEUr4kedJWC55c2U/YA2YYwNfLBpTznid1w7oLjefELNqNwWyQKbz6Gy7JcjKbtVxwbaAZpOa5l40XOZ4Hne0ZXsHQit0qeoq+6/9ubZf48+9z6d8Edex57AewZ6kpN2OdaplY4J6mlPmSzbT+nb8LCzeCcCGhudpiIJWQzwYBzRfKui+CRtLhUxyrY58URRKrAFFUagk9hy0Lgszqf8VRdEnqCv0yhGUBYY43t1jLzjVIJWq8dsYsA7BM8Ovp/hWi5yuK9QRq+usliouDMu6VGAXVQPiscrBlqrRFXXYRuUI6X2bLWd0JoY629RD31k+/cP2DpYpJeRadkNsmLFBhtcpp0m2YBkCLtdRjnkmsCxztKxBEvtpRuxgapcvmnK7GmC3dQl92DjzfXRHs+NdGJkP9LPBP3zOXyxC4sLDLRTouZB//dOpHots0kgDRVmriFBRuAQPs90Aw2oCsqzHok9jZ3XLtC9sDIWU7Q0L+aBNI9PgzX7kKsjs8C0hDnWpQ4IqOU+Z5ZrSOb2CyzMQ4ELat694LnTIzmMNLbM89chtQDOP6FvYtJ2pCHLsPFrAsgoUOMlLfZnqi3OdFTejSrnZTpECE4QaLllQUyUGvXz5il579RXdeuG2PMG8mLXcnrvdCQufF0g7WFWWGuHACy5+TlhoJ2COI29trsvAjeVFdc5XgMoLGKO0u7fP4jjhEuUhFzGHvNzMxcKG4WUwmIPhUANeoCMujEqcX1jg6OhEjx7tKqHf9Ru3JdVMpAHykx7cP9b9e0yseasNLphO+BLw+PGR2vmQrwU3scOmHjw61Nvvvq+vfO1runvvvmazef7vd/1/Ab/DpHy080RbLOxvffwT2tjc5nJnruPjqbyoVOOxXnrlNX38Oz6hwWCkO/cf6EMuko5YzFl7uIBp8yIh9PRCYDsWRaGiKFi8CyUWioSdi6IQGW1j38986kVtjpJ+6e//XX2TS5xrVxsOjvf04Xtv68nOQ737wT1tbt/Qy4zBm6/c0MH+E33wwYd6/bXX9enPfFbf83u/qGNs8vWvvysJG/KCCo8k9hOxnv7hB71f4APn3/ynfNBhgE0ZmQ6BOOf7JDnMSdq+0NOpl+XlIh7k8bG+rENWu9ygdXABCvKk6jkph4d0Dr/jo4X/HBN69DnaJOEs4uEh1SdWyl6IKYX7qcA6QHiK6Ox56lnaqQweNnlEylbPY0DqLLaM3y3on1nRvWum2vngN/JQdr4aDrpAmX0rO5sXrfMdcZp6dB5GZ2DOgYo5/kd5eGxs246ZiUyLWiIRJ4skdkSjBPisA4QShlGdOci5X0tZ9g0oMOcnpsp9ZKKQRJgDyIWOWfncJ1pf8lECnUCiD5bslFtxfIrzTKfEZctZIET08SJuasdl7MnBYz2687Z+7a/+FXkTW9cLxeJEavcVzaGODu6qm+5I8z1N9+9p//H70J9oVJ1oc8xLdPZIi+kTFbMDLn/uaffRBzrZf6DJwQPtPblP/cf6+j/4f+nJ/fdosqXPZ91Cm6cyUM71IeA2oPbBZfa7jAoTUoozxgrw9wJ79o4oY/nIEcPbsojZDBQTEJospyCtC6+nRab0j44Krvfaxz+nK5dvYp9YmrHzcJ2hZ89Pu8YFZCoPFCEgg7pkeSkorxHoxqJhyjlYtzPotI+uuwSNeH1yXcsxLNP5XtCSD43NB3vWty973hPt0IUnNVxOKldCZWdXgEZJn8OmgnvVUm6AcsSYTEnPdsrfZ3+Hp2sbsJ1W7BP9M4um8GJgRJeEdGqtWFJwlT7lhAFHjpjx4YTRc/Bc1SLp4EZB30fapn9Pnuyemdk8IGsMH0kCMggkaCk5OsUpiynnM06v4LLzWNFpux9LtPkd0v1YIGRVl+RpsG7MJ2VAdT5Hgb4XIdvG5RcAD3VzkenUtZegEs3y/mNj3p5D1nnJ4yjXc+I5sDgjF1n3U0vbwktAJ2SWPDcQ6HHMSOi2LOmjju1IYo9XalgPrSZ9VA/zVsF+kBaRkR3WncgJj7V4gNOQTlNOWIfzMC3DxJwI2jHIIN8pI7fuJinFBSXrAWzryHzwWw/AEoQ2CHQasgNV1fOW6i8tapUVGIDqAJZvgpJ6Cf2B2wFhIIoCRf7rnhoxa6oHG6pqDi4aUG+gZl4xjm6lR/BRYLT5v9dg8JgLkBLUGtSA9sbxNzWa/gL1SiX/mTdtyHs14FgqofRAaUkr2cgZrqtMa5ArpajVUTadNnmfniI4FJb0a4lBqZr2RqOhjHpUa8hFUM1lRDkYKBhH2w5hWv2YJchcPlmrvEYauTx4JiwSS7DPL51exasy2By+8Q/+Oz348CvYbQomvPceae/RXT587GgQjTZGoZODR/JfAOU2bGdXXMHtLdMu8pzAyPL4l1XZ9zPoY1UxJkkblzbzfyngv1CZc3CczmYacmZoOKOkVGrnyRNt8xF5jX37ADtEWUnLNnxAG4/G+f1SIW82P9GBL6n44LvGRWFZJB1xedMgd3Iy1RC7jpEjxswfiTeRe8RFUYnMEjssOBSOOXO0XJDs7R9q+9IljdDF/CezqUZ8mK3qWil5bBdZf/+lF0sA55NWZSQuNSY6ZH9/uL9Dt1ud/wXlK1A5FzV2fN7MVaz65c4ZuRgZuLbnBGCQyTPOpLNdTTAb+ZaL4Dl6+y/FYDKVJvoxr7B34oLJcDoYf4/HypBUp0on0/IYBeOU0dc3/xmyaJQicPDtsJnLsioIyj5hliRFFcry8OkBtu9RqsL3UoQW8C/U/wqi5IFFpoDl5hh/FufZYMwchK1glcv6NlcSMpVHkcniAkCcIRvsYp1SBGXiDMi67cY4v9kv/O84Jc509ouNjQ3Gr8l2MzMsahhc+0UsbyESupdloboORSrUzMxfqKoS6TnVCpX4bdcs1M2wKSHY3wcxB1W1XJp2XOzUa2NtXL6q8aVr2rx6U6PtK4oaX8YGLe+Czpcv3bHUTCSLbUI4OmD/KgM6MhNQ/jnxPAiJZmj9AN0yT9Ihk03Dr5x/BsgkVIxDcHU+R/d59lkY+bjaTXbVHT6R/F/fYBffGs+04JyIqtTDDBIXQR4OFQWVFkBZh8IpsriQIuz/NT4BEfkdMhZcvnTAfPReqfCTHP7R4hOGx9Zo8SWvH52FUS7Bt0SHjA7+DvoKvZMo/zrqrMZX1HHbog6Ky2hd71w+l9M312tpt6W++VBZli/zO2Oc1ivUQnefoqNShwYGLeSAPMn9M0gEUCSFIccUR/jhkgxBd+U8hvAJqv+UtmXBK3DCEYtdmZIqXprmOzw84qLhkGQL50JTbm3n3FS6I4n63jiMWGSFEY6PDrW/v68GWSeTqSbA8ePHT7THJcvu3oHef+997XMJdHhyrLknWh5ldCxKqUjqcPzEwrw2Hmm4tgYpgVKj8YauXLsp/1VMsxjoweO5PvzoWA8eTGizVSo3dfv2x3Xr1ptcoMz07vsPsNZAi26sd997woXNPjfx0nTOJMO55jjnHOO2tH9wNNG9+4/AjhQD1bx879x7rA/vPtTe0Yx+SEpDebIV1VjTWadD6izQd8DXgZQqeh9YtpAdrsRSRbFgKDsGsAVzzVhYjrk8++pXvybb7mOvvaYP73yov/WLX9eDhyca83XKf6H00Z33dTI94rLnoR4/2ldiwbh1+5qqlPTrv/6uHu/s6u7dO9R5zFhMWXxalWXSLva1PySh6hJEfeg6bOEkow4TWWcAeRYOGaZDycEMGeQcL2vnCD6RyP7oMtCnW3WehJS7tZ5Gii+LfXq+LLdNepie23b7GbT3TFjquJTdF9OIE7iNI1RYyl7p8NvHF9u0fEvBcpH6uZNjkV6C8YyIszzlWiJEHSOXBxWQRUSVZTpIXgQczw/IDGR185k++o3/lj4tMPUCaxPlGoVwWeX+Ok875icSzdMeKScMysPyMoLyfzQghsbbPDotDRtWwLEt5zGHwaSsZ+u2iw6fLFQNKorMlaX0D1TsE895UkagIKEv3SGVn8h0X3KWR4qAHNiVDIEcT2E5ImcMkjnk9NJfMoEHWTyTxFnoWA927r+jv/tf/Yf66l//K1zodMifqNZEanZ5Vz0if6iDnQ8Vi0PeWSfqZvvS/EBXtwe6eXmoa1tJa/VMRXugaI80P9kBT7Q27DQo5zrmwmjn4fs63L2vR/fe1snJgcT4ZKBKgG8Xcm/NAJx+BtkmSbZTIMRAYeSTcaDP/SC556CVWvrMTGGMcqG5qGLJTiLBZFYxsbo5KP8W/XPRx7de/pg2tq5lWnYSp1zvFCTwm1Xb2Ukg9TF6UMbURhmnqUwZJHRygGZGdKUkB7TK8erhbq/Sji3LY2k0Xnv8jkGg/8qhIzbdPKe60mPXy3IQHiTOgP86v+KBEZb+CR1jKwWUJXK9RHFGUOsM5jUSxY6pRSrgydFynEw1oJ0LmMTGOAXdsFXOcfzuk5a1AkbvZZ6r7q6ImfSsFjDRcK6LAT3vLwCN3P/xaMhQN2yae7TUgUBpl+E0CYQtw3Mbouw8fZVexb3VYDoL1ivLdeI8zlhOU33xUp9cqS9ajkaf4enmTDNykz1Bq7Tpz4KKOSSeBhENrmzVYLvzWNHP1KCO1wTGgJoXw6p9qIhcjl0/OZZmPhMDj0Mgy4fViAq3Q4AHmMhlZnbWgmYcWjItNx/wliqpU5UD0ikXZYu5YTdGZSeJctmzD+t1BvfTY28Zbu+UHwWyOugpQJYiKDmEcp6H+5H7wKE0qlLhg2JyuRkdMywkBQIg5DQ4H8hWd09d449HywFQAAAQAElEQVQqJWqDFkZUTFRKvvRpK+r0CFZ+aQTfALWNIWoPVVZj7DIgDWsOBbXfU1n+n1UO7qvXrUTvI0Xz9yXGMXz5kxF9va5AZkEZeWpLJelKtnVZrSmKEXwVB6Jg75goq8kX5AvKamSHIoEAZaWgb09D/DxM2e457dEyyBDiFMhI5yDSgGLCGT+ZUyoNKrdPvW/8yn+rnftf17BmZHnvffD+1/X1r/yyPnznKzravcNF0If07lhPHr6rr3/57+s//g/+vCzI7cv6G5mQKW4mo28ZXVxuMN5t21BWqOZssr65IZ9TGi5/fOl8fHysS9tbfNy9p62NTc4gC80pe/R4Rxvr67lNMZod7wRfekzZY51w0bMJbyB/ylllxkfhhrOLv9C7Das147xTsr8eDAdc0uzr8OiIdi6hesh1Cl6Mbmd7e1tPnuz0/69hkwn+UGmLy6K6rrjoaVTShtvp2MAdc/ZJZYkPNPJl0ozz1ORkoof33lPHF+eOgSPQ11WI/J4JZ3ntLnhvI4ZcZD0QTUzWoVs+WmLQ5T7zNB1Ybi+/U8NHxoY++3LBh3SXWUf7cDkoVQ9qMAQ1vl3ShoEVzWgd0JVW6GuZy8uKcuD4FAmaFYSxy3sGlCAdnGvclm1ML5DNM3pe04N0iY1OsZTb8aHbNo+iQArBRkFuxz6lBzQHmuk8zzjfdZz3xDhJZl6CMue7zIdRicWvw14MjJh4jFurebtQAzClS1QUhaqqUkpJx8cn+a/NRNtUPY0EZ6FC4gyo/OuFD/Ghsi41XF9T7TRy3Ffx8z+JI998LBH+t2vwiRln5gnn5dkRFzteS7BLF7UUA6kcqRyOSEtNc8LjQBUX0mrmqnCQhI+3030+WD5SN7uvbr6DBSYADf2fntKu8kao1y9n/d+GoT9N5azyTZJ7PydvviV4j0EgON9gMqNFGnOUOaY55/vZrvL/09f8SJUvp1r6MHkkHT9Ux72C50Q+L2ATFhAdMw8WDIW/d/cmjSx/gT6QtWAsF05g2zxu1UgjzuodfWkhdPRZjI/rRkFVV3dkWk4jadGhKzG8HeNqn2zx5VyHrmQ2uTI2Mm9u0I0CgvlQBKkO5o4sr6ctcBvDZWZ2fBFti2z6IfyvA46VR6SXtUqjHk0VWjiB/rTCINjo57GU7aorGUHCIEJWyojoY+X46Up01CTKBiysvr3exeH2D1nsuOn2fwPbzKdKRci34b4lbzFc4IjzrlOLgYbcTI64wHB6xuD7Vu2Iy6Api4svSKbcePqvZp482dPJZKbdQw4+RVLF5UlZVnRUatmoNx4I68IAjHDsNS6jPNm8eV8oqagGOpo0+uCjJ/qtt+/pN776nu4/PtDGpW197ONv6frN15G1zg2+FGWt9c2xjmcT3X3wRG2bFBUv8WDyIqcoKl27dkvXrt7SYDhWmYa8PB7po7sPkFGp5YU9mS20fzDVh3cf6e137ugO8clkThn6dpJYWGwH23c13AvsQQE9KMS4KaIAIcwr0495gdRM/JN5p6989YkKTfTyS0xkXjJlPdIbb76hN998XakI3b9zT7v7B1xcHevylW3Np52+/Ju/qbfffltf+gf/QO/fPUTXhYaDgWynzuNxDs73aHFSo5P/Jz/RH1bo5JyG5kzmJ22+U1CeyzKdbhDokYJY4adz6vOmkTK1p/Qpk92e4ywrZ+zTmcIjPQeQzgVL6hE0u8LTrfQVssoknxs/TYTPoZfdy5MSpCXy4C3T0E/53PcV4HaI3Pf+6XzGaQVypJ8qhXguUN52cz1490vZ2h0vPBJ5kDoWA6YevpyzuSUekvUD9kOq96ScpyX0y/ScT/p26Yryp2Fea5b94Ny605LulkATD6fZQG/YYAWPQkqpyKpTgE7WxankhyD08fln9okVAT50KpcI+pEiFCkyQwpiwBNZwahAJs8zh5Sfy8c5+pJy1jzyAy13Hr6jX/sb/xHFE1VpqvVBw4eUx1z83Nf04C5fYR5oc9RwgHiio52PpOmefMkzSHNd3Rrq0rjW7eubeuvNl8gP4JUW8314DnSNC6Krl2tVMeHy6Jh5vK/f/Nu/oLd/7a/K/5lsoF9ERT+SwvosIWLxCwVlJFaB7Cp5Pj4lL+udlnlY6KPzOenEMu/ojOYCjzbNnQozjbx16JPnngvSBViGtIyfii7Kf6rwd8yuFAk0IE3fLtiIkcd8SKGM5yrYlfw6aelgjlHCPTNd0MiuWJG7SiYSSWfyg7IEjbCMSEHTRVCW/TIF9CUCzgweKIjaaGqay4kzLzFlZ9LI50CdHJ89rO8KF6gmnhF+lymvu1iGuoTTOs+2elqEyWw913Fd0hiyw7AZvMvUtKqq0JQvyj5QdOSNhs2o4XReM9gismtgBJBFmkTfCI1Hb6FsjjizZE7xyHw9PScvPKie62U+Z4BN2/N/+2euBG+uh8TznE+XUXwhYAXUf/rZs1hkn0qISfgUUQCIRLm5HPOwnrKDLPsP6awcfmU6clYxvAHO6iRZxgVQb5UnmeX1D+fAuYGfzKaacWjN4s1ExV5+KDcT8Odwmsi5/MiklJPPPGgDNzl9P5CVhzwDy53yZxmrXLIGZEJ9IoQ6OZkyNZEPUFLu2KAgK59IGBSRiiWIzgWXU9ebb3Zf4npCHE8C+BIoWsraGj1rNU2h2TTUao32xswB9o8toI59WLwDxTu5YxeW9JtI+A9VxhOQVHaPVE3/a+oESOwZC+SIXwGWwQbh8CJ0CfQPlfSzkhZJU/aeHYeFhFRRJvajdTnUxu0fhifQx0i8U0IpSkA74ofMPM86z1PmGAPQARSgTx0qwyAD/hQK5mxEqCzLDARR6nKJhHJd6ptCbYgOzknN9IRD5UTrayXvySf64Ftf050Pfot6R9jgWPdI3/ngqzDu683Xb+nVF6/q4d1vZP1Fm2hgYRk5fY7mPFnY0JHEnXe/ShcWp7xllTQYjLS9fUm3b9+SLzICZ53Yj9l4373LO7qQBuz1aZBABqEL9lOHR7yXGfujowOVdaWPPvhQG1woHZKfcQgVv5QS7+m5Jlwi3bp1W8ccWBsuoDbWNzSZT/goTN85IE6ZO02LralT17Vu37zJ/qxVSpFtd8IlwRpnI/+7p5ubmzrwB3LWxFs3rzPG88wzGgx1cLinVAaXSg+XfUbgacDbPAagKOgEXXFRVH6eIbATHe0JqY8uPKlqFq2YrLbXcOTmcWbAV7F5/v+U/XeQbVt+34d999p7n9Cn4833vhzmhRkMMAEYAqRIUKJoBgeKtktFu1z6wxTLctlSlSWHKkmWJdJ2Oagsq1SUSDOAyYQYARAkCCKDA3AwGGAGE9+8fHPo27n7xL33Ov581z6nu+99byC53/7ulX7rt37rt34r/Xb3feaX6KlnPinuyLJ+ii9fNAid67juMldnlU6zHMkD8ywPCsDm7TyTBl4tnJPzyinO1eYFbGvOpTiSnyXdJVv3zHJfnO37F2ZSMSeTvTI/qQS9HwocLOEy6kTGMboe81DMx4bxjHyw92+YeX+zEwg1SdAEbIsHeSxbyyjVTVFkWzSRpTQvInPqGRW2ZZm6g77KlRJtUx5MQC4OH3G4d3veK2to6+FE1WSsBkeQsMOIk1Lcpf2bQY0yep1jMyWyWBdDVfW+8KygLxwtsz1p9ED10W2y7qoa3pUmoN6G5lhN5CzLGsHQI4QYURThmDvaVBK2HowkpcuMmjapl5xCpBEkABmUBHiyaKqZniiPR6xcJ7R1iDxD8pBn8lhx8ghZHim6Tziycu75Yg5G4KatY+uKioygADpFrjljkwGXW/+ReNFfVYEDaE4LytAhdEKf9q8EwsD9o6IPHp+Avso8pzjAlEFiTOKcOoy1568dSBXxKT6LdF6xMNEM54rQykzd8BKCj4sXQYMtGTAnF/68Qx5YB3KFLCclVZYl0qYBzzTWSYZaliHSfsqj3BWyPFfLyeMTYPIUQggMfqC0DVOaRcRhwQQrFuVOPw03cIaAEwSj7PYSv2McP/v7+zo8ONBkOpEXhTkLZ0MH/LehJ6OxJnXU3sGxtndxrtD5OW1NOPxVHPyEsiM4ZpBzBnbr4iWycoWi1NVr1zVgEfU/wpYXhaQAClUcIu2Zt5xWRBaCyk4HWrz3kk7w8O/uHOjDm3f06PG+HhHfPzhUf63U869c1pVnLut4NNV33v5Q23vkr5fKB2PV4UAra0FrFwfK+6W6fKEsWDmPh2NVs6iQlfQvx8s90GCwoZxNttMdQLfGJPEAlMgx0MHRWDdvP8DDz+ZB/QHGl4dcltvjlSmTf7wgNUysORPCxhAwxBLvdacTsPOgT3/yE7p4YUvv33moh7sj/eDnXtSf+pN/iI3jKlOtqxde+oReffUVrdL3VfTzmL585/3bsr5+6HMv4OzJkavRq5/gy/tKjuxuNVNZ0g+M1u0/iQqaCJi4UYQtTiMWHvDQPgTm0UBzGsLfcUr9UEJGEIbCE0CK8soTQltEfngCFJKmKg+t8F480Et5Sji6RMpY5Kd4KoAOnYcihxfjEsoU2q4C+QVw2EKULZAYECdcyidoT0E7gbLzj9PfC6d0SWn0ZhF6npxH0hfFHwlhgOXxfrKFoPa/HNmi5xSLwzwtAYwfZYkVY+MpRjH1nWMeiyhJnrY5bDAiV8SZ9KQ9NAz9GTgRMqRNslZYPxGmMrjBhjpRNZElWt7I5QZpvn0sC31gQwhhrpDN22y/XeQwtZAiT73iYoAIoA3BfILycAaGCWkW1ZBlESOILdcn8sj+XR8aSeWNdrbt/PnrCpqqAL18ql4+4nD7WJPJfc2A4r7WVxttDKKKfMxcjulX2/tlJtUTvnbuSM1EF9Z7+tSbL+rFF65qg/mZ4+AtgP/PYNEOoTiS/6QsNkP9zpf+nt7mC+psfKxlfwNSPA2ykqRPvJbiO9Nx4+MIUavOtGZq5EzPIjsRsKZQ1JAFrMznXvk+2UEv1rUY53CIyvOgOXHxk7E55VlOjIcgGERlGSyLsUgH550iZS5eLgG5k2GhAzgw5sHIyTNKQhpo531Qzt62RDCdyxKCQg5oK5CfhwCtoRSGRX4K87ZNv8kmSBmE6KBVCXFHrBCiJsrp1MeBMkp4mw44QaCzHGJBAXkQUwhDHAKn2yClT6uRJ2o4cF4CLx5nLWDZiC4yHSxB7rJ6ij798jRh5rYddYLRNc2Co6NtjstANDAKglQn1V3sCY6fAgYzH1RRWTrImGYBKqYnMYYuNeKXhXa4BGk0tUydhs4zTjM+EqHU+jyHU6XCM6nze4VLXi533OESTgO4w8KZJJ5+3J8EXijJ4+y2TW205DkBcMZ5iLyEdshc5LrnYX5P4ow20cNZiceSFyGGFlLeGUUi8wsxHRgVF41ep5/OF1r00DWMPPi9AHGeJJZfwbS0IdpYUDibXHM1cjnhMqfawV++ycFGeP+3e87J60YC7S4h2m8Bw7TnNWmvSjbLWKSQs2r0PogtBq0qxC7tUP3SfgAAEABJREFUFqx5BfEWQtgkK3Uclzoskl3W+i2tDW5obe15sjdxNJSq65KOcPZibZT3Z5oWFxLFbyuv/w/QSfnwzyEHPJAvsVTbifT2C8S0lmbIAi/qV9ES5Cld1wSxVOA82nCVqnEARWQaPPPfFywpfPJpEr+GPXp53mNWcl4/nYcuX1Qhuoi1QXCzC6aOp6Qi8sMD4WsQrUODuLviDxcffPNXdbR7h2PCVA8f3JT/3bsb1zb1iVee0bVL67q41dP6INdzz1zUKy9e1+ZGR3k21fZdnELm0zZ/7v20ZGdFo9G+0hmXMX68v6fJeMrZe6acs6DvK5Gz0kp/hTa3dOXaVW1tXZQvVWs4dmbTSmmoYN+gqIpLnu2n31vRhLtMb2WFfa3t6wvPv0C/5+x9pfo4bi5dvAjNSP6tnbXV1STD/t4BZhiwjVI3nnlG3a7HWSo4r6+scs/Ick39j3HTDoTcow7h2WgdWQ6PjlRzgCu5F01xoNWM0YUL2BV5lms2PqFK3kK2C9vzEjVt5MpDjrWKnwD85LwMgvQs8hdZAeqwyHKx48GvnJRB4CcyJpF7WIsaOVuksXcZMJ2rIoQC+7LTLq9xatUYrRFjTX9bfSaerpdJwZdnVzDCOYGcBkta82gxRYZKleeueUAjLs5zdDXHDup6TlnDOa2hZK7gSzpzKnpOgoaxtl3YXiP1IDr3zIlzrsFuonlTTzYS01Gv4jJeMzY1Nu/fjsQ3oyUP07srtsfBYFU0pad/8sz9y7T8B6Atd15k6qz2NdhcI1xV8F3dbdJ2pK2kd/pUTyrVw6n8fwzLcfhgBQo16eGhhMMxWN5ZVE7YgHTW5swdOVtWsz18N9scRd/X9OQ9xZM7qk52cAQ9UHP4oTR8R5repu4uIkcgwYIXUSIRZTk3ijkjFiHkgqGMhrxo5xDjK5eZnnjD+LTpWnG6cD7VjxXiDmnaQaY4eYzsj1SNHir9MwoKKlY2FVbWlX6jibkT0cMcP8McGewEiprzn9S+sJ85cZ6MulnIVHRXJOaI48EDsignU5Ao5TGWDWMZkVXoOmfu0KCWCKy5RqpAucOGtViG+HFoEG2fjCCAxeMy290ieT7InUAm69Pjr8RfH/9ju4PQfUYNyGeysOh6JuZr8OsjyPOgj6Akb4GyLFi0QAhndeUOGLTTRJUof6WPA6jTYTGfa4UFMSKFvenMM9mzLRQ8wgmzs7erCQtqDJnGs4lOTkZq+FIhrk52hsznhfqra1rDM388PJF/g6ULv5AXyYmTdwu9/PKL2thYp16tqp4hP3Iw8DWLj7KcTs9Z3CtkiSzCK+r1u+oyWUowZcGeIMdKv6PrNy7o1VdvaH2rq5PhgW7euqtbOFZqJnWVVRpVByoHmda2BjqZnGg4G6rodZG/1v37D3Xr3j0WkDrpZf/wSONxpYovL1TXhc1N9XodReTKyxKvf63jSSVlhbY2L+oam8yAyZxnjfJ8nhZmCiVlyjKln7mimnmtGh5VNWdTqDWdjLS7u62jo2MN1qM21vq0dSH9ZtTu3pHm6Glja1ODXq5PvvGysiAdHla6uLWlP/mv/XGV3Y6++e3v6LOf/yH90O/5LGNTaIijzWMi/0CfhtfxJ+ACLOyJvO+VWNItw4/SYU56oh0birEkpTmeROLQ2Z6DEZpTsLhGgwXkNC9dNBqdplN5JA0H6vLmCcoDXEEeiJMjQsOBk1LeBuffVGmTH1PWFpy9TWtm53FWmmLWzhmQmVwkZdT9xqZT+uNDip543Jwzahb6u2/9CtEGSDUH9HRI7/awmSFfkMY62D9ONkxDicZhksP6aSPoCxlq5pD1x8Ycl4h1W8ZgRODDnRETrenPkPLNz61Aa/oEHL1xwQdmLrXqQUjjktpi44hz5ksqhQn1UzS92r49qZlUkF45VpMTY2kTURBI8bgafBva9qGgRlc1tlNbdkJvhi5LsFIMt7sE6eg4IdxgHbR//0P99i/+JeI1Tp1G/e5c62tR6xtRb75xVc9e7+uZZwd65eUtlWGoV166ppeevyI+y2id+b/e62nv0Y7u370jFg/57/gDskyG+wrzidZWgmazA42PH1O/0mpPWgFlmIpdXl/74t/Vt37zn2jizR0pLNf3hvWwxPeicrnLrEFCJ5c2DH8nPTVy4n4YNILAuEF77nn1zR9U2emzlgVF2xUbVFEUjEWmkGUqGJycvSWx1vInUO4nV6CREHInWpwjoZBmoVmWk5EcNybPg5xtgYjJ/JV4Bb/JDlDrFHkIKT8QyrFAQ3mQeQTyPoK8LVfiwNv0ZD392EyMZb7JfjckdkuCVMkJ+BNHDCIBmQCJJBMViJKfQ7EAVVIeOX5IUk4sRaBJIemF/TqW4PyncVqQIotXQ2iwNrDX8m45RbLbGGNN3OPtddgg7vH3vEngvEDWgvqceFSjS3LfHH0CiN5Skouc7mPwWC2Q6hFvQwggczwPUAHHnfU9QRW3mwBxeAofqef+ngItMNCpb4Ryz07LzmpCRYkLyHOwQKqXSqAgjwcdOg4WpATnnpz4eZBcPKkucfOECaIsc8h84kkdTjmmSJGnXlC0OfTJ/GIaS6idbkvSu+ZMNJkMdcTF1KpGdSk/SvJ6agdCyjh9hZZk0UAKXNFwCRk8p9TOOkucWoE83B+bf5ppWZ0406Mt1zlpnGnviXYSuV/QO0h2GlUTJkxrjXEixNkael3FYT9TP6xIdY+v0VFin1Xgo2B9qFgfM6KBcFXd4lkN1r5fnfACZ9UtHe7NtfNwQtmKpmMkCB30NAdCw4Wa6UNp/0+qqR6THnBlohwycUET+0Lw5OGEGzlfMxSquUBElNHAx6GKPm13OE8O2rLAZhGIi/zkuDIza4FuwMtjRIw69JV92b+1cAoaiEuYgjhBW3nxTll0fznH23LasLLRncc/orsI7xZR0+Gxbn3zl3Tw8Lu4pGY6fPxAew/uaJWz/eUL63RzqikXwRdeek6f/dz3w7LWt779NQ1HB/rsZ97UF//uf6ganvV0pvaiX6fQ7dS0k5DKa+67s4SC8Y5N064v6K7D3uO+zSZTzuMb8r/rucrF+ng4ZC++p9X01wNF+hOrosyFykVlplXUFCd1jw/BY5w0/sD94QcfKseR5DrvvMsFGd30Oj25jQf3H8jn95xz+f2HD9O+F5RpY31ddhCM+ZDsf79lPB5SS9rb2VfFJbnb7dJcUIncG3zwLcqO/DPn5TYHqyuq0rmlUUHbfeQRFnN49BgZBRr0Bhgg97NFLbH3ip+U9hpOueu1oCA9DKhDjyHhIkXsySc8PTmhj7R6CsYfkVLOkzWTKlP/iMk2spgArRjwcb22DtyQ0TrL0EXKY/wCkRZIcZpPv90nkGwg2QI2QhjJgw3N1JpwBhzOxzriojZhTkQxp+dw41zIW77QR6dBw900nrugB2W0zEOZnB+DRDwYZCvOFQ360DSsAeQ3Ta65y4DXnvl8nu7zkfYbZCFFyfknk1m3OcShd3xra0O+9wZsIy+LVn8ho72ILXisQUPDtO92ChxGDrkoiwklTY6VLx1AVoYHljXAczd4fVGjmrNmnN1WnH2AHu5xK5+whnVxIEk1zpfp7luKx9+RWKdCnInBtWgpoPUUh5KQcYNfZAUTaEPsz44fA12brtFUNXwaEKuZynqCc+kwrX/T6baq2Y6a2YE02VMz2dFstK0Yp+qtXVTZ25JCn1Yy2ss0x/k1pz8N+mqyeZIpOdCymPSZMXYZlPJggKKzSqoglzEk5qmRZZmyLFOBXpPu4GL7bBgroVdUCmVQ+19GfAnzAB440MDfSG21L7WB6amWHseNlPgeLxi5bZfC3oFEHWRpQ1ksiTwPp0NElkgnO1P7E5QGHBKH5JlXZBCq6UynYAAaJssZopbxinrx3CWQZuESUYSSIZadAmdCVx0cJFsXL6mPZ3NaU38ulXjaRpOZ/Nso7FfauIQhb60ry4LG45nERNlcu6Kcwex319Ttr+rytWvq4kE/xAlkR9G1Z29gKA0XJJwcGMDJyZ4OD3ZV+W8F6xMpq9Ok8kDNi7nmLIpTBkKhUL9f6urVTb303BVdXO3oCl/Zf+D15/XZT72gyxt9jY+GunvrARetmbJCmtZjHeMk2jua6u79A+3hQMFnpdoGlpU4fXJMONMMYw2ldOHKJl78Uvt7+3r8aFuPHz7Q3uN7ajgMNPEIumMN8dY/3jnAezlmwWs0QKYt2o7zkbL5VEWYK7OFsGgG9KKsUdNMyKlBhIfE8GiEw+zWu+9rvVfqD/3o79VoONcv/fJva29/pEePR/r5X/hV/Ysv/yYOp4kuXF7TD3zyVXViR1trA12+tKXnX35V3751qPt7B/rUZz6rrFtqnhWq3W4ufvwCIVcIYnzTi7CNk0pxCJ0ByIGQN1ntm8xFfJkmeVqrzcOczplkJL4ANhMp5El2jMWmMNkbmakMG/XmP8Z2x9NJsqEpTqxl3GFKp7zZuXI2AzbtmkWw4vLfYM9GteTLAauuG2SpFNlca8oTaC+C9tBRq6auy0/hek+ggYcRCeFFWTRYqiILVJ1AfmqjSvzM+5SfZaDMaRHChO6jCeQ8jSetkIdqW40S4Yno4853flkNiyCV4F1rxkpU5B0Nh5VmVdTtO/d1+8MHHGSmqZ+WKVbIgw1U9HOJKfr9KGr2ktkT8FjMqPc0zm/CU8pbXmMcv1Pq12ndMU0a09SV9HIvFLB/9zWmMYiooU59cTrRo5ckN7rUeVC7QTcG0cVjvlGN1zvq2eHjcU1jyqRyaL61x+g8L+LUOuNmNnBcBMSkAqf32mqpQTdj0xzpeP8+c/8WDpmH6oWJrl4s9cz1gW6A4ckjbfBF8+RoR/uPH6nIc/lw2WEOXrl8SWVZqsfGfnK8q+ODx4zVTOPhEbQPOOJXunFlQ5vrHfXzmo15qtCME776q39XX/2NfwTtofwTeS1BFDMIBAbB6eP001gWOl8KtKrzYE1QKFkXgkIeVOaFciO0aee1EOWAfPETQsY7U5YFdTnIuk4Gd/GTTLpBRMCb3FwhBBFJCLSfQNvBWKRPy513ipI61E2F5uYGQJp3i5GkQc/3JZJNkBcZe9sRUSqgPeSBrQL9M4o8KJQgGLkChYaUQ28QpIeKtKcF4JRyly+nn8ZC3CXJE2Gi9cu54fSFTTpunLVnslZ+57f9P59uc8+/zfB3g1rRTLKslhppeacuLvPPhYmEV6Tx82ACnpN7wTu1QAPuBjw6RYf3k09INORBFpb6Jn6WnSdm4TQjQGUC6vDkzmfcHJD8mAf6oFQnJ0x0yxDqkDKI+KFf7n2kJy2cCVgreJN7VurYIiNFl/G2Xvtu81itqJ8s1CG2aHt8Yn07p+xzorlJsKif6i7i0C9EpW1ijIXX0/Mgl7p+rPwlnKYKgcu9V1mW2vsye0dkjzgdRwuCbnzee+WVl6nhjNB2KclScTGpabKizNwIKF3GnGrhnAUIeNrsJ96MApSQyf4AABAASURBVOzb9YU47TIJ/UCVy5HAGENCnHQqp8ihA2Ohg1ObdB568lxt26S2HyMPclsFc95o4r5+65f+7/rZn/zn+tmf/mV96+tv67d+87e4sG9zvthn7X2k8TGX/Wpfw/2H+vA739YXf/GL+rt/4yf1Y//5j+nP/2d/Xf+f/9ff1M/8o1/T0Y71saYiruA8Clx4CpWhJ01zJOqSDmAFOF6Q52fOoDwFZRQU9KBQDAB3ilSiYdZBdojal0/yYkJX137vXxZGTp0nnybppXky86lUIB2sS0eIJ+vFFiIX2LR/sr+nSzatszRCgbjma7uxPbPvRp9riM/GRzp69Jb8m6z19FAfvP0tVeMR++dUjx/c04N7d3Tr1q3076OccA4fUzadTHT9mav6xGsv63Xg89t0VuEImoIaENJGRV7jEEw5p0056xmzWa0RH38DNtLjAu2zys7OLmfkiwoIfHh8oKP9Q/X4ULa6vqqHjx5qwvlxNBqmc0pVNbJjQOhgfW1NV65ckS8ctqVLFy+o4Zwy4ey1tbGhqppy1jpRXpSa0X6nZGzRyMb6Bnm5Hu8+TmegOfrJ85yPcocanoy1ujLQ0fEh8gSVRaGC+rt7e4k3k4hnjnwdHIdjra0OVGQ52kaugpGhX+KiuAd9Ost5rnpM0hgxWoQ88ljJP3HOPYZ86NJZiHGqgfuDQbEVUgb30/mOrDzIoASzQBVJ1kDbSCDlvM+hKAst90xBHALlhI4vQZYSDfOsDel3t0UI1A8Lg3PAOSKEXCEH3O+C+42OQigVTBeQKgeEQbyA80NOyvyhiTgGpqHR7mykR9O57h/nasrLCllHqQY6DOYXC2lGDs6bhvtpbDKWiUxxxkrBPVAV8SqXGmQE1pmwMSU68+pQBqoVHR7PWTKzJGOFneQ59eiL+Glw2MCRGA95M+xWWVDD3J4LGZiwWZYryzKcPwOIakXsa4y9zHByxmnDgEh5CAp5poJ+drhbGkW3o6JbqrWTuabVjPV4yroykeqZ6B2hWWaE9EPYKftvrIeMMWdL7qRlr6/+ykX1Vy+pQJYaB8z44LuqDr9NxQN4zGgfGbCVHLCgtXkiP6GGrkWypWREFXncN7jHJ3vjXB4rZIonzLEJ9ceK9T4i7hKesKJRNjvAAbXL3DrRYGNF5eqmYtGnxUB/chVZwTxBFHKaBWLqIE2dexh+iOaa00rgLBopi9yV4pxaFLLCkiOhTjEchC0Ty2n5jUSQXhnvc1hWbpmmsoaWiKBPF0LrwBmGnSEOvwes1YZ52qCzhjAX9U1reR3C20210QVjypx2PlWItnWCN3FhVuSggFSMciu841MwTvDF2AvWGchnAXO6no25gE0TIkaam4WZ5VLwRMRAMzQ2zwJOCdPOdXw81NFwpLzssthIY7woa5ubunTlovB6MF9qNaxKkY1qc+OiLmxe08rKuobDiUoWYv/frmqMY8KlvceX8m6nqxrveImRx2amZoZhsKFEDIlOaYbGpixiDZM4BgYOo0A6+fDewXVXMsAbK10uZevqF1EnXLLu3L6pu7cf6AgnUKfb1WUuYpsXLyrP8Sw2PU1mBX2YaTjBiENHZdlXxoIeiq5mDEwNz0089BcvX1Yecs3YqIbHRxqPTrSFg+fChVVFnFNFp5APSnle8hXoQLtsAhWOpiKf06ep/L+FnDOGWcY0gq/7U9BPWGrG5tOQtzJYYwP8pK7hHLvGBtSwANy9+1gPd0Y4x4Jee+M5RfR58+Y9Dbm8j3BQbW6ua6WX69GjB2weA4WilGjou++8p53dfYWSAWTMvMFZV3r6BzWmfEIPufmfgs0jMj5pciiVntaGXEuwbpzmMxO0RKrLJlV/BFHeqFK5+afyKNNVxL2ITllIbZez8VQzbDPF+ZqT4oSTZLfY7xhQ3qanms5mmsKjRnfJEZDsp0GkShGebrOmX6dtocdle1MWzcqgfuJBaLoWlhkwTuYRscMYzXeZdz6sU/9cL/UHPm4j9ZnxS4cqDlbsGkq6xjlDBL1h4PCU57FDVB5oD+HRL/xZuB++++uQ0m4NKCOXMmkGj15vRZubl7X9cE/f/OZ39e5v/Vz6GleljaFWhW6sAx8IrMfJeMghyBgTLsDXXv+f/GYT9LrAGP2OybcNG1Pyl3DamPBlbWgcj3CCnoBj1olhsvsxY2SH3YwxaUJfV9/8E9jOXP4qMaRsyBfD4+Nj1pNDcJzqJl6sLWMOh+k32Dis+cDmdpZwvZZuyJoypA+0B53/Lwxj+FruKbbiA+KUcbYjy5hhB9ZBbds7RcUcs07bMfB6uvvwHX31F/4LVcNDDqDH6nZqDmaZppMdTU62NZs+VuRrcKeY0p+R3vr2+3r7nd9hk57r4uVNFSFTjWP8yuUr5JV6F8duZNXe2dnRMbpaW8114eKqChbbXi/Ti89d06dff1kXN1cwgTHr3wnhlOlV6Vu/9g/19td+Oc3Cs1dso37HZAZPvgJJg+CjT1vgd4vAeCxREs8TChaoonSadSXAJSGIQh4nyOOJbFYE9LNDfiYUopC5nEXPBU+BlmTwSrRPhi45h0AcCATkMZbs3G2mAcl27DxuTyDNE5dFea61cw5yngC/gvXS8LoZQttP57dANHcB2vbBNoi4vSXS3DQNSAcSQj2FJKPrPQHk8biR5+fJlHOUWC/bcXiOvCVYvM/zX2QRWAgCHsfoqtX3ESRZoUkPjHhS1HWUo3enUiK9nAJQIVA0WM+sUy9ZFCR2pgyu+xSS/BS2ZejadgW0GNOApWsp6JKT02ac0o7AwME5pFFBpMT/XP4yajkr1muvwQ69dtekE5j/XgvaPNYAzj41NlOncJGeErJnRPKXPB3GU5mcOo8nZbRoSTb05UFdBKcDnMbeRF7zUWRcgMkPjW3XvCFYVHR/DJeT27KG5Om4yzF6N3kO1tZ50LorMo7ETnnBjiek4djf3dM3vuULAfOB3PaBGnnSXEOXpxXNiwRFkCE7b5L0gwhlPEQ+/qE1pbNmQH+AB8L8SS2TGcgl8Bssn7Yt667tM2n0aTmMJVXbA1qCQdtWqYJ5bxnf/uZd/RMcQL/4M7+uO+8/1M/+1D/WT/z4X9TP//Rf1y//zI/rl/8x+Jm/o5/4u39Nf/uv/UX91D/4e/on/+incRj9nP75L/6WfuFnflu/+cXv6utffkd3v3VXebWiMO2qGWbSFKlnUj7OJN+P0FmopVBnyusAcmGKLWZz1eTHOkdvhYSDR5H1VyXjmJMu+EAJcDCV/Rd16TP/vl7+wz+uwIUnhIC+aCtCxtOeURhv0p53BeVFKOgz4AJfLBAIQ0ndnLrUsz5sY54zY84NQ/Z87/M+w7h4Ceu7QcFou7Va4p3+Bd34xB9AjjmX42OcPR9yNu2k84f/By9zzqdz+j9mf//ab39NM5w6q2vr6vUG9G+uGR99b33177Gfj9Tu5UOcIpMUn+GEmZ3u5bXSOY/0ycmRmrqGZqwC50HDxdv7/tbWltbhHWkPFeja9WvyvnTv3n1duHCB88lEGetPJvrNfh2UcUcZSOxnLr9586ZOToZi21aNnDXntjF3gIqzDETq8EF8l7P+hPNGSnOHucgHctNmeU6furQxVUCmCbJbpyv9FSnLyB9rhm7LstQJH8LFj89DNXegTqejtfV1nFP0kXY9zw6PDqXI+ZZ70ZRz6pT+pn6hc/M1dPqTYUNTPnbP5HOo4bFzWGNoruexdZ2U9vpG35ZnU+efslpEQsBeeQVQ4MByGJg7LZZE0BCFVAnQLulK9toSPZTUSUhp7BoaqiT6LMMGlTGGhfJU7rCgOAftE0wJc1cLOSkiISHn6jPHDucaVR3tTzN9+96+drivlaGrbnLeiHMeE5D6iZsHNoGUp4nXwWrO/JqT4b5k8lxQJHQOtkuL5JGeB0WcR1PrzmXYTAoWL9uZo3ZAODSoJbqHnAKkaIa3r8vMj6kmo2NNcYomcPfxOBUhl+dpKCRUl6AsyueN0C0VcASpLFSjuzhnUfE+xZ05cj+M/qsU1pegvsqwrn6Pu3nEMa11qXNRTdhgOerBa0Vl55KKQBln2zj5hnT42yjrfuu0obGgKQ6mbe4U7zPX7klxn3CoGMfEp+pih13uWyGOhDcH1AoUFZzJNbqlZvyu4vSx1BxLyXnUqMu9XdhjyTm53j9WmLmPrAOdDJ/CTM0E2pp8lMYUpl6mkBVi+ijMG9QwF1d0LYczUw6DQH/mKgpphlN4jj6yJoPGVEZUmWcqAgRZUDCDZq4GGrYM/a4/0aVzpaGOhMqcAZYhUT/oy8HvhjwVztXah3lpEXdBm8ZIlJCyFnmOAzePOSZRQprcLAg1XvEIHHqyNyi3YWAMX0ZNlyY5l1LHq2qmFjVhrYgxe5GDv7TQRqFAN3MUFDVjoHbwrA9ZvP1nUXuHB0w4tBICDpM6VcvzoL2D/bTAZXmuCW1VODlWVzG6UOr4aKSDg2PleZHanJjn9q7GOIKGJyOd4FiaTZmktJvnpQK8LUGLQBsZJZlyvLoNE3COsg8PR7p3f1uHOHp28JLfvHNft+5s69H2EQrKdenqZV2/cU2XrlymXk/d/qa6vTV1WLD965ljJl2MOc4DsUBkyoqeZniQd3ePuaxNVZD2bz3VLBATNpwei/jWpWta86+q4TS6dPGqruK46az0ZQfVEMMbc/mcY6mRkaq5oMcYFbDKLMtR7VzKJA9+jWV3y46eeeYZbV68osNRrf3jifbZePprmziWrqjEU/vyK6/q+z/zeY04VNBlPdze0W9//Rt6cDjVBzcf6RtvvU14UzP0/fVvfEPfAE3T0E4mRkgMlNof8jy2ZCJSm4VGRd/85dwbyynY6Cr6W2EXBlVMKdl6c8bCMAfq1kvQvm2vom5yyKAHHx4Mb8p2HqTL+XjGl7WxnD/mS4zDdLlnM52B1C42HWk72Sz83ZHol+PuBh1I5anNGWM21cyHFTstWHjGOBvHOBiGycFw3DoXWGTt0DDdjLli2DlqeCNP+fCYwqNiIa1wNjlu+abINZ2ONWUzt1Njim5SPIVszp5PjiN32mAJoy8TLIwVbVVs3BV8kw6SU2VI/wGOjvF0lPjaSWFEvgTUSzA3/KvVN7/589Z2GoOYBnQu29WE+bK2fkGXL11nTgXdwkl499tf0oO3fk017Yh1AGtDcxX1k+KIW5NPAb1a114D6qRTDiCLMBIadVWfHipq+pt0wEGmBrNzSGOPLtyXGTqo0CPDpWL1BvMAMbDB2WKMhsy/oZ1HrCtDA31M7KAajjVhLKz7JXwYHdKnITbjcV1izJxLY8cYme/M9sU4zZBhRttT9D9lPCr60fYt0g/6b/tCsIiOzoClk1Y1Yk1kF2uG6oVKK2WW0iGbqdfH/jWGxyGHrWNxzmRtq/nS19Hm5ppOTo51wOGjxpkdWIWmk0b3Hz7QpauXtLU1kNh4SjbAq5cv6NqlC+p2gsajQ/VKaZWvPDlbcz05UcQ3ike/AAAQAElEQVRecuynHu6z+bIhJlkbxr0dR6WfyPC2CASWLGUzyo47r02375AyefGwwPpJNtUmA+kibZABwiUK1u4QcsqWyFpm1LQNzudRJQe8Rea5AB0jB8NNHjLz9uNcspGbFDKfxV3yUbSE0AadkyFPcbULEoX5AgR+gl8GkbxFWITObXmeb7zNbd/Q0zdU0CYXbYSkA9GuEUzhSArb1EffEMCj5Xc+vuwlhUmUZfpMorMc6/gJoDDTEVD9TK8t//adZEdeLWT/aEjVpx+LmbsPFLQM2r6STA+NxrROWGTksz2mAl6uZ1AvJOTUNTBqimf+ioo8oYB/Kl+GBXTgKS1ShScAP8vQ8Rap18jjlINTEEEs5ggyErHeasKadchIa7LjrJs1e/MUVKwDXhumrA9tPKYLWOU1A7jPra7dWisLzTjxMaCcQh4EaItTvI3yRm8wS28XIJtlfAKcC5x2JyheUqe6JMimdppU1oJBUXoc9/rgphNzIoRmQsVFQJ6JW/0rJ0y6F2+A+MHjFEq+TG/qpZdeYXxyhcLnMcIAPYBS/rFuEk75WzaaQL7IPtXClEtYRuKIxfvsIc1D+nx9J9tcYh/znNGmwiS3ZfzeEDRKcyLV0IRzwoNbB7q4elU5HwZ7+Zp2OV+99fXf0Fd+/Wf1yz/3D/RPf/q/1k///b+Fo+en9NUv/boe3Lyt6clMWZ2zL/QIpZN96be++J5+5We+ovGjSnHUUTwOgHbGueTLWC0cP0GaZYt0QViwzoeEGn7NLFdTFxzJSpRodAg7nE1LdS7/qyou/KguvPGntfW5/1TF2qdg3j4eW7ThUVjYBykyebcEOe0ihtfAwPgtUaRxpYzR99v0DfbnuTLj7DFjH52AijmDIPB6cjxogvYW2TC4+MJndeGFz6UPM/5HjKecCw6PDtgfj9IH0ixk2ljborVMd27e1dd/55v69u98S7/xpd/UV7/8FRxw3+JcNGE/HLUhTpfpecDPPJeOkJWVFZWdDmefRiecGQakWWK0v7ur+3fvquEcXGRBE84VW3zQ3dzaVIHjhZuiOt0VBc7pSC8iusgZPM4zbV68wN5ei+4oz3J0P9fVy5yvuFTPcBL4zFIWBfNjg7NAX6PRSGurqzo4ONAMp00FfPYIcY5uGj373HMaHh3TbqFBv6ccxo8fPdRz3Et63EPivFYHoSv6ubmxoaZuuM+ccJ5Yk4XY2uqrHh9oxPlmAmaLM01F6DUqska5D7BN9GnMoEvnJs4Q6cwN7dTncdKu77IpeamMfMcNf0Ab8pHKGDM3xoy9+1JzpveaZLgtMbeNdvwj56BaM86Ep+AMNuGMN/OZGYdG4k3bqT3LBrz+mldrURHbnWvG+I7dPue8Kag5u/nMltYYN+YKS1DR8kTOSM6KKGvKnWycd7U/rhW57FectdQpufgXCthCRMbImUyGb9E4AKLzYZBOyI6jzxr4jsYQKmITCEcYgYjOVbEPjtFfhA/HH2qfPYGzUJZlWl7gM1/4UnHW5sW5WkZzjoJzuf2GvSc2LBC0K2QItAKRBPPIWirKIrLXc9aWLCqydJQrHRyRfQ24I5pfw51F6KIaHdHaCU6VQ+UTFqbRtqq9B+JAzdkuU57kcZgr/bAmlkVPwevC7Fjj3e9Kx+9LcY/iYymMUjzGXfn/fKt6pDzOyIsKjIHqsTSFdnwfR89d4g+V1zs4vR+oHH4oHb2t6ugdjtQ7CqwtBRIE6seTbZzkuwrVGIdQV6Hos+6hgziB9xDaoWr8BxXjFF0nKxjhRgXpwLiFuVJPCJRluSI6z8oMnUj3br6r2cmYWoUylfANytHbSlmom5USYxrnM0WceXXTYTzpZl7wyuQuiZ8QMujMXeQtQ+LUVczEMCVUrAmRSrGRqnmD87VShR1XnC0i46d5WxeWPPBEohzeXosdKgsSfZPlCsQpD5npsA21kJnDq8C2K3Q4pzyC4AVgykXHGDtk4jU1StSTP40iSgAOgZA4nkPDpcfOorZWngL6JDSe5E82y6tBkEjPxyx6h4cHauhwjgENuZTt7u/p8JBLEeVlt0vZXLv7+zqZjHCwVPIh4vH2nvZxAtUo7ZiL2+17D/Tw/mOcGrv69nfe1fb2vhq8HDkdpSm5s4HB7RUdjI4BwlsX5gw2yhYDezKc6f6DPU3qudYvXNL1Z1/Ra6//oN5483N69RNv6plnn6XdTAdHJ3r46ECjk0rD4zFyHrBg7+gEZ8v+zqHu4DgaDqfqlgP63tfDh0d675072n68J/9d8MXLl/Tqa6/ps5/7gq5ff0llaa/qhvqrazo8PmLhqrS6saWy10PmRrMa7aEX9xk1C9WlJTNmsGfgspApAFYAufzt9z7Ut97e0TsfPlKODN//mR/UpavXlGGUFYvDCYtiXkQ988w1bV68pHpeaH1Devvmrv7Lv/y39fY7j9lYgzoY+PsffKAZm3eW0YbEaCMLrbsdxwyyn3jObIEFhs0+spDUVIjYRRKQuOQqwSaRoMXb5Q10tp8K2zs7PMxUY5OGNxGjxj5nLP6O+7I+ZZPwF6Epm98YeHNPiy98zMvjn2RjwaULFoDm6AHyLNuruFx4wnkO+PLvTdIOpaEdCscnOmZ8jCFx503Z1CxTncKJ0tcmbHQ8HhEfoTvkpv26nmm2yJsQthgz1gDnxIwNoGZTqxfhzJvVeaAT6898TOf64/GJhsMjZDoADg85hB5zQDnmwDOUHU7nMZ4c6s7bX5IXE8V2IfH8QwPYTxDrIDopsLmMsNTe7kjTSdTRve+wF4ygkQLTpmBT8heFTqerlf6gxaANe6R7HEw63R7201HRLVqUnUWakK8NnQVSeVmoS3mXev1BT4O1lXQIGqytajBYkfMLaEIICIBoPCEvkCcDUm9ZZ2OVg9Sq1gjNow+/DnyLEjujqk0sseBVFEEFYeKZY9fYQIWOp2yMHvuK8Up2iMVTLCgAj5XFYhKxadtMQx3Dde3YMjzHlmjgU+ZRG/1cPcIJp/vd7Xs63N2WHU3dTo5djzTm62NkM/y9v/cNPfdcn/11pJ2dRxrhvOl0St2/f4d5Wuv1N59jbGtNmJMRIz4eNtDtkx4ypLWGh/va2X7IeE201iu1Av/AZu7fQJqymX/z139C3/y1f4htHtOl2AI+dFPpBz0lnRA67SBYcU6cIp7muNzZDltAbb2SSaCczJLIEnkIKjGiQAilQlYIIdI4zjHAiF3mHIjFZkUB+ZnE2PAQOieeippi7gLyxzQm7EwOSZvylDAlnny57aVMSRbLg6wE5wjz07jzz5AjlxJMYNmWcLoVFMHaxOIdoDfaei2vnESLEOAp4HABEbaARYC0DUT0FGTxOIeAJq0Ty5L67kgCErnMoCAdgB1ShYC3a6UAQsLFk7imFzKS5+jTIJunLSdy7gkKbScJkd19oX9J8HNUqUHkOs3KoSXhusH0CWS4ohsnvHHjGXgy/4mHczAv9ySBfsfzcEdpJ+Ut4mkbIK9NplpmAYi7LgWJnrglMFoR8lZIMlI6500WTyst/Q7Gspw4AlMHOvLcJKyXMcLzT0vTvs/lJ/3B4lxWm1pSIjNM09jihIpL0MlFCTVTy4R+AtSEKQsKh0aaOw064ElpXn6MM/IUI4sQKRBh2cWkgDNFpHK/fAm8ffsO0Yb5HxJCKCUquC6RJA+SiCksLeW27kE7DpbJsoEkp9PAlRewTEbKdYS67frB2gCN+aQ08bMHQh7nL+vRpdMhs3xPgIqnaeJ+XH3MR8iHtyv2YGl4RE9mhepJrRnr7iFr/v7DO9p5cFs79+5qwnm35ABXcu7sqqt6FLhkZFLV1XyWa/vOVN/88vv64Dv3dXBvqNlBruokV5zkCrNAaEhsV1yG5nzxN0Q+bVK/mRWKdYculcCh0ZU2f1Sd5/+0ui/92ypf+F/qxqf+DfaKOqHmbGjEhrT1b2BHzlsi2ZXzgT/wWJ+GB89rsHVh3Xjh9xxQEHrMFfKgQIFhmmSnjM2yjvMoVlkE5QaJPARd/8SPSh07WnIN2Tv9Qef4+EAPHu3qhHP47ds3tYOD5vDoiH7OFTgXHB6e6Jvf5Az8zbcVZxOFokj2lviad0LxRDt5CFrnEOw/wTrAwRI44yz38mtXrunZZ5+ziDrh7LzKOT0oU1EWWsfJ4vOUz23uayLiNccRM+VsWuQ5Z6ipjuE559J1eHLS/tkad4VHOG4qBnBlZSD/I9PWzcbmho45W7qe9bqBk+nipUvqcgeCrfK80ITzYuRedOnKJc5qlQ6PDjTlbFzxoa/IcvX5sDyEv50mUy6OmXIdHR5rnvQd4X8sn5F9Pna9dH5lnCPOohoapZ9AdwJ0M86RAP7pnH0aTuS6PnM79Ll3xhl4AnwWN9z+hHOzMfKHOPQx5XxbcR5OdhTFmPFyew5o2/m2NdOY1rCjZ0yfEzgjj82Hs7/DZVnNPcM2KM4Pc/MDNf1Zftjz+mN6803g3Gb9QiYvJZHKTrv9PCvQWKkaOxkxzmWvo/XNS4qc34SnwGNvp4HSZXxOk5lyzi4CNE+ABIy1uLc1zBOfBRsKDIgplwJz33GvdYipIevEPAvyT8YLDrwl24HtYp7aIsuFywCezp/PyQRzKtkuapyLtt0kn/uJrUxPRpoyFhpXmuHcHBNPY4f9zdBdRf9LzuRdbMdy1eg45x6j4x3F3Qeqd+9q/OhdjR+/r/rwgQLjUVKPagwiDaMnxyP30NApVDDnIo4LLg9q/02gd6G7L80eKtrBY0cP9qqK+akZZThQ6pHwLjFn74D3WOfexwbvgNvS5H3p6D3V29/WePubxLdZOaMsw/TovqaHd+jXffQ6UTcUlOWSFYut5Q5RdE0cVaCWjC5mDHumGl1G1EfAM0+nzrRTZGQyHoE+Pn6MDhjPLA/UgYzHeneXRadjUxGYEwWsI2LO04gi4+OQ3PQ4HbFx0UqEnygPiQlt0UuluChmMrgcezINOSmIpF0/YlORwTZcJurlwKF3RmGjMUk6VyTuNoL50x9hJ5F2zUNN0BS7M5+Y5Qo0K7kiyhKIgAzRbxBakJGD04dKPCRT04RPPWGRhmhOB/IsTxfBgKJqBPFiKpR969ZtFvihLvEl25dD/yv4czpqh03e6WhlsKpjjPKQxbFmFDssiBWXdW8CDSN4goEfHhxr5+BQJ6OZHm0f6HhUYQM5fQ541+ZsljPVXMiszYy2hUeQ8cNvgkzdVYViRROUUqngu3mh7mBTvdUryop15s1c+0eH+vDOTRw6jzVvcp0cz7TzeJ/F9UDTaiwxjiPa3NlFBjYK7E1SX9NxpkcP93QfB9UxF70BF9xnX3hRV68/p7xcZ8G+pIuXbuAcWkG+qabTMWHkolfpBI+3F455yKW81BxMWawb9JmFXFnI2DQLdYpMFZ71O3fv69vvvK9xM9I2h4xD6k9wkH3w4W3t7Ozp3fffl/8RusuXN2Sv87feelc3723zUSnX4XSuY3isbgT9iy0NnAAAEABJREFUyI98Qf/KH/pXFGjD+lJs0GGlBgOOQMDhEk4n0OMyBBUFCKVCARyGIP/HS2c/0epPSZtJyKEombwBsICUoKB+h7HusDh17FTwpZ54r9tXp78A6Q75vvD3cRgYdhwYa3YigLW1NZwJA+xogJ77LeDRg0dvWXcR2uHQhac3+IRuoS6ylJ1CHWwxgXTKI0w0ZaFAvHS/QQghHTocEkWP9C31y2FgYYc+V1JHKhc/RHgWtCGFBbwSKCjAGT/ok/YwBMZCaSmrGZ+aYSCPdPTif4oZC+SBbn3tn8ob/oTFecLiP8WR4EXK+s2xrUfbu+n/gndyMsGxGbW7e4wcHT1477cV6+PUpxI53E/ryLpKel/ozvEueu0ybkVCVwX9TvFOiR5LlZ3uKYqiqxaFeuQPegMNVtbk8VrjYNQ3yHf9YFtULv8EZAhZppDPmT/UwQG1wRinesQHoN/pq0ubHhfI5Tq8/CBTUChAAPIPemPC+jeQ6nrC/CNtvQJIlGwzGalp0S/5ESdQZF4s4X802ohsGjXYf/S23vnS35IadD8dpotAjUMnZ2wurG+qZv0Zs06MceSJvIY63fVV+RB1MjpGL5kubG3o5U+8qKLMdffBPY1YZ1569ar2Dh7j6JvQD2k0nCfn8t7+DnWHis2Er5bbOiTdyeY4c/t8AUTP2EvkAGUH0Nd/9e+pwmHq3rSIcj9LXjn9zENQHgwRQkF/RX2DYmcQbfVAg9hcBTyfF3ozLXW8Xhh2kDmkYnpyLD8PgTYzaZ6yeMGPemVZECefBTXLMgUO451uIaOgrEh2IDi4fkAHpQpoTBcoCzr3Y5bnkrCXYUkbIoYznEZc+uB97AxPVs+R16BttwOU7PEcPRUSn9QmCdow/zOkgsUL+emFE0sbiuy/S4h4CyjMiuDpJ5DRwm8SFoU2U3/Ohal9bxqp/DwdcfNGaNch9bFP4h54PwVyFvT5ImwD57ekOT00ROiyJ+kQ0Zmpp44EU1ExLPYMBeeega0/feSJrGup7Fy5u5EoibgvZ3sTuWmeptykijZ29rYcS3pUAQ2Kch0ajMA2btkCshUgMPaB9c0oiBfIW5SlAigTgsqySOguwrKEg6Enf0674IhPYSFFUvf8cirVcMRlICzg8qVmrUS6Lv8GrpH6Q8fohsWHBe1TYVnXIQad8smGTU58AfqU8vyiXZqjDBK/STu2CNAVDw378lRxNqlwJFScI7zP1OwvXgu9L9y4cZ35pXPyec1gBqLwdCAlRFy38D1x2maadznin4NrwcOXnxoZzsN5XpcjyjiDhcYGHDA3LIP7UGNbM9bi2axSbRCvuUQYqS7t0EzqC1VJuQ+N/tyf+T3yeXU8zNRf2VIdS41GtQ52jnAIjcV2wUcAzh5lX0Gl1OSKOHPqcdCUu8/RQcMZlbUsrKmTl9q+u6fvfP0Dvfute7p/60C794caQrO3M9bB3lBHB2PSM87NDcg0xolU4fipZh3Fusug9KW6T7yn2HlNxct/VsUz/4bCxT8mfwxLF2HveVxUa5DsJVofC5C3XLcb4g1lTrteJJ3oGe+kNwbOaQKd/8lDoK/AYU4IXN7SMsdShZj2GO89kJ0bU5Ef9OyLn9Hh8SFnm5nmKDEvglZXe+qvdnRwtA+7qKLIxVCxD+7ipBlxJsh1650v60v/7K9x5ihUdEDxMWBfKUryQX9lRSurgzRnj3Au1cz7siy1t7/LHjvUFOfFg4cPU3jx4gX0PdbG+hp78R4y5OibIG1mc126cll3OYs7xzZjJ84Jzp8SGSbMiVXONebdLTtyOznzrcJZ44vlmA+EvZW+Zqbj3uN/j8i/PTPiI/cA+R4+2tZgdZWzTVd7O7vcRx6RHihyv6qbWldwDDWEIaN17jnD4YmOTo61tXlBFy9elB1I3U5HlqUMQSjchIyEx70m7oc4OQF5TWMEaBNcTNxBAnbRhund8qPctIk3cU8W240dQ6PxUMfDYxxRh8AhID3kLDSctHqumXO2EQMxWsa0k9Kkohc7Qj9D+jeGp+fiHBpxORYX6DmFNenoue31AFtvP7RWMv+KNizTlDuh14opa5bjGWMhzh1ZXmuEvR1xv7y5M6RffcY4V+1/22eeSTxuMzREQMCcK/Q9w25q5kWSm7ohrVXQUIEhUvohYnqRx5KkGXdZqsqiix9TEyjPQ2Jju3D6CUCcgWRyFoS2xJnSzshIXyLrWI1NVXbKzSaqcdpUwM6gyAfydn2ecG+cKqIbYTChU6pgLgTqNuMj8WVSgTCMDwnB5ADHzJFCNVTDnRsjVU7bwcIn4az1IP9Hp1TM9lXvvatq93cUd35H0723FWYnKqhTeg3k3ItnG+fDCXVOpNkDTfe/q6NH39Dx7rcUx++DW6yPH2p88J7G8CrH9xQPcBLt3FVzcF/xZFv18bYgkhhnBleRuZpzxwmEDJhUzwnqpF9MQ4YdH0mvVjbjbcmddr7P+6gOPjNdvnxZIS+Y97O2h65MLOPuERmdyADaHg2y02M7TSqhn7KtMM5ajJX5U00Oo+aEVHHjBH4abKOyzWK7ThsB+QyZD5qSx5p4Q3gemmOEeC+EUy0YjCNNUKOr0HSlpqOmLjStGFp8FTMcqZgeo9AopAWh6KrkwnWKbgeDMArCAAoTquQg40Uh9wJRBC6GJXAInIcRafmDUyUpBGVkypUXHeymwj4qrbOA9no9FssjnCQPuZj30t/bWllZnmuGcoX4a3jacxbLALJQcvmZKS+7ykKhBqOvpmzCWYC04KKwovWtiyq5iKJLbCIqoqwsy2RtRzbzjEHMGJAAMgYowDPkPQX6P66lO48e67sf3NbXvvGWfvvr39Y3vvNdvffhTTaiY9VMcCu9mjUKGIYPN91OroJLWh8HRAdHxXAy1eO9Ixa4KS13NY+5Dg6P+JJ/V+/ffFe/8dtf1s/83C/qV/75b+i7793UBx/c1VtvfYfF/J6Ojo/SbzttP95loeRkEHK5HzM2XQRUKMvUrpB7Npmhx5lK9N3pBGSrlaGjSzeuaY+DyFe+9m390q/8ir76te9oH+fYvbv30r9ndEB8wsLQ9a/8ZehwHnTp6qZyxv7a9Rv6gR/4Ab3x2utcxAfKskz+8SFBMfpBn5GsM5BLHlk5Uz/ZRqHWnggDeUCGGCPIXLNdw1NMqYzywqAvAXghWvLoItcS6WKPV77b6bAJdtSnD21ev407DQZssoPBGn1Y04BxMTxWpxhwiLDjws4C0+N8WPLq0F6LUilMjqIV9U/r9NQhbsdTBzkK0Ona9pCJ8e92OypSulARCuTsYtsd0EtwHbfV7XVTWbfTVR84NBw3HD8P13FfB/0VnYKDy6DndI888+/gEDTcdmhVi879FIyP7deHjQoH0IxFkgGWMmwAI/uu7fxd7JzD5Xg8lx2Hh/tHuvPNf6Gag4nHJIG+Bea9xyswZrSSxpBo2x6RPJCbkJMXxLulEQHwk4fQ2gl9L+GZeDP2Hn+jKIMc5l5TArQLpDaD4Jkli4JK6YdyGmvzchENQPIYFJR1i7LVN+PZZX3oE3YY+x4HrcEaOlzYyWARpvmMjXi8Cg6Rrl/CwwiEgUafhhunKTa1qDAfk6zZZE/U4AQq2PU3V1d07eo1ZMpZj4RtriYbzWG0fee2vDH0sG//O2gXL11Qv99Rb9BVxY60s/NIz77wjJ5/8QWtbW1p80JPWxfNZ4ZD+ggc6tGjBziAHvPF51iaz7Q26OniBnMAPsGTjsPh27/9C/rtL/4ETqChxJyW8xdTUf6BJcp17BRew88SjrHmpnpUhIc3QqX1uoJlZD0AKZ90XVEBOt5JN0FpXFAOOX4yv0BI8y3PCwWvOxAHUBZd7KRMyENQTv08BJUL5Mwxx0kqsF4q/XgzlCA9RepnkhnZkdUy14swku8+noIeJDZ+wdO8YQ5DODqRgPoob3tGBB6pDfMk6fzvhWVNyzCbznD8z9QeympF1vonkPS41OeSo0XJEWmJIMRs+0rXMTU2fWiQgxLKeOdBnlMJyB907udcGwxg23s3lUigPI2njFb8RTQF58odTfJbDwYEziNI8om2PYiB0Ehjl9MGBH7TU2KWHZkTjeNSnksbnAVSIfJazlYQ5pozUyO8eNI4LMfDZaegkOd80jzcbiscylsUWp+LKMGy0rnQMrjiAingFagYuJSmkHiREGCfw2fxJDbptchoA6on9UDsR36hAoIcOAkP+AkE5wTXC+14ObqAe9HA3uEii8oQJ2Y58UUuWXp6sqeiJY0JAI9clzYdFe2bjCZQHyOGLiIHTp8T7ECZcqnwhco2bafQ0cFRa+OsBZGLVWsfi3owekJO0h/7pIaRi0JHE3gtxOL8E+V2K06103raxpGjAr7k2RFUI6ftJs1zFBRZDyvylphyefKFssVE/p+QTJmf7kdNWb2U33Z9rh/jaaB/QZNpTB/vHnF+a7gYcvfS5CTqZH+sw72RRseVhocTHe6faHg8YV2fs18POCP6XDun/hx9SsOjsR7ceay7t7Z16+Zj3bq9R52K9f2ED5xHerw71P7xVCP26VlVcsHp0f++YgPigC72Vb/6X0hv/jWFl/4TafApxbBFfnwCDX1vbD1pIFEsT/AYo9Q8BOUBFMDhApAkGZMOWausW2PmM4V1xUXMOjfqWLXtJV1H1dhIhe7IFVmwCgqhVNpPOdMvzwCF4+yxn/uD/7r+6J/63+vVT7yka89c1huffEU/+IVP6gc+80n90I/8oD73+c/q+z/zaf3+3/9D+sHPf0avvPKSXn7pRb3y6gu6euOyCp/Fyg7r3nkUbX7RSftNh/NHpB/Bew4SiYvU1tYFTTnH59j5pcuXtMKZS9jaCc6hw8NDTXHQFHmZ6ruKNKefSnjm+nXduXtHK5zNuGLQv6AKO5vT7xAyrfKxymcvq3zGObxCb2VZpHtRibwrnOci/Drk+U++y7KkzqouX7ykiR1BK6vs9Sep7dg02E/JPWCiGfI2pEd8LPcFNHLPqTjjIbbWN9ekTAr0sdVJIZ+tXBYl7CYiu2PESdskyhAUOHuFQJi3oDMu/ViYlwtOQ+o53WBjNXPQvyU3PDmRf+PpkPtQAufLY+LHduQMR5ot7CdSx3XPsOTa5gTGxdh7eE97j++Tybzh7WruRUbbAZDlrjA/6oSljc64/E7Q0wwngX+7aDYba0Y6yzOFbqaCeV4UpT7cn+rHf+F39O6DoOn8IuhxYc7RF3pi0YoougHRA20RaNxOJ6+D4o4mlJ6HVvaIcC6z4VNF/pkxV4asKwEaV8/Z5LKQqcPY5zljBNFcc6Vyt8H4ySHEc+LzDDmAnRchy+WyUAj6uYoyqGb8GVi5zRqbZcERk5CzQaOAJ8AQ3tMGObx+l52cc9WccRhSF/BBVHmjPufj/sZA3W4Bu5nqaiTXsyIiTocGugYHk7zgsf5G7qYR29Z4R/XDd3V08zc1235XZTOVQl8q1+mZeZ0oTg9w9NqnaPwAABAASURBVOxpCu14tKPZyb6mJ4eyw0rpz7hq0agCNlTgLY/HD3AUvad4fEfdeoRTKSr4b9mYw9PxkLM2Z1/W/xx6MY6WMfVvDhtata5QqVXlgJz2iaQ8jrXnaR5UrA7QYamM8bCeA3rPogSZGFZOF4sEfMWAtuM7pzkynNbyJ4ihT6CSKEo8IneuyCJYA4eRdBuHR8sCBqEF9hGMPCjkuUKWkQ9REmYRwjjwwTnMa0Xi4l4fk/8lV5znrEFij4A3DrGRf+FjFtkj5+TPFHw5tMGcLcCFiuXkDzQaCoUicHFZxDEu1wk5+RirFxPXTaHr6emfTHO00ABvDA2D1eGyvLm5qbIrHbEA7O0faIIBFWWZlBjyXF6sxGEqh/YCC2CJw+joZMgaPcdQbUDCkbSlwcoaCy5YXdezN57loHhBAT70VXMWQqGwkH4lqhHDoSKgRGIUspjP5L8PDLQRkb1itO9uP9I7tz7UXbz+jx7v6P7DRxozYdJBAQXX80o5+sgYkKLsqI9cKys9bV5c1yoXLg9JTeOelGXRUQltKMVE6kl4D0+YHONZo6OTsQ4OjzUeDeE312CtT3/W1Fvpp4GGWFEZA2ibCcpCoQDm5FXosIaHB7tkDAaDgS5euqQ1Dsl5yHV0NOGw8BjZ5trcWNH1a5f0yTdeVMZm1Kev9m72Bn11cZZ84Yd/WNduPKMOl+Isy/T+B+/hXKvSOGRZpgL5adgPCE+hQJ/n8krieZDtoygLdYHlK51v5JIoDwryQwp+vJFZIDibV4BmeXkvaN+8AvUdLmGap/M6bKKpHLsJiV+uZSjlNGSIvJBg2lMeRaEyIaSwW3RY9ECni5Omjy7RV4p31S1KaMrTsCgKFZ0OG3OLclEeykJlt/sE3OZ5mOY03S1UdDsfQYd8963TRRacR30cBX0cFAnYX7eDfEVX3U4rV4kOy6TgWtXBO+p2cwlrEqtQwH5CXtD/XDMW7L29Q337re9q+/GBZnzB8Prx1lsf6L33bynGoA+//RXN+FJT0kf/GU8ZSoYwP4X1i0ZpLSiNCW3nIVDeIhAPtE6G3wkMjQrGs4N+CvTsw0ZRBBVFCYJCQA9OQ2P9LFHCq2Aui34oMVX7w9rSRhbvPCj3fzRUmmcJP/Ta7XTTONr5M1hbY86tMWe2tIFTZWPD4QZp4DKciH3mSB+HUUHdwjxAF5jn0+h2u+i5q7JToOpavV6prQ3z7wuVaYQj6M7d29p9/Bi9NvKcVchw9p7ozu0dvfDCNW1urcpfcupmonv3bzGHD/TSK8/i+HlOY9bJGWsHqzbz+YbefOOT6nZW9eDuDo6fQ/XKjq5dvaKtrTVl7FaRjTlklQoQcAgVfNnSfKrvfuWf6Stf/En5guO/0R/6C9zxEP7nwIY+BbU3UeuajbHVbJOC4HfgDXhI5QroOxBL8Iu4H/Oo2JSnHLiWSKZIYZZATcbJeSELCsSD0KH8E8UeCRyeIUJsiND7SkQ+g0XLWVRsko6fNgsKqLEgcWIJd2IBJEAGCpIcDtvO5EQNgtMnlfhlODeF1tF5uOAMcRlFuFb2tl8IjFmflkLlOLACllKTdBMJyOv50Oor5YghOAMjknJ5FdCGJwB7P/COC6DkpD7LQTNPKCmHl8mTGERSOWGbPqcV+sRQKHodcTwlIEwVWi4BXsHrzxKkW4XnEJ49T6bER5Vj1ThDY+JrhobpHRpLnWMZ9MkldBnW3vdd5hzoqO8+nu9goCh4vB0h7oekA0ixJeZBa1/si8s4H5SSwtxHU8LaQasTx9ymsYgnOqctj/Pknp/COe5zICcgeBqzRTywgDgvlZkwCYew0KU112tSt6MSdIHDsoQaoADXAPkimhPnSfLSN6LLJ2WlhGmhox23rRS2adGmRDzRiWRQyd5QgE7B+k15UPCqoT5niivXriyoz7hr8RMIWxt2rB0Rq8k26QNxbTviglJzoI9J7xV3mIXMiZ3r5UI8WT+8eEgHGBsE1jgWkeaW+VqwVJWy3IAuDwGJSfihkBnJuFMLp8VyjrqubY+CVlDTMtj+hcqM/bdBiCEXraJTaDiacqnJuROVnKW6zIdSs1EtzujUzbiLzTTj8jXii/wcHlnOyXQ+Vyhz5dR/5/0PdOf+Iz3cPkyOn+2dqep5n/ItFb0LUrGhqVa5fq1K5Zbq/BXwksaX/oyGr/6YpvGSZlWhOhaI6340hE+Bdv2kbvAKAR0Ej6dUpLjTC5xpB/VFloqoCt34PF9xhlhiyhrv9d4fW60r6yy1ES1DVBpHx2nPT2ozDyqKItlQWWDDxNNeix3/S3/839SP/g//A33f97+pV197WZ/61Cf1+huv67XXPqHP/dDn9OYnX9fVa5f13IvP6rXXX9MXfviH9If/yB/Ri9fXpOqI/dH7cTeF3U4bL7FRx7tFh/NbR1PuHYPFb9aU0KyvDdh3tzkTbGo0GiXZKsa1wcESORxduHBBdgzNyKv85yxqdRbpVwFv/7aOx3Z9fV0N69UK522Mkos9bTHeWdaO/+rqmj784EO5zQl7rZTxsXZfo5MRTptNXb18WRcvXGSJafiAfF8zLvSXOONP0XGHM+AV5pU4P/T6A61tbqjijjLBGHucQ0Y4VKbQhxC0wgdOr5sV88h3pQFnfqM/WEtnEJ9DOp1eGialn7lW1jYoW1N/DXC/6sPD7fTSmXOFeb1ETz0+mrVlfXWQpY0P5LBPWZ/zqdEh7HQ6MoqiUChCq7jUJvFIxCBonycSKSsoT2GuQN0Ule/B0a9FDwp0EvKgUwTiC1IHETqPVUQfts8ECvynXnWY4fPI1GXuxNjTb96s9Td/7aG+vl1orHWFeVeBOVXwYT8JAG9lQSVyFUC+eDOOEQg0MVMSjXuliOeUt9JkihRw7xfZ0MyZn1GijvnZAbl/cJDy9dTP3DQpL8ABwLtg7SEmn59EeZd1xL8lHyQ5v4CyINFF3sACG7HLiC3W3KdnOOGa42NFHCxT5kKa1wXylMi40lUcdCXmhy5sKDAnrbumnilAE1TT94nKONX0YEeT3V1V2J7X6oADODQnOGqGGrBahTIoL3qOqWG/QhzWkQoJK3Wx2c0L13Xp2qvauPCiQthA8BV1VzfV6W0wJqU05iw72VcxfiSNdmjnRKHJpaYQx0vkn6kejhVs9+wVYn2N7BszwNJKO+2ToR8lSGkM0I34icBPiSOsw8fhk6MjFehRi8o5es7mUp4H6mUKeY5ug0Q+HZF8HqCcJYI8QSN+MkAcHubvshQ2kXltzFmj0TVrR8QYDMFDSb62rqgUyYzw0JzahI6fh8gL0LnROEcfjErkDD1jrKf4K+KcXZAnkr9T5dqvgsZOUx7ohdS+CBcPAiE2CRokzmPei3RbQiI9qCCF7Su2dFRzOgTYA3fMRi0myRxhG6z+0qXLLNovag3j2sNw/OdfIeQoRFpnAVrnQuZfiZpnmbZY+GwkeZbjCZ+wsM7VKbp64fkXNBisswgNtMLis8XivMliuDZYlReYCYYwwcNbsfNGjDXiAME3wAaHJJkYt0p5GTTYWFOPhVFlF6pMK5sDfd9nv08//Pt+nz7zuR/UD/2eH9bn+crw8qvPsTivsAlibPC6TB9efuVlnC8bunBxk8vaC7rx3A1o1lVgSEUn40v9mj7x+ov65Pe/odfeeE2f+vSn9cprr6nPBrB5YVOvv/aKPvHqC3rphef0+ptv6OVXXtGAstqDxrgUHWRCZ1O8xRUDlrN4rvBVoux0ZCfQ8Him4fFJazJZoP5Vfe5zb+j111/Rp958XS88c10/8oXP6dOffEODfpcN5kjvvfO2xmw0XXg/++yzeuG555Sj54P9PX3ly19OG1+DQdKssixTHoLCEyhJlypCrsCml8KwoCHtvCUKVp4iFNAbppHoVnpRhRAeRBJ/5WfpMiiU1AEFPI0Q3K7pc7XpkELHC+yhhM7QuR8f3A1Gm1ysnnf75ClI7Yag4PZywiVIF+i60y1UdDugUMeh5QFJNmgL4iXtdoFDw3mpPMCPVsI5EH3icRnK4TEtoE75FOjt2Rjk6AQ9FLRnWCen7VGW4suyONPJBz+pXm8KapVZoyzM5XGXOjhApZu3HvGV8ZFGkyicxdi2cH7u6b2bd5nLHX39i/9Uv/nL/0AHu4849EUOTFOcB2NAyGHEX1L8lXTGhuqvgd4gRE06pIB+Qom8oKBPjhdlUAjkiZ6TZ2UQI8jT6It3sF1RHqArGIOiCNga9bqMRSEFZqnfRNySTn8CufAkoA3oHc9JEZ7SnItQYhYq0VfJXOgWXQ6F5SlK2i+Lom2bMMAnoUR+I6cNh6CgbLh3R+9/9e9LOFtmbIq9tVJFv8CBfIJzeEUKlcq+62QKHeHwXdHFyxdYe6KkSv1u0NHxDrrd1wWcQdevrGg2Ptb2vbt8PT6SF0cv/Cd8jYz+leRZEH4l1gGpz/oXWTNqvrSMRgc6OnjEnnQC3xHhMTR8HWlG0nzMl5KRZtOx/GvZE76cDHHw+d9gG593BHGYTIckiwYXdiy/T7HUnTPoOkFINkoniZ89sYm0NTtFzTrm+ej63tyKLGcMMo1GE0Uc27kKldix2HQq0jFWRJtzqFi34ynMyzYXuSzWrMluz+lWgiYFAXsSduVE4JXAy3K7bIkCusAGEUKZ7IcX1MuaSnPDGVSlKJdMn/i2cS3jKTSlYRnOQ63N0niX9aQPulwSlmtMUZQqsPcQsDFoPIek1KKZUTcudNHqIJWkOq7XVVEYBSF9cH7qS67UxyQXcfjBWua9hPKQ0m1bqam2Ld4Vlz2PjfVqkLXoREsn+AYg+DoHtRAEsHgcNaBxu4nM6QXaugvaRcCI04b7GhVguMZlxOTLUcA8oGyNM/Fc8oY55NShmDydwmmlfNN/LKB1W2egjhs1iPpxNJwqYNE+ltHmm3+DBB5vUy/Qki0SDlz+ZGbubOCwRVCJkOEUgrnhlhySpKNhMcYF61dCGn/GPo07IaSiXylAsjZs360ESdOpR23u8h3Q1RlI8BRwWOZBhyjtmt5Rt1uAjsqiwJQooHjGyfwhH9KmhIpkuEGKeFo+JbzKQskGKcawmde1Kg7tS0yJ++zj38ZxmPYYznVm5Sqtfgr5Q1OXtsvCMhiF8iIgi6kwJQLXMVL7eSHvlUXZSWG322EN7cu/Hd0tuiqKQiEU4kXN5RNIE2dMlvnjqViWG87ggH1pynmz5tA94UI+m1SqcJDM+Fg3m81Zg0E95/waWetYx1irK5z9VTOmzyO+yk40pN7u/oHuobfbd7d1596+bt/d08HxXEdD6WQc2KtzTSYll7PPqV7/YXV+4P+dMHjmj3EeXlN/MFCPjxe+yHg8CtuG7QTYXhJSH4TltutIxYSqF7COPM9PgXXYYhtCen+mAydQiRYIIafMoIA8j2vSk9tKROQTBtIhlEqDQ1wysdGWpzqLvI2rb2oVZ8qFSxfUoU8HfAi5ffeuHu/saudgT6PpTKMj2siVAAAQAElEQVQJg0DVotvVEfvW/XvvanJyoNY2C9i18DnUY2650nkP+6u5uK2iL4VM3ZL6fBApO6VW+PAjZcpz9mQ+1OZ5rsuXr8o/My6X/tOukR031AugYe8xrwZ+BfUfPnjAx5gLWl1b1WQ85j46U14WxCeyQ6Rnhwjr/jrr2ssvvaSNtXUNVlaQVbrCfefK1SvJ8SPLwEX06ORYq6sr2uWu5PvSjevPaMYl3rznOKfKbokDaY8pFDUcj7hXrZE+UMl+Frkclt1CX/yVn0q20ae/dvwYPZy0BfMkqP1xXwZraxqsDTQYEELbA6Zdos9dKaHXV78/gOcKtIbrLLDWptfgsQK/tbUNraGLNe5mg4QV6q6o2+mo7DA+liEspMAAeZJAcWlzTlGcK6Cj4FRCyDJF97/sSPSTUnWSvRcqikI9+tcbDAh76pQdFSVt0c7SNpzX6XaYv3PVODaaqlHGPAh5Rwe19FsfRv2tf3ZHN/dLzeK6VHcVcOSIn8jYNMjjdktCjtbirk4JzzwjnokrG3AcyRb1RD3MRNVcVM2okilGc3OJ5I9yO4+3k0w69xOJL9iKKzT1XB8muRSwU2ulxKZDkam70lPBeZKmVGI/fdL9lY4cDoh3rQeEizh+ZjiAKiA+MHYV1c1zFb0u9btS0de0KNL/jDBSv8AhlPcCksxYszhTzo6kE+zu8FDmMeNeOcbehT6KgK5CroAN+uyrcqaIky3SRgwFPPzQq9BR6G4oDC4qt8MnBDUjeDO/68N9VczpOJmp5qyq8aEiZbOjsdgGNJ02rKesTD5XjuHPgTiOT9QYrsP6i1lI6D5kAaloE5XNudxGQEqyDeFcmTUV9xsKcfzeuXufdWWiknlaFLkEk5wiryHmNZvSi8a9DGKgGONGy/On/AN9jV1KjG0DLQMOpei6RF6qY/1D47HX4icyqhFZnFe7HLuIi/oRnnJdhwukMlQY6VmclxIOoMjdPYaatX3Kzo9c9H0W1nWgC3oLtW43IdleQT4y8ejJH/iJdlukInJShlr5U9651zkWFZ5x0bRLIwd4V+gwIekL2gq6cvkKgzbT7t6hrl69igf/Ghtfo+ForItbl/XcM8+pi4OjoaMnDGDe7Wp//1D1LKJkqVN2Feu5/CcxlRd/jO0Q49t+/Ej37tzRZDQUVRPsqK2QxYuzBxy70hxBag4kFRu1/zdu15+5qh/4/PfrB7/wQ3r51dcUysAmu6fZfKRnXnxGnyf/FfKff/F5HE6XtbZeKKDcLovGgEVtHefRYL2jJkx1PDzEaI6ZGDbOkfzbN5/+1Ot6+eXnVHaCVjdX1cEJ82j3sSbVJB12TqhTzUZsaA9069YHOmGDwx4VMc6ciRhCkH+ykNGtXA2DW2MQzodE4uWvEpcvXGBhqnX98paeu3FFffqxi04aLukZRrW5tqbpKNezV6/rD/7+36f9nWN1Qq4Zxv48DiBvPr/1ld/SwcGBm0P2PotzrsfbD+hPrTT8USkUOjURyZTRhs45g6W2jCGUCrTTwvEg/5coU8UGnowtDcTEt0lFZ698ETXHRZTAFz8C6rq+6yRmyOPcFksapyL8bYuOt3Adx5b8hZxuo0VA7znTJ0f+knjJglWyEAaDdAFCEWQ6byoJ3UIFdrGkcVlY0DgOMY24zaexkJ3sHKQHnekUKYdXSAh5oMigvdL2SBz5QkKQZUE8leMPtdqN6hQjleWE/Iqhq1kwJdZ6EPSd776v3YOZWEfFFFNWUoY4dx9s6/6jA1V42L/6qz+p3cd3mXe1fBD3r876oDtl7iVgY5XnFDpugPWcREcI66koGHeQwlAokM9LH/eTk5kAg/IUpUrqh1Cq4MuDcJYEyiBlvLGdFLFqA2xBAayX3PqiEJk8/hU7xhRZazDj8DZhY5kB54t1wfZyHtRMFunwPMw1gX6kMBUS80V5eqAVDmMdnL9FN+fQNpD/gerVtZXk7Ilw9D/giIrZbKY6PD7U+vqKNjbWOXT11WNzvXhhU9duXKUvkUPeWEWea293TyM26Qa5j/cPdHJwoLXVHvzLtPEU2GXNl52d3R0uHRM989xV/cBnP6XX3/iEVlY68GjU7QaVOVtFNtfyx3phEtH9CGqihNYXG9aUryljDpPpH3tkc50t4PQSM9ZgH0LtUBpjDw5TGlrbinlUbMLLC52dCcu2z8Kg4EWPFW6Z5zU+JufPQh5ksl0ty58OoUpZyzAlmL9tiG0wPME2QygjleXL4jaL8YTyNM+lRkOOQdA+0IUFGCQ/bf229L/hbU4cG5Gl6GDPna662HaXsCy6KhNf8il3G2aexIVrBNaBxyzZKbbk8pKxfxLwWeTlhAmWMPGG23nei7y2LRqgmDfNNNgCwA6ikeZHRZ5BvtNu38SuswCsySGRHrSXwqCQ2qcIvYen4Ny2ONAuI8hY+zJVu40FbFu+pFIEuXVIcO6hG6Ry1GGUKWx1GYifoR3fAG2LPATloVggyHpoAWVabxgLxqdI6KoNF3kup8MhAXq4ir7JaeJugUA0ocAhcknnPIOeok/edMrz4gysEqwlDYAAUmh4pycZQYqdvqIbgodpz1G25S4z2lT7Rr5Uh9THsCOXZdUjAc/W1uBKvEYep2viPCaCdsmBRgLIAWFOSWBQV3or9L8rosA5bTmZPKSRhYgC9UKq5zxIqd8+8KcxJKB7dToz+fwTWcstC5miGqBe6f0wqMiJ54USz7ZhLX9oXWmIiAQqBtovQFiMb8c8uoVKQttPHhJh4rLk4dDZ/89/719TbyXT8OQo/VuLB+yjRyeNkpOKDwAhTNXrNlzupcsXA+fdQjeulXr+ub5eeWmg11/b1Pd96ro++9nn9YM/+JJ+z4+8xnnzFb325vPynwKvrKzRBy5gs0LDYdDJKON8SOtr36eNT/zPdOnT/2td/L5/l8t3j497K4Rn6PdXWO876nAe6dKXfLEOuE+G3AFYWYdpPHG0eX411jVoGH+nlzAd5KePqwd4tkDfZIQlsPUilApFUEHbRdkhXixQMtdKuX1qiQgQ47oAKZqn9da8ij53gs//W6S78v/g5eRkpPWNTYW8g27XdOPZ51TYWdPpaHVjS4dHI33w/h2N2bsUAuxBfg4eyUaMUUyY0e+edcX66/8hTU295+E54rK5stKXf3PGH0f6OBJu372l23duU6+iXyUfU0c0wZqFiTacyYdHR+pTp6D/Fy5d1AlOm/XNTXXof8MHMvPa3NqU7zoTPniIn4Dt3bp1i/E91n2cRr2VFdXY9oj70G3y1zi3j3BKrfOh/Aj+VJFlm3LPsuPLjiF/XO/1VpRlaJS2T46OdRGH2RH3IqGDlcGAaTJXd6XbKhV524i5tXBW5FLp0Dl0J42J4zk6ywO8PaaE7ZgGdFDA3vm5csryEAiNgn2sVMF+5vNwFxvsd3rqdvrq9rrc3bop3kHnHcpsH0ZyyiSbct2C+i0CfOVJK37CAgTnH9PMMZyAzZXwKIuSNmgH/t2u2+6q6Cz4lsWCd8m9rJT33hAKdQNzJs/VdDMdNida4Sz26Rc2dXwY9Ku/80iHYUt10+GchPa4d6U1ict6Q9ztB2UuoJzzlaPIY52K+5cREDjHcxObDKdxBGSIXMhTLGRc5+Y4Cys+Ak5S3PnnMc9oFd5u02NF0xJeoZCRGeby2qc8UycvCHKFQO0iV+DeGXCgdtdX1b+0qf7WhjrEi7KEAAGw+4BNFdhpd9qoX0slCMhXxsJvdNVR6JTs+shQj/jOOVbE+VMdP1asjqBpVNBuKPsquusquwMJIat6ItVDyk9UiDCSRjcSoWa0D1EgsLChUTPZ1Wz7PR3d+ZbGjz6URkequbAkJ9BJpfqkVnUyU8PZM1Yz2oYHDvY4mWuK7U85U5tWOOKFXqIyzYFweCTQFCqTQTSFDIusU0EXmJMz9FFx1450wPuN5kKfgbHNIOnRlx59K5lXwiYaxhJlJYaZmEYAukZyPS3zY5sO7icclLnT0DlOkWgD5cqwEwcmtD4nAOjLPgGTRWwupoEX8lhC8ekBWehfoCON72LoO0e3FR8U6mxTe8Wz+vGvHuqvf/GOtutSGXMkQIsoDLHfT2MplFt0nHIBC38eKY9hdZ6gC4U7hWAcFly10+tjyGIxHKrHQru2vkl2hsNjT4c4dvyrkBubmzo4OET1ubpljwvLqkRqhjHOWAz3Dg9kr3aPidxhgs4ZHHqeFuAZRjvFE16RF9BgxSVoirEEJkHZKdJ4xyxT3itbZeJxMx1dURNnGk9OdHxymMpefPkVvfjKK+oOSn1w8139wi/8vN7/4LYGK6v0odYEb+fKatD6xgp1Iwv2Y3BfVT1WA/YPd1XhWPKfWhRFrY31rnyhq30YyObybyI93HmgYwwaDfFF4YJewrHUKYOO9vd1hwX/1gfv6+TokAkclFFnwoWv4QBOQg0D740myzLkkUiyCRa6sIm+5kwI2h4eH7Bwdchb09HhCRf3x/rg3XeSXNeu9tTtIP/qim5cX9OLzz2jhw/uaX2ln34L6O13HuoZHHA/+gf+AJvMnKHNtYKHXxhfAloSP07KVuo4cDwSns+nsnLyEjC2EoUbIZADAmWpDk7CyBi3cM6ygDA9nkWOuCwiBpPN9P7ij32k31IgHtFRBa/GMkIa47IedUnzpsT1HTuPc3RkB+TkoR33ymVGK7OQmxhmbukJbO8Qu06Z+liw8QU5fYauAhtdoLww2GgcBupRnXaQCblnHER8mfaFOYFxn+KoSMBJMR5ONOFQMk4YazwExP21YEjcZXZoTLh4G/Xkkabv/leMd8WiXKlphvSORSrDbu890O7OvvzvTd2581A0reeeu4Zdb2mAfVs0l/36r39JN+/cQ2+ZPvzOl3V8sJs2+CQ73JaP1ZvGHp07bo0RFZ2jLv0j4fGoPW40Vp9DPI1XmlJeGdBXoFkCW3M80kiAI4xhXSmit+iTCvlLWVA+ai0IzsaBRCp2fSqyYdSqqqkq9Ov2ajaS5KBgzfIB+DxMnyr7ZcU4/DhgEu573cwU+ZIwwXFycnwEZaNev2TtGOMcnrDWTHX3/r3k/JlOatbAY/VZI+1QGR6P5P9bYLfbVd4pmIvPaHVtVZGJbqxurGrr4lbSwCFrREpvrad+PH68C282WGTc2FynXbGOHKnT6WidQ6Q3pYovl7X1lThAYr0By23dpNDloOaL5mw6xuYAB9ChbW2BCY6eJWx/dgj6kDzG+Z5C7HE4PJYdVv77+lk1Vc24RuZoCukPrX/PZ52DfGeljx4jYwWQJxGj48AcFCPcIuWmV8gZb2LtmwgPqkj2modAWFAlUDOnxCBID9aKndVGkrFSXDiefPlp0I/tLZF+rxeK4zlXCk+nnPk0nL+Ey4ib2u0kkEaANEKpacfcb/IJePOkCHqhvmVNtss8as7jaVs2Hxh6nL2yEYWRn8TMEXSDiog5xyDaZqQIjaXQL+KnBE6bLFA/JxKYbnkCGTyhKx9lBwAAEABJREFUJVi+n0i658uC8+H5fNqiyBehdv8gsXjO+uAMt2skEcigoTTuRL/HkwdokNDFjiE0dpJiZBHy5CGkvDwsQtbw/DwW+a5rkGw52k6B00phaPPTrgh77M1roscvYneeF4bjzq9dzrrHKGN+6MCddeBxpLofkg7AWYzEOQqqkhHhQ/BEvpZyUODyBLf534Dac8Pyeu9lXlqsZSu22zYOUzruC297HqwVSAfrochVODSQISzzHZZBBZez0kDHyz3Ve+dSe26vwc7tZKk5+yWdOVPLHwbNvByg8bQu5G1tspZESVTr1rpuUbEPeu6jSx5YKCCH5SmQy3xcOdKWUbP3/Dv/1/+v/srPvacf+6Xv6m//2jv6ia+8q3/4pe/qr/zsN/QXfvZ39J/+xG/q//Ljv6Y/+zd+Sf/Hv/4L+g//6s/rP/orv6D/4C/9vP53/+XP6N/7z39S/87/47/Wv/3n/ob+rT/7Y/oz//GP6X/xf/4x/c//T39D//r/5q/qT/yv/pL++J/+C/r9/6P/TJ/6V/9jvf4H/iO99CP/vq5/+t/Uxov/PSlfU0SOhIVclm0JdzLFGSfHE9wJkAPUIyPpJQRHk60zWB4ZBynP5YartJkhlaPWRJ+HQnlBnnkkFAopLBW4iBsFYZmcBJSh15AXtA3XsNzRW8tJ8qaGeOGlZCjUvfApDZ7970rFmi5cfEbXn3lZBydTHRyPOadGFeWqOt117LvDvjrXybjRL/7En9eQiyCN8ISFPAGmi/aW+kJ/O3u7OmI/HbAPP9p+rFUuxslJM5misijfL65duyr/9k2v12M/76nEjpOs8BH3Droh/3MWQZlGXELd/ywP3B0G8rlufWsTPmNduXJZYjM+GR9rwv7a73eRSVwgo1Zx1HivnvHBxJkVd5WN9TXsMnJWQ67VdW2ubzAmQTkEc+bqNT6oj2cTTSYjznh14l2z9vtD+4hz4+7OgTo4Xqbs/b2ylPeKhvIGuSv63to+Wl7syYGO1JyLEnyRRJZqQU+T5x70SDVnwErmZzNrEVPaZSHkKhj7QNvtXFqMP+2UoUCPXc6oLXwO6iNrv99Tvz9I6JIuOT97LcihF/WEBsz7DBnRiFrncnlRdtThrlh0OyqKLigVsLmStJ09XXg6dNq0LpvbKVPNce7VmoWZQifqC69e0P/0hz6jP/LZF/XdW0f62q0djYtV1b5813NFHAQ1Y1RbAYw7QghTIMiwRUFnBSGTdes6Ti7oamyA6nK2uM9lWSZl1mlDkIHQstJTP1nbRCRsqAwbRdr3+TCd7QIFtB7njRoQ4RK5R6ZfhiilqhcUOY+GtR7LR19dzo99zpjWhagbOQtPOcdNuY9PD44UD48VJpVKHCyBL8S528I+Gu6awQ6c8YHq8T5n0BPFIrZ67q0pR8eJXzNRPdpT3H8kDXeVV8eAu0gkjA6pVwPOltVwXzp5qLj3geLOO4q7t+Q/9wrwCLRLA4xPgeMHRXI+pVEFwtKK5A4Y2JPqoXmNUj5qaJU1J0Bhcxwxc8cT0gv9zxOiC1BdWeYq8RU08EJ1mmeZfA8PoVAdc51wZq/nHcWsqyjnzdUwDxvswONhpO0WmczT4yNlCCDGiTYdR5Y2L1PgPzlvnsm05yGTLzIiNhTnc3msU77jQE6gjuC1EpsMISpHnm5W8Jm8p1Hvmr6xl+vP/9y7+snvnuj9E+n+/kwNzqI5OqX9XErLSRuGZZyJGwIT53ugIH8JQbvkgf7gV0scFBTw8TGwYxwyF7YupsXr8OhEM5w0q4M1jae1hpOZ1tY2tLV5ITlAbn74IePq/CkL+Vj7GKH/7Z8xTp4ZfCbDEQvqWGO868cs8DUXuYJG1zDiCxubfH3vqGHB8sWZqaTIRhNLLD/vIGYhYeSy0hg+/yrE6HhPd2+/p29+++u6ffeennn2WX3y+97QpcsX5I3hG9/4ht5790Mdn5woh03ZDQr0a8rhY8RFZ8KEWU60Cm/krBqrLKOuX10HG+iiSv9+QdVEHSP7/UcPuehO1IFP48si8m+ureuVF1+UHTIb6wOVRSYb3ZwJ7DHO86Aiz5OhKhObLv2gIMPju8JiuYL3v98tdfXSpk4O9/T40T1durClCxs9nbBR3rv7QN956y35/0ZWMWH29/a00utqb/uB7t38QLdvvZ8uiy++sKUtNipvShkN+TerxE/NgS91WoGUFm9HG14NRklgfQJsSqyM5EXGAaQiLJTQ1JAQg4S3jTmilxqZfKBzPDKRI0QJiRm0GHQ8BSWuwxhHNjAfxGri5hGxuZpL5qJVWmgfarSR9CYF39T29wzdZmTjrZUugZ7RtO9+tSwiEkJDIvXMBhFyFNMiJ06MccqVc3gsscGy7KrEDvOiJD+gzkBtFmP3hcWmwp5ss2Mu12MOBlOniU9BumAzj4bYz2gJHAzLuOfEEAfRmIu6609nh5oeviPlE4W80frGOuN6kcWz1oN79/XOO+9o+9Ej3b17l/BIly4N9Cf+B39Mv/dHPq887wLJB5yT42N98N77unPnrn7xJ/+CHt9/VyFY9lwKuQIQCPTET9JF0lNMY1+7bx6j6Yw5O5N/I2TMfJmm/o1Jj1kDZi04rIwNyv1bOTOHRj3TjEPIjLDGm+120BpfSGapP2kgnGkgWy7+43BWEi+LQgEUIWiJQDzkwVQKxG0Hp3pPzrNJkrXmkuGy1CfR3SWoQ0UywgIU8Bzv39Otr/+jNDcC81LY5AwnXmBB7nVLeE7o70Ser4d8KR4dDtFxVwF7MPxbjkMOcYOVFdX+csGB7dLVq1obrMM9V4/D6YivnxM2X1vejDCwOQ0GK6yfqxyWeuoUOIOZ92scGj2+X//6N/Th+x8kJ44PsSesmQ1rVAbHHl80exw4Exw3+JLq/A7xTrerotthneq0YdlVURZnyIOKhAJ1hARePMRztWEIKTRdSPGcNMiCnvxZarnN/b7P/wE9/9KbbeLcO2BrTuZUzx1J2naMjJT+Xi/KeUwpy3FK1q5d0Ua0WAtqh9hsZC1Jaw5znyxU/qSMpyw+EmlSjuu4xtNwU4lg+UqEUBEme3OY2mz5LMlSV+lDCk8zI2sUYK2oWaMTkLtmDtZeB4m3/ahYjxs5P/WJ5k5ZLCJmvYieBqd5jqC3VHAunrJI8zDgPEQCY+R8oqiaN8+TMpsLencficYU0ldkjhxZREg2dZf8AvEc+ZdC5xQbBDyoizIPj8sNMhdPQyFLEClGmPipfhfxhjna0rTlyzjc4EkeOvWF6Wk0rA2ngJf3CCpQjfZ5aDB1ue16nuLOO4+WjHf7nBWFNmodilUqOALaUKe8gstaUtpdRtpwwSIlWrp8ESdYFDoIiUeeeAaKPvqgAwz2ab0hshhmKQ+prtIbDulp84iikqj3WX+GnJOU2nqqBRORlQIYBvopEAJrShnS+hIIcxMY4gd918BjMmUcpuydlo+Spx4qwEsOXGImuSMAc2ODSvK5rvnVnDvssPKe5f6JigGZChBCSRJGVLV5Rs4rkXa7fOEeDDa0sXZJly5f07VrN3Tt2ef1zPMv6sbzL+vZF1/SDXDthVd045lP6MZzn9BlcHWBi9c/oYvXX9LG1Ze0dpnw8gvEX2lx+RVtXX9dG9ff1Nr1T2lw8U2tbL2pHmHoXJZlNdx/n50cGs5bwvmGL/C20WTf9MHdF93JeQUDPQWQs3/4MlyU5LLWl4xDXoS27y5PEMPe5kEl1LMAKcpLkIcg13P8DN472Evg67YEjWgbcdoHpXssCE7TqRg602+9+C/pwo3PYo09fXhzGyfNZa2sXZGKFfUGF3RyXOtb3/mAD7L7Cnmf8ktU56TAuPpM6TE2fzP3/l8E5AErKwMVZU8V95CLm1saH5+o0yk5L21oZ/exOt1CtsGajzpbFzahzbWxua4+e2PDmSRyQcMcJfbio4N9bWysaXV1Vfe4SwzYX69fu6YQMh0cHqi70tdgsAqPoF6no0uXLmo15fWZw43cxs7jHc24E/TZ7yfceS7h4OlyfhisrND3mOodcn4vOONE1vg3P/m65lw+R5z9GtarGRdzceEvqZNDs7e7Q52eQlZyhuhi8+1e0O4DjjPH6cBc7U+es9YudGYbr7mrRfi2+4ktJ6c/OcQOA6Ef1nMmRjzdb05HkcKQZn5ZBOqVCxDPW70WZSGjg9OmKLsqOIN0O10tUXTJS2UFdakn2szBuSaCk6QbZAhZLp+nSvMourJN5yHITqiCtPl3+p3UTsdpn7+Y3/N8rhq91VmhlSbT1Ux641KX+I6ev1jr2cuF3n3vWJP5FU0ZH//5TFEH1emsQOPcKbvdUkXZlRrkZI0QtlGzx0TVUoaug3DAzVXkfcY4E80ypnNlWUEoZQF+3OvmkubYzJy4OUfClEcb+AkohMBPNmf3nCtyxoQJOUEMZeI1XY4FFA3n0UhujX5q5JkayNT4t20oF+XqZAorHQUckiHPub7X8p+GjXcea/zwkaaPHqvyOo7NBfbp3L/FMxuqAdHxjtRf66m/talOf0MSPCZD1cf7Gm7f13QPx87wUAH7DPWQ8ECajsAUjMUhVTnnZS6wOH62pb0ddbH/MM0kHC90XUElyzZ9xN7VTBXxB2iKZmbQYKdVdaLGPHBY5Sgi4qwZIXMjyXqDUnNlwBkMBsHZM0/366IMsq1M6ad17zt2HgJ1Ar0OenR4pA+2dzQOBU3nquzoYZypzNElgrk8XmldcJkbp80Ys0UZ4VzQABpgSBQdWkDodA5mS8NK/BIv5hm2kHi7wHEgx+HveT9DbmXM9951HRTP6h9/e0//1c/f0i9iu3vYa1FkOj4ap/3DNh/4aScWnXScBA8GvEg77+OQh6A8tDgtl7S9/ZAGDsVoqaC84qLiTajPQtcwWba3d9WwwDzLRjnAo72zvZfSb7zGgR9F+P8+ZLo5vQ9ZkJ0mRyzK49FYQ5wwXuxWmNz+LaDR0T5KnbFYFBpguMxh9ZjUFY6lnd1DPPITbKerJu+kf3yKWc+C0BG6pF6tbi/n8tQT64v29x7rd3D22EFzlYvXJ9/8pF54/gXt7e7qq1/9qg5299Rjcbpx7Rk9c+NZ+Tdj6qTsXJs4r7ZwcHXYSPI8041rm3rzjRe1tdkXnVOZFQyicGYd64g+hDzopZdf0LWrF7W3s6Oj3QNdwAn0qTde12dwPt24fImxjECyYyfPc2VZpoxFIWTElcFvrrIMKsqcze+QeXOoi1sbif72zQ+1sjrQF37k92p9c1NDLtLvfXhbu/sjHfPVpELuAI9qNmGaNnrvre/oEMfRjetXtMP4/cZv/AZ8K5VsIFP/ZlVRKoRS3f4ArEtBZz9xESVMhswrGt40sO5IWMWYHClyPuSRfMfF6bwir8Iu2rDmklKz+HgiwZDyxAuaFGI3cZHXpDo1fAEHwQrEVE79Jf0ipMn2acS4x+Q4qLEROyS+F+y0tDPFTgk7JMY4B/xrxQ79GzbON5Z/FiPkRVgAABAASURBVGMnwin4cpRoWYxaHkMcFmMwVUtT4xCgr5YB/Uy57M+QvzYsM/uF+9sK7bcVHhiDFu0AtHmOoynUSb+IuF4cb0sP/29SMaFOzQF1FVu7ho0fckh6B5vb08Hevt5/9z157bh25ao++5nP6qUXXpRihwOFCGP6RwhrnC+3PrjPF7KR7rz/Nb6q7dLkQg7mdwAKuYJBNRE6OEUaLzHUMcloe4iMHd0k7WYaQjZH9OCymtC/lePxTGBMKw7bntM+yAY2vcBmNmNdSXQwSuOO7iJ8fQhIQACGmwaILB7Us4i5C4FXntI1Bzn/9pQdNh4f861pszZvI1GdvaiZpoBDmPAgEZvZ7OiROmXG3MlSGNhcjSLPFHHqXL9+La0pkQVo/+BY/dUNbQy2YJypy0FnY30dPc0VsgDPDCf3UP5NnyIv09pzgvNvny8zRSfX1qVNlrNSI2zNl5aiKFRAF5jRYxxFJ6ORJjgJHz56kL5cioHOs4wgqihyDqID1r61JzBYG+BIMnqUr2htsEY4aMO1lRT3oXbQG6jPwblFX4MeGAza8mUZ6R7ogy7l/U5f3V5H/U5PNhkEod9xgbkC8gl9OT8Ugb4UCnlQYI1LIRRp3RBUjAlWQywCjzK2tbAzYmmOp3nAOlMlm6jVYB8N9VI+teAizCjFlq9AxCA4fahCvEmkqS4ZHwmT3NDQHsUyqPTEY74hvZyd84Keeu5TTT3D8ZgObvQrMSGEUvT94+FC95jQ/Sd44nH1BRK7JwoXHJGJp+0f5SYnWBQSUGi5CdoEsjjuPGFriTa9qElByieELOWevShPCY9XivByXov09otc8w2sIy1K9Nloxj7kATN/I5Gll/kZlJ7Wd4ET6IaOW68YReLjuOHxp4g86Ih4NM7GlRRj4nT6LZPkYJty2G/XKY/VeZhf9FjSLNyU+m4hz4M2Uhl0SdnQPv1Yba7sakK3gYgtJQ9BeQiJrQg/vt753Lal8zktb8EDPvBYpluanCBPrAOx84/vFh/JgyCEQgXz1Jet4txYmYnnKwJrc3NDf/gP/SFduLCBnhv2dsDZw7pLdk7cOk7SJn3DOD0pJ8WsLusL9SUeSdfMkVMeXGbS+s96HR2H0Dwh5vH4YxcwiJ4fIJ0zoPNekvYUzkaVwfoQQcVe4PSUy4V/e3HCBxiHPid4H1quI7a4Zbs1e5b3jWk9VWUeyBfJa8uxDGTColJXLE3CsouEPKmvKfTLcI5DA/mXyTbqzCVsyS41lnkOSXucQa7gYWFIQkJJXshZX8tCOfuGUZZBRR6gM3zeI3QamN4IqZ7zsaPcIXDeEvDw2Cc+if+i3PlGsUgnesEEICrqoVuOtGkSRPy09BI94Py5du0L2juKunNvR3t7Y/a1YXL43Pzggb7z9gfa3z1hP7ukS5ev68LWpcTGtpDA2GNu5NEOrNO+spCp08lVdjpaXRvwcXaWHDz+bZ8RH90Gq6sc4WtN+XAyZR3Is6AHDx7q+77/03zQmaHZjOGMLC9zHeAACnme1omtrU1t8jGmKEv0WjIHLtJGKfOLfM0XfEKgriTfbbyXXrhwUZ1OqUP2+LX1NflSOWN/t93ZEeS43AMufemDdKfQzHbG3rm2saF16kyQuVvmKqCriM+mQ11m/tUVZ8FIYzxJH1Z6Q8JwnPsWKYWQU5NWyPPeaXv2WSjNH+qHoNaGGMuysJ3krpbmWqLjvJYy0EweQqKFKVmOU5d8t9EiUNRCtAs5Iw0pNH4bNNemKAweL2y2IN5mmsIw1ZwxQEAn3QPkdz8RLM07kpS4s2BB5sCgIPlA5jhtfOEP80L+t73u7ki7k1xhdUvzzVJfu3ei7WGlrjqazALOoK6qplTgzCzNYYM9zGcS60u0sflS74u5G5kHHAiCFrqqq+HYkErusoJurrlKPsoXzBuvTTPszXmRfGrwVgKNpEjIMqKUwpsprG5pO+tJMcgd9lqY1sjkLJnTLvSMcaiJ48yMfISd4ZCZTY41nY2QjVY4n5XrGyrXNxVwODbY6XR4pOnBtuq9R5rtPFK1vy2N99UMd1QdEo9T2qzVRZ5uKNTtBBw5IzXcJ8fQN8wJLg+K+7tqDu5T96FUP5amJ8hkHCvUR/A4JASzY4XxgcTH0FA10jxnCAtN0Yuw6/RnXehX9CMBdTMIzNFKkTU74ggK9C8QzhjE4Qnyoak5fZlnDTpcaDVDd6QoWrwllgiSmWxe/gDtIaRxZIgEleYo+hbXn6++e1cj9XGhIRtjh8aVJ/XOoTWfORYImKeiXfmHosZp4jWMbR8Nocc6eowYGyrpSWSK8Pd4pnzUEbk7KOVRFmFG3LY9435RkRzXGbq6oDuTdf2d37ivv/mlE/m3fgLztUN7L126rk++8gkF7gB1LoU8hDRJ8/D/Xyjol8gDdWnc6Xt3bqri4utJcHx0kDxNvW6HRW6im7dvcxBvuDysYig9LkldjRmkg0MMgQV+hcvDnAP7eDRBpoIFeU1CaRWOipoB7ZUdba6v6hoL5YonS8i0zhfwXr+TFt3jvQNNjoY63DvUzs6+dg9OdDiccUkSg1uix1I13lkbVUF7ZZ5rc3VFLzx/Q6994mV1ilx3bt3VdDLXjRvP6/lnX9Slixc14SJ1CwfK3vYRNCu6cPEKXxjWsLtaB/uH8v9BaW/nhEt9g2Oor8tXL+jy5XVkpx9cCNfWtzQ6qbW3P9TKypq2Ll5QwGJOhsi3f6Lh4USP2FSO9x9rdaXLV4QBmwYWw6BmmqvBoGPT4LKBJfqYcRhuSBd5qYoLun9D45133tbO44e6hhOn6HRwNh3p+jPP6xLpk2nQzuFUDeM0xsq7yJCjy9dff101zgf/uufzzz2jx48f01ajxztH8qbTZxEY82VBHM5KjL9dtMWmI33nW++qZqyiLdMWKP9EoWjVtGFEDmU1kzXWlXzgq+ETAQlYUtP1gBdqlztsSKdJAe+aeITXKZwGDWVxeciCn3m6bqpH+ZLeEp2iEZK2baY2OKz54GZHwnks9TEbjxn3iSbY8phNeIzn2rbq38YxJuQZKR9nxHQ8kw+JU5w66bdcsOtEjwd6CMbjiaYJCzran4Ka8fNiX1OvZvNMm6j7gOBok3fOLA0KbHzKCwUW2cBYiJBEKkuhArT0kUr0UmWnZkNp1F3JuHizMTS5bn1wVzffP2KzGKQ/D7x7e1vP3tiS51LF4cbyvfriJdIdbGlflmV1ZRU9sBE+HumLP/0Xdeetf0ojQ+ZnaEG7IQS/kYXNkJjlycMiLw/kB+XOt4Tkuzww/4qilOdhCF0F4s4LIYfe1AFqEAkAD2YT4cNAeiSxrdl0hmxjDRkj63g4PMbBCQ6XOCR9qEOnj49xXg1lujFjO2XM0lhzYLfebT/JbtB9jX01tivGIxqmIc/5T6JWpCwBO0cxCFsTNBzkgkIeWRNG6HGc6FY5TIo1Zzies24cKXR66uJU3mcNKHwQoO/9/oqKTqmDwwNkHerkpEUf5+uV65e1MkBXedD6xgZrxQrtiT4e6+GjRykc0bcTnMyRw4zYlG2TIQRtbG5qdW0VmdAptXLsx/BXXs9tx42SjSIgh1EiRxe5SqPoyvGCsOiWKrDHFl0VXUB+1yDeAb1+H2dST51uB1rQLQgLBepm8EeEJ57IOhfjnLwIeKAJyL2EWrGxAY8/5TztvCeyyIq2C8aPQGksPXasE57nhukpSOOzIKPy4jF/Y5E0DwhTKtHaHr4noExi82qJqUec9+mTeOck82VXFG1T0MeEGse3QS8stwU4xyJQE3Wkuo6TfPKBdZsflOjQnxIgo4CHSPs4bhqXB2ZUyk0y0KDDlOFXziunTQCvsIDrUcDTKp5ajEurA6qfi9MXMlL/2H3ZHNoyav5uT5KNVlkIlAfetFsUBVVILPJbGrI+9jlPFxSo/zREv83DSCzh43iLPNXhBVmgxA982sDvVKWlVYqnzKdeOek8BFoS/QiwM3LpVB54Ux4WECFVTh/rzXvVEssCaqU2l2FKLAtTGFLWstzh07xN5nzD8RY5svGQyQMP3jxEUnWLl5JEwtN9aBkkOr86nM8Ojo71pS/9Cy47Y0qTlSQjcb8SbOO2C88rKD7uca1TKyOBRbU2ZLti/kQOtXbqJH6Ls4LPIJ7/Dg3Yp3atR9O1a3ilmnOJL9Az78PGYq1I5wH2d+/zCez9zqsTDRK4bWB+PnO0zoGZ0scg9tF2L69VsTe4PFpO6N02QSt/6iwdIrROCaxmlE/MGejYekygJGVRtEzn5LUQtgUoa9MBewPUL8qQ1tyCtbfkvOewQ7zodjnHsoaz53aW6zjzy3twkcY10EwuXjxBIV+gJIRvCKzjKVymSwX28wTvH6BI5dDBPyzohWRnEGOSntOItRGxiRZkO+7MZCNRa1de1+s/8mcU8oH2OTN/56339e67d/Tg0QHn1pJz9XVduHSNDxEbysu+ukWXvYl9Z7EHddz3olBANo8D7FUT8b5QdnKSc62uDrQ6WFWPD8oH+wfaWN9kH1shf5X7Z6EPb96Uf4t30B+kvTnQV8vb2MjYbyPn8hByHAhTtb+VHtVlz27mTTpTr2+sM/4xnSs31jaEMEBcwic4hwbsl10dHBxobX1dZVmqt9LjA+8x8cIKUYWNr6ysqMjpV15SHRrODCM+DuUhcNaYyL9dNOSjeYUTocIeFaSB+XDfSEyWr5yIQWA1+5JMFJ68qbMoIuHHFA4pgGGgLUPExbi6+3YY2cZNlZsslTmlRYxMHqeoToFbaNGmKWwjlBHnnR706ewQsFnHC/c7Q48+L8ANvZuuQTcOGUhbzAKMDmMsUg4SElGT3stXToGdBnnWKGYdHWhVv3F3qJ95+4G+/N6O3r491c446q2HOxrXXY05q1SKCsrQV0/+5fQKh0XNuStyFqRY0Zd1O4DqQByQGSmfhb7ePSx1zI29cLn/EmTe9iPjTptlGX1D39z1dO4ng6ZsMpWRVmPBiSmkUq6M6pWNunmjgJ2FWrRXtsA5FSNxnFqqcmlMv7kLRu7c1dGJKj5ETg+ONGatrrmzRGQMMOxurKq7vqKS+Zv7/skHxQh9PDpSZF7Ew0PF40Nh1CrQQsAR0Uwmqg6PVNmxNDzAD3CsnL710W11sKPJvQ81ffg2l4m70mRPcbLbYrYrvEuAcLSviHOoaSbMTWS1Lrq5umvM59VSHh+hXyaXxL1W6IMpx9lpLnz3UpUhT63IvbUa1WpwIAlNzQO8CK2xLERlWaZ5NgeNXQzKGIcM2t5KybrR6Jg7W5FJgTF0m0V3pkkpHRVd/cJvjfTuzUwhu6giC8g5V1NIngM18kzwVYwnM3nuRcYq1gXj0lWpDuPKIPLYVCP2E9XwX6WI4zBGvFnsQf4CH9LYR4nS9MYuonIa4XGHlSmSB4E0j6oYd/OK9GOiNX0DX9s/+tqJHkwzPuT3dZk+//DzF/Qn/uC/rGevXOeDmtusFLxJNXWtBqV6Q/spJeFbAAAQAElEQVRvi9RwekUpumkHUV/+ym/orbe+rZ3tRyxk+zgLZhphPO+++65u3byjmkkyQTm7uwdUy9TpdHV8PNS9+480JV8YoP98YciCloWQWhD8I53OUFjDpS8Lc3mBGfR7unhxS2uDPnRzNThGjjHoo/1jjfDUHh5NdfvOtm7d39HxxDJ2WUAzZRkLCYvIGMeO/xyqT/zF55/T9StXMKRM3/r6e7p78zFtlPKflQ3wjN6//1AffnhP2/cPFRjIyziBBoO+9pgMb799Sx98cI8NYYoRRA1PDrSLMyYycVZZnGfjSrc/fKD7d7clJuKVy1eot6dvfP0benTvkapRpSkGNzo5ov1KnZIW2FjmHFAqnF8ZvaMi4zxHfzOcZmNVsya1NcJZdsCExhq0t7Orrc0tvfTSi4zB2/qdb31HqxsXVaknmlBWdvX6m5/WjAtGr7uiLnD9Z597Trc+/FBzjO769Wu6cf2igg0bu7h46RJf7ftJgvt37ujXv/hF/dRP/aRe/cQL8ugwNKmsfQVGiBiZtiPbVsVFfQpqYIdQAtYfofSUjJAvH49QpK7hg5N5OH4K13E5oesZto1lfYeuM8UO3PYUW3G7Cdi384wavdbwcX664CfZkGghl/lSLDSMjkUTlC0yibWtQ8ukYbzIgXfNxK3rRuYdE/+a+AwHwKTF6SGyYsGoFGvXg7eFNqxM7N0be2Ds7RgpWWxKDiwOC+KeKwUOgw4Hmha+YC+AE7QgHzJ1wrEKbLa30ucAMVCnt6rbt+7r1q1HOEykouxqb/dQs9lcL734ikJWaPvRnlhH9Hu+8CO6dnlLNQuHfztvPJoqKNPj7YmODiY6ufeLqo9vInFo4QAKIXsADvMQyAE5cHwZhoLiXG3fCpVsLmVBaLiMfgeHAEKdgpbax/zmCh4ZdO6x9FjbcWUHm/8MzgefYw4/x2xEh4cnOtw/kuPHxJ3vdWWCs24GPP52/qSh9HgYGGVk8HkY3pjG3jSmbW0lMgfrBRwH/j8CRIs7F/sA8kX5V7vXWR8CC6+Qt8OcHvFV42B/L3VlOKw1RbdF0dPR4Rjn1FiHfPkLnQ5GMdcjHDpFp9T6xqaGw0zTaaNetyevObNJxUeVIxzbE/K66hQdNches1lN2cRnOBUb5vgI51HFZmQdMwy0G5Wz6UV2qgb90blky+4rjdLfWpVtN6EhTafoDRXPPc47l6RvTuV+BV4gD0E59ULIybBeUrB4NQxrECal5U9ECs0lrz/Oi6w7kfmUxoEyt2i4TAuejpt/wGkvdOtLSlEWMsIizY77RONn/FpuSKHEI7AfGEyegv0osB8kkEdX6IlbM1xvCafPw/mLtBkvog7a5EIXzkggDXOexD/4nUOZU+jQaaJ0IL2fTi4zAwXue0iMSMFCaL8t9zsXKvTjBEjaTnm2S0vtnMgkSDAlBsEDLWPFmyZkpCacfgINqXPAtvQUbG/mZ7QNt61S8aNPGt+QepAHdybINjwcDm2u7MnO+2i1j8vJyTSWwltH55Hy3bGnkJMuabtAlgAPGiWHSEoEbGYZz4nwpHzCpx94pCyHIA8BVgXmGhIC9lVga6kdtwUfntTPVmftXlHXU/YS9oxWgYgNFY8S0quNiiKQHto6yzRNym1fSz6kPBIE556cOEAegfP6SvECXjyReb+UMc1V0h73JescFvuP72j74S3W322lusgUqF84DN4LSkSEMLXTyg5r8kIClVTkQWUJWOM8N70H9pijPf9WIega7B/tnC8SfYpTZxmah+N5ajOoSO3Tdmo3VzhNO4+2SSOAzn6cZ/nyRd1CXlNz+kJtyALwbEqBZ1Ab4U1N0QBPSGNeUsd1n0a3gGcH0M9UhgzlOeQhKIcmDy0f9+cUedBpPBAHqc+EIeSp7ZDi7l+Z5DCvNs/lucSMC7wh9vscyE11A0VL5MQXcL0g0suyto1AuwVwaAi6c0xTtLU9Vh8ivFEgkdOlhDiPrE1CnlRn49pL2rj4jLYuP6uYrWh186pW1y5pdfWiur119fiI3Ol29cbn/6h6fBwuiq6KolQXlMTLUCY+5pvapG/m3WFvPeBSe8gl1/vuGh9rhnxIKdhf+twzVmxnhBtra+nsvro2UMOdJMi158ozsXfW3AFO1OfcNeFjn+dCbZqQq1t21MWpdO/efQ1WBjo4OFA/nQ8C61tN/cBdqOQscKh9yjpFqf7KCue0Pd149lnuORd1cIhbAgfSLuHa+qaORydpXVglb/3CptzvXn+AI2mNtvpa6a3I/5aR5di6cAnamnHy+CzH6lwofrh7iY3Ye2in24FfhztCJ4VF2UWPuXLI/Jin91Ol/rNPUFAWQTTA+tWgiwpME9I5jT29Yh3z+SKtF+f3CNYO8zOvhnOJz/BLRDdGeQoIUxriiKy01mbzTvmUE03tx8X5IYnnTGB6htsiksoJwxmgz/EgBM4hU+5BNXZy63imX/xgW7/4jTvq532FTHpn71gHcU0quBPRn4jT4/hkxkfIkvN04Gw/Vw2TkBXikKiQBJgr0P8u9wOVA3172Ogfv3tXJ6FQrIcqOCP67ON9zuhgK51Oh5FAzKeeOffHLHaleRfOZepxmmc5hBhhJLDNRe6eXIglnIBGpO2IbmvSM+6M1fFEs6NKNWHN+bM+GKZ4Yzp3lPEvsE9/yCvoRcF5sqjmCtw7Ax+rDXEmrYcTWpRCFpLeZ3yMrf3nWYZwMOSNCsKyOlG1d0/je+8T3pFGjxRGOxJOoGayr8aOH+6/FY6jKf6CGjkaONfWQojCrGlkrFDUiny8jfgRInNrxrllFqUZjheqiCFUPapFk+IAy7230qyUpqDKM/QVyM8kHCWwl51AmrfJyLgX0AQ8PzP4wxpfTA5KzqbU44JUZ4VuMX5/8eff1S+/N9ZR/rwmGojvBSrY9CK6q5WpNnPPFoRqkNMfKabkTXGUVTFTJMSMZTt2u3bsklCC5UEWIZjrNRGbUhD+Qk2xI0ZNNKFInvxDGyVrTA19UfR0d6fS3/ml72pvvqo3nr2q/+3/5I/o3/1Tn9f/+F/+jCaTQ33jO99A1kydLMcu8RDPDF8c+Hrs33xI8IX1fNpx56H8GkyJT1NYIRQieTJwcdjb29E/+Id/X3/1r/xlvv78OhfHbR3iNTzgcjObVSyQQ+3gqDjggjanA16wRHiMB3JjfUv+P26hL41xAB3y5X7GZV78eLD9j6s9frytIfxmTLxqOsG2pwlMNzY2Rrmeq/aFrAmaTOd6tHOo+w/2dMAXg7mYOFmH1kr5Ujc5megEr/hoNEwL3ec+/3l935s/oNFRo/ffu6cCBb32xiv6wS98lovySzren9KXGV/hN/XiSy/r6rWr6nT6Gqxc1NraVfW7a1rHqz+G5+Pt+yqZlA19vsXl++RkqpX+hjY3ocW7nxeFuhxkVlbWFZF1tb+qS5ubeHGleTXV3JY8b5DV2hE/EShtOhUT0cbjxaJi8AeDQp/77Ke1zkawx+Zx4dJVHF4zffPbb+vS9ef07IvXVfZ6Wtu6rDc+/QPaRdf+s7CHj7b1wovPq4tT4etfv6WrV67pxvUbqa+9bokMlUZMytt3bulrX/0t/cIv/5L+2c/9nP74f+ePKuQBuWMLTDEJmiRERsKIgAlcTL3wNIQ25pRHmSeXXA/aAOTJQhdjbHSGyBxuYdKGeg4T+fkX9VKS0I6VGjtsv9hVbED1Kdq2zT8q2ukDPzuaLJfDVI5gvghBhRxmCC2NpjLoeeizJSefBG94RdX0LzI5jTottFEVC6Wdmgk4HKZefN2uaalrLu67dWnHT1EGFrhCPrSUXcKyUIeF2OgSdjmk9NkY+rY5Djrpz3EGAznsO20UR1ob/ScqOj2VC0xGM5yNb2k2ybS5lmuCN/Bg/0QlG9UhDtPHj3b1m1/+it5/56Z2Hu+qwb56nUwT5vzx0ZD+BtWzoGMcqjVlIT4S7v/F2CTNn75yYgFjCKkvQQUbaVGUKuhPN6Ej96VDvCi6Kb9DP1N52aGseBKUdd33gjIQGIvAhtDhMNYHAxys/YQe9aAhr4uOuvQ9hdi9w7LTUcmcM0JAQkOS43kIyikLhmUHNMP4N4s+xhTaRmwrLnsCHkSbCnZXc5AQ49/p5Or1S1po0FWlTieo4wWBDeLSpVXsZa7D3WN1V9ZoLejkZISOGy5LhxwiXGeuEn1cZk72+Spx//4D7eE0X1lZhW9P+3sHunXztvxvB3kDKYtSnaKDU6hmnGvalSo2sRk70+HBgXZwyI+GR4p8gYrYoeeYbbyxHQKHzovEbf+JjrmIEmS43GhpqGk64Iac1ziSYGUAnjwE9JunXDqpBKcyEc3Ey6mEyOYlNroIavgmGVAyUcpRLm/Tw5Z6vOGdhwB/I1eg/6EgfoqyLUv1gt9wc1eiWp5kke3xLxl3j39eFjLKbkfOKwP8vC5BR81UL9VN4vh1HvDzk2jPIimZXojtbCPxlYqQI2OpU9kD7YWCPIcQOt0GvBcPTfIsEgSmOQX8kNd9IotCP4yVAwSP2GWs3P8aGwNeh7DZZV7jcq9/raboMrQcmSJ2YDg7km5XeJhakAVi4m96sIwvwqcUR8Wzh56e9reVuYHcrQDksc2VZamNjQ0VZUgyndV2LOeVwwP9wiAPQXkgiwdOSGsBhVbOQNHieVJWmJPf0ieGGJzHpiiCkm0FxspjdsoN8hQndDX0ZN1YV9ZHw35g+T8CyM/mC4kAf4Ikofkv5E9ZiW+Kpdf5opThQWkj3+Pd1vDbQLnUWGrGUhhtVZd/FDla+ChgYlZPwpmJFUJXe3r327+moz0OotvflOpbqDQCdFjkC9sPjFUgL1Arl+j7eQTSSf+hUFEWXKIBc7PLGt/ng0ev31ev21XRLRQCNP8/0v4DXJLsuu8E/3HvjYjMly+fLe+ru6u9QaOBhicAggRAgk6GchyNkbRjNdLOzM7ONzs7u0vNfjtWS+nTUCJFSqREkaIIesKjG2iYbgDt0N53dXn/6tl86SIi93duZL56Vd2gNNpE/OO6c88999xz3YnXhThO8I/jtC20fCv3Tim69sFBDwgDaQd9sDjrQCDukM/yXCyDzuQwUJ6CPKWtbUih83TBQCDbz53lQetBDlLW8oDsGWGW56rRVEYftsA5zPqUEVqfQrqtndziTpbnyHeO9DZYOsLKgGhf2CYjUZu1jQ32Ge2SeWm2afHC8mwNAHZuug52VoFW9rOOWfhO2GrEImBch9iYGhuzdsZgE4oy1SxNv0JcQl8Do1DEuLbxiXNqknaZlGR888zkQi7F/gbBJCJhrHL2yYr+TwwUCeIeXo5lY2GQ/QI6hIkOHj7KfWGo/XwMHQxKZZwfQpoqYAu2vzYZJztvN1pT8UNNg7PYiPO5EmTmNuaha+HYsXXK+O7gY7JsT0Pvwady7PvBB+w1U2F7MJfJac5uhgZnlAY2PeCDpXNOtx27VUvco6Zo8/zFCwreK02DrFy05ZKgm5bxzwAAEABJREFUjDp2ZljmLpRnU/I+U5cL+RoX+vbcTg2rFATJT2l5rae5xT3oC1mdkMVvITrEHFy9+FURzqVK2U/TLFWe5cQNQd5ByCP6ZHo0UCE+Jrejf6heon8FtnMNfRXcaSbpirK458CHFZghsnZZk8b2UXGGqrjusgPA2/JpEZJ66EiTW7F3OQVMaQRvzjs4PBIGtSA0u65R0yr+6GCU3csJ0BfviI3BZUeqBrTq0FtX8+prZ1ppYees/GxbP/Lej2jnwryePrmhJy9Il3pz2iympbCAXnGujebVL6c1LINK20OZT8FkHCBj0VBn1FRHC1ry+/T5Zy/oieNdBiLFJhFuBHiiDpEnwVZGdNacQmRvPfgNVCWJ+IYnX1kYooV1K2yj9LSdyO6D9n82JO70HAYl7skxPuypwr6GOH/6a5s4f3oquBcUOK8qHF1Vp68SFJtdDanTR48em0txWgabBwxsYAwc92sT2vRfOURrYivtptJ2Syl6ato/Q9LKlU1nak7ncnmQ3FAB3aaDdWntooqlExpeflOV/SdhKyiTvGqTe0d/VcJOKvb9gvlR0LvK0B+qjw0PNwrK4UdfhcPHygpfqQ//vh8wdoVciUzDRBo5pT7XwPg4oTdphO408kTgIX7mZKFPxMhTHLeQOUGuAR9ZGQLqe5CrgJ/1e4Rsg0x6tVvqnz12Xo++VannDsv5Her1S+wRQFtgB4MioQoCjbrU72qAW6hH+wMlrAG0Sh8EDR5DmYBD6vUp7yNBN3Hq4uwrGNseLArO8vZfLAysfY2wTmYHdubsr4uUypnTSthkfhin5bKeXCnUp93bsd+U9eOPHn1Jf+/3HtHXvvek+smIJjE67MwNCwjfCXZ5jfkD9XFG9HHE2F9UDDGi+BcdlBdcJIo4mQsVw4pOFfrIRz6i+bkZvfbaK+A1rVy9qn53U2lwsr/YsTGoENx4mQOpieOjPTOH97SMF9mbDx+WZ2DW+FK+cumSKgyijSd8ZrqpBIGLsmDs6QAXhctLS/FPMk/jVV/nazczV6kLqE8SModRqdRsgX508VSWtJumDXSNAulPyHMt4BTxLJ69zb7a0y2lGP3M7AKX3Q1dxWk1w8FzYXFR84s75aA7eeKMTp86qzzLdBDP/J49e/HO74jYtWe/bmLxtrBIUvUx1POXVrWEE2r3rv364Y99Qj/56c9oYWaWy99lNVKvm28+ogff96AOHDqghIHq88V+jb5s4pBz9CVl8g3Rs+nMY5kjBt+8lgnxYTmio9IuNpu77r4HGRf01vET8izeBw8fUhKCjtx0k2699XbZIaOJs2lpaVVnzl3WC6++rvNXrurIzbfr5Vdf0/s+cK8OHD6iQ0eP6jDOrcEwqIMMv/cHf6Rf+dVf1TPPPqsf//Sn9F//V/+FUsZyyHjbhTgeJDBQVRIiyXnJOye3HVZC2pu0kchBAx35kS4E1QcxbxTkivp13DK8oxKPd456jjKDlzkWHH11wcc87yx/O+p8ayN12AXlViciz5SBJht5BBuwpTNswlDnTaG3hrKsCfItNDh8ZtTLxnUCfLJAH7ZgvINy8pts1AY7tOZWh7zAphoRclmYhWwc5srpT5paH0Lsk1Coi7A8kJIf4RT7YTyAyRxYbF1oSGGn5Ahdk2FJ9carJ/TKy29qaqqhPbt3qMvCv4mXvGIFf/3VN3Xy5Hl94fMP6Rvfelxff/jrOnvmStyUfeLUzFvySUPTU5lKFv+rfAGp1r6uULyuyc8TiXA0i46dd4yhwcujkzQiR94xshwbyulriGGapXUZ+YG+5GNYPFgesP5lbEZSoaroqQlNk69yE+TQWDwjzDhAZ3GMMmV5jYDODFE25MOQZLC05UeQ79A9wtMjHmy6qkp0cQ0kRCoCCtW09JV+hxBiclAOcJ51VOAUF5SDYRcHzzpjMdLMTFszHCJ7g5EuXrwMC69GYwq2iQYs8pcv8VWE3Om5GdagdTkXdNuxO5SlU3wd3FDFnG+1Wur2Kl25uqEOY1mxkZSMzYB1Qqx5nvkwOzunQ6wBt916TMfA3r170XVgDEuNqlIF63ZRDGm3RELrKI1uf8gymj4HCUNBOAD2nzfYQdTKItgH4oEOXvZ1r2SDqlFxGIG/8XReTsDCCIcuCgXTdxCOqr7KeOBI5Eg7h1ptvEiEkKIDg+Kvsndl7wq5ScQ4YXw8b1+3RUy0SSLGrEaMkOFipKLv7LvUtzXMDrMlOrE9IsLyI93k5ZBD1CYdGdjrByOWxBf0JocFW0Ca2EnjCWK+h79h3AYtOcuPL4sAqvEQufZYsUOnog1jCZO6cExIN6yT2A39ZZ2uyKhYu2sUKthPLY+icT2jA0ZHjpXBgJi9J1TGHBpGcfKuCUjFegXt3QCjpSwqPRKrFpUO8NBbS/tYUtlRDnuyuWf0Q/bE9fV12V/5lfAxSYzQ+juBl5N3MZeXRUwWqE1U6kTJLdsAhfGo+RuNAVtlXpiIpKCoWB6cUhpIXUpoqNMmuCN/GytaiBxVcegvIoYq6EPBRzJbB2rUeRX5lV1yaCzql1D8YGmsgVdgTB3t1vub2b+Xg8ZacbRm8QjrH/VrftYHvhOSNr3F8kgbiahtIZoYlxsNxeSTF2fTjSFFkwdmJp8JYaHJZ3BRTh9ldhTwIPtAa5dO6PyJl7TIBwcNVnTpzBuquqcRvztuFi0jh827Wge0jf5liLJMGiaMbVjoaMdg7aXyrLdkUGBpgm2PIz6Bts0NW+8N3rk4vt45xtbioU7DM43rToh7cmA/yS0vZEpTJwesTQdzUopx8oKHHhhvigQzOS/galDBkVGDvJi+Pkxpx7tJXioXiE/gSEd4BfgYal5ePyhU/KFnCxl6ZgT6t/QYZoOseQXnYlsHIkjbej4ktLtBRZlV/9cC/tGWLIR4HBCzcaVZYnHgITI5YrkTshvo58SwHPFxvmVZtVgbW4lhnQEX6iUJavaQJUr8CF6Oq5XY30aqf/QTeyoMzLk4H4lHe6sJFBjXRj6tHYu7NTfLOX5htwZc5BqcIXbu2sm+m2vfvn3M5VLm3MnTXF0uycaz3Z5RNUpEw3KJjxydD+zNXS2vLHMeX0ROR7m0ur6hNM9V8HXb1rND+w/Qtmfvb8jOHmme6dLly7DyyjlXnj5zRmZTtict7tgBTabVtVU+zt6sJvehhcUd9Nmzj5eanpmmPGgn94+ZHQeUTy+ojcPnUz/9s2rN7dJGb6Rb7rhf9m8j2Zq3HUP0uqUPRO13exJSXxv2apwuuMxWcU/vb61ptt4wvlDYw9Ahv5NLQ5TH5I/zwZO3DZrEHfljWP1r8HKqIQuxd8jIg8LEieuDRcbjzAdBSrgZCRpnL5KOOEGkLVX3Gcuz8bc8+l0CozBUjMsG/eLKpuAK3TpV6c/edUj3LEzBp1RzekYNzsAX+yP9w0dO6+984bj+7sPL+t+/vqKHXr6kFT6u+tCAVSq2L7lRBZ9MFY6f9dG8vn/O68n1Hfr88ULffaWj+UaqKXPSuXn1lClJnDLulI6O2ngM2ZdlP+7CdWB9HalKhkqAT/rck4fWE3XLXP0hZ8hhLnEWZJBUDegz+5AIxf3X9QqJO2610VfRYQ3uDOQ6paisqgct94EC51Cxtq5iY0NMAjMDibMkhoaTK5FnLZJLiFOEo6TIncJcW2rT9jT9pk9uuiHXypS2msrJD80UmQtV9DKkA0ZzQ/2Nc1q/8rq6F99U/8pJFavn2Buu0uaGmYZSa1OJbF3Cc4J8I3WXhzispOGmcPLQz6FjqxhxbhyoqvpS2VOKryAwjhqO8DkAaNbW0BO8nPihwop4Jaeo1pHloVMLDKRz5q9ZzmBQwFfRWdLFyVTSA4aUvASVAugvor/ff+gNfeP7SyrSmyQ/w73IqYHeM58ocPcbYJUVjTnO5a4YIvtIRZXI1o1q4vyx/0Sw8vTHxfyCYcFM6b80KCpVjF/F3UCDkVzhFXAMibVb3C/6FWsLfbrYG6gIe/TF587ray8sqz0nWi61kmzoufNLeuJUXyc7mc7j07CxGaVeAxpxhU0CAx3U+GcGaIeUuGAiTQxpsLA4oQlUUicuEoTIgEoFnN59z3v0wLveo7079qgRgqYxigRB282g2XauEZ7IBB5SqT5fpweDodY3urqyvKxz58/r8tIl3XnsJuWjQoPVS2pB23Ioorshh9FNzc9rGcfEChcPNVpaWutGB4tZZYLSMxYDO3TMZoWmtKGFdKQ2edloqMyNVI64nJWbGvpCG/1u/HeChrj0NvAuPvf8iyy+QTcfO6S04fXiyy/re098X29xQS7p3QKX50HZ1wsvvqATJ09rz979euCB+3XbsaNaXJiR/XeGnd5QvdG0VnoNvXxqTR2kWNx3SPv27NFhLmEbS5f18tNPqccGcfTwPt10yx6l7UpJnuji5at69rmXdenSslxIGcBE5mRJXKICAyrQmc+8QuqE2jF+tFiJS2BfKxyQF+Z3aHMzcFHsae+ufUyCvh752td0z9136/773qWV1RV989uP6rkX31Dpch297S69cuK0rnCJ3HvkZgX0udEd6vXjJzWFB7fLhW/IIO/YsVOf+YnPKISgetwr2r8GEkI9EY6I85J3bguy+Ni2ZOXEnYXkp2N4eDviziobjIa0h44oLKhB2gUX+aYuXMsj3ztnrGNZcKkMjjzvanqrl9KGIWehtb+iMeSNXM1tjoQmX36aVk6e/ec2Lb7CNNmQr0crOiutrNUkHmlY8Ahz0Byj1W4zEWc1OzfL4YG4pbm8t1oN6oMJ31ZTTQ4AOQi59QtYp0G9cZXEFNUc5yZjbhlmAxbWcOjDy+X7Vez8ByqqWSm0NBw4Pfn08+pg3wt8GZrFRga2KVBpivbvve8uHTywS3me6vZbD+umo0dwhGboMZFPnBbm5jU7Pa+5mZ3wSnAOXVKHzSS4DeVpn3pBJnNIkdkHUVE2ZCaioWTxMgwJK+Zy7A8LoaWvYWJLQ/pYYfNVtDMSk06PVydHulCBA0iM66Qta8+RNqSMcZ4F5Vm+Na45X+aa2PbWOGdNZZRnIVeExUEwMO8CcGxCEdii2wa/3f6IW79tPoYMPXinYPVcEv+7/V6nI5ckiOo0xaFt0O9JzOqNXlcZc3gOx7KtYZUcjqE57d2/X7txKFMh/nsSy1dXdfH8JdbEVYW0qTnGTtCub/TQQcm+O40dTZPl1ekU2gRJ4un3lEKSxr+ivHjpgi7zFXHY6ymlX4ioCgeV6T46cDjoT9Z3sy0Uj9rrMTCa/mCg64Bjfcjm2OewZOWGgk2q4MBiToXIi/G1MPJjzXKMjXdO3gV55CeKHm54nOoxrkaxIJjOkTeF2CBq1gRlDMz2jb/ZmGhDEpyla225mJbVq2tEvjQTwzrL7G7IXAHsUSZzQb8Mta1ijxPeVDTeLsAXmUhG/teFJChCBpogXrftSdSPyRoxedWdiIWRPMagJ8ETU7WcRKnDQ+T6x/JsTtFTbaMAABAASURBVJkOanbWJwN6YoNnMBlv0lYNAltJroMxoMw7pxTEPnoX+6bxj2qwgbCOjAdK9BO6cZ1gIXMvBMsLcqmBuPEywGurT7FTsIkskQ2+vGljOM6EePywEshTf441NGWOWTbk0Nb9s74bSGG6MIy84UbU7MP0YnVgHB+2M5JWjhaMZkxvw3w9PWSxzMJroNY4AY9x7DplTfKoaxQRCMyDzKSIWDsEyGPcTPJJJdOQw2KBc3E8UguDi7qO7cQxpd44NP3UfbTOANqt09doMIDYlumJiK7/UceEMcS6pLcI7NQDEIsn5k5Cj0ye8U6Rz00QJZd8tayzbzyn5QsntGM6aKaR6NSbL2t9+Tw6GAD6TDMmzxZoG+3Ub8rqPsQmY7fhig48cUB73jnLkneOvJouZkyiPyikmtXYupimpAxechFOIQ/K80xNPiI02cszA5f34IKgAmgRfZmYjkrOpQoZYL1ywUHihFjiDSAnizcP/eYdxz+ukX3ZWjOBrakGW3sg4/HbQHT8WLvXg7GOBgx/7GJLpzFey1pg+LFdkzsCZsaEoH4csgJfI6UDhonoVGHcjBfU8LXxMdt7R1B+TQbqMKr2pub1z/b2aYgma70RQQpoyUQqFBofe9X5cLNLFcXBezn2XCmRIsTPLAka+McYwldVwZ1pDNNFlEnK+fiyY8cu2g3K8int2XeQfiakvQ4dOBh5Z9hCg49PZ8+e1cLCvJauLqnAKT20+xDnGtMtFXTw0EH28TYSO5WULcwvaGa2ranmlO657z41p5qx1dn2rDLOnQs4cTa5dE9PT6vkTOZcogZnsoWFRZVc+Pbs2a2EObZn9261pqY1T/4cPOmWZmdmsM8p7T94QPuR+Qjn95tvu0MzOw7qwQ/9iI7d8R7tOfJ+ffSTf1W33v1xKd2tW269n76hkaiPScgeRx84lihJnDY5m1SMH9pjPVX82Znf8uL+aOeFMaohPEAksrk/ngsp88EZGJfAnDA45zRBTFPmIr0n/0YYR1fP7VjP0l5yFiIZCqALdYK3GxdUjKt8Aj+nAG8Bo6s4n1Rx/JGXsCBd0EebDyV9t/+spuLY4bNMZVIqwYmwf7Gt+w4t6vaFhppJod/5/BdUdq/q3bszzTac3lxN9ShOnW+eKvWdV7pcyntyRZdpUWFTTZmHoZkFdZWomt6jh54f6L//7Ev61YdfVWez1KfuvFkHZmfV81OyuxhmrCRJVNJ2kiRySd1Zcx6MsHXxM3lHowKbGEhJV7KPoch9/vJAvXJRvd60Nteq6LsZcu7v4vjr4lxQkaq73lOXu7L951HO/kLGnA94DyrOjBW2Vw0q2X8O1l1ZV39lTdV6Rxz4aWMkn6dyU7nKRiYRVqmXuNdn3GUsxM+Cz2ukIffryvQqZGfcbDgKU+w4zYDKZSOu6qx7w3V1Vy6pv3xRxdoVIZw8a2IJIJBwiKikeY4EwULkU98pHv3LIJNXUW50wXnU9QdyhJ68PuH6xlDL6xVn3wH7UYJDDpkSlGVMzZOj+jdSohH6rjRSiaxptMtU5gDnmyrUBSV9hnMIpGLkFcqRPnh0Rn/r07fr0w8e0MlLG3ro2Uuq3C610rZa8MjsrlNsKlA7rSRDRjzQto3jgDEdkB6MEmGOEVWMJ6JR4bJA/0O27lIVTh9VQc0qU6vK1SxzdOVZg6RNKm8yxgO/oKfO9PVHj17S0d1B/96HD+noYtCjr1/WF554SahDbGt8mO5pZWVFFbqwnjnZL76dDVOEZSGzWC0i4iTiZYJHIKGFVm5jY/QRXlxkp9RMW3yIRqGDgdqtpnYuzmnHQjsKIEwlhMTmqezS0GPgejiBhij10pUrOD8uKcfJcWjvbu2Zn9FMM1VndUlrK1cVsozJktCZQvEqFRryabMGm/OIyTPCGziNM2XXQpP6TQajkht2lQwH6m9uoLSuhKHapa3LYf/02Qt64YXX9fxzr8j+M4vX3nhNL7/yPDSlmq0pvfTyazp55ryO3XZM73rgXbrp2M0MVqlTZ86qs76p1lRb2Lp6/Q4XsA29iUPl+KkLsn90+fyVjs5fWpMPTdkms87G8Z1vfFOvfP95pYljEW+r01/XidNv6sSZ09rAscVs04jFk/WfdipTMWYykvcJ8QrDHMpkb06lSlMnR37G4eTp7z+rARa7Y+e0XnjpOa1urMsHp1deoT84skYY1/r6hs6eP6fEl6rg+vQLL+jpF19Ul83q69/8lv7485/T7/7eH+pb3/6ezpxfxgk0o49//If11/7af6B2u0V7oUaeKc8D40nImDgO+yhMESjDuaBAXoCuPkyN05bnkdnkNljcQDwQpiFogjxkMR5CqHlZ3e0gf0JroaNda9PR53QLQTHfEXraBUYTkcMXZGMZYx78HbJYf0zHduBzgbrGG7iQKlwHeFj5GIHwGjJlIcgcDXmWoytDSp+AGwNeOQghV4DG6pruHG0hOPqsxKATvv1hOm5lemIG079zXi7fKe3/+6wZU+rg8T975pLOX6x0/OQpnTh5QldX19TnS8aQzdChq9m5Ge3c2dbijrZmcWS2Z3LsTdB0tG7/0FtSaYAzcG2t0JmzS9pY3pTvPqS8fBl9ILvJH/vhENshjaFC9BIbrhE3BharijYLhK9Y6AtbJK+D1WHRs03EYOvMGCKEMfzRySRuGZa0ULH3ct7JxtLGtT68t9RoAjarhqHZUMbBPs8byi005JnyH4RA2QTQTHibbVsbk7EzmynKoVzi1Gg04tpmf8bqsAH7ixnnExbfDnN0UOuFrxSbnR5fNHoK8G8io3NeM+1pZeZ85FAoF3Tu4lW99OJZXb6wjnO30AbO2gGbnK07rem27D8v3MSBPhrR/8TLUWfABrjG18IOX3J6nU1sYB26nlySUC7ZXwqZc6qLg6rLgc/+smILrNl91sXBoCv7zygHOEYmKGzMDHHMKsU08SGHqCFt2l+KTpxKfdZ1Q7c7iP3udLs4pDqyfzS9svFH3hhWRITsbMRiTbLhLNgPetjbABn6yNJHhtiWHTxx/NtfIxnMJmsUsnSkQb6hyQQKg9WlTh9U1MfCWPt4czopDORbWY2B+shdgAH5Bf2qos0iFY/kkdQgeFwDmdseK59gW/YNUWN3I24gua4No72xfHsalUa7qmze0O+KjAi4xLqk673aUjfASbb+mg1HOKdoKNsbIL69Fsn4mM0afFzTPE6LVIG1wMHDuSARXkOsMlYc3JAJoXkYD9Ozgewx1VbgmBdmR2br1r/JWlBXpy4RyzcMbfzBhMaYWL6FJbqwxidpaqrCBiJimVGNgRwUcSisNIT/BFGnUb+1NmtqTxcNqRx9D6ypgXkf9w90YHpw7poqII7VaMLEIV5LhiKIj5/rK8hT3+S2OtthDGqZYm9gQYi8MR9W19OSwQMrXQcS1hwSjksJxo/VR0mwo7/YVozHMiqZmVPRAssy2jQsq796RudOPK/ZxlDToa/5aWn96hktXTrFQfgybQ/gBzVyIm2MEyU0LhNMuG7PrvVUQVwaGCAL4TSuVI7Duo7lG7YyYwS57TEgiUP+COLWf5IMj1PA5ly0aYdNu5gn8hR/cOWJUV5Wx8sxRk6OOg46Z5kTyPIhjOsHIXq0fls/4hqE89zOwrZ2xjWKvkH1b/DQX+OFLFbFeMaex0SdaW2YfUc9oS+LWx6GgsXXNawhZy9fy+mQuz4HkfZWAi+oI2/CmOJ1rRn4kDC+E0T+4zyq1FWNlbUzBizGMU94A6IOPfpkVByIOoSGfIhhT9+JOGQluO6p2FOcMY/tS6Zjc1YMWc8NVcxHZvTRbi9q3+F75BoL2rlnvxZ37dQ6e9bswiG1d9ykxtROHT56t0KjTdkenblwQfsOHOLruXTL7bcjGDIlIYZLq6ua37GTS1miXftv0tkLy2rP7KbugtJsRo3movYeuEVVOq2ZnYd05nJHUwt7dMd9H9DANbXv6J3IMa+BGtp1+HY15vYpm94pIlI+ox37jml61xHdfMf7VTX26rZ3fUJ3P/gTuvU9f0H3fvjf1cd+/D/WoVse1C13flitucPX6cQSTvwPfZnOiFlWhOljxCA5dNu1vw6J+rFzWF9D2z9ZT6Ndoi+r4OBh5yCXwsVAPbKsCFToQswFotseK59A4/PbtmKizO1oy+MQeeIIR1kotgfWPNgSY0e+ZUVgHxZaP5CIqAc3PDCzujRB88SoP1lP7R8/Lrl/Mg2VcBxJEqfXL1/W4y+/ot07d2jn7JyWuTu+/7aD+rn33KY//4FbddOe3eoWmZahv+nuRc3xwVzDDaWZw+mDiEEqRl0xlOrxwbHbmNOZQspT6YNHG7p3X65qtKp+saLEI48SJUnCCWhUh3agu6ELI+QaeeqhSIeTwe6JZZrpc48f17/6znGdLHep07hFncG8epwvbS/PabDgo91gs6uKs2Pf/nOqfql+r5Q5iMoS5XFvLBnbivnBgEOHgwbHpLiPVsyFPuemgrY105SfbtSdGCEcyvQ4ZlLOo65XyG0OVdIGjaukXtWrFHA0BWxbrIuVEgKvJs7UzOym7KvqbqK2NVVrGyo3OupdWeFMPOCKHoRHCYj7ewUGnB/XxQWe+cz+gabQslJbUwtJg1RBTQ2TXJsovct8fuvips5d2mTLCujaaZRIju6mbhTHeUQGS4UqXiUQZQWOXY/Df4COPGOFyDRTgRFWO4K/Uxac3s/cf+8tt2jvzt1aqhr6g8dP6eUzHXX9rER/UxrKRjCkqqkY4WI7Dj2LO1CVSAMDdl7ERhJi4mczsZL9RZrMWVQmKjw6p28l80yMu1OmsmqyBmUqCtpIZrQ03KnffPRNzewY6ec+cps+siPVB4+1tbk+0Funl9TAA7V7qqub9yyq3OwrJK7WR6s5VTtt7ELEBccuQk0uSa1GE+dGS02+nrcaLdVoqpm1lGPQaZYpDUHWUWeaM9BT85z1ObzbBWR5dUUZdLv27NL83Bze8wWZV3vf/n3au3evFhd3cOncQd4+HTlyVNN4RBkabXBpmZmb0zReb9ON/eVKxYTt8hV7Ge/kAIMMaa4GHvv5+UXtYhAaePL7GLAd1Bxyzc/Pyf6Es4UDyjuHzBl9acrovPfqIeMKvJaXV7ggbaJQIWuTQUi0f/9BvffBB3Xf/e/Wnn37tbK2rtffOKGcNm659Va87od1+cpVfeux7+qb33pUTz71rF5/7XWdP3NW50+d1Spf7gOm2cpbaMVjMLlWl1f19FPP6ORbpxVCrkP7j+jQ4Zu1f+8h7VjcHdtutRe0Y9deJsi0SoyTeamCSVbS90SKRpv5QL8zaTTiMlnRp5ZuueWYUsarckG33nUXOt0lh/VmeVNrOH2++MUv4eR6gcvjpnq9AU6kgov9us7xRWNjg7xuT2+8cVqnTi3pwoVL1JVmZhjfNFWLS7NLgwK8Q3AKIY3I6EOW5wo5IE/8nIGXcz7S1LRWbkjloItwxJ2Tg1+Eq+OaOgLaAAAQAElEQVS2qWTYoCHktJkGOWQwPil1Jwi0HXLkoNzqRBB38K3jGfWo74Hl22LjXJTJZDPYV4oI40s9y5tA8WcdsQgzmCC+GQui8rwMUVH0FUpyrn+28qhTguE7oKSKwTvHhgmQ5W0yyKnOS5HfEzfdWWiAweQZ81Ckh8ZLV85c1CPf+rYuXF7T3LzUmE6xhw62JU3PSIkrdfr0CXW6a9jGms6cO8H4n1LBwpzlmJiGWu9cVb+/hjNgna8ThdbWOlpb7XIpyiRtyFedqA8EI20yGZACeUzugH4mcPQvMDdDLHPQ/yBQ9E4P5CxbcugStjTp5Gx8PSEwQZyDCB3IEoSeZJq6uE5559BzSr0UXTrC7cDW3HaMy6jrJqC+24KHl8EROom2zGHgQkLMy/lUNv8cgm6w+V7CuW22ifCam0X5fqSXXz6v5YtLzNc9ctjgMmvECvAsevO792lmbkEz7Xl51qt1nDyXl9a0vtZjc3DKWIOdguxrUrdbsi+aJTm5JGjAHN9kXnvn1KYtm0/liPJRIdOfydlhg+9sbqrDWtvDOWOwf/vNQnMG9VkT+jhCDOYQscvJjbBDYZ3XVzE+KEaHDU6bAidOdCDhYOpssjEC+39rmxwwFX+j+DbHVOK8WHw1Yq3r4YTq9qjDYbSDHFEek4X13ZxMfSvHORSdV/CPoaWNBtg/8D0g7HMIMZjTqdftqI9cQ75YVmDIJjzkYGR7xkRO+3/8Gxg/6KyNPk4gO/wYve0/KB55SzZyNmjkJILMxBG8Xh8o5phg7+tRkrweFTZcRUfCEDbGcztgC097U0gAd2sv5sGKxxl4McTYjq6BfFI8jrwaAfs128uZK3maaYKUuCGwTkIs2EVEFvFFu7HNt4dRHMqsH6LPSB9rTBgYLwQnb1zXKliUnMljyYn2YmiHI3g6OmWY0Nl/MtHEURuyEFnaWBhiYqzWyRhZ/gQTHk5+wuptoUNgk9WwvdDYGv+Kvlkfa9hYgYmjijG0OlbX2rqGFHWCkCpg1y6CNHPcWd+oZHUI6C1vU4S1Q9TGu27bEgyjNxi1AYlMj7EWlYjzWKZV24JFLN/0QCGMJrSEpBAOpvBDlhhHB2RYyTvCam1HJDK5Yr2Y4jVUGq6q6l1RZ/mMRt2L2j2TaDofKmOPmG1Vunr+uK6ee4u1eH3SA0SNI099Cwl4kIz3DRKha+tPnDNcSON6wxpTEK/HhiomJHokdsODRmPZ9mxasf7HPlh8XAZd1B18rD07Txosbu1EfRqNkUNo8hRFyX44lJ3TLDtlj3N2RrHxH8PSdX6Qi3m5AjQZczIwDw1ZHhTynCHBVmCEVBPprgsp2noQZRwfx8ZBzHQOXk7m3E0t7oOct7yAcuvQymJeCp3RuFQmnyO0M5/cO0mhf6PfpGYktkSM8DIZ0R2Dz8O4x7FljNC5rSVQbHs8cTCu76I8FfuErTgjzjB0RQk09ozIJ+TiFOWG1qoZyI2PNT0ZJzPCwF2nXzjO2YHLuHTxwhXNzu/Q1OJepGlqc+DlsmmFfF6Hj9ypXXuOKmvOx/y9+4/GZmxPT5x0173vx/FzTJu9oPd98JPafegO9bmozSzsVza9W4eO3aP95N1x7welMK93vedjqtysDt18n97/kZ8mfACa9+rmuz6oBz/043rXg5/SfQ/8qHbsvUt33fdx3XTHR3XgyPt1+72f0Pyu23FAfQC5dsk7J4/NGWzcnPOKvxtV6mJu/ZrEoTHbjrrwnvtBj/JKtp7GvZ09MIbslwyWjHUwWwkpd6pcKaF3NbN6fkSGkQcvHtJocjzcxmIMxm887jaHTIYaBeWAeW1zu3gnmhL5YGhjSQOy84OF8S9lEMXkqGjT8kwXLjjZOXFi6yhMgo7HSJi7BXYzIivlPJvSx4bOcDt/8mJX5/tBqzg2FnZ77cgr6eolDcueNlfO6tPvOqgHbtqj7x9f1kqR00bb1AjPQi54mTPCTS3o5NWeTi1vKKfBz3z4bn3mQw9o1NvUam9dc35T2WhAHSlJEmkkfgny0Bax6x8YjHIlVQptiu1gs2mutzZH+rVHzuu//7XH9CdPXdWGv01her/k25wPpX4vEdddUKrA8TPAMcMRhzNjpQFnoT5OHPsrIJU0bnsbZ64h98Y+Tpk+Z7ACp0jlKMtTuUYWzw+hkNxqX+XFZZWXVuSvbsivbsqv9+TWu0JpqpY7qqDBIyoNoVdQ8A3l3EtnptrKcapqhHNms9JwvY/zp4MTCLvoOVVmhrRRcQkukGuA4yrGUYvZo9C02SKXEhV8fKzkVailjubUaezVQy+e0a99/jH03leRNDWCeJRgNwmCYBuJrRHcocVvFJGg0wR2NMB5uBqWqCPRMAnUz6BwMqfN0Et97G+z7/W5bz6rX/3CU/o+H8W75L++Ia3kO7Wc4YhLd2ltkGmAs6bAFvoMnQv03Tdlf4VlZ/RBWVJOe97JJZ4zdKECuUzXRVnIwio4FY72s1QF+2m3UWip6mgDH8hAuULW1tlOqt/45nG9jDfywJ6Dao8yZaxpo2FC69KcT/Tx+/fr3cdm9SMf/KCaPihh3AM+BtdsNGXIG7nyrBnRJGxy8W82W2oZiDcMxBt4xzI2qSzN5di8HMzQLQqqn8kkHnC43uTQXzKBM+g9tFPTLU3PtjUzP8siO6+5WcK5Oe3cuag9+/bqljtuZ7HbLQ99ijwtyhs4oObmWXyPHtXs7LzaM23t3L1b+/bt09z8nGZnZjXVmhb6YlhHDFLChC7V58LjvFfinAoGbMhhYcig9rD8Dp7GFfsrCC5K8/OLuh9Hz0c++nHdevvdOnz0mG6/+x7a2I+MO3T/u9+ruYUd+t4TT+nxp77PJfki/KUOdd84fkIvvPhK/KuapaVlXQX9bl+rV5d1+dJlddY7YB2nz0mcP9/Xi9AO8Zbu2r1Xrfa8EFGNxowOHr5FBw4f0849+zSNPEpTmUOyRO6BGbctdmSMCD3GkrLYJwxeguWmLhGPbrr5mFa5JL7+1kk998oJfe4LD+m5F45zyGgKNjp34bLM3puMX8AgSxRmC2YLB1nJBEszoUeHDiuaT5Uhw5CLlkeHwXmxKkoi5G0PZiuDxQ0OmghoHDq3vB+MUlaZ7shg8YgbKrjIyzKdvbbgx0lHm9dk8qqb9ZLjsQShIg9PGfmRg5N3TkYTYXkk6wxLEDO+W3kxUhdc94bPJA39dqpYQp4M0EQ90dF6blT0mZyYRg+Ub3+8qzlFHpMC8mzMvQtyxGtYYU271Q+yvKMmSLMdat/1j/XaGyfEGq72bKLmdEM+k6bbUt4K2HGlq+tLki801WYBqja1trmEDfShDWrPZ9hpYA71FTJopkbq9Xt6Cxs7h6Oze/H3VHa/K4SKOp3I5ei3c6lS5PDY6gTWhzTkSkMqB8yuJqjreFjVkKMzb3sC5Rg9ElqRc6mC8aEN55zsf6ZjM66Ky3UZgb5Z7GI+Oi+BqB8DY7IFxiQaoYXWJRNggi2iGDFexn/IIaUGdWySIUPwOR9A0JfJhRPI2pmammJjKdTgElsMBwppULvd1Cae+A47c6vFgCC9OW3s/yXk1Vfe1BuvvKFTJ8+r6I9kOlpZG2p1pYvtOE1NzSrNWozFSEM29JKvBAMOLP2B6cYzd3N52qcXKrmcbOKA6uHs6Q8GKjjIZcz/9vSUWlPTrO9TarAhN3C8BpCB3MDBOIbEM+KWfyNq+lwhB8GQysbDOW9N0yPFn0MvDJw95FNGrtvSdRXzg7NM9DjJJ8pDZmnDSVg/ps+KPaUqbFwL2WHAdFrgHCoYDwvtwjakvGD8Yx6H2CHr6IBN0y6OfaNlP4hl5riyfDAE1/gNZeUVtMavYHwLGq/gW5k9sX5aXv1FHdmsrA54IzPv+tkeJ4dOQUqfkJ9IBRjUmOZ1jWBMRzDRSF0cU5CZvljbBBywMALdj9WNXj1grm3Nk3p8bIwMGTZioUP59RjVfLfqk7zuuUHWKDvyxJAxKZlXNX1puchr0pNDPXob87aHEFDIYyoCY2oyhNwmu49x710MbWytfkzYizGxdARt1GNXxMuLFTvnI58tQ7TMbXB01KVO8RzDnHToyVHHSLyzN4hC0QL8rZ/12JNpaXoEhQlbj4BzcR30bhxaIXEH0hDkDNYGene0U6PWAuwwA2wu2mwfZ2UX9NXlPNHlQNrn3GLtR7Fo3ljXmCQsnMBKmFcWXAcrtwwL/+1h82/InOrjZB0yf/pFV75akiuuaNi9qMHGWc1PjdSeqrTYSlQNlrVnR0ubGxd1/twbKjtXOHMOGBun6/5H5ywt042J6WLKYteA2DzoyrJizCI1qK84EnXy2tuLhuwZZ7kYh71qePJdzCPCMxnvknauoR4pinmsqdg6LxuXgnWhMPuHofNOqQGbSicgbbaWYm9bedhDypeWfIyUNTRnvTVbGQuG3LQEz620yALXPwhhGdcHVPEKpkvqW9vOwjjXJ/leNvdDzGOdCKmsbZ+GGDrSdX3Baxtoy20DJdtSlLh3ABTxQUYeZg46tvlraynrbsW+ZDqM62tVRr3L9BlhNf228eGcD404EyuxUTGOIyPagvU3mPyGPCigV9Ntjs69c1t0hd1T+Agi9FRUXlMzO3TbHfdzMZbai7u0uI97x67DOnjLfdxPHtR97/tRvevBH9VNt71fCzuOqIpy2OI10j3v+RHN77hF934QZ87tH9Kd7/qk9hx5IKK94zbtOfSAFg/cF9MHbnlQrrlfh27FidM6pPk9t2rfkXcpa+1Ta3a/FvfcrNkdB7XrwDGF5i7Kb5FLG7E9azOCvb1gz7O9rmQBMdS2OORbRRX3ekuj6a3+WsTR1xpOk+lS4Xnw5Me/kCor2f+M1pQOFQFvnpgXX/QZKtN+3S5tMo5FUXCuHHLnqMcwto9sRlcjVpaDV0SdjG9Li5ZiIr5sXGOEV13BaE6dfF1vvfJ9icsyBZiAQ3qhmxG1obPMMRwVnMO26Zs1SlI1Be/60YCzAApToLAaBZlDcJDkOrfW1+MvndWAdro4SXLOwGrO6Ls4fIbo6IduntGH79ijV86O9PDLV9VJdihLGmpiswPKB7OH9PXjPf3SnzyrNy9tKKukbz//lr704ml947Ulzm9Sxse7gM5M3CSR7E5Gh1TZZc0yt8Fh4p5zx6gsaaFQ5QqJ/eKOozs13fR67Xxf/+CPXtL/658/okde7motOaowd6cKv1dV2KFNnBYDnD9Fz8YKx8iwpwLNDeBbMJcc8gULOSux+ahg36lw/pheHELZvx00xLlTdnuq+ICo1Y6qS8uqzi9reGZJ/bNX1D93Ud0LlzS4eEXFlRUVVzc14NxacH6V/bdifTpEnx16brVmlfumNHDwG2m4WdImXeoZEs62I/Xpa5dudjjfdqk/5KzL1qOCsNPpq7M5lNy0imRay6NZnegt6re+fUK//qUzeuFSqb5rqkq87K7s7cKtqv5fghz0W2BkIGLhEEfTcGWVpBgsOwAAEABJREFUc3MhM9siCaqSTL4MkUfFR/NilOjkhTV9941lvdmV1mwq4N1bbbT12OWhfuflZT2MTZzN9mljaq96YY652AKZ+t1KDWxxygdNuaCGMrkyqVE5NUKukKSy8c+gy/rQc0dQH11zT+fKIIc8YlymqkSbRY49rerLJ/va5M7+nZfO6NmLQ11uHNaTb3XUQr0/fNcRvf/wQc2FaZ06dVrRjhjnwJg6m6B2wLVJ/KdBGIe2/5zkWD2YM0ScMhwLTVqrIDR45xikoTY2N/A8MqKJ1MfQByxYAwxswMJbsHhWTC6h/BKB0gxlZA3mWFtDBqU1O8+lqaWFXbtxyOxhwd2hXTt268D+g9q/74AWcczM4xxaxGPfnp3R3OKOSDuzuKg8n1KAV3tuTg0uYD1rjwWq3xtwqOpp2LdRc0oY4HLkmIxDbXZ76iHbyTNndfzECa2urWsTejEQ5pQ6/tYJffux7+qJJ57UpStLUbZ52priItVuz+jwgUPas2sPxiNduXxVXSZJYPEphqVCaGgHG0qaTSkNU/AtdfzUeb0JVvF+lgzmcqeni0srWl3fFFU0Slw0BI2kRGgJfZXocIRlNpqpZtop87Sj7z/zfRw+X9IXv/INPfH0y1rGE1shc3M6x1HVVR9mjWaugIHAhgtkS63ptmyx7nMp9CERNi1bfIY4qCy/YjZUjE2WBjkHrOJ1MP0BZLJsW2i9c4LYktcDeWvzqelJRisRb0NFOAHRrboVy1ydIAaDcgtE6oJt71JVlIU2tuWaSNuSRI3X22FyULjt8cQNBOOnwt5NPmuhhiOHPgu4lK7XIEKNusxP8kMqswXTk0FjwUzmiROh5BBpsDZgwOPRJyBm85Rg20ObpHwdEKNPVCxR7gRk6tCRReFv1MiPtLy8HueVTylJChyOQe/70F164H136hOf/JA++tEHdcedh5hruXzKqqu+QjbUoOrKkW60nEb09QLORHN2dtk47YJMs1F9taQmkEMvtAGtvd8OoyHXWWgg/rbHk3MjJM/qZVLEBuHvndX3qNOJZB1S0x5UAVnJYQTdkDD7kdlUFUvtFUERdDF63ctYRxjjbSVGX/HaAmsaSdSQyAU2DBZql2YaMO963YHmcOo2cWT3cJ5NTTWUZUE2F/Fxq7D5xhoTsI/pmVnNLSxgx4XOnbqgixeXGLM1rdn6wC692anYQEZcntr0M1enM2AfGMklqZLEc4ZhFo2kgAxSol6vp/XVda2tbrCmbMT/FGvEHAk+qIXTyf66rznVhF9D+eRDAJcR+wCQjcMm+bnFCS1ufwlq4RZYs5usszlhHjKlISgHgf44EKibhZw+5+QD6ALliCf7OeeUAO+dXEKcAjtwhCylHzUc9Ck0Bitzzkukrf47o3pbdsXoDNkDuqzxAw42Ay6vBScJu9DHwXeS8Xepk0M/xt7BBcuJ6+SQdbJPnS7oswYP41wtZHtnxb4SnUFcYhg8e2BZrxCwuPYgFk+dNuaiLWCPaLBOUUDc8ohBSw0zXFDRB7MzmNdtUHr9U5JvgBJCW1sMGAY1ycf24VbHsYMCVBwgq0g7qbMt3M7caEjH+iYLfbZ6BbqoMaj1hEPA0rYuFNQpoIu6oQ4TEQ71Y33bgmc4vVMApgfru/hF2QmdjTfhJE302jS2BEIhtcVowmJkxNS1l9U12IXJ5DZcK6V92jC1T/JKZDcukZtFkL8yWD6IfSLfeNp4TOq9U+jNptKgiVPAOyfvHF01Dfi6CjzNFk1ffewyAlvtA7NZ+ys8Brem3XpXY1UhCLLRefRCnBGuSSxuMQsNxGmH9zs/VvavBb21MedQavOoy5lF/fMq+5dUdc5r6fwrWrp4Qhp11Fm9yNlvWa2pkdaWziqoo9de+p7Wl09JHdJuWS44kNZwhHEcXNSPNymdq/VEPqPEY2kLLJzA0kbsoz7cuM51oSiDRxjDEbqYZ206Wb5jvXLUhZtMhWYjhonercyZjEYHgskOvZP9sBTWhAJHna0TN8Kcy0PGNYI5YWk7yw3RpYVmb5GLjaNFfhBo71qRRzeWcrwADxHFIL5szseuXHtNzMAIwWS4ZWsDiSgHMlhofY/k9toO6m09tMOzlbSIpW9E1KkVRqArlsfInzZjSJtmv5Qga90YRZHaZDPE3HFmwd5qHXXBx3XHCEPKHkg/bB9xLjC6inbkGLPAeNn4hjSgM5POatAUl8r5Hft15Jb7deCmB7Tvpvcqnzum9sJh5c2dmp09CA6rPXdQobVXew7cpdldN2t2cY9eff5RY6CCi3TJupe3oF88yEebfo0hIWNdAOujtejM7pAnRZ405FE+767JY/00uuuBsujXJM94VfAscAbUvIeqsL0qnkOIm1ON9NYYms6MBQysfe8cunHowQNHLpo1GqIlPI0/mXIeGkNKSB3els10YJSgH9KeoaDvtpf22V9NngjsumI/NF6Qxnr2go0MjAwyeHnGr9YF8xCd1Pt+Lhsr51ycl8HyDZwlAjoL5FecRDX+jSQlCQnuKyELCtC6qOOwpV/j5ZyHyEk8ROJDz7kLDuTpSwqCGykJpTL6dOfitP7cB+7WbXwITdZHevH4UGfWGzp5egNfxkinzp+Tp5/7m9KXn1zRN06uqNuYV1HMaDh1r/7Z91b0C186r9eWC91/20G95+5b9NzZjv7k2ZN6+vyKOkWmfNRUyv+sOyaf3cG8kngXI4gyJvEtLu6lXNVjaeqqnwzIGGhqWOivfuh9+o8+eZ9u2uG1mYz07XNd/b0/Oqn/9Xdf1q989bR+7eELevS1DQ3y3XL5jOxjXyMVZzKnkHs5xsBZY8zBivtv0e3jxO+qs7Ku7voGtlyIS6Ts3wUaLK+pxz1iAHpX11StdlWtdKKzp3sRJ9i5JRxAV9S9uqrhxqaGHco5vw5x1nSXN9Qjz/aMztqGuhtDVfYnNaWPf/GDyoUJ0Z405LxbFJUqHG+F3TMIK+7shdn2yKtbJOqVqQrfVi+Z1dVqRm92Wvrlz7+gf/X1y7qIU6Wfzsi35tCTl49//c4kGEnlKBGmItP1iHiVyNTPK5HZbmdtUyKH5tF3qbQcKlDB46AZ4biiiua4C7378Lw+eueCPvOh2zhbF/ryE6/pf/v9p/W/P7Kk/+2LF/T/+d3X9QdPX9WlwW7k3KNB2UDmQkU5ElYKUonGKxzPPfpVlE4V/aoot/wezqWK/rn2Tm02dmvNH9RVHdZVf0g90hWO4RfXnL59cpU7WmAPHul8b6TffPxN/cKfPKnzVwdaZKB/7IGbcM6d09H9d+jV429p5Oj/SPQpkYsH2KpQVaFsbQO9j3k35kOjyc9ZxCtnYtpXDZtfLuaNNILOuHW7HXW6m0q8l+cgnzgvOSm604yYeAl1yQBdXVvVRq+P82OkFQxkwOTa7A9koV1m7E/Bi1GlrR8dyfOGZuPFaVHT7VnNLcxr157dWti5Q4u7durgwcPas2+fMuhS5BwwYTp8DR+ygZgxmaPmiSe/Hx0of/jHn9fXv/5NffnLD+vLX31EDz/yTX3uS1/R9554WpcuL+ssF9/zl65oDTdcozGtwzfdwuX5g3rfhz+q933wI3r3e9+nI0dv1iJOoSRxWlpe0ekz53EmndLxk6d1Dq/oqfMX9dxLr+mbj35PX/36o/ryw9/Q73/+S3r40e/qqede1Isvv6aLV65qUJZ008mhryRJVFkaw/A+IU8YTqVAvmcgV1fXqNPVpk0S8rJGQPuJXMjk00yt6WmcYC0lCRNtNFLJRDdQVUni5EPO+NMGA5M1MqWNhkKaK6HMvj5W+InFj6HiPXk8ETDJxE5sw4ERT3U9oNR4A7s2epOKVmjxMSywrDGqqoSXYUhotQ2x+6RNR4Yx8f+BAHFj/Wv8rQ1DzcTEqEEfNUFdhnLHkTqIpc7JuzHI9kCkHUiBdyGWOzYmg+BZy4CubK6x+RRcxgrr71hXVtdg7ZUQG7xzkY93dSi5SM2QohR74AdtBVza0k//ze/rUz/1Q/r0Zz6iY3csMtaJWG9082179dN/9tP6qz/3s/qZP/Mp/dk//2P69E98VB//5If14Ifu1/5Dc3KZU58VeeeeRPfct1Pv/9ARvec9e3XTsb3af/iQFuYW5egXWrPeAmRSDZOLDBNoCyZ/hHXIhhEgraUijY1FnbDaDt41Utpw9NehM9jDlhYnHSblYybvsW4jrdE7Cq2OBRHUi23GBONPs6Qj2dbL0a6Ve15jOE9eGhEli7wd5QYCHtQdF3ZbX5xPlaUNWbw3tI3a+CSk+9q9Z6cWd8wreM8GlOCk6eNEKNXCgTw/P6c9e/bq0E03ac+BPZqdncUp3efL+UAJ9ClYW++wrqzK5nyfrxVTrZYazSm5BH440ePmQdx0YDZQsbY7V2nEJmYX84Q1E/EV8lAjDXKpk/M1guk6OKWs1Y7QOad4aPbjEFpLT+Am9cmXRzvQWZ7VN+TwsTClvK7j5KI+r+nOZE88+Uoksq3dlLUr1nNBaWoy1vDwcyAYD/KD1TNQkaq6/ucjP4poM8QiOyjHSxcDVpqxUclB4LzxJ0Z7gT47QDYGwsOcLGxucrkrDMzVytLwqNijbA81u66wycp4Wj6tEfAeP9gZzzhRBzRdy0dD1pzokyHGyYtULG9Wz/giBlmkeIjwUMh78tTtQUmkiiiwcVZvi9saY6HJTbzALuIlgv3QDj0Gc0BYPSpNWL4tjH2Ej/V5iBNggj7xPnt1F4dnv99VN6axbXRll4SSOpE3Oqr7ja4ZxziWhGEC6zz9q+rOIkol2/ejIPAQ9eOC51Gdd6gLwNBRj5i8IwGxyVnQ9gA5BubwQy5zpNh/EhiBrANQcCm3vhdGtx0cgi3PmrQ2TfYSvZnt9Dmp9gf0ceyc6XQ6WjOsr+OsXdXK6qquLi/ryvJVLS9d0dUrV3SFD0ZXry7LsAad1bH/3LJuo8Bq6LSv+2RzJaUf0f7RSxqcrH+U0jMeushDMr7J4PHb4iRjCh5EeWIqWhStRJ1af/6tgdlhZUyMJbVaS1JxRb2lt7gsnFMoNrS2dl5KWNOmcxXFpqS+sqxU5gfQXNT5Uy9qbfm4BqtvUHRaqbuqVJcIV1QVl8AVhngIqMoAmJyqU2TYgz4skOdtILjhsdwJYpHp4p1AYaSjzAHZHCQvPtHWKsbGUhUvj4xOk3FxLpUzetRr5lpxeS5Y7wfYf7Q77MnGt8BeagzRfQ2zzYJKto6YrVsfS/qq+Ku2ehZlI89CgvpBTpqUQVCSrPMtxxJ1AW0xRLEN+kBfjD0x8m0AWf0mZawF8bLFfDG5htvlJc96/gNBAU9s35o1mBg1kDrqhzBSII+FNG/BD8KEn1FHmcmoQ3SHPHW9Ef2o5JJEIQSNbO+DaNJ+VQ04uwxla0/FmmeY2JDtdbYXTfa9mp+90Q48rN1obj9ITuQZdDdUdFfFtYuv9o4LZsnFtaBNYB8LtmFYFPFiaetMhc4jf5qLsqp+k0t0BgsAABAASURBVNx6zBYMY8Mb5/txWAeIEPtvNmPrrtmcrW8RrE19G0P2KguH1j5jXHHJrIqS5ayie9bXMvIoYp/hS1hyzzCepFCXtRJjiGL0RexH3R73MtZPa8/Sth4OrD1urX1g94Y+a66VFcyJrXUWWaxvFWOCJMjCm2ZM1dZDjz68c7zrdplgcU33zsl7wJ5veXZmMArnElWcbUJgLnovC72DDjA15Kgjg1PkadlWbzsGBX0RtoLNJOyHgbnCNUiNqULD3jl9+IFjuu++vfrOGxf12Auv695DU9ib1wsXVjVknO+ab+hjH/6AfvWhJX3puUsqd96tx8+39C+fvKTj3Nl275vTX/6Jj+nYkSOcC6WjR/bqbpxBo+A1wKGgBOE4+0xzjhtZ282mxD1N5Dn6lzjKLT0qlbCulq5SUQYJ58lsJi0kl/SJu6b1X/7sffrR22Y0i1NhPZnSI2/29E+/c07/9PEl/bOvXtb57rSy2b3Kp2e0a99h7dp1QPPtec1ON9RMvZQ5+I7YuytVXebWal9aWpNj3xLOoCHp4UpPQxw+Q86hJXf1PvtnvzsSpiDhPAo4axxODFcg83CkgrzuoEdZXwX3+yEfJKvNrvpLK+pfXVK53pXDCVvg8OnzIdT2+iHjWTEWIhS81B/hiJGKYkQTiQrl2qwaWqnmdaa3oO+f9/qX3z6nv/97z+ipU2uqGk6jKtWwW6gclCIl1KikwgaiHhNJTgn/w/Wg0cSnYGXMgUFvaCUUjXCS9DGjHg6cgjlAnVGqKkk0HJ7Ux+5K9O++b48+eHCBtqQzq5VWk4YGeUvrhGc6QX/wxKp+5Stv6uUVmmzNyNacAnvcxM4KHEoun1LBfXvA2LupaRU4rhz5StL4F0NX/aK+s9zU7z67qV/4/An93S+f1D945Lx+96VCXz1Z6pHTm7rUSzTDHb6NfjLn9CrjdLyTKQ0N3bJ/TvtwYB7dv0cXzi/p9JVVDbzog2T9d6wAmvwcSjFM0lshituKb0WM0inNMjmfa/JjHsK9UMGksryCBWUTh8tgOBTsLUsJQgoljEiNUHrFAJSEMFKKMgriJervs1iYt8oWkSGHr5Fo03vZQSwuPBhMD2Na50C1iZNpEyvc4FBWJV4euWhIuX1xh2cXY7VD2dWlJa1gzD0MVRz6q5FTZ6MXv7R3uVCtdTa1ttHRhctXdOL0WS3hyaRpVbSdQN+endPs3AKTpNDzL74i+8eTv/XtR/XNb31bX/nKQ3rsse/o1Jlz2kS2DQ6e672eBhjVEjKevbykTRxPyxwuL+BJvQDvM5dXdPzMZb1+8qxOUO8KsvWrhMHHyFg8EvqCKjSCR4K+UheUor8KvRboxzay9kxbCztaTOym0mZLKc6pwTDRRqeP3FKXvvfRiy3sPgQNOaiYTjN0FLxXAuN4ySKSJI5LaU+2gAcWKKOhaVquH0fbPIogy8nzLpHXMCQcYlKGknA7RFp1PTcJHWmDpT0ahtUNj7VdbxgV9eHPAaAAYgubkDpH3TEsb1Knjm+X4Vo81q9qmWp6ozYYjYUgdtLkuwYENmEpVOx5jNhrwoSwJB1BfCI7wss66J2Tdw42TrZZBZfKhTEsTj804Ux9G0B6TmBvpCbPxhEp0UAVQaHsFynok8UnCCxG73//ffqpn/0pfeYnP6XDN+daWEz04Afu10/8zKf07vffo/vff6/ueeBO3X3/HfrYxz+oT//4x/We996rg0fa2ncg0yc//X79xZ/7Cf3Fv/yT+qGPvU83HzvCF7JZlXlC0wVKFBs5skxk+wEhxJE2hrIowtpT1b2Z5FMUH0YVTbitOIpCbwnpEZVNw+N2tyoarcFDMwHR8YNY4xjVbZGdpJzVMVhGXc8zWN65OFbeXQsntibKHflWw2Bxm0vmoKmUkJUwFypZXsUCYnbQyNPoDLcD2cx0GxppY2NDnF3lmJcV8/7CBQ4QLOSL8/OanmryBb1U4l2kTYLDITTU5uaADahk7Ee2NKD7Uj718qxPdjCaYiOZmZmPf+mX55majZwLWBZlCc4rSRKl2JzBkZY8enWxDaJy3l0HK3COPGjdNli+wfpmsDhUctDaupTRtoUuDeQF8YIECsqlREKHSZKQDRLa5xH5k/pWN4J+BwP1LJ3nQXmTQ8v4r5IaWVMhy+Xok9WlBThLwTllIVeDNbHdbqndauNoa6vdtrDF5bWtKcoaLeKRVwtdNZUTz+GXhzzyzeAbxnFrJ6ZdGvk75LI2vRNtughesh9ZqirVsAyASHLo0KhJUmhvZm6kK0kzF4hbrvGxsQgevj7I4tfqWR0Ix3OnIox1yKpprHXqkWltGq9JvpWQvfVY2nhHGDFwE2xRXYsgJX1CTuadjXtBJyPGl44Bh76Cg/EWOAuY48wuY4airGW3ujCCi/FGcAShhKxC5pyKgNZKJ/q3OkaD0Vt2DW/9pHJ8eJFrdHbhsrnW5WJS/ztQXfW4nBsG5PUNyDZEXjtrGG0fue0gavQWr2gfyZhrVZzPBXvPgEPvgMtNl49bPRw/mwb29/X1Vdm/9be8vITjZ0lLOH8uGzhLLF2+HPNWcQyt4yBap47921V92q+4mNEAQ0Q/XFAIIL+GLM8UUiujYzx1D+vRFONksLw4fugCklgY80hYaDREsS+0x+Ez6vbG0Pr6r0UBm0r95VfBSzr1zCN66btf1ktPf1PPfPdhra+d09zMlBZwdM/wMW5QcYlw1HED6m1qx0LOYX5N5088o+MvfkvPPPYv9dAf/oK+89Xf0KtP/4lOvfEdrV55I16uB5yfJo4U03nB+c7GNMoerabEVkoV4/GItGMb7BP2GStDQViQNhucwMbfYOm+2QEwmgpamCIrKkSXUadRgaa6UkMurkN4GYxvRdpEsSkdaeM8tblq9WEDD2JE6oepAvuqRtR/hV1h77Rr/Iac6YbsF3GPh3h7SCWecV3YVWY0zHvISNljlgp4TCaIeUjYmFqxZZKM0fiyBLAJTRkx62SsY/On4pxYz1Xko5GYty2EEC5Wq0b9HmcRvNMTVenHGhnbrtmmw/pt77GSSLNVGa60aW1Z+yaPS6wQobk3BHg49hDLke2GVLbiQb9SYY4HdFygz8oAK6Nz1Ams6RYaLG8LsLW1BS2PNTKutEWgmP/0V35FbtRXpoGq/oaK3prOnX1TZlPRDrfbLrZl4xplYK5XjBlM7NnGFb6Wvy2nGlM4jAuRUZPfKjVdmG1YaDZsDmVbh2w9sruRYWDzxYBtDZGhz1ozQCdRvuicLNARY4tuYK4IWiiM3hxGsX2kwA5M/i52b/82n/17erbWGTY76zL0+j3OKr14vlldX+MD1YpW15dlNBGdVXU219WB3tJ1WKctXqMTyzusjTU2SVtehztMV33W277p1RwKyBmfxN4MugWM/2AwvFZnjbrU6cKv1+mqQ91Op8fdBlm5D9nHigH7wcbahnr0t2Avz3yqdOQVOANc2hzpoe88px5jW/Kl/XIh7d6/Q3/9Mx/UA/fs11Nvrevs0qo+fP9tOrgwZ/4YPfZGV5994nX9w4cfF8WcEbymy0xrZ5b00EPf1KgnffzWY/rEzTdrFvsZpBvUG8r7RHYXNpg9293O4hWHQwutewVzZJjkOEAaclWOnKWmUmlxdlOh/5bu3zXQf4cT6G9/6qD2NzbVY7yVN2T//sw9d+/RztmgzaXT6rP/LF+8oitX19XhrCnfUsimaSKoSoNcu6XSE5ZeeZVJOGeqzUopcyplOqScU0W9inwlHitJVCCnuK/6UpLVAZU5t8xwMduCfTVQX2tddbnzam1TaWdNGA9rfamh2aA5fMq+XLKpPOfuOhpgn4ytm1UvndcFtfTqWqWXz6/qkZeX9FvfXdE/+MJ5/fJDl/T5FzZ1slNpakbaNxX0oZuaOjxTyidrGiZDZmmCnNanIC+nKqmEr4WwkJJC5gcoGYOkZOyHqQrsqIROOJtGI9O5h66vjPVkCjubyhItNIaaxlE11yq1d5c0BUmD+/5sf1MfvHmHPnb3Xt20e0YvXxzqNx89qVPYk41rI5NCPqVqap9Ob87pq6+u6yuvr+rSqKGeUs73PezGKTTn9fXXLuvnf/81/dpTV/WlkwM9dsnpS292cAhd1S9/4y098vIlmY8sYMcfPLJHP/HBB7RnZkZ25unj23jj4qq+/v2nlS9O6dmXnlN/NEIfk74n2JFKBkxv+0Hytrw6w6EWpzRk8qEpx4TR5MdC4WO8VMlgOlOod9pkcVhjUbADlTl6kCtSVSpQPO2T8s5hP1zsCLsoMc1zcRdQxuWlP+wj5UjmTHIYnJJEznk1uQRk0DkJmRKlWcYGbTwS2WWgYIMo6LD4DVg0zFE0wBAT5xRsA0gCrLyMNqRNJT6oGCW05ZVxMWjPzitrTI3znAR9F+/goBhp5OgXh8BLl6/qwsUlXcS5c/7yFa3jbElZPBrT03KEDvlGWaqMdJhqqcskGdKHdHpOo8a0Nhi9hLY88QQZGlwMm1zgRtAM2bhpCR0x6yTCQgW6cInUwIoa6CZJkrg49uIhdqRVnG3meJqeaavZaiqRV5pmCmmqksOFgz5HpgZOsRF9NV0PcSaVxCvgs0zee0FGGGRl4ldLQCQ+6EIAHTAQ5Hjwgx8oI5mRC3ncO0LQ+OuYVLbxi5YxkXgQRx8yQFWXEdn2eGQyu0BTMfedaCxvC8Z7Gyw/VsQCLDRprgMd8M7JuxpGg2iRento+TLZgX0pt43ayulhLHK809QxLvAJQakBnm4C1T96jnS8eYjQrQq2wBJbeRNay6jjW29rSKkah/7vSttB+w7N6+jRXdp/aEH7Dyxq194F5SyWJYuY/VVQc25eC0eO4vi5SbMLLc2wYRw5Mq977j2gW+7YrT1HF6RGTxudC+puXECeDbkwijIVHITt4GCH6GsYKuZRVqGLCGSPYUyX1EUzJroBwSvT5jhe661OQEV7FTYyAhA6DyfC656KlIHgHR5HnQlC8LI1wLCd1Lk6VbdXx7e/PTZm6QkfR4UaQXKZbA4JZdpfF5LQVGtK8/Nt7Viclf114gYXxStXrxoLNacy2T/CbP/482ATXbGhnjtzSWfPXOQwVeG0aULngTgclBoWbElpUOUkVk76X6pbdFWg37Th5XNsictiluVKkEtK5EMGUtm8rzUT5EKqaz9X65MMYtoOsuq0c0Q9sMfiFhrqPAeVpVBAfGTz23n40m4MLW4QeYYkziEnfiOpYv0Z4nyvcI4HeDnHm3oBuAnGPEMct1wZfWiwjmXNjMMCCPQdOR0YNyIfnFJ00oSmxTi02lM4f6ZwAoFWGwdQqwZf3BqslQ0Lc3hHZAroMqd+PglpIwfpGJ7QOzfuC73xgDQ9jCLoHX8+lo3JIgVTQVX9qkNGNhbIydEHQ7DQkXZ1iY1lXYX1wCJWJ4bWOoDORXqrY0hp19eIvIJc6hQ8SAP6DArYTQi5cpC6NH5ocAE652qGuvFHPlm+qSflAAAQAElEQVT1m3FEqAIZKg5JdlHvc9nocwGxL8Hdfk89AwfveBFgHqzjMFnnQtAhbgf+Hh9f7M/D7eODnRX67FcVSH2KXgrmSocvjX3mwQCbZwbQju0HBrQQBYghMk0e02sEtEMOxBPEyyGyDbgIRYcQlwNzOMS/2MBpYXXEWlRyMbB1yNQb1YDuAnpzwLu651Y+hK7iEFvXo3WKnEOnUX+mQ1OhUyDtHYVCXGTq8TGo0+vI/qH0DrrpI1MR+UCAzSvC4tATGH9DgZ6L2Gath8n+aCFk6At6aIz2OrB/2p50Xd470d2YZ0zHOPXqV3T69a/p8lvP6uqp5/mye06rS8e1fvWM2g2x5uXMsbamF3FCz87IPsK5UHJ2WdOxo7s1xR6yuXxag9UzCsVltdyaOleP661XntTT33lYv//ZX9dzzz7FWA8ihpzZIrCFElRbstV9NDvpczk1mj7OINOhhYXpcguF+ui7LoMv+RbvEhosHutwht2yIWfzxtHrMWjXDvD21wwD2jE7j7JEiprWUScAG3uLTyAZDwgxJNiw5lWcVQ0FzvwqymZzpiiGjB17Ac6A4h1QkXcNlXEzJVCHOPMvysMYmx0Yts8NzPmaGM4j0VhmT2gph3zIXhPFROQ9xGkxRHfbYX0v0JXtc4YKmsrskc5FGWJYIlcNOPPAE/7OkDrZPKrBPMkB605gXXcG1h+TqpYFMWQxF+uIH13lzeMS1jRZIS+x4yWiK3Sb8cbp0cV2+qw7fcbZMGBNMj3bvB+QZ7B8c5gY4ly0v2AZo2MhdwcrM/Q58z/2ld/W5uplTlaM1aCrAY6NIXP4K7/1v+jyyRe1evUcMtXSa/yrGDdbI/qsQdZmlwubOTPMqWHrXY/1x/hPYO2YXLUNYw/YRW0bjDO6Lk2/rBOWZ/0ZMi8iLH+MSEP7ZgeTMbG8SDehJzTZHJqDND5Gi4EydrSFLQ0ra78vk8V0aXeGvumEe1pcp03HwOaG3a96vU0usdfQ4U4Swfpu550aG6znG1rvbOADWFfP9gFgDibDJo6bek/ocL8BpOPeAI8B7UZBeSXAxtsCg+l2sr/YmmrOH3PUG09zjvXg08MZZPoe2NhyX9tAPpfknKtSdRxrA46ZnHPTzXsWdMe+RWW9QuVqR2kp3bJ/n86/+bISzipVkFo75zlbO509e1yH9+3SbYfv5uNFE/VV7KleO9vTMhmy4OUbQdOZNNrsmVtBgfrDgI7dSEniVHIOsrOQOXzsL2G4vnLuG1EB4HQYKWMKN8lryHNXc+QFn6hKBgpJqbx7RYvdE/qLH9qr//PPfUjHdmZKsP0F9qx7WXfdxmXW2z7j6tUpm6pau3RVi1quFtX1O9TpN3EcpKgx43yZqvCZOlzWu0kedeMoCXh4GvBrZ201GzPy3ksZ7Xv4Ik9/5CX641TVw5IkyO9JNdBJC2dPU8VGgzmTa3UjqDfMVJROHoeR1JRGUzhUcw27tIbtSRvawIP18inpj791RW9cGOmeex7Q7bfdrIs4sF660Nfra4lWc69+kI4daep/+L/+mP6n/+4/0P/tb/6sFtq0rz6Sj4CQEBBFfTFdvyrykXg0QmavYrOM/0mXZLp1OEwCQC/oODW/xkDa3Kg0tbhfm405Xexu6LabG/qZ90zpE4dbum9mpJ/90D79+fcu6v/06Xv08ffeqSfPFvrVr72lIt+lwJoVZnbrhaW2fhHn1S9/Z6BfeaLSHz69rBXNig1UGhUKU4vxr4o2sgotjDSDQ6g52tQDhxq6eTblDDRinHJNSfrk3bv04+/aqffdtqBjB2eVp0MNqo5GV0t99fFz+s0vPaKPvOeAPsAdrsSeh+igGqViKfai1zxO9vPOxbiTt2QsI4O4IzBI3gU5rwgKrj3eQSMuLz02NZTOhuATKWDp3W4Xb/C6+kxe1iclSaJRNcLoi4hKSIQxDaLnjUqJ0yiOklOrNRv/HQupwlgGGHChalRq2O/Hw2CFsko2owqeaZppwAJpB72UjcSE62xsqGP/7SETvSxL0Tjy0S4zrKKNAZPZ8gpEKMGItislGrDAWlousKGMNCRRJT4q3uIj53AEeUDoAx1NVaKDLot9H94WL+A1gFcXYx4afaOhArm6EkblJQ7dfXj20VxpIZe8TXRgMoSQaVQlzCcPEkbEwUkajUaqUOKATUEYk0O/lSw/UZo2lPhU/eEQXY2QLVExqpC/ko1D/Gsr6lbo0upm5qRCRqtvB0PbgDw6pIk4LuYJDcgNe6shGiZq1ATjx1EeMIjgUox7Ak97NRz9dZTVcBL074QtrkSsf5E9eouyxoS9qE9gbRLAxhM4eUe+QY68a6CQx49hTbtr5UZroJ7xq+Ep97GvtvGZTgxYTdShbaBbgCsKQSVIaDrdDmclAFsogPVnyGZbQmP8zOTIZkGvx8b4G00EuQWoIIggHpv6P/Ki/S1y19Iw/yvasashn/UU8oF275tVd7iOx19K2/Ny2Tx9boMpzS3u1R5c2s1Gon37ci3uFPpdo58XlaV47f2ylBFmHeiZ59aQjRkpRGahp990KB48GD+yecgwujGsX2SOU+PAidHwMYFGY2g0pjMar9NsLva3nI72LMP4/GkwGoM3zoyzd0Ep82UC75wctms0k9Di9KDWurUzgRU4oQsX56Lg6VxK/VRkqioSpvM06QxKD4uES89QjrUtS4Mc7TaaU2rkDbk01ex8i4NSoUsXrqjT6dFVs7ugDb6SbG6yIiBrFhy8SsoqueDVnpuLF6rS1r9yAOdSae4UQsK6UGjImhAv2xwyymqELEEuQRbWCRYGJbQr+ltihzCV6hchD01VBBV5BufI4CFLFrVwO/1WHjRGO0lPwgktxXVVtIai4IVGrKGYO4pvl8RAx+75gI4cexfDTZ8xJmYH8ZqTVYli84pxqlSVePPQRRiPW1AMnaxlA+VbjydmUCy1OhF1ikxHEsDBoSdn48sYOIceU/IjLB4UiNu/p2ROFOcpo+Mu1vF1GzFOdPxck2QcoxOm50nvLE5WnWQM6mpjXiZPnTF+Q8nc4h3pUUmsEXlYPntgVRUqDOxjdlGosA1DQdrK4lpjtFQ2PhX6FlZfboGmKOP9tif2k1wX++yizkhSHQmoU4KKduxSMMHksmBfXjvdTWwerAMO9Zuk7S9ieoOuBnYx40JfcfGIazCHLpNtwCUjXuDYH83Oo/zWDj2PccKojG2h8ag4G9jlayKHOZWG8YPJQH0uMga71HQtzgXNLrfGB9bM6bo/1jd6ST/Z34KB8fcBe6EkKi/WIEEWOsnYuxvxI01DFmZ8WGmy9zdbDdaILNqOydzlsrS+usEX8zXZXwbZJcUufhXjFpkxFkYXwSXc1lS78NllzBwR/XgGGsZ5P9GJlVsfLLwRkQY7sNB0WzLm2zEkbdjKq4XQ2GJ15ezjCoNTmssLzTcH2tGutGdHpqMHdmq2FaDuan5hRg2+QrZmZ9Wa40CbBh04uF+3cWhvTTsNusvKQg9H0EANtxnr33bzbt18aKduv2Wv7rn9qBZ2tGXrZZoF5eguAkdunmcKOfPPGcR4OOUBmpBH+omctmiYDZZINAFRUQHEJybtFes4xwzbSlkEMPa8ZfaEMVgK9ZCqyIopWZqDwTgvEm9jHjmTCT0UVDKxxmld154nt36g5THaa6hL3v6e8H97yfU50PHUDbqJCqS4PlFA36/NY7ItCwYEvJHC+n4D7AwT9Uu+dSraJ4o2+4wgP+YRWrkxohnVMBlS4ml9XmQ+pRFBKWOZQmTyCPmsXgTrlMgPQPEUjJzeJBzBvpRFHZvIiB1xz9EH5MMUdjZgLWE9wck6wBlkfynTt3nPOlKvRX3uI10uezXM4dBlLboOOGUt3+alOQ02cSB87bN/T+dPvqGzJ97E2XNR5WBDWVKp7K7rhW9/Vi88+ofqbFyRS4MCMClNFwXzzpzM5hAwp7c5wFdxftuH6S2srsZ70jrOEGtz4oCyNWEyl82JZLwKPgZbnvEWP+ecTHcRpkfmjbVvcOjXyjX+WZ2K9bVGMc6VksQpUNcmfIlx2zoR101be8ZrkvEJIcMBkMW52WSdy60t6jWI218gT/PB29AmbE9PqTU1pWarIfsYY7RpyBhrF+U1foymbA/V+IeFMKZOvBCFsDZeZlHJeI/GVBZYmYVx0liEPQibJWZ2GGXHWWtrpZ2/I+jHEJgD0/QwwB6Cb2mUZBpl1M1GOr+2otPcGacOHtQgb+nwkcOa5Ty8dHVVb51Z0j37b9Yckj31ykl98/gbyvbv1J75Ge1hfbr/4BH9+HuP6L4dM7r/yC41Rz0l+QgdNOVQ9dMvvaoXLl3QVe52ReK5Zyn+huac5I4wkcnueRGUjjjLifYq9EANJRpoxP8q59XzC+ppRpWfVnN6Nu5pM3NT2ruL8zx78DRjM9PaqZDtUK+xT5sLd+hEOKLfenJVf+e3Xgev6InLLfXm7laRHWbezMqVs9wPcq2XmTpKtc55wu6w1SiR9x6IdZc+tSq1pys1Z5zy6YbCVEM+YSycVAXAed2Z0yhNpISxYx6XPfarXsXO5rU82NQqjrh+ETirTGlto68ec1QuU5WlaixMK9t1VF97fkXPnC50+7sflAJOoFv26c988r3aQ3mVjCR0sQ+H13/+735Ct+2fVrV2Vu+646AO7aUvfOBONISGk42TqiQh/g5PNVICr+XVZW10+kqM1vVVhgHOMPpElcJV6lO97+Z0sj+jX3roZX3u66/qI7fdqU/xsfyv/uj7dP8HbtXLZ09ps0q0f+aAVLZ4ptBxoj84Lj3bPah/8fhF/eNHn9Njyx2dpyH8Q/rSCz195cVVDaZv0cZoRucu97XSHYnu6u7d0/qJu/fplnaq9xzdr7/+qQf00dtm4T2U2cZ9x25T5+IlDVeXdIiP9+3RQEfnG/qbf/6ntfPAQZ1e9brlprt0+8FDyuiHWCv69NdhUzzOsuRdHZJBOUWkeZO0NyQUeyY52eLEgQOmqy4TZeXKJV29cC7iJIviyeNvxj93toOXZ1G2AzK1ZROtZwsxzokRGRmLUhpCbNc64ZJEUc3jsMILYfuHHZ58SLSxvhYvVIE6Vs9ohzZhRhZDJPjCTGnqMUJHC5WGOJw6eJm7mxsaQWftUoC5jAAjSYJmiLsxkq2wwthHyCI0MEoodx4DccBLpJV44uTLk/YaUV5GOBWEFYqqPOXER8RL6pQuKCIJqlyqwqcxXVmZElXwHBHCUNoK9QN/I0pGCUYNbUk4IhxZHpmxX/WLvtNf4iMDSjXdxjjpijoeOXyaK0HWoR2w0aVPEgUPU/g5YE/Fi+o0SMwiBvK8c/LuBoh0hExDfypgAc9StvhVgrdllGRZOEaUwY8TBA5ZZfxjgRPNRxkcerWya4AKmkmaqvVDngxINinzdQYNIwuLZxU3yZLFCanoq0m2BUuT4IkSW1gztrcjr65XQGcbdsWGWkR+8MJuo+3GNir4/6cMnAAAEABJREFUD+k7bUYaKwfUq4Bxi3C86SQ9JfIDnkjzTmUthayQBw2+RDRauRzzRNijcBoqnRKrN70nTFMuKalaM4mm58jGaSS/wYK9hs1uSFmXzJ58OpTzA5TL47wCeg/UvRET3cKcx4mXHEEdeuIgAHjUeU72QwPo8Pq3GnutiHwW9KjwmLz+RX5UWwxrnV47sBaqxjo33bIfjev6cbg9qOjzNsDU6CO2kVlNZ3pEfpd4xjGRiPPS2sq6Ll66xMa2oV5voMBmPNVqq9GaUsZ8M3/0+nqHOkJ/IebZ3IyX4P5QtiGhGuxxBI3NbKLI0efLziZfI4fDgrldquBwafN2s9PR2toqh4ABdZ0Sk8MlMczzXHsP3a1b7vskvBT7tq0bMeri+9prMnY0GeuYDU/iRjUp3x5a/p8G0zu92CJxiZP3PqZD1lRIM4oZdxoyWmtTzAuT+O2I1a69zLAmgGXdn/ot5vmEMObEV50LqbxzY5BH3G3ByzlDSpgyTl6BQXHYuwtOW4g0pN01iDZJUo+WHbAn9osujg3puq5h2ZgthUYIrHCMmG9ZID4+vusXvOzAO+Sg1mdt6XOo7fLRpcvXzg6XCYNdKgwW72AnERy+OtDZhaT+MrspC3tchHpcfnrmjAHxokEb1ph3LuopDakisKucuO3LIQ0ypLZHY+s5F4K80VAzq5GT1wR5yGT0Ruedk/3PeGfkt1ottabaXBZaoIltV9CmMgeK8ygxPj7aL1aCXZpmDMZBkZfxM8Q1yQcOq4B2jUezMTW+jCBTsxEvMXlGeQj1hSQNjBe1aQdm9sDU1X1G1tQFBetvlrJOZspz0MzqPnLJaTG3a7TVYq7X8SnmfFPNZlN5o6ksy+WsHbhbH2yPGOB8sj0hzmW7tDCn7eJi6DPPrazP+SkCB5mFVmcCu+zYhc3Qt3Lqx5A6QwNpo4ngAlSxDsY49jIJzTlmsHQ994a1Unm/9Py39Me//0t69ZXndOXcW1q9fFZ8LlW7mejQwd3as2eR3iQS82BAbGphUbN797FnSNlUQ/O7ZpU1vBYXW9q5s6UD+xe0c3FKRX9VK0vnuKyvySWlpppTajFGaepka0HIc2UGWxvQW9Q9bSjOLa+QB5DFsZNzzCCmT2VarUPeUGoLkps8Rk7cxTJLUCL7mTXBItpWDLF9m4bGyxooISKLJO1AYGXEyOVtlYlRyEPCHgNz05xFGK5JQHMuylz3kz7QX+cC8mj8M2kMZBHQNer4G+BI3wBP2mD8QLC4D5GuZuwjQwdDhx4DkCFqgTJCcxhM9No0+zbY/IhwzPugFPvNwYQuWDx1YqLI+mjrkd0BClMUOjK9Kf6sjRipX5SV2GKJHRpsrzbbi0yMwuQ0vsRtnpAkRjPe9tpKA+aG8062j1i9xvS8Qt5QlMfTb8pklRCNJ9adyMKw1OnJ2+gsbiHwxA2xPvFnvvIrWmxPafnyJb3ywnO6dPa01q5c1qjsSczfLneNlUun9eoTn9eLj/8J1TxIgaM25sDb2jQ5rS8W2nyzflsY89CDxYeEtu4WOHkL5u6Qi7Hl2X4Y68HLHoecaRyXoEAYGKvYdxuPkLJf1e17V8tgdQy1HMiE/ituPZZntpKyt3lswNJFXCcK5kGB6VoNp5Q9L80Dc7IBMmBhYB00NFjzmL/oyNY9+wvoRlwDW2o0WsrYB7KxfHH9G4+PjZ/4WV9MTDNHy7O0LEFZfEwE5EXqmHScbWwsY5blJM7esndFgf1lmunMUKDPCjuLsArGC5ohd50R9yVfOgU+wDt0YX8h8dqFFX3he6/qqRePy/76aLPg8n76gjS7UwfYNz5+0w7lHMnO9J2+8sQzcv11ZbhiStawtaVV3bsbTmdO6I5DbfWLde1dnNXBxTmdXe7pTx57RsvI4vk4W5UjcYiLf5RQ0H7FfDHn1ChmjygiovrnVMglG4xOjynmdbUvff+k1wvri3roTKpf/96q/uk3LuoX/+Wjev7Ny/K514XNgb769GmdLvfrpcEe/W9ffFX/5a9/V7/w5Qv6xtmuvny8q7/z2Sf183/4tP7eQ2/pHz10Ri/3b9G3zs3o7372oj73+LLe6u7WeXdYV5q36WrrZq015tVJpa42VbiBZAq3sUB3JV6uyg/JKhXQb0DSJguks4+WgxIHk9fmphO+Hm0WqTbdgs5sTuvESqZePq+qPad0117tPPaAmvvv1vcv9fX81YHOo/+njp+nxcD5dqgPvvtduvXQfjX4EDrFQfr9d+7SntlpLTEnZ2em9OYbr+jUWxeQYyRnd38UWqHGEhlHhNc/IznkHyHnlStX1e0OOT9btwjROZd7+ikNWQwq5sclrkC/+8gr+vrrHW0O55WXCzj6ZrV+eV0Pff01XexPaa19SP/44W/oy888od5mV2uF1289d0X/y9fO6PefWtOFy4Xu3Zvrb/zo+3UTDrtVJfrSq2v64usbujJ1k4qFvepsFDqEbj95ZFo/fs8uTTdzPYxNrncu6NPv2aMDbScepYNKU9mUAjh18pxsPfnAu27TobkZnblwXpd6Iy0Pp9UbOWEO8T4woi+w5hlromSwLOpRmXeOdfx6MN44VNZ15cIZvfrSc3r6sW/oWw9/SQ9/4Y/15c/9ob76+T/SV77wJ3rqie9pZWkJLpJdZmwTEEovWMRMEetcUDbW1jXgUJIwEt7atYVmyAgzMRMGyw78FXmIwcKRqYUnOX7ZZjG0A86IOs6NFHwilySSk6xOQpDQVskkGtgBttNRf3OTtXkgZhKowIhojRJ6cuBGBCYjQ+LgACah5f1pgK4aQ5HOeuTg6VQiWzFG5ZCMeDWG5VcT+sRrZDxI17wSVQmimlgGjNd0VUeRXYDyiowKwxkRQkK/KmIGesaEk0GlEgvBltMHEtYfHA+KGNjCQ03ZYgts4U0SR/VCAy4QngU/Z+E2GFkFzy0wZrZp/+kYaliNgR3YGPYJJ6iIG19rdwts+lsbGZtZ3DAwCCs3WtEH8Sppv8RWbJE3z35FO5X1Zwyzu+2ooK+wNdscIqC38orJbzJaGGmwIUhpgYYo4y3FjIoAmA4sn/qxzRi3WQSMDiED8hqizGajLN3G53qU8IWYx/IJhBlExHrUsbTjFVlEgmsvkwQhax7G4AZYucEt/G026RkcO9OamppWk0O244Agl9FWJhfDuoUMJ9F0O2h6OpULjLQt6uqzFPbl0pEcO58z17SjqsnlkC4Epe8AFygzGmBSW0r0yQHLclaXiF2sLG40Ij3pUz0eptNS7pb/RfJN+lpBht542xPHC53HcFzRNtKYjvnXHGxmp7XNGA+DhAjGJgJyxrdur46Pm6tLeVudCUiiA+8cPBxL0EgDDhSib3bwyfKmsnxKO3bsVpblGrBQb44v1yFN5Vm/CuzM/vOjwAXVBU/bNloj+Ekh8/LOKc9TjbDn9fUVra2uaIiTNvVO9rO4rXfeU5dFoMcaWWKLLvEiCb+R0jTTnsN3654f+svadeguqpXk1yBx7alZXksTM/0LWzeYPukkuXXdWFaRHD+W3gLybsWRZxKXje2Y3gLHuuhtfjtPEmYOIQzYTVRCzK2iI6Bg0doOk8e0BXuo3v7ALQ5ePY7XZC6oENcI5q7Zg6HkgFijiofdyJuKPDAu4QPQg/Gc5Fk4AUTQUDrOsPqmqzqJlEQmOrAychiDmj7GjYE1gf2SG3nV+bypC7E9UFFqdAZS1x7yoTPeBf0yx4E5Evs4CrvbYOkt9AccyHrq4VC0r9M9HELxT+PZm+0f8+wTmvOgZH0u4W1tMTpy2J6tx4Fxi5cOwpS1xDH/YzrPlEU01LCQA3M2RiBtyLFJlzo5G2tvnKU0S3GUtNWcaSlvNZXjLMlzDnzY9PLVq5E20rua/sb3VpmVA48NOWDtNWi/0WxyQWmpNdVSGyeThS0cTo1mSyaf0UX5XUpbHkt1IiIfAydn8lpfQR4y5TglmlPwhF+r3VZ7gtlt8fac2i36ZG1An3GIa5os9K2Jw6iBg6zB3Ld2rT8Ve9kAfdu/22d/AWD/WYr9NYD9BcKAcepxrrF/g8jifcavz9gaLN2zMmhiucUpMxuo0VNhX5nZ+ya2YXW60HW7mxx6N2XOvzqOTZBvfMwGpI4ajUI7dh7ReqfU5SvL6vU2UQ2XQ77ipnwZ3bd3vxb2HWHs5uWyIN/K5emzWvNKd+zQOk7J1o5pVa7HWWBDp06/ydf0k7rEgbsxNYVte/abnbrl1ndrfnEfvANA/aYU51hRFSFGxQoceTVSBdYOx5ikIA9BKe2njHsaiDv4pE5WbjCaiJyytIazcmvHQwd/F8eblojwyMqDlfmaV+qcDI4wQvajkgU3gFlJTv0motgJDy2I88jkC7QbeXm6Rvw6GayW50UZb8igERQkjJn1PcLyHK8aLtowdjzmTYEosUpb8OR45+BnMIoxYh56DYB9K7MQfQX0FdBBQF8hBAXLDznzADriLrY5Zs96UbJe27phvTeMS2LgeFtejZJzaI2KtasGBDyIEuUjio0YtcWcgk9V/0aU+zrKuTjQ3wyZQ0QtVwgeGuiNGZSs8Lzrpx4Dp5T+RDAX8zyTISO0dSFLM2Vp0JsvPaHB5rIaaSU37Gn50jmd45LfWbuq1BcKnJDKQU+rVy5o6cxxffdLv65nH/+igqvlyPJcEaxDthZNMT/sg1CrbevFLOvHtFrtac5mDaVZhsycKSTmbYF+hqrYUx1jndE3q99ut6EH8LF0yPPxmKQxrPsTlLNW2djlIcjOWYZ67NLYBlsOrUgJvLXt58T/XFBIM6XoIs/reICPAxamIVWAf2bOHda0PMvVzJpq0scceXLqBZCnAZ3msnJDFjJl9DFk8JxgzDPAIwMB3o4xM0SxHG/SvK89lmepSvraH/+Gur01ObNP7NRCjz04ECa8CVNga0FwuCiwU895IEUJ2Sijx14uSXTn7Tdr3462FhmPw6xtzXaqq0VXDieDK1d05+KU7r/1Jr12Yl3nLq3qfe+6V9/FWfRb33hSJ1kjf/gDP6Sf+tBHdM+tt+nK8qqWLl7Rpz78cR3B8W2+4Fn2gBFraOZpzzmlaYo+Uh08eID2yfPMRfIr7sMeGrHGKulzl6OjsuNBrqUNp1/57KP6f/6TR/Xz/+pl/cKXLuh3cNi8cGpTh9pBn7x3n2Z9pe+/dV7/389+Q//v3/6uvvjiss51YDCakobS3YdndGTXTp04s6E/eQYHxBtD/eIjp/VL317SI+dT/fZ3NvW/fvY1/T/++Yv6r//xU/qfiX/7La/+9E04RBbl0hk5xj2wj+WNVJ72HHPBcVZyNJNWDVWjlnrVrNYGs7o6WNS5Yo9ev5LpmZOVvvD0iv7B507ql750WicG87rSoIzwc8+s6+d/5Vn93d/+vt7sFFpRos9963V97om3dHyzra8//ZbeOHtOufNqJZnOvLWuN8/3tOHndPzipn7jj76tC6tCCi9VPp6FxfpQJVNKbBoAABAASURBVBVvve3n0XHJvru8vMw5fShMQLgYFMpErgrwoXZSqFcOdeLCRT3+xkUNfK415/XohQ39+jPL+sMXz2qV/n710dP6n/7JF/TQyxeUpZU+fcecDqDucxs9nd0YaoGx+ekHD+hv/8iD+rE9Lf3UXUe1o93QRdr51Ydf1+dfuaJvvX5Se/JS/9kP36dP3LaopFrXJfbQs71Kr124oL3zbb374A4tYA6HFtvKW2399le+o1fPLgt16NTVKxryP5uHG9j4N944qTdxVg8kztKFEu4dzgaIdHwqiOJBmDBmjF9dHAAXWMye+u6jeuzrX9U3H/qCvvmVz+ubD39R3/nWQ3r6e9/Us08+pu8/8R09+8zTunThnLKQqJk3NGJi2UUsS3NlPpCuZIeUzY2OujhmBlxklAj6IJPFJU7eAdN+vL2UUYrMO023WsRH6uBl30CmoqrkgxP6Jx86l8gG0JxMG+ur2thY04DFeITjw9OGhKagrJ+RqgRgCiMyRggxqiUgZcQmTUJpHSqWJZQ58ur8SZ1roYOn08hkh3QEYEuda4/lGeqc7QTU22rDSreXWdpAXqxsMjmVxEsaqKyI0NOuA1BJ9I0ouTGqH/SbOISMz4BVaQhERccYVIydOWoqDqTi0IhyZciteRhauxW2UkH3dgxV2UbOhKpAwUGgRlFvZvCLXzcmobUBT8dg/ptAHHwqpmRsl02xiG3QpoXGs6SdMcz+Kvq1vb0+l73CQLuWPym3/hT0yS7lFre6oqM8SFdaNEKxzxWbciWrW6MgXaiiryaXyRjYwLbgUjn0GgG3sRqJ8VgCOPofoIsIuRz1ncPGo21Ad8ND69Gsq4kuolzowXQfUSIPsHzNy6ep2jNtNXEApTnzyWdwDDWchQihkULqcRJlSli8FAr5jH7hAJIGCjiEaudPKbFCRhng4EEU01ggc4yT5y3iiGx/LG2wsnG+HRRr5VpGrXHrV8yzJGBohHgsaySwAec8OvXIlEY42t0ChwAH/wjyjathW9SS7wD6tZVr8Ro2poatohhBQhMFIW3cB8NSNo8CG8PM7KKmZxa5/M1pdnaHNjsDraysam2jyxyoZDQm6wB7STkMVdVIWZrJeaeqLLGlknSqvJHxVbwhO7TY/6uCfbFK06CZ6aYaeaqEDjngqRu8j/qBFZesUn2cUaNK2nPoXr3rh/+6dh25nzks5mYVEbsQX9SL4eTlYiTqm1hFxICZWU9j3Zi2Msu0kHYI4mNlNndiOK67PW5EziUWRKSefnjSjnbHY+rG4yvSsEAnyMymZXyHhNtRIpXZTwwjR/rIsFGDIzlxGMT2WRtq52+BfgG6r1gzDAXzZTsq0lswOuNhodFTVlic9aOy/IghPOtxK2y+QVdQbutLEdefinGnzbEMJfVL6pVRdoQmbvJSNfbV1qCtevS3YD2rDPCKbVIFbUnozHkn+593vCNSObN/4DnspuyT1xCU5kF5nkXYBafRbKnBgb2RNZUZQs58Ag4+QIyBpwVEtae2IeQoTGb6YSEtK2W9SmPdlPopF49cKQf5nLwtkM5AyDLaaijjnJBlDVmazmBbQ5XoyGD7z5B4q9XU3r17Zeti6lKlLkRYmwZUgXQWA6YLHxCZuHOqZaJOlI185o5dhtw4tHiawY9yk7GmD/LB4OJ5JOrX+MKPR46XQ7chIiikmTLjRz8DSA15UJpntE+Y5TH00ETZKc8pM303uQjkzPEMfaS06egJSsCWWMfpu/V/iI7jmKPvaDMxlBk2pFgNaaMpsTcLh+xtb0fFNl7J6tdlA9lfitkZyf46sdfr4dS5hj5np1iOk6nLofOWY/fq7nse1PyOg6r8lHrFSMWgZL3rwbNg6IL6fNalaS6lLWVZSy6bBi3KGqrQmTkXm42G2jjMKhap4BuskfNSkqvRnFVzelGhdVgunUfHXpKBYNvjHbnOxXHx7loYQqoMhDxXhm6zNGNcQo1AaGUgi8ihrWH1nAswlWDNy9G2IVVwXiHkNRhDqxvTtBFyeG4Hc8whT+QR5SVWP/CFnx/DUpYPLQ3ZA7WPIJt0qnrfJ3RjUGqPLbEMNWMeVw2yWOTi+mshSRi4CE8rghd5k4eKBahsXQIW2gcvQ0H6OuD4tf9kyvIq6hQsSoXZIPZo61Bhc3/yV2r212ac4wfUGeCojU5JLipdS48xxIbiOhjr9LmA9DWgXvzrFuoMLN9oIgqZg9Loba2O7SJDZbaNA1NmE5x9M8almTbVIPRKWDOH2AT9dkEpSkiDIwxyhM65qAsCQicb8+3I0lwRjGtmyEiDPGsqh3/IUr355O+os3JSvY2rmkorzU477jQDddcv4/C5oiuXzmoJh9AQJ/rGymq0nc7qss4ef0EvPvmV2G4aAvwy5Vmm+JeQTeLA1gBzBjcbTbUazB3WYpPH1h3xszGwfa+qV18ZH6tzzXmNnNi88c1DFsttnQlpUESeKtAPl+ZyqSPuZOVpCMhpuoEz5+hGlsp+ZbQpYs7KHPRBGXwDyJA9wCtlbqTMpZAG5ejM0ESGBuuZ7Sk5dBG0kRtIh5Apg8aQ00erk4ccndRI4WeI9NCmISCnySChQGzaE2HZs0MgMlaEzsaetcT7IJckyNqgTylhisw57TVld9EcuQymtyxvKovjm8OsUuK48MOvTIKKZIq8XL2LKzrMue32A4eVKWjHbEvleqFXX3hZRWNTb10+pR7ntI1V5t6Q+9j6UFPzc3oJ58OFlUKvnb0iP7Wo7z53Ql//3rNaWerq5v2Htdia0u5ZJ590Ncoq1s4h87mK/Qr0N2d9FP2KGfGVjN8lPS2lxKtMMpVOmuID7W23HMS5kmidovV0SivDVO/et6D/7NPv1n/yqfv0oTtbrNs3UTdRizpHF4JmJS0kPf2NT92jn/9rP6a//VMP6r/6Sx/R/cdmtDZM9LUXjuv5S6UuF0Gnlkd6+uRATx8f6Nsv9fSvvnFFv/A7L+lfPXxOg/Rm5vG0XNKQkkouC2pgvy1C70f0K1eVHdTx9Z16/GJbv/tCT7/8vUv6B49c0i99Y1W//u1NffaZjp5YrfTUSqL/9Xef13/7j57Wf/u/f1f/4794SQ+92tVameE3kFJ6cOHCQL/2uVP6b37xy/qff+MhXVjpaJR6rXQr9L2pf/jb39A/+p1v6W/9D3+gbz1/ScM8UeGmZP+1TZKYHivZvV/v8LM55r2PJZiSzP2gEcmKlitkkEOCkZqpND0VWG8q5Vmik5cv6fe++bj+6NXzenqlyzg4Dd20ljpD3bTX6S9/YEb/xc+8T/cfaOvAVKWP3rJTn7nvsB7Y39bN012VZ76njx7K9Yl7DihNhtpMc/3OE6f0tSdP6qc/dJ/uaPe11L2qR85c1snuSAPmSL7jVr18elP7m4v6Cx++R7nr6/Wrl/Xy8lDm27vK6+lXz+r4xrJmmWd+IH3nqe/re6+cVuIkl0ierplPUZX9jwWWQNxmY1DyNlxhQXsG585DX/gjfe2Lf6BHv/5FvfjUozr71stav3xGxcaS1F+WhuvUHahkwR9xSPW0YM6Y/maXxX4o550q02hEpSFfqTprq1pfvaqNtXWcQZ2oXI9UuU+V00nkVMXGY3wMM/YPJDcyeZ9oxGZQFgO+hPc1ZCOxg0o5KGTtbazDDwdTyQEmoV8psgTgaNtAbbpuj42uhYrjXMf+7d4J1QyuSpSMEhgm3I2TGE8kWV8SmnPMc0OMWz55FjcBRsk1ySiirtBJDfGLzhpCeypKRsA4j+CeJIkSGDkDzBy3vmQCdGBxMaaizPiwXmo0SshJVCpRSDHwREzmoSoWtYLNoNPpaAnjPn/ujLrLV9THqdYfdLlYMp7Ob42R+FW0cQ0F44ZVWR4XlwqwyqkGxDwVuO4pFevYgeNPwyAeFvoa9Luyr5P118ueJmGfAwSdusbaGjI5tmdaHhRm3yVlRCmtM6OspGy8ZJsfdot67YHMg22PVaFvEz7Gq+RgZDxMF3S4JoaP8YoJ2rOyCq2bbVdcJCs7WMV8KLB3Y2v0JoOjZQvRJoXXHksbEJUnKo9xIwd5Yvs3hvBHwfrMX/hN7dx9k7IGm5zLYAgqa8FAPMoqyoPyFmlP71hclBYsoj0wkFWzBTL2QRz84WLyIiqPG0N1aPwo96QI3va4t+VgB/SofqxfEwL6Rqa9lVALnRlrz4bpXVANx8En5cCQymGfEcHLGSZpQv3/+avHDb3EgTJmFXPCEgkSAtYAsbxWlacwU7/02twcqtFskw4RFTofDEcq+LrQ7VZaXd2Il6n5mVmcPVM4iza1xFd2s5U0S6lTwXuEFhMUNFJpB3G7aY0oYv7aIbnEdmw0uJeJKczaWGoI3U6cP+/9sf9UB27/oBG/DWYazinqzAodrVja4sJO6/BPfxuPCa3JbNTW/YqIgQD5Ed0iIKEBw8gqQuC8U/CmG+TQ+AeNpRAN2ZAKGqMzeOLXEOSp69OglDClzGhcSh148BibmqknmICoPTRvQS2cJd4Bb8uyDOZYVI+F9M66YnNsgsryMGFLx7UBAgtNP5ZdN2pvh7UQWkcVXyQmDw2N61kzERTV9SkjHh+rZv2msykIEakCcyOkTqbbCHQUDCFXyNJ4CK6/1jZkh+OIPFOaB3mbWwZ4+e1y0az1IYL1rsDGMD1ZJyZtpOwnOQjwsb0lhvANIAM5Tp8mh/DckOXsJTWcxOVvwNrOGt/tx3iK/AP2nfXOKjI5uQDogyM/wpEGUUSvaCuBdEB250NMO9IR3pGmEYjJIm5pQH6Ap9WJIXJnlo6gHD1CTEWT0EAUPTDEY7thtBmnKq7nQ84kBWccwIW1drb0VTJfbd6aDRis/dTayZrM+ZbafMGzC10T50jLwEG60WqpRX6bL/01ZjU3Oz/GrNrEZ+fnNWshaLfn1W6Tb5glfCfEshnoDHPwmNPsLPFZwhnCacO0muwRZg+mj4oLUKc3pf03v1dH77hXO/fdrNXeSJeWN7S63tOFs5fUWetofWVVV86dU0Fe6lJV6xuqugMJrF5Z1fFX+Wr78ps6e/K8rlxc1ebaQGtX+1rjYjV/4L2a3f9Dcs3dDCL6tcmFYVUR6BTdxg+UrP1Rl+jb9Bhh5AaU6iJSePhrQ2ZlwIGYCc0krOkhH+dFGqObgHbGgwxRfLAeQudhkV4HyUsxn8AZA15jvtoWOjjUSQ+RJzWmJ9M7pxS7S1Mn72rEurKf7TsGJEIuHlteSFiZwXiBSb3I2VNQ1ecD5mrtwClk87ZAlwV2GR0t47nch6aP3RqMJto0522jqW25qu2bekbTx3lj564IHD+DXl/2D6vbX7DZX+33Oeubc2hIWZ8ze6TjnNbHJuzc3rV85nefu8MWONMPoY3tIY85hIa0U+BoojNySSIn01kitr8alsGEdMzVuP57MkwPIhzDE+asP01zBozDZpYp514RQTymKctBYH4aqsGqiu6ysjBSljsFxwpc9dXdWFGejXRX+EPFAAAQAElEQVTkwKw02lR3c0n97pJ6m1d1+cIJ9qNS041EF049rS//zt/RyuWTDKWTycfgavvPIavNNWvP2m7iCDBnUKNZrw9ZntN+rpR1zerZ+mu2b+PD4FrWFmhBdHUrbXYidCObU1u5NYktYzFrVCnNUpkcqUsRzys1Ww5wQzbLd8Q9eZ4KloaIGI9zsR4vEn/K48ZlRm9RCz11/zTEeRCQxcn67lwiGfyIK8VASeK4y0g5zrOSi83xF78nh46MNs0yxseQq5nVyAlzy8+DAvPM9Fj5SgPOun14DVxQD/t68+JVPcl6Ffbs0zNnTurC6RXdvWunHrj9Jj38/Itq3XFMb567qDxBqzjIT506p4/90Ed1264FLY5G+trDj+qhb39Tz5+8pOn9e9TPvP746w/Ljof33HarMB9Go8LRz8gwQCZHSWidKTnAMRzc1iTYy34JKSfra0a9THKF9s2n+g//0o/oL378bs2iw2KwiVOqp5/5xEd180wmt35aH33frfr+48/qvUd26n/8ax/Tz//cffobP7xHN7VL3bSQK+teUVh9Q7Prb+nDh5v6zHuO6raFlhaSDd06U+qjx9r6C+87pL/+sdv1Nz54THftndNry5X++bfO6PmLCUt7roK7Np5R/AHc94fIplQd1ode1tYzF6S/+/mX9ff/8FX91neX9I23NvXk2XW9vtzUW5uZlsqROujP/tO51UHQ2fWgi71MmxxkW8lI7aKn2xbb+skPPaA7Dy3K506XN0rGXspGQ81OV/rge96lcoCT9rUVvfjCstbWCq1toCI3rVGVAS9SqpWJxTM+ir94gI4xkRewb+eDnBPaFnfwQMT07ZRQze7V6aDS+3G6/cR7D6s17OmH792nv/bpO/QzD+xSVayr9ENJq/qR+/fqL737Jj2wsE9r612trFzVf/hTP6Q/f+c+vfvwjL7zzCt64uRLqqZ6ahUXdd/eXHM00uejyloyrarVlHCiXVy5oN/6xjn98kMndGEj0xr9fOTF0/pnX3lRx24/pJmZVNP79uiNFc5MpaKc+6dbfIxJ9MXHvyP7P6qacZlmRy3tm5vRbJM+FVJ/VMrF3aNS/FWYldmf5dm/yv7GS8/osa9/WU9862EdJ965el5lZ5maawrlurJyE3SUFh15DM/ZVwQW+5LNY1SUGmHEnomUBS9zKlQ4hpRIdshy5JWcZnvdrjZW17gArWhjbY0FtSPLG8LD2YAkTj5KN1JZDlmgvJpTDWUcLgcY3dr6mlY3NqjT0SYOiu7mhsphX6Itb3WdrJOq4CUwYlbVgCljTxa9FkUkyPrTnhHEBoitwnWgSLCu81iEEssgpGElGLgMlgesX44yR56FjHmsV5Fn/y9ptgiMGAhDRWhpk38iYYUSKwQdoduK3o1Ij0gL3tZeDC3DBGKQR6rIIgP+Jof1IfKlvBjzt3DEypSwuMsFjdDd2lpPLzz7nD7/x3+iL3zxC3r4q1/Wdx9+WM889pjeeO5pnX3jNXVXl1QxVjZeFTqvUTHeY9A2Md66DiYuQ6MJLF1hDxWHkAns8BHBxh8PDZMDA19YuoYutoKTarOzrg6hwQ4I1p7xi7AGaCUGMYMXCU/eBOSQchbINjRnKRbT4G0hIOVSOfTiHHHKasK6P8w3ocLr+mbjZbZdFZVMr3bAKjjcDJgfhj5OLDv8xP/3Efo0CS3P+llQPhjTF0UfHiwo40OwjVvFQbiK6ZK2h4Aem+6QouKgZofkmo58hOO9NR6z8zdrbn6Hci5ejkVaylQjSCnwTnKJGtO5WiAE7MYNpFBoqIEqV8jh9XbQlK6i7RFADhb7oTlgObTFQ14MC8UDXJSpMOlqIBORqECTs6A/21FZ3+KsRLTtT0nCQOUKnhV0JTo2fSNE5EfRO9Wk4g0PEyiK8bYwNnAD8Q9K0m9kMDnS0NDCvmMKHn2OnDY2erq6vM5BmAZcQ12+qizuPMBivQvsUEinlTWnNTu/oOHA68WX3lIf259qzylLG1pnw7i6tBH/QbySebXZ7UFnYz1SOSzV5ZBtedZ/JU4jminZmEo2TbFiJi6gCqddh9+lD/zk39aRe3/0+k6Mu2k6YLHcKnPYudwk6SeRf4NwzPBtlCZYFe1P2KiQKvJPJOcTqLEfRsziSUyTZY+rhYhv4iaXC6lqOAU26hop8RoZ5WE7HPnAbcHJuXADLI9W3DtBEtmGreJxFoHkKRwDLvAld4uQHOKOcscBNiU+gbN4GpTnmfImIMwimsrskL+FoMA+F3JojX47yLP1Ce2y/jK3sJ2o2yiCkw9BKQhZriwAC8ewvJyyNGRK0yCTz2SawDpi8eCdavmN5hrs0Oy21ZODztrdUpQsRs61J9qZvQBPXYD6eBTbsLbQk8XrwtizGLU10QWHk2IWfYQapJ0LcrSNuUe6617GmAwrNp61hGRgplUUAJskrOPkyygAMgR041wKbwN5MOEhbXRvx0RSONbLUORrc5X1gXOQrdfxoh3XCqgpNy4Owa2tJjbQbDXUxNnTAC0ufM0xWhwCzSkU0W6r1W4rOoLmZtWem9ecoT2rGRw9W4BmJoJ8K7sBrbbxmIMXPKg3S3mbcOI4apFutNpqNFvKuCg57MTJ2cxlYKe0c/9tuvmuB9RePKABa9vVtb4uXbqq8+fO6+KpU7py9ozKzU2xKWvIvjxc7/B9sKv5RluhCpoKTR3ae1hHDh/TTHtRIbTUmL1Vs4c+JtdclP1MRTY2hoK13hwAEeyHtocW7KXbUZE2Wqt7DegfRhV7RMH+ZDSFjUGktfFhxGzvIW11XBxzizGTqFeQbx+ceuzHdiat0efjE6CsYmyhHC8DjtBhIxOY7XgF58mbQMRryFk73l4RWEW0nfoVs3hFIsL6qVO+rhqz3LV3jPq6zIw1ltQv259MN4aSfk1g6bgmMydqyskbaXjqASfP4tDwjLMsA91RdOPjLIP2nXfywdFft6UXEpQahYHoD3pisaeUCI/FYl34WkgWenVyLqlpOP+SqvtODk2rpiOXhKOed66WI3UUOZwJqcJ4r3BpLlvTJrC1bVI2Cdcvvqje0nE+6qIFztRpmrIetbVn94LmOCdV6qk15TCHdVXFinyyruWlt7QCqnJZXhsK6ioK6WsZeGvyc8jnnFeKTDnrdBNnRm5rQKupFmtCs9VQs9lQnoW675GRZDZq42ijYefnCb9x8VZS7LFmB9cykJVH2wkTKXgv5wNAuiiTU+pSeeTyzsv+J37OOd7aVtskIAv7spjJNLGz7aHZt1mPhVDzxBTh9qfmbSUWc44+s9+EPJPB2nbMY+NRccd0nEVTH7CCJM7NN154HJmR3+pMMK5r9SMs39Z5+jVgfZBjfUucRvzPPqLLlVyQR3p9uavPPvm4vv7KaeET0V37FzQ9u0cvrUqPv7WsJuvfp+8+pF0NcTZ2evaV11T1O/qzn3yvPvHAzbrj6H7t3OX0mZ/5cU3v3qFvvPSCOiOvuZndSgk1SpQkdd/jvYyzXkGfDHadEy8eaJIIBz0RmV7S0VD5cFNh6RV98rZ5/dUfvVM7W1LWdPruyeO66FtaCzv0yBNviUuobj+wS9MblzXfXdEHbt+pH/7QMX3tqdf0m195Rt967lXW8LPaNZ3oyL5ZZclA9x6c0X/+mffob3/mVv31TxzQT943p7/8sdv0w+8+zAfPRCdWSv2LL3xHhZ9TtclojcQdQeoOU7Hkq1O1dL6Y0a898rqeOFMppIl++J5Z/cyHduuj985oYQaxqPHg0Yb+00/t1n/759+jz7zv3ZplPs4lhT5656z+oz/7bv2Vn3xQCfeJ++46pg8+eJ8GnHU++MAR/aUfv1vvv7WlXe1EM61EeTXQh+++Vf/Rn/u03nvznI7OBzVYox02OeKAbHdoKcGGnew3QrGIjIoTksQYiBG0g8GAZZE0tNUoaIhdlDiiHF1M+GA7RdEdO9r6sXuO6s6diT5z35360R0j/SfvcvpL7z+iBT/Un/3AAf17HzyknaOewuxN+vIzSzq7NNL54yfUyCttVD0NlOvE6U1dWh0ow36z1Inpp5T7QyhSnb7S11uXNrTz0O3ynBES5l/DTWkmyXT6tYuaYl62s1JPHz+lX/nSozgjV3V0rqmP3H5Q/85nfkT3HJzTq5eW9frSUEduulk/9WM/o3fdc59m2wv0N1GlkaImKlscADkUMICdFb7UPK/vffvreuaJR3X5/Ck18I7aHwQ03BABu4z0hjRYx/HDwlZ2lamvstfRiEugR3Gm0qEpEmMuQY8DgV3mRzghrCyjM2kICoQ24Uy50RG0vKK11WVtrHN54tLT7/U0xKFjl+bl1RV1Njp4Gwca4BW0/wbd/u/9zOnTxRnQwflT0KZow3vrGiPFgNrAOwyAKYpk5NHx6CaLvZWlZPNqnNwKGHMZYgbVEvhiLTyjLRCRtZdUkqsS4okSQuxXrhzVwNAcdSPIM4dQhOWRdshoejE5RxaHPhonoZA7MVRRimsv5BkhdBV7xGBSTyyKIzankYUsJJWBg4/Qv8VtHErKLKzIK5kcFi+5mPX5ImOOA1ush3xxsfatsXN8zfv2tx7R7332d/Tb//Jf6F/8xq/rn/7TX9Ev/8Nf1D/+R7+of/ZP/ol++zf+ud589U11mPWwksOYr8GRvhGKebIx2gZHPF5GUuhBcITArNQ7xjM+luflSNtGbQjYkdmSwQWPTUHjtyEl7szWLBzDDicTRF7kWx3iMJfBOWsHmADkQ0G+Pc5Us4XrU1vZNhyyQ2IE42OOrZLFqyoqnDqAsSk4SBrqQ22fDb3QkHwbA0Nh9FaXyVlFDONblsfB2Db9ysaZtI2doZrEoSwN47SNb0Wdux74m8rae+lIQNgMNLDbnNADeoM+c5ysrZmWQhPbcgOVoNJQhaukQD1vtAakQsZiOIyb74Cv9hEcmqMji7Cij7UOStqJEiE+IbZYVENV1K9RbMUhgBZx7HHjlzVnUWD9Nt0UXAhMf0PaGMLLUNFfnpoF4l4fp13svqDt6h2Auq61Szv/pk/WnNVN7/lzmttzq2Z23aYefVrBiVMo5WI3r4DDZ32jkFxTs3N7NNWa11RjTnt2HZId9E6dXmLNG2hzo681vqQPsBHnHWboVDCpKuZ5mqYKiRPLBjYelGa5kpBKbBjeMyYOyCuEnLKm9t10v97/k39LN73rU3Sjkov2jDI9SQOBYod5o4uYjC8/plUdwtM5RxzEuUQ4TiuW1fQWt+pGCzHPmM4TTmBzCSLnklgufhVILJ04YlWUyMZQDNwklINHhODgr8GRjvmT8uvDWA+ukBH1wOj/DUAdqHi7LcCZLNL1gwzjJOnImBxEidEYxjS1SDjT20QHhIG8wNjZWOWENpYp8yrnoJrnQTnxNOSMZQomocUB4x4oc9TjpMJhDJ2ZrpheDIfMboK1MeEVw0y5hamFQdsPwcGlHJi9nNmH9RbZ3A2o5XXIEuSQLQTrF/EUC+UEdgAAEABJREFUXp44oLu68YdYDGMtX0HCYGNaA7ubVHAWiS+Z/NthcptRXF5aGrefytN357xVUjy6wNt41nH4mlHVpXW5MSDPaGztqNebWi6Lmx5JUbGuNOZcJ6gXq1tY5/BGVh45xzMB+rgu7SnzkZZsQntYfyxAXgscA+bQvyFFr965a0ZF3MvBw5FHN1jjSmDruO0NFfu0wdIl/Az1OlhiE6WM1vImYCDo5rgTzHe4wh0paMc5xpH2zS4ysxMOnLldOPOmcrM3Q8ghDmpxAVo4cLsO3/ouzSwe0Dpfb2fmdnL+cZqC7vDefRzGC7314otaPnNOZ155VW+8+BIrodNNBw+r3ZrR+mpHVy9c1cZaV8eO3a1b3v/vm3hjICP9sXEp2NuGrKXWx2HcFxkl+m35BaH131DbVUl9yq3uGHGPgM54FIRbtKyvti9Fp5LlQ0/n4vjTes2H/NgmZ8o+H2RqDNSPchRxD7dqLM+SR5vAOycPI6KEjmwXx8+R78iB0ErHIIiPTdwa1raNV8z+QS+a4omlMYwvL2c5tGOBt1eEcUQnsDe+UU/WdwQvMWpKeEfCbS848dQMt2UTtWzFAke/RI9c7GNKu2lwsrUhY25m2IrZUTNvKMOGAnZh9n0jjD5Qz9agQL0aOTYXlAfAehXyoCwNygmbIa1bZ7+QRkhEx3jL0gnS8VhS1ivizuCdQmrAxp3NUc8yYXqBinnAzGK8LY420ItV3X42WL30hi699m0NN9dU8dG54gxV2Mfo3KnVTpWmlY4c3KH3vfc2zc069XoX1OucwN4vq7P6ujaWT2j58psqekuss+gImWQ/QoeABktOEEWI4vHimeTH0FMpIqauvVADnBVBX7fWT/hfI5rEjIcUaax83IbVFecMZ3nAeXTlyQW2n7ioO9KE1I71FX/wkyEmUGQdH7MdZ94QwN9y4AYr6GOacMynrsubLB451vpoG4SRlLH3FOTYhSMuxhEzwtaCUj4k2X4bIAzQx3rYzY2hc9gSPErG0nGGCvQ9TUYKXM0dRpBgb2HnjL783Em9xmX8lrvu0uKR2/XZrz2lZ0+O9NSrlzRdpbp/16IevGVOt91/n772+Ata4gw37F7RnQf2arB2RcNeqZdefUmX1lZUZlzsz13W66+eoZ2WRmWKGnzUQZIkShKH/IHuVNYrTX4jJaQRlsdzDs9GA+XcCzPk9MWapsrL+vj9x7R3sa3LnDN//9vP62uvrOuffvE1PfLsquw/CeojB4dJmU4a+ZRaC/N6+vU1ra5t6t233aJ79i3qyOK0OhvYb7+nO4/s09FpZFk6od6lt3C8bOjk2lWdvLKKWIkcc/vRl4d64cSGhuW8VOZSElR4r1WOullzv554o6NH3xrITTv9zCfv0H/6Z+7U3/rJo/q//JX79e/8xG26cybR3/zpB/TXP3aTPnrLlHY3+trre/q5H7pT/81f+YA++b5dOnxoTmuc2f/nX/k9ff17Typk0uGdmX76A7foP/hzH9biXNBj33lCH3nwVv2ZDx3SbdMb+q//yqf0n//sj2rvVKJQdtDeUEKDYpwdjje7344sx17jMCG088FwMFTJoh7TyUhVQmeSvsyHkFC/STdnGl5TCXzdSC+9dYKzfCatXtEn779XxxYy/cjtN2snZftvOaZvnbio33vsJV2BzZeeOqXvXengGMt0y6F5/eiHPyI3tVtF+yjjdVYXu9Je7l03pyOlfOh9/PhFHe9UOnpop2b5+L47G2pvw+Hs+6h+6PYDWlu6oAsDpz9+8oT2H71FP/8f//tqjzaU+q5G2MkGU6jTlF6+cElfeexxPcVefJ5zVMUlIgtBjj7z8hG2SFca6PTJN/Ts00/o9PHXhPWqHRIVOFeqzXU5FsDACjWFsU6nCY6hkXIU5MuBPJt15lA46l67uqE3Xz+jl144qTdeP6W33jqjsxeu6Bw4A85dWtalq+taXu9prTvUWm+oQh5DqtQhbv9OxtW1dS2trenK1VXZv8y9vr7BV/UVXbyyRLgu+8sJxkn4UGK9gglROmmEvJUq2WHILofkyNvqwIiOUIv12cY9gn4k9D7BmTJKKkoNVoPQ6C0PVEnJpvHOGNHWiNKKUCg2QQ6DRiMllgYiz8pEXm18jAx6FHUizTifXHJG9KmCo7VHXFCZLMhZoVu4asRCMSJfsjegjZHBooTlGAV8B7Q9JCwICzavisXSUHJhlqUZt9GogHvJJX6ojfVNFf2h2o1EMzgCKpxDnZWrGNsVXbl0QWdPHNdLzz+jxx79ur74+T/S73/2X+qXfvHv67d+8zf18vPPq8/iEdB3YAF2LqiGI9wOjdMWGpxsgc6znNCQKuSEaVCwQwBhHjKlWVCeZWo2mhGtqZZa7bbaYzSbU3W9Gxf8PJWDR/hBYDMIVsd5BeKOUDf8KkZmK4ty5xwTzcnDM3VBqYXbEFLaNIdURIpcqewQkzeRPwdZQxn9sH8HwmDxnL6llOVjPiF1/z/S/gPekus67wW/2rWr6pybb9/OCd2NnAMBEADBTIpBJEUFK45lybaC/Z481s/hWZ7xs8f2+Hn8nt/Plse2LFmWrETKNEWRYibBBJDIGZ3QDXSON6cTq+rMf+06597bDVC25x3UV2uHtddee+214zl9Eeykqz/OEsKLABRdYkKxc0pA7BwbMw+q+CDNdB6d2E9LbmV6GJG4upVLiHuVfDsrG0Ck+tSrNoTOqSMvlxidJR5JAH1ikBCMgQNv8pSWFl4W2IBYjnHuXCwCPE5EN+RfFST7qhRRiKQcfUvZBj9s6pkISg4KJWOq7Pu3oAo6F/AOQBnjDUAGvl+ugR62dFpcyRHlKpBEgGr/nCetb9JNb//LuuVdf0UT225iZKaUyZCRKC8zLcw1lXdIU43FNNZKq6e0Pqat27Ypq3mtNNqanV/WCvNhmiYy+1cWdErwzYxxoMjRfItnypK6XOSZ50p1mQRzSUUZ8Y41uesW3f3+X9KBO95LvJJCgCeWcw66/mCy9QihK7PhtYf+cm8KCvQfKzfg8Wu8iZzHj4BR5528tQOVzMYxmwWH/F6O7XshUdZv1oc5/WewMEbUm34oMsgLQZg2Usur4oP+RzwJoc3Q79uv6GR6bYRcLItLjqcPwqFHBtHgzDFagH6ag4cCPJZAFoTW4hOFbH2yS0s7aBbhYNlh/syrQyaHTsvf+OvBDhcAFs+5+CwJI40xbqKpJQamIDA7u6Cv2Z907B6UJw9uKxZgdigZI11sbXYOcV48wTTGhLoUsTdyaJ8DJCDOhZYRIErYeYLUZ9QTNlCfMyCokgDrxjB5FAopIZ944N9AbTNmFQ0PD8GnULsswQqEFOvIEEBnCw9AmgUh9pjNDTDxWAgUoB/DDFVoQ5mqHD5jgTeANpOGqjQhvhJoWbUDTekH3nAiJ8jGFy3mRN+5gIT53sVO65C1UA7hsYMRfju8B9DvJWu39Zmh6rfKl2xMlfiRIWdtN/8xPzGedd5u1U5kmjom3aGjzTEDZD5TlmZKDbYegTqwNOdHWSZq2rLnBu2//i5lI5vlfE2tRlM+5sK62QgHZcc3spMTY9q5fZumhkf4grCjJnu61cUltVeaDPOCA/KyPOtgmLu5cAlzOfO4XdbYpU9h8wLtsPaEthEepBc4qYUNVq7Kp23YxtocZGCLNsgZLzbGAqinbWBfY/8Eqd1pqtnsyP4IeqfbkZVjOIQOiJ2T814ee3jmMO+IOwzHY3XaL4SsXHN1VW2+hLRLItOni96BouOaXsHB6HuEW3+so1TFY7TLnNBGn9WA8IfYW011mAs69Lu1Y/3SKmcOAdQV2ku7rb8NbXjbtLnDYcb+iVaXSyxLD1jjK9WlbIF9uti1oqZDvqaP2bi0MUI7SMRvrOHmNQbCPMEc9DuWqfYe2CsB3mzGOpYRTrCbh8ew5uOJq/idV+xdH14J6fbrRtuvOdKdS+S8rSGZXBZqQ5VehaBRj3ESSTKwBopP2Yfgd458yrsYGpNRPWZ/C5ntGZkWDMACyOZNmy1vee6CTh95ShfPn0Bal2/Qh9jGd9VYXWBNv6ReucIXOj35aFU337BFe3dmGh1a1TW7E6V+QRkYShuaHOkxnlyoY/0VB50cugnpVXoJMUA2PI52bIhWwQJigDDlKNgWPuM1f7Xkq0G2LD8gdmRTFw8BtheuykMXB6Nznrgni/TYQDxQK1fBGZ/IA9YGooTW45a2EVUO775sDw3ATzyo5NEjtIsuCD2MAjwoacJJjDnjecIF47XbajFm2xToKmIv56MIXnTDppS4oi+tP9fRVcnFQpuzTsT+KeXsVOMs6/kS3XOOXeyUOrG4ohnSW0h8/MSM/uCpw3piuqUyTjl/kthtaCwuMX2pLz3JmZm921sefIcOH15S041py7U3arab6Hf/6+Oa4fwaIfu22+7SQpe9XrHIPEoj41gF+7bVVltFUSjmAqvbaiilCdQgRU5FFLMD76mgfMElhP0ztXaUqEHNC/F2nett0x9+/Vm9dn5Jo/URznGRvvfNp5Rgj6mpDD7pyVdPa9pv0qVoq16eSfSn3zmi67YO60ff905l8VY13B5d7I7p5ExTi5jz0MlTuoB9O8OTlJ/S6dVUf/ToC3r8hZMapYc7ja4WsduXX5hVI9+s5aUe58amllfmsHldS+0JPfrSghYl1euJdmyraai4oHLmoMbKM7r/2iG9/fYh7Z4c00JjVV994UU9cugVKZVu2zmu8da8lpZntbTS03wr1kwnpn0NcRWhknUkbXUk9tNDm7apiQ+5tNCOyUVtGpqWlo7o3fce0G3XTSlSW73IIEXYzpUxFB/hTCw+fQJfpJK5uUubw54jihQxL8asY75sky980Ws1j9SytDjnfDysLz59TE/P0lm7H9IjTxzR+bmuXjoxrdeXnJ4+Pa2vfO8FbR6rK80SLfSk3/r6a/rtz7+oJNkqvh/Rt48u6rFzub7wypyWcNh333OLfvSuPbp9T11naeezrx/X3Qe26S+9Y4/uv26UL1HG9K733KdduzZrdOc+Hb28rCaXWhdmZjS7PK9rrtulL3/n2zp2cUVlU+IYH9KPXnhNr01fVgMfi/Bvx9yP1vY4OZ+KPtXi8qJeOXxIx4+/qpKBVYt6qkfSEIbKuCRJSnhzWoHfykBahAW9etZvyrh4mOQQPpI4lY2OVu3nwZfaOn+hpeMnlnT4tXm98uq0njt6Qc8cPqunD5/hFvKiXnr9og6eAqcv6OiZizp+/rJOXZ7TpYUVLbRyrWD01dxh+FhFlEkuQ+eaojhT7IcUZyMq+cYq5yDV4DJjJe/IoYOvpaIX1eGCKlehIioZSKUK9Mxx3oK2sB4y8HoqIzEgS+VMAl0V6nBE7ioP/xVRIfv1QxfadaVKT08Bo7kvZOk5ggwlBnYq5bELY1kOE8dmcB8p8qgTS87gepi8h2P1GMaRHIM8ikOGeuSV6NpVjh7UHUfqcZFQwFNgc/neqAsAABAASURBVMdEGcVORa+rHpOCkAIDb4/mXh36qVVE2AsUPTW6ZUCL9tqFUIF+PWxQktcrSpVsiAyx9SP61pE9NTaiLZPjqrlIYpIsmi0VTTwqz5XQFo9Orfaq5ucv6YVnn9Qf/Kff1L/6P/+FvvnVr/AN37KEHB593w8TOWoogFcJI6rwthDJDEYi64+ZBr0c8ImXIeWSqEKdSaauLE3gt1qdYhTYCOcSOQz/Zogd/AFesTPVwwtZ/adSCaX6cYgLshwygfka8j0bFQc8YeedvPNy9JXBQ32aKQ2oq1avVzpzpZwZaIvPyPeZfECC7ETf74OGMmVRQxZ2Dj0GQJ9gp5i0ftj4Aj/MpUZpS4roVN0uRPgNxg/NpEzKWPJZqpRJqzZco1gUeijoXhuRXF1xPCxHW60ek+0cdW1ETBzQCPjtie1F1AX4YKMYG9FO+NbkEJa1CD1dvxdNQzHflGghvLxk8iqC/1gKIFwa4BHtMJTQ6mBBPguh+XfY3OO/XUMnV9dg4T5yqPEMLpaCDJMzgNXxZkAvO5SZDi4Z1nUP/4ImN98YLnPOnF9Qo9mT4hGNjG9Tu0jVyWlzNCSfTGhsfKvywsv+TpCwycjohHxaZ06KWAAbDL2SsJQzdnPGrLANQb7lRyaGd5SRvISt2uhZm9qvW97xs9p767tl+tgmpywLwrCYEY3IhXf1KkPeOk+VWr2DR1TB/8G3cy7085U0ob8jJKG7tYW5BS6V4fKHNHLWH+rG1hYnJFk4BCzlKoQ8MjfQ0HZr71rb+/n0FcL6bwsBsq6SSDS+ApXFYtqkYD2aRxge+kDYvgJF1h7yLJ38itcynL2qpvTn3BxfLjmw5QYObIHa4Y383A6p0C40gM1Jm7gd6sxPTe1q3Dh0GSBGP0Clle1j6rS4UYLW8o12CvWX+BdgwxPsRj6PMcPtAnXWFgsRrcKxqJQUBzEkSjKvxGd9JMoIe5sjoM57vQHOylVACM8gjFge0wUSHk+9OfrZhVnBhqxkvS1R0mxgDIhiPFHeGEkwXjxbikvsoSA7XKivzYfwxgby4Dc+I3gDY6tLu20yiSn3/SH6VtjFUdDqd9VLMkoaAYJOZgMPrwOCX/glqvMmRGAwz9gvewLaOYfzCgVzEixS1YogrwrHhGPSK7hBnUYNgZ/WhDBsPMFeGMzkhbkO2R1gPmdfmAWQWQRQABkOnZ3JsP5j3S3ZW3RK5ptkiH1QXZsmt2KrSC7JZH9Panx8DL1E38dc+Cxo5uIFLjUbyrnIKLmImJqa0vBQXea3URLTlAh7l33ksvba5Umla1mNFdEOQEW8SeNdZRA2XYkHG4a2kcY82MWvrV2ljSsL4y85vGVob46/d5mH21z8dLhgaardaYM82N3aj2K0ySmhzQPE2ACry7QxHe0CqUm77J+fN1dbyhmfVucAVneFUiU6WJs26m3xK8A+rc1YN3mryFtlz9UE9qWapdu4b6N/WL+YB+yXTeYvNifk+IzNFwNU/C3aRhvDfNKRHW4CH2Vz0gwdsw/zTqAhrRtsk3M4LsN4K1lO0R/jB13xWswYmmEjBJNjD57YSQB3kXNOSQBjPnGyvsaVZB+4CFZvGwpVCB5LjfsclmjBNfRrwffkeqQWKm3fa2sI+lh/UJx0QiiX0/+VP+SWoNLWAPj6UgLf4GW6DsJX09WZc/rW7/0tnT91TAvTZ6ReU7Wa49xRYJMOzc01OZlqZeG8Tr5+iMvOut567z499NZrdfedu3TDvmHdcu2kHrr3el27d7My5keHgdahDZ/KzuZ7awg2NyuLNmxg/X5BJ1WyEzhcCBOonjdtPFmU4R0eF0WBKhhzPcPRl98P/QIbyHq5DYkEY7p7A7BDvBHkClg9CvVThPbTcgLYIOgfXhLnO+G3mXMa4ow3PpRRsqcGB+CIE9uXfv9/60uwcoC+1wYEfzA/AZ0mh/teqRh/YqmAluwwI8XeMR+UzAc95Umkly9e1CNHjugCvtVJEua3RCmXLW5sQmU6pMcPva7lbqEjnOpf4Az7xZdf0qOvHdf0Sldbhp22SrpxYiKMrQumJ74Qcf7iyKWSs2KvD2eUOmAPTw9tDOLcp9DKiJYk6kTDOrMq/eaXntM//+R39SdPnNZqL1OEy9+0fUp/+eMP6ec/cq9+6KFbtIkLmCdfP6Pf+epz+q0vPKff+PRjOnxuWZNTqbZt3aEXTzb0lddy/cF3TujZlxc4D0qHTi7r9x99UV95dUV//PhF/cZnDurFVxt68Nat+ns/+SHdOMU8zxnme8fm9NLlEhuNc95fVtpale9O6NljTb10dkF2OXN5pc0Zf0adeJOG0zHVV5tqLXX01Mmm/vTlFf2Hr83rj76xrEPTpRZp9etn5rhgG1buxnTh/KzEHDhZb+qeuzbrA2/drjE3otrIteLKQCdfX1TBPv7b3zumJ17NNXTg/apf/249zwXIy2fOi7sRfCFi2ogU9SL18Cl7E5CIG3pY1M7/PmbMsF+x/lAkRRGWj7hoirqc8YU+PXUc6bVJ5oGtmshqWiX7j544rqeWJ/XNg5d1No/0m986pP/tT5/Vf/6zg7p2sq5f+7kP6+//pQ+gt7TCBdTZhjSvug7OLenxSy194rsvqeFpE2vNzvFEO7eU2rG7puuv36oHD9ykG/D3h/bWtbhyVs+cPanf+fqf6TxD/Le//pRmF5iThH+evazPfO872nPdrZpdkRqdSLvSmh6a5NKIu4ohtZmTJWtncDva57CMnE8VM0l38lWdOHFUp04cZLGeVyKktGfVa0/L5bOK83nFxYLickkOyNBbUq9YlLoLSvMV1cuGJlyuzTWnLSPStlFpC5gciWR/Ob8WF0riEjcuWRALtRh883OLmr44p1MnZ3TqtTm9fnxGx49e1BEuiA6+fEIvvnBEzz9/kPgxHT16UseOndLrp87pxOlLOnN+Rucuzsp+UTSz3NL8ckdNOkBxpnbpwq+JWiyqeUHnsVjktLxgsJeEIaLfA7gzYiPQZaNSqMvNb573VNgfae3K5hkGba+aCFjEO51C7VauFgiUW19bbDssMh0mkTaLZhOHbLGotljMDSvtlpYaDS1xgbLEhmGZ295VNkNNNgxt+JqtjlqNttqNDre3HerMlXORxFwg0blt8ldWGmqwKQjfVrW6DNJCPfRh9gi27CKn2yadum3xqyYUqUcnO/rXp5ESJjIfi4VL8g4aSdzjKCqlhEudsZFYm1nQtm0d08TEKH2VqECPnA1Du93WKrfY8wsLmuG28fLlaU1Pz4BZnT19RheZIL/76KP6jX/7b/XZP/m0FhcXZT3tnCQmWkMJDaBPTMecic5QErd/MjRAh7qszmqz0qnsgQ7GZ+WCjCCLjkU8FYS3LZwlGz2DHRS68BRoYbC0auInRl9tDBuvlS3oOytTUqb/QCwGkMU7xENl9nJxWGRdoI7wOiw76EkfGaVgpSa2trwBKGE9BBQwSA/89kJ2lePI2gCCwbb2ionEZAfq+noQp5Od5fepBcm0R6XbhvQMeBhjuseowSlmEvRpIoezOBeRXyntnKdsBlLJZXLMEnIxYXiTdXgLO+LkuQALO/gdvgfQJ3ZOLsgzGiODNpCmQGIIabrqU6mxnugs6OCFhnBlYmLhMfbQZwSsD6yPQ/+yic7xkwA2Ejl9lJPWtf4nvOYHxEvrdwOWCr6Hy+E+qsJIx4eNBwPyEIfXxXXd9K5fVTq6T/Ncgp+7tKSlRk/jm3fKx2NaWUEhJnymAV2YXmQzGenyzKJW+FZlZaWjubmVEO52I8ZfpGxoRD6r06ZY7DFUMKFRjRR5Kfb0ZSzna9q6+1bd8d6/rGtuf1/QJYwhu/wKzCiu6uNcRcMb/WVtu4pnfXwErjd9WZEB3shAG0mMnQt97qA82nPgLo1v2WU1ktsD8EXCFwwOGveRyOGHcjE8pqGBscukXW4EnbGuK/nEc1DSv4NDl/WPXerl2CJQ5hu7ECz7/YuxeKq+W2sPMuhkKjW7IZc6FYA6DqjSy0IV+nyUK98AxPQFG7HiLmEsAe+cHONhDY44CJuRxAXbxQ4KT+ygfYQ5nXzvkUOeC3aKq7FQKbT2dv0QRQkR4yHwJo9lVLD3OkO8Hvw+IXpRLBUDC8GFhFCh6+sUk/b9QBaPyYD0+S1WVlYmODu/wJqXq2ScWn8asCrspawaFztohZBuhsbLYJAJMXs5GNfsHGxGLmmWT4jHfIA6rCx10oJKJjkhfDUl0WTC1M+B8MQDkB87p5h+jq2fCJMV1DNfsjYYCtpkh/qcuajDRUTHKIdxo5Zm/mRGcS6mKsaFA+hPhMcFqJ8nq2MN8FnjyAtGQIg1zcZAl3EfLg+4OLA9xSqbbKNN9iitoENbVnduc40pjT1k5fkizjP3M7y0vLLKN7QNrSytqsb81IZ3tdHS4tKSJrdslrV5gf3CxYuX1el2Q2/UaxlHtFKbNk+pzb4oR1CJUmsIXFYhoB3egO0ykKReiU+BD7JNfmLpxpNUdnCEGTSYweLYiznEYysfqJX38pSxucV4DdSkPOjAOA+0ZE7GF8KQpuHYiiFNv5XhoipnjTDblPRTmGPZx7XYs6w2mlrt/01C+1XQanNVlV1bsj+I3GQ/2O6jC62Qq0sfGNr4QSW3xM+xF7ap5rJKLyYpVCWPdzATug7SgqqkD6j1FRbADtjA0ebYyy6yfOLlsZV3njw4HIUATxWgj0kljyjhuCL2JmYkDtRZ8CpUabxjpzAejVp/kBRYjRqIVIQ3PNZfAUgmhdwrH2umpThrdD/i2Liaz4j9cT9J1mZjKZjXwzqPMYK1YOCh/7DjhhmKAuFx6PhmuHTyeTUWOf/0mpRlPHSb7MHnOCOscIkZac+eEe3YOaZrrtmiA/sn1Vi5qKGso5F6S2XnkiZGukpjzlHFsuYun6SfOzTTAQ+gtFf9j+ln43wNjKXgC2RU7cQP+7xvRhyynIsruU7QK7mCHa5IikMM8YE6FymObR9o9Qyg/geByO9H+mSQtpFiJgSavm9El7FTYP0+GFDFRpBTzYmIR2RY/6xOVDFZNg5sLhJjwnOqyTx15S2dP3NaL7/4nA4dfIHwCb38wtN67dUjuAGdjygTgTUIWXsNqpJ4O+qx86DsMGigFIzspyLZ+cnuGiPq73JebHB26nCGKqFNeBfpn4Pzi3oONIbH1KnFirgQOHz6nF6aa+nzL5/SV144oe27xvXzP/JxfeCOO3Rg8xa9dORlzXIWZNXSEF8GMhmGunrUYe20ywfTqWeKBET9t+PsLcVcWkToWbiYC59Ux84v6vRsV6uc7COXqNdt6dpdE7p5N/vF6cO6b8uQHty3U/OdWN87uqCZhZ52bZvS1ITTKxdW9cWjr+o7Z8/qM99+TvaDjx95YEq/8qFtev9NmW7Ze43y3h59+1XOeKttve/umv6n912r9+3t6AN3blY9bun0YqHvHTmH/GEp59KmmWrJTeozT7ykDueeU7tWAAAQAElEQVTtPVx+1QqnL333rJ44m2t55Hp102v01CsLeu58of/0Z09wrj+nn3zPvXrHjTt0YanU1167qBfmMz3+/Iq++9gLuvemTdqe9PTD775H/+hXf5lLl7b+3X/9un73i9/WmZMXtWvMqZY5/e5nntP/49c/q7/7rz6nf/wbn9X5Fca7dXLkOeM6vCbClj3sXRI2igPgB4X9sAO/ndq8Sdu271DKHGl3ob0Y/ljizkY5tBd3sEfEJdm0TlzMtHfLVu3AzDs3eX3j24/q0mKHC56a2OojNdHPfPg+/cwH7tHca09orHVeP/m2a7Xb9+Q5V3ku3s5y1zCPf51bXeJuZVnjHPg3TW3V92YL/fHT8/rKs9N6+mRXnal79ejxjg6eKdVEjz994qj+1Wee1eOHZ7SF+Lv2Zbp+a6YnDl3Qv/i9z+osZ469nOHff/MB/cy9d+sX3n+/3nX3darXhxQ52pTQVfiQmUZJksgCc5fP6djBJ7U88zqXNabQBaU6p80Tizqwp6tr9xeg1PX7S123v6cDe3u6Zkeh3VsL7dxaastoUztGOtqzqafrtqW6eeeQbsMJb95R000od+OWRNdvTnX9pkw3gBs313TjVF3XTWTaP5romlqkPWAHt1WTTAbDXGRE3J625zpqzHQY3Cs6fWJex49f1uHDF/TK4TN64eAJPfPSMT31/FE99fRhfeexl/XEk4f09HOv6ulnjujQoZOavsQi3Cg1N7useW7c5jlozc0taH52jvic5uZnCC9qcWZVy9PNCjMVXZpuaOHyqhYvN7Q609bybFsr8CyBxZkWZcBsS/PzTc0urmp6YTng8uKyLiwugUWdY4K4uLiiaW49DZdXGrrEhukiPOfn4bMyXILNm04z8ywUc+g8q+mLM7p8YVqXzl/SIvmN5SY33E01V1rVRREXTzmXUHmzwyVdrrJdyOJ2Gyomp4hNi8OpEyarmIEY4Wgxs0oSxaqzARqqeY0yOMdGnOxbjE2Tw5raNKlNU5s1PDLGQGGCYTM3O79E2xY1M7+gy3PzujQzx2HVwktMJk0tLLUY6GIj2NXyclsvvfyy/t2/+/f6g9//Q+LLSrJh2WYLgetPXAVdRXBFAuhXsnDn6BwmQqNVDiOQfJ7S4vCxOyNWPSWLiIUK4ye8Vpa4Qrxgj1QEGRvzrg7n8BpMXgA+aOW/L6xS4BjqzvHegNhVLStZrK6oB/1DGyi39hirATkClr+OPheTPVmWvQEUsmcN6ODJBjagK51iEmKiBgc1IBN5Tsxc8nKxU2H6GgjL0lyilNtjn6aUjyjQk2PicKR7R5pqcspIN3kVbEM5gHPIxcecwcLOCQEVKEWAx9nRJFBHvkN2gBI44JeB4OCJHSIcE1gMlRJkp1mqNMvkM5BkhJMAb3Ma8LbRjb2Mmi6J85RDDmW9T5AzgKnhqIk83mtPaSHrDdzHwgHhZRlrsIvJNheUdqCyb1kNBfrf/M6/reFN+5WN7edQlOvChSXGSqrN2/aFXwN1WFU6XS/nR9QmPD2zAl9bndyJYS2X1DS1ZbtGRicV0z7H4Sf2mRzgpZLNQIsL6YWlhrLR3brjfb+ga+/6UNCrwP8N4WDZzcMlqvkiLiiyAo+No9Aa5opwoUVG8H3GgjEYv/mwbbxsM2oomVvWeRhXNk7AIC1QCiOK99WP0+RO2m5/iI7FznJLlmIZItEfBvrAbYAxGUynoCyRDbQKlrSpQk7Fld7E++0qoJUtShUcsgxd47OLILsUIr8qY7LXJGIqZNibJNhFEIa4D3QltPEJPMZkgasQotRjNreGmv8Z3BV+mMjSvMMvSffeyycgA0Y3Ah/wIDHeAGdigzqou2aPUG9ItVfc53EobyDNbB0OyFb+zQAPT5AJDc0LtKAOAlSQ24G4g9/y5UYH2D+raRM3mM/kYR7swj+AlR2ANCtPv5QgD8DuyLU67VBshq/ValTGg9q8GV32phnMC1XoqnefL6TSxkDthVwUQSR1DOJGB4CXB8EkDGRYgoUNJNtjulWikEOg3ADzLUNBu8zvrM+NGo+tJ5QIKlhYNnZAFTapJt1gfQGlbh7aGwed1jlMGWCZsIVMqAuzakwopgwkPK7KdqQbf7CZoysNZgo0Qtec9beEVr8sKbU+loKQ9ZeJY261y5xavaYh9gtbtu/U6PiUfG2YPcIye4RVuXSEemtqcZF98PAxTc8saJUvui7xBdLJk6fU5lJotsFeA9uZQYygFPWUQXeHrrH3SqgrjION/h/SHOPDyZHuHGOG9lkZQ+xIBz4gUYKcDD6fVfIS0kOZmMYwjZXMA6W1P/gqVkaZAlifGSxssHBpPP051ebXLnvVdqfF5c8Ke56V8EXZ8qrRBmnLsougFhdrHdDqNBUu2BgfnQHCZV9bOdTsT28MzKArPqiKQVUR3rTBBnRMSgzjANa2jHZm9M2wYXhYw6PDGh0aDXR4eFR10ur1YdmvtrI0kwfhF77QjEu6LK3LZJjdE4fNgPNOZk83qBfqNPgMtMZ2zHNrMaKY0bp3HRSxfMibP5Qx5mALszXI8y6XiDn8PcVxrIy9CdULhbBVyTWQtHXX9Xy5sF1ZlgIvnzjM48xkUuAKxEQTiMGf/3zrj/4evB18p8eFj9fQUIRcafeuSd1y6zW6Zt8W+ait5uqMrr92r3bt2IQ9C5X5shbmzmjTplSp77Jvn5a3k37MXqukTgyCiRj1FkEzW9uIkbP+OMnRwKuxzjAImQzDIG7U2WsNJfVZZEAtbPOOUeOM6NccHWy9sbQr4bCh+rDwAIO0dWrlrI7/K8Aa1EUdPqkEI9TUH3xhg3GVM4ZmL13UoRdf0HNPPqanHn9Mxw6/rNbKgo4ffUWHXnpKz3z7c5S0J2Z0IMqCAXGIYNpQT2H7GfYiBXuQnqN2y4giRbEnP1bsDCnekzAfiv60dK+O58B9aV5/+MTL+uarp7kA6SnlgP3Whx9SO3Va8FLbSYuc/5Y4y91+ww1K0ljzK0sqIqzP4T/tpVxM9PCxUnbpU5Y92cVThaBsePV4R7zChZQKRVEXrCotlnTrjhH9xAM36mN3HNCkbypLuzo3fU6L7Vl1WrOaqPW0ZcuQVuNSO7ZO6qfe+7D+xofv11957wHdd2C7/uBT39UrZy7rtltH9Nd/+C366O0Teu8NmT54z4Te98A9uu2ud+hyESuuSw/cuk+T7rKyxlE9fMOE9iRS5iN96YVpPX++p0a6X43aXn3l+CUdmSm1icuyv/Ghh/Rj918r0d5PfOWQPvv8jL5+fFXfePG8SidNDff0V3/kPn3sljH93z94h959z6SePj2vf/P5J/SJzx/SPXfu1a/8xffoH/yVD6h19rSeevJFJVuu0RefP6zDlxf0vof363//ex/VP/0779UP/+DttHlRL758QhcuttVuDmHPmgo6Nufwi3XV46JMeATmlH0GtMh72jQ5oRrzSuQi9ezbLIZVRGf5wskhQ4qU04efe+plffIb39HElm26dirVj99+i375fW/T9fs3q4waGmJw/9Uf+bj2XXO3/vjRV/Xvv3JGz55u6JabH9SD11+vehTpG88+o0cPviquONSRNIQieycmtLTcCRdqq71YC+j5xZdf1X/4+nf03MlpbR72mmhJk6zxy92eOszRd9+0Re+9Z5/uv+4a9dDxBJderVjc0WzVHTftkec+JUH4yGSGblSiSGWvxIt64n6gVPgwwuYuntPMmZOK2ytKuktKegvat3tId9+6RXfftkV33bpJd90+qbtu26x7iN992zbdc/su3X/3NXoQ3HPrZvI26d47t+r+e7brAXDv7Zt1xw1juokbqtuvG9Kt0Bt2xdq/LdL+LdK1hs097ZuKSMtIGwJ17eei6JrNifZu9tqzOdYu6I6xnjaPSeP1UkO+kKeDykahzkqu5lJX7dWOVua7mj6/qlPH5/Tq0cs69fppXTp/QfP27zYbuXK+5SpZhHt8M9Nrrcog4hFh32ooaYJAm4qhrrGqiIU84psuRxnxDU/Uainiq3sHYr7FiTsdORbyHnkibw18IyTyI/IFb8EFUL7SVL7aUs7FSt7oqGh2VDbbiuHJ+BYp67aVEa5ZGJpSPm131aNshwujHJRcIEWtjhKcLKXfUi53apFUw2lTiUs7qU64zu1lLY6VxYmGklTDOHadG+ohAxPVMBu10fqoRobGNDo6pmyorl7k1ETXheVlzXAhdWlmVtPQy2CGy7PZxYYWcdDlZilUF2dPMW6UMCji2CmrJQy2SIeOHNfv/Kff1Sc++UldPHdeSf8SyLPQ2CITkHl5kBqSKuxZuNMAr4qmFa1bHBifLeoGJg/1PyWLl0Hq+zPpIdutxxlLciTykHvlY2lXwMXsKxL4Y4nwgNukldi8QkF1hcJm0DYotnnk8FIC2xQaT1UOvhCw0ohbC5emUkBI6ivgUNLg+7RKLgJfFQ7cvCp5G5qMPiSHp5/HMA9Re11Z2FJUFJ7iCWEyY6Aq7JNMKf7huQQSvlSweMAk52M55wF2CbzQQVXGMIATU9Q6BslX0CvKOQ3+I6A1EKjYYkJW2sknccj3ScLGLGMB8ix6FRI2+bZZjY0GJOicyLOZMH5n/uM85ZyML8EfnXO0x4BYJ16g/4SeCwrYq9qyWgij9Tkg+ENB3w/+NottVA2lbeax/63v/Fu6+72/puGp6/mm44Iuzzbk03F1cq+xyR26/oY7FGejyurj8owTInJJXfWhUY1NTGl4bFI+HVJRRvRXJBd7RXGqnjzfqFVpo1P7dP3DP60dN7wt+GOMtcz/TA+D+aOhLKwN1gKDQjOMbw2WT3tCPFyOwG9pdjgySlpO2L71tkuvwDfg30jZrJeMCUOxNh5ydEMefOp/HNSxIEF4IuAk53gGsGg/bL5HP7o+rE8t7F0MfyLX70vv+vz0s/W3IaHfA7zXmm8YH+k+9vKJlfHIMQqwX/ALKBqgV//tKhryKE8BHvhJl+LAt/aytD4PTPbIxSQaAlPVByFY9QQdQhr24V0lI7MS4dCkD0RYWp9BGkSsHPOgbeRtLjTbGxVpwg/X+AcyQwIykSfSDM7FiKsgwpZWITCH17puISoUI1DKLj/t1w12+Vn9cjNX2LRzUL7ST4wdKUHfyh/WfgWKfwUfNV8r4IM6iD0mw6hVGNJotwMCwa7QkI/okIZilh8QMjAv1OQMgEOS0n8QusaLLKL9jAGxFEDeIMXsajYOtjafvwpVX5SyMRB4wpiwNiPB2k+/Q4IapnZoG/JND48/e5cwv+HbUEpUDbAyRKwNVUHkEe9nkhsivFibeJvcihfpyE4ZP4Ysy5RlvgJ7A596ec8YoF6rP6bs+mN19IHCCf5k+Y7aSvYpchGhSBe42Dl1flYjkzu11OzJ1SZ15uKC2OJobHwbX7ataHZuWdu27ZF8qjn2MkNbb5cL9VK/c3IeOK8YmjgnH1dxR7iC+h8HtTxDLGcxewVfpq2xY453qMoMgQAAEABJREFUyPFKkO8TL0fbzabeZ7K9R2bpaUI4U8q+I6S7xNyH9mBR2moXeYbS5nji1Xiq5DvmjSTzytI0IGW9TPvhzKdKUvKMJql84it4KHqYLmsIdSbUC7yTDzyur29MusFBK8TOcTAVcKGNjrhDlwpegSLTM2d66koDMqX1ulIODWlK2EC6R3/TzebHLEFf4JNUqaX7TEFH0sI86jz2pG50TJyTi2VK8Oo/YcxiN4uGcCkWru8DYyLfyAZYSt/TMDUh5oQ8IFeXNbUvXfZ/fnJBAcmhiznAxNa9+NlWxkwmj+7W1yHPMkMdJt0CppyVM7tWsNSNeOrz/0pJlihhTzs0UmMtrgmzKKtFsn86s337sPbs3awbb7pGkxPDeu3YYZV5S8N1bMY473B+yDsNLoI4h5x4XSucJcwWNg/YL86NlszNho31DsKOtq0joY2Vno62GgZ8Rq1VZfBYYhbph4O72suSmUshTBkw8FThypouijg89lTNV+T087EQEXiIm5j/FozfdHPB3o6yV4Ok8FydfmXcMYaDHGxAw+0Rzk5JpwZ2PPHqEZ07dYIz36JcL9coX2ZPjtU5x2SK41L1rKcTrzwOfxw0IXDVE/fjMX05pVtuvTnECw7QPduPGOV2Ioq8vEtJQQ4H8oh0B+11OG+qp1lKHW8WOjzbUgOd55YXdfbCZQ1NjKiMnEZwmAO79umlg0f1J998RKu1UjfcfhM6RcqiVIpiFVKwPW/ZwbxHPMzX0PWnp5gMuwDqRUJ2rrTX1L17p/RLP3CP3r1/XD/6jjt1YPsQeT0dubCqowuRRq69X8c5Gx89e1ZRVGrruNcBfLU2P6sDwyO6ZTeXEaM1zTTFRUShLl/eOO80Y2dAef3eZ76krz/xqGr1SebwWC++fkmLfkjznL13Tk3pHbffqph96XRb+v3vvKavnsz1jTOF/uDR18Uxkfw9+rH7rtPPvOMt+oG33s7lRk+/+emD+tf/9aAOXlxWVkofuu8G3bunpnL2RU3kp/Wu27drfEg6cn5eK/G4Hrz3NuUXT2oKe9uvJP/1f/xT/dm3ntNqL1EcR3ro3pu0f6rU7Vt6+ol3X6+P/cBdGhuPaS/WK3tcsFFJ1FHBpVnh2uq5rhT1ZJ+eMKYFgHMRsZ4uXZ5Ww87upKmM8S+nGKNnXAIl9H2jlct+hdOdGNXh85fVKb1s3lQ+r145H9p0/eZhPfPks/rn//m/6IvHLuvVQvrk46/ptz73TSUjI4qd9MqrZ5W3Cm2NvYRK9sv+tJ7iP+e1tLSi4ahUwaXxTGdFk9dt0f208yffdrt+/O4b9NMPvVW379stz11Iffs2df2EWtw2djnPRcrUgb584pw+/eIh/dZzR/Svv/acPvXtV7TAPUKEzaIoUuKcXM6Fg7XTDNtaxAtWe3LNnrp8ozxZq+vGa3ZraoTe6Da4rFgAiyi7LFe0VI9LTaLw9rEx7d46rltu36Z7H9quB9+5S+96736994PX6b0fuFbved9+vZv4Q2/bqQcf3M7l0JTuvGNEN1/vte+aXDt3tLV9a1s7tne1bUdXW3cU2rq91PZtpXZu72nvjkj7dnhdb/8mbmemG7dXuGVHptuI30785u01bcmkraPS5pGetnCruGsi0p6pEe0Yy7SZW9AxJ02A8bgH7Wncwn1MSrKfX00wIU8yoWzqdbUJOqlSk8YT9TSC048FlJrgBm2iV0BzTdBNm7hB3iLq70nbcJbtUaQrgHNtx/A7faTdKcgi7a07XTMcB+zMnLbSIdvxjB2J087UaXfN8p32jThdC25E4RtpwM2bHM4e666tXvdgg7t2D3NhNqTNo5nGhxKNDaegDoY0xqXOKJgYHdHk6CjxYdXTTJ6J1UkquTwq+MavwYXUEpdL9suo2bl5NmkLml1Y0nKjoQYbvGa7UBMnxfe5rYxU0L4e+pagiCQbFBmXNMurbS2vtDU8UteRo8f0m7/5m/r8l76ihYUFJj2BWBQBRhOcsA8PXUOsZC08SM9Iq+DIcyYEaTQhPDZhlmzQbIGyBLf2ssBVoKyVDzxkBUoaweox2xCPvUNPYKmBiQAVlPiEQaG+XDlpOTYs2fzbYbtCW5x+KMAzKHtlkNj6YywDJNRtiJ3DPtRvGbryE5JK0gymDzpUNiCBMEmyOC/0YPbBry1tHQVZIEcGM48VkWLRYBIcJFN9aFgpm0XhuwghrYffOPohluRBBMhhs2Nt7rSbqtCW/bvqNpeiAVwAlME+WI2K7CKizQVmG7+y/OriJMeOFVDMhAZQItQRXtYvcayURdXFTvYp6IPBP9uyv/kQQB3FBiAoiDR+TCpR1sq7xMmzsc2yVFlWU6A+pX0GD3WV/b2j7QNoPSzSTBYyYu/l00Qe3xzAEXamM4jBPe/926qN7+MCNdfJMzM6f2FRw6NT2rPvRtVHpqS4rtGxLUproypYaJJsmO5KNMfF6zIHpZL6ImQKWR2+tWpgww7jcnTzNXrLh35J1937IRWUkH0q89BuLGib575vmu3L/kbQ2AJwmYG9zGcsP8BkYceQRv9ZWbN16Mt+uq6WZQJJC+Wp13hzfK80oHOJr6CUcUnMIQq+JbG2hxfamhduAA1x2DnAh/5I6LfEbA4SSzfbG3WJzN7CPkYNnvB6fzjZYdInyAvw8p6wt3KGWB5+K2eQabEWl4QqCmkOF7oKZFo2alSMIeBkxGRVoA6rzxLhKrFH3u+XPIRZ7rFPDsxOwWZmN/oHc1tvVOjHZb1NhvXL2tzTzpXzpUGFnCmIODwlELKotv/EQmV7iBPm/d/7OEoFYLfKthl2zGR9kjhPH3n55Eo4Rzwg01oZW4e8xTOlGZRxmIJQNoM/IFViNPCRZnLNfsDsHXSmbeZv1uYObe/kHZU255CJqfo2I2R8XWzS989w6dQPW/nASBnrNJNNCVy1AF1AjPIE4CDM+/s+Vhj9BnJCP4W+Wi9hLFp/rWf0Q8FfFAc/cyarn241mxoDPUK8n2f6W7yKFhWhXqtf9P1aHvJcf8ys9QV2TZhXQx/GXklMDxv6UtZIX0i7laF+Ls/AHWEPWMsy2T97X+JLuAW+2KqPbtPEln3M6cMa37xXUTahw8fOhLnPZ6McJkpt37lfm6a2Icf1fccpRq/YeSXo6NHDoZfzTs7FAbLxB5yqD2wh3VUBEqsce4ckytt490bx18TkA6PefAp/y3yqepoqS+uAur1HpkMWD8a2sVONr74vkIxGcshL8eEa5WrDwxoaHtUEe6yJ0XGNjo8CqIVJGzUMjzLfD2vY6PAQdIAa4T7qNdXrw+hTD8jQK0kZAz5Vhl5hfCXUnniZfaxtwUYWJ98HJJX+9HmYV6BhLsEXrC2V79AIa1tFqiQbCzhRSdrgMSuYbT1tNVhdwZaxl4UdfeWdk8HCLkG3+CpY2psCGZR3/fK+Ty0eZBG3dZpBoKCHRLtAn/okJk5dihT4RJ4DcRWInUWA+YuRIEW0lRby2LgIdunbh1JXPKcOPqKYM9CWHdu0/8YDGh6raWTUK/alZmcvstdZ1KZto/Ls5fNuU0O1TK50Onvqgi5fntOm8XHZr76cjzU8MiameMZDVX/1BQpzEX2AydHJ0terd84aYXFH8w2qKG0Y5DnCNA2m0DhoJQMvJUDr+m20jDC/EVijVBp8ARoqN1mBHyaeEKQtBP//eNAH2zuDyX2DBPL7aY52uqoR/ZSKxI7UxMlBXeAhXGUxlXXVbq1ohPPGrm1blMbsGoomDW6qsbykgn3l/j3bNDY+XNWOjCrQF8A4qEJxSP74xz+sP/mzT+uTf/IpRZGT/eIj4lLD4ZtRFEs9p9guAiKvKE7ox1KJIrQGsVfJma5gjpJ9iljPvXRQ07PL6rYjjaSj+sEPfVR+clIvXZ7X946c1PLSqkYoF0cRl0Zd5Zwdo9ipYI8l9kM9zpbtdtukVYhQoSfhdoromDY8HfwmzaVtzLtpp6WpqVHJ5eGHDj2KNsn73a8d1G89ekb/+ZtHdH56mfOtdOnMrF46dUyrI5s01xvXc0dPa4n5OkqkU9NNHbrY0MrIdVqduFuPHFzRM6/P6/Fnnpaa83Jxpi8/N68np4dU7n1QM626xkYmNUpbPH105HJHv/Ptk/rXj5zU6cVI12yv64PvfIvm584p15Ju3rdDm/yQHP8tsjdMRiIl2G5ifEIN9rvl0JjyqK4srotjrHzdaaa9oJeOH1dtdI8mtt6iV043ZH8/5xKXWmk2wRegTo+//LrSyQOqJ2PKiq7uvHW/du4aUi9uKuHCrYx6rFJRsCXdqjKq1sYefag1SCln7mazoQsXL8g+sffB8L1eDyq0jugDp5pP5BInNzKiF0+d18HzTX3v2DGdXp7X8uVl3bvF66ff+1aNTtR0mLP0Av3ZjaRFLg1fPndOf/r087rMQdqj1Q/edZd+6PZ7tHNkWC0qvdBa1myzpXfe8xZdt/sa1aJYoi9npxfUbJZapdwq+/7zFy9paW5R7YVVffeVE/r0Ey/rOwePqcElVTd3SlxN57nV+/qhM3rs/IxOtgqtiI+TnOMVgpGcbR7Fp8XN0NLMqtRwitupkk5NSTEk++dOh186rpefOwyO6CC3Sa8896oOPn9Uh188pqMY//jhk3r92AnNXD7PAn+RTllWMlRodFOq7XsmdODGnbrtzn164MFb9XZuKd/7/nv1gx94UB/7yNv0sQ+/TR/94FsZJPfo3vv26K67d+iW2zbzrfio9uxJtXVzqU2juSbqbU2NtLXFaL0D7WhbvavtQ13tHO5q13Bbd+wf1l0HhnTTTq8b98S6+4ZJ3XHthG4l/a231fX+BzfpAw9M6IMPjOqDDw7rgw/U9P63ggcy/cCDNeIj+tCD4/ogfB96aLM+/LbN+ujbt+ij79iqj4GPAAt/9J3b9JF3bNeHwQce3q4PPLhNH3hgu37wwV366AO79eG37taH7tulD9+7Sx8EH7h3tz5A2z701n364P379P57rtF77tqrt9++Ww/fslMP3rSd8C696y279I637NTb796ph+/aqbfduUMP3r5DD9wGbt+p++G99+YdesuNO3TXddt157Xbddu+rbp571bt3jKhqbFhjQ3XNMJCZBjKUmVJItvU9Zgwwje0TI6tdoeFqcVNelMN+n11dRXakP00u0leJ+/J5iLuhtTF9wvFKhngZewk0AMWz0nvMKI63ADlRtlcR1EkR76DXwyuYwyMT37yk3riiSe0TD0duyRodmQ/fc47zfCNjn0bUnDoWUfBZNgFbfIrWvDNTwB81eGImVDrMJ92vGwe9rycgbilobVkvNjAFr0SPQOKnMXEgBzyYAqP8ccWIi3wU6cZxMqEA29BZlFSFjCRFd2O7N/yt9straNDGNlWF4eyEv1zO+xxKZIPwsit2tKV0TzES9qdU42BMBccZdigUBf6wEhTBvpW1JJJFIWCTvZtWWn1gjzPlQ8ORITLqxDy8YnBxoCWYSRzDDkAABAASURBVCmn2CdKs2GlaY1erlLZ3QiTysWx4thRJYDbylp9XWS3DchrU2cbX8qxTd7tymBtNFi4zQLXxhcqHnSEpxwgtLcITaVB1IPBqcoxBVu/pvh3Qv/SYNpW9EEd2Nc26lZHBbNZX441ISCWc4YE6mSHgIxNfIW6MltQs0Q+yYCXS0BsoPZ4A2wBMDjSQJqkqmc1yhtS6JXwJge8/Ud/TaObD6jJitBu93RpepHNwqI2T+3ExbzmF1bUZJJXlDAm25qZmdM8F7Oz80vc8Hdka1HB+OyCkovm8S17df9H/mfd/vCPrtVvbXLoJD7WNzk+lNMP1kclzhKA/5KNjfEx+jA85BXA8i1u+cLmRrFi4LU84zFgXcvqw/WpkSps+eGQjR+W6BCQk4qfi8XPdHTRgLdHVwP6sM342IiS+MBvC+QUYczlKmiD6SHSTK8SuSW+w62HKhQ0A9+hTShftaSqDiXXAoTh4W0PI4oyFBdlkRVkolOJ3jkIceRZvVejDGWQQL7VZ1KCMBP8JsASsFT8lf6kUJanKr6hsHXnRo1NnPGJOg2hPPawXyoYBrpZus0Lxl8ZIIT6r5juBRZDjVDdf4saL4idU+ycEufD+pJ4L8+cMfBzZ2GXKPGZBmGjxmeI4U8YD1nmw1hJiNsYTChnZQIYixlASXXwgQ7zSgJf7Ki7PyuJj/l4lz4yNJlf280m802+ZlszpvEEYDTjMxT9MsFGyBk8ZufY2btkbsmB9UsX8xQALrMRxDiEHhXlTRnHvORcIs8c42mLtdl4rCAcoVTw+8Dn5OCrIFX5sISnqss8s19dSB28LI2m0DTTrY9BZqBxeFc8mIKYjY2cNoe1F3vmYbyQYc+aHsyLfb1N9zXQJmewPNopl6rbXFFjaVZjHG5yvhg7f+Eic5hAonm+SGzlddjGNTK+U91uyoZ4h3xtQifPTvOlkjQ+tUWbt+1Ukqb4jpPDH8x/DBZ2jrRglFj2sTYbFT5fha3dpFQRAjzWYCPALBqKizfts3hI7r9MqiM91BXqdvKxl9WfMJ9n3qObl4d61ghP273PWBMTWTxLvTKfBv/NspT5N1Var1fI6rJLMUOKD6dW3uAzyiQBPshLkJ9tgMVB5mV6+cSrgiPeh4MCnIeWWTgmCMwX6aOEPEfYzFKaPQCWwlfEp/Iri1i+mOP63mEuaqaFxx7LjTGZk43T2EFB0NklMr/Y6OMWD7Z0Dl0qEOCpws7KvAGxKhnoji2CDGhVB2nIQoA9cjFyAKmyj2NvmXOwgpAXyRmv7OPtJRfewgrq58VraZY1mAvMPm+GF772b7Tjmn3ad+PNmti2TT5LdOvtt+iOO2/Urbfu0p137dfU5gxP7Gh0bEgjHODOn5/XiddPsWbPq5YMaffe/VSVMHdJOznMjdg/eybF6jZjm4WJoiCPqxDivGysViiZvjeAPHscfmsNcrR7YBssZFkBVS+v1aDAQ45RCI9xUymh8Jgtido+JsT/e16Iv9p268XiKojMKvDGtwu9Q3rgiQmsP2H9Yp23lJBNe0Nbae8QfTFc8yrzFmeYeS3Nz8h+uRKpq5RbkrGhWDu2T2l8rI6bd01EcHHUJYxlLBD83mZXknjM59717ndrevq8/upf/Xlds+eaMO/TwWI0KonQgs1XD6NHLlIcWagn34vly4QLIgd66kWlOujYjWIlPtXiSkt/8sWv6eVTZ9X00kqrjex9GuXyoMP8a/9Dodg7WdvsosLsaXNpwVpuvi0+SGXfV1KzkF8od4D+inLJceAfHt+si8vL+oNPfE4jZVtvv36b3nLNVs3Mt/WJxw5pusNFzMMP6xd+4EY9ePeQ/vjJg/q7n/y2/smnH9d3jxxXxr5mSyyxHdfvffWQfv1TL+mf/9ajOn2h1Hvvu0Y/9+7d+qG7tmhrvdDlpvTrf/yc/ulvfEv/5hNf1lMvPKXrtzA2pmqaqntdXubSZnUqXHxtoc+++aUv6lNf+JL+8PNf1Oe++lXZjwx6fOHMMZEtWk9tDphfeuwVffe1rk66G/Vae7cefWVWbHclbkyjckWf/+5r+p2vP6t/+ceP6HuHLsvcInGUbS3I1yN9+Ynj+qe/+YheOF/XcrRV3+UyZH56SaM1jFewZ6YvymJYvXxEvSJVr/QgItOeSD0MbTH7m3gNLoAW2W8rcuqimxioJX1aOGZQEBF37L2nhse0ZfN2nZ9Z1DQH5S8+e05/8rWjunXvbj2wbVK3bdmseoKPYNcJ/OXaKNK9XBY/fNc1Gts0oiJ16oKR0Qndc+Mduv+m27V1YlgX5ld0+OI5nZ2Z1cziilro0MBXv/zUUf3nR57X7z/+sj578KS+dPg1vc4Xw010P8il3VNnlnS+nasbJ+GSsKRPC3yziNE49lJck48zeWxhF1pRRDotdx07hHe7skuAhelldZZ7iou6XD6smfMtPfvU63r2mbM6cnBRx442dRQcO7qso0fmdfCVS3rpxTN6/rkTevbpE3rkG6/oy197WV/7xgt65Fsv6bHHXtYzTx3ToUOnuSC6pLmZltrcMSVuSFPjW7VnxwFdd+0tuuv2t+j+t9ynD/7A2/XhjzykH/rYw/qRH36Xfvjj79CP/dA79PGPPqAf+tC9epBLk/vu2K17bt6qO66b1C37RnXzniFdtyPRtducttUb2j3W1IEtpR66bVI/9sHb9GM/eJf+0o8+pF/7n35Yv/Djb9Mv/oUH9As/8qB+EfzCjz6oX/jRB/RXfwz8hfv0yz9xu37xx2/WL/zYTfr5H7sB3ERZ6I/cCL1RP/cjN+gv/fD1+osfv04//dED+gsf2qcffe8ufezdO/SRt+/Uhx/YxQXPLv3Avdv1nru36h23b9LDt07o4ZvHdP91w7pnb6rb93rdujvWzTsj3bit1HWbcx2YKrV1pNRYUmo47qnOAK/ZZMYEkRRtxUx0iYHB7fimQa1V9bgBz1eX1FmZV3N5Vup1xHiTmLFKDkQ5ZW3D3OJSotlqamV1RcsrK9BVLnoaCn+YkA11m77v5kyKHCZ7lI5wKJuMojhWL3IsPhK+hNQoICffBmCn7KnLJFRQriQtMkcrpSSJlTFBNxoNxTh+7JxeeP5Z/ddPfUpnzl2S/eKjjc/ZJr3dvyAo85yJmsJsVAgwsefKOTQaSg6uRg3Wrgolk0cuGIGVk5zEYUTU6UBM2CDFpFumg5aiDHJNRs4FRW71GrAXEgMH6lZlGOi2CIUDH2VyuywyPtORPHtM14K0vNPmQqupDgcPu0g1auPKYLZv0t4meW36IoALMKM51L6xzs0Oa0AOlyP2C5oOZQwhHzsEW1Cf6V+aHgZTpMAGwNKLvK0u+piNQ71cujWBje9mc5VbZPo/xJdlf6yyubosy2+zgJTdgj4WB2tMoUQ+HVLCBZDoW1JJLOQ8xIwJCTbDDxwGdqTFgEcWNgpL9Qz0tBiqGjHe2Dn6quIkaMkBYYNk7QrahCReBagK17hoqUqRFB5Lr2A6WXUWq3Q2BitrsLDBwgbch3oKYKkBQbALbTDvMb0qWNoAxhlLDDg3gI+VeGxmwEhuDU72n9biXve8/5e1Y++tGp3cqctcAF28NKuRsQkND4+r3ZXynlNWH1HEN8uKU8VJXT3K51y0KvJKh0a0adMW7bv+Tr39R39VtzzwQ/RTRn9lStNszaampfmooWAQ5ximZDGp/BpL4TPGY75EDDYsAU/IN5tgREsPcdIrXnjIszIWF60z6rCbs5dFAEXD3GFl7UKiZNIIYBzlhGGRc1FAEIH8qR17tGnrXgV/ZzGraId4zlDvol9XeV7Rkvmtmjcsjk4hjrY2PpBv+pWERbtL2iw+VGEdTsge05AoxNKNpwLyqCNc9ti4B+2AwSVvjg7tPip9TKec+vOgM/nw23xl7cwRXpJXyS5oQ79CbGhaGEgxAtZDmJM4nkPAuRgTAaNXQzF8wDnR8TwOm7pAY+/lBgdIl5CeKCFtAOccaW8OhPKYvgbayTqRG3DQDvOTzePdTq4282iXdndtHs3hxadKazPhnLnI5iGby+ybcJsbbR5aXWYeCnNQk7mnD9YomyuN32BzWJe62qDAZ1Kf4d8p81crwHjC3Imt7QuEUKfVS59b2C54qj7IlZtOtGZg3Rgbqo8QJm/wGA9ehO/ytsgg4ypqWQH4ltVXIcdPrRw+dEV6gRtaupVAEF1FZxGI6VfI4HGDwFWUdlUp34+hyr363a8NT6vqNh3Dl0DYrE2fBR9HTysXfAHf8ANkXt4wiA8o85APc1ys0tfUZi+3kqe6uJhrvu3UIL7QjTW05QbtvfVt8nwze8v9P6B3fuxntPvmh6TJa9TMNuvCSqEzfEs+tnmLhkdHWK8TBbkm20D/OEPwb9PQwJyNvpU5rE2Wxhg2QqK1r2TNsLFmSSFno8ngsfmIQUhWZR3nnOwSwlGX6A1nhzHqTw1c5tTqw6oPVxgeHUVXwpZGXsolT8rlTqV3LEcZ59bHkwivQf1PX4cwJxIOc0OYbxhjRkP7iqBiVQI94aMT0ZkUolWYAOlYAd7K3/JQtqswHrAD3FTvaBawthnBnoGgW0XjwOOcl0/QPYFanrP5wpkImc/Y+A5yN+pIHcHmpgdQiFdqhoKDF6oK3QzWNwYLB/5BGSu/AVZkUNzaO4gX8Hj6SKjWZc9ktcUW7zObPoP5qGBOWrczNt0oKO4X6BNnAgOqBDucl0kmV8+UDg1JiZereR24ca9uu+sG7b9htzbvmLDlmb1fQy3mr02bxti3Rmo1cmyeaJHD3MjoJJcUXZ2/MKPnn39Fq41WVcH3eZv+V6Lq22CzUGZgCarAZx0wtYP+zhgYI0bAehki9sSBod/fJBB19LXZcCA1jhMy3vhgdvwMbyOwpp/Z01itSptjDeQ7dApiLe/PA/UPsq/mz/EXW1fD+OgzVXJj9jhe9TTWwtxlzUxfoPkdjQx7xVFBuNSdd12vHdsnNXv6GR164tNabx8+gH40BM2tLZaD8qSttYl6/9k/+8f6wpf/RJ/4xO+YkXFVyrEGcXtg34GCSBFnidLlyJYc+7UYeC6IyqingnYVUSzbri1xxnrq8BGdxxcaHankUO7Z1yXMGy4lHufiLK7qRRxd7IBufw/IzmMDiE+Pc2Gok5ufiEsJy3O1YTV7iS6ev6ybdm/Tz/3Avfq/PXSDfvItu/TWPWMajqQb9m7Su+/cpwd3jeoj996gn+HM6+tOzdW27ts/oX/y0/fp3/zie/SPf/adGuYM+sJr57Q0v6qP3neT/so7TNa4/tYP3qi/9tG7tWcy1cxSrlcvzOpt77xHf/MvvUP/8Gfv0z/9+Yf1N37qQR3YPYZluordKuf7VPfeuV933bpHD9y1XR95aLN+9kPb9Ssfv1l/+y/co1/+oWt1965ExXKubz15VP/2M0/q1z/zhB558rQObBvWTz44pb/8/h267boxLoXO6ivPvyyfRHr3Hft1375M13NuHsMf2OlmAAAQAElEQVR+i8uF/viRI/qlf/ZH+sV/9J/06rHTnOvfro89fIM2D5f0n9l1VL32MMfkIS5/EpWcWzC1CvXwBbOkZHa3eb/okUaSc7wsF1vncU+duFDhySNt69at2n/NAcpESlKva/ft04/9hR/X9TfdwbxwDZe+pY6+fkYYQvffdav+5s/9mP7J3/hZ7g8+pB1TU5yxemqjw6e/+6h+86uf06MvvqDlhSblpBOX5/Ti6yc0w5fBhbxyxtNCT5qXdKEjTZfSkiJ1vEefmnrYxH6BZr5gtz/1JGZNg9mha0HBDgXYE/cYnz1rNHCUt3a6ks1AzkTZ5MDe7jRUsGnr4LRLyw2dPjOtEydnubUTlwep5pe8FpYTza1kmltONbfoND1X6NJsh2+y27p4oa3zZ9s6+dqqDr88reeePqMnv/uqngbPPnFM3/7qE/rmV7h1/PqT+t63ntKzjz2nV587rJNHTujiybNq27UfeoxymNq1aUI3XrtPt91xm+69/2498PBb9JGPf0g/8vEf0Mc+8l595MNv1/vf94De8+579M633613PXyL3vXADr37rTv1Ti5i3vXwzbrn7v3aNhkr1bJGs46mhgptGeppy0ihKW4zp2o9TdVKTWalxnH8YZypHnfhbyrNm3LtZbnmssrmgsrGPJdjM+rwjVdjYVors5e0dPmcZi+d4aLslC6cek0njx/T6+DY0aN69fBhHT50SIdePqiXXzqoV146rFcOHuUi7ZiOHnlNx149qdeOn9OJ1y9i44s6dfaCTl68rFOXZnRmek5nZ+Z1bm4BLHIruBTipy7PBnpuztKWdXFpRdPLDfpjlW/UOuoUXTW7bTW4yl3hJnPV0GhqGXTo9EK9NYcvI+HGtgRXyPkGr8jJx1dynCYP/GLjqlDGFlK7IW1zoOqS3+3zRnEiRY4Nc6TYx+oip9lsMzCkWi1hzixYAFf1rW99Sy+++KKs1hLZJRv1nM1Eu9NWG31zu+Ag3fIrGGupihelyAsHKvzVfLbEZ3PbxFLOytpm3zYpbTYFdrlkFy7NZgvZLeXQDunG36bOLj7eDbSrQXj9sNnhUNMO6SUXbqYnWqBSSRsNOWMkV5c8k2FtMB3JDLqK6c/ipS0Y6ExBHvTH2iUHwYq/rTLUTz3W/j5Ml7bpxoVRt9NUGxrsQ37XQBlru7XV5NtFSQC2tDoLFi+jZdlRzsHM2mTtNjt0uHwytLBFs92QpTXxjwotNZbn0SnH6P0ndvRnTY6bYzEiJEeGIYIyqdBOa2tALHKdHKt4DEsMR/XQbp4qbG+LlHIwOHh5NABGMgZQ8dAUWdvMriHPksl12NGzMSNIpSaIUBACXXuMuYQzlFxLlSsIG6r0wEVFJf3SxYYVrJwB1sAP3fjQPoUGUP0gnfpjLCDnBymBVn1hdVlN8Dun0G4m7tve/XO69+N/R5t23aDa0DjW9BrfvEM7996g0c17lI1u5ZLoeu3Yd5PqExySNm3Tlr0HtG3f9dq5/0Zdd/sDuv+HfkV77/qgbJFx1G+/xoidY7yW+HCOPxayCwBHfUmahrpNpw4+Zn7VZJ43mmOD3HwLfzVqvxCw9CY+1LVxRjqejz2xnbWd1lk7IKRVtjK5BktTLBlb4pwFwaB0Xo0d5KIcrL2AOIIgaXxyu0antuP3zAlsqE2Hagw01bZxbuOdcdzBhys0uXRtBdi478ITDiv4/yBs5dr4fpPL1Dbl7BeObS5eA5BlY+RK5LLxFeTQ9i7znc01JTTHT8J8wGJaGvCZ0mwT5iTsQLigHRVoE3HrfZIsAjY8lUtcmYB5LcH1X4FivUCxpYCFNyKkkUAWHiCZ3eMQd4QdGwGoTxTjA3Hi5eyQB4MDsXOKXR++T4lXgoLmYQzavGt+UP2TzY4CxXYdLoLydpe5pg268JrPYQdsYzZs01/h/yrVammVLy3swnmZi+ZlLp2XG8ta7YdXVxtcRq9WoJ+sr2x+yum3DjDbd/DPFfsnyZRZbazKZFQXRtTNRVTe7wuztfVJTt+Z/3QpVwDzN8wiR/sMCdRgYYP4hC6hz6w+Kx/KwGf5ziXCQpSHMTwF2bSZvl/3sY7si5XV1Ra0Edpjl+vWFvNPu0g0u5j8kjGnMFJNWNXxVG2Rq1DCVSVVejh06AON6PH1+Jqug/yYPACflTUpceyU4QMJvuC98cWWTFsgKFDZrgyXrrZemh1yfN/SA8zAsAp/KuPtmml4HbvU1MUVr+Ed9+n2d/6q3vahX9PW635Aqt8aUNZvVzp1p+54+KN6+4d/SvvveFidbEqXltpaaJvVAbrHzm3wRx/CNIDH0QKrNJYc7XEQeF0AYct6U8BISdhCLrXg1CVLCiDFrI7EUE/gtJeNNwrEzoX02DklfXuZzQJoe9JHGFeEY4e++nM+2NaMbDqE2ul/84FgU/IqmsOSBx15IQxuHgLB6hZ8A0igOOXKgNBX/f5Cdbk1e5mU2F7rBoPBGUKbY3gTeeP3iax9sXOoUTK22yoZQzlyq3Fmelb1VW0oqNuA+EqZUI7XBr0rfhhJrsJhHCDT1t81OXh7aQj2qeTRRAvI9gNmJ0URvSrZnqjksOYja1fFZfq1mJcMHWhuYL2r9k3UyyFIfEK7aZ9RT3sde1cPnEuwg9PY1AHZWrHMXtZoy/bVzGHZUKokjdRuLGph5pIW+La+yzpqtknZl9Q4kO/ctYc1pMeZaEGNZqFNrGsXL85qcblF2VQ+8fIZgFr9qINZ0M1sh1OGdqLngIY5g3kmD33AnBNsY/aG2QoDSq/JWOcj1WSSP3ic6NNBZI2SGpG+xksYvsqiMK0FqvR1ByLPnphX7Chh+da96MYXANZXYZ20trAmDNoT0qhrrc/77TFnCWVCnule+ZnNk9QQqrUaAg9nnYXZGS0vzivxkUZHaqpz3hgdTbVnzy5skWtxYUYd9gQm18oj1kgVDW3iVT0h3eohGsKbJ6f03ne9U+fPHdN9b7tPUzu2SBFP8D0CrqdoAIuqRyYgrYdfRYwjk9XhS/I89uqBgi/LW6xVn/3y13Xy4kV12PU59pg90wg/NhHa8FlLQmyPSB7llOgp6kleTl0UWuh0NbPa1OYt2/XQPbdo09iwupxVU9fUrs2jMpmvnz2tVbU0smkrdtqpzUNblbZy3bx1TL/w4+/T3dft0PYs0k3bJnXHDZuFmspSabJWaIgaO/h+q72gm6/Zprtvulalkzq1WGPjdY1FhdzyJbnOnHZOJBqJmxrPVhSRHg/32L9u17Zt49q/dUq37t6s+/ZN6W0HRvTu/TU9tKemH3rLPn34wVt1w3XX6ujlFb146pJ2bx/hcuht+qX33K6ff+ha/cIHHta1u0dUUO89t27T3/vZd+vXfuJu/cOfulV/8yM36oHrJtXmvHWGLxXmW4l+8D3v1btvPqAfuf9mvfOOa+XyhpzrqudK9MrVs/mFPjNTY0pVQYSTkHofbGbzSpXXgz8kqTozk5rFWuBstkydm7dP6bZrr9G73/sRffv54/qtL3xDZ+JhfeLxZ/TMmXn1+PIgGt+hR545qH/2Hz6pf/pvfk+HT52lzkguTjTLOfKlpWlNs7dsoUIRi35FQ74cjVAsJl6I+onbhSL3jCrjSD0yI8ZcD56IQp5O6bHn8aKNvaboEEVxydiQEtptl6MR1MpE1G7+FEeRuDQalsNhW1z+NFozapUzWmlf1uzyRbWKNso4KcWRsk1SbbPyeBM3jiNa7KQ4VY1bsRrhUt24xgRNJzVG1GuMqlitq1ipq2wOqzEXaXm6q/lzDc2eWdTpI+f0ytOH9MLjz+rpR5/S0994TN/90nf02Be+o+e//pye+eozevwrT+ro9w7q9acP6jhYPDenxYszKlkwRifHNLVrh6695TrdcM/tuuNtb9F973lIb3/3/Xrw4Tv14EP3aPeebTp94rgOHj4k+1+WHz54mAuX18EJnTp+Wqe4nXvttVNcxJzS0cOndfjoBXgXdfCVFR18eVkvv7wA5vXCC3N6/plpPfvMDBcYC8Tn9dzT03ry6Yt67vlpHXrFyizplcMrevm1tl58raVDp7s6er6n1y45nZyOdWrW6/xiCjKdXUh0jvDF5UzTzbpmWqBd13SnptnekGajIZyBvB5x1UN4psw054a1EGN3P6qlZFSLfkSLxOfgn1NNK3hGN5KKKFIrF4tXqQ6TRulJjCW7mSaZ4RypC09ucI5BFatkMmG+ZtKUHBOVXQAxZ8sxGAqcpRByua0kk5CTY3KTpXMJlLB42gEhyxI1qBixShKnkosgm+A9i2qknhYWZvXFL36eukrqKblYYjJjcu60O+qwgNpmvWRADSZpNF7jpQCPleuqZBHssqC3oW2jXIxYWTsodpptNVurCocMOygsr8oOC3b4sHTjyTl8ho0tdecBuTocMuzXMeHb6cYyN+OAQ2KHA4wtWiiiwl68cwaq/bInR2eTVZY59hCLulOaeXlmTk/7zUTeOxalLCBLM2U+kSdN2Du0j8ZaeZMTYDJBB5m2kbG8AHQuGdxWp7XB2muHnwEsbrDNOoZCuqOeVDV0GarXNDo8JKP2y5ka8eGMxRJarw/JMEzY8kr6QnzLb5NOpWOdtk2wKZyUNC7FQ/SbuLluq6sm1mhJLGDWFsWw8Dhqtyd2Uux48YR87BdsWcDEY/ZxMF0JaT1uYRhjwGOiIOEpiyhQewXxFrBKjckSDBYP6Rte5ZomJFqkxFwlG1xDN/jWxs0oTEKhKzFoKJlIoFXIpB9Ds6CWENIJ8wT5Ri09gPKOxhsSl+jO9/41pZP7lDO+05EtKrNJTW69Vpt33sRF0H7mueu0ec912s7Fz459N7IRuUbj2w5o3wM/oa3XPYwWqEdb1+1G41EgZ3xYpsPfvPll4mmKjUvail+Hccdh2zZItsHMGfABbDTbjAvb9Ha4mO0wxmzMlaERVhdSzc4Qa7OlW78GVA0kBz54gk7QkED5siywNRcGjNmSjZHCpFPIwePYOHXajXCZ0+Fi0sZkoFzaWDinTOX7zTDGw1hdXa4O2Yz5Dguy8QTQ9rzTZV7hgoiLpNbqKheci2oYP/OC0QZpLYtDB+PIqI0jg8kJbevrbbqH5mHb0B57mQGwmwVhM2K9y4LrgVPY6DvsHtqX0M7YegrqMJBwHMBDLLyDveAgwrtKFTazuq0PrE9z4oaQRtjSS+xYsi6GPmCjXRDuMl90Gc+Dfg5to7+bbBbb9Kuhi00NBbw4KtWWKqwhATRuQ1tj1HGhHa7SH25rgF2atvGnrgE5BXNXBStsMEb62EgAacivDmQd2UWcXfiEyznrd+bdHDk5fdgNaDPnFBquD2vLtp39y6cWF/sdDlk5eTndgswge/CyeDW2B31YmK2sXsOAbQMNfOb77baaBmxlNsqxYcl4yBkHppP5VaC0Nwdt0xVfC+mU62DbDmXt106tJn4HLG7+ZDLM1jnrnNk71Bn0wpLoxRuNTHdCgRTGayfhrwAAEABJREFUNogIpwi2pwfg4wl9AuWxtIANfRT6i0LO5hvjIc8Ou95lzOnmj4ZQity+vbB5yRpXQkM7oYO46Yux4XWKY+YSjerM+UUdPXZRo5P79cB7f0lTW29g/jogzz5FyuCtB5TlVrnsNvnhB3Tglp/U+z/2j/T+j/6/dPOtP6La8G54qsfFNLMPGqvYOcYUeVC3BtM7UcZ6mjCHGl8AbIIbNlqtkGThkCz8GeDhVROCvckxhgGI2mPt7JIfxhD9G3wbP7DxFMKWBgoDfIMxYzVYh1n5NwDBoUuhQkfR0Kpap/V2ecJeQfkBc8Ukb/M47Q399wY6kEFRfCJUgRBHPSZbUEtbnzPMr6y/u6jLfBx8cEOYPre2W/vMXlb2/zJoDw+2p17mzDBXDSg2RJEqDyaLVvURqQKi68hXGO/q5XJxT1Es+ShiHuiKs01osTFZfxioyaI2hQaq/lvBpjGkQlWFCyRk0Tc33ftxXXvbB+X8kFY6hWYXV1CxF3gK5gJxcOuwXk1fuKDZy5yVmANWVpa0aWpMk5PjGhka0VA2ohW+1c+7TtPTDdXqm5Xar6rx2YQ+dNRjAs1XjDL5oiFaYwBLsz4YIGdOt3W6ZH63udPyrUzVpxaidWZP8is+5kXCJrPKFe2ljTyD+Dqt7Ey1CuvyeoZC2ob4etAEXYXY4uhBvTbH5UZZD7robutE1ZYy9KG1o9KT9sIX4qY/sHKhjZaOAlVbCwRXtS/Mz+rcuXPYdEm9oqPhoVST43WNDicaG42Z20o1G0thzT996DEtzpwOBV14Cz8h0I9ULUc2SWKcOEvn5WwPnzAewee/8Cf6wpc+q3/37/+14iRRL/DCzR4mosccVKQW7GFyIE7lEWeviLZHnKGiOFHO+axAfhmnyjkTFQklcNpup6RfIkVRxJfmPZWcs6xP7YBu1SBGPf6zcGk8pn0vU68cUVEM6+TFRX3v4HF9+/BJffKxg/rE917TJ544pd9+5Li+fuiCevjZ63MN/Z+f/o7+1ede1K9/5gX91ie/pcszbc22VvRvP/2I/sWnH9N/+urL+oMvv6CzMw2VQ9JyJH3tuVf1u18/pN9+/Lx+94nX9F8eeVoXL3DhxkXbxZWOfu9Pv67f/vQ39V+/fUR/9M3n9MkvPKpTpxc1rI5YQnR+PtfhubaOr0hnllPNrU5qKR/VCuvsSnPBDCAxFp596ZC+8O3HuUNoKxmWhodq9KFX3onUCP+LrJ7GfaRhlpOV7oJa7VnVilVtz7zuuf567d02LrJVrzktNTt68ZVDmp2eVc46vGUiE0dTemlJkW+ALtbsYs6eop6RCD2iKhyJedbDG8l8tjTfg4cHHinGWRx92+4Wev38Jf3eZ/5M9n/3fv3MJf1/f/cP9bVnX9Sp1Vz/+auP6QsvnFQHO82vlvrC1x7TI8+/qqe5EDq22NQS/mJ9aV8ythHeQcEm/tZmju/G+AH97BThEzkoFKNRjNYeXqY8waHI9Ugv5Hvd0HaHX3icxUWFyqRQj/mRJHsCIs5pUUiLJBcpjgCSXJ3DnzU0Lztqd5fUKWewwgoLeqJte7Zqcvt2iYmMeUxFjKHHtqu+aa/qU7uVjG9TbWqbRrZtVzo+pfHNuzU6tkNxukmxH1fEBUXRq6noeXVLM2yq5ZWWVjioi0+HhadgM5T3erJvyaYvLei1o2d1/MgZvXb4lJ596hU999SLXMC8rK999Rt64vEn9JVHHtFXvvpVPfKtr+vRJx7TCwef05ETh3Ts9aO6eHkaObm6LtPJ83N68dWzeoHLpkeeOKjHnj2m74LvPHVM33r8uL71xHE99tQJPfrMKX3r6VN65PET+tZTr4MT+s6zJ/W958/p8Zcu6qlDl/TM4Wk9f2RGr7y2pMOnGzp2oa3XL3R14gKOcLnUuflI55edzq9Guth0utRyutyMNd3ymummms9rmisyLYAlLnkWsck84bmO12zuSU+1xKBeLGIt5U5LRsFiCDstcvUZwnkko4vkGY/RZezaMDCH2U/KykgqY3GglLo9KLbNzdZ9ykWhjMds3sXB7Z9xWbyHM0RRxPm/i6v1KEF5LgMsVHCZg9+HNLvoKcpctSxjsMRs4JvmTxzEWkoYhRFyqEo+jlTmBRNVHgZXt9XU4YMHSSuDHCf+Y8FwgGBIQx2tbQxCxJILVSUsDBzgcX1K8A2Po0TIjqssRwWOAmtgsIXDWeJl9RsqzpKJK1dO3aXNYMhhRhZFFVcMsviajixWiCbfYQsvn3qlHmpwHnskGtTjYxf4YhdDEYPskuu4HFvmNgaYFMOCSLgkXJJeBj3QiXosL4BDR85m1H7VdAVIs3KIRb5TxsSfpZnq9bqGuYWuc4CycD2tq14jbQMsXh8eV5qlKJbLUZ/D5wp8s9OtKe8yK2tEYmqXy5DvJXhKLoglm0zJ4nHBGOLtiF35WFtMN1oTMpyD+38Aogdgp6yVS6lDAerb0/IMVSo8gZPYBlUqP+Jtj9k2tAGNzN4gt3h/04EhkFA9JmJN35BU4AaAjXIeDn3tcNnQ5EDdCfEONsuDL9nGxmCyc6uz7Cq3coyNNtRww4N/USOb9ytXiu95zJQxflOVHtuTttruabGRMz9LUTKu3bd/RJv33S/7VC21UAWLx/hfSt9b/2f0d0AtU1qrK8UfaldgWEPEB6gN4x99XzG+lPImy6j3GT7tgZPVETssA3hXlfPGtLz7Dxkulsx2CXwJEe+dDC4yC8PNYsigJ0JYCn1KMUJVHEOHvGo85Ot25fDVzTtkY2fGDIFQxsquwURYn2L3wsBG1PhIwn3pd+LmlzZu1sY0fJaGMFgLOWQ49F6HSbdcQJ7xGlAS3V1oq80nAbR5rRzsVnI9TqwgsQ/WZyLV4yhXhaq3ybexH/Rk/Afa1/OKPNpTgBLk+JZdOthlVrj8WW1xsd1gvjbaUYeNUoc5w2C8wT7ItHaUrMsm18IGNA1tS+i7AWJLtPaHutr4tKEL7WI3bBvmr35/BvthGwr5ftusPjsQ5PRhp9NSp2XoqMsFeGgr5XP6uES+o7ypduHc+SDbDkOl5VkiOiA56Of6svu1hr4wC6IN44rxw8GtbeCy0OxyNexLgsZqg2+VlzQ/vxAwNz+vgJlZzc8Z5vlmeV7Ly4useavKkTWwFWqiR1Vjgf7Wlm6rozbta/IlQ5i36ZcC3a2NdoFkaW3y7CKsugSjf7gIa4MmujTDJeVy+LWU/WIqwC4t2dzaxdIALS6aAsizC0/jaxJetfJceq4GWQ18YJU90gBN/KBJn7WxK45Iv4tGOAN9bX1lsK4O6da0ECHAILIxMzK6Q3/lr/0TvfsH/7q5ChmDpy/PZBpEfJDFXC7gfF1T229T+FhfEjBWwxXspMdvAIqs9TeZ/fKEeOCmDaEO6jEagK8YW/BvuGh0mAeMViDRKgeBxyj9lQe0ZXN9AD5UWprlVwIrdQmXhNbKkh/mNtJYMBFuNjAQ5HHoFoCuvg+zvfpeZNSaaHnOJUq8zb1eWQb64QRqeRUPNpGBkkYoHId6eNF2a2OJX+amp+nP2MqBpYU1irUv+KWthbSxA4/5tjOZyDKRSEZYSFmjZBkHcZ6KicDGxyq3OJTm82aNY1SaHhayNPOnkBFeMBuFII9Hil3VV+gmVkpiwkXlqDzoCBV7T++wTQIyL5+kwKgBnWMvm5eDo9I3pYG+qWpCH5FjaQGl9t34HrRLkDGslIubizNzWl1aUYzNl5kfbLzautlorMAjTUwOq9VZ1fTl87p4bl6tpYZGsnHNXV5hDkB4nNEFpbrsAbrYNmcPYHNAm3k42B17UKGsTYaEegawOBLILpnLAHawuduQ2wU18S7zSpv5tKI5h1jWS2TaOMV4oW6z1ZsC4XGWyCUJoT//sf5wvN4MMk+IrbyzkAU2gEIhtoHGJPSxIZVEYjwEqodO4gnhRebhxuqKbrn5gG688VqNjdVVS8nlUi5lIR0diuXp1+GhIZ1//SXNz9i6UQTb8QoyAqUIPY5dSKLPRRlC2D8GTp4GGuRiHThwQD/9kz+p2csn9N4feL82T25jZ5Yq4vDkIsee2SvRkCK+mFcUq8YBvcbeOFZHvV4u+3j4Cg7sNp/0OFD1euiJzRXHsn85Yf4Ywxjjp2XRE3dGUtTDq3vYsieFhFgRhzgniS26jl+a0588eVxfePGivvrqZX3lyFl95/SqXpkrdLmLvyXD6iajeuHskr78ymV97ci8jk53VNSdLnD59B0ubP70SEOfOtTSHz95Xi+dbqvDeX05yvTYqVx/+Nyqfu/5Ur/z/LI+9ex5vfA6ft3xEvvLI5x7v3ympz861tMfv9LVkydQKqsr53zb05heeLXQ//GHT+mff/oV/e+feUX/x+eO6F9+7qj+xede0r/47CH9xleP6ZPPX9Sjl5u6gK/Pcr5daWd69ui8/uUnHtM/+tSz+n9/4aD+/eee0etnm2rxxe+T6PvlY5d0vrtNx1Y26fMvzejR43PK4yHlRaoiTfWpJ1/VH3PWf+TIeT3D+Z9jNDNGT3QVCqJ7sCPB/oNlQ8howhi1CEde+i1Sada3jJJUA/2WZtRFj1ycm9V8q6tLfEl5vrmspo/VcTW14kytSGoznw7T56OcxXL4l7HrUknP0d+R83KcoSPkZShY73qlnOu95VOmxPcgXPD0ZP6lsFY4OajvOfwbsHe2L07tvI8riUTQU89FEj7rokQuSoFXHMWKIsfZXmufiHa5Qcw2VEWvKcUtDY06bdoyrvGpCeKx5pebOj+zpGNnZnVhtqXVMtN8QzrHzWIjrvMN9lYtlT2dX1lRI5aSTRMa2cnF0Patqm2ZUDo1LjdRl980pHIsUzmRQhOtRKVm8rZmuiuabne1jELzOP6KnFYU6zIbl5nlVa2wwb/MRuwEG8Djr5/VqVMnden8OZ2wX/i88pKe+N5j+vpXH9Xj3FgeOd/SSe6wvntwWs8cW9GxmURHzjudmB/RkQteh85FOojTHjob6eiFVK9ODzEghnRkxuvobKkjCx0dXch1bDHX6yulTq5Kp5oRtKfj5J1Y7uoM8fMdp3PcUJ5rRzijZ7A52tLVHAN8jgl+tteR0XkmlQXcaJ7OmmMimMcVF6ALXLjNcXu9AO8iZZZYmJfZ/K5wiFxlcVjtdmVoFqUMFl62bxn6PCtM+g0DvA28tckC0IYWLlKPixhzdrsAYowzICNhVhX0EeKgAj3BXtFeT1EcyeE0URQpipwko5E8q6xDZoTrFBSwcGz5vUKpOTLtypJYKXxZ4pUCh1O7SLI0T8DhaT0m2FOvvya6Vs65NXgGvi3alibsVGKH0hYt+EtsJz6mTVUuplzMRihR7BIllE04lGbewgm6JsqYmOrDw6rbQbY2rGFQH6qrDh0mfXh4VMOjo6ob+uHhIfjIq9drSg0+RXYi08knXi52MppQj0d+mqXMf30w4WSkZRyi60x+daiFLU20Myzs9I1Ra1dh7WI/utMAABAASURBVKJ9NNWaa80ClT18AqU+q8t75CM7BXUO5EHv4SEN14dUMx2BRw/j89jBU5fpiTCFTxneG14le1ESqZtHhqADHC6pyWHHJPXYlYQY8MQulY+HVeQZm98aX3rVlLcSaKySydpkGGCtHsqZDs45mr4BIgwqJt4FTb+iIGlXPWarjVCwW4HepVzkAy3X0kxehSvEuH7MqKEfHRCsQbB6EwgCsJIYFH35loeyIfOqF/rnDCa7RC3YeHU5mHfZyNnmq8umOgCewoChjdov3Kpvt6il7xPhAEh4/z0/oZHJa+T4tkiKVFkMyphsMzc2VhqM41jX3ftD2nnDA7KP8RiFWRvh8aEsS5XWQZbhqwbGAGl10ur4zhUw3w+oqY5/DQ/XZLCw8WXwmzyDR4ZPUsaDk4/RAChAax+zGk0OcYcv+NjD75UGvTLZJaTzCSpbp7jAWjIH2VyRZoxB6kipI4XfxpqDGqdNB4EiGbFKeJnfB/kh7MO4zXzCPGDIgg2GaPMwbRgeHdLo+LhGGfeGIejQ8LBqhnqdccVaxlhOQeYzZGRKGBOJ98hdh7Up6MHL0QrUueIJG25SKv81n30zYKUYpv/GYzKs3ZWR8BsLUDTUYa6JDwYRtN9Uib0Lunps4GlHoIQd6aa3woeZ1fyyD5ubwsEWPwsUfzT5JRsYq99qDcV4OSoZjHGCqqqNybnycWRaXuwc/eRlephdfZbhj6myDKQVUqgHaeqDvc1/nfPINmBkxrn47NqzR97aAczhEQ0PNRGwthkEO6xXpFs8mI1xWYKc8RpQ5mvj3Nppdmizvra4jLK/YbfCfmZlaUlLwOgidHlpQcvQVcZj0/43z4x5JshQhdVvtrFIkEc9HS5/OsgzdJGds2bnrNlhzmDv0+YCKW+1uYhZlf2dpHChw8WNXeI0oAb7RWv41Rr7IYu3WstqNVbVNLSgfLnSDFitfvFqfMAuqazsKpdAgZJmF0MNaAPZrcay2pRr0wa7VDS9zXw2pjKXYetEnvkngMzQPigTJU/JWjSs973/hzUxvol4yKhe1l/mo/iX2cFg9rc53BisjgEsbnnmxjZH0iHIwuMoOwgHnv5rwFfQd8GG8JXY09aCIJ96K9n4Bc4QO6iBsKMtVZ5VUSi3Azh7qjawMEXXq0RuiFCvlQmnLcIhuSuZr5jNrO6c9lobrby1Bba1x9JCGQLrlIEbyjAvMLgZjRSrwqENG0qb3IH8am3JZd8c2y8qCvzL0ozHZCCkKonCVV0llw0lzTDZVVYYN/0gbFjFIhaynAo2n2O1kBeo2c1YzI6GUMRyLNAH+TxEeMPDAKzCvPtSkUdePChHmGeQZ2zrUQsNYDkGDAihNXLsUQnKOLyLqCpixYSyv3XUvY6YvAGol7xQSPQ/xjJZlZ2wz1p/kEqizX9yXrff+9Psc4dYu0bUXOnqMgduuVSdDod66t40Ma6RoUxjoykSczUaS+p027p0aUVjY2Phy5WCcZ9wOGwzD+SUC75jdTDPtrmwydnzWz8WloYUm0MMNg/a2mZh59C/r7zxGX+Xcm0QwviCzSsBfAmVM5d3mF/W8kw2g8faVdq8PgBpYm8vPj14XLBtZWuS3vCghio1YvKwrUDwD6OJPO10Dpo42bpte/v19dPJwp48n3n5BD5v84yBcAYSwpZnSDz959WvEEo/8e5wNtq+bbu2bJlSt91ULXO4bA46uuH6azRSS2TzZwc7tBpNtZhf23bJzjxnc90amIvb7Nty0juEOxbGjmWYT/AD6jJLlJzR1iH98Sd/R5/8L3+kv/Y3fkWjk5vk+WKtxAYd/E+OQlxClfRrTMRjzzgqZIiiLiklc2oPGsHIPpoDf4v5BweWi1zoisbKKnu9nizN4PDN2GRzrhLyxJwRRS31fEfNRCDWEnbvJrF6KTJATjzvtRXnDXna7pjr4jSSz3Jxq6AOlw1xz6tWJkq94+IiV4HdTLNakVBNzMWRU9ORwmHSccuQ08a2LxX7XDUn+ThSo5Q4IquNDDvPN6zticgs1MKX55ulGAo6NtfVodllvXR5Uc9fKPTMaenRIy29dGFByy5GH6e49KqxDyhqNR2Zb+p7p5b0nWPL+sbRC7rEjUoR1bSwIv36Jx7X//IfvqR//Pvf0L/77JM6s5SrF3n1FCtnr3N4tq3/+LWj+p2vvqLHDi2qyQULCnGhkyin3eL+QrRdlLA/2m1mtbKOLomTCL5IZu4AEaZfetBeFJMeqYOP0DT2NRn9FIVLp4akdtQTZsKWkazKiH6r9Rqy2wyXdhTXesLEwnzY3StGlzo3N261S5dEsssfu9xxpJk/5XGsMkokUEapiiiTlMn1UvnCK+4l6plusZNcxBNhAQNx7FFQpkdZDaicHP5zx5136CMf/Zg++2efF5xSWEBYUMuiJXxHE+OjGgd5UWiaW++ZuSUa6jW/0tJCM1ejG+vs9KIOHp/WhZmmFvGCw8cX9PzR8zqz2NA5Nk4vvn5Kjx88qqPnL2uh57SQR5orI9W27tDQ1l3S2GaN7NmtTfuv0eT+/dp7x41ym6Y0umuP4qnN6jF5utEJtXyqJsYXE0PGhp3+Vc4mbsV0mV7VIugudZVz07HcrqlMtum1Cx09d3RGL59a1dELpU4tZHptJtKpuUTnljJdaGQ6t1rTmdUhnW+M6kJ7XJc6o7rYrUFTXeSG8wK42ErIS3Sx7UlPNFvUNJPXNN+ra9mNaiUe03I0rPk81XzhtELvrxSxlggvdyMtF5FWaPcy+i4z4a5CV4xyG9PAFi2AObFnqRYTdouJyGALRI6TGexgZCjoi4KLMOsTSzeesBHoFmFD0GZS7DKZl5FXxIAyh8X/wn6COxrhKbJP1delBeUiyRygh6dHPbFwFaRHMp5OpxBnMhVMHKwLpEs1JugWt531NMYJ4aWCseFMw1mqzZvGyE+1b98ebds6oR5tNPlCtkd4PU2Udzs6duw1ee8rpJ4FIangEjmHgwLTytGGCqQzuThbDDbABxkZE5qXy7x8kgaaokuFmuwAnHH4yzhUBprWldUyZdC6gbDRjPyqjOUZEuQhN670cegUQP0ZSFLj6SPJlFJnhj6D9DRNqbsWbNtlMTEU2Mq++THblqrsH4xqr5gWx4720w4HUq/M6uCwVLeD6XCNA/kQGOawWg8H6JBPPZ62r9kGPZFkEkMN1m9Uq4qWyvG/PCxmVr9pUcpRb0LfOCZ2xR25pJ8H8Umm0aFJZX6Sthgm5MsRuXJIHv/3GiY9Aqb7BrDAu9gH2SbfOQmmCgRDzfiq+fD3Q8k4sQ32en4H/8lBm7Y5tfElyzOeNZQ5bUVxGsybMJWFJ+YdywWfclADdo6dfJIqxcbekKUyvUNZ6rdv5zqMSdtI2CbNNlelGVQ0hUb5xCvD/hnlkgDPNEUavpD1kZCfJKQDj008dQabDCi2SpAVw3/D/T+lez/y/9TY1hutBhDJRZE6tmlkTtl/5w9q+763yEmiCK8rAhbpA2KPNcToAFbQSlvhPlywCaLIc4xBH+IJ8g2xqnhMfICBsI2UipgOZKB3dAVEWYPZ3CEPJMA7EiPZ1O4Cf4+wU8IEn2ALvxHo6gyxZLbzziMHmE0NxK1M4mOFcpZm/Zp51X2mLIz1OgfWuupcBNUZTwGEM/rtzeApa/07QBrkpbI+NB0UO9EC2asfohXYgUf2wb/NHqX54tXAt4wlIA7vK199GVbWMsJ4qaRbdC1UpYek8HLYKNgG3dfa5FNs6gNi5xSbwnCb7ADmBDskNDmktA2sOxYPYDzZYQP29SeugmYDj7wEOO/kXSIXfIcaSIudw0ROIY/8gT5mf7uIHx0d1TiHp/FNk9q0eUqbp6a0aWqLxscnNTw0KuMZtkt8Lud8mgXZp06dUn14iH4E9GHKvG397VxVT6DOy+qswqQ7061KC7zo4vs8Ri0tQ779CnJodFyTkxOamtqkbds2a2pik4ZGRjTEN8lDIyMc9IZCfJjwMGnD6JLiQylzh5UfYAidR0dHZBhnHzOOTJM7jPxh8owvY+7OqNfg00Q+S+XNb2N0htLgfk9p7eOsLTH55LhBqvkK/mWTnc2Zg8vr0G+Wh7fYM+C3Pg99ywGly4EnzG8cIq3v7SCUc2iyua7N4dGozXlrgG8QtjVtI8qwrhSowSRAvVaP+f8AIU562JAMdF+jIYNpo0T9qwET2WE4WTtpjBGbhwNYX63dJt/SFSqkDA+m4u2Cz8fOLOAwa0waD8yl7ac4hOesJRZGectABBUSWntoUgiH5L5+YdyUrEck2ni2dQEQC6xXviwVUGeoA1rpywhGTjlAP11lWRVfK0I9tDPvo8OB0WDxkrQAK1uV4m1txZwb8rgJIj1MV7wcdkiAUWD+hLFsTNtewjOWPfOw95kSaOyMBx+18W3WDPEgrnqx7xXpsnwDYRdQZYc3ZQScAf+u1kEvowar1zE2navq8SYHSFVbrFtj58IYEYtGlcqaoR4ckWydFB/bGweftl84NpsK/mx2wD5VGVabUqHf2vh/m/Xd/L5jNPgCfYKcYIvYqT4yJadUWTJCaqK5+WUtzSwo5QtFEuQ4VGfsMYWCZdlmrqhpbHxEO3YkGh7KxGZJk5snNMl5qijacFValDg0amASJ4eNnXPVfAmVfdYoEQvHiEpcaH/ivQKYP6yfXD9u4YAsk88SWXijXGuT7GMqDGBxU8TGlW34SceNaY4lvhGYEU4rVA2KAYel4HGBWJ2OvgtAZ6u3glegtCfkQWPnQrtj5wN1xJ1D91DefJR2IzXUw8vGvNBxcXlRLi4V4TOrjRXNLixqM+vILbfcJDsjuSwOX/bUhmpaWpxmD9UEbQ7vhi4UhHHUVpt5rc0eq2tzovmA9U1JpaGl+AONDl/cQW38Grntrlv1d/6Xv6ODLz2nzdt2amTThKIs4tzTph1dxexFFKWKIqcIPV1cQHuKXKSIsRFzJvacjVwvV8p4KFh3kzhRjTPJqTNnxNFR9nHo4eCNgMWvRoQ0hGodEeFIUUS9USSq6yOSeKReoD05grEsP6KdkeupjEqFT2Cxl6EUI0bObknI7LmeBJ+lRdQheYn2RIpkeb2opx5K9zhL9FyuXuCBm4pyzhZd2HMXqxvHKmlv6bxQk3OFVKMOX3ZI7yhnXHVcyr1Dog72aURlOOempWeN8DqHoHOdWAxMJSpUcx0lcVf2JUuwJ/LnyC9Sr9L0w86RmvRNW1SviFLiXUY5/tJTp5spxVd3bNkiljJF6FKEebmnqIzEW3ESK/GlUnRMlHMBUyhB+agHRcc07mkoaSml3RHt8vBHpEWUKZxUMg8lHMZTLgQj6iaqMspkdughpzewLTo55PfgE+GIbom5FOpxadXrWcke7SjFUFGPehTFNCWSsHEURfSIo8WOaCSRbzyFS/TL//Ov6ODho/rTz31Bv/Xbv637H7hfdBU8DmahIZcWqTKNZ+MaS8folEj2M0cbdDU2OZ7JmMWzAAAQAElEQVRNcBejNBksjVap5ZVCi8ugIc1BLy4WasVjWukN6dXzLb14oq2zS5GmG4leeH1G33r2go7P9HTo7Kq+d/CCTs+nmu6M6+CZtg6eb2gxHVJv8ybNRj0te6dN112rib37lNg/L9u+S8nwmDZt2a3t2/ZqcnybhpO6EhafpEjpiGF5P64yntCh4zM6dm5V5xcinZ7JNd2q6fiFls4ulLrc8Jppprq0Sh43h6fA2dUel0JeF5uxLje9prlWvbjqdGE50sWVCN6YMgnpsS6slLqwVOhyw2mhk2q+nZIXaRZ5i6StYAsucGW02XRc7Dg1mhHfzPWgTk3CbdBt08V5rLzjxJeEKjo92SLdYwLi1kUFFzq2eJVsTopOO8QjZp6I2bmiJY5ZSMRLuxyiX0ocNaIfXeQVRRFOK/UQK0VyEf2L84giUangIImL5UFMeuq9YsoM1VLVGDSxk2pZwqDwbLgTjQ5nTG4F4VTjY8MMNq/9e3doB5vla6/ZoxuuO6BNk+Pat3ePttCHPWSqpCIeH0kj9RpI9B//7W8o8YkSFqksyRQ2vbb5zXwVtoEUwqlS0lMLQ71P5VNDvaIZYUM/PUHnxGeKAzw0UewSKSCWU0xYfBzoP+jWD0FId8AaDhxhg7EMAJMszfTyWaoAdCLRshT6gv6gJpJcyM/qdQ1Qrw+rbgeAPh0eIs5GopbWlCLH0weJTyq99WYfR56Xyzyya7JLC5Ntv27KanWtgTqDbsaHPZ13clBv8SxToPVCKUjSUi5uYp1l/A+UDZn/Wd95ZcyvY8qyzUq0SVodVtmoK+7Q/xohbYg2+2BX52K9EdTrnBR7uZhwH2/WsivSSsSq5L9+aoiThj/Zxnnq9l+VQyeSA88axbdZHUIa3KJmBMRAIWxxR0udixWAXTz2TujLLMOmhJ3pSwn7ZU+XRdk2Bm2jjMNw4YQOZIfyVtb7TD7NlFI2hC0ebEy6UYsHJHLwVHCUH8DLWd8Al5CG8Bvu/3FNbLuJdlg8FmuG7nrHT+vAbe+iIa4CLbJc14+6QZuIW9ut/8yCNnevA+FIDfmBWrww1n6SWdLS1rGegnHx7dB8Xjy4OzXYZsmyKBJ4CROspJNg/TWApQ+wrns0SILii+jv6KOY9sSM3dg5Jd4HZIyRzKfyma9AOPGevIR5LJFz2DIW1IE+NZvGxAEpoZ0DfdAeXycptIHYm1D1P+TCaA+N6qcFeRYOOlOHQsBSvj+CfTbKgDXuAxJkIiYETV4VeNO3sW0cVyFs7cVmDoRCJtsC/SrpbWuEpQSULAhr/kGvmW1CRv8VD3RwQbOQarKdpce8qSfB7jFjqeoLzxxFOnFPnumk2NMfpBGvxkyizGfK0kx2GRLAvDgM6sxdKePG8hLyjcbUajpu375T9bQeymRQy0sYUwEuod4YP3CA+kiPXRzSYsIJ+cbnnZf3wHlZ3JBmqWpc5owNj2pifIKLqM1cSG3X+OSkhklfx0iIDzF/1+xyijnXdM+4iKqxvpnuw+QNI8cwOjqqUbvkGh/XOBgdHaL8sIwvq2eyeg0Z9Wc+CzbxtNl7L1sXnfNyEqNBCnozR3jaMoBzLtgVliseRyx2jrY7JchIvKetFayM7IM/2K++bY7r8qWO/fJodXWVfcqq7NdCy4uLFV1eDjTkkd8M/5SsxT6mgh2cDXZZbvNjABcr1QHXRk0fg7HFxGF9OYBdYrwZBvl2sWRzsdFBmg1a81MD7mteuz4XcRmT25dW7K67AbmsjQWXmQPHd/iFd4l8ktEHhjphs7VZDsQOuwNs6AwJ4RgYdT7YFcNDBZ8Zcx2Utqyr0kNqxdwPBoa1MAHqCQxGgQMmyGgFco2NqiChOEESeVtCP8WCoSjJVn6NIQ45JNEOPMrB5LCDQjgw87I8SHgc7aMMfkLXkVJW6wQGpwtDeECtP+iEyrzww7z+WNxACtKClkZRxB4NEkJa0IUQulkmISN90awNsZPHl6vsSAo7XEhgVODNUcoO9PbPsQ12sdll7Q6+Ynywm2+aT+Ss6x3OMnaesXXe0qytLHNwwUxFo1uv1Y0P/CyHxFR1LqYn+HJ6udlQxjw1zCUvLOoWTY1NjWoXX35Obd2s1MZp0tOZc6e1MDvNIStnS9VUFks2FsUHNXlLMe1J0jSkhzFPG0NDaLXpjNUDn6Mi2zt4nwSfrTFX1kwHqP2q12epMlAP81BNgQ5XNK2n8plHrJPtNcI+I3ZUXqHfPdRThazOAIxhtnoDUN7sXHJSDmCcrY1hjBfSoOYXQSLVIJzHYki28qFMu7p84bK5DWy8VmW7yilfjfeK3xwu2IOyo/QDRx01O00lNa9O0VPPJbr2xuspJ508cxZ7S8NcviesE3/62/9AYvzbXB2QZqqDtA+fMhc4hyuiKCoW1GFfroc5jUvCLnNKQXlLa3M+63JZ2Cbd5k/Y9YM/+EHt3L1bu3bt1OaRIY1FUoLtnIuxeSTnJc7uklF8POqlcr1EMWfXuHRcPnTl01QxeoyOTbBWsNeW1AMRWsU9dOM8hVhFJG6EMW2Mh7C+/yeKTIoURVGAVEJ7iowCFCPT4oZSlk/VMgguXf2JSECW+ogiSyBt40NaFEWwXAlFUoTC7HDloNY4u4hy6mGlnhz6WDyKIvg2wlHQEMk+1dv0VZ/P8mIiBsKqOCLkqg8H7SE3LkWTI9DTNi5ut20asxlOUa1Gf2TMgZHsTOHpy7xbyM61vcihGYBG9E04P+dSyrrne23FXDbFaI/UwG/Vm3aW5rn085zXS9rbiz0XYVLuJdmh3BUqUKjnSjkufnrI6zEOnF0wSTIdYi4WY88mkssu+zs/rhdxLs8Vo2bGXFLA20OGR5ZdNP3qr/51/cN/9Gs6f+Z1/cP/9e9rki/cbG5AHA/14Otyzsn7VCPpiEbBUDKkGovjUJIyUBJs1tXKypy6+YoWl6Y1M3MBm3SFTbgRX9SFs9NqtLpqtKUWTt3OnVrdnhiTqo/gzH5EZy5Ii6ulIi5pZpdjnThTaqmRam6Fy6FDM/r242d1/MyCDr5+Qd96/JyefumsZpa5vFnIdez0nA4ev6RLs7mKaFyl36yyNyafbZfiLVpExsJST43VQhcuzevV109reZUe8UPqcHvfi2tq5D01y0ht59Rhc9qUSCu0zEXLIlgCDdObG8Y2ZdoM0PArnULqMnK7kddqp9DSakcLK00t09gG8TaTT5dB3MURrI7VTqnVdqFmt0fdsfIoUYe8Nhc0LTYmbWibCcUWnRaTiMULOrFAfsUXqV3E2C9CjrBpT6stiS80SHfcEXnlSvpIoV5FL8YeeBE0UixniKA4uAMxHhj1LCeSOVHYFNJ5Hp4UZD5R1JNglfnC0FBdQywa9Vom+yZ027Yt2rp1i266YZ+u279XNxzYrztvvU43c0F371136NZbbtSB/Qc0wSZ3aWFeS2we7Vc/KXauc5ObchOaJV4mT+rRbyn+5uW8D9Q7F+qNnVcFp4SyVdjSEsXoGDto4uCBWjwMhph4LJEn56AGi6sfNirRRQxaKA5fDqBCtsiQCm94EOECeFUJFIcJltJCMp2zLGOxBfW64iQJ9Rfk2sJhIBjSEnTMWGSytK4M3gHqtmjb4YHFugbqlteX6bGTi9EBmBxUNVLBmuZimS2SgdzasDI7jJjMAOpCdkbfGY/xxtgm8ZmyNAV1qZhX4ubAkpxbJr6Iz6xSR0Nlu6Hm8rwun7+o6dMXNXN+XhdPzuu1F87p4LMndfH0irqtTOqkKrkstRnMuZiyzrwuwAznnEN2HODpJ48tHHpYurXxjcjkEwM+kXmlWUqccAKIb+Qf3f4WZcOT8GRKw0EKiv1S4DNkUJdt8B16uaCHQ6WNIIrGQlsj5GADC6nSFx/LvFeSptjLczAjzFzoSXf4pawccqsS/TfxQV1rtJ8VhDORm69VwJ3W8kSdA6AJckKCCJcRQca2ORcLxyBrQI1F4ROH9/qLshapXJaQBfroExKrx+KEjAxA9KrHFBjobFyWPaAWrhBqDao4VCNmipJF03m/8elzkdFTzxy9xyREjEbLU9Zja/ObCpk8PuzThD7J+khIS2Rj0iVOoX8c9VJ77BxjsEKCHOsTkpkD+nrTpJJNWmkp1L02J2wIkyXjUf9jvP1gRWL6rQpVAat6EB9Q6mGaCS5g1GT0NaCZVsBQMTsURG2pipLfD3w/ElOCAo5xZf5ukPnmBn7Tf9A2m5tC2BrW53FhjMTUBVTJi50LtrN1wvzdEXfkkcjbVSUhgzQSKU8MPu+8fOJlc5jxyzKpL9SLbfOw8e/KNvx2ULsSzZCecxiw/C5ffHQJmwmt0pWVlSDXZIc66HNndfVhaRnjP4A0i3vmkZRwahRYXuITGUK7Yod2+DYb/IIDTRf9CgNhTKOUedaQ+UxJmjAXGPWU93K013Qx3WiacCcLhh4gS94bjwFjhRzcgMHQZR9g9ZhNqmRsR1uMP6FMRl2GNMuY32oBPsuQh96OuoHV7WmHQ8mKOnnaafqYTSycJqnSrEItq4dwRjzzyABh3Kj6FByGu2DwiwijA6z9QoL9Sm6/EKJPOvSN/ULI+s/KDVCyv7F2vSmw9EZ/LNkHhTiGewPloLUuo8sSzMjByIO0MJasnMlkQJEVeHICJWVzNs+5UfZ1JX2ZY3OyQmNjfDKm/VnqmUdS+jWlLxNclRzsaTZVnzqXyOBZw4wG+9K5CaDXKIPIGISHAOVkHuBEuQ0g3+lN/jM5V/DGlAP0rdXpkVchkUcXT7rbCNJcAGXglYH6rQ0DfisTZFm5wOvgQCE5Ub0FAEY0e2KkEh81OxeMiTZjodNuqmP93m3LDsVm340Y2Dk3WxuwdxnQl9nviw4H5w59YqjKlEGeyexwSWO+FfyKOnNQ6YEN0c7sDlGJj4o9pPOi5229sNmhZy3RyKadGgXexixttXY7+jmGmZZa8QALO0sjz3sng/FZWpyQCzSwo6TN++7T2LZbNTQ0pH3XXxv+hIBjX+ti6k8TjW/aFA7xnXZXWX1I9eER+SQFiYZGh0MDurQv9pKnTpsXHYYPiJ089dmYdegS4KyIvYAMIiGWo0zsnGJkxK5PCTuXkEd+v83eKDbwPpMjXOX3eRx8gd9RxoDs/lNCS/YZEGxr7zcDXPiJTXYbx2xOmo25Ep8pzYcoCifv/uMqamlWznjNB9rYJccvLBxgZdeQhzFt/BsxNjmu62+4XkusB03K1kawcRwLQ+rS3LxW7McJzVyXLs9rbokvNGmvfUlqc6AhZb+d1lNlmcEro6/MphgkKBn0x8/azHOGnHDJvJbjk+afA+T4ODO6/sHf/9u6/757tHViQtdu364bt0xpdy3WBBeD9V5XdjiXi2SXVHKZ7F9p9CKvUgme7JWz72lxaWD/056h4VHOXiOcx2iPYvJj+CgbBdVEhkTqAHZmeyMiznJvDgqHPKNlRG+4niJqcMi0yxiFtFIR1C5lDFFUjTErlowLiwAAEABJREFUsxFR9MY6FMFxVTopiqIowPVpFEWyceAjJ4NzLsRhUiTJ8Y6A4IsiQn8OYP8ffEqJ9omPIxjASXrLxLC2bZmU85HML1vMeXXsYohZPzCVeuhbMIaKKCbs0dMp4XyfcamT4LfWL65XcglUcKkkRZy7e/Sj415E4RbQ+jVSz/W4+MlVxF3JdZCDn1A+kljakM0lYdqrUbJOSqqCOgpkoabikngXHnJT0iYpMdxqyTdWNewijdVHw99KPnv5ov7u3/u7+sVf+kW52FVjiTrKPlSKehHvnFOaphqtj2g8G1FdXjX1ND6Uas+OCe3ZOaZNk44DfK4kazERFpraVNfkZKKyaHAptKCCm/S6k8rGsmbPn9X8TEeNeam1wKat6GnTcKS6jYQ2DWz21G1I3dWeuFNSryXljVKjyXblSzUtXe5Rzmn2onT61IpOvL6sF19a1oXpSKcvSY+/cF5f/PYxPX98VdPtcXVqezW0+XrF2ZCWFi4rb60oiQvFcU89BmCrvQLtMEmvqttdhnKILRsqohZoqNtbZuO5xAVXQ2WvQyM63Kq1VXAY7rbgQ9mI9NRL1c0ceaQV3VV42+KsrayW0KlSWxGXYD0ufSIFR8G2HSzdYlE1mtP/3ainJpPJSqcFb1cRi0iZZFopPEjV7NVBDWRqR8OgrtUi1Uo3gWaUqZM2BIa5ZCKf3iqiBOU8tceKolgO5/BQH1nICQ8izSnzqbIkoYcjOSZ7y6+lGe3t0b+J4jjSFAva7p3btXVqk+664zbddstN2rVjm977nnfpwIFrtJ3LoHvuvItb9g631aNq43inT51ik9DS6ZMn1Vhe0vhoIowuz2CqMdGWtD+F1lkgE5/JMSk7oRfAH2WwA4qBfSF9Ucq++QvAVnYQCGBQ2qbT/nZBc7WpdawSHmCQbvFBuE+bTa3yTWbAcoOwgX5YbWmVW7bwvy2Gp2k8y6uyv5mwbNTiAcZPOnWbjMC3lo6MtTA8y8ta6mN1abnSD9ltAxvoNgtLzsISBmQhxlIZIBbT9QUvx64dtVno2qYf33q0W21Vf/Oh2acWbyvYpdPFdkUAYjT4FNjf7Hr0lUf1+stf1szpQ1q4fEKr82fBaTWXz6u5eFELF0/r+Muv6LuPfFNf+fxX9PUvfENf+fTX9Wf/5ev67tef06WTC1KLvm3XpA40H9Sw3l+0hMQSXPkwFOj3+CokSvCFhM1PhSrumGS9T/CfBP51DNKMJt73F/G0T70szRCTF0ClsXOKXYVKIyfczh5GCSl9Q8UEHXzOJfKZV5p4hY0cYavPk255xgNr/6naGTunBP4kgRKOndUBhDVgKZkDQj/j6EaDw5NGNk8sFzSBulhW1HPgkCIKxyqYP3PKqc9TUW344DwaoJ/soAaIkB6IvSzNYGGAaryvKrsm6+p0WE0W5Z3RmHcf3ihtdw6b0ZfOQEMcCGpb0Q0I6aH9Pdk/cS355qK0RVbINPkmK0ZWksoHOKjB0rwceeugAOWCiWSfkiE0AFNf1UjLgMt4CcZYJXYh7tDxanhHHUEHeN4kHwnVE5NfSVl/k4bDSTEsV8GRZyAnPIiuylWBflosh/9bxFW5/belKISrEGH4rCiJRHicIcZv4LDuwyg2pxqC35G88XEUHiCmzxJHu0nzCXTQ/hihiAzlCAZqr37Y2rMGK0N5twZjrBDmNCahnEPgGpjXcua16g/adzQ4DJR22WB8UNEG12+nM7mMbW9AV0/c+irE2cN4g+X1kUET1pskzWTI0lS2DoX2xf0GIL9kHraNvo2zAbCkrHyW4YPMAaEc1AXfc7I291sGYYQzxxaMHQMJ4UE91CevL79j7QWB0r4Sexijg9ElzDmhLnSsp6r3vxwY5pK/jt4JbXH0kcHC1leBku59IkNKOw32Syn7EiAjHr715hvN4VpdFq7xRUGNQ1CQPzykjHqytBbaavIc8owm6BQ72um8Kv0Io6Ppa31phz7zKVvbK8qYszG9YbwZ7wDGE7KZb608Vhlk/bk01B30oP7g6LDH9E7siDlVPkDYkabK9a0u69OurbH4UM5Bs8PewdCGVmulrZkd1soOfdQFxRqYNQgjzBQ2Qk2B8KKaqqK1AIlrjw06YDbYiLX8DYFQfhCPCRgg9uCTRjA8dcFI+wdhR5gnaEROYLvyRf0kxGQaCPIQ4T14jCPYCJ8NFD8Mfg+1y52ci5ycCw0bp2329l0Dtgz7MXS7guLbZueS/JwLgDzIoHetn6nQ5Fu+7Xe6HbN3js3XYelWR9v+CQ5jIwemg5ULvYnqzhqMLCb2YAYLslmClOxjC9JKjU3t5jJmhzJ8NGEcZebHiVMYp8iAGVvyjp1i0s2/13w980qAd4mciwF8DigOdt68/wF5DlbJSKZkyKldNpXxRalj3GX2ixQlsi9+l1fbfFHcUxl5pemQPONqaGRE41xaxEksNjvITiqKDo52VYhJN1j95Pd1IJt006OC9VuB/StUNqzsVOWvveFZCw8CCHOEA4L8GNnUZWkhz4ljn2xuNLjE678NB4+Tjw3wB2tJ1eCxAUA4PMh28BrgdTG8yE/MBlAr7yxs+VfD0iljPAFJTVGcaXpxmT17LlxTDb6Mvzi7otzVtG3XfvnaqBaW2rgL/Rr++R71Bz0qF5Bi2m5wUEebnUyX2MNv9UOdq/rCEYdJVobXhscRjsly+uf/7H/VXZyJHCk37rxGH7r1Zr1n56RurMeazKWhbk9DfAudcdnjrW84A5ZcQvTsDEb7Ug6RDc6b5y9d0OzsrBx7v4hDP+LUizAnsLDUE7cKfz6MR2/+WRNDdhRZDHkqqa2CXE899JKlcZFhtIeusP93PyZ1I3MURYoiYIlGNyBWFNoa2ku6uMCwNIOlWVyWDqIoklTBEY4iwgZVnyiKFEVXosq5+t1TGTHXk1w1LaKaXCOM7VpCzdwIdZqFdqROd+7dppt2bNYW1uMxzvgxBewSqOSc3At1ie4osZmNTHE54xT3IjMj6ZEkL1cm8qUnPVYHX2pShyJHGjY3PaivBDFd4XNLjynjlUZ1pfavMLg4iuGTb8unuWrsGybyniYabW1qr2pbt9DNU0O659prtHvzVv3JZz+jW265WSV7EZsbwlrbv4TPWQfD3Eq8BKgjxXEs77wcTq+IyiUlNHDr5LBuvX63Hr7vFr3/7Xdpy/i4Jupe1+ye0LX7t+imG3bqztuv0z133Kh779yrG/ePae/WUe3dNq5b9ma6dmek0bTUeOa0b+dWTQ5niouOEhYdT2OX5ua0NDetlEExOZRpZWZRl05d5lDeU4/LjsXZhuanm1xO1Lm46THxTimpTWmhIV2Y62kFoxZ+NFyUNLoRh+SeLl+YZhOZK2LxiTlUZNQde2lichSDCJP0VNCJjvalWaz6UKqhmqe9krc0bJEwIbkoUnUwEfcYJY7VUxw7wSIbtF0O2nYJ0eUgL/SPfazIxUJzFQycnLpz2mmwn5nmHOKcc0qSRA5e1kwWwQh+J5tsRdkWHdtmcmCuUCGnmE1fnGaK6BfTucMtY4dOy5Ev+0TohgSUo25HiiNGYhQhzslZUCIbY6NPjAWy1KFDXLUFPSKYJibHtGXrJu3dtUN7du7UdQf2c+lzi67Zu1vX7d+na4lPTkxoeWlRI2wWL144qzNnTmr68gV9+5tf18svPKfnnnpWreVFlVxQ7NmxVbu3b+VSUKzRpeq1mqQIGyeanJzUxk9w0P6GIWxAaH9JPKf/bPOxBtvEGbjZtwODXdSY/ZsNLnQaXLYACwe0mv2LkSvpKjwBXNKEn7lvoKuE7Y9wVmhxidXQ8vIAKyG8umx0mfAqPsriYxdDIMjioqeijZBv4bnFxTCZz8/PamF+UYsLi1q2RYsyq1wgNbkIsm8w2rTLNkhdnKJbllx8YbeygqU1ufBZRneTubiwrMW5+YC5mVkNUKUtIn8xXFrZ/1Wvg/w2/mnfNh965ht64muf0uf/8P+j733jS3rmsW/r+e99S0ee+Y5efe67evWpR/XSY4/oxccf1aHnn9Ph51/RS8+8qMe/+aSe/t5LOvLyKZ06Nq3Tx6d1/CXCh8+oOd+WbbJbtMXs12yuymBhg6VX9mzKaKfZ5jKrQm6bSy72cr5lMf2uAN+s5CGvK6Ml8ZINqVGLD2A2a3N4DJdjbBqbV2zsm/0LsTbjzJBD88qo+BhDwR7GWYm9SxWkFeaYUCNSLLnwUMZSbMEA5AefXaPkEeaNvFIMeaiCPIV0k0o6/UmiZQRY1MqsYVBXSKBueUIkMm7CPMR4IOG//awJtrLOmtAvU8WrFg3C/ay1MqarIa4yLN1Qxa6U5Zx4+kAeEVKIx/ABl4RwVV9fwPchZk+xERJzkRwlYiQhL2HeS3wiQ0w4dl4DJN6RDh8UVhnEx0xu8irQdZZAevWYcOTD7AAhhW6OkbMB4e/8sClz8Nih2jE3O4cewMImy5FnNCDmvRFEJbf+H7zGfzUCm71Qy4jBUZdRQwhbXow0o2tyiMeONluisImrQI1WzmDdhtcFX6zixHDOEljc4JAXUyZ2Ton38tjXNuG2HlneANrwMbtuiL4hGPKt8n4OmgU9g6zYyeQ7B6XewAIvo4pxyLBAW8vxSapw8IiJAeMzvYlZ0DpVVk9O34ZLGw6OOQfLNdhBtA+bIwrmj8LaDa4YRs5V8t7kbTmWHfTALh77OBIMvk/fWIzGvDExtD80l6GFyrTS5hsYjT0W+QZHH8T0Yxxo0vf7zGfyWaagR+zkNiJxsr6yfku8p1yFzKeU8SEv5SDsE5ORkJZp7eKHdbxeqytjf5ECn1X5QR77H2/1GAXWZ2FMOCfX90+zfwAGDTT0oMLH+pNGhvDVL7ww9J2VIUBfwmF22Ih+EuSNjxM6oEcwKOGYMHbAcDLb9JPDVGuXFCV+UF0wtFkPOmq3OmriK+12i7Wqw3rUlK1LOWtwtVFGkdAmq5qWELVQpWgV+v7vir/q46qEFf++uCLDnKNCiZ/moORCvMR3K5SYayNMfqHAZ7zGt7ZmlmHdbBO3dbVaL9ukAdbIHNhFWEWxCWtn22wSwJ4p0Fawk42f0F7sjrVtusTUbgNUpRlT4FHVBeYr1jcG5+WIe+C8D36aQbOMcIqvEh6Mr9ghxBAbNVkulHUuCdQqM/u4iHQ5+TjBLj2AMVk/HOPG4G1dSKxeA7wmk8LOYKKJ25hK4Ak+b+XwbWfpyNXahz4lvHXvA3J8ecl5TBxYVJ8YAZOKfV2eM0mnzHR5rq3Cj6k+soWxNqHSD9M/1J8MaXRiSvZFjuvbwrmYxsUy6oJO4U1IAS7oEVPzAATNsWxgQW38mB0GsNkTDstdB3wYBkfBNoOwMTleJr8PGAKb49wApzy6vQHYxxuuynOhXxKZzZ1HMI/JoIa1hyTaKRBXgM87R9jgqQ9KmsnyyHdrQO6a/D4PfB32gmcuXOZM6Lh062maA+Hkll3avH2fhse30x+bFMfjSiy/18kAABAASURBVLIJbdq0S2ltIsxOwVaErtQvRjHTK5H3vvrSjznTfLPepwnpDn19ALzoYGEX9HShneZH99x3r8psiLNBrus3T+qH77pGP3XfHXp491btxc+2uEhbEmlTrZTvLPO1fVdR3pK4vGJikuNcutri/MBZJIqcnKLwXy92KmPrJZsfOMvZXukqUJQLB/XLUJK+jKJIUXQVaEMUrafZL1HiSJRDLqdH8/Yul7g9zpkR50zLQ5VKDi1FsiL+C7QqIoqtgfsjcv9/rP0HoGzJVd6Lf107dZ8+6eac78y9k3PUaII0o4AyEkIEG5GMsR5gGxOfs7Gfwc+A/Wxjg+3nZ4N5gGyMMdgGARJJQglpNJImz81z08mx0+7/76vd3efcmRHw3v/17G9X1apVq1atWlW79uq+ZzSAOStEfgS5pMEHNQRJmCWmtZor+nLqbCATU8gB+IIU632r1WqqmThAf5D+qUnNHsBIMZp/kCHKbrvKfnvh8jzPhTXtbQZ9wxvv0MPENm45ul+Hdm5RUeuqz3t/4F2aGUFv5kPQQk9t5qdrf+jndJ+qE8s1TBOIeQSlZiUwVOsnMRCU91I1ekENFMg8udBFwM8tbPeA3F5nWeqtKi+XNdVdAavalazpumaih3dt173Tqd554269467rdNuRQ3rLe96tf/vhX9SNN9+k+InD9DOjG999ejwjDM9vyXOxZKcIvvlFNPVLen2coEpQaDSUExzJk652jCc6tLWhca0prLZV56GytZ5oqpAylBtLWtq9paYju8e0Zyqov3RR2xvSg7cd1UN3n9DebTC2ZnXi0DY9fN/NmhqXdmxNdect27V7e67JsZJAw7R27aiz8bW0ZWpM41lNDQJNpwkyLLWW1VZHxVSh5yl/6snPar23roNHd7DI++p2VjQ+nitPU401t6mvMTYG/JGHuI04lgW+EQhqESULROPXOhnR4ly9fkN5NqlmMaGilqpG0KEP2hwQ8jRXxmZn509DTSXRtg4HBD9sanis0Wey8qyuwKR3cZwe9c28IbV6yhlJPWQSoek+dPxDDeQ1kLttalrj9YbcV5EmKtKgHlG5Hi/CEFXrd9VhzKHW1v59O7Vtekw9onwpD/kCR03KFpvGmlK1lZTrONeaMvI1nLLHJt8jGCXV0EtSDbeGXmPTS5M+9io1NdVUs5lrfLKhfQd2KRtLdeKG63XrzTfS15QO7t2jZj3X5PhYPBx95tN/pM8TELj88nl95o/+SJ/51Cf08vmzMT17+hTBjiWtrq5qx1SmfdsntHPLuG46cZ22Tk1ojDnMs4R+MxX1uprjE9q3/5BiMGRhXgsESCIIHDm4EX/NQ9DC/7bXv3KJIIARgxjYsgNa2MmHmhI/7DJeRzFL5lqgxKEjoIsPnowduLPpBeCDslMfFFPKMT9IYZTpFdL4MCjyHL1zNdC9qOfKchBSBWSPLtqnWaoio44HRlZQTznKoY7eI6sf2D0CPCVBvjbz3eXQ1WY8/hl9mzG2GVcEG4zLLWiG890Bvw+yHRbuEHERU3ba4dBmOGDWRrbldiyf/hzk+eWf/lv6+X/yvTr/3NM689zz+uIn/0hPEuz57Mc/ps994mP69B/8jj77h7+rZ5jruXPnlaJro1YoYSdLy1x5ra7Oel8vPndRH/utT+rzn3pKC5dZmysdDoprMcDj//PCCJ5HB4QIxg3nMc5r1LPLYRSgW9TX4xvkXY6H8c1l53koxTrnDdaVD7CGD7Mx2BWDQetqcbgfBoUq23VZwx2VbIAl66hkPZRxVgTNGNbZewYVg8R8ppbYw+jid/a9kawoT7gfnL0q9Tr0fMd+IOOWSHOGvshVF2WuKs+dPBcZ6cXP/qrmLz5HvibhQz32Lvcr+toA1TSwqxuxD8pQ3QQkEXZWRDipEKJI6jbSWMGepQFgQUyiSK8Kg3JCO6OqGt7jqFAi2gkduyDaiH3RdqBxpR76wRZtrlDjCqqRquzLazFNEsV67Oi0R6tSSEcey5tZw76UqR7lYYESqoScr1KBxHAySMnGC4GWXelFIRKvvVXj4A5j9Bf693x3Bv4z5LbOXxlwuWuD7J/twuYjxqph4PkSPIFJUBhApCM2ZzwMo2piitwk8sfSq2/BDCbTxvnImwWlaUbbZATFT4j34S3azv1FwqY6Tww0LMcd70B3T0UgNSrZ1ThMN5Pn2KllYm43ijqkPM8DOhqu7/BsXuY5M2zn7r2Xek9o8UIbg7+kLf8zFe8PmzHYI3t0YN3c1jIjNqnPoKP4SIp9p5CCMp7TCWMYwkyMItY51egTW45Kw4zbBdvV9g20ABnw2IZIQhbHTi3NBnKcgCRApf8h76tSy+WZ4+eQESgPecSapjkyfSGMJAxkmdco0lwFzzYj/nIoLyhzPiLNB0jzLM5LlqYxzbOc81Ou1P0ythRkIcU1g8zjl8FAxxEYrOpZ135ivURyLcyfVC2CK2OrBJ6EnEES3M438qMruCV8qvSgrfVInYYMOvUx7wYBHqcV7BOVD+Ih9hM2HJe94ziFBOPAwROy9KSIYd7pEFEahT8ppZrrtTjY8bjQg13N/Vagb/Yh6xNB3nRvmFE/1oe/NPNZyGeimB+sgWqdlJyVu/IZwvAZIqacEdo+c3jdsH58dmj7n3wNvqzxvoeaXAFPchKwIyMfmJ4SBdNBvKoKXAzrUEvGe0sSAvYOyuwvRlEoT0GWcnZKobs+RVagHYn8sayE/jIAHVkVte+EoXdiGnjr9BMgULLvRYRM9smUNgEI7V0PC7KSEWI9vhvQLwVOrYDnxc/aaFsM7dk4cu/fFQcXeS2v8dK+uNpTr75TS6uJ/ugzV/TpP76iZ1+4pFY5pgNHb9GW7QfpdhyMaev2PRqb2CLr5j4i6CgAlEE7NAtBzhsJxVjldADrhCp4hQk9xg8lEtCua3COGZ5PBqnPDV2eWxvoMQS3hRd6SXv7Cg6nLCtIkMPTtXwl4LMvRLp9z/VOR7A82qKSvHaspfOkMbHKIzC64VBNI6/KAnCjgmkR+HxMfaNN5OGMQHrk6I26895H1RjfpS7vclNT+3Xo0M28t27XxOQ+pflWZcVWvcwZtUdwzq2tR+kbuivCcjcDLnwlRGQKaVAaUqVJUBaCkjQoeP8Lrss09JckeABBH/j69+lDf+2vabZT0/lLV7U+d1Wd8+d1st7QrVumdHQs0ZvvOMkL+426cUtde/ptHaqn2lkLarakMdzaf/NmsbOisubCALzVik+tJtWgb0ZlLQ9qM/T/4INQbQJBirhuvCbQy6+TXc5nJf7Vx3hlr6dh6k42tYxSTIvqorrzo3qUH+UHdRow1gZpn7EZfm8N5G0LVFAtSVTDxrWaJdCK9n0Us+86dT8xheZ0M1z3avTlfqK4ROxLNSW1RLOrLZ25vKCrvJce3zeuE9szPfvlL+gLX/qCrs5fVZv9NE1rSrMgz7htUaPc493aAaBeyNUisNMLfjunD/zFHtzPU60npVqgTHrCnRR4z88YV1rWlPYSCYmYnnf5UpO860zzPjjW72gy6+joVKIH903ojfvresetR/Tm247r9Tcd0PVbgh4+uUsn9uzTW7/tf9E3/+Df0NHrT8h2QSAXPkFnKXus952MOU0MbGnfDtSFDi9SaZqq0RxTY2JaZMQqUs5L71ieqs5CGQtdbasnuvFQ0P6tiaYIDhlFv6XJvKQsXT57Xl1e5Pdub2rHRKqVuQsEr2a1czrXVCMQxJiT/73XtslEB3dPaTeBob07x3Tjif06eWy3Jpp9HT28Q48+cpceenCfTly/V3fddYNuvfU6TUzkKlksU9MNZXlfK0vzmrl6Rf3umtIMQ/faWl9f4SW0SzClprSWKmeQuR8MtKux0dG5OjzocoJAaZrjrEE1HLu7tqoeYHgqmLAq6CPktJiSoCJLhC/iINLi7JxyjDbeKDSWB/klO8HpLKfkAbq2sqDJiYamJ5qq59iJIErTvPVCPV6GJsbqakDvEuUtUtG+i9xEDQo1xtBgovwTsyyUBGEybZ0cI0CVqsYm20P3PgfZ8Xqm6WauFOdIaJMnpeqMswAp7VKCRBX6SqFhBrFk5IVUR5djxw7r4MG9mpwa0/btW7V16zQR60Vst6K1lWW99NILevJzn9Mff+bTOnvqdPwnXV/+4lPkX9LC3Kz8Qt0iONFo1DU1Oa69e3bq2NED2ktEcuuWaU00xjQ7e1VLi0vU1wmeNJibdfkhc+ONN+vEyRPImdHCzLzm5ubJg/l5LS0vaoV5WF9bRxfAS/y6QTkeSlgQDpB0sYF16BKhjgcbb0pD8ODhTVyjT5BCSNi8s4iQJkpZACn+HrB1+kpAd13uQy9B0HqzQVBxAv+biOlYc0I59GC+kCrFX/I8Y4xNNZnziYmKtznWVL3eVANbNJpjpHUO1Lky2qFQVM+LtEPgo2UQsPEvdiqsMg+rzEkF0zpsvm6UhBBlFNi+idyJqUltRnNiXPWirjRL5U8Xv3/6M3+o//jjP6DLZ84pF3bo1dRbXtXi5Yuav3heV06/pKtnmNuL51ieC2otMBczM+osrRH8qWksKWiX46w1/LCmtaWuLpyb0wwb5RrBn5VF5paN0QfKV6LreaEuzpXzERxA0KvFfNqPjA7+1CIwtBlrkdaS618J83f41t8BJaNFkMlpm3R9vaX2EEMZ8Lashw/JpCX2LNGhZF1VqQ8uRkdVmZQDVOVr3fiLwjhPzJXnrIuMLrJKxiOVXD3alergm6YZYt+M1a5nMgK7iXd+b7oxdZn55KJ284Us9PbDxVTLqnlTokBPUdrmNEA3SKorFpIqH++DvOmGXH4tyBpV7olSkTXyWoj5B/Uums66qnggoBAXNsAUDNo6d0m7PMiqFxJqe9RVrMLssVC152kOnQ1Z/qVT/NaetuYhYTn3sCTsFCx3A6YB2iKdTBjZBlLMV4OhxHiqPHMca2ILTxGAxr4x1POalDl2MLJCW96HvOcgkauyCZk/45WgQgXZfsNWVsWIZYwU0z/tFpAVIpN92IEpvAZblUgOSkKgPlPqvY6gdMG+470nlqEF6mPj4c392wbRxkjC+JZb8syK9vZe63rsYfu4GVZzQj8ClS6e72iruD66rJuOunEdeT31Yr6SR2v6ilOBFNNINl09mWaW4TrLOHT5eVWydk1zPx1ke29o8xLrX/+02UO65E2v0GNNdggId+PcrRMgbg/Buccyuq0Sf6xAp75GekCN+R722AzrHeuwG1fk8e1VZt1UmXh1mSHBXjFPC+dNY9ZMgmLRJDTkwuTkX+tCmtdfRIb9N2NznfOb2yM0dhRo47pk4CMZR74iIi1S0lx5I1dh3zFS8viQ/ShF34x8DAjlWWzvspHyPEyzVN7jrkFAB9rRa+ydEqlL5BIqXwVV9bSBQyGO0znosFflBILB0vewKMUrCXLfPqSn6JlZ9zxXY4CCtEhzxpYqzfIBaEPjnh0OeG6j/7EcneKL7V7QAAAQAElEQVQgrgUbVyA7BFmuBPw/uaz0K0DfIweMY3cPjBmxG8VBP1UVlUGxLo6bonkr68l2iIAhRKScH8IAqYqUcp4qzzPlDshENDhDNJRzVqxTTtMi8ieBfpjfKCchb0ATCIb7dBokahU1GeqIV9u2rOq431JZXfCLuRWp25jdcKUtw8xiDlptsov7kh8WPBX8vDWPaQE5ATkafsgnzpNeK9MtXDFEVRvQP+psctU5Wg948QO6U9bYoZWJ/12hPq2umkrG9nC2HdNH/+BLOn+1VC/J9NQzl/XJz76opVZdodihfHy3Qj6lNJ9U0diC9AwMOiA36CHmNt/cpcubOV3GgDSxTUio9H68GT5nV+hyVh/Ae13ck/FsUvt0l33Ue2nJOQhJleg4YkrY2zwbMK3HXNB+WOf25CFybaKzaVGKS8bpQCQC3MVwVM4nvo1MHsdlI0eq+QDju5YeK7mlBNO28SX2Lu09cFwnb7pbW3cc0uxiT+vdhj79+Wf13KmLWm0Fbdm2V3v2H1XIqnmmMfpyt2z29Uo+5Wsu+o5ldKRZCEEhS5UmqTLSzOsGJCAL1CUAPuFDb3/7W/Xub/lmfXF+WS/y5alCXQ2eSXuLRFt665p/7gtqvfSc7tg6oYf3bdcTR/broQP7dTPvYkW3K5+BWrWeerzX9XmXi4YjDXyRn/hdE71qmxDIG0Nale9D/bNdNdaSuY1hi7LXj3rUGFvKGIssZ0/IleW54j5BmrE3DPk3p6goB2BMq8Ub9xpw/jWwucbv2cZrsP1/TnI/tX6QGDivybzbBM2udPXspXmdvrIsB2OmttR1hffuq52eZsEqPtPDJl2CvzXsZj9oM2fdfkn7vjCbUt4PO0Ioc9bpttTnnXxdbbXTjpK0VF7rK+F8XytX1SHQV/MZudNhvbR5R+3q+q1jun/nuB7bP6133rRPN0zX9OjxA/q6++7UDSn2X2hpairX0+df1HW336SSd8yj7/k63fue9yGjHLmz166NhrpKQ6oUv618OJDHX6PPkpoxy7L4krtr125NTk6pTZSvzcC9SbRRzi88k+PjuufO23TXHbfq0P5dOrhnh244ul8nDu7RwV1btIdo1A3Hd+n6Q7uVMeB1ggkH923V6+69RXt3jOvU8xe0snhVh/Zs1aG9W7VMRG3+6jkd3rdNN504RECjrWbe0S1Eto4f3a5ea0ZbJqRbbzyso0d3acd0pjc8dJ/uue0GjTcCssQBc4WjUw/jd5Sy0yQEqhrNVFu2NLVlelyTYxkP/prytKd6raupZqJyfUnLLM615TVNjAXt2zmlPdsnNNHI1OEweGjPNh0/tFfXHd6nndNj6mMH5khql9oynmv75JimkDuWp+r732p1WirbqwqMOcOTdm6f0p1MzO6dW9Qv1wkkrWp6ItMN1+9TSvRvdXkOWxfaQaDs8IFpbduSqUf7tNZDn0z7dkxr7/Ytmqxn6q4sqmwta3os066tY4wlUWCDnR6ra/fWKe2YbmqMja2e1QiypdraSLSlnsS8xzNOdLlBfcYLJP6opBa0urTEOFvYJNEqQZc++l+6cE6nXnxeVwgKLM7OUr9OEMK2lYos09TEBGmqqclx7d6xS9MTU9q9a5e2bt2q6alp6JPq4jPLq2v4Tldnz53T+YsX1Wfh10ISN46xsaYefuQRHb3umNI0VV7PCZLUK4yNqUHAMYNuR40Oi+fGPI4bU+rytFCeAxZZzsE0b9B+iGZTdehp0Yjy0zRTZoRUIQ0RGTIqZCqQZZ4UeU5dzuCv0pS2gLZFliotcjnNyGcBWYxJICjhZYt66GmaY9MU5LK+5i2QXa83VM8byhvQkeM6P0gCcpJgCUGKFzdnVH1KkhKfJqGPoJAiO6MPZOTIbSC3wXibjLvRaMr5Bv1keSaP5/QXP6/nPvdJ/fw//mHNXbyk7npHXSLcHc/R6oraK6tgWW18oLOyop5pS8taW1zU+sKS1hdXqVtTZ7XNWuzKhwWeQfi0111fi/PrunpxUUvzS7xkub6rrjdDg4NBSeoD2uiF3gcPfNf7jfcTv0xfixYvaWBtjdRg0yQwVvGsQ9tcbhMkhIeXOQfIRmitq0XAMJadB7E9a7jLptshENRhMbv/rl9myZdOXwHXt9C3xcGpxUulg1HXBJUYWw+UjMdTFOeKg1TJC2mE89jAc1dNLvMXAvOygZCalkj4EDeLcVIBVyg5DJHEcoDH/hILg5vrECn74RABnxS8kYXDTXyJj6lkdQxRFrJfDXjc0INx+pVAx1xVbcxwq65N3ltVC4pVCqSVWs6BBETl4Rv0l5iHolOT7Pv2lSGo+hMvt7mWIQyKw9TFqt9A3xHsjUpSzDcE9ckGokpublCICWmURCGERJuhapCufg30mIMKle2xNxMSx+nZHwwA0mu0vZaE+hASMJBBI891JAShU2D/MlJS9oOiUMoelbGHJCHE/USDj1/Mog70b38e2tvrokvgx2sh0gYH/pi33w/aj5Ieo0IPr6+47lkf3eH6gt+yonyvNfh6BuO2vJEMZ6CbFkG7mOKzHdbj5cuXYzCnkt9Rm4N1mzXaZZ/wWrWuEfTt/cptu+Zh7ce/mcY+tzYEwWLTWtS12B86jC/uCbFPFLE9oLWRbVTBoq6ctgkEx36wDzMA86svhgERy5LpoX/PewLyog0YN5Xxso5YTj3qeuwfPjR2SFscHrvAeaNERmwQbxg7pr6haJTnvjrRx7q0/0oorQc6ueVrYejPwpcDvhIR1wmOlVSwLxX4UgWea1mqGGhwGoLCsN0gxeEU6ykLuD4uoyRQRGYsvJY2Fe011fWw4z5W8QzviI8yA5mA3mmWKYC0qFLnDT8j0/iFUBL5uTFipAQwuugEU3OvpjlmBpUJaURw0wh5P4CsOB4L+pMAo+VtwjDr9oGmQ0RxUbuERr6qNNa7CEOVp1FSAVUUIIbAuJOgaP+YpnEvsF3SwvlcRQp4qSuAA2UFZ7MGX5QWnFmKNFUI8FlW3CuRJfowojzKTrH1sI8432ZBZ5pFDe3nJT7uFCeFhmG5my1UysrtIFWX12HcK1hz9mf81uvE3Vqm23V5N3GaJklsYz+J+wqZmJpK3naNbVlDXkcRMbjdQxWvGa+dTfB6gteJRURUXcTs1cUdSusHdPFiV7/6a3+gU+dXdPjYMe07cocOHbtHs8uJPvP5l3T6/BIimlI6qTIZ1/jWA/Gfm/vdqs2+4/XdZVxdxucgfod9awiv027UEf2o33yuKD0mINuIHjCz7OtGmgTeMwzmLdsE5s51gfoQxJxqeCPjK6jkRXZQAQEmGzuCYrwGtKGAmCKGugBfROJyoARxcHeumgPnPO8DQPQwroXnhOUGkRkRyQCDNqx5mqnFF5l9gitbdxzQkeM3KeQT+oNPPqnf+d0/4h0kU1lraGx8q3bs3qsTt92DJtbdLa0D8klcquS7z81w5bA/8vhnMOKZjbFhV9sytc8b2CFEmFf689/55/TIt367PjXTVWPnIW2b3KqJRNo6VtN4radpvrzfQ6RkD8/HbXzpfce2Pbr70HHldOkgQouDdrcmxiA5RlFjXlL4A+9Tr4QGH9gJSVQF2KrMn3bv11QDfaxjiDTQYVpLpFqqHnUsWZW+IbTGGGu1Gi4SFEhrtZpqtWshPn0wvGpkDJLXvgbMQ55araagmmq1Dej/zw+mw5CbhQQKiWpKq7SfqE9pZmFFn3nurE5dXdcs70tfvjyjU0urutSSFsuaWklQn72QRkrQr88ekVDIsNlkKQXeN3q9NrGGUpPYTsQT0tBTynvHVK+vE/jrHXmhu4hPHJtIlaurI9vr2tfMtKOeaAfxg8dPHNXX3HWj3nrDAT18fJ8O9VO97sA+TeF/ew7s1aI6mufMcw4dX5ppq/mGb9CNX/VutOAqJa8ZlkgslHbuKsf9FRdzaUoo8jxOaMHL4849uzW1bZvWiXAtLK/Lf1hrncDHKi9aPriM86K+b+cONZKaCiJbh/fu0o5xFhqGuOvG63TdkX3asW1Chw/u0m03HoxBorGspmkGeN2huvZsbWjHloa2jueKv87prSnzr4jqNWg1tVcvS50FjWVrWpyf08rSRe3YmunkkV3au2tC+3dN6uih3cjdqq0TImiTaCyRChbVRJGqkfa1baKhAwRfDhFo2kdg6sCOKe1Dp91bxjRNwOeOGw7riQdO6OZjW7SNgNDtNxzRmx65V/fedlz33LRH995xo647sEsnjuzR3u0Tmm7muuuGnXri0dv02EN36cbrDiB/Skf3b9GDdx3Vg/fcQNBrp/Zum9Rdt5/QfXfdpHuZwPvvulmH9u3QyeP79fhjD+jrvuaduovgVUogate2cb3psQf1Hd/6dXrbmx7TLoJGe8ATj9yvb4DvHW99XDddd1i9tSWN50GPvu5ufdXjr9P9d1yne245qjtvOakbqD959AB979WRPdt1cOeUDiB3/7Ymdh7XzummtkyMaRz9G0WiIk84ZLY1Ozujy5cuqUbABtHqrq+Qb2uLgzu7sPOevTp+7Jh27tihsbG6mmNjOnLokMYJADroMNYcUxKC0jTlG4aOFhbmeRBe1hKBhctXZ7S4uqplXsLLWlCNh47TBx58SI+/5c169LFHOWykyvJcRZGrQfDGv5BpIrPeGFMOzXJT5jKN+UIOdhR5oQgOJA23AU0CHyMQoGoiw3B9kRbK0lQpG3XI0JXU+SFiP0Wqgj6GSCmnWS6nIUnFICswVm36sEdT8r3HYiPrRWZQYv1xhza43F/UB30bBKYaeSHbMCd4U0f/MQPdpyemNL1li7ZGbItrcMu2bTKmSCempjQBX2Osgf0KVAvy4vbLyBq2brHxtHhRabHR+OCTKOhf/93v0E//4LdpdW5BfQ4KPiy14Vsn8LO6tBIDgUtzi1qcXdDC1VnNXZkjP6/VxWWtr6zJ/7SqQ/Cjw8uR23r9l2VfPIuY9z6Bn3Utt8cUxo/IY2zUx9TAV4wmwbw4rx43qDP2vNFQTLFBXhSquzyA60wzUubEyEnz0bzlcS5tz0hzHTDfcP6cZsz5CCGNdgrYwtMR54ZbyVw5KNXj4dvhgOl8PHQN6C5jLnZSmDfN5rAEG7bvgVKW4W/bSmT55bF6KWQLRq77MRBUacAGHsTMODWct2IjVD41LMa2gdY8vRIePEP6KKUOB41Fu2ioboopTwC0oDF3FI6ySCHEEcVsbMmNgVVl90/5T73ouLrgTOiPxCMMTuXcNYiUhDv6cTmj4IMUsD5uFXj4hlBTqNWkoOpjvZgI29T6G1H5qvZV92GzYcUry6aHkLAvZNegyDOlIxTkB0gL5fbbwiloGA2lRcaYGZAF/gmwvq+FOAaPzUa3yQdgpqJPxReVKBcmUrORvMblhteSzev1H/vl0OaDW1Xe4A0DAychxPWRhAAFa1VXJRB26xN1hWIZeHz0KorVZR465KqmMRF2TVXkuYo8j/mU9ev9NyRBwq8+5QAAEABJREFUEfQUL/rMQBJC5MtYq0N41J5zw8EZ7z8eT4A356W05KxRwZyyOLnO8gJyQpJSTqkI8sdc3ru8Plu8YA1h+SNA7/KS1Ynosr9tIO4N1HtvHcK00vZl8JaNYSob0CGkah7JWO+SvaALr8GGUfFFpWDGhtwjf8mL4IifA95INwJfpYE88w5hG8Q8spyvwKzRn3UatUdWfDbwfDDNsjSy4UCBKMg326yCbRpYLxtgDpmDMEBaFEoLI1OaVgjX8CfMwxCDtgnpZiAr9hp8vxaMZBOhh41egWh0WBh/ZdTRlENMRn3bL7I0RF93mtGnATd8ISJY7yQwjpR2YQBzUJ+QkmgAmpOtCoECF/xJlB9cY1lfEZUstyHHFQZQ/FBCQsxWQ/LYRmCuNs2b3SFiwB4TBFi2gVJx+Ua/cI69NPofeftZ3Gcs2w0T1HDPtHfikqBtpGYCAxn2ryhrUI5TgXoxhc3KR92G+sLnPq2L95LqmckMw1Sp4MaxN1X9RiHVzVWj9pBoY7uLV7Y+L8rOh1Cr/COOrUN+IBtentKU7TsiHdBZTx2Ct3Ftmifq6XYV4vqgq9EVbaGBaVJNH/ohXZrdr4//0UtaXhnTyZsfVkh368pMjTWxS2m+RwvLmc68vKQzF/iiKjui8V236qF3/3WmJVeLAPIr16T3h5L9Z4gue47Xq/ctB8+jzby2DdvDQHeGjF4BuVkF1mIYIE0DPg1ChcpW8FYt4GdMQaNPyfku8AyGfVQXXuXLVZsRD7I2MZNFYEIfhiVTdGJYXevrNMLEawiD+aGSi/mCYZghjXsueynHLaVZg8oEW5bqdOiE5zWxfuX1CU1v36mJ6W0EgCZ4htd1090PV0rTQpv6Ky3zK6Bruvtyin9o4Nz0FKUwUFLGyfhtCwpcyQDSPQ89otnGFn1pZlWL3YR3rkVdvdJVyKQ2/lcSYJhIx1Uut9Xgy9eDnO0nsH0DEWOkY8yv/89SKT6ec+ie5D18stXTiIZOCXViHdToVf0aI4s5SDVOVH0060i8b1Kl/oDiFCJ15qlB94hCTN3CKGnAsLF/TT0CF72yr3WeH+vr64rgS1r/TU+9xif++ocz67CqVqsNs9ekprrXfq0vQ7JmFWIZuhuYT4zM+f83iPogm17k/BAi6KMyh5apG4J6xDRWmZNnL1zVSjvT+cWu/vPvPa1L/lVZj0lRoSzkSkoRuJEC71qep0ZfmqhJt/D+ft2OppLWsiax1fV5pqPTqbalNe3Enrfwfv2hx96k737k9fqb73qz7t4yodu21/X+B+7SEycOaX9WqomssLLAl/AzSouaPv6pL+gg7/PbpybV5X3n46cu6bMvXsGX5nRkz37d8fXfqXu+6r3qjeyDchiJVeQtTFQwhxs0CtQOr4oe0qJQa20FEaW279yrXXsOqpY0eInvamW9p3UircurHc3Or2h+nhdE/6/3eOnvrSwR2eqoJEih9rK2ThSaRMmys6atk2M6fnifQrmu2cvntWNqTK+//07dcPyAQmcFA7b1untO6uH774j59eXZGFjZvb2hcv2idm5Jdcv1Te3dlqseVrVzOtW+HWN66ZnPam3+vBxAOXFsXEf279J0s9BYKo3lNWWMeJKC6w/umdahvVt0eO+0joHDu6c0zSS/8aHb9Vf/0jfpXW96nRr9VY3X1nX/rcf1xEN36tEHbtNUvY++qe44eUiPw/vYfdcTHLpe73zTQ3rDA3fogdtO6Maju5G5VW9++B594D1v0bvf9Hrdct1+3Xhsn+68+bgO7dmiB+65SffcflJ33nJcjzx4p24+cZD0Dt158xEd3DWtN7z+bj1y/1168J5bdTf9795S1+3HD+qND9ypx+6/Xbded1D+Z3Z7t0zqkXtv08P33gH9LvlXUDcfO6BtY5m2TzR0aPc27d85pX1bmzq0c1wHwf7tTe2aHtOW8ULjRaYGzjjWKLRzx3Y5uNMkANGAfv2xowTkprRjekqHDx7Uti3TUr/LVlESGe6ptb4efwlU8rCsSfEXHqv+BpWo9RqBhHWCD8vLKwSBFqSQaLXVUQdnTzmojxGweOCRN+jhNz6uv/H3f0Tf+/3fryaOnBMQiC/3ecGLgtFAv4aKuvMDpIUyUKQpacpmXyGEVIHF+ipwakjo3wg89PzSkSYbvKj+qutVMpCdum0IG328shWbchJpvicKMS/WDiiNkjUWM7HGfWQ8jNMIxlCALFVhkC+KegyeOBjUJBg0MTkhY5q0wpScmtagPm80lNIuRcceO7RfWNprrfhrmHU25TbfKvmQZcVO3Hq3jt50u/YcP6EjN9+h45QP33yXDt90lw7dcI8OnrhfB08+oIPX3689x+4Dd8N7l/Yev0v7XH/T/Tp+x0O6/u5HSF+v6+96VDff/ybd8cg7dPej79KxO57Q3hveod3XPaGm/anZkMdgWNfmWFMR6N1o1uM4G8y90RwE60ZpY2xU3zS/5UU05YDZtahozXpTE/BOTEypOTGhiTHQnJCDanXodfSp8wKfFoWi/UNiszBJTA22qw4TXXy6pTbftPsXQqVPFsxmEhT9rkhzfBPgm3X0yfNCOXMZkMUs07ZUp92WD3MdHggOHvnlMMIHNR708QDn/uILXg//GIC9qstDvDSdg193cNig+0pH1GRRRX5ng2/IgUB95Wcl7YUckyPdPFFAwlgDzQMpSaT7NihT5dKrgW6vIiaVDHyOhcFKM0NAKLKgBSi2RwiZ4sHT9rkGAfunNA0AHmyXgBCQIfFoxpJka0lQ2VtXr72mNKTI90UbUQmfS6NsLL/iBlvFTcaMTiJLZatolljefDNTiC9vSXhFyl6QRKTUb4bbbJaxOd+LBR8sY8Y3k9g3qhcmoQb6cHe5ylV3l83uttW8wrt5fl05gHkG2VFS0Zg/2vRwCHLyt8qWVdUNWFE/MNZrEa0LA5Xch5c1syyrO6TFlClzXcxT6bzl5aw171FGw3sVe3gakVVznwWl7H0xGETqfETBvjiA+DjwYzjA7V/b+EUNsvwLILpzFnlBaZrGA37OvlJvNNU02He8XxSs1RQ/TOGJfTDmbBMCPmKd5Q/z4z780tVmD22tt+L/RMCpy912h7W+gZJv5m3bDuvWa73LvtHlGen2DrD4xc16e19w0KjLC1+kw2dbuUu6l5KY4xbieMiosk1Q1HloI9uGsQSvsU2QP0xZYD3FLOOzTMvwGooyaFtwLjNcFjJFm4o/cbIJTGw08DANiDNzkPvYDEUhrtvU/Ctk3U5IcpOAjkNU7ElMTIuZTTfceFPp2qzr7Ne2p9sidsCQoGuVJSf3WZUG90AKql7Jx/FKaZoonhuyVLafYZVfLYA2ASogp4DtEzoJIAkhVgTSV4OqKDChWRLbwUYrir4Hp0N4VKx/isOZqFLu1cCpHOSj/uQtY4AQUzc2HVn2b/jIscdCY08a2g5BML7ygieSSOE1T2xL39HX8eONlBro3GMPPI78SAJuC5VnYIdnGx3HevfbM7+fj372RcALzV1ad9t+CDZfRbO5Egmi76GpapxUAy9Y8lOE9Vfyoloip9rzUJy90GU/G0vaOXDldejntOn+tWIP/UzrxnboSx9oE3vz/KTchggp2jHfabFT67pLqu3Szn03KGRb9TLfyPfChFZadRXNnTp53/t18Pb3avsN79S+u75Zu294n9KxbRpOTVD1YWpQj37Rw0GeuI+Q7xgEgTo+V8S0y35ucOZAV9uQEWLucqCxS5XMjXtCFqCzrgHkoQJkbT8nfeQ6dWI4z0RWyeiOPG0CcgOyRmCA9n0NCZRHTckMbSu0jhgQnBiRNqwjHY7OdZvRJTDRZr5DVlfIciU57470td7GDglrmH2/lqWKqgYUpG/ERfGVHO4YP/rEV0i7puOnsZHbG4iyuCHE+KtObBMzGIluvv0m/dx//6+6EAo9u7im8W07dOzAdqkWNEswZymkWk6aKsa3Sq0FjbWXdHSirut5ft07tVO31sd1E/l9jOXGbak+cNsRfe2x6/V63nmvm67p3r1jOjyZKqfbEGoqeU/vJpyhJHU6faW1WnyHaxRdgjgdddCjnY6pq7rUL8RyUQKPn18MU7UsVxsD9VJpjcq+AyTxjRqBvCv2wqR6VNY5C+f1hLaZsk6hskODWkb/pQoCVXXaZL2Gku6Ysv64ar1MqMgK7cq/hqnhWEk/V63bQL8mSJg16yqFvlFCo89+IK1BCwr+I8lC7VrJvZT5amWAkKhPa7EPGH1Vn1hPgUu8jsppjSqDZMAt0hp1ibrMSQ9xpaSVdl+12qSW1ht6+kIbSq6cMSU9Kcfn8l5bNc4DRb+rMTqqEZTbP97U937j1+jo9nGNYYP79m7XX3zD63TjFuZw7y5dv2+H1rDuLz75O/rtU1/Sc5deYmwtHdoS1FiZ1U0Hd2v3rmnxuqI13q07+MeVhRVadHTdiev08tyMfvsTf8wes6Zv+tq36aZjx/TYh75L9775zVr332vzmQX4XyrEXzUPft284pT3wrWVda3xpf6a80MMyoFxM8hSPTaZ+tYduvOtX6ODt96HwqnOzy7p0tyqZlfbGKanldWulnjhb7da4kSktaVFtYle5giZn7mqbntdS3Pzmr16VasECrooFVQy8TWtO2DEDLQZoHod7du1DexQSn0oezq4b5duuv6Q/E+0Juo13XLiuA7snlZ7aUaht6qjB3Yq6bfUyPo6tGe7brzusPbsnNZ4I2isXmFqLNGO8UK7tzS1e9uY9m1taB+BlT1bcu3dkunmo1u0fvW0Fi48py31UuPJuq6ee0arM2e1vZlo5coFffy3flcXnv+CwvpcbL+tWdO5Zz+vl1/8kppJS4d3TeogE11rzWlt7oImai3dEANC05o997zWZi8QnKlp+1hNzbCuhYun1J67qLy7Fum7p+oSspcundHildMiooUepVavvqznvvhZnX/xy+osXNXOyUKHdk8ylkITWampTNrWzBXWFtkvrrDY1tRM2qCr6bymneOZdk/WtWuqoR2TDW2Bt8nE5GlNGQ+uNtHNPbv3aufOHaoXOVPQZU6WVYSalnAwz8vK0pJmrlzV1cuX5Z+9BxZGh8PrlctXWGxMOQ+lFea/1+sRdFjnnaVUYBMJbFJlX8xkoj4bm5JMDxIB/zv/4Ef1E//0n2nrlm0bL/Js1A1QFHUO7zlIlXJIzdFpiKpc0dMsVQhhAFyViz0kPjS7HCx86O52O+oMgBJK01Q0gLO6/LB/bVT11b2MMi1bYdCcfiFyUccuWZoRWoF8IyO1bhiCjbCrLvaJgNc069bihbbNOnAEPf6fy9bWY8DALwf+pwsRA9390G8hYwTWWQt0+Ba3x1jFOkEzhSxVgb0cNGvwohV/TcPukacFw048Efr2v/Nv9Ff/+X/SX/uXH9b3/B//SX/ln/+qvu+n/jv5/6bv/vFf1V/68f+i7/yxX9a3/9h/1neAbyP/rf/ww/rWH7btI7wAABAASURBVP0lfevf/wV92//286T/Qd/6I/9Of/Ef/gd96B/+nL7rR39O3/Oj/5e+8+//O331//KTOnz7WxSSoBBS1ngFz9cQ1jPlxWWI4EN2SOBP8MnsGqToPuTbaB80zL8yDUWmNC9UID8nTYtCaZGraACnaa4sJ5+n8KQKw7kKQeLS8MOkes5Jot1cyYgUsoA8xlQU+GiuhmWCDHlpMIfg76nLAdb+55fCknyJsC4o2U87HDp7wAHUkoOE614F6D70ee4jD2IVasjuVwmyTMIDmX7u+FZplFCp44K3Z7ePfupMoEq2c0y5mWCQVUwTckOQ5arkkBleHuMAIo3cpDFPmoTA2bxCRj4CG2evQqGEOaoAf4oC8FtO7IpxBJQKtUSXzn1ZL33xY4p+kzFnGTVGIKVZ5P+TbuYBsF/LRR9dBuh5cmDBqPaLFvsGYH12RuhCq9BjDiOYw94ICLtW+rWlYXXP01IyHQb5yEUldBmMOZK+wq2Ma31YSbth9hVpYLBD0Fn0AY/TsD95P4r+gs8Mm2JNxXWbhLi+vH9HDGytRGgXIhLuvsQn5kmHZY9jKNt9RZ2xM0qw/VnnCpFuZtra/0niFXsY6J/iI0agHCt9S9AjCdykLMt0//33Kwz2kAz+CNZ+YbDuc8P7YJHHcWX4YgiZQgiyT23GaD9JUikJ9MY8YSO/DLZ55vn559Rlr0+n1RhL1nxXXt8ei8fmvbmDr9jW/oVRh6+iW/iT933DedfHlzabhN7QKN4lcu7epUCe9ZGid4VC2XCc0DLqhkhCQG1Ae5oyxmSATGkABaBtkRaK9vEzFzulYciXuNkI1bSxj+B3HlNVUSlr8yQhjPpDgl0ElqqeDFO+0dbtK7imAs3JJGDjClEXLEBqaoApxPEEF78irOtwRblNxZjQEoSq5DsaRT+s5qdkXXc2EPfqzkhv8wfsFtAlWI8RXPOV4XG6H7wHpqE9nA4BOS5Mp6+GueJYqkzFEPO+DcCAK18zp3saAvYBi2soveqK63PUnnbku+xlkW5/HyDSqKv6gY/nUuSx7pZKP1Cdq7qivFGocnHuEvIGifnNljAnIdo182QPfCcyvEIWNHhx5MjnNHgeFInMFeycjywTTvEWBUuAXs0AGV+CKyLycYt6sOd6bOY0U4kNYsr4eoy7x0tvHC/8prtHdxui3okCaylE/0A1pB/gS7NjN/n8M6kknVKvl2vb7hO6+/EP6r63fIduePD9OnnP+7XnxGOj8Q7MokD74WWdOvRv+FnjYJnPDd6/u90Wr1mdiJIzYpczoPV2G+volKYq49gskcxgn3VpCPdnDMsaasRY3R4TxKqS12FF7aiAuFH32nJjo3jzyAYICftPwrxshqLUyPrKW4AAuCJP4P5KwHHNVcKjpKa2/wlg4tlGcwTknIUnt/Aldg32ABfuVssSuEubixFVvGwKspk8Sjip1waQxxA0fD46NY9tsRlRmCssKKbD24atpqam9Bf/wd/QlckJJVPTuufEzdpXm2IPIgjE+WY2rKqrZd7xGkhZ0WGeX+89eETv2n9Ybzp6VO86ekRvPbpLkwS1juzZoruOHtMdU7t0fTfTrZPbdOeh/arz/tW1MlnNy0Flv6+csR/lPfUDb7xVN2wf1wTva2O9VfXXF9VJVrWarCkPPWVrK6rDWwt9tXstTNohuLGuJmujINCR8p6eMuhAwCPni86JBFuWbfXwxcmi1ERe0yTPlCwE0r6aPAMbrVUV8DfKVHU11EzrYqKUIaee9FSvlRqv1ZV2G9DGVev01EwyNWuJ6n3qcea8V1PWrVPfUIj5jPdVZou2od9BRkB/bNbJ1e3lBGwyQDfdtjImL+sFZQSQ1uBdy/vq8g5co1wra0Kcauqq6LY02VtU2l4lrrCiJClFeEHj6Tj2Xtat26e0rSclvQTdGioIfoVWW8e2NfXmG7fpsaMT+r5vfFwHiT88fPMhndjdVGN1Qa8/NqlvfOMDOnpwjy7OtTQ/v6jJsUIlZ/pnF2f10RfP6MO/+8eaJ25y+syq1lrrennhik7NzmuF/q5cmdeufUf11NMv6cabrtMzp8/qSy+c1oE9u/XN73iLxts13fRtH9LRRx7Vin+gYawgZxNWyFdY1tLSshaWFkgXgctOKywsLNrvA7cgcS8xXuAAdfub36f3/s1/qT23PqK5dqLZ9aDFNk5LIGh+pa35pTXNIdjBoPnFJV25Oq/LV2Z18dIMna1rZa2tFaJOK0SZZq7O6vy5C5q5dFVz5Negrayu6tKFi9DPa5GAQpdv1FbhL7t9rS4vq+08h7CA07RWlyUCSztYRP7bPDu3TGr31kmCR1u1bXJMEyyayWahZr1GPmh6PIWeaftErp3TObx17ZnMtI8Iyp03HlR36ZKe/NRHCbic1smDO7R7Ktfy1bPqzL+s/QSJrt+fa+tYUNZbVdZd0S7a7t82pvb8Rc1feEmdxcsaI/AyXfS1+PJLOvPsk1q5fFZTGbO3PKO5cy+oPXtJa5cuSIsz6oOKdl6rl84prCwoZUwvP/tFXXruaS2dJxq4Mqdd43V0m9P5576ki6efVa21pONEDvdtGdPazEWtzFxQd/GqFq+eV4eg2NZmpm3NXJO5tL2ZahpHnGzUtGUs0zRoZAkbcQA1kGhysqGdO7aphcPUOSAX1M9cvexZV41FN0cAr73eUp7l8kG2i/1TFrbL/qWP56bT6sg/AUzYCNos8vjA7EtiE+qJfopCD7z+Eb3hzW/T3/3RH9fExFTcSNOQokOFkKUKWVAIGxBaKH4S7kmsq2iBMoCXTLzKwR3XIFeVvKEPH4byZkjNUGTFB7VnlIo6kzcLFA3rq/LGPSDAOkaKD0kxg1YJNXEMHgegbC2GD/Aem6CFmuaXhhbBmxZR2mEgyC8EQ/jFwC8MMQjE5uKAacmLg9MI05DXZbMq44G1xDbogD3SNJUDZvVGXQ1QsA6yPFUSgnrYoEWbtfUVIr8rcmDPfxvH81pysOsis7MJXTb8GKTAGLaj7VKB+4BmepcDiOG8EU0ytGVCCYSB3UJI0DWBuHGV+JlRUQKJUSXXckKzAUniNeyDAjOIUs4wSnSz3SvbDJkC/WIjfCyNwO+KVAVzVhS5RiA4lOWU80L1ekMN0izPldFm6J9SwmgEEm4JPhyUIidDTpZXbXNerPK8UGqkpCk8zEEAomXEYCyDRMNPcAbR5omJy8ydiKaW6lclxtiHZnv7YBjhueMg3AJd1qnntctDuQRd/KQ7sHNJ25L5HsHzzByaz3Cb2DbK6fKc7irS8B2n5qls25HtvNlnRnn6i3X01UOvnlMDneOMkCc7mDPOXZTNE2lxhNw4hIRUSmqB9dlWl0OEhraj+s9+RYtew053dGXLl8gGA3uMxs36HOWjHVoqCbqW7HW2wWbYdzfjmo4GBXqIuWFK57Hsm7WoDOGSR/hqfaua17jbmENsqg6sM6nyntin9yrGGMfEfAznyb4gG8NtYQ/4ZwiZAu2DgyqG8xHoNeIJcU9JAjRfpEFkkOP+LNfo4ltt9iv/EtHwLxOH6GJj1zmt9l8sYT1HxkmQ5lEE5ayvRqMp/xKwyTegRl4UfKvZ0ac//cnB+q3HvS8v8lGasvYykLD+NBhDQM8MfbM0k4MgDdZqs47ssQk1J0ibTTUGfTTI13mByNlL62AoO6UPr/mYFqly+thY7xkHzkzuMwmpAn0lNg1pGIKRRft4bQKvpxbrq8VhtcXhr80XAtVZaVUro4PbML8EbYWD29KrsMIXait8ybbCId7/ZNdY4WzV5hu+dZ43cQ7w45bBM8V9Oui52X+vzXe0sU+UcR9wfY856uE3TBeP2TI+WyINOmRcilLcb/AGCB4rCaP2VdU5Z2ASkgT4qtKEOXIphKrsovkCGaeu+9PgtpE3sLpwLes9RFy/7FG2e6XbZj2rfCU/MJch+nolL9Gf9LGszfWVfaB48OiAeVBmU5nstReL2XybiC4akeQMqMSRoYNq7SDWTQETQjeMwQ1gocY5aCQ0jPyk1fwxd+z9PQNaSTpEZ9M+MczbP50fjRPbInXjGpTDYJ5CQs5gIoKRDMqkPv8VPC8boPB6Yh35GcuCEc2vBYSAL1yDFFmD/rpokFJu89zL8oy2Hn9XNFFeL+IzOrj/wd6mmKd9ggDySSBP+5TzU2awbpMsVZakimNAvuBxcg1sswisjL83J3Yob+yBZVK9VlB9bJve9DV/RXuP3gnuUFaMKXCWyBL6I03pw2ffjHxG3n0H9AiB+gHcL1lkomvc051SHFxVCX6XYeRyE0rYgP23O5zT6O89FAVxxZKFq7oGNPyFVpC4M64QahocOVjTivCNWicRPEDhr9rzJN+UJ0s/pkUdAzoaJg9Ad4Ock2tLpjDtek1QGWWSblwl85XB31eSJJHs9xrDPm9Cj/XSI/CheJaCQjmuF9QvKRoksUun0dyIClCqOUE8YxgYeGgQWKuW8R5vkAZj9/i9+DCniRH3vv5+ff+//Em9UEpL/VxH91+nAj89NXsFmes6umNKW3dMai6sEiRoa6rWlZauqt2ei++Kx8YauvfgNl2eu6QvvXxKK52Wbjx4SIeypk7k4zpQJAQ76CotlTCHaZqpFqSsJj1x7336S+95tx6/aY+28rwZ7xMgqbXUq63rpgNT+p73v13XbZtSl/e+9lpLdd6/T05Krz/Y0ENHp7W36KrOs3trX3rDrXt5V2aE7VK3HN+utz5wWNvGF9XvzhGQWdVjdx7Tn3/7CX3jV53Q7cd4JvauYsmrvJevaedk0P037tRtB3fqwFShrDersXRG4/llbWl2FTrLKsqWthEoyZivvNbRRKPHeJaU1FaVJF01s0QT6muSANdYb031zqIC7+hF6CpprWiaANZ21lbJnIc8Q68eegX5byep1le/VlOPoGGPsyai9cCeRB96ZJ8+eMeYXr8r0R6iP81+qcnest53y3Z971fdrTu3B23Pe9raX9POpK2ppK+H77lOD92wR+++7zrde2Rae8ZLPXznIWn5it5w925dv6OnXdOpXrx0Vv7zHGNFTw89cJfG+mPa3kq0i33pyM6tOnBwr1pM1FpW6Pe//JKu+i9Md6TGxDa9cGlOHY3rxKHrtbbU0uuYx2yto97MkvZ/1Vdr54kbFdi7UiMEOZ+QHyFAM5gBctr8wQ1l/6xQKiQhKAlBAsGgUVoUajQm9NgHv08f/Ce/pl23PabLhKeugm6toeVWXzP+v/8kuRbXejp/ZU5JfUJlUtdaN+jKzIpevjiv1bVSy7SZnV9VTymBoY4WFle1sMChZrnFoaal2dklXb26qBnw8rmrai33pW6itcU1le2+ilpBmWt1XeKAvraySIBiXeONQlNT45qabKrRLNC6pxInCGorZ5In60HbCJLsmm5o3/YJ7d02pp0TmR6446RuPrJH28ZS3Xz9Qd13501EYJvqrs5rupHq8Yfv043H9mv7ZKHhMoD6AAAQAElEQVS0twJfrruIxDXTnrors1q4ek5ZuaZbrj+sI3u3K3SXNXvhlIp+W7ceP6RtjUQvv/CMVmcva9fUmG67/qgms5pefukFgk6XdGjHtO644ai2E7yZf/m05l4+q4PQ3vDgXbr1+kMaS0q1FtgAlmZx+prqON3KwoyuwrdK2qB+HJPQjYwxnL6eSAVTSFY5D5U8Tdkga0rYjSArSYLGxsZ08fIlPf/8C1okaLfCYXNuZlYLc/OEbmqan5nXEnRR8svD8tJKdODAAzKERD5EdFhcZb+mlJfdWpIqJIlCjZRNJy0aevDhx/Q3/s4/0N/6u/9ADV6qHQDhWan4SYJkxAJ5PLDLA8swn18OHOio0MVJefTA4wNIBUGjcQkUFPBVborwwGMZHqq7bodsEkrI6ZHEi34T2oLYjjYBDPNVikgsJ8YcjLRQWuTKB/CiC7QZQuTTJCg+1OHJQOTPcqUgC8wFMoq0oTwvlA4BLQWB9pbhXj00Q6MP+sZ8YCadGabOJ9yAdURGoJ+QpIgKmNntEuqxB0bwQ7HLy4cPdA4g9AbSSrNFrurmuapsjc3iSyRpb4iucIKKcfPd3RgKsW8SrmQzR8z7QB4zo5tHalSE0RRVRZtjmJNeIQ6N8AXuKGy5DBHeDVm2aYUMnTKlAdhHRyiUFoXyIuUQl6tR5JRBlqqa3wx5CeMgwbYI4QoKaTKS5bYp7YohaJsZIVXC+qOBLwRU10i7mAkQQbyQS2nI7LFcMy88lMRDryRI7jncQIuXtK46/rWBD/AciFvsj167Xk+lD4TM3TA4E+c+zmmX/bMr83Z4YfdBv8W3OyOYBmJQ0vI4AMS1yYuk/y6U0Sbf5iXTL5ttgv1VuqZ103kBdYDTh4pue02tbottuxXTFmUHNs1fonONcdX6PZ4MYk9VfFhfevFJPfWH/4X59R5glORfCxgt2pI0XtgxCDM6rUCJMvdAmdkMCSl7hQ/mMQ/NV2xuWRGb+sJeXjsjuMwEeY14CZUj/+uh47UejCpR7FC+y+6TxanozwnVwLRgJnSDgr7mdC7x7SsCNWJdlV7bt8WF6kZ3QZnHPwT9xDqJvrj9SVdCJeqEYVunCQTowfKp9uVnQ3yxZM+NKUp5nzFsKyPai9tG3i2Bbc7pgFy8EtZowQGuYJ9s8EzJQaDfJAnau3e/0rRQAU8WsTmfajivSUBHI2GMzHeasa5BTpA8bzTUbBLwJRDkoE+TwE+DgFMdNAj8NKiPfecN+inoLwOF3J/pRZ5Dr5CxzkMasGNQSn/kYh5VSRMQUIA9m3XYZX16bXbxe8NrxKgCOEtaJZjj/0HD0tK1wZ75hQXNz81pdhNcHsH1fMM3D1bBUsRSDByt8AxfWa3yazzvfSCNgTjWdTn0ZfJRL9K4F/CiENc75UgfBEJLnh8be0+HvaeDzxusF3iHa6R6RkDDBzT4bF4nPEQGVPus7SOWAynUEBLug6siDQrXJpg62jY4Q9Vry6eCyzwb8FxuRhHnNoQMTsUgt315Qx7k6J+km67ow5SdVvBYGLP9G18uR+D5a75NIDu6RqJHmUEV47LODJIrVEiCfM7YjLh3vIpX8Bu0w+ft+/bTJAQl+GoSSEHYhCQE2gC92uiRmlT0YD7zUIx0lwGbTGwfq0JCHvCsjPzUe12mRaG0KDifYn/sHSLEJ4DhhVSKXMhwvoLsIcixNUuea6X6+B53nh/mdeucgEtjfJtC7Dfb1D4Z5CVUA0FZksrPatsmLVKl2CUYoeoviE+8JWSqq5qiap8vmWdTA3qloSCbKElSTUxtVzXmhNRAD/Ypnz+C04hCMU+//lLKemRZQB8QkAgqGWEgw2kYKF/lkxCUBCONqdXpsJ47rMO4Zsn7DBDPwazD8prnFNqzT2NAX4AyNnWf5BQ/7Fdexy7THLMzejJVmXtVpO2wynYZ5O375jVi3nWvbEAvkLhzMTb9CXDVgItkcJVI7misOaaOf6XCnBdZrqSWRCVS5CW1lHnOxSuL4jpJwmumGtJpE7CpAJwk3OmbomuwP2XnIHBRn0ADegUGbQaKxmTH7r3qEvj5Hf99mYkJHdi5XbX1Us2xuoTfLK2uam5hiXfnFi/+61KtpTNXLmlmfVYZZ7Nj+FWSBH3q1DP69NnntBxKHdi3V4eKpu7YvVNbEynDImmtpiTJlNTrevHcFf3if/6I0rKhB2+9VXceaeo7vvpe7aR+kqP8rXt268Ej+/TgoV3aUpMmUumOY9v1/d/wHn332x/VD3zgLfpLX/2EDk/k2kkQ6l1fdZ9275nSVDPTOx55nf7yN7xdf/nr3yAHdHLe+R998F5927e+W9/y9Q/pa995C8GhGu/PLSWdFd1EAOs7vvYd+om/+Z364Fffp3H0v/Omhr7tz9+ix153ULyqawqdt44Vuu2GaTCuQ/tTAh/H9eYn7hWvkkp6XR3YMq2vfvxePXT7IR3fP6Zm0VVG4GZnU3rn/fv1zgfuU5Ekaoe+kpAQdAmqlzVlQKGmTio53VpIj1y/U++4cVIfvH1S/8sjJ/RVtx3WzoZ0eEtfDx/Jtb93UW+8c5+2Zi296eZxfc+77tMTtx3Qcy88p4WVjm44ehMxA6mGzN///PNaIAh1ZW5Jf/zlZX30Cx/XZz71KX3oidv0jhuO6eUXn9Iq8YW33XmjXr9ni9758N0KSU/XT+faO17XVBGUrkp37prU7m1N/Y/PPqnWuPQ/PvGHWugHff7cGf3Pz39Zd//9/00n3vBGNfH7ESYmNGE0N9Ixl0FzYoIvukwfh2fyGjQnxpEzrhCCMIowmJGSDgiQ/VKfckB64tv/ur79pz6iXXe8QRdXulpVXZ3Q0NWlntb65NMJXZhr6/JiTwsMZKWbaqmdam5FGKuMmF3saHG5B0otk87Tdhlex3WWV/uR7vjDwlxXszNtrSyLoMS6ZmdXtQr/zOyiFuaXtb7S1tLSsmZmZwhkLGi9va6+NzA28C759vKy6nmqsSxRystFnYfFWNLXjokxbSFoVK/11cwTbZ9qaooDYcrmmKjkJTBRnvWVEj0fS2sq+WYtsLlkRBi7TO4kizWvlcrhzVlsfWipugo4Zob8AqfbMtHQVD1TUeupszyvAr4Cnu7ygnoErsaIQI6j2zTOXqCXeGFKOFgFvqGrcUAskJ30O3ExZ/SVIYdng9Rrc60SECMaCk/GpNXY2WpssimLPtTEREo8D0EfH6+pR6HV6cgHmpRNxge08+de1gIbTdnrq9NBR14qVQu0oX2aqFv21WXzT7NcCYBNJQGfVuQt6TmgdS3SasisJbmyoq77HnxYr3/0cX3vD/x1nGwq9ul+UU8lt1J8emBwbaaV9AcLfZe8mALKVivSB/xOLGMIlxXQGTvYgUcwkcpKPvoii+mFwpUYAY7YkAJ52isk5BPoGxD0WAqpMg75GS8dI4SMajDY+IPL8KQRhfK8ocL8eaE0zZRmKciVFqkKbFpgr8JBgzRXlqbKQqrAfygh3CUm1S2IxUgNKZdpHj+T4CvCNBgkxhCMFEn0FyyTMciQGwfmQdi4F1PLKaHDTduNetuty+HBaLGm/ALX4bAwDCK4nfsMIUM0rZGfko/jxH+iDughizTjAD6ADLKy4i7bPzYjVgyYLEfYNyA/4pUCB3zVYKyVYX2EXgm1Q5Dlcu0QVi2CW0D3iDRTit4BiH5pEq/YBue0XSps1jKJfaEiaRA3XwpJiMiyEOc2gyEYiTZ9LNnFQTvmLIU/GJDoUkE1lX3zJMrSusJAt4B+IdraOgfohvkCt5K1Zx3t+y4O+9lIvQwN0YmpJDSwX3RUveS1+PapIwduWhw+Xom1Ea1V8RDgibxOXccLZIsAUoWuRi+T0JyPdPa7FB/Nk1RsOMpqjJFNrGQ/THGQ8SKLv1yLL6n4Y9wL4loejKsaAJyUPQiGeu2VUEywjUAgDzwHwL4aSA1MiZ2pgwMjjORV/t7lhbCLTUpMVaHLmrAuNjKUSKdRbP3qW0A2/VMRc0nVTxj0HWnUxSuJ94GutGGuYYM4qCD36ms48GgMq1+xJEHRB/Gljb0nl/MBPwsWXKmC/r2vgIHsgWgLRmqUG/OWkTg3gNktEyRpUBICPsvexv6WGkUq73/WwYh+nsCsjY/3BP9dnR7P3x6bdkTcEDeUaONfJXUdEOvh9VxVa5O5sq+AHk5t6SGwt6LLsBfITFdP3tNK5rLDC1OHgIz7LZEV5eBnkd8CyJT0tWFcCIlBJWm0M+Nwal8ygviPPr2vZylrFMQvDxp11Qku5XnBM6KC10Dq9gM9Q2wX2DdCtGES6EfDD0aOA7DnDWkbabKRjbk4Fsbo53l8GeSc4QBOj/3cdV3q7MuVyBKXRi4F13Wo6w3yJXnzdTnnxBSbxXWJnWKKvbsjXsvAWtRZCcty+qciDjPeFPB92ZCDRi6/Fjbz0D1+7L6NQcNNSdU+wycDtk1JjVxZQQoSfJRpQ0YHeE1YDvbGW8hB404nHo8hf+yWBnnTSvykwpAXOwxoItXIl93IoOFrXLZC1Be/Sb8CHEAYIg2ZUmxmxHbkAzTXp2mh1P5WFIo+WOTKOfPGPGfhfAjoDfyzoM7pEAX0uF7xQ58h7echC4o00mE5UB9iv/bCwOxViHoM6CHyMDpSJlnxYxPbxkPb4ltd/LPLWrSvDlFG34UZs/HuiGG5/MWIhViegia3H9e2/bdSYeIGYrU1IjPUgSwtAmokpJuArhCqxnTneWNloCEdew4jjZsvdDajbaBaTQHgKPTP/Msf2ozm3GUaIQkGBRcjrIORogtgf7adMxQ0UtLguQRpGvDdCt7HvW8YIUlFY1kut1df7nbQ72aeSN7Ebf2tl220iRyzI15njGvkRQJ8pYRNuOjGa8igDgIXLbAL+4L3EKjwb1xVv9UwGHI1nFE1tVwuDhJnXwWbP4GBK+6dTiMTmYDQgP0sOOZd3gTTDWbCCYokNN0E/CIMoUTBCLC9ErRynajfjG3bt+vf/uK/18sEcn7n3Flt3bFVdx/epquzy+pOb+FdrKbaGlaxT4eaJsbHdfzoHt6tOYetdxRWSnUX2tq9favyibo+eeq0Pr9wXp1CuvXQAe1j/5ogqFPw4hS6fXHUUjcd1x984Yx+9Gf/k372I7/Ll/N36evf8mb63ad+t6ZukSofD7rtyC7de/121WtSm71c2Zh27tmlSQI/ewj4jBEZusi790/9q1/Qy6cuqVzq6OyzZ7V0eUmvv+k+ve8tbxKv1PrFX/2InnrmrAr473/gZj384H6NYY+dY9vQvdQLT72otJ8S3LlB2yYyfc17b9a3f+dD+sEf/qAef+R+3m8Tvf2tj+sf/cPv0c/89Pfpwx/+cf3I3/kruu/2W1QvSiXsAbsmt+gtDz+sH/q+D+oNj9ymMZTO+l09cPMBfcu736hdBKpqNcYWpCQJ9FeLwZ9MYs5q8jrNCQbl1F93wy1q1wrV0W/3ngNqjE+qXk/UwJarbrWghQAAEABJREFU7USLgj/v6QNvPaL3vf463ber0K17p3T2zJLmmI9yPdflq0u62pf+r9/7sn7iV35Fvdq6vuqBPdqZZXoXQZ4Hjx/XyZ1bFRZndftu5nzvDt138jqtLCzry5+7pLsO7daRHbu0bzzTV997UG+/5WbdtnOfbt4/rXNXljSzvK4b7rhZH/3c0/rQz/68dh46oiItVOQNNUaoq2Cfztm7c74sc+r9u+A902mjWZe/6Bqi6S+6iKg1/AUYafDiZHWq+pTytiUIw5zpoSiU0vCd3/W39V0/9T906J43akUNzbRqmsFYC7065TFdXelrdrXU0nqi5fVAKq12gtaJEC6t9jTEwkpPCwRyZpZamllo6erCuq7OrxMYKrWwWGqOINAMQaArV9djEGhufk2L8y3Nzi1rlgjT/OKKZueXdGVuHizQdoHyovwLlVW+EW+vt7UesR7/Vs0q30qvrq4ge05LfGMWv2VbXtHS8ho6rWmFKNTKegvedvxDxuvrXa3zMGo78NEuWaD9GEku+0EVElJjWA7qsvBWieSurq7FX8601tfV4duzTqvLguxBa2l1ZU39Xg3eUv7Zt/8mTI8oi9MFglqLRMSW4VldW9ea9eHA60Nvu92RD629WhDsMW/91hnrGn2srnW13O7JY19Ya2kWOYuMrc3DVCFVn0UhHLpGewrqqybPu2GWLotijfYl9CRLefEp1SJ4ZD6FoFqSqV8LUki4slhO8rqmt+/Q6x57o77vf/3b+nv/4Ee1fds2wQSqq4cfxYuOuoODpB8AVS33xNxBgT58qIhIUsUHW1bRqeRyHl73D2TETRYZw6uUu6pudmJjWJc4ExRiUqV0SSkByI336oYYZJTqoXOPlwOnI2NVLFXPCIjyBrRhUrpdRBd9bIEokWq43QakzEkcK7YOIwSGBaKW8NIaReK9uiGCTGkgMh42Wa10ValXVftegX6CNSVVgjwumvqiPsRekhCoooJUEVRxVaaDbi7TSRNAFWwBYDPmIIAB2VXXIOrHocnpsMK2qfTnzsPKda/EkNfdRvkmBPfHzXnDCgLMMBiPiUYS1anaoqdJI9BgmIfBnEkIcfxJIOWAEEjDkCfalvkbjoFU0IbV5quQ0CfAFoFclGE5zHE1t1AT4LphYys+0DzQLjXSQikHveC2rEN57soaLWqqQSNDPXLSVFmaq+ABnhW5IugrCYEWwWwbiDRFehKq+iSQGsPxkhf9S+xl6OTgX5cThH/Zs8K+6X9KEtFak/9piX8BFMHa6HY9j5sQD+499rfOAC32km7cr7x/tWK967ryPyX1rxGscT1N1FpZ0fNPf1lnT72kF77wh/rCb/8HrbVXCDK5vVHi5xXiC2c8TAqNTSNlIUT/iil9uC/yUUfvPRHm9Zw6jZMgjMPI0QI7RNtjlyza2HZOFShHeghyauPGlvRf5StZw75NqwCdjHmdi/sebeJLM3qZRvU1l2WY4DXhdMPf0C+BYpAML/OPgCWG9CoNUV/UJk2uQVVf3UftrZPhQyBLxfoOdQxmTRTtNLSBSaGiuAIzBvwyxUeB97RkkBLMSze9yLr9ZriPzTpU8wUVXcRnkPD8LXX16tUNH7DvUVkyzx32kh7rsxfzHZyBAVijgV+7P0RxMRuxTQ+f7KjkUFnSxr9G8zfnHjNMowtPif0NTTscb2VTW8UYsVeZBHMw9pAFeY8vWKMNAj/x4NWo863bmBqkRlEvVHAIy3kRr3N4q3PGqvOFmzHm/JDPKc/bBl8cNfj2r+EyafUtYBOZTbnNCPRneSl9W4e4D6F0wCZYNj7bPKZod2ckagI+AoZzCq26GCNmM5v5Y8rNecsyKr7h3czD/GunTMGgouJlWVCu8iXzuOH3TCVl0yq4XGEzD0OrdCfDhazNVzIolHHcDm75n123NgWqO/5lYvQFRoP/2w+GGG759qEhokCLNWJhoJMH5mEY2GhQJUw6yLrBBqwr1qWeuy/AQAa8Yk4qyAIiMwykQz2cRn5oMTVfRCUigT0JIT7jAmthiCxkkZaEVEnc6wplcY0W2rxWnQ/szW6nkCggawNZ5A2RnsQOrWcSyA6QhEA/KSCF7CvxbTOwFVMs74sd7BeDlcyB1+NmmM7suAss2weVEN6XqxG7z4o0mIxhIUS9hTUD+ihym0aOcmZEG6SRL8BXtUQx94JObAKQKDsPbeQbUKtu+zFX+aj3H8D+JIM2pisOkn2JtCojz60G9ktJjZAGxfXKHpoN9Iop5eFaTs0zQBqC0iwoy9II81Tn58F4zAdPCBnjM5APLYVmhJAKSzCqPs9s9MOg7j/Koc48KfxRr2FKW9tyA0gY0BCGLMYWx81UUGLhbV6uZqGBE3SxAY2R3aHTnPvgGhQiT9VskGU8tNeopFqtFkuBMUg1DT9B2AL5ARtXEG0HEOkAJK95BboI1Q3mWICPtOptIz/gMa9rqdi4sMdP/sw/1ctTk/rC4qqOHb5JTfb/j37uj/Xi+pLG2M9z3i99tlJ7XVv7ie688RaN79iuC0tLWpxb0p279uqN153UPoIJv//iM/rChReU8cXb0W3jajJ1Be+DCc/CgvNhkjW0lmR68tKsnr28pk9+5os68+LTevyhe7VlLNFv/tFT+re/8svqhmVtnxp3l3r6zIJ+7Od/Vf/4wx/RL/3Wb+tX/8dv6uqVFW2ZDPq2r32z/vI3fI2O75zWr/+Pz+pf/F+/qk9/8bQWllu8M3f16acu6cP/9eMKUzu1ff9+3XrL3eqxDHKN69LLy/qP//dH9eFf/FUtE0AyfcfWQivLz2pqstDjb3yCbTboF3/x1/QTP/7P9NTnPqb/+h9/Wt/7F35Y/8eP/RuVvLuPNxI9/8xz+tc//X9y9s2Uh54y3s3HSml7Y0Jt3nc/8clPqk8QrYbP9TnvOTJVIzrlucj7fRV8ozrGC/QYe93eE7foI8+t6Gc/eVm//PRFffL0ZeILfV2+mBDQeV7/8cvn9QufeFl7tuzT1rExzV+5oLmrC1pYqenZ0/MKE5P64qkzOnVZvHeLGEddr7/jUU13xtRb7ukKX2b+s1/+n3ruwgXdfcNJ3Xt8l9aW5jQ2OaHPfOqLOrajoeuPnNS5mfkYSLr1uhM68/w5hYWu9u/cpXHk33DyZv3hJz6nn/y9T+nutzyB72mEgasJt8aXWQfRt0U+gclpTPDQAG0TvIazVKM9wg9Eb7wdNiujxHD4amyNbWNa3UqFtFDgoPKWb/khfde//HXd/qb3K99+UMvZlC6tp1oLY2prTGvdVMu9RCttDNPLmNxC7W4iJQ1QV1mrq9cv1KVuHbqx1k61uJqAVKtrCQGQhJeEVCvriZaJji6sdDS72NI8QSPnjbnltuaW1zW/2tVyq68LVxZ1/sq8zl+a08tM1qWZZQJMq5ojaOTA0eWZJV2eWwBLujq3qivzxpquEIC6QgDKmFl0eU0zS+uaob8Z+pihT8P9uTxMZ3Bm5+eW0GOlpfmVrhbQZWmtR/Cr1FKrJDADnK6Xmoe+SHBptdPXepmqzSJfZZGsoPsydUsEc5ZaPdr1sF1Py7RZBAvULRDkmcMGcyttzRosvKuMfZZ+Z1fbsn6X0fMywbKLs0uaIUiGKDFpMXhT9iX/gbCSTJdFQGyLlysR6BHOW8aAlwNo61QsExBbJ+jU6qGDg1EEolBTWWNM2/bs1TGc9bHH36x3vfdr9N3f9wNy4CfgavaThNWWDPIu91SqZ4fCmcph6hNfz7UgqRBCqBzVDmrEMpJwbOHlIUJRcqBJdSVVsulON/TIWDfRnI1tuHFVQpA3ojuzCWjMs7sXYZ2tf1TX+psP3WLPpFHeQFZZMlrQNdiIS9aU2yu2KyvdGU9IMxkZaQF80Er9gCaPEdyDWDScGcoKpmwamGVGWL4PrgN06ccHKVrRggYoF+gvDQGxLiSk1fCTUNFCQgq8IaRJqjRLVWxGQdkvEgZ0BDOcapzD8b5War4I1Ii6olssx1uolIj5JN6HN8vqMp4I1sM1h0D8Jh6+mGGPESnRppvbeu4so/SLnY04grnQ2wm6eD57Tg2CGdXeZ6nwMH+Q4UR5+iJT3V0cyIv9kB+m5hG2NgJpOkAYzGvA3hohcg9u1mSQjYnt4ZG50PdN8sGGtkkIyrIQ5yhNmas0U+q1kpFPggJ1WSAVSDCxAc30ChyEzBeRRllZijwQ0DfEtoof28Yvxh3bhmeCU/96wM+LOJ/MBQsbu9hmBmsO+8Q6jNcFZfRPr6NOtZYod+PhvoxlO3mdby7SrKaFhTmdPv2STr30gubnrmrm/NMEgX6O50YHWEZJMKmCdUNM1TfmG/oE4pFr2egDQ9VXlz2ulPORD72YNncdxxlvtlMS5LUwXANeBxGsCdOHiPzcGGpcm7ZBlActXuhjmutj2TcKtott0sWW9mnrEvmwo/NGLFu/yG9Bbsw84g6BuYmlhDtVQ35K1QUt6jFMbR1kud9qPQz92in2GdS5jfcM6xTBfFtHt0NEJRt/ihn0iCn7nfWxT6XsDw0CErnnsSiUFoBzQpoP9jj0TkKIL4GMRAE/E+0tJ/bhDDp7PEN0W904X110qXgwCHzT09O0DwNAGFzm6TL5kb9DW9p1B3uI64wBK046zHkwhhgdMpNUAaReS1muFBTseQ7QZHlV9nhDXCtuRxsS7gOB5BhniEBmSFWt0Sod7vdZyJSlIGRyH+6v4MCe5akK+in45q7AnkaDQM7wm76cfE5QqFFvaAjr1nBgCP6GQT7KSHNV8gql9BVBfwy00hVz9jYmt6IN74xpxDeg4S1wl7gnINfDd14D0baIrloxp1XmFffIgMSYsgxjGm/xuTLkjnNWkYckUgsdgiJXwJ8qZKrS5BUpasX9vKfoExzM/ZLlf4ZqrBF4XuOM46B3XAesT/c9AuOlm2uuwBwzw6+gbSoG5+MNXZxPuCXRrIHcBqCP9A/wGjBwuf+hjRkBlM0XhmEOMBiXbWl0VA583uN0vtNuyWiRdnmWthm70eKl0X8PqsdYe6yVmCKv9DNzYCuKsdvh3sFMoUCCjkNQHdXAk0ZtOrJco9K9i88YZdy7h2OiZbSFGLuwpc8egedURt62jeSksnCgV/M4iRQUC6oprQWRSNVN/nTR32MfptV4bBsUNUME5U17RKUn9cjFmHDYv0gGpDj95KHE7gOabzwLBs/nQRJ5qI8p6g2zsfzK21AmdLOKsRtBCYkR5H5sGyOEVMFrGeME1vIGzJsppT5NaROxsRZkeRFSCCDmE/KbgTK8OPd6XQX1labU0Zf7i7imP8veDHg3yWQ40YzDvRzXuMaEsNKHuayL04SbQeJKJyOg1yhPJgxAwpu+ag70mEY5jq1GwZlBDyXvOlTJe3YSgqJvOY39JFQBmgzYo57xZqX9YIyADQY4YyuXXolh3eaUzmg1HKM4l/S0e/cO7bjhNj1bm9DnZ9a1d9c+ddbX9LkrL6u7ZUz1yTHeV79ZgNwAABAASURBVGfk/+nV6syMLl84p0u9VZ3pr2nr3j1aWZ2XlhZ1I0Ghm3ftVZP364L3yZOH9mnnjkLFWKrMSnRWUHGZ4E5HeSZtrUu3nDgo/xOuP/7MxzTJmplM+zp0qKlWf15qLWlHPVWX99EXeQ/+jSfP6dmLM7r/3lt07ECuv/6936LX3XKLHrnpiL76LXfTRvr9py/pn/z8L+kXfu23tHNnqgK/+eIfn9fzz77Mu6v0maeeUS3NdHFmQe1aotVeX7/3maf18x/+Fa3wHrvOu34z34ZhunrumS+oiw5F3tNjj9ytG4/fJq31VS4v6PD2TPsJFk3n0hh7xNpydZa87cQRHdtWaBcDPrpzj55+4azOz6+oVpPq9JUmeDK2qDG/WR9zsDfW+zUl7Z6ObB9T6MxroV3Tr336sn7udwjCXb6oW47s1Qfe+XYtEoj75T86rRfn+3rpQkfKtyvdcUCHbrxdSZbppZlF/cS//4968snndfP2mm7aOqZGmup/fvSTeuaFi7rp5G36rc88r0+cWdJVvjhdXVjRxfNXte34IX36hRcUklzX7T+idn1c//43PqMrrUIf//RTOsse3dx7SM+dmtX4WIO9M9MP/cJ/0RbmXnwCHhXsv0BGAoU0hITar3AxftdvIKNpUEhBACXtSm3+DwKObzr9UaMRXCPqAkZIi0JPfNP36J3f/D16+G3v131PvEPb9h3XIsGaF89d0gsvndVzL53TM8+f0peefVHPvHBKT375WX3x6ef1LLSXzr2si5dnNLuwrMXVFk7T0xKBDv9NoYX1vhbXpQVkzRKAuTy7QmBnkaDNGoGNFoukJQdrLs6u6eLsqi4SzHkZx70429L5qys6fWVJZ4lcuu4CQZ+XZ1bkvH9pdHm+rYvzLV2gzTnanptb09mrgAV55uqyzlxe1Zmr4PKKTl1Z1qnLyzoT0yW98PKCXgJOX3h5nvIcIL1oLOj01UWduroESOn3FGXTjDPua3ZZz5yf0YuXF3VlpdRFIoVnZlZ1zkEbgk3n0fMcbc4h4yx9niGgdfryvE4TxX0BB3r+3GU9d+6qnif/4oUZnbo4p1OXFtBvKY75DOM+Q9tztLtMcGuZzaHFC8YajrWy1pIPOqtsOCsceFbW2lpZ62hpvaNF0hXS+ZVV5mOJQNsyQbeWllbWtLC8opxD54HDR3TnPffr7e96j/78t36b/uoP/pC+5du/U/4/fOFRsq8EO9QASQhKwgZcH/0Hh4xpEu80DREu2eeGz2GnGm3EGz4Yecw8QlLlBnKdDBF37CTQNRSuSkmzJ9BiaXAz7bVR4u/u0xr0YDGGeYpxbcS0YnIWuFAO6gJlX0HX/G0XSJUsMr6wlRMjtkiqnPOxyrdY2FB52It7MtgxBn2KoQfsmvIwNzIOCIOF75FHWQgb2CYMyk7jxuDNgc3bD/+U1ChIXXZzazZEyUT9iRhqxGCHhwJ6RrdkAMXU8qIcXtzN55fRFt/SdjigGiUveK4fijN/RIh3bgNrmG+IkW6DahJfkXNYx4Ohy8GxJK1ALXXxFGPmTaDGUx+rSniiTu6LvPATqxJtiD2TEJRgx4w00nyoCgljtcDAzUAcQqtDdmdjaLSB4ZrL3D4kh5AiIxkgkDK3g7lJeQilGfNdAOdfhaAU3g0Uygcvug1e4Bt5Y/RLgkazqUaTBxtoEvg1Gv45KS+aOS+jdb4IyBu0p00e4fy1SPOi6o8DZOrxu+8s1cy5z+vqS59RniX4pTQ3Q8D+4nm1O+u6OntFc/NXZXsaaRqQAR9jyUKqDNskMc/Yk00QeWl0ZwGQNyGwDzkFvvBDJxHOG7FQ3byO4twypzFl/7Q/Rtg3h3RSTxjTR8IdPlygEkLPYZCLyeYCrJEW080V+AIVsR9kuW8EQ9m4AmOPpSTeq2rrb1CKug9S7wVDfSxrM2Jr92EM+IcvQptTy4u89DfqG4LVCPhyxnxmaaGCeS4aDRVFrqxgjoyMFATmLNDASBhuooDPImR4oXvsB3tYR691/0LD6TBo1yWY3uZLiC57QaBfwzNteBo81vjyzvx0WY8xgBSDSF0CSd1Nj5Ew7HWUBnzT+1rKWDyOLC2UMR6jqDdVbzRlfy/4ttZ1CfxJ1IHeA/J8kXINZHp8RoLfVZCdcVAbx+p8kNwmcAscbEfrNvd6LpSig5GzLo249pqNqIsDQXlRyEgL82fIok/khCTVSF4IyuJaSZWkgzxl55MAvzZ90CdRUAR1SQixcqiv/cIEz5GB2wwcFipzxx13G2Rc+AoYynPj0b7Hc77KU8uERvm0pxT3WrJf8XK7qvJP7zsOKQmM0rav0iQE5ilEmm+B8jVIBnVVJ4O7+zIGRZKhzmQ9NJKqnuGQx8m5jy76YMKsBEklP2B5jWDO3oaJEWX5G6i68NnEzm0bDOtsMOe7dOxnaFwLBDw2P0sjHVrXz7yB7as8FqcdFwq4/2v1ttpUvOpyf15//pWOZbtcyUPGQH4Z+/IzzrRKhOWFkFQ2CKnstw56hBCYCpAETEJq9kgTvBRCjTQwb4n8wTzRIB5ri3G14tpvy+WqX/dpwMYeYVv4nyJ3O/AM9LJ/255x7NywhEVXQI3g/gPrjH0iHQBypVBNqiVBI7r5NiGNY0wY0wCUGYDix/bxynGfRiQO7B4oDOCEkobtqpFDoYILuilDQI+X5TBuyzfcF+iCymeocx5eTMqdq5bYhQAWsD6vQoe6AbBdl73Z8obAwowTOdgjDhOVqjRoNLdDW1IRnIc9joFUSmQBVdn3CgFi5DU/e1lk5RZqNe6+anJ9TTVZBxGQIDO4EkY/yHo8g6zPFzGLA3ENs9W6gwArNGxIhvtAxqACGoagfiQl5q+5oTrcFQl+P8/+xY/9iO5+9M16plvTSwSfb77ppHZNbdWM/44u56Hd+3YR22pp767tml9d0udPn9LFpTWC/nW1ussKfQISi6vam01qx9iUGnmqXZNTOrJjq0r8XgTxxjJG31lVlvXURIcjO6b0+OsfVnt9VX/+A2/X9/2Ft+s73/uw7jpxQrsJJv25975d7370fk3xvE5rqYp60MzVUnfcfove9Pg96rTntNZe5ku609q5o6brjo+pzKVFnrXf9q0P6Sf/3rfpHQ8d1rFjx3T0+pvVC2OaWVpWJwtqpS0tE8BKmtLb3/MGvef9X63d+wo9+enz6i5u18LFBb3w4pOq1cr4L3A+/Ykv67f+22f1zOfP6Z6b9usH/8oH9MM/8HX60IferaNHxvVVX3Wb/uvP/QddOvuSJgkY7due6KXTT+s3P/6UWqGvGoHMtN/HW/rYvVTNZwZ8PMVPasxsk+flg3ccU1g6pbc9epOOHpvAzgTJmpP69q9/i15/x07ta7Z1jCBR0Qj6jc8+r+XGTo0fP6lZziBbi1RjSUcvz1/Wn3vXXXr/rQf0XW97QIvEEF5srWjixAEt8y69d3pc73zLSe3dNqUrly5qplzXH19+SZ+6cErtiULX336Tnjl1Slkz1de96w0aC5mmjx/RC7VVfcn/g6y5lr7uJ/6Zjt5+J+O49mJKGZ/vFd1rmaHhjr0BWLvsc/EsyRyVrNPS7zjYoUqpxx+9T29IqWT96XcWLb1HvpT8iXtfr0ff8/V6+/u/SXc/9Ki27d6rml8qmuOamNqiNK+zFGvqMQHLy9IsAcfLM11duLiml87M67nnr+hLz5zXF546oxfPnNOp8xfARZ25eFWXiB7OLa9pZb3Uaqem5ZYIWJRaiAGiPvkaSLTcLrTcyTXfTkW8RhcWOqDNJPV0kfzF+a5eXuiykAQIvCz0dG6uq7OzbQIn63rx6rpeIvDzklMCSC8h5EUCSC8SBHrx8pJeuFThOYI/zxL4efbCvJ4n//zLizLtOcrPXJjTU2ev6osEeL54blZPnZuhPKMnoT155grpFX3+zFV97tQlfe6li/rc6Ut6msDRc/TzDIvgS2dn9KXTV/TMmRk9Dd+XafP06cvkr+jp09Cof/rsrJ4BT5+bI5A0H/Hseefn0GdRLyLnFDLPXlmQg2L+NdOcf/00v6yFxWUtLq6Qrsr/PGxxeV0LKy0tEo1dWu3ITru02tUKmwiX2qVY9F2lvOjdfs89+oYPfpP+3Ae/We/86vfqscee0MTEhOKGnrA1GzgFueqOVwVv1ENU1HiPjjO4mcfZgB85VeXFJGUEdxzaNcPtd5iathlJLNCt6ER+higJZA2q0EMuRYaE3IA2oFcEaFwBKAqIGfSI10CPisZ7U8xYP2diWjV0EQSPRAH5Bhlo1WVeL7wh/Ou7Yd51UZfYLlU8ELEph5DJay0ldT7wALTcEeTOQRKURqRK2aiKIlcEL+1ZmqJGwCyGYguNPrHnqDP7Qhxr3FTUG+RL5zAEfL5gGuo8ErEpE0KIfW1ObdKhv7yi800tX5llTEMSWaRGxV8lJ+pk9UrOw5sQ9bQAaFUCEz4UN0KPracu34L6oOiDawQP0C4THDdP2o+MUmWwB7Kgl2yw5ottOHRaRpuNtsu3qz78el57bL49eGlEv1ZgM0ZKU41MeL05M4ABU22QamAu+Ae5qiLYpBEuR1tTCqwl11wD0yKy0bxkzJER4mG2UJ4CAjsxEIS/NA0Cv03QGCJvcOAAjVwF9UVRVwMfi3hFWlA27HcJvufgTUo6c5bgzwuflHotDsxBq2srevqZp3TxwllkZep3OlpbWlKP+oWLT+vLH/t3sowsw6eHSILi2ghpHA83jGQHMQZZ28p8Q1C232Aim2sA7M68lsP53px6Tg0OEA5GGH5x8HwaFuDWNHd2mCjKTyAN+3XqvkNATZAC5zN0dR2AO17DNRXToS7Rf2J1vAW3BSm2CEn62v0llWwlsclr3+AJ1os09fPa8xmRy/NWpLmqPpCFhKgTujj1rwns4/5lgf+wd0zX1viCoUKLvF+wOq22bDe3MWwkVh3+zt2yGGOX9Vfi+/5lmdcLXcX5TgLaGdYR322gW71ej227rDPL63p+QIs58txEPVh/ce3RGRIqm1so43Qi5FUpS5Il1eUFpjTYEzro0UOv3jAlP+SNdGTGFF73X8Fy8AR4XaaEji731IOvA0oOX9bZv4zo0FcPmkGToXhS2zlhysJgjyZljhPWZ5YW2MTIlbGusiJVkg6AjZIQGGcSkTrQGjLy0DLWDD4S8DXPZRoom2bQBiasEeh7cDkLaHkN3WM2RzU+5+IosQbjHN6vHUzF9Mo79t5MsrzN4CHD9gcTfuF8xUuZq8pXd3c1bIexuTrAPsXeHhtemw6GynCDUtZfiv1ykGLLPAK7UPb+EJ+fthf+4jLmGLgMStDxqF903Ng3uuhtXGuP0r7tNvhTaR9g3pGC8bhD16YPlE0lZxPfNmFjTKXlRFT9IbDis7IMNkSgdhKEKygNQRn+MoTLHps2fQI8G9hUgZ4eMwbmGupQ1dMEm9KPMwm0JCgkpNgG54cf/Qbt4/jiDX5Y5DZ4mbMDcjWSHinkAAAQAElEQVQMj8F06oPnCoSM+QFO3S7EOjqq0aRvnZACzc2gUuBCKBfzUumAMjCTx199DREpMJb4Dapu8ESxVCBKFhxXJjn0i12RSjXVQo3aGjZmPUJLJEX9yFd8gwxcVFAJA1esI3UPsV/656EIJXZMOrxoH9uOmqLJsM4p9Qgb9WlSBHIQbtmev9I+aFQEzMHIB3kkqMa+kSSJEtIN/6rW1EbZ64x2lgO6tI+y7efsww4AQoqKohLDDWg+QIAMMQT2JvrIyCchVGMhhVmwRM1lakggbUAuQ3eL+x95lxq8sA+YY+Lxxww361ASCJARyx4HelPheR7ZeWgfeL7SRRNcZdi+oy77d5e1N0TJurYNejBi8dEsYmBfiHVb1yiOL3D/O//r92jrdcd0Jcm1Hhq6Yfcx7WpM68rlGRXjTbXKtkI9VQc7pVmiJs/n5bklFWnQemtJV2Yua53g5amrl/T8uXNaunRZJ7fu1uHpphq1vlLWX16TUnrv12rx3fe3/+jL+tKL5/Vr//0j+k+/8l90nr7qzT0q+5OcgVM9/vij2r5lXOurq4y3pjO8A//oP//X+tWPfUL/8Kc+rF/+rd9VmJrSHXfdrbc+fp/GcynrBx3fO6bpbEl/9UPv04P3nVRZprrEO+jhw0fVq7VUZmtK6qUmt+S6+/4bddudt+jNT7xJ58/Oq1zfrqnx/Xr/V79He3fW9Y1f9ya9/qGHdY536N/+6Dk9f3pWXeZ83/4DeujND+otb7tXb3rnE7o4s6g//ORntbDU0e4DuXYcmNDWw9vVDTWsK6Xxl18EgAgEpazRnGdoLamJmWCsXV0iEKPuFe2bbOvwzkJ7GUtYXtGLz3xW7eUv6+4ddX3vu9+px+58WF84P6u/929/UT/6r35eH/2Nj+poo9Dbbr9VO/JEs2fP6q7rD6v78kt68Mge7ds+rU984UUt9dZ1y8ljmrtyWUcIij34ugd05dyi/uBjn9clzrcfe+acnn3xKV0984y+6/1v0tyzz6h99YLK7px+5SO/oRv2T+hnPvpb2n3wAPbsafRJxPiClBgjaszYr+2HEcx/6TWJT5Z+n3HaHfj/MOX9xc8vJMX2/y9vQZ0yKGluUWPHfh2/6WYdPnpUe/bv03UnT+j2u27XHffcoTvuvl133nWH7n/gJt1733HddtcBnbxhJ8bZoj17G9q2NdX0lkRrBHlmFvs6f6WtF8+u6pmXFvXl5+f1pRfmSOf07Kl5DDdLelkvnLmk0wRdzl9a1gUCNOcI1pwjgONf7Lz08rxOX1zW2ZkVnSeSdnGxrcuLXZ27Cu3qqk4TrTs9s0a6rlNXWwSB1khXdWZ2LeL0HCn1Z2ah+ZdBs+vQwdy6ziLv7HwrpmdG5bZMO2P6PDyLazq7uK4zxsK6TkN7aWaZQNOKzuO0L84wtpfn9OKVVV1cLXVhuaT9Orqu6yx9nqP/8+hyHvkvI/Nl9L+01NXl5Z4urXR1abmri8sdvbzYiYGuC/NrtF3Vedqen1vVZfqchWeOvuaJHi8ut7Wy3tV6u6t2u6cOk9/BSbplTR0WcaefqB94gGWJ6rzcjY0VpA1lfOu5fecOPfTwI3rLW9+me++/V3v37lFapAps2kOIT8m2wVrFOSkkQfHAyUPbqR/cIQuKoC4A/Wmf6Jll5MJ/ZfEjsJRjxStvsQ39BINKUhT1BRIIBkm8LHsAJ5G26RZlUR6kZomLC2WGKaszqiTrYwbYh1dgqfoSD64RooF6tBmAB0lJ2yGiHAsYtAl+WJIPjCNJU9Y9Uslv0CUo3OJdVFX5NCilbZpmKvIiImXOMhgsK3In8Q6/Bh8GwNg8pqGxq6I3IPSN1U7JuAX+4w1kCIZh6iYk6LMZGWX6RIdNTH9iNqEWCVgtkOMise8EZBhD5a3RUI8OSg9hWnUQpS1Wj3wxJQef59FroXqB7MaX1fgSyAulZbi9gzxOYZeDPjHPpur6jvlAi3W11l6Lf7h4bWWdF2FjTev+yT0vpO1uh4NDhw3eKDHxAK+wob8hunjqj7U8cw5bWechajy4+qzbbvxFQxeZ3XaLb4SMDrJbA5DnQNKN6NFmAB9aIqhHF38jEF9G4asOMOiFLyqisqrt67VrVOs31SgN5ENAR0/Ia8PtI1j3aQIve8Gllz6tC89/Et/sK+WB7L6vXr2kUy+eUrfdV2MsV5aJoNCSWhxExFcHDqWmSRr7CoM+Y1p5PvehjYYp+pgaeRkLRXqX/UaRRgmdcCqxoGT6CLSjthJkXsq+KoLIIoxCQo6kugfnBnVJlfc9UDuE+xr1kUA1XL+5LS7pdrjnhn/gdNHfTIyV9BP3g0Qhpi6HQc3/iyRxm6A0z9RocHjMC/aKBgfNQmmR0YcRSKs+rEsMutjnCe60BmiT+telLXy/tbaO/7flf17TbVX+Zl+rDsj2e1WfHgljNr3DYaWLX9pvE+yS4isph16n8ZkBrcdaWeYbpLgGeX454NriGzkHfdqshTZrrYse1qVEVhLQm3muZKRxDAEaGkT7ehx+YelykHabtbVK5/j3rghKrvPt7Dqpx9EepWtqt4x2/HWBdXB7yxrCsvz3s9bWVrWyApaMlU17w6rWsZHRbq1jJ/qNepNHtgNqHfaSDmu8x5h6jKXHOu0wxtb6mloOrgGXI6i3fUvWLu7C2LBrvJJ4x3SjsdsPKyL3JLAGU+Y5VR6DIPkoTXlWGKZ7HgoCvQU8jUYdP6mryI2cFKQbyHhGpd4bkB3nDXuLTgO+6nSoiwafQP1mDNfjMB3Wud2gSUxoFtNrbzgT66TECFzXVo1KCdpsIEMvY9iP5YY0VPYiTQGFUWv3IPoYEWK+oo5o9usBmBK2VDwO3406cYvzNGJ+rYwbv5IOjW5oPpjfquDytSpYd6FyAoZ50rgOgtJBWs2N+cQHWdzj2ENF25x3rdc9o6Bv7rFT9KFNEpHQl2RbuR0ShJFRC16ek34Bcftot0CDr3Qh130NqwNzE0KmDBR5ga8BzjOBTjzHoZbQb5D/3qfbBPMnqfyMyjKnQcEVwP0PgWIKzGsE9gjBfMOerTN5z5cZaWshsJDrQQFMasmztJrHnnoEPqjUBC/uvS4nOcaBoQTzAMgb0Py8czuf8zwGt7PsgO7RaDZchGuM4QgQZTGQ3M57puF+XK7QoYh+8SDG/MAP++BCTtWRMNqrwXO2z5hy7IbDesiDdk4sCMQxuAwQZ6YokiICpQRiEgsoS0qTaAOy5lV1cynWo+FQ0wEN21e5TXe4bG8QbUaNxZLwWl9Djl/yXTJK1WrQDBeNWoi9Wk+3r+AKUNKc5M9yxaGjg+2MkWmIrhWRovO2u8kWWoE7oqHHTLwpTi128lngn//zf6ztR2/US3Ntnbo4o7yXaevEVq3ybDvPF/YvzcwpS+s6sXWf7jx4HV/oz+r05TnlzYaOHDqkdb4ku/7IUR3Ys0ezi/OaX5nX1rGGtgfWTC/hC71cqnHVGrqykuuf/Nxv6n//mY9p18GD+hq+zP/ljz2tv/3P/299+KPP6J/+/H/TD/7YP9W5hXklBNbm1moK4xO6/f43a2riiBbnpF/9zS/oZ//vj+hf/NQv6df/26f8/Z1ef/eNSjkLEMlRSyv61JOf1g/98I/p7/29f6Krl67q0L5dBKGCbr15q44dm2QuWiommwSatunc2cv6GYIqP/mP/rX+3b/6RSW9mt7xnrfpkbfer0fedK+27w968fyi/v6P/Zz+2vf+hP7h3/4R/f4n/lD/7md/Vp97+oquLqe666HD+o7v/yZ981//Lm3Zvku4cQReIV5t5fGLYJB92+s/JAlfLJZaZ82+cOq0/vN//k1pfVnveeROPXznzfr5D39Ws9Q99sZHdPttd2lqcloZZvw8sYYFAm/f8oH36nu/8f16+MQJnSQ4c/SWe/XC4or2HTysB2+4Xb1Li1rmHPF//rc/0s/92u/puRdm9fSXzigNue674YhuP7BHW1s1PXT9dnWWFnTnddcpzM6rt7Kshx97EP5T2rVnm/7WR/5Quw8f1/AT/W5YSKpMwKkrJArsHxUCNgZJEEQuUvLcYzm2dDtnEt8gVweKllocNoyuD212btfj9E6ugWkGxFKlfHUwWpmkSnBYyOwhXfWJzGNvOZgwNTmJMZvavXuHDh7cr+uPHdXNN58kKHSbHnzdfXrDGx4mAvmI3vS2h/XEWx/Qw2+8Vfe87phuunOvjl6/VXv3j2vbrjpBikztXqrV1ZToX6LZ+a4uEUw5f3lBp8/P6cLcSvzr2f5nUacvzeuMcXlRZ68uyf+86vTFJZ1mks5cXoJvFdoabdb0soMsLMSXCe4YF+fburjQjkGjy0s9XSGYcoXgCzEZzaz2RyDeotlBeXatr7l2TbMtRcyTfyUWOvBQP9+WZtZLXV5p6woBnaVe0JoyrZaJVlm8KwTClgHxGxH7kdPljmT6SjdoBf6VbgJv0HK3Rj3gBYq4jxbRYxVe9hEZZb+GI9TiAzrNUxw6kw928e8HjDXVaE6owWIfGx/XxEQTTGis2dTY+DjpOPXjOnrkqPwrAMVPgrwKGZtNCOQVYo1vwQ4WAZ1686RpQv8Z7cI1ML/irljlRvcwyo0yeJpdLaK69ajbDIpcdD3ow/0l5BOohlgcFaIsbnbzCDgoVmLJ+wrWi7HJqQk8rni8yw/wIbqsgyofGapbIIlIYt8pCo1sQlWUt7mzzXn6cr8BPreJbTmsJMGUSOQ5aw4hOzCehExCWtVRIOPL9BB5XSIDf6a0SOUXogjkBgPZ7suACRGBJgGZxqCIXhApJLBAp02UmZCPnNQmgCu4LqbcNl0D8ohS2a03sueoAjkhCWyaQVE/6wiss+khBMUPcxMi4IOWJqQgCQHVKgTrBg0STVwigcZAhpcJrwZdJJEaIjcCY2lohspRPHGKWY+ly+GvO3yR5aWsy4OxBxxg8iF4FEjicBmDUrhuSWtv7kP0cMbFy6d5Js3E/iiqX/I4Qx8MxdWtglTst/6pe3wB5eWxSrsavoR2Wfh+uS3RZyi7SrsyfcSHftazi+6xnl7jqOgvYNsszWSkpCNAT4Hr/2wIOkfQ59O/8dM69+wn6b+FD5XiXVEry/M6e+pF9vN5NccDfQUlSU2t9RWtUhdYcwuXn9eTv/XTtEkiRN/XgqkMr4Aog+peVQacoNK72hdG49k8tiJTCvKiUJqBIq32Sl5+/QJc5Dk6pgr4o+VFJAF1BgikA0THoWunwTRnok6vvpX2A+Crxy2CyY9z4hSfKT2nzo/2HBwIUeYhiVfsx30N8Sf0ucErgoedGKBYIcCwRrBjjQCDAyFtAhIxoGEfw+dK/MQ+6oCN+zXcsWlOXe7i+yXBCwdH19rrBINWkb2uFQIqRiV/XTF4023j04yeMbm9YVn2z5LAzMivCYBkWaadO3eia7daA9G3e7G915PbGja5fXgoJ8pAd8sc5VuVjBb9O4jSQt8uQZcWWMMGcEPfEgAAEABJREFUMdCy3lKHoEsn8nTRt1UBesugzsGnTruDPsDpgOZgsO23ypjXV5a04mAQWMe2DijFPsyLHPMO+4tysbVt3iXtjtZnV6atIWMYZHPZ4/F6tt1xG4ZvnzDwfAwRWCvXAiJcLCsF+wjP5Qz/z/KCc4HRqNKUvOmgyDMVfBHk88IQjUaDdVFUaJCCtEhZM6kC8+S1FUZ9u8NX6hPY3zN0SMAwTTQ8J8T26LYhw3wVNPiEUK01BAwom5MSv9hcHuZ7DH0T8DuXWFZfgd99ii6qvoZ9xjQLSrNqzBspfNBDEiTg1Ih58bHOJL7so7FTd27CCMkoh5S4ggMPnoA9U+A0BGw22INQThEyN88jBJeMq2St2i829o2vZBN35zpj2N6py2UUnWaB1KCrQT/aZEkPwX1ZEkOMvDFoj31ChNviG1QGxlKJiIpiAvwVAZTcPAK2yJK45IJTg3w1yn6s954QoPGQRLFQ9YtdUmgh0F8CN+Du1hGBuiQEZdaLlCu2ZcRcpbgBSPE+vJle5T3OMu492Eb0mSSqISTgr6U6LEODfQn7lNeAQ7nHOcBAmgL2sE7W0ajor91/6XkFXRDzyPc8xPxwvqP8ahTW2jJRD9sgc+Q/yaAMjQ7jmHhfQxnmg1YBoq+hLEhcpgBXBtq/EpblOveN78A5ahMzA5p1R+/YZ5QPnf3dtvJYeHlEgH0CG9JuyOczStfPltge4XTV65mnT4Em8NqOCecHE0INBjL7jpxUUTQVAmsmIlHA5oq2sM4wcb3aRhBHF8LRlcmtGsDsvjaQbOaMbBWBvoKb+BZU8VNDe//C+rr7HtLZYqtezDK+zF/V1mJCk+mUJrcc1JmLi9qa8w62vq5Mq9p1aLsaBOCff/6Cur2WdmyfUq3XViPPtHvvbj39xVM6wHv2sa0Tmkp6CrVSSc4aaKSqZfhkVtPuA5O68+Stmnv2tJpJR2cur+gTXzyjRtHWwcm+DjZKNXtryjj7tJJcd9zzOr3zLW/WzUe3aNfOQs88c1a///EXtbBaamFNOnrDddp/9Kj+/S/9hr77r/1LPfnMOX3842d06MAJ/b0f+9/0wQ+8Xa+7e7++93u+WT/4A9+uCxfP60d+8G/pwx/+FS0tlfrY7z+lT37yy1rgpXl+tq3f+PX/ojIs6fAte/T2D7xZtWahq/MiWLSqF59f0IEjB+Lf711p51rnHfhD3/89OnDiOgWe32dfvKjQVxXzIeMAEK/KSrzOJZ43NZ7nXU2O1XXXyZt0+013qMM79G3X36ivecNjet9bHte+Q3X9wu98Uf/1qef147/8c/r1T/w2nlJTQ9IaL/u/9msf0Sc+9yn9xu/+oT711Mv6pd/8nH7906f0B89c1Mc/95y+5n1/TnfcdqOO3rxXx2+7XgvzNSVjU3qBwMFpXs5nzi/p6x59RA/feosuL69pnuf7c089q/vuvk+//QcfZ34L/aPf/oy27j+Mryh+7P8xs+kW8J8QEngS9AsR0cugKZBzfRIUjIrgu4LplkMKl3MK6xxE1jn4tDn4tP2NGgcef9sWa195Gyy+0nTyTlh6UkmuJ41Nb9XErp0am5xWLcXgXbzEDpV0ldR6anfW1TJYyF0iziUbQQilUv9F76TUeCNoemuDINEe3XrTdXrgvjv16KMP6A1veJ2eeOPr9d53P6T3vPMBveXx2/XwQzfo/ruu0203HtTJo7t07OA24S/KMykl6OHoR9e/ellqaWV+XYvzaxxCu1paBERUVgi+rPmPHYPWWksdDmPtIQiGdQboYp8uh7tep8PLS0d9Jm2IMn7D0VOfjajHBtxtMSIO6j3Qbffg7/ENgdOu4iGVl7kuNu7TLvRLvkVc50VnCZ6W0iQo48CVJolUq6mk3pMfgXxv8n3spZoIdJKjvstW06v1WTTQmNSAA6Q8iNIsUV6kKupGpjG+WW8262pycGsSJR4boM5iaIAmGOMQl9EuSWpKmLsMJEnQbbfeKv+MLeclSPHDeKIDyNpEir0r+FaVcLRECWWai4TzT6AGjpCQGiSvvKgLMAePw+kIUQSljTQ2tQ6vRKxIuCfX8AcovobsUXP77xBxJD2zYNGYxNuwXcUvxWcAt+4A5eAg4ArLjo3iLRn0H1A6YA9gOmNzEitj5tob3Bv88CYhRDtey0XJdIDgSlS0HXQuk0lGV0iC2ZRkQVlagEwhBWET6EUghATeCiIfAV18whDQKz7kuveEisS1pKPLxGHhlXW2Y4nJXo2AvBC4G1mqdIRCKTobYdg/4oP5GEeKz3tMKVGFjTa0Zw1EeuRhvAMZ5k+hua6Axy/2RpbnKpCRZbnSjPbYLDj1oTK2TRXL0HyAzOAtQJ5nyvMCNIDTQkWeyvWZZSS0SxgXYDHY1IyUAfhu8xgUExDoy2Sy114hKATkkCYKg1m5lgUyhFAl9OVciBRFmsvD/iFHt46uj9dX/lvdXeecV4TBZHnSSJgzKksalaydPwvOfOkTOvP0J9RamWc/XEdOR+utdWR1NTczo7NnTivlgd2o51KfHa3X4UHdInCwIh8GuzyP2i3ysV9u8bJWIOoAG8qyJJE5yMMDifurrySSbJWYueaWYKUkBEwUmDsQMmyeKE2ziJCRZsyBbQtglD+BNjR1NvKHgY9q8ywFURdGsCW9t2PK2M63HvPgNCYMwOUeAyv9bPFec00gCAnUbW4f226+Dfq8llTpYJr1dOpgwwqBirWlFa2sAgJwDlIYDnIYHZ6DHZ59Jc9uz7vbbYCO0Nd+4Unw/tjm+ekgiH9Js4Ts+H/fHPwfOFf59jIGQ+DpIm8oJ2Avl92vg1ErUY8VtfhWbY2g1JkzZ+Kv3rp+YXA7+gwYPjAnKcgL1l+jEW3svuP/7ZNv2pYWlhTz6OEg1AqBGNc7GNMm0BIxCBKV2LgbgS8i37p5XCW27jL+NoEp++86wZhhYMe/9HF5fW0dv11HX7DeVotnfYs2blcyh/7VoG1TDvrqIqtLPvbPmqjkrsnjj2DMHneL8bd8PqO8TlBunTTWQ7Od/KvDqMvKagy2rRF4iuMcpOsra4ptBvo5MOdfKXmOqrntchg22oO0RdrZhK566G9frNBlmnvXwHaqcC3dvtLlrNdlvoaItuQ81fWXjRzeN+jDtpWk17rbZ6+FufA/JyO8sjyqiBmmEt1LlhlwgRw7R6zbuCVxeSesZXKRHMK1azhACOwRGftDxrPVefsjDshFLvK7Dc3h5T642LsGOScDN3M2gmYy4s3tQBKCEp41Gc+HjHyg3zQk9ANiK98sCTCm6MecQ21r56t9wnXm+0qg3rZwe2dh8xg9tjhG+lSASJ3ldvGJLv5dem+iDTXxim3yTAU2KXguRthGsb0FBOyv+AtVZ6J+7rdqzT3BaIoq95Dtfcew79G1m8ADC+dkcSAuOREHFAu2B3tITJ1PA/s2NewNaZFqBMoh2lB8rA+J28PvvWQEeFzjoXm8xjV+QtMa/QgkSRr12sxr/g24ZdSeDCmM3KMNStZGybOsC5xSNbKG+2ekVcKdLmWQvfYaEUeZqn5UTKoyd5OC7WSgOwpB5c77SZ+XaBfMI8bP5QSEARJS4LZAtA+GtYKZi+bwxjs3X8G3DXh8fraPsFE1Gqptg0bYoYRtCO871GCnURNk2w1C1TFkCNyH19ETd3AWK5SEAEylnrxzivpLVTFhBAblWFnlY9ZdxoxvIfIHxiwQkBFMHsFr2xgSEgQmMn+gowoV7S9+55/XN37nB3WRYMYlfHIWDa7MLispU40T/JmbXZTjcpcuz+rylVntI9Bz6Oge4fKavXpJadaP79Sr7PPjRU0J7/EHpic1xvt0nS7U6yvw3l3W1pTmJZomWr28pIXnXtCehjTVrPFevUvf842P6q+971b9xIfeo3fceZ3yfktzC4v6X3/ob+nsi5/T937oXfr2b35cD7/hXu1Eh06QVpH/H/7Lr+rq8qq+8YPfqUefeFjrqzWhhuYuvKT/+Qv/Sn/w0f8e38uPHdmlLVsndffdr9f5C+taXJ3X6kpNrdVceSPT0RszvesDN+rCy6f10lNXOf/t0Pve/006fmSP6vWOrrt1qz70N96nD/2d79Tf/Mm/rne/92H1ltb04ie/pLCc6sLzl3XJkaKQM96EcWIL7wm8G/fUVafWkZKuMnaUQwe26cDBXVrr5Dpyw+3Kw7jW1xa02l3X+K59+p+fndHP/t4L+rmPfk5XOQ99/Vc9rCduO6GjW6c1Pp7pEmeHF+ZmqWvrM089p88+PaOPPfklffTZZ/Qj/8e/0bnzVwmavVf9lUT33XhU5y7N6O//p/+p3z77slb7TS21a/o/f/0T+vUXZvULn/6yzs8s6eKpK7r+0C36W//195U3m+L4wV7SA2X0fdTW8GP/cb7aJ3qEOXhO+zwUMfC70hwDBImLW7yP0gA1Imdjztmo07xQmqZKQ4oBYWaVRjm+DTGQ6cQktGOBVsvU36apMa5kapd62RjfJNVx5K4yAkBpd0WN0OWBQP8J3SapRF/BKxcPD91VonjLRPBIyzWF3orK7rL6rUXVOosqtKbJZF3biFDunkx0fG9Ttx/dpntv3KFH79yntzx4TG9/9AZ99eN36r1P3K6vfvNNesdjx/TmBw/oDXfv0uvu2K77btmuGw6N6dDuXAd3NsC49m0d1wFwaPuEDmxp6PD2ZoVtTR0CB7aNaYiD5PdvH9N+pwO4bv+2BrQGfMiEfmDLGLLGtB95e6fq2mdM17V3uqH902M6iNz98OyjfGDbuA5uHdOOsVQ7xgsd3L1V/neE+7ZNat+2KeAU7JjUHnTcvZ10x4S2TBRsan3laV8NIrzGWD3TFDKmJhqaaILxhibHxwj61DXGN3h1v9xmqXKCPBkPuiSREhZIwLtq/Q5PW6PLZPYivc/893kwfe3Xfb327/e/RaSqrAAzzik+ELjHC3kBp0JqLMZsvAXKBsnoSsgNQZYrwBs4ILwaicRGew0EbQR0on3UpDQddrm/DcQ6eMSDozS6tGF8o4dzLMNAHfd4uY3hNnbyEa9rvUIjXEBWTCJ3zPnmEl1gJxYxGZetUcpDIGWcKevuGkALIZV53N59xi5o2+Og1eOgVaUlG0QFhJuNxJsFreAt4Y1jJG/+Di8Y/hUK79VVO9iuuazYNYSqYD02w1YVuichYPlANlFIQSCP1sEpcOtB4iz4Ch1Q88prg9NyE2XYJMNO0V8RCpUmAVRXQpKEMNAnoFOmzTYNtLdeSQjwqALNk0AZuM5zkbMu0gGCU9ZHSLNKHr43lOM0dZm6NE01bJNluYpiEywDWFYIKXJCBDdfohSVQRVGUN3JUEceI7jeupkmHmTuM8XWWRawCTzojhBd84EsiDFJnKPWhchLJqYDOlW+6Cr6D1uAi6oKVbZa40Pf5THK2qj8qqPKx1zXJajzGuDQXoIzX/pDnXvmE+rx0lpDbGAshvegudkrev65L+OTbU1NjTFzm5kAABAASURBVCtLggJMgWBQn2dCu9NSa30V+W2tL5zTs7//b+jXfRv0Hf2cEeDno7VJnsXAOKgnv5nepdxlP2vFF86WnL8WvephCk9niMFDtRyMfWgTlFZ8aekxKK5hP2Tp3muxgvlNGyGqW+k2lLG57YiP6ZIxICAN9pIX8i4BkLZaBC0iCAz4Zd55/xrEgQQHFAwHGUpeAGOejcR5o8uXD5E2sIf7dzch+nUSfTDgKxswzfB6CJL5DBQ0j9smkCkqQOdmkosRscCNoVfuRb82m8uQR1fVlqmDy/ptRokvNQjsbN++HX/oYmNsOGxJ326bphlnjpQzRo4KSeTpDAIwLYKIDsa4HMFe2jHQxUGZHikN6Jn+yQ9t4i6S4ShQ2DZ1e8taI8CzzrezQ7i8Rn9t05y219WOaRtfs86APr2Pu8/YP+VKXlduu0bbtdVVgjgV1gnotAnaOOjjf2I3qjcfdWsEoUx3QGsY8InBtpUlOcjmFwPD9Q4KOQgUg14OIPGyEINIyPevsob0mOJfMUCEf1XpGofkNbnOX4i1CdzZ14wuvPa9zfPlvOsikNEiuGUfta5DOLi3tLqkpfmFGJyr9F+lj7ba7Bfuw+tz+M9tPBcVAi9yRqqEPVhxV3dN4BaYe0OkFOOVwLEJIVGWGhlphRAyjRowz7EZmyLLhnXXc87uAUrm0uiSdmO5ZI/osT/Yh0o4q7bDeyAzBFkui7d/lbTpAqdsJtR4VVQwPYLAWYl88/fwywqbdhWvU1qKMXkNeBzBND+/EtuBvn2RxwhwukDyWpcVG9LNBqpiUiW+Rxplp+6HNMQ0yKlZMGSVIK/HirINIwG+mPrGWDaNQtYNCchQhchTrcUuNrAfdNm3bQuxF4jniHeA7uCL0cAbceDhEdwucAfcFRBspNE+zDXzHID3ihQeenOLEYKChnUeT2QRH/T1HBgMCUJ1uQ9BcBqStCJSxjEgo+Gmdm5LsaqCE/OQr3i6VBgQYruYWk4EzIMr6hM7g+BUCZkk2qwaS6D8J1+Rw4JAEkJcS6MWfKlcYltZbrRZguwsInXZeyxtMpCEICq4goIFuD6SQqRxi/Uxxa4UzFXl4KsyCWTg/kAYQJYVuX0LkdU5mDfyBKvE+2NQjaoANi6rpugP1GHbDmuo2m9LTGt0SPHOuP4qk9sf45wgxinJxoVALolb1VMyqjOv4fbaJM/rejNcN2q0KfP1X/8+veFd79KVRlPPtno6vbCqxZlFpd2+Ct7j6lu2EcIo2Cdbmptb0pbJ6ajwDIGDJ598VhcvXZKfOdummwRbDihwdpngi/8GC6/JGalgS+GkyjxnnBtq2n/4mG6642b9jR/+dn3Xt76J4MOSnn5xTuPbT6o+sVtvfOwNvJNuV6MbtDi/rt/8yB/pX/3rX9FHfutp/d4ffllXr1zUd3/T2/QNbzqsG3ZM6eSxm7S72KfH73xcO5rjeuyhm/Vdf+mDevDeu7V1ckJXLy1zbqkrC02dOXWGZ9uiIKue96FJX/uN79L3/cj36S98z3dofGKXvvsv/GP9ze/+R/qBb/t+zb50QXt4d/7Lf+Uv6ME3PsYZu1BzbFxzly6qttTWh//Ff9DP/vhP62d+6md1cW5FJS+1Nc87qGHjtB8U8I80C/LyLBKIxBfc8c//+m/pX//SJ/R7T72kcnqrPn/ugv7gyVNxxXH8dLxIxxnf2153u3Y1E9124w06fv1NevqFl7Vr7x59//d9q9762Em95y27dNP1TT3xlruVTtf05NnL+uF/8I8lvnh690P3qT1zWdu1rom00O7DW/TvfvP3dWW1rf31um44vE0rSUczrSV96//4LU3s3Rf9khsXfsr5zQqR06s+pd2AGnj8vB3CZzyoqvavwPiDKAyaJzEd1WGXkMUXl1RFViGDyDqMjNWtR1KBPumVIouqUsx515FyFc1pjY1vUZJnsc9GnioPpWoEeLrri+oTZQts4D027j4bewkC3/pmoaciKem2i8JGJ6Y1XD9sAgKYzrZqDliAmjr0WiElarltOtdOAioHt08SUdup204c0H23n9BD99ym1z94t244eVw3njimk+DGE84f1U2kN19/LNJPHDuiE8cOgcMRJ485dbnCyaOHdD31FQ6SNyqaeW+k/Q3Hj7IojuiGY0fl/A3QTiLn5BF4j+zX9YeNA7r+iLFf10E7fuiAjuzfqwO7d+nYoYM6edx6HNHxwwd19NA+HT24D/oBsF8HcL4d27ZqkuCOvzUvbGPmLksSFnlQUquNwDrAXooQof3SG7zBRtU3sL1tGvPMi2X4cNQ3D0AU81BKnuxN8PR7QxtucDDAF8TN2Qj2Hw5PHIlg9sHFMsjGOr3qoDQgv2YSEIvs16wzMaG+gktfEQwj9s/NL2+vgunwVOMaSKHMNRq51e4xsB7VQ5hG0cOLfNUtUsiyFJFLpiJY05Aq8XxF5Moyo6IlIWBDAB8taVbKB4MuD7B4ECItkVeysccU5TwHMHLRAqWYVl6SyPMg6A5Qtn1Y7UYdYRylUQYExET9qp6H9q5KKEQdea4EvWIZPZMQ5HIISSTBFK9YjrmvfAu0HeJarkoTqqPsuIm4TxNiam54qmvDv0weAG1oq4gBKU4RpqlS2jKFscq87iOkmVKDsaTg2tawYnPu1YUuIeYSmoI00HYA1w2BvkHiPgAFqmgTFGKbVGmREpA1cuXswy6XsYUb1uBV/NSSoDxNlIZUDiqllEPiPLKyASKNTpxaBlmRBtIKiUuQ4CfHZuF7ROzEt+DbJuBM9q9q+BiODFflMRiRavIjdxrlzz39CT39e7+g2TOfUyjbQkVS+19HeZ7wkreis6dP6crVy+q2Wyp5EUZtJT58EqBIasjEdzvUtXhRXVyc1cUzT+lLH/sZvWrdogeOoCFeXY/vI9Mv735IxgckQVGXN8B6gWdUzyDj2nitlP6wBAr6crsKdq6v2GYoJ1oI++KM5o2HUvbduD8iNGE2NgPO6qLO/MP13MYu7bWWHBjwi7JfzG0n/5rDwQnLHf7yxPkhHAjpsBe4PHxpt70CDlL4C4I0V5EXr4BpeQyuZHmqIiWfpkrw4SQE5hZ/Ik1ClYaQKPVaKgrZp/NGnS8p6mo2xyIapA1o9SKnvoi8bhPcnvE7TclXSGV/F/ROpyMHW+y34mM+yKwRLBYC5EAxmDXqONGc0NSWLQQXp0aYmJpSxMQEX5JMoE9zhHqzqTpBphHQ3+NAKFcS5VqXhLGnRp4qx2Z10OQw51/RNsfGNDE+SX9gy7R8WDemoDUnxulrXMPx2wYFdiho6+d4AzmWV5Bmea4szbFNNf6UtW7eKCPKGYtyTCuwY4Y+WUijDZIQYoph0Bu1KYckyLpbjlMDE9qBVa3vkkN6lyVUbgBf7Q3B86bHGrXvxF8jEdhy3n5kP4v/JBAe+2gEefu06w37rX3WabfVUfRZAkcxGEQwq0UQqm0QWGrxot9xX8Dr8f9H2n/AWXJUZ//4c6vT3JmdzcqrnAOSkJAQIAlEzmAwwZjwgjHGfs3L65wzzulnY2yDcXixwZhgTDAZJIIkkEAIJJCEJCRQXq20ccK9t2/P//ucvn1ndiX8+v38R/30qTp16tSpU6eqq6tnVobnqevaVgxubcS26EPcmCCRZy7GXAvm6o2waJ1hVptJCZ9MkCXSLgJo4N5dTFSSqMRXlLDZbn/rm7TXAecpjD7zbLYJtoQqdn806fQqKA15q0NHpKFUJAmTK0QarfabctbCmsW2oQ23ZR9Mddr2/VDQdqHcc7BIytlnrPZVqz+TdqwvgA2+LLAqX5Ad4+8RMBWxZWTMe0AbxQRdHXqghvEfMI5e22NtWh7wVR/QybYt1HJhthLrSE78+hmcErbzFKADYYrH22MfH7EGtWLNIi7c/4b9LCpIrpgEavxTu90AcWa/rYEPAuxDK6f71LVv0YvOeopR7Lka20o/GtZny7qB6GPYmmOi4wguhWhRzvO55XBPLYIgQk7/HSCqVnCt9ITlQre1H8b0wcAC2zsBTIahFfRYRF8ifpDlQeW8ZdrotuIV+V2BFysyDXVdYpDlsjWKG49Z8i4xSCJL25FYvbnfq7n9U2h30xPmVEur3m1Q2cRyHicaCFnzjMhwW2kLFS83kwL3a4V3S3us5wL41tP6YES7HeAe4CuyansHiWt/22LsebbJoBzV3LsLv1pl2OREC9tDowgd6CPrNiji+vlf+jk98SU/rDvyWd1N/I9mN2hufoP2sibezUFCtWmztmw8mD1UTwPm0r333qfjjjlC511wlg4+5FCVvKhtKme0+4EH5G5vYU4eO79eB/MsX2FNzVd6PBPndOs9O/Xrb3mr9nD4cvgJh+v6627U9Tct6h//4xr92xdu1vuv+KY+8JnP607/+0O9SuXMBt2+S/riDTv1hatu1m3379SjOeB53Dkn6H+94nl6wnnH6ttXX6+3/8O79Tdv/Wc+Eixrbl1Ps7NJn7vsMl13ze26/uo79Jdv+mv9x7s+oj//ozfr8G1b9KrXPFePufhU1b2R9vDBo2lyLTelLrrkqZrvF7rntnt113fupl8VZwc9fe5TX1A2nJWaDfrOV27Wdso3zyVtWD+rJT5mXPeNO7Q8GtN19pg9fN1jTehJHCmon2Y5FJuRRujyb1rdsVu33vo97RyW+s5Co0/dfIf+5x+/XW/+l49pcWmscw6d04secaiecNQ2Le1Y1McuvVp37lnQjffeq09deaXuemCfzn/MeTr8sEN143W36+RtJ+nVL3qBnvPsp6tiX/mcp52j2fXSUlZrcTzUM574eJ16+FY97hHHs+fYqPPPOlo/9LTz9IRzT9Wu4YquW5rVc/Gf1vw0zNE12f2SjlPHFb0kXLnDiDzU4QcHPq5ynppEYoRgZFkDYLVXEnOO515iwukAwEaovYuAXAXsuKgddHJzK5PkkUceoq3r53B+rYLByLCqzHNeYBL5FbSNVXBw0wO5atLOr6hg0BIvABnBLNBTT2JVapTU9DLVPUsnjVYyagLyg96MhgywUacZDSZ/qlWzmW9iIegpo+0+m7m5alYzZcHmtlRsTOGVTJCSzVagKKOsgl9NeEVZqgyZqqVFpaqAZ5g/yRdFocI8NmMz0D5lM5SZ9pmYLSqZ1wIdeaEyA6bYGP1u8EOWYeeMZrHD9au8VIFMhc5Z+lDmlbKUsVZ7DFJQeskQJiX81qGn/X96+DYBBVy2QnICshntZnmmMQ9Wf61bwRbzQnyMwFrIYQaIKi4KuVLGLcMOTQKuK28X3ZrDvoYAbIFoBLmVOp24dfIPT2kSxSHGbXK5WoAblwyK0IB4Q8pVoHG1bWFClNnuVSBAcdQjKdtmQehEJf1KcheLLKlFrqLIlbzJSpQFMoWQDvxBaVxMbRods3n0P8I9Ik5bwIc3piwmMxbGRd6aErMm0XiLpOS26KxpngryGYCPLSmDAgyZXJlVWDrof31L378Y+8f/UWj9AAAQAElEQVQ2aq3ERDxNbWvbakVcuBaYg5xAK7/GbvrT1tn/HrW5ce1XgLcYWFsD7CMDiWjduiaIPPy4LGNEJkY4UllKKkCWkrxWZCkpGWp/6Hbb66jrHHyXT+F+TMA8TSmjfkZnDctOwBgKJCPGrKBdwLwuOjC38zyTUo9Kvnqsgj0nAt4k59ZPO3meaIf4S2thXhIFyDsNoT0BuJLrAoXtzsLNWnC38BTubttb30F7UU4i5grJh7nuvflL2v6dr2rX9tu1uPdBXmSW1PAgxFzWNfyE4u08TG+77TYtLS6gYYWv6UM1bNTHzLnxeIX1o9ZosKx6PFKBfT28sMJGvB4uUMbQUwsr2nEh3V3B49bQhufSuG7EFAPQ4LluEzritzDgtbSOF+CRXwLcDg9yv4A9BLyEWCaAXFDqeINZk/fLSsM87iDSLCGdeS0N3zUPsV0eAJBibDx2iXUeuAB+Wxn7sdl6Q4PTgC4/RF+2th4CIY8S0/CPa8A3Sci2hwNJeZHvh3Y9IcYypACiXEndT6jABuezlFTk+SqIaz+3jH7Z1yoqRcyvkc0SOn0RnwkbWiRClXbhFzxjN27cOMnDc0xblnpZWJQEke3Nq1w+0Fk/P6/9wKHQXGBOc/NgbpZDmVX0OZDpUJEusE/+sWraSSAH5leUVWUpy/mQa4YDpDl0z9PmPJv3DRw2bdi8QfMbjXnNzdKeMQMF/Rn8AXzgFPX7s3FQ5nTJPsLITfNKeVlE/dBpveiPdib6Wh2Vok6Rr46f61fwy0reS3RtehxKeDnrSMKH4ifZedAsJfkwyX00zZI738adX66Hk9/OGY4Gqpmz7fOc+eVAcjCIH6pwj8slMeHIxbwgVhx/HQ92e7kdp6KcdR3dPmQaDIeK367iZch/auffcIrfFtq7oIW9e+W0/wQugEwcKi0txsvIMnkfQPglocOAFwYflsZvPy23f27nfO15HG03mHYgatn2uitnXXEfAszxoNH3Ru5G69OMeMzIGyTdN/s4delgTG7JJRRkyEMSyLgZSFh1tOF28UsdBx2j1v/kG/JNZxuUDjAaLDTUfbgrZJHw2uR+TQGvre4WXZNxgFG7XajbGbNGu6QFNoblibUqa1nc8V7rL9bRUT3kGVBPDlVGmGa7DMtn1AbEYMJxRjgAO/yEDjuj3bZ+e9DIWLA3FcizSd2COTK7mXYagCzr9MBtj4YyNWItn4yxdWOmrN/8EYeR3vN2crGOU7/22I7oDdTymIh5Gesbz+2YOz3RARep16M/CLgPkAk7Uf5/A9URQXHIJmpGfXgtzeAbzEFE445PMJ4L22ynbYRO7SbtfgV4ANZduZ9RMZbtOLj/fv5ZbY8HdFKPZGr10obnNgNJfqzG+3fH2gSe+wHiwXJNF4Pob+OFccIO2xR2kN6PMkaec9bRoLOmfk0bztfopNGIAscoRrUXbnAionPFqQlgNNg75p1vTH+jG+4KvpxITEhqqeUjhf9oxfdoz3zabvtDLKEz+CH70NtEGwXZpKVEGrQDx5C26S4mKORyJzqQnVznnHuelucO1o51W3UHz5aldet00BFH6MHdD+qmm2/QpoM2aOO6eSUOMeb6c7pnx3bdcefdvA8zl9gzHbp5i3btelDD8bKO2rpVx2zepBMO3qK5lbFmPO4Ly+y/cn35m3fpc9der797y9vV513vovOO0I7dC/qnD31e//qRz+q6r39Djz/pSP3+L/yCLrroQjVFT+WcNMDfi/jnoEMOEmctuu3muzg8ulsHn3SuvnbrPfrGzd/mXXyoT33mOr3tbX+rz3zi85pJpdYVc7rpG7fo0x+7VFs3zeunf/ZVuuiJ5+qSp12MrSv64Ps+oQ++/5P69jfv1mWfvJKPA40e2Ftr/oh5bTxiTns5wPo0/D/6xT/Un/3Cn+q3f+UvtZe+PPWFz9LTXvYcPTgeaO/yihL25Ywl0cvOgDyB0+uNtYw/VthPrzD3ZxjPwzcXOuKgjXrB85+g+a2l7lyUbrh7tzYfcrRO23aQ/teLn6Gnn32GHn3eadqJ7n+//Mu6Ycf9+tjV39F9D+6V8EdWjvXWv/t7DetMhx1ygj7+kWv0b299qx5/yjGaJ5aHy9LV+OS2PTv0n5+/Unc/uFuXX3uTrvjK9XrcqY9QNRzr3p179EC5SR/69o3acOhhhFkTU1trfxIZA0J3fAfIcfflVEOfnTa69JTSXxRzwSHtObIKN9c4bjPqHoCUEbzwoCTUIeFaBY8qCThvRNp56ahTztfmw7bRaB0PqDGTMkqwNvmAAtks9VRliY1Gz/4UWSVOGvKelHMQVJD2nwLkkpLrMKNNG2iLhD8ylyKQKYVNSYlyrTTSihefYfwK9ogA8pfkmgfRmCAYMxlWRpSTb8ivsGCMedHwpBeTZQVHtTqs5+Gwol600UzoihIPo6gTdIX2W9AVbFxBDuJrxTfAxBNIoKWNerTbY/HBaTJcVrCQGJn75XnOArnCAms0E4rJUrSLXnzFffWyfnwZjJ7U6/VkPz4crCJeaPBND396w33hRRdrKxPeQ7wfdOBPxhgosFoyVkN/uoDzS0sgAtYBuSpJB5DlHvJdvQMoI96Aaa3UppL8H20HnTAbygCtoNQXziPvFCVB0I45aMTv5tnOVj2CXOZ1sNYA45FSoeSHf57Jhy9G8PBZJx+UvgTlZnW2xW00xJ/H7mGBLa1MSFNTcrt2bEr0E2QpKUv7I/HAsB2BiW0J+5JtQkFC3sqy5IxTLRLa16Llrt73txubsM/zp8Wq71ZrtKkMvVkSdhpJWW7k0Fx+sciwN3jJefyZMrqYAtbQ4DuPDy0SF9xtiOMmqCUmiLwlJ/m1xLY6D0WJawecNnstQg2MMbLWFmNAMNiOKSJP6CDj8tBDGg6XbTRGbHTHgYYNzXSMkbMe0a9oizzN7XeltTkmYwOCRcEKG1DnMzMYQ1ikMvylFuSSwY2LlC/bY0rsQ6JdqK9Whnt7MVrmruJhzItCxKHcMYR71FtLt996lXbdcT3r4UAlBcmLE/HufrcY6YEHdvAF5lbteuDBiIUZXm7ty8FwwOZ9GDHTsC77z1KWFxe0wvMDVeoxesPFnbrxin/C35jBZT4emKZIxIW7QqahI0Y9oW5nvzGe8C0TY0U+1kDafwgd1hpMvizXPOQ7NKzDfjEZuc6kvnnWGe1id4NBU5APIz0gBpksPElPPLZGkRjXFpMipB7msqzBZMtTIcMv7UZiziXKCpDlrS7nO4S2FHfF2k4aqQljlbTyq3mb777Zj9Fn9xs4b9k85crXHkKQLotSeQV/ggRvKpPyaV8L1gUfqviAYi2qvGToxjwWaz7SVIGizGX5zPW7/mV0Aocl1pMske4ATwasNT1ZTTIO7lMwPF2Ax4tGg5WlxF4F/7K2lt1vCc3NaYaNeHeoUlUlBzC5EmOXd/akJKfzPKesVKra8pApctkHFX2rSvo0U3FI02/BwVBF3vyiLGXdli1ov0NO2n60riLPsS9Xot+520xFxIJlXFZRnmNfXuVhh9PmFdgZsUIduydLCR2gABkwhSd+Gta/mjiuGWvPT/vLPjKNuY3MgZfdbQQfn5qyKpmgLUYk2ssSbcHtZK3Tc6cejXghGGiZQyf/W1ILCwtx4NP+edve+NMx/4nb4tICBz5g8m8d+U/d/CdvS3HAs8ABUnvQ47z/9GyJQ6C18Mu/X06jP/TR7U/hl2d4NevY2Ij5PtI4aE2I0CPKY8GhD2IyuR90ib6pBTwxNubB6S67PNJRzeUkEmNn5IxNooJ1Wbdtq9mr+pBiwMuzbTaGHF7En+mxz60N1qhhrE/YZtsN1qVpf0jb+aGPdPDpi9es8AH7P9OacTYa16dd85z2b+F4rR7wsXVEWwGedWOebZjPxVhit+O1JOaqaibmftsXl2XIGBCuiCv2tTW6aj8DDOy3XaiJun109H0gyzpinvw0YM5meSmRnt1wuA494UK7WIn/fMk/yNh3Tk4pvNr9pn/2wZgFDRYiDlBSLiNHiiq2zhlyjLFt8nN8jIzR8IxOHjfGTB5jdFGpu6j4X13o5OqqRKWpeEaqA0lflrUwlIhjynGf2GRbbP3DAnmXN9jsIXKfSaKJ+mY4GNDvdwLhXFOqtOYgiFTEuH1WE/+OA8MHOw35FkhRCfHWLmLIseLDJT8b/d619lkxTSPn3+6yPh9SmYZe+LaTDTp2tqZgIlc7G0isXitOuv0VxMfsvTAEViII6A5dog6XyMPe/5o4zG5oaCl8RCeiT5O4Dzso27/iai5UOxtxkNFei5x8zhptJOIjRXxklgwk7mtx8YXn6x///i+1p5jXHcT51/ft07fvvk+HbjpIxx26Vft23MP77IixYCc0XNEhG7ZoEx8Ddu7eqYV9ezXmnfekk07SPtbIrVs2aJ53v8305WjmzRx7lz57sTz1NMqSLr3yDl391Xv0ihc/Tz/2smfoksedJV4NdcK2Gb3sKafpmeccqbtv/qJuvelKHbm1r//1ymfq9S9/srZsaHTVVdfphm/do//82Ff0yS/cqdf91G/rxjvuULVBWulJmzeVOuP00/SjP/YKbdwyy/vjRm09+BBtPehgbNsjfzgQ7yb33bdDI77/LT4w0r//08f1F7/9l/rUBz+trZtn9dTnnKrfeMsv6Cff9Bo9/nmP5JmY6euXf1OX/sc12rtnWQefeKye9hM/rFOe/2RtOHqbxrSbpwrK2JMW49VLpJOUFUlNb0U9/HP4pqQXPfVROnRdXxuL9XrOEy7UIf1Ch87Pqaz3ai8+X1LSA1muz371ao2Y347HnQ8s6oJT1+tFTztTL7z4OGz5HB84H9C6mRW961/fq0GzoNPo85gPmgfzcYYtq5aIrXd/6As6/JRjdOFznqK7Bj0dcczRuuvOO/SN67+lu/ct6c3v+5BEe9ziamMwknFLjFWHCJ/grt4SyZQSMbcKWGh0iVP2BJR1QmCqH9cQSFFI/dXKZKbKSFCTslDXUvOsOmFNC4u0nLYjCWnpRT/x6zrhjPPZ4MyoxyLdSznFDIQjBKcmoi0Oe1IPeeqsSOJQJeuNVaieIpukTRMDmAca6jRY0GDOihKDm2TaU5YnVaDMc5VloRkCrSJdlbn6bH4K2vVv2iCilCnQ4+jQef97ODnlOTYF7Ukt7bXU/CTlSbykwCOfAedz015S1hP2KGgeckK+p5yCPEsttWwgKUEpok5PJeU+FMvwQ4+FNVPDpi7RhzxQojDPMmXI5SlDF+keOrC5Z7+uCB+u4AkTMiwApNrLabMQCUavIQWD+/TqSf612oTuoiiJlxW98tU/ouOOO1Ep0U6gWE0rUdWAxNWmWXPI8Vh1E/SBjMRkCHrgLWRa2YZV2IutERtNAtbU+TZwuSPfoCxA2upMDJtj6vaj3HIwuBDL5HKMl0iaZgl7p0DEaZdZkKIQxBdBo5ILQZQJKRJcJJwBiaSBLl9RFzZcZzu4nzUbkK9ZGgAAEABJREFUpppNTmx6vPFx2jzAE5SB2N9hNs02W9vaEqeN0G1bImEp27GKYFsJMpntmaSD/1/e8F57MZKMU2zUeMhCG8NjtgadKiTpQ5dracqw50BgRwJZomzir1a6vY8ZTMKADCOKHaGXXHfBEiKTLDKT1BomdnemtJ5ynY7T+rStNJ4oMvEYNW0CVdQg7XzLt57WEkpClanLam+kmbt+aMSGBuMjhr2ZWKvDTZK3JhpwLuyc2kCuQVcUqIfIimr0dvJury2b3BPUiDglje7W3kbWY9vEOHV4SH2qxBUFvhnB4WbFgDFaDR3GK1vF3Td/Sbdc9e/acftXNVzeSTND6o1VFj2tYwOyfrbSTJmJN3jdf9+9uvuuuyXWpCovVXiTVOQSz4Wm7qnIMnkRo0X5T0MW9i1ocd8e+YWuYZ40wz2KF1nq5EWlvCgCyfksJ53QmStLpokhTspJpwSPNbTIcxWkgzptkE8ug+7Hd9kaVHmlHHsTsdpBGEor0Y4e5qcbBzEmDKsM81zPyBK1O2Qoy6ykpYl8oixLKWzOaTcn3fY1KXefq0oldhUl/cpz5cCHAikjXeSyrHW4z1lK4ZcstVT+oSmTAGnLroVoU8pkXifj6HcfHFcdXBb2FilkLZ/jKyPlrr8K8wzL2NboR4a9BjaXffq0Bjlp619cXFTJsykPII9s7vaoR8cm7WaIJtm3iVuALEyuRE8g8H0PNDEkbZIJxoxhqLgzXhQF38oS8VERr1VVxm/qzMVvD81oxodAVZ99R0XcFYxTQZ0MdFeGaQZltB59xv+hM+Vy/0v6U6K37JcKoK80OGwq6XteVvQt45nMGoddrf/DWPGYC3vN61oMmuJOPRIZIJsYy9SNSYFO+y/PsbuFD+9iDFOKesk0S9ifyGdymcyjToxZ1C9knVmyDL0KmqJO5v6lttz9zLNcXT37sWJt6Pdn6fMM6Afc15L+Rnx4bA10CmT0wRc9D1/QcQaPUcInjBhTq4ZlkDPPBxfGaBiHyzUvloYPTWoOTjoMh0tqDzUGGvE89sGKUVMv/mySw4KR1x6ezw2gEdoKKzDH7UPI0iRFHglgdgeKPVAuR8AX9bGRuy86gQQKuEeh6QSoYD2lNpXHPBOahv5hTzOBX7BHUVbzwtKo8bOGPpvW8OG48kTbhEwcmdw4DWAtYdTGVuhDt/0UcHvWA/wMCoQfh+2fZJEOWyj3msAwMVRJBXFmVB7LRAwkERxZzLyEUCLri2p0uWZ8ag3sb/T5kMl8y+V5pWqGg1HguEAJOtgd4668x9tC7X1sFm1animG2gRar7qLk9SEh0dQ7ufyGMoFH2X4wWlSq7FFiS/z3Df7tPX/iEfZSH622oYUjfboBy1ZjyvtBzNXEbqcxbjV/S0VMAA2Stzi/jCfYoU8RdZh+w1q7ndl5KbAFVniBriLiYn/EOAeeZKtXhfl5FL4kmIFaBiPte0SW441w+3bFgKHOk2I0oTCFRPFGSVyCQVc6CVHmdORoSxkgkFZyLc3mrV32ozvIeiEQSlGF6xn8mYBPSVr0TJzehz5nmBZ0N2FpsjSdKQjQypsNTXwqYlo1X2ihUhG32nLY90w9xv2UUYN7eB8BxyFmrG1UD+0kH/o5ZIDcdxxR+kXfvF/al+5Xksbt2pvf73S7HrNYvBR6zdyiNHTvTvu17p18zr0kMPkvyYR7397OXjY8eAO3XXf3RoNxrr73ru17bBDNH5wp552/lk69YhN2lhKPdYwllwt0fBy1td3br9D6/KR1hWLOuagdfqJH3yiTl6/oqM3DHXddZdpxz079JiTDtJTzzxe559+vA6Zn9WDd+3Qpz/6WZVpVoccvEEP7NipHF/8wDMu1mtf8iQ95ynn6SlPfKJOe8TpUtloZmPSD7/22fqVP/hZ/ehrX6PP/Ocn9d1v3aFPfvwy9TfM6Pk/+GQ9/omP1Y4du+TfrFm3udBrf+qVOuLsI3TUeSfolT/1Yzr60G1q9qxo61ylnDOCQ448WHMHbVK2ebPWbT7ILpDfXRXvtY16an8S78W9kdeKFaUi08EHbdSeBx6I3/a5/qa7dNNXr9c87zE/+bxLdPxsruHuJf3lv39c/3btjbrpjl266LRD9LxzT9LjT9iqo4qkMw46XC9+2rN07OZD9NJnXqKnP+FivexlL9Tjn/Z4XXbtdTrryU/UTvb8Bb5eD17+g5fo1JNP1Jcuv1anHbZRh2/epP/84le14cxz9ZavflObDj4IuxJTATDGrdVEHPGWErz/G4pcKUMuy7X22ZqKQn5+GgkdMQky5EgnoDVIuR/mCQVTTAQxyMJrZM3R2spOe1JRg7LW/I7XJ2AHyrU8zrS8kmuQKo1YsEeqmF+5RpTVtDnu5RoykRso3VGeVsCY0gaY1kEzahVM7owAqCKNJh5O/RUo2oqVoXiKEAhjpZWxxGGR/CCk3FQ+luNAKfjw/Bs2CZmEs3vQzHXQ16OOZXoEtf+9oinMh2d+THLrIx/poLU0HqkHTMVisRY98j3rB66ToIZ5wh6R74UNI5ofomKglTF9wmYfUvW8pNgGw2leoOxx+581wEmtmGeYYXgq9KRezzfxs4IHcc0KiNwqzbJMK72kHgNOsQbDIS+djcgimUENtdQrZ+ry5iHyX10ZhR1IUiPuDXfcz53xcp+AHyxePg2D6SA/aMLFk3LXEzHQ0rV3VMGvUdpy0ZvgBTAgbE6CyJMiS8kk0sEjL8tG/6jny/m1MG8NEhWMYFku8pFrU/C4guGHhG3zVw8jvuax4Rmx8XHeBwfuf9geN1dzbcNpoyHagfu4H4R3DgDVGoAh0c+UkaGPJllq03pYSjsUi4pRH59aeYwD9tbYG5vDSNeEOaPE5qDmAdNhQNqbZm8oY+OKrOuLBdLU/XXZiE3tOPrBWNFsd9lXLUZsytHP/Gnzq3KJQcuBu2Bboy66LGHYG9ENChJj6nRCOKNfWUqCRQkXdbgj3jrdRQkZ+8byq8hgASp2PBi+QKY8p1ZiFSuS8mwV9rt1IqT2x5ENaNebqe6LWEMfRbtoQWwFcVK9hOvpf2x0YXMl0F4ZZC3IrhaS6S7qk2wmgEwuhG0YhGbd9ITfkiiibEo7oSkjacf3vqZdd1yrXXffqMU998tf6pf4krKXL1P333uPvve97+imG76lr33lK/ryFZfrRtIjvugXPHfGvGgYZV4oyzJxHi7Ov6Gltm7doi2bN8fLNm7iK9eCBsvLWl7cpVuueJeKvAL5FDk6jGTqB2CRKzEWWUrKJrR7+UweH8ojT1me56qAafCKXKYlT/LpYUMFD1TIFQcgY9yz5HZaKLX+W3sP39MRz++Obz2JerYnZUnJ6QBDAbWc+TnpRBuWL8pKfqmqyv6Elqp8cFCVyivbWCjPK1Cgz2lQ5HIb7lOeSKe2rUhnbVrEtNszEumUsqhfIFvQ3/Cr9aKroq1+OaM+NrSown8JWdfv0K0FQQftS1OkWRtMCexOVKK9AJyaTVk71ydTEueNWTdmZmZDLiGbUqEOeZ7JaPNJ4rJu+9ro1hivM+26QCNcrZ4MPYb9lJQy/FPgR5DoDxyF/zNSRaIdyuFn2NBC0Z71jnlIjVkrG+ax2w2QRyIuyzhBGEDoFPeUEvUzYrRQQey2yEmD1CKDCjnXa/3SagoNGdUpy1JCJJHJglpvluDhDKdT2JtEKW2lkMlpz3GR6LNjI9LJfkUKeddB0hpCPlkfiLXNdUMmTfUhhCyd4upks5RgJ3yI3hinQm63LCv1eamfgjcTx1WAeKvyMuRy18/SVK/80zoiPMsq2lJ4Mb5QsWdqDPZUzQTtGjvkWdJiUA81BS+Ow8GyAkMoB0JDHwTFb6MMeNkfyHpq1quawPJq6rybIiyDE2aRMb/mmdYQ4wHHAunaPGzxwUM853le+jkYYCAjVoifht40phN5l7tfbTktW5bGINx9TXyDn7I2yz0BXxMpF8BKecKneaCsoMzjHFrkeYyh4qf16Aib3S5qlReJ8UsxjgnGKhxuKJZ/2rY6O12/hf03woc1gLpv9omrANShF1uyXD6kLmCEfspwbCwAtsNZBgHStuNWU26bMmScoyiuFLGSkQ4u+rBykguOcHErQ7agvCDmC+K5yBN+UACjqOOL9hho2zBg/AdLQ/nPDAfEy+bDT1IqSwsFYlwZ4+YhaCZ72EYx/uzhQ5Y9UTz/IxaIrIgfZOk4TUZ3OxoZ890SzFgBoFgHp1HGvQNJhf30LdFTuimmqtwxp2GFSHezvU43WjER1aAhSYu4l8bcf9sah334wWnzmpBoxdu2XA9wwV1jVyK9FmGOJo2tmpS5FqBvuIPG2x7CWZUxiw9GqTUUHVLG2uJninvQ0I8Q8Y1aYUpCMYm2SoI70ZipTUPNORC2oWF8asYsPuoxZt77duPX0Y5nGnOd+VM71qHxPHDQkY/gc/rhQPkzn/4E3rsKPTDMdF+5Tt+te+pV6zWnIl5ht+/crfvYWy2yfu1ZXpT/L9CHHLRVJxx7jDRa5rBkgx7YvlOLCzu1flNfM2XS+Wecpk3E9tx4RdmwkVJPtz24rE9efYtuvnuPrv/63Tr1+A3aymHKxq0Ha/2Wrdq4eVZ8v9PJxx+pxFr89etv0PZ7FrVvz1gXX3yOfu5XXqc//9M36IJHbNZh67DtwUWdd9qjdMnjnqilxSXt3H63hqNF7V7co1POOUFNvVc77t+uKz7/Tf3ub/+tbrllh370J56hH3njq/Xc5z1J69YlJRo86RHHqI/NWhho+f5FfeUTX9Cee7drw4Zcw3pZ66tGX/zoZ/TVj39Sg0HSDd/6Luu4tBLv8HTN77+MPy+9nAP06P8s+mZwe6NTTjpNN9+xR7/+d+/XP3/8ah1yyDo959HH6egNK3rFsy/U8YfN6dv37NFl139XJx12kJ73yMfojI3r9T+e9XT6uElXXXuz3vIv79Py/AbdQ0zc+cBufe7yK/XWv36HUpbp7e/7kD748Sv0jIseo8effqK23323/vot/6IH7rhXF592vIY77tOjzj1DP/uuDyg5HrtgY0iabh6Zx3wzscz3hWcTOvwszfNMyUiFVtexxHRP0U5K+KW9kUAz9TSBCYKaQggiL3HjsjRpUuabUACBD3vN3bmObx2XvOLndNQ5l2jmoGOUrT9M2dzBYKvS3GbV1byG2awGmtFSmuFwiHTWV5MVaO9NIOgKgwh4mJdGr6ZGrVIjTkWdHnDIOAG8HCfmvaQsSwQvlEC3TYmAMIpMcmwVWU9lr1HeW5EPnIokqNGD9pT1QFKkV38LSPBbFD2hX9SXaEK4hjS6JjoL9HYy+9NWprBc2NqoxLYcJPpnZGlMOw0RPdYKD8oV3oiyHm0lqUdZnHLygFnh0GgF2qwgR30qINAj7oEk31MvKaWMelFZcrqXsDkDpj1oix5lGUG8bn69Dj9im0497TStn+tr9SeRnIAOc5HPJoDQH9ZsJ6ZI4j8EU4CxTebvowYAABAASURBVB0ySjoxQp/JhHFKRa68ylVBC2CaslwtLDGpg3vcVsOC2WLEAgPwV+OCMXLIcI8LK9TaQMo28LDPE+kCWL/ThjIaMaJae0NP28aYNiaIdt1ew2LNg9ttIocL2jrTO8z2mnKciN4nmsILEFjtncQaFXQi6rZt1Iy1N6BDHij+VekhG9TAYMDC6E2WMcKeEXsFgCb7wqixzw/sEU+zMWnDeTxvqYeB4Bk2gD6bwLGu9tCm5msjYCPQsFGtbZsxeTjGQ9CHRINaNfbV2DrC7jGy1jGOetgIr4kxo6/uPMA87G8OALIUuG4HRGNMs5QYtVX/TTUhj8kWQw5iuQkiFrI09f60jsWA0KiUMf9bJOIlETcF9Ys8V2aQzlKypLKUy/wir9qXcmheVsqp18H1U8pEFfqGb7Gvof/2zRAfDTkUqfFLskCyET2lHqCO/IN/qaVQgIzlHgoLZiHTlYW8QmEkqQrNDkBB/kBY1wFIoRrZll5/xUd0xcfeqW987Spd+/VrdeXlV+iLX/i8rvjC53T5F76gK794ua78wuW66qov6/pvXKubb75JO3c+IM/tnAdWwyG6x3OFuBRrZuLw33Nt3fyMjjzyaB1xxBHaetBB2rx5Iz3oae/uPdrJF7Dt93wHA7ANeyiIdOYEnXO/bWBCf2J+dy+2OekoczXkIO2FuyaDKFPLTIEO29mNoWmsUUUu680TFEzl0RvpVvP+d+bQWkbIZUnJmNRbW+50gm9KgLVyXbumVa6yKhV2EGcpFSqgWcoRTxO4dlIihhK6jOhjBg84bQmD4olcJiVN6id4uexHj1lB3BfEdgXyqpB/O6VFX3lVIZtZVcDj6pfXWAtYB+Jlmxft9jcrWDMZc2Z5yKawT9SnYTiuF/VZZ9m5wWmvmk1vSinkTGM+ks+iz3nYXOSJbiXOmWte9lu0uhrmXYuYR3QyM5Bv+5Xjv6qdv2Wh3H3Ezx5vFMvtGa0lGfqxDPvGwGtbHXPZ6x3o1kH63TCnLTP2fEe2iTWQ/pPHIC4Hhlcg01Z7e8dWFjDbzoMHk11uubbUd7oednVf/6q8xP5SRem+5MrD/oRMhrh90kzWbR9oeE1t9VkPApNrjE2AQ7jafeLFx5a4MDFOJeOcl5WmbeU5+hOeZPwQspUQ7PVFLinGI0sJ/+arSG09V/QcED8JmQB251WuqipVlX35kHGmP6eZuTnNQf0PaXe/gdVfe3BkeZBPUELLakamVR9d5EPnQ2iu5PUhw4gwSL47sx/CNvrT0kS/5dCAwswk3ENQUGUS2/ZbDDMsBwzDT6pR6/VIMsJQ5J3AW/iePJWiLoKOmwmTgvaiNa3akLChRfCw3HYkC5Fua2AbjAJkrGlFoFBRFsqJFa+NRhZ1qOH2ed40PJvJtW3ZP0aGrgk4sSHD1dWjE2E3dWPeex4wB2r2AvHBx3nQxBygc+GJDP0gT/JcS9FGcrNocwwhhz1j5lH4hxKyUZZ6WdvDBHNyrUmGYRl896vzSWprwJVi3hBnZQfHnUEFXIRdInZbG2r2MP5NscWFvdq7sDs+dMxt2SbbYGWJ2wiZEf11X7uDgY52+6axZZhXXjMM6zVGw5oX2Vqua99FvegovYZyb2OLdkRjWdDkpFN4sgGrIm3MRFF7w43uSYPnvKYYNXprjwUHAyscqFAkE+9D3H7Nvtx0bN8zpm0d1gYCuSE2GuqOQWM5dLnca7fbiUaxM5yYSIB0ILCeEu4h3d6w032FtHnXyYQMklwkgt/wXjRtB06D4WN4Paehwh6ScbV9tt3UsHJz0cVFinuWUGuopc5nLkoiaSYZX13l0EgTUNppgOdp7KlJN6yZcdCHz2rn7SNTVECo19rxkHQMQKMrPvMuvfGN/1O7qi26btDTzeNM9aZDNapKzczPa4lDjrt37dTde4w92rxlsw5et17nnniajttykC485TiNd+3RIRs36/OfuEIPfu8enXToNq3PMt43e2pWenqQg6D3f/Zb+uO3/ifvD7UWHljS3/39B/SJL39Lb3vPpbrj1ge1seypXpnRPYtDXfW163XQQbM67YwtWtAuLTR7VaLv0I0b9OhHnsRHvm/ogx98j97+D2/T3/7t3+vm227Qj/3Ey3TmaYfoQ+98t66/+iu65aZbdewxx+jHf+LHddrpW5WnfUoc/Gy/+1Yt7x7rcRedok2Hb9AVX/yivvbRL+vDb/6w3v3n79ZgYUmbj92sJ7/ocTr7nKN1SK/RR9/yDv3Vj/2Krv3yjcqw0z5n+4gHkxr2zeLHH68Xxkuci+3RfJZpQz5UtmFGH7/6Xj32gkfpR553iZ722FP1no/+pz725cvVn53R1qKI/wNYv9qgpaWxKvzd9PtaXD+nmxZ36rO33qm3f/hy6nxRn/vyV3XFl76tR559uo6aP1SnHnea1s2u043ful1FlusRjzhDJ2xbp+MOmtOhG9fp7Gc+Qz/1H5+V54j3/J7nHTzPunRN3LRzyjH7fcBsb2IeTmeKeyw1kMnVlrT3YLksAI+6GKLkZ89ayFGJdLIgNDSatzZvPvlg+xatwoCf1uDil7xRj332y3XCOY/T4aecq/ltJ2lm6zZVGw5Tmt2icbVRdbFBowKKw0c5B0PFOi3n6zRMfQ17M6DiaKRU3SvV9HKpRwsGU5WMWB8iRYnEQUgTixkyrPipl5SyLJBDRZk4MPGE9cFJLxaKkYTDxQmifyNIlPcC9Md9I22ekGXq8J7STDCG1kqUd+gxMXvIJQMHp4dBD52WCTQrsl7LmzYc6jQEd5NWtNIbY+5I42aoMfyMB+Ts7IyqmUJZkcINQnaFQJAaqddT/Jj2khSOgfaMnlyeUiZviNYR1Ju3bNGhhx+uo485TiecfLJOP/0MnXf+o/WES56o5//AC/Q/Xv0aHX74UV04yD8Ztw7C64k2uEKGblE6noBSmhXtJR6hKRVqZdOEIuZy7MZF8iIJR1VeBXJozsuM6+U8iZP10BC1FdWoF32m0ZgoPICsw2gczFGORtejRurqmoI8UCh3OfqDOg2/baNtBQ1ook/RTq32H2yG8pD3b+/UfNVueJjXfhgaSDcB1wwL1+TwCb7IaSMvkoqCzXAFipI0+YyWDfHDcNIkdceq0T/ggMD/eGX77xYsszCBhQUt7AWLe+PPYxbILy0ttmV8pbJ8i4EGSwNklrRseeRCFuo/q1laWKLOkvyPZQ6R8+GSMRxyoES7/nXs+A0l+uyvqI0Ns4lQp7uNjcsG1Bksow+dbiP+wU636X+sE+zdu1t7gu7VXujCQmtv/Eo+G0MvgF7IPYZTeGwp68bZfDHGbjt8Y/+wqbK97oP//Yfl+Dch6O/AGMhl7tMAWW/SBmxovNHyGNpulwUorz2OBGVjMLcYCgYy7uRE081DYB0B1pExusf4hkoMOHHEeBP0XIwv6RRxluFByriHUuRdJ/pmXjS3wvg7A1gnattjPrJw4rKWSHQ3l5Nu20i0OTHBPNBeWRC3nsKehNxDIWI1BPe7ZeRWccWlH9MnPvoxXf7FK/X1r13D15hv6pZv36jv3nabtt97j3bvelD+863lhX2yf7OeVOa5vPHO7AfW5JR6WuYFofa/LEha8A85eBNfZw7S7GypkrkyN9tXnveI0z3a9eB23fW9G/Tpf3sTtkQvWpoSmzXyUPdLQQslz+/JWqKH7RPVJ1dirZgkqZ51yf1owr5ubYqXFezLmcvuU8qSAgnaAZ3kBFkFGoNnihxkcmVK6E9r7EyUJyoHnJ7ANmgiF7FK3PqFYsRcmGI4Yv1gHjuumUM1cIytRcTfpPVWz5j1fDyJ8bo9MKDeiPk/4ADGuge04Q3MgfB8bIhPwyrti/AN61xVleoQPHzmvllutV0/iyVcAJseJ0j0sVGWJa1fv96MKViZw/wxbXYYsdl2eioUiU4yMv+tW7ZGCpdHzv2iqfBPa3NDukXMd5ohF7JxC/sjxY1CZvS0nOxkulLma60wUi50Y9RhuaMdj4uZljUypTTBJMbzimcafu386xixTEgn37FyEgvuC6qDaZkOZrjMX7xjzQ0bpCwlFXke8DjmVa5pO7SJgESccqMRX2tspe1EfSNPbb2YO8gn4DouS11/UqGCOZvnlcp+pRk+RPXnZjQ3N6u5+VnNs3+Zm59vKYdC/bW/SeS0D41m5tQP9IPOkZ6bndPDwXIz5YzyvFRZAmhOX/MSW41IV8rLKvYnBbZVpE3tg+gL+zMGRI75AP1KgdYrwcvggGLiC9fLyZsqeMjiK6rZJUGylJTlSUXK8UmuCnuqslRVrSInbTuMxFgk6pjmVa7gYb/VEnIMjOOoxZhnCoGl7sf1spRhSlLuOinJP44Hg8phoOU65Mg4bWM94o4ZrzODmn0Ae4GF5QV5X9AwLxuejyOejz4ENoasKTXx2IQdoZrmaJOLBKY1rF+1unXGH5Ma6jd+HnJA2cQHBKyi4YY4DTBZyLr6GkwUTjh0UTEe2N7ZH31wOXqCWM8kjSFcjRqeU/7N+OHyUCPWQvcTLuJ4liZq+tewDrs/Y/q0FiLfRBk1whfu2yRNvo6ykdy/MfmGtqfrNC3Qy7jTDJQ7tmekBPU8RhwR97yJNdFFMFrS3TETM9Sipj8tVrC7lXX9MYdQTaz73suMKKtRXtvfMVZ17NebsHEcfhlTHuNun7ktqzElKLCUO2NrYzNyD0EITm9tVdZ7KVZ+alCfO5dIBUg3WqHtaTVenxqNiQe/55i74huOwST62SCLZuyc9pOsRew+w35MzLMpkudOir2K59AqWl7KcnnepoQxwN0TP7iYZycJ2mr9TNsY0Ti/BhiEKZSt4YUMNnvcn/fcp+pjH3mX0rbjdL0KfWrHvVrePK8tRx+hPgcSYw4M/Zs/K7wblrx3Lu/ep9G+vWoYI2Vj9k25Nq7boCde+Djdt32nDj9qm4474Wjl+K1in5XnpVRUemDfSPv2LWkdm7MnPukxunNno6tv2aOzzzhN5516pD7yn5/R7/3JX+nkkw/Vm37tNXrVq56hf//oZfrYZVfoHe/8KB/5btd3bvuujj5pk170mov15Kefq4MPLrUZW08/+xw99lGP0Q1f/7Y++7HL9OmPXavTTjldZ5x/gS583KP0+c99Ve//27frI+/7mM5/xFa98nWv1At+9Id13z136c2/8Xe64v1XaGOxUWdedJp+/HffoFf94sv0o7/Ce+mRme67835ddenXtLS3kcc8n+nRs8Q5Qaaa8VjpJY2TOCxbVsk7+g+ct1UveOzp2rKpr5Gku/mQuGPnTn36i1fr9vtWdPIxp+pHn/Vc/dxzn67TDt2sq753q/7x0s/o7R+6VH/4l/+gu+7eocW9Ix1N2clHHaTXvuIlesJFT9Shh23RM5/8TJ1y3Ak648TjdejmzRpxuLaTsbjj3ns1v66v8x55mnYzXy544y+2h7ysYV4Hp2CO+fDQ86hDxAKxQTgQKk0L3oU8z7oyU7oDlUPOAAAQAElEQVRCmaPOKcXcJ9yCUkCMwcdFaEDV5I5e1zVSK2SJDm0F7tPKkaa6r0gjOi20MjrX6olSpmma4sgzz9e5T3mBHvesl+rxz36pLnzmi3X+k5+vc5/wHAb2mTr9cU/ViedfoqPOulgHn3SeNhxzlmYOOUEr6w7XcrVVi9l8YCnNa5DmtJzNyb89NEyV6gz0SjVZC+V90oWGKz2Nmp5qr/TKMDup5lDGm5QUPJaRnlQUST1KvWDnWSYRNKnXUweS6vV66qWelLh6UuqxtAQk9eJSl2UOyeiZb0iKtPyzooaJKsJUE9oj7fJQj/4VKmO6VqzQeTBmKEfjIXecTrngHXX8CXriM56tpz77eXras56jpz7z2Xr6s5+jZzznB/RM8KznPV/Pet4LJvgBPZv0c577fD33+S/UD7zoJXrpy35YP/yq/6FX/8hr9dofe71e/+M/qdf/5E/qJ9/wRr0G3ote9GI97enP0MZNm1g8a9Xxf/wY8NAb4demtcVdCmCQKasdoSAHVUvNHONdYAYpTeGyFq7NfCXToL9Gf42OGlH6a3kTSuOyMA5IIPK+Zb6Jk0wokW8RAwVcnhgocPsdpjrhU2X/q+NNKH3ar3w/HfiBvBdrDLbWSXv71dg/Y8Mcf8BxGGDznvJCCScYJKjj9hvU0sYIyoIxDAziMMMHHYOlZQ0Gy1riq3r7K8nDdqPEIYy/VHWHHsMhfMObMQ59FqfgcISDmmU2aEPK/H9aGSA3QF+HEQ+Z2OhAh7z01WxSanzi+WJoTbrmwVNT1/YsLC9qYRH4T4H27eGwZ592790H3bsG++RDIh/YDLB5RBsN60hjn3Yg7w1ILJSxSNbhk9iQ8FLq9mzrEgde9sEC/VhYXKBtQD8XFpe0RP+W/I9+Ypv91f2DmW7XfmzLlmW7rWvgTSmyjfXTfjPt84i2W9Tuq4HdQ6g3qKHHbU4On+IwDZ+5PoHhpQckkKtgo5F7zEG3sSjYcBDFxBHjzZ0giFCoaX/AZnM0om3act7tW2/3v7X1Q988l3Xj4vq4EZtpnURjTPpjmRboNP8hGFHdcwcyvbJpKsKY3AJju/OB+3gw7lIzXFLFwfVMkWmGw5q5Kte6fqWZsgCkOcSZY+NSFiU+yNgkrWjF7bIWpl7SkDj3QrphU19HHnO41m/ihayomelDpd6yelqWmkWVaajR3u36zrWf0Pvf8mOxXoyJjTG6jNZ1nj8YmIBS+1/MLykx96QMCh+eJR4ODbH9cPyO56oJPV2eRrhSm81SpONuFkhUWAtXdd4VEja1cA4gbxtJtZfzBrlWLsOHaE8wJhfdZ6yJHcetQRwPeWHxS4rRMPYxj1hHnI54oBI1ot5ETaRdVhNr9oFjy6iJZb+ADZkbnicj5musF14zgHVHO4xjrIkoTPTZcZ7nlaqyQz/SRSoYgwwpLobLbQbIul7CJ/YBKszh8G9Z27dvJ43FtjtA/GKnbV0L6xEjUFA5BdyOQXUuqvrOc0zEodFA64D7MUJnO7cwzJIQ6wzgW68NLVpbEKEvSYn9hF/Gy6ovI4fm9Dujrxn9aW1BLgHL5tBpmbUQ4pO2GAjsGQewsC3c7z7eL+dM2y+nWsT4Ecem7pOpS1LmdsHk2ZOx9nRI2BNj5oME2wjNA6XavkFZtwpg2RT9ypToU8R0ht6E98mntUBXtGva8TMEs1bWdrVIxHabimJks5Q4AClWQdtuP8PWhO1xqGQaduZq7V1DK2wG5fdDf0ZVValifSqgRgWtCnhGpHNVnX70dG2knHawj54omQIS7tRD0JU7ThK6bPuUZz/agYHQJjsCtlq/0Q51ctbPvKpUlpViTuXFlCbSOWOaY4PHsCJvPxXkZRBbXiM7RDwTNLDV/dieDB0ZDRvmT8tJ2DLrspz1ZgkOSIJaF2uxY83P2SU+SC1w+O81w7FneB0ZspZ4j+L/+9qI9STWDerSYaumyaSGu+fYgHVsiWeLn+2mIw61G/byNYdAQz7oOo2oRszLEWvP9EXKDwJ0trMEwy1kYKZt72CWYV/YDmPAh6/BZA1YXQfW6HAF9zeT77TUliXnwhcITPyXTaigXZspRxI7ctMOEcuZLJOlhGJkMvRkyVpJwCPt8CDV8pDLKKGS7xMki1DfWUtCswkg7YW9XPbNGOu9j+tRgCncWYPWPCNcbCZN0UwCOTBFN5fLUMVa6jV0go5pamS+pbDZVTqYq+C2Keuh9biC40bdZ2gKZBPphAxrr3gXC0Gy7CPGk/2/iA2Rd5HH1ZIspG1X3IjhwgC60Jo8PngudXDebeKUFGNT0O8J4HmOJZdnSdZAITVDYdzsWxF/httnGcbNNIyNYQs0npMT6nQrQ1+o5zlKSh/4l7fot/7sD3Tm816ka/bl+vr9Ay2u9Jnz87rnnge1Z2GsG+66Q3t6ta666SZ96/bvatBw+HP4Nn31mzdqD/o3bDtEl371i9qx917NldJG9ml9+P28VDUzo6Jc0Stf9gN6zlOfrB/4gUv05Kccp2c86wk66uhD9MCOkbZs2KgXPusizWW1SnzO66je/ncf06c++TU+HPe0a+eiznncyTr85L7Of8zJev7zn6RvfeNG3YE937j2m3rcox+t8x/5WFV5o89deqn++g/+ULd/807ddeODeu87Pq37b71Px289TH183mTSvbfdr9mVTGlpRcefdLJe+2e/pSPPOkraOtbtu27UBS+6UMc86kRV/fXKVgq2jUlLwxXxys8+UUq8RPdWxDlYprlepeMOm9WFFzxS93OwtO2QIzXHC/fXv36z3vXhK/SFa3dwKCPt2bcg9UY6dNN6bSJ+DtnS04N7lnTo1r6e/vjz9aKnX6SXPukcveEHn6lj1vX0yQ+8X+99/8e1vNjThz7yGb3j3z6s973rvbrkUafr6Redoz179ui9H/mCdrBPOvLiJ+nFf/NuFTwrjApa2fcGz5LqQMBPRSKkkuSLOJN/Mm4GxFea8BN+c/5h4TLkEoqmII/yEEe9wyxCVNM7AdilXUrBhBDAXFHTtzXpNsk9Lm4uB+O0QaP+No03HKfy8DO16YQLtO3sJ+mkC5+rM5/0Ep37pBfoMU9/oR739BfrUeCRT36RHvHEH9Qpj3+ujj3vyTrsjIu08YRHaf7oM1UdeoJmDj5OM1uPUbn1SKX1h6nub9VitkF7m76GxbyaYk5NDrI5jbO+RgTAUIVGYLCSoBmLVQ+ag0SafA/KScyIoAlgPvGklFfadvIjtO2Us7Tt1LN15CngtEfq6NPO0bGnn6vjTn+UjjvzPB131nk64axHtzj7Ap0YeKxOeOQFOuGcx+rEcx+rk869UCcb55g+Vqece5FOedRFOvW8i3TK+Rfr1EdfrNMifZFOO7/F6ec/Xo+44PE6A5x23mN16jkX6OwLLtYPvfp/6k1/8jf64zf/nf7ozW/Vn775bfoz0798i/74L/5Kf/Tn4M/+Qn/wZ3+uP/iTCf70L/T7f/yn+s3ffpN+/pd+VW/83z8TB0A/+JIX61nPfY6ecMmTdP4Fj9FJp5ysrQcfxGYrZ52q4wXLm33/Jogfjg0vpH6Qi6DIiJ6MMRZebMibRxIODiQfiy+xFOWsbq7XAaH2QgFqLKJm8pLrF44WXkbHhC5AiEuJW4tEGqDFMe7V1xslslwt3/a4vTpsbl8WQm/k0Y1NrMqIrUkTFa4TfGsK+0lwZSmxJwPTNInumsphKzzMxO6Yv1MaOte0uZ8MnUiG67oAygBwty8neuDn2JCKPBaTKs/Vr9iYegEpcvm3EKIcGdzvS+FYBqUZ1zyLalQaTdCGzZo3WR7XejTgaxvgUMO/rWE/2W/x5Qd/UZmLUaZOTV9Jhf6wGbu94cz7pfpspuNL7eys+lPMqD/DJpsvlwU2G3nQJI+Zdaw6CYvpsh+AY1ogSR8YIrdJpn1Bq9vDQjYqNWjCPsYQ+RAm2VieTaHj1ptRH/YsLw94UCxpwEGRX15HvLi6rzWbytUXSHTTx2jH9UcNcVnjm2aKJvjwoLHxRM+QTeoyeuMwbbjQtsPB1NAbXDa8IzaUXZ/CxsSYAhwgDxcu5GvG/VrmUIUS5WUub+hH2La8vKx6PAKMoe3Bvug3fTetybc2YavTbgBf4TUueDzsa9AYk/rhH/uIeGz2g+cJdaK+FRmZb6tDlDAcHHboQdqwfpaXkZ7W8ZV+BpsLivwP6vu3InM2C0WWVOaZsqyHjhWt8HD13qxg/HvoWGZMfIhW9dExX8Wm47DDtqospJRhBwc/C4u7NK4XiKGeZtispGZZabyge2+9ShGn+NZ+aPBHQ/9r+hWhQB8SrXZXlpKylDN3khIOb+G0pRJVmkmMU9GX/cKXzzqA/6OdNZS4W/UjddHQteX1qAX6sw65Uma4PQ8NjVChoR3I972iO3FznTE2jpm/bV0pi3p0Lai5YZNtiQxsU5rMUop1PbGBTaRz1oyUJSXSmvw4HRAVJjyT4GWtbIEPM3R4DKdI9As9XNSc1KVd963BT2Psb1GH7X5Rc5l123OmLagUCSYxlGq+Kydejj/+ePpONq5JeaQfesNU0bHOO05OhSbWkXdbLdxOa8+YNrDIDCTi8rwxmDt1xFetjnpOhQy3ROcTcZXhmwx77Zss5dhBIV4R1qSQaf3ofBbGxI12LdfgH9ZAr9nYEGMJZeRdOCXO2F7D6RatT9o0otTr6nt9cNplKWwoYi5kCVuYtGmCzuaCw4Oc/U8OrbrDBmhR9pXlpawjcz+pn9G3lLiTTgDFirjKkuKZ5DiDb10p5CybiWpK8NOEp/hp+x9J39rhcSrgHo7pVwd6KdwKUpSjkCtZtUgEXGKEAO11/I4meHlZso6twvmcfuaM4ypKtfxcCb7rTfWi3OnEWpcb9CkHaQKnWxTKE7AMvk0G+ZSoDUxzeDm+DhpjkFOHPuFvRGiJXuMDzyEfUAx4ZhvxjONjxwIfh5z2M8d8P+uG5vHBaBnawR9NlgY8D6njQw/LG2PWuzFrkmH9jp12j1DzkWnIS99y0CWee9Zd84GiZu21Ybbf8NpSVSVrdqkSmtOf5H6KdRbbu+fyMs/NeB77OcnBS81BdUwE5pvHmp7GFTdioWFdozrPQuKENmueJ/Jrn5mUafqTYuyzyJMOCqujnSPJ19R1/9z3Ac9q98V9arClmzNtzUTItMgSlL4k3hkSdkULwRPhn0VI2g8dMtrJiAUjQVNK6MoYV2IBv+SRz6mbRIEQsXZAxZbVpn3PYGSIUSTqmQRgB41bsqTCkMhzy4Av7A3f0m8uvAYDfupZQY+1bQTG8A0KuBKKEkblEzhtXtsIo4KK8JUVIv99LzcxgUknR3WSjGmbkOhXrCGmIZi1TSXEuquTJe91cCXa7km84Iv3OdiocQWQwTbDIKsO9NIsr7hW1yHyq5lWPGxJpDOUZa1u84qksBVakO+QSMe6muWURxXhRpDWQNMyXItu8tTLUiIWhHjSOWedpde/tpoIkQAAEABJREFU4Sd1yiXP1p3ZQbqznlN28FGqNmxWQ5s7CMLb2HMec86Z2rztCN1y6z268ZY7lW3Zoi/e9E1de9tN2secbpjrjzvtYJ2yZZ0Opt8560HisGTPQqavfHu77t9X66Mf/aSO3bZJ2048ROuO2KrejFTXPe3cKe1enNHnP/MNjR6UNuY93j1q5TON/E9LXPm5W7Vw3xxaN+sD779Un/7k9fr7v/1rXXnllXrnP1+m97zr02oWpDEfZG/79i169KNP0QknbWNvLa0re/rW1Tfo337/bXrXT/6BFm59QPPFivJ1tbINI2lpp8a79+q73/q29vCO+JTX/A+9/Bd/Wgcfe6R6Xqc4ZClKqcfGMlsZK+ckqNeU7BErVeOkmjpbjzpe39010Ec+9iW96Emn6/FnH6+lPbXO5P3+vNOO14c+dbl+590f0Lu/fKm2bKj0+osv0MWHzuqZ51+iIzcdrHtu/w6Hbiv6xjVXKmdf+8hHPUIve9ULNHvIJt394A697lXP1Cuee4mW7rxDN1x+lZ73tKdr45a+5k8+Q+f/yM8pr0p5TcyLirRRQIHX+gNRtfxEQBjiJxEPBwK2EjKmD0HMBU3iKQu5kLU8cDpZZztpqd5ITgcYRlMIPPgkmOJOIGhi4UhyG7cwC7gUca7IUPZfX+N8XqNyq0Zzhyo/+CTNHXOODj3j8Trpwh/Qo5/9Gl3yQz+jp7/61/X0171JFzzr5XoUB0RnXvwsHXvuE3XIKY9S//CTiMbDNOAgaOdy0q7lTHvqQgsrpZYJgqFKXulJM2zjVGkFqOhLGRGTz0h+MBUzSgxM4oFPREfa5RsOO0qv+8O363UE5o/93tuCvh76+t97q173u3+r1xq/8zd6LXjN77xFr/mdv9JrfvvNenXgLyL9mt/8C7068P+Rh/ebf67X/PqfgT/Sq3/9T/TqXwW/9sd6za/8sV73K3+m1//yn+p1U8D7ReP39dqf+R295n//hn7sZ35TFzz+SQRToeRNBA+PlOcsFmk/PJzXY0wp8ObJaZ6x5B56JYdNwkUptTrzRAC1WCttPauPiElJNqH/LySjsZAnZhxOkfaNvEkHAherIucaAWw0I9IkErpCjDRBqDaAI3oja/ZauN7a/P5CtI8Al0IvgpGmzaCTPMQeM5lSZxJyBbBs5H3bD21nXT6FExMtTmbcEjpyQ5kginSRK69ylXkFCpVlpZx4SHQ+RRvY7kUAeKyNUV0rXpIn1PkWQ16wa43YhPnrvjdD/u2aejRUHBwRKPGiM6HBs/poR3L8FcRgn5eD/kxfc7Nz8q/pz2/YEHRubl5zc3OBGegMX1qr/ozKqi/b7bpZ3lrdeqSJYbDNbiIlygy4DQt+XY/UAQPxVoZfMvxQcUCAH4pcXmzFT/SPjeoShyiDhUX5N6fiUCY2myPCg44gR4KLNPobHpY1L60Nfor6pvjG/gmQHxv4lkpczIIRNnMgZJ/Zh0t8/Vxc2Ku9u3dr94M7tZsn6O7dD0Z+z969WqZseWGJzfRC/HbDEpvw+2//mvbtuI2+9GyRmrCDA8XY0MCiPVrhKYqdjAXBTd/hTy/zyVgO4C4yXFnaXw4nezwtgvGooR5iKYAsvnZajreA2vrwMQ4pLqocd/wJOvbYYzVTVRrHAWOjFb7OUgpd0ZiHcUbbfgn017kR/REPT5cn+pRlPXKNyiJp48Y5zfZzbdm8UTMzuRaX9/KSsYQovl0ZKSt6qmZzjZuhRqNlFdTNOCD62D/9LF3AGI+Xxw7IiM7DR0NcyXf3raVZCgbdyWBkUPoILwFS1G5CL3fRKEAMn4ffYqwp6fITGnKIdVfCa9bXolDO/GxR0F4KsSYGQbQ1jvzqbW2+7QctIsedOo7/hn7a3JSy1WoWBd3ajPd8lBDlCeGEr1OW5PmRyOe5bXH9hE2Zpj+teZFNxIBAyBft3CrZ0HTwfM6rdt75cBrRqGdfxVrCvBguDRjPVdQcODf2I30J4TW3ZtRM+mkf0IPoZ9Ktt94K3zwLZ9yysDmf+jWT00WsJYlyLoglSSGrAMNCNrXPNnyQwXDfEn5sYZ8kZHzhb6KBEeKOY7mHb8NuyqBeD6OfvAj7IDh+65D5vbCwW0vQAYeco3ixHMgvvgHWj4Z1zHNiTOz65dMyAw58a2RjjcJv1tv6ybZjE5dtWYuG+kbLs82GbTVdA+LUMo65phnI7Y2wI9Y02orDbPow5pBrTL8UeseEtV/Mao2RjTLoiJdj501HlmNut3pX20341VdnQcM4ToH8w/JDZoRtbhPY32tg+9t6jgOjzcWdsQz3RMa31hbfOxBAqCAX/WvHD/U4NyMeCmC6FgneBMRZRowEUJ+lRD1AOq4os2w+rZOQMbIEP4c/gQ9RC+ZiYf6BKHL5t40q5liFfBF7vAJXZjRjuN9juuLnYE1MDeM3WJf4ALG0uMCzZYEPEAPm25CXn1oDnnU+CFrg5cuxueDfVAXLgWUNeT4aNWPfHn6gkzF2umGcHZuu79/YiTbQE79pS2z7uTVgbkecOr6ypIq1IJ738Wd6GzQ3P68+z/0+H4hSXtAHxYfFpeEy82NZexf2aXEJm7Hfz87QxaBkKcl7g4q9TcneIocKL2ASe5URqQwfNEimib9z2Z9rkdDh9c5Ua35qYrymv55nA16M3b8h+XpA35kL+8UyQ5zyJK93ffYtc3OzKulLyaGhemJNSYGC8S/on9vyOhjtZpQBr7cdPLaWKyrsDZQqqjLGvJWhTsqtuAU9DdNtRyR8I5NRTLKgjxEnBfpAqyOXbcjR0yE5TcyZ7zpZxBZ6mA4pQeOZnOhLoZxYz5Nprspy9LUoS1WgKEsVpUF7KUfecL00GQfsQt+0/04DBLmS/B8SXKRolkrCdfQkOdnyM0hwuPFAsZisg7Q5TRz8YbgzwNPZewyPB9kgRx57mvrz62XdiVZ9KXRYm2HJCaaqurkFH6VTdtSD54u0/ZWwJaE8dXn7IvyblDpqXiJvYAAp7qt9a/Nr7hl2AdQiB596YTP0l376tXr7v/61LnjVy/SFe3dpV7VRxx13to7YcIzyQaGvX/M1pWyos848Sscfuk4nH7ROF591gp55yWN0/gmH6vStfR3aSzrnyE0669j1HLI02rtvmXdl6WNfvFp/88/v1Ve+vkf33HO/EvE9f/Am7cEB2/fu0gc+8mn99Vv+Q5/99A06+4wT9PNveLEee94JtHUiMbFJV33pHv3+7/+r/s8/foj6e/Xzv/Qj+pmff4N+63d/Xk950tnaNFNw0COtr1Z08WNP0vnPulhPf975euXrnqJX/ORrtOGwLfruTQ9o6R7m9bjS+U95gi584UW6/b6b9De//tv60Jv/QZ9958d04omP5bxgs+aPPkajotbKeKCSvSBeY8xXOAQaqSR2pYI9aM6za6TtD9T63T95uz502VXasWdJr3jh0/SSJ12o8w/dqB849yj9+LMfp4vOPkb37FjQpd+4W09+0gVar0Zp2OjOu3dqpn+45rc9Su+59Nv69PW7dN6Tn6P79470wU99Wjd893ZddPFF0uKi7rzl29p9/1169cufr/tuv00/9OrX6Wf/8p1oatp1yvHEs7Lmuf9/g5+TDjUjEQyJWHP6IWgO5JhBe7DbFAkiSRMkqGGuQm8iOUEiyJyEE9dUjTWZMykMEjcz12ANb5p04uHQVXMZ6exhAIvLjbfYfNw52nraRTr0nGfquAtfqjOf/T/1hFf9mp7zxj/XS37pbXrlb79LP/zb79FLwAt/4z167q+/T8/+tX/T03/5X/SMn/8H/fTbL9WvvuuLetO/gXdfpje981L9/r99Xr/zns/rN9/9Of3O+z6v333fZ8lfqt9772V641+8Y83AYYMHcI1FFO63mVibbyz7MGjfJFDCQPj+30Fi8JMHqwMB7gdSweKS5SkeeikldbDqLJF3QpjoVwA2Vm477CIkx9hGEZcHILkF0oQJbbhaLN7W0WG6oCXayULWQWpE5mFvCVnrf9jC/ZkZ2QxZU5K+Em2btshsFvo6G1cFW7nUiq29U99lAfg5fUv/LdAG8u0dvdZD3j6JJ1QGbwLzKEY0hW3Ck4iGraYBBKghRdsQMom0kCUpUT6FeTATPD9E/DCvvDkwypLFtg+qgA9c/EAO5C4r1Q+ZSmW5ihnSfkmb90EMm7G5+VkOY2Y1z0Zmnnzw5+bgtbBsoJpj8etPUfpPeji0mQGt/kKFNwcTW8MXGX4oWuSkbX9e5eoQmx9sdP2iLFXQr1TkShlAT/iru5FPTq+hCJoTiDJSifIi7MjDnqqs5Bdbt+0yRJgEDdMTsHuM2J/Gf5ROb54fCCLPxZxpJot1Q70pqGu5DkhyNTxsGl5catXeUC8PtcBDYWHfPu3es0e7d+/S3p27tMCB0OLe3fJGfYlDDm+o23+zaJFma9EVsQ/DnhXPUmijXg9/khrDQYirIdddjdLYaajZts0bcbMmsJ+mYyPnJgXI+SWd5SHsn3CViM3AhJGlRNgD8hmwGVTQwYceorPOPlNHHLmNQ5kVDUdj9aib4/+sKDncEQ/hFanXC5tX/IWGce71evFSMuKAcabMtW5uRjNloZI4mJudUdKKFvft1a69OznLGarP5mEGkNGIl4b59XNav3GjNq1fr513sOnBPiaR1v7EuuTxsz9sMHS1vImx6vKJ+n4x6ZDnBT4wUiviToOI0QwelwxKE4mpb7E/WdcEFCHRXs0BD36/1IffKW7jSPhoPAXsyZW1sbzGptU2MmRaQxJ+T26XuZd7Lhgp59nQIsqyTrajro+KuJq4oyKobyl0IoO4+V0++fkzKSuwK0uJeZcU/oOfw0uJSpmmLmDm0TfujIP7S4ZRadvUfj/IuITYlGrEyFOnZv4dccThE4VjxscgSzP7VSfj+T3mBa9Fw8vmCD2rvo3YoI1Wjlggjfep2V42PeBs2NHaMGYMx8SUYuDGxBDg85L74z9VjRdtDnKXeLFeWNyrBQ56/cI94EurXzT9cjmYvFj7Jbf2oSkvm+b7ZTt4HDT7JTgOZpA1remL7bNNpjbLJrvdh0Mns59rGAsBz/ema5P5V/PyOzSw27814sOnKWi3lR1wmDABL+oh7zocLHR/FjhEl2Pa+nHMxMTWb2Ejh31t/2p0DVkrhhxc1Aqe7XkIBpSPVHfrL35vDA6OWl5DWRs/jrVAtNr2npBRQ8w0+DD86xd7fDsEy0tDrf0tmGUO65f3LmiBAw3/u3o+oF/FovaYz8cDl/nwJMZ3YRn5RcYYMN57o/4CvCVg2qI9ZGnTrmtEfR+iUG+ajzQxAx3g4yX8u8SY+Plg2j4jluT0EvYbA/pkOEYa+4lO18SrfzPI/R5xmOiDjYgt/NCOz8RJEKaqvHaRZCLhN9zpsWrHhPFhTJyHHSKol8e3ZixNowymaQhwc8zFWLD+lHkuH5p4PSgcvKldU1O3KqDYdVFByDTM0RZj9Ngg25ZnuSaGvK8AABAASURBVPIqV2VM1leXDW2DekhGi4o2MzQbrIGuO4VFJpI02bZDffcz/OPnNXHhOAlftgZRg4sKaFXOWurnmj9wBcq+Cq9zPOXygoMoJmRu+7r26W9aixwt+CNNkFel8rxUmVegCNhPyTpTQX+yCbAhrhR3u26SIk8qQ2+R46MKfVWrp3S6IF+oQJ9hvdafpyL4eUWdqJfHs73McsYWz9Pfin1ZlZf4vEXJYYA/8syw/yv5eOe9YVnRFvvAnH5U6KrQVQD7wEhOR58L+kGbBJvbT7Tf2pLh06wts1ya2ON67pOSfAXoaVwel1h7Ixc3s1aI+cSmyetpWdAeJSklHXzEsZrrz9FGrhRtUIYdaaJ6tQHijjo4gNjwPCCPYse4YyTWuCHrUQcO6GuD54HnXawzlg+4fgtCYk2CBqJhN/5fI8To+DR+M8YYZPThkCMO0w+/7n/obz/+QV2zr9LV22v1Nhyu3XuXtGXdeg1YP+6+41YOSHcoNXv0wP3f0/e+c4t279ir+WKDjjzoMB29ZV6nbsl1SNVTP+/J43HjHffpM5dfq6c+/Ty9/OU/zj51WXd973vibEXLg0ZfueZW3Xr7PeoVszrjESdpyDq8c/uCtm44jI+YwxjLB7Y/qM9/5msaLY9USrxPzOp2Ptp85UvXii2fth68Tsefcoxmqlnde8PNWje/Sc984Q/qrOc8RUefd4aW+mPdtms76TP13F95g57z0z+ql7zyFRresVeXfeAa7f3ubjW7ai1sH+lTH/6Mvn3zHWp6jOk4U1YD9RhrXM6hUM7eIdeyil6tYw7O9IInnaRfet1L9ORHHq3t9HXP7qFOPOccpU19LTaLmpkrYx99UC7dcc01uuubN2jMx8wvfOMq/f1736u/+6d/1c4duzhYO0gP3nmPZoizXTt3S4tj/fu/vEvfu/M+bd+5TxsOO4JDoe9q89mP0iVv/BXZIMfRw4L1tY2vmv3wcBWs7+YTTpr+JKvKUDeBsihqmA/xXPSz8WGgxmJxc6JFQpfjKwCLPEkzJxmIJ4NQ7iQuhVgJSIBc1Ilbm0mkuchwTWRCKdmHvSxsUNh2hcTDXMxtjfFEUMpZorhzua5Bcv+rta/lMZHDA/AsC8JOUwtAbeOEmNPCDFItcYtji00chK5OJzLdFQOBvzra+q6taxnrMuSBc6KDC60S2tV9OErx6oW8Fx0/rPYDGzbnx2x8vCGtvUARFGEuN9zIHZtcn1Q7rq1auG1ick/0eL8FCMelWDx52Lk+ehsUdrD8pOqEwHEfJ7mHI0jszz7QiLWltBcmm0f7bXw6Qy+cj6QbbJFsb/A0nTRt1uVt6vvfMypxIYoaPIHkJBGk40NRzpUAMh5biNltJWciF8pamzKKDFgUTyo6FZjKhK8L5XnFFxjAhqOsKhbPKjZVJQ/eknyHvDK/Q6mK8rWY47DHBz/z0Pm5+fjNnPkNG1s6P8mvoXPz85qbbw+E/NXLmOvPxqLeR4fzVTWjnHaSN1x2DD3wUBAW7YOU/OqV6CrgIeYNgm0zzZ2nrvvNToQrKZvkzctSannIFSDPc5Ul/QQ5qEABL0+5bEfoLHJVbGIsNzf5Yjc3v47+gIntZb8/1dO3b9Fj+TKv5AdiCv8zThPKoLUDliAptX2B+hA2p4712cfztNNiVvPr8BeYnYWCaqZUUeayjYm6LdCXdfryVXeRSqmnPMtVsMGkWXmzMWZOez2Mecei6GnBDEB6/6t74LB4shQxKiE7WQ/JRn0GKqgnFnPPaWtpUGrUvFSY+guw2+zg9syvqX8Qh0AnnXKatkIbnLTMQ022G/83PJBHbBRqvtatkOb8h7hY0Qr5MS8kfshppSfROf+2kP9vX+uJubzM8FFPS36JBimtqFkZkd8nkbafi6pi/Epl+O4L7/1tzG6sJqjtIzG53DEQOfrftO6I7OSGCmXJfgbQjDhLKSmlDJhOkGeTGi3x+ugpn5DN8wJZy3fUsgbW4CePR41vOtjXWNMaY/M8PpabwC2kaF/YlgC2YVeRWv0uN7LUlSfaL2Q78gpa5Io489w0LIiHEra6XkK3qeBlJAxIXBZxuXlZSrS9BiEhdzv4VKfdFMhSUsZcNAr8YVsSdthPOTbklHdIpFM2UTYl3eBAiUn7rPEhCejz8jG2j3zQwOau9d+ImmM1zAlvyIeDBV6+92rv3l37IV7s4yV+b5Q7f6CM8+b7RdsHHDUvhMPRsgaTP1HxQc5waZnN7iJYlg9563qoZlhz6IsdzBWMsTvCF3Qv0hgX89ZzaNQMSA+Qn4AXikG9pAF63N6Il4oxfWkm889UpD3v2oMY2pvER4N/3F4Av6zO81qWDeA3TUENy7k+dclhGnfnA9Rj/xD1iNMphVeDhvnaYOcIOprSmsO1OkyQe0ssRibrEsQ+bXocrSPqoiuo9axNO48vB7yMd+Xhl7ClUTdvavpjfYb7jOnRZBN9or02dHAbHNqOwwrrBoPJgYjHdGl5IB+u+E92fQgT4BBnL4d2i2DvbseRsVuLk3+/zjJLyHS//eL8Ii9ce/cuchC0Dznii/UqDv/gu3wv1HA6+IsL8m/iRJ4y69prntsM3eiAv9QdMJEOecuQjgMlDo9st1ETMzWxZ//aH+EMbu63D+Vq5ot9F/6C73Fq5yPrQ16yhvaVQ+P5SdASbhEXA8bC4+B51o1mojzxPMqLUl5bcuZ6AgVzPaVc1mv9HhPXq9mHthhFzDfYyQgpsY5V7B3meCb6uTzPM3Nubp6D/rn2AxZrhtcLt6fk1lsktyOnexo7DlZozYsIzxsWoyhZlRcRMQGHPWEPhjmu7Rv3bYQ95sPGM0nuU8VhR4ltJS+pJc+wto8F6jO1y1WiiaT2B4oN9WjEyxvzwOu4CyIGiT8Uc4UdcZtmLITtLZneXW2a4V2CIGYsOs7+pbQc/TXtJKbU7USDPF5gdma13oAxudq6SXSh5fBc3s0L+K6d9ynWbcYpx7+JZ47X9Czl+CEFCsbd49OWoyklcQHTApop4THLGDDIKepmtOZS81yWog04QV03icpIrV7uvdFySCHitNs0NfyBKWW8nzgDEoWOtbRGbzLPlpiHzOrFeNln+I4L1zesbY3GXjcMngc+mB8wnwYcvPqw0PPK65HRPqfQwZoT8xBKzhqnY2iTpyCBKbggA3Q3rcV+GcoTkDzvvO/2/sd783+/7AN6+k+8Tl9dbHRnmtN9w6TNBx+jYv0W3XH/Pt3PAcVsb0VL9y5o512LfPDdqi2bDtGID5NHbJ3TuacdrZmVsVKvUY29gybp7nv36H3v+YR+6Wf/UF/54hU663jpSY89Sq955TN1zrlHanm0R//x4U/oT//k/frWt+7W9dd9SU+4+Fjyr9cf/OEv6Mdf/Xzdf9dYl156mZYW9lF+nfYtNXo8hzw/8bu/qh98w+t15+5d+qs/eJs+/i8f1tWf+Jw+8473aOfd90r42b675547dOmH/kN79+zUkcefrPlqo6pM+t6NO/SnP/Fr+qMf+Rn925/8A4c+leqVUr1yToNRj11Bj1nTU4/1IONZ2wdPOWebfvknn6tHnHSsdu3czjo01h3b9+kv3/dxvevzV+qvPvhp/c0HPqHLrrhBz33SOTrlkHk99tzzdeKJp+jkM0/RSr/QrtFAm2YaXXTK0Tq0GOuis0/Ro849RRqv6KwTDtMTH/M4LXAQdcv9O7VbuebOfpwe+9O/Tlt1oGEdbNeZRvtRfZ+fpIncCJeM1LCH9l5gP9DT/XR5jQvU8az0OtfwfPXeqK2PHu8tiMioZwrcFOQAQ/wUMIt51tAQPcUiGOS573clJhNK9uNNFcZMotL/hY6nFfZX0/KpH2zoRM8qH16UHXBDrpWBbxGD5H4XRnO1LCcAV5v3PTJMDtKRhD785ZZWl9iHk0nhQ0omilqfZTC4Jrxwge18OCA2HYdJuuahMyQw68GI09hBBErNA61mkE1j0B0QTGw//NshRXlc2AtFFZcTHcjGhW3YFYslq1TuBy8LZqYUpY6HBh+3el0XNkUhj0xQ8nDXXJkSOgwRM1GQBI+bM2ESE2TcyHplu93GBPaPfdDQkRpE+12ZC9cAk61xCteZZpBzvoN9FcCPNV80h6DBj6iexvykh6iwrQcC9vSiE6Qt7/qefPGFCX3Rhim22/4OlmlBrbYSGvALd7cE4aLnLnOK+pC4JqxIH3hLOGF/ZPja8AO2kF8ks5TaB3LQ1Yd7lpKQ8kjKP2kybkGJBcdDi0x5lCFNHRrwRT1NEQluLhbjTotRJ+dl2khsLmQdNGSZlCUlEsUETlOslOXKQVXkKqpS1QTetBmpSLJNCWHTvKqQmVE101d/lo2laWCS5mCo6nRUObKlCjY1HRLtG5r8YJWcN/Bi+K1IuVKeVFHPD+Y+h0r9ufbQbG7eB2jzmuXAyQ/sGdozStrMkbceI9QnKfrtTAzqihJxmqekqihUZBm5FdUs6DUPSceLVx2LR5BmbYpKbcI6GpKAi7ohFbeYN+asKQgedTzvunRsbtjoDNn4OO15MY1h4thyQ+bM8rDRoYcdrtNOP1WbD9oi/z34Mi9a9XjMxrKnemVFYx6UUi8eatYheHmeib0JZY16JGbZeG/ctJ4NxpKGwwXN8MTPsxXWtXZtG7BpWVrah6zkr+ALvNDvhTfGlttv+LzkPtmPdkJDds2ViAmZHzwXNtgyjger7fGLwNgvtX7ZxA9WlaHLdVIqFCDus5SUQx2HqRWQf+wL62kxCL1eXzRZ95PrFbli7D3+gVxt3BJDRVJinLt2Em2kic1ZCkNoxmuANba2w4g+2PYRG4yx7bbhLgCun/Bxov4qKJhctq/FiI3uGLQbhBpd7o9jbMRaM+Z5sh/ok8vG0JaPPbTre4wBaVO8S0vteogJpLmyA0DWsrHW+4WONb+mHw1x/lCMiYUaO2uqNPR9ldbNkE3PMF7ol5d4gSZO9u7dI2NhYQ+HPvu0DG95aVEL0AU2pi7zb+V1cH6RukvE3oCXamPEAc1wsEzdRb6sLqLfWNZguCzzm5gbQ8YbYDdGRY8YTk1HjT5FX4ivxnOXGKt5iaipOwS1v/b5kIm2al66LYtC+tj1j3hlDHw4NECmoa7wlX2GEAFBOa02tO+6Xh8Mpw+E9Vou7ETea8yBcPmB4ESJ0R4BjycjS1w02ESzsQ46jsuKeGbNLUEbv50HxJg1Aeutqde4PpUbYsXWN9jiuTNkwx6Ufg4ncJ8H+G6A70bAsh1q18Of8Q/440evC04blh0Ry1iL3bYFTOZUSsy5NciZj2Wgr1ijWav7U8wybwF5yyTkEut3XpRKwH0v8lJFWcq8PK8UqPAHc97lRiIo2nlIxw+4sExibpgm+W4BewZK1ryom5EyEtTg2ZOzPuWsF7nbrXKV2FRhY7Rp2SyX16oEDftsE/bmeaXCSDm0CCTSsbZBE/qz5HZypVQop88p5TJtUSlPlQrKzEeyNZZngZ/BAAAQAElEQVR7XJgfzxPHP/vQWFdIuyxRp6Tt+GjCM3mOZ6b9PdPno0xV0UYRbSZlaiHyGW3lEi93DDvPCOIRfes2HKLTHvNSytGMvdzXXEQYMpZvsMFwTDg2HGeeJ362EY6yj9wvfwzqz1TqY0uFjQW+LUJvUvyXMCGLFPm2qYaDk5rnHV3WtM9ul+nivOdbgxFckwoQhLmYAW2ENkQplRElj0EhT2nMcVdshSMbDWPHlCLXxLwaqYYGeGls+wiPZ2SbHlNu/SM1zI0m9KKY9vxhxfPyO9++Xldd9kENWAuxEs2Wxzrmnp8xq6ixtWn1hS7y9jE6rUfobOhTZ5fbGlFm3wclbV4Lt7EGtOrLQAwzcCS6WOyizZYnbyMoU+wJyGklCnrQFVdV/NC9lnaJyLU3fOih7UbTVDC45KUiSynWtwQ1stTms5TkPHc5bgIMBuq4ozqboM1N7gqbbIURGcQU/YrEfrdOl2lbkESzIGMeZNDEPMn18te+TO/41Pt1/DOfpxsHM/rSd3fqvmFf2frNOvSgw3T6McfraReco2MO36K7vneP7tu+W3Uv13W33aO77/6uzj7xMB1UrWhjJmUcolx33a269PPX6KCDD9cv/Owv6zd+4Vf1v1//Rl18ySV6xSuepWOOLTjsXkH3Bj3x8afoBc99rGbLFdX7dml+RvrO9+7Q7uGK+uvn6XfSti1bdPIJG/WoZzxZm048ThsPPpg98bxGvLvefNN2vfOf368l4vMpL3u+fvS3flov+9+v1cKePfrOZV/WXZ/6kj71ln/Qznvv04aNs9p29MEcBvV17w13KFscqSdpyAfBRfYLqcol1pUiY/3IMmJgrIM35nra4y7QcCHXN2/eqX/96Jd1755aj73kuRqor6tvuVPX3LZDX79pt1aG6No30G4O3i+/4QYNN2zSFV//Dv3cqDe87Dk6dtOsDls3o4suOEt333Or/uVd79AxR/VVDxfVsM+6Z3lFNz8w0uzZF+rUl/0I61O7b63pW8T8mvmD2XEleyhxz5OKPGdcVyF+ukPGIc987xe8Vq1Fw3zr8oN4Rg75mFQr2sMnI8oHPB8H1B+wl3e6Zs9umxrsMhLtcDVgckWyYf46AXwZXaCSnkiuIVmkm06GXDux0cOkjDQRT+7h78isLiwNexs0wUOYa7UWatvLNkzQEmSQX9sOFVs9JMbA1yom8sFoVa5NTjgEFP3yShAgS0HyoEHjCu9lcCL3kFuCY2hSn2yrJBLjuD/01vZIYdAkTd+cDcLCyirYVnOxCw5UFY3SVIa1ayAHG7akQCtknVbRKuzuqwot23EfQt2+FSAevieNZzGPu9Nr4IWuwXbDabfZ1XHYUGNaj4SvNgZ5kD6kPHjUgPoBuxa20Xqt3+kObncVeNe2MUFcNyYRE6bbZDqPRKhwFzsdD0dbL64twRkY7LZig+FNPhPQOo04mWVSNrRnO2s/PA37xvU6VYyVx8tGeG74QRoT13ZPgIPwE9EdRsYt8p2KtbSx/oDlmF8ott4WjAg623TDAgLYSHRtut0hB2Om5tluGmrVY2cy2KzlEVeFEpumxKIWSMQgfFE+9RU8xayBQ7utIt8tC4pcaS1SrjzBD72FSmi+Bgn9KRXxsM6QzVJiMU2yTOkNJSjZFBt5lSs2x8ikA5HRRgHgFykPfUWey8joT5YSenOt9gtZ6iAoxws3waE8x95cJX2oqr6q0qigHZw3yLMB9qazhKa8R/0VIPEZI2jCRalnrfYYFEZKBXaQRn/4CRujT10+qMuBUKD2hxkTiRhnxn9EDAZ4OHXUMWoM+BI/8IvwcKBIO08sx1ewoLygplxjNr4py3XYEUfphJNP0qYtW9kUNlpGPr7IMTY+6XE6GufW60krK416bOZdPDtbavOWjVg01vb77tG+xX2kGw7uZtiIF0rJsiuy7Aovv7Zf8fhfQU666Pm/oMTLiJRp+jOJq+RK+CDr3NCI0B2DRjW6GtYQ9zdim4fiGJ8gEWqylFQw7gHSif5mIPHAT5FvlVpHgHkduiY05omkhA1FzpjxQlGVVcRBQbrjRbrMVRg5FGQGbVA9zHGfG+Zkzcbeeo1oiwd7zWZq+mBnjkedyc1tG5Ns9Nsbh2ZiY6tjyIFGi5qxHfIyHRgsq6Vt2bArM52gjvgYyP/Ojf8xV/9WhTFcGoTOerL2hX/wNUsciw1dIt2w/rr92Lx0euIwZImY2x+2f55D1doxOaCMPtueGv0jPob4IKxh7OyXAr/1OVA0Kl7cTbu5XzE3Cnxb4esDkWdJ7X9NTGmPR78/G4cC1Zp/xD5LSDH0hFLrT/cl2mZOEJEeK9tLLyHMOnxtfweQoxJ8X5Qh3/qmZjkH+MR9aEEe+Zr52YIN3ho/+YNF+AOfjfCLfTAmRuzghjjoYP4qBqzvA/ZGI2iLTq4htsbUfyjoKfOptQmbSdse592LADGe8AvBjg+nPZ8c/LgfrsezEVUhP73BJyisq6Hv3qTGhpVxdXoIHdI3z8+adr1O2b/MYGopNrw+LFrGLxGrS0ux+R4yl+vwwaQhbGPUmIxZIOYwc9LPqtxz0Ws0MVPx4t83ZubUn6Ivr9GF5y6yls9Jl9QPGs+XvkoODqqyRLZkjvdVsab3LdchrxR1U6E4uDG1DlBSVqInL9uylHJVudGuF27fzwjD6dBtOx3f8ZFhJv7cpT/Xn9jdV0mfjD5fyPvYUpGPuthToDunDY+Z2zIqbKjow0x/TvNz6+JFLeTzElv66vcr+gZFTwXPOlwfhxLFjLnnwRT2e+KWlDKA/z2//FwN5PQtlfghF6UgY1oQC8RHE+PGCENRwJUBoprxd4yK58ZoRDn7ppQVlNFOY7gyWeIoqhJuPDpgYCHtJ2CbjYq+lmWpsppR9yftBby8yLEX2DddOstbO83LaEcAnp+96tEIzcKB297dIKZO+sNzJuyhb/jG613tPAIN9ofjqEC2TZKIuYDOllKPErLcEZxeXVsdpaATCsptqqtNYxCD5DRkjThJrp66/6Pag9vv0Jc+8375BRQVWh2PEWnsYY3oeDCwC164AUrO2iNF5Wkfoo7rPwzCD7argzVgUlxo6tgdxY9RxCemlibMoJAPS70e/fDg07bL4JpMMMnZZcFxXAHWLgadIMmUSCePJLFCknyKvZafKR7vnHHPvUd0bBiOCSN41MyA6xsJlQAlan/cfgt6hc30k6xNfQioQFF4k2RcrcyYtTucHZWDR1s/9Ws/q7///Md17yHH63O3caCx7ihVc4fo2q/doOtuvl51f0W37NihT13+Jd16JwcqW7fqzBOP1RNOP0YXHn+EtmbSbCUt9hrduH2PvvLtO/QXf/Mv+sxnrtItN92h++/crQ9/6FLdc9dIW9b39ZQnXMwB0CUq83X60hU369/e/xld8eWrdOVXv8m+SvrKl7+pt//V2/Tly7+imdkZvfttb9WXPvExXX35lbr9ru066tQTVG6c0ZB5fDTpwx/7SB37/CfqjJc+W6efe6buvvE2ffBv/0W3XPMNHXHcYXr2a16sN/z+L+g5L3ue1m3IlbBzcbRXvbmkURpqzDMyqVQ9WuHwchDP70edc7K2HXOiPv2lm/Xmd1+uy77xgPybUW/567dr3wN7tGV2nbaty/TiJxyvX37Ny3T0wdt0265a777qel11933aM1rWq37oh3XzN2/SWWefrbRxnRazsZZXRnr06acoW6518BGHajA7q8u/ebPOeObz9cKf/RWGOwNJSYJm3LiIJ7LYlSZ8StuLfMsjgSBS8Lnz7Kx5RteMdzOJlcbsKeDKATJ2EJjrYmOaRoIyrzMN+wjPxTF0zPzxh1rvO1ITkwU9FjR4rJoFhw1J3FGHVl8UNJTDOOAaY8c4eC63zv8OqOQGAjbu4TCVQTvdIbv/3Z6JtrCraxsh2K1cm6YJ922KUAZzDSXpa+J7J/dD8D2IbYKxikQ7YMrIt8lErQ4kYWYt4Z6QclnYST4u/BoUQ8Ni3IibW9/vl6aUgfOgudx1bA4NyAtV5MOOTAlG8kvKBDkbjA5++BlZnlPFCydjh8Lw4YRSML3Mx7TII4lfudtm20IBLuWFr2biTeAXEuAXRT9A2gdeHS8D3rBPwcYuyixbDyPQURftWH3jDAkuUuTcXofghOh+Y+j4cZtue4mXlyX/yn73okI70R6bcVYLES6hIHFPONKwXwxYGiBvPWvhl6MDERvUSRvDNdRyI9ry5FwL2xjwJiBeQPGbKbKxqZ5uXOk5zqXnE5+T6vrfUfsBMXfG42TY9u8H1FE0nuhbS9EdD2h4vAQ0kW5iTL0pt99GPKRNa6jbaYH7W6WEIZ6c+BFCpGe01YEkV5gKpVbcMYQetEHuMjS0sUv85hMk6CqSPD5FlQd1DGc8fFskJRrmgvKA4OHcypWqiPUqNr0V9Qoe6AUy2UPgORI6MnQVSasbZPIojjz82NBmuZLTKWntj/uBM5Ry6nhDSbtlVSpno9nB+ZKXjZLN+0xgls31LPagix1rglAdtYyH5+QKPsJTiX4kdLpfOTor0hWb8QJa0I7zeVkoZ76nADbYRsN9smK0+qoZN49h7XgDfoky/PJu+MDPc8gxvTzgpYoDwGVerlaxwLynt0Wumg15XhQ65vjjdfyJx6s/N6chB0O2OrEGrbjBnrArV4ncCl9Ml5dH9Hcl0JD3y8V4PFSWSevW9ZVj7ywvHDO8kCS+8qwjvXH9etUrNTKZSvqb56XUS9p28kVqOAQwHKNdzA45yFhYWNDCwl7t2bsXuhC/PeR1IbC8JP8JhrGX8u7PPvbs7uT3KviU7TJ275zoWULPspYWFoNODz54CR0YXs+GdWygvQ7Yl8HnRb2lHJjwUjvC76OgA42oN2ITMwX1XWZ5/3sg9rv7439Pxmuc+xmyPNBNa2g8GxhXj2njuNkPzHHWGMtYNsafuey6/iI7pp4xYu5PYfvQGzLYY1sGYe+IAxrbXMc66T7WrOdeK0f4fGBM+jqi3oh+NegnhLmww3fyfpm3D2yvdQwn67V/g6MFPvY6DhLrwAMPPIDP92k4XJb/BGvgP5/CbzX+brDTfXMfECU+SvU5tOmXJS/jzL+c2AM5KKtcOXF7IBKTrpsibq8sKs10L9TM09Jz1nVDLqldx+hPtM14Q+tJX6O/lqCftfnAPKTpPQXf53I/PLZT8Eyxb7r8EF8sLy3GbyUt7N0nw3nzu7bHtNmqbyabR2xDT/gXHy8HWh2ut4S+AbxBjV/xpfU8HBr6FvzJWHtd8FqxsOQ5ZuyNOea855fjwXVsjr3lNSkvC8ajAiVrcYsqr1Qyz8t+n0MMYw4KWEdmOYyYiYMYHzwwlqyjhde+gjRj2Gdc+sjNzc5pBjqDfFlWytGZ54USA5qlpAwDspRY+42cto1S1URXjq48z6lnlMoraFVNqPOgAPAraIF84bp5qaosVZQAvvXEiyLlTuchn6ugrHCaNoqS/ENAeoWyyQAAEABJREFUfXRUOTSnfE1968gr2nH9jm+KXJ4X2GxUyssJdRmIvlHPdXPaL9ekc8oTzwU7JuGcADzLRT382Me3UbdCN23n2JZXTlfq+piynGe92p+GGQHWBniKUt8zxgL7oo1ceVGBAj3AE9YaqNt4zWJvxNuPtzXeIrgExdLC7u3accd15JN86FvzESFRNymDxzUW+2ZmGHpc0XEn2k8dbCso8UWOLyo+zvTpZ0U/3dcSXvQRv4belJRHOpf7a19Zn/jJWQOKVEV7tKrUo38FcuhvZZLZzD+6gSHeP42YPx0dsL/0eoWq1Qs5rA+dTewJyeGLkGPPtyrYpmgBn9KafZDwI7GQsCslSiaYEAvtB8sY3/rKJ7S4uCf0+DndQ3XieX7vPd/Rh97z5/QBZ9oug+dFw/OBpN2LJFfCu8DPax+OkIPpCxvkHKDcbU0BX2thUVcJtLdgrd5aJnez6C52kYmrF3fOfvB1Qz94pxmv8IFpZRKGtn/cpkmGMG2v2iJyLdqyA2QzuFlSzA+Soi+WNtkPnZZgImhDIe1Fw1xhxH6UTOfMA+lUuNXQ3eMZgiyRERKdI2Bp09Yteud//qt+/u/foisf3KObOKA4/PQzNTM7rx7PY8Jcm49YJx9s3Hj9XZprMlVL+7SBg44TOFTZ0Ku1rsyVzSTdtzDUVTd8Tx++7Gr98/s/pn9813v0hS99U+s4BNl40Dp9+BOf1O//yd/oPR/4mPbwDK7mSj3ywqfqRa98qc49b4te+Yrn6YlPfpwe/8zH6kd++ac05Lny53/wj/rqV67RT/3mL+p//+nv6cwLTtW+vWO95x3/R9dedYVSxdhJWmSfso9YW1m3TptPP1Yv/tXX6ZGverqKU7bqtKc8Ssecuk0rvUW2fiM+AOxTLxsBT36cvtJj77iiTXT2GU++RPNbtmgXz8xFimdy6cEde3TbTdfpnJO36bff+Do946zj9PRHnKHbvn6tjjr8MKmSlnrShz55jRbYo5b9ed3Lx6zv8fx820ev0ee/+g3ddcs92rQyryc9+omaWbdJ7/3EZ/W0H/lx/dZb39o+X1gzqrJSIC+hpQrzSLfrbq6Ipwx7DfpMJHCfXM6AREwl4imb0Dx19XL6CFhvcvRad6DMVRjwvIYXtBd88kGtizpFhhzUa1p4PBZdL7wBWia0HFARXDgOdixKkac45HmDbjrAo0oUB41bG6LdPVYMK12D0IPy70vRT99lJ8iJiX8m6qM927CaxxBf1um6kcYC2mwXrhFmkKfC9793jexPUUV73ONqa4fEpC3YaEUE5to0joPT8amH/H6Ck4zrhGAW9+9zs1SLdiGwXnTycOBO39w/FjDa6Hzq9kPW7eAHbw47mM+qSQm1Kfs+jVLe6ewkkJ8kKUEFo8CEjQccG11v7K3bNHjx4Ks5d1kjN+G5vOZFw/JjWvI1UU2SdmxX22V39gBQ3krF3f0a8IIy5EV1yKQdsjD55WxgygI0os0GO2t0uma0kyV5Mvrh5clpmO8v2/4b+yELZwte2qzHoI1BB+eXKQPtvyswkKnbrCf9ojnsbjvBdCIy8QMWj7Gl3RA0LGS1RoNa3ujHl2Lq1h5HUxbExhsBFNlPUzDuKGbcrdtWAycNkr4ST0vD6U52Wn+qz3HThJ7YeKC3a89jOA65OsZ5xELojb0Pvtov0CPV+KLtq/UYY/cOfVD3YQ1q0rUPmdwvNhM+UIrxcBvUEt6xre6C0cYvbUS9EQeFg/DTiLFsMSCuamyrKTMa2q05EIC6H+i0HtSjFr+TGZuHvpgj2GLbO9g3CLZXxqqTpYiPxKKZ2DAnFtEWrYjvsEwQ5iKT8Hkm/iOdpaSMvHkdUOjSKZxvy1CDXSmhx0mM9nh43MjycClAUvKDQBYCLnAaOl6TbZNZq2hSjkhcuGBKncZTuJk7/qoDtXwogJvwq33WkDcP4PcBc2kwHPJQH6GnB3iMYPQcD+yjjz1GRx19tCpe1GKTjnz4dAUx79LAmM3tCrQsM2XZivwCu7Bvj7Leig46eIt4XjEPljUcLbE53aelxSX18kx9vrSsW7deYzZ4bt8+O+PiV8dhhP+PMjVtRUx4DeLgYYm5u8gB0N7du+MgZ4n00vIC7S3F/ylngQMcv0Dv3b1HuwO7tHPnTu3cvTP+b227qLeL/INgJ4cPPoDYvfMBdO2Of+9j+m978PLsF94hdMj8GHJYZrj9JdaHeEmmbR9G2ZYFDpMW/O+GuP212LvAAUeLBQ6tQgbZvR3g+d8AWeKF2+tawxzyGOHZGCf72euH0doxbA/efSCDXQP7B7+Ej5zGT67rzYE3DBUbhsobl7xiw1IEspSUpSSCjiuzeAsCJ+YPc3hMnBqdLZ7DSVkrnxT1k2OQtNdaK0jozMxzxrqgkDbUnQAu7+C2tm3bpqqaRW8eyNOajVVZqmTT15+b5fBnFtsrtS+Zpu5LBa+jufK8RG4Vzrv/RZ4r40UKo5V4mcoSljPvc3gFdXK3Q2z7BTLQbaSyHJuQpX5KToOMvOt3QJ/L/IxJyJsaTrdIQgkXFH/ERV1cEcm4kWniuVHzzBiy5hm1zLPzEMd0t5shPtHjOoxRzXjHeu6xn8BzpiHtMr9oGgQTdakUA9rIa1ALpxvarFnza41YA3xI7NhfJiYXF9p5tQyNZzCxXxMfKIh+FfS/4OW7jIO0SmWVq8R/9mOFT/0S3p+bkcfQmIs0B0EcDM2A0iA+S5CXhYxypq+5uXnNgDle5q3Duqo8Z61skXCK4y6ox6bIlYNoP6/QU6nKC+TXwHnroLwwUhEyOelo19SoqA/KKldOnTxl2h+FkvkBy+b0uQzkRUt98OD6JXryqlJeAeSjHu2mQNbGRUoSFwPEc84jDhjbJjCGNwL+TTRLtKJtv9tKCfusYlISOhOMh0Mrg36ekahHL2meT56LrfbJPUutSWv1mGcUlLVNt8K8dCZlrXzLae8ON6emSJHyPSGd0F0v7NGe+28jxwozHmmFeDa/RaaU4WtK2zzjkXIlt1/AN6LvGd1CNiUllwd1GhnS0aiylkxpm01BfOd5h714G5/UgWlVZLpYo4GYi5mSuRNAyGcJXga4RDtB4uZyEPqhvkibBEImoYFcpLNIJ/Rxkc6k6CcEkfae4JNKRhbcerCoW75xme75zvVyPUqC71vWQ5DE3t0P6gsf/yemb6OafYHXhqYLhFgb2lrRdsQr9axsYq+TwhZF/zJscNsAXgrQSFxJFB4AeMEMgdUb7DTh25QogNfwEWnFB4I9yTT42GEZCFnvvCFcmYFxWUoxPoLC4mJELUylxv1zFYOSuGgn6H63jBw4sD9wrQJVxIecNCcQTZBqqVsCnX+RNB+CRHvZvLX+Cp08A7zmB8wI0URXkh7/tCfpnV/6gi67Z68uvXufvrdU6OijT9VF552pxMeT44/YpovPfoQeuGuH6oWRDp6f1WmHb9HjzzpBR67LtA4/5r2kZQy5+a6duur6W3TZld/WYcccrt/8ozfokmefrzt3LmvHPunIU9fpBS8/WyeeeriGnJzct+OBMH0dh1FaX+n4x52jbNtWZXOV+HaninV+7tijpK1zeuRFjxLTUgezhn/vc1fqy3/zT/rc//d3uulLX9fxp52hQ854hA4+42TlR25Fp/f+y6qX98nvZT3GO8e+jH1kRt97jLvYS3pN7Q2TNvWlO779Tb35D/5I37vxRr3mRY/XsYfM6BlPeIRe9bKn6IXPvljHHr5Bl5x/lr71rWu1+ZiDdPm1X1UzkF7ztCfoklMO01YOzt76jnfqy7fcro99+Rs65JC+vnn93brllu3aubii725/UJ/8wld00Q/+kF7ziz+nxEAZfrYYifU993OhYC0CsRZNZCyH2XEx+hEgDeMYoLdEYpTFLXE36Kjr5eyFE/DzxjqjrSwpZW07zrssrwrl8CwTa1JBudt3XeI1T6x50TINTikBj19pseV0dzM6vtNrq0R+eqM71gHiXW5CeW7oobDs90e0MdHr/tPFSc5W4aJQSLqbPLQVi5QrYqwfVI2NQC4cGw6mnh9oRvDJQx9q3LSpaQKVaPYdFnVCv7Po9SxfbYM+TXnYh2yrn3pclIaellIOr7vcT2XkHg6wfblJrI6XsjGbN7+s+bdNBhwUDCZf5/ySbrRfUpe0xKHIcmCBl58lXoIW5JeUbuMXeq3YCYP02v5gMFwczN1XBBTBVPAQzVKKhTRB/yvEuk0HHyqTyTzrSmwSnf7voQ3ofNKu60fgF5Ui+OOhRJAT7NZnu21D8s2ZzDdF2x0rITudQCV68kplgMlUGi0vh9cC3qSdaNuTCyTDE4z+FNiX5Qkf5QAajaW2cd+Jlc7XMZbk44ELjXg2ZQDGUIOka7WBQ+w709VvY4o7si3f9/8GGNpoC9HQRSPR1iQPIcQb1Wzo/dLgl8h4oSTmah9Oma59KJGmAldrS4M9a1GzeXM9x20ceNEPRNo+ubGAo5z66PdLbU1sx28/8OJbg2YwioOeejSS80aDfWMUGTSOvghktDW817Tpdt5O9HIYYd0Nbbj/Xi4QjphIjJvRjWsiNqaISWpJg7GcyJIyw0EVo9xmHnrH3dgzZg7TR9YH25RSjuAKhx9D7EYCPmpZxJN6jEec2GcJGYrJ+7cnjMHkNyH8YBzy0jX0v8GDf+yPmnFo8LX7Ru+xiwulnjPuV0mMl2Vf8XLFC5ZftPzVfX5+Xhs3bFBgfoM2gvnAvObn5jU3P68ZHuY2psFOYWHNmrply2adfMop2nrQVg5qxqwxyxIbiqpo+zYcLGmFnUCRiZ8eZRDVWuZgJqUVJQ6B7r33Ht2/YzuHMrs1WF5CwKdHPY2JsYSPGg6A3OTxj3qJTjzn+YxVoYKXtZw5VkEN5xP9NBCQYyHijzhDocxzWUI+71CWKkEFirJUVZUqOFRw3nBZUcJH3vWylNooIN6s3zFnRDv4nAGG3UTb0SZJU5eLQLPf2jHq4ncgHzx3vKH/zIk+e64Z48la7/qhingU4ZBxMwgJmmymcB1jMDmgDb3MD8vZjg5ey6u8Ul7lyotcjjPTQCKf6GfqpKE03qAkQN8bxt19oWW4xC0i3ZVhWzLQ4XbM76jThvWY4ix7hSQNcG8varsufd2+fbtq5mnCpiL3mBfKY62vGKu++nzR9yFARRyXjF03rh4r92W1X5Y3+lGvol7ll+6iavVlbZtt+w6VJBZuygpVlu1X6jNn/CdC1cwsMTOjaqZUVc5EHNo2t5nyEp8aMyqJo5z5YlpRt2LTG3SarpSTLpEJuQnN6ccMdUuoy4JygFI5DkFRlrTrNkxnSPdVuv+uA63KSkXZllvP3Nw65i4wBbNgBgS/PxuHKf25OblvHebg90Fpndhh2Q0b1msD64MR6wJrwjz15iaYgfo3d7y2hA15rpQBXBl+ZQJHHBM/HvcOBFAUf98b8m29ybQiT8BHpouaaIIx9JgZjrckuBMeKdS3dwCLXeoAABAASURBVBJcq5Hr6A1YmXV3QMp8CBd1HZNtiruvTLAUNyfWIJFeRaFE7Br5hKZUqAgkKJamFgU0S20aIikDvhI3G+huY1X4kueI13rmR/csc5thD/US88egIlcGuwWZyZUmtCWdbPiaNTOofdEWx32/bJYUfoaGzzE4BTIl2o4K3/eWoiR6RHekNq8sC357a3lNPaEcAK2bzXju83yJdhxbSanAv2vglxw/61JKKnLKoVxhU8KuVlvrR/fHiL26VnkkCc/JKoUvHG/2h9dTVCKO7zHePMva/pQl1ou8BXPGB5NTzE3maF5hB/aGQRnpiX3UTUVqYwGavCabhxwSyIkmMm7U4U7TrX0kIpIjHrA/JhNMaNy5eZ2+9ztf1xc+9Je666YvqUxD5VpW1gxV8BzOVsZ4v6bySNl4rB66Bst7lbt9AxsmBtDy5EKvkGt9Zz/BIBP+gG8pOFjh1Fpgf6IrgYTaCbBgrdRD0sh3PL/4J/YezjccBgTVCm2ttPrMMBq6FLSJZ4yf0x1sZ4OdmIyQ7bfgBBn2OZmmtzXWUWj2FBltdpkUifYeyYe5YZS5Y98miPSqDXa3Yv5ak9tL9I1y5Bpi0RrCbqpbNnFrY77QD/3sL+rm4nBdO1inz958j3YPpOOPPl6LO3ap7FU6/fTzpXKDFga1th2xVcdtXafHnXy0zjhokzaxx8oWG/ENTnv3NRqyBXvkY07SsWdu070P3qHZDT1d/LTj9crXP1dPefYFOuvcs/R7v/ImveefPqy77hnrmuuu1VU3fF2XXflF3XTVlzXig9eRG/raeeP3dNtHPqcdV12jKy/9tC586sk6/vQT9NUrvqR//vN/0hc+fame9/If1mv/5A/1it97k4457mR95f98UN/90Bf1wKXX6dpPXKGdD+zWoCfV2JRwQGYw5moWtcIHrpwR2rppo2b7PR26Nem5T7tAxx10kLQ00GlHr9eOu27X1V+5Sn/25rdox/KiTrvgfNWbN+rL3/qWXv+Sp+vs9Zv1lDPO0Eue+ww+9i1rN+/N1ex6zVUHs97Mardm9PHrb9T7rrhGP/q7v6tf/PM/U55yxR4jnnGJODAEzQLeE3RIrDsMV1xeq0exr6s1Zv3uYjIKU9yJSagH2eMNdazCEUmTNSAuJsyQIaa7QqsynO+oFXdW2tJALFwZbC88UAUoygCOjQsNiU4E4kU3i046T0JevKzn/2+4DRrMUqJxgPWJfHtl8GBwIcZ99WolyXcJ005HpFfLuqyYZApF6KX4+14Emxe71XIz7MoJh4k5STFRnaKcQeFOfsygMUgeyAn8MFlT2xXcvYdFOxYpyixo29tMqz30uK0pajUEVz2BX9hbDPlqPuTls44qGCZWRVRaD4QLK7lPLvrkfLtQrsrE+DpO8G0CRcoxMf33YePpRFf3+8UNChVlbmstssSQ5YHupLPIcxUlMF2DLCXUJFp0g5N+HUBSjL+U2Jj5YT3Hhrf9CjnDV0k2xfGFsa8+G+tVwOdLpWX7yE/BBr5flaqAN/FlUcoLRIeCfmTsHrCGBltDmhgE/Mv4eSHoFvi2dPVOFMW4xZjADrlJPHVpq/J4eWBjMSC+87xQSgZ+SAcgIz9B2Eh5+DLt78s8r5Tj15RydIX1hHBDLAFeVuMAkoOaltYc0AAOWRDCFPqGve3V1s3aDHeXtT2yvQEWRL/wxQJJDI9Y3CN+3U78RgNxXA9ZlGteDN0O9fFdEy+kI5rEo+TtS4MkoT6OOUiDXK18W9amucPHvRYmlSYxQXL/qzV/yksyw8haHt3ham0wh0z0iUV5SuF7jDqQ5eKpxsMMy0kTGr0khiLSOfHSZWxeW49+h59qjfCJf4vMh2o1Pm+/2lPu2KDnoQQ7s5SUMYaVQXw6TgO8WEb8Op55gZvnkGd+47zmDdLrwdx8e/gzNzernHiyTltse22P/TW/flYb1q1TXmSY21PJM2KWTe+62b5sk9hk9jjsGXKAN2562jC/Ll4mvZ7sW9irhX174+Ao9PWS/AI5ywtzs9LTvj0L9CTTiee9VMc/6gVyewX9iJitKuWV0YfmUc98l7u/tpVhkNsxv3LfPWfpyxyYn5vXPP3zS+2GzZs0v2mzNhikN4HNm9gYbYC/cUPIzc7NaYY1oUKH9WcpuYkWpFOR0/dKftnvY//c/FzUcxvOu18lL+j2YwevPTlz1PmSvpTYWIE+bfSxcY425+axc3aedWhGLsurPPprWuGLAmQp8QKRK0Gtq4PbrMpcFYcCAXSLH//Zl58T3pB4jKbrCGWJmMlTLustGHMjh3ZwPqWCtrJAQTojVrNETWhirWPxpYy8ecD+D3vLSvbFDGvq7Px8ezgxvz7oDAcTs/Oz8dsdnjNb+ao4S98r6kT9gv7R15Ry5ehMThvY7NjpQMD4YlJTcODleh1sa6TRqxSSYwLGeiITZUkpL/F3h0oV4xQHUUUFv1LCp/ZJC3hlriJHDrtNc8rzolQK5Iq+oLPAdpcX+LZAtgr0NT0oIl9wSFTlM2oPg1qaFzPIlMppw7pbHVXbJm2VVUW50cfXcxzyrKJP/M4RUzPQPrTPQc/c3DwyswHnS8pKxqdCTx/qON64YaPWcyDcAnnGZW4eio4ZMIecZfusKTk2RB8TvgP2JW6NdbiLsyn1SHlxgwbhQTaV5fDScbAfOOj288Ev4z7891g11O0GO0bRN8A1GVUsQHnjdROdNTpqH5pzeF7HYemAZ8pIA/hrEXLwptR1QdvuiP6wUYq20f//eLlmh7Ad+3hSRe+jTzjB/e7Kohlk3AxFkPZOQl0nXS/y1rL2ubNfGm+hx7KroBVkog0ryFDJuCXgbIcD8x0/6MQcVOOX4LQ3D4JTpobT04bsAdpem7cMqJf26rrP/n10Ldm28QC9eAj/k+CiH1Ndk8Yjv3rzXLZ2czq7Hk7SvNbXljwAGcbYCpQ5ZlPqaQUbktkT0UR5gtGiYF4WrH0Z87EAnpc5tOQZnNiVtZXa6hmZhOwExYROdWVSAtSyPGzk28v2tgjr6SaUK1xpOkl878Yv6eavfET5eFnZyoJSs6Cqt6w05rU2q1VoWfnKIuULKnojjRYf0HVf+ogW9j6gtj8JihkYwDXRSnNhhscATHwTPkbCdokYDBFurtdB0ZcMj61C9DEht3o1JEGrMBpboY0sy+UzH+uvx0PNzlTIjTXmg2DD4ZXt1cRJ1CZGxqqJnZr9YR3zeBDzPNJ8sGnYV2I9OnxhQea+QtGRAmrVwRJ2T6SwXQHnBT/ZfmTS9HliPWF2iKAq9KSUQ4GfYwHk1oy5hJKoQV33nXRb13UsC4XBhaRljQwp5Lm/5CXP1oPZIXrg0JO0/aiTdfmOBd0AbtqxW++/5it6x2e/oM9+49u64b5d2ou/9u3coS1Z0jnbDtcjjz5SW2dnNJOLZ82sBk2m//iPy/XNq2/hUHAdH+akww+f164HF/SB916mfr5Vg6VlzRNDz3/pE/Tcn/gR/cBrX6F7d96vXXt26UU/+kq98Tf+l3bv26c//qU/1T/+yf+nxz3pQr36t35WT/mJH9Z5Fz9GaUY6+7GP1qNf9QoVhx6q/uHbdMaFT9Q3v/ItfeIf/kMf+st36jPv/yQHUrWWeoVG7vW4VBboKfVqvM++fzTm2VXp2OOO1Tz7to1bj9R733epTjn5OB1/7NHasnmbPnbp13X1TffpA5+7RnvKzfqXj16mlXVbdcThJ+i2b9/OWdGyrr/hG8p6Q22YneM9Juk7392uPfjh6u/dpdsWlvQ/3/SreuFrfkwZ450pk0BKkIdcZh4IhIhh/0ZurLuTZ5HTlOx3scoxixjTBvbYlCgljtfOKUqm1346OCFzy4qbFVgMJSYgJYzfD2zWUyoIzNRCUCADJYlOKuokJXrLvaVOBzLy/w9we2sRurv6CecmzJRbbdNk08SWKOhuWZcwRcgEpLbm97VJtNcCYV+uGjxnDkD4b9V5B5S22awlvluV6Vo0DPrYk3mCVZWRakVdEV/qAIS/4XlDXVW5KjZWU7CZrEARPMry9iFTlKWqss1X8PI1KNBlVwaw2/pbA0TTNqLLrVLL7I9CsbnDnhyUtB/5Im/5/xVFvspLFXku92l/vSlsaHmr7e+XsolrYNlo2zZ0WNt+op2EXjrs+366yPhB4mEJlcRAygtsaGFfBbDV9u6HhAyyuUE6B1GXfCKdR3zjJ/KWiTLbkqWI6ST/hwERq6b7Y7XUlu1f1q4M8AgfT/wpXECsOU8p/VC0VeRJfkFL7t9a2Eb7pkPB+GX4q0gKnzoPKlAYyGWptcdtNBzQ1Gye/dsnq7+FMog/F3C8W0ZrflzTmLKwX0wt+1/cLO/fguo299YdD2ra6H5Lwu2YZ5kxC2hjuM+GdfCgb8eUJbRbMN3OtNE24baQYGXlcj3qtyXOY1SXWUOtd012mrR6VLQHYrYHRk3bNZ0zn6xHZgpXDL5vHddpdjaJg6A87ynLeooBFHFGPCX7vYMYI9IpS8ryHEDJU0FTUObywJrxTBVjTEwmo6yU50bbhtsLW+k+5odlKJxeKWWo70ZwBb7RsMEaamlxUfuW9mnMIVTJIZC/0ol0xmaZK2SzLMn8/kyhrQdtBps0M1NJvRX1Z/sclKzjZXVGUk+NVTM37JYRX6ZOfvRLddqFL2ddq0Apx2eKPoufhKRNS8pTTnnFBsYo1b2IlvS3pL8+eFiLyr/FEeuG/VCpyqlvIJuDsoJfFfIcdpsuL8rWh2VVhn7zyiKXkeeFipJy510XHT4MqniJL8mXRakC/Ybt75B5jk74FWNSUs/oQ/v9Gc345ZoDNetxeU47HRJt+TDc9qVOT8qjnSrPZX5elXL7/o0Z1xM//i04H7bW3gjjaM8J2O2VQbKklE3qo6earNumeZ6jPylLLRLUsP8j5iZ58wyvPwU2V+5P1ac/PpCYZ9M2z7hvXMWGjRwEGfNKKdOOHQ9giFTigzwvlWg3pURZ8oCzikKQcNy6P0MORIds6p2OzT3z2s/fAHLTa6IDTaHLOq0MNxDPtewLzwHLu8zIaLsA7nuLUvtRfGxfezzcX9exdfZH6PFtzaxqunR0Jcm+c/1AlcvUOqIN/FYRQ/FbSEEr5fgzdNP5MS+kDS84/z/e/jzetiyr60R/Z6651tr77HPuuV10GZGRHdmRDUkmJF3SmSQWSCdKAQVU+dFCi4/67EXf82nBx6bUjx0W6ke0sBBFRAQBMUE66RsTso+MbCIjI6O9Ebc599zT7L3XXud9f2Outc85NyLS9P1RO+ZvzW7MMcYcc8xmzb3PDW5buYAWH3oWfczCjJHn4WqAZDrqPq6IjZ7OOm+UPDTDL0vsI15nV9C4bsW6H/HQluXCrJ8D8KCPbhuA3vbAaaQK8hEkT4cgQ5ZYP11O9xytEVzpL4PkgARXJYYPYEtFv52uSVJAnkoTBcw/QMvCy2s+VVGItE8QP19VUWRoC1+4fYIAnWnFjkBIAAAQAElEQVQGZrZ5JGkRsavpu8cEzQpr1w2IgmhPwTrQzyFd+MGEMBSZDc3orQV4wIZ5Ec4y5j3e8LXPGW6bcJ4Rzj8L0baUwj1klHEbK4b4RL1CHE/XOTEqOsbFPXafeNCVjGFEWoXOfIF5zJ6znPOCNmKJ3BVwvGT+FvTMhx4/sR2NE70Kv//WM+E3a7CHel7HnGSP7v2FBnt01ONcY9/D9lxGLMY/CT485CUZHBn7vEQTo9fJ2QadWa9irbL9DcYo+ETsfhV0zImO843j0p/n6IHtPODxh96lD/7mT+jR9/2CNrBDW/fKG3POgkfabDt84qa6o6fUVPvUHzIl55q1gqbT7pWH9MB/fbv29q5jV0gZGtTBO0pirZ/1XaGHi4mgjOCH6VlsKEV/+/MAj0MfaVMVuAzCswGeLnBkYGaycTAgdgira4MDxsZGL/+SOLP/pVM+yxCaEMABhQioRBpfQgXKHbxWSAniE1RU3A6KbguJ/AkqJayYBvlwpJaQADUp+FfIqVjrC1LyGjVC1JnWsFENyuCZ46w+0iXoEhWVEnXJ5KfwH3/or6nZ3NJue0nXzr1cH+3v1seXW3r8cKUP3zjUu68c6Dceuanv/5kH9Z/e8Zh+lguhd3/sY0rTpFe+6j7dfc+2VC20Oav19DNH+u7v/hG943c+qnM7tS6ev18v+ZTP1/mtV+m/vuMj6o7RYJr1sYce1e7DVzVLl/TiO16ql7/2Dbr3da/Syz7/zbrzpfcqT4+lPuvO+1+udP6S6jvv0Z0verH6jaQHkf3x971bKdMT/Gl66ZJuqtLuQadrTx9q70avW0cbXP7UDFkNn0o6rpmFWel4Q1XudcflVm98/afp+/7Vj+sHfur9+pv/8qc0ecEL9fJP+1y9/ZferZ/+tQe0ezzR9Y1Gv/HQNX3nP/iX+uiTC12fr/Q9P/oT+s0rV/Rv3vkO/dw7P6DHrjylGwe39J6PPqRHl4dc/Ozp5tFcf+Mf/p/65m/7kyyZK62Yh0vmY89c79A5vkQj9rmjzP1DzT33F8RgMT/kC86FOjugJPtC3WTFfs7Zpj2NdqK2beS1JnMOSKw92Xt9qmhXoE/4SRYABbEMDXN4RbyCB4VWIKXMYoARiZ3P4YwVBKfAQCjBzw9YUsn+ndZwceIRSDw/GYz0Y3yqDUWWcgbVUAh3UpWVoT6RBhXZKpEnECXr62SkU6F5ziftTDeA6BOEiroC2NLQzwRXktSUnNMnKeeoOhM8nQ1GQSxBwpvP1I8ZzGEz34aaRQM0AGewQ5xFKztLrrMKcCCcx+mWshEJ5oG19mg6ONYo/7niNND4YFszUevcqm6AY/RpiTPxJwVeqJq6pX81oqrnRGIcR5kRO28MekRZpGslZLfoEiCdA9jJ/szkSYCmCiDNYb2BeUJ6IhulYpwtMTwer1XQMGJD7DxTKeiCD+28oRFFSHYD7FuRG+GyonOW9alyVg0yqFNW5NEzV0mGaTLlybYmNk1KCZvBnAB7PeuDfmj5rGI7W+h7qsYHCONUUUnCe5SzjtEhWzZ+lOukmri13iBj6ybGvVXEqVad6Q86+8Dkfqz5mEdFH+CRSNMZ3f5BfBSnVBHXcv9Tcuy8kUoTRyAZLqmkxH/uP2ZginE4IFHGx6UmAhUNiJIbEtPEzwIOBaa3vWyb21GIzj7N2WO/ju1HgUF+MDvbxpq6BLLQ05c+7GSRphX93sAHMiQ9afQNXSvyA7ANFYSssHEFbQUd8AthIJEHKVBDWykN4+TxqVv8rz4LBMQllv3b6TVSon0KtXlSfAzcYyIKem5rbly/phvXb2DODS5RkKdjHezf0uLoSE2TlfGhqtqgVGrapOm0UaxNbHRbfNtybvucNonPnzuvSxcuqeEl9+DgkIulI1XVRG9467dyaTANNG2rTF9SqlDAoQ+9nbK/NXUD/wmXCzNNJ9OAN1hfpDRcpPgypUGu5acquZl6NvSeF1tfLAb8ywAQm/nhXP5TWl8udB39JtQpq2XNMf/ZbJsLLDBDHht58MVm4T8c9ufwWXKJ6TwGIhSZRXA814/kWtpWKbE3kyMOw6t8PDb+5Y55jYgaWKaUZNkBxtdx+EfwCCrWNJQn6fHI2KkZ6CJNPtq4LBcb286Z+Rx8mLdRT2w723Zeo8ayMU5reXjzMAets/90MWDHRxMN6Hk56bDTafTk3T//UqVC346xCSwW6k6D8sW8U8fFT7HzUsuwNzFj1Q/yI+aA5osgJlpZu+F7NiTP1lLthT9yhaJiXBQbSMUzqUoD8MMKP6xZo+qUZFtlYttmhGgbNkniE4/SdXIOyfUVzzqV9ti+Bgm726Yt49Hir4HpTPblTN51NEVfxpR+rrjIs39o+JyW76Iwu/sEbRxYWe/i8Ep+ia1G9PCJepcbjEUcbG1rpw1s/FzjJYTQpNgXtcy/4yLYf6pu22OaWEtSyiWW7WGgIfQ0JDE+IwkdFoQkYWe3d6llBDkZqoKLCRPjkIOuJotNGZ+Sh8qNxyhi65CVKTcSccpu8zxw/bOAAvhx2QNWti7jgf4oGD53Jl5SB1hrOgNbdfh+H6At+X4NehdtzZ90cMYOzqJ7pByDMs5UVCD8lpjA7EMeT/Nxe+o8BpQ4h5IEWJd8edIVWsI9bGiGkf1vPGAC75GotzyKxnyJTxFEAf2N2HJJuA3ROtCvB37936LIcehqdh37jHce07hVgXMAX6Y3JExZEPWe8/Cm4r8zVPjPc0Nx2ZA0Yb0MpimezGkkIq9j/ngP8b9ZZxwujuR/M8uYs055rfKftXtO+Je75Z8A6GIPczrmHv2JsUL3Ys9+GMuOuKOrpY8kBuFEoYcfSU8+9B498q6f07WPvUdN6sBcWYfouKfU78kXP7vXPqKjg8d0brbQ8vBJHd28Ii1vqV/cVL/c1/7Vj+rB3/wxdfMjmCNv1GXUbWldSjkEJTDMlCgGjQdaoy9Pt2WN6c5guf41Tu/6wuHMM3jBxww3RN+OFR/P1UjwpVnEruOLo8S6UrNujki5VfYasI5r5TbL+5njwOn6pmXc68IyJgMdui3uyZ/Amg3kY4SaBPjgviSS+M/zyTtHctqFBe4HqaFlRTyC5OlQDHG6JNIuHsHgYmtpZ3uiN3/mp+owNbrRbGl3dl66eJdWXCysuCxZTSqtOAftp6ynltLDNzt98Ootvf/hR/TQxz6uW5zbjlmze9b5dJz1gQ89qQ8+/DSXIgv9xjs+rAfe/Yj2543+y6+8Q9f2DnWLMX3Pbz+gD/3Ww3ryvVf1zMf29b5febcee9cH9MxDD6tval2nk+/8wBX9w7/6z/Rj//CH9Z//2X/Ub/zy+zgjbujRD3xM3/e3/75+8u/8Pf3A//cv6Hu+/c/p5tPX9fT+XE+q0WO47d5yQ0eHCyyJ7+eVuqrTEltWeSaWUq2aif4zOvzsA0/TH+npw3394gce0F//vn+tf/5Tv62ff+AjupkW6mr4cBH05EGlxcYGX1ru6wOPPalffvhJvffpAz3Voc9RzWWZdFBV2uvnOuLS9K/+03+st/6+34t9e+ZGj0zHXckz33vwrHnP2ddz3vA64DXB8MBVKSnXWc20Veas2zIeAacnbZwtW3yxxjeNKqX1mQOvUrI/Uabn+GBq7HS6YvAQzzGQqlSY1cQJVKnkq5Rg/BwY2FUp4cID40FKRV2VKB9A1vrdhpP6Kv030sFgkHE6ol1kk1lX6Fk5ARKgJiLKSJpF4uG+FUDieoN6IteuU9SS9/M5ALFFr4EFkjEMQOGf0Meg/Wn6UUKVaKE1Qhh1JeBITsQYxQOnosBJohIqohXlK8XBAY+PmMNCB/o1IDsTnq0Mgy/DypQ+mffpRrRxluKEogmiRF9LEXUEp2PZw5kcsx/EkujsiS5F31IGlfsDSp46WugToKfuDC/ni+DbnjBlg7AORNSRH3UkHnVP0Q969Bwx3VSA1meClR0KTm8D9Iax8HOoRLeSMpVTCHY0IrKWjRhsmVJWueTJqmvKWQgiT3nK5A3r6bqKvGPDZSIPRtaOV9aTbhOKUhjDG6rrbBNbO9I8RpuS/KRCCn1rpVwr8y1ETo5Bm+WXkNMvJzUvJS3Irqupj35AC49MW/MIpKzxBZJVbd2bMFOVePHNqpvMImi0mjaNWjav1nHTqjUyZcAbeSDRGjkRkdQn+GTk18MhIdHAMLnt19t23vw4yNmGJzDFCYLW2TERc9Dm93ymkODq5N5ZLyZcwnYFlZJtw5jiEUoQJnGyST3pY+WNSlWiJQfejrHthxeEMl/cAphXjEmr3NRqIl0rEQcS7QGTHe5DCF59HDRX9G/FAc6H0BHuqx3bqtunVjQziIaQhpgoksckjJX2Dw/4ZmTBxU2Svx31i+CKA8Sqo8xjz7d0oo/289lmq40NvtHhGxIfMsQ3ulqtNGFc/Wcm5/mGaIsX3Uwf63pTr3zT71XChhXWqVKyJZFbwujPtlEpwTbIyxm7YItcZwXI10bKqnOGH7aCV4Jnace42c7obJ1si/AFbLZkc/fGveSgE3MpWUaS+foyaTrlksngsilkIMf6ik/w8QUFtiaL3Ep0AKmJCFt5groCJEojoFdO6IjuOAJtqCSgip9xAImXhFJAfTWgpm8Dkvs3lle0k0ZbOVNRXzembct8cjrQyn2o2qwAtqqwY22kWgndTpCV8OGErhm6k/JkEcjr1dFvX5wtOLz5IHRIvOCFwvmxfH9vX7vDP8K9d31X+7t7fPPMiwpj7ksG/4PYpnG8B23EN/a0C/bA/sGe9vcPVXh27JHIZazc3yV75YgV4+sx7PB9o+dCo4Ouw46Gx8qKux+2u0Q/mAxUM2c6xeUVF3lzfHo+/GnqcrHUyjIgYumI0aQJbGjr9gZJlxlUECiIISF2/ek0tS5yZMCW3cV05LBH6IbnMBDIwn9gytKDnemz+0UDAsSM98DIbQIVfIxEbJgqZNPTKEqwdeJkXGvG1mOfiKkVtW5VYEEGmqAGT4ohIASfhAzP91Qx5/CTSFOWoh9V0PAgJBQobUuC9DpUpCrkGq4lNg9KiWh7kog8WRdGKwocO5/kdgBO5pKIT/SgHJ0EkukMp8PfqXPeoCzfBlFuE5xghd8/H3r1g7/5Fx+eGwWUDwzsg2vYoQLu1GmkIeMYREjuEWMAr7GNF+8BsZZRGwFZIYMM1OjL81TZwHwdUQWNGVHkgSaKQBEt4WJfIzXKjUry0Ja2UcCDBnjzuI9FKxfBAVLqT8KDv/5DyDwGY9kG+4vz7DcbFUNFf6tTqEnHeJ2sUcIigsax9UCMDKej/ySeL7aOPROrgGYoWNJW+Fh1vaG6rUM584iE5aWSqkgn/O92iLJCITznNBKqJs4+SYm+xFwhPtteNKce3g56jo/96plHH9SDv/YjyjqCjMub7qYEDvYeV3frKR3uPaqnn/iA5vuPalLtajPf1Gr/CS33n9HNZx7RM49/WLeuPaaDm0/r+lMf1q/93tkVbwAAEABJREFU1D9BUkK4A3FF1oGko8DpNEbGXBiNQAIzM474A/4Rfujz1e1g7YIoGtiegTU9bV2PIDwgnjzi2GC6tJF0fMyc82VQQpHqBBXpCjtWKala71G1MmeElGrsDSivoKlr1inTQ2v+dGNU6XljhT+jdjQYH8gPHpWS4zTG6ABJlYhHkIeIkJScXqNap84mViHMNh1ll3r6j62tqOv+6p//g7r3BXdoTj+POJtUl+9QtXmOc1enauNQVb2SJpzBNsRFSMWFSqODrtHurQ11i0ZtajXjfF1jmyP2uj0uLrkn0i/85vv11//OP9W//Dc/pne9+0PqllkHh1yaPH6o7/7HP6Dv/M7v1k/8xK/re//5j+hv/81/ou/8K39HP/fzv6ODedKC8fnwhz6uf/5Pvl//+O/9E/3mr71T2kg6uDXX+3/nAf2b7/0+/eQP/4h+8ad+WY9yIbN781BXwSGXMvP5MWMscSSW/8cnSy5hV5wnj5bL4PH0tZv6rQce0tO3em00G+ogPKRufrzB5VClLlVabazoP60w0Ip877zIp2MtUs1wb2CvVrvHtY6qRgfLlSbthr7z7/9dve33fvXJuQtK8Sljm7SOGcEKOE+pSEI1hF7y+qFYU3rOEh0Xq50W87m6xaHmnIuW2HjFWXPFuWTJPlHOG/4i6yz6fskZZwk/mJ6eI/TL8yEk0j9cDN2cSzwMIkLy4d59MHFfEhQLU8CwBEqpGRiazgTRzgkDOoicCqzIRP1Yfibug/cKyucDVetgPoF1iVQN6YRVbWAiQnUGA8ltEYoQUI8ROFuVIjtWRqbQnCkKicgpMYkwajFuRfoU0DI9J+BdGogGzoAiCsNgeGyNghZLRJ3zRKcDlR6H5wPeADVEPB1Oi3MawRQnooQKIyrKzgbT2r5G6WuhqZLbQosIfE4xPviHYztkzyE4YsrGl5Oiqx21oMNx1zSmA6W/8P2kAl4WE2iMsSH5jkN4TCJPJNK9X+Io94QzUkyGin4bXvBrJV5oTtBSR1lKYR8y69i9vx1UQpKAU0aF9iOsm/uLz9M/28f2ivHBdhCWgKwUyPBJShms9USXQb/My2QmHWhrZZBqYjarOCgQ1yzSmfa5hhcbWSI2fRHkJ/1yBNIgg+QnFaxyTz+McaxSsq7oEHphO14cLc+wTTOLaaSJTVslyzdsK2AdcC7XratcDZwv/WqU+YYt0LZqLKPNlA0gHXTokEJOjR0L7zMdGxecU4WpSsHH8Qid+tBdhos5yKHDB5aYo3Q+bHCKzsmwDwnHeGMESClxcIfQiWSiY2swXqPOpcGx0saGkjYUn7Qh/0mPiGO+sBlYtvVisZA7al41Y10z1jV2quGZR4Qs26NSCoZFSk86+DEPO+bIAnSdN6AB5E1D50sXikBalWBelusc+++a9/4tv8Bfk/+dn1wlNqeF4k/B0KfJ2eQ6Zj7SHZ07N9Hdd1zWzg6HEQqWi4WuX7+mp566wkbYacGFwbWrV3Vz95Ymm+f1sk//Gr3+rX8MlVa8hA8b4aC/++ADr8GCBE1oT+xB74kFHBtLSDpAGntSE3qRi9iPFHZLynnwbfsdh6eWy6jpbFPT2UTtdKKmbZSxe8LvxGeFtVZs3Es2bscGxQxTBRJztvis+Hg9Kv5EJinqq5REkgyhIlURM7bJ5UDsKVCH7o5TW8uwnom5VNG6SokXCGoxQaw56BQBu1tmz1iOsN2WjPtyMdec2L+cOY2o42CyNNb1HFLILzikLDisBHyRQ75bLuIw09H/ABdepvO33fOjuQ6PDrkg3NfB/r6O/O89Ee8f7Zdy4qPDozgAzR3DL/7PashYcoBzHz2aHeXxskw8h398o4bvzJHp/JI4vj2nnxgqhtf9xSLrdMe49+xTq4h7xSWQF2fmOY4CHcajQRpAZBNShZfQpkPGwrID2A5d7K8uDxu7QcAcIiGG5lSCcoILeldUpCoXAIKLFGOdcJGEXFSCJJRgnBUEEDLWLo5yjON+oh6HXvSkP16zGPYgwcFoVg/IZLNUjUhwJJ2MGv8pqPHrlFvlFr8NX28U/s68SOwzyfIDiEAdnhFcBHN5DzA8drlp1QSmcjqZd0KuQV9zqtDJqIldLmKjgiflPCF1wRrmYV7ZOlqngQekmGSF3Vgn8AP7hOcCBa4qGGmJYy3F0v0AH847DBdj6djrIf7isueDeSR4WceEhOcEha6nA4QkssLYJebpvEHSISA/KxhW1IBEnlQUU3pboIbgwvV+VpE7haE62qeRFyRjKGV+UsI0WNsAO7iPlGJG/AsLOz3CLU6DIR2rzsQMx5n8CRsLG6tIDxVPfvSd6v1SH2ODXF4eVzh5t9qA+JREOpZ4yU0xBpRj6JKu8KMK2jHAA95+DrOqVDB/vF6UOUMt8yfyKOx5dYpIzvesFcxMMQ1k/3ZZoTl5JnTAxAxxejYgC5HEERJP6N0mxq5O6J2VEJCYK5l+GYnY+ZSop05yQ9qeCnvXntDP/9Bf0wO/+C/V1gtlHSqtbmhx8CRDeFWHu4+r0b7S/IaOj67rBZcmuvdyrXOTubS8rqq7qcObT6o7uqa2OtTu1Y/ricce1BXQs78l9Cl6sS7U6FFl+QxmnZ5LH4+msHnYcxUpHsw2KgYzuyrgtbt8EbWIf9fQa/qci3afD+ZcQHidj+MRbd3lxNlBXAAIv3C+4wukl73607Vz4aLi/5jJl0vxJziO2bfG/a1jP+vY98o7A2s46Tn7k2n9P80xTNtzxoixxQ8YeD0fTFNoV6y/XnuMJeRcTOC77r71Mx2F9JX+s4+sBrjfrht5MFCQYyy3JTWuSV5/etajznMAnUob/JX52QcgdrkFDsb9c9/6dVxsVDriDLZsZ5qeu6hzm43ajWNtMJ5VYgybWht1I1WNjuuJxLuFzSouUOCo1bG0wTj3KWvRb+iwk67tHXChs9JGnurWHIJqCs1EV67f0uNP75Ke6vq1I33s4af00YeeUK9aq74S26VwY1XVhjY2NqS0If+jzishFl0QoHyclCeVenz81uJYB/TlqFtpyfiqT/ASbZDpceeLQ/d9SSz6YNcgUrVBv5zpeBCqjQpRx6okbcBhA9v6TyITPCJNe8cVeftHxeVuTr0mSfoH3/N9+rKv+TrOSR3n2k62OyxElczQ592EfVJFCcEVlR9JSu6Tzn56sta5p09zfNFno/LF2L78f9EM35wv1eGzCwx2Gv7V4Bqck+M85DEfwdpE15AwBve4Qg+DMvSxTnStZ0BOgR6tYEJEQEXSoSTcoKJsFR3H3U7aldJ1nizBFM8NKgWT54Xljxg5mD7KonHpgG1LiihhYVJEPM8Gd4E2PU7uAQt+0SdSt8WQoRPNaePJtu4vfY86HrRaP6EkWOgIsp8w4N4YvjhKkieAW45N1rxx9PUmNOqIA4f+nuBuQEMCfT/p+ph3oUsj74cqWoyghjLUKGTUJCtC/ImCaSpaGEGHjfAEkiR4RhiSQySbLQxKt0s6qM4+oq60iP6P/f2E8VkWJQcj2PT+NoEJUexXJqntVmhsA6lKCWRVLCyJdD2gSpSRrpLrAY2qZHpAmu7rBFSYzuWBkhdlyaCMLqiPcWMSx7hhMQpREx+CgACpm4AqkJPjcgCuBn3qOrMWg3wbqK+jbHhJ5QCcoU1gvHipKRv5IC484VQnXKQUMi33E0PuAxtPbFCnBrRK2MpAbs2qW7foaaBbZbhuAMJCpudzSfBcy0/OBBKGTrQZ++EDlg/6dfCDfzrpcyJdn+pnBZtKCT4lmFekKp4GkUMyDWQp5BebR3lFoRNreMRKxj5aUuHZkUzRvlLoiB4lbpVIFyAJlgw9475SR6Jj0x/RY9MrH/hpXXvolwo/tqYExO6bQGaTdHrJoj4ejOZsCIY3iiMOLYeHcx3O/WK+iA2qH/kjq48DzCpkewzLxGS+hLTxQR9LgI6Enx5vxtnz5wQdQ9dHH2yLDfSTaaEz72tXn4kLnDn6JFg3udKGDxnQ1ZkSeGbK6ryhGQeQ8xfO6dz2tra2tlXzcnjIi/+16zf0xFNP6/HHntTTV57R/sFSF+9/i176OX8IjkiNPhFjD298Za6TR20C2kDm4Awx5DxLf4OWgh49bBdbpaQhuS14XKuUVOestm0CUy59pr4E4jJoCtpmSj1jDZ0FF14rDghwDhlFrvjU+EOdW+hrcljNerhR5MSalOyR8hzxISLBs6CiaMRATFsI4ZUDMc/QM9nGhQsjMtgEPbrwAfLrtZG09xls6IOF7X7oy5jT2NvX/t4eOBjg9F78Imdvb3cd767TQ91BieOXOqT34ekLn739W/C5pb1bBf4HIfdu3tTubsH+/oGW+K37XKVU7EGfcp3pdMKmyyhrGINJgIs44nIht6kZF3PGlLJ2aJcZt9zUzM02vuFN+J75G2GmFKxJOsGYkMVcduXI2IUMip8VSgsXV35AP9jUZw360bH2M1kYJihTDhmWm4b1IqVaXh8yfpGtL2OXjAQ9K3XI9TgbSEgud1VUIM6+M6Tl8irhJ0kZumx5FTKNupSjiAp4mp7cSUjmts6eeK3QxMQVvAG6ptBfiKx4UJbcLB5ODKioL8kqpRi3KhGjS2WQLrVDB5wHhGgHJdXVAKJ1SOtU1NKgqvPAP6PjUA/bHruN++84LymOfpoqQHszhJShYvxIRDtiCgiUMY4u6yhz/FyA0CF0FxaLRAiA++nYdcBiDRR2oEmKJnREpYBGJnAULEo9Wepd4JRBeh3G3lFA2/Q8sIxYXyzRLJ6LjjEyHb2nXzxZJ3zhEcAOSDgbKrKnEPxHvpYTVh/1g99JMmpofSpQSWABo2xJfcfuseL9npc9yntePjnmkfccoAMEhU9agchgYZpGcN6JlVBnQCIucM0ItEIWPHtSAzzmscfQ/xJ3fPtveA/slPKK8TiGH1xI8lwHJETPx3HIKTE3szL+ari8SgkzoyNxgppuiILCz3kKEr0xbRQGnagRnwo8O1x59EH95s9+LxX7avMRFz03tTh4VPu7D2u+/yiXPAt1R09pcXhFG8e3NK0WunNnojvOT/TKl92j+++9oPNbG1oePk3dXPfdta3NZskF0i3aX9N/+Od/Vnu7XCSFXtYloRqwVhViCQl84tCfqnb6BGV+daz3tvFSPeejjpfkjrik0UUbp9qXZM9Lu1PHXFhMty8wlhX6HnEJdACONOdLiu5wofgCgfOTX6BPn6fK/zHZ9IbbHJQ2jH2cG7xfDuiIR6zrBp8p+g8+5LXDcJ2VGzaXnrhbg/eDU33roLff9cQ0Y/65oegPoMB+aCy9lw+ILzC874xAv9ALejTRm1/3Sv2ez38z9yqZi5Sk6dYlveiF9+jyVq0ptC2XKk0S/lKprpIS5wW+FVEe2h8yGRdcjqywezquVB2z1oK+z3wZl3SLi4oVe9cqHWujyVqx7xzC9+bBEWfFJF/YJHzXZ0GvDfWk1pJLnQof4m5XaYP9BzUU2S4AABAASURBVP49YydktE3DXKl0hPw9bp76tKEjboiO2FelJEF7DO0xK4Oxgq7DQsfI2EeXRdfLaVEW/3fZLD7H8uVgT/MVl05oSlmvhAIUkeY0uwG3jRVpCRJ8b65jvtT6q3//u/TGz/s8+rKkbBV3HT0y16CvYe8xpk58VsgniuD+B7BTZh81kud3rhQxtghydHd/vNZ2jKd/db6C38rlBmmXjVjXUR7pvlcPowBlYuzOItSJR4qnH6QqDGsQuWRAMYbMaJyjwXCoTkLtBMiT5kkwIZGDk7chFBsVPBV7sNxkhOmojuIwtDPwcidDHxNaJkgoTSSiAteNoE3PZFsD/XvjdNmz0jSmnUValttGmuKTYKlFnGWX3FBbCobMEFFGoAGUJHjKhiMJAcII+A/OxXBh7+gzBWvHGsqsDw2E1wBSZrBGSfgpnEsWAMlJqEgOoN6OR8GZEH09VVJo4EgI+1JnxzadQRYpVDoET5eQCTFj7LLnwEjzHFXPX4RnYKtn1SPKi4svQByPm+w40WoWhypBFA1hMNhzyaRasrCs/C1DoNPKeertazHxnIYu0hEXmpNbe+s0gkUC/7KolJNSqkGlVKxErECoQZkCJYdWDC9PyxvgF/9ALAY9Cy5AB8sO/aAj0G4FaAsr+zfROuBGaORS15/GmuRMwuP6bNA/GIVfItD1CMRfzRefpY4MCVgNywapdUjrFHxCG4UdXG4IO5QYwkhUwnCch1JBRWFFnQPGrVKm3EhK5AnQR+UQOw1oxvPZgfKEv1bJ7WlCOpE2ISWOAsVaPAlRMPbNNogCt82qabu+rPMhr81KvNiJ8Rd9MylNMNmKjcQoG/+cce36BetcJ3Eln9CLk1lZbkjbh9y2wycXfFNwxDdVC3B0NNf+4jAON3553ufbmP3DfQ4tcy04UHTQzgOd5rTt8JkOrj1KjF0xXw9C9BvBjg2Xe5QK7Uod49VxKOh8ECPuQTM5p1xP0HsDFhvq2ahv3dzTvv9PXWzOFRvbdDJRVeXYeJfo0muphpNGtSHG7BhsSGzuDZc/k+mmts+d50X+HJcEB7rJBcRkm4PKp325XvqWb1OZxxhEiMTXrB/JCJ7vqU7ynG/aVkGL/BRjKj4VspJcn+inYjwqxkLDp4+4N1/QcbBa8M2LL7LKNzOH5ZcpHCJ9kPTl23LexYXFivFDIyxbHKPHvpHn4DjyGXnNGS/zdLk3eNP2tHTwXPacXvpbTg6o/mWND6n+BqiL8Sz+Yl6L5VweX9MuGdsl/jAH1nWODxzuH+oI+BtQ+4YveHwRs89l4fxowTdwA7pD0vgLbX0RFOASzvQL+up8x8Vi6IBO1jtgmQZ9XTk2/Cscw3RgwcHJtD11pnFfO+gdj3C+o97o8U+PTc2cybmJsfJ4ZfK2Z/hIO1WLr7QN8aTVdDLVbDILTLmQm/nfXqIut7SnXc1Bq444KeWkKiX8wL5QxXh/so/wDvxipE+RKM+o4+HRj3553HlDjQO6C5VCpuyL+F30ET1qI3Rj7bCerBPJUB3c/cBcg49WzoKKmSiW2R4Q4zimkZLMN8W60yq3wJeNTU35iArpsCCMbUiaCXAH8EQqvK4bS85EK6TZJ503mORIZDQgJ9A8OkjskHgYRLRFQ3TvY46EjzLOS88pA3/rWA+6wa974p41BfGFPyxQCkEreBR08BzpHc9pE3zxtYjhX3hAD5fCy32CGZnQFx7mG7rRN/NxPnlsbPsRGXsajBEGxLzkSRPG7JkY8yMEdeFpOyEOvS17BHVWYJAfxKceYbXKBRCVxift8btYl1z9SSGN6jwndXInXFPRLSjTiIoUsJOQMoVNw5DTB9tzxKBPOGChimeC7whYUlZho8pCSN8eTnhimZBTKOh/JEr9O3/qu7VaHEWJfx2olLV380BPXrkWvyi4tXcUMlIySWJ+K2D5VZS5/PmRTOjqwY09f+kmXcNDWI/sVyvHrPFOd4yNsSS/Im2/FWdG96GnoceJxuaIIkQo4b3Jv+L13PQelVA228+Yq7idClC2sjaApNArUVGS8YTZSRitdFJSUk8+/B498Fs/qnS8r2nudG5zofPnHB9q2u7q0k6n89tL3XPHRFvTY52fZm3zMn6we1XXn35SzUanl953p+6757y2Jr3a6oixual+cUO1DnGNg/j10M//6D/Q1ScfDqHPpwvE1NOfeEaP5MGxPQLs13Ug6+Tc1Khl7W7biabTRvEP47LGe52fbk7leOb81jmsfQznDfDs0LD317mRz181a2wL6rphXczAcUHbZrWU18S1aQx8rAYJVErPZk6JS0eQLWFFFMAiwxxZXxKxJ9i37DsjnPcvln0OKHQdc+00+lgDeBDgSY+RUDRCeOWMQZpAyk9DpB1IJ0ALP7/jT36Tvv6rvkRzNfL/RWt2fqYX3H1BLzjX6ELVaXa8VLM4APgK59GWi5EJPpgR3VRVnG+z2XJMzXhD3sg6PuYMxTB0nFv7qtfhaq5Dr+vo2mlDR4uVVsuVetCwnlZppWN4e42cbU6UuMytN9COy7tjbDZtW8W/p8UFT8f5gUh1lZTRo6EvFTx75iP3NNF2oz8WTUUXkXgsX/DUda0qA3Q+hrcvfHouilZQ9Bu9+o0N9alWj4OS02rDz0Rcqd9gJsP8GDltrrj07PSDb/9pfcnv+Qr6AB3j2LG3d+xVy0DHWZ5yrwUj0G9F2tDwgROun1TjX/bF8HH8s+Wiy3C5fTVhI/dFfOCKMiTGkEgYRKdDj6weXWwXp8V4WbbTXo869DGinrRjHArevUXhsTCtEo8aECoXp1MiLCCycHY5IMhkVSJFEHHlggQhaUekgsbFZxAVZx/JBLRzxHiHsVLkV/RnABt+R0eNYhz0GdmEwOBSSpw/jVJq9iegPqUK1Q1UTRAZRFiHp6UATBSGRHaPDnZexUZ+m3zaWoOE3mcBK+p4IoQQ6XhEkR9uhyL0W2tYUZejogIjX5yk8C8t/cRIg8ro5PEKLBnnEdEJSIl5WrpB8kyg2Zn882dojVIJVMlp601MA5dFEY9kuCOU/z8RQh4yMwtAQrc6sRCQr1jMPblsTw36sN6wVzO+jGvHuHbcHPtFZxzjXvgd4zzGHenbYV84C9vbPN3bSgn5CfkGGUSnNUiZaIDHZQByikx4oVfPglow5onROSY9ccdLeaRZnOynvWMG0nqtiA07h/PGIPB5o9M0Pe3XsMHcCjVd1lEXdkO/jhdb/2TRL6Ej/MLvQ9OKg7l1cJsSY1cWIs8hvNUcsUmJxjys8V3oSKx82ILH0gf94eXBMsohrGMMu/VLRpHlsp72haeftv9pjP7hOuvkGFGOGCZGpkKlKkU6DeNHJGqCBtcoMY1sgwUvNNYpLga4PFjaVtgplIBm7FdpBG8ScA/+Fb5pxsk7LRN5wZg6b/RscBtVrc3pTNbDB8fQ3ZuTgY9TURhq+FRD/LzRuhdQmNgg6WIDwaEvDwKuw9N9MNCvJ/ZL4T0vf4vufPFnarJ9p7Zml+Q/8bn6zHXoV9qcNGyhG4zLUokNVhww5t0R23AH3ZH8bd32zAc6XyDR5Fha4Ld3XL5Pd979Qm3vXNJG3aqantMrPv9PsSaiWAzAoGuo5DEmgeoOtovne409qzVoR6Wb1qlWHetCLecNrQcSohgvdME3l/jbnMuMQ14+fBkyj0uRQ741LfA6UV5g5/J8MeCwDp6HHX478gle/ocA949knksueYr/9vhvge0avsR8Whz6Ym9f8edR6DHnm0v7VoC8L3qsly94yi93juQLQP+bOLt7e/Kvcm7sXtfu7u4ae3vDL3D8p1fQHO3v64h+LZhXvqhZwtf6Gh3991yyTmFhzJ6qpFxnNRzQm+lEUzAztrci3TYT+TDjw03DAd508Uud2aa2t3fiT/0uXbqoO+64rDvuuvMs7rhLF+64pPM7F4J2tr2t2ea2plzuTLnQqTmb9NizY23MHNgz+VRlWSetP4mxYCowsHVu0aVF3wbkAtOnjC8VhD+QzyCd4Vd8JthG5yMlGkrwFoe4OKxhixpdavKVkbISZUGnwqM0x0/xM0aZ2YN/MX/G5WEVaWo4pdr9LMnUJuzpawHrPe2jzgwBzegrlNC4fERiPaiQXaFLnRKphDqJ6gGOXAodhU5JFanKFUbRz/wpRYafo2ZOA8tcw3nBZwAsEFsyroJu7IN9u1xoduo43NvnOuZ8z3oZfoZQ05Y5uQrZdNUKkXZfOw7hHW2NBTFgPwi+sU8u1TN3R15MrMIKY675OB1yYLumRV30DnuhfArUStjo2XB5ou7ZoLuhJw+C9QXuX8hDA8dB5MdzASUw9fplELuUL37g47Y4DVxQ/Pa2LjVcDg9H4Nm6V5SWkGLESFenQNIh0X9XR0x9csYV/91YYQc6FO1O9Irs7Y+KMXCZZTsGe1c/rqODm/Ja1DFWYvfo2Q9TbnSOLwY+8qGH9Z7feZf2rj8ecnr2zSV+UObUki/x8AfK7FO97TcA1idhVGuQH32mrHKfk2Kcq5RiDtXMKdcbTlcpKecaol55Q/JaZECsmFMqnzTwKrlKCb8ai1xXIBetH6kQP/vpPkRpsS3ZyA0NdevGx1RrX7mfa35wlf3qKW21h7r3nlYvfuGWXvnyi8jZ1d2XN9Ud7anJir36aP+AF+pe/jVEN9/TzWtPMneWWi1u6tbuk1wSHWtrKs3aFTT7uv74B/QrP/U9XAJ9fJA/+t+Qjcg9I+HODMBk9B9tSaSUSbM2E2fWz8yanbFnY3DJ37DuN1zqGxPiAGcGx1/85f+TzHL0Ca/DHvua9bduajV1q+w0cJzbLPPNyGjh3zZt7A+OM+mG8qbNtGmUWyOrrbNiX6ALZ3pXUfBcoNh0AQbGPld8sZfPS7HOMadPxy43VuxtK3z8NFzec9ngs4R5sXQp54R+o57EobP1JO26wJBnT/Nfmxj2y5Sy3vTaV2meW90i/bHrt/TZb/6s+HXQpWZDL7qwBWba4iJoulqqJd6skmYpacp6PTnuVHMpVG+IcUs6xo97vsnrPRBc/syP5xIyjzcYFdrkulZF+xoQKLR/HauhDWRMkV4b9LthXnOVxF7fsGQv6eZSLOTYP2mSoKdEnE0s1305hp47HNXwqbj92eD9hyJT6Zj1YcWF7MaxdHS0Ur9Rq0PBDca8oy43Wd1qJXFxlatM3KtKvRKnVe6miI/R65jySj1ntL/3f/1fevlrXqNm2g6Yqhm+hKqxY52zMn1NAKM4gATPAXCsgE5/qkQJqJNyTfsBbZs5nxqNvL5AcZYXMqqU4T0iafz0JPrxjCDnKCA4Ff6zYg8ZQT05nkIPuiucNRwVAtpEqeOEQKVKCaeKdMTk3SYlFElmEDC9E1Ukbn9g8FBujM/WJ2d5uG2VSACCS4FLidAxOkNsfXsfLCh2GCiK3jSEg1WRdTZMY7i8VNCCfglALkOkA0FoSQoD4ZHENlcnT1xvzp6MhcLEpIKxbBX1t2EKAAAQAElEQVRsQgzDKiXSAJuJ9EBCgwoVDJJw9rM0lHJlJOICT1rXRR/MA2SIEroGJFgjn9galsWiw8EHsNiUQ5Z1XzARiG0/xqJKNIIfHEh8MqHIKZRJFf2yk1YpwwJmA68qkaaHKVUKRAcgoSza4gJ2SNsVNaJo/bD/BSiBLuodkz0dEjIIhf8oZ4hleQNxlZIgIkeMrWPc6P+KRcf+Poww9SWEDam3fiVdymWeA/90JtbYq5GQ2LIMknTAMu2vzj0L6DdSyjJGgpPCsSRi8wr4UGlYV2Bbhs6ko94xdiSKdrc/XD7idF3MKebV6bJ0qofhj6crbVMDZj36jL7WsVnEXOElsudA1sHTeo1DCTmtbrf+acb4WhAxCm7LAh884LWYd/LLeMdLa/CmrHsecIIJpmfHrGZxrcvcxP4mOOn3qKFwG3pOvfs8gkYK0AjNFDbHzkvm2Xx+JP+jtvPhhaR33+mD6SAnrKLPJEpgjEe9MpuTX0J7drGezch69/hOWChtKLHReQ2u2SBaDidTXq798n2Chk1poqZp1NZNbCKZ+ZnYnGqDOVq7L3nok2WHv1U6NbyKD6YPuc4E3ZCAkKwzoVl5SPe++gv1hi/9o7r80s+if5sgQ7mhum7UcABIyPXfZS8Zw95f51CbKT93blMTLg+W2OnoiEuUTqx7rRo213PnLmi6uaMtDvmbl16lo0MuQnxZAXzZMfdlCJv8fLh0Gy9D/CdHN7nc2AP7IC5HuEhZMCZHxP4FzE0uPvZO/cnS+OsYv5jO4elLGeOMT9F+gSxfco4y5xxI5vigfT4uUPBLx4bLXe++mc+Jf2G+hMmxScVYeP2M8WGMnE/YxvPEvu32h5bBBY11P5ofcgaaF6CPacw7sFiq49Ko86+C8EXLNTr7H/btOViu4TIDVVbEDBhSLVm4NspRfiaYZixAb4+n/bXl0Bzwt7Ec1P3NbMM3tg3+2eRWeawnnnJ4n84mXOxs6/zOeXBRly9c1uXLI+7UxcuXdPHiJW2f39HsHJc/xmwm/6Knnc6sZmhh2XWulZJhfUEFZASJO6JcZ9Ao6FMLPXA7aNPQD88PX9gEUoYGOziuBLcUMj0djBUlEFCRiAC8zDszdrlFDv5umcntAcZEmaKTTehx9Rh0XqtY0zpeTEu6Z3u4HSv2atYLr6m8APiShDcI6JiZtB39qYdHD/MeOscIDJpxFbPeRnSkPCBJqFaQbMM4T9T0CXAgXdsmVdA+F6xDz+VLh44d8tAdStHVRJtknqeQbaehPOPztnWuklKFvSPGpMQaxwRaqYJjRREgRULJsZ9UOZ1IG+6f12HvgSNJCl7wrwu8tmbLRpe01g1qM8Iutl3H+rS0PT0+a6zo45I+DqDce04/zifb/hQgdFjvCwwVeezDHmEdSdl4SIyIBzqcCUFBV3ouL3qGnPzAf1VaQe0eE32iMNTdTgmroeY5RA81tl1JVhElYaRKij2QNLkoL4+TXKKulD33kyEZKqyVUbLmsK6rnEOWq0g+9dBvaX7rOpzJsOFgDXmvnU62dffd92vv5kLv+e136EO/9uPav/YEtu5Az1ro9ZCYDntsA8MYwCZoLGJECgWQUbkXgHwCsT4zlxO+E3Ob+eE40Gb2qkaf8gV/Af165ZhHJ23dPhC1SFp3mZHEMVCNQgJyINEaFDkUcmhROPSnQYkpc3v7IGV0xuRKzJsnH36HHvvAL2k131VVzTWbLHRr7zEd7T+h1N/Q9myl6WSpDz7woK5d+7gmrWKP5lsa3cmFfM+L8a1be9Q9o2vXr+rcdlZd9zpe7uslL75Lr3vVi+VfFfWLPanb19XHHtAv/Ifv1v7u1XCovmjCPp4U/oJJRf/IUROZ22KyzxHMp6xtS7pn9MQGYqgkiCsCWm6AEtx/70GW61LERoWlKoxL2ygRFiUx2A63IHNS53brNmRC94onEDB/cnSLp+tHWEbUD9JgMq7DKI+Avsxr5DKCocO6PjSgASGS64fbuCl9R1H3u1RVyHcq8ShADdLVGi4l86zwBZ/7On3/P/rftZ+nupku60mGcokvveDCOb3yBXfr1ffeoVfdN9HFTekLP+uFetk927p3s9J9k6QZ/jHd6DBDh/4Acf7FDLc4MjYkeW2kUhWXLquFlDYaZfbfxmcCfNS/JNpkz5w1NTSruOBpudmZ5GPl6lgb3MI4dlmjTheoO8/598K01jnSszppwmXVMUI2QM2ZuUZus5G4nNrQ1iRrwheObep1jnNHdZzYTRouMntNaXvMl/wta+mEW6qWS58N1v0WmQ1z6jwTYpsxrLko2mSv+MUHP6zf/dVfrSlfYE1n25r6S6ntGfFME84mEy4jG2TktlWus+KykNjpQEpKQMk+x+g5MP6xXzOe4pOwiZFtH85KDeffiXly4ZTbrExsGc9Gq8y5o82N6gxdqpVBQl6dMu84OWSHv1boARg4RR6FKBGkpFACNyuLJodcHxwpgjYFzLwelMvENcIqw60hpE+Y0wm40LlVJHt1GDQ2S2+qayIqGQ43TTxGVAlZrjLMA/j201nTZAYjN62MZohzUyt0oa17UpnYoK2j22Ey2dghP8l8axb26EvOisNgSrKslOqoJyuMIMYPlDawIK34xEEMJxwXK+sc4NC9Gi4ZHHsBsAmKoVYlCqbmKWQZpNEn9Bj0yeQzShCgoR6pFYhg+5KI7saDTAVTEIM8xhQ7hHwninS0JhPtTmooIXgEiU4F99PZFfTFb2lDcJkR5Swi7qvTQobbBIokl3gWYIp+QFBFmXmYDPbQlXKoSJen64KGR7IxYgxticTwFNjpq5SwE0SEilEyLUXrMuvm8Qm9sB9kp0KKtGnKRuts6aRrzKuG2QjnhR6IMeEZQBYyoz/IKfLg5YIzlLdnKgoKErwDOFwyyFMZ9ipW4clgjAfLonMfm4zTGA9yZPKs6ECVEjrZrytiCiPgi2v9nIYnOro9UVAkDjaZee+5l5iHPsAbGR8taJkzWVFWJ42HewZGut04A9NEf7J5EUMUqrrKdsI5HChDl6h07H6ApOBft1m5zrB3n54fbm6Yt+MCbAR3j7NhmaW/yIHQaaoLqZ/JYs7K8FCcnmNVgsh9dUQbOAULx5GgLNGokFXYH5AnYeZuCcXpkMgcMxEAqZzor8eBdcl281hkxqQBjl3WYs+6Zhxygm0FamXTY2OPYYyd00ABGCfgMMZOD0goayhiCk3jNMkKWP01qLv7FW/RW//g/6HP+fI/pDvue7nueuErdO7i3WJHV9rYUN3k2Egv33FRL/uU+/XyV79c977oxWp5ue84LBzxEtvFaaKSVHPQly7c+2a95M1/XL64iX+Lhgug9WXIcAniCxf/Q8Gm8cXPQVzw7JU2B/vy5ZAvU+ZcMrl+b3dX/pXMGLudefpip+MFz+g5FPRcpPhyxxctc9ZzX+qErOHSx3Qd+6XbGYeLw5Blef71ji+dDPOhQ5ixUmJsWuZN2zbx8tB4c29b0q3szxX1pvUatUDm4mihI18CHR0p+jDI9h5tWD/7a/gZDe2T5mP+Uy7XZhxcZttb2t4p2In4nHZctr3NhcyONoln26fStJkakwnfkDbK6GqeOWX6kEDFsCek4boqMQUyzZSDi9FOG7mf0aYqNEwt5nWvJbZdcSZY0r8lNi5YMN4FsZ6t6JHrOtN3rGkdc6FX0zQcbODHUhAKIDgl6wRYe9Zpl426QbiKSQhP1jqy8Irn+pGYDyNKITIq+mc+jElKWVVFmUYUqqIGhOihRAzSGrShvSraEEqLItpj1mEQxz06BdDR/IzTtBRH9lnlY8Wq8PQeCUtoV4qSyLiV1ztKnKSWVDzpXahW0aeEngW10lp/KNKzIfrqMfL4nRxkzdz9T/BMqhkLr0UBeFf4fE2cktekSl6LckrIKiDhoATvdKo8iU/o4zgNNMRVAcKoYEukr9bAEFwSbbLhNTPXqgMtcQ4kZAhZgnZgEBdaC1/i8uVFZ3iuBTrNKQ/gk/MBnnsd5RF77QK2i+0beqCT9xf7Hu5MMf4XY0UtdRQMI+i8c2hCPZOEBLQ8Ix20ZCDjScAqBBL/7TD61hBjqWhjvwuJlmflHEcNpWs5LqzCRLZXoEIw8DpjhAmjHeWESN72KLJKYZj9droh77qARVJ25WPv0pWH362OC1B/cdCt/MpPBXOx6yvW9466rGvPHOnW1ae0OLiGfySAyia7HYPeJzoXncZnyOaRaniY1vEAr20p1cr4kX03gH8lo0JeNipk18DxCZSoA45l4W4TQPIQp6gciRxT5+CxCDAWjKGAs/aLiFfFT9zCwIkZ4lvS8paa40NtVtTP97jk6dBrTvPr6hY3lOtOi/lK589vER/q6u4NeY9e4NuPP/G0Nrc2tXOuVUX7Sxe2de89d+jS+U3l1OnCOfaFDS7Yjrg5WBzo5pWHGIcFvK1Rr9DDdlxDUvSzEkWlnqJPFLweduwPBb3iPZK9uWffcJ2wA9/Gw/cUlw1pwp4VJRbkxDh3mGlOum3hsYzL1WXwWyr4w9O+GnRuOwJe6TQyo2XgD2mNsYwYWlXESkTAfFxGbAsREUp5TXkAP6uNlFWzVlYBaKiHlWBFG+Ym4x024eyz8NoT69OC9WkRXz763OF/uNrY54uj/f0j+Z8E8Bmn4ED+wuvShR3dfd99ms/u1y+991G976FHdfX6ng5u3NAFLnte+4qLev1ra/3er/lsfcnnv0F3THq99sWX9HlvfJFaDFRjq8aXNWi14UsUFCzxsTaYrxvM1bZiPDKl5GvSfOfHVY39cKXqeKkJPDapmJ6baMUFTJ5WqquVttrE6a/TlAsh8+AOUpe2Gt1xeUtb6NZy9TdBtvlV8M1wbdIG/n6szXSsvFxqZ1Pa4uJyCu0m+m1zSTLjEmkLnvffOdErX3hJDb47XR7qxZdqvf5ld2nruNNFLrdeMJFeec85/aE/+oe1jZ00fpJEIJeIS4oMniWwAs4NoDoxdjjA2CgqvB9434wvGLkf6L1nYAdXVrSpUlKVC2rSKdVyXKcs+0XNWaxtswynYz3Cb7w+Vbm0q1JSIl3WsVzmHLzTgDMFgpZyryegV+eNj4lmJa3sCs0MItnYhtcw542gwSFWTFYfWssE6uGFQSiPX8tEJylzA2B5tkqVkqpUEEpRZ1kGDAhlulQ1nafjtTse6SFfN0rkE5ZLFY1T4Uzq7GBQUGoquutMWstNFQZye4xYE/vAUqUUxk4wTaQJooFCDnQpZSkK0Y8+9hxSu0Cnzt/CBpbqxm9lsWfHIMfiIz40Y5XGayJBQYJdVoZnSrXqfALnY7NRgq4E28e8OhzIi4Ft7hrrmhn4zOLRNC2H5YKM7ewguUaOCRHrNuNCaF6nYZIzGOg79yMWnkMWG2OfxcTgZYuXLn/jHi9WpB17oSl/onDEJrNQHJTQ+cQTBikV5oz+uSaEDRUnUdSw+PUg+PBNt1+uvOCVhW1ffrkb0/4lCyKCpAAAEABJREFUhhfBw/1Djdgn7fryq4Aj+nAkv/iZTznI8QKCH9s29n//yqTwWSi+fT+El1/yBkRbl/nXCCy2pp/Pj2Ix9r/dsfDi7PnEpmqde9sv/IDe4Dc4ePgAPT7p6JBajzY+MRTh04w8wfoF8DnH5uN4BU9jTDv2S8HYHtORLNI83sUHrULRJ+ihiDbIocY5XD8NYK7g+4l5kUFK+GkgqSbO+G0mTvig1V73QeMnmEamhqDGTxNxoVvRDerpA9qgGk9nUZoUddGMR2KuJGW3zaT1yX4Kf/f7DHgZjX4jR2u450i1LuBEQoXsgny6r+jhuVUT1/SnqqxXopk7QOQk5TQm1ICCIU9tBKRFTI0S3z5YAxf0bG4mzblSqgCZlD0OyCAtkCAkx5N5lColGYkMwfW115azSC6HEqpoFw+3NSxr6F/0k3RiXD22RiKf0cHjV6fM2Bd9BDOCPv8r/oD+/D/6L/q2v/12fc5X/3HlrcvauXSPXnDf/XrNa16v173hjfqUV75a97/opbp4+S41m1sompm/h+BIR0vxvU+t6R2v10s+908oVQnW5hxarh8uSe6HgT5VSuGnIl4TkaCUogQqkILG41Q3TVxStLT1+pjod46+1Yq4bdV47QS+UDEyadPmKgUvHkgYwuArXqPKLFPoHfpjV9ur5SASPJBTY9MqpdCnSglWJ7B+2WX5pCwhpkrkh5gGBPIuA6EzfJumlf9kyt+GGrPJTLPNEdua8c3VFMymm5rOJpGf8U3W1IhLo5ncbtJOVXTNyKmVsE+iHxW9cnDvHKMBGgmbZdrN1E6matl/cku7Omn9YX55rvXsAV2sXcty8Pa66L2SyzTvMSvWYE/4spYt2VMLUkqKf+wcOmZzsKUI3apTqFVjg4SePStmkQc166559z6LGNRZhpkkM6EjcCGbQAkew5Rq+tWCFAhS2nqou1g7Cm/BXyyc0Roi88zoEL4yjqGoJcgfbLEC4SswsywXu9ptE3Jtb68rcZCrsXJlCqwOUYJ30Jgu6iiMenoNsx59bL8Ct+uxEasKspbYeo4Nl5xT/CcTZ89tY3u3uR3IUIJPkvvVcskX/tFmyvAPlY9lLrFxudjr4kXLZayGhWCwz5k+uD+sW4UgOsDw9Fi62Be1qaKcJyqMRkBukudiDU/HiZggf0ztdvaBkI/fOYYx1a4lQgLD5qczJxiqrbMxVlQkRpBEDz9tlyFZJdQDFeUo4miooeAThMKiEEQ6wYcsPJwoRS4DJUPf4Rxp6Byss/Hs3rg2YFsYkbH/QesmtrTtEOWUlbjwTx4b+1nEFXLTWB0xGlEWyWc91rKocVfGvkQaOSUe5UAEQXJhleJC53D3Kuc0zl2HB1yuz5VyUt22euLxJ/Xu97xfN24c6OrVhfZuHulDv/Gfdbh3FV3QKN0Oz+OC5DrkaPikdb8q2hZ4LU2mo98lXalGdpXzer2uUoIDcvzcEG0TdQKOByDH63yAdammvRF8SI8y0hkdBK8CmpOozsBibYdEIt5/iE23mO/r4NojmvJyPOXld3FwXVefeVyHt26yNLHWrrAj6b470Gd8xku0tdVjv6s6ot3OzpYeffwRbe20On9xWwfYuzte6fpup6efeYYps9A+X5xcefxjmtQbOjdrVWuh+d51zeH54//4z3Cxv0DvrKJb0TkxpwswUoSKvkRieKy9DxkCzDbWLlLUn9jX/QvwcCkR9SfB612/WsV+7TU1cSGAMrfJKvRlTUACckq6R27vAmAa0o6AZSUe6fT4jH2K8oQYQJlAoSNPo9j3K0V9BS0JOBKoo5hsUtDUWTkVJNJGrGUVtoyORmMaElA41lbWsiX7pDEnjvdO1vRDsOD9ZHF0KL8bHcYvpw94TxuxR3ofRkt99//x7dpVqyPOB+IcUM9qPfHUM/rIgw9rOj3W533BK3Xr5hWdb1rNuUiaUPa/fNPX6HPe9DKdq6WGi532+JiLlw33XBsbSXRNd1yc6t47d7TBO1qDj/jSsG1Wuufe83rDG1+mV3/qC7TZSuc45zb46uX77tRX/oGv02ve9BrOYxva5qLmPPxnXNZszbJe+qoX6nd9zRfpf/iGL9NnfP6bdPedF9TSroUmc8FUMy+butIMTLWh81PpJS+Y6cX3THW+XehC7nSOC6fL6HD3VqVv+5Yv0zd+1Rfq/p1aW9jzd735ZfraL32zLrfHeuFsQ5/zqnv11s/4FH3Dn/nz5Us33u/iPZYvH/3+uL9vGxp+992Xf5Ee9bwD+r2v42Lu9Lonf3Apl3W+cPR5BywZqzlf7vk9ccF7td9X4/9Ax9j5S0Tnjxg/x/HvRkK/5J1y3FdXvFcK/c1+XLsT/pIYhPAr4uwzG2U6hfAmHlTHeCV0Cx7h/WQsxJ2Ml3he5v3vBMS/Q8AL9OGAE0MUI+zHi3BxugWdiRdeHMQKwlJ+uepR1ug88WyAOIDMMbJxGLGd1y/WhjtuOTdv7OrGtevau7GnPf8Do3uj0ffjT0HmGGWO0Zfw8yHP/BHI9lK6VRG5rEOvhWkw5GjQ9f81h0H2Nzs27go9Ddss2bVTrYyThbVcSH3PBOw45PiCK/rKYMTh0psqa1j01+noPAoQisGr0Mt2YNnB5CNBiavEyEDLLiKjStaAgqHYVL3tFzrAARmWBcUQEmpWqupMc6Pk7RSy7lAVHj0Ha9qbz6i7088FZHhRdT/nLDZ2Wjvofny7Xsb/gMkx+otjw9/Yu9wLUTlwdqjaB1DjbEiYYiixfmGkIb+OqAi78fKwXHT4y0LxrTs+aT+xTMP+6oljnw2g5178n2i44UZP62SEjw2Tzf7gCRn+g2/ah31zbl6mdV/34LOP7+0F8EXmhuWt/5yEhcF1B8T7yDk8wKeP7NtslLYbdrYNLcOXbx3jaJTxxGnI228NulpMwHiYppsv4xJt7j9RgZcXft8ir6j3Ad6xG/Q8Cr8lB+9Onf2U/sw59C/mh3Hh5X4vmDOhi+fo2sAlUXj0cWFnOs9DbyRe6LruMIisn+c2Wsfa49j5KA8KBrSEyEUdunb00WMY9NRUKanKGZ/1HKuV2GxybpXbls08B1LK1MNMRvETWJUEPJ4dKooq2jwbYj5TeRKSoEvypmuIeZP8QpUoGzASkx2T7g6Wphd0OHRBN7cPmDBVlFQwd0hFBuVpBJzSAKLSF+poRIMN6FXKiBzShpQjkfwsZJHiUYoUjZxOfpCFqqqSavjW9Mlw3kAjE8gPp9eANgEfSGyHusqqqyS3dd6Iulwrp1opVwWJOGxb6fTnjW/9Rv2Ff/oOfdOf+269/k2fp1e89jN0z4tergmXPh30uDLr0Ab2TLp580A39+Zc/jS6eO+b9Lov/Ut0Cb4pCVJ6oxOgU2xyjJdfRnOVFTG0aUSVaA9yUo2P1U2h8aXOhIuOzemMy4/tgC88ppS1baMAL7fOz2YzbW9uA2jHSxRfcBj4aptbZdsCJOB0U7d84wrsw9NWvhCZctnUwDu3tVJuY212Z1Y4j7FkjnpeiI8vT/yrnO2dHV24cCGwQ3webG/vyOU71I1562hYX6MNOVm5bkCWxyxshT1sR0REWM9zZFu+ETqssHNKYTP3L9DkIQ/PNgffZoiT49zSiL2N9YbBlD8VwhJ8DOdD3rCXnDh3oooxckSKSeXnSXXJxdO67eycV9O0iFg9C+u2QX3ycDsjSirURJZ1irmK/yR8t0pRyLhARZ4nw5PwH9EL5yo/AgwZsukNCfMlFeVBCR84yQ2T0/BKcDBgONCdRJhasYCyjpTSaE17wtgevzIv8yw0Fcl0Cs67JvkB0Ah+PYxRMfI8InhviHXfexFnJqd7vjF1uVGUCVL6WOLyLLwrMlVK+EKrtpmCVn65XeuHwLAJB13vcyO837l8ZDrycbsRdMidjrFHfWKPsYjJwfdkfFOQZmybY/2pldtWGTtFHnvTiuD2vPji36EHe6Bjf+t/cnmHrQbGuUrKNaiKf9s/6jprREs61hjH9nmjbpjrWY3TRuhQK+esDK/gYXuB9Twk7Q4k4kQfkmOcI+KqyG+R0TKPW3i2uVFNbD3Mz+tuRk5KtRJ9pbkwHMBUPG0q2znsTf6/P5SxPtsOO3nvXvtUqU1o4OBcir5UdO0EmbU3oSABTSk3sTM0GKJRdZfQlmwiyS6QkJVo77Nnz4umS6nV/q0jvevd79WHPvSwDm6tdO3anj7w/g9q79ozkPTM4WqAiA3nkyp4GSlVshpCo0iTqVKCdgB5GKFLBZwyEg+DaKiPuYvvYBlKErRVDABLHGdcZhIDgQfSC7d5LqSQGTXIH7lbryh7jodpaIW8KuRZf8Nt9nef0JMP/QrnNi7LuJjp57c0a5PuuHCJsk4d/l83WJU1er5acvEzV9NUunz5ol70kheq503wyWee0sU7t5Uycw7500nCxnNdefop3bq1qwPO0Y997KNaHu7p/LlNXdieqmasVkf7+rd/99sYgyfQC79MiTiJxxrk4Hg6IMMhEA/sZ2uShgwWNKcVCbhFOvrK+CWPHVbY2KAe2uNj2mHvtplg+941yilTQz0BJUifDpYBaMMQnq5Yp0+aVfCDg/UAGhGlAzllhKEE+kQ5BQkdEutArjLrZFKND9Yur7OSwTzO7g9xnB+cNnJCDKhGIF+kaRNrA+uO14a6aViDMxcnLXHLFz+tGtblhj2y4ewx5UwzHb7oWafbCbxrTaa1vvgL3qwD1WrO36HP+KzPoWxLj1xZ6pnr2HPZ6td/4df0zJOP6q7L27rxzE00ONJnvuF+XZgmzdJKk+Mj1czNyn9mdWz5SV//+79If+tv/L/0Ga+/S4l3tUvbifab+uqvfav++N/6dn3LH/9G3cHlzDa+tTXJ+or/8Sv1tX/qj+gPfvuf0ite/mJdyFmX0X9rmvXy175EX/qtX6/P/iPfqM/6375ev/dP/q96/VveKFTWhr8crUi2tbbo5wsub+ll927q1Z8y0//7279Zf/SPfKXuuShd5uLqjrbXxbrXq160rbe+7dN166kPa8qlkC+yXnrPlnL3jO6YSS+5Y1Pn86He9Pu/Vb2/4GHvWHBnsODOIMA9h9+fTmNxOJfrvLfMoV0yv2LNsm95McDNVjiZ91evyeOdwYI92Lzn8J5zEWSMF0n+MYHfsdfgcsn/7IHvMPyr8x69eLljmYez5UiMTfJDcdZLCX+ry/pif3LVAAgl5o+RiNOoGOt7LFbuiF9g93mRPYgXWV+4HHITTxw3UsRMeL8Mu/5goBu/nXNHll0Xf8MciyQKuuNhFC5N/JN4Hzx8U7bwIYSX0Tlx/C/4uIgZO21+5r0b/5DldfkftPTLti8W9vcPuHk74qX4cACDAA/z7T0AyKSXGIAnxrB8/3sKh+aPMQ+50Tzkljti95GB9UVFGcg5hl2KMZNoW+fMxG1JVpT16nhp9kWR+7j0CznyfIgvfUXeGDx5w+hJMclTrQQvD4D17LCFnSHswUTp0OQjzDkAABAASURBVHnJwAYvnIOVjNCDFc7IhMSm3QD3B+XkwS6dVHxc3jOQSy67lnZG4PGMdvC0XMsL4JwxJrSEuyJtnQa6ucfF9locKW4mcdSwD7wLH1pBi7HcJdSIzoaNrEdHn5anHDsmDbb2pYrH0GPpP8PY5YLvui/4uFCxT+1D44sbX6DYF+xPhifWCp62D5IRi8WxGeqfCZYdcP/Qz+MVfcN2K+Bxc9yTjnJ4EGK43S4mQeREktlLZdAx7sELnmX8F3zr0amDzwjzNH9jvlzgmwt50i4G20U/bFf7KnEHjW25hsuD3xK+A6CLix8uvbyJL9ZjWuqtc49dOg7dvRct9LUvhR+YF/pajmX7z2DKgjPXEn49tO7b2oCY1GnbOvqA3h6HfV9+sfnPD7tid4iwDGme8CAxWIyK5whQmQS4PXMLGvtuoE6q2dgq4LhuGwVyqxpkNsfsgz4LmeIDN2Ra98ieeVRKiZkBzhQPmVJXQTOiDhl1gyzQIq9GXkr1KRrmPQul7XmCJX3BC0MP98mHDssd+SbaAyUX+llQkbUuRRGnohxiB+bOMWV9lJnEHig2OhewEqhnPN1vj6/hNCrQZgzJpIMQWjMHfEEYYG6vyBumNmVCyIhoGKbt8T38Gl+0D/ti3PB6HbAOrFM9/ibWmjWYLUiEdbUGvSct3f2Kz9fnfst36VVf8R26543fpGbzDqne0uKY6sTa2s64zJUO573y9E7d/cY/rDpntQbj0oDctsptgfMtB52W8sCklcuadqrGNHVW8Zs61qXwM/oaZbSpA9C0A6Af7TDGQYsv5NYyC9/gjX82INMm075FxxqMsdNrJPiDVGfGtwpdquQ+Yyls7UnT2ZbM0XEe+uDqw9pstqnt4U+zzs22uaiaBfzrnem5bW2DGRdUcXk1mSrisMk0DoNtUyvjz2M/Ev03kH4SmO+WG+PKeDuNVyvsxbzM6O0+Rjym6av51timhn+gzcwQv1ys2K/Mnk4ir4rS5IJT88Udx0WpJ6hmXhe9Cp2JUctRwHUJ53TsvcGX7vb58H18OvYyCjw3ZYPSKtJmgr+TXQfz8Fg0HtOmDTtV9CfRV0QEXWjhBzCf2G/wdcvzOu+1v2fPd94NrBsGU/B2hwxXDHBve88NJyiDrXAEVVVSDVIl2up5Pgm1aGEi2sf4MOcs+wSrsO3Yd7jBrxqQ4GtQS3syVMMTHd3nVGWlulbKVQFyUoIKREySBvFEVZJURI4eYXMER66KJw8aFYoK+eSHYFI8fhwdWyMwVJ+N0pA9HTtt2BrESVXoUkU+ISut82QoNY+KB+U83XUDK4wqU0oTKBPw5U/KpJJt4fg54PoANNBlgzmQQE06gC+FP5Ev9fBh3oStbZs1KqQaVqNCEdKJtOuRkeFZ0CoztzLzrORrmX+VkqpUINuCptE/+zuwn1D0/1eA7dCuClv14W/Fx+xztuFAIDoRyZSqiKuUBr3yENeq8a3K9e5fUJ1+9AMLtxNtXJd0eO1DuvXwj6mdLFXXHdhgrk7Yl7KuPHlDH/jgw9rbZ4JnaZd3gXe978PavbXQv/5bf1rXrjxiJhIyrVdKSQSRBUkV9k2pUk1hlcgDhRaptBueJ/1235fxhZrPjSvm/orzVs+67bW74wI1pY5WK805m/mLtgAvhnHm5Z3JXyZ67drnXanEvEOR9vnWL3SBkZ/P16zFsSaz11qGZfWsQR1jYVg377uOCziP8C6SucTZbCvNNis19bE85w6Qf8Q7z4yLgAmwblevPKOLl85pc4t9Y9Zgy13G+lhb25uacnFw7sJ5teylL7r/Lt1153ntXr/JRdtV7fEu1lRC9EKI0blt2rfYrZ+rXx7qZ37wu/Tkox9E7nME7AwlFZVIEqcwu9NGFJJIjIXhSiiimCLoK+DSiFhL+pLgKsCJRNvJZKINYh4QunXU+KExF5kxd7aQNq4dCiOqCiU8Ld0wxXMjRXuetKnQe0RNOinWgCpHnHNSxgetc5USfn8Cl5GjjdsnYrMlrtwGNLVy08prQtNmzjtNwZQYtG2jlguRlouelvPAlLPR6V8Et+QzMjGg/uKf+Abd/8pX6OnDWo88sae777lDW1yavOeBp/Wzb3+fqtVMx8cHet2rP1Wrw5V+8t//Wz31yDv1zV//Kr3iJRNtcrFSa6lqIU21pbzMmqaFdq8+oK9526fpBdvSbLWhzY0Npc0DTe+ea+fVF/WiN71KKy5mzm1v6GWv/RQJfZsXv0if/ulv1t0z/LKiaKvX677wxbr7879Q/Z2v1LJ9oab3vUSf9amfrvuqLV0+brTpf8iZOTHJK/3+r/ty/fW/+Wf1hV/yer389ffpJS+4oHu2Wl3cyjp37ljcd+neS626q4/p0Q9/RNx76lNeVuvTPv2VShsreQ/4oi/4XH3OF/0eveSz36bEuuW1PaWk+Hhd7UmxmcU6SExOXn5NkxhPr9G2q9+14m7B77/MS89h05pTnK2qpFxnxjaBSmc+yPCcjndC3v0Whu8nFtzBHB1qzjt5lHmdGM6N1qe3YDNiWSxR2aO9dnReT2It6VhDe+D1Yhlx8mWKb5yWKGpGoiPhPDhQHJS8GVGW3FM4m8bKLWG4dAeB4yWKdoG5vKAteHn0JY4XuYJ9+X9BG2l3hnY2lPn4xYYVSGEgy7JMJklTN5qih9Hi2M7byIlBIcRhc8VAmIf1Nz8bqFz0YLB9gNGWGArVI/QcPTqcxoMy6rlAH/8KxHbwxcciDIaRWHTNe4UMN7aR8QNUJUVd7xduI4zPyJkIOOVNuPcB1ZsFMilm5aQd+ZVtF5izaXQ6sd0ibGfdfIHjuGPDsb0N92PJpYEPvdH5wpQFuWcB7gId4xhgLNyPObH5ux/xIkhfVgOIgoPV97iefvGP8ZtzwYbzHcFjwSZiXvPQu4sN0fzcVzEYHpPCjCeMO+sN7YJxXhwd6RDsHxxoD+zeuqXrN2/q+o0bunrtWmCX9N6tm3zDc0v7/r/V7N/i0vEofsrYzZfYBdjmVhYRCT8JuXVi8uaYUBk9XCZ/0CF0c9oY6hwFDYlEebLXkSBQTK6SEpPT/uZ50Ax+F76HP3rixkVFZgKDfAo16TY3qtsci7rt6X7brw594WhbGr5AxS/3Dw5VLlf2scuA+IXRrvyiY/jAcOQ2HovhT8w8DvYHT+wFC8FiyZzDxxf4husMj9eCQ4jn25y56EUFBxx8t4/J73LPmfHm+ZDLPtN77H1xZRnmaX8zPE+8XpQLvD3GaY/DQ0E53FDGgSz6yiVr/B3y4T6XtfuK+ujbXvxfia7duK4bXP7d8C/7uPTzr4zm9NO6L/E3226FD9kvGUpU98rGiEbgwdit60iXsKJ/nxwKfc/MNDgqwZKWw7QiUwiCH7VD7mwUVFbrdHFK9qgoSafSZfm0l+FfUXv7Y0MnDV13zMOwFGLWLGvaew4EKLdhAKloGtxPHsyUflgbiE03AMayPlWVVNWAOAUHzIycbjyM4jdeIwMcbrsA85A1rIOXMY6BdQi+wyPUGNKj/RL22Ln71XrtV3ynXvl536bJ1p3aDFyWNmrQKLcXYh56nmXPPeD1f8oh4TQms6kmU2MW8XQ6U9Q3jVoOSHXOMQctU3y88dbppMz5sQ5DMc4nNir5cWB7mwqkQEo1+lXKsUfV6Ntq1DVi5Cb2rqRiAdvH88jzKeYb895x7zHE+1DtbKg8BsWanrOmm2N3t3G8ZEyWwzzxxfB6PWatHefMirExLLvwKH1xfi2sFCns0LJ+Gqx77oPtYkQXUMXtjA4ZBXOFPujiffPQ+qCjaSzPsjFo6R1mMC/zHeG8sGYFQgZK4RoySBIslGgMSfLet82F2MWdHUqpR39GzEMV7uU0FRFSwoj4NQ4Q+bMP6oYC7+XGkn3aOhvWP5giovRnSVfgbpsik9FRuUSFwIToZr2JBq4lcm1J8VxnoII4DXCHnZb1hcy8zTLgPOS2jyOzQIsyn5mj1tPo0CvOGuhGsVvJbZQyMS0TiAKqSCbskoEPt/Zh+6rnhaGBNgU9xBGXdjCL4CJEhU1sL6eh8EgGzCP6RM7szMX1Bayw7si6g5EpVesn0mmYon0FuxqkAeQpJ+Mn+qQS07YCY3mVEsmkjF3HfmbPyXHuUu469z+3zF/mcoq6JJkj9SSeI1TB1/2rUsK9CihUoKJJlUq514HgedImBV/ykCnxAAQSDlWwkOU7Gyj28jgXLLVkDvr8WGxf7IcqpW2VaG7QmMI0yCMXIUVZQrRpiKvbQL0JE+2cLKgoquCfngWEUVZR75D8GFD0Gv3Zc2wVzkk5/moiUuFDsZ70i3IOpm/dfFe69hvaaudcYuyBuXr2oznfFhwd9vrIw0/okcduiO+itIDRCrFPXrupJ67s6jhN9L1/81s5m87lddJrVPxKvDvUIeek+MU/a5b3tznr7xK+XjPXcB64vqzZ3fAlXhdf5JVzKGct1rqo58y15Lzd5GP6stScc0ucp1jjDznj+Sx1yNnGZzjD6UPOQIfxhdo+L3NHmvvMBh/HPvd4PR+x5D3E616R1cf5vqxJpG1H4Pycy6QHf+P7mVVLZf+y4sKmdo922V9r+N9SqnrlJmm2NdWMS56kjkuiRt1ynzP2dWVeoDcnG2q4QNrnDO696th/UlVPdH7nkm5em2t/90jbW+c0nTSqqpVu3brKursvHR9IPVgd6PrTH9WH3/OrogA8R8ChUhRXKj7muV0wzkfP11IHYQLr4JVmRR8Ld7ouHfdx/bOBR1f4rPoN5SqrSpmSk8aR4lH4VipxkZtiXUiUAbdKIi0+FSCQ5xl7mTVw+ix6MfgDiKikhOepgG4pJfgCZIg5HjR0wjxjLuP7S/IezzLX3VeoCCMnJyFBHCnmU0kXmYWmQkZBRt6432bv7ZyjnG/qRvFuE+ekRl/2lV+qJ9Tqt5+8rjltPuvVL9eXvuWN6rhc+ar/6Zt05ZmbeuyJj+uFL7pDjz96Tedn5/SWz/0sfdmXfJq2J1KdlmryHCUW8U5x8+ah7rhwh150/wt1cavVTjtV0x3riHP+nC/5Z3fepa/7Y39Mr/j0V2m76fXUe9/FN3/7qpqsyy95gfqdqVbnt3VQt1rQTVuM4yZpZnufdOP6ro6Pj6XjDaxYKUt6ycvu1Rd/7dukxDxHxvv+y2/o6Q8/pEtbm3rxCy9rMsk67o913z3b+uA736m7L2/rjsuVXvtpL9V9r/lUPfjBR7XqNvTCF79Sr/jDf0XT2Y7qnLEl0oexgzmSeqES8dmQBpoqJer7eGf1pa/f2xasOx5TKmBhfkkeG7fJqR5kUB5+IcgYdwbW67zXkjnvzeXHK0fM1SMd+X2K9SXqeLc2XfAXn76XNXS+xz/GdczrSawlXk9Yo5ZgHmtOp+QXs1B0scSxlqFQ07SaclPYMihhCIxBhbVjEeoxVq8FC19g0WmBIkYoRbkXwvJSeaB9XnyNuBHj5TDSXCb4FzdeaKyklUV7HQBTAAAQAElEQVR9RCRlZLVGM2UgpvKhb3tnW9uzbc1mM/mQbwf2gaVKqejEYt6h/4KXZBvefTrAEXaBX6J7Jpf5joanVWnHzhSLK4ZZcLPmf+tlfWmFju6D9Qz7eCBXKh97geFcMCsJV3sye1BsC28+RR/swCLt9JyX+IU3GTYi22zk71+9xGXAvl+WgTcK0oe+xILWm9mC2Ai+bDD75gmd/zypYG+4ONiPCwXzi78HZcPyJjraGUOzSKI4AY8jMKY43eg4juNN2GXumoGtq5RkfzBijFhUGjCZzjRhbDw+s+0tzTa3tL25SXwK3M5PKZsQj2icZiFqQM5NjH1i7EdUCQUB88sqgwqkgMc/c3ALNLUafDa3rXKdo96XOE6fRg3vGjmOXW6axE1vTER4eVIm4pzb4Bc8zTdQK7uucdwq141aZNXEdZtJN8rEmbJM+1xl+WNbdr7IYBWzH86ZH0v8LSYhvjA38LX1JZHnSOAWlyu3FBdILAL2J6NjrvnQtCQOXvh2pJ0H4VPEsWhwoWO+vjHumfDhsvh8DzoOHi63/y3wbV8WlfRifZCxvPBlywCeD/7l1m78X5R25Xh3d5dvhvC7XRDzbZ+LIfwP37V/7nGZF9i9Bf3N+Dbp6tWrevqpp/X0009zaHha1565qt1r8KH9IT7tF8rQB3+P9YH5YjviqA4cPJi+9CF8lBLXGSRtctaxvoAXu5jf9N2XZWuQd5+7uFicq2NBXXAJHDKxRaxLrhvlBlc/7H+Vwg/whcZo28i7Viy6LJBFtufOKYSu1hkli64xGkHLI5onngXH+HBPbgSbwnFHp8nDM+gtK44liq0jeZ4YzkHTr33OtljG5mxbFnSo2cmHyxU2Wq3IRxv2APwUaciGr/k9Cy4HUDATSfBE6cR2LCbqqIdoBwmBVRG1U9RVFBfMLr9En/q2v6xX/e6/rBe86Q+p5SLoHJdDr/riP72mSakmDZijCX6ep7Z9gleVkJiyag5wdXZsQOv5Z1CXoElK6FBCefnN8hx1nayzcUIShD1jFInTD9OAKpBi/axSiWv8oE61Qrc6KTH3E3UWbV49Np0zf7wvGh0bcPjAmj9tIPZzLHJ9z9h0+Ooa7FHepzxvOy53i5/iv/ZVA3/tTsH+yLDiLmjhxMicIRmTQs/MelWz39ZNq5q+pIQdRUchoiVsel4WOnn+WH+jfMmyH5e7frEZ+xR6sx/7T21iosIjwa9FRgt/wzIqszeo9zgk9DAiy6O3b+M3HgqrXjOm3suffOopagkVGMPpNGVVSjEWGZkxJuTFx7p1XJZ7nh+xrx6x1pzgkIObbclc8HwwEOw2NMVMSTVjaz2MoisdQMeeudhB63V5hNtRpfhAJkBwFEXjI2jiwfSmMOxNp6M9PCOm3F2w3+aasfF8MJgHoUdlzhJZKAnmR1sGHqaFI6XIrgImTKRcZtgdVkHvHE0s/zSo80vyCj82Qif6bDGWEe1p6pgIBlFTkvEsRbAht3ITgF4mi0InqDod6HAib0gVKYPoeULIDl6FwNRVSkoj4GFeZEVhmb85qwaVQUVF06CPmMcQ3E5uD42LqkQJ4BlWPImTWStVxBUtTBNgzNyexom8jLEljQnUONDIEbBFSndsJ6NjDSf2/LbtmWOlHuLgnYJt4UXaxcCiEo7xbEBDZQJeV9Panyq3Co5VShHXxCnRh9vgcskSDWY7StuPRiz5ctTrQI+uHetfh/9AUsbe6xr74Zz91vu91xBfkuzvPSM9/TNqJsdqKl702Mf8C/SPfuijevyxK/roRx/jfWOpN73ptbr77rt4HxBfLu3rl3/11/WhjzwsbST96n/6AV3fva6rnCueufK0rjz+FHhCTz7+hK48SZoyl7v+6pUrug4cR/7aVfkX6bvXr3Ne2eUss8c5DHA28dlnjxfZPb648lrkL8KOON+kDcaG9w+/c7hsn7I9n+GI9312Az6jdQwYI1gMJTGeSy2O5vTnUB3tO+zUQ4OBYsKY1mfGJbZze5/H5j4vsn/4Bc77Qm87coGW+n1tTtiDmqSt7ZkuXd7RuZ0t7Vza0cFiX3NoOt4D9vhi9cJFyi/MNJkm7Zzf0otedC+juNTR0YFu3bipg92bWvAudRU7ec3fnk3UcSG0yfl99+YN7d64ps3NrJe/4n7de99lzhG3NJkcq6p4f+RyqWPcx32ox1/76NeSbrlHdJyQRoRvJVXpBCItPA+STxD6UseLfd6oSG9o/xYXCcqqNpJS2qBsCBamij6KctedgsuZHxpBXgEF/fgcOJVoGCOPVSQptTYGyQiJZyANsuCZ1jKoJJi+8FiqG+d02As7wZjAKowrQFuCy1fYsdiSBJXBhTgoQucit1JGXmbOBnKtFniPb9mHm+lUxld91e/Wn/4rf1FXNy/o47eO9NrXvk7nJ5tcNBzp3/2H/6SPPHZNT15/RtNztV7PpU2up/rZ//SL+pSXvEyf/ab7df99My3ZKw8Xt7hs3NCP/thv6Qd++O36kbf/vC699B5duP8urXLS5dlFLhtq9ftgUenazZu8Z6z0+IMf0h6XNUw0feipj+s1X/42fcNf/sv6hj/7lzQ591ItryB7/7oOP/oRveMnfkL/+Zd/QVf7uQ7yhjY2NtRsSJMma37zCf3QD3+/fuln3qvv+fs/qX/9L35GN3YP9dXf+Hv0hk97jewOL3vla/Xaz30L8+JOfeDBle574Uv00Ac+rg+977q0PNbHl1NhFCXGLNc5LsqmzUTTyVQzv99ub2uT2JgQT1psiC29h9QpRzvHmXfiFvjduGnbeJds4z6lVQt9QaMavdvcMC4lbT6ZMTKmfOE5i3fpTeRPaAdNzkroZf2UFPKq5EQZe3uCfcLvdz47OnYNFI5oUKJ4hnP1sCmtKItEialcjRhc0EySHQoF2jaHUjMWhO2tTW1vbXGzPGCGwhhnSjybkqYj7ow7G8BQlcoHd5aVLJNghe7oYLmuJvYZ0EmrELQkTC82Dudp4JJw/jEfZbT1gcW3814gzaPGUFVOYTT3I5H3Ro0FXI0ojpy0C8N5UWUielGes2h68V2xCFtQZeowBgnHTGxb1uUGpajQy4utD+t+afafPRkLbv4XvGhaJy/eSy4CvKj7Jd8XZL4c8wK9zyK97w0kLs+O4ubPfyI3HxZ/84z6vQMFPRvN+JId8d5N5tMtmca0PrBbHopFd6uU5L7zXNvPegcYAseODKcN28uTwmjs1IPze3JM+TZ+nCDb29vaPr8t/1sVt2NnZ0fngeOCc9q5cF4Xds5DvyX70yz8ZiL7TEwwZGUmTSxcTJaaSdAS5zbLk+wMmiYmm9tNeaFpm1bTAJeJ4ySezjQDoTdlLW3qJqvOBe5nS7rlYqdtLWPAkK9zw4TNyKmV4d00tZrcRjpHTDntG3jvbO/owqVLunDBuEBfwc4F+roT2MEW29DEBaftFuktbW+fG+A0gC5odyg3WBjCtm4z22buYW+nXW4wL0dbeh5OYrGfyX32ot/U6Ftnua88PLx2YZDIprUtWvrRYp8A8zhi53ODDU5QNzkWszrKSbeZemK3pywT5yYrE1tmz6Gu45LK8IWV47kvq/DvhS99gOeuLyiMjg2m85wHnvviY9/smK/2a68JRtAxd52OOcacXQLPMV+WrYHsJRfXkeelOuaIL+GsA/DlWdRx0DJ/w2uUWCUQHaFKSVUC9MkFrrc+vQ+5HHhY2JhuJxt1KWeVQmcqWEqGtBvDt4q4PDoOAx16Zw7lhU9Hk7I+Wo5BgUPMZ9u0gkFVxYJEObw5hPXo0Xsdg5ftYVsaXZRZNw4e1HWDzsE3bByuwAGixh9OI5E/jQr5IBmJo9fpupJ2dzV8qpSKzYhTgi/6JiVdvOtl+n1/4l/pq771H8K/WtNQPbQsUY+demxjnis/vHoREyDAI5L1rkgThghLrIctITdn5KJvjfyavMsS+USaVhFKemCAfg5RwWOJreb455wD+xI7GtZlhS5Uh/4et1TXynVW0zZq/NNsz58BLhv1cJzbWmugX5QRjzzMJ6NfzkkZf4t8nZWqFIgtqBKfpATdCOtN9kwZFFrTVzJJ+MuKObmiP6uwL35BPvyeSyj7RXELbIyUYu945Y62pR5LQ9QzV31BtWBvc+wXiB4/XDF2K3hDwhReyXYb0VMP2wgeX/uneZqXwTdOIWfKi8g261/MbxgFDco478ZuW8ZCdNHO4NITuD9eDw7Zg+d8gXLIJZBfPAPOu9wX9MyJ4M1a4j/VHoZ2sCN2T0YizzSmsscnOmxn9MQB+rp2PLSxRmHsE3VOpYotTxWYMcCrzAckfNQH+cT412v56ABvP+0LY/seW4f+1g1EOeaw/IRDmD7K/PCQYsOSZAxNH2WIR27vdQS4b740N9w/ahkT9BtlwSNkOg5m1JmP+Z0C1dGu2AaaoF0/nAA0hJBntBxpHbsMBkglB43H2/5j2Uvyt8PlpR5ZY3/wN9OtGOcVfm4eCJUHtEpJFTZOrA+ZOZhZg1OqlEwA/5DtdiAudU/H7BdL/N6/5pgT29f6U/4wjot5BIKnH2cRfaQIVfwssodnqWOcIlH8xrqFjuicQueavlS0fZ5Ag0JfwbXCxoNtbJ/AUr64ifmJrWyfnvh2mOakzDoZAy/3G3vZ/p53hvegwDB3V9B4n/P+v8B2C/b/9Mh3StWBpm2lF9z7Ann+vfd979OHP/IRPfLIx/TYo1d05+VL+pZv/ia96dPfwNlYautaNWP2kQ9+WB/8wAf1rl/7D3wpdVO+rLjBZcU149ozuha4phvXCq4TX792Q1dv3NB1I/LXIr3LC+qeceuW9m4CYv9yfffmDfiaN6Bsn0sTW7lj3fCv229RtsbBgQ7AEeeNBX4S/mCbuAFDZ5vM6bex4As528JrWPgJNJDiJiveJZZ84T6Xv6D25fX6jITv+j1n7+ojcWGzmB/o5o2rOjq4xWVQo1u3bobuTz11TbvXdzU/6rXHO4NYP/au73HennEWnpDNetGLX6ymadQfr7hA2tKli5fQ/VBHnIfuvPuylux5Tz/9DPY+0GSz5cy5qY61/tLFi2rbrOVqyVGlY1k4lvtTcCS/t/jLAo+vv7DwfIAQn6ODKbF6MdwkcUQ/zwIfLzYYiyumaFJNO/nD5Y8jI/mxIdhsOAVdjhiFZB5F5or0KaZRYYqBtKwqFDA4MQ9MT7+gsx8bMBiJb4tpM7YnRspt9WPWPAusE6sYFRX6Gok4iU44nIAiKqBzgsg1To6gqMiD75B23iD77ID9qpTW56xXv/qVulFN9Hhq9eO/9l/1znd/UPtXVvrI+z6uV7zuU/XkftK7P/yUXvOmz9Purane974n9OjDT+obv/F/1KtfeT++saEJ9wDHqdaVa0v9xM9/RL/54Y/rm//yX9Sf/nt/TW/5irfpF3/uV/SD3/1v9BP/9Mf1b//xD+ojH7+qG6sNPYZvvvNX3qFf+8+/qHc9+BG95G1f80ausgAAEABJREFUqvYNb9a9b/k9uv/1X6yHfv039dP/6Lv00V/4OT3x/vdrly+PD5hPwgZ1v6GW88nD7/mgvuvv/g3d/dK79HXf9A3KarRYrvTmz3ypXvaGl+Jrc822ki7ccZ+uP3ZVv/zL76Xvx/qhf/12ff8//F4uf460f9DrhV/5+0SFUp0wd5LX/3baasr705Q7jVmA9y3iaZzlGny/kc9j0aZKSrm0a5pWLZg2E7U+A55C9rsz77UNyG2rzPnP6QYa07bMQ8uKd77zO3La76zxHtdAzxpfs94ZKSFzgPh4zO2nHWuDY8wk72eBlEknulhAJ13tJrQcQzj+czh9kpI719Tyy61vwbZ56dxBwZ2LO7zk7mjnwnlebI1t7eyM2OFldlvbGC06wGE409FiMAtl0/CtMQp3bDIdFy7GnNgHNf9qxvAhbX9/X+WnlfuasyB58YtJhG45JZlvGBD+jj1IPnzX6J0qyX/n58NT22S17gfG3GRwJ77A4FJgxqBO0K9ps7LbJPqs4RPphM1SLEAZhgVJLbS5pg7U1gOUgRELHA3lDzEhJ3ijX0ZGbTTkjZyUaZdzDhkV+Zp8XSe1NfpC29IukBuZLufE5UNm4c6aNGDSEE80mUzUkJ7iSK1RQ0/7BD3MPegqn7NjTw+UOPDkXKup4Ys8O6UvVJq2VZNb5Naq0bFuslriVGf4pWBXnhUikjLlI6Kt2wcatW3DpJpoxiWJMd2carycmPrihvK2adVaBvpbnnnZZ9ZxrpXPoJXr2tyobrJym9XUDbFBum3UGB5fg3SuW9oYWamiTcrRt4TNc/BulTNINXapSWdZhnnX8G5zVh3yGuIc9qhrysAU/ue4uLl48YKM88TnmSsF2zrP3DnnCx/i7XW8zTwBUTYr84Z5NNbv7JzXjrHNHAuabc22Z0E3m22WhcL/WK3rZtQ5jS09D2azqSb4eIuPt/hGbtrSl4pRP4WM7kbjRcpzA8xo53GaMYe34bsJ/xHbpF026hj5zbEPw9zHDr4M24nLry0OJ5vKjGvGfslI6IAXiQ/LD3ssa0K8dBCzLqx4wVqd2oQp5Z2w03I4VC25zFmnKZuzQZTD+VxxWJpzgOKbxsUAH0QWrC+uWx+qDg/lX/qNOGCt8aWt1xz/ks7f7PlbvxE3+UYwsLvLRSvrEYfX5XCYiz9DdZrLpfkgc+HDLmtWx8VB5zTwYaike16Kj+n9CvRY4ngAWR1Lx8cy3SEvrPuB/ZC570ti9AwdKfc3qQteYr1++nAZl9kctleG7YdtOhB6opsPZtbP9vCL+pLN1HZmAMSuSUCfGJAVRUZPfBpL8pQzVuVFgDr498iigtDTD/fBSH6AEjPk1JGuxNxLShQk1tSKUogihC5o4UMxEfxQy7x9wEIv1xtR4Ra9H/CDl1PJD4BWPF1eDZtfHuQl8lEVj0Q7wxmSjlTFc3jA3/304bbzgZ0LAvc19BtIKvSvUhrWg1Yt60fLXJuegvN1zuwjp+D8KVSRTuhZK7MWxTrr9aqtg2fdDOXIss5Gxn7pk4L5FoT+nguHc14iFvKXFuWw3pX55fkXNqfz8ieht1ETF11a+lilxDD07Mud5nyr7X065o0vVrhcDb74nL9ZPvKfh+K3/tLDl68hD7/pmOfFrgvZxnNeqkaIj9Xwt+sxv/HzJXobkWf+mc/C8+3Q82NPnr+ezy43P68Rnkc9fep4eelO8e+YrwVzdczROXM1cHTISw/nDvT1GrA//Ppxj3m/xv6eDsEcuSEH3kIGBsFhmUP4q4zBhIm+ODgOeMzwm4QNz6KitILUIHLACMXnYe1J4bLkhzEkkNMzP4wgIR8xJD2JM4Bf+ADlVJeAHgjG96qAC5MfzwXzdt+ehZH49pbRoJgmkquQjBp0iAISBMoGu0U/1lUwLfQjgx65oX/QUXcmXkIG8KtCQ89h3kd+OXzrbjmwJfgSbURdJ/w7sT5keS5iCHRCD+R1yOhYvwP4W1k/8RuX4Tf2n1iD8c8OP+gsc4BoSy+DF8rp7OdEl7E8rMd4FL9gDXOFGZhDxBRQX6WkOudYd7y2mN4k1N4WzNEoxcV+9Av9vGd4rniuxrxkvnpfWCzpGxdaUcc8cf2Ydr3b9UvszPk97Mw+4ktZX972pD3vYi5hn+UpeC8K+nW3E273kFKz1HQza3trR48++rje+67H1S+kRx95Qt3yQBcvnNOlnfOMzYbObVa6xRegLeexzclMD334qh57+EE98Bv/lnUzazLZ1Dm+oD5//rwunr+o8+fPaevcCc6d29I58gFozoEL5HeIA05Ds7N1Dn22tE3eX3jvwHOHtL9oSxh6EznOu415nKfOMF/Tbm9vcT7blN+BJnEObtVwDm2NdlLOpqyjTa7Ru2WNz3H+zV7n2TsydZk+Zs5nCRrD7zLGw7/1A7Sv1PjnEPhb4n1qkxfXjnHb3t7kHLypG9dvqeUsOJtu4XbHOsRvc1Or8y+LGRO/u6WUZXvd3N3Trf1bynkDtz9WM2m1zTnPfa2Rffddd8Hvun77t39bD3/0o7j0sXyptuLc1R97jnWcVwzmGPPB56w5Z7S513j2zDIfVugR3seMYnXEl1fovoLGPkEJVpUd0w9oicaArycwZsfY3qMkvfK1n6kXv+p1TtLetegEN1ycDHJ5Io6SoZq85TkyzUCNTFIU9OHXdtKTtqY9AeUwhJQ28CTtuhKVp/OGaUYiuEOs0NP9SamWx9VpDD9UEKWknKpAIiZLNb0lwVMSneZp3kXXJSKMlbpYb6xfz6Uu9sa+tvFp3HffC/Rzv/CT2t2+rHfdWOjpg6TPePWr9MaXfoqu3djVN/0vX6GKd8rv+d4f1Lvf95CeeOJA3VGjrIk+9uAT2p4ea3m0wJ5Zy6ZSxTvLH/xzf16zl9wv3XNZX/C1X805alPv+ZUH9Av//hf1O7/2Id3z0s/QH/qOv6Uv/YN/TIu0pR/4Zz+kWbWj6YX7NG/O62Z1SfPtu/UDP/HD2l3d0Gd+w5frbf/r1+ttX/+16s/NdIC0ow36s2ET9nr1a16mr/qfv4W5fVlPPTPH/6RnbtzQtUc+qC//ss/RC++9Qz/0ff9O3/V3flive/lL9cI7NvXGT32tvvl//lb1xzN9y3f8f3Thvhcq4d8pbFzJnxVGLeg4o3vEADZ1XUpJtyMzP9vcqM5ZTtPxoDH9c+Osf5hfrmiLHjXw2a9pG+U2B88avobvEVKF/AHmTc6RDRK6OmMa33uMSFWW329TSrG/pSnfqnkhappWFlYjtCZdI6gd4HRd06BGCdAabWZhAdC4nQ1Xw9SMjTrXKFzjtAm+WZlOtNC2lJu+yZQZNXEyUJ/2WCvc2UnFxwYvEIPhxYEcNYPhGKxswLcx0N19mQxxS5n1oUEEG8RG8GLaolP8+xLtRFMW4rh8oF2b29A9wddww4oHWUV7lKtSwoAZuhRlOefoq+urJGV64TRkTkGjiDP6tE3NYt2CHDas6wyfrAoeVTLfwtOH/kxZzkmOmww9yC30NSBd04cW3Vte7D2Whi+yjMk4tizgGbk1sG66/ZPEZpqQn0KPFgf2ZjGdTLmkmck8p/APOchr6kYZ+daPpky2pToWeh+IejadfskIDWMlPnEQJR5Doo+B4NGqaY1GLbxzm4P3mn+VIp+GNopPFc+zj8EfqEpYOuqsXCSqeD77saLIIGJBQWsnYgKxtOBuXkRB2aLIuxo5BKdO4AK3BrCLww/998HHv7h4Nk4WYzMtPj1wS5VSoCYGqhgbxmfsk8mSH2dR2iSFz1XEthexGyfSI7WbGlUyTaWET9g3jCa3cmzUTQ5fqHOmLMtjHWPTNjFO7RA3+F4gxrBlnp+gafHXgS78Ex+acUibzja1uTnRxIjLqKbISjn0P91VhsWBMfGIjL0osf3K6Nig7Xsjei4kIu3DhsGLXowFm59jHzw7lwPn4yWTw4tfJOPXeAdHOuSbu33j1gHfmt06gV/8uPzxn76N8IvhERdIC15Kfdg5C15mke8XwwAXB3PkjrBv7D35Lt164h308Tg6lhh/+Ter+J17HUm+7dr3hQ+H3f29Uadd9NoDXEKhk/XwS/Wcw7r75W+5jR5fNDpi28X6HVlXXm6P/IJO2jbosY892UosuTTq4LPWk4P/0vnbsKQ8+kW84FC58EsPa4FleGyUpOiPmRro4A3VyVJnP4QoCnwMo8fQLDmUWteOyzvrXmgLkfMFK6bPioPNMjY8coWAZ0rwrYo/xZyAgfWx7BUHTWYqfjX2Fh2ZZzR7VjBPt7E+/sbbBDVzIvg74/mOvqErOs/pf7zsYFN/gRHAzofYpJTP5YPwElt7bIzSFzSCj9MuW/GSark9vm29LcrWiRhz0btI0glsQJKu9PYXDiemD8Q8WJX1Gd1CR/Pz+owPeg70Q7zER0Mn6wWt+xo8TvGzLJwUYQR0wKQ2HOPrDGUO8O/w8Q5/sF8siO0Lc9vFwA62iV8i4/KV/BJ5sWZycbIc5PeUhb5DbNbe5y2zg4990zIC5EMGNo9/k8j2tl8D5w23CVvSX/e5yFmwby24JGaOxvw/YmzID/ovuFTyi3DMO16I4te1uze1t3tDu8TGnn9tS9o0h4cH8DtUTx/cn3FgwjqMT9iOMXa5XxrdJ9zUXeIsIZDOILEeZgjsa+Jj3zA62xjE+DDmyb6bJCWI1gGByAoaxtC+M6Z7/GIN6lxextbDmQYdMjHA13PTKmfQ1sp1HeNtnVDNDSTLvx2sYWmN020S7WniYP3wc4+1x+akX0tsyHygrjPNANutjzQ+PehNNsxaHvR57MgYuwhZjkaQLeTQuL39zHPzkDV8Pj8sl49e5xjHJb7lujjfeH2jPHwOP/La7bladOrl/BzfWRrQeb0MQOt1tKNsQToujOC7wLcXjoPvPC5grcP4Zec+F6X2P/8Zt+EL+0P7pMGl6j4wvfeecX0pft2VOY+PuG9nMacOnJI5h5+/tJjzEheXt8yjwhNbDOuC9wfbwfD8NZ3TLrfMDluV9aTnpRP5GLZn/PwlbRlfxpN1txsQNrP9QYwHj6zH1W42mp3bBDt6+uldffCBR8QUo7bS9au3dO89L9S52bn4dyMvnLuo3/VFn49rb+jKE9fE3YOO2bc+8qErOnzyF5WPHtCMM8b29jnt7JznS+rz2iHe4TJmO7Ctbb6cOs8XcP5l+oidCxe0Q/kOX9htr7GtHei2t0sbt4s0fBJzcMLZ5gJf8hmXaX/x0iUFSO9QXmi3NePsMwU+S8cXa7MZZVNNpzMwUTknNYpfarcun0S5z/MzzuNTvshz2ufxoPH5i3mf0SFXXNbUG+pXR/j3nHnW6+6771HdTHXt+p7yZFuT6TZrVK8Zetdxjq/j32b1r6Fu7e1zFp/KZz3/e0mzc7Pog9fwA88NLvbFnPYXUTe5JPJ56dHHHpMvfWbTTcboWGkjKaUMEvkKOHjsl+F39hn7dMCX6nxxVb7A2niP48EAABAASURBVOdLrUPtI2fBHPRc8T7ieeN9xIh/ogDf9Hq+YK1V+E6PAMNnJzZjvjDLbaPEf/YxKgvZkMAtVdY7045wZeUHeouWqSC5DyOothjsTCoky+lYh4aSwpyM+1t4uwiBlJlvQWT8ML9gn9arp4tFLoqLFjwr+d3QyiUITqgrKVUKNSmPjsLTMgtKxnZwn0d06HwaY/kX/Q9fqeuTu/RMN1U+3tT923fo8Q9/XJOmwUcnOpo3+pzP/ULm3Nv067/0Lv3iT/60PvP1L9ebP+1lqvo5NlmpZm7Ol8c62EM1Lm0r3q0fev+DeuKRq1ouas3V6smDhZ7pW73oC75EL/iMz9P5+16qjcWGlk/vafdjj6itJvQm67GPPyPtL/TG174WZllt3eqeS3dqtkxKi17eG5tJ1me94eX68rf+Dzp65Ip+5Wd/RhtJqvDtjz18RT/14z+tn/7pt2tru9HDH72uG9f2NMd37r/7Tr31S3+3bjz+tCZbWW/5tj8DvyreQ6oEA0O26ErFVvbfpdZrGb3FulKqFPtcrmnLPkecY5/MlCc4wIPBKGNgvzAKr471/zRgGfQMOI3wrmg3FKFPrrNGpBobUJaAKVKFrAjx4LVvrEcPdErcIRgZ+pQog1cyZrNtFhgWHyZNS0HDgjKZTmWUBWbKotAoZwMFMo2NlOl8OcaEA3Vzvv1jY+FA583SE33uDkYnOjqEuVAyoUBN+7ppNWVh8iXDlEXQ8K8UZk5vow96zba3cbztcvvstLE5i0uJ2bBgeiFsuehoWYBH+NcX7dCf3KJvhVFspQHOoQYDRBcwTA7QN2gz7TI2aE7zg7/LE40ISv6vJJyCjznCi7LgVWe1TSv3z3acsGhHP1nAa8uosmpo6twGnSeY5TXIXqPJanJWy+DZVhE73Q5teHGeoOMEnlO/VDsOm0zVMn4B0wLL8tjaSQzWl7UlknuA3qVvSXYwO1fcQtbYrqYMufkUUq7oc4Hig1Oz8frQyyhTUp4k1gE3kP1kXUAixeTR4KzmhzandElDGoq1vDS0ofnZcFpkJejTuh425KvAuvBUwpNznYUPAV3pE0q7bgROHKHQmqqkYuKSxQTlRZR28SdLLLQ9hzAvGicTnTnCXOkM6r24FLt4wyj8ElFgfJh3CEE8bUx/O8zfeqKAyjigPwpFGn0KPQuY0/B3qBN+iI/VoG0afNH+RpwbFsMcSPjHaX9xu6JWNdiT+ISA6hW2M0ZZKE+pQ+LhRcfzPA5bcaDaifntXxR5nkwmrRrWhcz8adHLutXMzypnXkjQBn9MVT7lM5VyqnXaP3NTq8nwwfcnzIUJ88TrhA9OXl8mrDGbA7ZZU3zY2/ZBjUPfhR0Of3zDuLNzjsOhsYV+W3FgmnFwmxoDP/M02rZRU2d0MBKxgV7Mk4zzjajpR02+xhAlTtGn1cEVLW49LkY3AAm2ZW3l0kccaPyz7JSwI+0gIDC29gePJQfqnsO3Xz46v1zgbwyAa+W4NDn1dBv8YsUlgP92uyfuOaiHf8B5DD18fbA37zjcI8Px7XmXjTD9kpcc62L4RduK9OGzSy3ZD+JiwS+glI2yTsem7aALvdCtQw/Xe96XuPTFafv7CexzZQ6ZNhD2r8OWdmPTBm9kr7CDYf3My/VSFUk/rMeI0gabY1/XeQ01cEJnY7511PnQ6oNqHG7j5exIY3o+vMz5JS7+/R73kbHy+mCbhG0YB8dlvfA6wRwyXxD2wAVQm3GNwPDSZy5NetCtOo06+MA+Yu6Xu/mCQ89ircvhAr184eEXPvbr+WIp9zEQOg2CLAzYbkZHnWlO9F2y3PRcwLG/Y4mE4/pC2XMco4d5TkYLAgdYl4iEeeOLMQZkXV4xEMnjkASLFDmXr0wH/7ZpKKOkMiCqEnlAXQKURqCmtKfMa0ObW/bSVg3fjHuvbZmzLbyykbNSpkUCVsZ6EZeXe/pGniz8xNzOrE+NJnwjGi+X/nNbvmWfzXhR47Cb4GUFPBfsC4YvuzqPwRl0cpl95sSmXdhzZT/A73tgm9sf+mHO2F/60AeDEbS2VY1+AJ8Xe6SwSgHaJABdRE6u0dMtM3HM3HFyXUfC9qBRRbJKCY6AuPCncB1o65ehQCmkmYKURMTI1xkgkzH1PmmEfzPf1/FQF/sX6XVM38f+j3FItO4j6NW6jISLhxnjU/VYS40DejC/PE6eKx6rBS+gi1MXJN04blyGzD1v2LvnrIe9gT5eRwznO88lg/ntcQ0wx7qhzdLtjUPPySPm5ELxjwUfHerw4FAH+7wE8SXD7u51Lhp3tRu/OOOSn3Jf8O9x0b/Hy7e/fNgb6G6Ylm/q9wbafV6sve5En5DjtOHyfV7yzWM3+OzK6QOnzd/g5ci086Oj4p+n+4GdvK7YHgsuuRxH/6DxRY9tMMbFh/tYo+wImXlhtLmNeZjZ35vcyMg1+2abtXPz25Wbmepmi71Ceu+7Pqibu0tdOl9jC2zly4Kb+3rssaf00z/5s/rwBx/S7o09NdWG/Ced16/exMMmunWzx5admJba5DHjnWF9HkbueBYf9+6M7NDBegCv7bnKqJ3OAOZlDvhZUWfYv/H7nDfYy2vWB8C5ozmFnCkDiXlp2OsSk8LI2CNn+s/6kwzTIMh1BW5bKdE+9IQ+0uRr2iXOPuJskPDqBh3On9tEZ+x+zAXQhnSLsT3kC619XqS7oyU6TnT9+i0uW47g6T5WeuSRR5Trmj0gMebi0ueCvLb5QlDaUK6q+MX1M1evabVYyRffK3x/ybxwvMlZamtrpqpK8NxARkKHAiUJ1fADLgYH/1kwv44O9+VLpfiVJv56Op5z0eT55TXU75IL5s+Ci59DYu+fxnLRhYzgbxHMw95nJcdM+DmyvGZQVQJl1gNFyPckgcvIsSjEU9g9kCp4n4ZCjMlhT39WsDFIwokMAX6k4zkQmrbnrOFsMEgJRhVwjEgins8KUYwOAgnI7WhWJWoGJGJyz2p7UmCp1oaSSMajaIhiPXuL108D5elIrz/xp/43bd/zEj3dT/QgF6q/8av/VeeON/Tj/+7f6/LlLf2l//1P6j0ffJf+67vfoY888gSXpOf11i9+i17zyvsYe+EnnZZHK81vdfrb3/H39SP/8t/pR//Fv9B//E9vV3P+oj7rS75Mf/3//l79jX/yf2rrwnl99AMfUI8Ps8Nq79p1PfzA+/X2f/Wv9Ojv/Lqe+NC79MPf/y90753365GHrujKOx/U7/zMr+pf/aN/oYMn97S10WjGpeN9996tz/70z9Sj73lYP/J9P6b3v/dBXbyjVcv+fHhzQ7/9qx/T4fxA3/SH/4DuuvMusazpyRvX9EW/64v1o//3D+oHvv+H9ZV//jvCxLaQ/XkZ9umxVRljkRqCIwx6KozjS5vVUFylBL8qch6nSHwyj2SiKtpalx7eJ77puufGKCNVibanEHnzowzfTgb+lE8hNU2rzCCkQMJPk6p0G7zY0KgekIgDa30wFhrbmXzoD2AQrQFhGvyeBTaDBuS2UWOgwxS0vPhNeWGbtlNN25aLKTCbEZNfX3KQhqb1hcdpetJt8GiViddIOYzCGo0SQ0AXp5L7iVEqFtE616ozjoPcFvlG6IIsx+ZterejSdjJBnc6ykhUBrbJ2DK3WQ0XSVO/LPLS6JfOKbya3CjlJNO477lt1FLetvS1KWiJ29yqpixTb3tF7HTOcjvzmmIbv5T6Bdf8G2zSYIeGQ20AWssxYnxTkvvAE/0ZjwrUSe7HCPGhhAoSQ7Ajjrh9BiT6m+AbOtZsZMAvAFGGTVPUV3BietzmI+vDAweIjm/6y+GiKy8yXsDxH/uUJ8Eo/xPHCECSg9uNGOU4jjIfNAfezpve/pGc4EFw6rmxriRBt3hiK57YoCKiCC8Ymp6SYTm9F13LHkE+5ghGhZRG2IjnSYDhSaaQkjdt4ed5V0DxEBJja6CWU1aKmqBfyx3sBPuE3jnl4gMxdrTFJ6ITFQ1PBwt2nnZjRHMnB6zQseizluc2Bn00UcIf7KOz2bZm4b9c6OL/4c+8QLWBrBZd1j5V2a+SEnol65pIgxr/9iVWxXyqUmL+5hM08GAetAbzIg59yJsyH2fMxxLPdI5LqHM7FxQXUlwA+Zu9nZ3zXP7scPGzXbCJrhwiZyNYi+KXTCNf4ty0yvi70RK31g20LTrVmf4krftDPtOXERX6p8E+sdlsSHRHiQMNBuVgtqDgWFN4NU1Whm9DmwxRGlAlSCqg8vEQua4iUYM00GXiXKVY42vimPeUUYK8k/Y9L6Gd5yXoDV7+y8vnEhUNfJUNqgeen0X9wa9KRt5IPacPfRnCBYh/JREYXjJcFy/AzHVfXix46XIcPajQpc1q8A3btkpZCbumVCtHnJTSaVTkK5omXLcADiXgc1RQnwJOPxdgR33hk2hjmC65wgml8ox8SSMsSoNmKHL6NEYfdVwzbpyQg8/ZR4XssyU+wIZFeTCrqCTBQsUs46LAxyaGgtIIVMWcY67Fi5gP6KwvHrsYR8YvYsZyHbsMercLHsPDuocy7qcxlMewmh7fcJsCtAkfwNRVCr9KtIk1JWUKE6zSyIH8SRKVI+O+GZExKUjYf8wn+FVY2Xrv8zIDQ0Lh6zqqCCnI/Shlpb7GX+rMnGlz7Jtt26hlrk69T8Za06imvkZGtIMBPcK+aOe+AopC75r+1G3mPLIZ68IOa8cO3+7veN3gInnG+tI2tfyx3Y94aVn4xZ7YL/lHpF0WONqXf0kR4EWqXDzM5RedBS9Ingv+9z7iJZ6XbV/y2UY2dVySMP08+u51sl45lX7QlxyolT1PcoWtamB7UJZIR1lFn5L8HwmzYnjpOf31i5df5JdcePhFy/k5Fxi2vy8y3LceH+gCHesT4OLX+R7/8jrRoWjnS6sBznutcH0HTcdetLSPghUY0yEXv3W8Ij5BH+tJ6TvyuBTquPj0L2L2eIGMyw3HvFiu086vcchLL2AM4hc2QXck/2LS/+ZbeclcxpeYc7+AQjcHh6Q9RqV+Tl+XgJFg7uAhCsMlIvwHIxOqNWQfHsFCkSBzcLsANurNB5v39NUXYbbDArsvuCRy3GGbjrretibuHLuMF+Cg4RL3iLeaQ8PrrH9BMYIX5viVHetq/KKH+n2vvfsHXJAcyP9AsS8HDuGxMMx3BDqtAMsNXaS/2NvzfUW9dQxQ7/U6xiT6Ah1lpuuiX0tZb/e5xhfr3CrH3pfZD7NKWa3cZLXUdee+BR+cSHlTjz52Ve9934fijHDPPXfr4GAhXIn4SFefuaG3/9TPUf+gHnjvB7TA9zJ2Pn/uoqqNqXZmra49s6f+1i/o3PRAU+bltGmQ08Qa4D2l8RmfdcBrgZGRn9HRa4DBxLDaBQxWT79sC3qIjhRgj3VlYj8ks6KG6HlDj406OmF7hd2gT0FdxZMstjYXgDzLLCjVY733W5ev8Ic4H7A+dPgMjf9/pP0JoGzJedcJ/jNtPdjIAAAQAElEQVQizjmZN999S1VJVVJJKu2WLcnyKmzRwpZkYctubNxugxcY3LgNwwDNDHiG6Wl62BoMxsZsBkyD8WCaaeM2BmOzePCCMYvxguVdlm3tKpXq1dvvkpknz53f/4tz8uZ99SSL7qzzPxHxxRdffPHFF2vmfaWDS63SDC1Jz7tMm7OuXFtwOM/yBVl7cIn99Vb37p3o6PY99fRnv9kwn13h4udhffj6M7rxzG0O/I/I4+s9XA49c+M2CiT6q1XOWbdvHctbk2P8acNl5+2bt3T7zk3uobZK/Fe6jjmyBXOw1OJgwYX5UnO+oJ7zZficNd3/rMR80akNLAgrnNe5X0qhvqJpzXefpJSVUgLSkHTf50xnZ2fihQYzZamai3eso/SXQ48xzz0VPRdeI3bz2waf9RgH4cNbmxgpCIwH29I3JroPBuYxy6VrNYHFA/59viqjarQlcJ4DQsbzQD3eKxmW2SPIvmKBeFrUat+rkfFtHcboRw+oY2KwMCNsQf2EO13NQ96f+ob/t57Ctr9E355yEftffe6X6CWPv4wL2UH9pUY3uaR+ikvYN33u6/Wf3v5zet/7PqjllVZXH0pcFfYa+MLpbD3o6NaRfvRH/q1e8arX6Et+11fp5Z/yaXr9Wz5HS75cfdlrXqE3fPrr9C3f+I36Tz/wg/rJf/tvtTjs9Mmf8Vpdf98va/2+d+knv++7dfVg0Jf9oa/VZ/yWr9SVl3y85g89qvUsSfOZVme9yuFcH7p9Q//4+/+lvu3bvkc/8q9/QS9+9cv0JV/1JXr8Rc/R8a0zveWzPl1f8dW/R7/27vfpPe95Smk203Nf+mLd4FLoHe96WuXSZb32LZ9P6zNdulXP2jTsMGAkg2yqxfVkkILOmz6wdd1/PX0YayOhzZpTgjfDJMK0h2Yvvk93PEdeTo5TheU/ECH2witFGco1aTfHBk3+0AYHD0AyLV6OwMdDZ2+48R2BAluDfFyXt2JwZSXlGJCOpVC8sAmJw39TVBxnEKcJqcBjVN5z5UKkLNv1+JvjCTG4xgGGOXiGyuci6BTGx9q+cPKGYUPHGe7ECeahYpWuU0GX0CtVHSxmi8QtneZysahxGHH9seGy7FDMnAZtncpmp89hJ5i+GR2s2w7wRJyaGNi940y6Ew+58aR400RC94FBFEKNmR8PrWnLqGRIUyS4eVlhgpFsuTuMuqdCPsREpLDoldRgorQDuSE36nRiD7UH9ghE0+QH94USlQRg4nFfeLK0DQLY2n3sxXDFgmX7T+HgidH57oO99iJm91i/HeCjK3d5EcEUrs9wHTsMPYtgL9ftPCP4MzYAEf9oL5rFQ8t4w0+zibu1lJ9sTHl3Aaozj9Ny9HM9O33JwB1qnhm9ZES4JUZhP/CcJ0yYEIxTIkJqRgfeTABxUdIURZjQEQ7X7cXe42SLbT3WDOuDU8HBG7FOG7alyzgeIfpPTFYrNiEQHKcY/oLeyLVNPX42jFv3p+PV7oN67O7JtY9xumJDv6HcBjplMQZWGpUgsOw9hB1qRZVqu9O25HnGoVEtcP42zwhvPBM89vdEhzX4fE6JZg6sgT1wiGgqGtDFsUQ+FpUnvJSJTRhtbJkTOuw9oXTMf6QjDxnFOjL3JOIfCa4PxSPQ2SAvVHLXYWBflGAo+eJssfCmCvjwGvFWHYfa1nVSh9vn+hrqMqreRQ06Ox35baPK3ynSpSGkfZTJVYP6pm7XWwEp7E8YjxMKFZ20qk7V0BT6kPIrDiFr4G/8fAgx1j6gQNtwiJnGe8Q59Nhn7G+2UyldtK1pWnld8S8Zm5JYdwp3KA3zVd6BGHTnJWgJVdIubW0Sfe7QOI+7/015NjItM8xbkRR+kAhhd5D8Ik5FCjuTbgq6jegIO/fNomXzu1AcPNj8tm21e0Ino8H+TbQrKaWpXcRzsnRpDGwXj0ePH/uo41EvfFRNWRh5XIjSDiiba8g7wfQglJFuX+jQrSmdHO6joGOMtVIUYUr4TEOdWdbfcsUnoax5vbH3Zn7Jpn/BBemCdvvSxTLtx3P8t8U2pUEeshh2uFn1qZwSJk3IzSE/YSfxadHLv7wp2Mp17KNpqx5Vl4xuKcqiDiXrE/NLjcr0VCS33ToUdOm6oi7CNsIF42vJZXFH/5kefBRCPbuC6kvU47qSI4glPtUxrT+e97isiP5jXvR+xYh5kb2AN472+43XQA6zMSYYCw57xknPOIl81sPgoYxDlx/Yu2A45i9XOtrPUdRxYLsyEglqXtCe9cIyzO+eu3sOgwG+kOnBerPigL2Kg9KKg6a/WXe9huf2ADpX/daa8t0+++cFoL8PYFGGNvTMD9N60NOOAGtIP2IgDJhvxJZwwob805NV/A8v7vpP9MDR3WPSFee0e9DOYXrwHd3VXS6IfCHkX/+suIiLf7SWQ4wvlnxxXf/06pRvkU/l/A028N4Qg2JFOpgez6DBKTrGRsdFQ9O2alp8aAf8irwGeD9cCj4Cf4qLuGb0nyJfzDf4V4GvLa1ayhuLdq4OXwx/5JvtBfA4aOetSks5+FPITIwb97bYw/cK/e1HXA5tCHtsPmA/FI8621JkGf61R/y7Nlcu69q1a+Dh+J9XHPLFyGK5kL9s9Vg2FoyHAPp0jJU5aLtOhfnB7ZvQFdNA21BXxj/xMeqOMYACDgnqg2tuWXNXiy/UcO2rMO1S73/vhzmw3dbdu6u49Ll771RnZ0nPe96jetGLnqer15Z6DYe95z3/OYzVpDMuVpaLAx0eXNZsNucC6QYXFafS0b+h7g2gfvyFqmqd1OIHt488W22aU20jw/nBnDy0eWXCnOQ5NwztTNrUM0Z69jS1PJLOKzHHfXCmYTIyHRiQeKJKRCLEvmU409jWPKJTftRH+gB/aNskr7H3bt+EstXp6ki3OBxb10tcgK03icP6k+TR5+0BB92tnnr6Omnp4Ycf1vXrN/SCFzzBxc/zdevWXerKWnI4fuqpO6SP2KfOtNls5V/AYQIdXr6ilz7xhD7uFa/QS170InVNg89tlPDpOl/iN1zuLJj754ulFp7/8ZmFwdy/Cx3vWvKN6uct823p8J2msAYUfAsk+xG2TwnTJ5GSZlKaJUGS56aZpJRncjo1Sf7Yz9yXvlype98ePY21PCbcnsAJcxfj3vOA5wCP9RU0z3OeX+kQniGilul5bGA+m2RPc5JD08xj7Pjwjx4f7RmDlrmh7IZ503rXy/8T5lnA3ijqRhfv+/xFgNeAFRdUG2A/CzBeehA+YIcIuMUVWEUBjJGAjeIwgF0L9imECZSEfRm/Cbz8lS/Xb/6d/7XuXL2k4epz9O53flCn1zd68WMv05/62v9ezWKr+eFMr3zV6xibA+eooje9+S36bb/9N+jgQPjBTGc5aY7PfflX/E699k1v1uFjj+kX3v0uveMdv6REu1fXP6R3/Pi/1y//hx/Xe37qp/Scw8v6iv/2q/Qlf/D36OWvfKWu4TP33v8BfdGXfakOP/5T1L7kNRquPa5Xv/VtevVnvUF3ZnRFl/T0h56Sbfju9z2jD95Yaa1OX/5Vv0Nv/Oov07XnLPT61z+hhx96nv7nb/5f9PVf//eZv0/16GNL/ZYv/iL99M/+gt70m9+g/9s/+X4tH3kuRqtjzWOQRH0SQSBeStN/oz1JwsBDoTB/hLwYPVsTyLr/qUUz3VEx5aeUI5pTBL/Oy37oes7ZEuUrmtgbN4URAoLjImuQphfFiNa33KBwXpTvQY1vcHqMg7PByYHJb2BFaY3VzpSfKvdCYCQGbAN9Qs3P5w0nTxMsG1RnZqKLOJM2g0ZsnlAgJmm0oGLe5POuNHg2pD0oBg8uEAMTR6v60yzqabqihkWpwSjWF0EWi3icmDIxMMcBNhBukbtlwYABPizI47a6XEpJE5yOetjYeWAHGNgRokPPhqF3ms2FB3RPuNsk7WyMDqxEnqRc74a6A3xzs+MNWT2H5UFr4p4kvMBb5prb2vjmkG+sHD912hPI2K7QD0UnnVMMeNsjs4dNGIgHG8ESbcW9hHEVExh1uS0D7bOcymPrO3aOi323RY6B0RgME1fUn89tl8KO1J2TutKqa1vFZocFoXRFxSETVIKvsLAkdDQmeVI6j+7VsyPmc450gdd0yvKY14skhnAULog8kZheUzP2wykvQgrkCRAy8kmjdvUTx02zdIhpgmk5wUOZyHOYiTmcMJyPub3YlFvDRIXECHgjL9+HZDKlaUA8vIJSi01vptVKpXvDB+yf2DX6nSL2h8rAmzROQsTMwHzAPjwwZvvwvQ0bjSEW3C3pDT7kb5XsTzEmoPWMMcuvqBqEaCTvP6btQMQtcr/tI/owU2pEGu1cGPMJ32lSE5uHnChtwIqjoiN68k1Wz7iPecTtnkCbzGYbJco8ECUpFfx1QoyvRlFv1N1c7A8EokH0cw1nciLNSKWESjSQr9h8CeS/r1+t2cgOZ3wbegCWfFtnHBKCJThcQj/UktAbq87jJjDpZF2IQ+u8AWOjvKScD7dGLTNX1xS5fTklxmKRN28PRLvQwph38uHA8Y5NW2f5RtOGrAXxBRuB+OXU4aEOiB+6XuLL+VIdBxjX5773N9X+Ewf/acONmzd18/pN+c8gbt26rVu3bo64zabjru7cBUd3+Ub/6Bzxjf4Rh56LmH4N4Isn+53rij6OzdiKvjfof+Za042BvA0HUmNgbalwn+Cf4RdTWGkMrJgr7SqWPyHWUOZ1z50hF5nOs8/3O7mMImS6rOIzynTcw4rQZSa4DYbn/RiP8Dh0KfNsR1l1/HoOhgEZ+09iLOxDYzqnpNgM4geFPiwR4jeEDb7dhC9n1bJNjKUGusswAmiIyEvqCv3vvsfX5v7TKG/+8ZfOYYB8+07b1TFC/Whqo8of1ECOQFLD2MpgxeWI/70TmKA1wHlFXVdRdU0qbGyjTKr6WZbL+NC+A/OTaeKTkN22hcM2YOM5+bt99hA/DRws5QN3gc/j1Hb2Znxjn4lf65xyQbLmC4W+jt2E7sgt6GZ9EkrQRBelTVQ6Psmdhn9QiId9Fut++MkuxDdj/V1pzUWQf01kP/b/FOOYiwtfXhhHjAUf/k5Y//1LoxPGwsTnuC84DPOs0df/Bs3ah9bYi6zZGPfxbx/Zxp5rjBPmHGPDxcEG22+Yq91uz+tH1OM/Hbp7t47HGr8bY/Ojxo8rz7H1Rf+4CEaHtcFhK0L0s44++ARsi93cjB320gNx27Vr2+pzpVVTyg6F+AORCv2Ax9IvDcgl4csFKJaQ6B76xmPIbY6xSTro8XIHi/7MyIGAjCiYiQPrtAOkBKd9wMw5CVYolOENiTfMyWB82Y87t4e5sYvD8VwtB+k542XOGPIl8jzG0FwL8rt2rg7+aHcqivWQOu3f7qsAc0LMRYSR5bqxTdO2IWO+ZP04XMZ6Er+EvXZF/h9XXL5yqDmH95ax3IEFdS3QYRojDjvSrt/51n2HrtAnhb5ofuZYtwAAEABJREFUsWuyOlQ9GtE+7xT6bD0PYmDb2TjRS/Sed71bP/Mzv6wNe+fNsNYHn3paay5QSzPo1t0b2m5XXAatdPvOdebvE9EM9hgnevr6k0ha6d7de7rxzF3du30i9T8rX6CuvQdnLA0O8ZtpjrcPecwFnI9uwwSkoaaib+if4v6ZkBrotAuexAKASc0KPN9uGc9ExyfT/4blWEYcuplTz8uMjPtBciL7dR9sw4FaITtK3cPZVikXKc10j3GVEFzYLz907SEuhY51h/FW8qCXvOylGlh3S9vpiRe+VK96zauVSqubt+7o+tM39HM/+w5st9JzH32B1tji+jO3dfnSUpYzaKbbt9ZanWy1OLikMmt088ZN/dqv/oqe/vCTmtMJDfWzEMIDH2Pah/Np3hB6ojFPQs8a8P4IT1ZKsPHypWhOKXyoGUP7uMi3U0GCEenbjTQ702wmubBtYL5kRpgy/HmMJ1imZyAyoFvAvgjBftjjmw5jPYXHBieLimx7uMkfe9q5FxB0mF3WsJzpImjDHnjD+uNxucYPe+a2FfvOFfP7hDVxw+kN8+8KW/Zgje/uzrb0z3m86lTfoypuJO12+xO+u49CuuC/9pHwR3zatm08J4Cv/R//qJ7JM73z5pF+7GfeqWZzSR9+x9Pqn5npc/6LN+utb3mb/tpf/VYurGb64R/8j7p+/Y4+/4u+WI8+/hxtm5lWs0H3uMj6/v/fD+qDP/9LeuZDT+vejTv6zr/79/U3/sc/qb/1Z75OT77/3Xp0eUnt+kxvfOOb9Bu/5EtUHn0MX7ynv/PX/7b+9b/+Ud24flvaHKjRw+rSQ9rc7vXBDz4t4epeG5qcdMQXAK/8lFfqD/+xP6Tf8Bmfog//ygf0k//ff6jTo6f0yZ/x8fqBf/XD+rn/+EEt01xf/pWfq8/7/Dfof/nb34HsI33C53y+HnnxSxirG1DtllLSzn+IJ9vJ9ipZCTtVZNmGzjP/PqTEGX3LvLSp2PTyfs2Y9oEx17jvgX3DMC3mJGj2GWvjvvloSMqwVeCO0QbL8hls43MVsrx37fHr+2G6kbZketAmRFn5VCORwodDqF/hXPC60IZwg3DD5Q3LiEJ7rxgIpB0SeLyO2CJyD2S6LoK9J3nM+R4iEPKDiQbTIeeMpMdEZDueaQRINIZY1DkNPBuI+d1cFcEQr5oehZiP0U7dW+ABv2Ga2LWEbq5lXEcURI0ENeJkmT5hIkeDguEjv1y96z5HrT/oLobyW3rb/eDFa+t+IB03yjib+2QH0rGYudyIjO0muL+tW/ZrzHewK4PcnR4oH3Ro5tlH6AI9eJngIiRt+9U8aqJelwmbZCw1gpkdclLpGjYjC3Vdx8YBtJ0aBtyEnBLunuRP2slyCtAttg8MjN1UMbUpk4bFyYSMcwgSeXmSSZx8iDyV5mI0exfEGIBQw3CryDP3OZCDBJRgkmh0PoA72liUmqLYJHWETLaeUKbJOKWGYkhKRogeX9G6Mf7swOyVmimfa/TCO0edXdeqY6E2GurugPWJhRIhyVBS2DEnOS90bdC1A4RUUCXDFoyVGRr8lPVCkhK8hTT9V5JDmAkRKVKK+khEPEoKOpHdQ3vxcwYewx5rE4/Dm/15REyoQScfn3P6WWDBDBpjxBPsblyQ3rDoOm26KB/yLc/xqKPKDZ+HLjagk1/fHzKZ7TTfRZgjUR4n2ZvnoMV4mHyIMRKyopCtMYuYaUkzbDKD84wFZE0Vgxrs2TEuuth0d1o4zqF1Snfjz9pL6WS/S8n+ZCQ53u3Kd1r4EMG3uws2/x1xy40yTZKHV+ECwIeNjwrqmzNeWwOdWvQpe+jQzYcE17GknuXyMC6pHF+4buptUtHQb7XiW+o79+7p1q1bunHjhp65cV03n3lG/t9+BrgUug1ugbt8y+l//yLAZdB06PQFUsSPj551GPUBeONDbPTvEDa1b6zYWBn+M5AVh1DH15s1B/oenp5D/RC2n/yghtDxiYgjr2dDN7DgbghdhzducRDnoFx1uq27fKvqy63bN2/o6O4tnfjPMOKi/oSN1IoDOGDj1+Ob/WpT60dfyzMs05jknhydKOIc1OufqpzI4RoZvkzzBskH6p72BcKn0ds+h73thxr9seciw4fxkL8+oW7abxtQxjYyrMOWNrqcgWPHg4PyMF41fjIhSIx3YvUhGysSJ8LbedO80jAH2QdyShLggePiQ45KacNncyrymhFzSCNZ1rOQE3TnTSpSu9s9wtJZMmDIiKpoGBsNlU96OUykAzmpYVCkSFNM9YNUpqgBbKuPqCdj8IwY/B5PhfaVkhRhw7yYiTtMRf6WOtqh/Q824rHm4V+jznFxzhy04jKm51Dgy5mT02MuPI91zGbb/9c1fyG0wqfCl/G9uDCiP30ZZPhPmSKP8huwwr965sE18LfMa3zHflP9x35prOpGNi4v8Uv88wTfvX3vju7duRe4Q9yINPG70G8zlu/evqPbdyscv3v7nu6O+f4H9qMN1mPCKQfHCfZr6Bv8d4UvelzGlwakPT7XntsZb7brnLnlQfA8s+QCw6HnoH2YZsyZh3yhMueSpWU+a7tWXdOqod/slw4T/ecw4L4Dnk9TSvR1qp2HQ3mDH4dedNuF2Nhjx9gS9xjyBt1zfHSzSyPHsoyW+XO6KD/k4nFB2xZc2He0o3N8OdcifoWzVFxSQjP/Aflz5lNfEjlcHl5R/TXP+S96rj38sK5cu6YrV67Jf+q8ZD72n+d0tNl+aFU29K91XWFnh/bDNPk+a4PHxT52PrzXhkQ8RklOstxEOmPDlAppYPuBQr1d16krC+zdVcxfohv5i/Rr7/uwugNpeXWuGRc/ly7PlNqZPvzMh3W6vafc9rp+8wO6de9p+JIuXWvUzhmRZ3cJt1werfSud79P15+8pXLrf9LYS5o+cI5jll5w3zGfQ+AhhzHHpDaxRpiRkFNivqgQ8RR2cUsRwBc27tPzcqa5aDIDqOVySswNDcWzJepBH1ggZ7D3oKb7IihjfAy0ZqwkCpWcVfCfwh7vFuvNddaa4axX2zYazmZ6+9t/VSd8sXJ46aqOj09Zh47Uzed6/EUvUaIPnnrqSO99zzMczq9z2XNKfxzo8pWHdfvOsW7fPFbTIL902qwHLtuua8W6kdIMWcdy21NCQ9YWX9R7PVmT3zO3DPjUwNoBEwxozWM7jYGjZE12N9W2QxijC0Mp5aSEcKPkGg878HK9w3BGbKbE7c/Z2Rm8AkkFnytN0T4afDh7bI8ohKU0ij14ckg56iogUT4n9OCRofNPJmpQk7XELwTSHkjD48et2eJT3h8MzAEDNgqbMH/1BrR+Qqy5a9bgXmvia+xnrNa9VsyHEzyPG1Pa43XFvOPQF6eO98ybltEjo6cP1veDy6e153xwYrBmnBjsLb7hr3+Lbhwc6lfTgd77gTva/MpNferyMf3AP/he/cPv+m5dee5cX/aVX6Cf/Zn36M//2W/S93znD2k5f4S9zAxTFdEB+iff9YP6g//nP6wf+IEf0IfZ81xn3/ZjP/3TeuJ1n6o/8s3fqj/81/6WfuL9H9Z3fc8/0zt/6hf1zM9/QL/ynid1p0v6hM/8VH3Ht/49/aO//o36xX/xj/Rvv+3v6a//D39aP/5DP6azTZZmRT3d/uiLnqev+L1fo9d94efpMz7pE/Xtf/n/o2/+49+ud/3q0/rn/+qHmS/uSfdO9crnvUhv+bwv0M+/45166lffrff92vt18PrPwu+kcMD6QndUhxSR6FknjH0H2I+jC8lwE0JzWqjXbu+bBvp9gvva9I+EnvW98tpjkmK9wT8vhKnsfMw2Pq/XZUDs6TaoYAyEHx3xJdSg+klMaGPzIUzUah/asSeMjSQOa2V7MqhiNJ/CZLlaDxnjE0pt4RnhMgHyz6sh4QeDOhgxcO1SYQINJLD8CfdXRTakhG0qiKA3xmAQeNBtGATDQHpXr/kEm0PDEircvgrz08rQ2SH5ab+My4EmaZps2q7VBB+mgt7VyaiZJiU6txgJei7Rse6DRK8ijQoa9GpYMMiPMq0KcjujdOo4dHVsWjqnRzQd9NLhPAC5KRchCPDQ5i19sWUCCmCHLRPzhrBu6uGk7tDV9SHzvA1Vh9At/AR5D3iwjtgRAzKpjzdtkLJ7JTXEswoTboo4raQ+HrPtejq8BFtvwcb60Wfut0nPSVccKsohXF4kpFTTfhO1ro5i2Mg3zwTTXC7y98tVAhQE8Nak3EjfD4JjesHn+hKLRsA2gpZToqqEGKNRge5LnxTtb+jbpIwP5FSCL+8qsOBdAh8+j3+kGFU9MMv0lLJs99I1avGR0nTyBU/o4dtt8qMw1aaUFP85RM8y+lMiDkmGRuPBXou5PBm2b9Mk2lXUYItsQM8pJEYxosigZI1IRA0H8odhbtfx2LMPBOwH9gcWTG9MvYmOkHloxaHIcR9gLwB6LJBsZr0w+mf9aw75J4HT+F9exyRtR6JC12f/5UzPnVBfgXzL7qnfBxDLuR9rFt4Bvj6w5sB0jjU6xAEcHXr/Ki+wjrrX0NakB/zbHYwKTLYzLJDRaIaNCums7WamfnsmH/BXHOgCzGcrg/SGxXuzXmnDQdDjZIjxjDTsZbkTwo6miU9seAlJ7+xO0o97yuHHAmqpbMiZ6nFoW1qv6I/TFZuXFeQNU8NUglrpf/tgaRt1bav5iJawGKkoFZBS1BFvx0FOaTdeckp2H2Ew2f/MtwspmYFrDZ3oow1YGdht2gCt2ayu/esDaKEz/Wa+6FM2YgP97/SzgD/arnVzN2hgbvU3c/arnv6t9ay5rDmulz4cnn1Qd309/T7JM783Bg57ZFqeMVDvTibyQmYc8k85/J/iRyc6he5ffsZP18kLn+dCLUJvGmmr6+npowHnjstOx7GL6zNf/DsglLVPRvtHO2zYeNqnenTtd34l+nIb8/WApyKGty3smLshekCeR0wxp92tgsEN0XmJ/i2sMz5EFuKmUZpcnpzkPiQWz4BNjtiY+t86sXTxggN23u5/ICO46ys0op0oh64sSV77Rpgj+wXSWG5XH7Jd3xp/ODk50grfsA3M36Bng082bcfBtWOO8xyeo+qEUpY1oUFuw1y78BrNWr2YU2a6FOWwHr+mgN5B69pO52ni0Hx5cbBc7H45d8iB3VhyAWAsOLx1Xav6K6MGHVKgUG8qjWK+R1fb2KCp+OdG5325oR+xkm3kTCNjUrcjJ5Vc5HKW0yKvK53m1pP6Dw4u6eDSgQ4OzjE/mOtgfqAazuVfTe2jnbeUn8uhsYhflLQx9rv2wWFD+7qGPMLSoY9D0i1+U9DH6KDtw788rOm5Ov8yEdmL+xD0bq4F6IxCHS3y206lxXYd8REd9RXHHRbyC/mlxPyDweUPVsTHGA3YcvhosDMGXApbJyOxXgJkdrRl4cuc5ZKLHoAfxGU97Vgs0Je8Bb6zxC8W8MyB/cTxBfkdcHh4ePV7htQAABAASURBVKirXPbswKXP1Yeuybj80BVd5oJoeYh8ype2U6FN4mPde/zdB3iHA+MFMs3MFfCVUvldxpDXfjPtARdU4hXIpcYJC20sqVOHjAD+3zI+5ug94bnPf1yf8Ekv08OPLZk3T7GrBLseerTTG9/8Wn3253y6vvS3v01v+pzfoJe84jlaXDpD/krtQa+T9RHpQbM007vf+37dvHFbp/eepHzLvmeh1BWlSa8x9FYmxr7T9n3gZ2qObbC/J93SvzUvEQywek6bEWdedN8OER1fU2IKIVMsJ15EK9XlhV5GRh4gf6cnfBD9rkgOUvAL21uDlIt6Jti2mYvpXnMuD/vtRp4bSpN1eHmhp5++p1P2PoeH1+Lff/rABz6o9/zqe/XM9dsc3AcdHl7G3lt9+MZd9duZDhZXdHZWtDrhBMYe5Piop+LMV1PsSViXOua2Ay4nN14rNysNZ7QDu+eUFLrnMXS6EN8DDDzQaAsPzSOO9N2zs7FtAiyrgdOyRohLNxSMInk2k6h7ME3wKUMH2CcFGiXXnxjXyJnmtoZ5JFCKmvsBb/hFyEvxDrGOJeoAOUE3MuEOqDLyZLSIh/bw4B14EpGBvgp4PQbxBT77yNjLxprba+O1m7V9BWK/4HEJToHXJsOX9ZE+WWnNmt2zJ1xzseOwrt3IQa4vhXZA3mqH09hHeJ3zl2RHR0c6Ys172as/TqdXLuuDh51+5vZ1neIHjy8f1eHtpMfzFX3C4y/Qv/6X369XvfSKXv7Ey/Rt3/rP9PM/8y6VWSPPISd8idXNs774S3+rftd/9wf1//rzf0qv+KRX6RWf+PH63P/TVyk/8pjmL3uVXvub3sR4/lz9tT/1Z/R9f+8fqs9FX/X/+O/0P3zTN+qljz+uH/q+v6tv/vNfq7/0Z/+k/vl3fo9Ob+KD/VIqS61y1qVHHtJjjz6id33/P9V/+Of/RKsbG+WV9MFflQ6ah/S7fudb9JVf9mm6NF/pa//Q1+ntP/Y+velTXqU3f8WX67kvfdnogylC99NAD1n/Af/u+7pWrsOmJ9h3D2Oe9+4DvAH6lcZbjJJ9wX6xh+K46fvAT6i9vqFHYV7uP/dFXMj5Um7cQ6/QZUPdG9cZ+zH7E+OOMqjOU2cUJwMJX3S9D0KMBwYH2lIwT7q7BCggSj8gJI/BkkahUqNkOTSDCPyuOvmFXIFMHPmMnrCR+aD4sbqV5tQE8zvu8BwD5S3cza2guyzArMhMIwig1PqJUD86wMfjJCLgRF/rXGH9DcrQJhgq3947dOTFA7XWuy8vylA2BRo2B3mHJg7YDaZxvUYhbpgGWFRTKbHhyp50UqU1yDJSY17ySSfySupUurYiFu9OXYEWaBX8LgOUXB8qK+3s4INAACfqw4ncnqk1mSJZDfU06HU/EnRLM7wwGo673Q4NS0Ii9Q0hC4lSSWoCBbuUGk8N+Qa+QSHLGvqtehw8wCTSs7D4kLKPwQcyOsJ1uF6joGvBzrrv47yKRpVnDKNu2yZRAkmWFyAJKV3wD/NJvCPTISwQiIV9M83LSuiQQq7blOD1oYPFM2K8kM9792THUuVz9ALgxSQ7ktmskwmJxD4qLaQ5egFhUzZxiAv6lHYiRRsdm1BlDDDvFqfwj01chmAlGM1jEB0ftyBgediglCL7YGlalaZU5KRpUpTgrs8ogYDG8tQI73jgyUQCKSkFkI38hnhOMJBPDu/xqULGhGuqPJk6c0ojvTIxdY7pi0GO5MQbCTah7sdaLuxjGxmMIW8I68EaC40L+/SPDFZf7bUZJ+4tvl0n8NWOtrEcqokvstheJeyomOvQZPC4BcOMg+gJmzHA4t3vYc0lkg/uhukDOg2Mo6mv98OY5KmP6nDOeNewNo2JsrY73vgNgxjL6YFwnuDZl+9477pp55qNh38tcHJyjN5rNpnrGNu2FxWFzIK/LLq55hxEDi9dZqN6WZcuXdIhWB4eaMHB4EGYcxAKUG7OgSjihIv5Qgs2v/4TsyV5y8NDHYC262j6Vmv6wfDhxrYyVtjSlyAB4qb1nnvYUHnBXY1hz8ZqTdyHowiJ97TTcLvDkBjOvt/i+y1zdGe4DRyaFxOgeVy4nxM+mVOqvp0T8wj+TbpJRY39vC0qbaOWtlXM1SGva1t1yHFdxWOMeFegmW74cmCED7/mtT4tdihdpzbWjUa2ne18eOWSDpaHke58UUF+V7qqA33keCE0EvNskxrm8VFvetJj2y6b0F3xGbD3HrDTEHNJpZnFrOYPNEkFWE5AfGzLTB2goY1Xrx7Gv01CTn2cX2P1Pfk1KctAzWpXKsrQMuNqB9LxICNCXjHnefyyvqw2Gy4tTzkwnbLxW+O3fcyBsMWzVyzS9VUHkesOoHNJSaUUtZ3RquUg39JXETpuOA0KMH1O/waWc/z/QEvCyZfdV/7lx3y+1JyDc1s6fKY5byf15ZLUgFSKythnDkU/na+jw/mv2xjIpFQ/SaF7Kkpj2aZtw9es2wLdDhlfVxhTh1wi+JckV65c0QSng+78K4c6dAiWh+fxmn8lxqXH5sHhkvg+4F0eanlISF3LQ0LShwa8h2BpYJcOmxXaGkhJDqveYzwVeYw8C9DPeRsV+qc0rbqmRFu7lnkEtIbnFMJFhPDA2zTYydD5JyOzaVs17UdGVyhvIMO6T7Bt266Tdfc84rGy4SRvxPzEwX3FBW2AOWrF3Oo1xQeQPubgTfQig45nwF9Zs5mfXH7DAX2LrC1+vd3go/i459/QnGSOSH0lfKT2v2NwMaY8t1WYhwLU5JhhuvU16cK6SDnnPwsuHkRGUALUl1NiLsk7PP7St+oLftvX6st+xxfqjW96rZaXZ3r40UP9li96s373V3+lfvtXfqF+2+/4rfrC/+pz9AVf9Ba97lNfpsUhB8/ZWq//jY/pc9/2Or3lrR+n17z6JXrRy1+qFh/KqVHGT6ip1p6y0g6JOMgAXXjQKtjClo65nQGvbdgby5g8wqeRszHunNrInQlqcsynDqQnVwLFMm07SKSsU8IOe4CKcn4/ADloFp/cltyGqHv3jvTQQ4+obTuG/JkuMU68RjCta4UPeG9weOlQD197SMd8afSLP/dOfeADH9atG/eY77a6e7tnWU+6cvUR8rfQemnWSGeZPUiP3FZNaeRf7d64cTMu2Y6O7lKmVylFLWOodJ3a0pDugrcpDkck04F1Jm6fT+4bY7ILO67wK/mTaEfCDEbGVBniAHhmA3SyKZvTDAL0RBCP+2UfGV6jUa0THUYdS9epdA8A+Sn0RGBKlC8qOZ3Dc4DbW6DDWwJFnm/M57Ahv2Oe99y5YN/i+dvzl9fbA+Y245Cw4krMmcvDw5j/lkvC5ZLLuEXskeaOG8iZ77CQ9wa+nG9b4vR7Z3t7HipF2UiEgSQagQ3FB1vx0HHh5z0O2/NFS89c0bNP+vZ/+vd1+eNerNvPOdQ7z1Z6//GJXvboi/TCWaeXPPJC3blxpq/8Xf+NPvz0Hfmyx78i6plretb6zOJ77eGr+sw3frYs9+Nf/yl681s/S+/4xZ/W937739Ld6x/ScHJHP/Sv/oWuP/leXb50oB/+d/9a73rXu4hf07/5oR/QL7/nPVwE/SX9kT/7Z/Spb/wNWtG/6zOxh9tIZzOVlPRBLjG/5x/+Y73359+p2x94Ri9/dKlXP/E8PXKt05ve/GYN5ZJe+upX61ff9yH94q88qWbR6IlXvlKf+8e/gfYnmwJ7ZOKGsANgFNW9QK/dxRzzbczD09xL6Au1nvHki9fgx34IQl7CvgA/ibl0Fxbqg47eaYT3TDtQ2HSqj1+AnRxzGceFnL8wXI17fNdXzxQbdKXzeMwfc68jyIjHbk/E8lLK2GoE/WIfDf/32FNCKdT1Y1lCm/SxAKGygABOZQEpaUtoUDfqmO6YjVrD8/d5XtCofKDeiMcrC1EAPuRiOeJVDqzR+Mneu3KwBl8UhBfGicekxCuFvo2yB8U+oo6sZB0SCjhNKuQRTyAUIAuxtG0IHezck/Ed1vRWGxaJc6ALlqnlLBwhfkxwSD0pZRUGbtsttGCT5U1+S1i6FhVcJlMnoMyArCjmF2kHW7+A9U/oGgi5LmuQOT6RBw/ZI2U/qMdiv71PsB8FqGcbxqTdsO/rQFbYArIuOLzrgLh19TDxwAeBllTZlgWwlSd7iydlhhEuMUYdOAl4YI+3qReQsOOz0ahBl5ywzggRmk/Bn5Qi7VCYJcciPNE08mjkcWiQpO5MNFEoUUbAYQWZdDx6RsMIg7D3QgAlqW+PNkYrty1vwjlXCl0ydWZnBEyLCC9yeNcnNheOhjB6NOxsgvbqTKGzqaiDvsTonOrLffwZjCcdT+o7ebA866FwArazD4ddaWSU0ql4zJF2vmuG7VnFQ0X8wq7teIIjoaXLpCbJG5i6OS+xQXfa6GIMJ/q3qE5sOULHG/I6FsGOMVQ32K0c+sLBNMMywmfHOgrKpYI80JWWNgDKm7emqd8yDfKbtsj1WMeQk4sSKA3aN8RTRUP78wjbpykd5RrVibjoWZ8zd8UMMnKUsQRRQhkYiC7Slv7czTEsuhvgywovGL50qeGpTlis1sDhERu+IxYV/6mUN22O+89H/Kui6OMtfY5w8xs9F7Dr+MZpxQXOSuaZMOwd6O0vAQ4Y8QsTZLgF1trwuPb8MXjBRE9/g+GLL+clFqWua7XgW+0DNjc+7M594cF82AUWbDo7dWxuahrbtdjdKIR7cH8GuqLCXNoi17IbeFzXA3Hf+MS8eKI1hnvMc9v8E12PhZU3SLQjLv0cmgdWOl5pHJ+Fvi7o7k34Ar3j8OgDJOiMQhvQyXpZ3/CdRF/nEfiP6UbXtQrgc4tRpg//UYfrmdA1tLlT292HC7Ys6pDjei3Tv5Y4ZLNpLLlwW3JJNWfdaamzBIrapkVukfldzkiMj2LfRl+7ZLLuwGYwbBLbzDayzQJsohwG3ZeUZoI5pYbx22C7IssNWciPMGGPxHSPP925c1fPPP00JcaHjnIvhTw2rg57QsFfKF+wb9vZDwo2aUGN26YF+1o+Hc1avRn/BO9EHgtHp0danx5rjb4+QPeMnTUbsNOjY929eydw+/ZNTfCfIvpP/Vx2w6HbbWRwKrl9YMBfJjCAGBZW/AGwMvDDMDZQ2ETMz1luk4nJ/kWbmqaoaYsSbaw2cy6g7bx5EuUEIGALCyr4SWtfCHRq/WdPoz+1ETYqbaMEzFsolwFVyuUVHZ3lQ03XteEPNZwTn8vzqv3J6Djw1LzKFzQuejt8azHlNUVdoFXTnMO0Qhtb8krXqS0NenUVhfACGkyDTuiWUDQl0imhLiG0EjTy7wsrHZ7grfy1zdSF/Nb100brbbTo3KJL6ab6C3UkTAKwth+P4YLOrRHlS/hclVXjpetUuo42gbZT57nBIXNVR33uT7vAwPjomSd9Ub3em38dN62CuRp/HwKMhJh7B/lAUn12Hb8QDF4OdL7AHggEy1QAAAAQAElEQVTjMgj5dTNmPwztaU9WYi5OKcntwHk4GyKPcWCfrvP9lmL7oF4Unub8OAgxVmMdN90g7bFpHo9Py9mydmxp35b8ii1D5hwPv/Az9bo3vFFv/OxP08tfeUUvfcVz9Bvf+Gl6zad8nF7yihfpiZe9QK/6pNfosz7ns/TJn/YaPf7EUq/4uMv68t/5Nv3WL32rPuONn6xHH7+q1ElK2/plCxf4A4olfAEqzUsBr8emuf9Tk2T/TrlgD+Ip0V5GJHrGXMb66HBg7XU7hO3JVeKLG8s0KOUAVDt5nYv1Dpt7PtlQxqFluCwWjDqY5UhaQ4pSH2+05T3Gie2eNMYc+ouj45OV2mYecta0s+eiqt9udXCw0KPPfyxCliouc07U8sWA/xTw4ec8V6/8xFfrZS9/Qv7l3p07x7QiI6fog08+rac//Izu3TnS/OCS5lw2iNwtbXCYZikOxwNtEfPWin0FRpDtmEpDmMK2OSXsD/TrfTIMYOwbN9mAiCyLyIgHkzzcNnEh4HzUki9bciZ/lpRSCrLLT0DFoPnlbPM0RAKFufQjAR6ese6MbFCoI9CoJEB7m9KpGWWkBC2Zz2FSIb8wzjvm3dgHxB7nUJeXyx2Wy8O48DmEtjw85BLooIL12HkL09kfLSNc8qXAhDnxigUXfQvXAWKe9zwTKGq7Io9po4kG0QYlGxZo/GBUjhzTGO7x9dd95qfqztUD/XJ3pv949xm1j71QL37i1WrLVT3xia/V3/3ef6Z3fOhpHV57TA8/+ojO2jPuZmbSWdIzT93W23/s7VrdPNL19z+l97/zl9QMK33n3//b+r///q/Wn/yj/1f9zL97u77hj/1xvec//YLe9gVfoP/+D3+t/tdv+Tb95T/+9fryL/hSPfbSV+klH/+J+vKv/t269MhVHTNvHG/WXGRutD7d6NaHb+k7vv179S3f8i91wBeIr37Nq/WZv/H1etGLXqQf+fdv13f/s3+jv/o3/zc9+eFjPfH8hW7eOdGtl34K/ViizTEvIdNjOUGJvipFngP8KzHbKpN2mBL0QFIuiT0Laeb6Ms4ZBT77leV4TMsf7BmDmHBHMx1Tu25HmfhUIcavuQaKOIxcaJ5HoOHMA+Ovd+g5dYKd26zUQcGQ5dLuR//VQs+cv2auNbwGON2TNtijwIpAy7DilvMxgQagGcUoT4GaJI4sN4zArTELPDBYM0+aRJ/NSznocj6ZPLWMI6ZPcNqCQUShOySQQvl4RfLiy3SQMnwpJibnRzI7NgGeiI7ESDoOHE+8eILlo7zcGlSsbbeCtOsiO0Kg80BOyrxzKvKmrmMT0LEZWICOwduUTik1ogRcNqmdwSFJBPBEPaR44ELHFPxIdQOhnj/QqC3tAP+USTRkOY2+uBt9QEtoSPRnpKh37EeS5qwBPJHwCzkorMQAketPJuCTcNaFvmfDPaDzRr0HHo44UN4wawwgR0S5nBAxgvREdjXWNVQZyw7WGTgvp0QfF3ngViDL+iADB4DF+YAB2xhswJLtzETtxSsn+EFO8IAGJGxayC8py0iEwo4Ioy1uz8AmYwNWI3qMhZaUFeKCjxeUHb/t4XabRlY8HsMwRJymEaW/sR3CgnbhZR1G2abnRALkVPV2W0JPyM7fr6f2b6VajzGm0JVJzRshLxYJWc6r9VtCaFhJvE0JuC9BbHZQfArdvp5+qf1T7UQ27aoSEcEzKujKMypk0iMSYbIOwD6V3A+0u7at8hXGjvNySnJ/ZtIOQ/8myf3W0HcTXNY0w7IvwG3PRVPZ1DQyX6AjzpgsTSfnl66wsLYRT/hRKkkTiCilomR5I7ygBMZ0Gg89Gd1032fQGTayZaXZbCaEafqYOuD81Y6Dei8KHDLX4JTDqi91fNHjf/fjlAPpOn5CeqJTDranvvzh27q7d+9ykL0rH1z9k1//edyKst6cbpGzAv5GJ36Cuj7Ryj9HhmYef4voA0GARSgOHFPIhtB9bljfBrsYtrHT9osox8WS/92RAZ8x3fads3FZxAFxLoddwbbY0HbumBcdtg6xn+0/yXT5wWPEhnEikMNkyb6Sksx/4SKGDe2czdTBtPE6vFI3YGy+DqDHRmu+1CKwkMtaP1+8xIHQenT4if2B/rP+iXomKInZITEPEYknoc8e8JVi/kym6sc286YrDhg+zBnYla4OBkoLISEzU74pRU0CDj8KckrBlwhdXnxCFuH+c78/xWUdp4bQCT28obCZJ1jf0JU896njDivW8S3Wim8EN9NP2vEfH3y8KVkjN/jxXfvAdmqkFTo3CanoWWwpLfCPK1cusU3oZd0G+xoye8Ja50obDsuRR8npsbjadFpNhIcsUwmod7AM9Fzj/2suevwri5OTtTwOnLchb3W61on/3Yx7x7p7755u37kTuEvof9fm6PieTo5O5fJbNly2jaXbZj74nmNA/weDAU8RnJgnE8uo2IwH8pgHIeaUZF/zRY3HQ9Ml5QZG6Pa5mJ2zFAazAOI8cl7Tld1hYck463Zo1eHPDejg6Qo+FXKLXK/LerYesJVX8qiKV8EHz9EoMQ52SKRTUnogkAsdLeOhuYS88SNvhLEOpuCNQ9o3+lg/NtD2EPsGpylH6dBxT6ZJHwvyxBR1UeeUtgFTRv8Je+0JHpdM5Eu2EayhQrUTb9RCJBGYx7jTQ7Rly96HdZ25z+PBc2J80+z2m4kiFpYcZuQ7fBDIc26COZB5Ax+GE7bYYVeW9iF/4HLAdt1gww3jD03gQEnefhKNCSDX6Y8NoW2wooVsPiccR5yS9dmThxr0pznssYbjmAs1nKfmhdou3qTnveAyh8ukRx470NVHDqQFfF0ndYdqFo/ooUdfpOc971EOyzO95rWP6KUvu6yrz9mqHNzVaf8h6rguNSu+yKLtzDkQEIB6oz6hF37cpBLzalMadM1KjDu4ghetYsz2zDPuL4eeuzzGB2gpobQ5p2YkJ85hWwc2+KvXPezeg1oePhen0TwxtVpHi9qaAGXMthowjw918ESi5axwfLyS51Tj0uFSpS1c+rTynwj5f+U+Z+4sZaY7zFfr9Vark16/8LPv0NPve4oLngPsc4asrLPZmc7osNt32L9ik4G9x5r57/jkWIdXDzWcnSH3sh5++LnxS935vGNOWSh7nwS/x0JGkp+pDZ5HbbcN8+KG/ciKtrv9/TgWBkIMTPuihKLZFgBS4oUzuZ/oGGIK2JVqXtLM/5GYzZKZwRgiKNYC+qh3nPHmuiqGOIdsoVu/AHzbCawJlTaEPu4DBI+PW5itgkS9QUROZRw5U1DJd8gIQ55/MVLt0MfaEnVTbksfmwsD1CDeroPIJIeon5GK3FTrD2tkaRcq6FbLNqvFs4sG3bne2zdNUdOBUlRKF2gddqTZl5ZA0e/5vV+tz/ycz9H1w4XedXmuf/xrv6Tr7I++/V/+oP7ev/q3+p6f+DldH2b64I27mrFfs8yu6zRLJXzsr//Fb9bXfPnv1u/7bV+mn/zJH9Mf+tr/i37vH/hv9NbPfoO+/i/8Gf1v3/k39Hm/6Q36rDd8ur74K79Md1YbeU/2Vb/zq/XPv+f79Ys/+lPsPZPe8Svv0427J7p9eqbtDF/NGX/fctYalGbSmz/v0/W2r/hK/cQ7flnf8X3/Qr/yoaf0fT/40/rJn39GK13Sm970Rr32E16hT/2MT9LH/5f/tZSqTTA/vj+wnxiC1mCPhrWreB4wGuyRkxIGbfaQclFi3S0lqYz8Tenk9U/TB3dGMr1b33KaCmPcm8p87/1BD62iDz08t1iE63Q4weXsK/Ybx3cY5dRa/K4lNszt/neijvyn80dHOjk50tHJqY7Yp5zwZZa/IE6DBwX8NJ/3+CTcxhiT+4H5LoBEVWSD/0+wEgYlx8FNG8mHRiT4z7MwhfbytsT3cV8ZlwPPfnJ0oNyxFwCZdAK1zMAeA6Wp1ca3sW1Q+oZs0wmmJ5LOMbIsI9HZD0Yif8K4iFBnLUNZjTAt5Od42xZRP521YcMfGwEWqhqiK3TzhCq2ZZR6wGtI58RgnpKuZ8JE2wtdzFC8IuO8uNu9B+qn+7Ac/QVn5atvkhja73M5ToXuFKqh/WPqW/er5RDiwPfzOiehk+E8zCdW6KBEmhclRWcCuKkD0vlzQY0LCXjQOUi8ckVOCfGAGhSAbXwSeQ3IiXwmiJzSrq8rS21TT1/1TPQ+4AwsctRSs3fyKl9dgBynf+Fw/+P0bgQpgnjb7m4hsN09ewSdF/Xz3j3n9aA5zbG+npxySrSJiQqfqzzIcil4HHjRtS695YOgwVsMT37AB2fLStGG6duwqqPLGl7M16tBJ3xTeMIB7IRvoxyuHQe+MJguDuzXPqzZH1xfoi6BhK6GWDgcTlCysgZ11kZoCNp52r6RcpJ1rUBb0lhD/tg1YpNNxKGtYFGGou4M6wiEVfGkiUezLeQBcHlExnhw9gDzwDg0EMiTlBCWYs7w4lAk/AciTzrPF3ELAOaXZjRO0hkSySpsRstspoZv0I0uDmoLNf5WCfhbpZaLivl8wYXUQnGwg6d0HdU18qIUSAjLyKU+e5dtEZc34bdb9awFveM0yv1qnwxb0dDqI6Qir/qtJT0LriOgaGPtjyKPH/MOlPcmaOULpThwr7koYIPu8TL6YLWBsCv18XY50ypyyI24Mwz02+nKXOI6YlJw3gjzl65gn7aCb/QXHIAXy7mWiwNF6G/buBiKyx/CBd+4Ldg4x7dp8HfYtJu36rBz13YyGvqzKy3tcxuNxJirwMw8adQXeziVSQPbJS4HsVUCVjPWI9uHTagv4gy3xVaIeQ4mSo/yiFEulRoW4ucobEpAA5JhHgrvPZbp+mr/9/SBsdaai4+T2CSwWeDCMC4AuUBceeNuML9F//Wr+qsZh6YD/yPDK3hdZnW6ktP+UznPD719y6CfV1HmJPLrZcsp30wfx+XJgPwBH6zo2Zz18iZ+Bd2Xljdv3qnlXB/fOp8YbG6O4ufS93R8dC8uNv2rnNt3b9f43SM2PQZ1whtlVidsLI01F6iuA4tge/eS4X5d4B+Hh5c44IAD/ATM53O+LT/HfH4g07oWH6AvbGKvAbbBERetttsQB+6tXRSnxlldDxgC1E1/D8DzouG4+34b+S43yPOmYfk5o6H72/NzoX9B0yQ1uSKRd46iRF7OSQX9wl/G0OmSEv4ED7RII6t0VabTwQ8PriuUH0cj0ZR5MRaZI1PMbwk5eyBX5O0Af7oAGCyX4FmPJydAj+xsVm0FZfSN3rYhfv84f5asX4dANTQLuV5fx/nHRaxa4pVTUsYmOREaY2YiTCn7TbulxH8kkOU3fTxa6jw20q33CM+1A+OhZzz0hAPhwBihGpipIR4k5wnUk8kizSRDjSnq9itRKPqKfvRc3zL3T5jmGUrG43HvMeW9r+tz3cZA+ycEo+vP1NEkxXzlOmhz2kMpDdWf8wSfLwOgR16EHXPuQqXrVEoHn/4U6wAAEABJREFUfwNyQPd9qAI67SQy6FF1B72adqNLh626S40zlBaXpQ6ky0rNkrylGKZ69LGi1N7D8jfgA+1tpfkxtBOlnGSbYXrGu7+oA4w5H5IG/MgeQMHov4xlc0pqSpJtaZ1L10UbvLa2rAOpa2gLSEn2wVSoe6Sl1OgcmThyzJdhtR4EyWnAIyUTQDyM9wiHeIdOxCpfghWQSB5bhObq19J8cYW8Fv0tTHr42qGe+9zn6PK1q+hZuAha65HnHOrmjXv60FNPY4MZB2jpAx+4zhw743LnquKi/2zLvNjrOY89pKP1sVbDSpuzU3VLamxEXxS1bSP/W2y2XdPMJS6Ftl53U1FpSaNvPBg7/Mt+hX/3zOE9Ng/fc0j+OMCjmW5LRGrhePuV/AI5ERtBjF1Sps3VfPXPGzdYZaZiHsaz/XxDPT5XRZ2cr2IecX8zzuzrPbrt4Hka9MYeXci6CJT5mJ8cTezdfvbF8Ws89sRrxvratMBWkT/Wa71st52u8Dhtveq/g7qp/Ojo+WOHsU21PH50IT2wv8PC2Dzhn23b0Y+d5vj1gj3OkrVu4f0PlzuHIPZAy0Mt2QP9yT/9J/S6N36Wbh4e6Gc2x/rbP/KD+umbt/Xu23d0zL70xulG1+8d6YNPPcUlw6lOvbfD1rOm6H0fuKFffseTevz5T+jrvu4b9elvebNe/epP1NGTH9b73v4LusJc8vrXfbI++OST+nN/9a/oJ3/5l/WVv/8P6HN/21foVEXf+Of/qv7Cn/h6ff3XfZOevn2i1En+N6D7GW5H2aNVwj/neu1n/Cb94ns+qFuzja694nHl5zys4dKB7qnRrXWrf/f2d+jt7/wVfdGf/itaPvIoe42V4kzCHnRjfYH/tN/rduxb2Ff4/OJfUvr8ssF3L2DTx55pzZnHfdmzH4lf0RN6DQ/cV6YnHfSxrOV5H+zwAvBZ9732PlOfVj/ZMEbRn7qsq7+cspz74XVl7X0OX2r51//e2zldsdKaL3bTNOCSK/PAMRw3gujIg7CFOAJHDDn4Vw2hB21bk3BGxOE+MgmDYFfVLgLRT8ghYtkE//lPrcBijdCDQbBlEjB8CLKxKxTZUQf18cTghT1IDba5HwlaRcNEPyERP0dOibWH2gmTHOaQF5VRSe3cjQZ06hnsFzANYiaH0AP+Wthv5OynHTfIGgNiPE5MGJMEEgOIF1F04v3AZyznuh19Ng9laZcMt21kqPZ0m87Ru30Iiryp8RO/FxAGhidtw+QBHsPxHWhy2q+HjOBxeWT32GmDDbcMti31VfRx475h0q3YyN9EbBgA/ulqYDy4+JbUA3nF4Kq8PQednptmZCB/a1BnHmF/SEyoxRsdJtVps5BIw4L/DBVeREYDYrFqLjOAnKCMyCmRZ5z7EizxjMWJn8dI8GyxVF2inBNgCFIxtTpFL9PX1U8z/IA0kSi3H6KJmcNfJ36H5gnmEIdwj0uIThrWIPoV+9Biqh50YWyZN/LO9YS096ATqVo/cfRLQAbLuuuYABvy4+0XoFTYbbLZFLL4kjvYCvjFYKC3x9vUliTKAoeGkCPXWcmU9jMldtNlFN97Ec0wGgS7hzS+kdgYVXRKLEiChpGJj3LJ1/7HZCQOOlPi643CQprarJbLnopljbNwz7moMBYs2gsv2IeHWh4Cp1nUvWHtOJwWNqjhm96AIy8bKSqSx1tP3/SMl5h7sJH8sQ+HriRsE4K4fHM5AxneWCfC0JEwNUlBy0VBR0Yq0KDnqG7L5mXFAnwi/xrJh2Qf7ON/KX3bB3YQ4V0dHRs+uBvHXE6cghM2rGvQ4wODNXLvVjDmvZD2LOprFr34BVQs5Kcs1uu4SJh8lMJM9pSn3QO2RlCkB23I2uK7G8Y8YANsm7jc7hIm0Z4LoDdpW7QdG9gWbVdkFMJC220T3Diq8cvyDCqLek27CHRDL8835ov+YWPQA7dxwjC2eUXoDYC/8TlZnzJnrWODY36XtYypLsd3oJw3JSu+5V0xP3ruW7Np8K9heuzoPG+ee/OBgbm1jzUJq9l2I5zvMjts1tFHLt9v+/M4c3zQkF15V2xEVrsNjfP8a5laZkM/0BfUmbD3IX5d2kJf9vjPaeCUyypfWAVOT/EZ455uszmN/+vU3Xtc/tzjYug4YH5jTbnTUYeok3bY/sxsdKbkPlxw2bNcMpYOllqwOZ77opAxtTC4+FmAJReIC+gtl7MpFUw8oN8aPz2mXnwWPxyQzYP4rXsUDBVhxy1+ZtBW2mlfiy8Q2FjaphtsHpt+8gb4tyEoKWeDMcb4LIyxEuM7KcYaepSU4iDkMBE35I/dagrHeCJNSQXgjW80kZt2iBzVN8y/3oOOo2g4bdEJJHdPVkrAulNnQucYPzlJI6I+8mCkFHQBHhLnDxXxMIZMcmwEOkwUh/fDXGOhmlUJNb73Ds2RZbtvGXsOoz+ZcbySVXV4h54UJCr0rLoTcxsDjpMJHw8cpGGPSH05VVXa6WJ+yBRIF0BZ0rZLrcc8ICaYHNJySpixgAQbtNDB8aTKNoYu9hGQoozXUnjhcZrgWY/p+2ii7hR1O97gm0amj3OyLIOmss5gWsaM4xWjctSRZZnlkT/N5Uanq1evcRi9olwWUpoHUmkJk8o8c4GRdflqpyGf0jOsEcORSoMhu62aboasFCAz5qI6p22oewNpYGoHjEr3tw2Y0DOloob5vOkIufRp/CUAa66/eGlKQRewfELpuV8o7/d2tA565CdsUKi3tqXKTCr4fEpZBaTUkJ8kGZMNmCdQnVSQE1lIqvwlw98gF4ozXBJ5mnmvk8grunXrjj7w3g/o1u1brLUDF2SXdfXqVc354uLopNe9e8cupdIs4lLAac/1NJUqB3W0dXl4WYm6TtkX99utckryL1iOWU+vP3Ndx8enms1q2zRL2HiO/R/VweVHsKewq+c4t4OQTvYeg+72kJH9D02FSPmViCRsUe1B+8TH7Xc50FNwYO6LudDzIegZi2J/BGc8STP5efylr9VLP+H11C+htJpU5D70fO41mKrkOnmFxRNs+3C1kC4+Jk6InG28g4R+ng+81zW2Y5ogeGqDXRvJfI5E7VUXaOPjtFGTo1ZjIFfGy3INN9D1Yl1TAaUmHqK7x+V3iRoxKaeEeYoyftoYbacOP+oKIfHpgqjuNxf6vLf+Zh3npHsHCz1J2Vsl6ZSwx76rs6QVxj/hDLYhXKPHhr7paWM/S+EPH3jyGf3ov/9Jff8//n791a//a/q+7/heffff+Qf6uR/5T/rxf/9T+omf+zX90x/4UX3XP/nn+n1f8wf0V775W/TT736vfu4X36Pv/u5/qSev31GP+qe8zvDLtS8qqWMzG3R3c6Q/9xf/mv7nv/+P1D3nEV19yQt1uuh0k/rvlbl+5eZd/SI+O7zgFbryxCtiXxT7HM54PViz71lzKefLlJOTIy6xTuqXTPi+z4GVZxP/9tCadTjWaMo5z3L8a+HdL2vYV3gfZl9dIXfitQyna5lV7HfWyHC9F+Ay0H1GSSnTYh7s6ct67wu8ZzqhjpOj49hfHBHe5Ysm76Hj1/x8weW/APDe2nybdS/vEY24DGXsbNnnR5y9mH2BGj7SQzad/JFyg45yDh3sw7QLQJSHQaJTEjL3UZzG+TyJJhodGxDSIm4ZAy5kiImgwtT/fFT9tkx6EzbyhtaTS4UnLAM6oywGGBONFwvnTwPcg3xC5WEY7vhddh8Dm9iK4K1D1abYNaDqJXK2fj0b5rT9Jjj9scLC93nH9Bjs5+zirmaXIGJe0wySz3roPgWmnLAFzXDIpBDfMnMI8Ma+Aok0lW6dSjCfYSM7Jg46EMamnFvkunBgX+Ts4silAA904mFXhzj0MB08YqCuWAAn0CfkW64Hkhc8DyaH9VvoY/lfwY8bYA4Gpvt2N27sLYsFqPoKuk9a0+jU1AXGi0xHvGPxbEAqJbg8kCuwR1B4hSFz2CyT9BOLU05yaFm5SfLEnFKj6ZOmCCrwkLKvIpdErYNRgv22Bn5rf7Xfkq2Erg2yHAYoLcYXZMdUw4xfJhYGaoKQUw0VK7YvP7A3Xhr2ppTlElCWMjnVxZYFoTGwhdthmzgMYJMGmVn14/KGGNdojuTaFqfNEXmO3A9noBoVq4Lgfp4xnay748HvSIXrc8wtcjihsiXt/kPfqQ7zmO7wHC5BCp1qH9Q2kCTCQ4Sntg228ycTBfTBTnszwjlKJP9MaZZVckaFRJrHgaEU/5EhI6HnhNhgMn8mEHH6IoOE/Q3TAl0n+28gIc+gTEKnUjq1bLALZUrbyWEtWxT9my/yizLJsFbIEXA6wqkPBtsDizMON/ioLyr8TeLR6bSY3auL2gljMXCqFeGaQ/SaS4kVC+OKBXJD2QH/RhICsQk2G+xDjNGe/JVhXhZw/7ssHtOm9S7DPORCLlvh8hWR9jxiPnTsx7mkzlm9axFNpD9oezYwfaYsSIzXRJtLSeraRg32q2iUEoBONswYYX8uC6nQCN2tBuLg4wkynoo+HtObaNcJFyaAjbg3EG6Xv8nxgn/sxf/u3fizPl+oHbMxcPur3frdOrSljZO8DXOb871B8XxobLCv8z3O0eLC02M/z6GRh37RZtrnuXzDt2iec5iYMTGZLkldA/IuAJqzAmNjzW2ZVZ+NNmswlYPfeT1pzKTw16ZVAW3XyhcwSy5oDjm0XLlyVQ4PDy9xYDwgb64Onom35aKm5QJnzqXNweJQB8tLO8wXl+LXYEtCX/6kppEST07U1alhHCzmS3Vc/CyoLzA/VKX5zxYPNEe25Rtd24au8W/goTjNGE3jedsLoGw250Af2Jf0bAzXOqGfT+y/bErdH73XI/wx1kV83L8E2pI2bJehRxYGtHyEWWXd/6EZ9AkPTFVOH/VFv+BfIceFkTOVTRTi2ZNHpssT1Dl66xKwm0AQzzDSrBP5ZFGEip0JzQEI2bxSIDNGjISxE/EKIn52oBgPPLynB/ERjdCvCVAdJeBxvfuA5GdkGANTHgwaEPZhjulBrKkUghz8NCF0RHnS1j0C7JaZK9OIDE9WYQLx/jZ5PjDgShJ5vManWpAKsGS1j3blXLYiUyZTcCzkAN2qR7mtJlTklJRTUsPc3rh+wvIspJCXyDc0figWdCfrHOs+BcwbPai2IE3dznf9pOqFCgbyQaPaboDWc9m5iT3ZGt+2X9u/J9Q0+zXnMQYs33jshZ/M5cJDaueXlJo5qpSKlAgH2ZYHh51UNsQ3hGsOi6cqsKaEHdNZjC/r4aWoNJTPbm+iPK7J+HE9vesc1xmvGT4Qrhh7xoYL2Yo1bVjHF4qeIzf0X1+eE/KnedPjcsuFutOes6vsTfBYB9spoNpPmAklhprPuO7Z/w7Ytkev4KMJPHhDqFtfqepueztjjX799iz+HZRLl67q0rWH9JxHnoetz3Tv9hGX36d8ITFXzjOlXJgT5/K+YuByx5JSM2O9z9Cb+HXPM6MH51QAABAASURBVE8/pTu3bscwP+vPmJdWOjMvdrvHodPzdMqZOWTQjPDaw8/Tp3/u1+hFr3pjtMUFB7eDxg1e76yk4/Inhd8m2pDC35oYIzkl5ULfkI01KMF7sDhCy8Im1S4b+sAZllVhHZrcRIIcF1JCnvu6lKQ0ITXQc4CuCz0uhCHh4svydiBCM+grvHz0+dpHNV3nhxo33ZJSohpeKRUVgzam0hCfkFW41EihGzTinidSyuhpfYH1R4blTUgR8Zv2OU5+ArUsZfbkWXaxDDDgd/bL6p89thxBw7x+G/ZTGhl2dPiFb/s8ffNf+CZtWQNXXaeecTjMGsZZUs+XlD31btB3nYr62WzEGeGZtln6hV99Un/hL/5d/fk/9636p9/zk3rmRq+f+I+/oO/6zu/Tv/nJn9UN7MqWRveun+infuRn9Df+0t/QL7zzvfrwvbWePtrq7lryPwA9IOvsbMA3zjTkpA04mknPHK11/XirH/qJd+vvfNeP6F/8u18ivdIa3zwF97D37/u6b8JKlKUuKWNbkuid0Dk1xQmw99AejUiEEyZahMHOOMYXwuexbZCmFzZ1dQHiArYtWsAOdUoTRl6MFanWlSJUQlgGDic+wpDDnmgIDDEWI07erg8phhAERgRRCOFxysQExQ/xHbXm7b8fmJX3OUKG2SY4k+Y5OMdeZo1mdEOOjYuERGcU4DAALWTES3T6uagpluC5H1Oew+TXDh6YmB4DeRPbc8FQN7TQiNeLnp5+IO2OMKCHMQk9oD86NrUs8mvnIGectDxxebF0I6xvqHRRuWc30PkGzMkOuwdIv/4z2k045TAiCplukMDc9EHt/imOSckZH+o3PWhj3OmKTNkMo0Fw4aECjwvTsAemZANAArIbGgFJ1LJJYhJaswCvvfFdn8h/SuB/jDN+2u+f93Ow8S1ngIPNXQ47uwubOOid6IjwCHqUIfQNqLEaF/EVAyUmvdjwUrmVMIiGv+GHROW+8uIfmwBk+lb46Oi0Hk6R65vWO2N4985dBUIn4oTWwQcy/6mBL5cCHGInPaaf4p2erOKmOeqZbp6ZBWu5VSy6Pf5je9lIVnWC9Xw2tmarZDM6NoY5pejknJJyqnFn7zDy7dK/TgQJ1SWwmeMxbpukBIqRkrzJjIWOybeQ9iSbclHK8Gn8UC9PNJHBg/6MmTHrWYEZmWjN4TqTMjpUiPiz+EfCRb6RiCyPCSrkITGShZ45UWKCa0iWzgtasDnq+ggjTfE6L4zNgIjLI5cBwDvmAnggk4KHOI8Qrf7kulZ33kvWJIwo36L4baQyU7bNvMgitGcjFHDcmNIRjnMXdO19rHbi1bDIGR0H4pbDqTHnW8HAcqHF+KshH6YXkV5ouVhqMaLGF2r5dqWwEXD/RiPGusIGxN1e92Xv8Yw/+5c44fukB8+j8GRQ2AgZHbosQDefU9ecOg/i8G49lhzQ5xyq53zz2s07ddTblVaxsUv4EhuanJIab3bsZ/tovZnq5DqS+wujW7fQwXoEsBmb7pj7Sdd1oWcxhY4deegw7T7ezHrNGLgIcTwwlrOMPuYYb1BXzGkON8gC0HeyiW/igLCOb6N3dOYlH5jqLz62tRwHfs8BFeiFrj4o+Rc7/XhB5fROHnJ7MFDHFlinAblCjvvEa1DFliQjKRpYm2jb2GOjsdjUPhNjFb+JOBn2UoNodH3C7k0pGs0bZI+hid9xywxQl8NgsvyIjC/yXL913wG9TTNcZ9vOlejvaRNd8IOuXWiBDy+Xh1oeXtGVK1e4ALqi5cEh9KVcpmJRfQf/WXSUwaerfx1qid+fg/ThoVp4UqJdombCRBt92eSLnTllJzhtON3iozGG0GVB/cvDQ+pc0MDEMmfEjEPcKzLkvQfXDF+IwzDf8J2ujnVK6Mu5lS/DsIX3K4MPeqyP/rm6x5VDr3H+RZP9wP1tH7TNJuBI9HUfv0yKtchyT9ZcrgKvjY4TTl+M+DKwAr9lPe75FtGynb/G/+xPFfafDbK3wKFBD3uOdn/W2Y5W0jrMSMTuwFgdE/BQEC7KhFUU+YnsHXCsGLsOoYenjiG1k+SNbw/UGYcv5FAbMl3bfdhl1PqcdP3mctzY9UxNOKsqVWP17TzrTi2OVmLe6V7TflPPyOdU5mUQ2KsIzksnUgYNigfRIw/V03ay65OQSRtFe42pjwfmf8drXw8x92zxmS22OUf1v6mN1sWogvffYx2ux2TXhUKWH/6FD9Q5a41P9eG3A3UFQo8tZjU2hBv2fcbYT1GWSxQui6tvs9fDn1cG68PKdOYvy3ddnl/f8rZv1NWrDyk3Hktz7ONxCXKLcZLmB5mx36LhSiorDWXNofRUZZ7I32pDOyzHcHNKrBEp+gsFMWMfbfAaFfu+2Iud8oXgMTiSx9gaWsXJmF6N4ZpLlhXYRrqOySPGbuXz2Kw4kkPX4TEe7ZtsFTbptWEMRvsdgmnMDewBA/TD0G9ReagXUPYt0HMx02/cZ0UHB1d1sHxIJS+xe6N79050B6xZozAMfnFGe7HLMFPLZXjKWadcuNk28+Vcly4t1HABsdlspOFMVw4PkNditplm2M1z6dlZZHFJv6XsRl1zoDd8yf9TL/iEz9aAjjEO0csyScKMn/PYoROSDDmBX0ccXmu/dciaJdM95wZU+ykYKRzPEP/APi2pqTOppJmaWKdmF/hdLWLRQQHrhwGIU2NkVjrveHbzTqr11nQOmTU+0oPbL4RQQYyNMcQIZEDnXZ9MIcsYEe1L0PYQ9qjcZEzPHhUZZFOCN88uEqzxMikh28pmEjmRCpSYc1NqKJhDvZgv7FfMD8MO9q0KzxGDxw0l3BLjRS9+oS5dvaxZ02qWi/xLHNxI69mZtglu6tpS/6BEyTMufyjMML2HK53OZnryaKV3PHlXN86yPnyW9PPPHOl7f/yn9XM3buv2vEFO0tHqTGcD5TeZL6x8mdRxyVOQNdN2Jp0hUrNEOANJAz6yQt49MtZN1gkXmWdMEd3hTKVLSumMeWHQ69/0uXriFR9PHAHYBhXJ8/4QeJ9o4N8pNUFPxEspCrSE3p+CsgO0yO92/FGG8g30JhUVZASN0OefXRqehK2K/RU4rGgVIfyW0cX+pmUP0WnBPmfOnmTOXmXBl09LvuA6NK5c1iG4cu1K7H2uXLsW4UMR1vih90XGlUN4r8T+6Crpq6RRI0s2SDUN1nFXg2FE0GGA03zEHIxw2QcBMfsPojTJG8MgaXQ2ZomBejyIevIdBqCFGFdKpAaujwRPCi0iUttQGaDuciLTxs6l1I7C+KWkauiGMNNRGX7icUBN5gOky0jPiXzHxcd17IEs5Nbq63s/c+QnmJ4h2kzrec6bl9EZpPvAYEojonzibUSQef/veZj4pmLWYYr/uqHrO0eyXujCM5bMtflj6iMFUftY7xjA6t7HF8aF0AvkCQugN6snfNtwdPee7t47Bg73cHwclzLm8eLq8Mg0+P3TuLiIGQ+gvlgy+pj06AX8jBrdG9R/8enRI+SdIN+wDuPFji9/4hLq7m3dMm7f1K3bxJnEbt0gPob+NyiOuSTyhiBwdKLT0yNwIl9UnRyfKP43f/73KXy5dfuu/K19heN3adtdrbADquIqWItxIjTeAdKkuf1QY59Uh0xjkAlTsCV8OCK7FxawDCpwD3hx9LjbsghPi7HTE911JF4xkeGrDst+2jSQJlCPazaI4uNCF8AEF2UjTCrBD92yAA+81h/IdEAorFCD8KJKtPCPgpBFvkOEUn8+B/YyLWT6lQTFBiFB3GUMUjJfdiToCRmp6s1mKU3YtQN2+IQ0uaB4R5oIT0KoAVUnz7xDd973o2I1I2d6WM1MoF+C4rJsxjS1P4i71xgZ9R5TF4OMviOY+xJouqKu687BAtNyOJ5QulbeUDXB12pBuluMtKbOj24DTYmqwkeIhb845MZ343HkjT3w2IsN/a5NKTYlHfNy2xS14yWPD/OLg4WW82UczBe+iOLAvSC/RQejoFOhnC8b7dO+EIg2QWvuQxfpxqZm5NRxXy9ZejYYe8DnfTm8ZVMevm89w6Tx0vSJ9sFj3gCH4yn0pYzH6wkH6nrJexp/phTzGPNQPfCstOKgY3v0HOxN2xD6T1IdX/vAzZhf+3KHsB4C1prSGw5IG3Ttx3oHDl4xGuiIRFsLG5QONG0rh6VrZVspNWGDFD45tQYSvlBKI28wDthcLL25AIfLQ+wP6Af3iftjceA+geY8x52HT7g/zHPocodsMoAvY5a+jAlcqxsPNiWHTrP5WB4eamE586Vc1mjRuZQWX2VNdltSkfu1ELfGOUsLH1pSwnca5RhvSSmDlBiPhPBaRrSbttvHm9LBm6QYi1PIaKKPoz/JIcp7fMYujzwyzsMxn4AqQ2ZOKUIRJiDrnJK8kUsZ/Yln9FR8XHdEKJNRJ0focgFI7ssJlbO+M7qnhM4kBw5z/lLK8/QGPxhY0zbAfmtdOfmx3aIR6I6Tc94ZuP8bOPxtOKhu4qfsXgf3UWX08PRxGPYauAOXTvY5f4Gyxfc8jnvGd9RFHQ4voo/6TSNijQOorxztSKTdli0zGqcD3kHg5ZyEvSbAjp14nDHmEwTZoQ+ZcTHGXOOx4DqH3TppjhE2B1GCc5ViRoBIaG0MmgPBPUDAQ5fQR4nutQIZSn12ci7onke9yGVcWhdf5m6jbzZ0y5aaLJt2uyLD5QnNOziOeI41oxwSQatlxFXGwNzT0weeD9bxpdIpF3mnXMSs6eM1fQeYN3wheOo9y93j+EWg9y1Hd28RN9hbOO782KP4kuM0LjD61UnImuadnrmqd1vwuYE5yRcklnX7Lnudmzfl/xPeEfsg74lMjz9HYD/k/Y/TR66D/c3REfU6fnpXJ9R5fHJXvuR0G3rkDq4D1L1NbXe1x6CyuKQnXv5W+qAjowVz4HgJx+gOOuaXA6ntORCuNOSVeq1VOFTmNCM+o8+H8G37y4B/hL1td+w7ABh4ar/Yvj2XIm77mrVrBTw/b7DFhFV/El/QOa9fn8a48hd5Tk+h42vP55Tr6bMqbzWWo5/wWSrlQTfrEkAH/KUHHnPGbhzC7/iw2kR95vFYnM8vKTGHr9db9qJHOj7pWS9S2Oh5j75YBwfXqKPhbjDhV42eevK2bt25p0ef+6guHRzqyQ8+petP31KaJa1OT2U5tpPbfJe9tH/5dIZLnx6f4sODPPa5c4p/64VpQF/8tf+rXvQJv4n6YIo29MFjG29Jb21fciV0ykQIEiAWD6XQb4Bri472danQnrovTJRKwUckQqfMPYOQ2Xud0Z++FChNo8R6lpI5xCckR2j+AV2oiCdS1DeFwcLLT7ZUpb05KCEvTWlmMBnJvJYv5Exxpw2n0RueBC/FkamAc2pk5EOnYXcBs0G3EVz09bTLiHx8KPS3TBDSCC27ykMyad71CfG8kL8dYTliBnJbbF/7TELADrVkfVO0RtwfhvTiF7xI/+HLzC+FAAAQAElEQVSHf1gz+mbIrmwmcRvIHYvO8oxoJl00nM00zM40cCl0Rn43SxpWSatjLnbOluRf0ma20JY957GKTsCd1aDNiXSWOm1zyzx2pvmsZe1KOusLfjEDCiR0Riy+SB1EzvjCdJg1UjtX4kvEgfIptSqzGXuC3rn6E3/pm4gnUCpKUWN0hE2rxiCdQGM0poMOkNeRLsCh0UBryMvQGvMHkhy3fqmkWDd8EVTTjSJEd+fZ/iU1ihB7RtjWtGUU5Hp/6zDQFXXstRbtnL2x98fGkj3akgudQ8KDCC+zr7rM/urQIRc8y8O6H5voNYR2FVy+guugkPxxh+MoitCEB4FON/8eoCBEFyCc/kGlJ9EOFXURqw9Jpgkcnh4nzsCMfByP/HNZWVERhOTIVDnp3WNaJMYIQU5w56TcJDV0VEoNhs84Ap2C8ROIzkimVZjHHZVSUaFcQobIV7Qt61kheekCpESZJBQgJEEZ4rxjAWIgEq0P5OCF7yOFFlOZ73tT9j7KeXKXlyleodB/YsG+U/QjhpkcQ8gAo45ujyU6THDUJzsJEijyhZptZweOwyRO7dD02LTnJEYJcpO60mm+XOrAwGmXhMtDHJtbziU4vHRJz8LBpXB850+3oo4HOIxYxgGHx7m/mWWy8SFjQdhx0GjaQp3tiCL7RVdIt51a81N+sTjQPjoGYNe18sD3wM6poH66YFGcV4YtS+sUmRnrGNFS4jx4OK4+sFD2THa9VmyCfHg0dpsvNt7eNPgg7YU/EBuJQb03gmyYhqGnOqSRDr9iDHmhqEAV18VY8iKwYbV2aEz5FGbIU97jDL6QgW9GPmVFvEpxIimFjyc1KdW2j6HTifizoPohi8iABcS4S9XejCv7g8uWkJuRL2FV5EuNRDrx3nvQcUo9qC5zB6jQ+QiwkIDTAQSQDY3I7rEBxoQFjFEHuySRnMZ2F8JS/SbhB0aBllJDlXlEUkKA6yTYxRFBfgo7iI//zxrVxmek6jNwAVSBJ9GnNd/SqtpVBnFIEa/SKQwh4kQf8CQccsKUXctPKWrCxvZB+6J9b4Nvbra9HN/ah8DgAwF89pPqI+iCCLc10CTGSatFjKWllr4wOPR4rguWF6jl4SGXAFwAkBfjkrFVWFg9XyTKhxyU49H0cX2G/T90sC7ogROjeOWa5pYIKWw5Hq87uN/osxzAGvDklMYGVBnZNkwmxYtU0r68nFJYkgwzVdSivAdGDUAvj7XQDaqfFAUcs7r4HDwDDAQMRdLubmdDIEWO+UyYrFzjFuN2JdrgucvoaJfnp5bLsjkXJcX2ZG1rAinGq9wcxppDK52Id6VVy9y2oJznTMPz6ZxvhFv3H+jAgrl0wbwcIG5aVzrm0E5zl6U/l8yby0M2F8Zl+htcZrNx+eoVTVgeHmq5NJbUu6As9aOr9UzoWkpRmtpFmKEl7M2jp5/+sIKPRPhJTqrrdIr2NbTH/E1ZhF6ltDJfSQmZNB6j+nATc+l4oPIvWy6kJ/pe6INW8Hj+Zd7dMN/6cDZdJg7Q7ZcXgG+6txJ1Z+u1B9NCr8ZzSBNtKmzu3AfGkrXHNo01C9v74nMfHeOko21de14+J9rnCg3qdjurb9kX6W3qT6mRbVFBvFQ0hA3lm1KqvdDLX4CFjtBM7wgzsO57NVEbRuW9/0z5kcMLd2bzPnAftYkLUK8zld+cRk3FO+Y7BkIkzl/BhY670PEmoS9921SfCd1opxid2vugAineVgRUu5i0Zdw5HMGII5s39RPhzQCkHNnTU1N+Az+gjs7gDv7qBz2XMn20e0pHZciFiSha4EvuJxKQLMhwTQ4BvLXsEGv+YH78cuDiz5cR/XjB4PiKuEPDlw/+JfGpL1qO7unY4DB/DO7evRPpIy5mTriU8YVM/VPR6VJjJcvypYX9PkC9vmRc+wuxe3d099Yd3bp1Q7fv3AJ3dHQbINvhXeKuw5cH8eXdEfzUWWnwHd/TyekxOKWeNRcz69gDuZ0YgcaPdiRmWk6sEVc+VSf9I1DmUlpgrkLcnpBUuOhZHHb4wRn9tgLYnbfnEuVGYifhsWpZDr22xVi2HT1OMDNMFx56hv0Zcrb0H+ufL9yinH+dBNa+ZDOdS7jI22x0gm0mON91XPilqOuiTl96rblosy6uFO9VcgQ4DKRMiof+3zK3bOjvlX+NHjiirlP5iwWmIX38f/E1uvzwE9jlkq7fvMsFb9HiEFuVJeOt00MPP66HHnlcjzz6Aj32+Ev0gQ/d1vvffwu/TDo+XiFrYG0/ox82Oj7diLO80lkifYadzzTLRQ374qbptOGgnjhg5zLnImChL/9j/0JXHv04dFkH4otb9q3Wua59WBL7+sLa7fVl0op8f0HiS7Z1XLRt8G0A3b7Wc9lRsdFA23t8L+jkT/vkNXRhooSyQ8wXg0op2DEhq0dvKuXBDSLu8ud94XzDusGEjYkFn8fx4NUbmb4wsezzcIs4+6aBuVU/CWrETKaPFWnkBvH8VSkwIbuyuFanCa3DBfSIOdcx5ogQRaNpOFMfbQ1CvOwzERlf1pQGuSUEyHcM+QiNdbDBVk1Japj3U8rIQm5ym6yl+eF0VPVDFpl+J33OW98q5Yb+b6SzzAULPGczXiTPtjpLwA3EFv02yX+6tZkxXptWs5Txu628j1xtz7imbXS6OdPquKdVjbbOn83Uwtufrun/QWfDGToX+jer7WbK9DlEDZQ/o14oyrMk3ETaSK6wbGfK3Fom2v1bvvxLdeXKNTXsMbo9lM4yO+TWNdDpjnXEYSmdPH+U5LwccacnFPSseeR3RcXl0DlFWJQYM6Yl2zgV5ZQ405QLyM4r0PbQsaa7nPY+ibI7NEmuo4J4SiNnjnBLH28xRIw1xsgwXi5O428alxv2797PJ7zDD921JQQhZnyF7HiNhAcEOwXO81zChio414QLaYw6NUhmPi+KHgLowSAZTCefBzYa6Ai0RMoP0V//QcgWrgGp+AIxKccbYejOIyNekCJr71VJvHkmsqO/PlwLwFHSDpMElIrHmplmaYQOrMwFQOdJU4MpR/L8GWPPJlsYmWNA7P/QE2LQKyMlpxQObZtl0tNjnoR13d5CmysaXeh7nD6lRFFD0aqUEwO75VCwDCw4XMRBwocJDhyHPjAcLuXwcMnhwphoB4dR5pB0xRXVPwM4hA4ot1wuuVxaaI7cls30olvIKF2n0nkAE7K4FQZyywRh/itXHtKVayOuXEXmVeq/Aqh/rPNguQiZc8v0AYpDV8dBqIt4q3bRad7Cs0Ondm4aIbTSdfJg92DOqYRNc8KKIDVJtsvACr+ORf+EDRM4MY5YtA3HvfCe6oSNSP3VEvHgcd454tdQbPhOT47iH99dw7NiE7NiQ+LJYFocmQSm7lSyHozVwmToceyMnm+mvOn0ZnCaZKZJpZatnphhzikplzrBJcsBShm2gc1Fz2bCYAPIJGW5g2XT3p6xzwwwDVdhEaSphlMCnjq5DSHPm7tg2r2sh2GCw32YNsqrUc8OTDyx9PPNAiETaUyaY7glnECFYylkZNFvCt2sGk0mnoBprtOsDvcx0eChUGLBMwUFEH1G1CCPmFj8BhaygdD5sI8ZzqyYaFE3iQjRgGhliPc019Tizgs+v+ANFr9o52C4L7w541BR+6VX0CNvirPaRj+44CgXwRaZ6OuW+X8xX2gxXyouDRiHyyVjMlDH+hLagvHTMVa6tlPXNiySFZZhH6ySaT0mDB1YvOyv/bTQObRetRerMryjF3It7fFUusJ4b1UaQLwFEfeiTbwrrZpSAml/nso0KuQkyhZZjueJwlzRTdgraxkd6R3aVr7gCmCPru1UCnJAAruNRIHeldj8tMwlvsSZM59MWDIfLsByeUmHxm7OY04iHr+6GeemBXNT2BX9its3okNuh8wFc+FyuZTjto34JDruHBDi2TIejA1jdsKK+IrDG/ML346fMJf0jNtg98t9ATyvbD2/sHHf4Es7sMH3IdW/jqhjmL6lnOe7Bh0a/MaI/m8a+SKCUQ6HdOny5Qj9wh0c4JcuP41Z+3nNccwM4TNEIrRebIymuevZITXRFvOyf93NQRRDwvhU8WPiAQFtMNXtCYy2n2zr/gg6fKY5XbqijnbbNzxmOsaE+6+lr0zrSodfNpWHuHldpuSikoosZ4LrDqCn21GHxeCVGRkJNCOIU7YpVUbo0RB3eg/2D+cl15WTrHtMevoIn1TpYxDVWw+j5/BsOO78CbWE+3EEuvswNtEjZO0wv0a7JcKSGhXsUbCdET4D3XlGlAtZ9Cshb/Th7TmETrUe4UDBSN3mMR0f6GNu2+D/8EN7lj6UIScKWY4vTIy4mMbv49DJ3BRhpAcOP3297HAaBwte83DRUOMogFw/kYavZ53uT07HX+b0qAsPhvBYKan2PUpA77WG13Da4yb6zX1pvkIhnpx4ISJ0dt3uE9fDhYb7JtrAGNmyLtfxGcxWKXytYz6b8037QeBAy4O5FhfQajGvMG/HHBSgnNOl3fexhCsld2nIH2rvYPMtsO0N5pu11G9bclut6Dup49ICvXJSxxhpu0btpVbdEp7tVqXMNZ8fInNB/LIS/5HgoQb60m23jQwOQXK2zVIBN3KDSI0UetaDK+7RmGlmSLJc/Mayt9iVDgke8xpwIK3XFttu1muyKcdjuhkTr6SMKoYIyaGJg38NwgWT+7WPX5eexq+11sy7vhjqlg/rE37T79eLX/fFKu1D1IFt+k7HJ0l37tJeHeh0nXXn3laXrzyihx+5qlP6+sknn9HNW/e0wG7zZUPtWXNseelgiW4Dfd3o0uEV+qZhv7mWcqNhlpXLXJceer7e9jV/U8trz9eaPULg5CT06k9W6tk/DAY2QRiH842G9abysp+dLrNW2GFFmzarNWtKX8F64cutFXvaFXo6b0UdvtRc+1f07GHXXCAmNE502BBflqEeFwODBq18uUY5rAcHj8cZerhfBvolQtPw+RhjMfZ62Hv0rPCY837av6Srl1XrGH8DY2Wg/ywDydFH1iERS9kUxKBDtNl1ciMxMI56MGCP3jQjVpYtpShDQ2gG8QRUAcFyC2GgKyIKsx3GIAph4nFIUhlZmSyDIB5INZwirh9Yx63DyK31unLLMavh1hgD+g60wWW++S9/E5c8WbOc1bCXGtib+rLzDJ6e9vaeN8/OEJVVGJfbFv9pZzppyG1ONORTneVBttc6b9UXZDF/n1LmBD8/3ax0PKy0aal11usszUQVjPetZjNFue12ozP2xWdkeH+sMig3W8Z6ry73KmcrtZRr0e/Lfvd/q5Qy/pwjTNSVUkPaSIQVpp3nTbREmfsg3UdrlGhD2avD8ZQol4HDCQ3pEcVr7X1IDTqFfsxK7puBysYnIX9Cg/6hb4RuF71ku3uusJ8B+9vg+Siwkfsv+sZ59OWA/FTlbyntxynirjDtXo4ETNpHEP2icQ52IN0YNK4xvABNSDhyQIB7FgAAEABJREFUwQgoLjdIWWlXkAhKoamVIYGhyTffxERJE8c8pyqC8MAXbULmlkVj69C4wOfaDfPVaonBgR2I8BCHHhFopBw1iNbHxWmvLqCq6azK5Hf26wEYpUXgF0DPyQ6kmFJ4x1N1CCEXhA+VJzJq3dM7bGdeY8z/iAF1IIgGw+E4g1ogoujk2m3HqhsDdGLbC4meP9TJs1NB9Gd1YkEjZ7IZJQY7MHB9lSerMBiMtutUOsBBsXSETcelEWE3DZiM+c1fw1oeofEk1woUMMntqI10SpSdQpdPauy3E5h8G/y3sy4t9bl+b2qYXLquqGlbdW2nAlry21LjXWnVdOfoiHeUMc3lulJoH7wFmUwKsZnP0Bwnz5MRRlLPAtXjvz0LljdnF7HiG5+NehbXnoPVmtCLsS9pJqw5pK1ZdHd/ekba/8ho5Mdi1rMpwX/o39rP2EMKW+WUqi3QXXy8GIceocsGN6Bu+qwH9gZEwMVDuZSTJoQ93SboMRFZVyaiHqy94COvXkb1yLQuyNh7kuPjy4H1HDyxMZGJuu0zQYMvQl7WxZNcDbfIpcehwxJPjeIJu/LmMWgXevU7rGTbOu1J1RdDWzYSWwS7qEMkh3y/0N4BOJflclN5xwd0dz86ZCULfaaXdZ7iYnOzRY9hbKdDlzGPQSU8tARdiEQx2wczS7ySATXRm5XO2zQAAzl+zsu7D21Plyv4YYq5OiMq2RUDfiUXG+G4YbqinhxRq7SlndvRVpN+tVgi2AfJ6TF5ihOGqkh0aL2oAqpMIWrmFBufZErmDWMyQnfSTan6mwY7wS5dJh4TM7wTLAtQQdTlF1ZycF6WMmkCtvL4TZm6AsiClkYU5okdPAcw5r2IN4QZHTJjowNON8whRtd2Ma84XLQLGcv5ksPWgkPXUsu4DDoknGAa+fB08LtcKZ0Kch12xE2znLgg4pLI6akNmfU4pwZbGjnaah/r6cPe8wRj1IdZj38fRlZs2k+OTuR/q810y3GhLYMiLncY4zHHsCGvG+lTDggT1rGhtizD9bhsajz/TUgqqXaYZfvb5evXr2v38SbesF6jjtbTl9PC54bYDDGfMHfWi54N34hvcEOPywdB5HkE0NM8OSUuI5PKqJN1sx62ZypFjZEIgdOG8wKsCWUCdo9416qARH+b17Isw2FBxn49brfpmT6xG9Y5hTeDCtXs/IoP5hFdFfMsjMnIvI0mKWRaT5ASdPJr4SmuZ32iL6IS2+M821VFWcsZIcKgweZ8J6OeGiGbepxBPtKEawC3o6+XIfST+2wHfMqHr56D1noNDwe/3n4U2ESZgTKD/TFssY0+s84XQT+P82ZvPsCNAnWjhad862PfcWjsdHQC/dgEVXnws//x+uIco7LWt9PmQInKYpnUNdDQCc6zLIc4IOzIhyfShM6r6JExGn6sv6cN9fC74nC8Yp2ul+6uPeEbDQcPxxEjj8HeB2pgle1n4Yv4b8xD9EkC1hmrYY4emeeIPmAs9RyeY8+Bjb22bd0WBGYq8hho/QXXwVyHly5peXhJB8tLe3PQoQ4PwdJz0hI6YD6KX4AyX82Xcy0MLhoWyOkYD/bR8F/k2ya2RU8fhz7oECHpk7tzDoEd6hdcjgOSGuL4VykqbSO3VV4vsV3CLrlZkL9QzktlxpzHWk4uG8XJ80Ol2CSBhrnYKIRtW9R2xpywrUDftm253KJNbuPVQ/lPWtumkS/EDg8PsAegnQvgy9v5WMblWtracgG/oO0dKCnTXOYnd7nB2MwpKaOr9WxoV4ceHevAgn3vAZfC8+VCcy7ul1zgL4DzE+Vosh554ev10k/+Mh2fSu/9wA3dOzrTweGjSvmqjo8T4RXacY1wqaN7G4o0Wl55OMLj47XucRGz7Wf4xJm225lmTCwb5lWlorNZwV+y1tszqbumT3rbH9GjL/lUxcc+bziBIw5IdDSlRtWu9A9xJVPFGBzkPyPzvG//HtjbuM8NDAJTGIMQL7Xv7edD9ROiOOAP6Nd1HTJ7dLYtKYsOEHiIhy4Dum+Aw4qpni1+NQQG7fbYjIF62XQihzswB63Yq1pvj7XaTtch2mmtDNK2BcCQsn4BZA5bxnfU5RA+swO3JcDL9koRWmZi/clqShNINiDF7PkVUpOysoG/O24W7T6e6ABjN0FzeYcivcWmBpOGO4Rc8ymKmyfFC/L0hE1pMeV65qQ/+z/9SUw4qG2zFswvDd4yY6wOrLlb/GabOvW5w28aaYbPnDFvnW2payaI8qWNL3AGLn0qIAvUbFjOFH9GJkJ4dDajBqmZJc249Ik9c4Skyeu5EJJ64RIqXASa29l/7lv/nl7+qo9TQvbuoS223y49RaBrhH2R1kbOgI8N0bZePT7Q036HF89ZG/JA+OtWAzYe2HfYVzx/ef/hOW2wXyDV/Vzo11I6OUzEIfNsQ47rJ6GLigclXq5B1GIMU53oPukcTONrGMPKXjlgpeh2Ep+johTJXNmjlF8T4CdnSjm0saxowA02QhmaTw1bGhuImsfCBPHQI4n6qqNlJZy4AipEnqDBMrETTaGnCcQcPBuhmMk14nfohz5TaL33Uelu35YXpo02EA29kUDZSEUUHtopQDI44mWefViFB6DqzTue/GyOndCaNXaXq6ca6iYf69bMB7wrf82girBZGt9BNTEiD3iF7KiKusYQWiTG9k52QxMoyHCbCWwPB2Z3GIi6eNXOpO/QhDgUNMqkc/Rxgtl94MHisNYnppHE5AZYCDNoJrSFCbHUPOTlBA9ATDznA2Lqy7rx96FkggdwHcgM2hjQLIi0xTTrsGXCPgcWJ28LeKhjHDjUmVJRaZJKLmo8ETatmq6oI56gp+Ah32FJ8kAvDPbigd/BZ9Cu1mkW+jawUMcBzhuFJYv9Id/CHHrDYRwcankBbEYOFmxKgMtQfgG8aZjQQi/QLDtC6mrRwbokjO82ud27v++/fVs3b9/Q9Zs3dOOZ67p+/RndAEdHxzE5eTLbsEH3ZZAPgfFNDd/W1G9M/C3QkfyTcv/j2RUnfIMEuHhag55FdGN4o2k7j5Pr4JAFUrFQ4mFWTHxQMsX8gP0izEqQd08kctBgrWFkIgMvrf7AyGBc208nH03BkxUFIj6+YICbAcAbHewPF1H9CgYemF0sAvh3ceqGdqEcC8J5mgWRxRTxo7uzSEbZM4bYGEdB8/db6mNhddwQ7RgiDd3xCbTVInJKMTYSISIYY+kcMJhGcN5s9HR6ZydrBFNKjQqwnAZZOUE0o6YwEvUFKcWIrcl4o1fvBZND3MAY24Atba5wpXsgynLBJo0ecjzagg1DUEZ/oyE0CmOuKMZXSWySEnSwN94Semd8pcHPfdHiNrhZtree9UlBSTWIuHsygFJetCt69ksDY6CvwFfdH17oA/BODQh+KnO+BU6h466nNLShAIeBqn/QI13bN6WjrdATMM1pyxpCB/QijD9HYgytsHkAu6+5fDk9OeXihfFHfLeZ9S9yGHvuE29QDMeNbfTRFj+kI1xJAOPkqmNirrMODfo3bcNc1cUYchsn2NYmJhpbD3e0x/EdQuj5C9vhLjGeJhm7ED3tP55TH3roIfbVm2dhRXuMPi4QejbuKzb0ay6ZiGMTl9/Jo19CPzdvH6M2zp48zyT3pUOUq8H+Gx8TyB8JTaNMn2X80X7YJGyYqi1ywqYpK+OjOUHHnsUY4y4DldoSbrUNhN71JUoq7Au/bQ1BAVEKWs2jLsZFQYfwmSRyK84jVDE+bruj4fuRsIFMGVs/lXdokEVVoQcvRI5106ZCRtWh0sZaQ9CGudCHqRWHTl/srU7wTwOf9TrkX5VdxFrxqwD4Y81h7XDoNWfi8y8iJvjf4Qq5sc70XBwM3L3QlvvahPqoZf0apeLQFBpGSxwLZSlW49lNHPnNWxHERLxJsp0DrLHFNgCJPk2pRLkdL/wQpieqEZ/wUfzde6H4lZx9l7G988FEkZJVunaHbsHaP1+o5VLB6LikKF1R+Bv1d22nuPTlwmDJxcQBcLhwOJ+rMyjTFmQ2RW1Tw4LeOSXkZNSu6EJeK+9N2sVBjP3G+mC7Eu1P8OJzpIlJ4h30otI06koHWrVz4DpBmVCKXGehTmPfd1Iq8tyHKcSAYXVIEjQqU8qt2oOlSttQ35lyPlNivJW0IN2COWn0SAbFCHkr5qVMbIek0hQ16N5EO9EV23WBRl1HGrRc6vhXegv2ZkvQtq3mB774WSro9IX3YAsubaYyEUY/ISPyF8qJYyiHSyZa2QFQA2WS3O6CDiUVlabV/sXRApsvwZxLtOViEX1F4d3z3CfeoI9/wx/Q0cmZnr610ummxVxX5Eug+eJh3bh1qlt3NmCl6zeOdJv0zZtHXBqdaZY6HVy+qtzONcyyfNcz+F/5nRUNTCyb/kxXnvOEfsMX/VE98do3o2s8Uk67+pXQn3RKOezYdVX/pi3qSqeSGgX3MNBsgK+Hz8fkL0Ql/M28LfGRV7JYhU1KUYufzw8ua744JOcMTE9CfpL7zhAfj5uQT5ydBe8tcgmmB2VYekgN+BRg7fO483rYM8esWU/W7G0j9DrK/rWuoSvmo/XuF3ex7sDv9bOiV4+z+tLHwBwyaAlPwp60nXzz9Ngi6mNP3Qcoy7h33Ou49dkwL1JCmBddUZq3fWaL3bxeu84V+yvz7fTjIjjkUs+wA1KIV/qAjkZPX0xwvtEjfgBREToTunKQivSlv/1L9AX/5RdwDzPoyvJQj1y+pEtd0iKdKXPzMmzOtCWccfmT06DE5c8MX09bdD/LlDv7z4POVGZJHZUn5Myw2YyLoZCLNRPOmrgianPGBxrNctHzXvRSvf6Nb0LxDC4+FKfNwwXYPwbs6TC4B5pvRnsG9NhDsJ54bl4RbtzfO/TyF9i+GHRZ+1yPnbeU30RfbjjW2MYIhaFJjTK+3HSlhrZrylUf1kaqhOv88Xg6T9WYda2Y9IS+BfsP6QQuyEMnKsJqqmOx8mMkFEg1Ud/WdQciY8EoTHywVBsmgDHpGDe8KkXaPPugSqhUmgK80IB4NH4KGyWMExC0ERDhrWrtvy3PCBoqRhj11JhCt416Bkd0IAO8hzah6rqlSQaS9vVFHkmk2cBGJQwX2kk57EBO5aPaiPOyfYzqUGMvYOPC4hIT4dRu2kjNlL/vvascoTyJSRhWnkyKhzoohGIX41UKtP/DT60g5BG1rXZ2sz1HW5pe+32DHbF10Anh6e9D9EHYa7QH8QepaZlhWerdYocKLEmaSijiCMFHeSgGK9oTqfqdx6PYpEIk9l74x/38A23a9aWrZqDQfdUtiSQv2DsUOZ3CjzM8ExoWt1TB4C9eEI2uVQO6roxhy6LfKTYRfHt2ePlQxvLyUks2HBewWLIQAugtG4wKlz+H5XajfIeuq6F+IykJq8qTmjfTd4/ucflzS888c0PPPH1dTweeIv20ju7e5gDcM5ZWwP1LyMLkXxcFjtjEnx7J/yN3bRIAABAASURBVBc2/7sCR3eP4h98PIl/Z+DuGK/fqvhiwL7gxc1x+4ltXMcrKoVjyx5fgZoNY6dJSZ44lbKsOmSCLMjKJbG4V0C0kOj/GCD4gEP3q9sb+QkRgUz5PXhDi0D3oTcdyfGA+RO8IfriK415UGFFfA6+KGuakeFxmAiDyREILJTDBLcb/0NxZMzkb0d6vt0YWEBDVpRzeUBRP0iB12kqoJ1ecIyBiwDb9CJwXni0D49B10nd57KQ57qmCvb5PRbMbxplXLnLyXImkM9oc+kKqq2R+kbTGrnvbXpFpt8niDhIFSllbJsq8hhaiT1ZOeKJN6AdOSSQRN9Q29ERZIcsJ5MTRFJOSEzExsf6g4HCAwv0wK5xB8t8AMIUFKcIb7yP8o4k6kipKDVFhXH40ZCYQxrWi4qsGnYRijZtsbOx8YVgzLWMSTatPQflOBifMt5AHKodcsje/aSdsTuwkfHYD0R8HZcmPZuWaCs6J8xgFMaX9enaRl3bacF8M4/5hwNWLjGHuExto5jncuhp3pbDUMxN3YK5rQ2Upsh2Nr8GNsUYypsoX+SsfFnFpc4J8C8gLPcE2o0b17VmY2ucrk91yqbc4Zq4ceI2MgdNbXe7Y35BNl0UVVX7ZyXG+Q72KSXVPOuylWV5Lgswh3k+85/S3j1ijrt7V0dciPvfUTFtH577Aujii40NetdNOfMj+k6/hvJ86z+FME7cJvKiPQ4t+4R63Bawpk+NFWPam/1AjENGmds2NY4WpsRrbEvjdqWGdhm0L4MGwMTbXAFcyYUAHc5D5FkPReC9jzzWZWqNZqK5iou6M2US9auC+h1xkOF03AFMETBK4onm0C5aF1NVrAsMKKsGOWj2iYqe9BAXPP51pjGw+T4HUlwohLqaVKtDiUQy2uVXaD3mQY+HCnkiWl8ZlQ23x7wpyH43yKjjs6hgY/t3RRrT8LvOLD4JOQR7j1UcGM89/er+9Rj0uPShYqA9Vj8nyjFumraoaTs1fLnT+UKBQ/GCsRgXEMStRyqJegto1XJp4UuD+PUIXyQtDw+1PBzB3sFlO8ZzF/K6GN9d6VSYe1Ip6FpRuqK26wLenxTqQCP5g+p0k61V7e12DLSFbrOxkAFnY30adU2nDjnGgnDBvNBNsB5gsVwoQHzpOLoNKy4jVq4DkdjS80YpnQ64ECjkb6OyM/TOmvSWKGPjoiQayHOOoURqD0isHJm2Iptc/IS349Cm/AFZq/WGC4CVVqcr/HXjrmH+q+12PixhC9sEoTzIsTTkhE9g02K0RQV0bUsITMNGKRcxgVrFqBY1iSMjUZ2BRLeVGiOf5C689vzX6Td+0TfoFZ/yVXrPe2/qAx+6p4ee+4TK/KoOLj2mS1ceVWoOdfeYOW5NsXKgZn5Jjz3/hTq8wgX7doamjXKzUMqdtmdJx6uNnrl9rLf+rm/Qqz7989WUog67l7bD1g0XUYToHW1LjZzv9S2lRDMaBb2Uc7p5yZt4Usrw0T77E2PHdI8hFFCCT3wcdtRnf3nuC57Qoy98BXa3L5zpDEPPsEvynA5/9G/kDtqSh9WQcP5YlpEhZcrZlnRYzCMDnedxt2EN3HAhY6xYX1bM0au4DDrl4gfEZdCKLyNW8e+abWL9ZX/MWB3we6cNy6MaJetFXTyoQ89RT4xtLsFcn7HyereHngsGz/treEIOhTMQPWSZnhdinvD6wLpRL71Z873mWA7l+1jX+13bLCf2LpY5Yg2P6zCsR+89Du1A0agpoXuDbZvS0IcdbWn0B/7QH5Tt4n3fI1cu6wUPL/X45axH2q0Oz07VbY40d8iY5A5I3OHI43XmS0V9bJ8z2M646JmxP25mM81z4oKpV0K32axXVq/mrNe8yWrxoRmXQGdgy5j/E9/8N9EzBTR98IXBiL7asNdZ0ZcT1oxhgC28Z/D5JHiHsTA2SPim/bLrirquBfMK5tcO2G8n+1KzcuKNTxfs5nNLIm1p/iHC1v6F/bfcJ/h867qcFyxZF/Se8nBp+nEbMK/TGDWi8aJchPFKsr47JNL7gCdciTAeJ9zWjwVRwIxThDgP+lTH9oGuZ5KMcDT2QDjQ2J7OM2woWlL1r4VD2sfyqux+j9xjlNrRYaSNAeOMmHOoynwmGHCO1MgnSfigJwqRYW4jopOwaIJwqgnurIrK4qoMy6cLwilywtoGonbPWE0tSyczcJi+dtmOJFze4QTn7yPoluPKIvGxv6JYsBOzwlMQIe2G5j4zeuI9fen4QH8OnjCAJ46YQDyIAh5QwBMRzh55OL79oJbFRtTpgeFFwmHMONAGbDowkfb4TfgSE24PVvhV3HZD36LHBIrUviAC2W9w/iQEB7C769kfGB6gFV0UcL0V9AM6VF1HG8Bh+RPC1NgoQvIe9DjbLd0+KHNHs3YMfNLWjxmAmLTBbgHsWRelnkVnBEpYT9vI4YBNBvqlD/qAPaiZhyYjDvlEiickJrAWeNLq2Dj5cLbkm6Xl/EAHE/hW62APHd8M2WYllSoLe1pBPJk1gLowwP6CNrjP0bmnv/0NiReyHlrwoF/QyYs09PAN+H0p5AWp9wLGIdXp6HP63XFjmPoEBez/BLuHHsPUWJo6MEC9tPKBHTue9yP5Y4lMWJFidGXSYjFJIwo2SztM/RNccA7nZUgFX4R+5WohysqAVMMU9ETasYGV0aqKEBJW9PscWx/uGQvJ+kB2OYIHPjFmwgdWGmzbHQZMYWwIwW5uwQ5ROU5iiRGvbcykJ9imHmch3zyMeQTBUXkjwit0I992rg1JNBmqn9EGmXaEAeJFBuUczY4GeKUJuBb5W/SlC4mJ+dNB5gUPb3cALYOR91h3LLD4yHYC5V1HQm6i/kyh7HAPTWrQtVEppYLxUVjkAyzuxYg0+Y3RqjT3w/SKGCshK4Xchg1Upg7Xm5JkWP0JqI5Jz9tgG9rPvYms2DLuN6ptokdoW+Vx3xmWRF0ZMMYbNh0FpDKOVypMtJuStR4M6vIuZTju+WXFpnfFhrJuHNdskCrq5QSXEr7o5SLJlyxrxuiaMetxvWKsrijncW6s+lXouxn9d8CHB/rB9fTMUQPrRYCG118vbfDZDZfL/bPB2F10Sz3xxMvkb1Q9V0xlHfbIqqAs+rh+zzkTH0ZzE7F5AlnZ9kkFX0o72D+CiRcqyW05Ojrl4vqUyx5wckx4rFMuyY99QeNLIV8GHXO5HeDC+xj7jDghL2zExtwXQY77QsoXSzuMdox8LozO80dZXDRZji+QNv6TKNpW+6XXgJJuuzfzmBX/R/HxoatpV6attI+2ZpDwvURGoEmKQ1KmgEEwPXhg+EcdvxP1PLSnUTU80Jy4j7GKS3ga+X5S5p2UUgFJ3kB73LRcVCwYU4sIOexz0F8YXGh0I+ovVzr5csKXBJW/VQ3nWvhPaoyQM9IZox20rrQcUls1pRAWNYxZb9BLRhe3H1ugkPyxT4YBaZjtWdHja1jDNPur/TfGnP0UOrTeeQHWacIVc+/Gcy7x6o8Dh4oe1NC+G33G/BljAJmeq4wtsj3HMiw1mTT6CD0TUEJD2xuGLXVsqWvrMRbronUFyLOMgdBtcjsmYRkBExrkFZByoT9ASSojUiLdFHn+cr51cBdGmJJsTyN18FBeSXsfEhn7wiflSh8D2zpBj/mIPpnCQvwCXD99V0Bn+HKEsHToBZIvi6tkzJSUS6cFF0AdIRYSp0OqmqmkBi708a8OiMWTE3kjQnHyxzBZNyPSRQiuEPGgjbwbcXBccwF0GnNEyEWnaY72D5hrH0SONNa/k+86wr5F4Y9dp9IZTYQp5uyMnllKI8KWmfYiEx9w38bchi9Agc/vJLPhmWoXD+sFr3qrnveKz9dTz5zq1957XR/60JFe/qrX6fEnXqVZuaRHn/9i5fZQQ+505dpzdbo+AxKZSuhzRt2nmy0X4Vumz0Z/8K/8uJ7/ytfL+/SWMdYy5jrChcfvnLHImPWlYOf+cvtSUkKGTefQ/uQ+XMC35IvNBRePEZK2jIKslAtlDBGmuBTKyGiwiWF7pYIf4Ku0Vv5MoePVp10vQAePdZfz2p5HGdZ/B+p0vV23UNd1zCvMQ+gzd5vYD3vP25RWFUWZulMqSjkppQdgyh/zlLLVOp9HYl7oIx39Rzr8hvHqMPo15gbmDMb4ymsqYzxCr62+hAI9a/SafMswPH9skDEwJ0z76hquWIMN1lXWUPP6SxbvoV3fapLdc2nE+lO/jCDuc1as7az9rgeY3/VsmacG8PJXvkLf9g++Q0f3jlTSTB/3gof1aa94VJ/1Cc/VG152Sa99Ttbz2jMdcHmTzyTucTRwmXjGBY0vdT42zHa7Yq5xuQDa6upB0pXlTJcPpMOldIX0QUnyBdHZmdRTx6e+8bP12k/6NNbABOxL4rNl/DA6bF8G6YYzx8rtwp6rQM+FFjDNtoJngFeUorDoUtDQVlA61hTQAtasLvxnQT5jlDHpfqxlEnxFnf0Mf7TfmO783n1F//b0geOmOa+OAXt1dnKHwf0bCz2kmAOsGRGSD3oS+80UPt/hv0aDfkYmrLLTVHAXcQVUhIcincOB0x8RsFgAOvAQq+8tBrCTnXBbeuFnu2xeVpsVkyeg8eGs1NXjTHaogcFA92Dui++oxaI/CqYSKHHxYQDWgVpotAJyY43gdCRBBzhRAgWjlQiTHKbkskDw4AU8IajKNS2TPkeKOjMyIacKjR/r6cXBULTXraNhPCMLteQLmOj74UCf2CEwlgXsEHTyTHddFc4eK9gFHgzQSaOGVRnFQxhjDw7Ip39ZEXQO5MDsuiyoZqMJgv1tnNs6IfoYBm9MyKYg8qws5W03gniCLzb1Pf6yDnhDbvQM3GlzXwfO1tVGufOX5Z6ndrG0i+0itd7ERFEADDxRPyLOwz1Vq+KUh2F8O2aMTYG6/3gckQ4GwvHJhPalgOOAjsdhJOc5abvFOGG8uK2G0/vo2YgOTFR1w9mz2WSBGScw/6119AvCEhWV8M1mnBA6dVz+zL0Qj98GHl69oqvXruiha9f00MPGw3rkkeeAh3UIT8eE17QN5QGhx0ryotcUxeRGHYpGYC/qdN21r4lht7Cn6fjA5D899I0nXSbhE75p8UHzhMPVXQ5Vd+/e1u3b4NZN3QY3bxDevMmh7CguduLyyG3HPrFAEdpGXvz8bYb9ZcUEGwsok22kmZfqt/AnWpvm/P8/a28eZNuSnfWtWpm59zl1br377uvup9evW61WqwdJaKLBbVlGDEEwGAyEIIIw/gNHgIcgHDYOiLCYwXgIQEI4GB0YsAx0BGAsC9uywwYkhIXMIMRgtXpQt3p6873v3bHqTHvv8u9bufc+p+re191qUTe/nZkrV65cuXLlsPOcqks98WmD00Ya6x96KiRsVgIF/xBSjM88Rgx6D1j6K92d2MMKTj3ZPKB1Zcz7uDgbvGET1sGBjVKwccuzE8evL63re8Z0bd36NZO8AIr5CKI0mRIkAAAQAElEQVQx9GObtK01KxNrbAKkacsDBb50kIVe7tBUJl7ihJ4uqfEw+qOM/FhOLJB3ZCoSxA+Cc6JTlyTtwKcEfGmURHIMoyzllBSwpY3owy4cXvCPgX2iJy+w+FAjmOck04BhG7BVh92IIQz4lgAzQa0DJykQmSkxAh2Te4yxDow6OLa5tZaD4Qz5f4Ym4P/tdUAvR0jYVXKKxkJjgnwDKWwVCsQDNYlrf5SWzjNYBwfQad0T2Efl31N5mIraCk5XNMaZ+ZhLg+4AndvQqVhCj+Qwwaz6RKjjWMHZNQbs1pvmj+bFdBmhb7c85CLiHvPwDebeG6/ftju3weuv2xt3X7f79++avgmjObXhQkP8+raM6kxQ+QxdjAD97SBBlyE76nUcaqNfdKjaAO3CJOhHf3oOZJ/61E+Zk27abPES0jZjvCCuULnWIsXZs8kWji0yfl5yayU3I20s84wNMuPuMxwTlUw50PpW4BESsQfc3LJFO8QGZPdjGD8Dfqu1Z8faVi+luvBPHcRl/7p2y+7RUdzeqUXEVIt1k3Uy1nV8eTevUx2H+o6XT4D8PdhiO0FyA/jIlouBLevannhPPDB3qr9HE1h5jI/amtpU3NG2dKxAJ1TUuOAkhJrhSXqUUyP8SFNyiDhIMNVe0TqGdeyXYywKY9FyQG4tMy5Nlr0byzGmmfGs6cx4NZky/DjDd0CxLBpooU8QrUF+bqmDr9TxJ50Fxo0y92LuCYSGPHr6McT6of727Ck9Ntf5RZc2YQv21CHm4WDKd/ijymTWsBdl2o9E15gNyND4D8hRrLHuGIeOdUzj0Ufc2UB5xxgKQzUw+ky2ctOvl8uXoRijYB0y5EuabxPicnGz5QWGsxKy5BN7Ll7VpnSW3OgTOulMISDsKDjpCsxCmtZirLCXyEHhAY0SgsdciSxkCKZ6cbknO7dNjF/Ttub8C2dT3yZEnfqoJGxPohshewl79QWa9K/c4xP/HpCL65qlYg0v654bCkXpTHqlckKegP816CM/yKx/TuGTYMgLXCmHQv8hhUzF2sK0rhT6KTT6X8i4AGmb1oTSZHy6MbWn9QFDURchqFLDcZoRRb+JnmoingOONWFSzdT4lepkkpv8wwuxVwQ/Ur7+W3+DfdXP+WW23ro92gz2wou3zfOSeXPDbt9+YNv9pQ19tldee91eeoVLott3jGOIDcMJdTq7WO8tL27Yf/RHftBuPfsu+pFGFOJimXmXmU+5LYx3a7ltQI4y94QGrAVj/5QXb9O21ixbW/Di3IAlL8+znBifhMmSIcRkv9o3ZNK/7G4lkCknkDYuH/RNaSxpOjM5tCtIbg5Nl0Eak5yzlREtcaBpreXip+XyqqEPS+lFvuEiSPncZou6qeoheRMS/UzYQHEhLSgdMH5c57hhXve1pmj+T+iYk/L1gTjWAK0HSrPe1LV8x4cwG9MfwNaHAefr8/iTCvrQINZ31pGBOqqveVLRRXuiS6awjf1ja/q7fDv2i9iT1rv4Fu2aDynW4wcc5w8v7JwPOfS/+MX+fe++KZ7270jHByAX9t4PfJ09w/vBI84H/eaR3TxZ23tvXtovet8t+7c/+A779d/+fvvat6+s4AMpn5jG6vLE7EuCuV2ClBI+esmccnvXc0/bu54/s69+99P2DV/3dvvGb3invefdz9jTZ6dWmsZOThIXQGZ/4Lu/J/bIvdaPsA3jMADk4Q3mKeNHGZnE1NO4z8Anis4L8LhnKlHDiSL0zA3AGhzvCpLPxdx+xMCcFVv4RnHLRf6SLeMf7sVEN/1obxW0ZygGIpvRkIIneMkRV7rRbl0jY3zrghpFaAcvT/xM8itoC1nJHSGwESmRiBN0KASlpDCQ4hVHDdHIIKNNoMoTg0u0SkjMwpVHVkQSoAQxoVeSDpOEgWcNUClBF0YbOmkoChRLky8I8b0ZHCPKDpOWCEI+3BIcGdKW0ByMg+QRY0TiHPUT1R1Gt/gXyUQaINyvAFY4DZkTKDaYg8owzoNJouoSJV/g4ZRNIFnVDkmYixh7hiD1SdDxK+KZOYpr7mBb5Q+YK8y6Tk1OcRSkQw2ljmop+wURLVOBEDsDms96TRXDwelPLFocnHWA1svIjpd1QV+7FU2TOxZIFspBi6B8ZxSi8RiT0U6YQzLhjTocIOIQxcTVS8tuu2ZRPTd90qpF052Jy6BJzjGYaZhgsobiqRV6xGQJ3VlwdPDa6QadF5s1i+yaWO0I6st0075Zb2l3x2a7IT4Gt/DcyO+4iddFRoeeulSdEH3gAKqDqA6fQk/7PY4xA5XCv8LoVU+RZHDxVoqFl6qPWqQCWvzYBBviRpt103Kw4dDQspCxoGlRm9CyWLYsblGPdFPgmfiQMfHl43RyEz029lhksSO2Nv3QB43rloU1Lmu0MbHZrC8u7PzRIztXTH7DJU7dQDsuB4HGlU2tE0jLTnv5C5veDh/awb/BhmFPDspryoQttC3jo1g21qfrdTOWpfrZNqFrcXPBR30VS2dBvqcqSguwJHdLLmDjiJV2Kxl4ZgNyyxxeTCcu0w9HWr8ke0nm0hBBzODxscbu/HX73D/7K1UeJYij7FoYDPdMyC9WGpDbmo6YNIe0AhLjk3K2xFgl+hMgX4JP9YohCESgtdpO8gTZyQN3y8BzsSQUR7dMOsMDX3ZigXKsmEbQm/Heryfeg56Neh/QYWbLeGluB5gb+nWlejhZx/zYMFaatxqnmAMaa3xlz4GpVwwGzT/oejkTj16Agl+ymZNb5Go+BnQRwWXj+WM4t3PK4m9Zjd94UT2tD3vJEfAhrUVr+RNzVRcZMbeZs3E4Y84rDnqUn5vkqY58V2uF1jhhQH/lBYzCmsUsZb3SvBatY14onqGDA1D/jqG+TjySo/p2/Qc/0fwXBtaLqXjAh6XLVXmdaT7ItiqLuaT5NEI0lelQi9jg3TMGWy5yt9PcHQ+WG83bCdD08lrnHC+t6h/9DV0kKBI8HB/Ez0zlZN/5zndaxldzbizHutTG2tTO6TbKnToB/NLxxYyPlqaxjM8H8HXR3LMp7+JTHdpQcPzVk1uhLcGJg1c8KZsDHN5Ec9EAmtoEt2xKazzkw1pftruO/aWzPfE+fJSO0me6Frzil6yIzeOf0hTa8Zh0HD53oMZbLrH3gQ3+WH1xa+f4YJ03m5g36/NNyBgYb1qVOSMV+wcKSJ+txu0IMY7MI11m6FJDviREHXwPd0EO0hSQEX7X9VxQCHviEezNdFfdOIA68r+eAsXyPUghL+SQqTEaI1v+r/4+CQPy5X+SIyCEvjF/JOPQIoQpE6sQbD3+KvmiJ8YSm8sP8JG47GPMC+OqsZYvCJbqiDhVPEaIZ4KW3DxBjBj/UD0nRoZnNyETV5/TGtviW2Pc4IO5sQwKfhkY/bkQlwW8xG1T+d0LDUkDukQfyURwSM7DPZvTbtKHDB7EKMeM1S48VU35KDD0S1MfKr/kGHWTk6ec0mCFDXKCUlHpbrKLQaXQtB/UPlQ9RIuxDAnXHijBCDAWPJXG3+ISjVg+H/XwyYgpn2o7zkersU6qXfdT83RKzxpY0DL01j665+jXW2H+t9g2eWHaJtStMFJUiKAqByRzFwqxB0z9g9Nh0nmgaRsuPRrWn2LNYkV6OSO32XKuEP9Ul+qEsH70ufZxTxoy2uORkY75oP6KVUUjaBpdpJcbHTGtW5m+FfolOLGH3mnkS/a1H/oO+5pv/qX27Ls/aC+9+gatZLv59Nts8MYuU2urs1uWG17Suei5tIK9kqX21G695W32vq//1+w7fvtfsFvPfw169aMWiqTYBPkhmpOd2tbA1D7UtWBKK1ZtM0f9CpKkK1VdVt0+xtfDhk2udtSlm/EjLeo8Rwrnp3ySoF7apc5R7qTRh15G4tpj8iPVnyEe2lNk2C65m+ZPLpkLgmL6xpK+idg0jQVyE3oV2R2Ib75coo479ScoL8HkFVWoB2bi40GY+Gs/XeuEZ/MEPanG2Cf2ivAX1sxB5wX1EYO5DIj8Go9yoam+as9gfKJKfZjWctlDdhiQ2QU61u2O/UTYsV9tOLMA9u1z9mzt4TviHWcbvYsV5sD3/dDft2e/8l1299G56Zyd9w/tdHjdnmse2gffeWrf+v632Y1slk4Yl5NL425xVumLJ7j8Qa98OdhbztyeuZnsbc8Ue3pldvOG261VsWXrpr81pL8JdEm/v/2X/2o7u/kW+sG8Yp8chj58d5gak61AbrE3aNrWjpHb1jSnAviDA1XF1MgZrCOhcdC+LjvEORJ7KO74gE68sr3qO/OxxLqTrTCukuW0HbogR/YXTATGFwupeiCZR6yHeGK84Bli76UCaZWJzdHRvVjBH9VeydmSO0fAwWKPxYY9PqOxxhr0QzV78xA8KtJF3FXHQCOy6DMoJW7SNZqf6Eew6ng8yRCsJLeC47dMFKEQK38MpzyjoAeSOR2w67BrP/QZ5dCDCcSgPp6GP3jGmEg81QHoBwbQwOnlsP6uJA7OC2C334WzdMgcOEwc20T5oIcjYRuM0gFNmAFelXWUXUWPk1TnO9C7eFHd8QKy4wVkp29CBeBDTujI0iuVn4ixX8EnPRl8Iq2VM7vychIRUFERtiIa65JiLGU7UkHjIcYJkA/BzRgbBpcYKlmlK4mxThBGkFIRIAVDcreEsyd3K2BKJ4cOJBdOi59JHXSofWOc1DfyeqkTTWN2fCiIwyiTQLbt4YvxGuuETEs10nOST8+DD/442HJRsOXAPGF+SeOlBQ0se3oMDu0Ao79qQKCGTCkdRuw5wOx5SdIlg/4+ziZeAHmJ3fASGIvFhoO58mtT2YaXTN3sK77gxTP+7gQ3/bqc2KOrdO546ew4DAmyTX88qWlfs5ruKarjLtUmQ1Ney3p8Xdjz0r0FXWBArvy5YkAG/kqFmucQRXmIY/wc5AnM44ZNYCnoU5PVsv6dorPx7xWdndnqTFixKJ/Ft4hWZ+T1rSNh5DvTH6QMLGzFpy4hr83WNgc0sQHXvHTZYZcdYxgv3bKv7Iod9ZK9wc4bLn22zG9hz1jsp5dS0dnE1mCDjQO6AKDOub51RPohiE9CKI9vKRCvJV/g5UoXAVu1SXpH2Qa/WW+5QCStsj16VaytxrL1hMn2fBrTXeJIJ0wJt5wzPuc2sJ5Yv4dmjKMGrv6O88DmsqdsP2zh6WKMNC+EjrIA68vcPv6yH9Er3u9tL8ATdMUB6CoXWIvURvArP6If6QNr6Ax8Qrr26NQjt6dMfilaF2XyI2Sr7ohatscH8S944mKGuVLjXayRGq8tFz0aV0Gb7Ab77rCp+hZzlrHXnJCus0za6NBFn8z0zA2Va8536NXRVsjFDyQz5vvFOv4HK1306FOtCfqkK8Zfv8rDXNQfMtdlxk464E+6gKqb/87iW67hT6TlGwI+KJ+ZgQy1MUEv5pJR+4wd1P8jSGeBJYsxHojkAwL+QKiUwWRr9X/LGIVNsI/6SmNCvwAAEABJREFUtsV20dfZRl3w9sznXnbBTgObhSCa2pIsxdo/FNMM/ucW+zRzu20WtmT+Lfike3F6aqsbNziAgbOnmNc3Y16fMp8XzOEW/oIvS4Zkddi+49JjS7wHalNl7vg7vPqUdcGcb9qF1TneHGLODjEvkNey1rzw0kvW8olxyyGtVd3rKI21uWUelRnuJQ5DWgq1djnruNqfgWnntNNnkDK6CbQZB/wxlj2cckEvJIqvI9Oe52QRp4wdM+1nk02O0aBrlv5NW3WW3qAhL7rQjO0qXZHNM30DThvqm+eqs/SgsbkrSgzyHsZ9ismypihAYW9ku8I3Bs4r5OUT4wXOoBg/6cJfhjhE6pJF0PgJGluqIBIDEkhUf2W+DezPx6CAABPB2J8Vyf+QTNs9ZeiEnlWG0mgfTDUdRTwks0O2zgSKB80bdBykK8pIXoD0KHQURDQF5CKK4sF0mSWybOfoFbG7aZw17oonmmxLidQHeFMiJ+DH7qTnmDTjFnUjbszLAdovK/B3+b3+dg97Zws0Fw44tcXygIa06oUfjHLzOD9afKY0S2ublbWLpS2RqbqSJX7Hl6WjGXoL2ED9Djg06S4/gq+QTrnFZwvsCah8hOqqUtQRTRmAL/GsYYBeU/MzmouHSMfljsTjvMoF0YSars0pD78iyImxL2kw70W4Ybl5zkp6lpKnbYNP7G1j6/1dKwXlaFv+Gusl6+RWayboAp3FGkWdQcA5wjflQ5zJyYav4IkRaECuQJQqOiIuIpI7NrMAT4hvFqTv9bJerh/QoV66ioNZGW2jPlnVUxtO+wk4tDGQpJdkKieJkDX1493f8qvsa/+N32jPv//brHPW8lvP29ue/4C99fn321Nf8V5799d+0J55x9fYs+96n33lB77J3vner7f3f8svtm//d36fPfeenydxAckLwcrRlPKCstK7xvWpPmi+6oOYgbFSvpZgHfSVP2IyUzzRFcveihM8hXVOaImTFzNVmBhg8hOYCGr72Xe8xz74bb8SKgHdeM5B2djboEiP69A6aDHeMLA/OO04c0HzTXNowTxdMj/blrV6RG4bizUCPu1R4le9oJVsMf+dsUoAsUZaUWKdSbQhtPSrzS3ztmXOat4C5nFcOjGPm4Y1gna0V4S8hASXGTL7SzbZRgg5rAG6qNJa0ETdxhr2bEH6ZcqjDPmiqU/Ckr6t9EfF2btX2ttP8Q/2+SVoab9FRmloyzNdoHHNWPqUc7aM/g5+ya/9Dnv5XmdvbJJd9Ce250zk3X2zBy/a1z2/svc8Cy/jdpJPTN/+oRdfNIhPl0U9H3Q39Pv5Z2/YW59pbdl0tmoHa5ib3DjZ5W5v3P7ZJRJp2n7Tb/33SREYVI153Ss6PgDhfDmek+WP2tvqfO/FDGTXA+hmZNRjY8w8Eh7kYObRA9OEoG9MVHKUh22KarAWUEkBGDWTU87Y64LII628QNWkWEhkqEAg8XiY6XOCpqXJEBc+OstNGDgPa29U3LGnDxPYLzUHnJ86qKGMVHQL5VA2xMdj1CHSiUyidASdoYI5sYcMJ+3hGLktlssInESO4nFooW7wKy7B7/YmP5qUExjwmMiwPik2yq8CRgUGRwvRnoPDnoNofAWOTUAvFIJoemGXU0wOoUWtGo4lmMWrkzNRP3hwSOWnA0jQ4tDTmdLhcNvOdNEkuXucbq88h9/tZmdbXhpr3MXLd8hBfvhR9EFKHzBAq/owyOqLeGEeBOWPIGeU06u26il+MlQbbmQpJXsibmSto6Hn8ZjO6TgouOkSIGiFMQ9kxjtbU0DbWLMUltZwYK+ATlkGsZipTlIrVY8dL1eynRzT+CnjArNg4V3wcnHKoUZQvlm2sWiKx+V3qcrR+Me4YRNmA12KnuGvVcfsmUUzW4vsloVXC9gE5UMe3JO9ZcMKFLoSkiYLviuiR6x5w4w3IblHO00uVuXDo7QXeEHOI30sb7OV0pjskku2mCsuPuq58orJu492zzTjYIpJa1woLyA5eeApW+hF2uIHe2Ab2bjTYScWiD4WENEwGFzw4GphP5Kiywa1zLCO0a5Q20juVrJjU6FhXDLplvgYS/JgMdHgaWp6gZ8sGeMlZUs2riV0pVs2ntiA5Ut5lEta9sFj2GSYS2w0W7DmMmcdn1I84mLtAmxsu9nwScbGOl76d7wM74g3AvSNcAEfON9cWHyz6OEjeygZxOf6CqwugbgQ0tduA7rcCayRL3CZp5d7XRxtHtqaCwNdPm25BNihU8WaPUpAF17M9Y2HuEjQZQLouJRiOLD/wCFU6BnfTP7SdlwUGz+9fgUM6CLx4f2Xoe+QueOyZFfXklhP0Ed6oK8uMM4f3jdh/RC91A8Q6ZH+8P59e3j/7ojXx/iunUNXvePLkA19FHQRck76HFlqQ7+eJzn6FaD7d/WreXfs/uuv2d07r9ud127b63duR1q/tjfjHnxglh82Q3f1gTVZB/OODX03Hsy1nmIC05g7flaR8L/qe659hD2lzrFimTldmGclM5+AU0dz3vFP0RK0Qrn4RYvy5BY88LrxQ8xTSwluxurIAGk90MXSnvkSYANV3JHv0Hs36lsvdXaxD0j3J4K6PXMvNmnFyFBeL9Usx0wz2hyf0iPo5HugIFqAuYmjEOAPHWvcIT/0Qu4gsH9K/wB7SdR97BE9j7XC6b8Qn2pirwyatjUdhJccFgWtw/E3HM5WXPieAS6FOEC2zN0GaB1LXmUO6NZpf2T/60gTovX66XVmXWjnw2+hHY3PDPItcMZZlZrcWJNVp2GN0Ri3rD0t6YrSFMtttgRPYsyFgh4OcBqJeAxYLWhaJ2fAX0Y/yW8SO37nnuyAYsWLqc3kHnFGn6Zt2AMrFthPdlyw3rVa7ziMtyqPNbDBDo21XIQtKY/DvNbDhWy8iku21eqMWLaWzQXS7IsxFuIT/2qJnBXgII+sljbVhsZEHY3+an0PZwonEhk/wt1FY4DEQwQdryMhLpVCqIH+aSPwmlMtELXiPUpjrssiQek4kyCEMNZQlHgk7GcBngQnXUHiKE9SDSbKqKVcRPFAKiGS8ZhkwpsBY5IdGuPopLW3zmNaMs2kqEWCGD7xjlC9CS5ayPNgdWxQkVAHUPtNw5F+gzn8FapPhuDIrEi08+YolQ//dkf3Qh31AWShzZbxp5JbSy2gz4k+JytmTptSEF2kgzDRqh6FKZLgm3jFL0BTPdBbYpxFI0OQDMSR4oMLnrgKz8lTaj2Nv84SKhC/4grkTDpVwpWnG+UBkcnBS0DHgg7SEX/jLE6GvbPYZp1tu13y2cnKsq3o8dIGra+seXgxF5170/kyLsjZiyPWuXyEyiqQS0ekd0d9xWTr/GCBntJ1g5BuJ3Q408UBQMUgsdZGTBEVJEN62lF/lPRU+2WMuSQJVAtWzRlBNGMNR9KhehCDwgXqnnPAFhsIe9ux5u+2pAW9u4ABmmz//M/5Ffb0O36uWTnjIuiGrW69y5a33mHlqeesvfkVVm6+zW6+9Z3Qv9I+8O2/xW6985vHlo4iH9PEjt6OT4iitGIpqXTG9zze/7I5vulOBRhkmz36bNkPhD1xj42meo5MGQBTV5tjkChmHEVQWjBnnPodZry0kpKZ/qtx5Nfg0AFzxGiXFOT6JCHxEgWQMQAoai/sTHsUWAApCX2SUzeQUZN+KC1BUwwf1Fo2ppUXIJon6ouOPq46imWTBJ04l8Yyc1rQfpGZw0LbttY2FTk35p6tnlWKFeyboy6045i6LfmSW3iAZAjQxK+yVnkB2XHmXrBfLJa24D1rwUXzgr18wb7RsC9Jnwb9og/SN2Xz0LVYjjjbv/sf/Db7eb/819nL58nu7lrbpgZdL23YvG5vX/X2zV+9sDRcWv27PzLclwYNBXerhhr2lmdu2KIZmP+9NYl1aDfYo/sbu3jU1/foy96+5UPfat/wwZ9rsrtGVfuP/GvPuX/LOe2AXX1/YG7EnI95ziox1GEP/yJdfUAjKH0TfSJ2jZmbbFlYf4tnS9hBqGemgo4+VUIgQbLwMeMnoV3OreW2tYb32IY4t+RzQX5hNjmo6wjs0JJlypoCD6hxNp2f3Fl3uZfQu7N+7f7+/Xucue/Ya6+9ZvfvvmHnvM/oA8fpg0rxCdFn+u4ZBxAaNSClxrwadG12KOtAihhqqcGcafwIyle05sgJuGoBp6ZANAVlJYeeEcQDZeQPHhY7LRKC2jzAQhO4nxgb+l1FSDMaMRmrMAHapokJtcDZdUuqQ1ZpoFEWi5T090QVoZhsoIHODHSNs+UkODG6pxHSiDQjb1Q3d7cyInm2hL2Uzxl+r3LFk1x5e9OfQYveE0upR5uSgQircDihJyKChz1IjCFkhSOOhH6MnxBJEuIpSW8OT7QLYKx6JMuiYcNCHwv+VNTvCdDkG8Ejvqo08jVBhpjE2ggEESWzbRtbcohdshgtuaUOKA0ayqYxEa/qaKPVphkQYQLdEI/8QHU01rnNvDhkK6N+yqtMVUIOq0CNpZ+MJah0AkKxsR/1xemTIDnSr2XlCuigLz8D9Q9Y0i/6sBqxZAFe4ZNCpEVXf4mXvAy0YQPVaSzk0fcG2Q0Lx4TMIt222TJlQqM0Y5GF0FH60hctROx21UY4BP0U1RjHGtyqH7uyU2eJWVLhlU00Rj0vdUIssGzi2zhIbeofR+QSZMuFRFycnD/kMkLQpYRiEAvTObznXGhs6oUGhwIdDMJPac3ROXmxwvioz0vZQjY6Xdkpm5TyLbSW/gpljJVeys58grFanFr9VKPGp6cLO4XeLBpbjHEDb26yueYm7ap/Ojh2XBrt6dOOC9wdaeU7+rkDSgeNRVSXOnsOlDsuMCuwwbzZdBzOdmCLf6/HeBvxdkf/4WNftABj0u3lY44WLOyXl7zsNnbCJ6oOhv25feQH/zhyJGtPvOfQ18VFkHTouFDSRdg5l1fCBhtP2EX6kW243BLWDx9w2fOAix/FjyJ9Ttm56DMemepLprBD/o6LNslaI0+by/n5A8YW3EfW3XtsOmxA996we+Bu4J7dfeONinukwf0HD+y++GnvIbqukaVNqtpuZ7K3+qNvsXT4m+GF7vhiIOGaU9pZY/MB8hOguXeMac4f09rcMPfbQM6tTWVaFzwh3/hJYAzhE+gyxxwYOvy/0/gfA1rwUI+ZZYL0R2mbgZxuvKQZiIcxX/c7ahCoXsNxulLmZ5K/am6P8LCPW8SyGSAz8zvzSSjwT5AdGubNUmBu6TC4YL0RWvJtg41AYX6oTsZWLYi2aa92UD5bm5HtimdrqLNgjq7ObthN4eZTdvPm03aTeHV2agsOmOIp6OKSU6tLY5MMIew10mWbLXPxmWeejiZ7bMZ04YWrB8wF7Fgv6HqTPSVScrGGhdBRTkSyKZDMyB89xK96cZArGf9oYv0pGT8T6Jv69xhUFuOBBBrXIV0IPvrYYjOhzOnG5HPhm1myC35ckZGToUVZycHXjAZxTKQAABAASURBVPU1HoV0oVxQPmPrBrm5ba0RKG+aYlkQPZBN/apd9RqFYZQWJjORJlQGGammYn8gW3POrqfUzKgMJ1a45AoxNkd7BSNGLp5wwCumqT2yIS2h35sBXmwKQ2gc7KoGQqUqjpwCMoikoYe/lxi/lLOlchWT/RQn6ig47Rwj6qkuKFFWUGMCtZz2HP1UWT2k7/K/GRzO5zUC/63pHWt2dwD7S9BVzt6iPXDClsvwii17RvXzKps21W7o5OhUATVsFPODdalnneqZG32cqcNaaCkuQP1Qm0eVifzYg7e2Z19SvePxogacNdBN5llN0zIyGWEmpOTsuQxXfcUd7Ysr5rN0jYxqCFVi2DuTpzwzRhPk/+74P7YXj6oKsUb71ryAVDVcnZ7ZW55+3qy7AeGWDRe6CGqxy1Nm+8bik28pjYCEzAPckrsVoDYCqRrGj2g2/aRaJlEVPX1XoWMP0ti5w4aywwSVBpBX42QefuMYQEjmUaCHnJlxki3JkkI+th3TNBJvBKLXSpTJx+DXN+PlR/rQIV58UVCx9FCZznteGnv3N/5qe+rZ93JxhKkGDIg93Iudb/b24OHaOlT4+f/W77CzZ/VrXzT8xQLKqz+VzWPZTq44m+ZWXa9K9Fk8+jBeeuo/+QiEvSymdUKX4NFDiI4qYazzpu7XDM9BvhXlPfRIQEUZE5CHjRNwd5P/CRZllI/sDJdxM4h/YMfRXpor8lvpKdsxAFfbVl0AOwoRSPNEB5o/SqtcgEo46OApV33QJXQb40ScvGA/1ix01v7h2KPOh4a9qLUl7wl6Z23bxkRXucE79SvaCx1okqA+u/HPs2XNI+GIv+qSTXMqI1NyWz6wXwp8sLBqVrVN2l1x7o72ORcs2XMKvtQyX9s2m/D7/sh32WvrE3v5wu2NXbHz4QTVBvP+3L72Pc/ZTaamn1za9KNv+EzpJ8cnXBgZ9nDjsxJbrYr1rC0pnejuz6w7sWGbeIe4tD1zYPX0Lfuuv/Rh07jJ7/f4Rwd/fEDHZai+tV3/HMfONtu1bXZr2wF9k1/f8NZ5UxengvxyR90dvtmNGIgHZGqgZefBDj9+SFLcx9l8D/8eGVoLdfFU83vmr2oKbomxOYbE9DiczjID6/aAg6ot0TGmlUwdUNjTHd8WfeDMqXewCz6c1rn6LmfsN+7cibO4/uTIjrV8QnxDHJ2qPp2FiJQwcvEwdHE3wYmhWOWwx35SovQJcNU7gilNJ68K8MiKN5EUHL6JTabRIGIH2ocVnijzRP4L4ZiXtAJ1PFCYAKBtreGAW1/Cl5FuoE2HJUcP9b/kjLGFQlyo29rMI+MH3DwDR0GguhXZYkIxOXKb66GMNhpe2PXCGm3HZMuW4fEEf0KG9KXzQ7iI3KAXpWIsxgDm8F7BJIMxrJtmMafPteL0PJIVJPROSEsOrwAx2ohHmL4+VO/NMeCgHR6qiTHgsB15xXLgyfH1jaf4lQsmWzgkk1ETrOs6JgsdpmkFdw8fTO5Vpxh0SqpKJBL0CeojiHGocVaautWmyEhHgO7YZELlpR62E7/g4hll0JB5jC08Uz2jbbR4cqDMDyVOOi67cmtZuNKOZI5Qe0DtZ3wiIF5o7iMPwnLoMOUVJ1QU6CPl0v3AIzqQvpTByEDDF+o5T69Dq3FjaNn6rBIoMsoVgJIByNoIBe2EOkjoW2sTdOCIDX1cWOrfoTi3uPw5+kaKvi0i6Bsma30zZfr2x2bL4XYNqj/06EWTNO3YTmjrHGLeLnipXC7ZlEjrZVUbUcPlWm4aa2YsmNcLXjJXgRWfapytzuyUl87V6oYtFYechel/PlsqzQVbmxvTmMteson6242Lq77JF33kUD3FWqO08O71rUJ8WemBWH7dcagfgGLxR1oHfGg7Lop0wXH38z9mr338+8L2NMNckNEzzSdAfAIs26NHF7a+2JHKsbkNYtaAyU4c/A56DtbxScduszFB34Dakt+DLRdYESsNdgK04FeM3tJdkP5RjhzVU15tSFF5kedsiblRAtla7N5yoSYsiCc0DeNAWR2Xml6QD3D5tgQrLuhiPBiTU8ZVWBAvyK+43FuA5TzWS2vbxmKupGyxBhY0mpBIC+74u80/VfeajSIeWidDTjvq37TWggbk3FrMw5zNHRhyBdVTXEUZy3Sk5hVM4yGK+NAj5Gsut6zzyMqSC1yIuY1c8c5Isf75nK/lyV0zOcponuDoVVGQG0DPMq8ZyTyPcOJAifq6kJD8qltjuc1WqFeaYk3bWLX3wpbYvWFOiNYU+OiH4rbNlmkzDqepriMH+yb0wl7wtsharpYc2la2OrvJxc9NO7t5ZmdnFUvGVDwZXo2jzBZwj0iPSGl9wsddfWCcX3jhJbkhc4UIe6tt+WeA+aW1SOOCdSRi9IM5F7QBBiEy8wMetU2j0RY2iX7S34a+SM8J2tvlPwdgkwToy4EHeegbPMwTHxF2g86AYisaG9vv2Td79BLoFv1jBcKx1L+KnveUPQfL7jF0HDQ76g8TkFNl1DNE0HVwpS3pkdFl0lNjEJd/OpvoYM9JWy8YDWuq0JJvmbPiC5RsBUS/En0UwiMRHmnisCNlxA5SlJMnHgcEpqpbTCL0tmOgf9DnGHZswXMMklUluSiJBwkCiSp3oG61SbVZj0F61u4eX4qYtNZrIQ7psuE1yO4962LUVX2kMzB6AhyTNqQnRazGahfycYBloERyhPpS0tnAWHSs4ROiDJq+ETjwIqN8QOke/gCSFIt2xRbq/ARsghFCH85iA/0ZFEOgNhOGMNWF71hVpac2tV/FHhV9pxMUOmPHUJJSmITQnrJJD8keTHXjW5DMxR2I+ahiKqtJ+YNinD/Wo+QesTvrBukoJ13w0cIcFJIXS3kH7vNu8hBp95k+99kLH2D+nRq2ZbphbX7GWn+H2fkNLoBuWOmetqU9balruNSQHQfTWqM1T9C8npB54W3a1nILaDcDp92KZMpPkI40Svtd9DffeK9Z87ZIq/8xhviZzkk6Lxk/quOezJGrNTjlbJNsp5yMnhWzeZVg5BiCAX/ReHbME8VDxCo303qUmZNZ67TWKhBzdYwzscpizrqbw/f+D/0m+7bv+MO0lwAanJzYfru3LWexb/01f4g1+yuwLUVH/qvcF8cQXab7xEofEDpPvihBVX2lQB+zSXYlQxisY05sxzPllpdYrfHho5IBYi6iOsxcFGAnPkVTHRVhFZGBW/xznjOwfdgfWkKAABfM0bzaUHpST31RXogyxkPpY9Q2K2Xgw7raPrKR68ftKg2tlotfPIoB/sGTIBo+T17+754to2/DOAoxnrnFZYRi9GKsQ6Qg/XpRJYfY6S++nLy1QmyW4RK9QrIzZS0y27w0rf8te0GAs5j26ooV5+WV6YzQMF8yvlzRmuo+feut9nv/6PfYq0zL++tTu7spdh9bbC47e9+7327PPFVod21+0tsJM7g/cbNLwEVRxCcp8pfmjOeJXVI3oe8Jvn/zRms3lifm3pnK99Rbd2aPdoOddyd20Wf7Xd/9Z+a9UZc+gtaxLeft9W5ja86zOhdvNjpPb+LbMfVDzAvS53bBO8n5iIfx3nIO/SEg5nLlnA9A9UHl8Z+P2bLGbVknhT2xyvXt9vv379v9N+7ywSe4d9fuC+SDfv8eH5oiUx+Mh1zSY6xv2p/Ht+zRKXQhhk8yz4nPH57zXrW2NR+wxzs0+9hghl08zm86T984PbWnbtywBedrrQvhf9gUS8NpJh8OsD94KI4Q3aDFBjUMHDQ6boeZUJqSWmiopkZMaTYUTUS9ED0GDK0yvUTQCrXGQMuOAspFPOaTCCM9kscPFcKnNlmD0JpCKfEzRo8qB1R5fZWn/gXIIjeMQv97gcGMGDrcNH4IUqvmpCQpCMxrBsGOQBkT2HH0WuaUFcuiMXEcx65I0IUqx5z4WnDJEFT3GMeHfKUpyyEXIYRjWXSDTl4XDJOUC0bSER94VAdTYD+qkpjs81jMCtmB2Pjg0yIsP9jhVzH51jscdgN4yY+/m7Kz6ncDwxGtYANnccoRV4c1o8s8anD6JlUTOiYWtJLdAmx8ZUTKGVpBTrG6MNXYqejUN35qfSwKrYSMMtcpThr5zviofuSzZFYkdzPAE0mHcD0fBqM4CeIHeRwfG/WYbDjxwgL3IQz4ZT287WHZMx/lwzU90TsmcMcGOYO5OZVps+3G+aq2EBLCZQenMX3CrVi6wxbjMPPVIaHKwKEGsMjpwiIONzG+HZc1jCUXerrckx6QsVyy5G4Fu0q2jT9x6OLQseClUtAGpkNLFKutmODK4Q8IItC2+qt8petZMWAZZiTtSIYWOI1/y5hpsyxsYjVmLOFRmfiEiS7e3LBpHaHhJadBvyUvvUsuMZbj5UWbG/rD+Hs2ffNPhyjZbkqXnKNc/RWMNh1LVF1xFxKRh35Epsf0DYIOCx0bHXsZtBPLtDewodmQSS/swaO1vfjSq/byy7f51ILxR54OlhorSZiAwahPDuMNQ4e/DCOU7mxgPYt5SbnmZjde+tR05emmevDqAmjDpqlYG5vao+nokPqZ6bfQZPQs2XQ5oMPJEjvqYkebjy6Cwq7QGmyqdMumJOilU74QlwR8urTUQYNLn+VqwaWBsOKiDnBRsICmA0i7bOOSpmWM6xw9Wi+wr/TCpKGmHnQVs2CTHigjIhBfAJ+RrNy21vAC3Gjs5QOkW3yjUC645q7A3HVgXhhmt0jSoDtpIR/ZgvotL9Gr6Nt4EUI/VvRxFfHCos/0T32rWJh0yLQvWwq5rTJla7WTnT4X2ksTxnL4VFf2W9JGuzy1lr5M0IcOx/Jc+jrGIPQsAALJCLVMfUzkAXyiWdRx0xw4rM3VtvKtIdYffG18UY31AtvzJhDjgLAI81AwjeXLTGgLUEpT5uP6oTbVlsCrG00We/e7edk6srkcMvigwWDH0LpTgeCE3i4kunGAmZEXHZ4IKZ56JIQJEupR1w1mBeBHgDuKjmlH6UQ6MI7dJItqCrJHRbUluy32ihKTfQIwaA5WG/eUsxbI3uwBlc5CKh6tApEUD5J4idJ6IBmS6OG7jC2+3QpNG3OqwVcXzK+mXVoTPtmY5qh8ptH8gE9rZiDGh77QD4wQNlHsakD9JE7usRckd4oogW5EFEVAVfqAfiTotbQ+QLTog8pHRK0nPJBLCxQgnEBV5LL2sYZ142X7jg+cdhyYd3qJ5PyhWB9E6RAdh+rzjdVD/YZPk0dwlo062l9VL+y8Z03FrqTl79NFRxzEaQ8loq9+1OfwP/Lqe0K/pIQHJylpXqGyoDK3c24t7Nwyt9vGtMdN0FzIYX9xT0An5rD8QOt5jDf2m0oVOzo49TJjLmj9nBE+gR7ioX3prHVGc1LyAtob6KP8b9/1TOl9oMrO5gldnRgZdMzUnnTWvktGJFidMWY8STFI1B8Ce/kosjsGL+xKesuHKvvdnhe6rW3PX7H13X9u3t1KEV/EAAAQAElEQVTB1x6Z7W+bl41Zd2H3br9gH/nxfwE+Yp/6ic/ZP/rb/8x+8Af+ib38aS6Ktqdmu2z9Gr0S/Zu1IO0MggKLuAek1HXIiAI6h30VC3gs65r0lc2Xb/s289VXoWv3GIIHXvFdl648KiiSUGKNI0lS0SoPqoaNNH/rGbvDBwfM18XaAKtl9G8Z15Y5+iRovAXXOBstElQPKfYtv+x30CD2sMRZ79J+8Xf8XjP2MekbqAqI/U3gT6AjmbEctD5NwGck7wnMRyQ6rBC2Rsb4/lB/VW8X35iTHY4q4FqJHp1AoqKe1KFDpI4DPIy30/+CnQKk5f+ZvlZgg+A5is1D1DDpQ59mqexdpvIgHOqI5qOcHPNNZSXeSQrjpDJVgyVqyiYB5sD8DRFs1gd6xj4aGnlRBx2CH51MEzSg4tr/kJ/Ij6jtqAw51O2jnvLYl7wmZJW3x3fVHrHaZo3rBaWpo3qBsb0B2gHMY5rEKe1X/frfYK/ef2ivPdrao7613WXLRV5vi9LZV3/F0jL9PLmkHydUIObJZZCeZLjAU8ouSROUTtAS6ZtnrencLdoGGef7S3vAe8mDXW/nHJ7f+80/377x539IprV4YGvFziM5TyGPMWkchxLGVwIB1sDWQ9x96CJedxsdvqQ1Xu+xijvtBdhkigfS16G9Ji6V9O32R4/sofDggT0E95WGfg4uuMzRZc+ay574cgT70jlp/R3YC8VAf45Cf4syLn+4DIqYevrbkqqjNXLAFqgfe23LvrFYLbm8PeODthu25BwY/iAGdVX9VlquwLzWeuKxebHQqlNTZ7qYrHvGE7OEk+AwxOEoNCg+3a4dY8cmucMgnSDnUEM0ismVikGJ9EQjDmItnZ8iO4vRrHiUoHE43pcT42yT7sTdMehLBwZ0Pkb0AVr0LwZ9a6KFw6NHdfdRF0xTJ5HaqQiV4VMcxTzCdrRNUuTa9drZMZ3wyYrM4nQM2eKJCBf2K08JZ9RQhBSNSVfpLR1F1AIaqASY3ixQOXiI0VvJiKbsGKt2HBgSehSAk/mE5Cx8FTloxWLR9UorxJrU1DLJcPJu1RyIrxscjjrwqZfsL2wZjz3QJwLbrjNdMFV01jOWVL8Sou9QFAu65OzpiKA+CTTBaA0zprESzwQmA+UhSFVI1CB9a0rPpEcFHZCHqF4lOONUU/Wp0n6UpXTtdy1jpKg/6aEYSg1BJ0kfZJfHIPoItT1gE/WbaiFa+jqLo8vWRTnI4keT8AuMIV75kPK9bDzau2dOSBdtVLvtzibs4YnNCHGO7zrykYqS9EntgLbJttSnCrxotFwI5JzNoRt17LEfxmLUO/qAQtKlptEs2huivme3jBwdNHXgPIYOyxI/gVXSws9KNl0MiVf1mjZbGy89S1uerux0dWanZ6dcRNwgfWqnvEwvVitr0F8vSuqHoJf7FfQFC+1K4IV7wSVCw6FdFyK5NLzQH7CkTJjL0Xtg+xsMU/Fg2cSmne3Y3Iw1MKeFvXHngb326j27c+deHNDcEmbYYW4q4DaOAbNny9hUly9n3Pzfevppu/XUU3ZTIH92doNN4Yap7Cb5m0/dmMtu3HjKbpxSdnpqZ0c45aJmoUswjRNt4B4mX6JxUzraTbTbNrxAVujSbClbYYewBzZZBmif+OzsDHue2QKbtdiy5cAqHxgkEAy8ZOCKIT9i7KJyIjbnfsaeQ8kQoCZmCF5i8SGmqjgRsVHQx8ckL+GjyelFdiv4UJkOhsTyTflGIGfWsIzreEXwurkuhCgLHvxpipvcWmmKtblh7LPlFt9qWmwkLK3lJbtlDpSZJrqwRA/FhbptpEtWXCznbPLTXBTTtk/IlKG/l6jTSiYv6y0v8fVCaWVLXazh22qzHeU5/BU+20rz2vhJYZdCn732l8mT8Dn5o1M21XN3uBkqrResz/pDn3Fg4tCk9UCHKK3HSnca14mPcRGv5nO0ybgpZiRDnuS600/kK625Lf9G0/gA4XOf+5wVbJ+8oB96ki6MmTMuYaexnuoekC2LB/2Tq1+ZuordHFo0PD8ODqOUwGTDTmiI7vSYNE/SoXfEtfL1fKXWJy3RVk0//sQIctypQNkxHfUSGcztxj/0Jyg1EkWzKpsCDyTyglgoh5uUlB7PMfVs16N7IAr1EK9iISF0jBVdAWVX8lJYGInJTWaNtTbS5F1l8UAPpQXqENR1VBntCl00EQPkjwMiCMYABiJ9XK409bWWyv8qOg72g4XPyQ+5oOzxyY59pGNPq9haxzl4x14n6Oyn84V+BbiDv65NEowc9JIsnSXk5/Jx7cPRAbUf9p76HIT6oHpNWHDEQx0QyCQnAVLOVpjrZZyvc+z4O0gYNxDzkjMExgv9NA9HhJHH9twdzsScpr5kt6N8JwbJKUemI1u8gaIZN9g0pxWrzxFjuyH259pAYQ5m5p9TR2vU9OFIztkyfdD8NaNv6ryqgI76M1gzdrzMdXxQuOVcEeDC7vU7L9vnfvqj9ue/+7fYP/6h/9P+v3/4g/bZn/hR+/xP/kN77aP/xD714/+v/ej//bftr33vh+3P/+n/3v7cH/+L9pf+7N+0H/qBf2r3X96ZXRSz9cLSsECPYl7IM6HnFzra7bb7mBPd5Afk9RK3WW9Nl4Qb/UF/oE/29TfwBOmnMe/pg2L5QO3L3qoP7W0nX+KdSOfUNS93qn/Op/f6hsEDXuYEyY+2uKDcAJ2ntvR/j17H8zK5bOfMKYCNY3xkW9Z6Z8w6TqZb9sPQBZ+OmDEKGfiGzD6DcY6xQCbSSOqZKE7W95fmkluyaSwDibYFOLS+EeHmvQ28I1abMW8m2x3H+y1nmd0BXMbKdwSmT7hnPAaempP4reTVvb0z+Vq1Kzalb4cyKjCGdBkxl6a/D2OoKPvHzFR/VU5pzyIgG9T1W5pHAX0m7c4SIqSYG/Mz7JNgIBBJJhrS50FiAkGjDBEwudWYJEHpCiQiq36IDI/mBwUJmrvDOQZUUl871hjZJsAYdkD2FujKyEzL9E+06xgZIpL8CUHgQTVMxriRUF0yc1+0dlV0zIUvBdIDPvxU+g7juO+R3aPsn//+H7DP313bnXVj99fJdvRt4Tv7wDtW1uivNEufE9OwkTK7jGd9XJJTPmIufwxojG/dvMn578S2+xM733T28GJvD9Z7e8g8u8AXv/O/+aNWOG+XNlvbNqaz8IoP31ZnZ6Zz582bt+zWLfCWW/aWt7wF1PStW2+xm9Cfofxp2gic3aTOTd4B9C4AOD8tBM5tmTNWzi3rSTJn3XPG0wLo7/QpubVNY8vFKe8Sp7biTC0sFHOmXgKVa5458wwnxA74h7tl8nof1vvBijPyGfpI9xVn5yVn6rZtLOpY/RmwdQ8URHE31vhshTkc5+ssPYtlzj4BH9Osg9EW7bkWp/hq0/mGAxbQAiQwuHsmpZxzwp6JumcwtUBtmdBarCbs5zqdqVwXQhsWvvp7diwGLIYdm6smco3h41PoWKxYSA8Ory5pVjDh6FV9kvgyw6G+UiPoB95kE6b+PTGWDQScm2CPAb0k1YknkBwD/Zhm2hxTpAoCySngAtUReAZtEkac3PGTA4x88OhBuaIJw+QNEAa1ObZT+waR8uCRDdQZkQJiPMKYFIv4hclex7Gad/TxcYFzJkOFoybQhoWjxaEGx5RzCnLk2GCO6rISGx2tkE7o0KFAx2amG9jJ17SZBrglXcfmvLbd+pxPCLbcYqvXaMviP7AwaLHTIjVh2O9Z5Cr2LFyx4RB38FbfpEybMQeQjeLRb7fBQ5nkApxHGlaoDzOS0XGsbNHOVE+LpDQzjYlA3+ga/oS/T+kq7ejpiNKk1UQWlJ6QrdrwWuzkA4yMqz4xEgd07kYojYUslExS120+rDNeOepl00FOY6XFw1lEEguIR5lHmcq1kDjjmilTOhdk0X6B/+AToiWLNtz4SaC2q4RkKhZ89H9MgpWkpeaQcqhLUuMZOT1kwKhErVEvyZpACwQaJAQbDyVhNfHwMFeGNpXPpNWHloW2La0t29baCfhwK1CWQXOEJZvDks0mFl02iLbJVrBJjZEhWm6tIRZa0i1p91LHn7k49I6/mO26S4bFAWWXyV556Y7deW3NBdB9u3/33Ib9xn7sf/0vMAadITDdLBe3pjTWcMG0Wp3ZTTazwLiRnZ2yCQqxGdbN7Uz/e1OAi5+zUy5mTm3B5c0SRKwNbNGY+pFoRw0OzEPZX2m1q7I2Z2voT8PFxhI71G8PrNgAK/Q3rVZnKy6gzg5gc1uwocnWbvSVcZzmd8e+0rH3zJcErL0dhyFBB2T9HvdxXPm6ODAO4mV/qrQhaFpTPGWGmpYY32T8k/K069EvPZSq5TCyBBX6XSzTt1ijSjbpKkzjvsTW6m+7aOkrF4dcaOnA0S4beBtTPUmmayyXfaxLYTvGWgfbPQcXrT89c5LBhlUOjWWJ0By/4KnKlBg6OyrKR2egP0z4TGdaY7bsrXrZ2LJmbbdrLsb1NeFz9nTAOjl9uqT1csNaWbGh/IDNWmnqxjf7tqZv90nmGnk7QWti1N3EwV7jtGfvjv4wRnvQo/NAnwKawaSDBl8n/2GMZIcAHY+60FV3yxliw0ugxljj3VGn8oUFbIXfPPvss2ERLEWMsXhiUp5HAXLUC12qHas+rL7Q+kBNH9WSOSMbvOh9iCWDFqknuQxo+Na8p6KA6BRHfThnWZWgwaupJz5DX2pN8TFTIsPga9wNv3X5Aoj0LNZN5T6Vj/wOH0mTq5CsOjO3ql33WF97D42SopU5IHZOz4lg4zF28sAjWtVdvKIHaNhHoBwqOKiqUANWngQSR62LgK2vEpU7AtJDLrJIRsEUR+boIXrAmdPOnuWmPVPzuLBetszvzNrl2E1KqGV1rwJd8AGLH+qhvTvCgDvrSfKQiRbBIZ/acomxw4d38R8A1Jdf+fRe32bh/KCzhiBetRUVxwdiSbEWMj76jwQ0T9fMwz3nD60Te84ne/RR/Zrfx7zXPNG6F76oTiAlgvZK8vJL8Wxpf8saofO+PnWO9UCfJgNdaqyZ25rjHX1QHYHquPoQkEzRBubkFp76d9q6WH+kj9rQeqD6UUY/Jj+by0QbIZ2Dn/xe6wZy1T/NuQ5dP//pj9qf/l2/zr7rt/8Ke+mnPm3/6Id+yP7eD3w/lzv/s/3wD3yf/W9/7S/b3/7+v2kvfuLjtmSfXHSNPbj9yBa+svW9zv7B3/vn9uG/8Nftoz/2MevXdaxkY9m9Z72JvmiIGWzpInSsTdK1jteO9a8DWy5z1pwvibkU2gms3epbp7qMST1n7tmbB9OLvH7trRv3Ma1lgi6SLliHL7gE0if5F1wCxX8asVM7O9NYrxnrHbbopJ+ML6NLaWKdnQz3i7nEi6fOWwX/VV59CX2wW8dliWwoVP0G1qIKxNQgfx9lVZkJerKeMcjO/pWLZeC0PQGGCINsxJhNYyf/FnQeV6zxV7yNfm0t9sWPOgAAEABJREFU/I33QP1qmeyqNgbZjf5h/ngOtNup38jdMX8kO3hkW/ECGKP9+YHKjgB1w7gkGHocPgJ9hVn1QyY+X2XuTHn5qtDTXo+9lI45hd169queNtkZTPU1p9Se0oonxFhMmWirZkJNHgQISENWaIOesClAV0gMmwdYREzyjiGOaV2Ba0pWMn1ETdJIllxS0xi5FwvE2ClNbcawChB/rRD8nBl1RlFaOmh/CCAv5E/tTLHoM0Y5yic9BGjqL/iGD37Inn7X19oLd3p79b7bucZ1f8/e9bYb9lRzaZcnvem3vk6oopqBS5765g/RCeNp5E9ssJPLgXX7xEpp7f6jjd0739uDi8HuXvR2f9Pbeef2Tb/gF9m73/8+fNYBZzXmRW5by21rC4Fzg84OT3E2fooz8VWc2VOci1dnZ1z6AHhWZ5xVVUcfnq0W1nJW1bmu5czfttkK8otnbC04sSycTD+aNws+gFuslnxwvALL+MBT7S+QqbKMnFymul7rMyddYOz0brBcndrT0kOg3pLzZZNby4ynqyGcTHNcvtljJ5EkSGMq2Y3aaLO1uan65nyIG9GRRVuuryutWZi0AcSNNJtOLEJMkAHErR6N9WBgYeqmycoiuNPkikVry4vLngm2NdXpNPnjMLkZv1K740AqdEfxNupIRoecgcnYCdEOzqoekY6Ix/BlgmpjkNlGJOIE+RhkFa62Iz2EsST0EYfyGnSAKMaEBDTSJsRMknBox0FVmSADMyxAOsYOugbyCrDzMEIb5DFkr062EhiHjsVrwoDMAG04ericCuRSrKK1pjD4QA5zUE+KCwfKlZQWgiMCKofqRySSCShU5irNo5njBS7SUciDYOhp0tGLOcakhomn2hJ5NDY7OemBcZjASm2C/LPDPwfZQnZh0dFGog1pth0HsS2XjrFBsdHooKLNQXE3bthRJv/FJ/fw6n9wkwzJ0sY+RBv4BDqYbI161wNdgAQPOlytE6pK3SPbRYegwR8yyUfpYJIje8SngcWtHE9iZzyZwFkI2yUWh8fhlBk/obf0mfVHF+iGkWVrp7EKxkAyOWQ4sQ7M0T5te1zyaSEpVhpiAXo78jlpIaOrO+XQC3omjxGN1vTQkCdzJemjYsrFAypZ+Sg+PGSWKYedpvEnGbabiiRtTs+ZOaHuUnzID6xxgg4HHcJmuXCpSYFkDdKPVNRWGlSbueWSK8IGxTJ9d/qelYdP5WHnpL6NwJ4aaprFlRj/S9SjzqKcWk4tB8/BPv/SG/bKq7299MJte/Gl20E3ds/c1vbKvMAXK7Q54P/xArE55/AlcHhlje7wZ60ZKh/wW5t/1JuK5FWv5M5lUjZd0jT6FhCfWjR8qiG4ZzPjsoqD4JYXnXM+ODi/OJ9/p1lfa93xMqFP0KNNOhdzgLVM7R/QmeaU5uyeMh3CpFcvfsMWxEQE0nrBFqDt8d+Jv1e9GL+BvafjhWhnOmRu6e805wf0lKdP46p29rxM9dippgeTzKmcBunfYdQdWxCgVdsoLztrLmTGtmkbawogzm3LhttaZhzERyUC+qO37K42o51Yn3a8MHThuz1rNYxjoG34pTOFQUsMT2Iez4j1Eg5sEjbU2qWXMq1p7Ls7gXHZEmtvj5c9/U67xkkvfNrvR+giSC8m2vunw7rOAvG/RnAZE2kO8DHG1A1ZqgtNh3qN8YA/HcZ1j9rqQ6geD5XL1hpb2Rq1Ud7ixVJlqrtjzKTDw4f3TTjnRUlt7+jXwDirjvL63y162tMY7rHjVvsfcQdPXacH27HObal3wC4uuuSXakNQeqeXOVBt2DEHAf4SY8QYzLFoKCBfipfEuYzuKU00DyFd1/wQqaL6jWjuNT3FogUYXwKzKnKsicTByxzHx/SyZxpzBEq8QJKQzPALBzaWW0ihKIKkJihu7tm0/gQ5Hh5jEEkJnGDQgZ42ywyuqw/arDw8patKiW0ELY7JRJzM4K8gKV7aUFDS9QgoJUSGR03rOQHiGEaK2psEqQ91Al/hofXKQRWxO48ssGa3YV8VjFWi/jA+DyaSAMceTj8qPLqTqKqa8pUOP9TaU6GL1K11+OdOay9zs2OtEoZYf1CWoLpIUmSoxEVxN/6Nh/M4O8unY/1k3RsC6IY/ymdFV9xNdHyxCpLeCOcYppfY6re7mAO67NEFxMN7963+PQrNt4es3w/ZL9ZceOxMMqNeWCEkSmDMV83jjv6oj3FpwVq/o2/xx1VZE87Zd2KNYK1RW6JvWUfEfwXI2GMvYWA+D/MEMvvsR/6p/Y3v/k679/IdO/XWbLOzh6+9aq9//jP20id+0l75zCfs4asv2v7+Pbv/8qt2+XBri6HYM4un7aRLdjK4vf7qxn7yJz5t1hW7/8Y5ttxyab2NfiTNheyWi5vON9qbZ7S5nm3kF0JTrNGLF2t7I/BBRwPNnbqBYlrvm6Y1fQiy4KVRL3tnvEgKp7zAVaziRXDBi+FSH5Twkqg6LW1oL3EvJuSQyVz1zHu5W0pumreMZuiuIQ57keiB8QOHedSLFBSCKsiu1yE7QzOVw/bJf/x95nZC6sT0wb2TMiiK3JOigCM/6JAqT5DjId9XQnGPYMXSkY1A5ApVEmou+iL9A9SJmDU8YvqlWKxq94AU/WQaqijUiYSb9f3ePCWKPEjyX/mx5s+eeSdEnr1hID/gezEXmUuaH9K5o33FgsyEWuwJo6FCKg/6zxML1XaUVmeiDhVQHdJA16lHYNuoeZ5TSFE1mWNTQsSHzlQu0SPl8eRRG0ayWqHDkEjpKSTGKuHTCX9Kju9EupjoPsqQjtJP7RZ8unBO0fk8w+vUEV2gkmHIq6ARN/4hTDyBks2pxyNK6S79xhqcrX7jb/1P7IXbnb107vbqem/3Hty1r3hqac88dWLDyaXpD0CfWP3h2FsTPON/CSNWgMsuLztLvIvsuRS6d+/C7j/Y2d3zzt7gIujeerDz/sR+83/8n4l9bFvtC3gifi4/rP0eYv3qWSvlWz0+IJ+o2Ma6u8c44lW5Ymogk14FHZlGujcLc2KHRKvJne5jB2yofbpg/9Jkm2POzW1uaj6PfNjdPVGvwkgjCrmS5UrS2MC5lPbogwjuyJRc1pmWy6AA6dJIdmOZsRA89CnmyHTSGkdPyBWKz3y5zdail6/OzsZPZusCpUXJqagGFRfSiYpC8Ww5IyyQTB3W4qU4M0g1ViezXf+JbvEgHIo0OzAo3ZRpZ7p4BHox077chOSoH3QjxEWMMHphbh4wnpPTBz/lNRzl0DNoUvaKtqImHscgG0G0SMyPuboSoDrosbNeT++tY0J1+ubKBA63nQ79LGaxqJHXYWDQYoazXlGPLtT+u5Wcr8BxEvsZ/qDykXgtR8cCZCQA01U1/GB79ImMbE5V8RmrrcjJxZfM8SV30gkoBsmdIaqQH059SfjilEfceMHIZSOXODqg6FPsHYd8HfrjL79zYIk08VrfHuLQMr/4kNaLiOwtvSrqRNTCoZeXvWwcdh8Yl86G2EgYI2KlYzxjI0GbJDg9dVyMuEbkoRMGGtALxRZ5Ww5Rgl68dGiq2PDJ0/RJPjGXs/EX69FzzQuTdA3Qtg6fM+QvgR4dNR4MCO1pMUCRaB9VajwlyDn+oKxYjwZZw8OCZLEgbXUpRntaLMfpO7LiC/RHmbE1xCCNYDQsmtayytIz4qJE4egOss8EqqJPcpUnMsQExIxpVzOm32GVDSGin+QRRWZ8VBJEdIMUWT0E8qzuJp1CTnSGguNYPBNCF0MrCMdpsoV8yV7nVsk2fTMqFuTkpgU4uR/8VzxAfiuBuSTLpUWdE/rktkONzbY34f6DR5aQcZKW9uKLr9nHP/pJu3nzmfGrnsVybCbFnPbdPTayi/MLq9jYRpcAYMt80GbXhW8OtEUj9oQfBkhyCptDy+XPkk8/Kk6tbRcWfaKaDk/nFxem322++/ob9vrtO3bn9ht2h/QbHMzv6X8SQ481lwXz5QGfeuoPgJ8rhq55p5eCAV9FpLknhtiVDKClxUBH7vCYOAZ5EQO45WVCcjQXNMd39FdzfMe81xqw1lwH8eITbT80pc8fXtg5lxq6tFKsF5f60rKOlzDZTtAnuLrs0qecGy5WxFfjC+pXG4tHv04tXTr0kX20NuvlaAYvQtJFdPVL/cPcMRZ7Xgr1MiSoL1vpvl2HHmvWKbUZ4GLkATqH/rxshQ1jPVjz8iZsibf4wda0HgzjeHP6wddpkWHXnDmGLKt88KCQ0rGOYduaph7zgqqhq3QP3khQmwLxqV+KRabGyEsKmXCRZy1SQgwRjw/VR/6eQ9mWl701kM1kQ9kj5FJnyYvTc889R786XlJ3vNDtrBvXTa2d8Ss7yJCcjjXqClgvY+1UzDoafsGciPWMDwb2o506dI19FH30EqF00KDXNQ+vg1f89aCIi1JGF6IzUxwZeTM+Lb8WjPwxKk2ceDRzlwlgARYFlRUvlgIuihifCGpHubiCQUoIZERzZEieqY0UFErGAB+BTH2SGEPlm54oBv3QEhlICZEjYh0a0/TZhOhvcB49Uq0XZU4amI//yMKpnKGrw+OScwTRYMHo8YQtjRhJdAOPi8LEU5DXyS/lR3ohnNZAGjXnbKuzROaFSGjGONOfTLvuCCEwxLGXDqxVglpzBGitL21jLQfx3BRz1ZtkNK214zcEm9XKpl8hFg9K49Foir6dhNPG3PtoMwVlD5fKwxfpCFMSSq3HU9MQ4JPIkD/GGSXmwMCFeMc6MMS+jTuHPJqL+Pgh20x0JCHvuHRMh05jmijq0KZizdEh7DKMa0yNYWPOk451mliNTFBhIGGKiruvvmAf/iO/y77/v/tj9upnP227C9Yy1uj1g4e2vn/f1vfugbu2uXvPNlxgKX9+74Gt75/b5tEF/Du75Hx2OTA6ndnmvLfXXrpnt1++jy122KLDdljZ3Txlc+ZF1lmTMSugBTm3scfl0vCClK3kxkqTGV8BGntgyZm6yEBOYd9VvoWvpUxrlD7pX52dxXuVvl0grLgQ0sXQcnlqSz5Q0d8ZLG1juaWNki0jJyPPQRES8gsgbR6GGm3bsf4N4Ysd9sfA6JIsh68mM+KZn95qfATxBli7lJ/w4M7nJKI2wJNRIo/X4WjaAyARkGvJQhUeujTz4pZLxj7Yhb6XTNqzuOJs0mLHtlnS16WtTlcRLzlLFGzp2dHT6g9jhZqRT9AL8tPYAacvOeS0pnnU0o6njB5ewcUV7HbiJ9imt9PTpeVMeaIcGU6hMMlTO9FvfETf1Ir1gLmifUbpQd8epix4YK62wJegqbzj8kBx7AnwKh3g/Uv7lc4HcX4438Rl6/n6gvPX+biHE6+FtWlvn84I0ZbGURMU1HnO+PJOEO1M+rGfibcaDZ2kn/ilGzyagxXb8POa3pPe4y/4DPJi7dN7Y/CLj3LmbRc+0THu9Fi6IHtqZ4plUUw6ZRkvKIyPB8hOJdQn2K/8tb/O7o0D99gAABAASURBVO1b+/QbO3vpYW8PN509vSj2lc/dQsxgfnLC5Q6Df0JFJ22XJMxOTk4qzEzjuucCqLTFHp1v7Q0ueu8+6ol7e7A+sUf7ZO//5g/ZBz/0rVZVRh6Ny05XsadvPSwg/Bqb1BjbkGb8dFYYsHE/1xev7IFo2Tlg84+T8sm/iJNnS9lNcyK3rTUjaj5XuueYL8llu8dhEmr80A35lT6kUszyaZbMJEvfsF9wybxgPwmQFq1lrmlfcS+GeIRcDZOuU5y11mFXP2OhqrgZX4HSV9szEorABFejmUkVIF9YGIWWyZibxpqmtZa4bRtrlyPg85xRxAFxJiZfPFuiLBW3kqAFzNwA7TnIwL2Yo2DQVfazAFXRIQFkSq7TbuhDTJoCgtKjDoV0cstAL27HsGs/jBOOBRFnshgldmiyh3At77TBSLon2vxCgM+REkAf9NSCG0huGRvm0oxxjti1MFIGt8UPyg3SCd2myaDDgRx8gviiCSVmiDJnrOZ4ItsSelFEjqfCIcW8CVtErKLH4MiquF6kOqIx5RQh52A31aAi9lIK0KRr/LBJFrDFZBcnLwG1v8hAcCyoLNyi6cXgGB2XGXqB6LQoaoEc44FFlWlPQCPZETkdi2RFx6I6Aj5tJAN1B9rogGK1OZ2iUBejVb1NBhSCOLBpMUIsxrEB8WKy48VEL6315XVtm802PpVba0OZwMutNhq9kMZLDy9AexCXSOihBaMC+eRDN5Y+w4howRMLqX3ZSoASdHySkhroL92OcZDdlO6hdfo0kxdpbXaxmYTuA/bY86n7wEuZ0Bl7SrSoelSTF8YhVPbTS5RenjAn8tGR9gcg/QLSiXlqoU+yGFPRUiaNrzP22XPoKZ1k69AxGgtyfZAn1DbkCrGAox9xXPgwdkwNi+FIWEDyr4N2HRjtwUH7bjyq/HiSR3fER06djrTIlTI/pWsPQ8QYRT2Xft3kc2w+l9B7bLrhBbhpT/XBp52ve+v5uKRZ3LBv+pYP2fpib//yx3/c/sH3/WFUOWoIYbKDGnTp62hMMRF8QUV34qCprKJgzzSi9lX0RB3AGpyPwVpfGsZBc86RRZsdPr9jHm14md4BzamBPtDVanvYDJvLD6tfdvHSXuddFzxicQYiudMusArRZSfFgqjJaVgh/AMqOqgtzUPJ1/ze0r5i6SKa5pcuaNbj3NlwMaWLnQsOZPXy57zOM12oXKyxMdClygTNS81PfP+cOvp2yjmXMKqrb9DUy4Q1Fy+7uICONjlUSAcdxLbUFYIPmVsuHA79IsW4D9hRNtpRb8t8nnjnT9S5MNOlj74dU+NHfGp/weHyAh/ZmPq2o38xN5n30kH+gHSMVANmqz5Qs/EUTXaNsU+kZN8o4UGhkxdiz2F+RKzxBznjC5QzXDCzXKofGmsGRG0TKUTZIWFcaoTgiAtz3fE/yS3Ik0yt6zhCrI8DC4VsGJdr263d4yVQF2G6+AowJjoo6fJvQsdcwrEIwwFMzFgrsM2guS9dWag6Lt7E33Fpt2dc9viy/EdjpPyWfIwjZcHHGijeSNPOdqynC9YtF3wxdhoH0nUd33JRtcXnOWjCP9WbYtlJ+mi8JkQeXn3bYq8YG4gvbDj6+3G6kugrRD2rwa8+GVmGKWFWUswdZ74ZMUSCwywQfclB/BUeEr70p8GvZlw61ISeoMpTscrkd05mAgxPDHLBqUC20IYjSaaCSHA6Y7z32HHP2qB5Jl+QHhn/k++1+HOL/2l9Cx/EJ+WX4sGzqy9OvoP/YGqK0Ay+RmskB/7CmUw+HGh5MSbfcCnQ8OK74qC+JNYZuVCW6BcuydI4oC6jFopbzAlHJ/XdzNX0XC4fgDOaVn97lVeWeiGAL+/wzwB+GT6Gj6uO+JNr/yyWeVlo9A0U9GmkH8htY3Hmpi+JPnlij3WEqw2gtlTf0S3n1jJ7gWLlzZIZvJ6zNciNFxNeUFraWeqdAN5IK+bT66UQ9uBiYPoVC3TY8YHCv/j7/7u9/KlP2CXjZbz8bfdb22hNfri2h/cu7OHrD+3OK3ftzqt37O7t1+3h3fusgY9sq//hJ76RemHdrrfh8tJ260v4Htitr/41VtBN0NoSZ3p1TUYJaAzwkTFt9MeZG/O5MmXzgBvdNNUvJAQnFhg4IxkSNGg9+h/QmcZuakH1A+Jm3JFqyRwRoLipzBBGShwSRwwjT5yBp9KAAwzP8Icah0cFv/IwzsFJCURH/MpdmjngBfyEF/Hoi8jXgDrmssmIjJ84xFywDTpHnNF4RCbOrfyhsfllWH5Tsql/cB5aQLHkbhnE5RKx8ZM8WzvLaEzyMnLVbgVMCoP0N8spmeqLhEHNE62407+gYDrGmXHRe1BdCwbOrlvOpntioYtx0tpQx4sRG/kPYznA38E/gn1hq/2ds7rW+w1rv84VF+zXyscHYJwV9Md8dW6IPYvzhPaJK+s9+78u6IZxjdI6tWXvCT7OBB3nxIF1hx5FZ6SfMPFo/9d7QpwBOKMoVj7o7JFTu4q1f+oMIX2U1qXVlv3q0FbHGX6INQ+j1fbi+SU8JnNj+//wd//n9tN31/aZ2509PGfce7d3vWVhK/zthH6enLgxTU1zVSM4wU7MLvFFO4ECUpPtgnXtYjMYy4Cd75JddMUumzP73r/5fSjVh0/rEWOnMwhr9R5UG9MX7CvbymYMKXVqQF2TrxiVVdax3wraI1RX8Z4K0/gjCc5aN+ols/CzMR5LbNDcDFCD+iz01GNWEtRmcq/z/QkxS4ECECcSE7gSEEKoJCWqX9MoJPIKtE2G4Oa0QSKCj/M3IT25yoJM91FSBlA2OQXJ6ZkQFB6JfEJYsmmiluJWCpuKwAIbm6kX81ws6NAK0OYa+VKoCyh3d2S58agwIlkUBdGNoLIEVSD6coPkUTfaU0wbPsIo8xluPurkVxaZSkchah8HrMyQYrn6nLIxY8aF+Jg90kmdPLRDeyGXrl6NxZfgS9Vejs0mYLssNNAUj/Bc+Wc5ag+dNKadvjnEQUCOXQ+vW1NaTjrxSxVVqXCb6IrJKaKIFKphvsiTg0bAd2SHcEClJ4RlKCeEfFUAkYYWYeSVPhMGFro6+cbJQz9mUVRGhGnSMYNsHjPZBz9sOdToU5b4tIVPHlar+knMKQeSMyD6hAX5U8pPl2d2yoFE8YJPmZu2Ndm42rSaInTV2DKxZLch7NmxEQxsCMO8YFIcqkIxfVuo9qPD3lCoU+sqXSXSAQXz8Lls2sAy/Qi4eoplEVrr9cgeETaJBzRkyY6k5HlEItSIlEJI0kOI0RP1GFEz6oRU2ozxZDHV4ofGMFOSEADC/ujnwLC9h8xaFv6RoDh5zwyTB4IFKeqwR5mTTDMScip85He4BaI5jHk2E3UZ9diosBHlaBcqiz6lY8ggiC/AxtOzGWhRF49GV7oIhk6KYyxiPBxSBrRJmXivgkaPQrXgSKCK5MtuM9BjSleuzvYcWjs299iseo3tiRk2c2zx4kuv2u3bd+3RRW8vvHwPfzqx59/+Trv92uv2mU99MkRMbXSjb0n/pm0sT+AlRD7l9KcgV2u0s1ZU/y40Na4jtCe6QIfRIcSbxpLBMB2GM+t95hCnC/+GA3tZNNZw+T+D/EKfbuoP3o1/V6i++KysYV7VudXYQTf2DvYH6ZLQT7obdguMzU8RI4FaPN2tUEdom9bik0E+ZZfsBXN/xSesq9WpCad8uLFijq9Oz+LT2DPyguhaD4QF816/l93k1jJyHT2utI/TxKGCw8TA+IWDxSypPmf6gUcktmHltNfL7SJ95VEHCxKeMqVJQuCkKXkTMSiHR6pJmQYjREa2Kk22Fnu3jIHskdFf64bmZoCOiC9QsskPcvKIlZ6QW8aB8uzwOOWBRFMVWXuMF1Pc5NZyU9MOrVDmsYeO9UI7o67ziDCmE3HClSpf+JJnc3QukomcXLKVprECzR0+ZA0YtuOlXfO1lGLPPPMMFyo7Xu42fJIKuHScDsFxgNU4MR6yJNVriDySGL8u0JnWZX37ssY1v9M+ud2zVm8Du+klmkPhjhfRyrvjsrvyxyUmh3OV7bic0rfPdOgXdFG4Pl/H3/bY6yWBw3xcmqNflTPKUF7rkfo4Qv0Rz46LQKGj7Vj/8Sr52GNgrVY5ppIT4aK1r/LXY8im2QvjgG3xc8f+WhOSe4xLcmfAhGq24ycSEX94RkNQFB+oX1oKBUP0sc5BuPYI3WljkkryKgdjObDu1XMDXNhR+mjNkv/Ln3JpeImcgH+NviUe6dFhOwl12QP/i2/0sM7JLgHSnrJJHkayimiFampzSpuFfZHhqoMtlTfmhlkyw6ymOBJkKDeliROxeNWG6iZ0TO4Uj6B8WiZotAbKE8WJMiftagc4aROgi9Fp00kn5wmiT8jX2pE175rWcqP53FqU4ROecrQtfZI7XXbKHLHEbbVhyY0V5Dh2o4CADC8mWsveIOS2taw2GIOMXXLbWNO21nJJtNTlkC6CFIMWfOBbvtX+3A9/1v7MD3/S/vTf+Wn7U3/3Rfszf+cV+xP/10v23f/Hy/ZdP/Ci/dd/67P2X/4vn7I/+D993L7zwz9hv+ev/Lj97r/6Y/Z7/vI/tO/8H37Efv//+P/Y7//eH7H/6q/+iP3ev/Aj9u2/+b+1m+/8eRbto4PsS5fMLJnxxIXkBkArhmD0pfbVsWeOvRIrkzYgmiMg5GickxsGwsIIU8CfOi7i4pzNmqB1Yac1hbVl4FxbvaW2oycepFpVBrIc2QaQWt0dBcVnaiHBmpyUSgFBh5+B9akCaZxveMKoAK9kCYyTE2egWFXFQcdRiRq8a/tJsuQ5yFcfPWz9VRI5H+2RtXYLpbWDnbN5tJXgnMLYE9GLh68UfEhQPe1HIQs/aUHQ6K3xE2sBtujon1DzKA2NYvMTx0SOnvQFVRkGmQYb1jYphA0ec0YekCzSI7f4tvy2HPo+VmHbgNegi/86MnSQ3Zy+C1prKnLYQfPHUkZAtpqmUbSIQBuSj4IEMiISobpSV4D140wRxKSn5Dg0+kpHh/C3um9tdRk1ouu2pg9tO/YV+d50jjnsWzs+mOjY60Csoz3vMvsqF61qQCk1qUzEh4e0OOSuplT27/2232p3Hg32yZcGe/G2GW5q7/uKU3sak3h/afKPDrk9lzwc502QFEbVhhMzPve0kk4spcR7ltmmM1vDtBmKPeqSfdef+rOMdw8GM8MWI3r2AV3yqd+6SAsw96L/YoVP/FQagxtbq+mDYe27OotHHXxN8SD7IVM+F2MW9VXV8SbBxhg5BDmeeCUrwBlBHyqFLPxVKqjv8u/rCLrLfxrLrWJ8xyUUjamrD8K0puiDR13eCdMHkaKrvGMsB3gFakWQtkLsuSSwWoyzx+aJw0yfnqmSJxqsYax8zS09MXhCIRaUTljBEa3IrWFStCz2DchNS761nOkQcDrkXswmOdSqNUlcDyqAT7xfFiZ5GERJGX+C8geRuCvhAAAQAElEQVSgf53ukEjTLmraBJSNQGENk5CIeSA/XLAmcUpMR3r2FdVisk7OMTBIHdCADEzgAOXKi+dKPeomd0v+ZJh0rQ+eCe4poNE0dPJcEJNgjINr0lFxEKYHQpEWnR6TNapPlDFBuagx1lckBG18oDYp6XVApUEmoCVdHlgguopxsgUdQyiGzaROtJfiydg4SCPMinwOX1vyQjh/yrRa2oKXT70ILscXw9VRvOQTqGOorG0a02HIPRstRLtqnyFmXNGTxMDioDEcWNUGFgi9oGDWcdBZTzDCQD+0EMXE36tv9ATaQH1mn0SGx7na8WIZ/YVGMf3ITaHthAUQCzcia4L0IYSG8IniIc9cWVdkRwQYKKhU0ocguVJpGP0v+gVBC2LoSlrcoRt6hW0XK9MfvV3xAr3kxbvhk75prusTxpjz2F0v/k2UL0yXBi2HQx3+Wsnh0Ne2jU3ILeuDZzSUnrSIYrKfbD0tpPEShb1lCMeJEmw1wCw9R4TeDAhUre2wy/YA5ugn47Zng9RLo37dbssnN/pWlf47YOX1jZGKDS+cI+DRJysTNuQF6cT+IskjiK4FTIuPowbzcUqjng2X+/j99Y640wUQH4nk0trrdx/YRz7yU3b7zo5N2eyzL6ztR370H9nTb3nWnnvuHfbyK6+YDkxxEJXN8B/nsFqa1lodrONiYGGlaaxkAbtS7hy8PJEmziBkRB7aHLtpD9CyaxqNGA5nurupTm6LlaZhPBvaYlxpa8HlT0ssLBjvJf7Rxvg3lqcxRo+2aU3I8nFQBB/HPeWxXRok2PWfhDbw5JKj7Qa5E+SDS9pbMt9XuvQJcPGzEvDVs5U9FX8A8IxYtFNbclm0RNcW3y1Nxk6F3iaTX5GI1uU/8qUZQb36CJ6YpdCVIY2qZBSQNwlz5Stwg0iER06ZoOjh6JCAW8450Oglqm2i3y2x9D7jQuvm0zdNsbCkz5pbDTbOgULda4De5Db244jJazyE0pSwwTQmWgML7QeazJiPmGgcfrNDI98iMy7SNAaa1yF3yVgLrel/5Wjbqr/8IefWcosegcbUH60rC+prvZhkqS9CwVeNn0ePHpku7nSJF/9Lxs0z+o8N9D9mCNhkdXZmcemniz8+BFgqv4JGfCaszpAhrIhX8bc5tI6t8J2lEPNnadInQH+k13U0oevUh6O40LeSLaNz9hLzJrnjvAoe4yofm4F/JPeZLzm89PVqwLEIuBaLCCVPSA+sdF8YVJJogTaRMge5oFCFz+SxOeqJpOhfBZClNbi2dV0ghQT1g+gqC4Sgq4rSKByXeBywB/bX+pJDAX2TbXMu1gr4YhbwubrehQFMc0/zOmowTpkFL17kPFvwFWKl3Q9jJuYR2mqMR+1LD08yjbcjS+1bNIOS8MNGX5QelYeW3DlnIFvtCOiaaS/8hnwptTy5h2/QgBlCPUAqkQq+TD8b5hrQ2Ye+LkGd042VnM2RhRDTup5VL2UrY91S4CGdgfjckYvumXqxr+PnuW0ttwAb5jabeBUX1YWvgARUFyUJ9JONTrYhRb4G5Xu8Svv6Ps5QjALG6UegoGkMLHRpzNuGdheWWacb5m2zetoWZ28Fz9rZLfDW5+3mW99ut577Snvr819lz73ja+z5r3yfvfOrPmDPv+cDdvbWrzSnL7X1+qQphg0tJv0ei6tO4kPVqCQZAlYnn4CEeoxE0JWFCkHPwKHfh1QUBNNYQS4BMXKHx9gselCG4/C8LoO8AkrqTF//gx74OVRAogqF1Iogv7aEHSbQC5QmRHFwUona5qzpQeShuSGQjKCxi0Q8XBJxKWKvKNQt+EfJhbaEFJxXH5Xm1NFlq3woM9aZOqpXcmboC768NNEQRF90sUPEIUt9DZCGMotO7pEe+DBNOh8AeahlpGqA1xkDp60WZPkYfpyhqz3ZAzMeeD1Drqjzs7HQuWTixlrqT/vXiv1G52KdfwJNy94nsJ+QbtlLSm5NcyU5egnowohEe8kdm+YriH0YumwmPmpFjcQTbpGo62AKSo8Y69V5n0PfzBm8QeeGi9imba1Br4xOmTFwTwihLkYg1LR8FIRNsXuss+EvFD8WqEtAtSj5ix/+6/bavRP72OfO7fb9tb3trNjzNxprTnivOTHTZY+dnLBzmenSZ4IqX14OdgLHCX3QWtH1yXZ9sTWXP1/zdd9k3/YLfgHzmCukAW6ByKw27sQaT41xob4gGzjpCcELO8EsUSMZ4+xKAo+0iz8f0slJIxsGymlQlaFFRmn0kJ0oiSBSsPNITk6BWLqIIeQrDyKfYEjowVm9eEEsGRWA8HvsrvdJIf7OJnc3uvRTXugoj/GRA/dUImheH+ukeSwYujp6wUKICmIljQ48VR6IB4ukxTBVqWKZgJawK8cgjimnQ5osWlAK6eRuqQDYVBaYG6fSEwKsT6D+zEiTDPoa3fjSaydYD5jkhMoSRqmiCtkNkAlDMwh4ZnBAqkaJHEkIAxc/3TSRFGP7GFylqUtAV+wML9XwNVonyM5hN2zpUkQ0GJLSxF8sSNyE4KWhKa84aE98OFRAu2oqojErnQ7AcUWHW3zkosi0VYhOxaq/GFItE60yixhwnhXqZcU1Fjhky8E6XuQHXaDhn3vSPZcDmghCz2WLFg45u4BRGRaN0xdGCJ8eUoTGFbknkz9nR6cMnAnKRHXlQXLRQPIYM/dMH3OkSZhPMhXDgzjIHofAwkYktGNciugs2OS1ME/wXCzTblb7lDltJq/tJacF4GopmczOw5XDWCRlAIFxxxDQGPXj9Fgm0nRBpVoSICmJ/rSxcTSmg2FuWytsHqUpltAroY94Erqnkk0obbaSW1ACLXwZWtM2ltvWMmUtUJxzNqeu+qR2OaKhZs8FyJ5PAPa21YUNn6RvdeBHyeRTf+Eepws94qKFp+YUZAToqZ7RXyTiJ5qjHfX1CcFutzZhw0K622xtt6n5NfkJW+hrIWjr+HWhc/gEfaV2i89JJiKjuSmmwdo2utU0es2FpNGKow080ksbmWCmTyA++enP2Cc+9Vnb7C+xNf086ewnP/Yp+8xnX7C3Pfe8ve2tX2GlydZm2TGb7BmIg/KpNUtebDm4N/qjlbJzKeYJ+2Iz2Te5h18W4pKdsdE4AYcnA2LTwBuaS1V01SFdNKesaQsvyGrj1Fa6SOFSdaG2OVy0ubVcsjn/ZBeaMLXpjK3oQpubaDPoYkgGj+DEHvVzaSKOzTIZP05Z5UmWyFdIBhnKnBadpCC98RvW2j1+02ttIN0z/gJM8POkbdWXTkLbNNY2LeDAxkXAQnbkYmXBy4dwGulVXBpEGTZeAF28FHx7HpOMLUELSlMYJ2TKLsjWxp6kIpDGU1fUT0efovHwjH1KrUedlhe7lsOjsEQvoZGtKWviINeYxj+3mXojJGNCHmmK8Zsyos2N5ZIfg8YqkNzioP4EHtUTj2K123KR1rbIA9KlQZc8pqO8adGttTYTU1ZGtNCFhn7oV9CX2HOS1VJfyJ6ZF3vGzG2Jn63wtxVjEpd6N2/GpZ7SKy7EVk+d2fKp1YgzWzFmq7MVsdKAS6DVakVetIqFeBjr1TUsyC+4FAoZ8Cyj3VPqPo4legVWC9P/ftcyTgU755wtbCQb0ueabqEJlEGTvSqdvPiOIL/A62360fuMpuRjgDAtL4/FVNYe2PHS3VHYsTcOIF7EiZWuGPdG5jsp1SLFXIrUISb7swv4PoNJt0jg80q7F6I0w5wmrsE9zeXyPdnGoz68U4i1H+3pZ116MQxlLlAfAYiOHBT46OHA2tCxNigWpfZ0Ui9RZQRz0z2TZ+bSrtp2ZDqT2Mkn9ygz8givYkIua7wIVRVz0oFU+V0yom6iPnaY2kmUB2yuw8JtU7896uAz4UPsA1oz28Yy+QBrbthJfLRZhSBTeZAF2srABfKOLob+zniU3FqL/wqFOAA9s9bliN2q3xIn5ArGD/2UHYXYFEViPLQfDJM9sHkPTQi7z3RsBT0+9OFiTx+wRFrfpGEdjzMfdSc5iI7geiYeE8zN6Q+UOaj9ONvgI9fjeHGKM/gelaUD4J0HVcb60QIybQZNUJauQE06BTFGiVRALKovkCZEKpGYAjYLh1GDgMArF0Q58Qwsiu4qU1/03iAtUZiqg7TlA6WJhxjf5kCk59QKmiX0T6bxM16wVSBbxu/jKAMknyhCtIMayohPMCSqXY3dVXSYVcy0PY4nrKoaCNvgX45/ochISxEfHh7JBIOLdzpjF+ZdcpNdNQckd5D+KOsp2esvfMxe+NSPj/7InIA/O3Xw6/Bb+a/yKOGKJQsejzxylU6OXbIVypNDE6D5DOSJ9gTUeZBtOrdEPjeWj3Fcz5BvRz8qE00xiLnptCe9gPocNdDFKJ+BLT3E6ClEBkkGSwLF9N4g5KZlPrdWFDcNMUC/gm2SO5JyVJa7RYKhJMjUciPrsLUQhGAYHz7GER0y3/YL/01bPfN2+9hLO/v0a6/byjt7/uZT1tBWj5ATP7ET0peMY1wGUV/f/BFOSDf0tZjzntdz/h9s013aZmf2u//AH+S9YIjfvMDh4FRwOA0zuSX1BxTslluNSbbovydz1i04iBOV3KwG8vCIf0RLXNrGCmuqoHwubvHhgBMLVKY6ch4P8plM3UZAjtIZmaJP3HVu0Q/sKhpS0aNK7LGPaBWUYAunzeQe/jmvwV7mOsYP0pieA2PV2bR2ap2I9W1sBzak96pHZS3mUkydq22rPIRoYZmV5PCgtDxBi8AQy43YtGCO0ALN4iwn6XSwoI6+HaGDRs/iqrRkDCpDhZBFa3IyVjtSU6gUuh0mPsQxXtC+tHiSVmXPbn0gf6mpcBy0wPhYjcaVJqI+qXjyCL0U1wQlsid1jamlJNZSl2HRMAEGpNpjTGOjru/CsQcW0A5bhu2wYy9ebDYoBspPoLZEI/c40H4SoClGKXLxRB2ICrLzdYj+ZlAvDogUD5nFkByIDC1BNxpy8omyhMjkLgomdOWIiZQkUnD4TIBP0QwKKxtPDaM2wRGyV8dBQZ8CdkeHhMNBAetgL55IIVyrH5NjlBVpbAzXHGgRldAMnVyTTfOFOGtjYYHWYlOYO/HJWmGxgU8TvZAWYsFISAFIsQqJJAWPysUvKB1AruKWxWvJ4jGhJT0tSi11haiXWLwkH7ACojvtRUvVLaJf8i2BvnYjgk5/wwP0mGoiRwuVdFAf9LKmNFoHx8jK2ssqgG/q8m3Pi7aw3W5tP2K73ppuqOMSZb1mEd+yMDESIUADUWcmQtFCT/ROxNgwueMfrE/MH8feQsIuBbtLF/Vb8LHv1KoB3aUntYkcc3gsmNoAXLLMzZFNoQWqGqQVaF/lJMUjwEyodZz2RZtgsMc8xf/kg0L8MUHsy/S1uOjF92I9xE4d8zlAGjKtYAsukGJRYDPUy/bDB4/spz/9Wbt95w1jv7N9f8nLfbFHF1v76Md+yvS73c8/9w7763/it7EJHX7k1wAAEABJREFUdshACQJK0h0S9HFKozXlhxBmJ3voMvzqBLSpTnIPm6mPIhsjI10F5ZO7lczLBr645GV9ebq0pb79ExcUrWXoyZErWP2RLPdiJZc4gOQ2m8ZOoDGahh/Wmc8LlzDFMu3QKUp4wqLyZCkyyU1VKUtjfTdTANJ14DFg29gEiSMvWhiBagSp6DyEnKV7i62XXPAIXA6creyMC4Ozm2cmrM64QFgJp9DrJcCSC7AFL/0LLgAa+h59azNyGmu4FFlwUdNQJp4VfCpXezRvtSse+osme8gHxBOyqK+4aZehU4O9G2Qp7xyMQ8aVB7LSCNakmCfoEnJZL2rcWOZQElAZNpad3fOsh482UWzY80oTT8iI74BjBvx7tHnPhOjx/z1joUvOGcpzbhgog/u4cl0c5KzoUErhspbTHxyI5Nmz/uytj/qd7bkc3nM53DMXKaAuA808xH3lwvBPAfqUJE4C8um8HUB16NcqUpzeFBnfnm2ArWP9TNhU4zDbc6rvyBEKcaVdqT/ze9VJupCcx0Jp0R6D+vYEYDACx7l+Rsd4DFdQe3u99tzE3CYy4uz35ceO489gvfKAY4sj0Flyjz9n26TKnyoXGVQdGG5AJ2rf2J+gHgdXRjIUI13rgtaIOD+wP9aDsgoRQiR+F3+gWEbXzNyL8WLMC/MnCZRXHag0BkkQDpZlOFWW0BnQvEJAZNV35LjsQzuRVl5IbuFTVSFz0eCRPk7srJna42q+IE6MRCgQY89cUF+Fqg9lwZJIHIMJh1/gKLDJlhU9QnrO7YolA7FRDzWIEaQEkQlQGAjq01/oYSvpR1pFFWqzpqr+iT5NNDf1VaW0jiqDdbQdYzOfjylBp2gHxqqPk5pCLRcLAghwyAZUoORNntSl+7F+iIMqWglCBvnoECzG+Bxgpm7NUFmMR4Iu0BcKD32s/CFmNlbNRRNj8tDWTDgk1A9wIIwp6YuympnqQx0niIwnz8oUulSdKkEtXdpl/C0dr3a6qghsWAy5kkcGHlpAps7YE4bxg9gBuiA+YWCtUEyvibyCaLIHBAIEngo1xZOQ3NnjnfOb1knmHvNNviTIdD7eGrgPltKJPbr7og3bnak8wJ5R97xs2ldjPyzZvHjwSIeCXwpOrDpR1sIPX9RxZxwrDJ3si/3AA3flSkRX4OZpRMilHWJdVAlqey6n/chT7iNq+4f6yR3b0B/ZZdRffRAK55nCunQFLl63TL25nVTlBY2zdYFHcPGUWjbxho7QTT/jOOMW+IMIgrxMUNpsyVnlX//Fv8xe3xX7F5+/b+dbt7ffzPZU3qDDXo7H0ReDXeb4kz/GRdCJ/BBcXpqVhjFPboZv9fued4lLe983fJN9yzd/o4ls0iXVtuJJGu5ITvFjrhyl9THzjAmJcxk5EqSIfYTagqIIJAQA1RPIHQdHRtRjn/AA/SDOjJPoM6/msNabifAEWSpCBUk0jUMm4+M4JeIAtOSHyhqBnoHR+1ictzgjDayfmoqawxPQBVWp6LFgFXOlaUqNTpAwIfIkhsmipA0nUJa2cAJKSAx6udGBjkHrdKhTGnqHAgNxRV1AJEL1JbumqzUifU0P8VxZRKJcnf5CUC1kVoFkSMsKVwD5CeGKVDLOBHMWdw9bpbAVD1TyKSKNoNGGRGTg4+nKUI8kQXaKKB49NrkC7KdB08tkYL7U2DIBuniJ3vKy3WHXDvsKA+Mw0CcBoaM+tE2b0juje25xwkBrcsRgkl2uYxoQCboGJ38MUwabQA5xkSVT41SLyUeQDSJRH14jntgvueVpwSvKszCSF22CFm+PMmrCr8kQoBUoVo1PdBScNq8A3lA3qQ2g/BG/kqKqM7DA6iw0ziILWExboc1W2sZKvERl9HbY0UBtGT9h82Sy8QEHHpgtQNvUiiRVa6zqQKGWUU+LxojMhA9QwUeoYk1XsVEPAYqJCPibnvgZk5RzAV4yplWC6xhEOMagiqPsTJzps6A21BZqw5jCS5DEway3Dp/VIXrHC1jHBqxYUHq73Vj872a7tW0pH2j72OUQVhXH2iGbNul1pZE2zzEGCT28UJKwOWn5tHuhGIUdmBDSTKKoZA5vgHoJOR4o5hojEz9IyFQaGT4DuchWGxnbX0HTWiMEvY0G45Jrx/xkTm6xxZYFV9CF9x7anrVQ8VZl8TdB9titYzhAv2cZZSTguf/gvn3+xRft1VdvY7POUj7hE5JsPGyzvbS7b9yzz3zm83aP+P6rL1r8Adyw9460sLHd+dr0h471+8H6WyQVazvnAm4NNtt18Mavu1F3K4S+O16iu7hU6o0fbGFgwDZ1vAbGfDisMphO5ShJVExjI5tTk6BCoqOQpnQUJep4ULxGpKdETxtAjYoKeRoXsmOohdo/cd6gSY74DH2VVoyg0DkY4uG0G4knPhLURHsRIycJCEv4TYXTXaEQA3yksLEnT3QdWJIEcBQoK2DicWTFukVDbn7MWNOQ3CkBUQ8/k++r/ZKzFQ52KXu01NfJix+NVY/qumfTWuFeWL8AckogWUFnIU16Ia2QFu/U9vXYDOG1mceeX5wX39G8D+DvzIlhROxj+J/WhVmwHBBQK8aPowNrx5Z1pou+irdjLsW3+Lhs1u++ay50+Le+Gr1H3psDqaFHjTVH6/7bsQzi35Tpm6NVrz2fogm0PbbTzfsx9OhDj049uimuMqVf7Uv105o+foo+odJptiauPcPq8agFSgbiAe1KTMbfDIygiuYqCcIxyDLGLiDj+pjOeXzFf5ZABTVmIXNsLzlSBfIJUBhs1x/JK1/UDZ9109rz+JzCvswPjUUgBOFUEfPwUKEmEtG/kkCbo5w6nuSVIMKRx5KxXdqPFLGK50Il3GUBilON9YQmm6hESYsxgJmMuBLJ5M465OIWKxRe6Hni2Pgovqnus2hKJZEnGWHLSjDpCSdRT7VxPlAhbBj2DCFwKyaSHm5ze6IIkqHYGaPk2RzdnLRgYx2VG9qmEUq7F3inEvXFI6M5qg9Dqx5Ipx8qIBV9U/oKpF5gMH1IGB/MiEHGFpR+DNcLkB4kze0JaIlKdCf0VHxFTJQ5ay66U6j+Voz16Lvx41E28SiGeBSg2OzTidyboC3Z2jZbIS5xznFaQAnJov9xacYCOmit4n1B8by2ceZwxsSGE840C/Njncyv/hvLJPZJwFIzeRqjmTAnZEwBNxt9Kd5d0CvGlzVdY9yzfis/w1RHONRr2MMYWMvIbk+S5b631z/zL/mA7DaUMfgYKyJNF5QKqF0lGFWOCZItGDZIkBOxkyH5Mw2IObbFm1avzZgltxhnxs5R8IBkzthUlKO01XFJbln82fG1bGmMS8YXQBbwiXyEwzqZkeeWs+TSPnIQYLMeBRryHfoVjHTjh27WJ2sDE1ADAyppHi6YvudPfo/17dP2+QeX9vKjwd5yc2W3mktzLnm4dbTLS/qpCyB6VX/tC+tdGldBl6iUQmDMXeb7wGj/p7/zd1rtR7b40N0dgzi1YSUMwFAgfJDL4viwGx0HfKwLn9tTysRg1IP1qGbUofTQH6RRV/LES25MHtdXiYAeikDwER9CpYSokVg/fJc4+kvfpI7aH4vnyD1ZAH93+qr34LiYPBrX4zGe0tUPWouYeggxFoZZrhLsDiiGVkO03mMKGsMp9OLjxELGsQQnjrzjNFJmLHcUzMCDzkBMjbmaeBMEf0InIFnkpzazM7DA/E3q/ozJyQ6ySIcVjuOrAtWsMFMj47UWfXMhClPV3xEfNBI0RBJCgiORIwoCJJJUsJhk0CTHiJO71gCVXkHPuFRflIN0Fgv5+MfklD44KdUYRvGSos1EBJw2ka12BN3qVjg8FMKlakRPCG9eQmUEUyVEJBIKYwyNJmu5yBOCOGWO4yQTmHwr4z9akCpEFwqLW4VT7viJh7849YC5jQMzxlV2lDhlFEYd1Zvh5pSJh2KL8UjkRmgwYK304hYTqs3WFPyyba3hBaxpCnExzQcPvahv/KhJ5pK7W2EBniCejFDIFixWf2TlGGYSmvxCB2Fgw+6A8kMsWmxTEbNgiJfqRNOQj7mrUS3X02qbY+MJNmEk1ih5jUO5eJjYLXRO5l6sjgt9Jl0o9IDyKqd+egLgSZ4Zw2waXyNPN3Bd/JnNPvqGvdTPeJGv6lodk0w9t1LccsmA2LOFzWPg3OJnrBPp+YEupMXhPJyHZErv5JQFkjk8o3VIkSNYyLZaFnmH8jgsZAQDdRWUTkpUfsqTpGDDICodCY9nPLRB7bEFY75Zb+0Tn/hU4A0ueLr+xG7caO1tb32btYuF7bpLO7/Y2iuv3LaPfeKTXBpdciG8A9vAulubfiVtrf/NarO2zXpjF+ebiDfrne24iNvsdrYWuEDe7vZRb8vBcBsvt53tpAvjErqhf8Q8YrNiz0NNxg4fhBYWgke2NcbHNTbkZZf+qItHTkotFbimGGkkiL+mVC1ShwcNkpF8wbBqki0lgjHv5Uj4DixHISFHcGLICYxBMtzHDLIkb8rVfu25/ALYYx/Yzvkee1Xsraesl41qpTCGdNl3ffB3lHccYA9AJocPyRRfVJganvURYcC2FbXuwIUcdZG3p/0JW12k6rIRVL6Oep0EjHD6Liib9MBKPS9z6CcdkbelbsUoX/phz5iP9EvzMUA/5zbkG/M3JKqewcNYXI0haNCJKr3yxocZyLgeT4c7lAxdzTCK1AaaswHGPbOePvXUU2PfnFjsxIpoq0Yk5Db0hQmCqZV5M6hGBV2uiflJHQ5l4fcUErAx4hAffRrLxE7vKKNAfRbhCKN2M0Vy5sxRotJp84impKQqdvxVMOxwDNGwliw2Q/xPgviO60YFGJ1EnRtwKDBJjmkq07qps4PSsFPrZxnUjgTRVnJnPXAjCogs6UkP+BTNENOYSTBKr9gPvFjOTn32B/aLiU32qz59tH+O9cPPYFSfsqte3WPi5UJ05Bt2rzIYZQZpYJ50+Fad41tTvGcu7ZnvFeLb4w8aS2rWcNUzHAUEIjwKXp6jzIG5qTYUq53QPWojaIxp4VCHeuKN/zEO3eoasefDBfUXTp0h8FVdcgo9ecUHv0ZXJl74NLHmDLVQiKC5j0z1UW0ojrUAGR1lg0B56Ih6mIceKUF0FFSudqMN9O1Yg0RTLAzIkE5C5UHGWD90GdM1mg1Xs489qYvpo3/YS/I69FU8Q3SgcL06HlRJqUb1iRZ0bq6PvtL/zTDVqfHjz0F2foyM3oTrZPUWV8SvDfg1mMnns3xfyDqL4ccJvkkQestZ9rFud1xmg/3OuhGm37XR75SGr58YDUw1SZP0I5B804DNVTbZSOnAlT6NGaJqu9Gu7AkD+nX4foALdv1hfV3qR36ij3HwUqfb7Dky9paHSys09uJnPm2P7t61j/zw36Cfa7rdx/ycdFK9+i0/2WBEnHv2wXfclnxyrocN5zR6PiZDuhyDM134H/NO8ROHG32PA5Zgwh1TyDJXaONMYaQAABAASURBVHokYrQx5bEHMDxyjMRYC6SzZ4u1S3kh1kHK/XFouF1ykKm4osr0I35j/XP4JtQ8TgEPGkZAxBcNf+xP/gl7bZPso3c2dnbrWXvLjVNrdhZ/48fpp58MkTZ+LgH3kXZyckLrJ/hqz4efe9sxzh/4OV9nv+SX/kLctPaJhJk6w/NKGHANCAyB4QhkhojI1Jhyiq8uAaKNGKMoVzoS9aFqjwGLVNqcqNnHnz3tI7GvJfIrCFIL6eiIwkGjONGv65jGQe/Amfmec2sTWtItH0wHSMc7U2ZPY6zcs+kchdhDQAdHFRqGpgSRwVyAq6JAOmtxmYHhoeswID5BvEKG1+EzOYxkAQfHQXkkWCD4nRdDlESmZ+eFL1sqHnC4MAn6fflPm38SqYTEcJc5hjinnQwqwUBKiQlwqLaN+Snt5AljKVRPsBDjtoiCrqcwGhfmsKUGh4uE3BZrSmu5zZZLU2/xsUM5Qm3DESKgGuI1kLlosQc4getCZAI6RMOV/Yrt9myEEyYnQyWEjuJVRzgW8KQiaIeAF0VmiiPz2KNnJZsRpRrTSITzoyhBk+OAWqrtsqIyVur8nPWdKTURdLo2xpXIk7zLRiTVTccATmICA6gAoKjM85iuttbYJMYnQVdc60tY0qOqyHATrqz7Yyk8pNCBxBjEOYIorKJFAHOyLsbaMAvFQo+nRzFPjBA40ZObus2zGoW+kaDnMKiMqGaqclGMHzuJ5B4H9EI84ZiutCPcs5vD49imxuSZy3FLX7KF7SiXH2gz1s38gE8OcZDUuNfeSS8EEVQ/W5Y8/Dz7OAbIoBBm9Y960l3JsI8yR4ju6IEsIs0dbZIJmRZyjnhVP+RAIyZU+8t3KVNLAeUBIcodvVr9+tOiteWyYR43pl/9adoaz3/XROUjX9u01uTG2pNE/woHl7V94uOfsfPztZ3duGkXXPRwNrHVqrX3vPddyC3Gudn6k2LPvfM99sILr9kLn3vZfuh7f4+d37/HJc/OduuOzbJCB49pjpt57Wqqtsz0HYpNP/I59bXH4XS5oRf0DZdH+haRvjEk6LJgzcWD0vHNoofnVv8r0YfofG76r0RVttuiBy9DHZjal2yle+Mfh+deoDOiCZMeiqtN0QifkAzhwKP6gLp64VGZvnUW8dxeb4lxttF3jb5LLk3bxBcvL+gwBGpbg/yQxtVWQAc95dFDgxw05UdwoogLFbSR6GjC8BHxUcB7FHJjHtN7xWO92ra0YgTkf2NNRbAomuuGHIiD+jaiw74zxkOn5tLxeEtsYj5WGJYIsXQDnehn2Gzb2ZZLwS5eBLq5TPrT5JiHX7oD+USnuugRMW1Hm5TVfqsN+jpGIQd7yDjBd2TP+qLccbl1FQP87rKL4a+KJ2QItIJiDx48sMJaULzAo5d+4pJNc7rWZfCTlNDjzeG8Mji+MdVx5oRZxlaO/ziyk5GwWC/czQJGPMLcVCbCQQa6jHr5GBtVqXEUemz7OORPdJ9OwiozAgKZMUgOIIyEMRKBsUYZCAlIoyej8gTLlYfsHuOFfVGOAIV0rMv4v2K9nOvsIL4rlX+2GdoJEXSWQNvklCDqVUYabaDHE/sMTAuAsbCi3AtO+sv4uEYPW3jY3k3jEoXxQBB1EBQyIlaeMqrCm0ZQzwQVgGiBzZh4YH2ULQbmwYA/dyBeBpXn5bSuJ2glm6E7gRbGdseUJF5BFNM3mGXbDlmxTpEPHSOmRvAdx9fqMJ+nea25OukoPXtkRh5Zk/5B04vqTENv2kBqbZZ5rf1ZsoQt873+yuZg82WC6ssGIZ+akhUyMDGqMir0mjT0jjV74MPLTvxRr5v3qtCbsmGC1uXgq8KQHNKSu3GcYJxcoq3OP3vsR/w0ST/QFd16Mrp83zMuSodSR7WQFrJCXqJAIIrA0E/rl+wwIfY51uIda+gVQNP/Arjjw5y1vmkb2NqOzTwAfa4Lb3z7lg9m9B9P6Bu5W/bdALRatrPtPLY7LjYqahk2VBl+2YEBu9Fp1MZuPKNf2EzzoGA4Z53M12An4mKMLmudzBnBYw4l+9Jihw8kMLblRzFTifKENqbZGbFoNXH8rO2jCcPDCDJmosj2TL1YHmtMmTgo1yXRSTqxU85IF48e2Mc/9pP2qU9+3F574RP2dz/8hzCFJNDGNIaqR5Yoyup8G7gsxY74t+aK2hNqW2IegQwWHqrSPmJV9wrwrSt59Jvz1Ap5o6g3i5Cs7l8r7tG1QgWMiqLZprOtY3wdekWONRDuLzCWISgGw0mqXiI+wKMupJnHkC+koKhbKp3hpN4EH/j6r7Pmre+2T98zu/DWnrl5wxbi5eLHbGfp8tIcIN2cC0n9al+yE/5ZnBM2rA3dyYl9+G/9rbkR3Ax9EoCk4PVRI7dEQpgYyIpBqKoPkTw8xDBijKJM6UjUXtsUGR5d6cfPyi3drpZP9IQ6HkVabxzGGcltog3MZ51xr0P0A/b4xgHByz4Uax3+J610LqqGUG4Eviwfl7+hyUhUSqCiNvtj572Shl35Hr4JygcoU5AYemKOA9kI0QSVq+HwdA0AUF71NSohk82nB6JPdVTvZ4snyXqc9jhF7WIzRaiNwjU1Pit/fY6kMRJnYHoohjG5s5Ex2Bw6nbQmq27zPHOg5WInAw1cIMF3BMP7HJs69TxeuLN5yFEMr1XY9EObs8NoE56Ag1UWFKKO5B5QS/SkmQNZrCI+htk6j5XQ/GgzpUbgO4SRl8WNlMY/FmAKIk3c4cyD9EXXuQ9jmipzkI6yx0SY0o6dJtpxLFmRH9U57r666LF4FuwqJPqfSPs83SXWQ0B9SAxvbbivPJbuQh7QXb+KoBfngPKj7nQNjilI0gg64hrLo00a0ijwcX43/lFVPB46k5dPgAzRJQtkAVrki5suZCaEj8FLB42OAgX6oU6FvoP2PXSARlGQiTmfQVeZKBAiJMRcBzbEr8NXx361LRcRAnnpRKXatIeQxx5qQWNWYx3q0AUj0joLoNhVolgCKvQUpQquqUhTgJVMC22h3xm7zXOPdMxB6H4EIx11jcqBSV6lJnfL9EVwp29cEBb6PKNhXkPLXAjllnIuezP8+h8jnrl1i0NdZ5/+zAv2uc++Yn2Xbc0nWxs+BXvqqWRvf/45e+bWTbvkBJHSpb34yl27f76xt771WXvlldfsY//sR22zubDtbjeiY8PERryoay01vNJQW/097tOUVplYZMhp3m27LTqs42Jnw4F0x2E0YtLn5xfQH3H5c8D5+aP4lTPxhK9z6NUlhTYZi58B8cPRBUwXh67aXjDwmMZw5OUlYTpsV75KVzroOvgCfZtJh2HR6vqBKEKiz4kZy9CY+t7xIqALKkEH7DV92XEAD4yXIJLR4dghJ4yCoDG4BIWxsCiqSg8VqY3kxh6bWNPrOF8/aE9zzJFBMOH/p+3PYy37svs+bL219znnvXpVv6F/PVA9sUlzkkRFgCJIlklbDgyYcCwYEiJFkRWbTjxAgjM4MWzDSpQE8B8GAsEIkiAwEgRBnNgwDFiCZZkaLFuULcgyxcmkyGazm80m2fPw+1XVqzfce889z5/vd59z7r2vqprdsv1qf8/ae+2111577fHse98rqWppRiMMxWttcY0NQeXqPJ4q4ycV7zR+gOIzJKc2RmAIRsk2HwJYczb6lhf96XbS3g0+2zE2dFjQC8Ne80hQu9lzmdQctmkgS7r6D6+771rWxCgkj0A1Dlhsuj7II6xJRSyDaQstmeqZA5QGkpXtp5C/m8ZhGOIjH/kIDCTRV5IHbU4W5CQuHxjEkfgWQ9Mh4aLHiqSfCinySwZVAKjqM8gSJTvUEgSSeoUOKiie8JUvaQ0pXI0/aQKR03ba04iIkq8CaraAfiWD+gRZ0dIPnrJF9b0OD8RPkqrH6/0e+w6HypGXSoOx5P2YNEbKjP9moPLWUg03xhX+8BhDucbkcgZV3e0MgE2cBWRD41HaL13wKYvR2INnZt93WstBxRewqA3n0EYCNVBWT8pNBtlzIElO87/jFFiouCQxWLG5gEm6jB7Wx9w5nkdMGpcRdXk9FlBeUeWpDF0wf9N7Cl/A4BTPw9dRzVsBI+UzQTZYn8aLG49fiKfiQCmcRSPwCba6fsrbh05glOQhlqVMyWSNA/AKcECWoKMP7SOGjWqD8+YHNbQYeUi0OBEC9fOkXtk7sT6PS1ztkTMljQLZvSCwI2VbIUP5D0F7Gku655ic6qgy4S+6zeMx60rpngHXQSNFfpGNGpd7rZ0L/Kvcm/YnGfhwxN/MvCO9FW7n/XjZl4+p8jeh/2RC/wGF//MJyutXWPXr2Xe6LNJFkXis3T5HQjfU27CJkXTjj75Ik/9ko8ZK63vML3hK0J7B/lE5kzQMUWsDUidB57SS8q1wnJWsQoC8kjNVPzDHUnNMH0CLvgIFuZLJkDsuV+jKNBhYISQyRml8nqH1nIrJx5YiMNfww6///F+L51/9TJwPpHeb+OVPf5Jz0HV86Sufx++3cfviPfxyRwEC5aRnxVKPKLblDAjCcVJnSkbokMKPWWpov9X+bKT24oxaQQpKg+4A1RslvqUfjTefPzQHjJH1QCCHcbyfx+5EfFHofmfuzFlmTwwCs5CT7KtgQRdqc0IyTGTYmifU5LIkVxnFNW3Ja9Fv+fmJT3xnvP3R74mvbM/jS883cfnkzbjoKI5fznKKMy4gz+7PokxnkaL3gcvO4AdjfYzNFPF/+X/9f/zhaqw/jKE1TgQZng45P5NOdbzwJARpZ/E4iC8xCcw4IoiuxcR2GusaPX0qPxkH4jaSDG0hKKHciPQcSSgo8IDGVFJAUNmlT79t6jHDWOHCzN2mWo/0MixgL+3FFlXWUCDz3/Vgk59WqLMFdbxAYUbWsWFaIE8wV6jGGHY6DaWGJaCFqJ4Yu+pjoGsjYIKPoOlE7CgwVqztiBXiPUyLJyz809oX7isotrR6se1BXIu/N4GZv/oANUjzbBNHO6Im0zFGJtOIT3WA8QGc9k2CuwMfQNUd9pf9VxggD0EVCQgTNkw+ADWfNZvJmEPiJQNd1Yu0XsRLpBbqBR6I8F5JsQZ+MIBexlyJSeH5OgRWkL0EOUkgnaCFQjtbzFXN0YXIM3bNwvgmdPGdRNK2K3YK3LYypHs2Z+UF5ZJUZq62Kw1Lc0dE3XswyQrb/GjMplH9o5dgw58uqJ/IszzUmtqDqiKptwrrJq2XSa2QbHBN7OSpMoF84DSVTRi59LPokR5daihPm79oslmtkCx60jiqAjvVhjaGd5zrphXLIRMRhh1edHPkpRnYEg+gMehDRz9E7S9mKA6w1XbRlsAOWSGVqn+kEr2U6+V8q4PRjJEXkonxjwEsSiqh/jogYrbFishHz0G25WoDHy7O42KG41zSDMN5KD443ocplzYDm3on1D46DlRCgQZt9WGdxXf0+jVxKNydYMRWrWluy37kcDJFPvloPPrOH4kvf/Xr8YXaR6/vAAAQAElEQVQvfBkjsTlrfOlL34jr24yPfuzD8ff//f9g/H0//MPxnd/1nVwEXXL5sokvfvGLcf7oIja3t/GVr3wlzs/P48mTx8bl5aO4AJeXj0Pxc+ijyydxcQ70vxhdXMZwcUGbLmjDYLTxge9oRxocXmhjT/t7fNEPj6L9gePzGOAVbJRcczE2twj2t66Qq3esd7oM0oXL67DhQmLU5QuXEpN8p/UQqkOs+n6Pz/YoU9+fALkNB2AduLdcNung7F9948A8ok/1LhcgLod+pf1JM2VHyo6MH/EWuC7VR/6OPpyIq6/860nYIHvUusn2jQwljXvmxLoq0HxcURi/Hetrl12k0fzaRhwyGo8Q+w8q+WMsZVS+Y14UYIou6W35NXxg6NAtJNTAQvTLVtnptssf+Nk+4TJoaftEOzW3Jl6q5WOXoZ2j2g6ldSgjED9e1zD5NJSWpOkt8vBZMnQAztJs1pyrGj/zGlQrY405pbEmOfV9s3tkjhww0V8aR1/60pf8a3b72a5CfSUyEv9UfCXAIsx7sfvnKM641AK+tHfCDwb6tK6p73fikUYJetGe6j0eAQrcBURPA86HsdRGlJDoEBgPtq+QFki7z+a8I/vVhmOk5FQ32lpo9bT4t/FUsbn9zQd7xvEx6HXavfqGOAIaBAd8G9V9U1HbgloGF7U2UeojmKN6vfd4viGhC4QF4tGOifOU5qlp0xBFFH/h5BYnLZ3Wh2Y2MTV9hdLNCgmq5zBMBRaojOA0MsSRUGRFzjFMCunDWlX3MijrfKpZdJiStg0kNK5pJmKsLaxBWpfauEQrNix9I57yJK+4sOSpvE3CGcm4KZm8hDD/oBpLzTfNaqrEZmrHBscpqByWsUjNWaBvhaxgrqbmL7pCUCGAaW4vxa1PVHo0c4ySsfxTOcVFnYewbFZb3AbScpXytCY0OyghHSCKBJyLimxAu7nlwBer8EgakxQSlAtLgSh7sAvRAKjqdiPUGNJ0gp4Ny8tERnSsWUPfx3DexwXnmWFGNe1i6LvoHEeml0zDQFxlBucNLqv/PbIn3XMm6rng7oc++qFGHYbo6xDV6EwH6q0G6QSsJ7J3x4c/+gbR5nYbG+IGa9iOdX9dS0lrDR2ZM6P3v0380t/8d2nbGTgEzSftiU1mx8v3AfrQQHnLN6lYOSiI7xRmwGAwEZgMmr9KW458uEp6RXZkfiTjSGjJ0vqzZDBo6ScozzDQwFn685/+m/HVX/3JiPstvurjZ37mp+Ozv/KZeHQxxO6Oy5/r5xSd4m/9+T/TdM36c6ZkRhtX6CZYNZRgvuxImE2+RGr8zKjs7RW/V/yf0qf9t6uhD30aKCleQo8gna8Fc09jTXufwfgb2YcbJj4sE5YzB97Et4uuCdk1zqRx2r4WF8XExXsVRvbUY7xKRmtrk6FezgqKS07jDtXUGCsOEdX9AAj/+/+//3ds4nF8/t2rqOePOcP2Fko+3oyzKe79DSB6+r6hkHvPxdCOZnzie78//qF/+EeoDEVLRfjBKXww4S/5Tn6kWDDdY+njPO4PMhM4uNzEBRsgLh5dRs87pscBqoh6RSQ6qW6jlV19QqbiDfiM+baHZ1BeClW2UWlTDBxFSf3dBzltAQ11exi7UphqWQk9lTSUbwayK3XOSw96wVOXRkHViBVKg7UIDdYAaWjcpl/PZkCLHecRlxMM6rJz4REku8BGvoK35IsuMog5mOfYt/I4SNsUihzo3HbaOoF4CATddMq0ti+Dg8nLwqWvC7eDOYsqA2Px3zwuDmbTK5ksKpHhRcZp7KIjE6jupezEpGzxua5FmWygXMlkvUs+nRYqtCHhvxahPirULnoA7DkU6AKihBR4oBabKeO4Hy0hbSQRa4H4KstsTb0QwHiVTSraCqFKsvggXwPJKU+0gYpaZH4ytohpgkIIdBpPh0UUO5RWjnw90s9a+Eb6TC8Hxxg9Tpuk7Eweql8qkodR4LIIVbWRzSOTzfvI/qBNS30eN2sfTmgL+3N+HNIqsMDV8/Dgm8cB8WlG09mEWxMLiQalU3bCidmOtXrzpI91l3jTR3zW67T4LkD9xG2gqJLILVlKii0UhATFBefxICj5WqjnFmixx/VWH+hzOPJpEhevKaMNFJR8SyckcWnnQ1bPIWuBD1wc4EzhL5u9qC5KtPHXrgtt9rWroW9SSduetvoQzstJO3RNvMAeY/RX59vYmXiJHbH9Mi4//g/Gh3/nH4r3rsYYLh7Hi6ubeHF9G113FqqzZI3z80fxzltvxVtvvxG1u4+bm+v46te+SrPv49nzXQzkXz55wqcqMy4vuAS6BKS5/LnkQuhclz/nlzGQN3DYHM4vonLYrF1PXTUK47Jkx1rRRVeHGC6ajssn2Cjd0gO9QMf5xSPyz2PgcmiofXSzHunKlDfaGNlu7k6/KXT1ggusG0O/XnZzfR23tNW/WqbLGy5qRm3k+HIPJuad1jYdOtsFxsgBF3CA3XK41Vfmb2/u4vqm6bxGv34tTXj27Fk8uwLQp8/eC8mn5mDWyAqy2Rnzz8jc3lrvbegr/P7D2ddX6L6mDVcrrue/r6TLCH2L6O6a+mnHNXBbuJRT3oaLSv8NA9qkuuULyVvv1XXYPtv2NJ4+W9DquWYMPFfd1nmNv/DTrSDbrmN7exfS5V89wA9N/9ZtHLnw0UXXZtTLwCZ28yFvsj/bDFMfyQd9HSI50M4uWMnEyGyhyS/zqBARIGEdilAqoZI81KEUGYQEZCPPcE2lQCFeMnRA05KT8BdInNxGUKNxYFuYvxeMyfe///0sZ1jIZN4rQ5JSaSTjNyOziHsKdOEClyAKpfT+CHxiNhnwdOJEKFe70IdOkuikIjWI2LcSSibzqYK0bYXx18FrurvIZL6R7hiTxXlNtqsq11BSdQY/GIXlepL49gKFJs+naX6hkA+PwBs4LuViBB6+dpwaKEaNzOclDoNwxFgyvk2KuIOUAY8ddxD1U7nmPTGLqDJnrZbAme3VxfvEmqsXFUFr8J6XXa2zG8b+FozMiQ3nL/3qkvIZQNZrrxZ0Ub/3d2RGdEmn4D2GPFcrYZCRoTW/ai3patSBtYS1swKGSGjsSqb1r5M85oAutcMpfCyKynC5Qin6uQMlcx4rR5R6pXtBIV1S+bGe6bp1/GCT9CGjOSZ7E9k1nzihqZIRbiCR2SZihHR+sj6swNBkvEqnERnWg/QhUK6oKJTMdJmCHGO9QA3izsNOKJlaBg4qFINPUbIyqmxQveIdgepj/UnqBDxDyrKkyybyJTNKBaKLjOlamgidgx/akyRxPRkdjfAsQKGip6ff+2GI/qIPxSt74ABPtGdPFW9BHYaoA7JGjXOX6SnXcKEPoFSeCyJdCF1U9t7ax6C0+IJ1woMOgngg+NF+tWWvEBW22nvYh7b+JhJ7gC6FdDnEXqFLotvrLfvuXbz7pV/GRygg3E/3PM+8h2hv0Yczogs27OWKt73mFrnNAbsNZ50NL9K813i+7YiPhucVvMPlEXnste29ZWIqNizuxrXYUbCrA3g8FQ/iEb/+S38zPvfJvx5f/PRPcG7LICuev/e1+Dt/52ejnAUXQB1lR/bqd0N/U+Z+dxvvffnTkQge43g86QyXpYYQohiQAEZkFPQ9DAkDIJNZ4nUIl1V5IZDLVg6tpOY4RMEiSY5kxBCO40ozElnzFNMasq6XYmjeCoqDCWcu+Yqz7PtV1esZOo6pLkyO06+LL3ILlRwWubZGl+fMgqxBk4qEyP/yf/Un42vXY2zOej6wfCuSYXd2Rlkadc8F0HR/hrn3ca/mk+n/PIbx/L/71/51WhUNUgQIoYZRtO1b5DYebHnTOvDr0lfqE/qMLATkGYA/tCew5ZgXlgn6i6QErUNxYOV6zKBiAuO86Vn3DHTKPxN7ifphXN/ROVtQkcvogcoloGGJvpLSCmzi6bZ8a/QlRWqLmIXyC/JEoXJpPE7IlyA++XPb565ojJW3jMKloUqvmWxq6DiuDwef1p80UjKoJSDa0o4rD6jMCmSXOMKrLvHcWNVPYdJWJEpysWih0uJ8dFhElIhVIH8IhSiYBKKLAlN4DK4U5DvpAClIV8nwpiTaERd/lkWTgwaBwKqIe6UUQo54AlEz0vpLpMqvSNKAuiyH/uLIN3kwCDVAhbVOeEsJWXCMxpdPFzRONmLbmINHqrBa+lY0kUXcfp/tzQdtCtp1kDvEprWyxitJyRnSJ5+0HPjoLpb3o7G/6bNQ4oEADpB/Rtow8YncqM3rBGoj7UJO9cvuxB5BA9597rQ2NA77tUYHCpBMrtXJp+hR2rqIiFogbRdqXEXgqwZkCBI7AD1eZJY5yIbLkto0YyvyS2iq/YxAuWIQ4k1COtWfSk3SScQaFLcPWh2svrMYJQhKSG5c5bBB/puxfsrOQX0Ek/k7TGz6pKLZklExqHbQDr8dQX4NfuSZZKzoYkYvtfKtkJRL+HYcckvApBZVBcRa3VhrG6DNeGzBCnhKIuaguqyPskkfGNSjQ8TAYUyo0N6oHPAalC/+MNSQjGnto+v7ePL2B+Ij3/P7qOYs9ux61xzURjaMMz4R+fxvfCX+yl/+S/Fjf+E/5BOuX4mnT58F9yPMr70vBXrq2WzO4s/+3/+5uH73a/CxH5uXNsEgwGPcTjRclwG7zc6XArpQGXUgNDZcrAAuQDZgJ/AytGxg1henP4kjkran+iY5QHHAhhU0xHX6EmI7xvbuLrYcQEewpa9FR+hGgHe7vWuXGdihiyDZJTtl76oLWZUZOUhOGneyjXY23jakV/Xc3W1DF0K31zcccG9CF0LXL17ECy6IdtRle/0yURjuDWqV24c+XdDbLmy+pYwulq58qfQirp4952D5Ar/fhA7Cd1zC3HHo1sXPAe3CaPk20kaXMIIO4ncbXyzp4uvq6nk8e++p8Z4paennouqKSyvh5uqK+tCniyAu/K5n3KpOLoNcN9R18annBv3ynUH/banT/uECammf2iofdLWLoQ4x8CLS1coyVdc5LxlhkvMVmVGSHhfoZ+nw/CsUg+d+l7yXHkpyAPKSQ1lSPFvAxUSYV7PcIgPTQXr74SJ6Lnp6Lhd7XowGxrhfsqnr6dOn8e6771pWD40RVozYo/gYykvm/gke9Lvzui6yMA6OEMSNDGY4gAYNTNqZ6Kyrni5aHB3kSaZBtZ9i8f9qo3x1BNxBAfzCU4HmMIeYSrAUVz5RZbmUI9/ug3YQMDHVmgdAWWnIkvhkBu1KUA3am2proSyy/x0EtVF92hpJSg2nHmI8CUQILeLn5L63f3XY9jq344Jr3765wDqxY13ZsA55LrCOSHZWG+5gWqPD+k6yLK66PDKIS5YKmjnUF8jKH+k5gD+YR10dQnNI/MBPFis8BckTVdA4pUcVRV9rhfQZlEvJFp6lhveL7oiK35EnOYNSKYgnuXSZfqjsOQNx9ZNQMEnoGk86pIs6QlR1xsEqotimZ0PimHDyXwAAEABJREFUoJSM6yS20qLKQ2OFSOTKz2CKREurXgFeVi6poKw12qMrtA7NzsocrOSL38mvgvQV5FNt6DC1ohM7cZv65CGatXqqDBapPKjHPlS8Vs4TAnJqF3XQRBU8ApUsXijoQsZ7nMrj34H1SOlWgF7VBHVC5RTRitfislMcvaQe0DiYR5vknwUZ8qdBJkEWNmGeSkNCNHkgrSR+rdHLttrH2l761x9Q1Q559EsTZVSg2YSNnAeUfgi9DGufHf1tUeYSe25LbzyndsyhV2Fi7o2aM5qH0BG/GMwrzS99KKa6V+zHEF/QPoBFqyky1W1M/A+CTvrMz/4n8Wuf/BvxhV/5KQbCyJ6/iRr38fM/97Px4vl78eabQ+jSJ+5H9uqnEfe72N68F1/41N9Eb6IBoLhk9XjqGAs5j6/Kmr4gGcANKqbKHwJrYBVj0TnTgDmDqlCwhEKkhHinSPgzmgilSSsIpOIEwb6gsQW0iAF1I6k2YknLlyg9BHgTuQIEBWQtBaB0GzphE6fLiCNJpPXTq/hzeYjrQn+jKIDXnnNECUBw1WiL3/GDPxh38Sje3dzHxeO34gLfuw1nEeNZiQkH7XHuWCbS2MKl0Hd93/fFD/3+Hz5SSnQOmNpih0pa+hVPiQTGuowSe4SWhKh4GOOo4zwUBFoAwT+0gohl4C37A5a2DFR6DtMGBh19ngDmUUj1Le0kB66egDSJ0yD7TjlOJYpzHacF/a+HCxw9knpOoBa1zqYJNF4OejXQQsN5ziGhDei0EYFhMAkFhIeuIqmYRJUQpEcelAOJF3gCpAV4x+LSpHyDjAKkkkpD8YYkvqCpscwcPRAVJkUdPI8CZSlQZkDIS0CYZbMxYSgwWCEtqxBrIZFJHJJeXEqkfEJabZC9yYCv5AmSQ8BZcsWCQ3+gXX6CLHmqReUeoiQ1HUOCR9BY2qNkAVG6nhR9rkPXpIlhMI4ppyohBEouMqbkkymzWMHJbwEWKtEnHZYjPtNxpqpD0pZdHihylIxjShK/FODY4bHoEoWrDWuPDgHL4ChkKwdRqojiG8WTiRMgl4MG1GnxmgDt0FwATreHi7cHDCs0tR505LLZIlNS+dp8ocRdJ9IKsnNB6+fZT6zEE5utMEL1+92j2iinUFCEZmIbidcE+fdVMuahQPS4KCzGAO0kw7aQKZ6dZ7th0ASeD4L6hQwHxQvDOCkmnIpKn7BySbS6qFdMtxEfECeLJ2o8Z2a9zJWcoTkjyJ8p+ySifiNeMqPTAXdGUZ8E9sSrf1J1vGKsei6s/pCNi1VNT6LToD7bkF10dYjjr4J3/WCe+MJAeqhdVOQq8V6UA3A/1NC3Zj7y3d8ff+if+hfj8ZM3455PQMbdPh6dn4Mufv1zn42f+cm/HTcvnnF43cf5EFxAXMfl48t4/3d8Rzx6fBa/8BM/Hlc3L0Kf2jWMjusbMv57N7wE6dKigYsRXSroguFGlwzPuGiAdzWDyxN9A+UGmStdOlxdc5kCdNnAp4q6YNhyqTFyyMNNOAUf44vALxqcOvTJhlsuUfTSFeRVgQNXFfqedqSkma4Th8qRS6Jt6MLFFzdcrOgbLrqcanVMLDMNVIY6ynaVF50en/fR46dz4dGjOH90HhfC5aO4EMx7hB/Po1C3xp3mVutjtLlrS9OJjZmVPaTSd9iIfI+tCwbiFwKXEvqj3n3Xhw7ZGgNocpA6rJv1FXSlkdmF14eSuCmJ16jo6gXqqT1paCdk2taECigISlk/w1UuPpmz43zAxkOWUZmkvoouA181Xq52ESFIK7wCiKbqCyLW8vIDKWxXIFYWuZmq4S8XmTmzzJwSWWw1ZXtxo5SB3eon+4F50i1zBir/vfXWW6H/BUyiC1pfsn4s6whUVpa5LxtNZnvystSQaiv5jWaI8qAY8YAIyIgnTsmkGwSNj4yOtUUo6Cgp/kME9YV/9kySBRp/ky4wsfFgt8V0jiRij0BboFXwcS46zPGnH/Ln3yWScSjM/kzOIg1D1NqQpl1U/C9er7TifQ8P1BpBm0/gcfNt2DSXP/a726dHFj1Bhg7SOB5aIxN0zJNC/QZmRJJNvQQKeBjJVRNrky90eFkd7W99AKGBJqlw36ga1S/oxXlAd9f10dE+w/VlyAaZG9Sl0uqhSXs1ekf26R0XrXohVnxS5RIClHRZDAzVURIjDTKlq0BhKRqyyAYVZMHaL3M8O/gZuniQPdIpKG6e8tWnUNmetIECYd15qCepQxAfbWQoSOCYznGxDT9gQglErDdlMwnZoCiqw/HMUB1pmpjZoLRsM8jrZsjW7Eqo7AlQqDIlM0RdqXuYSh+Exe2IWlbyiS8M/OJ1EJ/UQWMIfV0Ghj3QcppEatW1lpcO5oP0q68btI0xRxleuswQvE5jlPM9Vhg1S/qIntYYoToXHhppLc/5Mt26jsqi0aJq0+WTJ/HkrSfxRBT4W7v6xi97lb79275hdN4+fGIed25HF9vNJir+kaJpug/tcSXxjRgP8ZCPacciWqsO6YOO4zaxmK17uYpPx+2hnU7z4dfk9XHH2WBvfOZn/0p88dN/G/X3Gmr4aYq+Rvzqr/5yfO7XfiXeeefN0PzNs3tkJj5wuovN3Y2/lfT8q5+Ob3z+p+mSSdUD0QaECRP7qfrwVVCesENGmCyEqejhLZnkSRxtCCCrMkrseSwgautLhKnSQVsabTH8VhSDKgefExiH8MQSD3W4h7GhmpayjWJOi7z0dOED90HykKGYMhco3SDdCxqn1X/KU+qU3zhzCWz/vu//3hje98F4dwdP3yZnLDL0YjqjXJ5BS+yh93lPfIp7/PG//Vf/VYQJlKcjiUzR9LYnJRubnJMwZzPMYLfCjvOQBkFcKROVuHh0IMExsuC6k6ViiTfqfkAXwm08IKKg9aEyr4T0Olbow5cRzqNEgjXQ4DkuC9b1BEsUlDW9urVkSdEx8AxGaj6ROQfpPyCVqUOJNjAd2DUJVdHcLrVthTS0AVlCDas0oDWyI50nEL/DCfraaclsQx6/SZnqa/WybLCRLi/xmKtsVSMTSKpblHx1k4uyjNTUWBHESoqHnc4/fSgnne/YaeaaSscsMcuKoTQNVRWQMgOuZLKyr+SKJK0NTr4wtClFSs3LeBVbvBMk9YkxF1cUlNfolPcW2LH2P2VFIUH/YXYkNNxDTVOSJ0AIJaTecqRMyRQNyhElPyVCLl226HYPKtGgp1lHg1c8wQV/k4fkXgKDmx3FapVnFTLMRjnVHqSLYs7LSGjK9hUIwCNDUjTCocXlF7KdB1W5oNyCVJ8a0lvtCxVM9CXjXwjigmxs82riU0qmN/YvaaIxstCMfIIi6Cvr+haF56MULkDJYe5o/hxgRyxyK8Vo4i4jCo4D6hgaD3Ss7etoDzguEOijPbqIqToMsYBXj3O1H8z5Ca/ilwVK2ycuW3HHDHRIzzI/JG+5mHXNddtOGojXDp2DLsQsQQsYCuTiQ31zRS9dEkz3X0Z2R3D7KAZNHbZpkvWIwp4Yo/bXfBgZWaO8Zi31I+OAfAEuC0NRyBywuHUuZkjjzH5AVObN930g/uE/8s/GP/CP/uNx9fS55b/nuz4eP/z7/vvxkQ+/E/VsE7/1Bz4ev/O/973x1lsXcXO7i8oLy5tvvBXv4/Bzt2HjpDo6K/QjnYLiZmPHtEBtWg6l+IomIWYpKIGoZPVSs9ttY8sFw1YvUv4UffK4xT0I4k8/W62qj6KhnXCa9ZMdNZFL+ppx0s0o0ITPIHBbR17YVMd2S31go/qANj9jtl36gv70WGFu9cN5+HDLQXeh5xcXcXHecHlxGeZzQaT6fFmy6GLC2d6mlC7Ezi5Dfk3s6/o+ZO9Q+xioR3X11NP3FzGgv/a8JNcaHlettJ88aFbHHsDLKn2kC74BOemq0NrVGIY+Li8etUsqLqoUF86lXyC/An3DS2VkT83juiKoxL4jFnpxktzQD7T3Ii4vz8GlcXF5EfKH8jp8VrL1lPpYf99IfanyacOlDeCYPX5qIH0cynGC+cZ6xRNmhnyhvxViffhSPj8FYtSDpCIrqI41SM3Zhccdfd8omj33tIspf4qbm5uQzrXwg0gyp5FkGE6nYKBrjRCUrwrtA/jUAgsraLPUESN7si0ai82W0ekdY1tovhlP62AcN1nK2m69NDSMmncacyh3vVCqVnVACU8d29F0w8OeCSHJQ5D79oJ6+hTy/DEYUyHMvIQ+QGHclVKjlGxQPn14YslpJYxNcr8Zz9lNIFddSpPhUHg2JPM9s0TqkgAawGmVK62q5Ynz2h6gMUlfjOMmRvpL+wEdis69SiGeUJAZFX0Gc6cyP+rQ5q0udz3napML/9Ab9In36c0YuuhefiXGawvrKb2GZFLHTLKL7NBRGpRBlRBkEGntIaKkwSMbEipgZKT0UDC1X2Gn0kE84IXl0IGtQVFiBNkqjxA9Cr5DxKeWKwgXTJmp2KQcVERtmfCjMELly9Hjes8+sPeQlExKGTYEtiRYFUgJ2OMznfEPc2MKpcWfyLMi5Fo5bFLcc2Vifo2ed9p/xYbRJgq+1tpl3qxAqlr6+NnWDnFU14LmGVkPpMs6iEsQTE4TeSmo3eRSmXQ1PQgVrC+JC7C/kJ4Dkgw9nrP8NE1zGgHayPMQKOoE5RUVnJYtslFNERrTz8TvGrdDHeJV6BgrCySn/UcYam22np1F8sItRNwTT1AA7UnFZzA40n0L3/0dr/5J2CDnsqTWMC0xIvKd+l9Q3KCN3u81f8HXP/+p+Fv/wf853v21n46esV3wYey3jl89fxqf+fQvxd3189jvNqxNZ3F2v49yj/L7MXZ8AKVLoPfe/UL8wt/4t+O9L39m9vv0gMqoPY8juF/oZ6jGnc7jE/Y4PvNsr+xR34AlPTlfZbXuU5fLod6D9agOsV4JnFfweYmQu72XOp3yuksgscbN4GFeISI4N3nCXcqKah3q1O9AFFR4Bv1lap7WwAynxV9g2bms9D2EaqRKxOMEQVuEWf7f+v/+m/GcDzpv6aq+9EE07lWA8sF4jDjTUIwzxuXf833fG//IH/gD5NCeuTyxsLi5QTyjw26t2au/sIOMWH7UVcKSppRLl8woGltQ52ETwdGgX91tc+ohURWug7KYxgw5SBzGgcbC6zCPEQw7jJ+Zx1xQ9dLIKGLNkzXEkDVvHWdKLZDlBzQbDmUkhamLyY2OKPTgpkJNPg32kcVeX4cXtLEJjksWsMtK1wwqNK9VpIYww46cQT4t2SOj3wMd+dRE+ha4bnjN2HmCuIgeNJqGuiLKS8cCVJLpnJceauSB6W5qsmSUpMNfhUMBxwrPkhklD2ge09AR0gMol/x5EHmznwejBqVQSBcW3JKzLeh+ZVD2EeYa1nqWutaychGwT3AIw4zxyqY5x9UPK9ZCh4j0ddlFh10d9gm2k3jJNF8yiYzBZiLaylBOckLwg3xmwUULsF68mGlKpvAQIN9yQH7Vi632P9oAABAASURBVN/Rc1pPoc60rUTo58M41CHD4BAoOvnwsuNQKOzbIYbxpTErxPIju4H1QV0fIzrBIrJQlaMLnKRm3D35cLPEnc/YXSl9s8iH9GXIQ6GFq5YMj59M2sNCC01AJkLlN4f0GfHqn7ViKqVWJ9V+pBUXVFeSp3oN4uLFkV7lB3YpX2OnZJLbdJqPPqUUX5DWAxdZ8VT2FLSXsZQJRUZ5kotIPIZCBQzUOuHVUDUyLsSm0yGMe/zsucD6RUe0cq6yoKqhUgb1pLEopZ2i5hUiBHS4r/wV5TG07k3oMw9fIUHAEMoWbEMR6cUCopRvNsjKg022hzzrQUxrKElsRBeRy8s347f+7n8gbl68iN1mH48vanznRz4UH3zf43jyKOO7Pv7BeOuN87ifbXj+/CqePX9G9RlnZ2dRaZTm71D76Lg8EAao0+IZNbo6RO2H6LnIOOeC5PLyCRcFb8blk8crLriUGLj06LIPjUv1Rc790lO+55KlR4f0JGtC0Be0IpJ2ZakxcIlx8egRdZxH1mp0Lk+c/Nr1TUZ/u+jx43jy+I0Vl48exwWXIz06dAHSI2s69CE7qKI5m0jSb7XSFoH2DKCjnTrgqo461LjgU6YLt/EJ7byMHpmKfNrumH9KyPjMLir8fkCnfhUJVND3Q+jCR/kl1UoVE6VcQEsNNopg0q42pvjA4iVDNg3Uq/p1IXPAZehCqYELKy6XBmwUujrEAtmb2UV2aO6q68la6XfFBWxP0vA65JZyaqt9sZSJjADqLwYfcQV4RVQgLoKM5I7ZaZ4z24PtWuscmw72IJ1IVCC6ouCagnxBJoGjPBRSjxloYp1ufzdpExOfTrf1Gr6MZdzvdrvQt4DmAitJxsECMZlOTDcdpASVZ2ek/LRCQ0hKd4jPeTSC2YpLaBTxkbpkiz4lXzDyoiH+pDzOLD7LPKDOkxwXBKPABeqol4D5fKUzFmZQL3bx9CohU6hZSdUuagvh2+bGwMFL5JTKiw34lz5anq1Ay2nx43Kq/wFw3ARGgUu4if7wr+vSBn2jZg/V2iYtSx1/t1Q6BFmgpi9UcfFXYP7LdZBrPrTQMiMZWxltD61MxRoa+33fheZz1Rz2fKqWQVgupjr6P/ihzTzXgHoUK1l4CJA1aKRQnDLyxx4/7dkjHIfntkjW4zKpqkSyrmQS74DonC9yCnX6MQd59WnCoxzKlJptgzcHSmGQRpMYiwWMJgab8hYoFwWQIlXoyROoiogSge04h3m0b+ckxvnE+WmkfYJqEKwLFZJX+0IKnKYKMuUTlBCQpqzG10uQKKYy7VoDiNtebB+5OB1dN+U1h5B1nikxeETddtP1gRIrbIy1TuR18d2w6JypiqjRhlSin7jKKrWCdqxx8l3D3GY3f46bvz6aLpfDBlFxXJx2LkUSnylOB1CyxYgQWlzdIplKRYLKT/hnx2XnKXZcnO1iT576YB7ldE+Jyv5Q2Q9QyjFEOfrmDK7HrnP23gv2Xu+b7EWXMy74EOWiPw/lDRd9DAOoQo1Oew6oWcPnhYKFC7oWV30LtIcpvpRL9oxKe1RWQ0947yufis/81J+LGLex3VyDF5H3uzgfCmNpG5/+pU/FF77wxeiZVzs+qNpt72jrSN4Uo34lensTXae24jfm5nj3gua29Z7Ig1BIH0FOhoNJetIjEGUTQxuJFlr+w3iJxk8ygMsRfU3wGHhlHmWpL46BT+WbBZJQUVPXo1i2Eo4WbBHQglFplKiVs4KhPM4UCTrKQSuXyg3wSGcHVZ4o6UOe5AP9oqlIQ6sds+AtcepF0Pmy4c0334wf/h/8/rjd7+OsnEU5OwsOsUBlSpxRjpEEv8S/92d/jBT8Ix3WJS7soK/SdqlNSdsyNJ54xuHn2MvEKZcC7apCqVHLaYm1bCFGXszQGF3hstnKoiO7GvpZ7jZWqnOAobE843brDxD0IYJB+vb2LgSlteawKrFMYK8DKeanzg+rXvZjnUmW88lDKrlpOXuIsm61tZQ5P6+rOaFElQWZ6GfRGGMjY/gktv1NhtvYMKFuSevXCZTXPvXYMCnBFnBYuwP+31hur/23Dm5vN+3vSpC/Id6MmxuNrvZpwMjmMrII0Tjqlx2GVjWMUQMMFjEbjtHTih0v2oC8RZc+mTvEd/OL/o6mCapj5AOE6bXwYYfFYqFeOLFrjz2Ko4gOURcfgc5RPiLkUQd2q5OOQYUE6rUQYlAk/eQhBtg/AElnznVRjziuC9bip0WP09h6Qim/5j+IoyI0tsMzgdkgxm8CyZdEdgZzr5UgXTLRl6gD5haewEJQcmEEpVcoveCY//p4oSygrgQdKLUyN9P1SpfdpI2fTdWHZ1P6n3EyclATJvr4xE/IBGXMQ4l0n4BalaaSMJA5CQ/9TtrjFb3TERjoJ8UwP+q6eGkBG9jQgF9AG9VirbpfgmyasSpNYkbBzlcBtiq1zBIvaDkADWT42R45J6Fm0DaNKYYT04ExTVpzQ7D/5GN4PiRCzTNlnpM3GSNz8zWgb1R25AXEID2575jP8iUL2QgmDqPiy7+j+FoXxDP2rCt77DuF/I/FMp08RgpB/Wnf0rhkrGZNWIDFXAcVwz5bHIBOZNWuPbbtaZsAa57jxOApH9LqEgucBNWFSmrCwTyp950PfEf8wR/9E9HnPr7xlS/wCdfPs/bqkmeML33xs/GVr/wam+MuHl2U0IHn9uY6fuSf+Ffij/4L/0a8+c77w5sZdtc6RGVe1KyhTUlwXmnpruuj0wGOSx5d1lxy4LvUZdAMHf56LiHqMIT0JGM0fTDookPvwMGvE7IGlh81ixTt6Kn/nEuigTosV5FDVt8OqdlF5fAh/ZLRBdSTJ09CuHzyxJc0Fxw6B+rv6hBdP/DJ5gVlBvxUXNekJ4+Slbwemd4H0tqxkYOEX6mjUv4COy4vL+NcoH0XtLXDrpJyPpAuo0TCS2ztevTpkIusDrud2gpKJn0c7DueAdhDcD9SlvqStoUQedLv1gu/ovPi8jx8uYVd/XBB/AHgyS89Ni5QuwbZBdQmoeW1sgN1l0y3QmNuz1qmMSmY6YfyAXIEt5WHc9QophDxhAWop5tRobpAylIjOfAkvnV7Al0FWfgswC7Lg3mlJzsVhrQ5gDVWzv5GFiVaHZTDdc1P7Jna57VnIjIH9M8xtKF3crmnT5867oJr/mkkXbSYOXk9oL+0Ziwwj3nMGMJMyy0PFVV5H/KIEOYsdCA8MedHUelSk7Bd9jXMovKNFClJHS3PkQh4SxbRluWIHouM6iJLfqMurVukHCR1jKZLT0E50rGAtNgLSEoJ2k/d5zrgQluftfhIWyfW4QVuNzJW89/WA1OpTWbNGu3UFsfunH2Z6gjSSjLrIAXSGEmKwUHoIpkLVWD+XIBhXuNavI86MI5Zo5KiVO2xNOHnEYi6/Xin5ckM2UNViq6g8By3HHG5xX7CZ5pPsGQVF1FYx5ypVJhaAxj0OWOREVUft/o1LnVemdjD8Iz0YY9l1ge1EloZ9kX2x0l/s4Wztv7215a08g7itIH2naihCbKjzrYc4h1+lM0SmDXQuFYdT433BXN2RIlUXA9EcCoB2zV2XBYmwfWTbp0NA3nc4vpq18WCJC57nCe9D0FR64KvKISkYtSJfvfhTH2GwA6tL8KOixL9GrP+zpzhtaCVk11agwxpRIfG/EgfbNHR3nvaC5y/oc27k74NpsskGkzxpkeWOC0dywdJ+Ez16+xinZTVu9fIZbFf0lhPlOe6kXV56kcFemmh4krQlbgNhrxeoNTpsmM0/Qvd+sMr8SYurIPzkcaESpRMxiX9TK9N/v2b8M+IrRfsu9p7B/anC/bLYcVFiDf0Qxh1YC51kR20m/fdLulL+lHzT2NddEb7UKILUc3PVD7lstQwFM+M9z7/yfjyZ38yfuVv/9k4LxlsP9GXs3hE/jn6aWR89Utfik9/+tNxhu2Xj7ALoZF3yokLhTwL3mG3ob/Zt+GFelTb2Q8/9V/+O6FfK4+jH/mRKiN5vIwCfwb1yt7UXOEcZEqZiAwkGkh3II0Ou8uMznqOql2j7tI19XIkYaGO8nEAdZJSTmjfxSQoSfPDci1aHHd5LIwZShfES/JAUGmD/FQEXsxQ2iznwZ3LFGhScSJH9FAPCclDyEGeKtY4EeeJwv/jf+SPxI4xcM8afXZ2H3F/H/dnnK/upbWLLvr4v/1f/5/xzgffQVEJl6Xcq0LCTAQSfSlbQcg+ZZCHAj/bQ8yGDP6pXCUNJWkRUqatHDKkxJNI6AFcHwVMlzRUfYL4YfrSycxQZi5PFoY96QUTcb0PjazXo9Yh0RmSOdSMRspK6aQyC3iXOtx3jLwTjNy5bFc4j7VLZUZR1hWvL6w9muuKZxOa2LOowYp3YYNYKP0JFjdXW25YR13wYNwW/obFcMfNrOiGfP+3g9vb0IXRnS+LbjHiLjYbjAH6Q59NZhPaoKxfGxb69q5zChlzApszMZnbgjZpkWOBkuEr1BCgBU469UIoasBvi5/Ko58NsG2wxOkOXOrgFDaM7oB9TCyUK8Qjj+ASliU2wVgxp3VppLbs6ZS9/TPadvlptx3RK0ySdr3BohSyCTrFjr4l70QvtihfNihfJclHkIMBfQRf7Zzw4SvhsrOOV8iMlNe3Ytz/J/ZuGEib2FBGGOnvhp15i7zauqNPRFeoZdhI1xFjp6JtbqcpLILyFhzysBOZhd/owpvpcXuwfQKyf4/tguITdTedVETQpIUQiLXAlCXJkyRPxV+G9MiGwOfytyRaWrFTiM/sQXK20+1Q2ykte1aQpqjGoPqdqAO9bro+bFiyjhDRgoKVCdb8JUL2wla+sGS9ji4yog1a4lBEsC6oFzQSLR+GlGGH0oqqvfKJ7LafYIiOtFN00kKzxBlDjTcxZilB3igwRyblHUFj+QRs3LsFLFx75rOgeWaQ9uELqjpV/2i9qsdG4fCX480e+kfjSQ2aUTI5nNBKNhEdUBoGX9AlvJw3FJpG8+lrxt8oMD8mmHtABoE6Qz/UwVh4OB6Teg7gcDAfkFTH+7gA+sf/+X85/tif/OfRcxNf+9qvRSnbeHR5Fu+998W4eqE/gHsf//T/5v8UP/ov/Gvxh/7ZPx1/7z/yo/HDf+B/HpdP3uLAMUTqgKLq102wtD0rks5W+wRHGx+2stZEZlQOWxdcVuhiSIdAxQc26g5+gijoiMMP3m4J6XK96Edpz2HxEQfIcx8mOaidDzH4v87tY0CfoLqMrJiAXurPI1TilZc2yQ66mKl9DKDr+xDfwCb1V9JPzRB1vfpo78sa9w0ZxXWUONZPAmNVb6VZlTFQoxZQh/BlFTp98VEWGWgcQfZxgLCdxBOUTHRSoQLOISgGSiT+ESRQkthLqNiR2NFhWjHcNrURdLVGwxADPlA84aleCjJuGH9UOA9H0hqH4Z/0U49sLSiNg7iYhnPg2wfUp/7O7MI2QJN5ENFhPpLYnjO/WW3KAAAQAElEQVRcWP85ApG1bj5w1dzwvHQlhXKFNnUgkRToK+btxnukhcJcRBFo04f5r7OB0pW2juw7tFLJE6jehYFZjqqczw7sE6PWHiAeBx7yVZ+AWVSaahtI2lk1L3UB6hecDP1jkafYZLT6KVtQo1wqTKHLqLzAVpUbamjsBD8pmcITqJ+oES5t91NjlTjqeNJnZp48Jq9XdigiEhRmEWyPVHqxSlQY0QXfjoHSAHFhEnYAnvIon5lR8e0B2AoPsylFlaxlk9Y7Y2Q9P2AK6kFKur9dNLujuQM7Av83wFMQD2q92KrxNOk8hD9gh+zmQShKrpDpMAnZwBxN6Wb+SQhVbr/GxqQxAcO6cQlNQUQRyCwvP8hItIXUlCR2AmRnW4mdhKKUZVcN4jSVis1twSACLcUW3t5x+h5TgNMIyiTFiWpi2F7NBZ2L2Qc3nNN3nLf1ba3WrqaLp0uozHL2kKmJBYlddUaXrC3ExXOeSqlOUeYgwWN/v9pAe8iXLok0wFDgHD0yVib28CYOk9bYFkUZTyqnujoihf5Z0BHvbEdHBSWINtUPn9YDU4ZBVM/EY4HO/4LeUXxu9QXZlg+uwfYutrzDjKwL+s2EPX2wlDPFnxPY8d6z2fA+c9veb/xH93nX2fKes4EanAE2XOSoLoM+EN1QdscZZ0O9B6BrLqc/7K8Pca7vrqL975LXcbv8L5PI6H1qgevhkkM2b6Vf713UedLPaovAWqr6VLZ9eH8Xdxvaywf7G9rh9mBzclbAbZH1LEopvIPfx5a5sCPv9djxbrfh3W4TW3+wj1+4aPHf77u+898LvF7/o4Jbfxlgix821rljP94xxtmTZn8zyEOQz5998ZPxG7/4V+NzP/MXuazZxIsXT+P62dN49u7X42tf/WJ87lc/G7/4cz8Xv/jzPxc311dcDBXeJ7fsg0OULHHG5UHsz+KNx3yQdP4o7hkLN9cv4vrqmjoivvqrf4u6qc117xmNwGPID8/0Ykk9Uo957BXTTLN4rBHiBCd5IFAysWVBJV4pm8y0guACoidB9S9oGWhj7Ld4rJZRnnamEehVviQF0koa5TQPm9JQZiIIZotIwCRNPtqxNw8gR/kqKyqURJayrgA7Qji2T/FZRGIrxF9Amd/2A98X0/B23Jw9Yswx9nb7SNavGltq3cQHP/ah+IN/5A8TL0ABil6CEqfAppLZtEMDNJuLojbhtIBaAidBK4VcIQGDoAIzUbQJo1MRESFowzHEE+p8bugvhmi4iJ4P9XrOuz1nan0Aqb8hqQ8WHdc36/jAUx966oPXRi9iQN5nW58hGEMsksl5rCZxKnL7MLJk0gIiWC9jxV8gVsk5T4l5iDEtNAmYC1OkJqf+4OyWCbplsWJWRFNARaq0ZOgwqINMoswI/UgxGtE2hSYSS7viLMaazJMnWeNJ2nqJuDx65KihDtHVGlUNm5ElQ1gao00pkTdgkssTRXOQFXigpZxo0fUJT32ldEpQ6SMNeRSXzDFoTks6Qltb6vQp9ozW7rnNlJm0AdoP8g8LH346FC4aT4fkHJtVuYN4yG10FDH0BOWVT4ooMfl6AZLUfHi6fjiiB+4hJv5qH7bR9xMYOYyPbALa/LSJHcM8ZNQuvayLqs0yUNTARh0yUC+2QaW0jkVfeTPa+KAlNOMgKz8tWPLmNiAk/aMoNk4C9o8LbJfqoCoF+lldy9CJBhgtQvoQVyeQogT9wVMGT65jjFZHq1/8FZKbobLJuHoIZStPtOHQUNSje89FK23VQQnbxwW6GJ0PDL54oy/cHy500CFbbKedi42mraaHz8QRAoRwbBVxB+U2PCx7nLYEPvRcVDniKJQLTSwrviM8iPN0nqM8XKRShMOHDiDJ5DwFeRTSGlBKRkNEYS0qmbwYVwDVekG+5BL+Ajo3jiH+cZpMJyNL6Mc+xLd7QYwZyhVi0W2+OcTUDxqf+F1R5qb1kMPEpGvoV/MlA5N8nuohEUOaSmaUPIBEvPG+t+N/9M/8r+N7vvfD8b3f+/H4/t/6XfEDv/3viT/4P/tT8Yf/6T8V/8T/4v8Yf+CP/4n4kT/6z3Dx8096c1EbS1aKo0veRqd4uFsp6is0uwTsBnMTfkOSXvNgeW3mk8CLy4vQhqRv6/Ss1RVYLzIUdqCZpieNQ58q6ljbLy7b18Z7LoF0EdTrpZoNsaJL9QjWSf9mqeH+LFi0oKshGcm3sqTR4TibbTejJGVmu9wXvBh57eLwqT1uYr1ohiIXxfXoJUP7i1AqfNkgMDZIBSrxmwLyJGwb+R3t6pAXLbXGAqWlKxfZViHjYeKDyx2H2h0vH5sZt+0g7ReJzRwXnfnsx22NbGtaZgn7oRvo8z76rg/bU7BUkM/n+hpROUFjkF7SPtEy/GTkmjJoQvv7sgcv+/xBXUFO4/kAjXGYKCYwbxzXI/U4wHVQrzjuE+bBQbxELn6afam0ZGOuXGnbwxjQ4aeUEo8ePWrlKBv0o+QXP03aC1hHW3q2jabLDqz3y6vGqW1RRIVP0PwlVkm0Y1dSj2CT4CnPQK9VuAg1KO0M+StmGwvFMrJkyM+ZJYQ6U4vzaD6xIlJBGZP1oQsrA0G3zXuosqk0H8rLFlprX0snMrMoOThlyYOPv6ZZV9LOTsDXnZA1KmkVdX+7bjR4Xm3aeFZ5MLquHeNcQGaRPaY4ixw/McK0pamBNrjRr6BNhqd0YavaPxLXh4Dqx5Av2UvW8qhToHUiDehd0movxbEVnYzNHYkdbdoRt49tmYpRiKBYQ4mkLpwCxTddhv2ErwbQMR+H2sdQa7i/0SO/7dm/hYkXcyoNtb2BKO3RM+ZxLHcbakwqB6uxT22e8HPo4osySls9IjJJoirX+i+jK8EPZWkTg57qiKNnKaPLJekYmSs++3PZcMfFwLVe3HmxvjaexS28kZeyHRche9oxGfgNXTvasyNP+SMXEdbFmmWqNGVUblSZPeMCjLoMch7jhwsMpSWvPpD+PXoXiDdhny6Q9M0NreWuU/WiUx8CLfaMlFP+RJ0Tfam40OR3nLOoD10j5dzH0BE5yU7sCwY69oxjA++ZktYYU74uitSH0utyunSjjPNnupQR3VGf8lRO2OqyCfvG2We6xNlyKaOLmTsuULa3N1yo3IEt+wOUPOVvubSxrMqxl+04G6pdI/psD21RPXts2GHvSL1b+ZhLIpWX/i39qL7UhdAt5fVtmRH/p371hkGRGm+02Xp0/iRP7XwJ8GXLBt23XKDdsndpzOh/pLxh7Fwxboyrq7gB16Qls7nbcmGkdm1ZN8YG/Oe+YIyKfvbv/K34D/6tPxP/xV//8fjPfvzH48f+o78Qf/nHfiz+yl/6i+AvxV/9y38F/l+Ln/rJn4jf+Pyvx3nfRdwHurgUv78PNeXsbIozmB/7+Mfiu7/7u+NDH/pQPL58HJu7u3j29Gl86qd+jKE/rvAYYF5N+C3ww36G4vIFLmXKag0lBxnJNezgC1NonMr3e/qhYWLKCXaoHp7dJfHyihJaSxqCOHnug0SetJ4tqphBUeTII0KAVwzFF9EJTguylxgNaO1oc5Ykdss2YbTtk9rPmNFca20Zsb9BaedLxmjl1F7pDXxyjOabPXXgQYxp9S1x/Ch51q+YMfZvxXj+TuzKYz5CGCLvp+jx48TY/tN/+v9AA1pY2qcUakUanNgvFcxaW5aerRx+ahGxVrjommqRJtaea3fMSUkcougU4wTiFfooo/M+0Hsv0H4w9DWGfjiAD0J1rh44Yw9cFF1wNr7gTNwTX87Iku84I3ecb+sRfB4qGdpjks4XZGvJ5IgBlIj2UzKPUriJ8T0twAHqx9zh8GWiawFV0VSF7CyZXShuEK/iaThnSsxAz6HDmcxSOmlxpfcnDSw6XQPDwpSv0oP+rmbUoUbtAGnXRb4ow7w1sNCADkBp3cp7GA9+crZppUE5QBaBOLqVJEaacGgC1YlbImcZctfAkG9xNbTFkF8ir6YqI+BreR0huR1CSOzsgGjii6TOnNMYoBCJ3OsDAx4JDwT5ZkFWyh4jOavQLus+5i9x5XXIFMod+rlW8ZFBbxUK/SMQ1yG8Wt9ROdIoUMCq4KfgH+l8AMZNHsPtlgzi+TJQNAcyFRMBBKVegeMOKuQX7AGuh/bh68pBMZ1e+K1eBJGXX+fuYinRmFUfHoDItxFaPYlfGohEZKJBkK0N2vyOMbIxLvA84oKoLbLNtlaqxVHmIJ4jDx6qidppJBkkCEQIighEv+UgedD6H630O8nmOikhQVDM9SU+VFqwkCPKmsuq/AnIQ8Z+Uz8B9VeDxhvoFgyhRVHrkuiypjjOWrLSk74uHuvSl4yFpG4Z6w2OdWrUOgVtG5t6PWiBJE7RimGo2Qt1gk5pmx8RAr3CGqjFUTpdj+qYN1JtrnsOsysky/qpSjsq+S0f+VB89BMfjo9/4qPx0e/8ePwP/9i/HP/Y//RfiT/6z/1LtH1AP8H69hxwd/62oXVhSgEO6NG4k5VCMP8MEnOWsiNIx5IHlb06ZG448InadhkGWjnmU8e6wPo98EnF0Pcx8CmGNrQLxcUDWtsTfel+sEVKafluaBVjQyGzQAMk3AZS8FsojZDf5FoyG1mfShdkMqho1ZPEJNJmuGKAhhxvorUgJR4FE4oEAZ7Kok4Kk3Z4/HfwWRMT+PJkpkqv67J0CCpPxfLpxF6744WjYeTwOoMDdXvJ2a48zX3tyxoWGEJIfJbR1QqG6PqOcUA/uI6QeTxaUF2Kqazjqt8MHgxLni3AT8oncy1TuoSC/47RRJfnolN6l11N8SV/pehWXNVpfXNchRlDE+OWal2P5ypjqR/6SPwquShBXoISHfO5qwOHqcFZX/3qV6MiZ342GdUvXy2Q7zxmmU+yca96ZYg0ZASlgBILkEKGAGPPlN1xCKYAAYZDK5Pug5JSAsihZLg+vdwxX0a9fPGiq29Mj1q7EcvsoqodlNPcLpm0TShQ7EkU0WjYREgQcb8w3kxpr8dqkIeEAz4UVdsnxlWju5io0/H5DKYXwlFrDocRldaaqf6u1OHKpQSoHbScRY9G4zfFxSOrBeRVHjMDJwSmhW0T34kSASUJpYiEj7GyYCKUx20h7zcNKkblFA3XW9BAAjZF9VxA0qEc7FjSC30oih6kA/VIkEkgQih4jXWWGF5x3EK0M+hT+VL9utDKONYYTsoTXHCin4Tl8gZV6NHkEJSCJp9+U6CVS9oXzTsakAJja4JOrB0MTvQ2axJN0mBz5I8uGWeV8uRIfgaDOdocpBw86ZjQOXKpoJd5fStE3zzRC/sVL+5XV8/i6tmz0Iu9vkkyzhc7nlPaI41NTFwmbMjzt/u5sNixjhnsazte4qbt6H1pR3oEu2kbG+iGPJfZbrkUFzbew5Z6TJlH+s0DXzRwQbUB/u0B6nQ+9e6wY2e6cT0b4oL4ze4dekeaO4XaS1eEfjLlI8XgM9btW/xiKp8ughKhUxJU0fx1IQAAEABJREFU1t1a+9A6ZVycx7n+Jo5e4ub1qWOOl9YZ7gMVD/er+hQUoYbmstawprOis4bfhYYW77vePNcz8zS2Kv2bNTX92gCZv/WnuUoHUx39K/sNkg60UWna53HAWrFjPZDfJi5OpuneUvv9Hh9ueRGfuBgYiR+BshPYocdrqUtgAvuG7PJ7Aet3h49Kyj43GgEospPXfJ7SQf/vXoFf+sVfiH//3/tz8eN/7a/HJ//Oz8Vv/Nrn4qtf/HzcPH8W9/TztN/GPZeIHT4874eopYsz6hqG87hl7G24uFJLnrz1OD7xiY/HW29dxvl5jSd8iDUxLp6++5X48hc/F//5n/8zrX34YcIOXQIZXjfxJH2v+Yq1jBulJ+jrgEfw5Sj7lnKkmaBLq3E5fZIksbWkfBP0nxlBEhQyCbBausV5roGsOZ5HZZOyK3uOUDPV4WbS2I7fWdBhssZgn8aI2iZ7R7VX+5TWgfmdY1KatrR82qa08g18oLTK0UbpgcOImJ9UqjHy7SCZN48ffSBKfRz3ZyXUf8Hz/v4s/h//xr/pNvCgDj1pD20LpaiLTiFG3fBG2qYx7fXJtokPVMw+cIQHwpRdbWQ9nWjvCjQ2/auoqjH0aOWQoD63/4TiL9e9iz3r284YT+cR420Z+xN17xmDe+wxXPdBt3lzfujif64Ly9agdURjozJwFmh90DwUNDcra4kpMimESqACUpIx9OTySTy6ZLJcXIY+pa1MroGJPHCQ12He8FeX+higxlBjECq8vkZPGeGcW6wLFsYeucpiuG6MxDt0NmSIatGwQVmiZLa9N/TDYJUzWJiVEpocsWxw2g1JJkED04p4QSCgCCoKsZOgEk89LMGDscDTQdlL1nHcmci5sxlIpnSEJpImlhYJ0QVKC0s50/khvcmjKK32CsTVllDrySOIE7alJUhjAE+HOUpRt1FlDyjwDqj4NYGooPgxxOtQVNZ+qaF0ZhfqO71UK64+NMRHX4tnqFxJqGDjErsTG15GyWx9fESTeEMJco2QH2aQja6ALyQ0qQWsGcThKvcAROYg3VJQsh7VTRvn9io/57pURK5139G/mpye7ExS5iezEgnxGQPEvqUg/bUOIV/KZ6L2aS2hdOJPyXh8lowsTW3G4V/jLE/mRTNytgf+kib6qtCyJ9YuYi0ws1ra7SOlcFLWcsiQoSdkrs8ZJMUFOIbnrJvYnNbc8DxBKSWQl90CDAKSsz4n/DCP2DcNSe4RXIf6RKBf3B7ZsGIXo/KOoLQ3Pi3682Ltcqw1pi6rjUbAetI0kIqJ82yhRCYxHoQWJ/mqoFJqmyiOQIQUOhfbbQ/2iU7Ys2eD2JN//uYH40/86381/ui/9OfAn41/6k/9hdA4KV16LKveplP6RkwcOeiqvXwaRvlAoFCbAGF6YDA8nowucZTzEOIjKiKb8FF7idXhXPVQIyGYM4kuj2fGd1v3hzgfAJ9kaA9pn24MoXHe5pSUNjASDv3fWH6mjEN3S/AkLV7OE2OPAxe/HejOByz5jGyXXsrYvoG1zMAWZeAbWoLyJWTIr0KQn9JAvUvuCRXfKHGYxyXS8xkee5zrTOrEL4c46Q4MNbQRd6w/2ju9Tw599OyZvWlPvoBcJuaAAvLEChLqBEAggVwBkjtFy4uWx7hRG1NUQG8tNZSWXPPnjnEk4Gn6v/FaXDILMmedRHJFRz1lFinEM5ork/HWMGe+kiR93JBhu6y3eKwHGmL92cdv+23fC6tr/U6ny05n4w+NA+G0jwNTMqSm8JA1kEC5i4UTOccpqTFiwILyJJSQfNqupH1hkIHPNJwnXiqEcT3wjcxlvXRKRuVKqhz1QFW4kKFoYF0DjKPQ8hPR5lvLUtwitJVA3cymo74asXfiML/n8mevwyMH973WNujEwT1oq/b4mvT94nMr5IFCrYHyn6C4QA6lVJIYRtQZmtspHRr36KuMayGhiYxBSZlMK1rsiA+DsORICv0PgriWWMpVUqpP4MyZzDUXod2meiCL00JlY/VtEQtkNPuZj8zRnjWrnWcH5uEQFV5Fd0ovbfO5Dv+ue9ocVzr4SRA83FbqTco0/djpdFAnQsgwVDVQ5j6DJ5tn+LyxnDWQ7WYbFl9q7LmwlKiMKJA5TASb4wse8pY+01pTuwxBcz/4kYzG5Mh4WF5QRl6Ol7E6MWYwkKoYDMjTHOwvNBGQUPsayIR7eBJTEeqnMCqUUKyNz0AvK0njs89NGM5sIa31e4QCbLJ9jF9TdGk/tCxxmost1JP4lLoT/0JgzEE6kVP77c85Lv8YiNGEkC8WSJOHiJQbCD0IVBeqK+kT9cvAuDMYKwPjp65rd43sQGZTOetJjHR5+AcqOdZ55PsBypypYABd34VRh+hUp9KioICORljPrN9jVOcf2y+/C8oUFRRXX0zNz/hX/f+1L/w8GWeR7F+1q3Fzdxub7dYXZaP2/gXyI2vZDooCXJYMx8TGCvoY+ODn4tFlXAq8R/pdEnrOxYvmV8XmxObgR30zomdkDKiOLXVsGX/CMJzF+9/p4u03+3jfG5fx/rcexZuPhng8lLgcavRnEY/Pz+OtJ7ynovPs7My/4qU/OXIOf7e7j9JHfPf3fDg++Fveijrs8PxtRLyIaX8VF2Ub93ffiE//1J+P//j//7/3eWnDuNz5RX27fvAysnYKmidaS+UrQWMSZUcBf86+VP6Wy09dWLa4zkwH6DJyN96yR2wYipMR7i89mSNoRRvu5Yl/JmHOJysmLohFJd2gp2QbV8+kH4UKFezz2e84IlZIGN1qDxqcao+MNnChjYHUHDGRNNB+gn0Ya66FphaVVTQuXgeL6TGjYtQbF2/GUC7oy4jt/T62Z9SRNZ48eWtR+npqPX7YnNUs1gKMoFzzLZHTQBtko3wwEhcUV3m3B2lphRCIIeN8UicVUcB9xTgy1dhhHdfYbth4nLX4LibG/WTsGQuc1Zm3i51tnZO91IcRS9ry6FS9VAdRvgyZUTKSdb6hhubyCuaJ1hLPwQ5vSzbD61nNRJayl0+exAUTVn/n4WLoudjpow6DoQmsA33PLfcJKvkCcn3Xu4zLcvlzcXER+kNinRazGQO0Ds04LZIyMDEgGaCFQRAPf+TwmZfItSiSyOcMFWtZCz8YvzRozk8ysyidEeI1JTwZYHLwA5CBnJ/zY5bTJAdeELRJgZGeEOgNguQ89OdyM1G1K2Y7sFBdrAPWnkHTNsU2EDyAsAmFBHRSh3nQQBYmofElNteyEqqSS1Y444ipqHlHD9XfbJmYD+AoT4peVWZpqcph0FE5BqZtPaKzoW4zuo8pSVRJFkKCGM9Zggm8qoLrgDF0aaT68gR0m/IQUj5Epot4o1IE8fBYKPRDESfoCehSgKhNxQg87Kjnpvgt5dgrH9LxCiS80mWUrkaXQkbWjHb4Jp5CicwSzeAM2dgMi/ZTyMoWbc/ZPzbuKI6/4puBwmqX+svNoZ0rJaK8E+B8jT3JH/jqJ1JznvINlafuw4KFcmRUdgEcpBhtyBEhoGd5OpO2kHfQ0WSVfl27NB/1rQlvvP6a9G1sN+C24Rae/gjg7e1d3N7eNFxDwTXp6+u72PCJvV1ZsnUBfpLNtg57RqBZ4eaQp66g2yKzCy2qVWug0YXygr5MA30IplGj0SMeuk4DNVLJyOawbBb6RMMHYDYVbT6SX88B1IbqeXC4ZmUbcqcjFoiT4YQhIajEMSzPQzwIMg7BBCKJ3TyDOk1e9VBdAnkFrIE2Eejpo/5sKdxuz66iikhF2n8FMxvEF6Sn0earCUaDdGsbPdVHaczPFS5L3aICOWsdrlOeSrWShwSOkHPbRQVliR6jZLa6mOMdcc959r1SMzqoxktqrHSMnX6IgT11YK/0CyjpjryhJ49NW3ukNvQ4+aFnCWyN65pbstWZ2Z225YEP3T5kcwXyHBRVTlV4LrGvTRprwupbKpQAyCOdHfV12NkwREcbS8pviR340LLEWf8Oaxppy6DsJGTzG3lNX4e+zjyJaZ/Ut5R1iM4c4/r6vdjeXke7nNzxwsJ4kFOovmR6rXWdgR2R2NNQEoqd8uvhkqkjHznKkkuJ47BnjLY0RZErsZR1+VJbOlUysTcYQVDqLEk5+Dxt38hLzg5s9CI1Y8PLz7jZ8eIhcFDcAaWR0xqg+d/GN32gdQjShu8coY+0VjVeUGtEpc7Erq7L6LTvCKQrNOnv4Eeusl7iXltnihdZ4HmiV/mrblUnmSj2QUAbgjoTONNcx5BPRaAonM1TAhCUJVhGEWNa9Tg5P5o4T4LkVdsK2qpCbdZr/0BoLvcyUf4Rl7Ip1BqVeVehHRCt4guzOB7BFejGL0QI4igTnRDZUzJb/5sW4g0xeyWRawE98gi65OMFTGi6YsRd8kMJjbOisUp525mt9MnT1UufuKLYJR66JV4pr/Zk1qDjQjzVp7m02zLmhA1jjnmvl1blSZMES2bIH0nZDj2KD4oLSmcXlfFUa4fqAoJ5Jx802OZwtTxoFnEcp6fTqKdMgkI6QctqkrSFNjiOYLKW1FpjOB/i8skTo72vtPcMXcZ0smO1JyOxUecslau80yzo+VB7QVV86KOlz6OyHnesw0MdQvqEQt2CrWMO7sGOebvAfsN/8p3gNhbqz/QYSOySHqGit/YabwcgZtVyQIkUmdMtqvzk8TLIn/k1u+ioR36Q7UPfh97Fet7Fzlf0obh4/XAePe1+9zd+Ntq3XvE07dJZQ+um9p6g3bkCk1xXoyXnugvtIKG1pe+ID0If2s9U/0A9sqXr+8hagQuqlSh6OXzogx+M7/zOT8RZnsUwdF7f97x3aS28x75zbD47u487jVn6IO4jLh49ihGZ58+fx9tcHn34w++L7/rujzI2mQj37A3TrfeLYbiP4dFZnO3v4rxjnuyex+3105jQM+rMBTwveM+aZujCy9/WIK28KUaMZmxq/iY6WEgtQ/6GNXujC57tJjbzhdKGcbHhUugWbHZbzqbbGFn7J+rSacWOSFQS0KZOQLNicx3wYYbliE/zbkTLLBf4RHokHe6rbHMQXxchMxIEeXHyQx3YzrNxC3JCB0WeQJ3NsJeKusRaEtNamXAhiomDLosdPZAKjy3xJAsS1LMajx9fxod/y3eQM0Z293GDjy6gH3rrAl4BSyhon+vIDJU/oKPPZ2RHnmQbgjVUGpIHpYLM0Pq6oNJuQeO+JhKV8qCuGKIOM+AlWPIO8YpaUChPPUtI6aPiRoksGTN136k35/Vugr4SkgEeD5RFLfWpKdRHYtFPFH4BykPwOOTMK5QBdgsFYJNhQaItLCky0nIloQ+QpA0tvIyUxSm1DjishhaGBXKuZecyrsCa5yGMJzjGN7aeBUNEj0DRoxSmUT6pt/GbfRohJVU2cUIBKcGZtviJkqMEuS21RpRsg33/sGNYdLxpS8SgAabtIRXNjEL9DbZV2ejSRjExgQV1qjq98VQfCw0TVPoX6DvUMVAAABAASURBVAVQt9HKlayo60DfQtX2l0D+GhBMFpEFWlCaKdiuiAfYKk2EAjyPA5IyE5OJUWavTKhtEos0xJpMebQ8R9ZyC6/ZQM/Pvlj56HRFomijNGVRPgdZtiAYB4YYS3yWsw7iqGe9xGv4VXHxZbvq8wh0BaqiRdR3rCMeNymnorv1X0HbHOApS6Wk7yGkW78Db7BJaLMQT7As7bIm9Fg38yiB5xEbYBVYbBJDGgr2NATj/gRW1B5qwUPQeGc2Pn6g7sPTWa98SP5hRkY+ZJ2m5TzJiM5QiQXyN9XjNnqAzvAYQEPrampU5AiOKv8VQAMj2hqXqQKduF2ndWwkI4W9yWuj14EXugWj4mzWE/2CWlkr0sziqT5Snim379O8aWMdctlGGW0rSXxGQHNFIVmi0k8LkjjSlC8RiidRB7QqYKs+eVoOlSP1jvhH4+ZkvFAGDeuzqWlPTId/FLBHqSav2Azxj6DSwpwLKZHkLyDRfJRkKWCrfbPSHSYKzfc7fC/Ifq9bJ5cKx/NdcRTSfp4PQuJnVSjgskawY47M0rJD43vCV8fQC/RyUN9xQGNEzCUgUvEqkCW5VwELcC85jIXxGBpPYEMdwm47+hCog6Cwox/3s58Y9NRAIL3DR7p4MUgrj+WJzEOQ/w8pjXPVL8hvO4916VbZ47Yv8aWs1S8JU80cR9qjZOiAhsPDaNz2nPtm0Sld1L7WrfoXaJ4scq0wT/yMdiKy+xhocZ8d2mE9eNmUiuQ768O/zU+b+IVf+Mn4pV/5SXw8cnkCNIeRpRh1zGFuHrU1hmzQeFY7oQyiyHkOiloIGdOTx9x4CiTlUmux1mSgdVpp3vTQpcIAGRJooMUkicSIffp7G1sum0dd8qzQOBljpxcGxkwbN7SHF4fJmOY5tYdKE72sAULb2nkA24i3nKDawnozH4Jt3xA9Z7G+72KA1qwhkyaNO8Yvb04oJCy+c1+oLvTCk9814oRkULhpaBAVT3OO0g56yDT3gctilSkGjtLZoIZM8BtFphVQcbGgyGOHdc9Udmhc6UVwZI6twGeTxgXzaxIsv9iutQiQ74tCfL/lxXHLmi+M29sYia9Ar+ejfdN0yDqh9Xvi3xm+XCh4AjRnSAzb8Qpt22PHAjjOg226PjIO+tChl5Ha0T/EJ/pmc7sJ/fHerT/QmF8eGRPaG1YwruRLt532t7kyxppPm9sLJ+dJrb/4mmoZrrSDc0aqHUMN1dvzcv0Sup5xw3hKyVCmy9CLkscRZbus1iUqWB88+asjv4D0HCu0NWgwgfZ1zCGDMSqZDl4CHIrQHBJZGAUqXR2yFRuHfogVGtODbGvoarMn0Z+qV20k3lFWULmOMsOADqFCpU9UafT3A7qgFfidhT6ZLcJ7mo8N8quwY3wJ8rnmpGQxObSWJm1a2iYfD12NoRuiq51RsLGkpZldlFQU8qqgLIlKZ7RIaMyonjpUX+j02Nxf9Fz0XMT55UVcGpdQgYszPuS/PEKeVHTPxUtgF+3nImzoa3R931Ch+LZLeMk4KDMSBUpDQnFaUWlTrUPUfmDt6aIO0KHGMPQHYOOgOvTNIS719GUB4f0f+mD83r/398Z3fMd3xNe//izOqLN2XVR07e+nyFKp6Yz1ch+VvHtSG+aHLrHeeOMi3njyOB6d9/HoYogXV8/j3fe+QZ/t4/y8M3bI3sO5vHgUz7/yyfjsz/5Y+AU+qQOor0rWyEyj0KZS05cqKV5rZJz+aK3QmjWyfk1trWct2QKtLabEt6w3+ltIt9fXcc0Hku1vPvFBJfwtF0Qj0CXRDrrjssjjSfNdc9xr0qJ/F9KrNXBLviDZkXEo6Ky4p8yeBUdxr4+sJyNprxVQ218y5DeNH5oZrWmMbfyjJ40h5iUtmOSGZSlnGvzgE54O1uFYe1hmkYVGaXw/sYH7M0f/xT/5h2Ma9lzecSmJnWesY0+6jB/67R+LH/jIWzZLulcwvvIV6LBlGZ9dTUyuAIqGVra4Pj0SYyr9fYohlE74nXTVGgPjfh23ilfxGjriHbxGNS86yhePG4qrGuIxI6HKExRf+BKztxXB5Ywl7hV8XoZywIIPj+fcE8QmdDWe6hE6/FEW0DaEHKR5wqc++0InxoV4kWQb2NKiZhNVSHf8snGJ80pkuqpCZkFjwSGCHTLgkIpDWegqeNhh4ZIU5NVtYrMU9nOt4jb5DA8i6hHvlcgDt8zRxBZFy1FeUl+BKUAi0EmwpCmPBCWTLKGDFkAcqaRQSZ4zJGvbCvmwEURCEVQvsZYkdRrUdZPaDVoOHILj6FcxtMaqX3UcA4GUHFTFFrg8vjw+OD2My8+LvOhxGdskJpOzDTYnLHL6YLHDdsuT4UUFijk8j0OTa+NI8YdaxaPXqYZAQT2FOToTc+aHCX1J1rccVAszi8oprbYBLY6CbJd9sGZ9yMwx98HsZwijoBw6V40VZtmjoQtHNTZo8j0EHwcjo298QQhS0/ozvdF0zCNhgA6D5pGQkVWosciuNOYfKSLaWsCTRql9K8hTWw2NE/rQcfNf96Adkl1AGVfDA2vwyVE5FqA8hg9fBXsfosOPhYL0PU8spW8UUaytQy02s8lyjPa4H51GBbR29XCoGPpDnAOGP4GCDhxiBg4QPQeOnsNGT1y/Py6qdIef2Sncha6dtxgd5PRNiB2HZm3G7ZOcMdofY9yENvMNLw8PoU35ADZqFt0R37V5p/Y2aF6aN7fJfeR6adQczGODH3UY4MXFdYlyGNgDbe4SzcQXPBJUjxHWLjL26F6hNDgEPEy+/TlTOLMP7G2LJn2o9buBPqN/Y55/km/jhzHCuHABP5R2ZH2kRkppyVS8RY+e8stR0tFsNdG+4vTRA57a2zgk0Cl75qbQrOkU9KP9SV+0MkGJfCWW/JecQYZqEt+XdHq5WuB+GvnEsmFLPwmjvs0BJg6AOpyprIGi1v87DrM79nlWU4xXf8n7yqO6kyDeKZY27mnrPqS/tRH+3F7VtZRpfYVKOQqioDzVl/Rr62PGDgegZCwdA0dRB5LY2OrY0dYFzAcO1mqvoMNok8GOVZ64jGFoLHNLcjr4LtAfoDWu9Ykth2QOykpvrXsbkpeW6+dfiV/77M/Hl77wS9h0vfpO82GjixTmhqj/bggHbf1Kg/8A6XbrX2/YcMBWndInny2Y8Jl4ts9zcXKdI/030p/H83risH1Y12kUbZNb6Va5ijWP8UXCIwxf1qxRWWe0XumbQys46Gr90cFVZ6fC/C1JqRlal1o/FHQWlBJKquuoJ4GjLz0koVxRZ2Kcx5b6w7ZiMzzn8ZCslCUzzlBB4PjMa/mJHRRQUHlD448IgQ7RIHENik9aF+Dbp/jXPM1B1kWNEaURpowCNkn+RDcJ2SxQXn3UMLKNChv3kfQzEFDCCLFu9ldeJCTrD18YEzv6X9job4UwBjQOhJH46DV2ZEyjT30r2M49zS5G1Rw5Qi59hIkFKKgFmmeY25qmths83FBJJT48RptzHfOu81mZ8zdtbd9YvQ2/NM7/K5QuhLQP7LBP2NNGUV90z+12mnzJ+Q/+3t6G24kPZBeNCY3Di+F8vhi4jCf6Vs3lfEFwfhmX4IKX84H9UuOWIXBqc8F+oUvrSqguS6S30d782s17coUK3qNr6JLCIN1jR4Wq7EsYkCWvnyEX2gf+VSXapXWVNXjCXx4DwfygXzqjcp4CFVtJaw4uZ2rEWqANiohvygPpta1V5ShfsWMYhhjqEF0P6KcBKt90xIXF9qTMiq5G8wcUPVlFa9QBkOcyS3loZQxUUWQrsHxKFqs6UCgPrQZx8hKUTJaKpL2ilfgBHXU2dNGhWyjQgn4PUjkV1HoW5wMyJWPoVGcfts91JfGMJG5kBk4KOCLEg58CCOSVTGwAtdqmzC7croXix36o0dBDqYs+1vh8+533x+/8Xb873nr/O/Hihj3m/j5q33t6b9lnSYa++SNZ9bn2nIl50GNz3O/jA5R7xLjt+7O4evFu3N5cRSlnsd3dstduuGh4Kx6/9QaXRU/i6mufjturr0SHnQW4r2h/zlgvSGhPBzQPgqYbGMBqEz7L4T/FdWmvPWTUegK2YIlv2Iv8rfPbF3F3feX/8c3/69vtdWw0v3URxJlyqzEN1Uv7hrjWL33DadGruexvFOnb7ZTx/sbaJr6w1X7J5bH+6LfilmWO7FjnNtizwYdajdwf/RBZO/qPNQemzzXkb5BXfbqIkOPd5MzIKnStLyknvtbxBfQ+4wGZfBnKM/Zy2RRuE/XE/jrK9svxsTdK/OB3fTyG+7Po6eAz7P38L/10fP4zv8ww3b8efLgwar0DWu+07gny3w6e1kadcwTVn3Qi5ikKnIqS0CRJP2qfV3mD84R8Kn/oTLFhDV2wIy5oDd47zlilvuYLu1QKj0DD2d88TjR2uIwZQZOHCw/PYAFP4gTidMp8FtFYX0HmdFR2F/xj/VdbhXHSPraNCbvUj1v6VHSpC2diF7qpgdoiJ212GAf3EMif4KmQDldq5EvAELoGKbY94k3xQQVucKIwY0riZKgZKiH9lJF+2dFsaLl6pjZbBpni3z5yLpIMyNLi1E+C7g8jZIt4UEmUpAwomR4QCQ1sCKgXBLQ4WTKchh8gDbS14kQkCF4bNBBw+9x2iJp/kEaf9L4Krgt7JdIqOhTDndbzzehDafmeoUc5nipIv4jYJiKmLiSbAePEvDkvSNPzlpC9sgs3tLS9XOb4Q4IusdAj0pCoaCBC8xSHKNNKSSs+Q0UbGIHYofGj9ihbfrIOJYBq22O4xrGgw/u4lkFgDaoDnDZkzX0YkVkGDxcRpd05I6BrmWaspwimQLFKNsjnMGT7HiqQSaBPEFH5Ex4MqYJoEJmsD9cfGiF62AUHu2appfBCqV85FKWciykJ5sqJOUjA7XGkCaI8KSVOQ0utT+XPOBijopIulLRmMYgkaFHFjuEMSaOrxXkyGbWJDX0XOoydoA5R2dx6aM/BTYfNYejD0KWQ4jOtXZVmFBJo8tIPGiejFtD5m0L61GXDhuwNl823bax3oQ1iZLMS9UbBpjYKXnTpw6OFWroNZhwdTJjYCJFhkVd9MFZbGNX+FtOOT7lv2eBVn36lrb2M7hDFWPddwbXFm3JXBx9mYJCPXsaT63uJMnQoOx1Bc7nNIWpmXOIN1sEahUOfkTV0UNLcSmVS1mQdRwXbQXZUzwigryRbE9u6o0MDl0oJ72VY29Fjtg79aumScVyu0t7KHlF79J9giCUvZUeXLt6egZ1Kolj9MANvEYNHsC9onyzw+iaeiiChwpWDcs+njAsq8TpQ51CjLij4oFAXwCEEIhiQsseQnwr8DqHE10I1TftQea+DjWkP2SYoxTjyIUF2kl7YRFuA4XbO40HM4z5X3O1Vxoxl/OggaN28bOkwobmxHIo0RjUvRHeaM/P4n5B1mdmukbmgfH2d3pSxveGwewwd4nzxoxdXXvR25Et2j82WZf7IAAAQAElEQVQZ1/Hl3/hU3Fx9Kc77u3j23i/YStmoQ6Cw5bLmBOi506EY/qjLHA5p0ie4HZ6noz+5nXiREF9UOkWXA98yp33I59M5tw2b5BeGiu2IhNC3dChREoV0yUiNf8ZMZax2jNMFlfHbO49xwzpUuz4qNEttZTxXuuh08M4MvSCm5k5BZwl+qIPnGpb+pf9tP4fCUaDN44zWx1goPYLqqJ11d7VSF8iGnOtN6hZKZhRattQ3uR7WEtYL1TPhj5H6VIfAIiSJRVzTyukJOeUbs/OsWfYItomaRLNjjmTozNUUUavaiY5lzTS/JI1SDCobRUgW4KgfJCiLxTINTG2Nnftdfb1c+I+8LHl8aNyw7i9j6o60xucdF5TXM55Dn19dxTW4uroJ/SHlU1zH7fVdLL+KfEfc3wBg39gyNkf0bwTtNZo/xi40xzTeNIc0zmw6TVBI/FQyQ9SgZ8Q/AT7C4bRzj5dVmk+P8U2qnPu2i46+F4a+C+2hdRhCa1g/9KHxqBf+2bEH1fjSOhZd0jejo88auqiuAxtZf7OrpIVhrnNwfa53tkGXYNa76MouZFvHPOn6gfonfHi7YoP/1Gcj64raiYAsCtm8olAndTudMrxJLc91XDkvvf4W+7ZEkV1J+dpHrdChRo8u+wb/DPYVecSV3yEjJFTtqJkhZFYuQoSECsSRUZlK2X6oURegvxrohQ7wO2RXoKuQLrWzfaIMgtCPelj0BCtTu+i+jQXm6J4xHzFGIiyoj/OsoCqjojtTcaGDJyQUUCJpF0FFIjzuCrQFze3lPXHHONYcFU9nbs931opGmYXYNg9RF5aczjgf/ejH4vf90O+L4fI8bm53cbfbBfcCMWofuY/Ycwu0g1fyjPGRsd3eR6kRb7xxGcOjnouj96J2SV8lZTax393FzfVz6mD83NzEC+bpDfvCl371Z+LFu7/R5oYMkX6BwcQq4/UqSEfJEJK2B3k4EV3hVMnS/JLkUidJ+MT9lAxxypeEutTymIhQC4TguPVih9JCq2uPCdMK+ciQ1Qg1X9KvXt/H2GlP1cUFZ8YNe6c+rGzY4CeBizDWtlZuospdaI3ZsQ+6v+izEajf9rYFGayzLabtQdWUndoF/LzPK0e2iQbjInGG0NJpIm2SWeq6GK/jH/3BD8f/+B/6PfGBJ48pVWK7O4uf+MXPxxefXUf2/UnVmOR6pcOgf7Q+jloLuGTbQgWlvX7TLsupoCxoZhBLdWnQTY4nEflE+/wtenRh50s0LtNGrdFQpUeozuBtP7iNLXmKq5zq05pEZzWda11uNXaPMeFbyQny+wqdKdQWjS9Kq9G2m/TE+ua46Wifq/x2busWexfccqF4y9gWronrD+frDLVhf9mxd6mfdfk2qc/wifoxJxYD4q52eSijVcoA8eDaxQjdzlD8IXT7tKOBOw6AoiovfXsaocEkqrQglzCGQ53nOMzFhpJJ5zQkg4gsJlkRmbF6dk4HqmSx3QZvan1AvZMWHDh4X8+5w4OBBuZ6UO48VbVoLpmwMyrM1EbGYlxZeKviLJA6jDkvO+SEwhAqgVbQgttD/bJOaBa2PNRTLh4gSb8alQK5gJoSNb8ZEDkKqn0BbEUh1DbXWUgVNMumnHnE4UbzVoR8kZAZFiZPdhXLKYN8x5eHcoQlLao0kDgQh6ahrkS6jpnCgUF2KvZQMXxGlNvBCMLZbbztsShWIETXk68RQl94I/J4h0cZMiXiata6T0o7uz1cV4umiZ6nSBoiSKFyLHZUzmnGZRupzQbbhG0jUFyLr6CNdJlH4h8wl0NZU70nNgdVCmTDMZoDZ5kTUloWdstmIZ1feAL6IwR8Yj6PpISAQBAFYgpwIOK5biKm6DZVGjhoHjF3KrpT4OCYzKvXo4TlJCtQlbqPNZO5rvneoP5cvZEIORTKYiYVy+5c7IGKizeZnn5aWjxFWnYhKYgjMOZEqHzyOBr9EqGxt2BP3gKvbxi55Jmy+PowA92zqO+kh3XTdq9VJbVMjBTq87ggLll0uyy01X/I13iRvpE1ejoGB77pGM5Dn+udWNeB9KF/WrGnXSOHpyn2GEawn+VfjTnEFcU+zFyCHRaMFID5NKWt4/R1yWzxh5Q+WYqbWjkxUYjmSYMT6F701OjQ64NxR9zoozMlXSv1QbOj7wvIiHncNE2H51qV1gjjNA8PwNi7rRo7rhP9HYd3YYDq7x4MXAQN/RD1eBzT3lS9GZHECzaXpA2mNZzG5gB6SYmceaIGsqbwTZOXiC5cR6pNcfST9iZc85TtyPJYMpSmQz0W6UgdQnSgeBV0UDBf44LxsoNqTRLVOBu3u9hyuFDchyEdPvzJ5CY260F062/f7DicWo6DqQ9R/lWoMZbDk+qRLc2u1utL3wx1F3V6N37ll38mcnwRH/vQZXz+134mbt77VMivmaXR0nygJmqALuVbnNQEnHl4JFGVShzWZQ3v9wkHFDIL+XYsdCnN7GHNgKFMQPWhl0lBLx/qy6R8KgOx1wb0h0a16bHUXibDmJh3EAVkUBnWSUR1GeYX+ImZiSQgSC+JOchyQJgZgTCBMsiW5EGAYb5kComSyTwCxMU7AEUaQ54VxPGr1pgl2XrvIL3GVMagjIRFmHNSnzyS+tQHC9QXOmuRFbhJJZCWT+gB6kRVyMUUowo0JMSBSAHKEKzAGc00ysrBbawdnXEZz34BYqx6/LIu61CvC05dTt7yaf31zXVc8Sn+1fw/ZT179l6c4jnp53H1bMbVi3g2y/p/2KLsNZdGujCSLsVvr2+52OCiiPmzYT7Jttla2k27So3KmlNZW4Y6xMCaU4dqOtQ+ur6yhHSn6Af4My9rJH7Aa6ieWPN5GWFP2PEJ+p79ZUGrs0AK8hCCvgmgdaD5Cg34znHta+xhjrMuiC56RJVeIKcrrkmjPO2PSu+8puxCduj9YSQt/4sqLf4eO/fwkzb474teXMTFBS/7F+cx8EFOr28RQXWZkvik1iEOSNrxAKy9KeAPmtcCbcIxzLUp9uyPthGqc9g0t82Dr0lHQuVPqVCcZCuLHrVrwag0Fy1qr4GgxqxAdA7S8BBz1gnRZAGE/VGfWS827o9hY+kraLOFHqAcTwJ82bXf4psIf9NFs4q02lrygb+wITX5BE020RVkHgfsGg3mFP02Cfhxov9kh3x8AuxbimetEV0X27iP3/KRj8bv+b2/N865BLq7u4ug3rOSMd1PrEdn2Fzw9xj303305xH69tIHPvROPH/+brz33td5Sb6NyycXcfn4PM7qfXT0t2yhcJRS44w2ft/v/sfinY/9jsAV6Jo47yx+gWpsk2GXYWAiH0lkYRCNkpHwO2yrWWNBdvANeEONvvahsamxOmisDqTFM5CpgPJqv4FOAjWoQshRUH3V8l1UzsyVuhOEoD6U7/G39uQtFwQbfVjJBYEuNRZcXV3He+++F/LTs3efhdYkXWhv2bdH1oNDddRPezX/N7zTX1/fsKY9pRw+/vrXQzpUVmvhNTq9js11+SzAhYMuR7ynLxcc+HTpcrwc3/W+J/FDH3k7/sZ//Bfjp3/xk3F338ddeTO+tq/xX37my4gmQJJyHj/qlwWsPSNjXvw9+bLbVDaTEN9ATudwnS907hBkny5JGq5DlyXyz4a1d8R/gs4rO84w/uaoqPYCUfaGHfFXQeX0ge12cxd3+H6BL2jUH/hkg/7dDNuHvZjrgMcZ636SbmOS5jI+9yt29PFSfoe90rfhTCVsufgbt3dcTG05V205m0GxecTeBq21QH7DL/JJ6mthI7eCSrizdGsG/JUwOn5Dnj+BplEbOljQf7snngbYRnwap9tb3ZIZNHTUAY+GyikTRguKL/WMMoKFQWlBE1T9qAbT+m8SmsckK50NbC0w9jPsWAbzRCO5ZWJqoI48vEvAwW2Ged74EFXgaYZDNZeUKpnM8YxMTbbOtCPeMQHLjG6WKVmtV+UiihcVamTwer11WnaKJ6A1DMrniuBwL5TomNwrMKisCGxCQ/7mSGQICDZ/ETkEMlwv9WR21JuxtouCJZN6aqidaqNl4Un2GC4DP9AX/mkRPU9A4qAjo8U7aBeVQ01m57pK1mh5kinESyyLnGRki9BkWj6SyEWIqouXMSCqcWCzeCSQFIIKLqNH4xfnOkMxj9ejvmMEcTSAsTdUT9P9Ct9SXjqbjV2k21eoakFSTS5SM4UoWB11EHdU9doWUlTqOklrTBvkIzqHgt7XYxZ6maTssWcoT/aDdIoFaEDLJ86SzHMOmOaBTrLJ6jknIA+DajNUD/29bJzHtPkOKWSO+Utc+XQE8wpL8AsRqnEPQZdAeaLNmkIDGzIL7QCMObJZOKyJhxpiDvmiSZOBoszpMJTY09wZ9EVbtw52qI9kkmzSWub0bqK7kIGhQ+WetU9UB91pXSNVf1JNzjURV3UGY0LZUgy0KesiSOvmlrV6y3p7J+gTCtbrtqaPHIQAa7hfsheKvMpJRtCnAjvK7MhfoM1Qm7o2eL2o6GvL+uRb9YxsOmoTDrNl6wO7Wpun2LGu+wAPT/PwFLh84eNJrYvHGDk0GvhlYg0fjR0vLWxc8LT5abO7vduEX8p4adJGrn1pwz7k9uDfU/sKyX2M9NdDtLp3MWHzhF0TZQ/A6eaJ7mmebBhp38jlGKA/2ZnVILB6gsgeWWFCL7ZT70S7dGjYo3/PhtwoY5b+2APbDV8y2tgbVN+Gw+lo7LFFfh3xg21lf2uf6Iy0TZigU+jAo73PMpQRVZ+LJ7rhUCBfCTqwtF814SX07jb8axYcJPTSKznbw6FnQ7+rXkPfpsHmkXEjfSN+32C7oLjQxgptx1aV2eo8gJzkJaeDlYEtjY60ccKdk0ZFawO2Z83gbi3Gq3fj65//XJzXMd55PMTdsy/H1dOfizJdtXmqec16wcaF/+luPSlPR6BPiYXX4nqm5AEhloN77WoITmsl8DRMYoJKNchKxcSVnmQ9qd5PC/YskAT1uv9b29SHAtyWyRouM5XWvBbko8P5aYP9jD9LZ0QL1EHU9XXs3zUKfiq1RgfVviy/1dT+U8J7EPuQykoNllDdvumlctmzZ/yvYIzuXgOVl77aZdRMjDjGnKQuy0Dr0IXRYUuHt4Ti6unjsY1X5rjGKAbJG9F+ljZPNptaoEn3NsjnRYJaGi1Kj9AWNBPEaOUKBTvslE8WZK2RNZsPsxDveFHDTtkrvpDkS/8rkPBKJraovYmehgovZ8BUJpIQP+cHNqqtspDBzvDEbhpuHnkuj301sbGrUYkndnVg0Evj0HjVFx2zjOSEJE39Klu7PnpwMpYxwWsD61arb2z1Uy9ZBJzJs4BgFzIbQ22hyhyDTOtYeEsaOjKWljw61HXQRFPxtVjuPSd2MVmWccB6MhnUBtUc0DrcdO1wZ4nBv5p22Wh/EQOXQR2LQzcMsaAMNYwKxWeFOVDoY7UnGUFdpueL/UwcVuhHdo2sYQbrn6nS29uR0wAAEABJREFU7IuyxaBtkhNUxm3iobTgMqxx2xlaB7X3Ku086TvCRFxtfAlz+zfUfcA2tF5veN/aLuB9TC+Xd7xstl9R3/Lihy+pf4fuHb7V3GZC2Fw9SmZ0lRFMUL3Km+iL4OKFGxWvwWrLighaqHEBJPdNwFBBmCeBQsQp/DBQr32OHeEIT3jjtCVyRjHen+Isvv8Hfmt8/BOf4AKnC+55rGW6v49aKuO6cmE6Mn32cX6e8ZxL1okLrPOLLj72sQ/Ho0dDnDMOajmLenYW73//O1FKCTWxdqxDjItHTz4QF/1laBwU/FEyHc8CFZSeqSt/8MDksCzzrqCvA1mZmwk0TxWvQ3T9EL1xDu3BEAOykjeyRJKu2JBJ3QBHHGrD3+4ffFrglswomZHUs8gnfAVmTkwao5wL1P8ec+zdW/bYESrc3d3E1Qsuqd8D0KubF3HLJZvGluaf9EhfST2DC9Eptlww6ILnGZfa3/jGu/E1XQA9fRpXz5+j60VIxzV9oIsknRN1PtP5odmAVYxD2aWxuKeHFVTPzbvX8Rf/o5+Iv/qf/2zc8knjWBi/cRNTl/H1F3uJxLpeaZ1R2wT0aX+SPtWx6FMB6RffPHwmOckIPuswt3Xe8eX71VXojCvccCm/Zd54nnv+bXzmHLU3GTt8u2e/amcatcfAlpGz3cQ5Z8Lvd7fX8e5778VTPhh4qot/Ad1X4MbzdYs/R/RMzDVZLNCfjOsEGt/qW5obk+p1/wd1NyhCs1rziEzyByogPJEJ+q2AqKRF4ZE5CqwJI+3fLmdnzns50rkbMUjIMeq4DYKit+TdwVfHagDotk+41o2fnMenGXLelRoJnj57RsO5VYTawTTaLxPcHq5fg0XfNWh/EOs6pHeRvUZfQ+NrMKlTTHm52QLFhfZ1p7v29VrqsR6o7NFLi+gK7HmOvYL0q2619Xb95EWfvgDKX8OzfbKRW1FfaPGSsSUuf7QD8i2fam54AdmYasDLj1sOyVtexLTwa0IJihs6LGuAaTLi33GlIwNtpLNHBoSw4wXjCAyu3UQ96Ha/UHbicOaOp1Nfpk3XhNx4LEdavIaJcSTsTffo2SPbKMfDJU0Z8Y7roAAD6xCUL4hvObLQ0AYocQcGqmjhUTK9gHXQFUx4L6YM3JItv2SyUc9xFtOSyaLXUDLRUZ0OLaAa9G2sx6gJE7QLsHxFA4R8ih1FMpymPEzH4SjabMcHrT3yEw1Y0orOumHRbDEAJduTiALKu65GR9u6CqUNHcjsIiug3hSQxbQQiBIKmIMUUokWFoHKCLM9slL5iGYUl89k6+CRLwE+cieBsoi7XEk0zDBPjyNh6yMtf4yMiYlFzwueFj3G5yQQH8VnHHl8Wu5oLJIeGcPOU5u+CdS0BarzFOikLOYQ5k2CmOXbQylAA3kqLM0x1YO2mi//l4zUwktf6avq7rOhxrCg72NYMbB5N1Q29wOQp2+7FRlFcepJgTHg8Y23S5IHXc3IQuckHFlEVAQZQiR5B1BCTPK1OezxwR6f7lhHdizqB8g/I2vJ9E3hfqD8BEb6baQPF2xZ96+1FrNm3kBvb1jvWA83qovNUS+pE/WztThgkj0/MfdG6dFY4PA6QcU7hgvQNQfetI7pk82eRvpyY/n0iM1Vm7P2A62nOgh7T2Fv2bCxaj/Qpztah1Wv/CO75FG5jSr9dWcdch5ilG7qc7uIa64Z5h3s09jX+m7gI9Wlg8UxRto8yp/4Sfbqkk37wK0P6bd8MrTx/2RiHfoKMXuL9jPtsdqXrr0H3bAvAv9KyQ173LI3Qd3WOw7AgE97ln1a+5L3NPrJlDztvSvg6+8OSP8NdRj07xV743vvPQ3hmSiHvGfwxF/2z2uNAfx8C+xrdKteYaex57EQrMmMYw6mDNzQeG/+b09yIuiIBJ4ny5y6OI+LBzjnxa7npU4H54uBcb95EZ/51H8V093zeIsD/3jzbnz3Rz8QX/zcp+Pp1z4Z0qc5qj8mqr9fcj5chHWgt/3PN30s+rq+rcV6SZaNAoZjGhZiW3rOdS3NvK2sCxWagvJbc9b52iIFeWUkqoCZKQZoa5T2oWXMwzwKZS6Le0oe8YkuRZlXpBDwE1oMSZeakZ2SogAdalOHvcqTb7qEb6i8ZgJUhSFKMcKZvxxwA2j+Up/XdOKmjOkJaGwHeSldFR/Vgu0LsMG+K963Ve/AGigo3tWMSpmKDIVC64AuwT3nNMdVN1awGLC76gSBCEH2NXfShhKhtqkvSiYJfUKMkOYpY3BaID2w40hefViHGsLQZXidrzU6MAys3xd9DMIA7eAL2NxljYQmdst+jckeGY2v88vLeHL5xH9H58kT6JtvEn98gsvLR3GxgPF4fvGIsXnOeOzBRUif9A51YJ9puGD8D+dDaCwPPZS5Urs+KnZmdowxIaElMmP+IVJwSRHNqLJZyIpMhv1G3kKRjDwUxu2MAjt7j/8ZeO5npLoa9QGsAx+qvOMF/Ue6jqL0BEqlTrG5f7SOCuqvtsa3unlKKpYf7QcaJ5LTONwxBnecwzcztF4az1kXBdY1p6Gbu+vQmthkN5yxhZHzurD1p+TaSza3pDmzb14F3jc22x1l5vM4MlrTT8A+p7R1ka93gVZmQ7kG2b2RnM7/C9hntO94nyEuqrRhP430yYjdC5od1s/72nHbzONstVDNU9nkuYWuthfSD8HYAPQWTzzLvAvOa1QUlcsSOET3rwA9gx6e7p/XUQqSLy0HLH3pClX9IcL4Y3yZV+BWi06MviyFjLP4Xb/rd8UHPvgB9sybuOPiYqiVKqa4vbmOejZyydNFOUuui3bsX19n3l3EixdP44tf/EJ84+tfjW+8+zXe0e5i5HLh7fe9P/b7e9JT/Pa/74/FD/7Q/8TjeugO41vnP+0LlXo85nOeO2nTDg+lGeTJ/KpQy6JnYH3rZigu3VorBtaLgf3M6A71qZzq7NBRmNfJGmPMNdnP8rux93lOfUkP4WD1J26SLOUzSqSobKaOrvasJz1ryHlcnj+Ki0fQR48cf0T6nPT5OetQfx61r9EhL1uko2QGpoTj8gVtGlh/+vM+VOYReh6DR48fo4/9Gz0DqLTTbcIWmSXIVoM2KH2Mz37hS/Gf/twvxq/fjXHTncV9TlFjjHp/Rp+W+D2/43cexCkvf2iASZ+o1gUJLHzFH6Iwso552oMZRMEwM5EOnYGdOBZc4xMxAXIcxAKTFK18UtiptW2rMyBn6x10N9M9cdfn/YpCrLEsjWqKASdwugmq4allAt0Nt/GIEKjG+TxaJjwK01r6Ts/S6ERcJmot1Rqjdchf4Lm+41x5F7icCtA2sRCMopKWVowTb8fipAaM8w3iFqqvGhl3WyYmuLmLm5sb4wU3itfEb29vQodPHW59cePD7ia2HGB9iOTW0XLIXnOwbLiOGxZvHVK9kHNo9aLGYduf9mrhh6cDrvTq0HzDjdsNB9QbDrNCu/zhEurqeTzjhvMZB9orLqd0mG35XC7dgLme64VyqaVbumt0NUjmltvRGVwMySb9FXe/eMztUxtv1/gsi51b7GyXRrdxS1oLttvAgV8vK7dsFreO38ZGlI1BLwlN3519Zznbh17JEDdPLxPIbwX8KZ8esA19O0vQi4ehsqpvBfrQda0XDPwm31w9u+I2FL9x+NcLwDPSz66ehnAFbUAG/0hePnpO2ebv6zj13Q0vMFcAH9I/7ivZMPthA/VlGv26YeO6ZaNVu9QX+pq1/Lz4psndxs6yI5djIzf/TDQmlSZTaJwyXhm6fsHTxqdPXcZlsmnWeHIUniwHrGw5I44WKpfnIfFEUtDcIeogfgNPyRk71o19A4eTiQPzaEzwsJGJvmf+eNFGXpQMAjqs9fhRmPsAVs4I7LQNBY5AgliwPltCNOc2iB/kF3IMMksmh0TlCGQ4tLqPOWbPj2Ka1AGIJzogbZHB1/I3jibQRtqmRWUBzJh0a32CHZ9K4aed6Ej+Dl3YgD9wxGmcfoRBda/Ol38nbFhgca9XrZTTq17UHAW39/DAL3iLtmXtooKFKt7XwQfzvr+InsP4OZ8yng9D6MVSaUGH9GOIt4IX0B75OgxRB4C+Kgw1tEHqIN+xWXa150KpUlcXhY3W5mGzaMnKi1R1vuQ68nVQUH8UZOS7ibaO+FoHvi3jT5RRp9xvAdRCeJWgNouR+SXsRHWZwf6gvtW88qYmHodar0Gs7Zqv+kOHV1pH5/VW83k7r1Weky6ziZGxMDF2RtKqS3FdyoyqgzapXS+Bzl0+zdmwZmxZD7ZaW1jHbmZoLVKdy16ir/beSYa1R5dGLk8djU4+UOkldE+dDT4XeERpY7aPqZchF4udO/xhyHYBvy/jUVRl5tFoPUovbVFdLsulyeYIO8c3fDJ0GyO2+nKINVFUl1pb2jryIqL+FSbVaezDaezQi4N96PjInMPP+qYOctKz5VNj7bsb9l1Bn/pdE3/B/vvixQsOzi/i+Uxf8Mnewlv29Rtk9XX8O2zdLsAXWzABjUmNTb2cZ2kDqz3nEYaA+ILmQN8N0TM3+n6IgU/29bIrXCrOofQCXF5GDMnaf/fV2F5/PTo+HXwy3Ecdr+Myx3jcjfHlX/3bTY90ea5exMUlh1Jeti9RIJ1Gz1xjzvVA9dehi6p5rzXAKJFZWE2TtSE5ELd8yQgpmS6DzFAbRGP+IcuxoidL116UcaPg6GsehfW6qznXNdieXu2YcbARzYxRjaPwqGo1hH7gm6X4cYVHIoGBJROiNrV6MjvS4s2g5TQuAh9UoUpuRg+doXWyZM7Nz7BfqDsprzgMdGSgIixU5rjKIBfQJFM+LEleZJMTpSG4j+nD3kK7lvYSpSQ5iFIEyQz/6koJ4vFNfyzPI2uNChUUT+KyAVMwKWfM+pRHXbKfKCRZi4+ALwb0XTCWBi6NLox5zF1cxrovsH947GlMC6QHlx14ORui62t4XUdXFboatetjwPf90BNv6RSfcVIwtiSGEVrDE6+X1fZmfZIO8wvyaWSImam8BfGKn9nvOjsxliRfmSNddtHNtPEq6tDTgVmnlClP9CHQ2tZPzkPLOqo13+s/ndv6mf6dC0qe6p2yPOW0f+iMe8t5V+dDrfVXT5/Fs3ff4xP3bzR8/RtOi/eMPJ1ThbYncBZln2jx27jmQ41rzvR+h+D944YXouXvM91Rh6A1c8Gd9jHWvVsuXwSV13uIgS7xLCM51tq2L45cNAHemUb2rA1r+IId6d18VhzxwUiD5QGDNEFbBzOCGc8GtKNPLCfqNX5iH2WdZx+VoxZ5yUh2x7lg47Wf+tmnb4HfBXhn0LsBWilGbff39OV9FMZX6isyi6IT2kQxkbn5TeJkHQdGXUu+HGnDt+XOz8n0frqn3Vq87qNdWlxg21lovp8PXbz95hPG0i7O8j52fKh+ezPGW28+jrfffiv2pL/x7jf8HrPF133p4vLRJXWVeO/dZ5Q7i9/+Q388fnTWoWgAABAASURBVPD3/2ik2rsgO3xQomaBD5RmvGclzkwKNKzIDMX1FKUgIRsKlLnqdUW0Vq8bFbrAaw/pRM8KyZa0bAl+sIOnfW2v8NAcmRgHE+cXd40FeGAIodUvuylbaVc/VPbFPnrWJp1Lz1mXzi8v4lx74rw/6o/BX7DODKw53hMpm4tdtDm7DPm9w97KumV5LnouhCePfPktfboM77Vn1SGqbUjbE6/7wWDV8yP/5I/GJ7/xNLYXNfYl4+zsLDrK9Pd4lvizncYBDBqMC+yPvQehouYogoAIaYITeiSPGSWzreG0Y5CNtKUylnrO9f3Q46Nz+0o+6BdfdEPUyrg4gtomnpD4WFBcSOTqMMTl5ZN4+523GI9vG2++/Xa8yQcDb/IBweWTJ3HOuaSnzopNuJixPvFOu/EdwDVnv2ver3VPMLE24AVEEl+WI2ATPlYfZ9bIekAlXvsatR+iF9hzzgWfi2gjY2EQhj66XqDspf7qP5Pk8tGTeCLKQLm44MaQgfJEPIx+ogYINOZtoEYd07eZfMd48+03uI19E2dcxiP0eeDZiDYAL59QF/refvONkK43iT+BpwPbOXI9jqzDEFVOVWOFOZ6iQkdDaYg7DFpndL0a1uOEHicI1U4q6rAOZwqKe7DjWE/wNlgScggaTQIcZSwg6aAsDUyDYenJaaZGo0U8VsUiNZFok3iKUWU4NLfJPDrtgzwLtqg2C4ONY4vcyCfvI5uP4/CUp08VDOrdnWAXekEYT3RRh/Sgw3qg2tj0cqSXpP+asn+LtSzZ0vOwkWPGnHOv3LUrK+t2qvt0H3bzuMlukg2J7FaLpAnIpE1TD5IvpCDDgOEHXwEBgglYhgS92w968YMB3wC/+EG2ZAGEaPgKSAINQ27xhiZNUmY3yT5s9rnWJSsra+fea69L+vtGzLn22plV57RWxT8jYsSIESNGjLjMWCt3neDLW22SL5Y/avhlvHgOXnTUpnu69HnBQgtwWJ3Wsmvqn1ByrvuFHt/G1EaJg9+wOXrR5WbUN8m72EK7ZgM+bc7wr7/C2rIZb2tTvQv7feoXfT4WsKw25pCwY3Hc0bctffWfVHjIWAejhi8Z/xWMiTQiwoGJ2BHIhMCEg9fECttg3HxR9EVO2R37ZSMmZpP1oNJf2m6iXwJuebE7wzIujpHALaoF1CLOWqiGbDEwmUeIjQVr0t8XlP87H3KIJE54BBnqnwV0pVN0H8VJEyg0TUSjpEx8PXqF+/JkOaI952TpwALaxjHOUfRFz843oNYY6ZwbEt4MpIAlrNklzuj/Vam0SvyYR/EMxVDJSv2Yx3mnz9NnVe7l3KdK5yQP8ivgOImvKntIG6It49ZaYg/XsBbjOIUbLcYKTBB1gBgycmydh9h0AXokugRDCxzjfkje47p0iqAQOX4S5Kv2lLOug9Zn7L38WbFjPunre+bXkY1Jv3UeOs+2HGS3t1u+COCAXfP/y/obGM+5RLjhYnzL5UWBNWydm1vSyj5ymN0hu+YtbR5+Avr6eeBygzWDdeGGS4kXXGC84OLihFqrXsRL1qk6/BO7rrj+7Gvusf7S7pF2j9UfOky7izVPlhgqtTwot+3lOAKROs4h6aw7ljkOFGDSZHiyxnMcM4bWYmSsR8YsRdASa8x+uZzRluJUf8io8adum1u0eWYfm2P2FwG8QG6Ee7Z4vIkNG3w/4G04yGxi3T+l1QFnmovmAXBz+Rh+wLd3lxziLomfvvNOfOP990/44N134z3yT4kte/o2ezQ8T4ivBN/6XYEnwFhcXr1F2xdR+3YbY2pzoVXMGgHN9UBM6GM8Ti3GaYp5nugjGFv1GwOGrtjG6xjjWRxvfhTPP/5t3PR5vP90jMfDNi45IU65i7svP4sf/s5vxg/+zv8xhu13qLaNiF1kDtFoM7F3Q65IYvNJmYDxQTgyJuLAuDJCfMnwoLhkSklkGtebGQnH3nokIR0L1pdmTroiO597laAVXIhnFQe9GzJZ+xswXkG+NYpTEfBSg3q4XU/X09ZA+SGxnKYpW8O6Doz41DmGXNqRkbR9E/rsULyMEXYbZ2IwmwaYkBrU5VmBuhgI+0fpXzT6VLGNk6468A0QiUL+8vMhSRYTJQb6qBWX8dBuNTfot6VUJFCnAQUNUAXR66FLTeRThcJBJUAWpMuBbTGo69HedYG07RlRJexUcWXn149cq40VnNLtX45kQdPfG/7XQh59T1RfsWmuGJB3hmonoVVj1fLysOP6zJEXhQN+uSMGvODuXHuBurs+U0idzruF7rq7J67yU4cCPW3nIahIt6nLhcL+sGeN3Uc/n91wPtv2X7PwBWKn3S3lna/OPF5KcP5Rj7rYQc5RewraNr1jzV2xRa86v7Im36/7atFxxI+phk74NAn9QL6aV8isNqB3GtzILh5iK5l2X8SVyGJDAiIrvZZVXDJok1gWebAQjTIQEk6gDTcAoFzhpXvB+WZ/lQHILkNBZfJmjNb2ykb0QRriVFEWIH+/mlnp1d9OLt33CN9TcUs/tyUDvVR/BbyW31G+vzvGFvv2L1G3YbzCL+vy0StkHsAx9OlHjx7VGcK+nYBBEMkTk6xt/JiYogpYr2KmRo/vE0v+PLK3tiLN/qAXVnnOF8+fffZZXQw8Zr+644smbnmCqc/8egTzoxinR/HRRx/E+x++S3qMDXui75O+SwZtHvf06fgIH97Fr/y5/1H8kT/134Y6MAfOkeQTdlCl4XQE5A0LKKLNHo7nGUhqX7ArwDF2vHGLsi9DRowNSUhfQdUKaBA59DVjyOQyaF1LXE+WtGsM7WaVZ621Q97H0hv5uqiA1z2wtTnmqXGp3GIcp5jZbze8k2+W88Pk+WHZkxPDDoGOC2rQ6bu+Mc/I4AxywSXSY+4GLqk/c5mw4UJj4z4ORtoZ2a8G5aDHkPmGjkPe08ZE5ttvxW57iPaqRTsOMbx6FP4S6K69isPFgCZnIR0XHpDsa2ILA9kHYViIlsvXbZL4DW2gmzrO6Ds37EHf5wLnJ+I2jdFYw+V5HYN1szE2oC0gP2TGyrvhcu3q6p145+oq3r56Aogvr7gLERex4X5jpB3fleyN83vPO/2tF7Ocl/1Rxg1nW/0jg0/tVRH2Y7SdBZnqOUTjklJ9hXLnxnjP9AtshOMj+FJ65uw40fbUppjGFm2cIqfNpg6Ilyi2YWDr2zhuxjxYmn+bjtgZL4He5aKm8PRJvMNFUKWhPXn6bjx5AqA/efI0ntDxSw6bQoNsUGCeL2LGYaSJK+RePXmnLoregd+8dHlXh5pRdDWszmJ6bq2cuQ7CdGbGKUtXHFnaBf0Qlzh5l8eBl/YvMMYEv5gbRpoaC0bH3MZoBQ26pseYpC0OMVNX+Zup9XqthROmtcSxBtJnda1zDuXQZrNO4pYnICNFpzHKhJ7meZ+Wh7pV35j8yMCPyF0xkxYj7Yzo2sgX4M3WoolpigYmwXhM2KVudUkbz+YfANvh0Bu+jZ0LU8zzCp15ihovbK2v3IOxRqYHRg8+rOX9koQDwh0vhHs2pSMblJt31Ifelk0G+hxBrqi1oFL5yErEmsrm1Ben9emKKg87JxxQyTihnDzCi5raoNko9x4obdcXWGBeHEkfKZf/eNwjcs+FXAdrNUJRZUkc2HxrY2RV7y+t+9OvCGzrRKNvO/q6Y1J70fU6VrqHmDu+tTDeL7odaEugCA0voWyDVZa4GymXwoeRdnoA5B2xYXVE+8AOySeQk+j10BkeUAdGZcDXR/yokC0qXvPG0AZ4CujqnE3ybkiJvya0ZEFDlINMRJ/OnmuDK5Wi4runD2uyTBDR87lSkV91ljzd7X5B3jQRZugpe+6Y61RHfWPBnrjAeDgm5zhCK3/BPtYVjtOBvONv/h47isSRuKOUQQn1TXRv2CKzrzfJfNU2WX1I+tdBwgAGYOUMN2RtP2NzN/CLZVO+WNZvN+v+0jbFyHz9arRaR+cGD+uBsuY2R5vm+pbo6dP36psM13PXfjf9C9bYSR50bYUWzTx1JjaXDWuFa+7V47fCnwmPyMbgsX665dfc18QwrTbUXmva2Ly1tNHQbLtFrWWkp9bzDftZLp+wXsG5yzg51jXmzgnakqcjGRE8ivoaumSYjgxD51mf0Kh7QKGT7EV+7y/l1M1EpyHDNTDJD5CDWClH1xrrkEEUT/goywWt7DsyRlOtudM8xcS+/ABs6u51rsEze2tfp6eoPPyu6ac063ftk/iKdS7wFcfUw/J7H34QK56+/0E8fffpCU9Iu5+7P6944t7Nni3d9CVfHCl71o/AOLW4xxQrvWLGaZ6nqP6MczT6OYMRZMMMcRctvxvD8Xdjd/278cWnfz+e/eg3eeH8JNqjF5j3ReQR7K/jIuF99WX8g//0r8YXP/z/xuH6b8UY/zCG/CyGxmVQKu8hcAHmIyPnPHc+s5bX+usLrIC24+V6nfdH+FYw3NRlLjtuCHpQb7nQO9VT1gl3tf+t+4AHPF9m7nih3t74cs1LNvvi9m6NpQnyXK4qs3Q426fqpZv6d9TxcrPglzFfXMfnXHr669wVXoS+8AsZyvzVw4r6JYV0fyVH7K8h/LWuv8JVL38pUDrf3IVf2pzy7m3uce6dZ3AN3EkX9N0vYbbymjaWjt3si0NTc5X9IXNgWoA+Axkw00SGPjk0vbmC/AFvLnPlzTiQB2uCCiRoQ+KQpKH5XEE2PENU7IOCe5ktcjxDVqFciqu4HpCHQuJ/Q2GkzYS/AxlrOrKq3D8Syuu0+9JaY8pue74E44yCLfecG+44X5x80PVEK7GxHfVpeBy7tXz950Bd6lD6DegnOq0/97TjGG65oPECyct9v5G+8cs7fK1o5avb2BnLB3aM7ZaLfdHTlDuXVuAn+rG4g99LKXHEp/fw6BNM7gpdE58MPvow3cygM3ZC52wZjTERs+sJa86GCwLXus3l47jgC+wLzrEXvAu4Xm7Ym2beE8RUe9Vc688FZ9QL+N2zHteadhWXV1dxdQmIL6/Ik764vKw90XeKDeunsbIvoZ9wdcm7DPV4H3pnwRXvQpekL995Epd8me466YvzBhkb9lLXvCFZKwX9GEEDc5tq3Tc/o+84jeTRmfQ0T6X7hv75gjehw4b1V9nGBV7OlW9/rS9G1tcTcoyIV/gc0RI3dHA+YuQ4BxYvvoRVEP2YcOzziAE74ovkWC9hf5gowkpieItHH1enyFeReYQnwi+Wb26+pO8De0JwUXBbX0zP8xhtzDjg63QrBtLO34t5jneu3q6zx4fvfyO++c2fjWmckPMy8tEYf+DX/kLJpQFie7OC7FcFiodISgZgfA5IVUbc1aXvpuk5neJ56hdZCgwwEjBNnCBZOYlskNmi/g7M2GJE99G4kQZDdp6hoqQbgExCF0NmDPKBUcwtZuo35DTSDWNN0xz6xgV+c+F722YK9+MZ/oG2Sx0fNYYmMmq+tTkuOG/o+/r8xNzSrxr0NuPWn4R5AAAQAElEQVSboI0tkrEwXv1JvVpmVJ7yKltied++uIrHMcV4zEguIF/RN+6A4jBgIvR98fI6gvoZy3+UD5m4KGAdGNHbNgQsUR940swaDySA7bmWn3SYW82liTnVSM/EM/LmNoX5E9/YYk13GUhXnhiz9w2dGnBcXc92nBt2rG0CNw26FxFjZFPWVDbfOIcZh8urq752cKbyrH3JmjOxZo3THCP84zjFiA55hiETGzRkCtNJmoBOGIxAHp7MAfON0dtt+MMUM7Jn1h/XxbxjEd+DvrBz4CB9U4cSDiC3N1EHCxZ//xbOaRPgUFKHFRbuLbDDRxb4msSLt/eGaZyNGrVQQp3SJBhA0IEEJIuc8AwgLWD4yI95GojeeWktTDeM0TDMBIwrP9NBBm+eJjop5nAR3GDIGYd1wZwZ5Aafgz5VzIBAm0mPFVNvic2PtDODVf5921mDMmbG4CCBecVSf34QtxhxaCehMD3mULRKU1YxtMwxkryQ9xwz9AHk0MIXwdJrJD0vMA3UWd1HeF/HDG2e5tABdIQO8mySm8KmLxI4yQXO4iY6OcHB1OZo1J2AjqQMHfkSZ76szfQiXCRcZOTLbM6JOHBA8GDgxUgdSpggroUR2DHBYrtWfR/wAxF8BvBVodc+lSx+1/MHFl+W4FObd3wDcBceYO84zIq9h6fCvg7nHlbrnzvWYbXz+xPTA9+GefFzoBf6txdXRw9btGeeZYomj/QCfQg0TNgtOPa45sg29hyghL+8esmB+8WL5+EfC3v+7Fk8++TTePbZp/H82Wfx4sVn8YWHeA/0xNfGwHrOQw/9JzA3pReQ2Q/x12G+eDls3XCjXNjeYodbNtLeP2nK/uL5c9rr8Ndgvpg4p/c1p3fVhx19XsfQCw86/SBonwKL3kFgr+LTJisnvo2h1hwc2OfHPE+MSWpBxoCIAYIgIpyaYEwQZyhQRHD5FetIQZKPyNDr+gTSvwolbdG12JCH/64XCXXBtuaJjwXaW3kDfhojq7uDPCHx/XvAZP+wE+RlDtjPgT6flbWMWofmKWbQ599lXHKwrHna5mhgYp4XpjGmFQvN8jbDN7eYxhYNOWImf8mm5MXAk6fvh7/QvGKDkmY7MxcNIzzjOIXri/wzdS1z45LXTUxM81z9TPqk9vbTeMiETopoWHpG7o2gxTV9t2e3YWKbNs9RB3D0enL1VulYenLYtl11eHx5VTwT61Kjf17CPGxgKB0S4pAZIyibDhmNfceN3tg1NofGWCR7VXY+eEttBvT00sv8OLJ2+PJ1XH1I5aN/YMUhSFPmuj6xH9mHWj9ZZ10vK826ajy7h7Up1CNTLalefsUs24NKOzdNYykObHt1YO65vtZFNbTShWapXU8fA8qvSNIRg+RCbyorfXpQrP0SO5QtsWebx+iYiQG0zpPx42KMGKf+LPPigE12x2voL5D1Qy57PovPP/lOfPrD/1+8+Pw7cbv9PmvQ53Ex3vF+8CVduUYMlz9xG3m8iU++/4/i9uUPeDn4J/A9Q+0f8M33p7GP53GcXka0PfQaAcq6Hx1pkwwjBN1AXtpqNzYspvex6lEkK7wV1YMS9ODMT+FRm2t7x1+bg710QdnqI3v2Ac9bop+3WIf9xWrtQ6SJfWl/iFvscYce9AG56lf7FHvb1hdu9rO+jl+zb4jnxIA1vf6OE/Hpj1FymPbXcCeYf/kCu1GPvaPo0q5v4ub6ZWy5GKozH3vMlnIvjG6g1b7C5VO/hNqjH0CfPXuNfTQuHuoZ3xLfFj97oDE20YjOg8yx5pTzb0h8p0Ap8zyJoh6xRJZLJF98Q5yfjSpd9IYvWRH+Yme0mC/6mSiSD3lbIqOvf9M0RxONuI3Q76HPiqiP8o6934xZXcRwbt4xvjts0OMdXw7tGDf46O9R/9AfBONYrq8rFpAHrfwPXuvviSvPZY5jfo7Vt+zLinJO/dgEXU/6NWYrbSV59tqqK/7i2cCxvqlxvgnPQ/bB8gPjeMRWtm3ldBx+HGLA1oNP5mSeYL14o15GavMzOLCdhgzp6N3znZcKyIywP0l/xtZirLGZ2dPAso5Ovsy6jnJenT3DGrN+zqC1Fo26yh1Ja5cRGeM0xsx413rrZRB7xQXYuI+W3IuY2O/c2+Z5igYmsdDkFZ533R8v2XOuBPvSlS9zxm9fsS+Dt92fr2JzeRnWUU5jzXSPqX2n0i2KNhODzjNFxeTVYV71Jfbcrm62u6Fd40vkX6K/OtnOBf2yfmGkD7Rz8+y3WLv8peSjyHwUwSVQy4yhvqQLTJ4nkJAAYMtTROYrAr6s3+DNrJ0BcEj9WuCEuD7zgXqQK7EQqo5pih4Bw/6wi2eci9sI5dExXrIuTa0x9kNwTxCvuP0Z51fxrW9+GP4adbu9iesvX8THn3wcUxvjLWwfx0fR2hxPrt6Nf/6/97+jycMC5+U9+pq143K1Y1vzeFe/tHN+xRsfO0D/0JkQlasHjNixbBYYyxIZIPcgjXpkVvYoPp4U6Z+F1tBbZPlt+QTj1uYWM2iOo7GAV//xnNDPKsgaIpw0qWzkkjsFbV19Ui/BzFXf056N/g+qwEOgPoPLU94CaYaV531PyFBkbTCQGzJKLrqrXyobNMZnxRd8KfEIHY5DcunzKF4R64tzQD22+Hf+T38p6oNIqkbysNz53JHsH43u5gm59LviIaqO9TIH0itG6gF0GcGMn5RO88w8H7H/j0eixwljhmMQA++6GMXz1551dH/Ex1jou/1CRWgfuZPYxMwas3Hdcu66TrBmXIIN+Zl5m44zyNaiY6Z+63Joiw4TsgAxSNhI2P3+GJZ8Uo826Web5pj4IvGCy7wL2s8dm4IL/xvwpZEXRg8X9Q0AL68Vs4HcQPef5VhnT/0930bULy3WzerU495+MMCkzoITMbi0PZ7gtDhtPPraEDj/yITvmFX+DOlitaAR1+BRnuMYbWzRZkA8YcA2TzFNczQBj/FIPLYZ+fNCxzCUy/c65G+Zpf9p0NmomphbTCMgth0xTeTPZFV9NqSJQXVg53mKiU1kYrOZTL8Gy98A/DP8jdj+lTYnnVRNSjLQoLJLPBCfoRYJ9K0JOSa2ApR76/wA9GeGbyQe2xQzTijGqfX02O2bxtgh28h4DWCMSkOfqTNBn8YW4zxha+LWeps5dF1pW8fN4JMZA+UjmEFrc7U1kh4pq8UEtlOgEiGqvuUCX8gcu2zzMheTCXyOSPfqwP9YpPFG3I+FDL89CiZt54RGOVV69pSgBoekTpTHAmMgHRkIpCatkD7yKuLLoQuDc2Z7exc3ty/ZsL6sv73x7IvPQzz/nPj55/Hi+Rfx8vp5/2csxH6D68WO38ze3F1ziXMHuKzlYG3+xotaNsj6I6+313FDumjM2S08/lM063sY97L3bn8TXiDdwus/lXnORdRzXhR8Ybimbl3uMqfLFixkRw+vbIr7wpZN9IiFOgLbYo2iHS1n0dsL0kfiI1YQWmgFVZYkNbHXUch/Dmmg27izW48hDdvsdOyLJpZieVrS6uagU7fkUsAQoF+nWQ8SjPXsouqJdISnaBn6sGhNv+7I8qsB36KNRARRl72kyUOu8iSxAvLXBwQcAQrCQ7s81dHOqD+nKCjYiedPDtSnUQI6nCtAOhb0wiqvJGtz5kB+BXNnbeik10oYSCSSxDIM5pL0Cmzn+lRrB/O2ZENLGhsyw8O36XMMmUxhgKwhX+OpukPXj7RrwTxNsSlcxMZvO1kX6yDMN7/GYmadlG9mDakxZBx7m0OXRTvmB2Qm66Bo0ooPG9RYZ3UMcrj29LVT/aCja3kQNio/54WtXvTNcwjoZfHggwdWfkRg6caa6D7gRjyxKXdsouJ5jjbjd6XPQD2BnyF/z6W0a4l+U7A92vdgVxe18BTd2DKBhFPo6tO3ldI1W+uwKeN2zFrrAfNyojbREIm/DJmMWQvX6yRNwRKS8q+Hja7tVLx/wYv09+Lm+rfjB9/56/Gbf/v/FX/nr/8/49f/yl+Ov/lX/4P47NPvxN31Z/F4jvjpj96PePQq2Mzj4vEYd/vrePp0iquLfcTtJ/FP/tNfj7/xH/yl+E/+H/9O/PW/8u/G3/urfzm+83f+w/jdf/Qfxyef/F2mWI1K+FHnwpBRYz+6L3WYp3OMsJwRrfaUgXgEM+Myh/t2m1uMrUEDI2A89X1heUE/xD9n/HWeqKc/Jm3m0IUvT2d4t8exXkS8JHKtFl4W1S9wXM9Z6127e3l/YXFddn/xVx4Ol2uHyg+Zpd84TtHUjzyB8YmCj5QwpOzBUhD9w9izrh7xqTrIcrlhe+4f/f8gso2tF1eC/cHLhbqU4gJsPU/2/+MKexT6bgW6S7OePPrvnssS94x13ui/ZQOGybXvlKZDRzrW8xZiLXy769rVHsiIwK5Jeg1Vh35UvOwJODcSV46MpM7IPBsyY8BOXwXLV7k2rT7OtS39d3zc1/fbfVS/sMN57LjIX/CMjICuD3Ze02hk+WluI+MI734tP4u1k+g2OuDXB0dLCdWpWqvoh2ezpE9wnHzKL3g8Twj3/Rd8sXQNPC84xvvag7ExkjKHGKfGGWyKeV7QiMEIfcVMvs2t5kT5/AyPWHhOdac5ZlAXLktsWsiz1l3jht9Oi9yGvGmeexvMJ9f4ezyOzaWXNRfRz8dT5MhoDct66RhxWaqflt2xFN2jkIBd955vXFPh098dz/pn/Lzr3IF6B+Ic5eVnXZxBc3y9NHPMt/ixdTw31TsS/q49TftLui2XE57DKs88UOYeX3G8Sw/0US/TeATjyRO9Om0Ziz5Dw7HNzFhB1djR/g7dO3ZcPB4K1keSYjswifU+/u2/whTYdxmPehHv29GGgUxWS7A+iGPN0bbJtZwKD4MFDylxv66EVR+U9t510iO8GMXo0jFuuMz53e98h8vJ25jyUUwtwy9j52kI/29lbch4iz3gp3/qG/He++9xyfN2OHe+973vx/e/94P4zm//TvzWP/iHnK/38Uv/5X8zrt7/9gO7lm20ca0N+6+ct/sqO4Q6dQ2Xp0pTlwIIZEjzJP1asGqRjm/0u8jLo5s0GY+hMDrvCiPr9xjrOXRuM3MRMHdG0oUco7F2JTGVAykLEJ5gCahI/7mQ4EzuPBc118kXS1IT/sSuwv3P/umjR+aHtpDfNbvAnuAc2Z/98nW1qfUc6SyZCMUBkv6sGNBwyKxmt3yZxe4dB7LCX/8kF5ITBp3h2zDv1UeoUw4tal1jfjvHTbe59XUBXtcMafLJbyOrXl3/XfR4y5dEgH5s75wzO1nfgHZ7nXhkH5G2yl3j6vdAR9Db/suDM2P3w4Jd7LG3tjw6X1nfD+xrHXAvjSkhyl7QjGNAoljy6VgtsL0FUGA4D7aLIZUrkNL1SkzTkUMj0VoMIluMCBdDy8hs0cgnzpWpAiBtgAfBVFRcj56EqNOUY+gc4Lj80U83tCOKCF9yVkNS5RTS9kbbTmzHxgY/Op205QAAEABJREFU3WBB03lJYXzr3eNUdUkw65aUslSqa3ciVkIuYWbgMWSejDLkm+mg/7CdhUQ0gNcJmthohGdkMg45x8AGvMKXITGygc3TWJvgzAT+Skx9grtRrthwU7eZN7GxPnEyLkG7KtMj9DCzAmL12fgNNKrCj4xE5wI6Z4N2wsi4j2G/Gno2+tLmFgXSNcGo0zgYtxwiAyTPBSOxdPlnJqXfVFzw7Ux/0dnExGXYOE0xjosui95J7ES3vYl69nui7xN9VlZDLsrLBQzUgOY4q5M2ntsUM7puqF8vgRwWZi7eNhzEC9ILjfbRATsMhS5rbC1m2hPjOMUw0K8F45gxMwatzfRhjMxRJQDbLPOMBLQh2jSGi/I95pho8wJdNoLDin+D4+Lx43h8cRH+c5kL4mmaqNcCIfXOdcD3WTlYV5R/DucBZBsEaF51MAVVcwEkyiKHJQE/8vYedDhc7ll8nKfFggDrBrGH1TsOS14a3fCtb//DZDdRl75cClV9Dhz7wo4XgW34kuJm4IGoH4TvwgNSP7yus8yWTqr0zOnZjedTdPJ9qufRf00sMd0p89QGzbpg3NcFea0PViZiLHjiP3rYEPTZvhOFcWCvXPw5IQxJDp8YWoZ5EZQvKhCdtUFOG1qexTNAWUHyQej11KN0pkxOGiGl/kalcddZXSW9BtSDUjWJ12Bv1vSPi+FTALBfK9Bs2STZsHghqA0T+6rnqplS5VO5Yx2U0FUbF5HSEp0xajvkG7dsUZv2kOE8LyTpFdoYNOrMzJcTmBc1b5g7F7UezNHmOUoWczKzy0BopOMHWmMOsr405Nn2OLWYpzm8OHJdqPVhnmpeNtprOUaynmXpHciJ+pjvCZ6UtaUPtdbMLcYJuW2OERkjzAM8NA/zagiSBMhh2ZCJbGAGukG7/iT0/VJudMPJtF3PkUfW2s+5TaVLnrUjb0eLNj5EYr9VzikeuswcWriuFjLRewARPBdWvNduiqLIU4k3H/D0fZ8EpXu+RPqNX//34m//f/7d+I3/8H8fv/0f/3vxxd//KxHf/9tx8eU/iaf5Mu4+/X58g7XywydX8bMffsQ36U/i/Z/++Yj2VuzZQ9rlzPgd4lf/6Z+PfPm9eGv/LNoXP4j341kcv//rcffd/3f89l/7y/Gf/N/+7fiP/v1/m+Wh+ygHCzTo4WSn6l/SvwGMIGEwn9XfobWy6zg73qbHaKuPzT09kp/xhRk/OwF/ndHVPWyapxinFgnf2i6N1JQ61tw59ANirc/75W+w3BHf8iLEGuyXcmD98m3Leiy8/PEyovYLBA6Z4UVrm1tM8xwX7L31kj3N6HyPqY3R0LfiuVEmRvoO6LUjpV/ueQHYotOWC5/aBxi7O15q72oP2Ma+1ghiDtLS7m62XV//rt/Ny+gv0PTBOlvKOHT7ZcWLF9fx4vpl9Jfq67itcr6cIN7zxaJ987Joy8vy1gOzNHBXgA857j1+Y7/C/J37Fy/pW2zlr35vkGf6jnzVRZYv+it8GfKFvS6qeNH3Zf0hrsPyO+pp63XfHJiHzvmR8RzS8+oxjq6FX4N6QceWjtUbQPbubl/7qf/saottxQH6Ad/oYBUgfayXiB1233N5CuCxD1vssUNG7b2Ml3v5Tl1q7UY393zqKyvOP0My5lnjn400aPRJH3LdwBXoaUbwNF0gtwYkV7L7MDnaKBvpQJZ4BBCmF9BKTym2p+pJ1bN4FVCkaj5oPAWLbM0j9FxjxyET36XMGuqgnbXjnT6pffBV+/86Snfss9puiw95YSPqF2z4zi2+KryA3WLnHXaXzzNPAZ87/WKOOaLP6ft31PUCt+dvQplbxrfa5AVw3dorjwHuY5YGTADpfMnSBOG4CMdY+f4PETpumXu3+MVdncHWdy7tIRI/Db6QbOMj/Oc2QvsDRi0ev3UZVaz9XoP0gkKsRJ2zyGS4wanTCi9pkv3FNjMbsrMD/zr5GUItf/r+74tp827EcQjXoy8+fxFf8EVovIrwXDzPU7x6dYi73W3ko4NNgWMM44DMR3HBlz9Xbz2Jd99h9X9+HZ999jyefuPn45f+zL8aT376jwZMJ9hepn6SkDvaQPw6MvhoGSJGoLIm0ZmKpKQA8inoayu0cJ897ZvReajQQ405co0ZXALSKWKeBs7gVOk4kIO+hANc0j1znbCUGaHCfR+1cfXRfg6lLj2EbX2aTB+9LAdiyqhHwoDWGRi5eHjQOk/80YRzix6Q5Gk/SjHKCWULqpJEzgAq5awtIFgCYM18tY94xTgiN19BIlTE4+mTJ/Hn/uyfhRLIQDc7WHoqc2CPG8M53zFXem5jNM5xoth9KAEdS+ezOb7O9T376BG6bOdwXBwPOnkiux+acY46OCVT2RDpAs8I/b8SPLAO1XmyDq/7je9Od6xDxh179o09ez98rO0nOd1aSCGkwAZG0GkEM0Kkf4QQEGhcHujwqb/63mOH29jGkfuUjmyDzpqhwxZm8mKcYh5bjKTHRrwiTSd+QUyrdnYFxBAa5+buloWuw4ODC2UZoDamrkTwUTmiCpnjaVCTgVZOX3xvWNTuOEgIZLKg3rHY1mbO5l7fTHmwADWoHBi8YRfy3XJgWOX4S4gV9ZK73tb/hLi3cdcXVuRVX9gA9mwEHjocSBf1LTf8hfUggX436LUt3LDB78AW2+yAseibghvDDZvU9gHgr7rEXKTtvFCzXezY+3pkId/zbei+4pNejL5OfYL5c+CQx3LCHfWE9Y84ImAhOurdCxhmxken6jBvKoIJTIm8jtWDb/KgV4C5sSiO+hI+NIMRGsNbxXhknyDqRqoTE4ce8IU8IXX68MP0kJfIulIQV/w8Imkr8dFsGQ1/8iAzsyiMbY5CHYLHpSw7/xBh3YqGZANqbDpzNGRkpkULGrQW1ZexQetW6D7cV8CBOiNzp3io69yZ51YvnzNtz7wMeBi/2FzGJS+0m8vHseHyR8y86DbsY5v2TZvSVZJYmEQtNsYAIkprBCLUoCn06TpZP5OFn4Ww0iGDS9mRb4v2cWDsDxxEqRnaay59p1Bnh8DDjAeXF9dfxosXX8T1iy/DOeMhc4fv7Zhf8nigEfLWH+3G9/vhaFvteFjuenbbJGrY5qK1STUjpoDC0tUYG/b0QJkgWnxRW3copQOPRe3+DFLVJkVlJvJlNxdpCN2m8J7S1DAtnzEL8B7/3zM3jqT16QN91mZrXS0Ju0qBrjvGN5BX3wPFgPrKcW3YM4fFHS9JtV4YVzm6OJdpb8uhsMqwb81tNiXnr/1BNRTtdqSRshumIjlUemkcHuTBvOr6ny3e0RTfhNB/BH9NyOgNnqLOh73pNGkTRDC5L7Rs0ZwrQ4a+lkm8Ah6ntXz3wIdrDme0Nhamea54JD8wPwrZWBtGuj0Ugg9i2X7yhGSR8RBm+xM6TBwi29ximlq0aYy5jTEuGPC5Ie/rIu6B3J7PSOZUo06bMhq6THMLZbaZPHrXQTJW22gLAWHotEziIZEN6P8b41Njvg/njmNfWMaTwUUQYQCERJho6oONJrHBViM6gdXeVQ7PbJ+nmbVos2BGjxEocCDOE6rOwj9SRwzZyrZ4NvN7V9gz5/Vv+5Ho1MNAtAKt1d/5d4a/9Jf+t/Hbv/W3w7/n8+5VxvuXGd942mI6voi7L38UP/3hVbz3dBOfcgk0IOrq3Xdifvx2XD59N+JijuRS4xvf+pn45s/9bOQU8elnP4wvvvgMeftosYuf/uDt+KVf+Fb8wW9/K37lV/7p+IN/4NuxY6/28uSGl7N+drirl6Q+1/aV7ueE6zpv7HkJrIsI9nAvB/y1ZV0MsD/vmK+uD/a7x4eyx+64rf19C4/zecdZYacc57YHTdYS62CgCgNGGxo+UWM5RBoPGY244V+FsUUD8zjFjA+fsOQbPijNS02/5KhLUvxgajP+3RizLh93c7oxb7ID+TMYp8ZcmKO1EWQhG7E6MIdatoU/S78hkFdIRAJ4EgQgFzZyYDFgJQr7umevObrngMqz3q37xx22dc9wbymbOUZCe7lGaucFe+I9NO1avNQtOdh4v6Auqlg/5VHmHf55y1nxltjzVZ3N4PWffDvHjEsG57V6eedLD7/48NceFVeecxvl8u0YvwP+HPQvsU+tL9jftHT/z05fh9q3/MbbfpyDPrnu39Fn/fJW//SMi541t6hjXYxJwLK0f7IjvrWFT1Tdm+u6rCr74IPW36NzbZ8ZoZ6O+YTvXHD+uOCC8vLiMsSG9IZziZjnKVw/qh7bTt9DXZeONU+0w9qGF1Y3/nMybORl3jUXe/6S+MX1C84P4jmxMC1ML3j+Ip6/IP358/BXyM+fP6t/+mP8nJf455+RF/4T+U8/iU8/+dE9fkQa2rNPfxTPPv4kPjH97BPqA+o8f/Ysnj9DNhcJz7/8Ah08zwh1AOj38sWLeLmMsf6xYyx2jI321lbCuTdhjwl7ieacycTNMSgzgKnQxwVjOS6FRYZ+gqvAK1di/wH0mNGQSPGxjhRUfy2GTmnJqFh26tKmepmSYpG+dw9rULcCD5hwGZ5LMDO84hoIX6LRo7csGdGmaWH4qmiACGqOk0SH0j9Ji1OUlIiVQBpbEej3QJWB8nuE8sDTj/5z8Qd/9b8av/jP/vlAsfj+d78fx8MhNqxjRy4D/OLxETpv97exO+y4CNrFW48v4jF7gV9m3rFvXrA//NTP/Hy8+/5PxTA/jrc/+iPxwe//05HI7+3TvGlGIyFkxehCGiZCAnnSB3oS0w0GV4NCI0CSXfI5pCXrpGtlX7vHWsNtR6FUC+FoFBgD/WTvnrikjwyktCO+U2sd62WPd9Fph3pX23Fu9Fy6wjrBOKpP12OgyZG1P0HryDGy1veRcWatn8CSHykb077Dc2aTbBmtMHJmEtSxHpj4knzyvLGgzchd5KU2XhCnzxENj/3igf71ObaLv/x//b/EjGUmbNBA4IuHRxF//l/6r8dv/f3fiA8//IDSPEk5T5T3aswinhLkOn/pUf2hb2ML7zpc05zPr0M6FSuohvN/tWlpzpm40wJ3YKQcN8bLUJXIU1LJLFvS5hIHPTBUfIBFWBGVbSuUjXWqPWgVkzd5AgnHmciaCCGUjZVKWzTQ24V+Froluma2ZR/OQR0q4wCJsAayDDbgQMDBTwyn8RbUhjdAGzJS2EkazDOQfC2o9kNSbShoVJ3SAEA110G1hjw7Nq9CHSK2NQGcFFs2SzegXR0W9hy67u7hpnjCNurw9toFT9Fc+N0w2bi2dZi4iYrNgzoQrDGb6Q5s0Ud4sKvDhocZ4aGDg4Y3/b4Qr9jyLdjWzRx4+HSj3sq7bNo9j+7UtbzXv6vLLvOW38FfBxz6urdftLduVOqiPF/K3wC67lZQx5eJftg9ht+ubU863MbalrRqyzZZgPr4OBr348ewlRNWGZP5Tt7lBdcDxx00F6wj9ZktDivuSX38hWevyyTwAKYNS+8Heu65DYYLHuEAABAASURBVN2xWNxjj8w7+rCnrS0H6Z3pBUfaqUO4ecqrj8bUUR8Xm5MdaEfePf5W9dg49LMDnRI78nfw3DnWJ/vc4Rd3saNdD1PqrS3tm5Opd8iJaO+YF0b2D5km4wCNvvMMpksk82oAY5tZWOfo/x7zgm8xLmIzX8TsAQMYz2zKmw00MM1TTE3cL7aNuXuPIWoO1zy2ZWdl0N4YHvhGDn0jcodMXgoycmjRyLep6zFxOdXmFiO0hAcOxg0ZBKUJu1TjTsJ4T7xnQzo6P7HdkfxRgxBjAlLkVvchJijmHsimqegYiAfKiMOYZIWDpu5A4pIovzL7OmzDMe2QTR0Ai7S02nQXXZWFqkYAHun4kf3Z61f6EP3b6y8nKLMUwz7YN4X6CspQoOyALP3U+bl13orVp2hDX9aXaiPHt5yDfmMtr/56wA8tU1+Uq272zYG2aTNWG2G83jJtu3Gg81Gg9/GrYFlht6ynWy62xT6cy0daSnyoedlhDMx3BGNE47RJwgxY9IFMioABeCY87exgEKu+lBlsx/geWSLX/PFkb8f/EDvG44BNCvgb1JWVekOlDwzmCrpRNB+Oxx77O3/3tY7u+vqCHQ7irJ71a1OmfS1KESLQlsS9TmuevhYdTv2LRqHwJF+1eKxhwECCPFXgkZPMGwG+olkOnEgrin7/SMYm8MIhkzndCiMHMekrOnf2XxWS0W72Uezxj7tl7b7DN4V+uccme+ytzfVBeVdUWfnvXb0Mut7idq/1pyt8pKPOuYpNAxjjL/yFfyW++4Pvxd/4jb8Zv/F3/3Z857v/OF7cfBlPnr4dH/7U+/EuFzg/93PfjLefbKJx0L/mJXg3tXjy4YcxP3k7xsvLeO+b34y8mOLF7cv4uV/8hfjlf+ZX4/f/0i/ET//874tp81Z8+uxFfO+HP4w7xvunv/0n+JJk239lwp7u/u/ZwXl2rH7uw7wvs77E1ssgNthyzjDtHi7c1+94Qd8zX6vfdKb3bc8U3df8sazsyJ5+x7liX7iLLXuKh3d9KKg3JCPHuCUYW7LuJuvxGBPj12bWZF5+JrDhsktcPt7E1dXlCZf+8VfKLgu8xGMT//bH5eXjuGS/mOeJeUEj2HxX8wZfot3g49mtjRltbjGNLRqYXwdlm80Ul5ebpc0n8c7VVTy+vIIG0OUSbGhPVLvkrx5fFd8VfFeXj0sX5czIsx1RbZG37anN7FsjGPDkwDT4jqquuuLjuUAGx2uvr2JfL3b8Ik/bbhmrPTgW9uFLo74XrBXl/NihxopyL4bqVz231/jHDb5xd8LedeIO3ya+A5WveAvPNrysqfYYzy1j67ptfo+/7LHznrPHnfqBW859D6DvQJdH/yn4q1zXDoGOzrPSk7Tld/oade5oS7l70tLlw+kIx8KBtnfA8uIjrRwsGi69qfHISNM26npEZ38ls8dG2uqILh1H9oQ9X1IuX06+dn72otRfnlTf6NOtuH4ZN+D65mVcG78k/hrU/72Rshcvvwz/D47Pv/ySC6AvOp59ziUOqH8aD81/Gg8+5ZLn088+4wLok/j4k45Pf/ij+Fj6x1wGVfxJfPrpZ/EMvmfU+QIZn3/xBZfDX8SXxF/SzjnU4xo9rllD7I+2PmI3DIqlIlobOY/NMU9zOAeF6WS+JvN2yGKrh3Y9QUr5MAl4Et6ROmNrJcsYEiNCISyMIN5+9mTsK6dPANdX2HroVYLK4TxWF+WN2bioFRm2V+U+eq16ql/Eqzi+OlLyCNorcCSdrANT0Cxg/lWDxhS/HmifsFBNAUJ1F13Lj+yNBATaJlFE7acHSu7RzzO2c4inH/18vP+tPxp/+J/7H8Sv/fP/ffaysZ+NWcciH8UBnRV5+dYmvvWtb8S3ft/vi2EcWdNdex/BMsdbl0/o+xxP3/v5+Nlf/pdoK6o/ti96e9E/NQAozuTwuRDDdOYQUSBHCHiTEkGB2c7O0+JOG2KgTgF6kE7ic1mZSBiKyMNaFf3Eh/2mJ8VX/VhsaX/cT6QJGWzTJh5Ip13LpA+Z6HmPIC8GGUiXjmWTAfIYI7RB3xpbjCvw4/K5r4jlHTJLgiJF15Fx57xR/sDZuGIu84aW9S+7/edfr2D+R7/59+N//b/6X0TpkRAEUQ/6Sk/15zEOdlwDCYgD6H2nInqk4yA8z7rXnGEmLTLHqqWoblOsTaZ0JNaRTmlVoK3KU9BjqkNP2gvbQl7JrHgI6RZh+ChEBkQq0Q7JwFpm/GPR1VzJ114PoW7y3YPe0l6IknGfT9tm/TL2HTHhKdxXjrSi7afarZBMOhVApQYqjbDGYLngFOCJoLYxkXLRO9zgfWndTBdRP7nnJXZuU7TW2OQbNTpzLRQ4gpuVuOVbBDeWWy5l7m62imOxnArd2WZkjJGlz1DlDH9N8L757jiAsUlzwOtybtjE7rhMQCusWgPlRgf2BZZYDn+dTrp4GBAkS0MwodMh0dWBtono75DJON6jytcHk3N1+L3p2mS7HOU+AGV7Drfy2Qc35PPYtJu6m7Qvk0fsVRpig6gBD+y5Nvw1cUqvh4kT0GjpH07Ggr/qZQ6LwdefX90C3m4dJsABu/mSINSvxtWNAAmlHLbScBUNWST7UO1Qdw9We6mDcrzV3zM2ezbj9bBUdjBfNtvzAsfoU9cX5LXeymO89SVlBXWOC/bI9cV7raf+1u9ALgesLfAS6HVsOdwpWxxZzDAgXTliBTu7WMqOmsV8qEeKBE+HqzZsbNCSucB8mNncZg7ZG7994yC/4RuNCVrjsqYRX1xexnrQl2eGr+pQNsIzGiNnWGHbK2wTjMxZDy7+U4CJCyblT9SdmjrMMRPXt8fI2lxccsC/7P83jKu34uoJuHpStMb8z0W2o2haNNaJhow2K0+M4fowpD4nsA/zYA/WQ8CDhUzzCPwJdStUtlJf8VDk1wF2i7Q1ya8IXbJP1Skf8NCLn3j5V/MMH6tLSXygfIgx98CtzxRYO/QVx37PAOufd8tL9J6XC3nkV9YRWfIemeP6uHVOSmkfMKQa5+JDarZwQB5IEvFcAsU0WWKU18E8sDYFBFOdGd77TCet+V7E03nKVFZH590BAYRljtJy6bbUrUiN8POlyOIsbginmHJ4kzVqwM+HTIYjgwjqAHpICA/R6Q+eqKhuHbtwPTzZ8gFjz3R7sLIwuFqlUyMc5xpTxrnGlLjWAcbHMTwylzvWuvqsQAIGIfR5TqJ0cQ0xzXqs7FrzZNWW2JRTCbkezi1julPpWE88fGqeApwDKJvKgi4MXrWjfEkLZMuyJXYn1tCDdl/qoib+0m3ny6u/ZnWP9aLjmm/AXzx/zovXs/icb8w/J/2Z38LzDfqL55+FuIb2Ar5rvjG3jpcgW16Qt9jOdbD7DP2x7zbGPDYqO6FrxRDkE5VH9//af+NfrXUlhkfxg08+jn/0j/9xPHvxecwXrB/5Kj786N345s98GE8/fBpxcRHjW5cxP3kncvM4knUsWS/nt67i/Y++Eb5Ifv7FZ/HJF8/ib/6t34gf/PDjeHm7jX20ePz2hzFevB2JbWr9HVuQAShBYMQZW3wEH/DF2D7teem+E6wBd6D+eRLnCi8OvDzy8sDLogdfEnF+8e+0+euHirlc8GJgywXUlnWh9jJsdmT90I+1hXOu7LHYh4FilDHkYkPUq4DqUbqTqH4QtzE7bTCmO9JaxshBN0kTwo7ZznHZ+/wy5KgOrnm0aXswEY7gPCATAQ0/cm13z7hgn5qwu5c5pjd8YTBPM+czMAMuq2Zo7lMXXEDJJ4+Ymmc394aMho7K7Bhjbg2ds85Terw6d9injpE6qNM9Gt13+p+4vuPLmVvOfbf9rOdFjXMbHOin6LLsH3NI21PmJcnNclHhxd6OMV7h3u/4iyM+YOx6bh1xt+vt3XHpcVcXPNf37SN7iw7b29u44WJB1AXDly/D+Ea6esNjH2oszsbB/g/pM1hCjlx678O/GXhNveuXt2F9596OvgWfIbNe0LRPkLaX+pSy1VlJjqH+EENwyXnHXHkZz7gc+fiHn8QPuTT5mEvSH338caz4AfkffP+H8aNPP45nXMZ4ofIxFyxetBg/44LFSxt1Kl3sz4I79Lojra/r1zhzDaDtN/RTl8b7wHSO1vAJQLl8maShTa2FfBfM/cfi8eN4DPyn828RF956K95+++148s478ZT46RKbf5v0O+Ddd9+N99/nUhk8fefdkOfJ2+9E4a234woZl5dvxQWXldO8iYYPj/jrmGP5pHYtvSIjh3aPsYX9GdFzbGO0AuUJ4DVEfRgF+zb0+s16wPkcA+aRXszwVUwlk0Q9kIGv0iQrhi+VKYZEJzCeYaEpnxaqSrkZqSOD0sX4ug2BC6Fsj2JApz5XeOpI4ce1yHjF6/mV3iVaTflsvzowLZErIrE50qXH18RKu3z3m/Fr/4V/Of5n/4ffjH/jf/MbcfH0Z8Ivxt597/34w3/kl+OP/co/E//Ur/yx+AN/6A/HW0/ejWM2LhG3cctefLcL5tld/PK/+G/Fk4/+IMub+tIYbdMr8j7jwac054EpQ0QOYSw6I3aFNoAACUL790KTa4p03gOqLROFtk38I1NZ+MdgDNbYaiXTBPTiW0WteeMhMgcKgILXBjQqfTQ6sne45nfsaw3ZcVm9Zw/asg+4J+1Iu4YI18hCVT5iI4BsRTuHu5xj+P55AuvojjPQm9izbgm1QA6OcASIq5DVrwx/cWN6T5vHRxnHV6/iX/+f/Gvx+cefxlN/5VvcX/3Yc5Z2/1yhfL9YWXHADn2UqwevCVlpPZZXD+n856yWn+XzLP1jkmutNa5q6XNgzDLs8wqGG9pANJTEqsODENpduJYbr8DklHWNq5Kyz1HE/pA8ZC5rGE3RUi8ZekRDWSmZSCxkUmeBMrQm5IIBMR2BI1ZxsactUEYGYnWyFiScnYWlBrzy8A2yEqOAHdMJd8shaYujCh0ykTZxsFgXzMYhYET2yIS3LPvqhkFwNCa/m7Mbkn9s0I3Szdf8+o1GxfAdV3CQqAM1znzEsvgifoAsEjy7XMpI0Cl0RuUBndSh+jMkJgCUDqACzn5flxT17eORw6WOWi/A8qzAWXv5vi6q9sVvWqz1d3HE6eU7oBuaxNhyQYuh/QRgrxG7pRjZtAbqZkZCb9KSXhUykjy5IBumO2gxFwQxWIPl45ix4mQXaA1ZmWyMCKvNkXQtgqVDC8dRvRr6twm+Nlab4Yd++iK9vpT3flOwymxJ/Q43UjTH0QPlUJRoDbx/MHzYkYOZh3uh3NWWNZXww+Iv2Rkj+sxzizrIciFywYvGxKGglX6xfA7IXZLWI6kYJ6x+qE+XzvSDIY7yM5SpGP/bQ0eroqM0/W5Rv67DNh6qV3uMSc+GBUFMO0RUIW2ZoE5bgd4j6Y6Mccxo4xRtnmIWy4G9EY9tLBtqPxSIpN8TdeflkG//Oy7CuiPlmVl1hpYhRmLprc2xYmx9bJW1bSJ9AAAQAElEQVRbo4FhtHdBY8TZxzKyRMw9EmxenBxMfA2U+GNg0VLzLNkpNlLggf0dnwJz38uaPYfXPRukuCMWezbKLfQdB/aKnZ+Mn2tJvfjjV1vL7m74hv8utlwWFR919sjd1zxn/tpvml3HbsgM/7mQL3GO3UieQHEyFNltnC30CecUxPCjCB3vqB4L1LdAW/I4RvIbZ1PeSHZBIwat6F2+esg7ZPY5hJAjso6uWdjh1AfzBTy3FIHRgKGpShu4pXl6URExRWuy4s43wHsOdMoV9/ReAZlUUr/K+0gfQn0bOnfASRgseIC0v8yBmZfSeZ7Kl9vcomxQdlDgCkRQO9V9aTfx5wYCXorwU/rfE/V8/aGkc5qmeoB1HVhiTkzn7D3twmQ5fmNruCvDToqE88iXuzteWu+4eHS/FK45+vEBvzvgG6xQ1OHpmK0+i3/u3GvZZ+8EMtwj3TNveXG75UVT3PCyWd/i801+/fPP6+u4/1KFixX84ijKT9Br0dO+qJ+xMH1AZ7Qou8HGDOdwCO2Db/xS/Mqf/JcjhsvYvPUk3uKl7OV2Fy+4SNkh13Vgd3fL+A7x9tP34+rpB5GsTYGvBGM6MEaNePP4Ija8ED7nG/4vnn8eF1wUvfXO+7zQPeXy57148tF/PqbNe+VzjbqZ1CxktzXP6gE6HZm3Ylc2Yj7fituoF3ps4+VXAbucfulguvBl/XNZ7fbixZf1awgvCPasIY5X7TusF2us/S3bMg6iLufkZYzcQyyTx7Kt+jBWjrkXzmJN14UFdcwL+S0X+oRrwx0XGbdcWKhbXeS9vA4v86795zp1udfzN9j+houuLbz9n8/fMu732CPHMRU7xr9jGzu+sNtaz1+KEN/d3HEhs+dLGrHjbLPDF48FzF1jMTJ2ngEyk6nVCuPUwgujAvvuPM19vo4t5sbcJb/xSxG+lLi6eosvKh7HJS/vj6+uGO/LuHS/pvwxL/OXCy42j0NMlk0XMc1TYZ6mmGnPNTL84A5DgQe+FSvQj4DOUCySlwmtDc4heUWeVagq9XAKdBtUPZid5kT3gqlnXTFkr0SNstuROX1kbtN0VRl4ujYVsjFPEh17nT2+7LyDEMmFYPd7XrSos695/jK+/PKL+mXMF84bLoS+WPA58eeff1ZlL7/8suKVZvwF9V5yuXWHHGXt0WnPvLkDlZdO2j7SY1RAr9bQo8XIGjo2xxKU/acYpykatEx4At5MfAFAc4w2F49jw1iKy4uLuGSuFxj/qydvxzv4wpMnT+LJu0/jKXjy7nsVv//+e/H+ex/UPyP58KNvEH8j3vvww3j6/ocVv0f5UwG/9a/wIX1mwz7heWm1q2PBALl0hR/zDd8tzC3qfDVO3T/bjE/NkZRnjryh9PGwnjKsK72jQaI8Aee0XDG0yAegPAB8WAdRpoli4EHasq8C/FGwmSQJ4LNGHF+Rh44E00Ytj0b3IIsbxZG1uIM5zFiXD/YChhemxTI21YaMhu7Gdf6DmCeMtDlEY+1dkaQ74vQp280zc/Yypsur+Iv/8/8o/q1//9P4Z//UfzF++Vf/ZHzz9/9CTBdvc7k/xN0xY79/FJ88e8HF5j5yfhJ/9l/5v8fm6gP0ViT6ERYVJSyQuCQrGup5elgsToQ3E2uxpsAQFZxzK7rNmL3Y77AzXmsEowAGRmKxDTkCOqz2qOYoL06KKk95xfePLhHZkEoPHgS6e6D/0Ou9kfWXfcf9wPV7v6bda1jD95wP9uhY+rI7x2tgt0YWYw/fcQX1TumVVjHt0uZ+AYqg2X3ItX9LPHHh+nO//9vxyeefxL/xr/+bJ8aV70Sgo0c6Vljf2z0fCfpT9KV8X7qhx9qnnxjbt0M1xXBUfP7IdQwoTHCadmdMjlTR1YG+d9tg/wc8Q/l/Ln1PKuRSTvfKf6oGMtA+DvTNM5TxCZTJcxor8gwOdaEu9t8bYwPt4P6/c9+AD47eGo2qQ7Iv2J0i2n2hsKPMC8w/RLHXAzmYZqhOOaGTBc/Ja2E5GQNjXAeekmdJhAuni11z8QQzG0DH3Dd/N36+bZKn12ACqOmQUS9EbiJTixHMLLjTNMfEt0/++1wX7w2bxAks5hccGifkrbHpwjzVQWCi/clfXkxjLd6T8k6YotFOw1hD2v6CbNHQQ6hTG1uMTYzQVyTpBtb8GNpHNDaI1WYtkZkNO35FHNBA6DTBB94R9EUW2drkx8CFWKhjgbop1HfMGNS52u7tD5mR0IsnSZeTDjS8IEka8FiGlFTGiVf+M0QOYdmQWYeT3laGfdcGpU/p0WIcJ156W/EFnwPCy3H3exZ4JygNQkcUfAlaNOquutIQVkqArwSfBMjQd72UKbB57QR085YJJcsuhsxoc4tpmuICP7y83HARdAn4BnqcYpFuNdLmepvVMAuNh3b/jpOTz0XAfjjx1jnlhNyy8O4Ke+TY+lH1QcbIeNivmXjMVuXOoRNYFPa1mexr0gcfbaxNOzboPi8wvQnpI2NhPOnzzIV5bqH9bf0kmxcM9UQkIekcsGPYC0Loc/PYyj7roadiZCpvrniKosnXsE0iAxCUhBjy+FQU6AKUetKGbR8Zn4KLGPbkhqw4qj59yJ8I5MOcYqD9Fec+bRkYFwzYOpN+kc/X5aMnZHRAFokhMhgonuQHydnTxUcanixgX+JW8kaqWG+wApyIINVDUp/UQLkp6gxLXAcoik6hbMR8YAOsb2J46duCHeNm7ObuWovTYNLyukr2Df0kZUnQSi7J1yN9jE1j79xb1nB9bsUR/1Mw6pzVHEiDr5NZpWth1jwfsPmI7ceW+H2HtCE7X5bthriPE8tk+JE2kEx4VwzmLTxDImOEZ57mmP313Io20+aM7BEMDxDUGcDIGt0BLwfSlmNJds5g4JNZE+oJA6kV0DsfY4FN18vfI7bdYdvyc/x9jyG1aZWvfJycIGNm6pJwLXQtsZ7wFyj1y51nz+L558/DX+gIX+hvb655ab8p3OEbNb+XNpWBxNLMx8ScveJF6ongm/Arsbxg1R7KC3OD5zSnmdeuG64lruEVJ31GWM1fY/ug/qTPg3artnuiTPNTP/ur8Wt/4r8U08U78XKb8fmXd/HFi9v4+OPP49lnX8Q1L6Cf/OhH8ckPfxRbLqV2XCzEHSeV7SG+oO9/72/9rfgbv/7X4jv/8B/E7/7O78QPf/BDfGSIz17ccKh8GX/oT/5rMfMyMLOej63FOAFjcfK/TpumOTxDzJwf5ouJswAwNo8dZmTM1lthfTBklj8HcQo6bWxeJBrVXB5baDtBBallA9gr1iyVXmx38gfG/7ish46fvuD+1dNHfOTARcuOb3rFMWqeOt7gWIdReY6x48Xcl3Yv+x5cYt3chvk7Yi+J9Jk7L6XYo7xMEvqbl0M7LqJ8P6ixdm3QvxiTOy6M/CWNfztny2V4/bM56u85iB719eoDPSTYxyEz3OdyxHcG1kNi0/pjnc2YpxteDkRjrjZs3mb25XmKi81lXF1ddTzp8eXVFZdBXAIt8eVVp698l1wKXXIW3BAX2Nv9lVKNN+MytORMkQyXY5ShbicM0M7gPtjUlz44zidAs86MjjNtXXJpcbXMJS8uLvCfqU3RrBf0GQwgxZBR5zTi1DPGVjrM1Kl5iA/2eOp+Cb3Py85nu2LETkJ7Dank6B/SjfVsg15vvf12vPP2O/HOu+/Gu+8QF97teWj+WuZDLkq+AT4Apj/86KP46MOPwvjD9z+MD95/P9577914WniHb+3fOeXfQ0aVPX0nnoAr1hZtIbyoe8wYXF4yXhVfxuNKk796zBiueIv0W5RdxoYzmF/AOT/t8zRiQ2zc7CtrcjJ2OTTGDsvRzzzHmCGfa7fr1YMy67LO54IhRmQMC5A1gLj/nOdw56Vg5acuY5aC9ofMoCQQtvB9XZQUpCMOKzH1EpDpdauYhzS4YIbuc2CVIKboIe9KIy7+YjDT69HXyFfkX1W1CNOsp49eIe8IXX4igrmAygJD2Id7lF96raj1qcphJlbvsjF+lo4JOhcNkUm7ueSHTJa/jqJZHWsZpXyOKxiANPXYcxb8U/+d/2X8oX/xfxof/vKfj8cf/AEulRvFU+R8GTfbiP0h45u/9j9GE9c7ihwkK5MsU/BAFXP0h8hyuEktYVjiA9SOhVD8bGurOSqGCbptHaMuQVmjXe/usWct3ofrqV+e3KHkHec17VhqYYcU9D3pd7VFwZG+EvU2irgkpRd2tCvgsg9E9gtRjHEu4zr0mhbY7yGhg6FFY07kkJRbeEQWSeQghsQAN3BuoFcUIJ/CQEoQnQcquydoEwTQVnTw3pz0bcV5FdN//I//avz6X/srJBFQlekrSdRBL/ySkgqJPAWTqb10SZOtWvqi+5L5N4C8Ynqj4CGh7I593+Cl7YecXZfE4CtwaFg6Y+lCroIdMQHvmcpSFAJ6nViVR9eDCtB1kqQYn9OTajghAdtQakDfVW/tX+cCzuc7mOrcxxdqx9qDkQovolAjC75frq2/Mcw0VYE2rPMGqtDa1bGk/xkjk97NJ/iUMm786wEXhRhanGKgrYR3LLQ2xzQDLnAu2PQn4g3xPM3wjuEnTw6U0BIHboXJTWBuMRPPbIgzdSZwwcGhy7oINw7liXmRvYFHXr9lKhrtK8N/BjPxclw/XVZmpTexoXx0YR96+0mfm33NkUPDGDPpNrVo6DKBmbobYut5gJmRM3MJJf2EcYoRvrkRTxtkzOgK2hxtwWQ8zTESj/KBmXopoGVrIZpxkv46VPm97pEjdhxD+RN9a+oxt5jHFh4iWioLHkYKxjh9cCD9uVyyEqSIHeuH2NeCqOPtOQRuccCtB0pB2gXSAy1ejOgjzug8QD/bHzLGzPKnJLb9LH2TZKJRVuwiQCLIEQ0dLGwj/SjQBzeQIeEo0EY8/HTf5mkf8HB644VrHPHZ3p9lFtbkhA8edVb3o4frgrUAMvbk66XZQ7GHY2jH2CHzWPDb0n31f1+bwh0HZe3Sv+3d0+6++Gy7a2qbLA3IOQAnty9/BeUDX/jlPzI253UwDB3ODgroCTaNGNuIfcfoPpOUIJ9+HdBd+UfSUrW9kKFrgaiW1LPuvMSmV8wxI3vGX+dprHYyxz4uzF9qhx+GApotkCvBtEjsotkPFtiBtcI+la3RB07CQD2kIEC9EsoJK63itU3jdewbdUnjH/kA+PsMxhb6/sg8EeucavTXtAul9FH5o/zKUmZPl79NU4w1j6aYl3hj7NynrLUZmzVsj9YE1K+e2U/BwOPbUUDZWFhk0wwcvvaxZby3HCD0mbvbbdwyn/Sh9e9g1Esa38Bf8yLnC51/T6y/lN2F/+znbrvF71bcQLsLv+n359W+FPritkWuL2/W9ZcAq8w1Lh5eJLf6OLhDn/pmCdn1R64rT3uUeRHhHwKtXxpcX/OSSZsLn31YL0HLn9krerzlRXXH+rErXft86fna0LCBsX2pdcVfX63QSeZaMgAAEABJREFUHsi/o23R9drV/+6z2qJst6Dqwu/65MvuOfwlxlpe9VjDrFe6IHtX2PPSLY6MD2CkcGMmk0+gDxcCviPDu+cFHTjPlvXFF3nntdAH3oAeUqKOvQ3WDuf5kZd61wx/5Vr/LIRv42+uX/YLH9cUfKDsy8t6t+m+2i75yFQGAsvHZvzy0hcwXpgvr3gJq5eyq7jgpavvoXPtS4053Zb53JjnpznRFp9GT0QjlgTBdAG7GGzbWBwpuEfE02/+mfhVLoEev/0RB/nGxc1NfPKj5/Hd3/1hPPv0Rfzwuz+I5598xtzhpYd+3nz+LHYvvoxNtvjmBx9g4H20w6v49s98K37pF74dX3z+Rdwe5vj2H/vv1mVB9WOmH8zHVvO3hbEva8Zt7GUbXo4vuRi4xAZX/qpgwRV2uaqLhie8lK64In1ZuLq8qhdV40tfdsEVuOQCwLOIa+IGua9j5ksny7Sn9p0m9BCcXyZ0XdHXjjHGB3ZP8g0QJ2XC8pbRXKfA6NhAa8TK2qBP/XLCywT6OgvamSmXt7Wp7KJN+hp7vgp5ejuG/xTuxcsXdelYf6j3+fPwnwz6Twe9kLxmXPyV0R1zRB91rh6jf1Zp+sIOX95ycVRrzPVN9DXiFh++Zd7fgRt8AdxY9oLyl4Xba8tvWB+2YF975p451c8aO2iAee1FlzqscF+2XRy0lPH8MLAvtWwst6znzoaBWCTxAm33OhIbJ/XaCJ/8BeW0kHdiTjmWni83XFZdXF4ynx5H2ZsLxXGawn1lwO7K0Q8zkVV5YuQqp8D4TPjDBWN1sXkcXlhdcJZ0PKu8xneMxvhXfkQHMCJrHcchkrkDoOmDV1dX8eRJv7Txn1t4SfPk6dvx7tOn8e5778WH730Q73/4jfjgww/iQy59PvroGyE+/AbxB9+ID0H9egb+J0/fjXeevEtdQPwUWv2qxhg8efKkX9RdXlXsnChcMXewyyV0/47UFZc/V+i1ouhV/jgusKFn8rlNMbc5xmmMkX6POQZdi/q41nJG2tfail+QdryFY19rN37h2i76y/gNfrYtWO4/IXFt7Lj3WkYk9Bc3Z9Mlc6f/4Wv4sXVZ+EsNH/I6nifdIFrHF3/nw56XMutI6/54ZEVkftkkIFDjPEjpqGc9PNEJTJCg2EkYV7nykFt22NdFRN8PuSmBFinjq8j61c+riFfI4gx5dC5ZLkor+BBrv+2Xl5QrEj/NbNHnwwjjEMmzh2FViizrNs/e124pWqtTtbQjZUfaDtqrmLYPCyzvNWBawvs/98fjF//0X4yP/vCfi4/+wJ+Jd376j8arR2NcfviHYty8RZ8SBO2jTS4406zLO9AaLdI4AeaTRhDJQkSF3jxpKJ3fBJpLEku2RDq+K7yEN33AH3eCM5N78YFzTo176YNu5VTGHcpc22X0evvViGpBodD6yq64tILB6shM1rREplkRpk1gB8cvjZk3xtTqejt3FjmyarwhSYli4qFiRFBpxcTAA51WfZb6aFj0RA/n55DJe0dbcKpNv7A/Y+54v45SChuXoPMH1RN5BXyvsc7Zp2JRvyFQPRcMnax+6FZ6wZPolfRf3VxDer7zwoZecsJYtfsDET3Bs/OPoe/b/orMrHZhCUxeUT2kk0D105NED9VMPSKplOrG3jJk55YpKSkMLcYhYxAWgBp/lFtjhhHTdXkUh7ZpI7oq715k9dFy51gGhYM54wVJfIJlKxiwADVgDBBt6wFrKXFvpbUxJi9x2LTaZorarBgs6UPCQyeDjnVgcGV6qK3F9MBhdVfYc/CuxdIFE6wddaBorMKqZ0O+7czzFHXhwibrZjeTX3lO8ZDhIuYgJvqs0BZr2ritZehLMt78uGhAzYHhozcwWe+E1iKrbgtlifuyjGY5equ7GEmP0MY2hfFgOpEBvY0ZdVBAXqO9LmfEikMErWfRgi4MDxDSLRemCxFjZpR82miMlweIJO4YIinngez7UK7FoNc44G2+tHfgBpiCYcQ9GE9uIL2YcLPbLi+E+9OB8K5vRvIgAzdC6Qj7JMpeY9J0xpBZeqrLkOZhJdaxYTBAGLABUQYyxmhtBtj7zGbVV7msG+uH3lRf0B0lyqfpwJEN0F9XlL4s2uWDxEcW7gMvn8fjNkzbP7GH3/yecvO73R0vfHdMsj0NYYtqY1cHU2XvKfele3t3ywsxuP6S+Drq/zjCYfeOl/c7bLXlsOKBRO2GRBQ6cgtA21tkbcM/fLn+nYlr/y8a4Pnzz+KEZ6SffRLPgX/nw/9FqDIPzKkDsgZENuwxYaeZOdKB3fCH8gHapLhsTBIDV+gP+lS68I3HkTm7wkO9L8wHaIfiwca0Y/2WQ5Rc/NA+JXSHpEedT7r5ivGniiVUMYSKfQgLHsI+ScnMLto2C6gt7Q0M8IHioc4IhlY+Vz6TPV3yBstAVgvdLqSzZLZw/tY8avrggskYf8TGNbeVLwYqCkWBU2+QpWBKA+dHNwoNzJOac9hUW+trzq3yNebXDmzLr+5C37mrPxaKj+BDd4y3B94t8RY/vsc29IfTxQcXI73uHf4obohvw3/mcnPzkrS4Jb6tl0DrWb/krRcwxDvboC0vkeqlbvnnJTe85Omv/v0U66h/gXV9j78UTDPH7pa+yLdlLhQf9B1zbEsb0ndcbvgCWRdbzJuS7wvlcvmxpe/qcMM8k8+X0nPcLH/PRh2de8YP8YIXzut48UKYXoB8L9xukX8Hum137Ff7fsnjGLG2eZlal6robN/u7nYhrzgyb9Y97EjCsT0Q9znjgAOdAkinCMJpNlQ6macbXuQvl3/+NLPXuv/pg4kPJj5970CBW+m7K4YoHviUr721sXqsbcHBTM0HUF5mp1Xah9pAq2TSTuV5kC4aySHztfYf5iPnyCd/In7+F/6puHzyjTgcptgfhriY34offf9jDjURH73zTnz+3e/Gj37nd+L48iY+/t7vxu/81m/FFRcrP/uNn4oP3n03fInxl0JTm+OX/+ifjfc++sXSHxUeBpYSlkBoGJgn6qHfUGjjXOeVaW7RZuYumFgfC8tZptLzxcI3hV8azeQ9d9RLPzpVzBc744QcxqqN7Z4fXmVIa5SNC+Y2hbDOzEXQ3GbOASNIloNEP1DrBzKHFu6DLYkbdEFHpHmu8VcqCY/ylaO8DXr5R6I9m3lBISxv8xSly4zchjzktBxrMJGMhQjLGrRlfr/w/6r0xRfxDDz//HMu3BZ8+WV8yWXkLdje3nLxumcfxMOpiwRClkx9zJdRL4ivudB78eIL5tmX4T7mXnX98jpugPGL2teecxH4aTx79qwum+qiiQtl5+tNzf1r5uqLuHGt4ULK8udcEnox1f/PUs+R/yK8jJZ/v6wpB5wA7VQH3bpqJqrPqood8ivQcrETtir7VUyt4h1iYCxGaTN82HYG5Q/Y/4Jz8cXmIjZAH9B3pjYz7nOMzEfHacZvjDfwbrz8uJR/ExsuZR1Dy+ZTnUY9MLWSYZk8l5dXcfn4Msy3uYU+Uf4wwoc+8zRHjf80Ru/jYNc7hiyaGdekWhfIQC0jlc1c5wqc11nPDkesCSD1Me9Ti3SAqtFjGAislfLX1EayYag2M2mlIC19LCA90HyVJUsLedJQaMBAG/pZgfwSM8S9kcp3Hs9pnsWOvJjbtwLlR9btSqvg0moMJASRutFwySs+6tARSghLf+UpDMl5NKtPsXyqDm2u+7dfeNX52brVJvotvG9ExSO1J+SsKpBSJXMg1cPKoW7+U/Ud/fLLhi17kfP3yDiV08Poup/tEQbbs+becaxDMv3iCa3LCzutrUEK/Lv2jxzp40AfxzozWbbW6PGqU19wae7MB2gBv9mjS9fHPE3Sqf16HjCu8i7tdT1+5o/8C/GtX/1vxs//2n8r/tl/4S/GL/9z/0MuWt9Hp7GjDcTqdw+7Yt9pBl0OZ7DtjlNrGfSN3JltyRF6vygmzdNsIcP1l8W6Yu0xYKtRMD9HbDck/EIlCupg3zvKuYqOtQhohI48K40+tFjPoRL1qKL1ob1werOiGHjQKtWyum8btEbkUy5ih4h2zdngAQOVvypPnzVfMfoiP6AjNuyj8etwTIsTgcpacXTMedfvsmlXuW/gXlri24n9X0dAlyuxpTYnMgsGdBqIDabTxANUaZGToapElaNNxW8+6MQZ0bYS38+v0CspVCJRoEiYNrZ6pU2AozYkxuTwkbACSOXGGecQMQzZ51dLRFFGCD4OWdmY+eo/EXMtgdwDdbLkWYc1frGX42LbZX8aX0T1OmasNFJxyIwhoQCeMNgUjkglHaQE4AQPTRPhYIzLJlMbGBuNm9DMhjU2NqIEQwZiCwhGHKanE3bAxdlFyQOCcR34OfSvi2bxqIMV6VTmECMbZ8dcG57t2fa0maNRtjaUNmo9Y2H6deCMKHSi9r7zpKPVNuW973te9DElDn3AoXXwoltTHmLzWkxQfdF6oOQeif6lCo8UQ4Y27JCVPNEaEI0cxoKEk6kG1HEoHFF9ByzvcKKi5VIHGrruQX9BoaTkUE+HLBnwlLI8KEMYdekBZTwrXboMPNHVi6lpbjEx5qKNUzTyjbyHDn0p7deKIcPLN+t5oSVvUkZryMalTTABev9bWDYk9hfQLX44DuiL7qVqrB+Uo0rAX9WGPMkZ0rR8MBBMFUowPaSfjtuBxW71xWoP/2TFVGJkQ0b1r+uHcEOo85gcxvRzD+oJHwhAUJ1guKs57Spsa8/GfPQiCXjpc8CnjqQt78z3T/lXvXw53vJy7iG6vnn121fgAf3F88+5/Ol4ef08/AXHlsNyb8vOBvNmACMHx3bC2MYY0X3Mkfk/0F/azugxyQFoh9IDvZ2je17YVxylaTv6IJ/smB9ZGSN2GzKZtVEfxJ7kSqh8V43skqiIB6HkMT44CuWMVT19VKGJe9BOiqIMPAfaeg0JeeVhYBKOqjOQeh2wUuyzUP5Gs8aIiLQ+iSGz+jqkcfcPyxp9T3xjfXkwX4AvxZCBCECM/VMaCKBfrfn0UNNaOG9m5trsYf4EXkp5abhYcTGHLx4z8cxLxcZL8QXmpU/QL6Y5Llgrp3kTEy+59cslZa7y28TYTTHT7jjS9tAi7Q+6lF6R9d+9l2Ciss2x1sjyFQYNEk/Hra87Xujs8fPuQ/vQN6WJqsNYGx/wp4e0Q+zxrz0XTV70CC9WzB857K7zo2IOkV7UFPD/ujC6u4k7XmT3676CDs63FaWTfuyLIrjb3vZfJnDBtCXtvPPyrfaoU90d09X1i77ZSxyDULST3AN9BEcK5JINS1WQZuIA8UB5xaSluTobn4Dfur5OvEReXF4ydowbYzi3mYNCw2UYjwSMinUcI2MxQBvxQ2nCdrXtCtuVD7YaTnk64uTXlinduHgfPPJhTj2AbQ6ZJxlDPkzPbRMffvMX4o/98T8d733wU/HWW08Rn/U3PC7GMVq8ik+//72Y+cb6yCXc4XYbTy/fitQTP8oAABAASURBVGScjlxevnj2eWy5dPj4k4/jGRcUcWxle9fTI360xw/Kz7wsZdw9V1Sei0XL5Cmwl9gBhgBHxRrUNa2dBESKV08maTBrLIYovXmYKPaH45eMj4wdVWZ9UGnIcPA8C5TpE7bf96I92zrc7ElFQ8GKmSd7/L/6pZ8JfAjO0kMZ9KgEQy779AyqMh6mk0VIDJn40hi5znHnPZhZPy4fP44r8BhcnOHxxUVcCGgb4g3+WZccrCUT/tkmxrEpk3hmHYGuX2TrPluGSXoPKh2lNnrSA/tI/46Ot2lAcQ9JhI3KBtDt/44L4j1z3BfeAvN4z9jvqX9gTA+M88BORGsMFc8B0G4ucJ1O1rgBe4zo/DoGaTmG9DS9grnVsFOBfs3TyLo5R5vn0BYzfd6w5q6Y2xzj1CgH41Q88vnL8Q0XRgXW883FZczmSbtGtxl+sbZlTH7icvGCSyN/VbMhnljTW4O3kDG3uc7IypjhHVvD1AMGJGBDnuSjgCmxvesa9tfXcJpzG/uFwZ410Qs10/0i+S60/54zgbQ1Nr1i5d+zfnfsWPvFfqm7xsiqMduih1+ooR2qJiO2BAjotuhFROh590yGN94ANcLKxunjlIvi7aQf/xwiyj+GDM+wmWNkzRNjQL7hD22eozkuCxJ/KiT1Ir+iDelRtodl4ZAPEBbCWT0GrAdo7D08qd3rw6wNvAieaX/Et+a5RR6v4cKW7FvVxqNXTDLA+poQVikwfX2gzTqLMYdM6hOuLca1r0FngWLMDgDxMHVfMr+DBliPj85nCo7o4rrWL6yOJx9w/1YmFdAFITzXYI6qFB3i8uq9+MVf+6/E1fvfWot7LFNP8bRnto8+eAkVScCgEPNwGDQzptOMZIcFRIQqI34zWJJVzQdm7GMwQBuYe4IxaCA92y0CbNr+HVmPtJc2lVbqqBp8PW8GkC/5xivsFhWqlEd5P/Eqr7MN9GdAJ2IIyixQj2mt2aUuJtFGYhkj90f3kbPYcaNCyUsmTdJhIU30PqEJ/TpyThN7xruAHMe1rxH7s7GGX2UQgDieqMzaSyP9zEDH6UHR+6M6zhjKl5HjHM65zF7qs6cHRFBuJmFHp/t33z1911jKGKp+l9H5X++TMh0rbYcks28CnXu9AY2X4l4Ba/d8b7Gn6ykBHu10xE7SRubqLFivSyfWk2RdSeQ3Y9aSkT65fw741IBv9XnewjP6vPAPmYqLIMoaq4EkgJ6kOD9tOaTv4sDGqGFWOKGl1WAyoSsuJftAHTlo1EC6iPNN6BbFd6T74Xgf/opix+K9Re62yrf1jXMdNHWCRVbXjudQOvbBGjJqomTGyAYlsiWLLnTK4vWPBjzR8pQa6OApsyQQuaTuI6vbPymVJmFM9CDkKXesyWJWPnKnwbVAmmWCbkrCX+6pynmIgX4L+oeCWdAe5pGS4KwvXeYBubTcM0u6N1N9WeloZv7oYgv20CvPROixMs5kFT95x3wFvEimDfWgH8vcUy2dccRJx2kOoeM18h6KGmNXGyQO6maUxtmil43RcNJR3hyRvYvS0SaANmhJ/8cML4xsSx1gJKAzPuRh9+jmQb+O6PgQsXyQQeVqfzCdLCjooGxsSgTfoLHtOelK1sNuOg9osOjjOMeGA5jfol7x4nUpOJTVPxu4uKxv3K7eeRJP3nkaV1dPwvINPIUryv1WDvrVk7fCP154dUW84JL6dcjj0DbThnWM29hCjGWrMaZpimme4oLD9abwmHYWXBGDLvftePLkbdrhJQkZew9kHIj9BtRfGXko3jFn3XSCRaVjrH66GWPhSg+Z0RzHbOHnUHYmhRvwJJwSpAkaTUue/GzHIstxm3y342v8NQbZm3d8GO91rJAWNG8E0AgZ3WfxFfQIcNRHFUlZNQ3ng5A1lLSyUBW4QhL1jArw9pgEPIT7ypCqzId1gLrYJ5JSvxaJoGTxbdg514MiPp+Cce30pK8rRtLDGaCPGaNyGAfnXGPeNOacmIgn8sZ1yYNfzGDDAd+D/sRLwMU8x4RfdcxReeh12cOljy8D1p15OZmVN41RspHbZuqOLZrAFxo6l+7ZSqchEzsl+kbFQV8DErmvDo4bRtN+tR+wR1Rcc7mPrXPZysb7OkSwJlFPmjhav9aAfdQLBf59dE/C9yxfmy9fhm/HC2D3+Tu+5eQAzGFDnkYfpjbF5Lw6h/0cW9SaNdA3hS6yK+kjdTwTZ0DoQOeHzLJNY7wbsibbmKeYxilq7LRhQy58CUZ4hkzWpjdhmZgdC+q1Bealj9TzIKAcmg4/ZR/1RcVKay/genaI47KUHmFPxq2jy2rol1FjPbao/uN7ruMrzbjoA/WEUpI0IGmIdQ6fYmRo6w7kw9tW0E6AY7S4fPp+vHX1NCZ8bn84xFX9s6UJfbdxtRl5gXkVn3/2SWyw656LIP9HD20aWG+veIk8xu0W/3k0xJMP3mdq3q8ZLBOVP2iT4INdtEXZBl8whvogUJs8jGd1MCFyUAfyKQ3XgzBE9V9ayYDXNNSgyz159pRHnJF6Mnukzs6Dk740vHeuEPvN/sGYPXDHPDlIJ21/Vqi+MpQGK/qbW1bLk25ox/okz5CJnh1DJkPDWoDPTfife9rVkyfsLU/j3SdPo/7Jz9N34umTd+IJ8RNo/lFe97+rx1fsTZe1Z874foF54DqzYS1SVmHzOC7BhjXrAnpderCvGl9A23CZNIHNxRQz8QRtYp3ayHO1tLHus9Cqjmsa83meWrTW6EML/db0QF/GpE9jixE/m6c5JngbMD1OY4zwzONcdXLEFvA6B1Y0aA2a8MBtLOTFkuFH+x9Ys9j9yB7KprYvT5vbvWzmEAwEvKDGw12NMapx3LNeHTmj7zmj78I920ssZd+DqoRkrAgx4DcEKIYD463cjp36AOta+gCnSiYGiqxDRKh5zMxOGkhiSBXgYDKQLL2JXwv6W/kfCf1UWMf2XZtRjvpWBotLKgJ2io5c9O+r/8W7lg9aGB0J8ipfKNc4Sz+e6nqGXotKBunw2R8GxlSJ+roH0k5F1nEMK2bOjC2xecNnstb8sZlegQ81MfbxHpLmVEBt4s0PReH+KZCNmgtPFSzp+wirYSfH+J4W9IZGItErG+2CSUxzPPuH/+c43jzDTPojnPmIitSPfZgcyP24UO1Ru8ZP/+QMeQR7YHwsGiPRB7CPLeniZx92j/bc7q+f9l4sFOBXJtA/6iywngmoI2/Vd21TlrTCXd/72dv9o/N32xvW/23c8YWAuCUWpu94FxW+s6qD/tRb7b3Vuom9AyS2zxwjJVbxoZ72vRJf8SjW08ME6CG6oDWzVFZk7Tvm1aSbisHECuQt0zbVz32UrTzf2P8qgx8ZZRfp8sGvbe3jXls5FuwJ7h2in5fpBTI4lCPAts9BWW8dNdDBNLw0B/uxUO1BqJh1ZF/y4YXPPfYExB6hrajG0Bcy9qjn1z9U41RKhmB2rV59gVCyiR238X6woNwHyZYHY7pSj+q8P9DHjk5n1GEeMhkux34ocpKvBI9qjz75zqQO56C4AqO81Cd1XtfSqmti7YlpLdP1UL73L1Kb87XWjRatAWQ1kKTVqfvnQFsD5X2ON+qIiXne4Du3SUaGQVjfeEio9a0Ik2PPBF7RJ/KOxXdRrBwJtRx4oJI7HKwmKnW3Op+TkLR/B6J/G0t9LoTu/NbVMr4p8BsAb/yVv0PmAYNoRBUqsKG6sLa1I7yg+PIysUmLNs90GKVRHG0I3ZBoWc55QKeOIxtm3yyPDDYjDe9PDg6AcEjk1u+EaRqO2gSrbXUo6psP7PwmkQkCsctW27UFiI4EQCLPkUEaImsRMp0w9JKeGuBZQRE5mKkjDxH5RL976MgLsOk9Pa0MtJ8gaVjIPRqgdCCSdNLUAsbJg3wik4LF9n2B6GOK1Vgcqr81xvYXG0B2LBxzyFYF0i0guYRqDxsEUOeAULanf6aNKpb/pD4yFCpYuCwS9gWtMQ5P5YwZXiiNxAOTJLNFk760lcRDJhu6NQPFewPm5Gt1SNzEzEFzIt3mKcRE7MHUS5zLy+VQCs/GAy1+vJkv6yDsodXyKw+uoOI6vF6cyuURs/LVEXi4bHOLeZ5jnjrkEXWIRsbV5RUvTGCRe2V8eUX/Gpev+9hub+P25mX/NRCbowdJe1e2HTKMMRR9XvrNGEKMYRxjaPij5MW+jBo5uakXwPrERVQoqI0W/j1z3Xm4Q95hgYuovJg6kkcyDh3IOuW1Olw1tLSILGW6ye2Z6/pXh3MKWA70sRWV7SK6VxShBHaWKkNZdi6LyC4BniVVkVkgj4eHOpS44QrXP9Y617267PbCe4G0AuvQnr5bv+TxGFZUf0fsIAbiDBfvgXEfgfMsOZDoA/OsD0zhxU3BF50V+GC9oEQiIxicgcdAjijBKZwlip6dZyAeqDZmjOMUtjVOxBNtLj438+I1S6Mtyxv6NNOsCb4Ijeg7g6nNMZXvX8RE+TTP0fAh0fuT6FiNx+mDfYONOnOg7E20HEP08oQVYNCqphCy+nDZYGxR8SDRQtx64cVTqBu0gQ4tY+QyYUS3uTCTHwtJWSY8YlCOaesFWgYfaDzXYG4gA3u4jwltotxxGun/HG2akd0Y3zO01nXJfBA38vdo0eYWc5tOaA3a2KL6OVo3GEe1QAlCrbPl1/S4fM94mUf4Y00I2IfM0qkhS+Q4o+v4tUj4z6ExaJ22l/YHhAbp1/i0R0eLHBbQZi58KBFffPoJ545jvGSdQtP4h7/9m+GLyfb2JevXdVy+dREDin/3e/8knn3+aXz88cdxeXUVySXQxVub+PYv/EJ8/uJF/OiHn6HBmQ7YZ5onfHrB4sP2VyQ6VIXT4+RVJ0rQLdm+HliBQkIUhoxGuzmiB75EV9lXhhjwt4ShQLntr8gZGcCxXmkz4zyXb/bxXunGM2UjsuaWMcIzks6WzBMwwk++kZ/lA/PUYp5mfGjsmJbYupaDRp0+Tvcyqj5129hiAm0mBjM23UxzbC6AMWvRBL2JkfrKA9VX5DJ4kUNEg1aAb57GGEHXq0VTPrAdaRfzFBsvfQTpuY0xU882TI/N/rSYWotm+TTHNLnuXCBr6rwjZZQPNO7+bxuJXVqiI2XzPMc8zvDDN04Vl87UaQlNvgeARlmChpwet0h4YYv64EJ9fyIBYaDzQ46hvh1jNOrbDh4ChwGvd50C9/vlLo51Pt/3yxBe+NZv0N2LWNmsWBjo30kWMmx/5TWul8Paj9XJtqra6ZHBfxn4qSQSROpXGDPKbsZpX8kvcULLAZuIsceVT+Ul8u4R1Ub6jFNaPmSU/CHLf1MaXOEHde1L9ZftGs2lgq4jiR7MDhHNMaH+mGMox0KyoZ5rG6Zrvxiy6JnEZ1C3qqcOaepNYOLl/Lvncu7Ie4fYc7Y4Fg4ysF6tNW0jBiQPCFxACkLaCmwDeBiqvEimHqJyPFCbfiIGPrKVDhoyXRkZqoVjuJ5GvIpyGoTNAAAQAElEQVR4FJHYyfSeL1C4XYc1o1woqEmAI+4/NQj0KwD9413Qc9AKxwYqvT1/wgsFI/msetrkHkhHLE9CNUhMfezGk8oUkmYb60dG2pRufd8hfQetHxlwYbS928eOLzm3yy88TZ8ATd4d50bfX5Ha5dFa9ZFO23pm3vuqNqDc5s+YoeCAPEsG8euhy5FKCnmESORXO8i03oqyS2V40NARK7FVdzsxT9W1dF7SZWP4YKDqsdB5jt3/sEP10zNpAYn0WX5SRlwmkUJG74V6CnRFN1OogN0JMHBiIAG/BagICRnH+uVOvc9XG/vK72mn5igC1NMqIjFAYZnfzr+Jd6KJtVo01tt1Lspva8pZ7yO2rH1efB85sxzr4qZUkhW7mj4w71gjMdxax9jzTzHxQAWe8tIJUrZBRP2B8W6AEabogF3gsuiE0h0BaxzOqxrP4cQTtG17BfuPnCNjYT8ERjvxJvXbsi4p03Rr7AXQRuZjKhtdrPc6VjmpNB/C9BnWOgf0WPuz9ndlG5axThmqghNLpdcBJd0bQ5PqfEQfpBZj0oXUaAkRrFKpY0M1+KaRqfxySIxhvOUyyEun4/JH1I5nm9metksXjLmKHEp8Pbo6FqBS5zvGOtBleOqtcWdWmz6cqGPNQpdWyf6wcAVGM9nr92KfdLn6at3sGclfgVxM+1pRCUUXdNdZaMZwz4TgIakrkGAbiSOIIO6AHT6K0WUgWiHdukse/sSZ8lxWWO5mCI/lOKEKLGohwJA8QJXTRM/xHCKlFXBUDrAjDqsfUBj9cLKrsdjXJCXNYlAv6rwge+hwnI3dLI6UrXWc2MG4VWvqm0ocfKCx0dDbbhm+6HigdgHph7hOgwHeRISwDjFRGqFzgHYCNkD31looZx5bjCxEc5tinuaYSTchPVsM8KaCBoUhlHBgNzqg8xHjOcm9SFlx4CJgh2/vdjsWZMBFS+WNwYHF7MhcsO5qf6YJ7oavKrPKmbosdJbTKfrGEx1yxUi/h3ugUgVlvgGFo/qI/YL6Zo+MyR0bpb8Gur25Pf39oeuba9Iv6u8pXF+/JOay6Boal7j+8V/7WPKZszXH3Q1sefBBI8aAnqA6T+0jL/O65vZZv61xDlRTPZALep/lccpgctyE+a7vKJeOqAPJmlQVywTkX2H9c7xBx+Yoi4xzLtP0p1uejOmFxXahuK4d2JQ79rHj8ntLP13fHoCDlfTqfynZjTYgg44SsjBkj0fiIUmfjfGQGWPDT/HF1uZo+qnggnGuC5lNVGx5DhgOML/VWoSf6jgPdCBUl9ny8Lu10Lgj8fumLNqa5jmmeYr6JVG93JkHtk/5LEg3MJGe4G/zFDO8l7yw+U8RvKD0BU7M80XMljf6QzsjSPpXaBkJRsvA7Et6m6rvs/HUYi4gf2nPtibkiQsOFV6Ivo4LLqJmdJn9BQG88zhFW9vtXT57HqNslsk+N0RrI2jRphYX9unyrbgEF5cX5C9imqaYGuXwDdjefniaUIbpwkg5cK0Rrjvp+K4Y6Detnp7mgXJW1ItKwrHWIWaIw09KF7Sh3Hv7zTE3gK3mBSP9qHLya7psMSAbGVF9UOrvDa4HxTnwRMa5TlAiS97wIJZOd6NApvNkHJg/d1yc7pnjvvR/8M678e2f+/3x5O2r8G+57Nlb9NmJcfzhD37At7138fnzF1xo38Xl2+/ED37ww/jBJz+K46tjfP55vwBC/IO2G+NUmB3Xjt7+AKsgej0khN8jyoQ8UuDLFZMeQWoLxs2xHNhDsyV+CIzBKHKMER07lrIZ/xGM7wzPOfSlaSmbKK88bRg3eJtlC5wjJ+DLNadn/PeUpp1xAfq2FQttGtEHmuNW5iBNCPtzQvChMFlhjoKxdL8LFh33f95Yah33DCBtWVUVWaA2JNYp6kpwnx+nMTYnzNFaC9u1/g5/KSx7iz/KU5exjawVM/Um5ugF86DVfM6qaBNox/qtjKQh6SeUEstDvVfAb1/2tLXC/HGLvoTA+ZMx7srRBn04LnX31O2/0NphAnFkpzrQPHpYl30FwtIodalHIcHyDstJFc+qc2XeeMBF/QMVbL+KaQOSGpElw9OgOYZMlplEbQZuABYUiw8hoZcnvIIKoZ3pst0OaRQFCQIyyBCiyitLfe0szBNbJk+vSzmZnm7hOlby4bV1etR1X9SBW7JSoj8qWw9lDAgfGAvnWMVJjcKAfgM+ND5AyguCeiWEB+zwZrwun6Kz4Biu4CW0zm+7fvbT4GgtcyVNgOyCkY1oxFcC+te2A89SpVjv0wMCQOm8xPCeyylzVeOVopVX4IgcGF8dIh89Iv2ofjWz58yqzdXPNhAe9x/qV+CBr9axCbmHE/blq7icS3RHVYa/4q96pG5E+xm2W3OdtWZsE3O3MWenGOcWDZpn/w55G3M5C11XaHSndCaO+kBj/fNiVnjOGMlXDKPt2Xix04cje8uesfPLuvoS7/aGL023cYRGxwh4IJ0+FmiAOsxSE4XzXla6HhQx/s5B5VeM7RBGVRiQwRMmZNcTssdD6Nq1+NHryLvAWt/qsgi4qbUE6nT+Y32Bcqz15shaw7hwBu/vXbSDAGXjsVS3dbHIOIvg7OUUE04lw5JShu/zKw60VzTX+1UX2upndCQQrJrMsY6MzBEM0dwLHRMgT9VRZ84Dnpv3nKHvgPcG/hIqeH9BOVkXU6ItbRYv5/CKqet+43gV4/mjG69TaDPZ1yL0BOVgmRpj5gbzqus6lJ49rc6nqpWwa6vte8w6sMiwfRHk10mRtglG2h1HfHlBa42z5Exb9A6/259BP1x9oLdBqwTcC2Y6dMa75x1UP676+M+ettVBqAe9ZJr2yqmwA8aTWH8wjAF0UMt4DKA9RFeUGjmsgAaWSenEHO1EZ8CGCTsDOwBp5Aw2vFeRRcktt7F1a8tlUKV5GfXn+QVo9XO+my0XCttaSKtD1uXF2lvHcgYG2IHWWSq2D8D2OhZdamA7pT+hl27EncDT4wp2JFUisA2hE6D1IH/nK6/rxK9+Ij/PgGEI1Ef4EfvuK14drSxfbTkONaBIlUpU9KKp0BmODqrDaLzQme5V5cEDPQZtkJ3KyESlyFut0m880A2a8grVBjTiciAq4nK0fq8e7AQKelh9HRoNEVQBJyJPoDJsVKaXJAi9mCL7Wn2jrT0wbZsWZS0eTkDQwLKASA/LZCpJ3dzBBJZk84EdViTppG6zDnKawKfrIM0kbFXewoXBTcnNwjqhoBo79QYeBJkjzpXyQX0S2tExJt6vwL/3+HwtYCxQRxa37kP2XA2xMnIP1Fvhrf8B2kCbQyZ7VdI8IJ2JbhVTSKwEsc4Fddly2VRgMbCsjRMbZkNOcFt+5Mb+jheo27h5+aL/gcz645nP6kXr8+fPYsXzhX794ppv4O+ot2eD2TN2BvQfItL/ShUeNgaO6G4fTtAW2kdQZvlDUOm1ANtCoZ0l1SPyPZAlwVNt9J1K/h4e1lLb1Ae+Bg26KB59hAOEPqE/jNh9aBkdLUb8ZoQmBgQPpQM+YkN0xLEsP9EOvLRsGRcv1fzbTML0njXOb3Pk9Q83Op7C/IruN316rbTz2OaqaR6mvwoUEdZJSJLxq4DeaULSAwzkBkoAfRwy8aNk4BdYutCSWJu1HDnEzW+g5hq2rMMcvPIPiTylE3tAk+beIrT3w7iFeTFOjUMibbQF5PsL7hwbLn2meY5pnmIG/krhgsuniQubJhivRI/IofeDPpwHehbq4XiO8I1tRs4mLpErNpvL2CB/BqNgE68+DVn1eBB6utGvRnttQnfROj2hr6ilakADQbSGUzl65gkjsh8yrmUNXSf0meap+u5L/gU63+OSi6vNCdpRG2fpMiB3aRnHOS7r754DqL65ouYta5jrjGuZPlqbwVL1J0fnuq9p4vHdaBz+k3bjcOC8gb2OLb73ux/Hl9e7+PyLbfy9v/sP4u7lq/j04+v45EfXcXczxqef3cWnP/wyLvIqXvzoWYy7Q3z3d79TapSu6L/25RR/BS04oxQ/87UqL48k/jpQ9CBgtlqGjJ2rJQ+K87ra5iVLex3s49JO8SKFGXl6kngQbP8B4bUMw1djZ4xDMz/jgUsNzK8R/7lHsh8ssAzIMyT1ANl48IE2JA+JpbCPY7FJfgB5RGchdUqQXoIk7KLEqruQax2HbnYtm5hb7l8d+MSY9JVS7LfnvCj0Q+1tvYZA/XoanQNzrRGtzdRp6Es9DV1gfSaGnTJk9lKeSFE/5CtT2a7dovv8Hlc5A2u6eg8tsXv2+ogwONYd8COv/KHiHaJpnzRvafSYNM/zeVQU5pntSzevzGqAbtiSe1HSATEwvtLk0b9sy3RBflGVpcCZYGihrVZAspDmMAw2KN3VEd0qqlLqISvOZBW5HmhJPe1RWXhKR2OEq6d5ndP0KmNA9xVJOtM2wEBDFXgo0GggAUqOeWRXsI4Jig/2AD2OvJjumOt7xmhPes8eu6/8gfeLQxxJ17xkPhr3nRUBv8egTbTz68BcmAD5yDWNavgYSttxUGqXrj1lc8qK4tf2va6016G8QIZ1HsJ6NGu/QcmCoZI81JFSKBE5DP0cF68iHwVnu9s4MJdCRUOdRLH+Hh7HVew9r109yUEWeZ6hfJKlfR/ajCSRydxk/jQx6pNTlE+yb7pPt/KJIZJzRUPH2rPGjAH+NB9J2ytshjLoo4DPvbnh670ebUEnwNhVd445t/3y7mZ7G/V/UcUe0tY5UPZbBoMed1fB5LgabROKSEzoyT4XrLevebxnqh9hXwGjoWRQg3cJFoUqt47+2OMup2tqBXi7E5h5iMV/et2+xqznQ/thustU2ip3FYHcHnrfJGNSQlkX42MvcgSLzoEkVOeJfXbMNbHlvUdoS/9nIn6p/OJFf9/wj/3f3lwzB3cdvBf4bq/9q87dTWxvt3y5c1PY3hIXzfguio/x2S5j5f8QwP9pwA0yPU+fwBfct3yBLU7yfRejPcfW9WDHO9mO87hp/WDFnvOAtI4D/RPa1LijbECfK+ahaRJr9RhCBezCeB3lY3yMxQGfODDmBfSRdsR2jl1Vow6NMlC9vtl1YFb5xuFs6onilY9hpCrPanOJKSAVXXaXxNyhpjPBEoHyNdALV6+PAii+ByonjZaiWHk4gX1RXrHWlz4k5sgBkrEYSnKXgRQSXWY3qMZeXxr3GOWEGqQ9F0IdBxbzA3V3xGU4jKmDm64GeCTtEt0H+NdMrolTvFCYjEcMJbnMYeI1SFeUWFgXjtQa933tuSVPX+HqzrVnbQbqjE2Vod62uwLWXqES2KaWBWL4tZd1GGGi0qa4yPT49/Sko2/wKYtmiWyjdNK+5+NA+sgmWigD4AbYmWFGGjYkQQgX2sbC2+GCfg8X48zOSyXswxMZNMumdKxLhprgTF5jJ+4ePTAajLaHnamvDKQUrdyZDOQuT+piqz2xfvUGoPd+alcsrwIY0QhR/QWkNqC+fnCVMQAAEABJREFUYdBy6Vd2qb5nlM+fbVjqJB8aoodSsCemXn3TulDWroQfRdlmxSTkEXsuhLYsCC6mQhrFVqEJWqCztpfqaHrIcNNM0gMb5YBNk9jD7zRteCG8KMy8HHqYRkLp4cWv80zfPNCm7WhvYbvb+uebt7VQ+4st55xz9MiYWGfPjbx1TK/9dH6WbT1gCWx9oIPysQtygMbe5f/EC92yc2inWD5wLanXIm27kE62WfL3EUzMn/KRipcShyezDu1D5v0LkekGHbsOYATaVFt2ZOjf6YEClM3xgfLrgbJQcCzqqzlAOV8CvdjZMoe06Q12vcbH3bzM1xgwt/bgyOaj7YVpaXtsKI5LuXRRZVwqGWvzZVBpX79+E70c/VAzT0BvMkm/KYlqw3YEuij3iO0cnwPjdcAvKza9grnT1yQlrKCBNYkNUAoWxwPiAChO7EXTPvHrChTAidxKfM2DqqG+KxjIe85qC1kwOT8aPr+5vKyLIS+H5s0cI2Mm3KdE1Wf8jM3XeMLj+NZLKH4QqUBgS6aNBRt5+b6xegNt9VWQPWtuDiZ/PJZ+dN+9Z0X8feaUyhiwIr1GTVKnNjp9SOIMusej+KL4evWhR8tzHWv1ZyQWqpF1iR+yBw1D/Oow0JYI4s6xjH9lztJc9uAc8XjzFhdUV+i2iefPbuMHP3wRMT6Jb/7sL8a3/+AfjUNuWOeu4q2rj+LlbowvvuDC5/ufxwcf/lR84xs/E598+iyOfLsdigY1Lqw1zq8TWLNM15pFWcWMnWuT/V3ti8lKy3qYOQfEBD8pKOvIuupcdg041JxiTWC+lH1hqGEm7nPqgBqiqGfiGZUTT0+rqwyQQ5iW1uXgNYiwW9KoUcXG8hbUYYE88lr36NqOzupdIF90KqkzEbVK3Nc+uqkynH+izZwBmIfGmXmmL1Y0gJOPoHcXnOWvI+uSdUTRVYBE4lOZLWq+GsM3EI8N2gS4ULS9rwQXRNLlHzKrnTVtOycMGTkgq84z9GFZE1wXao2YG2qjPDqx2qLVfaDmKbP6Ybcf4w9/FQ5UrzaSdgC68KyiGIgWVB9PfOhjGl44ypYH9gdlr7F0cV6v5EVGr2Z8D3mFMgo6g+PgHDJ+bcTpMez9SeIsFLPuBG1JDyRXkPzqkGrGOFg68FB2Fo0H+fOwlJUNsF/vUPT+LXzYYwfKf2uO76PGgLnvmaen+zhUfxmP+3iRUdHAUxCdBdjJ0T/tg626PEjmsVUvX8wA2ZDoKYK12TxsnQExpq3TAYHEqk8NMPnisSLFRpWvPuJ5fi8nvfjsF6LXslP8imoZSfvH/SPM2tN3W17E6UN87Qd7l+74Xc2DDP1/Zi6MzKPReU26fI3yTPiKX/kLBmJhefHCY8ycbeiTOaLXGD09REALBpSWw4+xkC5vo41G2zPzzzNtR+PCd4pxzDhd+MCX6kI71kvkdigtw2e89tGM2vy05jGmLMqa+zXOH5NVSNmUNgaADkMm/t04awL67vtDrSGky3aWo1ESZxui5RjZRuJBajVm6oTMKN6KKaZvMJJYAjoQyLDqmzgedQq6RoZAwRLI0Eee5PuTRA9JBIYeIZ4M6a8MVD3ia3v2uPrbS8vli2fcc7y4ftEvdrjE8Yvx2hs5U/rLlaoH3Yu4LedjL5BW3EKvcuQWL+deL3durv3XCi/j+vY2Kk2928JNteOFkJdI9Qtj6uzqnwvu629I7fmy3LNAQR1WcOdQNM7r6+W/+TorMMdOc3MxRFnlNA4QIRB6QruwBll/z2WTenTcxB2XW7fo5L/IuLZftI+RGVfHPolBERC1zodqBzpxA4mfNMZeXxGtfJ3WKUNAFAJ+RQB1xwkinbhj3jOOY8Y4MjGlBb6CAztAvoiv8BsXO6IhYCnh1eiEo04zbQ19oiC2IWveXMTmYlOYpyk6Woxs0uNkfoY2R6OuSOhDUhnhKuok3B336MuiBq2CxfIQ47dhuU6kXncOWA3QAT20PDXMV4SMhYTiUAjI6ZOoRb3YsWBYlsimdAkYDwJP8vcFiCq9aAg69uJJUz1hGvTQ66irsF6n+4RCMaGGyDZMk1ENGAZwH+jBspFBoyrzjTz2YWPb77Y49TacJDqa0C7aEW7CscSGjlSNQFJ5FSrUAyKtkKxNjQ7VCx+OqZ218b7GYwcfCvA0YB4joODED84xkh/6QqajFgIa7OcBf7OtPW3dsYg4ybekj46pei68A7HonWGc0fWsuOwvicEh0Bfrg9KduOQZ0zcYih+RlVwzAwvw2Gb8VN1HiylHFnXKnnRTX21tKv+VN7MF5OpXkqaH1EMTA/UQYIBmkNMYUM6TcUQ+Ji27Ywvn3t26EFH/yEHcflpzyAzn7phj2HZjLjXmTmNTnOYpfOmdicWGOXh5uam/l3F1ecVcvOQl66J43ICcp2KeL2KzeRyXF49jc3GBXPpDO7ZZtmMs9CkXry0L2Y238rV43UWlubXfkr+jzDE8WjGwAuM9pFoHl2j7BUcu++BgYfRApnzXFG17DqpHbY6R0efpElswkDausoHUQIr2SOWCwNcfggLCulFt8bMVO9L+VL9i+rpbcOQSZE+Zcem26OyhQH9ZuhY2XrpCGFqiL+tcAtIjYzNkcgCgcZXTNkxe59KesdUxHPeKK48j8BZr0jao1UPVJYnPVBkP64mqi1ysWs+qR7n0wkKl9hIGVF7AGKVYShC/pB5G0oXyyhbI73G1BvOBVoheC19FXW2V2IWALhndQK9VJtvboGe0R7b4qv6QUTECEv0t03IDiYGxH6HNXIBuNuxB/nKHeG6bmFoL50taD95cQT6AdMvFyN5kPtEQtuVpCjBPH9iDdaV+ck2szo5tzQV8yfyqPjV/YqC3mLmkE2NB/KVb2R6+Xv2ot0CkFnz6d8eO/RHgv/q189M5vPfQD40KBGUjeakHARPQ25MdxmjY4BzTPEfjIs11Q9tY5+uAdIrUi4jQ7UC/DLQJibUv4858m2MfU3z/sy/jkxd3MT3+IOLivbg5buLYnsQ+34knH/xcPHsZ8dmLXTz7ch/t8dPYxkW89e434hf/8B+Lu/2ryHmM2s850+AGjFnazAmVG8ieAGUAchpRdAqZiniAU9kpcSR1DrKELqo/GcSzuZH3NobvzbDUsYD2YY4C+pGAel/ei82fA5YK+gUJVNMf1OGAE94j8BtAeaBdRUtsWlDbakTmFhhB+fqQNZUH9B1yjLEBxmQghnSqxvQM52/vExocLOrCazhgTjo4ZJdXpehvHNCsm82yZD9kzJGfI22Nc4y0N87E+NT4GoZpjgFass9nouUaI3MseQ39kUna/NgafRATMZimcF0RSZ2DfgzuVcvQYdQvlk/5vesFkJRL3xqyRap7jpG0mdnoHhzZYfk9kE1Qhu0dOY+5xmyXfVe6UMZ9nRY93eUhFvkBuiB1cw/uZ4672qOZsd0T0LfKOX8YV5uUMFrlOLVvuyeCksHaV18Mmef8sgXKPcddvczdcla9i+3NNvwV7A1nh1qf6qUMHXaU8Y39kXbtzz30D4H+QX/E0PshT+mofijqvtj7gbbkJctDrpIMGWsPOfuo7wlKZO18EgDNSVtBDfreOdRClAaDtMSuxsMSJxkRugTakkVeyaAt49KzdEBb4r6HkMaGvYw68la9RR9nrnlBGdy9L7KSNxQq7wOOVwD5mY2iITJGzmHEw0X8uM+9v+Cf5aPE+GtbUL5bfgvd+QQayAI0yhpCknazYm1Eu8ga8P9xzBCVPpVnBCH8GJ/Rba+3PYf70jSN0ZjPbSZPnLSXSbu030BP2+YCRiKh1wANCEd2pYNy2wOaFVM5POQImJ3nEqgDL4uET2jmiayEk+hX5ChL9EI39JoWtHnm/IGerEGlc6McndsMbZ5i9hwuNhex/oH8EfqIjjmi39giQQMj+VH75TK/7XMb6YqAN9OegqiP6pnosU/QA/6sb/TuVleh4yRFMG/WuiNtVZu2e4Zu84G2M2rdo235C9pEeA4CrhPre8Sec8hxMZj17NesXNfYNsU4AfKJvFTYUE9TZd8hM9SnwWMsElrwce54Tl91h0SXDoB9EX32rJ2uFxCYTdD+/6T9TY8lS9Lnh1mbe0RkVnZ1dT8z0pAaQiNgOANJAMEhKAEjEBBBSRAFiNCOC220F0AtBOkz6Btpo4W2WmsrUAJm+DKcp5/bdevmzco858SJ1u9nHnHyVN3bzwzALP+Hv5mbmZubv4Sfk1kkfM8teFGErifWoNP5HBfyptW93iFxjoO/fA8k1hYoZziKUQP+zOcr6+PtP8pijbuwFq7w9333Sn3Y/r2LaMS4oKuTGw6Mx31vomTYX9Hpd10c4tsk4x5FSC9VSA7Ze0ZOGd5EimRgZWKZjh23n0MBxdOUcFQlitqmZdIkEUgBlaQiccQO7h2/L0v0pcfhwB3HdsCnqceELlPSvoA/wsfB0TlElVDXMjFRFDyZrBhHJ3IDvDBYtflgtj0YSVYYGRhXyNJXgw2gF7wzJ2rRIw6QNVBnVNAGOyqqR9XciWij4Fefdw2sl/chjnQi2ywROkogaKPT6bRIYVTGk/57UfKKE3nb+fr2En674MQt6Pn0GpsTDEo5yMzx0nqIqaIbH2ngVYWmSdRUoWzlJVg+Toza8CnbQFhOXOlqg47EIw+DCi4fchpxjePeRroNHmNw0AqlOpg5kHVBGo9HzDout7glHbelL/H28sqN7xsHCG6AT28xfn3wXIeKlYlVfsDFmP2Th/ZkXiAEpRqgTjpvm48b6ufnl3jmRtlfe7LMryI6MT28jMluOzjZTZK3sOfpVnXFfh11o4pPPR3MvdD1bpSPgpGGLzQJqpRChrv47fO2iuOoHzOgyppPbOXYis5c1o7G5pP8wgLZWVBn5tyyPPJpycRGNEfnBVnMdVH7FDMvyQ+8LM9sQlOfI2mnZopgFQvtsLKIuQh68Nz2g6dlwnrpip6GLRO3I0HBFQMNrJCsvJwCFtkLh7xVv2YBHO0hvg8NHq1HFuBl3vriPSxCkgR1JnaQi+9hM8dHXX8BD6vo43ryDi5Y6e+qbsTOAfX1E31cXXZR4kwhzPXTNW2ZMlzr+jTHPPWYlx6d2A00bw2Cn2sNL8MNO58U7aHIeBCQ0egL0ImBZYNsq3baDfPiL+RJ2McqG7VOgUHOM0M+UWt2Y3xbdtI9sk/RwQyMDyRromvz1JMXLVpnRkYUiPbA/C716Q/yr4znteIqLJosvVvJKN4L8pYlsjBFyrcQxXtIqabfPN7psngFP+4RAxf8Ch2w6pWJdkWP2nAdu8vFUpgPzsWn2+8dJdueYS50x5j46ZUIm2JHEj6RBgufDT6CcXVPE7WXmt95JTEdk3pvNJLH0+ojfYud+HvGcVSu2dG/d3ta9pdgu+9BZ2r+Wv6X2t2XJ+PVsuMbGRP+PNGvJrDZ8OMp/Ek6gSUYs2E7y36JYccqL1fBptjYPq3G4SXPU/w1FztfzybTul4AABAASURBVD3O7XfxL5+3+PFtiae/+4/i6b/zD+Pf+kf/fvwH//F/Gn//H/6T+Hp9hHaL/99/9VP8f/7ZX8eH3/29ePjd3wmGOCb16/pTGzq1klqP9NnqaSpS3W+oonr8rVaGXqIbF4nvQWWiQ+Eg2mMjZbbMsmvLu5h2TUDUMqmfotGPlsTmmX8tLRedeoCcZvk9bjTQwW/MwzVct2rdZi7Ueobdy6FLXg/tlqz5XXDw7iBnyoF9GQ4MMTyPUN3moU8J+bqunlhLT5zHLvsHBSde9P2bPRtrPbPraI4/HkmYoAxTlpfSDV3Vd+VywPgc8nMflveZSwIvDTzf+D9bvr5+5czDuYdPl19+eo7nn77E849f4kfx5U/x4x2en7/EC3iV1r9z9/Y6PilGT7+Z6SfOJ84TJw7myrywHxy4spYMbEwl1hKUtT8rNOq2Ua8NBAsNfbNP9I9os2+HvfF/HDOGHzTGUQSrMrQVaFCxj/TxCyjj+PBEm6jr5h6ljDvqBteW9aS0gV+G2idod2Ivv3Be1F9Ql2Vn4zIIzVmPlEWnaYxu6F9tIFppt9JvUTqRN75gkxP8vHA2/gb7ZY/nq/rwqGzNWc6Yc+xpr18PXZCKqGFPZJst2B1RmaynD+Wj9XAz1KUjFsvivaxyVKLvSNqCfPEnTbKqjI/W2KFsUDQUIhvTRrYcSGIKsqA+AjpCA465kcB16A/qwKv0RZix54orc+RKXpi3vOhRlGKeNioupNHVpEBIlhDkGkqPFupjdVQdT/SM+A1m+Q11GYGP8NgDHYYrmpE3TWpE5KM42OJ7xDc8aFPUPoaudyws3LFhTvSXBKCQ04bGlNHRjU6vYKtvkl+ohgvle+P3iOL3DIzM0y7gVknaaEMYDN47sWZIHu7Z05SxsJZO+1o37LgTVq9Nj1LMGoUqxxIEa++h3Pu8aVsL01FtR+p4JjZMGGdyLupLLPMSXaCj58rMHp10Z63PLk2POnNMPaaJ1uqfGRNoSV69iEPE+4/F38rH3lWN1tiqkr94UEeZeniO/R6TskHPCXEZzgnIK9hS+wvXi4tznLl+Bq5drlvqk+jZO/3iPDgfoG+HLPsqTUCHhChd+hx9meORC7NZkJZe+UK+KiF9tcO+5tXlwhp1tb8ZrME8rAD623o58S4J2Lfcb954lz7v65Lv2xtzVB72DSe2FTDgf/jd4LbFEeN4uB92Zq3cdlBAAznYxliQxnflv/Iee8FGYy964133DZ1e48xeJdZ9fV1ZJ3lJZtbaHpkITfp5g34FEEYY/DMpcLD6jME1+q2B+Yyu4THmAh6B8cLLjOUaXmNqu40X+AvG0JgaBMYR8Ap+0IP0SFSaZCBXmgNBIgs6cyJX9FiQv8xzTYKFSbD0JZal12A74GJRrxuNL7Uz7YFO2KcoZ+oLMe16j+w5kMQg+Bkm43BKuoLGp9C+CKzq2DFWFEpARKCYwdSWGEG6AnaouMrgCSFJ1yFbDlBA8WhvGvs5gNrx1rZqJUcAUdlOfZuZLKfSuUc5ZYbSe2PDXutXduTpy2pNMBxk3euVUeQoUenbpkZ/jgpjdLDjHMWIqCtdr/j6ysa154vOB8x2eogtKHsVf9qRoXhvQ15qCgikOLTAtPrU6ePEGE29s4h1JiWsJGGieuDzq3xecL1+HYc9f5fUrwH6VbqqZ4JemBQXbmuvtHEjLdmw0SW11wF187Dj/1b3+vxzvHz5qfDs3755fg5/r/TFS6bXcx1G5YXqcDI4BnJqqs50tyv2b8Qegjf69U5PG8jpSqkDJTaEluG1jNqo8Wzwxe+z9Uhs0ZK8aDQmprCs7JBdGM8b9DsBM0LRBBatNI/qK8qQpHjw7MtDLFz0+K2fx6cPLKAfYmYBNb34TaCnp/rW0BPxo+CiaOZyaGbOCeff7Lysi6NH2j/Gw17fuWBy7i19CdeLQnbGk36gl/0VG30QWKLsqF0svwfa3rJlAvxD3m6A6aBGo79XfF6cYsUHXKhdIM+8KJzxh4ELNJfYmAuOjTLvoW0KjgkGrgPuEWO76w4imkFJoj6pw882QX4f3FF/0xpa09Ybt0DjZChbbeZahAbUSAeg0w5EsCNVCarxsk1gswj6QTm19J26PV1GROdbDLsjbX9gCL2t7CTt7kOLGp+WWfGEnX3Jn8iLJE7HjrialeLwQadQJ2VZQeyYvkNdpbNyyKj53eeY8KVp6bF05nthKrsUpXJKBjn6VPoTk4MmYuKCeGKNb4lWiQW1wTegDOKN8V93OA8ExSGTKaeQR8XFB15V6WNjLQU1tmtsFVfnqCTe6V2zeu8xd8Be1AVpy27A9ztATdqOQPOR4HmfLq0bhYxUjR2xI7bVoQG5VElf47EzbMSCKrtlRJzR+4GJNFiW6EuP/giwXTJ/BhL6dkPoodRF/SBTu7Ke1UWaBxLmmL9zv2LXIvGRPATR3xYcx+qPY4lbOB4cWeJ1+0386eXP8fza4r/8m9f4/DbF3/sH/yT+u//g34tPf//fjeUP/3ZMn/4H8fhv/I/iH/+T/3n8L/6T/338e/+z/zj+6u//o/jz9Ffx8/Uh5k9/L3Kaw4uGEzrW/OcQ5R5Y5xPWyJW+mD8wPjh4G3/7gQ9NvAAQVU5fvWDwE8B7rBxgz1xw1AEWGnmN/Bp+C9n8pr8UtjDvBcEqbZWtXFJuDO87fNE7cKw1V+fWvTEZivIPfOK+2PF6x7c1mlkbjz2Js0H50cpSAPgQxLpq4XiDhl+0ZYo2iYV4CSZqrQmZgY8M2AZTos4WNaYIKhnwX+njim/4FfsaA/bQlUsVbeBFwqCnKeMvH1Ij4qk++nrZrMbuzKEXveF3ApfzhUuhM2VvjNnXeKmLHPZrLnVq7/7yOZ4//xB/+uGH+PzHfxmff/ib+OGPfw3+ptJ/Q9mffvhj1Rc97V4OfOVy6CtnC+AZ4/UNvl4Svb7wAdNreNYQ+kSBPp3Bif6duOw6Ob74RemOHUZfsI/jVWNHB49AXvthNvyAIyJrqN9A1XbuT0I+ZYuy58b+pR1AXeCtdS65sJ/p69pb+6hD+aW2QxfLpJH3hgxl3lRAB9N19mBtdx10PbBMH6x22Fz+hb2PJ/S53HBivl0Yk1NhtLnQ4+tYc/CnfofEiQ4gEn9qiiv/apnRWLMyW/ScqNPhqvr22OB8Py0SJkk7wo0mKKuMzamoespIUkULEjwhkYBohHruJqn07cEgYTokMwYYsMaV3L0esIe8gSPI6QDjSzFsmHckbAvsi7wsuZLX5rAnVTUV80DMyJOAFJ4EElYZ3UBvRppE1hqeqDVwP8ck2v78Z9r/GRv/BrQYP9sgI6JypCsxam9P7EejsuURl41LLsU3QhLwIpAwmNqBQe2rBrHfhSKxr1jDetbrTV9nLq2meVcaPgwNjbVdodrtbe7LbcP82Krdhf38WpDHGBF0xdc8S3bPquyPM2fXZZlDP2yZ1T3ZO0eMaUFER7EsicqOXKv0/qha17nVb9uCs2dRLxEqPtV64ruH64k4c9HwutevfIox3t+wFSGywS8DdWDfEGueZI0x6ZozPbzIOi5JajyqlXRR8+s4D2TvMcGsZYZMc6cjQ0i4ImKvs76RpaKePlJ66kvGHvtrd57zF84/j/s7wQfeG3x/eOL94uPH3/I+8dswfnz4EBM6SF9gv+nzFEtfqnzpveJpJp6XKu93a0iloZ+hnxmzx/kxljt00tYVHftYxdAv0E8Jz97pVvWi7HL0o9Ev+1dRy0riacwDBkG/YgKXv+GbF3xSnx15qKynzHw1ZN4cHEZsqXzY9Gg//I80k9r6xI4Nkiw+0LE3X1lj9YONs4zvNaLWYfaZC3CtP/aIklt8o/pU/ZSn6EgYAQnoWrpZUejRMAgWIeSOKcpoZfQlHJwjn5SpLPxgpm1g6ASriWaHWpUf9VHWHLnxtFqagcyGzAMTaWUrEzC48zLHgc4AqsfiYOIYHczS+L9ZEPdlKb0n+vMtFhwK5OCfxuXm6IDRsDnrkP0AGIdeVVDTUcKAGIT1OgJd1egbB2MPNX7jpF4IzYtyhnXwldEOmrHhb3GBxsHzULQymGc265XFwY28Br3siRrItGnyyOzRpx2Mw0jPTBDKZu0GkjTjGjSwXx4qT/D3U63X19f6Js1WvNdxcIOo+kGMYvYO37TXCNxlk/pFgL0iRjl0NtcWHgKrXyzctXgTn3fYz6HHG4e313hVLw8VwIPPWjZDNsx4Dt77891PEh/J6Nqh0VeQ9Hcg9p9jM7hwSBJrHcLVz0VZXJEhsf2AIW5qSliK3R0oaW7+oVnQijLbl77Y0bGqcaOPo987zWDDE57oh4CR5jmMjAzThZ3mnq7SVlJnJLCzbY/x2tjgSg90WsGt3DT05ldsat0KrXmqUCVjzKMllkfApjcVFs765C17eIonLogeWMQfuBjyj8ouy8xCSz3zbunE5OcDzMGFSyUX48cZOsr7wvhAN4GcRj9ajJ+xCd+n7dzIj2fiX7QxgCrDJvKa4Dv1zrCNCvu02U/m0OHrHsrrW3EezvWzA4yTdsAIsLT9AbIV1AMMpk4JMPI8oTieW1xZoOvv+sBzjP3ws7EWjPSYA+fd/9aac3SsdO/M4WT9Y5EoGfoV3oNjIIP+WF792miP/h7sz7xw+HLqXPKF/AqdrmovUK6CPOyjbcdB/cQ8OPMp+lus2OPMi+7b6YU5+BInXnBOb6SN+WThwoH/ynruC4Ob3NH+RPlpfQ1frq/4/QZW+r8J+r+hR4jhoKj+3gcyhEtB/ifknOB14sBzYc2z7AofCGpVTsY5ueBxrykbLfgR8/043FQn66GMSmDPMaLmhi2swxJE8hXa5D6+svlemd8V25Axl5wBkMwSkqNkCIAzuimJFEX4KHn1bZlsvO0do/V45ojG09ES5nbeJFO7FcjcB0lvkF6gwc6z3dPSH7Oogm6BLduuTxIDDgILPjeBluRvgHZPB85JUjaFKzYZWGPj5du17oT/+G1T51rZFElF/BceGzaWTv+2i5WGL6MTVRaP8fPXOf7L//qHeLlgiekP8Xf+zX8Y/+Sf/q/i3/of/k9p8oELk4HX5zUeP/0b8Q/+8b8b//a/8+9TPsV/+J/+3+If/wf/5/gf/9P/LP43/8n/Cb9+K4xLm1O9mK74qz584cOBEweq+vbB22v4PyA+4/t+M2RcCDzHVz4AuP3RSi4D/DaoHwaMmAsC6OsDAusOUPYqyGsb91pRbSgb9MirDxXY+17euFAYkMa2L8/wFvDxW7zOU+db6cu8de90XSuwDmh/+yjNAfODbtjAdWLYGFfGkr6gnxjH4okdzsxB5Xihpw6vXKi8/vQcLz+Kz/HTj+BPAJv4ovKOM2cJsM99x9RJw7DiBToskaHc9UqVuITjMHAiLdbY2JvWHZtrD2M19DyF41TrBZduK2vEyhrjWntiHFdhGZAHQggIJCSyE18mqqd5ul9py8oa8Brr8xrrBT3EoLmFAAAQAElEQVQ4k3mWE67hdV6ARt2OtfBK3vVK/ZwPXkidWRvP2HLVrqS17YX0Ze/Hlb5dFY5e5fOkHZMNXhv9Fat9UD6oPlpHO/tatLwQGJu/QCvvFf7VDqNbbtoy6y7YxkupKq8xQjJ0o9/v6WELZj2TPlkfWmIp9FzRq/ix76w7zvaxZDpuF8ZPrFx6Dj8oWdKin3xb9pjYp7/FQtkUyb435VTr0gRdIrcTi3d66ztjxpoAw630rx6QGzpTCS9GmvbyoJS81ZQ1wLmj9g3j1qMbH7AeVAPaV1ubyrRiHxujRYxs5V8dlz1tnqXNyvK7jYxY1yu2uceFegEvaWihrIJyMXlTJmkC6iQU6F6ZKBuF9c2+U0cI7Of+mNgwoRNBHNbRmtMJlx2Mj+MItu3PlB7hNzAizyVQthYNe1BQQQqGv/psXAkK6TJPvRiQ2YqnfRJQVtlgoeywn0IG1GGAoxI+I1k07FnbUW+NfWA/qSgjsiVdElbu7WjDaXwUmC45exbqsHGBMniowsDQUy6KrDJIDJIlbQZalNykpiEbyPZXAUmgr1Ea0ybbyNmvDX9xvl6ZyyfmhXOywHp2AhdgLFzPpHWtca5rMzxGZoFCxG2ogJ4ts/xiIs6cIhGaPYkB46n+EMSBhM55VrBeNGhbsYUuIkkKmNAsbzBf5Q0CQ2VM2KZRDTivLZzzl2WJx8UPg3l/4N3h48eP8enj77n4If70KT6Bp49P8QDNPC+8u4qZeI6+OD+NwWR6B+VLHzQV826xCN85wPz0GA93eOSD6IXyxfeQB9oZQ+87TIG0fKbe0T1DWxWwn2WeOee+cO+wlJ4d+sKEPtgxsbW9d3wdL8f1wrvHCmo/YZw3xtuxw+NubpY2om1iq2TMJoGcaV5iAb7TBvwlw/jR0Edd+jxV/eLFGnQL+kxLr0u8bEW9P5DIXHD9P7kPsVabFivp2lfUi/0gncBXZ8EBWexpO/YOJ7iT/h5OIRsIuwUOxZ2QwEWgcCwUlqGck75Afkziu8MC7ODEc4RK28MdiYzR36pxumGvjKzUaOPTSw/79gtYSR+rb6Q39MFkdIYnI0UVaSvAEEHiPYyi8azSI0nbMcrwocJsdY+0QbKWaEmiWVDAOghUV3HFaWricwBw8t9xcpYVYEF/SWIPbaEjddM45iRwaB3G8rQcOfZ1RY6HkzMbuIuPBxxllH2gcQTE0HtI1hCVp/5XA30pZaiUTn63ftgX4MQQF9IXZYPz2ynOvAC+8RJx9kKKg5LOqZMeKL3Q2Rj2jG4yHwATwkljHwtMDCeHactHn5tNWDvpB86+IntFRslnUqiLNikiOWO3pc9MsDmmmZh0n+bolGcZfPCT3na2r8MVk70O4BzM66KBfp3on/XqLYZP2HJAk5XN4GvaRYfRHJX3Ty4Y9QV5aFMvFu8v1o60lw8uPCd0qZhP/Uy7EJ05iJ0oF9YJ9fUwd6aufEGd+eThxEvAwClOvJCfLGOM/Hq2dGVDFg0PeBs2LTA+hx6Wr8iSt22EspTjC+MFu1s/+nPhcHSp8Sm+jI/8VhaoMf4rB5eVJYKYQ2/xRrY+Kw+/BVb68fJ2Rsdz6X5Gb4CcM3xWxrti0/dwLUKeNr2yMQ+MeahuA6xKOPSVwTOPoqScDQ4QFUaC5Ao/9d6QMS5MLlzkrFwMHTxXXlDFBhv6hM0Gpw1/jmj4M4tX8YeAttAx9r58HPCS54JtT/TtRH8LpkHJZg2zrSodvM2r+xX91K3sjG+OTxBeeSEG2K++TXdc/vAp94k5ueIbKxeydbGDjA2s2KzKrcPH1u9BvRtfyaePjhVGYAxHf7YYfZdms618lCV4kZX3hq5YPrRHY4NsmdEm4EbHhcU0TzEZV11DFCuWfcd65Gx2TK3icW8P16bKq1thxcfQCr2rb0dcdejM2BY9D9eAzB4dfQ5YpjDn8CEMbRi/K92+cNkmkHHwNcbftntQ5jjdoKzvQccSsExFNJUSEJWeK003/AtZjK3rm32pcaMeA6EP/qhvetmm79SYc4lH7Fr1a1ihdc6eWQeE6RuYjwgtdXophhTm5socPDOm4yLhjU8337jceOWC/5W5fqLJrjeq06Ke+ucFG1zqAHyKf/Pv/zvxH/2v/4/xH/1v/y/xH/7v/q/xj/7p/yE+r/+9eP7yIZ6//jY+/+khfvjxIZ5Pfzf+mz/9Nv76+a/ief3vx//kf/mf1WWPlxde2tT/MsIFinuL0LcK+h04H7ridyeBfHXYVsYLu2nDE2nLPJSPdWwN++f6YywsF35bqPD2Fvd/iNJL2jPz9p72pI2QeT5jI8bjlfXXyyL3wq8vX7GZ0HbUMy8dn5X9ZUVn08K1tUDbWgtYq0efXtGRec2eWnyLP3nmLwOAzTeiK8Dvyw7nGqfS3UspLqnqWy9eQHHZ81LfpPkcz58B6a9+SxYdpT+hU8mG94m11nV7Yy5udehxJiDOwLCbc6zFZcVfta3ggqLGHx6unVfmv7DMMTiXrc7xpr329ErsfjBozsyzFR9HSDATmZ/ZO4f2h5j5wOKRT52f+NT54wc+ef7t7+Ljp98C4o8DT0+/jQc+sBh7/RzGXhSMT7Lf85lj7hvXvA9kFYLealPgms08OB92Rc9Db/viPrFhn9HPYYMTfne7IMRfT/jKyvpw7PtXfPHK2laBtOYU6tAyay1c+hL1gQsvBh+fPoafvC+8ILhONvaWluoaY8o5EDDb4EUoPxhp7QdNi/A80jn3LJyD5DXzSXpfsIXgTDQjT5kLMg5YdvsQCLqZly/bSteRL89vgEqJ/VpWAsEjWFYLSyMlpmTNxfbEKSS3TaAn7YkI0FLWaCgouAWKI3kMWCytcaN1I0GcxklengOwou4vBE0FypT3JBYUhi+437gHvoNyjK4POBhp24Y8UPIaJeg6FBnpZPzoAETkrZDW2CyNEnovy6TLnKCDoPqjhB3IXAW+OWRTjv40RQMSPOfGnGFsSVYYpZW8e4xSWOE38rjExlwWqzG+XRTGhaO/xtDrd3ArGmKyFFJHYvgg/JhNVrXM8WJLnzpI9vzEFvY3g3/V/9h/MDpMCXseM2AD3wd6b/jPhAkB7UkEzYtu9AP5JDb2x421ZxWkV6CtFJOt00yZjaYHigX6E98LJvseaNMinEuuKwvzYuq9LjmWPo+YObYcOC4pjjzj0Sf0xhb2u/hi17HisCqgd60Pe1yDUkQNPU1k9ZWnGbBFzUHnkdj5JtT3GIdSStovYR2lkbSF4S245msvC9DMqGQ3hLdMmgHsPzGOvqOJPvWY+kBSV/ObBgk9YfD4/tkoAEUL0aDN0sd0yxyyiCd4lg8gZ6znPcxnatNGG6AdREvyO0ir29LnmGbGy/GosVl4P1wGD/qBJjX+9lv/0WeE+6B7k+dc39k2xocNCvLdUdAtQctePq4sMS+dfWuO7B3aMl8kKf1vog+T/rDMRVNrLbp1dHS/QvOiVSHF6Qsb+0jtO+yzngdNl07eLbAW+P7DBRATgElXjoQwG1bkg/LA4bYCdDXJiZUgmLhFtj9KWR6EYiPJwGiz2V7QjhKeqItNpKmM8nZee29GLuneHUYhz2pI/IuACzKR3wflxAGUxaUm9YjX6tOgU1kHSZ3Q6J2bHSlFTOxAD4sqwnHq63btW/3ISRI12e7rdnqdMUlPMGk4QUtaFBBNXEOPOAJ89qdRNAga6qIpdhx9oD/2hRpJkvZdZ1n6WGBwkAUHrm9jEC9s2vM8xaSTtQx1bJmDszGwTP1G33BSaN8X4Sk6zt8ok650dRwEByCUQxMCysAqkoeyFuiXpdcEWjio+LdmPFh4+Jpx6o5O8p3gfUMO2RNtu1h69GkH6aXP1Y+p91vsQjJlj9YT2VMMvZPY/FAqs9UiQUnFE7QduX3pMTPJ1McDzNyXsDypk2fSF9vE/sMolLuU79D/2zwhLUlj9FomJgIUVHvymT20nUCBqj/qILsFpsbg7+SAp+a9EivPyVvAD2py3/s7h/GVA/V4gVnx/eH/Z/y/QL0vEQUO8fUNLA7YdaAn/x6/8VJ1jspzmPVw6hy+ItNDrFCfKwuNC96Jw/xJubyInqEv8CIyPr0982ICL+pX9FhdlFiEPMi7KIm67LCMOmlqIYXnhfw9PDT7abkven5qb/r162u88UJ7rheh8/un0vCTdx3CXPh2+63OmdLjgn2EdlpjQ9YN9EtbO841FjUy76lgWMfGBwW0K6i2JePKqHkwAdXOh9T79g3N9Q7Ddy5MH4BeF2xY40Psy6G/3li/6sjL15kLE1/AzoxZvQytZ/qA7voAPFFLYTvQg7LhSOourCK2HGzYxXFY68XlrS5mxwUbL++M3xn4knLycogXUvWpenQbY3viMkm8Vnzex2DTHvAv2YhUr0Ijg/GYCibAhv7idPcy+hKvvISekHdC/oWX3wu+844LL34nsO4wrw02bHjXt5sOTLOGdIUeQAeEj6Ce2xY0Rt339lbSyqioWyZTdpT4FFXJaFe88ym/0ZfIl//tfih/64zFty8J6O4kL17oIEMEINJUySdb6duB4sb/HGP8zlGXa8jDmasvyqvxZU5qyxpHbHrGpuvhQ9StO+pChPQJv7oIXlKdc+aFcxFNMWhEY+1UoRNjMy4kGDd4v+ErfqvGy8XyFfjVHKR/1Qcf6g5W2p7F69d4ffk5np9/ii9ffhz4/COXPz/FCxcP+rzyN+26Q10t91eA/PbOF9v+9GN8Ac9ff+Yy5is+ed59ZI2LfXk7xyuXLycua+yXaxGGqj1keXiIJ7DM89gz6F9mZ8x7JAMhSBA63bYTwKECK+viwBpvrFtn4BpNFyP5N3X3qTkW9zv2mYRvBO3hxHKEO2w1rJiIeEPnjTEFXAq8Otfgt+LPKwwRBz1akz5jC9fasgNrQ31rCHvrDytz+6C1nfrJ3zL3n1SHqUc2+tPgV7ogUznwle4aSf8FNKQROWRDa5CmYhL29x5XiN9XQPuagRkhN73Lox1k8NwAVQTtnOh22++xXSdv+WCQpZM0SV3LOTpxx67u346fFxA3PPlJtJcjH+Ppw1M8fiBN2ePDU0xecHTbvyPJj/FyzAYa/FsOuWPcRh9Qd4TRCS5/V8YO4GsXgR2df7UO7DQbA+4eN/z+LV5Y198Yu5V5oM2s39Yr9hjgucsYUUaG9ijgTzOfdPsN3Uf6ZKwNtJ32kjb2n821xQEpkMMZNn2E+Dh+26Zs+biE56BHeC/zwnlywVZTLMyNQ56yxOJlG3asiygvf8g/PD5Fpy0DhXS0wHby1nb6HoUjMP6qZTQKxpMWI9FoQdvSqXw1o9q3UZ7ZEFEZCkaT4Vmkb0yTjKDPVXazKOV7gEUcwL6IDHkPZCgzKdTfprljjx76my9gnfN87kAZaIcqtJITeVIN5BSdS4kkDnmFZXeAxzT1mKD9HvLvtqG/CWiK2cZcdY2nZ3SbgcW37JG9FSWHdhHnUW9l4Tf1TKI2n7lmkAAAEABJREFUoReAoaHKfdheFA8EykZYF+QNZc4qMHXYlfQI1JDQv0gZBj9SMhIyIftNcJ4cBdCkcHCq323UwFaywiipp/yFVE3etk2rmt0gkaC0rxg21eeyIcyOmMkHUdKmFWR1g7rYsDj88pHWp+UZ2Vv0GfvyHtEX4m+w8EIvHuNheYzZObeYX/CTKVyDWu9wK2boySiXjgwl41zrBBN3KyhvB+QEMuNJwoNnqH/mRH8OUJ8HoDqSlJXN/2Lc4DFAqwplt33N8t3gwjnWtex7jP3B/0AIdSbs0wZkQu8wO0/WpLFmbuyB6w2uVWyORSO9KLnaBHkX1trrAcuwUdFouT2/1Tn5Cg/BIN75prR59Bnd+rREXwbmZWas5nD/dlxE1vmg0ZHEHsJk4yEnoEz64oW+9tjQcWONF+Msu8aJc7dnr/qwiD3Ac/3Aueou1Lt32G9GXab2Bv2xE31dqZeHvzo4zulvfOj2Vu9tF84Btj9xHqwPkdnXr8Ax2LBDvmsKXwOdpydBBTk70sySTki/xTBUo75FZ2ImDp46V8WjvNhF3tqPNkkb0YgHgvaxu7k0YRuNdwd6TP8ZMLrPMofLw5Z6nrTkibAkCnIWYx5y0BNoSCuepAmUfxvQBonHkzp4hSXolYKi93DQIQ26FBNl7TtQHdbd+DDpdBiRPWpBt00mewaAjmylkzQJVTCF6LbHow/jZnHljE8vq0NYJCGHl07Z+xJ9WXDYgb4c8RwLh6S6hJIWznQPNZHYaI8Cabn6oWcn7UVQYxGaDrBBdSAdzYddSZQaxGjIMxmFjGnKkLY7eTwgcDh4AE8cVJ6ePoQHFrFQL45JZtyXjv5zwXRH/jfY67v9QR/l1Ca9y1yon+Yey7yAx1gejEGfS6excfdKT/Ce+hQTtB5ilnmOhcPLshCDvvRY+kw9sXU7puIPTeWXmOeBqffIst/gr24DS/Rlio6s3kkXJmgHJsoP9KXHtMxDrjF9XIi1pbH9M55maOYl+o6FeGCOaZ5pv+x6TcQDRduXmNBzQs+WPabMQkvGbodjXMD7Wuw/5WctshxnL6toLKh4JC7Ak0moT5DCR661fqVeAe8E+rfjBSMcL5FA1IipS1Ass57fPXY5LGobi1ltAEhAaNHBAZY84SGfQiMvLENSHrqrYLVi/kTccaHwVnevhOl7NAgJO+0evReQ+ovBzQlsBVpir/WACzuL95kNwW/k+HL3ygvrgTMvsSfhCzobQG2WtC0b7CqNzsDXhNFNkfdMXUBgwxU+J19W5InMN17G317ebhcyI/81fElRp7P14MwFwsgPWsv9g+p+M6A2PHQi3CRj/hqbzhzN1itt5RUbuHn7Kyj+Cs6Xz5/r73N8+dNnXv6/gOcbXvmkXJy5aDjXJcaZA8IbWLn8WCvWHmJj89XxEsG99+hHbPrAXpbkpRMohjOiGcqXf+1xbeTY675s+PdOawRwMVjkAPP2WGvkfUAyx0teKweDdT8YlN51KGGcdrnSiWO8NnRYT6fqb7lyy6j1pSMz/Nm4cD0xXq+8XGo7bPjyTP4r5We20rX2z7I7B4HLHYYuFy4CTwPY2D9++Ka9xfk1jsvJC5fJG22VqGRnhnoigIBl6MeKrluNL/lKG28Mi/Gl+mCfr/RVPuWupMsuRb9SNGxhPcOFXUkhrBEhiAAv58yBvb3VpQ+0FVcBtNYXVz4Vpcx1sC895mUOX3qNpz6zPgr8xjHEX903hetWZmcJg7EKBTF8UGTsyVwGbQK1rUlo+zQP/v0xOmuvZWlblh7UwR5oSMJ+H7jCw3npJf2Z9a4udOAJGdpHeA6wzG+fvjB3X7++xQt4JX2qCyP6Wvy3uDgGQN7l3Nmj/NIY3w9inULe+7QxW33s2EKbOEfsZqHRM9pkEFOAWnY/VnReGQf7v8JMedbFcFRET4iaiHtk0nZHjUSlp2jYZ+GDIi9onj58io8fP8Xjx4/x8PQx5scP4R44Lw/hN3ge/RYPZ4mZCwcvfJb5kXqAvTs075jDPoz8HPap+HBZsXAmWeaF8RYT8YRuAD36AV7Q+rLQbmFfBezVTeQUnbYzfB7Q48lvHH38EE87vEBR7ux5Yp5oC3wpdK7S3770WJZ56EZZy4wJvtPcRmyacm2VU0T5nvGE5QUmHEPgnGI+OWfwFdeK8If6Ds+cMmrdJTYd8gh/GB3HSY9ivuIxjKNlOg6A5JDZiw86EFOMbzSjMCvPAhl1HTpZDS94IwK+R54YvXjCjCdpAok9mCkkvAdatkpXgxxlFESrJlnP+8eQel/yl9Owo1IeA+az5CHNIqRYRofD83B3PZim6IyNmBiYLDRVGrxUrJCUJbStzldT9piYb4N/iyg5LTpxT3gawze/B+WDNmP8C36u2FQ47oAS+000Am2UI+8f/7//9zh/+S9GeT3/zFNE2Dfp7tsmtQiqSusK2kEU30FQbU0Cx5hV7AiWAEIDMJNWYUkii0cjKxICgAIb+4kvqILOwasKqT+C/aW4stThW0euiorNlfXONQ9vRilCVcWhe9k2ozOvCujTszMGgnLySZ06ojYhd0T9bLUyDtlIQLxP5wpAPsSGqAdktQaihPugCNZhGUlaNCQaUIp5uYkLc/nC2cx4tKMV/A67DL4lngpk8xyhlWxYEqcsQ9+NkRok9AGV9jRMCWXKvcS2+c0Y7a2tgKbd8VIP2NGttfZz8wOOlVBHY3U0pne7cLVL7S3ueCICdbA0dHU2QD9aUWbNt3Ct85Jkq3MU8wD7lr2+JcNscIDf0A2Gtd59S5TV5ykmfGRini6FOZZ5GehL9El0TIr26P3OoVVyPOGPtlf8Wb0290TG071x4MxeeYr7b+T7IVp9YMaH2Se/hc0HP7YtHrSlAxqSiH7Ab+Xsf4HGD4jHOdwz+ku8cUY+c0477zzW/Wy5HXZBJ5gw91J9h7pHqnJ0KoWFNWkYfGgpolEbqPKsRa1hpJYZbRpGmUiP9o2Gg95FKNn4MifaiyT+Fi2zjBr8rCrLgB5K4wqYs/qP7hiXgdSdIEWG7UjRPo1AEUfeySgy8vcxejDQ74st9OazRem785MdkiuiKGALGrwEPCi0vxRQngXzCZ8AVI8m2kxUGe16Rl9YdLBb5xDQPbSQTkEjtIFX8MOk4WnolNcGlD2SNMHiAcwyEsMyRxaNqrhofQDC3h4+JQ891IeKvNMvLZsyxsaHRlVPnriDPNBGXcusMUzipNdEyGn0OuhLVl3LrDLbF/CfDpRV7ap+og3t0KXdY5TCrBUyZcuDHCn45g3aqXDY2H5O7/U3WS2jJ/2n7jYe+EG/g4eb4gWPX8Twnxm/ZcdRX212HhPxRB9/AcaxDgXEY9wZDzo15RIzbfpCPE/R5yUW8rUQEfe+VP1s/TLHsqMTz/jRKIeG/LL0WCh7h3n7Cxqg3+oqapyxh7pM6NF6rzFjKMOfRqJg3R2ScbH+LwGWxSeZ/8OuyKXPfSIGyuvISngm4z1B1xKuhaFDy2Rskd6JaSN97/RRYJ/ZT1A4zM938MLxgZcJv3X26CUg6fGNuCU6bWw/gB7Il+dEXEC/CZkHkvQ9Ovnep+jQv2MK15PSn7qWWf1Ga0yTgMDEJNQS5WbEgkZgUWdNM18bGmln8UFHK9yb9vArHZA5ZY+Jce3YAsNw6LnGiYuBU/1qyKle9t+4SBLn0xq+aA9spDdksqohgH2w0ry7EW/wEdC7yYALFR7IKq70aKeutr2ia9UTr9D7Uqq8ExtPwU0K+ZYd8usbIdATSmaV07ZeeM9v8ZULLy+5VvS/h992WDkUnXjBvUivDC4iTsbAT1aOC4oRX+jrWjLo6qE4MRatAmxK8gjqA7GBAw02ooOOh/pt9L0AkX0vWEZ+BaORTOG5j1P5yJ6ucSPNQJa4jY34wh53oT/iRH8u5C3XPkNJSEsH+3BBxCUu9PME7Up7aeQ79YzDD9wzL/B8efmZi7Of48vPP8Xzzz/H69vXWLnog0nNVjXd0LtAPxw7D1L+mpP9PWF7LxdONRZvtAdcEL6+fA0vJd+4BLRNMl/Tvb33cB5nEic2CH7UvWSot1jRnzFB95JFXelD2+XhIR4f5nggFh/2+JG46nihn2+YY+alewGPApqnDx/id7/7XeHjb38b5h95Ka/6u9hy8RH6p6ffxkO1fwwv/x/h/8ga8VQfUjzFE5cOjw/EwPIB8tR/AB+p91eLPn36XXz6w+/j0+9/H38An9DjCZkPXkywHsl74XJi4SJgrD98KEF+pu4BPHGx8YQu93g88tQ9oOMDdEP+0HVesAFYvOgHHcydNWFHZxz0iSTPSBAarpcsFRk9p+isTxNr50TcxTKH+8dCvCBvwRYz8YzcBZsoz3ox9+Wu/UgnY16IvsvpkfCdkNUyY8pdt4qnmHYe6lLt8KOWiW491Fs5C2v6gvwH9FjUqy/R4ak+jkvZAzuqq/QFaCaRynhHo6zRdmAJ49H3Huk6uoy4fNj8ZL6XTTo27H0e6b1cP8eYMVH3iI5PT49c/AzfeHp6itINuz267yxLVJ9sm8me0KI7Z2k7Wz8PPftE/wvIncDSo/RpiShAm0xiUemon5V5tDLnnbcrLwsbqLWhRdS+Du2ErInY9j0zUCKCaBO039iRNm7/bFu85Acf178SAi9j6eR9dQ7TxrRltY7AxzXBF5taR5j/7gd+w1c+HOtZV+UC0EFdMjt6oEQDlFEDV9ImwljBe2xEOWIUGxfePK9kBihiUSNLAiK4mKbITHTGvrtOZcOWQ6TiktUwKbNOmKa22tg+kGHfvKWtPpSNrixbchZRpmyZ8J12OUesrEkJQSUotiShZSwcB5G2JZ+d8SbuxD0Zf8qtP0CWtrAhkXJF72prPi1v1B+IsJ31EX+O7c9DV9Ni2yizbyCwVaLaAZIVYFtxDcNeaRQle1SNZyLX1KgdT/OCOiOYDH6NVBXsD/KpBgCDbzhJAb3U+MBOvEeUElB7z8cuXx7g2Efh5fhJhIii0R6ZE+kd+EXeQ5tW/9BbhauhHN4xRPPEv3lSMZ6HrKCNTTf7gA4bcyXom3CuFB00LRPfIVExfYCTE8QX/5U++EFPvcDbljql2P6A/OhtBarvQoNZo48UwTuJRuBUWfqQg+d2oPoBdwI1tK3n3UN+Zomrc6bfUfrAawW1hsiP9KBA5kjUU/tXgmLbHWOYzM3OOPSFuTP1mFmDF9d80BfmAmUd2D4dI6CiqT4CfvK1T8bSxD6O5hkKTItEdXMOV+H7Y9CbZ9TQ/cra5znrxDp44bxVoNyxS2yqLgt7guv8Mi8x9T7GUl2ol9MhX3rRoRFzn8O494VY0L9j3sOr5yizjTzkVWsP8uvchP4X/QO9buU1dvWQ/IYa+5s+FJsGlDdyw3c02jjEj0Om+XdW0g3QyO5VO52vFl6U8JbSrxlV3loV1eI7ilc9rLyDdDuq7Z6WN0OFcnujPbprOZJ0ZE8M45vXMYgJEaZxgj+ykLIAABAASURBVPgVHH3RyAlx5hRHmsRgy7NE14NMhRZJTBPIErQI5OQdAnmDpp4Rg7jiJD0VppiQueD0ohMPNBbuwRMxIzBph+NRV3QNltAgpwjQj4C9KveLR1ZJo00M0AP1ODA2iikavFtm2bKhWxZ6JI6bqZOiszSi6uSZUe2njGzQtgwYRBCFP+hec5OxPca4in0UWnzzL8klFcJO7bgWnyseJTc3YIGXwFd/rQ2aNC3/NcJ7u5pArkKwLT60rg0IeUdM0Tch0XFgiiw7TDEms3kVH+S2N3X0W/5/EUzqUedI22lb/goyMS8yiFNgvY4+B5KxqXLrKC/9LOsZKZIYoDhjRDoGyBAOviQb5QLaFLY9QL4X8Ins0Sgfvkt+ugN+MyG7DjOkFzAVppjmKXotgFMsxBN0I+6Ug+lARjednfnS8TXbDSy9w2emPVgG/B8LDyy8cC17uS8wswdx4eYy9Vh+BcqqQzd1I8YO9HUCLbNs3zBT6xlTyV+IdyT6wNt2vfXIA7YLf1JPM+ESV/NVl8XV3jcnhh5XpJ4EoYj3MUr4pDKR05HTSfe+VO3GOvz2eg4vfHxBf30789IOeOn3YsVLkxMv+q7Vw8/GRrehkWIKPEofYvZJp1TpUWVDkbsnRkAfPKXKaMLcjLpActNUB79J5DeHXl5f4+XtJV6+Gr+i12l8k8RNDOaEahvyo2/2c6SRQe9KRiPdNFmWxiuN6uWCT7y9GLLvX1/ewl+pEM9cgDw//xzPX57ji/+z3+cvxM/x/Dzw8vK806LXM/DvoPjrS8Z8ilK6fqUcvPKpzOsrOnvBxmXW6R707dU2xmB8GnOuC7gzdAMjX5dZfHLjixrql92qb6YocAwdq1cu8fxKrzhzgeZh0DGTTHrN5Pic0cdPfH6qPn3Bvs9cznwNX76kbfjofBw2stsU2wWXMIwW8qSxQB+otLbGzITy8wlB5W/42XSAiwbTnXml/5kemKIzh50/+r7Q/wdfRTN4R8aY8cyd/wyvAi/6jwe4QHm8u/xY6kV5iYUDUl2mEHuxMhN7SfGBl+6PHz9G4ekjlzfjJfygrUsDLgsefFn3Ygb6xw9cppCfuexYvGyA1yN1D9Q9GFP3AOQ/kzc2L3zJf/qoHGV+Krmffv8pPv3VH+IjsfWPTw/xAC/bPS6PQ3f5kZbH462vXBxwWfBUIE2b0Z4+7Okn7PEAvZiJH+Hj4fOB+KHyD7EQ25cam6XXeGQ2ppJI1s+JtUp04h5dmmmOBftrS/k9cdlV+DD0eKwxQA/6b7k0C+vqo7KIZ2B7x0UeY5z2vvYZGXM4tkOWMkf+vd0cy7wMfbIHjhehH/LUNwukU1+Zeiir+ofcGTv2ZQn9bsqJpi30MtfPAgvrZb3i7+ISFy6LB04jTZ3zagAhFRJ7mTBOEu0OJNGtdGnJXtTDn3rpYf9msTzUDZSx6h3ob6a+UUO68cIzMV/cg/rSIydk5UBWLPWYp87P0pE1vmKlMH+pZUHkadoFoWW494hAz+JAnWul677nEBrYuqpLF4gSsUSh8eB224vcAHCfqtqNUumiuaVIIKP4ooOX12N9W2m+sa5DXcFeQGto+AFIQb9L31JCRYRExARTjiUsSO4FpOSm2CHhiukBPZOu6mhkmorQFC2TIelAHgImBspd51q+12NGawA8EVJnRGNeCjcQ1xW241dZ5K2ApP3UMwY6c+1AYjoR9QMZdVl6tNxjbNAa6XtYhr+3iqk7aFEdsuLRKes54YcDC/khP6u+5WgXt5+yyLASfIKLoWv15c/oCJFlB8jqa55GaUBuD9YzqnvOrldbJI0YG2iTRPYAlNVmI2HAptWeATLmcmTIOepHjLkh3mmkI2eALXIyEjnJ/On2nziJBxo65aDJRpMWybMesoax8jblev4AlaacQZWyUGW3ugsmQBfaBKkERQT7kS6PqyLtpbwBBOovRU+aQkKp0o4yY2iu8F7BRlpuygn4y9Q273HSfoAEgVqC9cpm8tJUXQGFSV3ZinSJMjZBTNV4NqLvgnX3CJQx33zc0yqGrhFqvpfuZI45c096ny66W8FQoGXWvJgYT+G6fo9kPEVLlUjGGAYNEIqfupA+gmTSJwnrN8Z44wxsrAmKC3UJ32qj3uwZK+O+ni6co047SFOmTxQdj9JrmdjbHuOBPdhzj3Jgx5hAwLOlEhp6Jphi6kssnEEW9qyFNo/sYe6jC/tYnQ8qfgjLpdEGLRNmeBm6ed69oP8FXVZi19rqC7Iye3T28s5enr0jDxhry1Q2IE76OgBjWcMdv7/G6PRKjKnKEbWmCJgNVIIG6BLrbqgzn0iuHI79Wr43/xrJuk0FD8CvyhwAgEACRoXHVp25xNmYw655NEDKXVBpsqiMCmhNoiVxQ6+W4UaG50SbMiY63el05hSSQBXvP/ZnwD4IFCEgEb1Kd/UQ6LISU/ne/JvUwRn5lB85khXk7eDcY/Byy6qperesBdOrmvGAE4FEBdTSVytth1ql7gjIK4to0FXGPrIOUGhWkCS0SCVliwBJWpimskJCUYn9kTtNQr8XjSijaqocQ2ficBVnJHEEBFAqe2Ocr6AUrIKhX8ABkihSyUUVYB/opBrwSX8oK3v4KGajzCZUGd2gDgeGgFsVwzCoXaSqlCxhJOF9P2amq+K7R8vE5TImNqKBHq13+s7SDo/Yf+y7QNNaIK/UXVnk/zag4N67ncmvRC2RT3lL4gPIb3mXJ33YgFLM3DDFQGYrXYNYQEo91fBMUxSkYE5lo187fLGrxY7DiYdWD28e8BcWHg/y9aLFi4wvA8I6D7g30K7KWKyWpYftqo78iFnIKO/05R7KsV56L3iWop/5pOCgX6J35vw9knyh0Sv6y9M+dfqc93TfpeXTGddu/7OHsu3r7RtS2OKwg7Y4IF21o22KzFCe65Nxyz0f6IIOVBIoaxnFrw1ZE32znwsv248zG8LDDl66HnlZ9QWwz0v0vsSEnaY9PS9ziIU2tp1n8qCDaZ7DsmVvL4/xDYkPYey3Ih4fPsSCrAKyip78NO9tjSm3rZDXIWvpD+gyg8686DE8Ca/H351Dbl6+GAxs7B9jzWVSQJpapGyhzXufI+lXNvhgGxju/JLYQMyS4Jxd4e+mWBcnXHa9ga9vb/H1q/gaX37+mYufgecvP3Eh9DMXP1wMPX+t/+3pK/Hby1fKAGkvj15u8VuYfuVi6Xw6x/m8sj+yb7EvrLxMntkjvHjyksvLJ+HlzYnyE/UjPo3LrvNrjL/ncuKF9FLdrp4kfWG+VV84jPv74Ac/v2XjrwBdkMu7FeTYCfoWnSVi47LnHD9yyfXDDz/GH//4p/j8mf79zAUQL4o9e8yM9dPH33IZ8tsaV8tc81YuoRwTGAaiy+4J3/Lxyfk00xYw1l48fOBCxV/F+fSRCw4uNz6Bj/5vHpTrb3XwmOZYGLdpnqLrjxVPsZCe+hLT3AvmHzkEeZHwtF9umH7kQOQFw4Eq+/DIYUg8lD4ebvrSSYs5zC/0sYCuy46Zg9XQq0efMux39Y85OfUeSdzpp/5V5Q4BA0AIPBZ8H6wR35djPuZxgs4aciBzKpu6iLv246Ls9RtjPqAMy+WWqXBSjbggz6z2lFAx5MqDTAWbJA/XFfsz7bJn7NznKbTxQnrqfYwJ8WSfe8ce9F+bTMTw6JRnkt7LtG+B8ezQJxcVLTOks7zsKm/6OCE3ibVvn+547LyO9VAa4SXNBD/biQ4fedpWJO0QFcfPFasJ8/a3o6s6LbSbCj2mPpDEEV3jSc78wMqYTj/fuJypdYcLWS9HC1wcVxl1DAwHjmpWdocJcaNAEEX6AI2UZUk9aElZcOm9vq9n9wNVtb98OG6u98M+Hf+c4Yf9IB0cSZTz0Acm/vjUFxm7zl4Uu+7ZNylF8cQG8zwzVvBqo619PLl28eGAa5jf0Nk4f1BrN8N2NyCcEGO9jaqTdzAoVb7HpkXV7Q+Pd/IcOmF4ypvWsg3jan8d474s0ec7MI4dPyowj7JAY4K8Vt8dWE89i2uHw7wJ7160E+oBeKSyBHX2IeFh2HgPOcHDX08+cUm/nl55sbvUWu77hr8G67lM/aWn5zRHws5fvcs3F8YJUMl79hZv8HqpDw+ODxVe+HDjdaz3rMFeup2IT7wj1YcIflDAhwnmL5TdwEX+hTEaYH9gffbvd4grY16g41fGTT0L+sd3uJKvuqJ1DHaQH/3y+We6CUyC9XKJ7c9sptqtQO8xHEnsSgIazWl0YC89shU3CrPsZXttJ0y/owhvD3RDL56U8CSgPrqRrQRJyiCxAKBjNFQByXiDCSUbPt8y68LLfJJO9ZC20jkUoGXwwwocmz6FT6wwdy7oHxsObJ1kxs6xDXvfYtOlF0oR5w60JIwyEjQnjcgGyEBFnieizZZNjzrpr+ii/9W8ZNx9qfeCsfjDo1cfaE3Ms3jAhJDRsUHufQ1/ELXZJ9Y0Y8UmdnDdlU4SWMIjq33CU/49XYP6KJNIPsZ3sJ3Zw78QYzZgHzQkLUWylG6sh+Ns51lDPW60UBkSvfuyRDJnA/0t27C/57iDv75sO8u/BUs1FfK1f7ZVB9cwY5Spou8f1ttfEaoKAd3kGTQbBTXuRyE1WImnowR0P3N39WapwZ+odJ2mDtXIjxqfLZPlYgr3KdeRAj6rzRO7Z07RyWfu9oc+An2Is/WQPvOoC3hlJDbLW/3MeWigs5YuO0xP2Hey7UQbeLnfTFNnrvRIDXgYdmiM9i0C0eq9x22PkzJhNOLxJE+gJc9vg2UDPAn3tWY1lHLLSTj46vgrRhTs+5AjgUBihErXI1BzlPEsXsQjUN8yGp1sSXrXftQxSBArV7CCVzFFFeNWqgO2qE2Thde49CsKnboSv3woS3G3GtwXhz7se4vp2JD9LrWaVHv0Nh4F9bw5OIlqZ+mNxgzu9x2rytaD/g6S2/MbFW+lR4Ja2hFGwZ7YIwSNYlQZaSoOCZmNyoZjZmF4EUvYJqiClkBT7KINGMEE1FRg2Fk4GAGIjnRV3B6NlPyJk6Q22JE9I3uPvuDUxMmEEgF/2CETekKleQw7FpPIRhtB2zHR4JUDQTxw6+47L8bWb8xd2RSMx1y6MacZ/AlxB2rRYgTT9xil70/rsAYF2MsMSmvrY3HESVFqw5KDCsIRoBuJX3mqy68UjyK5k5JmhxEldAF7lI2Jd5sk8YAbcaO/YxHThn2ao6BNweQiJBiXBswncaesM17vmGKi3PqGP0n7jhYTLw5Zbabos1iik5d+YtGbeocG5NBz6PdtOqhrdKodtH8phk4dSx66dDDyGYkteu4x8vt3KLqcECWgSwRK30i3qAWcSgNoIAfgm+gz9x7zvIDH8JOFwhNpXpYf+HS+vrVAfV2CcRidWet8KXt8+sCL/tPAR+KPH+tbCR9/JX76aN2neOIl/uMf/lD/Necnv7nwV58q/d7m087j2/jp48d4+giPT8S/J+Zi4Na+MYhaAAAQAElEQVTmyfzAB2geyD/wYq6OHX07+tZhWpsI8vVyQJ0v8I9cOD1+eKgXVywXWGfYB1rtPjZOSm23o8Z+nsNfr3kgfoDHBzBzEdaxZ8KI5gEjQkaDa8sM7X2geEB7xLbrc48+z2PMmFu1FxgLVoPKc8C/3KH2DA9glB3rgoe7lQOnh8mKac8ERqv3MHhxeILuwiWW8Ftb1ZZFUV6DGu2dC4n+9KPK5HfAAuuwzYLuC76yEA+796iDEL4Y0vwCU82p3ifsv4yLBNt7oVJ4xMZAP+TCZqKu1dxotEOfKUM5E758s2P28BJGudYVlh76w8zljb7xyCdfC7yWZYm6vEHWe/njux7zFFNfdkyUH1iGXujkRdLCBZN0vXe6mVH+Rp+zdXQZyCRGz8yMiAYIZUNzlpHfQxWz5t/28UrvlZHlHy2Ne7i2yLPa6CMkNg75q5eGd3A8Dxycjvgo9yykPwlffvWFDf+wHtZFXnalLxN9neYeS5+jM/Z9oX8TaeJh65HunXJsmDmVbYrJrz4872zhRacvzyXzRndl7wHYwR0ISrYkN6obwe7e1Oz91wa+6FxpgzvXfm9bW2Tc2Rs2G/uqfR2Ax95ndYBdXaBe6oV+jRPz7Jh/V9q5R27IuPFmXBigqDXmsAs2KRuZBx6My0egzWzYpanWHVCKnHw3ek6SkKHa2r9lRgcpdp+qfMuwvuiCH5rwvAXIUS3BrWgkoMu9ke0TwgOD4Lsn9UdJK/1lAI7CPbYXQsXln9ljrH/k1DuIE0CvXKIouZXw8Y7iw4OwFzJODg65K/avEwUqyKd4wL+j24T/Tcho2P0bWAYIcGgAF4K5vn/ixdjfMPCsVY4D34BX64ntMiYatczI8ulG95J0EA84j7wEe/VXWFlb61db1zOXQGus17V817G9zalqloN3T3i16HdrIgX44Br+zY7n5y/x45cBv2n68sIlEHLOdcl0QgYX/+SV/fz1mQ8aqOcDB/M3kH+pb6Q+c6n/Nfw7d8IP1Qv4+soHCOvd+vGeRgb15+/gh/HO2wtt7Nvmr3wxPlvhz6EJg3sg+WzUTdgzC64LA5aJllm2aNjlPhQPCo6YJKFhHhHIyHfAY/C3TiADm2rX7nrUoT2wj6P+0muvg7bKEqbAgaIf+sMx909cqInqD31e8cGNeGPt3aAtoJ1NjQa2iup50FQbS/BnFirfSzf87x0rr45H3Vb+o49av+pTrEEbuMIPx6L/JQKxtNvwOWhO+KD/yYVj7IdPxv4NRP8OzIV+DF037Ehbuqs28iJXIavA+XGleAd6q0cB+XWeUIdqcTwaiQbfv4y47YU1g6E35D7+aQaZFfFo8MoYc5xsheS51TRVPMNQeQxAbGiR+MLCPjUl6w9pS4uWsVrXa4itGto3+ymwOUSWC9d3SoxsDtADXokP2wdIS09jKgnUtwyEE4gpqTptWdl6WAoIbaD6RvIIkpu2rXqsh90pcMxxGfoOFUG6xAO6eiE7q78TFgbo2YA0B2BB31f0pjEhk9a0mZcexx5uvHBueuQM9iT8pi7x4+MTH5Y9hB/M9mWOBfgexuJIfzuQlyA9ASfHikQPFhqSKoj6u4FQrkyCEg0NW+ZwAuIJ5N3knZcFBZdwMmdN1AavBLJLH6QbsOxAq3KYRvKPzP5UGPgmHI6Apuh8m/h8ojNuzc/xi5iDwYZD4Yp4z94eninsWyFj6j2ysJT+fZ6qLwuH0C7o29GvvrehIwxioHq+A+3HgCmhSUJJ3H7ylkId0/TDqKaZacEsaRaCwavBR0wVU7w7F3YwAzKDugONNBzQM0rDKB1yp6OSgsrtSlBhwNmMDl3KiS3Yy40E6tXxRzohCQyJEtYCPZGbyFcvKirYtrpXuVY60UB2OxgfOBcdNPcx2W9Cyv8eOeHjoC8Vt0xUAtWqVT/LWjAl7PKolATa3P04a6OBHt1V0Gqo9vDeUl6VY4FagT6mP15ZdMsm8oRH7joG8YCqjH6yg5CBmvam9dF7VBkGq40AGheaTV/ey67EgpUCPrYc6yAcyz+sK6g9tNJVZL5QlLQlhv9hlKKhc8aSlQ143PpCWttAUk2kMT/QGNJpzCFsmoxLFBIyLgKNSCGR53uQ12Ef6w7fG5ayb4L+SShSRmLwsI39q/6iuPGwGyNVNrtQbXrA+gtrg7gS/wLyKNYII13J26ORAoxv6QwJBe/B/A7HbFRklLbondHDDWViAZ5yDteeCVv1ecFuCy9vU0ykF9ajZZljAsYLL3LL1G+Ler2wyA8ESHxsyimmPvjMtBML8YFOusOn9wU5Sww5pBfAi/MC/GbGvDyy/j3Gwkv08riEfMZLuZvLvJdTD/0CTbUhXTS2Jf3Ahc8TF1KPFT+ENNIuyO59QuX8Fh3L9F42mKv9Y/SlF80wXlQ6k7bMU3kUyHfalY70b2ZjXJCpXC+Sloe5XsxoLAMiRgJ7kSCgQ/sO2LgLeC19jqX3QhI7rHH3cxywnPte7BzQn1bWAl86bn7IhdC6Y7Rj6ulbB9M9NtpsS92Kb67ntV40TMvrSrnqq+MyL7GwP1VfP3yID+AB2G/tMaFz4qdJgyQ2v3T6NB+YYmIslg6fGzplA8mYpG0bNrv121m51XxiuWatWdFvfJJeOtJH+1eLQ3WGfpKpMnjYB6IKKe+d9RVmV9YhY2kOmL8yh32J+Rankns6Xyr20FzgQ5t6UeQQbV6d6kBMuTqMw/w29Fcv7DlkwUc5hSufYNqnK4cx4wv0gL7deMkPWg9/G/HQbSt7OP7ytOfVUReoAgapxc2YGsuI/tVhGAmti9QYtfFngjYM6tudH0+kKacWH68mPBorBMAPWk6cWaJABX1DH2xh+h7KsB/DZutOR68kvyMsmvuyvV8W3XiQ0HaD1hqJxM4ojeuBJvQQO9V4YXPPp/U3ZOBBJYTUO0c4+62XEy/YYoyT4yEGHaR7SPqdrBuJv+vzBxJbZLYwrvWTfMuklSAibPjlAbLfhWFr56Nr8tSZOwmIEz55xHHwO+Lv2Jilf9rHZEBv+w4vecj/HnnMTWRAaqAJvOGhL27Yh1zYxrXANWJmXSww/ztrh3wn2iuHXsCD55G/i6kYKjls8FfHX8DxGlS3ZztSDPPGOPqtq/PpVJcbXpK8/MRlyA1f4uWZPJcnL35L5vUlTlyanE5v9Y2ar5R9pc5fd33++rL/Gu+P8ePnL1y+fI4/fQGfP8eXz3+KL1/+FM9cyDx/2b+V88yFy9tLeEGysi6oQ4ELE1+465s5yHp9PYf/m46XJlW+vnK5eKlv8+hTwm/0uAYf/XeNP7FOn3mhP7+9QQsPePnNoMGHPHJsq0wvoVYuE86+NKKLlzTqdd7TlX87DV1pJ48T/C+nc/i/+dQcqrVnq/lYemhbPkCvdU+6wit9oQ3pM1B+cMmzAYdlYxyN4zcRtlt56WaYWCOCdSFvYGJEoYj/8kPXsP23FI22DV4HXHeS/IC+NyVzZdrB3EzmH7WITM7ypJg/DZqWpA8EPwhktY2NuWnf/Fs59tNvz672Fxtpq5V5sNXl8bVopacpDFDt7smqxpIxbLpim8121aGt9pcT4+VeIy6M1caaLy6UX4FljtUF/1YXfV0e8nV+GW+XC5d7Jy4An+PL8+f4/KfP8afPPxS+fPkRn/6JufE13vAl+bGZ2GyAMd7ok2siWyWvB2uYV86Z/h4XiSfaXtGfzox29GEt/cavK049Q7S8s+eRjgytQjbS9RJQsIcNdUAxTupB8eqRjFufp+jLEo+c3RbOJJ7BjGfK+kIdNNINvoNlnb/Rdfii/9+k5QlvtED2oG3RWbdF5kSdaBAOVNlkmRhlVBLo+DDUPu4U7QHWkf5LnoAkfcNcN112QiqSeuHE0DrWUGQ0gDM5JqMPcfPtllCDDOxDHM1YtPBH7TQly6ZZdKyoHrg0Lzsm4VE6NPhONyR26NhT29Z6zpl70e7zMs7m+1lOGnUXGC4OJOOWtM9SHA3oAw6FAdQII6jNVpOGTRVtVh0Ih3fAhAccppMaFlMFHCghVWMX4WwAcq/iXzyqUsnUMAH3FIwjKRlZytFrQxcnXQGd1MvJdmbS3cOyAjQOTGEwkqOsS82WiVEz6oWsZUwcnKalx8JL0rTMsWhYMHUWqB2NuGVWuyBWx2ywFORbJnXkiePOa6QbHYrbT/WcfmlvrSUONRtUBfhMDFjpQFo7jv5ILSBETqJE5lSL5kE7QZ9APUWLRLe0AWywKSl1OKAewgWkZKCbU35445AlrTQwIJCDBjYVGs8CMpWbN70a4g8MHQ87SkczQttBdBfySJuAL10ImH0Laaw7YtItM5Qhf529MylGPLGgJCwOtGIJQ1pn2afaYMtI6goZo2yP9xY0GAEzaKOKdnsou2XCdm9Dmhz0bQC+xcZCga3iHtbvBFVdD9tGlcLkL4TS4r1u1+e7UuoHr2Im7x2oSV+RsecDPVK9zNMqTFc8HoOvlVDRuPrde9xiygIhRcdjeNF72634tXJ7qt/jbzK7q41m9Ww8BVGF4ktfy29Z+N/XCvy8yi+4LasWa8gKvllDWNvWwjVuddUGucV9PEYv7c2ApaVm8Ru8nS8HrL8BOyR20I881BemHjNrTWetmUi77pjue1nHjsNvl8jy3x62L8BLLVCTfqnn1V4PcSqqXfHhhEdmh7QKq179vLSodRwGVw4XtQOyF1zJawvt56f1Fw6GK2Wb+wFYgeW2uXIguXo4ZZ1dC1u9MG/YsgShQ/YJnafoyxJeEHUPB17ScHE0zUtM1a+paDKN1XMgs72X73xaT+Zofwf9k4dY4Lc8LPHorx+Kp4/h34V58legPvw2xoXUh3jkRcgLqnl5jBn599DeNywdveeBifQBZHbhOFE2mS5A2+eYwMyYFuDfrTMPvWWdtGW2G/1J+glahn4xzTN6zdGNgXTSQxEM5A3Z0An+Xq49PNKv/cKtZKBDzylGG1uR0p7YsdOmL0uUn6F/su99A/RwTzyAwBFw9g1fuOLvV8Z485CMf2z4z7gkOOYaMTP59qQdWc4YJvDVERXPFvxDLzPyHhg0iMK34ULC8hXfW/G3lReo4+B7pFd80boNPxSmq4zyC20OyKeAr2/qLe97UFbt6nLhHJWGh/LkefA5wXO8zK31t56qnssIzyGePTbsY58KzeemCQrmClVeqTH+mRWPkvF0DDpjdHx7JXca40HBMx1f4j1U/6pPK/NxQH1q3u5jdyW+OHbY9N4Og8XQozPXlKMOOFJVwZaYvpA45FBA+GZQyR86jfI6a9LmZk/styqbMsKgtx9H/xo6KJQyoyJgkR/cKvfdgxrqj0I0/MZ3NsbDNcrYl7YLsq9g9OEK7aUu/bTRiRfvlZc8x3LgXGPsi5YYY73WC1jNAXzmsKHr54HShc6hWSXrQb7i47FX4o7ogNYk1IkZUBQt83amy+zlH0mZ1on6gcEINKE9/Ddsu9k366Vl/ZmY94VpYu2c6RYCswAAEABJREFUrCmUyWxDDjbv/kk7hDGI7wNQ9dKCFfgCWuPK5UPpTBlsRrAZKfVEK2y7cZmyht+8qQsXLnG88PHbM/eXNc8vzzEuel55EQavXGS8vMXL16/g53j+Cp7Bl5+57PkpPnPp88MPn+OHP/4QP/wg/kT8J8p/jM+8VH/5/BMXQj/x0v01nK8n5vVp/wbG8dJs/MKF01fwgl7PXDS9cInjr/2+vn7lIuWtYHv9wUsaL0025lD1m34atM+K7c93/P0fFM+sV+KglY7BjhojbGZ5Aetrq8J9Ob57yLrC371buytTX2BASWJw2qzotLIGnvngwG8OvXHxZZ+8ZBo8GPG6BPozbQhE2/Ua1+s5Pv83/zl2eim8YgPH6eSvq+0w768wF18uHc47vHCpNGN1Pr/W5ZXyBl659BioSz/4fhs/lzzL5F/t0V8bn5iDzsUL8Q3MzZP1grFUtr8mdyqbr+Vj2ode0jksSUJbaV9tziSpch74doXQR0eqSm+PfVuqvO0397vCxnFpAAm3NfbM2HgReOISRn1d62ynTHW4Mj7y0Bf0JenO5zfsdcbXR2z7C3bVj1ynVuSt+M+pLiNPXEatnFHFRrzR33NoozN2WU8XfOpKN7fbWVD9lD10wRjHvKbXv+gzLtTErY5M9f7bRyPbMnG7DM8N09RDLMscC+c7zyOLZ7FCj6XWnx6N/aSlPAWalV97MYVe8FSs1ZmNpSeLf0tj2iYyaD+RzwLaE089Y+qj7ij3XSz40fZIIcuMY111HCgeoWWoe+fsY8G266KtMJ5F6FARag19UIiyrMIsHUmShVOV1z499RjxPOKlIwckhJBvzM8DF9P6MShdUROScK/3w4Tc21h2xXcGzNET2o5UG1E9dxmktShNWFHI0AOfA9IL7Kc8mwi8hgVyZbK+FVwAnZQu0i8sys/czgvTVc6NvLfc5XhMUBedAo5oed2mu3C7kLKwjsX0pf6LMutFLTLQ1FffWKhcAIQTY3NTQX0HZGWDFW44xuLEocyJIq2LVLVzoWLynVgMLkxGP0EYv5/roka/Xr5W31zw39DfP0z6itzqT+noQsWEYgK6wF+RcS3HGabTRmMQmGBMTNMuNhv6OR7ac1CWRb8xu3U1IJVgeKqBkxXgccMB5QtgAgXPIwx+lbM99O9pBpLqhrSWOTJWkr7x2AVX3jT1xYb4Plg2gE7oNxxVZxtgJhW5NAyNofI+yqWQyUwoHVoOXXiiGUUQ6dAtExLQAJOvJbGw/ldAEY0PLuZMGwevDu+whDn5LqtFeHB1YbqhFgon4xQd4oRDcUO+7VuSAy2pAXmg6Bq8B2AcVNmkUPao1Hi0zFA2JzfWjPwGN56Jfvd8bfMdujff6lmY4mhLgsYyGGiJjCGaJ2U8b4E66Y+238btvU/f6EJ5Km+iCzlkQTl46hvDH4YrmccCZGqqEDtPhPPjexwLHS0Gu1889dIBaQ4M30NW0f/KHEGutHt1RShOjP6le2oG0Aqjjur/FiFvbRupA++2QSXNQAHVBhsUoK0xbaVLYuue+CWbmem0zvGgPBm/ATWmHeUhUobfQnlaLoLKW7uJbEOO45k1Z6Ubcxt71saHPXlhcKxIlb63cYLYtJ90HjDverXyArmyTqyshR4wbrANOrZMfL/HxCY4eTjgwqW+BcTlzLx/s8jN0k8BG31vmehqm4HIjt5JBEg3aDIpmzJsV4B3v+EhZi6X/FTk4fEpHp4e45FLoCfw8ekpnj58BE/hV2c9pPjrYss8xzTPMc0Dy75GGC99iXvMXFrd8qbnJSybkblwAbNwsfQIHvg0pmSgw2Ndyuwy/Xs2H9EBPKLPjD06MpJxnnhBW+Bp+w9Pv42P/q9Sn34fv//D7+Ljx0/xCK8JedIFP+6LwnXGy6Hqz8NTyENMrB3OB7Eytitj4uCXL009ep/hQtBhBMlfBMqVUWCPO3MQ9eXXT1k98L9y4F8pG/5QbqMI2DCOPG8B2Rd8ZFMP9lTblK9wgD9xdjidObhCI/2I1Hqg8iQrhru6EBEotMEdrCu+JWPlMIw3j4Z3VHfJdpf+Jumx8Tv+dgm0THwaxMDRrFogS1toa3URvCmEMVVlIOtNF30tmINDlfGwvkqos51pRDIvTIkccwJdHEtLvsExZozXYYttT1fMuaj8gXhjTFbOWc5f65Sn/JLH/A2gDCTSWwTC205Ic8hEZda472xV1NATpDv4Xhl/cfhBnfFkwGhKJ5prXyIRYOjiZPk77mTt/Ec0nnU02m1nnw4bHLF+K9YTL6pc2G2FrS76zpz79G1fzjwjeqZ8/cqZkHNlpYl92Tp5xhTY8KQPm+bca7uzPChfwRms+KLnVm0m7EfZ49CRvl+xQfkDlbfekSCM7lBepofWMvmUj8n/NHRfkVuy5At9BflKo37obh/81s2Pz3/i8sRLEi5M/vqP8cPf/BCf/+aPXJr8QPnn8JzvmVye4w/av3Fuxg63l/fn8W0dLktevj7HK7HnaPkfOL+tuD7aNsYStFKIx91+cUE3cfK8ji9qB6GP4Xrl567xrqsfP3xg7eYS39hf7X2YY55n1rHOWS6LVpchQRh591TXxgO1D/XOmaZHspfgXGXRFdmO1wU9/FUz++0l7pkXs7Vw5SUfYM8rcB+kJ/CYoruvHfocOmUPeUsjPULIDp2mBdnYwzqBhYy+w+7LRylEBMxylVXNt+JLvZSC5K1OfzsuRcqPucSyHyhBaOj9m1qT0ka/wX+4AGrbOf74n/8/oi6/GM8X/cV3ItZ413nh304y9hLoxEXPwKkuIExb/vpKnjbSCvP6RPGTL/5S75S+T5J+toy072D1Pvjq+9cbF27ElT6Hc7KAjzu/HB/nmn5zwofO7B+rYC9ZgfOj2bdhtLILzkjMLLNMWI81cJYaq8QYSV5YlRQkvpKcNYI1yTKbMfzwYSgoMG/GeGWN9Z3xxHw/C/Q64Tuny4XL45WLG8ZOQmT0NsfCmeERv3nkg6kHfPrDw4eYyfc+wzlCPl95d3YufvnyhXn5Uzx/+anen12DnDeHD9ig9EXX7jkCHgt+qe6eD7SH9K/w+wlePx7fmvv8N/E3P9zhr/c05cc36b5wifq8f5NOXYTrx49fPsdP8Hr+8Us8+y2+fW2oMTy/ROnomigYk/v8ytpb/qgxVf47bKwRG+fSa2Fj6FYojAEGt+6ANjgwRmWslDTA0j5BGygbOa6AoY1kXA9AUfTa61h7bnXQjzSusreRXlhe9C3hl6H975E7vXEcP/TbMSlYpso7Ulmc3fKu3Vb20H/eYTPLjVtpTirBNwGm+twB6gYJutJmpCm0A5DWwuLAnHFcJ9KZCecfoNRxBl7rj569MfnPwI3QSxgPhS46Gwupjmv5mQXE2283Ei9/vGzx0sXFYGwWL/GVhcKb9xcvZrwIEjjp+XSKK4cF+l06XeF7ZULpxMZiJX/GsaR9Pb3V10WNzzpXLQaX0rX+Fxg+MaiLKxY0v0L61csfHdYFiMVHpx4XRc/xSrmLnLfcdbmFA+tgKFKbsYOmje7hp0bqdNBJq1l/iTES8vgG9lXg8CudlvdG2sulK84i5FljdM9UJ6n8+1BW1jbYZ9vHUX4DLM6UWR7VGzkCZAbYbkBPeCizwKQrvt89EmfF63WfUbO3Ud+r8smv8FzpS8nHlu8bBQcKxt+FoeqK7sqt9j0u5AHjXDQVn9iMxYXb73dcqDt5GEPuCVxIuyDfH7aGkuNJD+naLmu3SfkXOl93QEDYqvfS2/KITQ9YAk1FTFAKba/cMjH5CvKsBA/SxZTkLVh2yxwJxnW38VHSSHwPiipYXom/5SHNAZYzwpBxjOUYz+TsPWB5S2jgaReJ9kAOnbfC6LcVeFN12xjjEbSNY3ihy5b+KzDY0o7lHJ9490nzQwIiR8bEDppZCeRPtAc1V/2sudLoXu5oR9+hzEI9fbx7NMskVX9LkPzAIGvwh/XI1LN0q4dZ5BIlqKByJqpg1JmVfNhW+wm6bMW7dUuIzUXcdLYlOQpbZo3jxG5XhxkuGmpz0hbgvXNj/DQlLSM5HCcHie5GZJw9PIj7aYlI+IgOj7Jr9qhPLKZBl5E1Rz0QOt9PrOce2JyPzo2xNiBzqFq9CtpouClpPYkedXHLQWaa5lgO3sSJPGkLe+tvo7ZnE5IdtmsZfroi1BfjhHDThypqCJQPaEiglHQiL7Ghduwcrjo6dfiJhfzCxczcl5iJO5jmOazT1hP2q/plCb+Zs0Bn2ZTT4I9OSInIXnnbL3UR9BhPXBI9cPEzc1i0be89jh9940jbl1x69GmOg06dYco84tDEPOK9kPlnD5GG7FZj54UgvkXNza2YPq5dBRxCOa6LA663pzrcjX38tdLuU8M7HdAtdilDPYoYafS4hvvkhbW2wCfUJ164PDusXiJxgEYcbaoB8RHUz/R7+VFiaQGB9KqSG/uoupafyZBmds/KhmbSZfJswPg7lD9I9115vUxO2niH9hbZa9zynp722k2s6KA+XoAJ9TJWT+s3+83g1GUIaV/itUntYexj41xFj+FT9JyFVvo40nTOIPZOQllDUbGdtm5vu9J2yFvrwqP2y9qTGVP3T8ZE+WfOfZ7/CuyjZ8anxurWHu7oqg4lTDl3wBS63l0Jpw31wMk2oB9c0elCP5RXsK/k9Q35Ul2NRhp5FKzK11bKxk8PAbCm99DcntRQaAlFvEAglfbX4r/yMrZydhix4yPfGiN0OGGHOvfxaXrpRd9rDHipqzlhzHlm7Esbfr1xRrlWbJl9kt62xjf90RutPGYZFaqOvqzI3QCKYk54QmsdTCt/xJa9+81aY6gvaTNtOmI6bvsd6nFC51fWYM+2vnw/f/4pPv/wp/jhj3+KP/7N3+z4U5V9/vxjfWPG/73Rs5lwrr9xieA5XTzXH8j/OcbZ+ivx17Bc+J5w2l/ctYe+4Nxgkow+MyDaUb3tt6g+MTb0HBrmZQM1r6aYWU8/fniKT7//dMNH/24dl+JPHz/G00cuhrxk5yX66eFDfPjwAD7E02+BdR+5TIfuIx8CPHFB/sCHAg9c0C/LHEufwzU1swcSka25NzxUTbAjuhqsqH6YAAkm1oJHLvs/fhy6/dVf/Z34q7/7d+LTH/7A5f2nUN7j00M8snYrT7ief0SXBz4AcT9JmPaeoQ4dXWbB3mGfH+j3/LBU/zvpzj6SYKKNaDk0VsvgR50GPy+leizTHPbxcUYHYN3oy2/o5J9pQR/xOcfiej3X8GxcBBUfao2JvgmHrFEoBUAPG6tN1p7SyH4Pa0crn/JB+pgL+qmKMT+Hf19irfe3U/2nQM5FfdB5eYuZoyv7iNiIt2NdkBfrwsb8vNA3cWJN8320vnlWfvk2LpdY11bXOea3lzcF2nshXmsk83LTJ43hd6Sr3nI6gcpqXtPzSqpoqBtrwMYZaMB5uUJMk8DRIntnzOeY9Q3wWB8efYiF8ffsJd2K3jfuGNIAABAASURBVK9vb1y0Mr9+/jl+Aj///DUsU++NPV1bHtD2nX196vBeQJ+QMTEWyXgHNj3VN+u+cGnz5fNn5voP8YNrAPjjH/8m/vgv/5p1AJD+gUuhHz7/iQvhsRZ8ef7C5RPwXZn2rhGfP4/LYi+CnrkMeuEi6AU637NdZ15fnuOVNeO4QD7zjl5rgzF3B65L9rOUOzpRMZ7heLJmuQ+u+1hfiDfGofLUnY/xY12rMvxgBfqQbJJua0vnjViwx4R/TpxpRcNWLZPtfsCyhCYp6z0joWuZ0XoHxKQzm6xpEyBvkH+1QWYR8GikW77TtMyY4JnwUE7RI8e4L4zVDutKJvQtYRIRtiEiYDH8qBzOWJ/DD1z7r9jmuvu8sbYqEmi+t7GnPpjB16dg0rRMHKaHi04tPhxCHzh8PrFYPlXMJ6i1eD7FA3V+8rl0jdPDm0asgW9nTFPn08oZPo84+COL0AOYCzOHYBezuS9RIL84AcDyCA0Lqgtmx4FLO3pwpQNEPPduaJNMqgeU2zKJsm726+A9L7GAGd3rlpUJ9gjvBTkzcuapR+kc8GTS+2LipPLg44KjQ7l4WO4mbv6Ec1l3xuFOLByvLiZcVp1w6LqdxkGlc7J7IHYAVganHJIObDh1LTI4r4uIE+AX0KmtF6aRqVML5RtvVcYkYaFRxrbLYAg5P2wF5St7LZlrvMuhHWXqhEo3P8KtsC9PCkcddNjFzYEURsJQUBhMFRKbk2jJgBwgrx7Fw20Upyz70R8PIdrNw4ELgThx4afdpdlKr3V8rRp6y4a9tl3/c9SCoF0K5t9RY8Dl37lwYvM4sQCf6rB3pV9HZ00Pu7HRIHO9DPuckal9xbCx9ReaHbjSfXs3IEsqDQUf2mrbx6P8Z5+QlaZByXX8oFl/BcotmoNW+32DjZeod1yh+x5le8rf40N/tKP8nl6dxTvtPc1avmSdbaRjeCs43CxLBMa+Zn0V4yf4EFYaOXiNxHfPRv5vgQskbJXxa6Ax4YqUbxH4mycKukgdJHtQoz35TTR4N9aRd4SyuUhJKA/QPfpJwa+FIuIxmEFKuujoH0kCZX+5eZGqcCVoU7GP4WOjP/QTXxl+RfmtQ9Lfw3aAektJ0Z2MuhxgvXNdFi2z1kp1C/oqXamAjLIhBZkTa2mCHhNrvJtS1zY5hXW583CjMp1Vl9Eplzb4uTBHa46zTjo3XRsHnFf2CUURfHiJ+tRFzJTI6OxFU2HuE3vFSHvA6SWrQYMQw2BT7qmvDrzLMC9ZqhuINLe76kjSbbUQFMDvcCCTlFQo3Rq6TWDXwY3ffaRnD+007XE29hdoWkJ7CCwurebUlQOu+8RtXWYd2gqsdbWurww9adcksPktDeLVOoHd1NG+uUa6b63a2b0Iu1uuuI6uvXcOlgv6oUv1nX6yBh3yt52fbaiB7YbG0PpE/1vf4DMxFoV5CvdXUXnocof02qRgGYeclvDDHgnUK6MF7E06ayv2ARkRSlJNokJSSGC8Lc9wHEoGhcYitTd9tS4ob5nRENCSWPnAsUli9WICQJaDP3RDhvmknOJGTORTngX5w69jg3vIrzO/iqbawacCD3hgUJ8DOpRjR44ZwBM/hKBsT7n2d6315bjGxXGy3JeQYz+uGP+wzDray6WYsTxUvD/kpZwCtOblXfsRvMd8XNlXz3xKfa790pcs64+99sQlXfkK9Ma2V99Vf1WH0oeOfSd7V2FEVKuj7W5Yr8zZC/sz4GXnhN/WHqyfg/J5dPYscyW+4qfGpZuyKZNXdX9I+dUnUhSNLKxbbShhrdsEPOUnb3lVmTT26WDMmKdgjI+LY9e4vPlysO616PPEHBMdHwL4VfwCQ0VEjH5jU+396rcm6L8ihz8nhInOwZiwDlB35sx5Jj4RF/2+hmzwkF9seCt6bti1eL6deFl8Lfhh7Ho+w4+53ZK5O8fH3/42Pv3ud/H73//+hk+/+z3lv+Pi+QNn95l+DJ7Jupat07+BzlpgmfEN0JieqGvMswldItpu+6gfi3pO0bHlssyxPMxRFxQPXFIIzuf+xwZzX2rNX+DlnlV72G3eUbf0kK7guwgXKg9+o9TzPud8z/oPpH1PeeQSZbxbzOHZf0HuNJPuS3T4TFyUTD0jRRKDlsSxwzRjnYWM46dDv6DTgvzHpyds9hRe7vyOCx4veuryh7plXsre6jDeR55iQYcuP3ik9iDd4TVJ26Gnfik8FG2lJ2wPyhbq1A5N9rgl+/VA7/QNXjPylSki+FDmz/jTn//MXL+Q67Fy4dPjN5H6zvabePvyz+OHf/7/ivef9/5aduSMCzxS3YFzYuro+CuwbqDjUz38n1Rv62VLygaUsR57HWvAWpczrE3Ew/9J4/9n5sFYK5gbztV97YEL/aKPrEt++cAvF3gZUZeeXE7464ZfuMAYv3L4hYvLZ/ASfovNX5Orb7Lt3/jzG0u3b0PxnvLKu97r+S1Ob+c4ocPKurhxvnfdUO+G5PKhvf/Vv6SGybkC6YRzvGDVjiNPdgTWS8Jt7mT2eGB+PHDJuRB3fCOZW/Jbmf9esowvNjxzESu+hl+2eOMDds9eJ99NsScLQNSPekXyr3LjgU8xEATLAfkU1BY5sQqxisKGJ31fsYG4sLa8nr+OL2Fw6fP28jXejF9fuAQCbwNn8m+Fr6xLlJHWruc6t7zhl2/QC8aENi/gFZpT1Y+x98x0Qa4XQicukl7PB58XxkUeZ94XAfppny0uaH7lnLGDdf9auHAWe8cYgyv9h/wI1XFHYqO9sY4GH5M2qPrwOHG0IJaGyEB92VA77miZ0IvGfG3RnPf6zNJjYlxrvWsZOYHMopXVAUXfQKL6iH+t9Hd1nHdY7ngd7UynOtOTUbYx/gjCjyqvwy4sMAtKuFg9clFS8BbbG3ZxXKSwyEqnI/ZdUXQNredC9sjCMxbnOR7nJeYd0zy/L2jIeSRfdSzSLtYPxI8s5ktfSi1NSd/QnZ6Wlj6GURKB6eLJIurG3NG9L8p6jNoAWJQ/fvwQn/zk4NNHFudP8akW54+1WKvjjJxsHaYMMIIuGNFLnzr8MLE2DhqWvV9a4GxfX5hcOCg3nF9fXupW1U9IXplsXgqNheqEM6844jtOLFreRLs5FxioE/IGTnwitYPJJN24sX4bE4IJ9QpeQC1KyK74WT2YTOjhAnBGhzOTohyBCb+xELI+1rhoL8eqd/qL7ZjFBCYy/dZZChDXpQ/tKm8dg1BlDAHUtKEAJ7Lem8cL/ThwwmYr2Jhg1pe/tQx9a0JmQ7aYeuL8OZw7Y/wMttUEURUz8NSRI+wFSKboLwXo6AITe+UiacP+AH3UyYOkUK8BmCizGNPwLrafdNRwUwHqvyVUi1v96P+V9uJCLExL962smwBtfYP00N7yR9pyIa8dWGS7R9l+r/PyiEPuJkwfdff0pHnbRMejzXX/RNM8nNGByrLO6GAjasFw3hBJEaF6djyMKftLwSYFHgmzAsRkeQ4ZUavA92ksBu8xhodd9rLSkkpj9TaGWyXppzX2hSJClg9OyL5Hy9z9Ek1IR3VuTxPF/lO8qGsCuiMe/UhLadreYV828qNhaWZSvGe0uTj6g7AiIL4FeMArySdSSh7yTUu60k/9vF6WmAzf2Ik8zaDgSRuehMY4tqEnfCnARIw7ido6MZ58BUUVTMtfyL8KeVhOBK9kY+vhWuN8Pw6tVFT1eIztqMpaBkZHD2L0ymyVTvonz+9he8vuYywWTPwypeX3GPwaRTsy4C9IIKNktyQFSj6xeWCdyCqfaNfI5oAt1NU98EBLaBBFnc9DT6SZjY0XNNflsabqv6W2qhfshzatOeu8BW7ull2Zw665HmBkZtlWe9QlXln33VfGWjykJjqPfZGxmDoaYXOq6nKdQ6x72+C31cWy/ORbaDxbhgeRg8fMnv1rkMY1vqAdknbAdpb17My1Xjab2LOHgRJvA6lleDTkqSHJrJgnPKqWOEHvGfqU8or31KNzcOp1iFqqbjZ/lFd6jnmaBx3lmbSBj/xEIC9+7adR0ZCO3Cw01J6qDy3zFk/ITvqkDkVH/+s8svQoW3GOWnixXbDdYno/O3lGGfWP4QtaQRrguWjh5XiaFzTbxtngfIoLFyWOmeO0Mu7lQ87p2scgbejbEj0zyua9x3SAfk+gFaDB+nH7yUoVP+b7yp6pXwjT5X/7mcAJdoWmGvzKI7HNKJanIHdEe13RUGY/Bq6sORf8f2V+OCcGrvYRn685c+xdxFfmhDqI0X7QqxvSRoC/iZYkDLe4RTpnQaQUNeN8jAxPi/VboZ/1aQnHt89TxdpRZPHMaLuNtbltBEJgLycYHuFKnvmn3it9OHMmfOPi9o2XyzPjS1XADGroGFPHwxeek+dELnxO0Eh3Zu4KeWzw0QY0IjTsuNXZ05dCv3nvmdT4hBwviwOtZvzx6Wmcif/qD38nDnz69If49OlTPH34GEt/xMcn/Gfve5+jM4+cS+XP80Ms87zDNIBv0Rjjx5rHX5eyHygHv4Rf553gMR4enuJD6fCRs/nHePoonuKRc7tzY2Gu9OLRGZstVnxyY+xZLSP03WzhpUJfeiyFQ5cllhn0OSbKnYuZneHICNvkFJ11oFnXl5ihnZfHWND5wIzczoVSp04s9HNaZvjN1QfHSZu7z4orZ+0L8/DCHHFsUZCAvAaSNZfcSt3KWdl3BdMoExlTJPUte/HVbxLdyo/wKetSfUGS7wemOZI2PKJ+4JHBvwZoP4Glz1FA7y//7P8ZP/+L/ze+gSlXW3SaNhI9+vQQLz97UbhGujetX2PmHazPC+2nmLBRusbt6Hts2ZTW95g6SHgivy53kJ87zKuPNLYVCb197MaFJXrx7THGK+0N+mE/njWvy+hkjG8FWhE0ypFd9jMm6zg4RitzR5xZO8+8W4k34jcuc+pCh/jEfLqAExdNBdPMFy8nhH/c23ZneDjnRL0nMualCvKSdX/KXvtcto591X2MfS2XPoDqi6MdTW/hKL+PWdmK18x8e+ICqHwTW2EgBjN4x1nZ+89cYr3F89ev8fzz1/DCq36l7u2VulfWg3Pt71ckpb5yh0661xj0mPsO/H3upIk7cOzEe1sZiQ2fWnlfODM/z3zo/hZvb1/jBbyCl68/kwYvO96IKau6l5+4fPsRfP4Fvnz5MeoPuT8b/8Q79hcujJ7jxGWPlz7r+oo8ZHEx9Pz8U9GONj/UH4R/fpbnl3jhPfkVGH+P5xfrv8QL9W+vz/ECvLSSztiLKtsKy+4hfV1McUF16OR6fEYf112/hHBirT5xCa++7zhx8X/gQhqwrl9YFy7sBfVrm6dX3vlfAPF+pnPd2Gov1DO4uMG1GDb8At+/pZP8HRweiAjlKo4d1NC0aNQJypICnJXJ2j0U4ViZE2Xv6OQ7C2enrvcWlSafNyTsDpA8gvVTDxdbF2IXgT4p7w7kLS/gcMZj4YAfmjd4JbELxkQ89WSCZTju5z8GAAAQAElEQVTRJ/Og9CvdJnTLWkhj/6m+VN2yL2ZTxdWXpcc0d5x+ioUFtXTsPSZ0SoEKEccE1tEv43DCpD8+BXORubIBe2u9EW8cVmpDYKJXXcXBCxcDR3pjAyNi0shPXEnvfG0PVjY6B9zfQRbeZBe43PE2+5VLoJf9K7gv3LJ6y/1mHc7ipZGL2UlnYuFTF1cJuzL6NGG/KTBbuCn/Aih3xdHedd84lKkn+tPvsWiZhyt9cSGsyzLknYGHFeELBqxqFJSVufvY7g/6hKixbmpXpIP9SO5P68BgwnDs40s+DzhWBWXs9ZFl8ys2UBd10qYbti3QHXoQOEski7WbTscHEj0jkCeIEEF2JFJ/jkbNjkRFCAiUZRhDTOERFCLMS2ytdH8Zg4m0Ag0xYr0scnhwMxuAH+XUlr32JIX/euHQ6EZNAWHPmhJwrwj/pKaSWFRPJruHRnwPst+F0QsL2+iayeID/0rzKOY+BPl/ZYBX0STPvNle+5vTygULqIXom1BSymjfFP8i035R8q9X0JSZ0iYpE4L8HpEanVcRUGsCNmGm1XjWg/IR74k9KhY85Hz0sSGlZVaWSc16AnvnJn3UX674zpW5W0A4SZ5jXRuDQlt4UHgTqU7r3r5Em4bA8gHXgI2Nn/goJz5C5hTz8hiPfAo7L0v07pqzIG5CzzYgsXqH8smY3ucYhBagD/zpy5D57ovmqTRAR3852bAtxtZ2XvDM4pWwsmzg2DMS/Q6o2w3LFL2wRJ/FI7E4dC9xtSbWGokGmGYU3j0t29wLWG98Yb8Qm984YEvm/nWsOfMyY6eHWLwY4LDV+4y95tI7sUlmj6Ns8YMVXpyWx6fotJt5aelgwc6PvLQ9UucHGwt8snWWt0QcY80gYka0JbsHedeBlbEZcdb+qW7R4v2HtjYcfXovvqWsv2VIfJ8PdJAfUZombjtGlgyBlgTHm/FEoL6rTHNkqXsPWXaBW7Vro58ZxBN2m7CXNjsAXQe3MW8wOkByDzdZ5GHPM+AFU1KJLzWUbVmZKk+IDkykW+a+t7ZIzkmJvKkvsQh8ybE7MMaIOsv7HAtjWTDPGC/MnXlZYma/DH5WXkhW9rIzB0XPBxf8Sf/TRt/aJodutR9muMfewzNAz0ETOfpHjkTcfupMgDGUJ9w/xcq5QHkba1URM86MViWLRzMJU6JhF9iSrTTCWpLBsSqPPbNgmSMMJ2Q6P7x0sn/CeV4yD9nQ2F91cD6VLai7cm66UgcXpI+QyDz6XrbFxo/MsW/AS9XCXBHT3GPB/o7N7HziJfjpAxcSzqmnBy4mPsRCe9GX4VvOm5ZIohvv84aMKhz2IS6d1Q+Ms+O1XtwuvIgKv1Xw+vLGi9BzfPnxM/gSX74Q+22F5+f4Cl4493n284X0RLuCF0f6xo4zLx3aC43CM3PrPSaw2E90f2CtmOelfPKwTel96It+G7a8APmo99gvGMtj7ODXs8doPxOLHnWWywzrklgEP45LbUowK73wadsuyxx+SDxz0aO9y9/7EnOfIkUS6yPw2GjrN8LUCRUpuTK66iQaPi+tOiX6GB/6ECdSM/hptEkaiFZ6TuiifXqnDXbpd1j6HMsyxwT6Qn1fovSaaN/wWcZ1ZVH1PLmi1Mb8LP3QFWGBMCCtZ9GoF3DP5Y6fe8KgSa2K/hnZemSKacih/5PoPRqYkF95ytSjGyf8ixEP09W+RycunV1DaJfQrpHs11FI8+tvYm6P8fa6xj//5/91/Bf/7F/E2+kaM75yzJEZn+n0fxHTHGUveFeM7TpljmUSJ3ahF6PPQQp99IFEd2P3u8m2oPcl+ryUH07Gy4ytmWOsffPDEjOXb+UPC2nq5h2duIA8Zc/qsNBfZPQ+RWGeaP8YXnAOfIgnLk4+fHgI/85OgfQTZU9PH+LpkXrw6BxnX62+k17wywV5E/aYHx7iAfoPwHjxcn7Xwf71PiMbQK9+ljGYDIrm6NT1yJl60Zfqe6ff6pvoLTrlM/Pz8Ql9nn4bH/0bgB9/H3/49PtKq+u8LLHQbqK/IntG1wbkO+nE5pi+PHBjXXQt57CCKsnemDFRX5B+7oz1HNU3+yfo36Mg7TeNlj7HkNPtSLQgAh0+hzxlkqXUObERi5UpL5i56uH8+AYrFzhcGHH5dganHf56mxdIB75yoWXa8hNr3Bms27nWztVL1/Ut3t7e4iuXSgNfK+3F0+vrz1wA/czl0Vd8/OfCV8q+chn1lcunF+Jn8LXSX7lgegHP0H2l3XO8fn3m8goQm/5a3yD7CX4/sU5/iRfLX2njuzfwkscP4USlLfNCCJ1Lb9+P74H+9mHl0rHeod3buQzyG1vuBeLE+n6Ch3Qb5/hj68XINabD9vkX0hPlDXdIBg0aGmW2GkMqRpkFncKuE6YNIGQ0y0mMe4+2w7KWe5663BGwJIkgJOzhSmy9vA/nfpfRInKgaHqGC9bYQHpYVmgZlk1TjwX0hYnEpLMsk7oGpoyGfrmDxoEblvOtGhRsHMSFlyFXpoa6SZf0t8PPCf/08Sk+coD+9PFTxf6usAeBBZnTzrtLPy/h4vTEQvHEpxdPfFrx9PFjfCD/yIFhYQGrNug7fYeFxbTobVNtP8bT02OUrA+PYfsZHuPX75boC4BHTfDWw37fdJmxSZ9jAgt96MsSMwvIMo/yZZnjhmmmbYb/ME75EHPR5ACZq1jHJkUSK2lFqjMdXcyVUQcF8plTZLYdlE89rPOm/4D5pHlIH9Dc6BtFAh417tRRz+oktalfR4PuL4EWiV+msoxbwi7hJ6L6i0NUwqWJirAmeWa1IdWn6N/oeEcFcVpXRZXBf4nLMlW45+FD1hqi3YCVqgeioGtI/XWEMm6gCcpyvkB1F1HASazyFZOnnsoiNEniV0JWWdW/P6rslw8ICDX44zHYa0EEl19Yb57GcrZPN1D2iwBR1VOR2Ito8ISfAyK7Ao/iDwFJns5SsNNJO0AVwfHojhlIUT6pTzGOvHx9O5YtpI9dftLesCHQl4x64WCNcH04UPOB+lL2iLXJUM7mjCMRdUXLgbniPS8ptUQ2EOZ+HdrlHsVYJcWRIa0djz7cOO7yfAEiWf2svuJHSrOPKxvwyuH0BvIeDlDuOx/Nkubjxl8mfwE3mhqjnUi5KEoI+aAQ8a48kVS7FMob1YDxGmPYrAYJDPg4kXIEyXd9lVMFv/JQeNXDh9BKkRijn9BT3zJrjWh5xJ38DtZ719nv1++WNEYR7fwOfNT5QHmUHGgQoaJu2AOX/duIK/dzRYisFg2/rf3CPQO43zzy4r9MS3hYdr1P17Mpwz1gYY1frGevsd3EXjTRbmHPWOanePSl1ToB7dSnCHuNSA+C+oKocY/kn/upmIu/MoZM6uwrFNUPGtRIsO54mBx9ogQjyK94U2c8THFXB408LEeZkGXCGwkkeZImQciqHvywE4cd+fnS5+Fn+PAdX+bbCoqeuXsV5JXVMrHvBBq9HwhSJaAU2ces0qNUPrZV3QPWjHJq8PE6O1B5ZS75gvwNLBfYynYDGn7ofLWOeXfd4SWA7eW/UeYFi3D9KRr4bMhkgsTEHv/ImcHzQV3w1Xg/xsIe75iJevmi34Qh+teeuRe2EbdM2Lfo+MkMr3t05sANVfcQ1luW2bAtbWv/7uFeT0Fk8YuKo+zdIqCt8t2HJ9rol1PvvIzQ9qjHA0qrrOf7AxNiCsN7WdHA+72EegnfC1J+DfHEJT/dFwaWvsTC3BF9WUL7iZlzUsW8+D1yVvNXiB6dU5zRyv6mQbWDR9mcfhX/lpHVf+OhhxoxLfAyrqtq/IcvOK6uxV4CnPGl8c2Ct/jKJ+ZffvopPv/44wBp88JP9t/qZegt6tsIb2fic7xxEeSHfgd8SXLeqFv1hbF7sC/2Ab8pHyLfl176qqnzWV18cXl9ew0/UDz78sLZ2b1xY26ps7TJuBYYN8/D733O4sezxmL4tf2llX0nosInI0JUtmJ84JOMzcGHmp2M2Yb/K3ulPUmXHo4A8hxYKTywcSE6ZMJBwxMZylXq0eB75aWTtbho4U9JRIS+2xjHCZ0mY9A8bzcaEuRTpMgzrb6z498n+twi6AOKDRJ0rQTtpOvQzGDBz7zsWvAt3wMWxmUSUy//c7wS+TRThAtOoVYqeF4PUGsZ0R5aVDvbJqpQSsTzPZQ51J2EkZ9BnLnoWS+/ic7lxp/+9HP8i//qc/zLf/mnOJ+3+Pr5X8b59Rm+9M/xpn8ZcC0ZpBogn4kPddIJHTRKR8S74Eq1embYnqRt4TMVaI+ta68rXvDBHhPzcOlzTPPMPO2x9AU9B+Z5iRl7HtC+A9T3HgkmoK2fuMR5wtcfucR9wP99Z3t0HaX8kT3yQXi5u797PTK3H6U3Zl+dQVc247RwQfSOp/BDl46OiS5p/4k7uolR1uhsDlfANl0+YMIPpmWOZZrD80WrmDRlE/wWZaPX08eP8dF30T98ik9/+Lvhe6nviQs26djowEJfZ/iq98KlzWx9ZmBt5O8Bm/teVuv31COB7RdkLtXfB95DP8THpw/EfivvKR6w0wO6zOgrrWu8PMv3SEwz44Is9VlI9z7HTCxMi5n6mYuyGR97JD7w8OEhHg5d+xzSdmhHzHygTx1kdnyQviAvwd4bpxpJPY2P/KiY5178HpDRade7xNgeElYK1o01LpwNxJX19sp+63xycFr4k9Sv8cpFi5ezddnkhRR5vzV54gLHSxgv3Mdl1TlMW/bGBc359DXO0L6Bc+XfuER6Yw4Zv3CZxCXRG/HbMxdKxju+Ehee4/nrl7pU8ptLLy9faP9M+xfiV+bkCXmA9fi0nrn8OiPvL2NF38I62o7Lp53+/FrfJr7wQYHfOkoXdrYn3nO2G0hgNEux9b7wWOYCa6zxyhGoqzK3uN3YoVXJj5hCxoKglf8CHALAJMkCy0g1SAZ/pJNBNmOcRdPMVmVSp3NPLCQTaUFLFEeD0s9YoAt6UYQepm2e0fsUfV5w3sd4xOHFTCz6skRPHFLeAudaxDKHE6cWFybN4z6JZhb3eYG+L1F8u/wPKGOpCfZ+CYTMh6eS+8CkV6YL1yL/Poey+ox+6ligZ1OvhcPFo5OeQUf/Bb2mZY46xKD3PE/0acgsHjnR4Rb+jDEzlRimTEX8Pv5Vj6GodfnH1hkuGi5sHT7a/LjJX/qy99X4HdIWGK8QiJPfAbKRcrcukzQljdodteCQHnGnHhrp7hB36dx5jThj+ESPqc9x2Mo+lP59CnXr6p7YFyQSih8xWkQc/NSPNAUjYBfnQMESiAmmaElkBhBCfjz2QqJyOw8emJvs96Ha3ApbNa2y5AkSCaRiqGQOYgsoJ1VMVa/StwdCoSEUv/viW5pK2EfySHy2YLrKG2QAoWShIfuNPSjdRIm3soDUims5uGUsgpdR4T5dBTxYWTyl0Ma+EA1TV4Jq64hUxNYFdK3Y8gL6ECr5K48bK3itbAYrm4Ofem7rBVmCHJA3ygAAEABJREFUMaLOFfBGKx8zxnewaOWAvNK2YtIbih+4Ix1J9RIj9+1zL0/se4N2F5SF2Gm09iFjRaawzDHsyXzBJsUcBWuNVz8w+nj0jzlfA1SUMdzoJmAvHFGOSjINjJBHGfoFutnSMnVwfGS93dmi0haCg07ab3DwLL13OfDPAvOWfqWQrspalCyiosZ9GERMQR+Rg/j65FXZvszUhR+HAF94xkFgZa+7B6OOP1jvi5Ev5YWrNCi1Cymb4iOVpe+BLp2LrAH1BJPISPYO0aclumXQquYV5ZTjRnxyc2dTPjFG6ulLHNvVYO8T0d++TKIPtFf6UsCPr+gtT0HXbQUYlQrogc3qmTyFehH3fc5jyEHP85uAsuozvOX9edOv0bIlJkBQs2UekshQxrNMdCulHrkpGmlgvWQHz5KCfRw3+6J8BoqhpcZyC4H1ZKvcnQxVUQZOJZYHocqK8UhR+02wvQXywnFgg7Et2FHlFB1jPmLXiW+xk38TXdFRyGO0I4ffjPSFg6fYyke9/NkY01H3ruu89PDlZZwbODNwVnjkjLLwgrLMS0wzfqYtwTfCS2d6RAeH/L12Z53QT509cu5Rl4/wlO9j8X/69qzy8YkXko91Vln6jB/3QuJDvZPWh+CX7KUN/26Z0Shr2aNRNrHnSjcvc4g+wWPpnHFmsMREH3onhm4hFhNp4X5kW2P5T8WvxySd/e+Dz0RsnzIY9Bg/eEv5xuYaqW15+3V+jXWA2s1fch20/3/W/i/Wt2XL74PGHVVzzrX2uvuee9tJGzuyCQmOkU0iYYmAECQiAZQ3JMQLEhE88ISQkGIkpDwgXlCUJyQECDAviLzyGBKBX/KAhR0imTamTbqRu91xtzvd7b7n7rvP2mv9/tx8PqPmnL+51l77nNN21q5v1ahRo0aNGvVn1qzfb61tNeuvuZHgQxTE2AsYJz61vbDm6sNFaC8nT17CcGHysX4dn0P9x4/xSN5Pgf11/GfWtfKOa40x46HylhldYHef55h7jy7krZh7j5myO8En8/WthR/+MOoPHPMi9cCL1D1YKF+Q1Qd96mE/ek7om2IqP6Jb/nTwDXa4rryM1Lbgx3p15kKuaBZmZkNfi+Z4rpjWthbGYCr9EzLAPTBJsT+BPqUALaU8isiQBaNtRLFhrME1Aql9+t+NDxppVhN8YrJObIaGMXQckLEvtUcMEWP0m1iTFF1n9klxJUUNTETKnuGfnqQdYHvZXx2gDYSN2RzCMZqWuVJlqI4tqGJdc8OPJDT1LJvQo+yC/HK/1Dq74yJunhfGe0LHFJ5Fs3zWMAZQHVPRox+OewwW0PGxlqGRs+2qWx481qWc58G15vyJi69z1K/ioVgzz9cW2ZbIH9zF7/z278dv/QfP8dt/9/fjD//+h/jdv/3/ip/+7q8P37JvXqmANvpoZRLa3QOsQbOpYFv53xRcbZ91t9uLrGOkrp1ntQsc5ZGl0UgU1hxsiY09nM8Lc3cHvpyOoGxivpav0zpoIA19QlrvAtljYlyXwhK1XpYe6nQv8t0gkUE80FBV1bnwTrftiWP/ZV+s97376DN6+lx6p6lHawOJElFK6PMZ/z3XnuH+wfnC/jK6MVqit2toK8f6lI0Acy3GSys1EtvQ7oW1f8+cumPffvB9FCzY2Jc59F3vU/Sydam05h75LXXvX8gv6KhfPV7mqPnaZ/blHlU/p0h83DKjZUYmfPpc+kkXfDnh22mm7txjKczh++w9PpyXu5ixScgr/evFkD6u/EI9dCzo6KQDtjXQEv8Ah3V4gBhblL9nD5ypN8/YRV3YFOL8mld4jvV+rjFgHdS8pKzGYOi8Uu43iQa+qW8VST9zETTwzEXMJ/Bcl+4b74lyL4weubx/Ao9czA984rLnm/jIpb3fRvpY/wkV+Y8/50Jow8+49PlZfP31z2L8Ue2f1h/l9sLfeqUT/V40ecFU4ALnkUv6Ry+UvvmA/pcovmXgA8+h+qPcyPm3r8Yl04f1j3l74cQlrx2/LdSx2ThhRW0eLEofnj64NozFe4qSsRyHunAHX2ezSeBffC97dTPj8SKw8tlc3FDdNG9AiLrE3xEak1CRrBFMRtwJ6oIQncnUayIweRQL5ColUj/G3ezVZhYmPK0aRitEPxA3lP6GLhZBMvmT9jRgJA0bQM1MU2usUI2ovqLPxb+D3m9t4qWyMFtkz6g+sLCmiQXlgmRyLxz47lmkD+/uufHk4gh6uVtiWvtpi6NPjA0Hndv40a6Fr0BTdCGxGtgn2q0HILQ6G6n9rM0YqVfV9ywW16bQUj2JLzLe+kcBdShfSwP5qDZa8XPlm5ZsIgsSQwvYkEfAjx3WyMhdfqrDlXOiJ5sXGGnWJ48T7bbMl3bTvgElhBxk3H4cxhucKYLyYaYGkFkDdmUBtuWwrcswQ416lSd3DIgesuQa9eGgKug6SOwCFGGkJWCEl/rMiVH2ZdmGQEMnwEf5GaKqJlJVFvgykn9jTrFy6JIxAoZDk5KvoYh+ieqQuRUIXnlQshzQN3SvJZVQfOOXHA9ThGtPYmOvQz170ZkDj4ft87Nr4CmK5uVa/lgP+J76rDwaQStZiNJdDVXPoOwwScnV2r0gs4L6w9aqHPYn14PvNseSuVVA3/DWrtDmSrMRu07plYao5M3I6kBdO2gD9aP98iefelC5RoOuIc7gVSCiVskXF6lbUF7UvvetRlDH6tUW9CZLW+aiJuigLFLn7id8Js/SElcPGayiCyMmW6HqIWwqo0rL9qCvgBojrEoQulHDvdUGbapj2xO3lzifZ9p1Zo/8HOMZqMyJeXXhYHBhnl14xg09zIGhnFbRXjQ2YV+rPaWzp/SY2Etr/JP1AibRKYPfNFbbnK8n5qhfC358jvrUpj69OTMU6MYHNFLBZrS55rDz+emJT4HO1LE+eATw/JXhMzpdDxfasHJjXGoPx8ak/TTlOdYcR6EQyLQfEHugVaa4luwsiBqPhnBTPiOp6LP2Bni2AzqwXOCY2FD2YIP8F5DXOnv3wF7WbA+9tJUgnADYYlrZoono84U9YLzgP9UnZ+fyF75iPM/AcURyDQ37RYb2q9tnhmnn4JyMm3TkKk7CdBjjUwSMNZhdyc+SFzZ+VqqTV3xWJqPZTQmwGrImVcAwUVA2bal9HOO2FlqwzqfBLwbdykj8nRP+Zn72QuIL+Bht3xMfTPhCJOXRaJUy4rA83vw5tIuscm3TY8q8k1e+dsyRmZgrPXtsvI5NCc+1kyXfeHZnZGZ06li+oeo0yoD2BT/1sulZy2+TrThzkeulzZVLgyvrTz8h+llI2tuYqOC99lxw/fksUYf7w+n5HM/MNz8J/uAhX3z0oP8Nl0Cf4on1LJ5pb8y9ceHk8CX9mOaZl6U5fPGat5cYU3AH7rn0eS/e/yh+/P6r+Oqrn8RPwFdfQW//29T79/HOT+wFl3hLX8KxauW7Xv7CM9Ud++s+WL9ywL5jH9xXkv5az5fB9+h7QJfnzWnusfQ5lmUOfT2TijpfQ5uaF8uCLLyl+rRQT1i3h3LWz+xlTxlDVPawcHyOF+2zdps6+IcQjm3VR/9NB5UNDI71ao9GjzQDZcmKtqYkGdV2ZpJiB/5J5nXmxH7TInmGF/BFrMikXhgJaZ4vPBP8+y+2VcDmK2trB3tQzS32Gvt1wUZqURkdLaMJFLfe9/mc5AnVEoIE9wNq4Qu6VWvbcfoMSCJF6xKXNbWS3COukT/I6G1C1w+QaxEslPPlB/G7/+FP4/HTL+Kbj5f4jd/47fjmmxN2deTQh6rSUilVCPQioqItQ4qu4qkWYheXAITYx4UMvcNr1KNzZHn9w3uuUVgV0D98kpHrOHXGqs9L9Hmqy7PZfKHH2Dd6JPvCqDdMzGyR1mcv6c6fwhyzaV9CXaUXPSWbOSrSh2Su+ndp/ebNw8N93LO26nIcWv6y3EfpVDeyvfewTmvYHOihI/bNdf/EhfC5LoJPceUs4Zyo/QmZPeAUvIDfr7xbQyF3Zm8R7h+uVeHe4xq2nntj52LxjvXqb7E8fPXjuqh/ePcQviu6nms9LjN9nmMh3YG9C9DuPvXwmRyNFB+k0JctWcdzqENdd1wy3XGRU/LK9IjUv6DzrjqjZ6aN8WWIOeZ5rrrL3NEz0G1z7nHHxdAdl1UP7G/uNw/v32P7D+Od/2ufv/721Q/rV9/ec+F9j5ztlu4+R11uMYYL7W22tMTv2JGm+3jAq3xG38uwGV4cfhKbvGSfsddvEpl+Ech2YDsHFUWqVv5rBAUEkps9mf1FvhQQWbf0r220XOs0CtdQc2d9lp39FTKfL4XncH6I68r3+XM6P49n0eOnSusy6fGbYJYSVqWVOGNZlC56piCTEQqeG0/UxuamIIpJYQU2FGozgceqhv4sbIVbugqoBpKkdGwprO8V8A1OHAOabOSZLbobedETZXgNIQL6oIkNtmPKrkQH7A/A+LGhw6pCbZXIqH81gYZO2xHBxvfKg1YYoBHC6BeEui88PI64OXhUUZd6e/VjWje6JeZliTvBJuQidMHcsejn5T5cANGoyYPGW34H30nhpuGD3kNLjR9NIIVPErTKueitL5ZpjoVFKbqLeFnQPQ1ZK1KjAn3ZHrhvpdWnEjxE1mcQWiamrsCrDZEkTfr7Gcq3DQlC1X+VUi8OqPmqt7HPca2E6Mq4UpMSMhBlMzlHt2jmu2nZrQh56SKR/zxY83NuYO8NW/lq/5b9jtQ2jyKJvxyjSrMzFjhCXqGRPyLIg1KQxEeQrSCviG2Sjwz6JLR2g/mhzTpicIxf2Glmw1a45V+nlm84lNUYHfIMz7DvNY+6xfLwzsPxuqbneliex+bHwdb/ce5EusPNkfVxZf3VPEEJoZoZ08Mcyl8H2Ot0YEpQk4zreIN7YjIHJ8amZd7m9krXgKBz9x76yBIutL3OI3j2/wgEboHKSRuimORbZrVluxtg4bPVRrQrm9brEwekDQ2TGsMKFBDs6/bjSiqkZZtu/URrsY4RZtOeHPsxoJwHnrN+Rh9OU2C1RpnKwkYSXyq3YWvLdncM8WrH8vNa58rYn9exv8LzgbgfMLc6W5p0Fx/kwl42gXo2tPLD2Gelb9iq1R5CH662QxvmRxk937tiPxhLyi/0eYCRJF9GV8/JU/ECjymImciTH/NOAiQ2MoBjnSe2gcZ6b6TFtxwwnkgT4BN/MRzss0pzf52os+pstVfFi1hdmGhyQwuq5w3YMyrByyy5JG3o/wxDcPQllUcXVSAhrEoGzWbUkYzLxDh1n7PYygQP9z7VjPJbHXXcePIHnAs1/3jxHl99PteB54kDkM/Fqy8ZdFI5azRMaJk0NYEW2iC0o2XGpC05wW9RPwz9GNfKMbqOfzFhbE5PdIFIeLcg55ZDS9kBZ6sOGXQ28eURzrsT8/3EXLwwFwvsd2M+nUK+/SnYPyaZ62HDi3m2mfiizaB/1XhF6ikf8gI70qf1m0qnuGMNnNQAABAASURBVMIrvbbDfB/lVy7azyvGpVvZyyX8hcs3cSp7TzX3vZx8gu/4iDqjlC/wJR4tI7Cz2oGv/Jn+C+udbJf93Esc+1Zya58dY/HEeHs5U1/VhzZfeH6uP6T9RD+qXfshaMd+k1TzV3wtbPuKz6Vtv+YP8puZDnEyT7pnp7uZ89Nd3POCdM8n3gtnqA2erzzUd+e386n3KN5Eilx9Mm69F3jHS9JdzJz5Fj7oq5eqOp8ttHHPmXAuVNvoqLb6HOmcxTDtIhn9weDdT9LgAixM5lvLjK5NS+eFbQHqx7ayj9QykNg+0YeBFiOduDCYqL8AZBeAP+rlWDopKzTmWYtgjhdWH+vbG1gXSBiSKLHLNrv1u/obz7IWyT+KqweugzF2V6dD8Sw7Iskk7W76cntHwFcd+AKY2bGvBxGBGoSgTlSKAoLtOA/OzF/h3DgzaQj1TPPCp+Yn8+uZeTNkz3FizvjSjwp0R7iv4XYIrKKPLW0EkBIj1sAWWKwGGrH9gfVDghc+LKFyIFSZrS5Usm4vcb48x/VyiV9Q58L6YXly0TDFT3/2RBpx98Mfxy//8p+Kv/t3/l78tX/7L8XT4x9igJpIVLJi+DAjqwNttJMR3fHhQ+o+LzED0wLzpQveJ+aJubHMsRQGva8DymzCFulq+dPOSLsHDv4VvtwBLCM0/FgBOlds5W4ksCoktgJFGNe0MThVRFRsUjVttGNbY8r4nVDlGOLCF3NMu4aahk+ojd7G88s5VT7pS0z0NzvrACTzrbUMHhK0RjoqQ29B3rBf3Vf2NpqOVXkJ4YVKjRr1W2ZMrM8F9HmJzaepHbSVlCdzvsZBG3IKL/0Frojxs/lm5IyrHjr6Msbq3v1nRj/tJP3oCR96T7lA6XOPZZ7BfSyMeV+W8P21L0t0zl8T8mLh4qq+2cql0sPDXTxwyfPw8D5+VBdB77n8AUX/kLK7uHcfFLRvP+c+R6etRJ/9sK9TJm7NmDopMLUt0cinyKifljlc2iKWqaOfNrDj/u5dtac99+7H8raUS/nxa21rv3tHx6qQcejkl9n+izmWeeD+8GxQ74b379/VpZeXXOKHXHaZvvcSDDyAd/jlznf9u4eY0dfR35ce9rljdya2OEbQPgssmxd8A0wX0qnPsWDbBFrmsHlLyQWza8C+CHIjOAVfUyMfq9yaBJ4fWItH4tQVI/cPE7sR3B4Ul7ERYJ78Te+wJWtOt0y6JhqmgjUPk/xW45i2YwZ65KkWkdLogJuvQPYNfW/1+aXN2o35tZlsqbqKUQSRjR9QVpBvDHjLjFqg2AYZ1WmqVFAhikzE2E7esglpOpTo6GwMPaeoFDpRKqpzKgFXjB7gMLjR1Y5bEgKo+yygP1DSjgXygPpbFqHIl0H9/AwvxY/qX1hCpo4GptqMvQYn0LCaWL6gADFitemvt2DZa7TXjO/Iq3eMyiZouxvtA2+4JWNsWhNj3QqdscoCZXkAEyBBVNmQHXLDTzfdR2rYoS/kmttgvvj4ZViKn/CMMcnGKjHt/Rxr0TGxk6DWMce1SjmQlL6j3LfR2ONB3MtOUx+QvFlwuLESyk1EEhXKK8we8mssJSzWZbHx0W3Hxhynp+Z3UOOg3ipmkaJ5ZhhydVjgBcVDoLhCb7rsI1K4dOwD5guo3VItFbLUn46vRDG2qKzeModUvnC8Sa27oR58B94Lne2g449K0heqDD/gOcbyukPPWGgp6euwy6FD+rymiBM2l1St0qSM8GXQAxmH2DpYQ3NGYjaV6GdR0lcvybYH4IQvptUvLZPHVkb5GRoPVX2GknGiVYgxftqGVceGWCiYw7RX7hRn7B9wb1T+CHkA29WHp8J5Vy8CU4YP8h0clKZliok9uImcsFG0aBziJvL9WKd5AOjhgcBDkDqpEPWDyZVmwmoxUb9lK9YLB8Ohq8ZghN0ntFV6J9rIDUPG2HoXHPEC+OIEz75uUPYlNE7fDeDIcstNxvKRU8dKkdz4ZPawyZTd+kRbe9LvDpJZkEG0y0vUcNKBCy9r2n8lvWK3ZephYlTdltTHb4n/5L+G8hvUURcg6Lrx7BoTZmOQDh0SmKXuAvlXAfOsDPTTVqguYR5/EKT2OdWwdwUdoIi+2/kG+SrQtVccsqh2b/Uy5Zi612qPvpY/cN4v3r1UsU5d7PgJJC/CZ6BPrlwCnQXr1k8ln/hEfPOT6fYi70Kmp7X+Lshbz8se9RZ4c1XevbbswCDTE+1cwOkZe5B55iX9+ekpjvAbcvLPrMMnyk+1P5+ZepsDaXnVp84C9tpu2VDytYvjJMctw/PSPRc07x94YXn3npcH8P4hHvgU3m8P1Cfxflt7XjiEzzHNnXW4QC98wAfkAz9hrzprPS99lr4g28O9IRmoxhyh1fg+P2X7oS/bend/UN9yuKQyP+aJrrjwPPObSo3pP71qyrI34KAVhngmVhqRHd660DyTShnXF9g8jijtKN9IBzr9TPa+zAleosXpTw1CZao88UvGtPRYNrBH2ZdRt0XG+LGaGLkthmMobON+rnmn7zxQaPsmjYVFIk5fsKdyK9eG6G/LxI2VWUvRS5/VJ058au8z6/g/hjnvxVrhlqimcjtBjtZr04I0rfGF1iKKVmrvN86DTvr0FCf/RolrkpuMa/wA393FH/zh1/Ebv/nb8fGbX8Tf+btfR5seov1gil//1b8Zz6wj1a49VBVoA2Ga0EkxoJU25T4OE+Oww7HpPSbBPF8EY9uZ273SKUzHmKGLfrnPMAmx+4qjr6T0jDkT+BJqD0ivdIvIFri/MJjON6qTSVERhLabvAItveBcWevuF/465zN71RHuH1fsOet/nERCPNpznSZ9XZY5Fi5M7rlAqG/n8CJ/z2XHAt9y5W4NYlwD+DHphNAnXRpfLsDLF399qkO7hp1P7mFP2Lbj02M8Pz6x5z2PPZm9S18qq70bam5jtHua5e5vZ+bG8/rBiengHdYDxmqX54yFy5t7L2PEch+LKbxlWkL4TTNtZFCoxRhUW6d4OgEu4Z/AI3Z+enyMR/+Q8sdPpJ9C/ol5p71WLI+0Ca9MqErGFkwZ3XaWJZY+g84+Kmb4c8z4V9QfvL9/F3dc3szA/ELZsu57+rFPczgWvffo6CqgP7OPtuRLc47opNaZSCf4DV4jtX75JbU2Dj/HGYXdAZDZZKtetdl3mxfmi7Z7yTP1iTWzgnoTaMzxKadh26Zvs7cP/dqZ1F36EgtrbZ5n9NO/aQ7t78izSVkbGDA5d9slXsOOvAaVrLuKWv8IS//hoXK1vG77dR4ZWSR70BgyLTMm0DLpM4hg+RORJ97D1pLpBguHWLOn5XSieAmlBnIkf4TYDeMIFgq17cqGdefbuUqTGfsgi6roihKzQBM9kkF2ARbWcnYoA42gnc1rYyceycR60LJycqqYrRd5AvLb5jHSz3kqd+EWyFiXlhBEFbb6kBvHAB6rFgBl5SFBwIbh6TfoVQ0lQ+/nMUUVUEvaAGFTCVl880WP+pDlYsuwChpr9r7SJgWYDv9baJXUg8nREcV4EflncmSgDs9I3fA5Dxv2YvshmHbwynzGaORgHEMVvlVCfcqq2lH+QGtDdXKzbu20/COqiowiRmT2bXzui83H1YxtDAJFrzXA+kIoSeo6n3wJEM6jst9C6tFjYjrNfCr6jc5bykRHbgSrFojUd+ViwYfjDmylaAhX5Ypo9sLLvxcAp7jyYvESjGXNJ8p8IcTumnnrIWfTPZSuMWpdj6Jljn2LlK4MAXTY9wI2DWZUV6zjwyx71n7Q0NWo2BTKgCI60ClHFg+WOCA3GtkqVm4FrENocNVLSh3rFbBG3UMwR2K8O5DMUV7al2shvQIplVcb2lea8AXF0VoG4QaFW4lLDeB7Vi6rE6/bdvlubJ9DwDjRAYrMyGwrpMV0y7cMhHcgCl0VjcpOzINur4AVtg8XZYT8DKOyAhuscMBGVnGLXV4jQBYSNjYqg/yFnt+miHxh/y0B5R/nKMKrIC6y9gr00aEsNGwWNE1+FSC5Mv83nKEBh+drQb+jm4AgTiBA1/qioUp5KaoU/mc7xoGhTOn4QoS6KtHW7vxfn4EdW+XhGEKWjJHyV/p/ZV2q++xlg2seu11b9LLkfZbS8fCw11J/NLKfI5jzpQ8dHqBr/yj9dkLY6ktktvCg1zKZVh2Q0uompT48FhsLsbWorSlFMF3vrvvOoa9z6HuJKToHwvKJsi2ptFc/EI0eNPqWUeeGKaMOk6ZTD/1Q/NSia3h5Ml5AHjm4P9UflzR/Yg8cOI9vXz0+x0f/HkHhQ/g3DMYL1Jgb+j4OP3Arl5nRGMc+Txxg78FcMJ85la8CWzpy2jn1Hhuqv0m/tbtl9ce/BeLLSyJfDRgx5whj5r89REFDNEND1LOuaJmwb8jsUf6ZMro2Y4svF33pUelEeQOUJ6mH8ERmmjsvMPOQ2WXNW2+Tp+3wpxm9QkZuxZa0iOTfCGsBHeRxQx+vsCmlQqftBb8uzpcCbcFXheMhpBsqWjZIQUKw7HNQsIYW/KNOw/8Jr2RdWyy4ossSCragEHVMMnOc13sv/07kW3KBEf5cqElKXrlEfxdl/8JL4BJ9XvDnFBP1rRvIUqOe0cFaDNoxryLMgc9sq/V/ijPpmYvrK/PXPeE8BJjsOLAqEaEvY/0HXfpJ+46JNQNcbzlRrCwq2IdLvxeTz7ykA79BNDDOBlfaE7RCCwEauho6QEcPbRAHjgFINXAMSQYgFlQqDBpB+n79xXNcLs/xfDnF9RcRz1wE/cqv/K34zd/6Wfxg/kH8xn/wIf76r/zN+Ed/+U8g9wvaV1+uqhqZtvIgDau92iy2b1s/PZ3jicuEuuTlQqHyXMxeNri/Wv9N0MaUUWu1JW0n/Yj6uRLTZNSeSH98ismDfQgN+oi9uoNA2QhVT2VOBFG0ZY02SYfjQl837IBDfeaKspXZoixi6CsRJBp+AtmiMzfnFc5N13w6L5yHlI/GSkVEEmg34YsqW+mkzoSeyXkFqgaLup4xXPLsvz4OfTo/c3d23eHY1DmTPhZtipUb71Tjwn5O+sRl0vgDwec4cRFjmW3YHqaRZPTsXCzMcT/f7Viglz6z/ti3eo/Rz7RDOIXA3npiDzjThvB/unp+/MRz4Zv4+Im0LoJYF17Yn57qb65hYqAAEDJxx4Dtd9roM+1xCdSnJabyDXl4ZQv2eEH1wMXUPZduO+Z3MVO2QR0Ldk+9D/2x2kx71TYDS6AD8C0D9Qxs9HPFhD+sj5Wcfa7hJdab8AIW+OvCz6yL8/OnOHMRpj+EY2Ofz4zfJy/EPn2Mx2+AKRd7/pH+J8ZHXPGl8lcr2DDAO9UHSGeXyQHaXz2Cp+SgBxcWc4KuQbwZFHsLCqtsBU5LEC+abwh9C2qCB4a/AWomVm1AojgvU1iEGiQ22UrpjAe4HZTvwW7smZXIGCrNWr7B/NqXTS+7D5OBHG0MmixycA5DwWyH9+3RktDmAAAQAElEQVThLRl5L8EyHs3QgBufg75tpPuLLw3p9vIThGOQTMoBOgMPkdW+C6mQ8xLtZXbkbBe/2svaMNx0NqBJ/p6wKZe9ylNv8J2iA6XwwN/GR1cGZr5ACb8VqataHeoR2VWu9K5nHTvYaxj9fiFvRnuBpP793sAC65AcxkjbHMO1SZLrZsfWx+IpB/FG2HVWmbrEkB9lxDrtgGHzQeZV3Vht2EwwLT+V3IjQuiq4+diH7MBNxsssZTeMEmfP5ygZGwPSQ3bE1zKAAufnZ0CXe4MXAkfIQ9Y53jLrsDhxYNgO33tKWcvk+T30E28uGH100MIfS4R0lEU71Qb1nTHjoMc+Wx/bOjE9KKnWXumuuupxDQntw2HbGjEdY3wdB1UPq4LDqg/pAger6hx6rC6cOc56TBhFMrUF3SYF/KQ/d6xe0M4sWqokK3qRM8OYlBilyqun8pSZL5qy0aQWkSFYpuwLIFx5U4FtiBJQRhy0VRR86zPA8QLKvIYNA32oL8oR5QeYR1l0tlQ7mkkzpxATtA/4yXyfojsftaOwyTZkQZVZL2tuVl+onyUbEZajo3FgKaCzUUZJmVVjzKdkp6cTL883mD/JX3El9WBW8swXX26254NzidMfLGYlc+FE+YW5cmGuCH+t5cwlhZ/wPXNQr8MIB8dNn4YMvdY/h9/qUOb5yQPaY+VfHFioe0bP2UMNh3/l1S2utKM9BWxBI109+H2dDqOcts5PQz86i8c4VbrqUeeG0q3OFalmaG0T9iGC8WF/6BMHPA5s6zZYB8wzNj9zILNvjxxGn6Dr4EY/njmIjgPXM+PwHK4vn7seYq/48wiaZf+/AF4isdu2lX/iIKet2rGB7ij+AjUvsfvC+vWZLm768Rjusv6LSjyvXuaDZdBAgv4K8DpgnmUm8xS0gc0f1KYOGhPI3OTwXW70ljaEsOnMfLKvn8pfz7dPnTnkXzmgnjms+qn5J+bNp4/fxIePPw//Ts4j9OaXF/5Ap/vU1lcsDMdtWebwk9H7+Z4XjvuotUh/uvZgS13qTFmyHdm+9Jjmgc5am+eFQ/8SndR8ISf80ILpYYjjT8JJdReUg7Ppdx5tdPboJYM/UMC0GPOKvm99sIFROmKGGUlDhi+59k/7tSmxKfixbs151kbpNKXiGX+fuKAY8wVBxikZ02oDW3IDNvZpDnVXusyxAGnbojdUbm4RL2YRXYGvnQPOwQsGiO0MgBkvZGxbjLoUETB36EaYwLpwR6GA8SXeQ7VS9rfInTtaGn3kpRQFrjs2M/S4Flhn+OHKflZ+OtTblIz2r/RNeVDUKkh/bKFKodVzpg1R+qAJtIU89hLWKbpSFlL0Oli68+zMBsZo51PXNmp9u58JeDYmX3/vsjp0RZImekhwda7d3BtYq5iXNB0yufpWbo0AbV3ZY/RI/OAH8bu/93vxN//W/y++/vgU2X8QrV/j3/+134w//OmH+Mf+xJ+O3/rVv8oaCX5atZmZ1T4RvNJIxHg4Fo4JcM0PsBeaX3E1Re5cPrfOlbqfgxaisw6SdVuwzWrdJld5RuQqKlujbWFJaWOhOEatzEWUGluTtg+cFxTglipTeqDR7xauyZk9Q0gXtC1HefIs70VntT3GUIXqRhO2J4kBLsNMTGPEssCl6pW9yFa/V30YUMZe8Zfr/orvLtS1t/KofAs0oo6e7Eesfdf6Ee4DXlpsFZQV8t0vS/Z+Zm/lQsdvKgouUqa5x8TFiEbWflTz9cwlx7kuh564IPJXacUJ+sS+f2bvE1dS/UGnt2Z5vuinHoGdKVqP236EGI6pPpLaR6ZM1Lf8eSj4TSXPFeot/fhiDBo6EzSA71okikbAddX8Zod90H+W0sSoLhFZ+5WksiyRuFZf6CsZ2yy+bVqZNtI28U0X+Ny9VV/Jp4MlNaLSih3X0G59NMC5wrOC8AMw+7jCZ6PnkEc+OHniTGLqGUVYtoEJUoGev2wSP9i2nhCNjKmAxHrFR27EclfQr5p7la68LyUlowYbBOkmVbCB74ehu5G8AXTGAVt7NkmFz4O+dlFT4oDhdSnwdhh6bPdYLnfA+Fii+rdwlPHhsudRUDbDgCQ+Bts9Yi2jAefZwJUuiBMpcFGxKp5XXEndGFwsVRtfuSGJhL5hjIUyQ6/US9AKi+C64+TEZ9Mp3dqk+GouqhmWZCLZK0GhiSiyER8C9V1tjslL8JCgjZrFZRh1SlZrvgRkvm/QnmEsDsAm6dd1lVl5RVZUFmnym1jFhxASmrzzVuJzHu2vZcfkKCct9nIyuoUmaMuta4BRgnVZQVFVoKx2vJE6btYVFo9uYYPEBgsK1Kl06KLZNQefjDpK38qtZNPxfVIqoIYxgCDUBdKxHnsGE4py7Wsx5m2SJrzPUeW16SJDmj5MXmPK8IDtg6+GvcX+oy3Vp51DM9C0RAwNQYj0X4PaYF4JWEiRM3PENmePfqS1pjRytRlQmTQFNm62XVlvJ16k/OSsNnheQJ99GV7xzEvU8+NTPJI+8bLqC+uGj36FtvDIJyof67+O/ERePPPJQYFPHJ/BOJw98TAaqP2DfYQNBqOxVccws4K5dBXBvlOwb9CsV/mWfwa6iBLCuNrrdC45JKXpijBFDi+UU0yPoIiAHdhgi7XHYd/5+hQb7R5S9iKD8NhymapFb5H9GGqQuiCONnhX+3QAJbXnIVB2ewCBQMtauWqTPaTmBl42aj/sVIMQwRgz9EN0i2kbVfWUsq3RPjG2nT0IcMg6Mxd8sT57gbDimVQM3pnxA8hdkb9Sr+qSesjRPzss95AhKK+5Bb0dcDy4PfGi7qHEdq1fptI1aeW9yFBmB7bIt7y8hO1Vxlx9WnHik+4T41bPEZ5bm27r0Pk3x0ydHvLs+24/uq/UV8+JQ9kRT+StUzo1Gr9LP9XB6Tmki804JOhcGpjKt09+E+Xx47pmPrJuBJ9E+rX0j3zy9vHDB9aT4FO4tazWIeu0DmNeduHLZ9aqdgjte8IHZ/p+xgdPn57rAslx0hY3jWQNSNtH6/rtmA8fPnI5Qlukz9igLstLjoOh+YJ9/gJqDBhL//epJ9a9/yPII3Z/RKf5i3OPvTbxRUFjaMB2zti81ffXHs5cjtne1fnjGKxwTve+RPeF4e4h/PWmdw8P9TX7u/u7mJc56oVp5qKUl6f9gAx/4aViwzwhpx7kFlIxzT2W3qNPPbKBKaPs3OxtDDAYezq0tuMb7YeskNFGHeR8IZrQt2E50BtveqGb1Ut+uEU9Qp7pEbm3wVtNaI+NX5mnZ/2kTbvfKEFnvgVfcnOKiXTKruUIvxFYZA6d89a+bnvYJpnMp9eYUr0L/lyi499OG0I5DN6qHtIGfesjGbbEK/uM+yY7ojYA+ep4jcB6QfepdzmASviDTdZtD0WlYbhYu8kmCPxTzKGA+rYrTnzgoT5pwHpzXtYewRq78jxioaNBGdSTP8MfkOdGFkM1UvrvzDhdhfsn7V0OQANSayjDBo0INo1SrKAvxDDVV7pqTeIv2r/S/m2MaB8Vqkr6mD1jYh72hXm+jLEZFx0TLnAM1jY23XtqX2L/KX3m1InvzY9eytx0WIf2nTxsutfLM64y/4twT/iN3/it+J2/9wfxC3pz5lCWrcdPv/4Yv/GbvxXP7F3/7r/5f0TZsAliVQrFkBKPUGNI69hBB+Bl+RrOi5QCglySaEZvQtXiWLirVqMZ01Vg01jZKivq6IpivC465iOGuLpEqUfA8ZrWVLr6R95y8zkI4lZtbBEzAxI/E1un+sM4OoGcL6YW7aDRxI/KZulPdI5S5S8XNFJf+li39FJXSfegZL90jS+s92VeQnRoeaUXwVvaaK4xFyfk7gfq2zL3MS+CuTn1KL3UM9j+/sERz75nwbP2WdQz8bx+eHMN5Zx2IuhNMrcy3ZOmcF/2wqT3OWbQe4/MjljaTM0zusyWcYkLF95PrKcn5qN45Fn7BKpt2q+1V7WyXONaPrG2n7iQeuRZ+OiZmefpR5/z3zyGH0R84vz8XHhmfzvXhzvuJ+fn5/oQwwuXgU/xRN+k63m/7j02p7095/LbfT0HH2L88eofxldf/Sjei/ek4OHhh/Hw4OXaXUz0d+r2E9QAElUgUjHwUqx+3Y9n7LL+ulo9V3lm9qUzPnMh0ZXqQhVLmP7jd/ch+j2e5Sf6JhgX+I4f6vdQYzvmW2MAGgOA77GDuYYy6F0U5mgBzkpL7eSY7Fv2SylVPgv5GWcw5A/bEttWRIsULJbckZRjOvkQo3rFZQeRHb9gv5OjJlaVHvvX4Kib5IvBPn4fvKEg4QmScfIt4lU0bLAP9nsUrpWqD8PeOgTQiT2lbJSMGmFlkBuKje5VVck6wPARKX9Cruwr484kqocYHkNua4fnB7L42ZiKia+FWZGOy4rS90Z0Rcn2YBzpaK9o5MkxSsaVwSb87Q7yfUAVQ2qMxB8F9CUE9ttDq+quL8Hy74J1v68pDqEYOu3zoEasP1YgxJAwRrhmpx0nscmQHoXw6Ms514ba7xUji18YbtwC/b3q/AMIlbNoAoclCBuUJ76gzrmXyGXZ16jyCqseRKDUOvCWutyYJTzkElqgmACv8giSainUntCAIZw+u64SOETUsyxf2BtD9yrGyNXAuk9Ju/bOrHXhp4a+BPugeuaB6EXOMxc6Gz5J89L37OZP6gufL4KPPOi8MHrik4SB53ohPfGC5/9k4mHa/dE1uM8T11vNm32SYdcJ3PKjDlYy16QpJDB3WeN2Z/Q1o9NvHu3ln+IFfRbwzUO+CDzGK1/2YIef/DxxuDjxsNde8wUuM/QPpwTksUt78VUCGBWwDi5l2qhd6pM+ggOGLxF+K0ZIn/XvAVdoLzMs067zWsd+316QT7Q11qHjpxmVwrWeOpXV317MfeKl/NPHDxxIPnJh96kOHmcvVsCJh/WJCy/bPPFifnJMV/itlPqdecbb8R145iAjzqSCMUbP0wFnDjdCnjqfVr2++J9p70qfLhycroKX1/Ph5cg+29czcgMnPgEUtMU8oovR1xfMLZ3IF7KHhxQPfXXgaIx6Y3gEiWNEwtypeJ0cg05mjSDhPZt6g32TteEaXrTgcP2rnZuYxQq/4FGozpbEwDULq0SVc42d6KdzzkOfFzSutbNzgEOlZeLCHNpkr/oMyFOHG7Rz88wcfT49hfWVlWf55k/nsRdEXjg5Fz5w4WTqGD8xXsqXbYzFmAv6+w2wNrw4eyJ9cp2z5muOePnzzYe6xPIga9sNhY1Op30XOpdl67wcOp5jzJFz2K8z/dSO4VuGh/1rWnosfhvn4Z6Ln4e4v38X/jFPv3Lvt3QWDqY75oVPlu/Di6I7XjDe3T/ETLrAX7wQWubY/rixh9y+LNHrpSVrb6RFLF5DkiuMMoYeV69jj51KecYwrf415FuG864ulaYepoVl0Mmh2gN34gsR5ZsWZFXzJhIfVEEGcuhXmPYdY+eA82Pzm/uTfi95QF9l1QAAEABJREFUIusOTLa0z2v74lBkTuEaSv1wtHelk7aS9gXqKtA0fri8ADl2PL2hZlGiFb0lP+YktWqPZEJUlbVvVcuo0d8m8S14o1xWy0hrERFwXDNHSkKfiF2qYx1WZrOF8cXgbQ6O5yA89yjWl74lR9+thN0mgjqlsDTCoFECxBaqg5VpxFojyiAENYlk2Ez5TtyqreqHj/3DwBf2IMffprVrazoY6WDMRHd8C0tMvceUA0kDourQxj4e7MvuzercygLZDYnuLGMb3Kal2FUK6ttoOsa6PsPO7NXn04W9+xx/4//zq/Hv/9qvxc9+/sga7vHHf/mPR2dNPj5d4u9xKfSrf+vXw+ftUIjKjdjTpD0Bg77lC0yR+QbK1kaFEbBy79JGh/OPvfbqOwj0kLQO/XvRRtIGpQnUawLailLMChhnmsHVxq6O+lBqsy/Rg5Ly4ZqWMc4qauM8x1IMX8LHLvOiPEPd0s0zr9YufQ9sKnmeJaaY9SLYRDFoslIj2zqm0OqbWPtJG86J89o2RYHlJnuqPcp4jrkcnkfyShBJmiiTN94FxoXnyw3274TJh7XUaElgR8eOBIGuTaf5Iywzb3qE+3A639nfF+baRDpwH4t0LuyHolEN6EMb4XKyEp0GCDWy8gZwIjZVm+V78hYgqE/O+OK8Xt6coDdYRvfpKy5Rli6zhMlfOUcdceYi5cpWjpB6A/3VD/ZqfbLMMfPhxz3PtoeH9+Hfe3pP+v499MND+HfdvCSq5xyySd2W6nB+qRC9BKwIu9wpn/dfU0M3z8mOvxahn5hnE+gC2Qx0ocb+2M9nzsui1ju0vNo/6ZwpojXn9RdmtKqecm29Uq1ZUR7CNLIEnIPAgZC8LTbKviWU7Bvltv0aWIg1CconI9XaFRPp6MC2kKP6ESW5NcKI1oIZD5My3v5ocKXKIWPyGpS/tLchcQTZP2pAIWpxpm2KKJtHP5Iub2Bi1eA2ePSvZ71IlRwTbl5RBxn9oBZ0b5vnmQ10x97/WH+SRm2nDd3Ut/paiGewS13FQK6BaQWLK91AC/Co2+GJhH4LpTtLGWSj7UEf490n2GofCizx3Yyj8HfQV3rwHSJfLsZOAn4hpj8Q2CtNFRI6QP4VDdMiuG+EL5e8IQwL3xO/CDphB4TOegM7i/67yHdQBdYLlfFijbws0uIjRmmjl4P6tjgpTCS/BIoJDYygfDCXzCX1DAUY5l8D9giMjXWTflRKBKuqQq4yrfJhfChMSjdA3gIyhEjsKXTXHeuQfAfFQ4CgxoJ+HbqIKUi5jbhVq0G14IkWaRkiAWPQGZVif8ijrb7Mcc9DZAHe/s/rpzDzsoSQ5x8A9L8LvudBMN/B5yVsluahMIMuPWMzqXSX13uk8EGRtLv1uObFeKj5DRJfRn1QXtk7fJDYtzdBfauyia2UOUCQ5zx0/XrAuO1BHCjQu+eL5sW40lFmu7dyynxg8/DyZerKIerKIUW7fAEYh5Zh+4s9fbNofdDta4B88MJwzG/02ZcIy1bUwxLadAcyO41N9WDVPoFdll3XOtf14DrSEwcJgFyVI3vixd7LuXpB55OpcYHzyAHjCZww80SXqLP2Wd3nOrg/c0n0Kfzk6vGZlBd9H/L+CteZyxw/8fFiRzyRl3eEPCHPeuqsumXbmU/ZxWj/6OMre/JVW0ruGmUPPrDuM+3Y7oWJsvQ5luWGvvToUw9frkfK3MsbGKqXISNcEz2pJ6ou8lPy7EMPdX1ZapksKeBaK4TTDp9hG/4lF1Pv9WIl7TgPm8+MRU3S8JPSmU/WPLC994/2cnC7Y9117G+JIVRs4LNAUdKmdr4ogw+b1Uwp9dP1rP2N60wWhO0/c4H3yCeQ49s+H+rbPh+8oHn8GE+fPnHp4oXLmTlwjnH59BT1DSUuc058+uncd33o76dPo2zXxUXihw9fxzcCnd+AT9RzrqjLyyR/DcvLYP+g6ROfoJ4ZU+eA6/7Ji0Lscy767aNnaNuqFwl8euXQvMk/r5+oKnti/TrPHYArc4BHNrHUDeUn/JP4pWVG4yzTcJYSZ3WzNq+uHdqwj0PfhfFEK74jLhWSG4pBlDug0E2WOdRucBxWZMqfbmWVT/IRo8xyoZbvxrHOkM5KRh+u9bJQNB6pAiLrNPreMmsOQ8LdwpibE/5x/i7JHO4Lc3kaSNIV6thrsT55jcBfeBQHOZ6HJjcxyvXpgPIWIA5/rUem7GUs1AG3fKOc0HbMhswvAPZbgUq5QoXSoe+RVROrHoq+2z5UBfpEFlI+CXNk25PKRuZN5Z0zHpkQQ4rQCql+/Jjl4NEKBdVUwu8ge48NHfqGZL+hJr7OFT0Hb9SjLATqVE1Zy4xpEo5ZD+V6Z67tFw3KD0T9aDAgmGVUTBi2lUEuazdpUX2p/kCrT5jfkUhjCzaN0MjLy/CF2xIYMRM9cF64fPpF/Lt/9VfYCyPu734YH35+iXnu8Z/9p/8p8lOcf5Hx43/0T8bf/8OP8bf//78V/9b/+n+4LcGyz3lRYIDGWKD4egDkF4NmvSjERow+xkG/YZXUEG+VxcWRRIUqbcQbINfgdJDUJNPSB5GC+iihhaz115IUfgNvhuoj3Se1nFVNhtFCeT0Xx4a32pdR8ylJBRWUOTuXlTNfoH7lN0thEtQtWJAEGoCnrfa3M5eC8abxW5nVW8C2ZwibZ53U2mUNnzmHnPf9mXICZhHX6JUe7StwyaisqA88eNb7zLqu/daGzIl1AZYl+jRDZ2T2qGd7Iy9vuiM/x8xzNNsc2TrQvg1D3nKfvwO3uvJLN7qmnMN9sOVCOoElltoP70dKeenPHhmA1Lr+74v3PM+9iPHSZZkfYhY87+flXdzzYcWGO+iZNbEA0xkZyx78xs67H3Jx88O4v6OOQHahfrePfabNhg+D8xD+dB8CxXDo1gur4Eff6SOxcKb3g5AHLoXePbyL97Tzvv6Xrx+Gee3Z/tOAxQ9JjsCn/YipxwIm5sYy4xswc1GkD7eLpk2+eNQd6V0syE29l09Te7HzO4NDqNCWSn87akYickydwt8NKhFqOdRSIfN5YDY3uBtYCoRkYGBWoF06R6ic0ZE2P9AqqX6hszJG0MWTXmFejKz1xMh9n3i0z4Q5CtOOWlpmtHwFBwle5hTJBiA66cSgTzM80uSBEPDUreYzi/bKA7I2AlPyNTHXNlEX6kmIxoOwZYb/LC6Pq8iMoLOJbtHLBiSp8+IgTv2W+bnt8FBMyIE93xgnlYukzBTLaZfAQ+Y2P0bJyEt/BmyLDZ8V/tEZdDfsq9DPpgP4GvvzCCwfedqpio1+DWQ0mP8xBdrEKHSjr9o5pJBb2IpKsJFbAbX7dMi6LngI4ex9akDHutKKHIIVW78IIx5mvtyXQvN/JGyabX9ULI46yTIDGGg4BLI0IeclYCJDKYYrtgMC1l6MBIF2iLVflF8Ys+FLOPiVIGcUIRuMWxYzocyBNS9/51J9VKRS0a3UGpW4hS2JQYZs6EaaN71UhUHIwsJa9kHk5c7Cg2JZ5niJJZa7+5h5KIjFh9Um44YOFvaLZaLetD4cSCeBUS2TtrOMId595UP+wsPLT6/9xM8Hv9848sV5eH+4XHMFriYZcU0Z3QyKs0Ym6i1dXBY81TcTnuvF9omLi8fijfwZ+nlFvaxCV/r8GI+8iD5ziKlDFIeUK4ca9ZZdo5HdBDt0YRJ8jjOXKtc4sxcK6594+d1wpe/yNxQf2UqRK9+QmvfbGh8/YdcBT9C+lG/f2hgv2Z/imPoCPsofw/544Tb2ZDvhkDgiWfOg9vY+xdKX6L2HD20f5DPjKj3zydDCWM+9R2dsC9ALB4BRl3kCbb6vOtRzhHqsZ1rw8qNkp5hoe1r3ePd58x19M3NyP1hgy3i5cCqMPlxrAMh/a7CfmwB0o++sjJ3DmmGSRuHAN297yRwuYJ9pQ4V12c24ODkVLswBLdKe41ifGVP9TvHq5xadvvalh/6tfvbhU/udW1stSz55zkDF0SzbLtigBPa0zLp8UndCBz++rDqnH5n7Hz9+Ex8//Hzgm2/iE5c/n7gUfAZn5tkzqG9qwXcO+e0gL9vqksSDOetDPY/qof7Hn/88PvzsZ/E1qfhA+lE+eETHs0D3E+knLobq18JYW9pTc5pLPC98XIOuy0dkXZO1drWF9edFUIGLKOt/+Prr8FfLHj96EfnMIfhc3zbQx+rc4NpyDAZwhAFfqeuJtS3qkgt7xoXo0PfpUZ3PpXPUpVLNL9J6yWF0GUgv8hy7vkw1lhNzuDGGheyMQzJ1GBTbLViP/Yxnzpl+bbqv5FVv+n1Qqg5RMjf60sOXh3vWkliWOVxj27wNfzSfhi7YfmE+eoEm9MMTF2uVrn55YlxOBeY1+55zfIOqWk3EZG5C0X7mBE2+9Zqjr/thnddweiZRIXIUN5K20pBbUN+g6QR9wItkjzTZCjwMKj1GQ9+IB9+aReELQmn0DGI7o4x4hCrTrJL/QkQ3Rv8hUjDyUX4pd5S5tp/wC1XWYpxrp8jy3zFNeBuO/AYfI2hDwrY6dNXnLK6+7r6SPWr8p01HRhCoWbaY6inH1A4yM4t/rSeapQB59X8bkNr10lLRSd+qLeqbmv9jf/KfwJ6H+H//jV+N3/m7f8CHCRF/73e/joeHH8Sf+3N/Nv4Tf/yXo/VfsB89xt/+zd+JH//kH4n/8Hd/L37t//s3qgltFDU+rBft3GnzX0L1x54ONcbaOWBuRdkKd/NljUfDxUmfgB1RlMnCtJAC6hXlOqJRIgc1lLeqlVAoMi5YPtagvXDWFZuI+uiH+NYw9CnSjHRLpeOZPsgtLtk1M+hRZ2V9OXllx6ibeze2fSXpqPsg0zp4CRtQq500Bds+B4k/1KQe0wYLQKqHzFou9RrOVMA4V0nLGDb0yBqr4xqRpjxQXKgayI18lvxCvlHQKs00tZ5AJ/tYAtdQz5l1CjrwzNNGmolc6aJuNPb7Jaa+xDKLh5gXcR8Le/HCJc/gk4e+51KoeJyjZ7AAeffrr3M93L+POy6SNszU2ZA5YXdyyR+cOa48/1i99Vzap2CV0zFCFjrPpbn38Lx1x2WSl0Bv4Y7nxwwW2rvB/qzopOhZOAOWTvrWefao10uje94P/DauuqVveOD59MB6v4/Zs1yhR2LpbQKb+RaU8LeU34qcKMMZzmMxGnFWfheoh6JRZyxItO3byFZ7X2wsAMQZfuOXoPaB0UZnSz6DUTEUL+WBhnTLZB0JMtBIDjnolSBJgApEolpuRe2RDb+FEshqU1LdpkfIE0de0TAJMRqWymoZxlZc6Ygob1I52iJLoGqD2Uhz1NVGOBVSTc2okLUgW8kmWlomfIDwvnkySI4NrC+EIb8VqgdVhIbehj5LknxKrAM/yGO8lsJqA9gWgtxn4dinzwq/zBhtENPPBAFMC1RLPLYhoKPab5QMUJN+RAEmhJyi/qEizFh1qu8VXmUVfM2SNwxg5bB5M2J0+SUAABAASURBVGRjKRZTZ7F5FW2EDIlckj2oc8uMMuQGsbErlaW2t1Eia9tIroZAsZTVN2ZS1aVse2jtKS/qO139QJ6D8fWLGNOpWqUDyXht6ButcyhjsEI/l+yrCMtWjpaupOMv0DM4m9RNJteejnJtQYZ+YTV72bUgl84TyFvGC9e4iHmO00mcSW+48NKAMCrR9Up/6aLEYF8E78k8OOndlOHfQ/JhOkFPPkAonI7gYTpRycNEdYtpnfhH98BGSRSkk6jKGvEGihE3Bleswxf0yZdfv0Fy3sZpu8ip8TzzEF37jqx9u5JelVnL5WkDSisc6WKskR4pH1DfOqUHf11XPduedcLHowwbkT1dsQGZC/yt7FwvhxfUXLg4OpEO2efTUzw9fhrgRdwX5ef1pdwXZj89Kzw+ht+kqJf3p6eifcEWZ8a12sdDq+mV4FKeO415mNEZiz73WHjYT30a6Uw68/BfFh7gc3Qf/L2H5aJDewiYlz7K+xzL3MHyLfBXczwYkNbvm8/R64DV0T+gznsOJPcPdxwgkOMScqlvny3RaROD8Q++wodn/K0fxJVPIb1EZIApdy4EP6TEhjQSzWmVTJ3BkZJj0WdolLQeKZjH+omK6GfkGUv962WGlxRPnxgrXqC3sbxg3xWc8b9/s8Bvwjw/PcaZcfRiyLYmfD3j45lDVPnXue3AWAiYBbR15dPz0wAXImfwRDsnXtxP6xy6YAvi+Gfik733fNL3Ht/dxcKYLfhsAn2eYwYP797FVz/6UfzkJz8GvwR+XH8/4IFPBvW74xH8nM/sB+h/AmdBGzWPVpcmdjoe6ry7uwv1PvzwhyHek07zXN8y8pJn85O/mqYuPyxy/g99V4aMnqrfQ62p7QEvoryU8hKrvmHExc2J/le/GfsL/j2+FOqHATrAfB/0ajCsrb0zugvo8hLkpD/lofO6ziPn0hlbzvCeLONS2bIIJoWTAFzGFEIzoWgO6ZWSJ9xso3/0reYpadnBjowI4zvmUvFo75haLmCbFBrttsyYmDf3D/fhJ7yLh/e+1PhnTrH94Fn0s1Z4fp3ZY2zfsfAy7vH5U12Qm5e/wT4OG0a90pXEoBWSfSNj6hm2lVxCDJ/E9/hp1FlBvc78F6WHPjFk2Mt4EVR289/YbeUdYfkxf6NVgM9h6Dvl3gZyQ4B2GQcNYHySejn1mJaZfpJ2kdFIfa7l2veW8ATydMx46EHn8KE24EdLaEr1trJhlznKH+iSox4syJUgM+rhE8ZV+lzr4DwuMJ2/zFnn95UxF2eehY7/Ff71UP9KfW0yda4UbXS0l2ZH1r7sGaTIowuCgC1DyLjyD3/6X4p3f/pfjL/9d34vHn70VXzzeIrf//s/Z3/4cfyFv/DPxj/3z/8L8Wf/M/9U/Pirh/jw4Wfx8Zufx+nyjMzXpWOLHIuN/l4pJhKG6E6M7B6XUsYOhnM6GUOxjSHsEejfUGH/xGBvVzhVhszgJtVRjC6IwfpiTE3qEfDVJnTUP3jpXoPKENCVjKJXMfrkrAJVzzwYrAb1PQIGEZhrQzaz0ZUpknWarNeRl9fWvSYxLQPTBka1PXauIYBsKz0+hwaGzlr7PldbDy93torWcx9yT9r2J8syaa9sSrJZzYYNkIs1V+QaVV+gTdV55pzneen8tD5PXR+uAWRQHUN/RmLTjtTWRtkAousadxawalbXy29EQ8cUPkf7NJMC9pG+LNEXwD5d/kSvJif2Vx32lMUzFLILl0MLZ6CCNLzhN/ah7NiStgReB9bka9aet86eeYOwIxso3skxL0c8dGgzRhCg+rDHPvQkX/ZhJ/2ZQCNvanmhNhucfgbSNEVQ8Yo1wS/xGYqxius9yC8F7T+sri+JveBbp0DkhNngiOsAIf2i0qtMmW8kH4eYNKMCBUfeSlcRfWu5lWf1riWpKIFRRly5KAlIbR1JdZfsnsIeoSq1QR/iYq/5Iz1YLzmVw5ZRRjwYWA1doRhFhVwXKjkHnYQwysuH5CrASuUKSa2sw0VLChBowM44rW9jwcJjRV+OQMj8F8dmqEN/C9uDKBP3lHbygNC32PR5ecIaQHzdKOkRcxkTivV9I8dpVfCyKv1Sh+UbzA/QVh0cPVSIoUG56vtad8h+Obavo7SN5MbY869Zo+CNWMEjNhGMIqw5KG0jGZ1lRHfaPo1+rMKVsLUOUXKKMuqfC1H2rcFx+TYBy4fyIVV5/Eo62ofG31hL2wgadsCtwxYpvPI/FkvW/EGj0zhHxLzDSc4pZxCkMpVQB1FaqR5KArQQIJCOV1jHjMJRX2ITXlN9Dds+jG9Q4WP6JF284AHooVDwEDzzAuQBcaRPcSV/pcz9ueRXfTgBrYa1HckyIqt/9lX4IOhs/mLuPcbDsMc8DWz5vlBmOT4qNeiDpL9DX+mBYapeSNrBHwgXrfwBtz3A/lJQZo4/EE0OvcH+IpJUBPoStOjai1LTZJw6B57OQzrhT/BFy3RneAH1ll/0kT52JEnLf/i2fFi+PDFF/LtGzinoUbFi1GJDgBadthOGmPGPh4D7ugy5i7uHB17wH8JPWx54+RspFyrQ91wi3G1Y5d6t6S5H+TIvXPBMMfWJ9nAkFjCDsa1icgTYtt+xo889rKO86I7XxENfUK5/SnbKcFw9yJkeceNl1MEqSQUjArWugKgfdR3RG20h2xLJ1TfBCOhF3tXK9VYs6xlv0xoCtG7PjErJF59KyhSkATcQLD4qM22UKagU0Cx+CoBTGowKtM54X7kY8GVaPD994pM5XsLkF07hN0/qGxesJy8aBs7hBYZq7OfC4c5ft1wcD1F9XBtyHnFo9cKkDsNeJoEzl0h1EbjPr2uN39Tn8O8BCC8GZsbacUjGbKHMX+l0Tnz1/n189dVX8RWXQF99xQXQ+x/XnKo62KCr6tLDb+fQxzOwr/qRIQv1zb3H3Ux7d++o+y7eq/PH6PzxT+Inv/STmDm4WsdvBD19+jQuG7y8BHVJG/zgJ2KbYwhGH+rihTEx3er7rSW/XVR+tv97vxkwhq3sMt0Hjl0L3a69M2vPNpa+xMxFSe9jPiUdoUWLyneI11ySdyXjGJ0cNy72/BtaH+vX3j7wsvpT8HX4raSPX38dP/vwIT5++Di+ofT4cb18fYpnLmIdMy/77Et10tbQbd4y/waSYyvMmxa2/isLmJzYaGWpkapPPdp64cXeueYefqW/pQM/+xJlubCWfXbOTdlZ/732QPOWvcZWx+bdV9+CDtPHB6sOahr0QK5zOllCMD8L8pXR9xaa2r4wL2xHSFffWRtFfzH6vDGmiFWpsVIma45kD7Vf9YzOWnD93JCR8DOn4bvGvgDYHGL8OB+x3vHT/zqv2oA/BHRZwaLBooy+2DfHLqB3f251Ea6x9LwhzIu6+Fnru0+4LsB5pc+sW+fVaa/jvjXghKr5o62g8rZNm/q9gLfoDUXElA0bpRWyG5suegKLWGaBFRj/zH/1v88lcMdnd/H1zz7GD35wZZ18E3/l//FX4i//5f97/MHv/X7p/sUvLvH7f/D7Mc09/vAPPsSv/8r/DceizSHc5g57vnPkewFZag8dEFi89WSk2HqtNXOufQcjsBkpfer6KR+exocx0OWLKisxIpSuew2qyBsL+V+C5StMELN7JGtwIqEKC1fGLUGeq+VDfrN1pHsV5G5CN2pvx/JXuDKu+3yrKuhEoWIbf68fiWcHdK5jETU+GZk3qVJziEYbahQWJHoCJPVaJGct6xdoQ4mC4hvgJ20FaaOwZUICaIiKFS2aJbEOTw3t6MeFpXXl2XtlXM88q+mncva1KpbWYQ/rO3fYxhE2ZcXLqvvKHJIHsKllxsQeMeUUPtOX2XSpub3wDJ6WOdo0RyJTtraMbD36BJYpOs+pZV44c90P8OGXvNnLI2SScxY1QrAJxfixA4BAd8oupispfYR3m7/mBfNs5Z8RvLKPnNgzPKvsYB34TPFZfaJcmaMelKOE1qlPXAGVlVrgljKw+We0m/VwYvGpLNbKiX8LVZ0M3SvnvEqrxChaSf7DR2/pGYNbk8bFAegCptI97D2Ufta8fWA04bdIMmoXMA4WoweGelAK9S2B9pQpWcXIj9pm4JIhmHkTmIAdWiA2EXtD79BVg3tIt4e8Y3NlAigpfeFBclphftOUEjRiX1/CgpfYdNufYbO1B7LGGXl0Ee/BOiVL5CYywERilo/YqYY45cR7MLthn0fVFBEhGA2TrLTReqMuyA1kCUnJBhwZZHfIRwRLjL8FzB92Hgx1vC5xrKCN+mPUJsdYSEOZAOrUTramFrzAykfyjxpyr9B26gWBAOEF6+2MUq9Bd0sYY+2TCXmS0X0JqErgMxsrNr+B4uJtkfySG8TGfjtdfb6LOq8K+/BRz34DTSf3bSEd+KoPhTwBceJG8mZwXPCBBtj/kjEz2q8s4zrWlw+SE9MAcNg4Fy48pOBvMqNCVR5aZNyoKtA+7bQI00yEUjdAYQ9hTGfkrJbUg1x5UDJ3Xov0IAyy85ACuZCuDyMMJ7AaUXrcG2x7QyYWEt32iCkm1toGShHFCuQgKhzIkS9GRZV/K2oU0wz9aOtFSkCrt5EGz0tpEZSbJnaALt2QmUArXssseTjwEsRLxPaDT4vcxvzmi2s9584v/ENp5WsuM74jVbftRzRsmWh76hkTPvdX9PxDtw9c8jxwESS8CBpfu72PcelzFzOfGHmRcE+qzMD7+NHD+3pBf3h4h+wdmKNzCEnaIASzlIBV2/iRwqSv9Jkx7hw4+rKONxV8ObIu7PJPy3yRanfLIy8i6UsmqZHKBW6jVZY58QUfrS8pvrQ4j8QQ8wIvaza2JM12GB8k0Eu8hlJa/j2+3Pjy5IvQ0/oMOz2f4+n5qVC/Knd+5kVlwPYLvMBZx5f0Ssmrx2fS2lj5qGXyFIFDSsNs9fQHH54F7ZUu06dzDPoprqzxy3aost9gzB70bIE9jN4M/8hDn0m1IUG++mha8yg43D7XH/n2b/X4q07P9PEZu312n5mL1Q/a1g9+svrsJ6Hi9FTfHlDONj2M3t/dxYYH6Lt3zB9TwcXPQrqQKuth1zmhWUwmTFQL0CeMHFTxLtgKUWLK7/sJcq241EbGsRf6hCxVhk/lkSlJabjlHxnSleq3HXDpv3zbm2gnmT9ZNmEVJ1T1oASRC168jsM8RVd0nBk3v4XkBdZHLrH8VbcPH34+Ln/8+0dc/nwCj1wOffyGSyB/PdP/hY2LM38NU38K28AS2qB/xPJegnaZD9t57ApddbAPcbqMQVgnXRrI6ssLch7Oz4ypc1M4xo6vODPmdd5e9ThRHS/X88weIGo9NzyyQpnRDjHtuD/pix28KNjeBu0c/mushyOC/ACaDiGhb2iMhYBZoea09jr4cG76yRDKDtIoQ1tRxygd35xoG61Fv5VaDthfE/QdS+gbeVk6MqqsaORNq92oH6ZIiMuYpIxTjU65Q/Mtq3EvP0aktYyrpFv9AAAQAElEQVSch9IrRvEhHmSVJu1pT1+0bQUvib1npKCP8QrlA8p69sipx8RmnYm8ukTJk283lHXaVq2ukXaINftmcqwjDRL9STsB/uK/9n+Or776pWDa0P+MB55Pv/5rvxp/+d/+v8ZP//7vxg/iOS6Xp3Au/vE/8Sfi+dMfxF/7t/6Nks1jrP3fAkTjM2iw9n8GRoXBqblkihwrkPG7xJU1dV7Xjf+zVP16OvuzQ4xASaquBrnWJHXgjrzEG7CylTYcRHDXbvbOxqZY4d9MUab0r7xRtkqXTmYbZcqJteRFop4XjEOmzKO+/hi6hz755m1iF7cB0AqMUI1Ji3TM0zWy8Ubq+nVPOrNH1eUCvr0UyuM3tVv9PkWtOS9DPHcA5zDNjMVFjYse0yhB/kXA9D2/0qMf2NiSS5k5OhcwtQ+2CbsFZejMaiT36vpc+6/OCew/F1B6bcgITNIGcKGRArLuySfyhcqf4+SZg+eJH2Kc+ADnCj9ZH7fW2pheaHb7qww6ioYHSWMQ2Em1KJgF18PfACK7yhVFhHEGMXKovgLE4G19HAwFYNoYyVaGNMXE8AiyB8hsotREYSJHQgbpISONEAEq9HcSsTHpbCEbRUqbmP1uMAi1+JSUNh3QoRsGZ4sbxGvA+iwoQycwhqBZo1MuEGWrJ5aYOcJ6zeGhfzkK7N+KsvJ6RTFF6gDFI3sMQ8vgWC5G7tgmXLKEUfTFuA17KE9goFn6w/BA1OTe0xP803jx9PJn49ekh096LT4bHr5QV9SibZGkfYV0MjuzBIg2PXhya4+Ghh8oHkFpMXL0rg5i1b+qP/jGZEd1CtVnxnQAtbsA0sgQr2HTn9gLzWYF4Yy8YfUWElDIWNPEMYSDIJxi7GTS16DvVVzRWl404paDK4iCvBvKRGwm4CHsr3ldHjDzElQredI9FIMxWRmVLRodt0xxXkda+pq3GjHafVH4HcpWWXXqLhH6QMZa9mby/dSqieqtVEJ8Oaz61qTqJX7fMMaqDT2f2QYfzZ+xYdS8ZpzTjgFYq+SgyLwK+B9O2cHgEsgRFIdpfoC1yMPgLGBceTgOwK88dZgTVIGwMomDJIMspsRrKDEGEKHScdMFZxTjmdyAAvtV+epjQ2eLxsO4ZY4XfA+SHEInsCz3scwLMlm66lPuOiRdw36MtXhrqYQqaowESDLo3QahSFi38HldukHxgQ8pT1BQPfHBvvBiU+DlVBvF1Pv64O88/AdyyqiXHxq37y2zLha0qVYT+vUhnjMZiMMPfUDD8A11M1sIDy9Z+UQVEtDWIlc2DtqcVIPXJD7XLxcbxqcwZz6xWsEhwn24+OuePHx+ZivEWucPc6nGIE7MnDEPVdfSuCIJ5GmWvfwELuztQr3qv6rHixkc7GEFSepgEHNP3XXYga4UmZGe2bevBeUHD5tWezwI+kJq6h/DrpQXdF+Gn7yE4WDkhcszqZD2pdb2bBkDyt84jWA/hFygAChZ7NHmE+2qe+DE3HwKf4Xq+UyKH/0mTYGLknP58jK+tYMvTuTFE7JPHN5OyJ/0Cb6iNcY6YxxMsSGBzBVXTm0F+rb18Uz/dlq+bRTOtInh+HKtXomcItao8vSrsqR7nraKR+SFzwcuJMTHj9/Up+1eRJzXCwnpx8dP8c3Hj+El0Udl/V+7uLz4+OljWP9K/zpr+/379/Hebwm9/6rSyks//DDuvUxc7qIvM3M8sP9Ul2nqtO2vf/p1OH6ddTfPPTr+SdCwEcfVOnNNigUZ00zOhJYDvVny1Jnv5vBXzPy20cKado1b9gLUeRFwzj4P8JW2PHI5Yx/Hr0l+ihoLymqc9D111NGSLvHyPLH3zfjhjhdW+1u/4sYlmBep5u/v34WXrvqgXiaQT/aAoL56xGaDc8fLmloPzMmNf6XdI6zzGW7Ll/U6MhfrMXfOzM3riXMbc+DM3PSF42KfVtgm2zL10DqqQtA/7EzOP9qb+BgO/IPh5Axl26rraDObCu+FlNKu/lO21Eh8J3T0DfZFOO9eVlVmcG7UyBvb3kBjSh1AoX36o2BC0bTOw6kvUfSUMU295mrbypBrmWMPivUH/+jgazkFS/GJ+bX0jSQHj4TgNkmeesQMK/FKQxnsR6f9hbW2g3zvS/ScQH4BlDEn5wKypOraUHXh9RVZ38Jocfs5TBiYyZNbBEZvOrLmUYuqS/3SiU2ZGdkH/sI/9y/Ff/df+dfjp7//+/HHfvJV/Df+hf9K/NN/7p+Mu+kc/4X//J+PP//n/lOl3To/+aVfip/80o/i8TnhHUKSBy2zfN9y5Bn4MXURTQw7AtbqWyln2Ar2t5pruhkQEKCvRVTknecYCkpugflupkQGPYYe2rWoXp4Z49nJmqTwtmaGKVVVHd8G9HxbsWXqcb7Zj0plHqHAizz9O+alsa/m6SvZnb0S9A7j8V3JERGsvqExFNsgjGFpDMsNY1mghY2onuXlI/UN7HoYP3W1TMa4g2TtjTncmVvB/KumK6ohUnXUjzyxdvOKLlFl8gSZZG72ZYlaO6yf7B1bByCUWEGX0Vfjd7rwrODswDP7iQ9xqg9IRSRCEJsc+7rnsDN+u251/HAFPG94fBzfEH184gMXjEJF0C9BtTEc6LHdcXbBb5w71KvOmhpUi/rdYysLbCB4CbTrqDzmlW2k5CuQHxN7q5d0G9CXW93EDkG9kkfWFBl1DOk1pigZL3NhOXmT8ELKOhuouJH4fGEAJl4gGFw2EMrKJgWkvw3K7IZWBm+YUgk76IyEaNizYnUw3Bdh2JrYKxBHQXXGlDqJbcpYyVRIF+xgEUajvpQoczSSjA/jwjqoZ0bw7GbBIpC+ko7DwTl8WF8YbB/i4oKO6ws4IBcGR0Cj/xaq1VsW6mivpRv2pYMtPMVXfatOhag7ghoAQbaogRrRagD+H8Ibt3LKHmGbtVnRZqUlNaIX3qOSz0+VMfWrDVhDkDGJwpo1oRAX0YcSpVrVIrVwBTIrtY41HdopW/8cQXlNJuZC0ZuCNVXD4EPtMuqRO9IhSvkgKt5N2YliY69+BPiHzNaZlbRPN1j4qrqsUnTjq6tYe9ma+3KymqqOI0YFOVBrAvVmKBUVNTwIXEP6BxDg6R+qJqic6ReADKGk0nFHV40JnHyFoVVpdFXSkBgINv1Maqy4yeYqfEiRCeSDtvKI8FOCVQe2jLI1T/UEMSJ0EvDTmJeuKx4grPmrYL1f171gTFoFkd8DeYZuPNkYc7LKjX1AXTCYI6Wb2WG6V6XHt74NruVoIWO9FdQbk4I8JRXKfijTanwY4R60w4UpEDOMy5NGkxnSuEV2lBuKohUM0Hb7MFgXtAP6MHjagIXIIQ1ro8nBs+4N5728eNoi6I95u985dHYe6sILnnoxm3qYVp6yxMACFSptw/4un/pky1S8PS4yMBGrivdZhL/SemDKzqFFZB1csuYPAqGLSJGhSXIEssQHXzWzA9XeIPW98+XMvDkVzhxGAAeReoHlUOIlydlfi9npc/ithSpXjosHLy7UJcpXB78NHjp59pxXeFHwxKWIePZXWepCRpnraN+2BPy6QCF93oEctJ90WTb4j+HfwPEl/Aj1P316Ci8e/N+efDn/+MjlBBcTXiZ89JsVXEwod+EFV6+kfoSoPmHv8MspTJ94Id6B/c/Pj6Xb/5HqmYuPYcun+nUkbWOKBYPGODBHeBGaWPsTaTJ2NFHzbfjkKc7PHAIZA/mWd+TGBcF9/VreHRcFdSGwzbeW4bybp7k+3bZsl+EC1ZelZNGUDRUldtxQ5dhR7XBo9RNydcxcvBRtO7wU9mnhBXBiztEH7E/8MzHPFy5L/JbOPWl9k8c/5n13F5YpQ0v0Peqn8tQbaUNXRv3qXeuRtgOWPsfSe0zzRLpEcihP7BPBj/NqzLnnePr0qdaObU3zHI16LZn0IMXUyzfddJmLzulWjiPCPcXyhfra769Cmk/WaGYLEfiPpoMMSyuLNLque4KXE9p1Yp48PnIhxhx4Wr+hc1ov9SwvOeo0tWhfy7Jpwbb69t3dQzw8vAek0uDev03FBdECpr5gAh6lbqw/dc5hn9vSs/s/43wtXJhb7LGUr+JvJ7UXEFFqPZKqp87ytWuQvvmyMNYxPUc/XWEDNYy8ZWf5NKkOQRdJEhzDIa8s0MQNbN5DuOFyFDhG2TqZwX4d2+QNo89l+/nCZaxwTZlaNvo5dGIH+ofixLdHze2Y+YxWy7V8fYor6/UI91FRvE2G1PO2c0Rcyp/neGLvdA/zm1TyC3TmKDt49AEHOT62XQYxD8p8MldffNm7rtpScthFm1d8oC+qnjLgxL6s/Pkgf6ZNZfwPE3Zg45m9zr58EbRh3Q3qYDZgEaHcm2x9A3Cc+U4Ypo5jIZAue6H3gVfyhqxat9iSljn0UtZW/OjHvxy/4J3p8cPHmNopfviuxY9++IP4R36yxPOnD/GLX5zi669/Gr/z278dv+Cff2dJXYWMaBCCJFBZ0L/yGoyWWW1ClsjrqMbFSNDDWu/6GpBd+z1qKSJYaPCl8INFF6MVxSa6UlaJ6ZkPz6/Ma+g64znOF9RYUVgXlSP5LEYNpgw56c8EVkaVGW048qXZG02CsdsBQ3GSYQB2F10RJeY3YMUQItY//tY6ZVfmk/PVD4gu5I9AsjS9GTWGi/Gp/R1amZqL6DDd5q96fYZfmPsD1/pgwTbP+1rRn/r1jF834G917XPUq58B2yrQ7rXKR19t90o7LzHKtr5gMvtORk6NZ8EEOs+9Th5exphqpIOoVoosVmuRbUJWJHVXJPULGaGMNSAJ4TtyXOifKF/bL/rKZVLxa1wQM7SwZsHsZ6hpRH8+K7ClrHqZpGaVKXrkZZEdMpRVvnJkPguj9MYeeVveRmCjhwxttMxoOQSDVGoUflc8VI0BGvSI4WxENJQIkjdC0hHbE8OFqxB2NMhGuRh2JSKtOKHeRKDCTlQOAdIkEZCEModJySwlOJDASewDm43+XDjXhnFlsM8s1lt6oc6FspFeqwza+kPx6PCqH2FafBnKwooQ3YuYFaULHnqwiCkFQQwHKWmSCvSF+slmkviGQP8ogEdMsDa1qLLbV7qxk9SN5yXfKtahAuR3BSU3GSyJ9NC3IYuDPaTSGwZnj6u+9gIki188IqoEjG8Hcl8KWy82vcNHNgSHpOYPjUhKq6doCbFm1gROG5BxACowM2+AMdpCnLGJI2CNwDgP4lXcKq/6Il5Eo4yGDDtuImutNXnpOHLwMQ1CPS20kYiQ6DKvpqR8BdzikB1kM/sC6ZoT1cchmAhvulG+6yt+1R5yVWYeo+RUHtrU+kP+22I26gDUKXnSlln7VstEjWikQlqs5tDumB/ErNErD5qx3q/h14lFHUBYd85zpKCo9Do4jDyASwY9rnP3iPHwohaBFbjXwizswYaNYx01k1YdaHWpR5EjT5riUictzvshk5dfD5u8TJ9IL6cnnlVnVFzLH5112XnB6OoSBAAAEABJREFU2zD8NexIpGxv6HuuP4Dri/eZS4kndJ14SRf6iDdG9NIp+8w+eV1R8lwomN/oSq/PqD7zScoNxUe3qfKvIX9HXZpg05bS3xO4cFB3/9pwiToBjbbwJQR+ws6Nto+Czo4xGHOhpWljTEwFPklBhDzFxISsgcb9I2UHhbnqVxTsshxiLrTr5Yc+06/S8gpqoVzavpQMzxr94AvjVVr/ImfA4bR1CJZtwP/OAfU8MVYXnlPiyv7uPDzjpw2WOzc8wPmic0b2zCHYVN4Jv6rrjK+fGUvxchzO41ew/KYKlwf+vZfHbz6FqS9h1rNdLcWTJgzDhWfkifQapbvW2Tnsp/rrEoy26o9oo9f/bcqLCdNnLwGwyfWAexmjFpMHM+fy1Gte28gVX6pPW9WnH+W3zLpIWbwg4OLn/v5d3N8/8KHWwiFxXAa4HtJ1MU/w76P+u9V70ocHZOeY5q2dC0Ph2Ee12zJHii1Ln6k74IVD4d19mC77BcTQ1RcOqHdzXVK857Li/fv3UX/r55d+El8VviL/Vf2tHsv8O0Ha9PAOe9BV9AM0Fy7Bjz603/r+yZdh1lXNNcbV+YVIhVZ7MjF2d3zXe6dv2LzM4+KLCzD5Y1/IqrPR2yWX+Y7/lROzdeclZsFl2R0+Vm/n0i19HqBlzAf8VkvFkQSMl2NGcQVbcwwmbPICafx65Lt4eP9DQPrwLmzLNq3wxDz3gnJcPnIR6TeluICsXxNk/zP1W0Qb6n/k+/TI3HWPPDEPnY+MJ2tEfRu0uefEPMvwLCMtsvoDL7PmX8ussU9SgWsJ9iLqx75tKAalKK06LTMm5kziR9uQH7HVvbK9rv5xD+As6RgOXcE2gBNZ9wit2x6yzErLWWBjvyOP5BoS9cI+NXiChMAQ3KqwX6Gc+vqEhMKr7dNWfWvUlH1m0FSukKtuU3pQXWiUbID8toDvr8xRcaa9I67sEaJ4yNQeRXplLyu4b1V9x5Ix9fJ7KzOlvOSgzwVlzuszCB/qI8zMliF0xIV95mSf6ecZXKs9/Avt3uKlTskgd3WNkV4ok2/5FRv8A/8DH8P/Dc/5+fjxm/Bbfl+C5co+cokurH/WZvuAXxz/DViDqcT2HVtt9wkbTIVjdq56jCNzp/SoSxTfeU99+r/prNQ8+JP/+H86/hf/+38jfvmX38W/99f+nfiD3/uN+tWvv/7X/0p8+PB78af+9D8Wf+qf+DPxy3/yH49/7f/yd+Jf/lf/0moPOrG19h3S0on/XqQbn/QqaI9aTLZXk8R5JFgTjs0OL7JZh519JdP5nNEnxo+9zMvvbD264ynP+qyzMI21Ceaw0xzXsXaYA+TrfAdJJ5AiSCsEaagshOkGsqtC5nxlvi3aapkOuWFSG5lDWyvjOxM1iRJkW91UlC/pk/zyrz6ms9dvgbIbEn+Vr03Bxi8frXOt5hfzzefrcW7tfL+JjA1Vx7TmHHNxs6GM1XqxtUDayG8uIeteVP2pM91W37krTercoX8lStRw6oTN9fxwjixTjGcQBQbKEBsDRt55kZ1sT84BnWe3WMJndecZ2++XmFf0uUfJq8C6prRfk4A+xoVzpym8YbMl9Id8iTJfrS+9+4VxKxoZXMN8pBQe8R5Sm0VxMsyPbIOjIStkHjDk1rJqWJoqFaRFZW4R9muPz5UaIkqyFm852c7IKT9gCCk6Dm0OHiIjUDiIEVtdPQWdA1seSWLgBrKjkLIxgfdsFRnJx9Zh56pvSFkKqukGceCiDz/XGh/kOkxkVFFl1iBvgknhQtg3k5awVCyUaEbfA5u8qaCKbdhopcNGs5TQhrFA/ypeEqusdlqK9ysZ/kc22lqX1I2RSZ0UFtaSqnCIXqtMygQJ6vMLtap0jfShWsiaUHlrb9raPqSlEJk9pVqFjUfmRasHPkXfHbThS7A2+jCH5mkFQltjTSmqPismz7R4SFNA1hz1dkpuo/QVWOi5ocaE8spTl7Y6SIGe7wr5hsCN16rtQPcG1Eah6iXxQMVEVab8bhd9gNky90Npy0THBNoKZURD30BCvQYs5JHDqiorPeYBDLJVksbkFS6aimbNQ45QY0jkohA16cdcM671sPJuNFWpUrooG/vWmU8lrqx5wI42HoLUQA4RKhwCPKXciKnA3sIhnMPdSWDD2BiHvG1Uf4hyohcNToFyNnB1eHF09oF5eBjapnsXUp8Fmi/DrEvjPvsK8quONmBL0dQuW1Fovl6oeSD78v34+Fjf3ngifeaF+pmX6XqpP/GA4kFMVQakYqLSPtpVvwdu7B2HSA7KtKduH/RXLgPOBfj0Sx/Z9tU6omSf6psdXi48eVnEC5q07XtRI33FBlF6qVO6rf8WKFfujB5xej6h/ykulZ7iCn/YgDfKfvpDehlOpF/IVHvw8RUdjqQ8oQeGK9JxrCHMmDxgQu/zEZriGD8MbhFDn3ENEvqKRrZ35gMVCCU5yi8MqSiplb8l6hw4YbefrHmoutp3fEInEaReXjGp1Tod9tJOE6MPCNGUfuCyjz46Pq2Y1MW+sR6Y05aRxzlVynI0oHtkUTmIihP+iqlHHbBJfQFfOoelPsc0z9HBwgFpmuc6SPVp5gV5is7pKlkfPRO/kvdQBmYvCvoSd8t93HHJ8o6LjML79/XrS1/5q0w/4SLkJ38s6g8f/7Efw/8Rsg+0dR/TPEdfOOhPpNhR7bCvJe0UipdR9m78Rh57on70CX6D15Fd5oXD38BE3hcKtkgk8+Am6jO2E/aLlpQhsYU0D6vODJO2HbDMoc9ETlm08ubrQmPpXGws9Ol+t6Ns8vCJj+b6RpHlm07pKTq22Mfgp8aXcTW91pz3kAzc9wAi+9yZst/GQx9qL/2eGJMJnR26zj2NPgtmSOLHllk6ppwiWSe9ZKewztLnWOjn/f0c9/PoR8u02d2HtVaxsZgOwQFJGyiPzX8zY+LF2f27cQn3wBwR6rZddXjh5a/IffTl+sPP4+OHb3jhBo+fwm+Q3fijrPKUWce98cxFWe11tSaYDyjtSX/KPz3sz9L1VY/m2OegJ3hJvtO/Ds8x1W4x5g2KXoVsnTHesEDfg7l8Vu3M6sYLugy/6CufPU9cMmjrp8enqG/3uQezL5xXjP3Xdb8C/1J997m9cuwG1G8DweXXpXBlz7mBalRGE9ZDEBusQU1IYvpMzDiRZczIStxQ1cZ+Fgfd57qIGG2+oPF9PSs50PuMHZdL56jnAs8ZL2O8XDFvKhyzQo3fc10ilxy6ho61B9gitfPQp18LWqyZ9gHaPpGU9yy/oEvYbtlUeewitXyA9WWeSw7zF8bEbxxVyv7t+LmPX1mPtaeTXrmEEeaPeOaZ9syl5TPPzWfG+slvvNG/qzbjO/VXX7CwAr7VB7Yhzmt7l7IBO63Hs7xsP6bwz9pM/eum1zxKSZgAhmv8M//lfzH+W/+9/0H8k3/mT8af+bN/Kv7sn/9Pxn/pv/bfjn/2n/9vxv/4f/5/iH/9//TvxL/yv/w3GWKsQufVvm060XuuPGUovYrSf8hTTmUaYxAYJ32/IaMxKiuS9AUoZdI11uBE2tmDkjVrumFc1E4hHxHUpsuAdIRqDpt8RmIRlskvrsSKVik1K31Zqs2gSg6RwuI1C552FCgjS4xJEASIyr6I5BeIkoo3DDHYISqHqbgo3H+E+2jx16j8T38rdaw2rLwz47XtAVaxLdOBvRX8NLygz4bvkNANKzY+ghQoK4fU8mJCb2nxEPssKDOYzv0zH2A6z19irHnLrpxrz3UO5GxIf1iRPO3OQD20D8+5OdbaE3vFCZByUWv98xN51uSJdeN61yxTJma5sdl9UXrQp2bmueW2UJbif6ZskSOyRIzcHsNaq1r9JXahG5G3EY5kgEVUQ418ANO3cdPyHRQ2lYT7rwR5Qo0SXcUCOq6llJNY1GgZrIbE67QMVdMBViNrIlBUARYNJAlgkkMUf5uMlcq0EiA471YZB0NUdhiMNrxCDfQRh3nSUQ9Z+7JiJBf0MeSMSrVlirwh6VeysYhOKhyA4lO2yxTdMGKFBQI/xI7NHsSCV4/RJPsfNuFYJzqGWAuTMzZXDIYx9QlUpXzkK2tE+ybCiknldHPsSx3CE9uTTbJjS34BlnUOdMoJN9Ih6ybaIm1y9TAWkyuPkg5zLKdZ5PK2aMg1kbHz3LA3wK76eqQ2JgbE9MxCvArbsxmk5F95wMkvPyFrcelQpvJFwObhR331HqGsQB2BXvjQLiBfuqmPnpsMYhUG/6armN8vUpmOwQ9FrrWkV/LthCaD1Wci3haSy0RCTtmCwoIi29hA9u2wyr4oxN4GI0mtz+iRa/QgBuA7z15jyOfKJl1rtcyaoWpoGetcyFUuSKHRTBHxZpApY8RoGpMw7PAYH4gxFOg/hlEfTolRi019PNhOVBEUqKhwUyGXWiPoTspNnHNn2vOw5ty7SCNlOxhNcG2s6PRhFFCbkUD2wpzyYCaKhudBtATQQxa7hh3S8tl+4GE7Rtk+FHsEwhi0H5J9eNe8pdSUvIdiL1w+8en2J15wPvFC9M3HT1F/6JSLoHrh4SLo8fF5fArJi9JHPmn86CfmhXFp9FFZDqBPPFCf8N8Jgy7Mr7KP0aHTBgZttRujMZVLtssKbGLtld/29MhbfWOXOADahnY/cfiVPnEQEVfatU11I0pohcb+1djPGvvZhM99EZuKnmKkyfwSreSJ9jD0YYs2kyGsvh48BbPGUKq6GAljZ9F2CGezfAHd4JUcglNm2dFywg5soCyOP3mBHy8Qq4zjjUGEK74UztlLnFf/ay/eO2oLh0SGfhq9IPZ5Yh+B5WS5fBpStnFlXEYqbwW2Y3oktiSVkkyh0UTLqMsAeJ2X3d57FHjZ70uPeer1EtvJz9McplOfSqZejPGFlxTWnai7YeESZ/GyYLmL7ZseP+IC6Efvv4offfWT+DF4/5OvuAD6pYGvfhwPD8rOvDgvMc1iikZbOSXPOu2awkuVshe7Om1P2cNDcWI/Af9G+OLvixG9C22btb0uWmb6M4f8uARr78xh8Uyqh+G2pG1kkO+ZeArRLQyRNdci8wDmSSovXtZa5VlPNec5xLrudqB0DDx2swkoXaxxaD1ziL1y8Wv/F3y5YJf+XfqCP6ZhQ7XdmHPaCzJCee0p3+A/xzOxFysoJEBn7yFfJGeDpt1JWaVZ+qxvez37rjMzo/yNnHTLLNlEZ6+2GCPTeaQpLcjPjKkXPAtpy4wUDd2kfbNn6TEVTf8YY+mSgzf1rLKl93AeLn2OPm9AT+/4BRn1Af1QvzonjX1RCDsZpVN+o96U0aeRVt8athVWnnL0typWGrefddgQQWcD07ChbJ2i23eh/uzlK4SqPqs5ruzxJ9bsiYugE88Un0MvEbW+a52z5k2ZLGv9SkodLZfulllM541rYICWqFjPJ1K2HJQipu2NdIXuQUkU6OeqCoE1ODchnbIF7Kk5VTpvbdjOAGuL+aaW96QAABAASURBVPuyP9e4VJ+vtQ/WfkW/7bvP4TP00wp5Jy9KyJccjaoLM7C/YtKyAB+hdy2/aBc0ptILYjtSQNZqlJnoR2XVKWCXAJpIKVHIdYvDxp4Ko4QCn+cBjvMSnXXZmdvCuT7PU8yOfUH5Puowt2zjXON+rj3ozIvuledjgWen43ahra3dq3ZUnv5gBrHmF7yUErssZwbr1xioy7rqhj6DaoP8f/2/8xfjf/q/+6vxP/lf/T/jX/3f/nvxL//F/038j/5nfyn+3H/uv6j6F0BFlD7GutKy5UL7AF3a96LCP2hm7dux+jp0NZbO7soTFV37n9L41wTfFp9ynE0d+I3xghp5hJjoJQNZbNMdLgqGf89bF1CBoLhqDqVvk8puJdKrOVXX/Fb2eZpDBiHCaG8VSpQIrFk5a7KNCeN+Zk5tuJKvsfKCsMZrODfp/1rzi0lJErGqWU1rXDr0TRXsdS1lidRa3NO99C2C+mjVTi9Cnzi7PtX+9xy15lnv7ocb/4mL0mc+7PR5WJfkXuoInqNnLpCeOff6zWLPwY9+Q/Sbx/BboY9bWr9u/DE+PX7kgwPAReyZs/TTp6cQZ9IzZ2J1eRG1rR17yvSiA44J4DmxPR9gEui5PsG/VZeUBUHPquaLtDJVg2hMsY0F4/OAWlUdwDpjEbrOxGc1cOnndbSDAoRHbP6WkcfnjjcG1PcIWG/No6QzlbyJcAbXJGPC7pOVOsNAOqKKFewq1CRQERdbFUBRl3hfAC9ptcoZKbUhVADWGoNq8IGjWJO+VSkNwM9C2g448ooekkO1MeKD1UgE1aHSstf6i0fUKAVOGqXhfCHgHEvW5BVpdkAHQtkjElQmz2pghj6kgKZVLKNYGp79adlLdiLfMjmk9FD+Jhj8aACTmqk5YlhraEk7q2LrkaU+bUB40Bq8hDcAQaFaHGhednzAbWAi18ymnZqS9Mub3qgHyYkW+TTcMvhcp5EnQF9BzRfqX3mQDR00Q7GhGYEhd6b4Ka5sErus9dGblWrXa1CZ8Love56yY3DxqGu3cS/Uj8MuXbazd4Jybag+sB6qP7c0yAv74QFxB3WK91bKoWrI4Wv67EZZ4KXfr8afePEvuLlSH+fs1rywkbK32tjly3R9e+YAd+Ywt4IHz4W6yo10qK8xoYHPfIge+yiujMmQZjwkdKzpCqZYObNlRuvJ1FJhq6lbBUUl0hvgSspZUyqF61C0TOZ/Rif1BSV7Z230Kg952XaN8a0/dqJmcEmZKxgV560oB5N2sLLaKXEinuPlCchbik/d8B3bcRF0jicOxfVwrAfjOZ69YIH2VyI+fXysB11dFNVl0Sfyn+Ib6adPfMr8DM5xZr6cGTPUD3uwRN/gCPK3GX1hLipzJtIGUx+SZw4XBYz28qrmDDVRyxS4hnLPfJr9CbtMPdiP9q7MG88Klzor6AN9LtKxZSwcjzpML0v0pUfvvOQVf4rkMO1cUj4YJ+GsKWDraQNrwG/bCO3GfOzCwD00qIGGnkb/C5m4YIpGOxNtdl/cgGlf5rog0CYvFloq24aebDwFWmhbZg/LxZSJvsFH8EUYNgf+uBSecJ4HoPIVL07PQB9f13FyXuivLcX16zy5Vt+I13wqBhJ7Gpgi22oT/bJvZSf9S9B9cYGfXARMOcUELZZ5ieXuPvymhr+SZCqvUyfa6MrVPQzSZ0C9bLekrYy9vCxijTAAF8bmUumZF7azzB2w1QLWYCcLRvBKZUbPKbp2gWm2T7SHj4Mf5yBJBHnnMolk+R+zKGqUEdBF5mWwiAqJ/sKU1F0RVCBsFRArsskXWdkRHenitIqNtO+IsfddGDtnghK4A395aHeN+SJ8xjFJg5vf/faV8yp70q8OTHO3FUbRNRb0YULOsWx5M6xlsv9NO1pSVqEi6usjdFK//GiKjHYU0Fnt0PfKUzb1Hkuf67JwWUihJ8Zn6T1Mq5zLwDsu+bxIrHqNNmyS+s31s/rePipfL9HLHF4giruHd3H38BD3wF+Ve3j//vYrdPLAu4f3Q+YeOebucsccZq5k2lZidmp1+ONYkKG/8NbyTc7UMuUKqU8GKn+MGD6GqcZRnYwo85s9bp261KKNFh0/2jd9suCbafWRfb1h+G6xrID/8PeEfS2zlhXN0Rar3X2BPeKZl6EnXmCefMaTXj1nYZ82MZ2kVpAYGlGjQyDRecNUdiZjIZByQtIWCX0hFIscKTkNAVCjGbgj3DiJfm3f0LLXGJi3LMk7l6UDWYJJITBxB4RlDR4hUAKH1uzLLYnBRIJQzjKl3JAUdpTkiheNyCshpRpFA6EvUJSWUd+kkbZMTKAv3fG5ocYWnuk2vp18Mre7uqhn++q5ct51rz/VmezMdsCYsqn7PH1xocO+6by67umV+QXwuvvpKLvyDIHHoMvb6p95Tm8vtHUhUPnRjnzbQi3mZNS/BrkH5Ghj0/8iLT3n3WYnCa3vNQOf3XBg89RX7sugBH9cmNv2Q72YMBQkCf4LLIUigVH5FpUQESKnLPjMdq/sNccmnh3I8WzT/y2T8UvUAGh5UORbAVbpNN2ao6CmPi4uckTOdSlrC8zasqYrrCO2vij5Fob4WmLjBbimJAbJYa9ycFoOE8kmhTdgS6OsdfpCSlkwLmUHqXSxqO0+38kkMB2+yzCtZ0mDpgxRQ4woDj/64Vvgr39V55WxGu942Dv1DJGkif7XCH7a+j7gbHQ+XPnYTNrnpHPS/bbyTmQ657wW58szl6uAs+AZ1Dpjbl29TGLfPHM+veFcl09Xy9FhOzRdAbPwXyts/c4qcTpcEQVrPai15I2kur7VXMuLd/sfx3SszfP0QIDNlfUiLe/LsFUVvQVsVA3arE8yRkFRMi+toacyjkBmDWoBVCSsvEOyV3KiNZxFqrdyyAwTiVWBJQ4cuWHMEBkxNrSkkigOtHq+CF022qp4F4dAx+sJVXl0lSyptcWWp1a1WkUVDY7xhoMApDXVUCREi2w8SKex4fSEduPncI0Eo0GvdSCTVR8wewwAPt6QJ2DElReCKwfs8xFM5Cce8qcjNn+a0kipJ60AT11upsIHg6mwxSFDvFU6pFvbV3ScmOAbvK19OuRPvORVmXIrbBOtXwi0vPZf3VcmuRuQwhnN5E3km1wNpoB27VO1i7/qYVkPKcopqzzt4GKECbCJCRKgApMTztAh4xUsA9ohIEdArOqUcjKEW3ljFoFkagzpESMzxHdi8I+xRZrEoYAnflxJX0O+3dpwpc9+An7yksC/reHtOhveM/Cl4sph8cocKn+gH7P2FnET3aBBxobGmKs32jIYmLyNHdsuc/CMrnP5m4u740MbSba10t1oZACiODRcBpORtD3ylrJk8dfw1ZZvcFomzGRtZT24k3yyrjowfQn01jxqEC32Mh7+HsbmpcfMi8Vy7zcOALS8brn6qGXQtG3zpTuQg9MyVht8sA60LCbVSLF3SJLFjrSsIzf16LTtRUI9WMnnNPOQBdiwAF8QurIirTPH1JeYeZm55+Xm/fsf1q/LvPcbFLwA+UI0z/fIoFu5+qbDHe3MO0Yb6Godg7SPhKCNjKa/gU33oBxu+K5F7Uvat+1pnmKZl+iFmUuQod9vVpS99qPsTXy9oYdlQ6bDX4GPp8IybF46ZaNOhLZBN9KJNC0D0AGyQYMovuXIUaflSCMa1q9gHPc85bmjR6P9hr0NPaaxlyXkCvTqh0Bm1O2UTYz7RCqNHDIBWiYtYwOpeeuNOhlFR1/tIjEoB4b/WVUsruuKM2n9j1yspRP7v/s1S3qMDxUIaEjy1IMyUGXPj3K52kNKO+U7+pseshirDho+mDbMvcZiWmUsn5mXsy/srJEHX6YfuAi6v2fs5/BQbf/KZo2rZuir+pMUn8BivWAje5b7jnAPen565FO4pxXSA1f2EvVVPfaCC3uKOLG/FJ+O2aY2Ln0uO2pu9R7yywfYQvOU9egrX30nXrSGnhP7G4pgJvPJfvYFWfyhDlFG037mFDktUeOX+JI6W7jWfqWkulg3a147N9SAVAUWVaXMDPTYxoY4qN3r3cTHnKKufRv22xYXZ6ty1IVj2hMfNPxun7Z+l+6KGASUrCEzY/R7jn6/gv7LswwtmEXc1rrkbG6zb0tVijVRP4iWn2g/E1uEtDooUwaNQdOsnxbarDwesegA/Qk3I7RnYZyXeam9Z/vm0LLMjO9M+Ui9GJJ3P7OPg4U+mXePnZFVj5h6p22syKQBmmwk0pCZDdu+DERehbzl0TMyeIOBcm4M2BcxSmmNNqborLm+kE5LzKvftc8xNJ0tW5ZQZp6UEz2cr5m0S1CjZx33h3EOe44nzmBnXmieTdk7HB9RFlRkLVD2JrZg0Yt+T/DkZ0y0U22FGoj2oCIBY52naw7GMaxGBvpaj74swBTYZ8dl6bFAi4m9ZjLPGE19jpfo5Fdkj3oZpV7Xxo5+eM4l7W3kW/Zhf6OM9l9YNWUstF1Ah22/gGXYsMxziPqD7SttfqFsAn3q2JED6OyC9opv2YrZtK39pJ51l75E71PMoM9T9LnHNNNnfJBtipzgtY5v5rLBdr14v+MZb2q+oK3UmUw7sitsQyyUddsHyVwrveoG0gXaGf7EV+tcwIAof9KfwH+URCbjKeLwA8vyG0fJdpNNSgTJMVyj3bJOnldw7ZzZT6/s2dK+GwwwF0uWiHXGRj4Y0qWx0bYW5bA68eXap6w0KcxqveWgrdaMNsje6D09SNj0zifjxrjnDwR6bjnOyYquskVaqMwb2EzbU2WrRxDVj0Y/V5vSLhFRxOZWUuZSqkGBRFHn3TPxx9T1icJj8VJEpqFv6Mmph3PG+dKRXZirVQfafJVnRz6pZ7iGJ5H0cue7UP2398JnWIRt3bFf+58puI/f8+HA55hrv5+XTkrPFtAENk9RvHt0FLzsB3P9avVM2UBnX+j4YOqhmwKj6QNJHoB9qIUx+qUME4yM9rq3e3bgHQe54jeKoPXhQKIzY+zjpO4JByR0wUYEDViPJPzBFBNge7RA4tTeQMG3BGt/GUwb6g77bDOJhIsB0rKUhhiBtukaRlSWyeKChFnG7CUwqvyNiCJcRkER1DAVLAZyQ7N5wAFxvGxCW0ZCi0PE/PcCTR3C5oqdJYPMmkB9KQyrqxQ7Kq32pax9wEZaVKOYxCvwqg7e0XtM2at8qNUPVCRD4CRJbKd3YAd+IY4rh9oN3uZ7kPYFfwcXMbcX+k0BugloLesrZfC2w1ulVbIKkRjGRottNd7osg7tn/lEaQcXCOfCUzw/DZw5vNdFQNnCpwIcQGxja6JWVbOFAdRD0DuIKxs9GRZPK0i/RsqoSE0NuZHKtg3b2nDmxeGq3Zv/ii7JmlNbHwcHGyD0z1rIc+XW/5cPIPi8GDBYNlmg6giMdxnFCGtZ0fD28Zd2hbESszBFsintYHPOQmMDOcCNlwNhLkvU5ssOtj2cK42kfaBvN5CV3TKj9KcMxOiyeyUMAAAQAElEQVSkfjk7NvqGcb2Wr+iX4wAUHfY1uqCNRySbZ6qaMspRCWFcvCIqoiG8Y1sXfH+hvQsvsjgWF1sWr+Sr0uDl22VDwofNoF7HVDuwmLeVMxWVKf2jf/RJX+vbFUma8oYARvhYs56+MR1244AovzfWMmMxrWikKS+wRB1WCa+/WlEBnaLa2NpnTPsSPlhFQouN7spil/nuIY+X8Yf7d/Hw/j2fevs3U76Kh4f38cDLuS89zo+JQ9/iYXJeODzex4LOLuYpsvfIxL4GsJPh3ofEee5Fg2NWUxw55W23Lz06eqUXbFgW9M5LLBxIO+mOXNA/RWJzYPtEu357RPRVVt7U51DXvMwxo6sjp379qn9xEz5LdHWArTmQSZ41AzNuD1J4OcobZY0+ionUdibaWIDt2Ual5Gf6Ue1zcJiXHpZV2zHG3dHewFQefsIq/cTSIX/cN7Jc5kyrMuXIMPWhDPSF+VG24IdpXmLCP1H7QKNFsPYhsbvPM355FzNjfQ8WLmBEX22uPvQ5lM1Et6Ce+Q5/Br0vMTEOtlN+pRX7U33RJGG9pO8gW8ecA5A3sGDpqzvehXtmYL3A3kpHpF77OmDOWqNsxDkSY4sLRFUBJiSxjVRiVEXwnY/S5WDVaPN2kMqJIWuICxI6p7xU28uwZdfDmKGMoEjsvkN2o1FBf5UrEcYpS44ux/Dj4A+5sTc4J+RubUsLtJh8L+x1nTcqpxYtxxgD+sBePZ79aGWS+SGA5dpUwCedOeB4N+aVqD6hx4ClKJGiVstQdmFPWJiLojNfMhl/9NjXQmw/tIlNde7gU9MrtmjvllJUgpmJv6aY6qDdwnwcftRyyFY5VYqlPi+4vKjz+VzMwFbscW26Xp33rlltV7d1k74GxqYZZGtfgE7mfseOzCl60aQTcx2Uvxq6laN+gtHe57FjK44lTKeI9RPpnd92CoKelo9OMc5EJ+bUBsqYgATkCLSd2IHCYDLjE4apGqgoIpGp0CjLSNZpz46fM8Y+lzG57628JFXfSBlP8h39xWtJ/eAnwS1oywBtSjCgzhfH5Ca1UdZdgb6yuWFmIdF/BO0jk9kiqZ7RiFtUXp52YXuCYSPyU4a/3nlENviFjBo761GfDHrVR/vymuXKmgJ4IZDCqyEymQfMdef7gPmXmJeF/XeJzlz5IrY5ZapOUbT2TDFBbzjOv3maS+/UGcM+xyKKN0VP0Dsp2GzUlrp03y7f77HtPvqyRF9lZtKZ56h29wX+BvibTFcvmFZUPkc7tVZoO8kn/hqYcCp9aVPoczKBR2OUQSkHB6cSckVDbNBJ2QYq7XwER7g2h2PQxHUWWfe1sa+c48y58cx8PHN2vIo6q7KmED6/gmt04IVaNI/AzGYNEqPvInhPuQjo7dzjfCdbs78eRoiTQaGb8rZuYWLXddsHXecA5chZBqg0dFmHdY/tUXUoIy2ahkaflBkYOrAXMVSgb9CUFmF65cOQM+9L4taGFRDBTGICY4B7IXA9dIxMk2RcWiZ8xpWUgYEmdj2tctbbcMEQhoUsrePz0eYZU21TaCZlCPlMegHqUlJ1lYJYg/UOwC5NKbhng+mApIBQdmK+oejiodHyiT1kmTtrY2BZOufTqTCha5mnmJBRtuqxz9jlI1RcZdgz7L3Z+LIf8FeZY/0snfjWNPXvl9CwfyDK59D0w/ZNBhhMfMqhi6lIe/jypU1DyjiJNrtfpu3WDgWu4xsiynYaxeIsMwIhdFVTprRMwhSg/d0BTFwFTEw/AzVGoAPWQ/DKpB8TB112Ch4UffNRj2byNXGcYCiEQ1+N/0FBdYygeWIDFG3IhaKFoigYuVsr68RWFgw+C7jsQnytae2XB4Chp/hHGavg4JYx/Eu+ZeJm4eRokduknHrUBHLyFMwDN+VD2f5gPMh0ZUpP4+GBTlrLDNoBtAlJvAXHZcPKOwikdcWYHSjIuE2ajYbdNmSVk9tCpaVZvSDRhxsIWbJDX0kQ6TsSA7IISZUrh/9vcRUoU0Sr+BiN2WTfqE5iWYlXZA5AJ/aQkDFkNTnyI5arVTsgmA5seuiFriGuNxLyCh/QoHcwCC2TMxKAH9D5As6BDVmHOjep1nscMZEfGLKdw4V6wp9GJEi2kPTIctEy997Wg4+OmPrwObsuWY/jgWvHhoZG/cacasypxtzbMKFr05nIZLbowLRAS0MDfnHNgHM9sFxDp6gDPu1TuomhJQK1BZm560izALuocwEOQO0j2Gy+6JJgN6Gta4G2eOBeN1Bv8JFhzMjSPDqpVwGGetT9GsOChm0iw7Xae0YhSf8j0v5FvW4cydoG8QTATcsqd3b1d5h/7v/yprsys1xOWdLWfuZ9F0huSnZWV884sRCBQCAQCBxIQrJzB/OROYH6MmUsGnFp2x97O2OKa5Itt97+9cWXnvi/+ZZ1jcKxE8LTkHryuRyREUkSfi6jDVB9NC+F+rZ+9HHwUnjho2+saxvr2sLjt3VVI+1ZsJrVnQNUIMPnwr7QPlgE7Xpdmv2IyJCPFT/WSxvLpS2Uhf7knKsFfVHQgfkOsE8vMEmTRQ7jUHdQ3NKm36v5n42k83wZLX0VlPFXoVsdld4K6jwtjHshHoUvRb1oqKDEStm6kBQZMMTiyjpDwjoi71SQbGMdEp5rVjlbUiTazroZ7UI8hL51fOutaCqWVvihPyvzsvLS/8DFnj/xfeDS6LLBi7R1rC2+10Lbhelamh/+aZu6tS30M4h79YEO9nEj8YPOBVNtxok6xlD4OIjHjkZZ/XnpcOWi/5p/V+fKfs5+0k5Ae6jP73lBcMsPLBKERl2nH+r3XLuisF8LUtaFsch6lUeOw7QwEVGSHINsjiU+E7ddh6OAIL9lnUZGe/32r/3lMsH2CmIEf/DJXF3FojGf0mPv0UbecWrHujQnw2Nyuky+Zz1MxkT/d7pE/vOst3IdbtjjXsvSjIUo4uEcTr7iecbPnCYWxi/9DWwV3fSsW2MiMs+IbbkUOsP9OGl37WAxOoyXxqdkCxDbUPVSizH5bgGeeuOoSL92PlRh6612HcqHDnzPuJdTvTYFzhBwEnVYws+FF/iJhWUgOlQnhDq0i72ddvZDNc+izr4LrcJeb+77QqZfVb0hnKCpid63kLim5kvEIcMp18XH2bfdGSwn1uPcB+4fPxbdG/M5O22qXzW71o8JpcK+6cWOKU69wtU+4bxnbVTz3c/1IeZ6QZY15DoStIs+FEMVzH4dqGv8DM82Py6F8sYfmtDvbHPnN1+IYTFHc/32NunS1tNZYps8w+bqxKIxELB7qtZIlMhtcGDKkc56GbTepz6LtHF8Q0r/hV8V/6zeGjo5DvyAcTbeP8JWZzD9mVdlxuYjjJnwIz3vOpyV0rseayL9OqZquBZob4J6OiFHy8n3B17oNeCYAtoyFBJN1IFYCNBTdwM1M1HX4QQkKTxyC5PMHOtpTUZCRmruYxsIpE10KjbMcVCJSHt3/CBgXNRubjfsUvL4lZxABFgemSoPMuDzxb03wXcaFzBzT03+5rsssWOCsEN78vn9GoYMg6y/G0azxk9U2Xu4JgCtZo49fca+f61o7mP6TZ9XVKjHx/nMQxG9+MHFUHTf0KU+viuTj4y2lKNLGxIstmCiu9EEDbNUEivqt7aJCbbsN/yhGMePjGUDP+ciPFnnDDxAGQUSMaKf2TcXbaxfn/dXfrjvD/qvzy/tWVB+3cZ+C8Un+t5zAoItDMU3SpoN0EBG6BmH8mt7en5qX7/+3r59/dr8Nyu/f/vavn/71vLv+Phv+cC/PP2Rf8LAf9LAf+vn+vrSMvdb31cu8p6v+PaCHJo6Y2T88OsYnks0qKasyAJi4TNhnqHU9WpjkbZtiTKWzRZeI3RfAkJah43RxhAKOzrNXQLqTzDro0hGD7tpp3nytJxa2PyBpxHJmuYGzF7qSM6giH8NFPWlXrBgdkePZbYGygyS/E9STfl7giHEynZQNDmgHw99awC6nW57xS39Q7ilNGSh6EuAPLL/jv4TJatozlogtzBBL4jg04/UuPMgIBq3Y5XSBK3jMCnKAqL2RArvM3RIvKhMMUNlnAUasgoWhMVDajApQn6H5R1O3JRXc6H6EjNsx0NuAMt7fa+K7d6KjgFlmHeJkWZEx5isRXVvstPZb2/FC9gBfC36voN6ZepEXu2H/wqJOhtQoMfaADknnUuZeWAOnAcRh60T1ttcCrLO0IXFdCfGYKHPLtiUHSxLK3w0blXI9ZVyxSc3gzLapXymDXvvQSd21fYsLrmGEHDOsXpmZN+QBRxQ86cM90PVl4RbfqLBKkTPXT91GQ36bxteX545DJ+a/4bP89MzH2JP4DkfYzceHgGHqg8Bup+p42+v5geWh9oY1RYOpw7tVVkfxxhwHg/i8Dz435ofPW8crm9corzxoM1f73u+Ir/hZhq087rHJGVTmd3huLaStsM6T5gI/0PWTxKVBD2F3Bii4KGJXziy6RpxdFJCcaZjuYSZ2a4UzZkxnjBv0aDpO2qVI5rorAPWUG3Y952UAAziG9RAryaOIGvpDvu5l+TKbPbNT3dc77esDcZGvBJGMtIcdpi7z2m8ZVqqrGH8ZL5LvxZ84jLAS4F1/dRWsf1WycpFgeXFevX6wFKlH+dswtCdvbaXqLHQ4NlrI3Cf0Zd9jrUVscl+gxay2mJDcGiXJcdemb89gzUStgrA2ZvDvDL+K8yV9XgLmDPK+rX/2wW+/LwSPSNCLS8Xt/k3xDe96MLnZebltb34YsO+eoY+8zJzJeb2YZ865ofq0plD4xGfF1wWvdXxIC1kgw8wKHrLOtpKLGeMkRPPkbaD0ezxbPxUEw/pqBin/TR0elX2ZK+Krj4IdaiAHZCTDnp+7LWtrdRy7PVqxRxWYWsHXjd0W1EHzVwwH4OfPpdl5a3Tt4l2kMoaquZ/FLdkndiK1O7ce4pOB7tQHujfDgZELdbtO1hwrwft7Evqznryux7rkvVBOFmv5g2PCrskjgnnPaBooiX2qcem5R22jB6Ma2nHdTtfOXgaC3Wqdwk2JCdU4tWxLxyLKDTSAP/0dQLhloowOLeDC4uNMi8L+2XhnFmh62VpA1r47HkeCj9l9iE69gRkS7ctLokIe9P1Mda1rVwkLmNFS98YFvvC8159hKRiDNTRR+EDJUyQ12j73JW8Zwt2x6J8RKfRjBMLG1ui3LSDTvQYW42+6RZjR+GI24LqctRp67atg/3x5v6ewO+tCwlDkIAOTNjVgCywhPHYTvyafU1d22bu0WP6yfe01e/F0Fi6zyUywsx5A5OBF92ADogNBVP6ZbAtw4kJlKH2F5ixwCTTH9cJOsroYMrmuUFPM9E+xulLSpghvbXEE0J9IayUp9y6FicoawWdU5iUgHixUci7ZDuAzbSjPV00MdUQwPSCgl7FsDn7kCXGDIR0j9/eFfVJNAt9lyEkpb9dbnnnN0pX8WMfbyGYUKGbEdRJMmDLWAAAEABJREFUzKcfrCbiy6MDn4yvsPY9dt9jgGmxvGtMO7TjPSmXA3x4+gH6EV4CMp1z4WJjb9/2geGHexBL8YUMtz4GaLbapfqhPoqzIvmsVS7iM04eeyj87XiXiw1kUzcGMIcN0izdc8OeqSec4VlLBZpQoCrtDpvapexYAiyrkiGrH/RWfUfBg+288J0iZx57qTpyGxI7QhX/fUd+5j058P3UywnmIX8zYqfb31B4of6FevEMfX7+3u544X16g+2A83U7v28wr3nXZkxefrxBd8x3eyKIbH92hFrebLzi5xu8bW+8v76LUSaHyEgTowQNwXt62LT9Dvq4gt2e/JV+4iv2HMeV95wb75OvtIkf+gJv/ISXlOq4ZvNvNTJ++TNsZ/vo0V76xkQcoI83+rB8Q74j6+9PxqTOy/fvXP78o/3x7R/t+/c/2tMf39rzdvHzxOXPvAh6ak8vyF/4Dgqe+WEy30Cvr5y918B/HPr6+tyekfk8e8WHNzcclEAmlXnOhTbf2+AXnmOLVIxqY4xW0KpqDZC3+Ye5mCmjicx6FBb0RV+X1n1WU0lV2rtkfw4aUjFX9eRvlAUNsdCb2+oAkpk6Wne0Qm9WnPKCL/QErEmHgOM6oymbm3OeTTu/lWyqDsZkp+EpgKdxSw38O4ouwUqkoKzPuQ4Qu5H9O6fZ3LSPMx1HAdU0ecOFDUzg7QOmX5wCyCdvqw30hYGt8Cdk1znTQ1W7R+HEOL5TcbL/PMe+m/KNwYv9kJBazsajTp19jHM80weaZyjSe0f9zn50abOl/Qk2BxvSjXplE7jZbpTtL5OhvtaoOzqysx3WgWJez6D4w5SX80jFR5donsTRGLpn5ao+lA9mr8Yd5t/S7gvUGCkKfmwScTLrgH0Um+OOYtlWXkh6TVr6DA+hrmdcRbkQhIbvlDqmd8Aeac6VRVwkrOYCifENXvnoYzzE/sqhe+NwvXFAX1NHZBJ/6lnPjjFA5pxdaeMDK/+y/dN3LoK+czi+tPzjv9x051DG1k1bdIkJc8ZSJyyttgeqv3ngi/j8MJ06DC5t8ISD9JabdQ9+b/xfuJ3//sSF0/Yv51+5gPJhobdpdGS1xbUxs7VJ+8mH2nhlfc4vY1QxvuO//Fz/k9vzW/ToESovKKW6yIse02vmmrFyGI8T5mGOnPoGKo3MaLwPPjacyw30pS/OpFCzpaE9pfRj5twKx7LBmDJY1kVLT/a6I0L0HP+VB+qNtkxAuqn4qc8TYysPfBAFbcrworAc8LE2lAHESZVxwdJpmqhLbIzJ4EElio9By9oUqNBgpvg/2bi7s5MWqne0dNAhEzCpn9Txd7MJ/TKwARlxiM2yOlmK1PAswAuYN6bGaTkjSmRv9ASJj6ixDbABQ8sppr1xzj+gzf575WXwmY/7vCjCX7OHUEWPXCdwmxcBYlrEybhUzY90eXWKMRSxLnSM4yCOO2ZMmTs+dtVruKNpfZj7floobOYFt4/GBgp8PtJ5a7RJZlz71E+ZilJfulRzb2tjtqFcNBTU32ULpU5RwOOz41ocm2Ac9iA6GVpNZHzL0nJmLMSD/oZjQt86VJP0Wczn+tQrfEhc7AveskiDLbuX7XUK7XeJPty7fj6Wp/6PuZGuVvhp//axgyBEvTa7Zzo2P4+xdsbRq+3zIq3CbtATSyqhLYjhI2Plsaadb9SpN+a2mQpUwbBAORzeZgEO0ZFqGqWxffbCl22eKn4uuFPvQIOjtUy9GyNzSHvjat3ELfda6d6QTWHyvW1sbnasqM2fimxp05eC4m8T/bQH04KsUw+xDasqNimGYo/ajCNKlMvxRQ9b6OnagYOhopVZ4sZIOCfSNTLk2IEhwUevyOtdP/Y/X7Y1iuopRZKsn6STjRh2nkP3eYbTJOitWHtV1dyX7guGTv80KmSQWZARroPtibZNhrYCyq6hG+8BGSMn26S2m8DkNHd0co4DOiqgUbIAFh9h1JcIKlWbwEeYGlDG0dQ7oDI4JZ/HV4Ix8co8vPJxfmVtCbzN2fqW3wqcYyGCjGv3ktJkYSI+2f6Bxc84j67PZ0EPqBFDZQF9GSeMzf6sA2g5duOqr7ab9UpsqIKgvLdldaWGeLQdnIGZW2JSYJ6HOLawRzsxA/ajpXdQ3pGcgU1STKcNZtAIK32PeHIX4WMKodSRCP4UJZ8Zo2EU8lEIr0xJCmHIrEZw1CGaExOGTMchSfKCgj4DEgVa4M8R14NHTq1d7HrSYqQBQaigE4uJYWw9Cw5Uph4zGMNLbF/ZF1cuHq78MMffUgnPD3S8EHp9eWnPvCOL8JbRewYv4vtze9mxXSqkHW2O92rfEcBx8UKfbyBr3n7BjR8euT+nfPp1i86NfcAqg3/j3c42U/cN+WtT9kMb4++lzQlsJF4LsasMO7tvr+yrgHfHyD5Qx53vBP8dUC68/IbY3+d9p/f/hvXt21Ob/5fYPybl8mWWv7Un6vJDZ2Kl/YwJ/5gF5si88V2DX/hxC+Dx76YfjlkwWTfOBgH70+S8L2O0sWQlbHOMLdrb5/wWYS4ZwwuXdn4PvTBHV/sJXpnn53wTPb18by/gGry0a+actozhmTl+4lvGSyX/T7hznF/b379u+PY1MfC3j17UA8+CC0Qvla5cLOWCl/dHv+Gur9d5aYgPe5xf0X1l/V0ds+vCeGzjcCwTWb7Zqu4HRkpU4dCbwo0nWsVzUDTojhl5KveEOgYwimDnI9hEyqiaydZnbFJ1pnO6M4Uz75ANbMgKGgugb5D/ETRCmHxmBQGzfd/a8gLhpAMEU7/Q0xlI0sYXAdjR4CfU6GbvoY33kn+x5IPjpPpP7NR2cJ20D/bmw0e4CEKJKZNrfN2w0hsHRxaJOhxikW06EGz5wBKw/12ige2nvdcW2y5CPmxegBvIBTux+zIXhwvOtm7QA/oMtjUEoc0pjzvOy44I7lm08enKuOaBrE/E1g3heLFtjNLiFONyXrWZii2zfscmIvQbRwXJsm2ztrSx1X4k+sUwOE/pHf/egLIbVPkOy8oTIeswdHdrmxMFOxgPKkmKYscM30i411nenfqCtpYXQqQ87w4ZQvh+R8FuqVAMaJNEXcrIOy9pvaqlbGXfGsWRjT/5p0RdwzT9wB+EmKR1bUBgYuw3DrA3DjgfAD44PXSNz3WfS+ZT1Z9ji9VWWZwdszcF3Yzld3eU7iI7Z7vMPndYn7UqI/bxH5Rz5Xhp2PmaMUJHHzrtBIQxm0/YX8D8SdseOwOEStpgI5RyEoqHbwfPejc2Ahtbc9TvHF2wV9HjLLj5cAEo4Ccfa/SxiFHNh+NSPCB9SJZ1G/C80BELdIKXUPh2/GEODPEGq4rJF4PCDsuYoxWKJDYJvJGqiFHFr813yCyjAk8+E+2KsaYAz+SS2Emsnxmf3RcqORsyh6HoEDfbFb5NWrNfCnKDftal2uAl+8BKTASyNbi0dQWLmHWXsTYvAYT8/GtVl+a/l7RubWOv0GdQ86OHfohzsV7plmMAfxt/8HE/Myi9T6pQz4Cn/sFvatTHFkXHU/al/QAJ5bH7AI9kxptGO5/92ikJdQhKST/AWaObg7QtppElqnC06eHrXlvISaxIZpEzEt6EKr70A8p21O4/tgrF4oOxIpv65I2GJDjktiv1ABUWgxTh0EJc6Fc+1nsV0qLcAexPU79LtyVms14VG0vm0nNAGxN7A0rR6TV166Q7jrHEJfpHmzFMnaI8QS3mCsw0p15HiGT2f0sfjhuOdmc9eWJtIw8Eixu0iFuUZj+9qnXOgM68Cw1VUwsVUoftVcznByjbgFrW55vn+tEnvlJR1TEplvjbCztFxakP97ES0ckKnUY7VWQRZRTqTfDsJwY+R/xIurLfr5x3Pk98rmS/0Gh6AGPCL7aL3P+PmOcJ0ecYm7GdPxCbH2Q3xn7jg+VqP/qjf2Lr7ejbsYPK+HqTur49S7w8HQvn8MK54TkCchGLbhGI0pZ8KCWSMSL4iY/i49kyCzPf9DbS0uYoTJU9jzgZEinkfTpGMu28r5wlfHzXR8rMLLRYSVPpfW5XYkqNMlxiadyv86OQOb4mpsy/p8le70T7IUuTc9JTcZdZOsMaexVGEVCN2SyhUFQQJb43BDf7D9CdUjRIKM16/EWej3t88rdJRcrKUYWQz2tCpnWuAWPDZerciyN7Jethk2f+eVa9O687fpMwQKoJ9rE2G+1EQSfoMrpQEu7ixubrxmXQ1O1rKOOZv/MaDUecako7nXYsbeOBtf8Jfbq3omquGSpJ7Y4OL9AowNw2YiyMt3T6lImOjaMt6mnCgqM3Sqbdq42qAEhWBvJB4sOeY68NnvMP4uGhPfo/xvj80Pyr0v5bg/6Go/9w9/pw4X3g/tvOkY21jQs2mL99H1fmgR5I6XDPcMlRpAg/B9PYFXiPL6MWYrG0Bu+8wRgNzhwigD5LKk2TYVud8pmChSaQNWJhOlOs08TKCUxRnunwZxbnhKFg7P8MV864W/YD5x/vYp69Yr7PP3NhAri4eOEHzM9csniZ8erFiZcsXnak7ew5vmW8cLqXOtbmB+r6tE/pbImrrBNc3T0/aLFAsldqtPAERD33od+ur/ihTy/fX/gBuJc539srfr6AK+O5epZzyWX5+Yl65PJnfGdsE1x0PYGv/2hfg79D/95+/x0qkH37Rr2/jYSebV6IhRdJiRnn2usJz3xn51KJi6Infkju5ZIXbVd8yP/E4+25eXEk8o5vDDIfr4Rmxxs8YPXc+CnnjiNAMIZ6B8WkxAjuoKe2cy1o/4btE05nxE1+m7eaDXACB1m+mDV1M6Yjy3NSvKi8JNWcrPBsBBZ0gbahXCTwoTtPudFelJMOBu1FqSPQOXjLG2zzI3rbZYWtAwhrh3J5KOTQ/znfGdMHuGF34EsCcsr2fg571BVjgMy+wmxb4D5TpzoVymzDme+b7COZcuZuTq4Lx3lDQOIMZsLpktxdl8Z2HYamhbMJx8wQ0ycJcfwq/BcpU/s/S/SUpAN6ADgJ3cxw0xT1MrPLfsRc2Y6COYMi7nTJgVlfyAFj2ef/UDgxN2Lks9BD6T1Y89Sd1390bbv5uREkjIk8dqDKheX7niHk1E0ZHuIXAzSBDooYT+A15Y7/AL3d/7K9cxAGrV5t4cV/uYy2jktbLmBMfvACelkvTVq+dGCn8cdYvx9nPKXmQ8I2bzAtL6+2DziIkVfhACktWF/ae2OBOZf8+GKuPcvUOWrrmGqjSd2MlW1mLGLFrgBj2uymDyIgtbvGuKem+dQr9l1ReUff4pZe6YvR4geMjQ70g9sYdPRHzA+C7YCkuoB90024hk8bs3EVv+l4ilHshcwSdLa3IBi74d6haIN6hUUBwVyHVDuGnTZkJKw4QFpSIN8ToyWkW86YHLex3+vvFAvvmx5V9HjwMpaF/NZpWIbWcDI+ypdzEWc79R05KFQoJaU/+mUVZE+wNva9FbvxF049+PkxtuvHAt11IGTS/6MAABAASURBVF9mQdF51dIG/Y/t5W3lZS64rG39GajPvhmDfQPYJ740rutDWwX1ttvtDc55n0Vi9ldt98A1c9se3AQ/Pjm+fWw/o+f6rQHjwiZGGc7GF2Na4PuGE0+cSzhmGtT2ojpCO+2A9R+BPuoEuW3gjDvmwTUPeHF63fBx7dzHgt7R7mwDu6dU9kfspCdxvDKAPcKaObqNGgvxEebebuq4nt2f+iUcBEsFzY9J/SJuorfM47q0nIX0Y1uhrTl35zFM3l8VVyfIxGZhfuyIcgfvk5IzmoNFZY6LGnyYvH5SkWS/7F0OSs9R/brmMv21vXIx8cbL7A79VuYPjeRpsn1c8IQiIG/oWxffLe9gHO93VDo2jLSfbed61hc1rcdfSK/KOVfQHf1wv6OxFagn8JT3UVuX4inTPt3iV8bKT9KvwB9EXXmJdp3ZuzgaoXvw/yLjjJ1VLRNhlxGAw6bjvRJb6Y19fM26fp2XFanHAg1JMPuYGOs2zoJW8VwUnCdDXLj84dwZJ3jeJBLqawkTkmA3buHgt9Gf1kr64ozzUqE48+7oCTmmQ1tp6AxsMS5eABESe3IC4AQEdikUv4ce75hjv5vGDvG6bfOlbVYQK2y30KcbOEWCr/e+2SFwTO7LAznDTmddxo+tmv3PnAIW7/ze53t61rrXKL2X7jaQz7RZxt8+sf/bmvM9yrlGzqAKNPxrnFs0TbtY3jPr5aHWq2sb0ZDtsFzaAdKKvW7Ld9DGjllBAE8RnzLyQ4k54nnrfnJ+fO5QS7IdZE+scxZCSu9qDjtUqQP8S3sTjfEWQ9hBWX1Ujx/2wMfufkCdfN117mHQzrRRCEnY3svQ2RsW6eRDZa9q7q9le2777M6/jccl0KeHxxasa/sELuIyL4W8GBIX9MS6Xtq6jrZcLm24j2vBhx30Gx/a9uceqenvaEWbZVzSfg0/ODPB1uJHUqm3zbq1Wwb6JYq+B89yaIcuo/kuPhbLE0ZlR69qttUH/aFhqmpfUxsdnB/BdjYdbei3sCGsr13PeD18ag8i/xeuz+3h8bFdHh/axQs2sBKvlUu1qfPYvGgb2h8PbYzLO5T9gF7FKu+tkQeEk+V1HEucWNtqMe6ooU9ASMRivbTLqk+f2+Pj5/bly1+Cx8e/tIeHz8z3p3bRJ/q+XOD1HfnDOv/nGRfKATa0M5ZLK7DUyHz0ok/41gb9VWvwxiWXUcxFCedjk6PEysBHEsM4xjDHw3OG5/GVwo3n+Zv0wBXdK88asP/bRV6s+VcKz/DZaBsiEvtc6NAVpeyuH2j2uTo7VN6wPwa8TIoegpzbUJzBIP7CK/PMYK+nS5pbAeFAMRfWSOfoCVQKrTmtG9sMjrBWRC7zEVTUNESbFMhklYKiASkq0EwIBWr+ab4ZYWLrp6Axqf7nwJ/4IKV1+iE7YgJv2i1HRb9P0VHXQItMBpu0UY9JQ2ZzQCMaJzez/pA2aiYQbemNeRS+pNNDFg5VHsKQmfCKTuzOh1sOFjZluelr4ezoE0cZGXz5cBa2PWManXm5dXcowgfIzJVTIDkU+y8PtNhqrfhYGAgLH8p+ROnr3gCd1HfiswBpR7jVQ0ysVDaFPQokNVHN/yYPm3aFPSQ/pNrjTFtcmH0hc1Nc2SDCB+vNlyBjLOiVHYQt+9ULSrI/7JkI0SOdWEpxa2aWxK4w7UUSUbI2D6VqhZMHv2xlxlag6bcNBVOQl27Wg1TX5ssv9hmDKncweArauANZB8gdbrzQJoXYQf7ermsRYerlZz/qwFnxp2BIR93Od4Jj91Iri/Ht6FXs8aGYPYB15sn5io/b2Lq16kk3pJ5AZC55ob1yYMunGt0K04lxmI1iqYgsUHrEforbpkRVwW5KlGayR0CyjAb6Dd8r8EFU9suey6VDt/1t/sQA/25+oPPR4ofeG+O6wV9dhzxgrvk/8PEBg54fU8JfPfWD8Iau/Ymta9l3+DN5I+4FcDDjKf0j9g0U60sPz3hnlELsmu1AdujHVrVpEyllCvaGVgf0jmzWcxbZ54ZUOncy+/h2qmyHsjM2edw59gIleGMqWERzAyPe1O9Ef47S5iPl+Gg84p9+A+QmRuawZEMx8Y5OTW1tHepvtP95drfbt5gVpgrbZyCKmY5c7OUIGSeJbl33N/bNjq2WULDJLUTHvWXhI9zfE9bQC8uljIbFH1GNOsUwkBmPvvnXkZgKG3k6ZpZ/9G/2p79qNyLQq6VNr2ruJdF5WVvG2vyj7sR8Rt54wfInijssu1fcO1Pv3sdenh5prTW6mQxn3MZMgh+4M32B6aBQnlimDnNsXwFr78Zedn/rSy5EfCF8ZT/v+zqUnx7yk9nrC/TlqV03vDw9N39F/eX5qb1Qv+NqG86DG+fDjB+XSpwXx08s4W/bnDsuXJq+Jd/mXb72TAYwls57w8JzenBWFc/trsoOVcL3VlDUQxuzHp4sz3+eV/mw4aV6IGvsHRYcLbLYsjDhPkaX+j9LarfZl7bs/KTK6t1KclP3ME6RtNVL1Jnzn2cJlUoyXwbKMnSXaedn8DwRs532aGE7QQPINk7l9Itd8i31Vo7jHDfiVAKNAo2694gwYdS25oJk9J/dJJ16P8u1e8ZZJzbJ8hyX7mPA7qGHz7jIPGBFBq4FDHVTKnRcO8L3z4U1tKC7o+BJaLOy0JXHGuV/nqJjtiHt4CftiWfF3s7rWZFNHO+fo5p+6Z/P4lDXusDXKurBNqw45TzviCDxCUfW6aO/75+52+30Ks6LQqfOJmk3Y5bpS+ljtu1Tms6ajo2kFG3HFGEEvW2v73s+Z0LOh9d2g16vnCuhnDtQ6zWCa5INWgSOLcA0Rc+PTWEjOIQrDJEyPLmJJqzNt3blTJqwzzNm37OOdZozyr0xfdRP/RK5BOed6E1gmBHeVyFlOrLLOXw496DvQ7bzhx2Wp9/FvFTzm2jhLFrGaOsHLOtowTJaLepDOzQYbb/IzDcVOqOox8YC7VWZW/kAeepti27eIdEpwewXaJ32lqvjm1ig1fxj/eSYZ3WwsUB7UQNQpALNjS/666PaAs340NfPhXEs6HTkO6JzYfzi09pW8PDpsXlhloseLlH8odlY13bhAm31Igg8cOGWMpcrCxc1C/UHxsLzeKLVgm94X6DNP3Pe3vhhhPM9Zebz99JUr2a81rE2+9Ofxy+/NPEF+uWXyT88fmmrfvjDPHx7fPjCRRH4Aqh7fEQv9Esus7Tz6fLIOD4DLoy4KPKy6MFLo4e/NOknbDx8+tIePk88yhOPlXb608eKgwszNsdVNVoNcQkdjLcYf685Xs+Hff09s25dh6/+RpN4eclfW/O3m55fru0Zmes169T3A9b0lXeC2xt74ScggI3dCP48sZxmJe6QmpgChiFDH57tZzliN6Cg4/0QYauhyx5TzglAwcEhwIcp03FqsgExQmcs0C2PkEoPo+u+yf0AE1RiYebYhbF5Wob5Jxkm77UU9Ill9U6WAnVHH3TwMz56P82Kc+0UImz9VA1h4TUk0a206kjuaMxIoTA3f591yjZY39IOpX+W4gMZieFEs8w7OfCQ8YA7Dq9RrdIHi5fF2ataZ+EGswmHFj0rPwObHSQhRzVssqMwI25M38nRp9MmJtthRdEXwKdeUAFPJfFQvcze6RQ6SGM+h/i2LjcB+o2oTWxGMFcTKKWtmRdX72Blb616qwC2WNKIfTG/g9HxAXETrNFboBLYJgARBY83iClzQ0YFORLqJpMWiCNTJH/YzF5Tlz6tRKsyKJhTss1enDzzIGPT9DBrZ1ts+eEhHEM+OK4t4/MWmnbHhxAP6/iCrvuJlgTEfDpTmQutEqg++4g++zo2YvvW/LjxwPPfWfHXMf1AeeVFQ6hn/V5n/cRzPmqe+bDxV1SffUnxw4ay7W1n+1flWQP0j+/xznJid+Ns3JA4UIuO6yaEJnuyfMMnP7JepPTzkr82+YIfV15cnsErP51/bW8e4IzNf0fmlRh6WL8i8+WEHujJ/I0j8dby65/oPoMrt/4vr4xLn+nDdsZV6AdRZNGRYGaEtQMYD0ZJ8OQm9S0xIRThmCMP8IDBeL422xEHdTF5rBx5GiFmgZDPOcOG7SibokPGFLMf8IldRRGe/BDuvC0EiwCRnHAMOyzHAfZW0xa0wABSTTZ49YoClua+l+d8WqDKbYubqBFfcsefUUxhJAQ+VPkB6hPnjcpnHjNvjv2VkGhTYBW93U6MmcWHNofBGHrV9BH/9K186CN3HOVYhGWAZjujKUv9W5svva/8ZIi+2TvO3Z9DX3egz/w6f7rXix4EhV7w+GXcROkbLyTv4o3eTMwS4yWfRfL4r49e0tsO+EJTvPgE8X3Gyf3rZYT/F4/8GvR2IbHv02fW+9yr7J+Mj1izNn82RmPu3GAZL1rTD9HwJYI9w9nZHpvuJd4f3nhZck8JeTF1Zrw4DNgS8My0yb6kkbB/NG0sJyjRh/Vwp0TM3/n+itmbszApcdR/tJBNrzt7Qjgmf9PoZgzoz37Unf7iBW2VXRnHO7BGfSl8fn5pwrNSvPqiSN2r4MUxFN62OQe2PrR5IOfQdZ73W3/6tdefBjrZDtngu0TAh8QyqgkmqN3/MNCZ2pRbKFjRocL3jomsRdcVBhJqMtIp5MfuRWPnYT8mGpE+St+Vie7JrlXagxauTtJgo7PH4pr4sFbzHGRGmfcrcxew5nwGzY/n5/bCGt+xy2Y9+3qL+fG84Jnh8/a6zY/r8Gf+608cSoYG/uBqSlKfY2KucWYRFXISjLobbtAb+yMU/6c+42c8tp+gGUZpGft3yrizko0T88hCjl/o3hO2jkJHsW9zvVNEhYLAVmzjk+PerWvhDdn0kRK+TT+ZOeTqHsCUiSOOfnbb9Jsz4j0tZHYbkB1tkGfCMYSYfE99ZzB8Z8Od/AirUEa642N5k9tHcGRND9p9AJviTwnxIG5znnb+Z4r4rv2tKnGGl0KY4BlL8pyDrr/9/cR3kyvni9Q5ME5ps2UOK/iJH8o3tY3ohNiKIXjhehfbfvAMOxAZnkFzdmF0n3+fL1fPRNbwFdzce6zjq5AHkUGvrJsdN+rFFbnPp3lZzl7l3c5+b/SRxc5gh1i50OECY6xruwguEy6Xh3bAZ99STNnSBufW4NlYteSSY1AX2bq0XAqto124EBEDfjxMm4P6oq+E5H+QpU2nQa+WM1hKkReQVtjrhHuBVg38qebZbNl/i29++9EOHVJj0YGZ+xjXnt+I6r6DYxXYjXYas2OJ2/6seWXNUIwPhd6BhnK/4539hYsS4KVYr4UhLK1wZBBDf8voclmb/FJr68S5ajR9DLY+WijyUMdGXzs/kINBe+1kXrA9+UsbzMsikK1gXNa2Y2W+xbJOvbFc2oXLLdsIL9AKWfWB38K+F9y5Y3FMYzTjb+ypTPg8v/KmcFqj+1qdlGfFtmZdm28Ell3DEr023xHEjX1g3Q42NfXm4tZunRYBU9xXjyjJAAAQAElEQVTpdgMlCkm40zfMsn7x8oLKfvUGmyps4UPq7VBGemMAglMEkQvijuOQ2nViqxGs2jgctS4PQRzOgLf2pwftodzu7e6yydGawc8cqyd+1iNgXAl5BPQSqvyfYVpk8FN75ikmm+V/Ia/4jv+knZWWCxWms7B7FYt8X0jVUoc+CQ06oR5hO4Do7gUPAxXV3PTSflQbwQLdwKJ0IxRUnd5aExBCR4yYaKzdj3fLZ6BoPWQm+iXBawUUuFtEbuq4fcdAp9DRVSpUmP2xqN94cRUeLFlj1tK/xH7dDFIWHFPHTLqGeBhc0bnR/sYhf1XGenpDJmIH3jYBxmbsbJ9hT3GEsd4KnSQZUPq8jDY3/gdalIMoMqQCDXRMCHi4c0KTInXapVAbGnGh4pSmjyfBZNEPg4nQD5n2zqJd3cMzXfQpSWyIpEMPyCLzAS2IW/bBxsem8YXRQtHR3SbCU8oDnHbOjYeWc+pD+JmX5Ffm2Y8ZH8B5sPPA32XSVz5knvlJ97wN54PH23EeMn74TNk1N+S296JIG75Ms9EzGtzOxGYs+hu8Ms97PJlnxnpyd845/npJ8/T8vT0/fW9P9vv9qT19f+Z2/ikfXs9PL1wGief8felcFuHry8tr8/88EH8Y4401mP73sakTW9r71vy7wSIvJOjngyFtXnELP8mNMYfm9M0CIFEu1pfok/ZqPlydC5ZU84GTD/UUepvrClqwoABGWkAcpq/0S5yOsxtV6wtlQWC5nHiF4Nvu5ww0mhghv5vt+NWbez3gJWmApj/o2UdJzXZwCmhu98W14oey6+GN9SL86Yn1PnOYYC2AfS5vWMAyRtz3eEkZvygz8ajfeeuUaWtrNe2Q3xN2jwJtGflRnIFpjdhMmfktW0vuqKawD09KMeluzT7wZvMxZ1h41KTpc9feqPKNRYvEDrXMaBkk5S3Ft9mr8yd6FctpwjLcNgT0sEHaGt8JTdJm8WVm5YWGF59lkQ7GP6aHrHH35dOLaxv8wV75/tJe3cdcULhP3aM7zb5gHJPiNR1TdEookFiHtw2dYPaKp5uvPc6lLb3feIeIbXy4cbHqHrzmktj9uME69nbOpPRlzIDtsSYHC0ff6IVJZs0GHCShQDrbQKgvV/aEa3bH7v+NemaYo4mVBh85Puv3XNvYR57uzIqwQuf8UIDPekZHWzu0SdX7hHqvykvngOY8WIq4bSCWjT+4zyCSKG2JcSc+xMozzHMpF3n+n1cC5jX/tsGk+QcxOdOeweuGfey5zMz8cV6889u+5ppnp1LYRqEOpZne12de4vCsnbk6k/uhaor/tXw7jwgbQScnZgSLRLywgGSLGAUdsTN8zUKF7nNxhRfOqc8hcSWO/hU3P64te3a98a5y8z0Ffdse87rFXrtU2dmBdElJeSAPZppxUD5nE20LEhQgeg1YY/Thx358TEUy6mgJa7N9Tg6aOWSOjnqMbjE6BUa3qZgpMUMn6zeU0Kaqk++Axbbn+A06gY/uoVM5MTVe7hf8z/qU6jUO21fLqXu3qywg231gQnOG9Sq0Ae9rPUAJCd5oMePALNQxv/G8A3yPuK5vvlsK/LtumH6jqwHQQRL9NJD+EdgLZPZxMDOob3T45vONcdKxtf8DHD1+aNPpfmKwxncUvO8Fw+8Cxu/7rL+Ft19WDM73YPGddsFmndCwSTHpQ78MJZpkDDt6k/ZWPPfHhvK7Y6n28VxqVTFOzcbCdYC88DnCjk5DRv9ysBuX0iwi+TF9qCferPip1ulWbuun6KvwcaEsOs+8XnVfO/D6MvXScKuDp66XuiMyLwAOcIGxCGK+xObATKfRh6SriDHzocIiFZKPoA2p0WlLXGms75nbTj8LGNUKeWV8aMtrp5OBavynTD38dI0cIB4VdGygTzKEN/bqzf0A/GGpZarQmbZaqy3NcjH2gPFXcGlDin+uP99Zfa9YuWjxt28eHj61FT7rkXE4Pu2z1PjBhWeFYCZzpk4+G0wloSJ0I3D400BSP/z0sstY2bdYeb9Jn/hVReza9B8Dp1ThqWkz5gP36sBiO9GL+tGK2LrPtL9cRhtjaZfLR6xTxmXUhfpxWZtrZVlHs218HINn+8CewDZ7KXXEJ350ZCLezczx71BSnnesA/kdvJmEVc8zqOgBwUbgeHvhmUC1h6/wQOYB54MtDzoOr2vgRIB9UvYZ4cCcZqhj9eTgxA7Tp9jnAJrYT4lMFkTPF1vaID0SVqLvQxRmmqGP6B8ULdqpA8e4GCZl9afMh+cENYg9yE/ADsK0S3sLeoBfb9qRF1kLCOVP2NvYF0amj1s9kZ1c2k72Xa59TJLSqzbegZjcx4ppFTGgOdYaG69T6kyjKBZNzcXJAuq18W3+mRFgei3S77t+tvL0f+tEvQNFX0lsk0lnlVYnhwZ+VHxY7Hv3IS0af4iU/fig5VDZH7aOz4WRXqnffYh/Gb/trs0XrP2naq5F1+SN9Xdl/oR2AtukN7J3yR6wdZIpSTFMxf+VDbnDzXnGLpcutaAvZrtizAgIDpE48con1N2xt0EdB4rNWmzWNBvVBkyBlj/YC52Z4kJ3lmgP70HjwVrL2i7r2iwffq/8VMOfbqwX6i5tcOAN5kZ6HCYYLaBscDCu6M5fw3xoD4+PbR0XhlYH9r6lSCU/4L3XVDO3b8B5dbFnrlgHln3AWL5SvvKgCeQFZS+WfKn2Q+qZlyg/Qr2gyeWNFzjBH+0b9Nu37+1J+I+zcYnzxIXSNZhrKOsoflzbLWvxDcoHpDLOuqtrij715TUfttf843PPry/tFTu5nOJj95m61/zWEPW007f4De/6VF/dfKjy4fTM5Y9lL56sv3qO0teNfvPC7m9kcVZaNhbzrHJhCuJn2oIawnyRlM55CfezjPb0cTPoQp6+bwF1NNFesY6EevGBOEvdj/GFfdZ2pMFsuMB31myAQwsgUbmn+xmxSzjJMEtPxEo/rvZFfK7ON7jdnttNmf7S6IbPEErMVXzgEosSRkhTFh+z9ynvFN3IaT9tzPFqS+A6p1MHls5Qb170dMQiVonZG7YEHTMMxqYqOqb0dfTtRzHrynGxTvzYzpml3ygXSMcwRcB+wKhWOwo+YL9zVtwY1yt2xRtx2uE+EW/x88rjHOfwl9zeWCe03+zgfMt6xc4LPyV9eX7ishJ899LyG5eg4jv0O3pPvIyxX/BdPwdrZfiyf1maPnbG0EsfN/sLFGFFplwgQw9R/LB/VgBhnN69YdsUGm+JrYLw6ogUDqk2CEc7YDXjxSg6d33Fgu5bYk4hPPRnqWjdyvZi03Bv/gz0N9cWnjMvmzYuZHRYmjYsWUck8oyWGgjPYH0yVh0methxjoVtEDPECtsp9LJ1MRbQqw1eJIs52YFK2//E3l6A6o3+PrNunjmXngQXeU9cWvt/SHl6+oPz849cjHu+vnCGunYDzsAX9mzOL2jWM2vtmnPslTGLGQfCQpkZSod0nH0xaWN8BIZKEvXRpQo2bVJHeSbXweRSP9n3KpvsnxLi08Aeo4Maux/QWxFjssR4i/bJvDt9vkvpnecBS4MRosJg9BPux0QFCd/J1SMOc46xAm9cLP+IGad3BmuWJDtwtrFQztM/lbY8emZbeSd4s7FyojH0vqGoExASbjNHzDGjdR0JBDhI5f8g3S3SF+2MMRujCfdEcMwBCh/S9BLhwcCfk233Mrz9QT7EhsZzQPg/+ft4KDNTVGBFHsKYzUU3O0Pj5zK8rSa2eNE+c0vdv55+6CljmOMp5miiVxE6MPh4DKrlHZW17fkwxppzYvDeesZxfjdCD1qsh7lnDMIwpcqOU9PJJ9wrSw36n1js3372vpfRxgl+5FquZWmD50iha5s8VxjH2J97tLeu2LezrjNeQJu9/J76PFraZRlt8A574V32ssKPtdWgL+xU4Xaybf8ysDfOwtcPuPkOCG68I954J3mFn/v8ynN1x6154btj1nM2YPPGmeja6a2mz/SZNd0pC8qNzVr41NCZwLc/S8zBvaoawQ7gGh2YqO4bINGfp/92tGQ1U5PtOkdvieYQ7QhYknamnMIpxei9vBUZ7rS9lXVGW45tgnnJeIuRbqC8MCfF3A/4As1GWt+PQ/jpO+PggLUfROlLPqAkdTyTHk6oCjruFIOh3xrwG1xj6VvfOvWo/jTZ1upqzl8ukvpokyJbAL4X9oYUSMdSbWUdButoK+txAp51uVAW1g/q5x5dWugCPQM/K+itXC+Fo6IlIwKUiRnHC2HYx99SOzWoT6UrUn7qpA5/kfSpDUeoWSDkRHNf2JNe2ysXQsIH//xouUV3egC/t0fANuB5ZkfIITlYqZ9+IIgOddC4hSht6Fddca96gwWsBqpRV3kiB2rke70Uuyhqj4b4OJvI3zHbW3nYyGa3vS8ymw3sJJL6niZ3uQdD2qadbWw7YT+OAW06d16u86+TeNBwoFw5UMRL6HN+qyAfi7yM7/SFD4f9ZevKy5dxj018unHAeEjpw5X+r9jxkAp4qfPlLuAFX/qCLOCne/7vAPOvl8M/bfAngd/5CPhO//IBP+lNG9pe/c0H+rCf6+6//qEf2VaX/ql/tV9kz9DjtyfQ9UXymXbPjOf+MUyUaHNlHnfMcSFnzd3Am+N13OCN4N6gWYO8gBoX4xSqHv3aPrCcl9Vb8yd1U+faEjv0rvYr1U9szrV+y8F+o3xG6pw/kTrmPG390HuP9B0dxgB1ne2423RpOJp997rIQHYmNIlFd66mGHEyFQXbl4Nh4RDqNVofoy0cPmLlcMnBc1nbOibGurRi4wsPnKpOueeFYb0sbb2s7YGLo09cHIkRfdv02Stt274ppijydxk2z+Wz2zcOgcSAcfnTvsxj5uiaD03ncsecL2LLPNnGtfSNNfuNCx4/WL7yU+uvX7+2id+hYpb/QP6d+m983PhbC8/5DR/6YP6cEodQOplMRjhfzAvrxrXoOsn6Zv2/ONfshRd496h7Q5tSdfRVH51R49PpwHFjkakntz3rzAusJz6s/M2g7EM+ur/xEfbtj2/NMc3/I8F3PsQoM1b3qB9jacMllJdas+33+e+CoONHvD5dsX9lfFcuqa7ovrDXXqDPwj6hts8FGrx1L9HnDKJtxsBc7HNydX9RfwOxS/maccy1P39755WzDRBU94hRFJWs865SB+ZaqzZYq7UM1l0FzTLrqoLRLLftD6KNmyQx5axwHTFTJGJL38Z+B0KUpxwmCRWorZ0dWJN/NdT1KLDZdlA351F9gDxnveuwMXYpBrPPLQP73PsPJY7G8/X20l6Jn7FxvWOahE3yfWwlfwb7p34ClhRajAt7mRP8uO44zcv0yxGwyRgbjdLU/oYZghuXjs+sj2fOedexlwBP357y8f/CZWqeAawt15H+8w7GK2trfQzOkktbeYlZ4Y+Xn6VafkOtRhvM51K9Lbys75jjafOPAw7HWBLHN7z0Yg+fifWMZRRm1tv0vS06tAAAEABJREFUX9qrzQvv2Y99CV/QpvKmS8FuiqzIgk5dRwAQsfYoo7cnahCYF3ViK6ofUO537O3Y4LCOxbXxlrbDeCyDGBAv/+HKYLTBmTweBhfyaxuct5cVKpA9PFxaLt8va3sAyxix5eB74ReJxx+J9UPia4QLuhmzuT7l8YPJuhHXN3DzLGMt5gzwtx05w66uFWTO7QvP4v28VT7taJwhndNPRERiahx1MmKKzS3hBiHSN2f2DuvPcHiO9Szj7el98c9K6YjKM6V4ToXxdyCmdcZW31i7JVzxOqXOYaiUHqU7Y8d7RGy08ZPd1Jwbx4/uDApxQeaMbmUEKNzrKdCWMjow96TdE2S3Htt7B4tR0YzxzIpOQUCOpH0KEIbaikyoD0sF6eSfa8t14nnpOUyzD9557tBGpwL7E8h0Dl8qqFZjYkDzPsKHodSLCnVsYT9zHWhXnKKy+4UH1gTIXPs7GBBpoa+ljfTbMYtjJBha3u1ZRplUQH2AT1ULVYx2s32ep8SD2pnwgDPM+Ewwv7SJTij7YCr+JO/IzqD4Ie2xvtvbfEJvHy/bn/MUQRIt6DeDTPmUUbXr4jUV+gqxdcYw46IkJtCfdqa2cjX2fuUnXDnWFjHsrW0xdz5FYw1UYl+8G6gnEJDkrJ+0tYjMbCCUSH+CQpbLHudLMGeRIW/Ctg6AwSR+jHPOEXPCc/R43+M9x2d1sOl6Nn5EnrO2C7QheBeiD2Nid16OLfjhmi7o9KfjDmNvoBrR2Ef7c3qE/VRNs4YRE9KOJciW1McFtgwc/metOtHyVIQwdtXRkASV3KxjW4pkJgow5DOxTmKH1thNnCinHynzrR5WJP8UWDia+TyzHIFOip+03j3JHKJz4xl3n0d8U5Z2zkcYsliG/pOECk3T/dRCIGOHQRFvGNeSSNQpo7NpnuKGHJ0537NdOf+cc7sMYyZa/yTRvL0DBROxrQOcTfJLbxXYT7/78BOzqazStIFiu7LRo9cVAir1qkdoxtBIaFq4A4XSDPrSwpGjMvqWqCm6VKfDL8AgCNpSQgkFctcNR5ncPwE+c/bospg+bZ0dhEnfFjdd0PlHc+9tuHgPO9iYC+Bkw+a3Zo6LyOnYxXZF0csJX6S9XPAlSj6yTYcGLCb6o3wFNw8KF6svX7yAz99quc4PBF7qn0/wpfuVD7kJdHIoXZsfZzvSF7b80LD/F3jhi11e+PjIyweff90F+Ndd/Bj+zov+dz48v/Nx/ALy8g99Btart38kvmLjmZfEZ2zbh2PVbz9kxazHL3Re1OGjIn8NwHbw6Z+PTz80/InjCx8cfjQLx2jMtLmPYfbBeLHlT7Tz4WSsD3iusVIsczlkvTF65wv9akef7cO4vvrySzyNiz4F+OVfBcpvjXz72r59/X2D/BlcLPwOuFT4+vW39vvv4neo+LX9/rcNv//67hLimza9hPDCYoP/28D5of+Vvv64I/8rwu98+AM/wBK/l+a4AsovwAu8l6fn9h17XnB4+aE/f/v1b+1vv/5n++3XX9vf8Oe3335v4utvX/Hpa/uNsf0df9Sflwz0jW+uBe09cwHoZeErHwdvLtys+D27sY4nT9hh2CjkJvdwsb97FZdIfODkwTv5XtSyvT/W+zDcP5DGMlouAzZqefRqIvLSRmcrV/YyVe3+Bz9Iuns8DHBQ3jHgNaoqQGZzbFQb2NSHvCxwFsnbbxW+UOf51/hjywksaTcPuyuxuM19yBp13XqGqNfoo1fxUlOYAJ3uFFKpT1f2vhc1L8TaD+xc5PgbS8799tP3fX384fxmj35r390zfIzbZod7d+7VpyZ93tZ29iPrf6755/bMxc4LH30TT839930rO9/uh2f0r2Dfb2+cQ+HZX+4h4X5S58o+lz/2OrpXzqYr6+YmOOeKZ0FnHfQqRg/6RGeOF+TLWJsXjQcoT/nSpIPyQK9obwSZiiTCGzozgzpP7lmeeZqEpc9Q9Fwg4We2S5hSara5pXDd4TjAK+f1K+Nx7gLnTzDvjv+F/ZjfkuAckTcu4r4eirUwGNNIx6/E/Zm5N+ZX2xLzSV/aC/OnjcD5RtcLz4A5vG7AxXtIKMQv4p91iF/2n8s65uUmdh082MdtHIuZ6TDFXMGmlkg05zFnAG3fsPtGeyoZB93y8pJ9so6W+Vmw0jHS1QCw5D8mO96fyUYcm577N9aXfl9dU8TCsYdnHLOevRYdPEsbDQHSfebtvM8hnHsuCqCocYi+ZReLg8TepG5P6oC9OO3agZjSvY3tiQLCvYE6+LaPSR+JGQptvvRXm+eclJgRt6x5LnwW+GW5tMWLNPjIL2t7WNd24SJoILetF1v2u/fouUZ3JPq1e94j5hqgnLhB8SPzRv0r/rjP5zp65QchV37g9HK8c7wyzyI2PN9o2/Y/dJq+CUAocmMZn3oRWaKBThjqfp5wAm9/Ftezvmb+3A4vfVk/J8q+zMXATj/WW07dvRcigye7P8h3dqeITI5M6E8x4IDzaBCHzInn2Akr/MpcrszZAlbnEyyCumXBmujQbg+naJz7NggfoRMnFHyAL/UzdGo3uQsdlknqtILQdW1obghguaX2qIC5O5XlQDYlWwRTOPPMS2L9xrNRMD50aAaDOedC8gM6konSF5wt0IvSfvmpHWcNYyTsY5K+fAcXroEb9uWzhlH6SOmE8wubMtiWBJttPzwD+ok8WSd8tMGPztz1qtm3fVFP02hLKZJmDOg+8qlMjFA4+6NcX/WbN1na3VPBnkHxJ2nvxzjPC+c5fvv6GYgXVnAjfr2nH/W1KWzzXlOJoIVDAPhBLK7bD6D358Yrz0ffybGy9crqclCUzilxIvOc8jlz41l7j9M2Lub5Cm70Md8tlP8z4DM2cQ5X8RT+nU2e6fFXmwFqh1M4yRy7/or94BnHkpTLOoh8r9/prE1+mIHJ/EI5Tol5ZgeXZrwQb7xySrhM/i6l/60PK/CMPogjhfBbhgqSnjqzovTfpvRnbNAkBq5BPZlAdqTOuC0UHeNROoN3RNggtDTFjioUNIWYsSGwAHHEkCOlPiV6s030lJ7nIQozS58bO8nM4wZ9E+C8a0ljDxk2jf+E6toX8gxlkuR3KUUKJBiTnJC3s4IxBrTfnwcHpepD0u3366UTS6GNpY2jbaelgOypYEAxoe9h3ycJncw+eK+oHQv9TB2s/DRhGsvYIl5EnUHKQLDX5qLXwKktdSmFJpsGzGlEauWAokSmCr0gahPYWwA/DcytPgdq0agoVxRosyfbytNe86LchcqC2mwygB4Bmcpn0mn2AXWvp+U7G7pA7Y9p92WrYckSL5KLzZcuXkx9cXreXqDOvC/hvsBe/Re9PdhiA4NJLFLL8BL205ngux7uKMoTUxJVMhozbx5uHrY73pC98cL37vBFe1ogN+7C+ZDucZHSE6pbmhbczXqLWeSJAAFAgsDS3GSzPPu+5bdn9Mey/k0bNCfRZSuyqrkJEOW5q+5sc21vxPONh4hthe3V00Wayn4Ihf2/EUZhtZ5BCRHOIpffdHiQXANehPmgmh/Fz+37M+AD+5sXYwEf3bkc2Skf2XyQz4/zP9q3b//Ixc1X6Nev/2hf//GP9juQ//b1j9Ttlz/zouapedEi/LDf677Rxxle6FivX760S1/4YAz4IMyH/kaf8PPrdqHz++9/b7/++lv79b/+1v7rv/6r/b7hq5dWXEr9Fvp7S5lLrG8b/C2Z/DYNFw259OOj1LXrw9y5JXJJTDeU+IZJYClvqTMdvdrgRbf4QFzY30JeWescTtQNXpDHOtpK/Xq5cAHwANbg4fLQJmbZn4KvyNbLVo7+iM7nh8f5L/8/7vRze3j8jOwvG+QBetH99NgewQPlB/93lw+f0AdSYdtQ9B4f0MUX/68H/t8R6P9yxsPaPq0P7fIA1rUNxjPWtV3AJ+vowz4/xzfs2S+29n/w7nJZZpvlkngty2jLZRCDSyC/EB/lQx34MdYWrKMN9L0Uk44a7KUF9Fackc6XuB4PQF+UXPeNbQBlJ1CV9848NDknbuy1W16KXvkgRJ+9oYJ2bvA3zy6BjpcCz9Dnl1cuJZ9bLjNYi8+smf2y2A/4gL305JoC3wTr/AmZlx/aEW+spZ8Cd93z8QEdz4Ad15Sv7YbfV86IWWZsjgXMdpYdsvTGB+9ELhpoY9vd3o02N2Wxqz62lQFtpw/6Uj+2Pfv5yPasz/iNB+fIsyAur9A39D3LHIbPUy8yB+et5RfqcmGEnm2mjWsu6Z651HXPe0ke3rgK+nvmckRcofGFGTdlJ8an23Hu+sHvBb3wBwWOO74zRqKiG2xYEj65hnrVtoZqVmPUPq7OuwuGFmxvXlrm+lsvS1vGwrZ2/dGG+pl23jje+DR442yf8CLtRv9Xxp/zhTG9wotnYuEPIFwnUuEPIvytpBmPpxkf9F5frs04vHhhhI3YYw5u+sr6jh+6IVK4Z8U4Z8nKHVMym96af0X0hZjnYjaX8N/zb4HtPrtejiClKWM1/jv0Cbz4wxbW+3dsaGue8V+5iP+j/Z2z+Lftcv63337lkh54Yf/739pv/GDhN37A8PX3rzxjvjZ/6y/7yx9eOHb2m88EnwPG6aD088wl5PMW07d9TTOwm3PonOovfiJi8osTAwExMS69yuV0gJp7oq0FiWBiLU4YxsltuYLNFiwJubmA/ZOU2mR/ovCDuCM54z4r+ngGXylU8imikFYmWWaOULzPUbSa+EDwx9i8A+u+amEvnIBs7Lis7QJ/2c/sUPfJhobRAPvOBchZjCdItrTrTJqcjCnKPm3FuEExg++gTPAMLnwseaHebMy4DkMNbvYXHVklgOCwVTkyfN4btxkjNnNCOedfGW3QNWaW3N93XGmPFEN32W4PmzHynk5TyTG8JdsTm7uNjzbZs+q43oNXng0fwNlw5ew4fgDJvvSHKM/uUfZ69k321wtnyx0vvBN6afrMnnuFl145a67sMe3J3yjn7KEP3MDTzW9JYr6HvIj3hFXvx7PHwUha+zOgwz52L89+jJPYdMOik6J0Yuobd2Kij+/8Rf6urA6G9jWJCbpsP8emxzdQ1i9nns+Z/CDXfmg0+2ZMqOpzXDsyjLMG1LnyniHex+T9PF8xIG6Z4/d179sxJvqgyzkXhx+Mjbaxga29DYt0OkgbU6bM/QBTG5i41pq1PwHbJfXSD9WODeNsG/3FL5yia7qEOXRvRGFuK0V0KWHRTGKuH0cf9iMQTN0Op5Yos38NuoAziQNxSVxTJk7E7O5R56zbwLlmn6jNMbhO7E2BVCCjkrSP2XELOoweFB37u2btqYeMunjf2SNi4bwEeXdKmVo7tw9BE0lA21nUFhLKOEDokcKTTkV1dugX69DxqkpTGpG2AmRbRKnBg9D3mTZsstuUWhbTgP3PTURLCok57Iwx/W8rICthNqExSV0cUBR1s72gMwEZKYsg1Iy2aYcvtjkhtR2BMU3BzMAKrVZ/jEEAABAASURBVEBL9Gp+aCxVrY8BoPKbDiZOqZ94WQaFoyTc0BlkewE2Evqt2Grmkc5Mp2lPARVyEkzxEPugGNvUkjQO+ZholzZS2mujqm8dRviuxbRifscxKU4SYr3TfyfRjxfpzQ2UQ4/NA3/l4+GVh8QrfOpd8EymnWFizjvez1FGQsnaE3SPeLcT8BwFK2hDsv0bdtMHfd7ocwIvqacKfRI2elVzHp3PwcvBGUV5ohMbQKwasCda/5Ds1xjoNN1AkNAZ6QfdCOh7CA6QlReilQ/7/Ko7P+XUH3fnHIN+36F8b28cahRk8JPV4qc5rElsFuhVbR/PMqjn4FjBWCe/2C7otN/Q9j/0x/wYR8gubK1gsav9WqplLyyXtqyXtoKHy6e2fvrUHsDjp8/t0+dP7TP8JzAu9AvWgS5tLoILgrGubaxru9B+XWkfemmrlFg8ILtAvWAYxAoP8Hf2PRwPsstlbSvxE5dcODxQvvDSOdoYY+rHeVpXEaeKrFdl/ntVymSM0UEyk0xcHuLbgezavfFgz0cPsivwAHOOeJrBzpjZhl7eJT94tTphbrWrZHZH7w2nWvTwZRR+M7ZKjKmFz1iljOfgO2NTdsTq0lYvbYjXAxcsOx53ngua/ANz6FzQuRj3I3ZrWwZxROZfsxDr3o7YernzibqLFz32t+EhlHnD3sPlQtzxXTv4uVwoM3/2+ZDLn4f2CTrx0Pb1vrImBm0Gc5nfPhqjzfVxabnwWaTaXZo6U3e0Fb3JL5HbVgzXdY3mlDs/N8+BA8wTu9N9lBlgmzobzDiEOsrO4RX96/WlXT0/XAupVQsdzrCriM4VHfR4aX4B3zf4Mp3fUNp+e/DbH1/b719/z2+h/ed//lf7z//8/7S/QX8Fv//6Ox/BftxyScql0Pww/sbH7sS8LP3W/C03P5zz8cuL+rPgI1eZH8VeJr3Hc/PSxN/qm22mn+rkr9Zx4fnVv2InTb9f06f1tnllLK9cKryy7l37E3zE+GLLwZD4uZw7wWHdtiBhVxBMUWd5V84oX15yfjh3zNGyjHZhDV5YR5esgZV1uICBuaU5n1UdfkfFVq9pb4F6DpUU2Ls8SrTZdJt/ikxATvOZdcBAXCfU0Lya9sZywQeAb2MH69P1tkAXfJ/9pBUXTW+5LHzloypr5ogZ64N45dyAuka8sAqlLG+d54sXgFfOlYmtHZdb1osX9L3kESkzP9p54UPM32DzYyxAfgXWqefYzsjyN3OtEwtZV/YdcMZkVrQba93LJ9ff3o/j1OfsLdcCeHcO0tY+1fGiS31980LL9f0Hl/Tfn1zv/tDA9Q+4lP/911+b+JXL+l9//a9c3nuB/+t//dZ+5SLoKz9YcD944eO4/SvaWf/f/mhPG75B/bfPvvNRa726frRe8z7yxpQz8DltM+/MeRXPSyjrctkwkLkWPJdZTG3/80bMOAWwY5AmyHmHUYpWCtCkueYwxdrqHEl90mNNF1o7YLekBOWtRBvePVqwiX4gPepFR2IWkB39wNO+aCcgWyIWZ3958b+d0HZ+m8+bY/8ZrD9B42ezid/mm/6VvsQ3NM/yjneAKoYAT2pwaB3pJ6Kj7l2fh1SmmwVpH+6j9jZ/qWOdhM5MzRkXOMevmNBJ7qi7p6gRDhPALvuDUBLOnYeiYzxZSFNHu+/gPtz8QG53c+0pBwh+sJl+sA31ovtPwVnyzNnic+PZZwiXPV6yv3x/zm/DurcOcAm/76FX9PZnyQtnjOdMnhHY8nJdeGGcZwXjc2x4eoTI2BulA8y9ayOq+Oyz94iJQr8xaB0Wek/EBSEjxTw58SGIW7XWYe0MwsZEh6R+9NS/Hj8E0V/PSS9qQvFj8re7Du3067+DlynixruBP/B4xam0weYcm34wcYzrtoNJvAXW4SRt4PAcP1GlinWDJDz12Hp31lKO7eOZQ7udP/zGEwzdcgZiI3Js2hfttWeJTpVIAqensVdnoYf8/5PRM+9LrxOsQX8hYAKf8ekaH9/wQU1kdGZsIDNxMBRooHAuYNeFItPXTDt1TdgKAWkWZRwGdWnTEcCnMtQGE/EgmWV8kWfOLAXoayo8vofuGXUNv/aiTQP1gGvCvaFsN5k5ZN1Yh8reFNcq8Hk0BjzPp5LSB4m62ZO2BMHb2uIza8a5VX4H3Dbn6RM+lE7te/pF21hBdybMKhNUICP/SWLu9jqo9s6I7a0fLe17wAXuPFOFCjUw93ba3ECw1EOJhB5eHU7QX4q0nZSayNRjdW9rK+cBVY11bfwMIFGVMGNIKugIPoAXPyfg+ABbeEkNaN6xKCA/JpxHGDf2YIde25UNKW5xOt6iuaWS0gpduR0RW9iZjdo6k41+JtQoaFddAsfowh2Z7TYUm4dhNwadam1pQ3vvHiI5WHa/8c0+0qJoWq2zMJfLmB+C+4sz5bEt2umD7WxELyQ55oKqykeCL9cd/f1FTGq51+C9nj5wtOO3oFFjasFMXUJ9BYOX+DNqlrGzWL9Uq+6Qq/VRrehT2J/+DmQfEbvIQ/GB1roeYMFiK+SlBIYkFzT/WBegQWWv0XzJHPgy+5zlXtX2PuA2Hm7re6F+GUU8GB98Lgt6tbysSpF16jOWzXaxfquWlguGbruJQq/QpzEe4lwTsMxth3SLoJBr376mr0u7YPNygTLXl1y+rM3LGi8M9t8uWbkEWNdLG8toYwWXtQ2wXC5t3TFWPgQX7K2pu1B/4eJhzW+ccKHDBUON0ar6gQUdLx28YPjE5canx4f2yAXDXvYyRPvjcsEmbWm/gAt+XLaLjHx4bv6t66Wt1Du2Ih7FeF2eHjjuz3zMcCHgS0JecPZ9xh6zXhAyzjJbEbg9cQgrmWDtb+20E2y/OSevDTQ4o9TeDXyg2FMSPZmgWHt4rN812lxToyXmy0YZW2WuOy0EBN/fGFPAw+eV/Z0XF+U7UEuyC5ljDpZWg/UUrG2sazOexnEQy/RdxXzZiF3KkDI+zrwbP+HC/Kzo1RbW6Ip/zteaeWfOvYBijl0LK3S9jLauOy70d0l5oS/bLrQPamznSLUxFrCCsUEeXEa7CNpegk8tdBnN2FXhN/NvascfB8A4LOO8Y/Hl0bWwr41XLo3EMzF95aX4mQsUP/L9ierTH9/bH//4o/3jH/9o//j7P9rf//H39jv4xkftt2//4ILn23z5zl91epq8F0gb/Ah/4SevfoSH8rL+fSvPj93v7YWX+QNcEH3nJX3X9yP4mQsGZX4sf/vjDy58/gE2+vWP9sRH+Xdt6EMuM3hxpM2+Jnb6xvhnJFgU74LUjU4k1jRPPmLpIsjZwfobzMnCGurQwZyt62jrZW0L8yC/r52FuVho29FxPqSWs66oC6WtNqy3v4G+fKg6vei6OCfvQBD/fLYxo3mRIMtwCr8W/NIfzzDPlIcvj+3Bc+XxC/RT+8QF6lhHqz7Yp42PhGvi7sXD/KukT/nrh/lNFOKY30r5A9k2j16CRGaZei9Gri+vvBRf57/35XnAGeF4yvEQUXkIPt5w9cZl07W9+jH2/Xt7+s68eenBOvKCxN9o/I3Lxt/8rRpx5in/7kUL9Ffpb7+3X3/j0uVvv29/dXfSr8jF71Iua7xQebYv1oYXLlkjXLDM3yB4apM+Qyf8La7Xbf14IXblbMH55njyrFsqfK9qfYBtgBQZZmaFcV7BjSNVXGmO3HUHoYDeKc2Gd0H0ojhl1NMLffY2aplgnseOFdm6tsuytqwr1k7Ogdma7vCBF8gre0HM8V3nPNDXG+PzPPCd6abHdI047XYToYwTV+b6i6DjU5gjK7lkMt3shI/lUxWGja/GpQGFAtHSZvXWRAR7xgOFsfHgIt66zAhw3vFcNzrP6zfq75jPxR/L0w42MU8YNAg3E7030TZfi1LhD0VEOAhTGxDQCBn5nlJKtkuk9iXk6Q5ivzsokqwXp3oUHOPN51HGST1xmOOiCfN4aKd+i8su7+j0ajnXtvXc8P0O6k2YlRA8zPHJs9va9nnWDM9dnyM7vIDwt0eE623imTNinsfaI2ztAALD8meg+kOqnIkL/i6crwNcLqx/8Innr2ffjk+8W114DxvULZfROrq2c9yN9iyoJLOeXvQizLssUrOPUIvz7u2IC2Eyximn0kxJ0PyWYe6iBU38aM/sRM8MsdUBZrZ2aFAx9dGiwj5p6qMAWDnnJ/K0QobqP0+0QTdtTjbPbXYreBAxavGNZpSVAhxh+bl97oiCrTfQcK5Z+oS3z/2ZvMvfUdeVdqVeuEgtHzi5kXVqP7jkHEH2dBSLGQ6oUfivAvUkfPZ78hlffGd69j1pw3z/3c58AuE+TCBsmH76PMlYcxUslJHhT+UcKZZjsQyBbQ5QJjV1aGHb/CCqoz+qDdsfQIZtDJnQbvNPwsIcQfWL6LOdb/zgZ8rarqnNHQu2wg9q40BsYSLUNpGiw2Zs7qdq6NJ/gVbw7DV5n1nFc6vaHLNtg9v+VzDbnEiI+gHvJ7HZ8YOOSG2CHNnsEyudRiK18EnohJ4y14dgTc4xMPaj2gqfBZuAeT5qWWtsLio2iY2thx5rFZtzAAqjehQng8xEtaqJ/3YOnG3Yw8/AZE0ztKdrLOkvhDVhPoderSrj7rNsDQsxB4580BOxyoLhpYEFVE7UBiyYovkxq7MAL+IowZkDIHgMCP+m1qZsWej9JqL/pOhNf8OSaVHNiT2/Uwe9Y9rQZmFE2jImzKQwW+mbh8wbLzh+JOZX6d2wbGAfTh6m0UxYqvnydOHlaayX5ofgCr8I+uhVrrmWP4yf4TqXKVbjv76BjaOdO6q5YXcci5o2cxRt/tFv+lgEfdr3WPnww5eLWC585I1W1AVFf9qgX22v9CvGRlf0RPyHD2VDar9XMZbiQxMP6JciZfnehnEc1Ana1VJNQNCpDa1VVUO1QfSi7X8G7fTX35DwMuPBv6Kzg48PZRcuRNQx1tqOrc2P2KOzsThW+jisb3OvHn1Yb3ycJ/t6xOajlyifH9oXPna+fPnSPn95bJ8fxZdcrjx+foTyIfTw2B7i0+f28HDGp+bFiz7mcoaXiQdeHi5QsY61LWM0Y2nMR/ysrJuV+VmYp/lbJZesH9fRWNc2aLeuo61c5uzQ/1pW4rdsMa3QMZa2aufTQ/uE74+P+v4Zvz/z8TYvFtZPl/aAT+tlbSv++dsy+re/9Fy4IBrrQr8L9jsoJqzlj/shTE9ORh35u2So3wm2wtzMswDv/vJB6L7SrlSZ22MemlM1+WGThhuvburIMu8sqAJDEAdjUdCgHIuorAissP84dzjjroJLGV80b3zk3LaX4hycaGGexDjppDYs0MW53LGOtoy1Jab0OUCNTjsx+4nt642Lb84qB4kTmGHPjDbWlctDwAvnpw3Oh+vhwtp0Ti7aD5a2Yn/A249rIejVsh+Wwt5oK+tggnlnTrUVYP8ha/iRdSEe2qNl1sy+XseFdVeDeWfc7fwHpy06B7BvjIOKj6L0AAAQAElEQVTRcAySywPjRgmZTw85FGkTjvp8FL9c21VwtmYep0raoIIJtHk+7B8DviAd4HJJ/vjpqxdP2HqG7nil7No6PioweqMvlkZb2UcX9sAFOpi/wThrVPZPztequeZdKTbIYf2GT4D1kcskfjLsZYA/EU4/2GeIxKvTFjA/hZ2ukDr99a96+Vc6v/kbR1+/cuH0vb0ylqx7nimOVT3hT5N9QXzmkiv9QVOO3jVr6MpauvE8Mp4vjP1l46+Mc38+zbCS48Pbhv2l2T6EL6T2eWNs/saKek4ErSSOADjhFBFihol1HV+5iLnm4sPf+vLy7crFm7YCL+DE6/f8takXeeBPzlPPWPQzF4nMNaaJsblhrDbXMmuww+OBSd9cL471hUug71zM/MFl3j8El4t///vf20/xG3LwK/W//vZb+x1Ig7//lr8u+/uvyIVl9H4HX7mk/M4l0/cXxrDh+eU7l1zfM3+O+YUx77hmHl4y3qsXoMAx6vtgjbnOsubWwfP4Eoz10lbKC/XLGC16VaHRVXYZzbZVxIZ1ua9Tf2Bkm+VyacsFoLtcLk2bORNYhwMsl8GZcUEHynmygjynfKai755QZ4yV82ihh5Y/vuM4V86d6z2Xp164sYZfnp/Zw+J1Xgax/l75yHJNOWY/dqQ31yln7C1gDWF58nzQM90MKf1Jw1Df9pfT8OesnwvT2ElSGBARaRAUQVMmpry35r7+gKI80J1YiD9xIHbFOW7dD8BHzNMj5jAsDyHdmnspY+TscL2ysOUA1SY2EUOXO0DXbaJi86g4MzY6ATOaBm9BS4wnb/+W8whLm7vcuv05d1AVD4N0mjZbiNmfcX4eA1TiowPG4QqIAfGDzRgozTF0VLeUptjHizze971sfMR+Lr1xfnkmBpwROZ84J3Nu6Af2Cus7OLjbHVT2E2Dj5keKju/B7pF1Gdl/7onV/bDhcaNzn1yyVy/o2q5qNPcgZmI5lMHbF8uihd4zdH6SjC9iieM3LkziMWVGnnChYeQ2oEyyKmfw5FlvVE/dSJxJIA+sgMxGmNuSPh/QV/zveN6rGEKhBUyU5xxX+xntexv0ejkV1ZaVmC6XZnxFLbMtqu1A8w9yBMbyI/w/K73DHnvogr2F/nYU/A9A56PNlJEP0avlPRwauX40/hgrYpZzi2fiFdzyTsgMZX8Rb+vfgejSDpFTSGG3c2eR/JBocpc5h5YwQg+Zv9Qno9K6MxgzE0I8CfpZ/gO/1UOMtm1qwNXCtpFuYNbbtocxSkqDaU0f8MvRuFbn+aFPVqBq7PCnin1xQkMWaEXVHZbb1m90Bkb28tJG/FhousTHXhWKgFY9rTVFkBJvn1MYaJnHpVqhL2DQdxw70DpY9FIrRR6rM0MFZuYw9+SQLaVzogE1LEKxziAKm6xjQ9CPZeuEehNII4CaUI/qTlOw4gT1wT4HoXy/3A685rL8+gwV/rMzOTdppJkQByIQpHyzp06JQZHHKKO65eHtg1plMQMV/1hAYzBZJ1QmDgMqhHTmQFTLIdChBaR92kJtS9O+k6qgyES0aIOhKYEvwYKFUF1Ugb4DNYeTxmQkJVm423iubmSeaJFZGfRpB6MeWiOH2GgrB9m6XpofTwt0of4YC/1QjA8xUZOFhCkq1fWgqc7mcHECVjMto0JGS/ToXCbEIgUSlixAKLxLhLplwWs32MavLm3SN0p1wjj4pdUoNhpteGmsP8FAPna9Bd2FF9ROOzD7VjaxVDGsatLU4UchI21+1okybCpQkWn+kS/8W3jhWsbS1mDl4fwe1k30NtAZ2jnQWsErEwmyxjfsfRR9rBfs7sjHLx/CXpp8eWz/losTL0+EH8kTD1wS5SfifDCvfEh/hJcpD9j04/2yrrw0PLSHvGxf4MEy8Jk4DMD+KeEYwIV2Y0N8G2tb1gEubeXC5sJHfOzaL3oLNroDcmzsVQmjx/7SPqHjbwR9+eVL+/LLvwePX75EHr/yG0sPs4zuMS7HH3zmcuAzvn9q60r/49KWgS+gFn2v5h6RDyXmbfPFhxdbq+VPby1rAUfV3Xl13/A5+0+ah+xtfkjwAnhln/rhkYM9h5fWYpnjAYrsxsdGPjB4SfQj+BYbPKTp/LDrgxv5VfAR/SL4cPHjxY8aceUjLX1hZ2/nW9h2LnIgwuHjPLAnr+9vfPCEUveGL0c9rjJs8nKYoIMUyUj4jlGYLRUxgu1VrUO1M184OMATiysHOh9ajMUPdF+U7XfXic/6jl152xOk9InpvCj6xm0siZw9BNbRJbwcJJ1XfCgqir04a2iVYUuB/dDBG6DVkYoeBcR0l8cWNRs9V+qvmOPBtja1D/wAeGP8Ui9Z/O2i1+1ix7IXSLn4QOZlgOUDzM0NqGf7/Ko1c4QXbbie/c23hTW9zjXda7SsTZxTJ2D8GYRjx68bvlzBy+u1feej3988enl5ytzcmBt1izF29sgiBZgj9Lf2zPrzt2L8N7r87ZS//fpr+/r19/mPebMmn4MnLlPA96f2/fu35mWRv5X07ekPLhv+yG9JfafuSfgbKOBJ8DH+9at/Ze5r83JJWexdn+d+Yi+5ZvTxhh/3vfDU/Af/hf9nvNjgYkof/W2er/61o9//1n7/9T+bf10v+Nt/xe9vf3zD17kmnT/XiWOvPY6dCMoTg8igQ3j+Ef8Lsb9IOXu8fPSsEl84o6Trp8fmJXXg2cyZ9Ak8+u9zgS9f/tK+/Nu/tV/Ev/97+yv0r9L/+I8m/V/wOyz/9d//Dfm/tX9DT/wF+pe//KX9Ar78t/jcvvzlc3v8zHn4+VN7+PSprZeR83AsjNOxdvYwmGtAvuZ6sk4dAtRZT64Ln7Ura2TlDBcPXMBcsHnhg/MT8IPz0R8wILOv8JvctTt4VojLuraL5zhx/AQuIL+Bitx6sdCPyCUnfnhWK38H9ZfRbL9GH9/poypOO6SsYfeT5+wL+0rq3solD+ff1fcpqHvE9eB6e2OvyHvueCZRDXkLyEzYZnPRTduBpOUEau9Fke9Z3xl25WRtfjSgUBTOoBiDjmmXz5b3PHWMe4y1DeKQMjH4gWIsNuiHScZux8gOTnYGmrhwJl/ZezfOhhkfx/7KuIX8DpoTBnLSZkfblM5JlY+gN1TuUk/QyPBBavlcS+eIkVKfueFMvO1QRkR3fQzfU8ehDeX4KTLwWb83yBqIeeQKIep2NImja38hrsvC3gEryHrc6JQX74/U1+BdUmq5WtE+6PJNgwcqdXvR+hM6/E+ANkbwNbkZerHT6es9WtZjV+kdilLRxnFJfX7gtCNuZNaCmYwG4d3DP6lVCom5rNi+gGBpQYKJrlRMEfNn4SN4ZmrOebXR5B0j+tZhfG9/NMV/Boy7BXCbQU0RZRjyxrEF4PqfQL0Aq9DhOeMe4nwb7qda2thQGCviKWaHtplInfW8m9uuoEX7O6qNUa3oo2q0XMTRl3H/Acpr6tKABG9bsfty2KYOXZSaf4hWc/9e2b9ePgp/OGNcc77t+2WnBNo6Y260hXHeYXmC+PZifVfr7gP6XEAfRdcEnjrylj97Y22zPiDknhdUWIjSTzLrPiC+7ap0QNpKN96UN1aCLxU4Xx2fxNIK/yjgfKk1h3L0MUUtVYyDYlVHXdyb4Dw1W1M4RkH+k5QKxklV/KaftxOU6TUiNcCW+kZLmkwGPyAUSTAmuQ0FDZDDZgyUZcMjlqbcyQOFgCL5hxTnP8h+XlRzwnzX0egOZfAkuT+H7Vmx2d+TunZzpu/P3xmsw4QtMh8HQxV8+dEjbhzkThUyakg7s1NERrZXcd59gBETuy46FXSa1MS+OdUrjYFd/7wkreu2oZ7UBbZC4TGGhQ5RUlAWHHK48JaKcuPAccDG4R4cgrU9nB1z1JL1NljAAQfE8BA7A1kOnuIAwpfZ0exl5jHScCxVUwWP2EQeXoONPz60pVb1iXdGNlt/QmwXe9qmowJ2qlx2b3aE1h6oUG/Czb1wIAHGtXwEcagAPdoNUIIx1BkZD/FYAPXp1wVpxwZdAfK03ah+Ktal0C1z7b2y/l75UAlYxP5E8Yz7gcBBga7dbM0hjl7SmYMe80VxT+rah3ijjzdezu72OFrwN+V9wVC2Lc9OtgStZRgbb8SIKasnIkN0TnTMcBmq8evQDazHCnARfXWohGtIQQQp8vEO1TakF3WMqIN2gAr7x5WpdsMG1rGxMEfLuLRglQ72q5j1vaS+ZIHoTpqPG9b8wkN8hQ7WxViXdrysUa5acBlPQqsdD+AGr0sfoLTob8defXP+wJU458OUOZG+Mu/OwzzwCT1jZIhpFhl7Vx0/QgIextnbtLtRd2NeA3gf5FcueZ4FH+7PLy98vIpnPswBFwhvfNRod9qY/Rl8+3yPt3aNv2/tKt38ta83xmDLHR2fe8XlxtCJzMb3OXvRi3EzF9Zcf1ds+tsi+fcJvj01/6HxO7gM4IPffwvk6dv3Fp0nP8afGBPwH359Zmy8vDjup2fac5ngv8MT8IE/Lwm4MKCdvP8AuJcR0ic/7Lk4mC8z+ss5ybhuxM4Yvmr7+j3/MLu1jm9l7axccopcdrLW1u2D1Z+i+tH+5cvn9te//nv7P//nf7f/1//7/wH/t/2v//0f7S98VHuu3Jg3f8NA+86r/RMm1jK92D9QlpgRV6kxte3w/LuMNvBjx3xpoS26zqvz+3p94cVu/nUaHnbMSc0262iXhfY1Ijsmivl1DTT/OEX4MD9mr2x/5+raPJeuxMS/6uZv6lyJXfpCN/7SDk0s3CjCIdefK+OVYsihUP8nCX0akmjLWs6FZ9peI9OG8+xvQ8UH54m17Af6Tf3sgzd0xY01SzvrXR/8VH3uiZeso5fnP7hk+p6Lp1w++Zse21+tym/D+BsxwL+298SllJen+hPPWQg5A5bi+TnjeL7wnXXEOHO0tOWytFzusE4+cdnxmMudx7bTT6ynywYvRcQjFz+P6H3hkujAL7+0X76Av/61/QL/11/+2v76H/AH/lfKf/3r/2q/oPMf1J+h7Jet3S9Hm2njr//xy2yrnHbqfXn8BR8/c3EuPrXL5VPb19ydXpCPDfKf2sK451rqPG97G8vSLis6GeNje2Bcju3xy2N7/PIF/NK+MK45Tnh8fPzypT1wYbbS5oG4HaDt3v6BWO7ydb3Qz2iJvfPjhmkst6xrmFOqPOenX4N2tn3gEu7x8/Tn3/HFWP31fxFP4mgs9PfTurbLZWUuVy7FLm0dYkBHW5bL7J+9VWNpex+TFmUdKDPQT4A9pV3jJArr1pC5MR73wVzvc5+Ru/MPqBewH0OpmfTP8z/rN+dDKitsLFgWRwGmA9PWp/5O4N1k2JdUwiOBR5mxzHXS7rYR/zzZlhpIhnOmiCOTBlTOxOsuvfGy4FmWuO398whK9+8bxg+HFtyzWDXDbFpglSIl7EVAKepYyBrkbPDdee4T1oNr4oQBP8Zo6hS684em1dK2Q5FVQYPe0L6ZngAAEABJREFUaluzk+7yD5Rng8+CM2iIRzhHDNgNm6v6jWxLtdE78fxEm7HNmHGOUqmfE/gdv2gJ/XH2sJ+eoNhwsmMnsulzx6tee0sY7P88oW8FympV+tt841z3TPaZIBWvvBvNC9kbjxuxrzCNbP11aK82Y81Ydv6IeW/1Lt57mXlUp9t2NH9jB0UMb+OEM7k2hMPFA4iLjRrUKOC8CRkiy9GFL3BP/c6Gs3GYf5JNHXPDfihi2LAVWfGWUdvY9L2UdTShErhTouGPwllPFVGEDwPd01bGXmxzHg5jBs1a76PxYs7s7/rGQhgFgPNZKw6ADUqRyuRbA/jUoYuEkiHcYEx3UGmKOwxCRcuAElHQjcIVwD5cdn+pKeOD3p5smvNjF0BjdtOjKZK+AUKyDQtw46avcRLJntRxKBxSjNE9B7gT8Iy/OvYALZUgeztp+pf5GajUp58ikUcBan1jDESihUcmIx9Qljboj91gYyZqC6Bl+YwfG20SlDZuklNZdkPmAf+kRwcwc9/SZ9+Ak3VG16pG8AnW0Anj70yIuhLUqy+XHCJWaMDBBzSiH/N30KSIkPYuNRfr1Yli4pT3QgNULZjqoCbGRgstwUJrYhug/Q/aRRbbHB2h7w8wWrc0N5+MohP0qtEn6CgA8qM+gdh8jdws/co0PZqgWMjH4V/H5h0N+Ukb+9TRsjJux76BB12huyPtKIeiv9uY9a3RZSNSYcKTZcKl6BdotN/1UabvPc2x76UOE9C2V2WzFzT2aFjUC0j662HIsH/vo7eivGOBH9gQ2tEdWjBJLqtwWNZc0e6MWWdeZoL5vfGBcmMdZj3yMXwFN/HuY+aVJerMCRtOxA7+dIqiwcNuCX+0v2HaV4Yt7NvPGbdtDd/S7y1/5/Xtem1vtA94sL7tiOyaD2Mftu6BtD/cwzNi1A5sLknUob0vBbbNhQYx+JG+5if6b8RGqE8Qcqa+yQSEHRr/sBF/pexp+Vc+UF8Z6x3P2BTX+P7GR6M+xDZ2dI+ZC9nnO4Wtbg6nt8GaHq7zpVoeatKCF8w+UcYkOeO8ETNtLMWHAh8PK7icYHn1AQTGMl8qQuFdX/I1Kmu3F3TjiTBmZx73iCsJGSlM4QmgTQVzPw766UC/82BOHXrHQqZ9EnspdlI4sq1HunxjLu5AwEOsHVZmny0+mGuAriC7BdgkOzFWb8Ts2q7M3TWXDC9tv2TwNzyuzKW/0XRlfnfcslbf2m2bY38jxg/1Z9o/efkFzV/T4RLsGnxvL3z4+0HvBcwzOjcuSlxFOBpvcIJ0Y51cm/3c6M/17QWX8Rp+yF5G++RvMoAHf2PjsrYH/3ohH6yPwA/Zv/Lh+L//7/9t/4/4P14A/a98TBsD7X7//kfzN3m0b+CMV8sf43GND/ZrnWLbqTOY/5X5W/FhotqgEnHLH9ac9sWbvr9xCUQFKtFbWbvrZWmDBsqcDaKPBv3SdudDKbu3cAY3kLAX3afPL9/bE3HMXwnyt4KAv631xnxgKKHUp3UZfCgPYnNpK3EblAf9Tix8OANi579F4aXH+WN+UW+p+DxwdG9zwY6/nTqg+WiijpQlVvQs75h24Hjb0eE6Fb2Ko6naWO6wvzXzeWmfP39qnzasny5tIdbquh9pSlu6w05RKH5yO33D1hhtHFjaQt3iONA7NkbzD3tLAt44dyEk4r9voo3abKKasUv/C3030HGgw5AKpWAgl8+4Rqu1WsHv0EZg7MbZV/QoF74WNLFdL81Yj4VxcCG+sG56FWMaG9a2XgCXIgtYd6BfPocA6i0+wxRYyrbYQMc2y6C9MRe56Lk04/3AHlovD7E/hjo7Hrh8Ae45senox8A/UbUQhPbuz+2IseJ6d5YusU9f9PnwwAXQ4xcuo760f+cSSvwH+/gL/AMXcis+igv0wnjFWNc2VkD/BYZznrEWl1/VHHdLLOQbfzq4J2axibvko/usFZfGScHx3NhrN55fnhF/CtYRu5b81HhjlVtxb7tVfCT2LT7Kt7LjG64x5la+Mfb7eGho4vIhP2wIvTafiTfOkivnyz4GzdnuDGV3UINt7f8piCRaNCGfqbnvYDcZnDbUYxqyNuWR6bvzV+4ByumDOhpyfBAtffXZxKWzz5cDlpUzto8fibalGYQ5JDfhwW6VYt/4amEgB6U2ifjl+ZR3du0IaxiAg/tvUKy92FQdxi5mZ9qYsIsd9jV9ZsyppmbvMu2LfFrQlojakaEvLwEklxkSOOyo34scxFKftmIULWrIZzp4dSlkvnpFFVNEhG8krPuM2nFfz/ifgdDvNDfzbn8aK6YYsF9rB7Eqzo9Kf9T9hOa9j30+10rHRo9desOTmcOwZkx4afcgNdsasUadG+eSI5CPkXfZ1jayGNibRR3JnVJwqBP0NJk8tu/zGUMMvgLH6FnleIdn/jLaWEdbpYJ9MDL+0XxX3J8hxT6f8srYi5iNDfITS+oGcRJFTAf2qmwzgQJ+bD5JHG6A/8aJMcy5fJvjPMoJQ2SOLSCODaCSMf9IsZH6V+qJOApIeH/d+JR14gTCFAehpMZD41Q5fbBvQo/NvYoB7Ky0m33A0SAMlYyX0Rw5vsjPHtAhodSaTgBCCCsT6buMpkeze4VOnGBTcVfAnoU+p6TsikypnUmt/inQUweSxtFNAW0odeTwe7qX5KiezbbqyDjPakPEU4jlPsFaqw0IaI+8i2rVJ1oMO45Y2DKjCpwiUMy+ayahV6M2oztV9s+ADYLN7LCwXAEJ/tagV7FeCj+EmwEcg+po4TB5nWH/bBhE+MTy1DRG3QTaF4isPo0MC6ST4FRfW/+I1BGwJsxC6IP8nPq5QGe9qnUOh0UwptqBnuYOwFjXqzLuXtBFjJRtb/1/D+LEYeHhOjiUPWwD4lLV6fXH5FjO2Del8XKOhHxAZFkCzDs5LyDG1guAPDz8iGQub3mxeuXj7+d4Ro/QNH2sy9oGsZkH5NjiDd38XUIdU6dOKjoxAdYF6JcodCZgGGiBPcnvmLNtqW0xcYyCgTFC2zg+6R3ql9ncNa0onKHYOE4DWnN9AONBhbF6D+p4BKfPxM2+bGd05M+gY9IuUUPMMm1of7eDXWOcPj2wKVNPTm+2ErNlHqDU3an6IO1poQ0uYPLCuVNl1F/BnOvTQ+AwrbM7Zl8zr7mLiV3ngeb8inLNbnPRbIZyXgZ5kF1ZZxTzcL3ko+rSVugOZYPyWHgAZz105mZiWKYvf9KUenU6er1aDjsNb5iuz7zRplc1965YWaPrysOdfqSXdW2XrN212ceC/72KZmCzF1LbWpMGHR2xpPp6+gB5Y3YmrOpm6FYr4jSCMcvVs/613KvoH1/8K0r4E58W9ABKqFQ7/7EUpB1xID7rWLHbo4YYvlqnv3WMtjDmwZgvfGBOfGoX+8pvFFwyD4Ver0531RbsqfeJev8qyiMffTs+PXxu/gbESn9C3WVd2zEvy2jaGmPSxp835v/1lYtM1qjnz3JZuQT6Cx+Yf2l//bd/D9W+fx3mgp+z37+0R//Kzy9TTz54RK4/+KHeDts+4O8KpPmtpPx1mkvGp3/6FX8Zn2Wx4LsfzspX5FIxqhLDUaOpt677usHeuBCjWU/OCLdUTJUscYRN+znvo10YV0BbY7NsfR0vmuvAT/CwtvWyNuN/GaPZRn2xbG2WdUQneuhYt/trv+69Sbd9oE9nUMnwGFcDo+ljFSMBjnVg3497P/bz2yWPrBc+9pWr21hXDI7BzjY0SzwW/OtguSyUF3yU1uyjo7sA2qrPS4OvHoDd4rrgwOW0ZnmQezad0LY/aVfpNhI0OS6vBzxjbp4ztNX+HVEnMx5pBW+yPKnSK+28iLxt+xlnMLHp0Dldo8wYnF8wlqUZk7FeWubrcmlDMCeutbGMlss5xk7DJK294eMbfb2xJwKeLW/0GZlylQT7Jn3Sd69wsYFTM1rowpiQ3+sV+/xH+C4VPt8F5/Ne/spcnGFEAMZICUWnsTZcb1VLqzwFFDInkHcJ/9/wjKcaJyI1GoHc014zKR5E+04d5V07HEM0DCLlZJ0cG66hj6Dmf5YYL15ksPgvOzHl9xyrqd/6pUgw2BLEhBgbI6HMKm3MtpSIw5xnxgd/PB+Za4qqovQ+MeyYctz/GohJ/NAOrUkfZ0gRKtgt/N7R4YXl81i0g78Q/1rtvPy+5gcT/jBiwvfEa36g5PvR1LaBMFhIQoiZIvBPk7o7iEpYssRoo4gxoT0B+5NUyASEsTmuEUrG2JGm8txe/i1LgNqkqKjdU8xA5ny+z7daCA6SJ83Gtt5QLe8svXI27OdD7ROLVpoka/zpTF1vxWRNVCvPUOD5sq6XtvosF5zRs6wMcA6tYBE12uL5u4w2pDWww/m1202/RX8zvR/Z+9LUwC0YW+BRWmc+HLqgDmGU4jffMdJRrCv7Bwxqq5d0W6SJ8qqCAM6YFh+tpjeSShuR/XNEycy2P6Ifomrpj74qfeEj8Z18p+6MTRe9BiptqhX+kjGQyRe2A+S9Ku9V6sCh1jdEfdOEEED3zjwfOAlZ7PNII6DyFG4nzDOe9Tqrac3S3PIsYNp8pNqfcI3v2A2cqO4E+BpaOEuaJJIjo9nhC6e93erJUX8wNIZX/QDK0x/W2MHT+lDYGthUbLNdUPcBHqFg2hvI0x6iJOGAP/sXnkq6S7VUGaJoNuY0cH6DRm9b1YnoTkDGFDOnMFt95hohabaFsVZEZWd2GuGfZGcdeW1toFNSB0Qka5a1G5/7e2O1Fwt/BOXeaLcdCH5c1Viah8XdeVuhhe5M26IkYk5aFteswFLHWGGc4FPvQ0K88dPX6CGzjUEWBlzIn5EZmdlmmQW+cTspGNGYqNoGWwlIx4feGrJGnRjwFRiY2lpKYc9JJ7ayPZ4R/091YR0PjM0OhCFGyO9p66tPinebZ3r3r6ByePSatEHTzdEBnio4ypPBPRg2OLlxdwxosj2JOvrHIUP9236ocBlwpeGNF9QrL6RX6M2f6vwJMNM662cBVUsb+FZAulRvCw+Z1FG/LNXke81x9CIe1PswjN5Y2iLSrjPMDe3HP4VINHQDyqbbPg7XT8ah9A67bGT6Gv/sL1j5SAbwLbPDGqYZJgzbCcRz7+Og6BIIEi22RMG2p4abkhWbDiRjgM7UW8t4IFSQYGbNf5/T9k+VehuMa6ysf8E8lEgcqjlfs+l5bFwe8VFyO+Hq2nh+zoWg8vmbDqx1Bvq2gUEyZFcZHLJpd+b01ISlcpww9YMPDX86Ne/TYSpBoU5KWwxSmInIMuvkvEi7yOFSEVU411lAu6Nf5Oek58L9wsgYhDGB4ACPJ8aG9m4Y9kh2sheOei2JveIjfeODCxm26aH1UVn/vtQtvLBlzkIHMal3oEDa5e4beOa0l45MBxyrZ7r2LuPS1rG2dd3gT/k/PbRPFz7swfCjtQY26adXs426D9F7bI+fH5t/NSS/5YPMulxMLLxMrpc2BlRgR5iQSngAABAASURBVN8X1ltQfe4m1s78sL4yR61daPf4+Ji/vvPLf/yVC6AvzbL/Lox9hv/yZf41ny+/NH/zYP+rMY9f0BW0V+8Bmjb5rQV83f8Ky+cv0y7tp/8PGb9jE6W/4DJGcyxeJHmJJD8Yk2NcL2sTGfdm94t9g89eRHFB9chl1Gegznp5yByujC/jHwtnIJCCMdbUL/Lo5MKcOfNFpqRgCOrUse8D69r0O8DngY/6u67TR9u37c+Nc/vKc/fGGe5aVmz9WEdznJ+5PHt8JI7E6CHxY36lZxBP45q/ssW4HNs66CtY2mC96msxlgW43oQfNMFSzfJ5jI2xVTv/ya5iTbAu3AfA1avP4krZ34Tzt9leGI/06m+zbc8jdYLdpHt/56X05xlhn7L2LywrV+WgKfwrGT579qPqxzsEE1oEsxNE8OTpawwIZeocm4dIfGZs7+mMQWRExDP1Rj+eDbTWWqB8B2qkWE0dhUk9AOG0BdlS3+gkdI8rnm8b9n9Mkj7t98bZbz/Tpn2IxnousBxjgmmc2uCcsIkPsw/jBY7qzQ/MzXpGGB4dBPo8gQ184XaPlp6jtpsoTpXibKnSD6rhGzK4uIu50NlW6Z+jGv8xNxCU4Mlne/zByswVTn9unGVXQXyu/DDluvmMxjQhE+CzhsKbTdtFX70q73TyRSvdF2o5dm3ecW3yygUuodaDYsxnzBh0LLagWV+oUgrp8hO6NsPLCLcxzHl/Y10g28boeG/7OZL9VfF9nvmeA2u7cCZcOAOU9cF6d+/TZ9YGY804cQCWzjuYSR8mR6wmQ45i2srCpxGU4sdke1xnAVmjjTOUzSr1Zqnj0g4kBY60tUU5Ng/5ZKZq6dkU/DSn8c/kNn4HCowr5z7naKjlKW73TvphjSp8pyprfoFfmueuz4eHy5rnVM5o+AEuzgfPhjwvFucElM/pSttB/UKfzlcvrc+uqJ2MQ/kZqGV1zGUIn0TzqLKgsobY+ypoK6DfRYyBz6PZtxdBolz4AZawg3NZX73qoAVPiaoOivCUgfhTGM/0wbocXDyJog/MbAsCb5nkeb4xGnj3FlKc2FOnH/lqregTYqmxpyZ1vUxzbBgYWmNHftp6Y9+yl9hHfgeLm2dGYsT7NfLsq21v+SyhyshN8+e8nwuTz1jiC5UZWyc21hUZUAGSQUiRTt6CwGVk0+Xp6xUHzshcImNkaoIt2Vz7MTjtON9Ce1MLJZNAr4JGPmvv+ax5l9sGZED2I2gZHeTOZWPMjfGnirp24G75n3FzTGrcOUtn0FWsNvqRsXyuDx9hp7ofxelTQ6aoYEBYKJXklGqrh9W+ZMPPPFL7DhQ1oq3AvU2t/IAK+Q92Ec0+aZt3M0qVjVJLKw8ENqgVyzK2zafvGKQ/ncrkkr0JZHMLwBQ6GnVSoC70PDiOBc9GyNK2xQYMYob9QplFxrUEhk6LiZL1Lqp3dcjxW8dapV/7FozhXVlZNQ+4xXGlrtMGaGMHfmhf4sbFIZygROeWRcZL+Y2XUMuO74rP0ls28rah9/Eic8O/8SL+xstqvvR4eL5pg34ZMdHgE9PyBn8D51/BjT6OjYkPMz6EA7v1ARRJR28MDT/TnvFR04v4hPYZF8ozph7S4tLGOtqF9bA/SM60aOtP9zNGfIlVxmOMXim/Mn7/vYwz3hKb1zb/OtJze+VSQb3EhrZvacd6gWac9PHTVP0Q3zlFHuhMoeyfAdtG5V6N584PAkJALIgngwuP7H+asEYTxkAu/xGIj0Q3Wc6HIJuWEVnxoeau857Tz/eSe8m6XqMt7IE1dNle4OljU3O+3oEX2/y2EPNxyJE9s/79IBPWX5nLzBHxvFPjz4gNMDHduiCgcPcuWzF/PwNarFPm72TT/ek61xfrP4Ieedcnpz91RIzYSGX6fR9OdHFx+vyKKmAsjkfc2CNXHsxX1q8XoI514spDnbbqxr9XZqg3z1DPz6qltXRkp45BoE8cY8/4iWfsgBf/rR7w/PKc/fBGv7iFiWqZr8va8hH+7sP8oXkZs35a89K3eNjTovGnmOyFNr4U5jcSuOQ5XgrXSxuXDWO0sV7a6mUOeFjX8Nnb2NDOjsjY/7kYge5yuns31pQZJ1PAoN/aK/ERb8iIQKrNDE9s4EPGCB36Jd1QNVij1fpYggUalGu3WDt3DP2lXWzC7/7u9ILPOx9ddBpOkPC/5nNuYBesYMGWekO6jOa4g4dPLRcuXIZ8Wi8t80LcpCt0ILugb1/6ErqXoV6E+FxVL9A+vqhbOFQER57BkarZ/gC24w9x0r9lLM0+1/WhDWTqKaMha5los3bdAzsaf7S9jnX6zXry4iqXP6wRL69+AON8wLZjzvjXS2Ix1hHfFucCPxbH0IuuP2BQHuhaL7Yx4koSXk5fXR8nfxFmL3vG+Gx4vj4390f+PSz/IWzhX7VjD76xxjRm7EJ/5of92n/glOOXPA16FfPfQWW9Oe+Fz4Xvo8YxpuYf/Ly+vrZn+s2/J6Yf4tu39u3b1+D716/t+5P/ptK35v8hzfgv9FFCG0BZwDlwOyP2iQpUuRd4r9Q/v9Bnzod5Rly5qPGMEs88O5+fjM8TMQLE6rbFhK7aYH6qOuMQSu7ApU1Onc+cok5A9qQtL/rns/qV15jbhOcqfjpXOzy39nZNe8FdIqd5Yf1dXw6QNHvHFJjbdkfa43wBphZxJFCOHfOTX2l7iofVP8DmoKaxdP+DDoZIDJX54YCb7zxbLChblzbYCd2yKZ95RB0F4Du2YOE1qX0LRzA/BK/sAcC7o/+WS55B9oMpUkxhqbXEAG6jIdaGmRbbT+ZBFfsSjIi+yGOf5xLxu7HG3X//X9beQD1uG2nTxVMAm5IV/7N77v8Cz+78mcTxyFJ3s/mc9y2AbLasZGZ2j4OPKBQKhUKhAIKQ7PR/XwwedvibP/ZNb8W9zEvu+flUntkXZ5A5e4R7UUQr2hZhVkvwER7YIXrf25NDgvODYlIJ2AkeEaEKUAF6tjryj8m2mM38MCIKnUY3p+w8O2Q+dETPC/Z0fNBm/QFFq7BFI7Qp86ZtE+RnsAUKbJfY9N95Qx0V9RN8GIP+QSoTY+s588Ug/V7w/brl0o46HZGCPHL9YxPdB3Rh3JBUdM8om22S0x+h3Qpt6Oz+3GxgpWDFgbdVkJOs2OstHFDVv5ejU7YRvfTzE6d1yVoK46BY/gyFMVpZI6A6yqFPu+m4MQpH/xGj+2w/aNr3/reyue2YL8iuTxqdzFnu8czRAnI9uabYz3Mtc5be/ipoX+96Cg3IoooEzbOCnraeO7+Xeq00ZjpcRCu5YLRBEZuhICiQpDfZLFKjxcZAt7fvOavn3h3Ypl12vQG9m55UwWOvgjapPxBKsF4wjO7h9oQGi1H6OzdKIBO+r0DjbNFRS2PvaMy3CPLCjJaHPxXVRxTKd2RH2abSagPkQ3KMMJi3sSoo/Jwc4wM3LNXeRQR57R1Dpa3Ya94R2HUE7azHtlDNnqMiy48PLCRWD0+M2ecs54o6z1EDi98SOZ6jnorymnbwgA4sZXLRhdSNj5Al/4FLP9hzM1HZoV7nrGymyq/wDZwMIFqjjfeZCmuWtgd+ocpOD2CwxcEHVQArNvFOyoPT20JkuvW6pO+Px97ufKljXaej60A/SZEDfl7MvZIFDeF4HTtvyzHsNXOe94nBJymX+bWsHNYs31j4NyYpfUWdDTNTb/qTvpmsdQdtcwI/ycecqEN9zgVqcCRPfKpfOyhTmf2Y224D/VCLL/CHTgY1olQWXx7so5ZJOjEnPUN7oDzCwC5sbNq90JFj3cGYFw6kHlT7v2FyLb28kItLWfhp7mUh54Cbcuha8NP6ADw8dDte7T6iWsB2sw0/zy0OcJbI0r6kt0uoe77SP13hl7pDXzrO/wxYkn3dmKaOkj5nnsd8G0sdn42K9qyRIAvGJiAzrej5DFm5P2oJ5lDIuuFPPyau5DcG6IFBHdZ9ihrl428JWZ74OGpBnfUC+tP2MisPZDwQbgjkA7uo+cuEGPUqINtSFMYUHcwORWr6E2IkyiSEFO5SFRJqCPSMuWFiSMTWviZg4puMD3K+dHLKkOhy8JL2oCwsCzTWiJytat+UYY82vFApeJj2AL344ucwvbA2zsS9c+LH7ZnLoFUgS8OCsqLP/PCe/RD3kiZ/I2P8pgblkx//Uyt+QChPt0mf4GU7ZJ45kOcHPAf0+TSXaTqA9jMyCS4Bsp75dY6D8RRgbvkIedbZH8uI4H3020qMOa6VMTrOJceU0sV22Z5iBVuSrhH5/qiBE0nG6Y31uCE/QtkTjeEV3c6TuoV9Wv4JGIh1e79b3ytzrm3qsR8nenVdbQaNXPnAJ2JqE/ZVdFGZNgbDwVASxGOEyVMMZB3y6sq1Iy0faJs2Owbt2WGMbMB/8i+M2X8r6e1yKWcvHvw/gb1x0UA54ws5u23Y27y4OSDnlvlvxIZ2KEf3zB1Pxn37DOxT3TdEPbq1M0EM56H1yDuuhyP/E3qB53j2j0veAXmRwWXGG5ehb4zrzHvDi4fsD/nMcy6xhbwnaOpu2J6xQazohwVel3dsepiclJQP61UAr4/PPZmCacwNM9vnGV7qoo2XP1fmYGHdLtdLuWC3/36W/7e2H69c+rz+k0ugH+Xtx/fy9v6DC5n34mHf+T8oI9SwW38N+CGwcLEkVuLbvGMpl9GP78n0F32qM8fJfnFm7t/8d6je3ov/Fot87cVsuq1sC5HY+7ci0fmVqE047piyTdz359yK1Jdg3hd9jL8XzjWLOdjeYan28AjoBI9I/UlgCjl1/1ZyvhDE/TwP8yRj1FEx0qF+cP5lpg505fjMR1xs2d4ek9NjjqNCiYkcTNABX1lUkGGHflG3ijKH/W+kYD787bmorbivq3dCtzmbT4H8Ey10Qucke2Rdj3JKY485Y8D5xentoLf6AUG/dBKCsXnRswOb0jb51jfaEjMNZa3VEuyP0kG5w06rD+x5yCj0M1G3d8Vm7IXbnxCZbCsskAf5QJCTYPyLpMIN7GddmpakTn/2pK9yxzaW7JN2vVxLwNgwHeiwLT541BxZ9IkodB1wRgBM62B2X+EYY9IFqHf87so6H9YxFvcKkWuSdSm9AzmHrU5RtAlIC6rpBwl03cC9n6zJRxCLGyDLDmtpyqShw9QtzLJ1A+4L8hzHypnAfo6wlXXZt+vFMQnG4j67A/uUSwzdPatkGyA/JOVv7NeedYVlVGGS62HgMA4qHEwHduhz29zbarGd2NZ8g+Utnsk5W9huZb/M9yTv8TPwm9rLXPWJHPdQYbjkep+iTIlT8YLV93WC+CDgSp+ELbPfYe42Dqq027E41ix++sBvBAKJ2g/PajmY7gGKdp/9SwAS7WoiMN7yDrjSBX4h5jYkj7qCZlOBQaJYKQ7ACGBdjWDLA9ZCyxOROh4f8kTnVrKPgPVnafed8wss5/z3Blns5HjKEaNotnU+crO0ALuTQ3EkAAAQAElEQVRrRI4j8EcCn2Q++DWQBjzxhcpE7bRMYXcPIM44K+R65128Jvi+hrdsZ4kRf/c4q3gStdlXLQ17RKjXoDFgVhbiwuHLTWVlIVrmxIIOOyTYEN7kkq+j4KXJKHaCRCRdIGN0WtIJNYK8ldoif+IWgVEPKMUGcGkL/VPqQd/ZdvwXwFCs3o1OmpWRG1MqOLZNBo9+yRRQCR5pI2V9lFnyoEYejOkRvY5njsV22afdMbgavWFvo0hFFKQfLFNErlPIfqRhqSLZPDpNewOLplTzNMGjQLKAOiiFBZyVoDkz1+JKvoMguhEHt8yxPP3oKGiU840nqV83yAZ9PFGCD5Bgfu8T6MAFQtgrPzRFusoDlgEUSUJAZtraZoEHi5Sn8SfS1i1Wmd+s8rHjY/s9JIhrdDG+lRfUysvCjTtHmgZiAzlJS/8jFObiY6+W6Yo+j/1jJH7MPvUtRRM9Z3+FmLC8obffbCZ3kQsqtJ0sRbU5ia6FCzc2B3zkuhYrc9vl0bE1osE2h3mgo+8AeSHYptLExE/05znp8NAXP380oKYEBgjb+OE8tblMfICal2GTeY1gPzgg6xw9tWRB/5+hwBeIpGDQLl+gFapiI3mboLE3oqVMUZhJcLiMmkjxyVxo8AGYVIJH0F4d21+jyhfx0J19qY92+vLKBeb58lbe+Gm8/ycv/1Hgt/FR5ofZdY+ttetmfcztVIR/xWZu2FixBeP6oWHlXnXJj8yul5/u83F8FuMDeWHNrs49H5L30FmJL9qqByxgpW//4ed+0TT0XM/lJmh744VxIwZvxIcHE21daLMK2m+HNobKnRj68Ryd8ISmHpdaRRn7oR7iinpY6f/0KX6tgeOAO/mGlDk+aId2uuEp/YDRz1HeyUUnzs2+9lw+cvSYcQaJnehk3PrZD+YF3fsY9QNl5USNoF0tdZpKznmN1FipDFCoDzhJWxYPBcyBF8g1YC5sB5uBYAv9rRwQtSUPilyEPFx+UHeVB87OPfCS5O31lXh7Lckj/m7Yrs4albiaysw6TXDJ1+ZT/hbnQ9+FXYd9wPnOuXa+D1iWhX1jABu0T3jZcjZWDrC8XeKYK7dwQZEXF4e2nc8FlmPB5jcvssA7a+U7FyjffvujfP/+R3nnQsWYxTscVFpprA/XyYbGXtKiMYKSNmb77/8sv3/7jUuY77luXIMXLkx20If0G7y3t0uxjXCdbtjayPf/iPa++Vp79Q3vCQKIfvsk1wh2+sLyw1Lnkfp+ycsaZNyv76/l999+Y0zfyvfX78zXGz9kuxLXnDNqFD+uTzNzwxydQBPzXNosGPfUoZxoyLYZ3sinUysTvhE1In0V5EEMFP7cMNZYWtgr3PcX3vkrcbI678D6DQQjLT6msbpZqIyQ1y1PxrUyzn2d5wcPWtCrJz5q+LNy96C1UoDEUpJxhzxKI4M6JmwjHTl/Sn8mlzzsthE0I8MFDhQwowzWmjswQr9G+pe5I881zXsx9Lc68AFhgNcp8BzJ7K7nzyj0576A3ki04jtoh/U4KDPsyx7orM8DpsPr/ndMwo7IFZQEQWMspxuerJ8AjfhpjOGIifLc5nI6HQAvREy0r2irJXhS4AmFLRAfEr7EJ8uAcZcgZlgEJLyOfdnUB6AIXzW0zTFJi95nyRUHTZc5np/yikmfINvhJ/vAnnWHNgjr6Ad+9yP0nugv25t3ue53211zTff1xTmL9uremgZeCgqCjMY8kel9MD8Ux4ClCuKAVjZggFDwK+hp908S8iRQayZkPfgNdfBUR7YnRY/YKzbCBoJyYNQGyK4Q/j2piVLK8yBR+tOE1zC4V6/aavOB7lf3SIF/8FX6k3zzWW95fNZjAZrYQd64s+0j6Jq+CINcl5A/5zCzHh0Zr5l3nSh/TEMWrUwjIxtnC8dxQ4lnqoV3R9+D+YEgNIKOuuvB9MCpsa/FuZxYZ421l4Du6652+YcnNlHGBMYAnXamJTvXvuTA6Enh7B197FuEWAnOo6KRd0zwOhrrvbEXHPeHgBfl+F+lNKBO1krQmyDraa09z+dWU2kXcPz/s2Il/tJvQt8J/SdW9oyFM8eSY3yMC2NIuGc/zvVd7pFPl3iMHiU6deh72fqiv3UHjkOmC9uMuYZlTMrWz70P+Wv/DXjael4SvQ578H02oxEzRgld0J0HbdIl5gc4vjtGRTYatJkKdwN75f7Ub8rQl1kiosSFw40Ho4WfNnlgO3twk+ZFvyDsZHRHqQoMXtbpKA4SOsmD5I3gXi0jk23IaZF93R+doyvk7Y7BQCdQ3FIHo7H9R5THjeFKu3UHGzBO74GCHPQNXdnXkLHPnKwk0kqK2iQs06/TEuZDyPJGjhzf8aJhL2Sy/oxW2wYnr9oW4RrBhwUg/FWSL3zrWDiDlaXPH3SIUAgWW6FNctCpLpHlbFwLYrI64FmnTR7GtwPvhUOxc+9GtfoTTg54SeO7Pp/4Mum1LNStA4VcXXY9sVFN81QS24bBppZjQ4BU+uYS5K20E2h3TLSZTxN1ApngAESj3p5hdMNL/9Pt0BbtvGDzmrHXF5823UFbnLDp8dB2BF3gmyjB5hejD2NeEBhdTe9URQAhBXdslT03iqxq+OMRlQN6RzBvG4p0zmEtQUMBUYR0uNkqswNbkUOg0KyjdJ7sQK5bMqoohBUjl75DX7PRZx/q0IaKpCkyRlFtIWkvg5CgW+qoqFmDi3Jt4ftxIbGa57q9cWkwhPYMD5FoRd0KqKDMe5NVBpEbGDwSKpgCVq9syluKA5E04yPpMhADjqtCCxuEjw6WNiazd6OYjnl2fooc26ODecwXsPEBUFgSjB8C+9b84PSiJy9rvAgCfjwK/4FM96Obg6EXLxLaRNzPG+bSoKkqXkoYd1fW1fmylLy04WP1zMer//v3y+t78YJpgZcf2Mgpj+dtTvuSF0deKORPnNjb/SBP5Mes7d/Lgj4/sPtv5l2KtHuA+4EfyClP24vvANbVgu3aZL6658PPOcZ3OICEB5GBwIa1uLc4Fo3SpcZbxY/V2ATVCuTTdvSr25f8hs5nVJsMuU26rlL29XvYPxr7R3so41/L7CN9vow4tGAqz3tCd/YHxzmiV4bBE77vNF/eNy7J/Eesc8wEDuGDtLNPFgHR4TiDuEjAz/LIa0SuoUoTQZbtUqYGJkaZkJnmucyTMXEiLjrm55l9dS7zifyAmTHLE5PtQJtPxfiK1kqi0A1w2AnG5XgdW87nKMt7gHPM/DqPtsMprNVt5MlB60jqYN3itXze9JGg+qjT+bVu4y3E73JbOCwtJWPw8l7eLxc+qBbiSLuj1Dbl2HNcjO0EZtbPBD+CgyN9X9n/39/fy48fP4rrxIulMxdMD+ASxPKFtXnh0kmZN+g9R/6hjL5XLqK8DHJd5PvRfQ2fMKycL6ZaMgPLsV1ZG/r1xrik32j/22+/l2/ffi/fv/2TS6cf5cL4btiMgmK8TsyTcyfmeS75G3lcBM2nE/Xg1HLe59NcpsQzZfD0XLw0ekJWn4jm+xe/1CAesWxlDlyLuVcwn4vnujzfLWVlLAvno3W/FLoxxYKGI+nfcJCVuaibzrVcabuiz99qzPhgvDQmrcAYQc+2mxMq23xveapHnWYmNoZ9JWNUUrZYAgPyrYOgjB2Ut4QMrTCU51a/123EIUesoJOAxeZut9PSbcwp5eFYDm0GmU2T1q6ClcD+E9JRAhuEe5X5EfISDbkN+Q6utDuC+qGnt6fTAJm07YD0MyZnznhybskZ1D4m62xLjqTUT6hy6BND+n4FXSOSJrN2h2q6bvqBa5mMpF1kMEiDgDIJnJ4tXEsDlqnCLJ+UyDCdtuoSkA+pUuoI5nEH/um+SiLtrqyxGuwVtHBNaDOTTjr0k51RRgbzfI55fZxPtGZd6sHHC2s+15jrQYy1oBBd0rgOyGF4ZPYyuqPkWul8CqSq68EEetuAS2Ezy9KBztq0tT+yOh+4MOU+y1Pg8IhD4xpx96j0gCLBIwEPkpQlxmiqmHkEdcjxtHKH5W2OwjWTP0y0HSLK77DcQUdYWwfISPGAighQH9ZTMP2M6ProAlv/mkb9v0jYY3+JYL+Okhf1vJ+a76mZvVsQf419uZH7Tq6s+SmQrUALoctPf5y1R6Zi4pHL2mCfN56yxUZYEI/CGQ+dRTv26KKvDghoXDR8A0WHlQY1oq8lcoofEnKO4xNE8rp4oLtTBW4FkUXXQxqW42A9ZM5ZNnPKvKMWvz/zvYO0+RinQ0wSYh2E+Z+BRc9iU5iuRwYjzxv5LnMNA8/P/kBO5PrmnJL1GEozm6CAzMJm5+h/Ife79IiVc26COjvLZtBpZ2pinJn3R+CdpBBcnSdyuqbD5OYjMu4qc1VxKHkVQd0GSKaZbhg2fsOHi7aiT3UwS/jr5Of3c//Y4JDkR8GVjw8PMv0lb0P6pUUqYsNOR+CkdA4Higv04gcDcNAeLlJWiyHcLG/kG65snPLyAAI/HYODbPsANtO0Af3mORH0l4ex7dKCPD9ezPkwyg8xPnD8qZ589dkXo8hB7A633wPcyHc74PfyFR8JWsOzLYzUg2tH2px9zKna/LXnHJyYgBvj3IHOo76uoTL1tTQmN8Hm2HLzmIp5n3T0BzgkbevAXiZ4caITB3Ntg95gEZMROEFfAkXVSvKRHkudqX60YTL+cE6wv/OsZ6BmohY2C4iDkqDPSqdiGrk8IQ9WNqq0sYxhwz70HNPWpzk25AfEyNMW+BiImd0e1JXUhY6ISLsqnVX8KqaI3o+5gsgV/GemBiHdq1JbFu8PeCTLuyzClZfAxOY/mYMarVReADUO/Q26kNeI3B5rkB+gfdW28KQjarkjoMWdpx0OGI4Zxa2+HyhsOxFPHYE/okxNTPQfpTeKUqFcvmY77tXpIbesXFv43DXvWnPfOPNBtn90sKdcwY2Dkh/6rvmFdZB57gNXPgCJ2QMv687wrmc+VBZw5Sf9G+iVuNaUgsW4epgnR1AcGdRIFT9B4sMge2hmmYHm3I0HwyF+2DnHKPd4yPpsMB79N3r8+Jrbqcz4tdFHosYwjUYoXBnrzTEaq+xV9z3sLf8qpPvbitwNrIyPQRf3o2U9j7Gfyxk/btCn7qM39K7sKba/ksu78jHrPr4wDxc+OP2ATby+lr7fvxUveboNC/2f+ei+JrIdbRZ1qQd71b0yf5lbThsZ1/DCMetjuLEED/XI3xjTHewfNoKvfOqmvxyHOfys3t415CgkoZNknRNaWQuJididotTMpUGIWqrrnAb6FQVQP6e0gT4/zbVHUH9j/j62DhgbIIt2baiBTYkKv8LuecoRHSFBfQAvbRqHxlPj4upELJ1mPvQBH/jz6aXkv9Hz8lKenp86oE9HcCEwC9pNbS4TOlM/feS4nDfgO9T3db4bKee7HP9+zGm2p9SDvkp816jonkrfP3qu/ZHj6U9lEmjIuoAPtKnSfuO1YKy1oa+VxphPp6fyNnQr1gAAEABJREFUxf9zG2M8gZmxnCbq9ElEacC2zTL8eZ7LiXbzjE9oZ/vCn8WLDkH8G8eL5wjjlzlMX4zxGg+WzTtofEhRsXvA+XGd63///SRz/zHtp+cv5Rlbn7Ehc+nEqczYpn0e+gPb6bak/1lf/gbXK+vRS6bXP76XDX9A//H77+WP79/La+JHz5H1sspL5ivjcq3numFdOYaOG5d0HBdznLfsS7mz+wZr+Qrcm/2rYwn2oQt+2mJB21b33GzPGjVnbzy4pJPwWeH0xTYJjQlIsTBJcLorpbOCffSY73tqRddAxkRhffyMwmZt/OG+kgK0+pisT556ICxvKPBgfZ4QwlvYy2gcRx9Ff2aZZtpOlskxJYEp5rQ3s+T8dtQS9Bnabd6m0j4gKCdiQnZDQAMUxo7Kquoo6LsDAZP2AEzFZhmCeeMDaWFtCz9k9n0bnpd2/rXDFZmMmVwXV36wpw94B6Dsxn53I8cxzDEeYv14wbnyIbayB675zrnyfgKW8dH6AOzALp6MqQDG5QQCEmOi7LNG4QDSYdkGO7oCzeiDI4722NnoLqzkhpS9N+otKNsi6DznQr8zB61hBzz5GIky7OGpruJ4aN3HtY2THN52HkC0p1qwHpI8qa4mGTvp/O2F6PJZrsh9TDXrA/bdtrQKjiPJXvLRZWATa8U+dsD7t1LXR9Sk62zSOVIfYW+dt1mz5UWLrRbQAVLSMj6ulHdQTn+HrZRMgkJNBGPYUKDvSI1oKomuw7YdNWgVjUrKtjP7CPl/ATSgu9JRTfUQf5KUoStqnaMgpvwB6cw76w4u6U/Adzjvh3nmnQDadCpeFNnuoZN0JuuQGPsYdz3m7PMIOidlM3LXq/QGWSV8+hDS7NAIsCQUp+Bs38FqJw6wwfjPtd33hCt7wobesOv6d56hEXYPAt8L2y3oX8ZesvBDtv7bswtH35V3F2vNPQr4jbeS+/2w2WDZvUxbQr0gfUmB1Ek6SfYhh/wkRenv+lZigo5gW7qjUA7HUH2CVNpzqkYQfKLWF/7AcX3h/p/93pldCbTyTASJuaFMg143noEfk0xbhgnSMPtYovQcBkkVzrn+ypwYg+2oyEZDeqPQu7IBXXeWg0gqzUJg7c3R5IvidggOXzhOVH/prLxYaEO9E71hzbITvTDRd5x5QfnSElt7Xzw7aLcFgPmZsriOA86Z3J+4b7CcLzteYJjKCBhVEthkiXHlwZd+7c9+DTbzLCO75gvyQzu9BMvsz3CvhlKPQFcGPYtrAbnI8SQSXY3RBGpEqRxyE2xoNSgPBHnJya+9Dc/e/sbcAvsAa44ZH9MvE5bJdjaPqKWhv7kZzRywBS9DeQE/IkoguIM+9mRn+g1G+hbfeci+spBvLGJODOxVKxm22DdYB26Mub9YaUy6jwDz0Gl7ZW7o2trYHaKfp9oDd9eDDuU3oJVZ/tgU6d6sV+ALOIMuLAhLlRx6+KBGsCE0YP4ZqMN/E3IBVHbDlqubFv5xTdzwQa4T8j42Njg2wDWxcgmizx7BhJIYDW1Qt0cKRbs4QF8f4aYN0o/2c2M+u3gfmXT46KCLtA/FaQ/tXDuJS9eT80v9UW5BzrUiXPMiefBte+VD53gRtMJ3vSmfGzj+kU5wsSsvaXxmTJ3H+pbe+G766T+8kbGE7fsgttneeb3m4ZnD5lEPXDc6HJzNxiN3iKS7HEPvRD6pGIzmi5+XfnMNTa1MHCyNAcOA0Mo4yjhEfmU8V/Yo4Yec2D7q9DtvPkSvYGHegTbhi5WPNLGc37msGYCXFzip85qXNyu6k0cb8/7bQu9c7l/K2/t7B5fjF/R4IZSXQflRuJQl5+qCfmB79Hd70U0MOI85f7mGWRv4AS/m+Pp4o9M8a9ZZy1DQ9f763j9i+aD1r/f4walu55uNoji3+VeZ3riYAvYlHzU5Lu30rz0pc6Fe28X5Ffl3AM+6LPOhfBbvr8WyH9pnfjCw4CfjRp2+GLe/2qftjclq2C0d5goRE9qnbVuf2nVVj3A+j3DPFfzwJH2JP/Mjm/zKD1jy41tfay+8hY949a0j7rUtfaIO9LveEvxQ5cy8nm0LNt3+FsuO5J+5IHSuzvhMLFwcLoQUMI6GrTfWYIJ5NN/frdT714V2ICeddlFHQOoV9hE8hL/SV8S7eTXQs5ZHn3YIYiQOheTwgFeRt90GL1dmdM1PpzJzUPYiZ57n4pqaeB+5r9aIh/13atRTNyOXl2PPpzKfOPzTRff7UrbzhPPovpN7B3vONiZcwI6x5tB2Xo4VJSbMTxtb5PtyOs3F39B54kD/wuVb/iPa/ttcXLw9cwF1x0vxH2p/2i+HTuwLrbAamJtLeXv7Ub5//2f59tvv5R+//pr471//Xv77738vv/79f4H/7viVXP5vv5Z/gO+//7avI+P67e0VXe9c5l4SrqtL/jXUc/5W4jVj8Zzry/3gnQsffyux47WYewnlHvT2A13EZtLsEf4gzfg0/jf/MYBMNZgL1knFPwQEVLLxJTlbo+MUKxyLD7CA2H+Sssn98UnT2G0oxNYDDtJpLmVzskzhWQpG3DUMCmZK1Hz2x40RObIO3z+dz0iJG/fwlaBKUKHJW1yNIKMhXGQhNol7Dp9ayiPh5zKQ2WBnhiAp7dHShI9hfcrwOFrfq1KIGhN294wndCp0jABb2AIxs/NzTPByPOwnefYjz9iAn+NLa1RCMzT2/ioZVjAvkQg3hh3buODaokMViXx0rZBbN+ZdUAs3dA5iu3zapLCgukaUiX3Gc7X7SsRUWtpU081l/8OY0ZJjzf14ZS/tWC3bibIxhlGi+E4J9Au4BVKJBGJISFb4Bxh7sj8gLKtASIutT+itPvvSfvTI24DIf5Sc22Vc7i34auXb4fG9sOb5VP6CX7rMFfcaJ1e+8aSFZSEPfyGbPkx9CzruUJd16lryDGy7AaxfOd8J19i6ramRL+RizXYrduAc7M5IIKf5SJX8I2D9RUITVneBVCVjcCTldWRvWbPKoEnnQBxSjWDORSU/AqEAh/SonzUEQ9VCMcWPKMz7xjc3yB7qLcDEhNF3Sj086AL/PfZlf3foX+f2COYpR/6g6i8LeEBLsAOjSHwkcjZZ893ke/qaZ56l3Ebut0SC8o01Z31fe9qz9liCr/2BHxKuBXTnuqA3Oitmn+JgLU0QDd7xIFrxcq5N0AckL6IEZ4Fg3wj72volLyACTYBUoGDxrANwoMr2R7t14eZnZqBXwViNfWLcuFemV3zy3BVCZKfYp10b+OFn8D3SqIsBzNgVaUN0ATZCBKWDRi1UFAxpl90JuiolH52lEqYEO8fTAQAPj2cm78qhw8NEx3vxrzN0mkMLB9s8GHPYPIMFmOfBFx0uqHQMtIssHaNzBtwcBNUYgyWklKeUuWUrt1zDD7YrdqNe5IZH/9m3dgs+XpbbkgfJ/lcjsHmM50LdhcO7B6sF2Y9YqffwtB2ivAQ481F1Hu1td1FGHfjBsS8j13cGvNC2I9IPIzgMkB0uBjbafDGj9+pBN7HkQnN2XHT6y3E/AP/gBjaCQeRs4kGY2Z/lQav/6CvnyzHl4ZMPmzMfI+IC7RjTB9iz+SdjYvPz0Jk+p90mszCOFZ/uGHLdlgfLnVHisU8q1jM8nhxMUgoyc+3vBLIbcchZMDWLPFHlYmFH2D84LCNS8iVfo+Qt8UQuvcONI8oEv/BH2/O3KRjrcW7XvbzmoWJ13uD5Mluc10FbTr/wkjMeLG9znfPIGqCbPaVv8FP6m5jK+fDDF7rX9dV0wxfpHmRvA+pfzlc+Gs75QeE/bOpv0PnXKV5fvxd/Sm3ZDwaRH8TEsbFtjIoFuxPO9cAF3pmYzg8y5I2TK/Nqv7m5M8+Wr3yonPkgFr185mOWDxfaq/OcOs4l5YirVz5QvnOZcMe38v3b94Fv5dt34F+7+P47H1rwkX397l8P+cFY3nOM580veNC1kT7Cbl9G1okFmy8D6Vfqe87csS9IX/xA58NJOeWds5VxqQ/VmSKIlRFXZMm7P+idebjiF+EayLZ9ku5iUMe2KcNc8sZk3S4d2CdfwGAB90i5l1kQpgQP+6BvZfMDedCWVZ087HI8N+LQeROplebKYFb2s9N3Itdmzh8XNO+vP8o7H71vzIW/cer+uA4/3bhg0n8b9GGqwR4vPC7Mt3gnNw79SM1LIfz+cPHjBzGXQvlxzCXQqx+1wIu2hXnyUkkfNl7yEy/yyRzURMn3HTNVnC8Hpd+u2Gaf9nd2jyJujPu0X38Dywt7u3AM9iXO9Hnmgzw/1LUHvOGLN20k164dyCmf/xCy9fgpfwPk27fyCr6Lf/xWvv/+rXwj/8f//nv53//v/yr/TS7923//Wr4L5LLddz7osw/XzZkwuTH8W46xMmk1KUbJGut70pn9aCkLazHBvJs7ZufjCP0iUEiorGS3zOWt7Geb7Jl1u9FbfqO/K7GUsswvFvS2bk/EFKshy1d85wWmvnf/8Tdi/iCGpOWdL29przF6Y98sRFswjyw1RhcWGWHkXOa+zb6chzg+AL1w2tFaaT+BdvB4osvU//qI/TjvC3YvjHPVR+wDOTZ4vhddH5A0inx/qDvaqdhfDd4RQOO28ZvnmkfflssTKElfLGNO3Ecv7EfG1oIfN6y0Vb73jQcxIGkXUXcIXeITFQrqldd+c/exO2jvxyD63aN3PcyNTV0bCf1Zo/hexNFW3aHsDgj6YyBMdact3oX/PYqWtFc2KYmOfVjYUv4aOIE2NrjL0aQEg9BNwUPASFElradRpuzZx4CZFSvxt+AvY0KszgflNeP8ytCv+ZG8KLcBHy8fQZ17q3oFDVX/l9htZAyFiQhyY63lD/eIu2M+UR7x71oIYrE5ZvbCMFeZUM/Wa5ZLuqRA6zkCu9BN6Tkc+IX2BYFNT3QB2FRSFwklKjwBHXbCgzqYnfGRRqdSP0EHHZHnITeRO47VxvmNwLvyzjMX+lcZfa5+LDEDUgOHjIqReisMpuz4wdGHcOkK9e6LANseWhzGKIn4SNo+SNfuTrImN9ocm+KDf3f/UU81z/8s2YM+MpYT9J+8LWdAySdGe1yvxPQA3xkL9Y8g7o1v5Je/wMoaWUZb+9fq3g/LHadpA44kQeV5YYEecJ3RPuX1MXqozIb64DOo/2fo98+AKoS7WvsHmz/ItTv7zvG5xqnnnXAV2Or7QDCMHiroMlkWqLAIaEfBZ+8R1k+plso7qRJnNQJ9xBx5xkHUPv2uleRtdXzXZ91EvTzzIRupAv7PeSkfOtdY0P2AhdCYi6uxGCZPij6p+9DU4hBHxnpLcmvxO8q9Ks9hjGsCjtHL2eRFK0nDNw9yoVzWW0bVNgc9p4/swgcgITJSkA8EOSClA/RjsO+V9FctQUXozwGKyFXaC0ioz9Lejgak0XrIx2OLB9Os2hjmQt6OD413ftdtbdBb9k/H5ukj6Xafd6Vh7a1jbjiZl8TEyyFpyk5CDdSJilUlnd0AABAASURBVKxAuY3TR9A1gv0/fnIU0swATweQC+PGRgF4IeYLjwW7JM2CYQEvLJT1AX1T4UseJST0kCDYSCGINwKPLqThkvUnBImKTLmnW3ZZ99BELBOuIiXpA4WLdmoTduRhSxqs4KqNHPwvH3DmAHqFd3axcyi78gHgJU/mfCQkfxyAz+hxzKmDnwabe7BWR/5fXWjvx/GZdn5EXij7YelB70I/ym9Qz6O/Fi54lpIXM2zEN+1hTB7uPMC5AYmVupWxuMmuzsGQWZC/+BEjst9L/jsjfnB1O3q523fmI/xcFsa18MGujB92+SHOh8c3Pkx++8ev+YHynY/w73x8ff/xvbwCy9Z/+/Zb+fYbQD7b8aEj7zf5Ah3fqPMj3n8489WPOj9ksM1DqvbnDBN/BrkHGf/vFCIP+rVPrh8G+sQ2F/zqWPID0o+wAX/66cfSH9jQPy6wFVq7Nr65dnz/47V8/4N62r7ycZWQHsiPTuz0A88LEvPz+Z2fzG64cJEIGMdVZLxQxu9eOmwfkc6F9vYy84rtSZsj63g2+DEiLOd4qfflc2ZutvhKmv7UceGjaslYPPOTaNffALpTjnbGWcYdY3k/v3EpdMmfFMtXt+ixvaDDWOg6nBdtyNzYEtijbamPtWLfe33a0dvK34GN+iDbbe1Hfrmeic23oq+/f/tn+c6FwvfvfxTpb+Tfvv1RHuA/KkssfTcWnVcus2wrHM8NG40lzoT8RGFlPPib9bBgq/Vv5F5WdF9eiH2Aj/TBhlzDxED+BB2fXZhzbdcXbi8iiFVfYDWCF9pUppjYO4XlVvyT88MFh22Fe5eRbEz72yrmGetTK00EH5M2ZC82S79C2Fe2o6/+smxlZk+fT6fS0cqpAfb8/EiA9iPVv94i5AW81FP7/o5a9twV4C0M029X90z3kZybS8bJhbk7c2Fy5pLu6h5BnX5a9Bk8+e53l7cfzOFb0a9+PKO5OD77Ee5vZ9pbZzkcC4Q5Ga8G3hHoXlhD7pcLPnd9iwd61Mu3b/vTz7a7EvNX7DqzNs607/mlWLe4V2Zs9LfH3qfy7Mc55+zjbwnHIc4lL6ay/pKXjO6PjtV9x31SyLOP1TgDOW/05ZjlrX7sY49yFy48bPNGnL+Kf/6zfB/4J/mPf/5RfpC/g7P//s37O+ujQz+sjM393T62yTPWHU9/Qa6w8aV2+G4gN/Y6Nl8s5cK4U48578gra/fG/Ks3PZT2o4c65R6BHvUesNrXaEPGwZCg6kalWcvQ43zpU/fpH6//LD9cwyAv9lhrZ+JNW7IpQc/ZDRIin8YuJ5ZKzkHRS78EsW28txPrCHpuc5k4IE2nkUMb/8oGawwNBD0Jmxfm5mx8c1nn/v6KDW8/3tgfu89zzojz64hdfVNjKn5kt0Z/rLkJuA7vvy30VF6+fEl8/eWX8vWX/yp/+9t/lf/5P/+fhPTLL1/K6elUpnYqwVpg82CEWMaAW0wl1zm21hhjpa+Zfp6f0f3yUr7+j7+Vr1+/HvC38oVygvov4Am8+NtML8/l+em5+NcJbT+jp+8LrbR5BuaAPhp96qM78D02YKTGPUC7g3lIIMYixql4KOPoRhxSJAwyHh5yZPi4MzBW8l6/Iq8QbiDj+X+cNCUb40vpIwq8rBsP60o+BuOQ5fioc/jFh0hhmHt+aLCTDmBD90H6xrEq44Az9/EJVM+h3KzbYAxMpRHHf41KXFZMBbQvD6CfAJnQl7kPmD0xIvjQEFR0OvBXoCfB+ANUamsEXAiFoeV3Tu39RyH/C9j0AzaP7TmErnqEcXXHwr61sjbNExl7V2Jp+J0+MA9b6gEBfYdDYMNCck0yHHOCdZijrNSpr8eoe9nK3rHSlzGclTxqBMs4oASZ851jwN6d7jpgI7CtA0j6sVWgw9JHdPmNu7X7mG/1FccXYiFKEDPRaokcD+UYYKTZV/Jr6XLEGHtP7m3TkIt73pJG9dbmsxwT1LsBR8PZ2pD3UhKo04oHdHn7VBC7zFIwaLNB5l8Bv+Cwx7hx/mxDBWroNPWlnRTocX8qlUDUdZt7VM4f88j5yHdkDzB0IqhYxgEEiVByjkcFDBI8ylvK/itDjcEhZ4w1giiQFdSZV2ys0Pdce2tExtk0cnklW1YafYbC2Kj6kLASs3lygODJkBif4wRpcBrOA0c65pShwvw+curVO7IwJoi5NrF2plbu51tiC578jrk06mfvKEBLtJTX2oU+RfYL3XN6pR8ShJ12BFnwyL7tnxjudDIPY8c3nYVPafQhqfcInJMSNEE+dkBgIlw7HdopJWWejT57WPkB3c5K29pbDANyvHD09WBR0iKjEVImWWHe04xBm0WbZz4IpnI6zaXN0L7wcbYOd0KCFh2FsUTxpd/mVk7imcOCv3rNQcPDwjN0z5/KM4cJf136WZkTcmA+zXyEjMMFhwwPGv6qtHh5eikvL1+B+Uux7YwdE/bMHDamZtuf8XySd9T5Up7QfaJfx1QjCpaDYwqcKOBRHxkIQ84ybAZLs4ochZ0HDYeiz14f8GBUODsoR2JCDdzUb06f8mmCOM8KSExQTh7B62XNlRfGlQPzWfChsn2cmF851F/9QDmCdjfAquxLDtqpJ4OFZogMEhevNPrz4sCfXvIh5SH6yovxzAvyCC+4EvAXsHow39v3D2Y/6N75+PjGR8g3Pki+/cFHOPDj3J/WvvrXP4DlrOOj/Ldvv/Oh/jsf7n8k/Icyf/v195L4nTpk/JC3zev3HxywfxQ/yLUzP6zxF17Dt9FBfETrtPwN+sQ2juHMh1l+TLy/ciH1WryY+s7HRMc37PiGTR3+tP0bFwdeTP2D/PffvuX/YeZ36LzE+p0LLH4S/13k5cK38k1d/haKORdf71wKvPOT/Pf3t9JxLhc+GB3HBV9nzsfEwiWD8GOnXza88WH8Vh7+QVJtB+f3C3VHLJRF5zlOdS18GPlhfGFu/Y2dH9jiJZYfTn5M+RP0Vz/CuXCQPvthx/zmHBsjmwNH3mO5+/eBblNpwHWWOfvHE+tuQ65BeKf5uWwyE3PVwX5D2+YGzKHD9omUn8vJfCIH7kU73A/Ay8uX8gwyHx9Q24fUy9OX8jL+SsbMh9Pz6anM7k1zz2f2q9NpKhVborZ8QTougqkvy2BpM3ayTpS682WEdds6ht5TpbZG8TIjgUyjjxrw1BF1F3V7ZrEWYzTXJmvLtb+6Nl1jYkizggd1yFRFX6jdmdknpaC/AjyEJbCh4bMj+hxMZWIO7mjM56m0ibwGKhwpCvfkwsMabdNebL0SN34UG3tnPn693MgLBPYu66Tdyy6U36l/55LiFby9/yhezCzwHb9daL+5a9z4tc6y7yGMkezI/rGDtuq98GG+oPs8cB15lpEx9+PcixjXlevM3I/4t7EfuDb8mD+7Hlmfax7YmU/8uNnlWNQh+sWOe9M7+xPgssa1lGC/O+cY37kUAuyPr+KfP1ivlz4GnniYp2n4GfcyKn5gsnLJvpQztuf+yngu6HvP/JJ1tmjtVE4nQKzPxPgzdBOzc3gq+i1CSc9AaE6/LXnRedVn6O++Xzm7Duwya5dD5so7yHm9mAv2iwu2nPUV6Drwlaukd+eg7JT3D1nqRD8Bvz/h7UKcwaW1VV+3IP6M2YET4zmxdjNnHTvmiff+dIjd3uZUZmTnkzk6JvwwdBxlk46JdV8JK2YBHwUG2D8M+FNJGfS7fkX4fhHIIpqJlooXGlBGQwVZTw6njsVZYyrBmE7tVE7M0+n5S9nwBC328gtnpzwLvfSz0Jevxfpn9yzGlmsz7cJGdLqHTTnGKNbpv/zJKjIzPvIi54XLnWdg/ld44vLHvfv0PJdn9uxsv5/b5jLTz9Tmkoip+CHY6Kexr8W/A/wRoPCHUCcaiA3ofBoPnwGpRzbBkmuT3LoDUtWHxx5vB7kjr5RgbgB5YQxHdG5/plrrJYIHIEGgAX76Ad+0xFSyjP/bEfrqJ8zIduhDfaFvMDd150MHQCSf/K9SpbJGEJL/Aoy3BiMYCHIS3FLgomW0h0om82Y9oyUhQYKgNolc52wimD0+DPPj97r/YCXfbYzDvSLhh+MO1PxV6l3sEhYTPLTpJyBJFc+fk33r4zuUGZ7NRlXGAb08JJJ/pJOhAUlsDyQ8Rx2RY++9blLZ3VagSa8lOqX3GCfOoWneq5HPdj/1SQXe99lBO/2LLtse8VBPIZxb4tIYcB+NaEX6Ixp9PvDcD20HmvsB6yAewB5Rov93bNs59FEJoZr5YzvY2FR2XVFitIcgUbZv6huIRBxivtiakZmi0EDiA7p/0i/pt0dH9TgJmrKWGVv2wznVPU+4vs07KnKVfoC9oEqVqZu5WwY8U6yuC85NqT8FbLBPbS9sz9gI6pH1HPUAeKkP/V03a++BXvN8eUu5TveFetdrF0cUPQeDdBf6/5PSN+qjg8g4oJB0pdQBgT+p3ee8UK48umyvH7I6+rDOGDBHazqBh9dosKXoRGZVFeiMHb2SZ4B/OxFDu79HI2KxgIxJeokcQzddCcuwO4O+qJYNLJCZIHtWER1AJ4W9nfWCWcUD2sGYSX1+Jag1E0gExZ4qmSAjcUZsJQ8RUyvTeMEb1BnwUekzFCsaHpZZ7P4Ee+JFNyM/kz/zkhNzHhaei4cO8Uz5RJ0HitM8lxOHitN8Ij+VJ2gPG6L/5OkrH2390PPMYcXLoUbb1ubS5lO2OU3kYiujw49MdTzBU6dlD0tihueBiAGQAuA/PB6AARXrakSOMQh8SOhNphbl9E36ojXKrTTGn5tdm7u/opVpaqVhV5vJ6VN7Z/IZ3mQu2qnMp/mOBo3OBkJEy77TyLFgVz6uFj5G/Ki/cNC+cAlwgbd6KEeG5e4Wn8h2DCDQQkaxgi0RJsj7Es7fimFxSN/ciBa0UHf88OxBRFsURZvKpK1pe7/IO3HB9sQcvbz8wk8Vfyl+eD9x6G7tVBLQTxx0/QjvH+NfiuUGvzHWFvgpkKU88/Hy5csv5Rd++vnlF+T4mD/BO9FeOecAS1jLvhgZB+P3QyyBH5YNfphw4ZG/hYVMfnyS66uFj9XFsTpOFoQfmLvTojjz+fKwr8gXSzDXQF9m59uDxpIjk9z1ZKE/UKnSDlhdkwQ1+jT1yoU3kioZYcl50FaR9sId+cLLY8kxXZmiGx+K18S2+S/IOb8rubjhG18YfgC/8QHpx6kfwhd+gr2caYsu9Qnlc/Mc9hRt1FZRsZW1XyPKxNw9gPmcwOxc/ilamdupzDNznmuF+W+NuBLo3GnLd8wnaDBn7M3omEsjHt0bXr68lK+Jr8Qg4PL46/ZT7WP+wr5irPIh9fL1pbxQ/kr5mQ+v09zQF6VNUSbh3IMWUzHuE9ANXmhjtDKRuydMQRvouU1lt+/D+FM20EWE4U7mzDC+cSjmYMzcnP2Q5kLXy1gCDt/qZzyP7sIf5yTjHJllAzG+xS/SpWFTaydsOJWGPX78if034hiTrp3OAAAQAElEQVQXmzxykfVTixHrtfjHroKHaI6FQ87UWplOAP4ErDvCdmLNdXUZvzXTc9ebdmujuXvs7CUca/oLeII+teYgVZFo9DHrO/i+H/yQ1WV4K+upLuoRnZHPw2Pty9C4h+ta6m2lXD8LPgf4XH9eDr8ZlJdQw7cXf/MG2jVzQxeq0lcNu/SnOuWL3D+R2dbYFV/k2OlDv9izE64PRK5NZWhj2bW28mK2D/WaW9ZvtrOP1Kd86qQ22y+I89PnFuWEz8SsfadWfO/ke4hyUO+cFQMvYTN1rMzXAi4l++JdwBmG7q3z7LRy8SONDHtQ318vXFwt8M0Be+0ZH6bvyHM8aDDF6IveGN36AMcFwypEtzpIEttLn+Nhd4UxGY/zXJ65VN4vLvjBkmXf9xkr86kYLzNyyuuPJy9LeH/M274xzSmjnNAvG+h6TzkO/M0uXVwzJ3SrV3ghIqRn7NGGxBN7imBPeSF3b7Jeua0Pc22T94yd2U554FlHefkz453cLyJybrTHmH9mzO5bmw+eGd8MTl6GcVnT5rlor/04GNutTGrGKHO48sMi42lHToKSnyKZN2S6/MK8b1gJWyIbH3HkTLkxmYP+OUtfyg6oDX1xyx2wDpIsw+eYJ4O6Q8KCPZQObCy25s5Z4dxL/3eUJqlhy6XvgMvYakTuFzVGXkupR2z8P8nRMlRuljsLnfU4ss57eKLzWFZXgv5ZSqytcoeCyoMaUWoAefoauoCaZR7QtLSGQqUKQMnL7PDQ6ow9Y24DZ5b1UyDNoAilnMvHqbL3I+6dhKQPkXF0lBv0GLCm77BdwoY/Q05W7w8inDXkOnJMGmmuvZsI5kMyRzCzjreQ8o9jYS0jlesk5bq8a6u3z8rhTq0Q8EYGlXVZzEdq4vHQupdhkWiC7Ty1o5ct3IEZyFPOSmWD+e2A25N1G+AwW6qDeky9FYZl2koU0LhLWtwLEHv5Lt8p6kz0S5IaqOSAdjHmtjD3FAsBSV1S5CZakhyVpb8Ecns9NCnH6Fg3vvGTfUAEYwpzUCPGeS25aUe3opb7HzTqbJDxkbmupwffu/SGBM97i5+prs+4Wjmv/wx0sdbu8YnG7Ae+8Zsxed+31a+dGxhS2n4foxL0qYDkn2HUB/Pwk8ioe+Bj1sNAKZMeRD4rMAodRlNm1AYbGNcm32V6hc+Nz8ByeP1BKe2qvcj8KVd5CDISmnYFvT9cqWsTvJSRgW/f+hZZEjyeCkKpfddHrAY8eiYFLu6lkj6r1IgCf0DLhl1U3tPW7M5JilnN/OFB+0API8Hmawf2YmGKqSqhHAS7U6/KwyCDcGOi1XA4m1U2e3ykC5C9B7Xd3WXUceOwurfOLjRLmcqjop95hY+aPFTYJvWlcg+iiK3BUMi3hEMfGVSgI5WNur5Ap9I4TEUephoOboUvIPKgQU0oB6NEbaVyYJ5OjTZzaRwaJzC3U5mmU2lTK9N8yo/P+TSXqTXkT2WaItvuB6906FTUu4PDbEM+ohXl/Ksc6hOWxRSRG0mNyBfx3raMP4xP7zo/HuTSRwRfzhF15kOyZ+iJwn+Zd5b+UYey7Dvpb/Us6DHvcD5QmEk/oaNUbGpFe0/4wgPxiYPnMx/PCQ6wX/mgfnr5UrzIObVTcbzmHlCfXl7KBsvyGzJ+TCs3p84nPsq/lJevfyP/BfATUPqYT6cynU74WjsiB6KdCwHj5Y44n88l8fbGBwo0l2ReZlz4YFr4CXV+vHD4Tb/1gaeeqOicWjkJf7JMf9u4Xp77hYEH8x0cwJ8Hnjj8P0H3/DnH58HfC4kE/njmYuKJjwFhneWsg+chPvVCP3ORNgvi6gRam/HfVKKJSFr+afAbfGF9iynrLc/UC/WlXcPvL18dy5fydVzUfaX8BeRFyFc+XLAz7TLXnhd4jM0LWe3cQf2zPuLCtc3Ew4Dxm77UnwcYL0eknOsl8LsgPgmt0v/0uZWmNtdPC/qYWrHdrgdetChT2+qQPshkbLpOd7QyzwCZrgN5dLQgR09ExYpaCoYEVMivLeM99wPKE30laDdtemoULwO0bYP6T/Tb5rk05qJjghZot7/so+x/jOVc08QzS66Pu51K0GcEbZBXOOUgMld2ALOLIhXdE5c2xsFEfES01BXwE+oCtTV8h96YSnPsQXPAs1AEUdpEveNEj/qCXB2T7ZGtAxTdLHgfLlwkAC6yzsCLEy9C3GcQKKK1KPrmifh5fnkqz1wCTSdsQZd6RMW204xdp7nMYKJNWIEG8ztK2pkxl+2xl7yAiqy5zShCxg6rtGnlnXTFzgVcgLnltJs9w9xLlyUvNbhoYeMMnDOfJuw64Z9T0bZHtM4LcscFvPCa2btmxup4xRP0E5dfDQO1Y8GW/o8SL5hmBAjHBxi/PlKPbb5wKe7luJfkv/zXL3lZrr6ZvrTFOXLM6l2x3YuZfpn1zvxc0O9YSmmt8R5rxbX8zJ6d8+Gaf3kqT+zpX8hfXtyLAfUviSf2ZMtPvZ3zyMXD83zKeT25f7KHPQ/MI/cSXxsTXMb4A4AT+QkfJKDlJdB5wl/t1Iprv+LzCOavlp//BCxBZkqSh/JtYnzE0UwMzaxF405e+gefKpOY4h5HtdOpiz7NBSqZCOrwWYC241Rm6dOpNGAfvjt26A/rgfsDSnpfE2ODN9NmHvZN2KidllM/Msa2/QtezzQPYu+5PLs/D9+mr09zmXkXzfOJ+GtgKoHfClGfbX3v+cHAx/eNWCMISB6urN0QbCOAcdcgz7Y58hRYMWDDMnShhONkVrO8iVnSKP2U7ZrQfayULytzKnoe9P4Z+oi6zKAt0I4NCBsYE3ZaFJ5zNlhOaONnoDJl3VNZ69tYu15Uy9uRwpTIP6TUMfYP95AdXJRej0iZMxdqn2PJcTg4/GDG7Hzo6l6knrSXfT/k3DAW+z/TV+LYvzQ/QMiLQeSMixtyCcrq2HBjpDd4Yu9kI+g452/LNz4zmCT8zH3od/NPca+UojuHgOOZ04yynsvfmivX6doznnZ3BKyRlBlA4MHmD+VuurKjKVn2ReckQoJZ9gyJX9TTIxFTEdriRjk4tCShyuVIN101LESpRo/zjHD3bXKp7RpT3kdyULLFwM7LCqxQFW3Ro9OgkseX0y4gby9k7c+crFf3EcnsD6ylJe1IEHQKX5ostpHRNmly2P/XqX/Y9rnv45FWbfWxQzOMV8cv9Gdil5BASh9BQvHcErp2eyFMgupgXJBQDJdGWx/mG7If9YqU5EFgZLuc+Mp+7J6MNvnB/O6A5zvoAx8NdOhzeB3dK/t3h7xRrYhAH53siiP1wRx5aAfxA2fI9PYM6T6VWeBBX/oQSs0P+MhTX6hX/b2AfppAh32n/yiQw+3JYqcOT8eEdtKBmUbKsnbny9gLiFDucSIT5fSrEVAF00D03pORDwUfUC1lOwmATp4k4g2aBH1Ploeb0n+9Bm5PvWhX6EzdcvCRLMnPoeSAsiDl0Jn5aByMZkPyt4dygLRxeg5j4QywYPDKBaF7VK/gOeyr6mSoeSGQAU1dDwK2fxT0CYCQj1cj8/FA8f1FwlRQzhryvkiGjmy+tXQIKcUMkrMRathijpGpzxcSOrod3QJmE+EKTFsObTv0kxTvOmFXBlbDQ1GUlh8xLsQNUSIaoEyd9W2eS+PjduYgKk7QjcPViUNWSzyXE2Vl2nQqeaiMVlBS+p+A7lTBT0esWd7quomYfd/XKvaAvByaT8UDnTY8Y0s/9L2UpxOgf204tblocx9D8MEKCnBSdzB26O3gah7R7a2YUktgeuOwPZWW+tQ5l1N7LvfyVCoH1jyQoqvQpgMFIwX8iFZm2n3x4uTrL1w2/BcfDF/LMzZP+GoesPzywoXEJsNFRI7v9MyYxanM0Mo9cdD9wkXEU+Jryf/dMQfgE/Uz9k4gomIFYPIzXCh1+4Kxgcb4xNSKB/GW+an4gRGN3Dr0bOOdoWfmes4D+gn7O7byT3nO1VOZyU/Ey4kYyhwd0vJFy/q5tHku8k/Wiyw/l9Nk3anM2De3xkH+VLSxxZQXYHM7kct/ROWDZorOa3NDf0M/Nhs3wI+358xfSl745IfeF+aGctL3/Bk/P788Fy9+nsg7DvXIz8zJdNKWuej/qU2lHRH3snPzZ9inKYn7gxnL6TPeYrwcj/rl5RzW6I2Yd4mgGMRCYIvY2gT2RK9MvbljEyh9b2JfYREOFaoBWIAuL3cSEz7FDvtM/w799hH4Xt2J1kokbA9oo61R4R+Bvgh0omdqc5mJ5RPz85T4UqRn1vgzvhYvX7+Wr1yKfv3b38h/KV/+9l/ly1fAZd4TH+vNuUBPKRXb2VcYjPbMp7mov1JXsavSp3MV+iimEsEgRSEH6W9kQtl2KkGu/WwsKRu2weZ2gHqV1zdhWzDRbqL9zIe9v5mg3t3XWGiXDZncP+dTaXwo274U7ShcVDCAPkmjX311KhO+rqk/oOWJUzmljp6f0GWfM33P+GXmkmE6tbKjtRLocOy1RPFPkGcZw6p9CGjYVu9IVm2lzRNz1or9ijafivY3dB9h3YYnLkq0yzl+xqZnLoEq/aj87psxbrLsi0e+C4gX9TwTH89czHxl3r+6d4KXr1+KfOu1QV+nTj5Q8tL78s6F+CWxcNHlRRMRwpRGaaeZMczsA2O9o/+JuHt54ZLh5WXnv0hz8esFsRfYdyDHXvCcmLFDPBVtFE/qw95sz77inpK0+sQD77n3R9/G/kyMTVxm4oKivV6Q+j9h8Le2luuZGFk6+JB1nCsXG/oR4QyjwLfOxWluxXyinEBhMLFkXQ7CuVc+EbBdt5WcOvXZp5eBK+cSDxdsHbAR5GmqrLtETPwA546gH7QgEqVFw9cj9uCr44q+K5cp1/O17KDsOKwv/HE+o9Kudm1eqvpR32UIFGR6H0mg2TxKhWrpvyjheCKoqABvst9JrCOXTiiSBA9oukw9lFgzthX0lrq6nnX7KOEjnZNfrlrlC+U7kIWptZvdew4/E/1hMsop/Sc04ltSf9KDUE2Wt0fy85QL50OuL7IeWzeaMokxISuPVvcE7154oPTJwjz+DOKWH1T1v5YtvRT/KuVnMM50syjMgh38NB6ZG/bKblfajc2rdtinvz0OfQE/23Uty3Irnr03GBuPWDFpYOsz59iYOCDfLZV4KUxnIAlIFGDsROd35qDJ8DTeh0jrM6fHe7+sFwrJ73I8FU07YJOySL4le9zoe17pGbBeQ3vxb4DygLv0TsWgaqE9YE23NpfGXtX1WK8FG6IE+06XQW4eyDYoC0ATpclIyMML7XLtpt4JX4pDnfUi7aXZYfyW1CpK1tdSHGMCMvVHicwtV+iOojzG7GuTTejB/5Z3XJmKrO25fOfP9pmPOugjhTCThpXIUQV9rD3SVt0Qh4cs6qFHuxxvj3M4DwnRrhZub2N7uFmASaLE8+eES0ok2ydIxsjls564/UM/dmHD5qcF3Rv9oJv23c+bv2spsFn0IQAAEABJREFUOQ9RHvmHMhZQQo5+s0/9sIGx8CHvu5APdWs7UpRW5IH+9gHyYthSI5xl2iGcY2AsY1zu19q/wXJCBi0+TehL3cPuOORHeXvb6pLfGYyTkrR9CG06gFpSVuAEU593PMFU8OScw9MK5KJ4BtqQ33rh+5+etRPbyvjDlBFPjN2+KNw2ZP3oL+maNtKcOYPE1jtd4YnBVz+VpGz5oBMf536aNceH49lw5A86TWGEtCfwcpyUIH0OmS0LCObeLE2hWCOQZZyMz7hJdXByXqk/pri8vZUH8OLw5ZR/5YCfFniL1AMdhcNxexkDlwFfOh5SvMTJQdsrdcfOksa4zdgywjL5PmhDYpI+Gaj1O5ggBEnIYhcvsjUPJdAM+rYjfbe3SvksbfqxRHt2TBza2Hhb41AXpU6t1Nrp/OAhsCI36FpKVP2NtgCm/ltNUgV9CCSZD2Qzp0VK09yy7ICnfFBobPAzL4oEH4jPHMyfgPkzHznP+YGDTdhRI/Ae2shJaIk7YAQyeUEw8lqiy5NrW40oU2NsiVOZTh35ASUvTsUPkSitKF9oXdaKQwWZzoQXMXHI5aOAw/3Xl//BxyqXPPzk+ITdjbH4ojR3HC9fv1KPzN/Ay9/KE22UO6VcQ8+pnPhoeuYD9/lFPYA2LxtN/pRtnso8ncqEnQW/lSglYir2NaPrefjumY8NP6afuTzKDxY+fhp1M/mEnO03H0W0Ev5XeU7QA/ogNxfiQNoNJqYp+wv6DnxAs/RRusTHB2zrIdcNB5rMWZDmNOyJ+Qj7oN9pbmWaT/ifgU2MrUZJG6gLoSzo/TIXboiCuD/qjDaV4DASEdiLLuwt/HHrUW4DGljZbg9roXokjvboQy3vnU6z2BDtg5NPYciSoZ7nXyZbKmC/5gnaad82luTxiGErZCbLHdtYyLOm7k0r5RpRKnmQBxSZJZxINhLDgsKa3J/0BkVSoCn9pc/wneuxkQexlfpQljl6y0CQV22NwMftDnSUgWxjvXMHGvPrx/vMxWF++D7PZYaW95Qf0F+Kcfvy9SvrhTXAevkvaOHHdLaZ55K2hpu9M8F4apTZuBH2E3Pp9mMb5UJ9/7iMIp2gfY2AjBLEdc3xthIFIE9F6W1O1He0aS4TclM7lYzLubF2n4q2P2O/6y2i8bG+dmTMF/4E7VqZ2WvyQrGdSkQU3xlnPlbO/ptY7uX4dDrRB2htLo2+ej7TVjyXeVvb7AleUrx8wU/46IXyM/vHCxcmT4kv5UR55vJlZv9s7C8nbHxij3qh/iuXal+3yzUuV07ss8Heov2l4CeBjSVaaTP7HHvJzB7iHjOrD1/bppEn2okxnsr8NGMrdiI7c1mijHii3y+j3xfyZ8r6S5lZWcFl0YzuR6DTuh1P6H8qz4wrL2fYF90zn75+YV/9hfj5UpwL+9SuaA1f17L90eeisA/JI3rMQCA3MJFXxp2IkhejVd4dCBf/uB+ITZ88XSdoYhgNBPnPaBEliFFjrfsdTRo11qi6b+xSN8qr7/rbkrG1bpdAyDpb2a+djoKr27ZoGyPtEpuIYhH0DRxL7x9pNol1HLwhs9G2b3V9snq7tJv4UE+NyYpEZV+YYi4xeOpRx3rm/MEl1gr8R8kt5zkrFadFtInSmDN94dlqYX14eeQgGGphiZT7H+2gRNNapHnSdyTgj2T/kis+NH8E7WwL6Hyfo4hCsSaUT/tdzxtQqj6hbRss/ww/IJmR7L+i7j8B4n+VYqsMRtCRHPn4Iel8VAZ0BMx0KHkmCqQk/+UDPbtM4KMNdEG/pG5LhX/Ato72fIrSQPC+CCa2Ax3l/kdd91KF/AhYW0LYOI7sHT2UISEUsGD+f4qaDdWSIEAioXrq8HUkovsD6ZT7kFMkHWsomvT9AZKyM66S+Pyxy31e3bnYOQiMtW8yGJ2CIN3piv0wcFyYkTM18GqpzFWNPj7Z2sYy2KSQmcrE2p15J8y8byZyyxETdbVESt44TnWra8RYb23kvTzBT4z+atBS0L73x1qCRikD6XVBfcdgYTTa6LN2BPkuEzQNNLAfoTDX9p5zQeg+y1pdfSdDL1nHGuZCsa9taHjL2IPl8YXO5oldtNto+Y+6H+s3ucxxJirRgW86AacXk+Ad4En1U9CnffU62uTIeg75kBx14Jsi0icVXzwCh2WXeCfnKsfg2Aful6pc7A7eip8QplPsz9ZbtxUC/fQXH1DoXzAtxbnjYbJ72sQw0Tw6D0HlgnaRMRU9boi5egRyNWi3AW2fJ+Zj9+uQoFmnYtgCo0LXzn14UlWOeKjEFZsfNpds+ZCzuIkM1j1DL6mXNTMpWkA7L/Yb+KEdEJwX5RV4Ym8/2hpWxkkHWpKRlYeHA31E5LwVuwQVWUAf3b2jF2LQOE7dSPSEvfSR8dPJe4ik37vU0EABmzgL5OUN+lZlaNd9JIEIKdKeii0WgjwyDihBVzOcjzy6bIsJZsnDfWot8fY+/sHZy5Zf8ieH52Up18tSbuQrF0Hd+BXDbwPSS/8/UFHvT8wWDikuit5L7//hGVspMJBCpgpdtwqMg8Tm1GFOcUuBZNLwSchiA4PzJ5weoBL8ZC3tyI8JNqh9YSKLBxzHMnLpn6FaXE4HN3QnoFMujdKC8EEk1Ds6pz/R34nA4gEX6mkqrc3lBNo8lYBXUBVMpPJYmB/b0htqRAkWdSOo28xhcmq0gxcdHiKiwquUp4420c9HzK00cALmTT3VdvDJvdxotZWuS76GaWPFxMo4N4vMKRegXyiS8QxkBPxRp7tWWm/1AR3RipcuNQIp5MuGig5TlMhFRd4iZXd52wDrC3qQQDafmVd4jivBh9ipzenrEy/gEx91jXyeWsl68jy47zl6pIM8+6/FfgK/3yFvgq9MjPEW/kDzNDmH5oXR9ZynDnAhb8gXKnFGlSmQta+cY/o7Ybd09qs9+CFp8gbS7kqfteuwz96Fz84rOYYoQYxF0rWEnQni83aAH4I9vre1fTv8ZJCDgGuIF1v+JJp2V+i1sLbQZY//LvrGqPSwsWLRQB5YpRkvag2dhPQDGEsBAcytS43YlZvayOX3AdeibKh3wKxQaTvEs5+wgTqdC6GQoDZ9g+DquEVunfZmo3Hc4HI09aU84+sFCGXQjq67DY3uWWPwMA4B6nnCpHUS/YGOdaWOvGCTPUpuelo9EcuAS4sm2CcK44ogxqEzTib6YX1vbawXH8sF/YRn77cYN/SLngAFKP8A1pMx6UVNa8/FfDJu57kE68xyI08bsEUdNWNxKuFHsXZRroDeGHe/yNKAiCi5Rrf22q88UOfMHjazvufTiUsQwIXODE74IC93uHw+gWcubGbgZc1Wd8qLlX4xo8wTFydPXBq9kD9zqeRFTGutFGwo+KSMP9o0N/oafWhHm+cyn+YyMe6JfMYPlk/w7a9h/yntOpUZe5Sxj36R95WLGkCfeVGjHGgCm08DjXYnYK6+Db2PuZyyPZc9XCS9JL6Wl6+AMT0/fS3PXD7NbU4b+5hK8d8Jy3el720+5BewxzgzYYyJHDphUBI80ifknZHVHAbKyhlhWS4l/9otZ4blCOquCXYM1lDfQxYu/QD9eqkhqEIruunDvaBQMpWcg8rBBkD7lKe8NjuOvKjhI8Rx+MOri/+W09ulvIHL23ux/J70BRo7uXhZ6VsdJTsxAoF9ixFn6Wto597BKr8wFi9tzpcz56T+V4/zr/nAdxw39wcEtSV/04fywv7p+chzlPmircho/5r+5mkZm1L3GTux9/31nTG8lzPjWeAtV/rkjHW1b8r+I+b+o/6vr9+L+Zkf5p2pt7+VxZywb2Bfbkb33L3+WrTxRt83bNrmRrrz9ihw+AksLXkwTbuTdX/EndwpdGeMoD/niZhTR9n3UHe1fwdoxJyhjkJP2WXu284kJdKYUjLmtItRWTtlfacOT/unmHU+6Ijiz2nooEIpOoBCNc/Ahg7KxBBPElLSHxCUw/d4YmJZbkA/dTDubdG9JbRll8d8q+s546DyUX+g7oi76o9d0XTX3/V9/lQOpamoItIRrNGAvYExsV4LftmV2nDgoW90oIwnlXvFKJL19tRBbNVF3dYd4KxtyPja1kDm17K4Nlg7939P81wu8ESuGdbJgmy2Tb21NOxvnMk6eLdpAG7O6gzGpPqDzkmEO0/qcp2Qc6gndR6Lh5XDSsyia9BvjSwk84b8jb1EXMnzbHbsz56w0XWcoGxOp9l+z+EX/FW09wh51NUBss8T49bjWZlEjJbJyQdW0+cwLgs1+Z8/lNvwuYRchm+WPkri8Mgu9rJ9icGgkpSFrmPra8uzKh9jOLgncM8jJnwlcg1ljKHVJPiBwJVvQv+d0TP7mJC+8j4xX9zj6JwZ7fbTxg7tL7E96IOOs3/z7Ate2J9+Ry70dvIQk0YRbArUpEzl2yhyzdWJGt5TFIrvzkcUeB01kLOPXRdEpsrzZyguaE2KIp22Iv2QHOcRVLrHJ/BHOsOYZc/PdxI0IujkiUmBTeGYzAUdBWPeUKijSAanHiATFa7XzedpBn2SqHF9AQ2A4TohY4kgBdHt6/EBRynafJ4ws1dICEojg6qgp9SpJvXvYJkMHp1T2HpDWhK/2DpJiRxX5HizeHwoJJLn2LSfAjy05T4jRz/DzUQVvfNMe3qb7gu+zhsH18YBMTe4YNPW+Qnmh7yAEKkKozLnkaPnUZGjeExufA6U/sjoUEIBbDDbEA4UFVv5r/KURSDzD21Uf+OxDcpDoQetPHDIp106xMBLyBC4KstbztzoKtt8AgajAA0ds5aILO4PhyiSoZ0g/deiTCzSaT6VaW5lbqeShwCDu6hWG8wJZfqGRSfojzi0OxXnaV/gLnzqAx3RKi+rKRH21VqZDpiZYzGNvMXcdfFyCxETU/0RaXyhovAgUXbOKJkc58qh9Y5rWfNywzkf4KW6giWx8hJeOHTesfKSWzgkOz8r4xZdlhc2l3hnXtDXB8Cnj5wLjKiBj7C/BnmFkSYGJtdur3z8U3J8UfRNQDdBu7bBcspVlJhSkcQB8g7FdAC8zOFnThmymO361PkRCjnfHYRdDilVWOjVPHu7VOfmKFJvMEZQAZ3J8gUAk1RBUARooNpnouvvfW60G2hCBlIjg9rSim2C+WW9ME2UqYPOdpD/TjrqDRokeETkI22WLDkYBEi2OQLJ43CQ6CllNsPMkx1F3b1NhR540GDLFM6H8jUifZeM8ViN0S3W0U8aNWb3ywunzhhWq7DWO5zCvIkgztA+bAnyKDwQ23RQ5jIJJqqgqTFx7jADnRfRiuvWS4X5NJeZS4LaZppVbBdTmYjtLtdGO/qI2Omsy3KfRffQvR/4+kLbMqcVyrtNo65xCeTF08xPOU/saw1sOi3nv3+VvzEzl+k0oYq+aasrGHmWW2Of0n5sn0/PpXHxkXooT2GbVgKZrrdhhTomTKnAfEIPeVc66hs8QLvWTug85UXNPM9l3hN5R78AABAASURBVPSzF6sTQdqYAhLAn5Cb2pz90gljZr0wmexovKpdB5RtAniFKgKFb3kaF16weBGRlwW5v1FBaujOPgtjoNxToNOygEM/6vAdSk97R1hG5ZCBwlj6PZQdP6iBpLEBsj/7BAjT65AffahmB7w+0M5BC/JbK9uJXrc/6UsJy/muJXj8YUzanjQj4KDs+zjXxHH9SDPQ5JurhB7tV535jrNMH8bfESnKgzcmvsNFtqdgv1feM/4mWb+gOXNJc+2Q73uEd4oyzlH2jR5TDXsG5A3fzcz/xPoRQRwqw+mqeK44Xy5cynR4YbOgN/cH9ojFcfGhkH4gt37FB1fiIC9YsOOGzM2PBRyeNmC/a8+L9TO6/EB9e3str+Ad+Bva8q/0u2z/xtMrP7D7zsVP/p8ov5f8v1n+eM0Lo7ws4qNEW5fbUrRF23MMPHqf8LFP25bzudxx5R19R38vE/ns9bbT4YaKOaoyGRm4DboydR3yYGRyXmjOO4N4YKyr/eKDVVj+D4ASEhbQJpWPjqLwH3TGibTYyymZtsGiBhJWymJ4Y54bcxy8d8JzVJZrCfKI4EzVIR3INGBOj1kXyJQPf+JD2aK8FKV9Ya2GgGF7UbGsKriDce70IJDf1z607WJUqVNEjmVC7APsDyhzR2+sO+1tB8Tj3BsD/f2/MJkrcWw8eEFxo/EGeTtSte0g0Ee4QxyTowUMgKFgbymQPZdhiTzHiM8CFOyPRBly5Ki0HdlIvU+7JFhIxB0x51o8c3H6M5ZyZV25XlbXZTZEL33X1soE5pl3CKi5l/K+ZMyKidHpyOTcWB4rSw6afvUNRjB87FLKtgMsTjhdVjn9uuDbCzAXV/YO69jiULN2uL+mjj4naNj10yubomqTgvgXiXEGvk5IbyD+t7XRWBe5HuBlzlzkfJjb1jZ8d2TdJmMeH2LwX5SzP/Q0kLpSvjLXteS6c+7t0/4SQz999bZTyhXkHvEvfPBJdaA/94XUHcX36TRFmSZiQlBfIzhvgRp6oRSePPbkDOxIggfzxiQiA82zpyNdU01QEejfVN4liAQKPJnnQRAPBBzhRHxA9z1XGhEEWbJUI5s6fYDdR9LiI7ADmUh/YxK2RBpTMR/djGNf6x9ogpGOM0ES93YtKMldNYjuUl8ONAvMs4XSfUp/NZQAaUMt2b28rUyzbgMEq46VCdEHjEnQ2kmP+AQHpH+2/Fjf2yH+SeoWUUG/wwCyzu1P6kibHZk7TjsAWWbspOw/5yb5NEIOEgKbeZrsJoiz7vfKkMe4rRzI9Z4KGRu+7H04VsB+AXdIktEBIr1vziIL9e4rIp45vPsPOs78ZHNig3Oz21DZ+Az4NMYFOZzeDYucrIhWsj4NhqY/O89Dn063cyYmDWSwphQZD7SknhKD8UmmjOwakYERCGsDDQvxObIPCizWQl2AOuBmUWGiLYQ0gOyJSUhPOQIcqe1iGK2/Uy7bQplrC6D0kGitkjvPxvjDw1gegNCbauUPKSdVnm1zw+dl5AvWQ5rtioe5g/xo1jP4tssCdLZXWTI+eey2d3fkEJI3ZI/0YHV1oxf6SLZyIgv3h9WJ4dJe0ws5dPzseEWvQ5qUfWTOA8GVQ+LyAT2WaFWj+KHghhzV2NMQeKVSGfmsUI4wiJ0wfuEGtLFdid0JOkGsy4t0RDb6v3igBb080cZTegCG5jzqdqhw9GyOjXL6AV4fkQQUOgogkVVUqRt11XwD/CiMslA/2nVqUwnTxFywLreND1fLzEapn1Lm6EIzJVLaxWMIQ8F8TIhnb+aPNaiWuStFawOUg3lp4P7C3/i0+aDEPkW3+ziGTve6D43oA4eRNr0Vuh6E9DxFY5KxqYk3XPoQSWSj7IeLxgGjzVmOobfwJ0AmeMlPL8ihBqOM84R94HdfgIS13fy0Tyi3rV9enb6vmLtbSXko1NFOm2/UIQ3jxt6SbdAPSQ94CL4WmAlpmpsgY1hYka1pgzbxlqCO8j76rKJN0CdV+IcCBOMaY41o+EgEuXsswEdeSnkR1LwoqqeSvw1UkSm9beEQJeQ33j0esBrr0Iufis4Cakzs+ZVA6KjECZ1TjuLaFxRI6NTmrK9QwLbM1wRSv5dBp7k0bJvgqQupIVvRMZUWrTTlsC3YU+g8HaC3c+g4clujuDrraEiKNItqLrhXsHBJsHBhQEsnhDEHY4tQruLzFH94pH6c6wFhoaB+aUi4XTRpOjGn05wTvjGIgxu4z3mxH9D7i9L9pA76H3y4MChjG8RIlNGfBeSKoB7uGKs1lODbftePjPZ0IIqOzUZb9LFIAepSLzq6fGqiwgQNX736/zNkPDE//jansGwMKTvl3M5lPvXf8tpz+DPosVVLaIPdYaRkTlGOQWYpVwy+JRhLzlYUY8EYnU6tTMSI8OyTY+nNSqqoZBX5KUraha3KTs12c+ntG81aUV9EQ58g/ojLhly2Q0fW0z4CfaS+xlcsIq6ICp+Fc8LKoc4zwsIFkhdc1+XSY/By5gIMUO8H7sKHbv8AXsoZmTwM0n5JrOwxxuyFuBXQfDD3dtAcHvNjFF25BjyPEHxJ60f85R6ychEmz+Ds8bsSmwtY8atY0A9on+dEdXyG1MkIza1nkvLiDjvU68zgkiL6o5TKPFQYHZHlwHekTSTz5CE7UZFoUfR728vMx6BroAcEMtlOGkzZD3WlpE6yP02IDqGaMr0caV8NckBAIJM1KcP0mhLJGFWVQo0gHAG07dIuaPMa8IkZLysSlgdSFrmebk4RYAXo4x3L42/2EzNeKp65VDyf38v57T0vGr2kzN9Ce3vjsrLDcvJfvYwUF+b6Ui7MWcaRscOLzPgwVtixMKUmAm8E8R8xYea2FjodrgngGqrkiWj4ADAvNCBFGS4aOeNCs3FiFkyY7Sfkg7Y4m7FTS7wuXAyfWTvnt8sY21vx8vWNcbz6tyS4iHVsZ3PKF9bVwiXNyroxFoWx6RgvrJl3fCJeR/5+fuu/fagv8UWe6clz3fEDTXV56WNb/2+t4nX4OS9nsc217dqynyt+vLImcv1gg2fkVb+mTVfWMXPrLrHP6cpY8QdliFyLSkjvATacpxeNox3DX74bdx7xtNHFdiDbUdj4WT7I7fyNp96PyLox50mjhXwCNYL5Fsz5TlvuUEbUFljhjP+fo9K0RhTjJfcF3h2N2Gx7TnzOrbg/J5Dt4yv8sTVxBZXxzb5YBlbyRM4NMsyHa8E5YHayRX+gw7PM8Ks8Y2xlrp3nJfVc+35qLPwbyH5UxDoriSykr+jmX+TYY5thEzu6Jv9L7AJ05fj8gZmgWFbj3vGTS4vFMoI38g0UcRSJMW/6VmhtMH4RtRLSGE8yxaAyjcfg2TNgOI4Z6l+m7D+lNoo8O900s5JgdREI0taZZPJ5d7HoYGOjDD8y5KUAvMytAPg4wMOEwN5SH/e9pBXy0if6hf2MbAgwSlLKYLMxsLJv5P7D+zciWGwZ2LVkgPPiaGyU+VeCyBFAUWogV01mHx5R8r+72KhnYA6UwWkgox/8/4OMBba1qpG90WcFAZsyGWxeAgVQzhpyHOkYts2LSpJ8gAyN94SZaaK23p3p5DKIu0d3eTWkCvremakEeRiMPh2WOZpvbNAJJuLqQoaHGE/ksx3i9NP7phXyK3LKXqFtS5TbpMM2UNpLRmMSunOS0WqebYeObUGZdz1dwf6kLRpQBUf6A7AIrdoK2MAcdsPpCTdd4ij8SQE+bwMx1ZKgHDucI/h7WRpvpo57zkSRKAfyWEVGGRoiIohXMZMDyjkXpY/A8XUrYWC15cwsCsdmPsCIB2VGB2b/Erb6DKOhajYkq299srJ4fKhmLxNz+NfiA1vGEamIB+nOZtQ04ulw2XMoMFaeQ4SajDH8BJOqdI2VFGFKgV1nxeGUN+fKF7B0eeGlYDEh4wDnqKP0eVP2MOfFsuiN0dgTPXZi63OU8mWqXz6x33HkgHdZtQ9gU43ohwfqa8SjZgeOgozv1C0DQeXAlGhlamAG7JET2A7XSBYVBmMpgvGQYEeapDbUp597Tk8Qrs8EUsrQAMqn00AMpAw5Y045y7l505584aW/cOBbPBxygPUQe9l5HgIFsrRLxVsnvQtY/CRnp4kL6BTReLGVYaIF+1cOlhsWXuBw0Z22IdvHrhc6SjqlMvdRooFo0AA/9riQF9kSY0yp/8oceMC9sW/10SOiDfI3MG5/7frsRwljvlLuvrhipwejW8a+e12+Z22vGtqv4JYgouBbL6hOG8wTaZqPDwjsZmxeqsQEXaP09yVjY4wT46vkNbZ2hT+dpjsObYwK4sFvGTfoKuhAX/qOPgja0ZaYsA2G5kEQ7tY+85wHx36YE+UBojkudx/xqNtadDP9uKSou3N8ajPS2zi2HLu0tFgGpKKdLG0a2cZaQfHTpEzpWmgcQDFbSIuiH+BL/4xWGhcwd1DO32gl57LRS8eO53KaN5xKoy6Ymyit2DvLiliBHD6CIrFmKevTBZ8u6RTYpIxh2udl4kxfIChr3+4LRlWCOQQtpjLxTmxcOp7mufjbbSd+4NbmE7RoiHY9nfdUZn4Q58Wp/y6U/7aTfyUx/xofOmoEbhaFHA+he9MXri9sZCZZQ0v+Fs/l0j86+1+B42Pcj1ngh+3l8orMmVi85jrJpiNKbozb9XRlX3njQ/eMno5zSZ2U/acDznwIm/ubSn4ov71+L2+vP8A7l58dVy6ZXMvrWJ8rOi/v5/L2/lpsL9SRUC/wN6yyHR/IeVgl5q/sBWd0nWnnX3d7/fG9vPobUPbHR/kFOK7X79/KH99/K//49t/l92+/ld8pv2KXv0Vl3yuH40Vgh/um43rLPt/KVn/DDzf625BBgk/MiQ5cRYCkzMol2zl9uBpMCar3hBztVnQtgn1KP6z0r/xKXfYF/yaQucFzDpVZiD3zdfhucY/H7jNl50a/5g8IaaOuo04mteQPBfDdjXplbbcwnxd0eKlwYe/0wsJLhOW2FC8QE7xb1HvDJtuJM7T+umCD7b0AcR4vxMAR75QTXnxA29/1suCnCxeO5OjOvrBJf5rpLkK7uIZqGN9RJt6vO+a2l/NilLqeR3HPcR+uEbkmXH7l8IcZYJOHUVUfJT/Wa0M2higzwNn6Qqxd9oub1/LOOnn98VoSxM/rd2hz+F5weQl2Rt53UPqKgaS/GOsb8Z3tiM/vxJ+/nWfZGD/jf32pT41p2y9cCp0FFz5eNmV809a4TTvwoxdTZ+cLXFkH/V1H7EHL9zeY/CtJfT4XLt1AztmVuB4g7pYdN9Y/2GIM/soYck6IbVOi8CedSL4xhlzKQu/tpJGx/DMWxNefAINwpwPaSmc74nsFfYxX7LwSO+Lcc3x4FcRx+pFx3kD6Ez2EvMbm/AaUIHtMdGl/wj7NhWvlI+QrY5NUQqy550dMJXoAElwVUKtQ+vRGM/yOPYxarzxCfvq8v3hX2pSP+LCf9HH0J05DP89DG3WUXdyuAAAQAElEQVR00C/+W0X2QTlz+sJENRwB6zFlJQ/GyQAZV6eDskjhMU4GhRFwsvxJDstkdQ5HE8Bu9hXbmDAvNZN31W94jAa4aIyxlzc9VElmv0nT3nOL8tlgMyorEbU/ssfkmOREDlGqbxQIHw3tFakxH3aCXlIWbSMrxWCSBj854yE3zd3Lcjp4knqFfeNuClhVNlDcG7vHf+xAv7nfi/QD/rCNc5VAU2plyPKPYO8Mj54gcESUvAQysDlc2DgbFvrHyB5cThCTlqOGSV2mVF4Rh6iRuigU10fWjwdTOah7lryhygHe+8EhjK7XD4F7M9UXYrIwCNDu4FDeJhYnlxEpdGiDZfcSpmZhGLkVk3d4JH/IbOwHPRvz07zbrbscR24kFjZZlIfeR39soLxV52Srgja2TT5ttjm1bHvzB2QbOIc8+0fhQ47eXDTKEfjp/5HTOtPG6xuULDSMICs5ARjUE2YFrA4K0GMGqLcQyO9AAEmeylSqBfOmH/BBmId1PgaQjtRRkfeA3crsIZx4VVLrRA5njC0zmMkjJ5oZYRJ4w1Kn8xldCxk93ems26XVJDr3pyc/Xj62z3p4qTALXa+bRyKIc0Gs332MoGUz0OfIPvG9WfLGw3LCOuEaZdZ4KRozUAxSnoD8aRzZWGVZ0x9ZHI+Kr7E5/c6MsT+0nBvnKvIwVZmDGoM+5migNc9QwdEF8LTnxgteXMk78qDKy8sDgHtB+gjpQkx0ZGE8PtjOzMrRX3i1y2QAwDWHk3xsdK8LxhLGDuVSsDEHf+NQv7Kfrpl7wOtYige2PKxxYJT2sGBf2Qzdaijamf4p6TfYI2GDgmQkeDy7Mdlzf8DOVPNZ1JVUpC73OhwO254ElahxVqFIg5fKpAcc3wMQHWlrPtwzVNlOgVpSVX/IyOkwNPNlk41hk5MgSFs/kDYOxpDQJ+zJoc8HStb1vuw/wYG8f/jgHJUCUnczdcsGPkaMET9M/PX+lY8LsaDEuF8wEpIPYuNspf2GAo9hWp/xQv3INdk2/aKEUjcNgiQNovjgGbxziPtIsBb86SAfK8FFQ5uoE/qiKk97BtHtWuh/wR5tgG9Czt9OCWIx0NdSj33YFtgncmkbejDXSEJHH5Njzg85fHAB9w+BtfTDlY1QYKqlGEcMn+2GemJ5Za/wML3qW8rqks5ObAMCGwI7SZTQYXlQmVmuSImJ3PHzsRUJyvL1GQoo9SY+h2lm+/jko89eRNhmR1buj97mhi9kqeXgV1kJewTaol2JU2nDHkW6nt6+9zeVIGZLAgmrPqC36f1JI5VW+1DUfcM5l7aulErVAWMdBHmjn2D+G/PvxaIxdEeUNmE/PjCXPxMj8zyX+TRx0XUq+VEcypTSf8XJXo0PY20pCx+Lfjw6z1t8rFw6FIOprDSCYhBrfix0+YUPU3/7YyE+ks7YoA7+hQ9gL5f8d5be+XjteC1exnjh4iWBlxapj/b2lf2e38dvWbwj+6OkDnjqSZzfSrbjHXDTPmJyhfYyIX8z4sc/y/fv/yyvr+IbH+vfy5sXQj++wftevnHx8+3Xf5Rvv/1avkO/8+F+5ZJH+/Mnn+h0TH7E+zEvFvrXP9q48mG56gP6NL+uZ94FZ/xzBSb3pStr+FzU09vpa+s29LKXHVc+2r0sSOA3bVjSH+igj4X+LmCBNohXFmbGDLK2ecM2bfSi7ZULCC8GXr34YlzyL/qL9uumk49jL7YuXJY59n4J8Xv65bd//Fq+/cMLst/w4bf0m5dw/YN64aJmYawrZiwsfccAsIfIgAcNF4InMuNJ9PdBB2GXIAYrIBatWImvfUzYaPylT4glx2esvL6+MXevXN59K398+1b+oY0b/ht7//vv5R+JX8k3wB8yfzDPf3z7vl8Kvr79KMbKGd/lhSJzsLIvdqu1CmCf6y7XHPtB2+Aeof2FwSBmynYMP+fFeNQnuVas7aAaj0DLp68z6+38filn/6+Mb+Ssl3xPMc8L8bXkbz7gHfUJdXKuzr7QtKKn7x8La9dYWXJ+jJNcR/iy67BO9PorujYfX/UxSHl8kHmWL2WjjceVNZFrDLvMLec8Y0POr3kOcMWyG1UdvECgr8A1gUDKIWOOJBU8KWcM9HrHtfpvSCKT9EPOOLBF27TLfEm/6b+lrzfKF9aGvlyI+/SHPh1QJ7OwBWPmzqSQjxXYlKMix25tO4J58Oyg7tzD0Nt9QktsVYe6RMkYSko2+lb2BcaLj/W9MQcz6zJHhblqtHMfo2PeQXsEVuYxAR30k/HpRb8Y74vGO6MkcpgFMfrCHpIFViFRzJMKEnU3uwfmfwJsTNuMhcSwBzvko4TOeNKvOjvufXwsl5SrJbZfBjCvtD+kGDSiQzcMmI67w3ItgcAjAr2C81aQD98E/gloGhTPOjQroQrg+VnajmgCp/4FqCJ1eQgS7uH5MXWucuKx9gMnRfPhtvooSskaPM4c8cTnECTmiriEQOJD0vzBSnEVUN7GfRxvOoG6noKiLXoJuejwAIJnKBWyUYtWZA0Asm31jLp7pnzw6J07cJCp7kIMK2lzsQ1qZRF2Wi5wM6RbeZTyxZQNfaROHxUbD+ADo43JTztC4UcEw944d7om66N4lo0easN2yaDwr5J2I2OWPmMQKxOYY4RP0Sca0aq/DoBpbGb9Z4/AniM+k9l1aO8GBOmNJwnDNnsy1zZ4adfItVUg/VPCBETZPAmGHJ85nJ3OjaMHrTrsI18GyglldxhOypJbR/+k0WfFF5U5JhscRKCURzMvwf6S7C2Cmm1VyRG9jK3GF8j2PG4D2iUsY1Jq+Pjoej9y/6RMp8brBkbVBeF3oj/j8DGQHDvZAKOLa3fXYBmTqTExfjOYJMymt7Fe+hz4IkVmzCu1SCOpAjIaHJT2qs4YT2Vgd98lMSagZmg5IRV2jYAPoD9No17ZrKe8SacpPFZffLwwtxd95pTl97Fkyw8PDQSkHEt/7DKyHUn33s5m9jtdI0rlwDfxERXQEbVX0LD3ie988RPHC7mHAT9KLl46vHHw5yecix8V1NGktx1P1KWPgvktwPKo0qRHS2tJWf0ZCEbaUZMXNIJF1VTa2NdafiBa7vDwKtzzrDud5tI+w7EdfYR2od+0GiNYtTIPq4eOzsSwoG/R+0r9Df3zXE5TK9sHJ4KZbLatoxvr0vWUvqRCHwm6oXRPjnEbbFAgDV1Q2IkB+U6iBFmpiy6eDIqpikIVFCpQgqL6spR0wAUwSeiiRv34oXxAwO/Y5MlpTYtMOQ6oLbc9XaREoMu2dhBwfA8Wcsd9l88aNFCTDSPHaJsagXQF5NKJiiDiIXyQb8kAB0whXbDKWU/6/cY8Zp5lhOmcBGFCB0mKat6rrPKV0ETJlXi3nfOWi2U0irQjMPEO23fDpFTYgcSDXEQrjTOF2PTYIoF+Ep1n6eER+zxU+NMBlquhlqCCvI/d8YjOYw0zphVYxihSYMvEDw3mMrWpVFGmUpg3HoXhmxUv46ZtzMmhP3J6yQP+QieL64U8fUXuIHIsugFiZW9Y/Pd1xkfKinJt4a3FXKHsY7LdB56s2Owgz8sffXlqrPNTOZ3A81N5fn4uLy/+X+o65tNzOYmZ+vmpnMxT7qnM0PkxMaX29N0NH92wj0joFlAV9sM6b7N9tfL0fCpfnl/InzqGXnVpY+EPzQpOLgQ0WZRoUXJvOs3l1AB9n4Ydz+TSpwn90Uq2xY9+vPqB5wXTgg+NSRSWRnvbfP3yS3l5ekr9tfAnH6W3x7PqCR9U5Zyg0zlSz5W5uDInXpC8X17zAurdiyQuS/pvMb1ycfBWkn6D5sLFS6l3LhIufMgvy1tZLpdy4ePe99SZd4B/NciLmDcuZZSVnx+uvMNuGSP9A3nFvyLPK7yrU4aP2fOA7fIiiLL0mT3U8fvuucDbL8q0hffPhYse6/SXH5te9N51vpczMv7WyTvjePXCDHz/5z/LN/ADvP3gkkRd13cuGBbi4ApcM1x0EQ9+3AtCGTfm854P38LA4xas79fmuj5an4/kDv879gUfOKYL86rtjiFtxM/+psw3Ln9+4zLnNy7vfvvt70X8+uvfy69//3v5O/j17/8LeuBXcuqUSflvXG7R3t8Ce+Vy7B2d/jWsCxdk+lU/5cU2vtfiGsEeEOwFrTwbn66XJ9ZNYi4neE0Qd635DqzE3FR4gPLwxxB0DTR0mieISPeLdRs/e7K/peKloBcDnY+/9SDt7OP0PLOOv5avL78kXlgjxn0JemBO9J1zfCX+1MGE2dqMqUAXMvo59x58rH8vxuiG93M5C2LHizHhb8C95QXc97xAcx6+f/udC8N/cIH6D/Jv5Tv+fAWuCy9OjdmFmBRXL5agL/qZmPNC7zxyeWfi7y3/QXt/i4o1lWVij/lR3xt920aoV33O1ZkxXllrnT4To9iedvdcu89erHH57GWf0Db1XFjnC7I78IW+0y+PYIaYlz4X0AQsibmVBqxh/d33+r4+dHaX6WEQSDN9zHYFAUbtyGCQ4HchpE1bpTTgHZ7v28zplxjlydx2uWxKDAZx0EGbZKoXO+TnOwwbwnLnGzcpj/g90ckWk5kTOpnTY+ZbHD2W+7vBtuinL7qRAL2vbo60kG3+Z6gFFXeTpGDJVG9H+BopgWLxsLZ2HusyAL5x/eR7m/fWlPXw9UuLrqOiFfAsTIg97pC3YWdCJG97oNN2Fqn6OVmRMhAjz0zJrV9pqncDqowjhu9HvC7ul/6WFBfK+QNXIoLZyuap27GDmKYi2hQl38fkwTdD6JeIEr5jN8yn0sCJcvgyujHpTCt6e7AV/lSA13hWx0zeU5CJZEZSXWyfzdpf+A3nb9BAZEPQ0FaEFppGkpHRT1k65Uph7njA2+og01bs1Q+7jmxDJTkp21T6gcNaRQr5JV/EvuQo98Y5XkvKpbgdgjhAIwIBQbYn24lk4La9XoL2qS8rHx9WJ2cnsrQ/dp07B0LZI2A9pGPdRh8EAmM2HNiMnxK28/zTFMyrSAF17wQF2q741lPzmi+eEbxJI5h1KZR97TLOJzJOQx4woLuoUShoOxK9DKrmvG7lTX6hbW7s5IRNyvQG6IHX+6T7zYzMNzvxNopuAwRLb/onz8CPhw46uRn0sQ399PFRsdGQmT5pE8PP97yrTx36KxtuD+2Xxn4FfFk4XGh/hdsDRh50eHmtxH2O62DDgVTJHVagA2/xRDdlXENz+uMluYDVjclNifyaOOdPpXxJd1juL+gzL2APyP6E0b9KkC9jX8y0yznDPg+tHmS2OaCnPlo6ZvqwQ/O0hQFmza1/gLEh5k+A1CH2Q8iFnyif+UnRuVzoX3Q7uk2WPRDJu3Jo8bChLQn1JNaSL31px2xuf+QetN0zPchd4fkTnBVDF7BiHy7TfRp9RzLvxTtlIIg7p79ku4pslg/rkTPAQXyCAk/UIIJEJR+YyP11+hrwBC/IGkOfqgX9MAT83X1NUS5RWXgJwE6D7AAAEABJREFUR5l4oUxzKwnaT23s7+x1AUr+6bOXB1CUpU/I9c9xXH10Nth6kcYe1xd2Bbk6IbPvbVwpcX/QiAJCJFoUkC0V73VYjwT8Cm8gedDmNIy/xEQ7wFhjjJGwRDd2J6GvpB037EMK6XxolwWBLNZ4UPHFnMCOatUG9ColOqvSAh2BHcCXuwjmI7TdvEbxoomngmikJXU8Kefz04dtPDBMHJAq8PAUjNMeU1elWYA/SxiJuVlrd8ICXmHP4Eml74eVPWhxHe1lGirIyIJ+GzC3b1H6CNCBX0f89Ji6whPw/en5ps91mHtg1xvoTfV/8UDDXuvOshcGcUN38slTK3ZkVRaS4tGdk8/x6D6oZTMhxVMR4h9S1qG/rwdKpLtIKtz1SATKRSUep2kqHXNxLc6nVpqXQfOpNHB6bmUWfMDOA89Pc5E+IdeAulCZXfZ56nMmIxhAo7Kdouunz3mey/PLEx+oL+WZC6cZfQ1+a+0h/gp/tL7rn2jfEjN9ztjiX2kTMx/c/h/6GjxjutCffl+4+PDDVLjHaxtV2N6y76//42t5+fpS5vlEk8BSQIf2p54Je9qplW47tlGnj1f0LnxUXrjIuXDx4cfiK5cgCS5HXrkI+v76R/n+/YAsfyuvP773SyE+Vr3s8QPXiwv1vHHx8+23P4oXF/6Vs+/I+ld5fMcsxin+6ElDKiRvCubd9+WZd+HF9xQfzK9cQr3ykb39daH+vlyI+R4Y4UhrFP+66bb+Czz3Vn10Y53dGKPv5eyXPhy37TafnJ5O5QuXZ1++fCnPX56Yxy/liUuGE5cezofzMzEfYqPNG7yTc41fo+Fb1mwLfSuiz4OTtAG7AvlTYi6tbZigB2LkyPiBMk1RpjZ0q186KKMzQAPmO+xD3pZL066CSXqK0sDuK91f+h/JRMX2lGllmjYEF8CtVPrXHnVN0RijQD4qPdZ0fZTSdyv6qxGltiiO2ziU7j5CikQjpD9PEUHbxmXUiTkBzEeukVxjvV9bskK5sCceSO5hZLB9WjPAXrsw9/0McyleqvSLEmgvS4j9CxcnFy5ChRcnr8SwyNj38ue337n4AeT+Ft13LtZ+fP+e/y6Sf+XPH34Z3+c8z52LeZbHRZNnLC9oXCP9rwS+5m/qZXyjp//1ze/lB5dA73khxMUQ8d9jnvMbeld/2Ea+CM5qi7heON+9c3HbYdsd6PrB+sm/Xsp6clxnxnoH4x86FvToH8/LgkXmUmGKuMSMwlzz4J1yc00Jzn79rOd69IIUcFrC+ZxRCvESJZj71mppxI1xN0+ttLnlxXdrE/XURVAv5AP21FOiyzZicQeypwbftlEzzmrxDy8U30fMsd9efkMlqAqBbAxM6Kgw6yhDIkGCIDFe6DGOdIDFLPeYsuhfew2EAwsiGAeFSFCbYsQdtrgHfYbuWwVLQU0H7Zs2Tegb6D6K7ntUa4/vg2xPmV5goYe+Fr9BwCqoSxn4eCbXh7k8pM1op9ABo4Im1LGS8Oc6kL6ENmenzvYrgh2Ic853z8169RzU5vh4MLwcZ46Y8iZyIDdWiuwF9NlPfhfdiDXiLr81iEH5DC5nJ+X1Hx05F408YawYg8yTe5bzn/sRfP3bch+einu6ezz2MHi1McB0mvRHIJVWmm9geEn6IDC2JhpTW5RpHoC2nFBWlOMfewXwGQOTnz3xkDHkIKUMgCPkHZFiKjkw+6SOQyOTum6/eogb8fWQpP+c1F5Uj+MQOrUbBZc0ooEMS/BZTgq6bKn8AzYfUWnTYMJKAsZI3Z4rH7Ud3V7mBFszyGhIKsG4hM0eZJQTVhyQbSiznHiS7oxuFeUgUAJ7NlBBP/UBnYeWg9xRvtuCfp2JP1weeVPJ5qlZCarlZ/bToz5y1HOYCytjjD0I6tjtsEbQIPuVVtcGygE+SXe2894tQ8snkj+z7m1/rvu3OJsC8z9DKnIcSYyHtg5sxo68ZzxJuN09AhBZ+KX7n1hFC9UjUil8SHtxE8qchzpAbkhsRtvlki/PBAfOfEH7khZcxPjTyjx0+PLloPHGS7e/hC9czCxFHb5MvUjJAyv617HBQebacqQQLAFsxwxnaavLthzkr/R93nH+cAi58JNcXvgeeID/oKLwUNB/YvtO/VvCD4G0j582nRnDlfyK3gRjdgO+27lilsBjGOQY9IM2rRy8VhyeLw1iOM3ec0o90ZDtjec2/ZCpc6F9x7WsfBiIhRfcIk2+0t8D4FvXcS4enrxs8yB2xef+uwA37Qfapw/piO4whDVVI/Lg4ovBl8SJA0vAUyZfrPS5v4BzQgp/orAEGUD0XR95x1GyVKkfgElVScDtqSthGHTRfYglWZVyKA7ROBTAqNGyLh+UC8h6ZNpAL09F+4N3TSIC0ZrN/vKhIf96RfypCpsn0HGf96O4TqBMxjNTtzewrwMi+Tgk16z+VpdldWcl46kRfa4Yd46VcgyoA5IpQGfhD4VKJr+UQ+fyqNg4iCESJWor24dKDWpJH5uVUvM/VQhtYwYhncEgF2T4widhX+7vASTzMENuwxSgX5pUtTKmyt5eI3pNz0a49jarlzzEsWstoT42u+wDna6LreufbU+1uHTo8qOcdXplvelvO0qfK1YpoW9fU6yBXAubcmzU741Y29DngxhkHMF4NN/cddUP9zMfARM+Br5zh4zd6T26wzb6laHjyOmmiHIYTMphx037/algjn8hbm4ATQjwzBbBM1g/MUXxY7TNpyJOz6cyc3njBc7zS7/ISXrwrNsxz2We5mzvZeHRlvTB1MqMXi9xXr685KXMCzrFTDkvFOZWtKG3L/2PRkIFjlLPxEeOh9EnbXj5kr/d88wlxXw6YTOx2SZiHz2VUdEoEpQDYENjLgIdbeCkTTOXG0C6Ue5t6JB+j0n+Vt5iyLxjKeuIkYy/9C88c+CMmS08Lrwz3t8v/NDhUq68A91v1aFuzGUuK/NfyQOWICMGlfF9mO8x9mzfT/nu3D9Qu7P0n5ckuU4dp2N33MRcIZ7QljG0oHPxXcr7S92ES9na9rnCL1z4PHOR9+X5pTx70TA/5zyeZnw9dSSN3/TfCd5M3UR5anOZ28RYphKZBzTjCeamiFIgB6JMtJuNOdrO2D23E+0BfPXJm06ncjrN4LmcsOV5/lKenzteiIdn4WXVB7xQtv7l6xcuBu/4Qtsn45AYfHl6oe4Ffc/FC570RcXeDdiMxeMpVfjT67ssPAYUoAbjAw1YpmRlwmloNYqXc45p5uLmCf+mfS+/YIP4Ul7gPRHnp5nx4j99GMwlTQu9lvzja7JCAW2YpmB+WvHfA+vj+cpa+8qYXkrLGAj8fcDGQ6nta7RS4dUILis6CnTUgr1Rnlkn+vArfv6qrVwOvoBn1uCGmTlqzJl7SbRG86k09rKGEhGYu6WdztDlwT6VwZkClAlKdmKWDzRrZzVe4Y2tD91DA1lgp80cB0XJrJfekMzDw3fCQvznuTQvka5l4ay0jr3cC9Jbruslf3i5QvtO8SIo1zltV6FtGHVvhzxrNC+iqF+Gzhtymo8704rAJ4Hd0Uqf02GoWQrwkA7kJualA39SDttRSZbjnODNLXLeaEYiOHAbzsOlnBPt285BjRtyJTGhQHR9gS74tPaJ+qT2x9CXZfV9BBXBHlMbT/T2HGamG3Zs0J4N8jbaXLvtaE37akSZWiuzOJEDy6I7bUVvnzf9LNbx3luu57LwXeG53W+N/lu2Q5bLdM/BCefnTN+cG4wJwYuymO+gzrlXz6egn9TPZek9X/p3DG1XgKFOB2YHfhYTOWhTaYwTTvn/WHsb7jZuZF23VgHdLVpRnMz+uPf//7tz9swkjiNLpJpc93kK3SQlO7P3uevIeBtAoVBVKHw2SMn+DLfiAxJ1qdYCvtzqyQHonI6f56VHzbUp2fsS7wc/+oT9B51jnJ5RTfvo+zIADmNEkPItZKW5Q98+hivGL2/4yQ/nM/tSHRF0hJXffAFicDuoawNBVKCedgxjSYxB1SIYnEFZsdTjjEEopoFloH0unTwFTCUzH4EcZCSyMnGa0HGFBbM22lVvBMkfoohX8TSc9JCbo0gd6pIObqGRbJE8hczGuSkyrf1CqbQQV9m4gcpTdw/yiyGQFGEvex/rL0QVEcmbn9QjFUqV7I+WuyBLhFwDvCnvbKW2MvJbRRRhe5C3bQlnxRtf4h9INJ8SaDzJFjO0XumUvkFp14nEIs/Zg8kl9QN0U5GGzZW8e6AB+fQrtBsHlchXAXHLZOEY0IagHyFX45kWlZReqFyrJ9VKRNK2PR2kC8go3XBaFvUg89+ExBNR2BivQsibJvph2Mqs/xHv+OUrtE0NMbbGDuwvU3mkaBm1QZJumVc/Qb63stIlFmWwRfj4DhRuwb4Q5eSNdh9Vmd20ofrfxagKeIxAdXqo0pf6mzq1+conMCixIZPxxRo0kZ76aIP0XZ9Tw3lRcRGtSBMqvT3UsaEGIgZd3oHFksXv4oZPvLLOFTgYrG4uxYu5rlQowmpU8jT9ARRg/SiriyLK65LMwwzyycIy5rcSYTZgKAbyvAaaUemaP8irF9s1fCkoeb74XmWeN5nGbHgocQNyA/OT8iMvDeOy7cSnZEcuhOChnS76XlSdscuu2gyJGjNTj8lNphN311q2JmxZ1Qu/a5t1htW7sUldrKavGlEQE8LSHbGP1Sr3sUNpAF/vfTRKGmIypq3vG3YxkOP+pyVSGSdT79E2mL4itX8DFWHnWd6vJtsG2/MO2KF/BvC/Pv0RStLtoSx2V5pAHX31sY+urFoBdFB5aCu402HfCG1YGYt7nxpftv5zPxbaPtZ6PT+Q2fAdhw1856GhsPRY8OGOotHPif9gJuSGKTr10jLgC6aosYHNcG0Gn50VW9qoPGACmBaxyeyR6O/THENvJ57DF9jx8oDUpBpBqWf6wLZVJ0G7BnjgHNlG1JA7bTDdMspO7S46FULAS8jySwvjYDxmwg/oMeaR9jqPBmCvII+J2teqX+EjSEseicwO8n6sITM3oCx2OEanbZyaLmTfyhFWYcyFfZ167wM1FlPZO+x2PK8MPUYCY0PfXRhLKzC21BotMyZgX3ZsWAoLL5IHXhwHFl5El4fH8MXSFzxx4EVv3mA98bHPgp/R3imWGZnIOfhi+/gUDxt80T1A733BHd0aNI0WYOe4UB9puiUcIzMXBAcuJh4feWF/eoon5IgDFxRLd+wMX9hG1zvj7BllX3baOsXE+jWhb9Gm+RC2y/peUC3kLeu0rfc51Legz8uFp88/x9OT+CnMH7hA0Jb7+EGaL8TzY9Qf6MZvxg9cpDwi59NPn+In8MhL9AHaTNsPZccSSwfLHEuhbzF5eWjfA757pI51H9WDDONPj48hHj89xeMTIH94euQyARtMU++Abv8XX1Hy0TnT1pkLiBnZOx5IP0hHp2XaNPUeXlrQQeEPXcPw2fqFMZ81zhvFzptesfyuFY26E4CfZakAABAASURBVOMr8bnoW2x6yqn6oyX1IhFtTNRIb5BCcTh/lTlNHT+BGWB79Rs224dlO219AJ920P4HAc9hfgz5yt9crCyFOWZk9oU2YmvvaEQhFmwWMQ0xac+TvIadNmLqYbN2igkZrSdb0w07X1BWYxKdjq/6H5ax8fHxQJ855+i36q+HmOY5JuwqWA8dzoXCnSVJWYev9yUeaJdtfkTmE+PhgIzMCbUNGO8wD7Azk/a3DG1PZBXCvEqI4fGy6gmZJZex9vT4FI9Pj4y9J/AYD4yZh8MS87zQR2KKCZveY4qs8YJM9SCeSE1xr7tllu8m7GqZob8yiRuYAOkpp9LT+xRCvTPt78wf/VrAj/OGB+J7uJ6wQLJNMpZZdTDlu8DqyZp6Di8Vjrzz+qGZ31Ya38J7rr9H5UWRFZ0XrjfuxSfW3OKtbxg9x8vzt/BXDfe/z/UKXfiroC9cHnih+/z1a/gNqq9ffo+vX7+CL8D4a/xBfsco+3ot81tSlkk3/fz8Bf5v2PYVoNtvToHnZ+z1Q87t1+xe/JbiK+Xv8BK+8J/8Nb39EsuLBM4tTHqbSV8RJSC4/7nOrpwpvRjxW1Yv6KlvVyFXH5y4FLHs6Ae9BT5wRXZdYFf+NfzmmT6Qxw9eTy9HaOD0wuXbEawbLlu80idvseLni/vvdh6uyznSK/a+cW53D1m53DNt3wxb17jGXMJ7Jl7l/YCL51pg3XvYJuHlyHs67eKC32+k7tjL1T3sZMHEb40J3PBkyyQFmBOQaywy4BiWjLwaUHfrT96lqTUx7kVnHnTkULyJoC52n6l/wQ/lE9LB+ekC9n4sZh/QqIHaN4ouMdqtj068H7zSD6+R05Q8MhoTUFk6zYG+UhmrFVOAw2bdkBm5ozh4lA/OKEQtws47KOKYw5MArdhIGmycclr2aJnRJuKPkL7jZgGugv9dXokDuz5lD0eymCDD/HegCkVbLyQSd0KgA9+R1WZaRYb20QkeuEQNAApHGQl492DbRvqWGj7VOhFDVzHBoxE7KIFCCfp44tQ4M5BNauFoA/WzRYLA0qQw9/rG5G8B2/C9cnZaS2oICCWzdEIj/z5Q98NCynCCu0Vu46cW+YaUv0JSxoBObB1ww5AmGupAlZG8D9p8n0dOy6TNGV1+NrCsfIv9R2v39Ij3Muzd/CQ9fQjqB60x+T/Fte6PKvyocKPl/6GewN57FZsYSA0fBNKQiP3lg0b6ilG2V09qwCwRmIOXKPVhxZDlkYn88CFPLgM+vPkV1/6Ao0aGMZOjQo1sCATYxpNEDb0xXxg9G7mhr2WG65Avq33p4QbeJ+xrGSwKMYRSB1vcmGz4VP3eIzv8CW+1o1EkqEI+rgi0QPOZxIIoXOPAPsQkIwquRoXKyVUY5tIy+MccLjJtwi4EXFiQz2DfDMzft7XsLvupZ4zXSmY9oNHWoXE8MQAisn2WWtLKF2zcXtD462hH1gS/sXTkEHNiQ/STj1Pd7rNpuQlzMBgHkZfwYCLciP2mkPHAsQ4H/preiY3zTZngiB7zJzZrDw+D96W+NfXiRq4eNuoVXPDL3pTQidg9Ar4ciesTd9F6e5U2kTI/+oJV9CoEdvx03UNgInu3gd4zwmtA7702OUT1l/YV0AsRcfTdxzRrbfHg8Br0e6xw0d43TZL2C4yzj+1zpFZJ8sSkqrPHkCi23UY3ffpvdV/h0OPhpvqAvq5LQOgXL4awabdbOUN+In8Ha2pnnyss0WdQ6UHPpIw50UGyMDTyE4Y185nRmUvX9Zx8glBJ7D/6Q7v3/PtY/lQmOicO7BP6J146B5aY5ik83Df0WVNfCdtt+/GG5OoXEwlf+ikz8jryOvUXZIrOS2Ln5a8j/4Yl5N/rtqSV2aPRrqmAH7JFQhfy7ciiWwZ6Rk4bqJ9JmnZl8SRLEqBiyxGTvAU6yDaJM/33fvw6vhl8cm8RQ8cABYJ1yVl3B1kD5T8Im/6kSASP9EH+Y9AO/wbO5frNIfQVEzFj3p7d0aAXkI+zyNHnPOHkeR/OzEdmF3Yrf3ScXLSzrDbNSlZ2EWNbgpYZDR/37IjPDa3iTj/1aY6+9AHOgimoowSmwDAGM6ZsNZ4mxkdSng15gvr1kkjcl4fwxbEjw3iZlnD8LIybh/kh6hsVD0/x+OlxXOxA9/JhpmzHzj8vh5iX+R0O0A4Pj/HopQ14IO2Fky//82HwqrfaNS/RGcdD3hIz+QfkHXiBPXCxUXhEFi/cB+ID8h6JxWGP4VsofwfmgTKVp33jMughFmUL7NCepfRIfyif3PyKM+kvx1ytN6z79lyDLAI/J+nysX5O+ob5oU8n/HqPhbz0vsjTg+6mv1jvanAhlXXSQQMFukJFRsmuunPYhvI17XygvdV2Ljwe8cdhhxdlW3vKz9Mc1/ak1g7xtmkHmrCHMsvfgRLIZeu7mMwd372NtrH0NWwH1pU1opEErBdd9IyenfaJDBKFOi9TAdcGC0oEtXhs2yDeYR+o/cS41v9tdWSuySfUb78eyg9zjPQcez8f8N+BsXFgbD8wLh8YQw+PhyiYp2xhvPutJfWn9tCvrn2dPp6wfeqdOdYxccTFI19Wjah2NHwAbZG3TzGBviGR0aHrLzHTT1cwNnda8eSoax0xaQNomdGQo9xJnh3okLb0JRz/O5JyrWO06aZCIsMEkiKzmawBgqdZti51ceBlxqnOS6/1K2ZeHuyMjqGV9XzdLkTke+XC5RsXPl4avXzzwoWz0esGzkz+qpyXQ1/rf4L7El++/AF+B39yIfQH+MJlz0dIt/zP+PKVmAuir1t9L4K+cQn07fnPeI9vXEJ95VIIYIe/rlqXQlzYPD9Dq/iZcm0E2FYXHZwZV8ZXOcKG4iO6lRReoa1egMk3ZHzB7t/iy++/YfPXklW/qopsz5S2c+AFW8QzNorB668Pftva8aXir0MO7avLLWjqqUsm+uDoRVJ9y//CxZBYiVeWjkv1F8uVXYytt/3nzNwoMF/qDFVtWOsyyTPqjiPtFnve2PNHCePhuDH/Q/BBsfyesVfO2/rHX3X0Ysh2/M4l3+9f/hm/f/lS/wPl7/5henzk5WLppI71rbdfjr3S3vqVTC4M9eWz/+MgqEs3yl64fHrjrH3xnM0G6Fi0ncauEV56+WHh/g2lcTF35JLnVN+UOnGmd2w7dr3feeNsf8ZH2pH/rL+w/1v8/s/f6NSvvAic6ndGVzrAiivOkvEKDqKr0Jgt3vMaooL7OmU0fBc651LxmQ4Ub8Rv9atP0s8aBQ89TBcY6IZts7CxhY2n0rDUnvIhRijBQaJ8ZFDOjGewjKFtVlSJ+oBpojEPSJhHCGwX3G0EhUPSaAOyseu8wQ64MNCqTO6qD4/VQAVoxkqrJOLMFzCLeXc18T4dlBUPcqsuMcOdtriANYpBkqVSAoWMkmAbGjXriVJCzRnl2LZGbUPxb3WL90cP7RVbWbXOfAYq2wAH9RQsrnkPaaCzKCd6fGGf0g0l2VR2dGSk5qChAbpC+bS3oqKgq2XsG06beniwT+R2NoJEdrHZUOqVn+4qJ4XFIx8gILCIPOK9v4ry3z+wJn6EqlkKI9RZ2Dir7MPjaqaJKxjdjLk6EeztoZ7FRLeAnmoL8lFGwCIIpdPN3HSVWYUy0pDgaxAaOWys1pNP8gkZavEQ00lhcfkdn3tY8BO7HyFbDw8lE3qnzoHhDp30QIZjQPtakhYt0IRigqkB7CBPGAl4SMAXUbqxZQHqash2TCm3c1BwrHXk3jBF9im649DYMUNbY0MSd1A8lGXJy8gUat2A8wkMzi2/R/STw06wsjG9mCF0X61lrBPG1oNKjfGsLiW3hzTReLZr64cehYJaX9is3wR5F/GV9dB1+cRaXGs1a/YRjLX7hUPMMV7Z7P0dfA8jbkJXuLEAv0YrvCQydiNT5gWZruPj4ufE3vAKvl3xwidfL9ZXny8MbChjrNqQvQ06wTyNih3mBR4xFPAJbVrLjxfcBRG/naG5N2iHNt3Dl1l9IM744cwaLL/QV2vJYg+gHeaRqNK/BJ6nv7GbBN0O325vqzGXUJKCpB3pGDHdMmpeGAccxkRICYqJGrXuQZdi1+o+uNkFxZrF36nUpwzHcs2f7OFYr0L0jgWclux+QdZlk3OBxsCL736QqYKKtK3AQwLMSOMZTPNhZ1bbmC/EVXB9jHKzVk0eYtgGFUFlAwP7jC0DK315g79yNfrtjUPZ1ueOHT/ZI97796J/kHGxfQDpFVpkxdcHOvUfkmg6z2sd02d0M5bKadcaJG4ytHcAKVc9iZZGs4irjS3CtYGaQd7oCvTtIxwDCOitQqjIu3BYHG1hHMKrLphUtll13mIaMsJeXLGFJZGyEvuvHtiWWC5LyyybA7tbkoaobtcLv2l2xraaq6wlxvZVKcRGY6ynxodQZZo+jFHegH0pjlEHUA6qXkLbl75AXLa+LGkNs7Bn9iWwLmbYL8hXGeOmVPiw4RAdX2KiHcbFigyKaGlGOj8mZDTSAOkWBTnKeFI+UanAmt7J9z6HFzJ+e8AX5Bk7vHDo2OTLqGXyTewTjTkgknrO811+KeGhJ3RlqsOXUKE9QF6bUj5ifbqAdTtL65cz81bfK8MeQkQo5wYUbKH6h/XQsyaDmqMNtcjXGZR5Y/kZQ5wvVQVhuxyEQioNJPXJe0Ak7OVY3bZyajkOBMlbKNlmqVPpjZ90B9nJ4+vymfkYfC5fSLfi1ruMJXM0xWgH3CRb2ZT4vU0ZE/4sLEtMAj/bP1PFC7xTqLcnunfE/8lPbszG98BisohEx55u0RkbCbpt3QsDRhpptmWyngL8MGFj8dYYbsgRQZyRE0ixqdfZDBpXhdGnK9ORFYC+JkGoEphlPJcdXuAsXJItXPbscFwfuNzxYnJc+nCpyOXPY4HLTr/hU+nHeDjgP9pRvUFfoB75hIaN1SbSaZrYQHpEJOAxLcbc6eFcEguXOwtzbZmXupzxUrTSXNwvG6RpZ+Xhm+Y+/HKnV9lXYN/wwFjXh4+0HB9heM01YiZI0BXhnM3yb0bif8dMo60te5gWPafovUfZP6Gf9ARyB+VZoExZjXYTrjY5mukOLKB/eKofECjBYBhLX6IDmaULG4zVU3s9emt8X8t33owGbyZ5eIaNc3TWKs/Z0hObAntKH496B69LqtcY/3sgMec0z2on6PoIQwkX9uCVS5UjfC9x5CLLS639Qz7PfV4anPgQ8Y2LmONJ3rW+hOBlg3JcjypGry0duFS7TaOE5Yo85e47BdZBz2zjjHqK1+PL9YPJkzZwXnXv2OUq48LZbs9f7s6ZmQ3vElB2LUcXGql2jgv778r+M3yy1iXfj9IX6mA0gv4i7PJZa9f9rEJa3+gz/eTFzVcu5n7jAujLb7/Hl99+i6/Ciy0u8nY++0B+676+PFfbX55foi4RabvfsHrm0m5c+n2tS7T6XzXpu3XzQ41vbD6DC/4Ux+qjU9RlFJeQ9QF24bVAAAAQAElEQVQvceWRWxdO7M1H9qBxZmTQ0tysv57/j3+EsTdPJ7/WBdMRwXb8G7dH/i2JIwYcaXRd8BA7CPa0Tt0/jbbekTrFSx3L7LQLHWG8ajT1qy58lleaDVHD3tB7plyYfsOWlbKV+FQxhw1kSbPjBL3NKnAhsuxMxxMjW3mjfIUG1A1W6lfZJu8+XXLRNWIObthzkV/nc2Dya1c6HoHoXBngALp+Gu3gIOQtH87e5V72zZmBhM/HWNvStVK5WoHccKOhAr4Lg34tjDYE8hwEFMGgxIFmVAsCKwJxy0QiRGKC6wSZBrbaCDhjzWgP/iO9P4vpw+NaRj0lwP6eo+jvScUD3bpVgv8rvntoA503WGnbYKEG9WzrRQKoBQcuyVWdprRM2kh7i7C5AwbY4YRImuc1tGvKOuJK+L+WSDy94zuh2gtguSvCyAp6Amw+gEQbhh9sj74ov3NYHrEiGo8WLobvMUETGSRQl0ak2+DnmWXHVk6aFNQ2+KixBaKEltE59OS/gOUDS/Rl4TDQwRx+Qjc+lZxjYfNa2MyEl0mclAKjaCd9R4Pt64GRpxDdcGifBybqakPvS9ljPC9skMscy1/BT0ApO3DYXwSfmC3S5jn8GrVYoJWNxMrp8GujG3RmLxuCDQczMKaBsiz04bAnK92Kl3TLqLZtMVWjDiRhGXWhw0GCgNC8Al0t68W/Nnnbe4cJH0zwTh2eTrv7FPp8hqdspl3GM36uA0Mib1OEe5lmK5fuoNa+Y5xY64Qvba79rrOMuA/98RaX4mddhX8lPdZi17ojh4hTuN6fWLd3esWswfJad6yhZ/RHdazjueYzh9trDFE+67j2m97HQlWscqwzZj0ccpW5gzLEX+cGDSagDyJ1dhkVjxZS8DE0CCLoKaDv8HcAqS2TpGiR9EGmadBAUpVakEg0UtQnlWAPtqf2PA4StrvMgCFdxbyg9LBJX46+z03XqG1bbOH4lJ4U/l5p16X2J3wAm/KrfdAr3hX80BoqVLlxMFzzAxr5RiGxz5SnQZsG+sRlleVZUkol/WL/rRw6/JTMQ90rBxw/HXzhwDP+N5hXPmQSJ8YO7aCO/X3kEzAvMIV76Wm7XFyPY9y9Mfbe2FePr8fwQlOZfur2lU/bvvCpmwcv8x52hXrV76WnB1oPQTW+MdQ+uLBvG6+cU9TlIc5DmfbTUlsM8CvrsbQTbZLnDz7R+4ND2u98eumnsnVYI3/71PU1/HtjhefX8HJ1zC3agSz7MZGc9HXf+xxfdsZTZ/DkBjofLoavZw9svmCv/Uuy/O1jHONgg0iQtP2a7RnfvsWR84sXP6t1GS8X8pfy9+VafoJ2Yq4ay6sOpmXtMqN3A1NyQzdzQ9ASAhaMsBtkI6uMQtpDZQIyJkBbJ9Bof3NhpKY67wGJhvts6BqxfqlMiczI5tqGPeqRpWChiWSMNhJTJHoSPRO+nkgvfYmCL828eC5Ae6bOeup6OSEX2R1bRa3buctFJEFfl7OrnRG11rJnJDIS3oTHBlzoO+drjTN87LnZPlgRsFUdTbLOBgyO5J8iLo4XcGbNffuAsf4xpqCXPGUC9Vr3v4M27uilm/Zjf186NlmCBHQHuNpajR7FchR42Obd7sTXAxOkKTp5X7T1I52ytQzZyGL2s0ytoV/0kXuIF4muHe5JR95H3j7CdYA27/4YPlKSMjdUezY7te9O68bxIYIJis97QHoXLGtQEvkRjfaRuYYzbXH3ufBecIPE4T/LmSBkrJ6MxR2due+a7ziaskejHxqxespveVVS3Ws3O198qT4zr8/M7wLizwJ2Ip4jtEys1eI7QItAMPYo6+ZBaNIbpS1D/SkvZHKUkGjKzZC+Y6I9wnzHfi+4PONV/SnDtnl5MXM28ZLIcTZojLtpA/NOQ6sOmkZAX/zVz+5n/E47XLfkLBsSmZtNE+krbbcFGycBT2c96qTLnpZRcTb2t72NbbQVg6DE9Qed+q32cpUD8wwADIKrRfghjn1buvrM2jPHtGAb60UX0GaBXxYwQROm9ZU883wIL8t2+O3F4cO5bE3ahDbUXljXL3Hkwub0eorX19cr3qBhfgj7e2XcvHI59Pz1W3zlkuL3L7/Fl/qW0h/kv8XL67eS41hL+n+ZeyzYNuxZONsD1tCH5RB+k/HB9D28ZNy+uff4+On6LclH6DPnbH2s3NTwDyg6OpvzgngvprdHkko7j+3Z0xVDSPqOyBCOpVHp9qR60S1zberzFMu8/BCWzZT1ZYk+ddo9V9z1RSeNfR1MjJ/ZPLF594Jpo8trf+1wPCRlqYXNLklTIW23smyUJ3top2UDLVpPltKMkc9KKyCzKQw0yiaQ36NDZy/sxjeDeyi0FCEpy4rxZJ12DWPh0f1gH/TF8/FhIVOAjY+5QFXSJBxEThIX+jrsceg4spB7mPOWqm4ruW30oOShzYNW3UY+v4aHuZc9ZsAeOSiuHg7ZGNwEVw7ABWSuHOaOlPlJtvHYTNwkj/UJlfJX6lsm3uTdYNqLLA+fTg4PQysbzYXFVXhRcubwdKExBdNgRe8FvHkLxyZ/lYMtyrHN8uPAq7Pw0jWtl5OOpqfouNFhVSgTujxAaJfQDjw6+oMjmixXucqgYskjrgCt5UYhLj30Lx1Ti4V27ZC2Y6fdx9cy9aKYkVCqxwZ8phh4WPhLYDnt8et55UvSZ8aJOtaq80a7Bo+0G84cat9Y2NY40xdjw9vSykBztXV7YNqWKvOu6fcJuKirDpTaoo0Z/cj7+Hxf9/9nzm64ViVDGFkSFRo90xgDUBN8CFisqVdgJhxu84Lkd2HQS1Q9bgzKKkFFMicqw6PVUCxDGDNmjCh4F5Lcv0Q2qrLYsMEmi03fFx3SyQJGoQEpBjzuOrGBwSlxQ8InpujInDCmZUZjoTWdyC/Zuekr+fASu8j1vkR3AQcu5AVpC/QNs7yUL3ewrgv10NE3G9ShZ7Lylk29swD3cVho0CeQ8LwDtACWG28tI2lAVote9rfIDh/omdA2mC/00CY3omnqHCYGbN8B28cBYQk/VZNmG9zgMpEZ/DAkXIfvP8lwvXMtPLJ+ub6McQXvHhga9A4HGp5Vf+WdYOUTlUtdJp248PbluD51YH1+3tdqXpiPrOleDqmj1kEOHa5nXqTX4ZX57xrgmuD6tlouWNtX1tbAO512az9OMpRVmLSZiU1FwW/E8uU2HsaYS6hM7W1c2fZCzX2KiCkdshTKSgD1h+EMr7jNm4Y9+FXfXmHV5qNkXuKMj85UcQ/CVi5+lLGjfEE7V9a/tT6xklc+gD2EknV7ZOQtM1IyYduFfVCULNKrYP9a2Wfdx3ZcoMlX+68XKvTfGzRxpo54o475I+XW33mlVZl81sFuLMUOjMDHjiv72X50H7R+Xb5slzYrY0I7LrT1Ql19Xw3C/pu9rPWMi7faU9f6pFJ5Y88n737NODu++hXz5/DS55mD6/PXP8bfZOCTRM8P9XcZvj3HkQsbzxCOccehsi74vMYcOspGPy0TXFZZTndW39qJF2xxDHuR41f9v3HZc7344fLp65evHJi/Djso82LKi6Q99rLK84jjW1lMHoZ1smaIHo31wzVkYtzWmM2G7gH1O0bUr73Ozwu+IlCEz0cgjSch2i6x0i7beuQ8IqouvLid8YgPmWMnzif65Lj/Oidz7gjduuooofU2NkViY7JGToUlpr5jik66sK2llWYtuvHsvCNumXR5MmZqSWFuaDtw/LC/28aVeLU9jBHIxRvYUvO7dZLIQM5WgCDrC0Yjfav9bzT2jIwxZs+cHwDjduThQ4d8sJSYm57KjgfrnYniwX/GV1CGlM1+UhQMeaStVK3Ezgay06fDbhJVUiz1wBfINknKaLjeFHRlDl8g915HpWW6YdQfzxv1X6VaBONNJHEhJuyDjm5rbpFJoGyxJ00LxEAK+qiiIaHGeNhPsGwRLGQor6VWHwracmaenRm3jlXnysr4vDB+HceOSXGhvACvftlxc9jQPp5DT6rLZBFtzY4iXB/F4uMe19ItUY3IaqVJGqP0KqQJDsDvxwMNvTCOtdVCtSthQsDEvCqk8wi/M7/c23fk5LhJXChKzdbUC+viW5y2tc7910sz15paY1237+AaN8b92zhL1zw4xoU1vOwaotETd1Dnhka8z7uJNLb3PmLXrYZH6EZa6hM34AwCttpahA8yCUKCvwqUdXySyPdSo95HN32Jvol51DJrXLW8xRPpK/Ch57hpnkLfljxk1GUUccmGv+ST70vnHDXXy3+dnz491mXLtMwhj+esCZs661ydHfmQzQuMK/hQcQYd/kKfoy89+gRMzz1mYNl+ATDPM7SldC7zEhMwnol3dNJioT2T+ifkbZiWra429TlmsczV3uLtGd06V2SV9UQGKB+0qB/737m1ckFkfLnOrTEWJmQtC/Vo48xF1DIvJWvqfcQzMbRlnuMguNw57Jgfypfl1+1baVWGnE67qk8yGXOgrFFnq/61r7WzpWW5lY5op7fM4m15i52QlifrGYKrwn1txxSVKMroOUXavj7HjP9+hAX6QnmBdmq3fWTclyn6soTz1LqHx4dYaPs0z7FQz3HhOLm1/xB+863qT3PUGMkeypr6UrFyHvQ1ckzPh6XqLPMShT6H9eaJessGZC3oEwcu4bTjsS7d7r79dxjpA3J35IHbOJlF3Tb2Kdzos/dyEA97RJ9G/Wzz2bROLbTEnzlegG6cwTKwBzboCwvPwMqis3LY8ED1/LL9WsFXDnPg2U/Vvo0DlZ+sffn6ZftdSWmkOWB940BXX5nywMYLhnK8FBIvHDTr1x5YGOX7orzfqfe79QVpZUhHjjz7Qc16LqC1WJ5OfEq5hhvRG5uOBwknymj+xXWcxe3MYepci+iJNtUCzKK7x0cm1JtyqK+cOtR4wPIAi92+KD1jy1ehPcD2F7CtfFMH3ZdwgX+lbf7e5X7g/MrN7bN8HFo98L7gD20/cng/qhOcwRso21mRK8ZyWkAbaE0F2sDSfXGTMt5AB/51sOM/liLrPUmCgEq0y0d96R42METQC4EEfB8C1aDDSaLqs3FVG/a2VGwlGIz+CvnBYNgJcO9tRw2GDRrkDwELPlB+kEVFSx4/KHJaNB5tKxtxVm48SW6JLYKwB63asdO0F1zJ7rAfsJe9E7jzUBdRw5ek4SVA2UNj6t8QbPCjZK+/+c2xQv9djK9AHsx0DQmkmhC2f1tXksVZBDRYWR94yrODbAX8KV+iP0m3TLTADp8HRi8RRhu2uagtIMCwSRPoPfjlG+OMvMLl2YFUy50vzvXiQ1dqJwvtIrYFdmFxXjgEuNh2aC7GIjlMpHVoU8WmM/HjBjYa6RBodg7AW6aUfnxa9mgzoADvMSq3BJEBsYjYZKoT26Ytzsa6DdxYpTX9XRjruna+A7xuXhM8teEqBzu77S5selDqxlmfZlmnQW9aA3hzuvAy5ae3pyNr1RWnWLlctKRqWAAAEABJREFUWFmP7CdRPqYv9LHpj3jj5c31yvXLS6LhhduTqnY+3Usfspaq176qtQFTDJrV8Gtqc5iL695z1VfDGBlW0MnEW0TqBwHFNZ7sn7viRH5BX23pW7H9Sc66+MeLkTPtKxsqXusr1V44CMt3lH/0q3U3w2gOrUJey0DVAFmLbYm+GHsMfufFyRf/esGvtPuZ9FOceLE6SeODkPqQhT3GC5ITe9IraWF+7C3bBUvtzc/jooM95+X5W/06oF9tXtnPSrcHR9pl//myUX1PmW2riyHbg72GxF9Tn2LhMOMhZ/HAtB1wOvSksUlr9ZUvhPrN8VNpfKKMoFy+Sd7OuAdMDAbLJWrf5dPPZ+z88uXPsrsubdhr6+8MeBHF2LxwSaCOuhTEvpU2uIeeuBTx5Wr8UfWVl61jXNjjbccZ/dYZE3NYUs/qFh4Ey848tLvaz3nnhE7PKvrWC6Kywz17R50dnD/H24dVjPFdn7bWr9DRd/rcPjzhX/9+wJG+PJI+0rdH6gj7oc5atWcybTRS2xn7+rJso/0rbV45I6z03Ur+jbG6wifOjPcoUJmBRlXu5pkJpKEQkqEI6INGf7S8pclSPsI5h35cTH27SBmMWmTry/I/OnGZ0xlQBnOVwTOk0OOMG/tc7DSWTqsp9FaPNlyqXePidbV95beVvkQ2PnlDLiqoh21bezRhyMXgaoDxoFg2QH0qahsR7SGvPlEMgx9rCcmQBJPo0ZNxio9KNJ6Tc1QZei4b7UqnkDDaRUKdA3IMIHno4GUmQJaMRqEg+otgk+kFZOOCkSEBs6bsQFaCKFC2hwsMhZ0wqg55Z2SSwt4zqM5BPgFm6m1P95MrEi34pvURT+Rz22eiUWE4mqGIr8kqFiWmwKZbBaIot8cPSNdCrUEV/oPE2BrtVKGA9iHoe9vkPKh2WY4QwuhS8w7IivdHG/LlQFlC1qYhwxQE6Gp0XCd2fIdyghxNKVQg6BMdAWr+mAdkcYhy7wGJKkXhIU/hrhGJDYF044+wAYOGkI0nsKmVrRmQLCjoI2WXRhpZtl31FMv7R9lDvxKrY8jkvJKJ2jFfchsLlv93GOebuV7o+9LDc1lnb8iuvPeQXoDvsPBy7svzhrlTN5mz1FOm5z3PffI9wnOPA/nCvMQi+hK94ok9Dhr5oksT6FqWGRs7MJ7Ds6S0d+Bs17HNeaKT97b3zNCm2jt33VywPPI+/6le/H+KpyfwecfPIV0bJvZX45nLmQcuAx65tHh8+hSP8hd+rrqfrftkvZ/i4N9JQ88Cv3qDn92Wa+wgaIwFy0gnNkbD6pah/dl62BeZ5KeMA/rrYoSLiQdkz+DAxdDCWUAdxdvghb/RB0ncsT1BS+ibDun3mOi3HfLP8xJ9WfDzBupLW6BPcw95o2H0Xcga14OY6LLcWMjvWblidWWPjsxF2+kD21TtQb4fxC4d/fbjhv28nXwgvqN1ZXTGygyWmOYJu5YaS+rpllM/W4/Ed9oRmYSBjn+KRz6wYM8uY0L/dM0PuTst68bu4ZEOPsSC8QvOXxAwIXxCUYG0BorJMuhlSEO5oLxeDKC3Dk1Aa3TQFsq1rZ73D2a8gdXCDfrIJ9DH0+v4xg+Ht1dQX2OD9gpOXKaIF9IeeOrww6HJr4qeeMkQqwcgD0LwvlD/+du3+PqNA6D48894/pO8gP4NWP78+i3k9WDmN5FKLge2FZnKXrHPRa02nErbhrHJ1SGDT3Xr1+TUyyG6DmKkT74IKWODBzJxJP/KZY4XT3Uo5RPEL19+q4uuL3yi6KVXXQJx6K5DIofyso3Lsq9f/4z6PUN/13Cr40VZ8W8Hc3nV7SXbiUPr5YfQ/oFam+kHW/UuXQQe+R4ZjW4dIMEgHOlk0piHewtJLIgMd0mzpasSPBgvCTpjZ2CJ3qeCEz6RLQLdcL8LQyxWUT8LbdiUscWUUaNlEUj9KLBT7WR9sWOn/VWMyGozcavEYGQ7Y7hc4kIjTRNxLOBQNIrr2XxqE3FSV2AwRisJVJuhwsOzuHj8OGivJcaAYarKQj122jUefX/hEMypipq2X5C8C0laEH0fdlmUlL4tz3EaypAFqdRDuIaWShSDdE1JL0BvuIHomiXREk4B3fmo7QNvceHlBYcT8DbG8CQto3bccLWHdstTTPIX8Am9VDSqYkJdatc4ZEGeC4cYm8ehFudlG6O9+mqi+6hFOmqcNnp1A7SElsSDFzpp82UT9u/rzGgb1mHTsIU09pglIrSCdTOdI4neDiKSknIRiSThujxNnU0FzGJh4+Wgw2blRnX4dIhH8FAHh8d4YA/ofYmJdb4Xlui2G9r8sIR4YGN7oL5+6NDd0PgEAM2Mb4w805YC6Tr8VQN5kLcnPBiSLP6KKRqDxATkLbwhx7XMryj7Iu+vKD/zAv/123N926Iuzv2wAJr0cWHxNcav6Ow8z7Wf1FrOS+ARvBVO9esxtW7zwryyXrt3nOolcXsBZ50+sb/44n5iP7DsJC/0WlNrDI0xQ8tpwkjX+LesmrP1HW2y7ZJsc/Hzsr36Inq1B5vYt46l81iXGH5wUJdCJW/I0n/2dNLbdDOS7wLCeQeoC68Lcld8uFZMm4ir/X4wwV5r217ZW+p3zPnAxA8Qdrg3vXJ58gK+gufnP2NgXPx8Y6+R55l4/xavdh/xTe3Dmz/VrR0FbHM8lLUY7vgch5kp+tJjnubwBdnDVaNt1dpq95kPWnyRf2OeA3wW0GGJOlgyTqcNLccF8Ym2vrL/f2PP/+PPP+KPPwaeyT9DP+72sXdrU8096pyBFzb1rWQubPSRqG8h0Pdn/HmhHdUGH0lPoNO2tDJo6xVoFtuGNy4i9PuRSxp/De4rPqt9nw983Lu/VPw1HM/60w95xAvjXH+WPtqrjX5Kq39fGCP2lR+EiW8vz/X3BF65THK8rvTDip8u2ErQFFafing4ComuIWmEGegwXzgvOC+cE56FXvFVgTFS5wzOJa/MuXE2eYkjftr7vmJsKxq2yFPzljPOV842tlf8QX0/tNLXarYf7X9faERnzcrWQ79aPtZ55hd+GG3Cs9qqyTIU8H35nfY0CXmtb07AztDZ6tKXNVdhtyyiwS8mYuuiXztc4/Z1njgZa9on9nFX47hZJ4PKBNONWFkT41qQt34OWmJrXnVqAeXSKI+NjgBCDjC+SI0nfBAJU0TtI8qkdKcjLkEg58eowrGU4FP9UGuSZJ1kjKaKro82UpQTWO+26mToitqqbvGHvqp9dVQfdvHcbSW2/wd4EWpJk4B0YC1U3PS5wAF6sXRuD9kGz85clO0hzeQemxaYsfvHpJA80Ebkk3q2rfxEosag9AJ89EG56yrA1T6upKQf3PcFjaOW/nmry8O6UELmqEERQTEF278hiYX1jWvMMT4dh37g06cM9+LOGTq3cdYZS53x28l/B2y2XF7LEl7Tjfgege1ZxmBYmNj6nT6lG4IVmXZYNugjNZ64jYR1BMlrMC+oUxEPgvzKlM30UEe7KAuNsI2uC2LqUe3dYtMF5mfqg7TegPKEMq8gQZAMWnhJHSqkXunCP6qVVv6Gnsn4LH8uMfy6x9IBtlR/EHvuKnsaNgDPYqJoJQt6OG8b6hprBHlt38v2OBL7CAwQhgkJwl5G3AX1Su8yx+JFyobHw1M8Pg4coMmT2GY8MSaWeeEcy3mQOwD/EP47UM864sEPPDnzyZ/owlKs2p60zbnLMBk07CGBkUG74CGfjKnuhYc+BY63xUsZbHp4RD8XSwcwo0fbLL+i4Vdk1LmAuOUuE/lBetOf8k3w3mHBHxP2LjN+6RtMQ3efEerTWOd0LSBk3G+IKlx93tC365oyrFdQPrKV9VCXWY9x2P5IvbS+YBM8eW93S94tekzQxT53381pdNimgbSl+DPGTw1cVkCM026iQd+eZ9b0Nz7genMv5yww4rcwPnMuGDhHznTCg51Qhh/CfF+W0TiM64K8t3PyGc8MhM7gyW2S4RYCBmaPziFOp4tyTmPwNqwCNm5Zevji8fj0GL88fY7PnwHx09On8L++XBgECx3kxdTDw0M8/vQpPv/0E3w/F564oXzkhnNhoCgvdQsqEud2bJ3p2AMyDt5qfnqIpwKyPwFkPZL/dIcH0uo5oOvgjST1q8Ows9PGAbQguwY+cafd0ue+xDwD6hyWhyi96F6w7UB9benwZ050XAuWug3lLmjJIMjQjz2Jt3bYlka6oWei/rT0WNSBffPDHA/4Z+696gc/YwCs4/eo6Vxfhj2o+imfn6L7qeU9PPAWGO0MoXEgYtUt2h7Xp1ks7QykywbYRxNY+N0IUT3yNRjZ0KRXuqTCbmZHcUdGG4m7J02nLW3DhE8A7ZvuAVMW8B118w4kef/McBFqSbwDXdZpCTfgif6Aao0NmOfkEThitGcrqojyin/0QGZD4o57lvIZ/jDGEaOoZNVj5Hk2oRyAKAPI0O4Bx45ACwtnsWXAs4E0IirYBqWL0ZC/SBUjZcRj7NBflUYMfc2zQoneFA5btAtbyoMNAxp2EhX3f/9Q1xsvWMK0NdI2Oc+WJeYrDtH7Ep25lcwdlbD3ccjgiIqdo15GYkfVJyXPNcriMLsZ1yDsIGlQL7KTOVZ1pdFRikdLvUDXwUw6REKdM7VbnGnHtVye0mniPfDyjbD5UsJfsFv0P4YyBhpNsH15V9c0QGeKKWMcEnvUurzMxHPMEyC97CC/TINnIp6oV/HSY6qyudaiK//cY+5TdHU09OF1RlPUz9Z4qZWvBERC5bd4i4p0/7iwefmSWC/GviRzCeEF+DOX4F95kf/qRb5pUJdE8Hzj5fRbxdsLNWll1As8G2G9GCN33cEm6SX/kbKjFyN1AXPipRbw4utLu/B/YjhS9ia8JOIyoC5meIm8/AiMpTFgbNFooT1kzrVzjCc8Rd0VW07Y4bdO/KOIfghx9GLGSydfphlrvij77Z7SyWQoV+JzOt6A16Hof2lDyfZkXWZOO2Yv7g1gFej0EqQ++OBCpGJ/da8ue7jkgeaHI9/4kKQuUsh/A6ZfoVn2ldh++Mdv/4x//OOf4d/g+frlj3hBjhceFxupPTuwSJoXC/aJlxx1EcKHGV+/8iEMH5688OFOXb7sFxrlh1N4EVFtR0Y4dxlzC+vDgQvLRy4vn56e+IRTPHKOeIhH9nP39Zl47j36B0zmGd9zYYkHxv/M3n3gbNGhqUbg1Rrb0mZ43OM9pxQ8szw+xQH92vBAvJ+RjA+cqQ6HT2Ed/76YOhs91RDs2lH7s/vsdgmlbwqMHUZGPWGNLP9Z0xwrO37VF15YOq7fGI9vjN0jl3pvyqOcysWcPK1OdAtjOFbesgJ2uVhapA2OySNj5MXxV3jhQ7KXcclE33j5JI70l+PoO9Rl12vVeeayx0sfL4Dqj2MyJ52j1n9jbHvu8EV06lNM9Ok0T/TXAvTU1l7adLFtgG2VKYSHtrNKNUT7bSwZzwG2pfxm3gZaTmbppr0AABAASURBVLoCjWQKsN0jg7S0lllniJYjLlu0py8xMVZEIxZT0ZZw/M18kj+zb3VoCb/t6MSZE+eYjIk6wnqFTX7LoUfaRLr44W2MvZa3euro+KQjv2LTAh3SJuqINiFvqxv+IIOBE7pkS5odsJy90zGCB1imeLIOXQSOWWu9cN2ADu/mIlIsPDz3fMkmf41J3OuiCBXKoZ79R47elGz3YFvDng3VnqTPpyg/Vn5PL9Fp2z18ic3s1E9kgfAHy9BDgwjY7tjaUXR4itVHUpe8fiCSEj4AAcoe2kjsRFQwcKDRJp6GvSg2WdKqqQxU2SufcG0wsnyYpH/gqgw2E5OzuEBDqvpmRaWRRNywP6MjzDNMIfGXayN2OPZFY3y0zHdju+WW38ocfy2hbXkEEzJ43IDM2H7KPh6Yio3aP3oVUnFcypGDVoTGsyFPOlGVE0OlvglhbkA5YuR4Wox9uaNn1Bihvc63ZG5MjJcroCeIQkPAwMU2ILjs5oG3ce+FDxe0dbTjDJ1lRQL1jFok9VK/Ii9BSyjY0PTXhtJNmXbJk9ATPoETaaeyBiqjdG1xjBgLaK69VU4e4whYiU3u/0fWd+M6BzCuV+iEK7v9pb6C+vscnXhgwYw+eKnEFEdbFjLZH1tGzSnmWcWtUzbsVc8JfcfaB47hOoFL4ori5MGUcC0f6/Ra76PuUwNvsbKf3MNvs9JAAhWpfg20/eKHYxs/HkAX9mWG412QK1rZsFWnOPzJ6qsWnTGREF03kvbkRK0C7a2yFpN9Br/1eMHAPyqvXNmFq8hAU4cgZ1DuFSUT2chpmdEYGxOXXcreeawjqn9NgCprGWUb9QiRPG7QzoyOPGkUxv6DRdhH/5goIl4axo4c6eF3+4Ey9s3qF+grfbkD7fl+cehjUc1sQQk6p5igTTSyXgSmHg1Iy5wiEr4kIu6Chut4kZvhWY2SJ2lMj/mwRH19jps/L4Ie6yD1GAc+iZ7Z3OYFnmXm4DTHJy6nnjjcic+fn+Lp6bE+pZ7n4ZzIUHDkpnvpUyjjgYPhAwcyD2biE2llDRoHRA97dxgHwKXqWr8jZ6LdjTbY7mXKuKGHtGnpsZSdhzjYFnSoS3gwXWjLQMe+LFOxlnQbA5n6dehERl18Yc9Sl0dzSH+g7Q/K/fRIu2n7L0/xt7/9Gv/+n/8Rn3/9FdpP6H0oG8akjauOkdhGB50+FrYLY/xSL7cMnTpEQahB76eUbyww4kgsxtffX8PDnYf2+hT87RgnXn7GQnSMlfzAGh5Gj9s3sN54eRJ+Fd2/YcAQtOnDwOozsnscbZjLOGmQK2w2e0AskHfyEGFvWU98ZvEGLBRvvsCpk8F98RADba34yMvcBspsZ81jdKWKGDckTSHPiFILhFkW6HC1BMq9Au4Ln+yeC8OvZ2hadm1r1R+PK40ukU+Mkv1JgcldL3HDKy0T71BAnEQxcpWqx1YNVsZVUbbH4NaeQdgY76KR1DJgBucaMTBGlU1EI3cPFeW9PZsPZRew/zBc8OFKP7kJXOgbmZQzMc+cR7c5MMa0c6xl1vok7/2K1yRQVvqu+s0N+NQn+sv0d6DuBDInmqM0OGy8PijQQ9irnesWeyGxwzaIC7yaUl1fib0e44h6+lKxo7xSxXVNFQ+ksiWwJd+BjIWBdSNJ7l2gngVVfi1ABumtiNQWdibjjaQd1QQeplVU63ZHBgLsH1Jwj2eVS2d97H2JeVu7av3zUyTWwKfH8VJ8eGStZg1bWItd15Zpjgk0+ntSRmG0udqQrKvQLJt6Rmf9dA18RJ57xNPjT7XmPfEhwNPnn+qDgaenn4tm+eMT+h7FgfXzUOuia3RfevQJ5EAiO3NCZbuBeZVx+9EXuIRu2/vz7XaAYez68i7uL9Zd50QdghSgOITqw/HJX8ZE+2668Wnlt7gRRw5LqBff/bDOFG0XXhkeMJccfNmi5kuSp3GUNSQSGahWbarYOb/GhTXRw8CJ+MS6XzGXXKcr1jC9khemX0nXRRAXQt++/Rl/+u2a33+vb9n8yaXQ6+u3kFf/qPYG7MeAI7q8cHrm4s4/Ouk3Wp+5FPBSSPitL8sHTnFEjxdvK3Wdb7Zt6r3G3gP9/fj4FI9PA4458QD9wGXOAxdABT488YOTPs9h3RoP8xITWPhQ5eDYFdRboGX1Ar7rU3TyjuGDezHlj09P8fT5F8adMP0Z/eKRT1tveNr5+JDrCTw+PcUD9WfnBB8YLQvjcZljZk70ZYnZ+YSumQ/YZmPyi4CveKH1Th3GcXIe8aJDX7RMujoZWz0m6MUzT7FY92GpWD5WJHczwABgZDswknaOlyjaWXLGjrFyGbA6HthTT1zM+WtmF+r0qeP3JXqf0NnCH/tkdb/lBWHlIrPAHHG9t1w7l95jmedY6A/jTrvVi4c1A8nnsutMH4vLVl/ZyiigrtpNG6N16mWRfWTleDZgmrYwE8rGzEYMfaJOI7YsrUVb0fdGW4V6bxjl9dRdlbh7VP2sudYy0XhXhkxz5W/SN5lj/O/5fT+TT/4rsJFu0XyQ0ZpRRss74INWfBhi/N6CIQrdIwFPlW8xcgadJ22zX2vN4s23/E09AoVatoF9Spqg4BY2kSX+ZjTlDRCoMGSTRhRiSMRgx44k5Zo4MMXEOBG1R9BfngHML4z9hTHnuCtYd0MJRA6DyBDqG+vyJXxZLtC2Kx8JqvJs1iowQMjnABGB9B5aJayDu0pHEXgUHwUJyBLghYlQ3Xvd/ym5D5Yz+u542GecAThojP03ythztnytpfgS4qYfZ+rvRJ9xYWgo2fLCuY+172LW4P1c/V0ZdR0HRYfP9KVsK4t5oAGesoVYe22nLkjsSGzKnriU+cY4zSSmMK9oGArk2wG/owJxiMUX1e53qqCPPM2iPjw8saSIeuMeFBV98JIswl89mAElaMhUUaWKttepnqZ17/N7TttHOmm3qUacJBIYjHeYv7dpWG7bR4ll2ERGExzP2rPiE8eB4H5EM2kefDLBO2xAf4BkLuHbxpxp0xLOoySvDsSMetZp8NpHzLtOP+1I+kp58r5xeXDkQ4Z6H+QDGe2xnJpKGKAJWIJNF97JVkDMujr2EdPQfG9ETr1PknZcrazzQwBP2nHBQOU7f429tPAdldLIhsapR4JrR2x6Lf8e8OfYp/r9vQR+kLfhJ4Nphjc+IcU6sbdDW9RddlBq3jRc1U7je7jfvfF+c2YvPOO42tFoT/mAdp/YS31HFspRj/XTByj58Nv7ZN+Fhs2ToD+TNvWeITL32lE/Vxn4snzUIN8Df1VbbSdIN26NdjE4by+ztI7mbmZg0BncV9IpRYM+1LdI9MS9MThA0igwVRwIpdl0+hvlgtW6WLwxnTkU1KdlHJIOG5bHh6jDAhtA7wuNnmORj09eDhykHnm5OFAmbZnm4q00PMZVd0v7gnnwgoV6C7D+jpFHtpcwG7+HnQLt0tHauKM7Yd4haf4Gmutg9dC/Y2KSNfgnOm7qPSZt3mEbdkjz0GYM3zL1KBtIz73HDP3aXtK9T9E3+zCAOYufCZhQB4ZKUt5INImg0buOD5KkeNKPo8+ZqKQvDGDHxQ3H8esSl1PUOGFTeGOsuBANrEWX5suE9U7IEBd4HVeOGTRVSOwpkMOs6n9tL/so28YoJo1NUHsKjBk3GqoRzpQznFhIvIw6McHUO3ChbB2bP/QjE0/4K3GWO0nU1TJRqwUNeXoEmCU3wrn8I79Y8c0VtE+bVmy61JdgqUu5to+641ni6oGtQ5qJKlT6DZAQUSwk3wXs1MJBowZ8tBBWn4Ma22xPFomBwK8qFlTY2ZBFowkJBg+pvZQYmcU+9GisbSJHF14K+qIAt0ENiX71BvqDtPTqK/xjXCKLmNhlwlpI1mfgjcXoQl8Kf+3FvPGZsjNjaNc35GCHIjYoqXSie2tebEqKwzqiMhtDS2qBltgDunWZS0l6AG5YeL4LytnBIMM9eAYbtcgNgCT8g6OePlg8K7o94NkCOlAZA9qC6e9oI39rT6uKsGwFMbxdAigjJkTQnqiSFpUvAUndHSS/CxqY8DcwAWLrZfi8PhLZE0Jdx5a+hIdzX6B9ufXy+5EX70fW7UfW0gN4WBbWrUP0fb1iTUvqt1SXQDTplqQn0SNbD9c+65esx/GC/8RL9MDneOJC/PM1T/mj8AX8Ex8wPETZxLrqmtnnKa7A5t5ZV8G+nmdHL/pjA01+7x1cs3+b8sLB5lLzf2XdY/aTrxdIxumZdfHCzGRg0CgC8pINOxlbXb1LjwW9yzzH4jqPfYe6WDjEgYv+R/a9B/B4eAwvv2qth7/rl9ZrTUcq2yZaarBhGJZqrz6tA9yEDqEu9Ay/L9H1QdlhW+GZ53jwm7H34AX9E/nCTz/FTz//FD//9HP8/DP45Zf4hfgXY1Hpv8W///u/x3/+539W/G9/+1t8puyRSzr7bp7msX9hT2aPibYsAt1eBhzQ9wgWxsnsOFnmWAQ0yw6f6EfsOTCmHtjzZ8aQMvrU6aoWLVJ34AHDxRyJLD3y6kdteXz6xCXNT3VBo1+XXQ42uVen/gVd/yB7mueY5nn0FXn19b7gwwXaVPKnhfYIyifqTsiaaNs9FvIL9ZY+xTx16g7MfYoOfZ6JsWXpvfRNfR6yzYNEbmanrZQ7lqjnWJLWq5yyqUcj3YmlKXea5uj4sW/xRN2oH8YLYTgtazxZ1/KSG/iT8etYH98s8gLuFC+nV5bxS3T0L5uNjjdFXngbqT2Y9fvEB0DCvGu25R3dfVpixp5C2TlF9qRdcDR1MmPYKy6cDcc6emH/Xsc4Z2+AC175G/5ZsKMFnY+1GfYfDak4E1nZIgsJy8CE3Zn42njKyNZBIj/QcwRvsdb/NkdMe7TDOe15p3Ba422H81ww/2p/Ih42n3nx2cCLgN8sFCcuxn6EI3Sxyst6Unrw3xvnFX1/xp8Dl9p3z6wtZ/QWH+eawXeKPfaMc5WH7BWZOy7l1+p4XRnpEx8F/srEF/bJ0qMzJpPxqP9o1tjiqEawRsG6IurRoO2IIkkuID+R1xf8PtHf+h2oM8I6Q6rdqx/rLLm3z5j2X88AGMNpgUFCcJygtQL0ireHeq9jAWuy2pdRY4RCsiE2dkb6llLOFejYyLeo3ZJbCnFxL6zy+15fki/lv4A2EqO9Fg0bRo0SR5Hq5XPefIQDlVFg1WLfH0oQe750oQ9xigKkEPxenudqzy13sM4dn30xxszOcyeHDqsXWGMuB5Q9DEtcn7hE0Of2P3MuK27Qd1j+EaOs2oEdGE4nDJ3v0ijCq5B4Og5E2W6bpAnTQDoCkcJzC0mXVZIE42PPSRpqaa/1qEQoDstQWPY4TguMz7PzkUq3vLpF1aiHWmg4wfaizY4HWWjw3ACJPDVIVDnaK2atmnKOZV5q/5icqy1LJhKpU6ZhorovrEGAuX8Eb6wtb8djHIFrVO99W4cfiJnv6kKPcmzvDoRDyujMV/UtrN3IoCqBAAAQAElEQVQF9umO/rRPt0uVVAZ8zrGxXw3bim6Z67wwDSYAB0MabUxqx0+Bvg1+aEVcOFMVoMEFlYBrotaNwLzKxJalcPigEtujETfY2tY+su+CPY14/HZPzvsMxVhDH9/bx/B4x1MZjCwe1mXfgSu91zuv9MnKWXED48byqudDlXv9rQ6KKYHIs9lIfEajCRlTT+bZBBp5kXH9oQoiRnXancK6xDvPhVL169+8aIzOdiLVxmcxvVKtPMNKNSTWICcubxlD3kOpLyWDclHWSPLEBMoIpOkknkP5iih1YTG0iY15WZZY6mLmMQ4cgg8cghcOfYt0Bp0DcTINz+LBmU/s/DStMC/RwdKRYcynaGPCTEwaUDTLDrFQdtjqj5jDN/llfqRMnvfwYISnCQ3nTwPYMaFLu5PJELuD8U0tjrSpAg1POqxnDydO50DmIehhmeuA/0BbdlQ7aoLN4cWRE6pkKJN+Wok9LByZ1L4o2ydVnmgv6OvGJ4FZKBn4bRboU+9C3EWjAtD0xMaGjR5ge8fOPsUM+jt02t9LrrwtSSN3WXooc+FirWIPzfja+iJ7Z6D2sC2oifFDn9MWnjW+Low1x4TtEQwMAqWEYhiVGDyMF2g1vohh2ktG7IZ0B2U5khulLUd7Y+sn6WOTUybjXHuuMM8GsufvZFbfMqEr1ridp8a89Ya8ss0yeLQ3KHdz1mwaQiBl+T3k3WB9pGH5XbANLAYVVTtok8VEhLAfByTSaokmUWVk2yVZv6CMkTA1WIqXB0EC5mGKbcLk6iessi2CvPJQTB9nQf3WE1XX9iCrfEB68FsKpBvBeGFDfdtgulCHVvvB3roB9rKJB7VHUK+ysQJCA9iL/N3vRdgeoxRvtAzHZWMcN8bpVJgicwO+DpBMEjiDAkMMPUMYnsEMfVLKIBITaOpIk9Be7ZBMFnqJQhZS1YWO+A7FRiOIqyJx8UTV41H+bok1bL4NaH9n7mVfwvRUc3ro6LbhHZSzQdHISeY0kbkbEA8XwYSyRpG9QcMJGEcDnWvO4dsYh48qlNLkzT/wQdX08FOcvrB2sB4uhR4eNrShY7drT/atH3IK7RdJWnrxZA/X1qJBn3qPKbWRetRV3oRssWyx6WnK+A7IqvrK6Mgg7rss/KbRjhVR6Z1WPLgn+CFtitpRIJ/0WRpfQVumHr0wx7x01tolZvakh4WY/cAPKfb1VB/pq6sM1BjKr65LJvCwtEBXYFcHw0dDz4KuhfZMoIuconN4m9lbHw+f4oHLlU/stcK0tEdoT/s3rvy21edf42/gl19/jV+MP38Ov9XyN/L//h//Ef/5//4/9c3UX//2a3x++hyPXGa5t/Z5QlcP7e8T9jSwzPEg2Os+PT7G49NTPLL/HuY5rCMetYeyKicueXWp+Bgzfpr6VOPfCXLm/OLaceHAuwLelsv/C209UOcJ+dpq/Pj4FAdkz+ivvmzDc+M5Mh3ZMzpEX5YoX+rTYnK3YpQzls+8/Aj/Xs4bBz9t+BF8KT+yZ6/s4a4XGBeNMaZ9C+NyWXp07Cn/TBllF0zOMfeZlXXxUnWrh2OiXZ5tDowZ/SY+cYmo3xZo0zT8nWXveOTSY8Hfy/IQE7pqTMCn3nmLF+mOP2Q84KNHxsAjF3lPn3+Oz59/4bzyWLqrL7NXeulzLFxkPlDvI4Y9S0yzkH8JfVv5Tj57RA4rcecwlOee1g87YKRkDzXoyVC3WZJDTDZoglFRLKOvIBLS2VFxkKIm6S1svBXpdOaTNlzY425wH9pQ5+RtTdt5SxQSqOg66CfXK/Nz5RLDs5oXGTdwaQPdsgFGhXnGrmP4su17K3oczzeceZFQL3bAW3Re7E4b1uMLl1hc2DEWj8gTQ/4aK3PEtrBgYyl24nd9kPhMVL/kFBPjZB8/eHHw0kYSt1AVzTYfhSsJudUZxM0+LswxEfecQqiP4V31yle0t9rqBdzWlmrTy0t4ceYlWrXVNsM76qw0BZRttMe4jEjUZ3T1LZ15JebKJ/rt+xuifkbtMxJuYIZT5mDYQdZxow6TpFG0pyouOT6QxDDY3EffklkdS1t/OiqT+r3jD6BdtcawJhtndkRn1L/Sx4Mw7FYVNpUe0viZ5/tgGfr2Npi9MdBGCARIPgVJ7PE5gHzOdiO9PzEAXaltrBe1J+0xtKCYDqEW8mivaVJ75YrNj6LhE/tRPiFdJsXQ+HgPStBdtFIkl4BOsO6AbRO4HmXSdh/AtoWG7FaiSmRRs57XB3VHvSvlmrBoQD2AMXkR+LvmFx4YdfUh1RBdeirOTW+jQGAKKYqqVUEf7LwhxcwWuzfM+3hm70jGd1JeQEYFGqxPXW/2eX9iLVi5UBZ4PSbG27QszHPQl0jyZVQJeP8o2fTt3HvM8xL363mDvqNk5hSOZ+v4pwZq3XYvA+a1v7D0qLGTtBpHam+5bFfNmikNz0JmptAmptNW2sJqyZq1ESrKevpAINHoB3vB+iNmRFAyQonc+qt+DQ1NuD6uNqMkd7SMNG0/jOrfPbVX3+r3o3s154Kiqegj983Ya0nx0kj3+neg/oq860UeZ4g6S3C5/0b6rcYdewF8V2HIx1xsZgSRSMeK8QbbufPq4+wMgk7nZg0E3FQLLCzDlyRkA0V/4xZroAY9jsPFmA5bGUElAjaUu5KOuoEBshmBS7WOSuoDSDjTGDdID29nBsH45GMNaUc2hQKbmnR5qjKPlmojQYf6kmWHnrHlzIGpYopqKkIjeQuNeo1sxaTLYoyHJH+BOsqAVKXGosq0UbvhkbZjSNhzd7EqyCb2Jn5p+LuxgLrZvgP0mkh0XPUidQyqqYFCwsPFrkexyeQTHblZ8jNqMCNjyJpiop89eC3Kz6n8X3Vj4209nJjTlDEx4cWyxcM+6JSlaKNO71MsyN3hIjGzuPRljqnQw7peREWqrUX9YDyBpONKMAbovxpLto+SfdqalHeHmwXcBCmWgpJNXAEpyKB7KtcyoxaeqYf2dnwU/NT4ZczVt4IYV/vEW5m8Y/G88KkgBwzLkOdlkWNB0O1KcLiBy2aSsbA9a9VduShS3oWxOPqOajVnMJ/kaEGNJmScNzChtes631aG+4VaVCAk7cmcRlvwv20y3zLH3MbWi76kvosHQulrKkaOLqD9CacI02BjkGlvWsXKsR+qoB6tnj60fbTpjIpL/VqhPpKGU6DJJRLNaEBPYrfrTMXk1S/HDcMX1h+gREUOHWyODWZF+KDdIWC9xqY3WB2XkMNOnnpeLSbprWqnNPMFZLVK8CBNKDWBvVnISOZVJMrFKJX5BukUQyCMhHboyxFD3uq1SuYQZ/oHuNWJrVZsL78RNc+hJjpzyphEQ17BOZ3F2zIj77H5MoyrXY1yYB55N59Ay6BMtIgqJyLoR73qnKh+Z5SWr+sBQwW8TN6xJCQl+hy3nbWjz0sU+m1MZ04x9R5T2RuBeh48zSuggC2Q4moPcwQ9VcTDopQflC70zLuO7LTnPWqNWHrMrhPTHL4gT+Sn3iPB3Kc6BM28HB+Q5ct0XdQscyxXdNI9+gLgz5zK95iDO/XDG0m8hnG5oew3Q8keMvgnDZ6dNprGSGiDqM+F39Rwjak1i33SF6fxa1TP42/xvLzy6R8vnArYqreOnby4T3OPaZ5i6QtxL4z0FB37O2UVk2592NSzR2eMdX3EhYKxY1A7E5sLlGeDL3u1f8IPJcd4kznNy9Db4cPn7j3ieljEh8sy4885ZuI+LaGMhh0tdx8wo2yXs7jWPK3Y0CJKHrYvXV0T7VtAjwkZmRNjIK+wVpbY3GzOGn8TRNsEY9QPPnSsD7yxztGnvNg5tgcG7XJ5C/eYlYOaB0P7yD1GUzMybKf2JfZ17LNtQl2ohCPqx32s9nv2JZTRqKRu4pMefmDkB2UPXJAduMib6Q8v1ubeo5cQG4TBEaGOZVliwe8z6PAk6OivvoC2lynnEVmPyH16eoynp6f4zAXQgcu06usWkVNGp9/6gh30zwF+8eilETD9sF0KzZTP0xwdfROwnjRllLzwx/kxkIl8HsMXieuFPDWNaj/U17BVWbCeJBgcPlmVGA9r9QvnVcaIcwUqLtQflaotxmrVD45X2lQ21dhooUzMUCADDd1MXcSS106iPST2VnokrKOcjjz9I5alxxX4YsF3pZfY85F+sN6QhJxtBFSKh2VXWEYmhfXV0zIcU/r2podxYDllsIY/tl7fOT5XGmO8w/37TBtxsKy0f7pDIz0Q0SgXRFsouaTHvNA/rMdcOp133xPfyvB/6d5j+Bnoo7yE4GxoJEnU8/q4KoJynyYb+oV4tDXJgQ99mZTfAo292oG+q41oRTZZEjfuH6Xaj4jU1YdIdLoz5mBC2GgfVMsx0rVlou8m+sh0yx4JPRmUWXFubWgIEERbUMSWpNl3raKAcNWLWvSPdjqIzY96mx0yD8L2hJdU8VmGaEzBrhYduwp9iv4O2tZKz8U55zkAqM9JNsbb3tfGtzVyxf9CnuLfdbyL0XeXT9LvEdgHsPsWNJ5cRdo3ymkOvIlfG4XgO1mNcsAYz9FwKuYANUawDQwNZONFfH33lLaBApioQf6aJlvtrPh98SBhU+luw46yj5IEWO1z4CbUVNGwV5tr7WkZriui1hbyijjTsWfeacS4QLAtShDxL3+qLhxn3mduYJ4rkwYSUWqbbrISm25m2zZdiSUmiarMdNXk0RKSBaEXChDwBfRBhulDoM5OcY6ZHuOpUj4+YLRZ3h33DFk+b+hs9+Tv0vd13dtdP93z/U0Y8zUFvqt1I6QN27Ly7/L0Y6XZ8+tc93aqv4F4qou8dbxb0od1LoBZ3k1MRYnPxUQ72gbT0kQx0UX6KBc251qApqQL6TwEMpO3tHnBAGcxX7mNGgZhBHwqJkLe+cZProKKSbTMOlC1NHZDaYFnDZQakI0xK4IuvLTWoPQFGHj7X/8VK4dY/y6AaT8NkMfBaO2ytRaRC59yrAPckO2fGNghJReeqodc6zoB7rHfqNUnddY/8WkKh7e1wIKFMuV4A6cNq+WFIzqPmEEj4NHBTsAkbdBHq77zJpZOW9cT/G91kab+6ng3P2Be2+yYcigCSl5PFlw2cw9PfY7OwWqm3zxk+StyxvVHJqFN+Dn40ZqLemnvCrT76P/KQdtOtIle3fohI3sin0W2FvUl+vIBnXxhsyE7/WcLz/Xir81nDaYPgx9LBArI3YdtcykSaY2stIkxDkbb78oQRLhOleLkQVBjMLiCoXYtx41xYZwWtEcgIGEiGtoYC45jPyE7wvsGzvhqYKVvNlDXSS3sR0FHM68v7u+48IINAKXVj0xYD/tOTOu8KZPF0nz9bRDkDRm0Dym1EdAQyNg1EpZfZVFff0iDgcXQ5iZNzvFywpzd524mrQNI0cRQp5enygq8Q1EEEuRrOWSYplaQDVgoH0EZJcTWVUZ7R9l4QsRoAmy0H38OOxkFpqmHcwarT32PIvVNKBOmU+3pEAAAEABJREFUhcUD6Bhiq3bRqBPUDe2GIL8IZBTujab8Y7D6lYZs/b3bfKZfzvRXzTljCmocG18rmUAK+rR5YIp0nsxLvD8EbfMHe3sBvneHz4awdrMYPTiPcYRhlaaYkGAE+UfKZ7Ho24Lrx1rj9MimUOOY9cU/VlyQdsXg82L8wvp6xT7+FH4HrKHrLpoG1T6xT4sEbctT1zE5QBmcu2/3XJF8KFDQqxVRV7KwhcL0j/oTbSWu6g0HIEVubRLaaSygw1N1Nq4aNzjUMdMya94QRdA/xje0QXOcUWb/Zc/I7OHhqWVGIz9lj6n36Asg33Prc8ZDjQnzIEHrvfQF+rGsfHep+Wyu8RgYxbZQQDZko1qSEkS0CwHlCynCjP7f1yzXsSN7i2v8M+v86/NL7P8z1In13/VQ39iePmW1YeZF1H2k2sNLiC+Pe3phn5l6rza0zGGPihtp/ODYX9wT5ilwXrjOaM/ueqoE7owkkfiqfDd3Ln0A+1RHX70At171i892+yk4/uv4dEeSn5ATkTVfnKdvtqnGs31vyxq6EGVoPgZcl+AY9fB/+Ut/YmiqDyNTkN5qDF54ag0ntl0FGO56iVwDhNQy4vuwMSY2l89bhm3Wv9Vu2kMIf0r2pgezIFEL/rG2M9bwVaevBnpkB/ikIRtmAvzYn7RDtVeUTEaKMf46s0/pu6HD2o26zFzKpYtRBjmTRgF0JLJbJv5twDhhaKTfw/6SN7FNUAqf/A1Z5FqGvsgPsqDCZyBFmamgLYneHeYHnd5kDax0+mxxrWIW0ByfwLYbWce1wvRGc8hUVp3KuEd8kEnd4h2eHepNX4VU6XggLwBGJX4Ya8QS3blyxRR5Hd/w9g2RQ8T2rFw9JDQeGza/9C1O9ChP2AcLeoRpaan8SP4hAuMdb55JPausnknZ/ypvmWeh4cBxxsisOIkLgW/ALeAD673DG8vVW6zMz5WzpudlL6bXtyMvMpyX2avU6xml1g1E0CtDJO0tPTXmM3r2qDbYRmFbQHVQFvMwyO4ou+kr0hfSA2/YYv+jBHpcf6Sh9cpHPfww6qzUgdkyJgQRtajPkyxPytzHKJAqqAC9UsSEpr9BmViPspMUhejCN0d87RmtoCygfmZkiVNL4YNvq6/ot7GXD1muc7e8tIEhiDSGI750S9vTJR/q0HnzyeChHowEOCjj+T5stY3eF5BrAzTYbiKzBZgJmIPzJZkx/gGo+76fISAsryiXUlFdRBYTvQvQ3uc3wlVGouI9ICB443tX+WNG/9AMmqCPhH6DUoyQr828pk1UqWNlRxHqodbv0apsPCwlhRz1CXI1t2kSpidwznwP+Vb2gQLvgSvjTzjmxL3t8g7YRkC9Gl/WO71t85g57vymTJlV7hxin2ETdUghEkOHIJ62F+9sRmcbe9utP7UdTFnnhM487512tNFmxzhCkOlzB/zV+j1/ky//wChTrfmR44k5tf5gc61H2K0f5NkBFwINox1VTq9azzYaW9d3yDJsmFpJvFbnopLBo5WdSWqEkoXuWgc9m2DgueI1jvi1gL/9zxL83zTF+A9RnuP5G3jlQ76Xl/qA7+XlRJ+c6nLIiyL/Zt+z/1kD58AXeF6OL/HKPYp07wLekK/+VKgMx5djXBgQrDXDursndoUvsP4xqDd4xMUFSOMpVNDusAuDYRjwEi+b8R5KVXpE6RgouGb4Ey33DsHRvJiVHcqlQzyUKF+PVhoaXIQz/r+4DCNjhBJJecXUl2rapDKuwEbt1JYdl10vHbC3bbV9AGUEbN7K/DrdkU2sgB+KTyUqBDlmIimC9sDjraBOt471C9ghzcOscAJpT9nCIKN2OGZqiLPZTxwaJi5npolD9GGJhYugw3KIA/HycIiaLEyeaJirXoFuB6j6/CNe9rUbjrITmQNTbfITk62w9Jh27DRjN2CBHZ26mlh+ZNBctpt/Z70+H3arBVsqgkqwfGCnV+HIlA/xM6RiJc4SxBghkKUqJbRrVMA90FN/t9sF5oo9Qn+elUkV6xo5YvSH/6tPXTAyRofP0QvvysZsm64wD/3yHda6/HpjTJy3OfG2x46lO35tEC4WkBnKF0ALNAjDND/HYyze9K8HZYtrLDBOtPFI/Ia9jpkjc8mxZF86L+VFVEz0U7d/FsfHQ/jVf0UHgyJJNJmIUXR7uaMvLZM2isqpcKYk4lbx4DGdIUHePc6S0czSY9TzmbI1aKn20kdGIjJ/HBLykEuCWj6lVT0z/2M09BCoXPKsV05i1WfVuPWDfTFw7RQL5d+ApJsghLWWUaCfWpK+B/5vIrPmVFJ2RYwfzbjhRwerwff+SQ3sqnHImLswFhwTBcaEh2y/zeZB+x7SCozNteqNtiKKAagG/WFME0fktCaFXao0J/MGauMmnsyxEPiSSbnJotpfBWQVE7GiZFOzQCBBmeKt0mfsrbYi/4IesW7xxXYwx2rdZX0rPudp8SqjNPHY2oDCM/y+0JNE9U6Hpewxf+aF5Yahg8Jaa6hikgjj2GQvsWLfWn1wJP2+/gW6c7TAYUm+snGrb1t2VJtYO1dR7aP91F8xtOoY0weo54m9yKj09jCCtAUHe2OqZOSU4TcCxmVDo3Mz/EFFXQ6vmw+HDkvuAS9VpCTz2PgGNeJjfE2rMcgelLZxUHWkqJmgbcAe17RhDzTL4CUMdlo3fLJlr1Fuq4AE9KKq9hr25WG7BMu0w2YOiYl8qWLIxVp9WZC6QXaxZSmmi8c4uNWz7sBtzG8VyrqG4j2PMEyqHEk6I5KDrC+xPSf26AVMkKlTdYfcq66qiDjq1DrOWl51iUd+YV2ZomWHqRSQtpJpY7oE/ZfqX/yFW6rPyfvHmUsPfQdLMY/2WmfYUeMR4vBtsVDIDLcCyGwxsJXV+Mg9s8Uw0p9IJG/6aip1EzTo0lqlh7yp0lE+kV4s9AXqh4hB+METc4tvLxryEnkBGmRBtIVMEi2jxmO1hzxhyKHvnYvMwcsbLziOs1oDMIJAs+AcYed3TFgkVdHGUe3AdjMWij1dPjMjGo8N2kJOGYIkArayyvBQTnUo3t3i0k969C08FZBAQ3mSQwaySQzzleG42Ak0ZJx5V9Yy2mzbgevljjEeGE/UsToRtp3L75VXxg59VljHWoP/Rn3GERVRTV1D1YRiyEjtbcTCNPMlsTsrDV22za9Fq7wPWkkwVQ3EDg3T2pFEzwjFUg/yVwu0T1C5zmgauOUhFfv+2Kopvopsl5mi70zYQggaRMBuMjSBUhI8tcn1d8XHOy6kh6zhU21T7j0u7GErfq0zn/sP6Uv1Oy1FqC+SvqeNNkCzDQJLKUYUNAwlaMXoDMrUZbkxTAT2N+uJ0mE9gW2uHTBr69ANDRtKGH0VIOmj6h8andWHrHvSC/gAehAFcZIgItmwqaH7zD7MGESme+LFfX3TRyE8w3oSBISMQHrUj9LRYuiHjC0+hTWH3bZFsNeWfGPzAzc9VYOqe0yXkgtkls1le6IrBixLH/8NdnF7jE/f1SjhCLrGyEfnzoM7qteqvyqF3RYqz/hfAKlVWqz0Ly/RdB25Ears9hhEnkMLCQJpn3LtsekNTVvR0gRp27AV3UcJPa991fDfPTLqnMD52nNMZl6rOuYwuPJwUY8kxfc8UOhCfIKj7G/57+sVjTkOx5XvDO8bc6rmDmmCYqhaXJWWx0TVp+krTKbP7K3Gl/t+3Mpw1ugmK2JnE4wb6dapewHm9fiAdhv7rAUrtpz4EPfEpY1ffqn/ddX/9bb+99s/w/9Ao/D8Lb49P8eJyx7vWbwsOr4e4/n5a/z+5Ut8+fol/N83/d9Wn+HzUkiZr8j2TiAlvLx8C5X4IolHtE1zN9BSBsoZIy8YVQsWk2YYjnMosyEXy2n08e1UFz9+ClkKVbpBHX5i7WazCa8OxCcjS/2ShUwHpvRGSfV/PchAgO2DjQ40keHA6UnMS1gaI4RAxRFKPgJWoB03XNhHaauSG/VBfX1usvZ2uYAI6zsQasGmo0Z+HXWRCcsWkEdKiYy12lhfuaV7paPKN3xKe/XP169hB339QmyniX/SeV9+iy+/GduJv1eH/vPvf4+///1/g7/HP//+j/jn77/F74I69V+tfuVmkFu/4+mFW0Ts0iaBLXuwD+2LF23hdlCbXojH4KEel4HHHbxclizs9ULPb2H5KwbimcF5HT/HV8bQadxCMriOXpDxclZ/H4Ex4V8+P5E33rH73k3NjavghgOffh1jEQ9iv3kn5/VAIh/jhKK9WU6rkZYIqg79WT3BhnIRTFYn+soFyopd2ndx7DJ50aRKQI29fsX0IHXpZKSNDQ8yfG4cblbvceEAeWGOXKgzMOTVuDmviBn528rQsLtFZ0HckYxdy23z8MvKi+caJ2w+4d8T/l1tA7CdGIOMCA+1XhBOfMq+cDnY+wK9lW/UEsiVZ4f5xstEslGr2xiWGLAGdTPYfpIXjYQOzGGrvLc60KkkzReWAjInaC0RILCkgs4zscf43mzAFsjdtIU+ECSq+LuH9T/APpSvRGknUF4oV1RejhjqSMpLRN/q8Q3I1a+ixhxrn+OmgO/f6IMC9PNHMJ7OSBPVL8gy1jbBroISSmt8qJnxZaQhgLDZ1iKx+epjXgLHy+Tu6w/xlNF3tJGuDRRa4n8Cjc7gUfLHg+wWhm1bhkhOeT/yUVThI38RZa6KPoBKiSS/k7X5ZPeLPhlzBSn6hYiJQjFa4LUfyBAukAHz/4yf7Rt/DepCXh5lwDD8qwz64cJcXGtO6nPnLDKhwwQHaeQjmIBc0hfkOu8KcAy+StRIdR6/oc+LZFHrWNUb9Vfq72vcibWseFir3NPguNNDjnorGLazNigX3mrTvlY4PKDd7MBmzNmfxruL7edeY2aKcWFATB9IpwomXMbFNeuI6275TT1XG5Qm5L4BS8tu61R7GPNeKKysp3IxEom0wl4mV0nj94DpGlBJLyCZtpUdEC70lXCPulSfvWHvwMVxYbn81jTeQV0FbxG2kvuuGeVIChwHG9Dh2FCfULfVNF/A/C5YhmpoN1mOt9LLo/oRBlr1obvQR60ql2+MpGEn9MGMdMokDj7H6tDj4ZJSikjBc94AgT4tAdujsWaQ3Pq8zjAtIRiwqoSYHvY473b71Vl2XHngI01AjU/yNZGVt0PaXmb6x8BcClphpEnuAVGYW3bv8bWIsj39P42tksyBgR/Vah905caETzDOuVfjnHl8KeCVj02sbsGfzNfht01E7S+2c89Tl/FQuTsZWX4s6vsHdseOkkWx9TbQ+/QFMsljKmlsIKENYw6dP4wHNe3tawgz7HnTjABkMY3qG6Vv7G1HzqnjjHGMtf4uD+cbz7pX6CdBfepihEOoBA0bLszZAe2yHE5C1hnCM0Fmj7qgbhnuUWPfcq3iItB9Th9Qw6CMMS9xOmtAuVO9YTuEXMQJ7mi4BdW7f1bS2LzPO6vAa5XS33Z7jLFJu6qQtGLpCyRZrccAABAASURBVCNJwcM0DS4p9olp9dEzFaoAQ4umrUKidUdlczfsNGICdJ7wYiIL6kgneefzON8NO2EkYCNPnDvYSVOj0iS3sBuwZS1tpu85TQ/antpl0hQL8CERfXAp0FTEjv6BTqh62EkSj0XB9M1nzSSkHHH1MzQoFXDYGEP2F33H/qKu8q8M6DO6ISvp8z0aLRRBXCzbgzFQthsjX30F82N8qQJStdW42i4xEUHbCMhsCG7VhiRHhpAyAIMV7iFt4J5qelDRbULhxu+g3I2wV8AwwtXG6gMMNaZXbswwSRMSHUNXNOTuIGn5d4BOGO3EtgR9n7tc0IwzxhK+ZwwwhxfAHLYs6d+JdPIuYFr5iYwR+8Taa3+MPkjrwD9tMF+ctN12CJqKv4s6HpRVgoWszm1b7HQv/iq8e7RbGq34cRcw6MNEmFwXkrkGYeJOodpOu2vNMIbeeuIf0YhbCVCmCUaYEfS8Af5IyKCRENVW/LTwvqbfekcn8vv2TezKz9CkUz+JRcshF2nlEhpCQCv9TkLnXukjD+dWJ7NHrteDHIu8L/vkfbHxkLd6SHRDgHbik8wTL5vXF1Dyfur8djqFm8bAqS46LrVpMoGtD0ad1zhxKXEqHcdYeYHy4OwBcsVY6/iie2FD9VC/w4POpQbIW1zYgI7aw2VD3WJxaeFFhLI8cCvvUrqHAyrNArJKq4P4KY7ER3QXaM9xwxttVKeDB6/hJUKCqAckZDKo7NhL2UO+7MYu8mfTlOtkklFeJ190CNp3fH2Nl2+AW7sX8PzsTd63+Er89esf8eXLH/Hbl9+59CH+4/f47TdAXlrht9/iH//4e/zX//p7/OO//h6//eMf8eUfv8H3G3UA9b0VVLZfCVtpm23alpa9JfhxDf32jcuib9wUPhN/9Stlpuuy7hs3iDu+RpVL96Lqm/mv2Dzi56/wUf8b5a9+Je3bCxeAL3Hiwui1cCR9LNqR/AtjwG/f7Dg6fvR94cQhRKz1t5/GGLzUxUeNL3gdc/sYeiPvpyEe1uigqM2K7koG+N5YXD8+hbqOgZX2vxWN7rGDYXUSsWhRz5enrAkGzZhFKFmQYgdbWoKqWHEjeY+yZDxQfnH8MW6H3fiG29nyAZdn4xLuldtb/OXf76C/Vnl9yaFuDMuQTyB/1kenNY7KqP56rr55pl/+wP9+m29cyHGJdxSnWPG33wA5IfeI/Pom3j7+id+UCS7oXBnHY2xjPuvhSJ/x15kD3Rt9c6z5feOjDNMc80ZXYKuLrjiT/hEsu9TqzOhE16jbaDGtph8C6NVB54mcqnMfU18Z94BzhCRChnKSuADpXYBuuUplv5XRrqsv3mgewH+XH6H89sanVufC1We0CVNrGSBZ8ZCvbPxbFEp2pirUCnC1KxnSAxM0kTUexyG59xY1XhmbCTobSK8NZIk+M54rT0ydDkbdRpNbBPxR41fF9AG+9JBlLnmkZfCgtnJhQsQohfg+QCZspbmxt4oDKpQtDc2ayhKmgW4gIlzKM6H/yZnBS0aAMiat4wAv0i8wUBHSKCMtceevNBn3lNojWPtdK8wX4FcWUlEHo4IKyCXkjpbRpx5LXarOMZGeJlqE/ftFapreQXuDHyRen7qTziwXu8e8x4p+sO19t/kCu0K0E0nVRcbIRxV9v9lApmUiPvEx2A4HE7FoxC2zypv1lQfUY9sl3WSbGy2vtlGv2obOvcR48JdxlUU4uk1Sl2DKUT7i+6eFYqM59Kr3yJfvkVmxtbEOO+0jWOhOymCDauEVlZcO7yAO+XJb91/Cy68CUtBrv6AIaX8dhlw0kVAlNStTccmgbrWLmABbibytDYxeiNal4uAgX22sHJIYC9cxyh4y2mC9HaxJCLAPS7iVaTbdRU+16DV3p8g+Re9bgTrgM6Iq1ZQ1LNifFGPBHrDDJHOxIh/FUBLIjXjIQgLZv0rDfAvIW7eLt+GTW90bkynspjU1/khmtakxzhzFO+S7IU3Ww8Rf4dY5w14MZ0CbJqpKikh1CzI9yU2CQ3jF+HbakFPV8bHvRR/dNPoPf6Jk7LX2H/7HDxeBT6qOQnagd0/+q9iqu93KUJfjwhiNkGgf4V4GrrRl+DKZugNkriwM4+qUkoHNyi89O8c7eRjaLCA2QrLZRlxZ4tR/omVk02+U4rcan8YFyuSRf0OpQfFuh/kdyoY9kgc1yWZQjRjTfdII53Nd6JFmwBsKFsM96lqfeZLME+eKcUE6jspo8FHDfKUbegAkFu6Sp32lVeOk30GSkJQ+MNJYIGjIVm6VIVedBUrVCWNW3rk8xTwv4BCdeNBbJLZnZqRjsxFvoHORmoXxRGbliBM+UfmGVYB8B/VB+tRZRybs27DZuLeFgUWTtxzRmMuMacaL/tDlYvDBip4KF/SYIDYSVDfSqKh9B2uyKONZMu7yjbQgImwf0DNOVlB2QFXmDrJbaJH6klyWjv2JamhBmZFIHoKo1NMs+poZhVB1XPteBiBvocby5jPTpWeTD999kD/wqxjp+1LSQ2npJ3cL9tGWs56tiE2P8SiiBL6R9mm+RbVfOsgN1iEJU4I9bOkqGOl6+gCJr1omQ+xfoZdVLQePdYb0NqLtaTO3JN7IqPHsmAbaZhmeHwei2/ItuTDKxhhz7F2xe44+K0YeSOf5fbDOzh5aQRs7Z+yaUxNzQSxjDo6zNmlp2WPKxA8dEEeG0s93jaox3TKuMfyhZ4hta196+Ov482GOQ/09vUP4R7cPj4eo/wjD/4xh/085TAP/3t6nw2M8+EH/MkfnnJfZFRud/OHx0/U/+Hh4hK9wCP82n//JxiP59JCxcgBat4uaeln0koYXx3pZJO3FzZEXVj8ZOL6eeAEFXMK8gFdfXIvnyAXPMcqJQUOBToAQZ14w60WTF87j8RuXD6/x4mUBONaL6guXSMd6wayvQvGi6ouregdOVef55Vv4LRcvPv73P/4r/vd//a/4uyD9zy9chvh1J16G5Rn4Wvxff/8y4uu3ZL7w4izNC5gBL0JeuQDxWzD1bRjt4pOQI20s4B/b4QChzyI7bczcmnjhRftYbXrmRfwZOfUijg9X2uKGz1yJZe506kMcHgce6dDHp0/xRGf6P22Iz59/jqeff4qffgKfPsWnh4d4APM8xwE8QfuZ8qeffo5H6tnJDpjlYQ55OjomMSWL9z4wGRPamsTBD+kaiPBU3KBTRskWnGEbmDg1uWh4xZCNx+Cm0BrUTfpbEElBYIVrluoEalqFRdrFU1w4WThmBs5x4TC0MnEuXNioQ3iJZflKvXEptHIRAXj5vjC2zvAjJpJ2tcQKnG16WOCagV4O1ONba9ZDq3WwqGGhvBP1mhMI+LIs0sUbuuUDSEyaByAH0RVQ34XRzEuMubVy8XiKmj/Mo5dnxv/LM2P6JV4ZI14IeRFWl5v1krqGB5eS32gPknE7FwyX8CLHeedc8PLtixeHNe4dz18Z18Dxx8WcF0Kli4uy/bJpxM9RY5wL1BPjfAC/bLqvPt7yfovBC0Xr1lxgHq/Cci5FVvqhLq5M38O1QaiHdp5YJ7wIk/cC32V/saEfDDSzHNxIiHIu6Qt9tdL31lmpdwM20/8rcsSF+AIfPT52AuoqZwcDhJCIbRW3a3mW3qRTC7X4N3jERJxVToKYSmR5bsFMIpOikYTeAHmeO8mYLKEhRiR1EiYA9cIAtp07XDdthP1+D1jvAnVHQBZkB105kgQBCkEGgaqRG7ykR2gj8rnXwQ8YaYDaiAX18w6UyEZ0C5SXcGN9WCWN+iSYk7HT7ismZdeAAQTbXRFtqdhTZEFGPQWHBYwLZjaugkberifaC2VmKFy4vASME/egs7H1BDKrDg7e5VQ8ampu1PqIvb6oLPPCGr5E92Uhe3hIrvHSMzoHhU4bE5QPgh900AQTICO3tp6h37DyiT32M3b3de7C2nc/DjCP+regipY9XK+MJwSnmDImQXqaenhp1cnvsW0JysKfcpSJe2hjRu87etjGqs8BxbjyTfrgVW93zaSO6aSNu+0Vs+5WTJtvvoj6kZcTU2jXQMfnAtkNwJCg9ylS/xpnxrCDctrm4azy0DPhqziCaAN8ZJTzI7zXD2+jAfAHkagk6VvckPsR6K32D7/4Kb3tsX7Uj84G5YMtLmeQLqa8Glx6pGkHdSmJKNkJDwSCtYaoM3vChto3tzRrCaMKDecBK1DvFiR8BKWSiCqgrmIeg8woZLIMvWOK7WkmGVyUo/f7NEXvgjYxy5h7DPyauxfkjnr3jHcGFNn8DeUnsh9jXVfsf/nQTgpp1LAfe9DvGC17KCpHI7tkoaD6kv5IxldnHBpP0KeeMXX6nHSytoU/yMXptGuXex/7QQFwTuzAD+71F/PlP4Xc4WrHoJUeaSPLMyMb0RbwbOle2ScvjAl9e41pp7aF9bW55g/rxDJQF9y8gCwCWuZom2uIPnCuZTLWUeh8vIdztE9TzMtS6MscHRl9WkJ6tilyagzlFpkZ/uNRVg+XleWYR0zH2B8CQgT6PI8NtJJR/VB9gbwA8GQBPfRLzx61Vk09/KZRJ44srUagRchv3QJZ4viA1ELqxW5spSWKTYZyyi/q3pGR8BKIqY0g07uYiqEpZYd+2NPv41bZUT9Zsm4YOhJxDT1C/eRlBqN86IdpJKDDTFY+RGM/Gcr2dIu+twfeIUPehKEVK4kt5BYT0QC6rsaf/UZPEt2eZFg44KvQ6nmlUdd0SUNnlJbKbXU2fmq1a1nSWwmFQP3S7Twi4bhXXoFiQ1JvR1SbG2o+AEYlJrwUXnMkyg7ljvlEu9BDY4te5Vqj3yJDn02OQeTkrsvywVhP9QQ0M1d9tEObHfsDY02/ro9UklcE8jtI1yDGfKI7QCLzHaQlFaEre+hr2MhYqbIRR0wUNbCFsiW3zIiKRLu1zTXmjXXmjXfcG954j39jKeVMA995O8vcnJTobQB5CNOfpEaehL5ixcStF+SIlfQboNDQcriMKPHrDRBaRK1TtDV3BHTrbZFJSVXeknGedXmT8NtflkX9bPsE6bzTQ/b7gN6gPoHqKCI0Ui2TZ2KUVUiT3zISAA6gmATVLR/9kPAl/eqaJSb6d+lLLA9LeCm0PBzqHOp5dJp7FDgbTfYla2Inbdlh3vnmWPqGhRiM9XmONDFPcwiVpZtCDaYW6YCpxpMqWlJhQ2YtRDoc62lXFjReA3rvkSy6olVdm8kwcFBwCD9yoXISp1cuT0682NLR0C9ghUfUN3q2DdKD+7rC9/oa316/xbc//4w///gj/vjzj/jT9J/f4vnbn/HiN2u4KKr4659c/PxZ9K/wWP7tyv9nyfhGnW/frPuNCxxA/RP1/YaRl0++sI74hUH4RiMYGPhkAmmToVwY5Ccuil6o9/yMPl7KX4iV44uybdIvM45/YHN9oAO9fdv/h42np6f4/PmX+Pz5c/z666/x6y+f4xfST+CRS55HbvLEJy6OPv/t1/jP//wRv8q8AAAQAElEQVSP+Ld/h+/ffo3Pv36uesp4lI/bwwexdf7YhO2L0V90avSe8cBg0g4xY4+DZQwuBtr8HjN58WB8WMIbRy+d1Kde8fj0yIXUYzxxqygeiQ+fDlFQ/hXIRvcikNcZrNrTcWZuA1hfiZY5xhix+dTnLcMxxzNEUNaSlHTK3eyneaaNS8zzRNxLBsz0FHwk1LfQF8vyEPPhEF07lh596rGAibRYiBfG8YK/JpGdxeIOnfQG+TrpTnv01SNtf8AH3t4+POIH+mSh79Vbsqce2praXqjpg63E2OjUw+BraKR23oYdpmVLH5S5IHvBVZc3xzVWFuW6cGGBvnBBI1bSO32UHeN4WmuhdX75Usogd5JeIc2ylXl5qm/9vTFfj9Sx3ho1R2vTJc28Ne+ll9/M8oX7SL0CNr1xaXTk0mhH2er8tn7tTMytimkQgSLMuYAzWEP+ksu64a/ujfRa3xYzXd8g1AbWVQISCPg2NrTM4da7+F2Z9A369wpqJWOLIgVuuItYB0Y3NIitkklql73HiYAB+7hBHpDV/rvQP/bThYP6DRfaPkBi9Ev5iBbS1koigBzJM/0+8H19mO5CkhZEhGF32MY9h62Nlgx7k5S5gcAf8lZsukDFa5CPDDKSaPBVIhBUiVZPH4Pj+hwJCwpma743UiAR0JLnB7SE1jbxsFbl7QE5kvmbmcwvQQHpRJasA+R2WkNOy0jyPGQGBPztfCC1Bb1+S44cY5gEYSv4ELXYbMgtHutTy2RtSdSJTtwr37B7oqw36FNGJ53Zo0+koe308lHAI6DDhgzyJNJ+rZh8G/opjHc/0GGBrDcatg1MVXcqeq/1LWP3ZSZpACcjoL0TV+OZCbzHvtsyiq88e12ql+zKc3jJ0pcRFbdI9oSWiT0dZEysr/J04h3mpU894bfO/wlG2xIdV4Q/jcf3SKhXvq3OVPEUZU+OOLGPRsDNSDCIym1eIG85VT/YfGdPy1BOR6Z+GGhUA8hiMWBJQB7jcuUMsrLG3sMPFCrPmms/oIg1glropgp1P6SrcQjOa4LMFqxD8raunKkv3oiHDer4HpbfA0HIoXuDDjWlWcQtkucIt9TIUweD38t+b3s1bDB/96zmXKmb71AhPTFkIKPmUDOOd2lyUbwlg4oV88AsGk+CADmvshr8zWoU3Ie8a+M9fUuXPNI/iiHvlZPZpq7K5yi42l5EaaDKiH8QSsYmx/FVYMwufalx7LgrmawzNIbQkNyqTYkzklwhO+vUhk68YUGO6L3HFdmRI6i5yRim0WCCffj9+DqjKaIh5x2Q1a5IhlJG2aVc5wtrSac93Tx1RxnasvGwLVH8PExcMfgS8gAJ+ANPDZhJHoilaPA4/yd03NBjov2ZzmVwX9t2Uv9dKBr7xjsieenCxZMypkAN+rMJAa1lVttbJv2Qm03opJ15hXlheYNnICivVqnjHnH3k6QLPAzosV2Ol8THA8i+pltYnvIF+jYg5V+HpFjgqwRUg3ALXCfQdgMp2q4PRJ15Od+u9fe6Vj7sWTknXjiXXoi3dWe/CIVvX0P2scYnrQp9h+EKZKBH/tV6JQN5nlXZ1zxrCo5qiKCGvPTThbishkQPVjLuGgN5ow2V18xdAs2jEOGDH8pIDC79RN8lCKC/CtATv8cVsEsjCn1KrJjdRIpgzQ1xZ2WDc5hQietj0Mt37in4wjP5PTz/6wPfNfa5fKaCfUXEWA2gZuXfPKSKpC3GQv7bWbislgxys7eRvgXrJu0W9V7VMrKx1hhDv3HeUgnd+wmx9DmyW2fYJpf2G98wyvSfZaON2hb4biuzkeYSWWIibtgxihFFXzJ+9NFo46hPQTQf2xi6sJ9f8K8fDhSZ+qncxvMOVcYj0dV7j2WZwUP4Llt3OY2KDQYCmmuslsyyYY2sl/UnXt55WX18eIyDOBDzcuxLfgGaL7KPT0+84N/w6ZH0p0doG5TDC7X/I9XCRYGXAI9VDp/fduGC4nD4FBNGtsQw2m4jxwA6MWFXPtFay9S593jQJvCEXi9Efv38S/z6K/jll/jlbxt++Vv8Sv7XX3/mIuTnePr8E/b8FAd1bd+c6XTuzKXAPI9v0zxA/x44Dp4JvZmdwYN9hPBHOwu4sHr/zA3nuboaiiNZrg1Qipc7W+Odi3qUVI5eIJCDdj1AUFuXJI/EBjtw4ZJgWZZY2MjERNpOLp7aXFqMNAOwJRsAeXgnJtLUM5LB15N4BzxZZVMs08xAuaEvPdT5HZaEt8c0AfqtLkXmHocZu+xrLjUO4AHM0rjoWYDp+i9pqTMfehTQMW8oPaRLbvZo2DuVneghbtkjiT2ESG95146MKotsMXhGvtJ9CmWXndNcdusHOMYEQ05PeLB1Bgf6fMHG3pfo1p2nmHsnvYH2u0B02t+njL8EfEthjvIH47YuxYwZizUXSHsh9lD+OdQFlTaod0Knvri+0GFn8MMoCQ23bfphnqeYGQc1L71UephjoQ3Wb5nUcDhSy8XDRZoRh+cG3fHImHPOuVCvK3xubtKKg4cyriBPoBpCz0D+HYx/6u2LGHvVGNPou9IoH4v4G8OciyMuOLx42jG+YfjCJdSpvh3lX6g/vRzDvzXlt6K8eD29vITfPHoxfn2J19dnYHwkHvDXDcX49t7rld9fc3yBv+jGfjsPOf7Nq2fiZ/IvwjJkH8XpJfxj2xdsHbbTXnzAbK7n9VGu3j0rtfko6K/C7tvyA3Iqry/OegmfEOM4eatiyawU5cQWUD50w7uToCOyeEhWTBH9U896SK/E3eMj7WN+6LmrQPLaquuYSOZcxJ2pcP2LQD15d1izyQ69YtNCBuPCniEmDIVJBJqIOkS0zGvMUoBNMBOC1ADCGql7PtJJufxUDuEas8emEx6UyWUEGunNOzqeTfrqbJwoiQgSfUSCgOIPgQ3XjlL3WEM6a8mOOfpCGiysMzuKNlm2hGtEZ42aXKNAsoalcUfiZi+GRuRN73s72ijOHq6HE/UasK1IuFWqlHOdBAJIkRhPEj8MZ/whPNSstaYw1rf2/rACxPKZjy1NVPNh8zJZfaneC3sthsCrSNcWCov3wtwYoFaVo/dKG/VH+cc0XbXxUVNx3+FH9eTFEnTzRB9Sqp5WVsJH+hi4Sw7CD5+tuiyTruNBRKJVX41HMDQzTPO8i9VeFIYV9mAEgZ4Y/io/YaOx9JvqUcc8tYwGiuwDEIZRFG3p4kUenYEb8DOd4UESN7LuYwtK/idpDESogVGHbJpMptk82kayFBvvQBfKaRV+v/VjKd1ZiGHh+ddh6NnLG4kB6TUHaj5ph0jsAdgyymB3EzbC27S2moE1xENzcSOs+K+xstpoV1K5kFFrTPs+huNdG2sMogGHq3KgZMBJnCxihf3l2zxrQq0VnBMqpl3GxUc5TaKyoob1Nsd5u8MXatPSd14rlP+1heZaXoDpwotKjTHGxruYMvNqogfJjaey7oEXUMMTnwVI7E3bg61lM2np93WuaXTiMK0qDHoZOJI+Nzlx7T8GKtxwYRrPTQYZAjaSr7ZtsfIpoEb1Akl4lEtVowJ2V8yDbokdLXNoJaboQ9i57snDtk3TfQFpy1BPSpsqh41mC+oArTI8SBPKdTdNbdiWMegwkIRZuSWx0h8fjVrKrZg6LbPWpCk77xw/wihvmSga0hIZhpG7e8Ii3XJh2tLUc5aZYfRUYIG5FOgD2r56nvJixrPuNg4v7D9n0n74eJHHsvO6XQhZz/PXgH6EhYi5UHKJ7ek9jfyVi6XLJqN+fZwKzpGzeoDpqx75rMPZcSW+8OHnBX5R9pdsGuTY2TDag96NDwvtDJgMzQfYHGEdch+DZKEOGkNASslDFAXOXcfU0DXavmJfgQ+K18Ib796WaYvYtJRq7WjVNUm/JOeG7jvT0qNzXrlHNs4X9HuCTQL2KO/M5dwbHxxfCpYlczOimSwM+wavbbFc1PrFujbOO4P/nndPlxAfGYzvBGRI8/yXIbE1J94JaUulq6XvqzRoLQdti0Zm3wc1GApar3prnVf2uwow0ScbO5lb2GcgXWd3wQIjgcRganu7Eh1DKCks44lxnus6Z8RlXqL3XjyJ/lGZ5y6L+IIS9+/sxbxExcvCyyWdirM70OHGM45ZljnGxc4DL7gPsfDy6YuuL6Mq9BsdB2SZTpTPfY6ZF9MH+B54AT748ivq5RcdrdMa23nhTDFQkwmHYmpMfSo91n16fIonLoF+5gLo8+fP8evffo2/fQa//lv87ddf4zP5z+Q/P32G73M8Pj2FL9wzuhfsXrDjBuznAujx8QEe0lxI+TK9cOHVpzn6gm1TH87DtdoywKSiJ+qp8wAjmxlmKR41Kn46A6cTorIUsZ5wXqGmCwSLwgr86pzfDjqRNu83jS4sXHZMyVUeQuzA1B5B3vLT6RS+HK+8sK6m+eTPb0C8oegC9oFkXRpCGDZ1+mVBTk1Y0h0fF5DbN1jnBpuQPEb9Qcc3yHCwUYUyDcUNtLNS+KU2fuwoEnnCaBKEaxpfSkR6KGv3/aL/6bOy0TQ22n7zizbPC+NqiU68zD2mqdO+XnboG23oLCyZUyR1O4tVZo/9YmXKjAk56hF9oQz+FnFbisingBaRyBdkqEsGElZv6eyUIS/RMUCeug32Anwlq+IsOybSrWc06rUkBtkQG/wgmmcFRowThHSGi4k+mKY5Doxnv7HlRdIDl7UPXMT5rax5OcRMeZ/wSSGjJ2n8kIk/1BMZP/qhiE0dG9rQpT5S0HxS40M1uhIii3U9edix9KnTdyS1npEo44aVgvXtVH//q8b+kXFcODKej9eLH3/ddPzK2Sm8vPHCpn6VzV+fu+IbFz3fuDh6Jb4HF0T+el1d6jzHy7MXSCN+lubfTvr2Es/+LSsw/vaV5QDZ/pqettWlNBv8hY3SOYXpDlcauofNIRW1jWh7z/CJt/AwsnoYuGKl7Xfwgg5QIZIOuIF+KLlDrLpxLZMM+R4ivsPgCwZR3oMRnSV3yLsTWeJGrTPqd6CCeeuvInmAch4LGCyAfetIIgL5PWjXYBm2Is8iM0DeHZIL0Eetyt09hpU+BzJoAmjAdphnzjZix3hjfJseTIxu6HfSqBG1vixz3OYFdRK+/P9o+xf1SHIc3RbkB5q5hVIdlbt6n3n/N5yz+2RHKlx++WYtgDQ3lxRZWT0zkfxJEAQBELyYOeVS0grohG4IeBBUaVMHrAwUMeEJRRiYU2KP67TaCOxDbWzUpGTVeYOdg48o3g0qE8e5yv25tuBc2AGvzrLIfdij7PUI3BSoY44bgJW298yAW5ml9JALhKOPGHZ09pb6UmRkN8YpjuNy3BNDLIvi3YkP8GWbQ8CzmBrhGw5gAyspj/kszezLyoEcclKSIulaJbWiinncj9WfVucogVWfszSkD4cSZ9BoKp1ZVyVADP/xBMJ+oyJjx/3pPJg2sTf62A8SteqnXVNOOiEmSYEg1jQQBHlQIz3Xu/iNRQAAEABJREFUZE6O2qzvoCFaRw9gvSw8R1zbG2st33f4YcyWeGkbz4aN9zqfhS3XG7OAbRwxUUFrWEST3ZRR90fI9zmyskbB8i8R7LfPCPoF6zrQ17RBmXab/3DEYoextfIxAvBls0ZrfVZ7xp65zKYvMu3soF26tWBvNTyBAV28TgXgW7VAw1H1tFFzzRz7AVQm7Uy8OQX+yaOD5waM5GcGL0szhwsyFpSyfCmnN+QQpCBRf6TQz6+A8yvoSzCmZUA6WsCnC6mXIpWC2kuMw72TYxl0xrZE9/yjvH0SeMx4MyYMFjH2TPVKusiRf+Y0vBL6WFhaMIaig7mZwUGF3bHlc8lZF3Ovpn3aSWU/CfqMRDdE9ZXm9JuxMk7nKOMgPfmjvFpmXDj7fReYMlliAKU3gOK0AocIoD9rX2eOJsiC9SVy+F+JIlNtnVZBQUob2NTuA9f8UxvWKw6O84ZbfwXG5DgAavEbWQhUQ9PfnMqFzyWFOx/i/x1csX/nYkFgizheieHVmArsZtwZ0LCGdQadwWFFEJ8av7xqIser5/jSHU0PnnXhaARDoI8cZFgwmG4PTMtVIojPWClxiJmGD1Q7TvUI9heAhsX+Mv8IjA3WXQ93nRIH4GDFAW91bPSxKAtdUtcYQJJfZlPjPBMfOumWNhgjz0Yvsh641jsp76Hy/MHwHdkKwsMMw3VCcswr5/fKs2AH9UgQGS9s2bGPngfb6K33adYC40SauEWJ4rx2hQPNeLVonWebWJdTW6EDRyL8v8XVWO6Mxz6iFOlmR+8DbfpzsKH8RENfqHvZmroxO1URhsccNhp6hMWjXSrHhXLooD0/O3XkkIeVKeDbMeD5Pmq9hzLZjB3Gw97Qp2R3JAWVEPQryUeORMuhdShlAOQQ6KNsjCla2uT9IEB+5t2WtkBHTYjGHcANR5ywG5vWSQJ8eNEpJ2XXKDEG7UT5geFG3fLCxN691ODQyH7IdgK8smAWgnziRfyFl5KX317bb1y+vIIXL4gopb9Rnk4vet3yYgRdZ24ovTC5oRt1DIgHBM47gAR6IwgmSZsJXkIDuyc+LH/jIugJXP68fHtthRfKFy4VTgUW2vHhE+jV7wW+pXUcIGHMlO305YXrBTuvjkX9jOOFSyXHmz7irwtjzqM+Gisvbs58CPYD5zsXOfPD59yIyuWkOHCgnH1E/irN+dwu/m2VOU9PE+WctrFGevrsQvdSoLNRe0Ru6M7cdGLVQAjsVIrWIkhfYWEotJPvJpmf3C6UaZk1kWUp28WySoMvOyhvS6xtwYeFDSg2aFEHTYw2ZLalbWI9ZblQZj98bo4Su3rUI9rKmhARKyZ6qzld2r4Bhi1t9Ig2//VJWKL30RLo+QJNXqftAbu6XifuY2PLT3T6CCoxkM8H1qzznfBgy2A2LChEH+JyAsu2tZN7iMsfLzJz/3z/jQtNwOVnXZi+ttffvreX19fmRW3iRD9B/2WTXtuJOGynpa3rqe3x1IbYFnjG/NS8cPJXBP11wQR6NvsuC32XlPOrl+uKvDz23aaM4NLXvvPbgL/hY+GVM+C1fXtl/ymjLHt/PZ3alljYk1vzcmtjb4ncY+wtzwphXb7IC2r3nGPBh4i15sW14Vw6z4BkQFvL+LoQOfPgQOUalS2d3CQyQ+I5lZ7eYmf3nKxHfTbYH6h4siwR17WHAhk2AMRJ6Q+1LLNOxrbKI2GW9cBP04w3dkCk+tFCgWck9RXqvM9xagGFufZyvdoGWJiYtDVtSliv/uY1KLpaSVS7fUvz9K8afWIcOSVt23QtS7NEp6lniCLnENry8AEhmIgCsrSlML2m5mAdbK5V1tfiukZGXvZpUf/FCA9tLYHvKCAxbp6PfPjPb7dQ0oL2hzzms26/oG9gTzun08r6BdgMsQuiLxUbO1HdK+9VjDzFCK7R9Bk7gVPTjYbrSPdRykY/nJzLnLCjDeWiBb4cgXim7IM9Lzvm8zd/jYhnUz6TeFG03Nt4Pt/ns/5gRt1LLG3hPBCxQI85S0P4lba8MPKsc6DVQK7/MEhUGOpBsYyEjQX17KwkPmeMmAn7wA/qA4SDmCCyE482qA9J/2Bpnv1Rq1kfAc8gwofPtO8JI7teaGbKnGKXyA50TJWTm0JU4Nv+aKMBfcY4WGsJ1pdrbmGdi40yn5W8b22LsV8Yn1HoDNKkDnS3yP+a65bTonTC2/UrBxC1bUXXZ0RbmdtnrPA+IKgf9KpPTx5oh3+P0SbzQzVXObwRGkSIfc4FLfBhjKTvXwA/tNttIgKm6uDYi3rkQ3fOLTsxy0vzw0f+Ggjn5ZX3r4n7/KC7f3uA9eIaFz7jB5xTtgEF+tNnsq5XD8tfUUh9xU5eng+cUTf2ZYIAXeb+PHZ03CCc9y+wMFdHHOUyVvRNg2Se6DtmbLB7Be7NZzg/xIOBm9P9UyIErsR6N8UY0eFyAwvoc3x+znjoZB6Yd1rRk5JZWne4dCG+sPZUjmee2d6AYwca/yZDPVmlWX3yLe+OVdtU9OtL0Ef5LBgVwxkT3JPc+UV8yCsSD+ZjfJ45OUbW3j1R6/KqTzuIMGthxspAJC1P4Dcph5ZjTENlI8eGHvVNlB3infY+lthCU+YoVTb7sReKvrf80wC59q9JX1OOHthJe9oPwuPeFEaItenZ1IzdBDKKirs0YeoRjdTsMjKbQbSbMlCO8UswZFzAe2cKf5Kig3tgW3mGTXCOrl9gk7elXMxzmL4BGrbvrJGpUgtoPlxAwUn7wy4OVixgKkh/dUgKmh+qZHyBlDHLNvRmnLPyqa9WRLXiyyDsnmsl+3IfwDx6vvmZ5gYvFSHEdDo6elEhN+U8SOxwEHtlJ25TiZyjyJHe1UKQFBWhka6/jE8nZB7arT6AJXz28+ZHNPpmvG1PVK85dmu2owGSmUQG4ilNs8FE5UULpWtQF4+CWc+xIUnFMYiUYRK0mTT95QsOwTaXvW1p/mGQNa+ulmVLQeoK7qA+bC08ozfW53pApMKcQoY4FcP04SbyAWeQhsL0H1pRxNo9DxIOAxaIgbrz4PGSwr77gDpOrEtb+dC58cF140OeFzIvfjgFrwJ+1ik3Xlow0bzkUFe+bGJs6gsGtCxLm7Cefg2nnGQXaY9omzYFel92vLYTHyj14cTFzQl728uWshkcNm5dGOC3Ok5bs++2bM0Lg3UcSkkTzI32Vz+M88H29bvfVvq9zV//8YOv345S5sSH2mU5tVgWppjFy5iu+eJwbvm/Wn9/a/7qS/0KDLzzWztzwVMXPe/Q780NWH0uzdKYsAUIl4OnGMnaPefmmrf2N+wo60MgRRRIggw/WH8QJE7CYxOcp2ScRTJ3Imu1nWd/dE49ijlHS0QuVOmML2vCnmwr3LonyNiTyakyx0AbaxSViKON1DKCVOWLtKucj0b4JTy2BHUozGPfnp0yWpctk9LxswPQRCUTnNSZlX8ry32AfeNdOHTHXo7fco3mpaCojR4ICoqun1U2ZVlz9uusnfUJtW637aVtrmHW4paXKS/tm+vdOjgtW1tY56tgHW6npa2sRXX5AW1hHQvrD9BH/mlrpw2oj/2yoUMslMu2sA/XFsgJdcg7wT/RfqLPN/xy/+Q+Z3/8AyT9+r1ZvrB3bFf2tG1ly/7rqW3aY6++MqbCa/MiKfcXl8hJZ/nSvFSu/UYsOGO209JWQbyWxJq+LviaWJe2xJK+LyO+GeOIRpUVxlyQxkwwGUUlK2vUke2B/ATrzM4Ra1NXARvawd5+Acn4lmVrQhmWC0ufFQiRa8bdBA3Tg+IB+cP2pwIfOswjqH5IR+/132Z5gGStzLqXgJuYfTB21RfWyxqmGW/f0YyDytxR6rDMemX2KipaJNFbI+jqsWzZH162kaUQGQLkMHqLlK9S+YBb6dCvGJn7TJDQnX2PMiLrFDZ9BsGwnUjQJkWBx2V7zPHBV30IfOystzUWnhdLk5anj/ZGJUVpLLucNXA+J/kF++S6gMgS4ekNZCWNF8V00epzm4LE+lHPaIyesSMjBUxBQUrdfFD1Zd1nuM/f/BtePNdnmc9jLoJsU8bnbaIGg5bWPNNijbYYB/bbyn7oicfcZB/Gkx9Q8bV9+Dci9IH7dTX9nvaHich5Imc+IL/u+AU3iM+CrzGxoEOopxkr6lU89ybQpJ2nuLq+QsNGy3XDnmdvXNljotYlPBQRGrY/L98Q88MSDObSxt1MErrT0reWWpN5mHLrKYNToQT2A/ni2QqyjRJ+g05IJyslpb6AbeJDE27mlMyS5g8uwTFNgWNZw7Q1R6S/O2rfVdvH/KOFo86PdG0TY1rLr9oJ90HpQ5+t1QAFO9cnwrmOUfAory33hW2/AKNrTDlAVwZJzXNGjKWARxHOF2QmxZFP28l4ztwHVz6gX3nfm7jPd3PWmW9W6pvI6dUG8x0CRoAewSvJAxELyyEK+EOXMqw/O/CK8RrPOz4wOIZpoB6Qf0dGMAxE6SOhNvVYfgTyV/RN1B7xM4egP+33T8A0AS5Z7DN2hoT//QHH4ZqyBE060VrGgg4k6A4DIGO93NNZbZed3LvE/Di+h0/VIyhCHQByjLp8w31ioS5aVE3xOfVkfZJVXmTrMcMiqe2AcAAT2cDQcsydcbqvJrA1+fgbqbZ4DX4CfrI/ZiVc2gddIjF6wOwx2impqg+qxGYOn4SDMCQmqGZn/EiW40FfDzQc1mmjrlzPLFoa73T+CFiZmArDmEA8u5PFgM+EhWfZJ+RzItrqsw77PaL2js8Mbbfnf+o/clhFzD3ccYawCjIdZT6qQXqsn4fUR17prfa9rVfdnOFaJKSFlSlreWWx+ZwvvLd3n/vsK55Q7CglJuz5NQgHDQSU/Jgee7O4M85VIwTYvnF5nRfZvH9IE6jR3JneyLDkPjN2IyJTr+XVs4/3Gc/jK7ou6Jmw3xUbfuni7ccfLfH21t7P73V+q5P2lGNv+ycr8n+SxWdy4+F5rwd+fjptp+a7vWPQqQj9F8wCOq58jhWQ+E/MekMsWr4ndcrxrhR0JDWREuhJHtLW0cgo1QmFGirok5Z34X7g3M7XM3cD5xoDY74y5sKdu4ALMuLG5+sbdtxEibXNhR0uXBzKF7iucwttlCx+P+Ql8JCET3iocxTBDgs2wUIwDEqkAA/ZnIArDhX0uCtL+zLBh9EltAMs0bGBox4nwjHbX3T8Vo90IiL9MairOvqoQwdthYWX8gArm3SlpK7PcWrpOx/StLnG2lbGK6L78AOjLdC3RhC8pSmbQMeW2Np2AsupLSLHAL0uD334TeeGd81/LoocG8QsXehUKWpiXcwChl0GjIZQk/4w/F0ri4IFnIvOBYCy1E1PNLJ5k0DIVwJoExtbbZKF55pWko//AbSW9cyUHdBW8oZExqoT7068CxFrc+6DtvRL2xN450vLlfqVB/+dzXdnA9XYtaFyS0YCf29LFscY9smfx2aXD1DmNmTvlMb3Abp/kP+qqslPLx6rwvUAABAASURBVDoHwYB2jBOOObEE62NrC2tFnJaF+gewZhb5xNr+XWWNf/iafjOvF8FP5/0DyxdL64K4XYmbPy1jGcxzoqmiwHpBVSYGUeO+8JO2a0Eb6DEuGXc6kRDvqQMiE2KUGclHib7dINxmj0giM31Pgs6KJs2cc1IQ9BvmBKQNU6BTYa2E6MH2ASuA9tdt/PaR+55QaS2RdgfV6W497A+PwiqolmzGacd7Y9wXziwP+fz2g7+2xoMvv/lAKT9p1t6Msf3uxDx3E+s241lK91yboYOt4wGAEUCB7I9uH1Q7mDgfMgl9E8aDuI3o2PVA2lismTszk95LbEZWauxU8UdGcXkyMBXsLe0AqGHjS212BD11OJ4EnJk+e1UtWhdMZvVNNnqCacEpiuRkdlTysQ2BlP2Cr+POhWvOGDtfCWLtV56Fc2kbQ0XTGOPRHnHHI9yMFrlv17ayL3sEZxqWKXPMlAgVr8OfQGsldaPYeaVgoaOZ6CZtG8i1g9fw9OcB98QzmCT6l2asQXTMR8G9IfApaMkAWyawk/stK8gzOuSs0buxPBGnV6bgzB5g7CvIGARnFeeTLz35/FvrGRcdPgj0iVTWWtqgGKln6X5dkDOW0q0NPrwU+IusdB8FAhvPYBApEOy5fwv2wocQ0ulXby31UBCXNnl7iWDyKT8k2alLfRNTZsxzrgUmu9bhYFJnJdBU8+5zRhat9K4cYiSskPBy1EfhVD8CURQ+ZCvjcUyOJaoFNkpIEJWgH23F+jrHH1IuSEqWeK4wzR/heMQcZ5Vw6JNjO5Ta0dUZO9deYWmB79XWoJU8wngd64NG9/TPsmzzMuy5Da58WBB5jrMP3V+jZxYPewSlExWxjrKnyMjiC5/2ptGGDlgMwxzUOALGE3J9ZfMjYxyeaVd9Fjzn80yjTN95ds1nBpF99IOKqU/zInmDgJ7J8/IIFmE2cVqNkgI/1C8v7eVEU2Py5w+OkRqpUwoKE33vTDjSqCaXHjjalb4yxv2ZOGQonMJEZuhT7QMyHlC+MXZH6jzmJBTRJp1tqUA/H0g+WYqjgw4pVXaffb/zTpBzwPpxjuYaojvdyFUCoHYd5ZtV/TWi0g/ssrJKBCEJbMMrChb052TvYHcDSEzP4Y6yUwbv4uypcbaHJed7IEwv/G6gA0pSDKAUnnwB85hYxw1EIlqoq1NOWE902kSgy0Q59TiwSX8od6nU3/Ef3TyPVvbjA0tb4S3wFmwtsaacdFCnRw4hp7RjQFDsuqFzji0HjPjEYO2Fa5WTZ6/bV1nLBzOwCfqRU/QcLksnGfUumeQjS+eqc5K2DMJCtBzQaCgGNttAtHzW9kipDrcHtHVgG1W49gfsacfl54xz/g9j3utv9XLWXBOMGIdd60fQ8ylF1swLdxb9A9m4Zzv/cuEy5rzjer5wsXHhvMCpXVp9e4U2Ik4gdx23K32uXHwA3uvv+DzaeM0lwvhxYVz+vVDx/v7GBQmyXJykHGeZZ5vv/Gcuht7e39t5wHYtBwFbl7Wt+Vs1vVmX7460b4G7D3yRV23kPVLWz3gRK++NPdFyZhptIhAElaBnYpAsrLtgDPriGamfXmBZXhlDlvmuSxz8HMNnxOK956/+Bf8wykZxEGyWvurUinEBzWGwsMnqQgS5BSAb8Gid3lB2vaVfbxvBCIEc/jEpN4JauPGQvbFgGv86A+3IPQG9nUBuy8ZFyktbKCtAQQ9Sjtts0BTHFC3aEkvzpTRiafu/7DJ0YHfnJ92JQedFd8V/DkL6LbzQ+nIbfUlRA+xYWsNCF0cbkTKsFRbVjQ/QAHtOjn2Qph0Z+9G/R7SVca+MzXG+cAlQv2Lz2l6/jW9FjG9F+c2iF7/dsW1tEy8vzW9LpPwJ+vRadfkp99I2fPcDMYNq/sOVp3Unz5fJGw9W5+LOfCSywcwegHTsmNVsZgPSR5JRWaQY65C5lkRyVKBgkA/5Eq4cbhHERIKwEN4OCVgHEJU0kgjmZz0AZnYqMXN1Ch1xPiyznq+jSnSzZ+jrM+ffqqn/CDvrVlRmFZ97ojOuHitTI4IyWHeUiwfIM2oPIbcsKUdwmv+IPsPiMCSmdQhDc7BJ3ynF1cOOjX9njnPt7uNHQ4/WOuVIrlNl7ry8XNUJ1JFrQjrl6BNAehRMrDV8gSIAhjEBlypMiEzUSDcafZCkrfTrRl9xadoWV2TuHFz5oRz/54ukhyjCbKf0VrKAflTDh2DCcRcaGfRo74auKpGCl50QRcgcH7V/a1c6XvP/cnZuP9/Bz7fm3wxK5N8M+tF+5N8PovxZ8A9I//jxZ/vBTw8K0j/bj7ef+98l8u8Znc8/89t7+Ueu/ekBeGee/GPY/u0vD2wfLucrD5cdV87MAcbghZQwLsZkv7gwRgKdPsD8w9aJN3zkpxny3nmoaeeaPxm48EC8MHxXkXAh9BasS895CNZGAMNDaQGIXoWOOLWJXFPqQMA01wd0yd+qD9Yq9NRpk2mvCespb5uwQllFSSVdSpizOxoR+DvJ7vS7Eu9c08TKGNa6uHJeo4v2fX1piPFZYGi3UJEw72Mv0lShe9RhmTRpqQ60SzJEKBiYyrq6qVpQp80cBgnKJAXoUPsFGWgU0Qc+EbCqZILYh2BjB+dL0taDVuZ2TCiV6v7o6yCSzdQjTGqNDHa+DK7R/EFQgmehz1WfjcvG849zaTtxZp22tlouW1s4x4J3htSB2g5MD3uNeLW0tdB/2U7Nn54t9AnMKitCHyRApP8QI816ZAckKUnZGsh+RDb8RaZvd+c8MQRhZtxHtT7IzZktpu4myMK4g+VgHxVM142ZAlWpjuY4TDcC0Wuk1o8wHsSSQGV72EcMwhWAYiYTJpX0lfP7As6c/Q+85zlie8ojborUKvUF0JdcS8DKy6r9b4zjl0CAkXIq0AM5bT6Dc+cY49I6cmN7xGCPomfp4CM975kn8xcZnmDLxn1u0zP4o3RO079xJvDiBosB6wZjsc3+E3NdNeaZqWJq8EUifYHuYpce7dRjIItR6a2xVJJD1sIKCPR9RKpXCNz13XEZXy96BB8s6qX+yoezR+w53PKorkVC55lwIVA6IZtejrig7l/ihgwBIkzq1RVcgoeG7AOX0jWi3kasGuNq2NvrRVSOgpof1wbgnPasPsIPNmgteUxrzwrDQCs5MWuCWtmB94GWw+TiJ5r0HR+hVEMBgzp5thfzYSj5mVWLppyjtElFmmKY1pKgmkUfnaqYueqcnCzTalGzfZapgsosIT8k+33EB5F/VXXsAxxYJOZSn1ArdewextXBghz3sfFXNPOf/pvRL1UoC9+CSFVBrj1R5pOC+3VKdbMJXSE4M/O92ZJ6nccrUyXwnmdjgx/Rm66YwcWlmU+FY1ngiF5MPFppp+1YT5qYufYnvhLBGKLY6xTHRN/HmWPFRtYhpFT1q04hwwEIGywF/GrrckFUeClyrMhEAnaPls94y+B5nnx4lHREU+2YK2vjyvu6e/Kdd+QLFyCeN+5L36WkRdaRvX8CqrCfakcJh+VPVPOd/dqyL2fZ1OMPXt/ef+bfAPXvgCaoy08Z/FGHwGOLhz7Oc2XynRpfz7z3vvNOr/+OJd8D89whsJmMcRKpZ2apFzYbgkfDPd+b38d7dv7PafiM8PbzZ/O9/sy79tnY5PnFuIwBY0tdqSOph4+03Tm3HXd+VqOfv91zxs/381vqzLHyLL/z/o86lpKK1INnBDN8fwKWiRV+zmW0ZWU+v0DQr41/eOk033lOSLKgcer5cO0IdFZKFEbHhhIVBZtsGbDeI3i5W1K2B3Qe/lRnv73s08zgoH9QT0VHx9ATeBJRuj9r7LCi+d/uG/2SbvShBYGhGtszjjtf+4Weh8NK17UukgxwoPkJBPcDX/05SWRzAzBjwya67a89xjQ3XU6SL9K+BL98a99A/hpc/n0iLnK+DXDRczrxoryApF/a6QVaeS9+Uv61+as/27etLaelxfBvOJALr/zBF8bvjCcO/k6/YbnmSxxZVsZUkzxZIpmos9zrdCalPT9UpU4EbGeb5bxb3nMDotkG2mOP+4g1sZJnXOGM+VjbyrgSrIUI56nTFogVyNGGXvIcHyXOTAalLzAw00mMU5LDMHWyQrB2d6RvHTsH0N4SdCGhhphhUYJ6+kb71DEDl1sMmRsv6gno+pZO7cP54LDtziEnbhwC8jGA/9NbfWn4FMCyUBXoFo3NiCd2YcyzW0x5yl5oyqYkGf7QI92lluoscx6z7aBr9ENlymWpcIJYUM551v/SYX+hFQQy4Wt2xh/qmeMbZFqgFZIcmWyDS+1hkwpNrfaVoylGp5e1RmOPIByAD1YdhNjnNQVzzLlmOZj99dMEN+YXbv7FmRt0fx0zD2b479Q9rL1k+fl25tAWHN5cuOQDx8M8Hz4XHh7n5oeyS17wXJv6ROrkJxDKFy7tyoPEy5p3Hgr50GKt3FkDdx4ErpULtGvCX50p3NH93t64qPojL6O4/OGy6k34kHqjjTGc8dkHo3qcixo1Edpjw7mRMYE3YkwxxFxAd2J0AOuBRLs7moLUQSV4NGpnwvV7d99zCsiruvrscaM6MNuzZJ1oWhoxSZGvJuiyhI1f5Ngjz8QK2F3POfWlwHlFBivYGnqzDk2v9IR66YehBmITQFIp/Tf+CeJ5AT60r8xzXrIx51fmP18IfClgXfh/l/Orw8Y+tfJgjvAZEi14fgbn2ELcJwJaXoJ1uuzgvFMeOEPqEumvfgsZxCqLTxkjN2bKsZburqs8Yxh58qp0nB+7RuArQZ2l7Z3zrfwIq0BPtFF6nOML+i/5Q58L7xniRsnaQLrRvzPWzviljS1uMDf0z4MST2BMfnYhs04xkjYH+W8W6hFzDVV3/QfGkFjZXtCXQi02aDvk0MnigYyRbQqm/1bmmKU/gBg8unfeO3pz7leYQYx2aeR2GoIoYWHkxPkqXIfz3OBl9Qze4d3xgy7Im38F4php6hvl7JFt9oOPLvU9cGHObpxxD/jc2sFPcu+J6qsWhsYYW8J6y3H2IjN/jlfWsGsTrjg79D3K22JdSBecOym7PvwtP6yrSH0TY1bt8oQ4xL58145oLfiB5cKeFO7nZV2biDWaP0T0h3GJlfO1ywMRdLTsT+PAMyL+nMNIX3hDyLKyaBmyrKinoecI2ht87NkQ+B92gB3wsxvZtKQNY/WvoFyCvpl65mhMxVWh1oGVGmbgwgOjyeYCk8tWq9c09r3ndf6QA9oy58bsYDiyJ3mlVFm2Rgyy/ZE9umMM9l3IZGFkQb3OAdpxBjZrWiZ1FwmkchTY6hSdMU1oM+AJaKkklav6zGkiqckzBtIxWZ2wLvsIBzbrqZeKJX2mn5bZFV6t4SQQ/Kukf/jBeK+cHT4Prii6T6DQ9TAm5klREAVBEKBGE3pKdtSfiv6Qg5/eDflcg9PmXl4YRvmmDxOlH/7QkXqgPyZ9C+OWIPqUVR+0HcaeoAmylDoRAAAQAElEQVQmjBBkMMipYAcfp21LQoJfNGkY7LHa/c7RIDZL1w/yJpWCYB8GtjN2HQaRCW0WqWQOUwK16EIHtiBgQZNbrTqVY0LPXtUGlUC/A1Q91c/p2JB9Oj2q11f9tL2/z+OEMXCz5IjZszzgayvtlmhhIMpN7E2DQEJNqLnXt3Xy/eTWfGfawXPN913XqWeEunIyAiU6pQ3eaZS58E6d72M8//b+vAPmhRU+2tf5TLv2Q0XqyrLlZwWCMHxq/ID40t59h+ZCyUufH1z8vPHD35/8oLX+bMs7voorcydwyJS600qOrexSlw+ujPPon5dWvsfXhddbfkvHS6KM6fDNKXa9+KWcvmxtPWDh8/HCc2aBV/cBL23jzmDhh3TyfB5FXxgaQcO/wAfGzaMF4gbwsnUNYaVHZCB6ICzvgB6Pth7QPux6a66fQD0UKdDVKXlxpSFACqSeyGOVuWBsD/tVvxWPG8H0CfM91CHUB9BcWyGGj2vrPIQNSovOxHW8ANDaDfq3tqZls9s9sNG+QNA8ofza7PuMjsxEyTT80U5rs++hTB8CPQuY5YJoyQTxozJ0UmSqNgaScbJkvpgrRi0xcOOAMkZCGePX8EUV6t3BosA43qF3t1f0LgP/I22fVr3I+xO0YZsy9su6OpCqD+OONZKd2fBZP63bgjjduz3SaykBM3lB7BpAE6bCboMfOe+RCnqLlOm0i+cYwRzJNkEY4Ux3IPcUUJE6oWaJxS5iwcdQYvelwXHblEaaMnV8Q3bvX61pj/m6HsGHoyu4C/jqKvDwuXJQiOSzR1J3ZZFFZ9wNxAHU8RWGKQ176CRBnxD45RhjoZa0fUpCHxGpRHNjfFXBn+GHZ0TOIcIpkjIdMcA8QFSqgSB+4wClPwd4+iIfCUzjY28Le3Nh7xa2VqUv0UsL1m10PiwngnogT4nvQT+R/aVTx9aWDXn6+e2CbTs1URemL+20FTYvT7dvLUsOSL+F9+20cbEKkMk/mq2Mf9Ddb+N9f23fX7+379/B7+L35h+y/vby2vwj1f6dI/+G0TcuZL+h7xuXt/6x7PymHpeyG7yXE74sYmkrPibwc+PQPmkbmSrxAfoF3pY4tfUEFkFfxt4jWm/RWsI82oKsvpy2rZ2WbcSxE+MYUo1JZk25PThbr64t5uQKzuCSHxRpRCw7hARgnp1v586H0dW+QNoH6l09Y20wy2UDXv0dmWubcvkyzwOv5C+1JuyH7fSFdZE26Hv3hZQ6ynCAPH3AN+UTshnL5Fs9Qt9FN7M/+0dZZSjlCqsFmKrPCnSWxhUQa3LWcem5pr/4n+WZB/81H9RnXjDyQs8XBb/19faz/i911rn4u3Bxp825voM1u6JbdNZAYtSDsrAyf2vzubYiI4qvR8NJivKYAfC0OISNlpluD/95SOSccCF2fPmQpjsPxdnHkrWDL1LPFhW78fzEMnN6Y84unGFXxqge18W8KL0yfl+eRLYjmz6mUiJC8mWs+r1nLEvuWrElrq6HivuNcTjvgDWIA7W+UOjaKZk5N7O8cTkx6UepfMYB/do+4p2LvXcuePVdnBmDpXhX3hdL9sv7uKy9QhcO+vEv17zyjPnqmmbNOJbEHmznzWD0FhZ7vK0cQKhnjVlBlhxZ8lwjwdkbeQaubYHvi+C6LkkrQ8Rm9yzlpT1qpZqc5F7/BGQq0Qvds1/xOhujqD13SICt+qQqh5xCahAfVxW6ONlShIxpzfnWAOqYbhyUSZspx+y4Ex91KUHPlKef1VLS8gOE+yC9s6EwpKryL3LCQNw7ezNaX6KtiYWykPs8mIsxJ8FFUSI6/WpfQ5CiMZk42r4A652gcXrROBLiUkEnVLUMV5cJKPd3rxUJBEIBmgKHgz72fQKT5P4j0LWXjMsXeDg3e6sN9IK/ih3amOhra7FgkfZpP6QfaPrXu0WCFyeU0169yFEhJ8iyRr0PGl7k2PpgUloX2abcA86tS6HGmguB2a+ST20Ov5BdlGbEFPbxtCtkY3qCiVF2ys4+o2Q8YyAlSO7c5X6f+59zEjZ9Rk5M2kDFDz2MQTr5KRZDnrZo0JnZ8gvQPlqSymwwsuiZO7Z7ZRUL1kI2kFWcODWMAXUEyKlkDl8GVRKBcp1S0JZxOuhJFlnKUc5kvUzTF3nt7UBo96uEUI5NOpGYJ+aNPs6bbiC+pyA6laCIa8WRZmIgDZcAmsuQ3wnzM+Bij3y3LQ0Lm7uPv6KZ3/vA7ltg0jkF+iZi0NFp7OiHGUBKMFoKRkuCKFXS2K06FVI1yJk4aBnrEQvZuItDkLKrQ8zGY0a/IHa9o4s97Du2z5aE/IOfdlMXk0KASFT0fT9jvzxLWvP5NJExUBHo6A5seFbmu6zvs4L3W/k0YwoLPF/T92EvfzjKu0i+A7DX8tmLPoTtwhw7FtCB+o0/7Y7ttJ3aAgI+rHzO3HlmZ4BgRPSmzAvv4S/fvrUTpe9iKGUJ3vP9wm8AnfkB4IV3IIGHzX9Yw37l1tV5w/EL7wLKi7zw4Qe2frMo3zt4N9N+/gDNMQnfIybwzbYb/Anr8z36yvjVn8CWazb3pcbBPXl3/GIx2Xing4FiW/G4STezzDrCtj0BJSU1cgRRRTBYAMnKWUFHZG3PYBe9E48qrPIFHdBpDxfdOga6R/B8OOrjEqd6IyUfIJPyyR/1WGBJy6REWmpCU5N+KtHVQ5sLdgsoQmTqsG0CG+plobRcWH1EqMMNsDKEzkPCkjp6Y6DRGmit9KCsE1aLoYu4ULsTVX12gWWZGdObE5ACaOwQgc1lQBrdB/9i+GmZoC0E/KxbWuclpiXs/4AyGCH1RCATES14EYoFu3wIlecGC3Q1uiaQblnvVEHQChq1bDpkAU/sbYx1Ll6DQu+UsAtNFgSpV6nOBPXpG/XIHo98120v2i0+wnlw01o+2iLJOMQosCPzSVadwgZkW8LKA/pe22w8DG1SPbDNquPWvuXkNeNo4xH0qSoEdgM0EGm3QxbsKy9og0kiJmHPzAyvFaBPFJloS3kqkE2dkK1lpShJ68pZJpeMOhYQTQEYvWm7R7C/jmDtwGvojiN4kQ7jK49xBzKiUfYIiglfujt7DdDHF/GVtbhuvJhzyK9go76cNg5yZLetLdspL4o2Sg/5LS9gXvLXK/0/rb2+/tZev39v/wDf//G9iX+8+n9Z+9byEonLJC+Nkvbi6OVE31PzUqgunTZsHLAsbZnQ5gEbfTfqPnDy4gq/T8IPc6IvLS/GIipuRpI9t9HnBT9fvLTCB33ZllNbl6V12jtyJtdmPix5mJwFH279gOtXWf3grkxrUQULjcS5zmnDA9d+t/GA8yHnT1v84Gy/Ow80X3yunENe/lzyIXXNX0FRLuWxp3xdIl33D/j5bSvaLKv9mh9GahHqAdsaj3aKzUKCeUdE7o0SAVJ53hlB1JowZsTG+Gzbss/zCi9BexBTgkkfFIwUltHJBQUWfKnRx8J7u3BRcMMR96USGTfdEcXAB7ixMA+BhpYvC1diJc6UCV4cfBFIGp5tImOK/ox7PuxRTF3VUDwiGTfxVi4vTfDHubgieyf+eVbYTp+7PF4sbmP+zvyU7DIxeVxUpR7m4vPlyHv+FMyLHNfKzzfqb2/tDeSLixderiXHwoXIeeAydFt6KaR/6QvvHLcEc5j+3fnpn7hSFm6Dn77wIsmENx5/tR6JZsbAkjbn5mtcS/4hk2sr1xkxuU4bxEsfz/rLT/qMj/SZcVyBZdZtI05nYp3f4qOUdmxeEAn3lWs+Y61+4plrHns5L9iCzfw5k2KuMenCXFM1RnmTA+3iBMGKDfa22NjnG/s9y9PWFnAClojR6ZDoWzyJ4pedu9H8BOOuZI9onY7d9QwiES1iHaCVPRN++O/wRaMccI+VtZkHRLWzS6Bn6prcQdhaxe3C2rgQNzHWfq7vQbs48P7R0VFNndKOb9axqH8f0DD9kLAP2oaNNsr7ocy9yXxyPDa2V354qHVLPxTVHkQP6eEalbEAqh3Zg86HfhRk0qkDiHFLxIgspeOghhrcVH/pzO5kcMg/JuPfCYT8QCX1Dj3gB7OJEqLdhO34BNbAegBrBVGUmU+oJVrQhqskaUU6WacOiqRuCjNQJSaLphpOVJZBP/U+0PY2xGca8SYqNQ0EZLJqVTwxEKOekk9kacMug2hH9Ii8DHRskK3+uS7pz/q4Cs+BNEorg4mPwO+wM+iI9Ai2TEFbtgV9mmDU6QZyllTLnySKpDtER+IjYH2VUu/HBuKAz/vnDmg2IImocX7fvexAZIRqFg8ltuW+hCVN/1rz9Ed60ihE4JB0HuTYckxQpCmRqrLCuViLnkATb3Sqa+q1lCWktSqNcPb+MjMO2sJ+SyCV9f9BSZc9qYOxBKjUmR9TNE3ucoOoMeKxBDwLwQan5ghoczDE1CKRLR+yVN41+dxA6JyajIuKjeOUoE8w9u5F8rK0fF+NpclLRTEFq8zuOJAe4U/ppPYF7YhX3s1FDDuqE+ruEW3F5ubzjMuWDVhfsd/8hzGfr2hPi3XeUmMt+lyvdwzq2FYcp1udY+W/NrVjW/D8XPBFJB+mvqvf1aSctjeepb7P+0PeF96v/cwQ+Ola06bPfd+L/Ca/e0KfUOVQH4Chzmu+413zfeqN96Yfb3+2P3782fwbQ/bTfv6KmGcGshd+0HT2vWqCPu+Jt8dvHlBPXT9+tB9//NH++K//yvLHD//A9Z/tJ+3vvp8J3nF8nwkN5QsQhuqhc2c8n+FD7gnI31DyCQTcAfCulQ9ClJHUx2Jl0kjUiUIShxLSFB6AwpVAcLtMZiCrg+7UK6Iq4X2QwnGoWNuWimIVo1D4xCqBDiqfEbs+2xCZiX6OY1bdK5O27KE8sAQ90MQCdVGIvPiA1wMZOuAmbnzSQksvIKD/2qwSBj6QaP8qld69hY1UQ4GPzQgexp8QTd+E/ZCsUCI/CAq41imoKPYX6NmmaKGjX2g7oAMVA41SUKR6SgSc7dTxOVNA7igJR8Wm5txICnVghPnNZAeq2IYyTwyDPdAlaKtk65Ga7ZT4iknmrPR+pGlOO2kfnRlTSuvO2VFebfLpkN0ao27OF6aPcpOGTbIXID09fGmZqeS9bHxGGqFfYMODba7FSP+W1lynyzwM1xbIicZ6mX0deJ0J09qx7FS0SfGUMNqmPkoO1kDnjkMdo/QMnz+cFc9zavxorBR8cEZtjdW5uLUrvdzzE55N0ldeSOpwRSbpc37g9rDzw7of2C78ZP/C2XXHyJUHnmNUq/oJTOONq+XDwgefcRr+lzNIsuj8oEmxXzLFPi7iQixRgjg0+dfJtgLDa0GW4GGUpTqE62SCOmINYVNLH3u0gBl9zmWnbtwHf+XB3aFHO42tT4cYvzG48+lK+MCbcSw+Y3URsOk8Sx1v8uXZl5LCmeDIRUI5GMpAFm/E954lH9p4bmhjPjecB5GXDszJNT9oX9vFiwn8yp/i8MnqDq3eQlParwAAEABJREFUHRhwDhLDJisIj+bgKCNDtc9R7oNla8upcGLOiheERVQf8kr0lwjia8lAWafXdh9+5q/qscb0zUilzMhcS6Kho5OtrCV/DQQFXHq9P4MHsi8Pwos4IX1lnea3TYjJnZcA17WlZ8Ewg9l782XHFxDXd15QcDmRtB82gO13YwguxF894v18bj/PbwUvcXi5eAfngfpqMxc8/hohyL+BNV4s/uuP/2r/57/+7/b/Fv93lf8H3h+0zxcN59T5umaMbqyHG5eBl3ZmPF4a+bKi7M8fbzkGZoC1SU68jbkwdpZB/HK92wY9f3JoTHeatZ4yHR0HpAzr/1gGsst6ase+yzYuBxdKXji3BPvHNTPOgNA+YGXlFDjH97H+XNcF1kjyUiTn6Eb9xhq+MAfOlRekls7NlTm5M7/iSqyuxCfBPNzZN2oJM6KThZmGKZl99Cfh8gR34E6AN9OQndWnEsVE68FSVpuJB7sohFnLbJaqkncwY5Gk7QlrtgrpAQ8R29MOPEsKU2mvfG5km+831s6A54EXaXfiaZ998NkhpZNlcyKFBh/bGa8hm5bIak4ZRdKjzH5kdh3yKp79tb+DDx1Jcy7cmWPpK8Yt784tOu7EU1wpr5cb+/8Zd3g0tR2Y3tP9EUNcNHogBtaWz56lSvto13V4Ze9XvIjflRZ9oqhUmmrsrPHgTHSdo+dEOVHn49qeytwLC8vgM5ZQV0HdDJ3oGbUJo1gg0iT8iDEWy0RHN1hBF9Fc+jz+cB2afE8YcLwMjfMFvQTQOBfKZjbgBUpJ2DraQGkkiJ/j8vl7hLxs761RaheTqVK7ScgELK/ce5CDTdyHcD6nfGbpqKVCu3RWmE9KfCN3uBYO6IHiUMcVaP1uyIfQZ0t8jIGGlki01G3kBF33VLJwZ9+DpH2r5y6etq05LEPqcHJsVmz4G8i+ymXAOK+Ixw1MPt7sXijmGJ8Zyd0z+x3hJsr5xyfn6AhYz2PYtXwmMjYZv475/znoTOq7gdipIgIbCFCJFl0Q9U7VZIwsdXwOkrqk40yMeq32mcP8mDTs2kh7VhQg/uo2/iDPrTzPXLtlPHCu49e6Lm1lnfWQM/urA3+r+DJX8oHqe+emvN4B3rgEOde3fllMJF6R8AniBvKdlHP1wvvg2R+8JM7t/P6W7/UX2pSrOcZnx6IX+gjy+b6d2gnf8ww71VkWtE0o/iv0wF+Q5xo6NnTVe8HWTiewidJPmLCeM7OXqVcW0MfylbhaJ962y88Dg/Fa71E2/RyiTnk5q7Tnmc774jvvbfmtId7L/BMD0uefZ2JpPN+5FPrJD+Z+1qXPeLc78z7hN4Jyb/CeoV0tNewxg0wRSWO/Bo7noVUl08RADfoBODkHwxhpn9qqz6zZNulPZTlU7OHTl/Iyhz0DKxyU7PkKZOBKUXGTVifoB8xAEwhEaIBRPRglhN7XYKptyukqQUSanIdfj2DelicEPATQixZ0QYzUR1lnkk3pP2MiVRh3iYNsCs6Gvs8f1LAbrfOS3FmwX0J/7G4pyjk5hWG8CiII8fDrUC/pzHUpib+VBVITkCQiUysLRbkvKGFnwiKhJ//ohy9XHAB3YLCMczgWxqT2nCMJ6h1NgsLjj6ZssDrAJQOUZjGDPeeEGmlUZPxt2C37oRNj5IFn2MQXJ8xa8qNT/YwGnw4p0tLjjo7P5pP5ZaY8GPZS15dygznkMobYDm1Slh+9fS4DHkCxXyQsLVWHVW1DZ6MsvQG5AMuSNU4PPOZYfcWveUGhrEI1MOWcO7zwXROXfCBcWRMekv4E/syHrSrf25mf0vuB950PV+/cpl/5wHX1EFSeCad4mq7y9/GwwGlcmJdVngk4Qb8e0daFByNl9WFsbf4bqxr/8kE9y1rpU4iyo3vAuCdg/yJhihbiB5E22edZwqJhpD5dRndAgz5Avx4x+IpDW+SQ7s0PqX7D5c4HiKQZZ+5JIqQkWkofE20dRfamlfWJoC+EHc7Cy0LEimxvkWPqKcPENV80xN05IC5ZOidMxNU5Aj95uP3484/mxcMblwReGJz91Srm8uwlB/Cl4O3tvf348ZOfdvxJyU8/+AlIvVz4IHzfLzh+ws8/kM1PRLyoyL+XxIWFfc/8dMQ14trxA6blO3b8Zot9sh17ri/CxOg6wwaOC8adGHnhUb6zFnnY+jvo76y1M2M589AWF86qG2O8CF5qLiAvbZA/A/uIs31ou/jCM/qeGecbtOP1J01XaNf3BZ3iaiyJ4Z0XuKKvLW3hmx8Ib5TGnl3GciSnfj/AMf8S2PIbLmd8Mubnn8QW/PzJS8afA9Dv+gsuyLl+1E+wMFv2rnxAvuKveGe8+eLCy5z+sUiIaSOiUWCNhujBGhJjLXEuxYS/VpP0bLMs2XzhW6gr8wG2bbRty9bEQilPnHype9lalr7wbexvsVDqj3BQiZz8Mb5LuxP/K/F3PWczGRLVzpxfGbtz9QT2mfOYIM45z6xH17vz4VgbY8z4oM9ENEsn85cxNa7E07UjjO3ElbWEsN0SRAdVlQ9GFpXdco/qc75DQUQ2eA5zNmAnfceuc+YL+p0xXanfL6x7wcXi1TJx5ly+Jlzn6etsZ71mP/sK7GCOnESMG0jbvbsoYDb8zqJxZHBpSBTs9wTOoMMISjq1NBZVix47rFf7c4661LBrwqnJgzyGMkOUcjh051zPdtXthBXRzcp/SZGcR5ZTDD96Rw4iHaSMRl1ADGrvJWuvHAjtW53l8M2B7SzbASHhvTEGFsoB1nsX+V47eMxJD4ySdlcG/axHJpEhcHfWfQI6gzccUKIQLdD5wNL8wDXrjcAggadKU4xU8b4xpAHnAN155mCLhDnWCBJ2wUSL1NUp0QhjPSCgI59XK+0T0Y4yjX/1Aaqe7ZhLG2QOlgJ7Gjbe1chahUc/GuXiDQ3IkOCqh+JDkltglAi61xxXIrW4HlrzvMoLwOH30VfpHsF8BsIP1DiDMcJulvWeszDXASyFdHBGJob+7GsfYJpuowV9fWDEDoGUx4eY/TmHF3Qu1JcVu5y124D8KddoF7MeztsR7I34BRp8Imy4mZPyMOuQx5LqXyeF/1qCufwXAtncM5+Zq0EcOwc+N8ZXMkERLf/rkJnkJfF5TKx7Fhl8VkzSQ+6LItA6ksUuQc9cVXkR5zsca242BqYXssS64CYMEzz1iYY2WLPLXs422xMKAc+D+R6RJe9WN2y6k41LrnPqV5+nPNfyvZ3nhj+w8psvvge986y0vWQdQZnVZvRoC766psTKZU1e3LC+1wn874Ezrf6ppyg9RQttITr0Gk09Yr4XvOS3/r+1l9fX9vLbK+8LpxbKGwvKNv451z4nHV+dHXL41NTRi1z6dTq17Ru6Tt/atxewvTQvmLQXyAxVzPF9f5b6PmkMfvJObPlO6bP5xvPYaPQo/eTll3XWWbDO1Kv+WHJDbjk4GwzHVygHOsVHwPqYhgLsEYrZOPtVXZGkUojasbSByXcH33h4GDjhIWgpnKw7S/bKgj/CAOdmQIe0uO4vGldUCiYA/eoTN2ga7JGglTVYu3/PkZl8S2YC61AIkKe85VGPMiL5aM7EUBuTICQnsi0zpo4x1RigsZLszIxhq5jaMXlmTxUZ48WkyP/f5NOXWX7WSig+Mw8cvf8Im2vT05tkfcK4JYvsPuNvmeBl23n1J2fEC5EKDKGIjFASX0Q6mvq7GSIWdozsQy11YzlLZ+9/BjSxJsjvuxEqWrKAx3oP0RYsT+CFPAG3De9Hj+TQ8y9LZT+BsZQzYyzUM56WCGfsKFO3tmNpHpILB2WCevmKf1ivvO2U/ayholKOubjFGHap7HaxnXvlUCapzMCTTgego8w1hqtJExxmuPw44Kj4bYG1R+sf4EMh6IxI9YceySKBaZKKp8+sBTj6evR90jwrbf0FevFVd8RfzGt1+KtcnZ3xfkb1cn8W1YadiCG7BP1AL6wEgpbiOXrqMbtSHjVRRVu0HgPLKK3bmB2NVU5SQymyrCPag3VkHVJJZlLNgLmsOacf3bw48tLgwsXLmYe7H4B//OGlTuHt7Qc/2Ti3+mB7obzk5Y58/49s80LnTy56vOx55wIpv8Vi+ScXQz9/NNvy8sdvq/zXH036BxdCP7mE8IPzfIBeeCHxxcQLij9p/1PbvIjcOXMchGMJsgVYz+cMLys+iM88iN8GvDjKceDT1JEvLcha5h+H5sXGyxz7CmkvW2x7p+397cxPct4K+sKlVflNPNBrPNRFYFmmxtJgsn4zvrMOT0dBMNf5crQubVlPjw9b8Jm4kZCa35pRhpedEy8mL6+/tdfv/9G+//4f7fd//qP985//q/3zfwPK3//jH+31t/9oL99+a+uJlyH0GyORL/y8+J9OL+PFZmvLUohYWSvaA7G0YG0lGouK5LrwIiQvGM7Me+LMTw0vhYwldUrnJ/cmlw8ZuxG/naZ+pb+xPUNPWC8+OjNuPJUor7x/XLlIvgPfE3xfUP+VhXtnLVy57HnHrvG/8uJ15YLENaxMgngzKU5NwgezM0F32DU32Y++zuNPfor3Jz+x+8G8Ctdf+cb48Pcreo6hLpCuedl9Yf9MZOwYCwZZFCSMYxl/9AQHR+E7xyTh0m7OPrWwZj/ikeNi7I7/zvP3eru1K/HOsTMOY+QLr3spLzrlAceZPGIkbVyvtwtmifW0kWUuwaLCNSHZzQALgpxRMJw7dgGH8D0BlzKbP2bo8Qz6BNfYkHXsDHHUZiF30AdycNrhyzkYh6uM0M1PYAzzLLbcv+HSW3TAPgj2SK79uQcsd9/RP9Kcv5oLas4LaJzSy7q1bVta7fFogR0M7D0JHIk+zIOXdzknnHd55o3yZiAcB6WzY33O6ZnLXc9K4dnkJbl445zyJ/MT765X10XOMfMsjb77sHuFLlz5gcAHsF7ujOfOOtPxMF5HME75LssdEIyK9cRUuGxdC1lSx5b6rui7shfu7Fl111q9N8u7Mh9AoOobCRhTlfsXMhOiNMu9Ybmg8bv6R+wsUtgsRgYz1ysK9Knkq/+zD5xFnC/pL36nz/o94oKajEJHbSIw8BVo/5S0rYLsEi3o1/vSVi5lEn3Niy+fbxGcyYkUbggXmvXeWg9YHTzkAn2RfeDx/A+grgWeyLq85dQWsAFLZaqvOo9AT4AmomHs13Cwjo0yi8yofErokWe7kG7yCrIIE3Ps+mF+cl7/nZJ+6FQbRSWU7jrhUGXtPOSCNd6OaCseGQeEVTRB9ZiOeu5+ZsRX12IqPwrSH23Errdwjnq0PoEluC0XlX1UavkBcaxbEckLNLQBaPSPStla4WErxDjX1tPSNt4VXrj42LZTS/gnEHjXWJdTW/I8XLO/59mJd4oTcv4KlmW2YySiIyOwgZ0l7NNZw6zpZWn2Tbv0D9Z50rHQJ5CJ1sNygQbIr2ADyk5daG/zn/Ywy7vT2vRB/esCvaIzx9YRDcCJwYSTWEeuncL6bpsAABAASURBVApqYE+ceLdyHL5bfct3rC1/ILWeyo8e6MuxheZao59K5zlRZ/eVH/QBjMi3vQfyolN2utE7WoeIGitjWwEewqBHB7SSZH0EbNrhkv+dpOSATtBl1HCjdMH6y2SYXMgJD78xOAdYvBsB5bhP/pWfBgEfLNanZpTceXErcJimnlvbD9Ks82CyzwG1Hemcu2faoI4MRmmGZ5v1WUoLbN8o67FAxURXxZoTADIWxCUnc5TyUhRZUoqjRlYikBOpgwWRJbqyMQWNSi22tA/vxk8WvwRtzvcRqWdm2NI3fRLFPkpLF/f/23zXpM0nZdyQUk/7ZMHKoWgUBdpMGQqIbKOsZASLch6YMCryCvJ8N8ggZzbmEymTuv4KynyN0v+wp5S84lgT6rZMWNlRozR3nJazKWX/JxlzrQcTrt/cQx/WfvKH/m7Zo3Wwclh2DtQoh4g9HjlXCQSpulZspvZI0+ChTLvE+8CiVrGR9+h8oGxgDCnogy2bOnnHpMAl9kGAFtQT0QL/fgl6IkFuXyhk6WClgPZKnjH4h/0rSP8zbvLB9Ic211T1+Zh3GM8IOGUSqgg4leAMv8qVv1uv3topyvxj30aMwvjwgFqwGzyslo0HDeVKufFA2PLhW3/76OXlWJ7aiTYfVst2agsPLvv64BPBOilEs1x6NKGNdQ0eathZTm3jYb9xCfAiXl/aa+K1vfITlNfv39tv4w9s//77P9vr6380/+De9o1+2PblYNm2djqtD+CL/CMWeOkbcsuytcSk16WtIGJpQQyaQWr8YwLzFGC95Tzz4u1zwg/PXgT5jZYLF1NXnyesgVqP9LO/elpHX0NdtI7ulVjusA78FSRtzhcKaYRRQkJHWIBMrCn3pEh/qOeHNT583fhwNB/8trkMA8v2U6eQ3kHfSdu2LLyoxNpOxEYs69YW5tO5WvQj5xKN0soObKeN+WDOvn1nbr63799/b7///p+J77//nvVXfhr2jXVzUmcseBUtsNUzHifWgfhW62A5tYyRctjK6HXkD/b1W/f9oHRm3Gc+oDoffgjN0jrzcgbOlc965yhl39/b20/xRjlB/f0n9Z/N/5PHR/i/nvXysS4ors1vwhlr9b1fuYThA9h14F1/Lu/tLLhw0YcE7yH6UB/s7vtScSyN/dcYa4DGhLPcmOIbP9W7cHHz3t78WwB//nf77//+s/0///3fXFD+P+3//Nd/fcIfXmByEei349652PSy88p4r8SjcEVnIf3Hv/xAfn6Df25+eN/BuO6MKddSBhuvDmWN45Z+8obBeKAZDFLQECSH47hEj2BZRwvOGccZzH3SWV9oW2gDjJ+uqeOel0jEgb2lH/t5S6t2jFX03traW6xri76wXKKlfhsTsHqgEkQhRgkzEz2QJIdfbT359baR5CFDB9IHBg+Dp9poRY5ULRwkbsjjB7AcAL4hoFjQa0f6QVs10AL9Sa54sEcaCi0Sw6Z20RPGmT0bS2+JmNZ0n7nDN2PsvF69lDliXNrcibvG6j2JGmvaNVLy51qrrKncg6y73DfuK7+lOGDbhfV4Y5+4BtMmtu6HC6G79fRHv3gXty6mDA4EjjhXYg8QvEfCP/xFjctzsOU53gH0eD7kxTrvxe8gadb+9Ze4sFcAa7Jk8M94DwtVYIe9kmMbJRsFoyWo7yz4Fp056Etb11q3Xjh5tnhpq193/eFi58o+LLBH80zjfDHO0GfPmcSV+F+5/D63M/I7+AHF+QlvrS7jzvywRLzVDxG4YP7JPL9Zgvfxw49z2jm3C22Xi7qv7d3YoNPx35nHZ1w4H4X+nOvXT5D1Iltcmfsra2MH/a+OccQpIwRdcXzOjdsDxI5m6zX/1kXtC/lHNNc75+zk0fXXKZ0YzfmDy0F/Kvonzlxvlkc1nwTTaZYEDTlchbMT+zZLGvYUSB+Qg+i0dvjP44VZSaU7BqsKcm1QfJWMUayEKwodIUFRSUeLyhz5LMkCfJ1sASTbA69r7UPlvETL9w/3As+Fhf1w2ra2vYBvL20beKE8yeNdbuM9Iftwptnut218zxC29figG7ngDPTdwjLt7zKdsRJH6yv93Jf4oB/LtjRxwqa2l21LX3vUYOqPLF9Y5671M3cOdy6uL7ndg9gsvEPp93ba2rosbR39Wv67IVfxxGrzHXBbGDOy+S7MO9ML78IbtmP61QO5SF0pS0x8t/rmD+E+In8o5/vYP9v3f/4z/wc1ry+vTd0LNoKY9IjWG/9w484+9MyKO4ebA/NAwkNaPyalP/L+Rd3FyIGcSz7ppAaHQPCguk9gXx8euOMGNo8msspC3nmdSXQoQclkssjykKUMBhlMRsTaggfgwsvCYkBFhMIP7PoORIqgtz0AmQK7z/juYAygcdsvXBirPyVhBIzhmphtFYEynU6nxkOG3UPtQPZpPnnBGEipIuBYz8qTFAHDFxzALN5A6+tE8umbSSUQHXxKw1AWNCp6BKy/ldQtduFUiCZL/O6J5hQ2SMTwn3ymgBii2Wz9QdC4p2M/aMbtWOcczFIegaEXsZm5sk4q9aeksR0QJoEQRboxdcGqhOlSVfqnPdklMHM5E2PooynUnAbIHLyQ9yWqk5qKeuTJY2xz7n3pK+B18j3Abhxk7EvrPKRzTfNCcuPD7uV2bTdensZIUJwaRyk9QF80fuZnIIYMrf92Yvi5vrPsBAmgxCoFdXJjA0gjOsjkGUAzzIBLQUXZTjlhXXRMiKAUxWt1XFLx7BlwKHBmMq62zHrN9V57IoLacb926oKi4WIW/zIrJchDOKgBaqNracz6aGNQKa/tAmcj8VlAcE7Ww3Vp4YNw2dq2ndrmhYuQTmxtXQAPEx9wGw+UhboPllgCEx8gL2WCh+jSlm1ppxXwUP0GTj7wvvGAGnj9x/cm/vGP39s//tf3/GPbPuCVO+XXYV+49HlpmxdI6c+pbQs4bck/fdua//e1+j+vbcghi9zLjm88DE9gS3n5G23qWPHLlwSC1PwEkec86/nKus/zXJoPQFdwY3/c2RdXX9xybdMrGmOMdlrQzbh+E6/fH//XuP/1e/sdfOeCyzFtjiGx4c9L86F+GjHZx4tvy8CJUljf+MmYeKV8AfZ9wd7G+H358IG/EZMHTi3/qDk6tiO07/yCF/9oOPMwL+Esfcl6gbchty4Lc7/ky4hx8gVlWdbm3DPxxGyk3pBZUnY7LTUHvLRs9F/Wpdl331LE1Nj6wfDMh4y80OEDyFXwIeeaMebUmfstWj4feotWazgaBOqi+FRhDEcs6Eiq+VSPgM+85fmXz3B3rqieMXXgm3N8Y76v0oKuTWu5Z3oL1vcSjLUzLsqgnn5R+ocqjVEgq48iIiiE8pai6KYc+vEwjw/PlKu2WWvvXPi988E64a/YDXixdYZ/Pv/MD4P1AfJCf8bDGNsBd9+x0HUBXmRdiPGFGPsBVNj3zjmf30pgzbcJ1rch1B/jUe04SpJPYUgGgtIxFRrj7RGtE48elFFj7dTrfaynvJNX4yYnzhfnnQ//V3DnUsi50k4w7ywu1KKH9RS827mehDpE0sphD0FSp6ugkJ+gHp021m8AedSV2MdkBfh58MiTnqCZFOgR6GNtqAomS46xEMN7gjlhLM05cE5SAC3R6FtIlhnjvw5kzFkD9wT64DO5SNGXnO6P/voPQtDGtPEoRo5U64D+MO/alyeNT1ee8a6JI+iIBuS5WLil7SuXIFxGcCkz5W/6gtTDh+AsZi8wt0HsSenbSt29kCX05NN1JJ0BxOlpzaG/xk+bvmbsiCN8quUiGrRfMWcOrHeyTPhvmfLooLzxgcdx5vrnUkI6wcWKa+4ruC8cc55FrEvr+pUOoFOaIqdlL7GLxd1NaVjppv5mfGBU3yt97/ntI9+57uxB37cS2Ev/8PvKvvUi5v39wkWOOHMxc+Xyh7lhL9fFzTvnwDuXQlXKe2Ns/rqwvy6T30jlYi4vhPxGLPjJZY3fMHx7+9n8tdOrl8PjMujKueO3DS/o8IwQV9fAmAvpOz7WhdA7a+TaLsTVb7ye80zCD78RxmXSeeBqfy6W7qyte+q5ZigJAqexkRIGZ7AhTfu0UskYWu5EI7ZRGAusmuDNOiW1kmnKP4CqQ8I+ExkT9rAvCino1AvudXqx3Vr0XqAOUe3V0OwT8gGaGRRnsyP1XIOs88EWKshUom6nHVF6st6f9VcHeDRqDH9Nk12lfYoyr9hjw4rIrh0bgGf6ckB4Po6xNEvlGbtruI3nefRo/keGHwjEAMXXqRcbufkDseoIG7ceRwEVEtxs7hFcqHD2U6ZNS7FGWzhb5jtKnjfhWfSQbR/+BWMRbYwl1DPg+IP2zoB6hI+V7O3ZmXsWB7Nkjdxzl9tc86cfy3pqvuuIegcIBERDY7RAZ6h/WdqyTWy8K4mXtsAPZJRO9GjqUtZ3wBfe+V642PE9MsE72uvrd3749j3fmf/BD+L+wbvmP+B9473uxPud730rMcJ4898Nvz3Db5wtrHWGAeEAbfwS+i++bOxfcrHBgq+mOY88Gd3rA9g1iNqesJ4HgwEVpfvRP0PCOIJgQhPIpPCNJIO2DqJ1Fsa6LK2w8e6wJiJod+IPSC+DnMCHmil7BJNfCHk0Z9IZYLwKFw6/B+75k2NCbMkD95rjYax01gTOQVXqVVSOziIeeco/qkn1CPxaCoyvh/UBJDogEKTq/VBLPPEnfUYmF0CWzkqB6i8SurCTvh/KgKYlozPLrFS268Iyx95eZV3gFXOdC+HA3kmV7ZUHEejVJgWu9IIvgkCekmH2N1Gzoi+/6HBQlrYRs6QgvuSjfefBeiRHbQ39FgktFghCch7Zr/gPiTnGA2cnj1Z25iD2NudfHrG/J/CCxrsPcus8mK/KZHnnUuja8qaY/Wm3B+hkxWLC+kCN5HOONSRmh+fSUP4SNDjvCYJAFT2kJDKD65RAsyZZGCZ4PdGe9jxyAbJ7z/bUS7+ItT1QsxrINc6KLMyKIXXAGAsxlGnN8ojshg15nUxgrImkGxK2PwHBjymVk2nriOwePCQLPYIz4gPa8z+0DAbnVVaYc+beD4i+ECb8kJC4845+wOiJGTzvnK2doQhjaCki2yLj11tjHka3KvS/KA4gdPNw9bKR96O05bz4QBR5jnOm54fHWFqIdWk+HDfKlQfv6gUHtBclJ8tla15SxHj45QMZvrqWhefBCWxbW5BbpOVJi9PWTtvSNnSeTqcmFs9bdNULSI2vRxDnJbHSvgn6ZD8uZrzQeUHX5kXI6aVsbWtb1qX5QF+2hQ9Pp+ZFS2I5tfW0gA3ewLK1Bd9Op62JvORBnxc+Gy8EPuS/aYuxnPipmXofoC/8BR0b/YX0gg/S6hD7N7F4ccgXi1cu51LnSzvZH3/rgnBtK750xrnC6xHMYDAfHVDmHC1t2U6tfNmgAfYdg3PqOZAfeDhXrqw3fxL/zoePdz58nPlQIi789PjGB5/bWCNoLv0EoCkwAAAQAElEQVTEf9X2QFDmWogl28nwxxSsN3t1WJT4SYJHnfUYrMXgubHE2hZ0rKdTezlxScgLk2NjR+TjKVAVdFywe1oW5uTUNmL+wkvYCzHysuw75XfjxgWf5W+Ur99eS9Y+YPcZXSsx6iu6BHHy/x747bdXXuJ+b7/zAvfPf/5n+9//+z/b/+v/+r/yV+x+//0f7ffvgPL7wO/+xE9o9/W1fQOvc01Q5nrjUnA7bfgh8HvDJvZWsK3U037N1ULdNbkDWeOyMO7EurbAb8JGRAijBIiBNsrwGzq9U0W+E3dhP9BjaUEdRS2CNmIf9uvQtMNkH6X6ynoV5nk8SewIxLuOfAAC6GzMMdSefBpZ4ZSxyLlVp0jGyKxPtBYkQClviIwCvnYSg5WFlgDr9s76vY9LFD/sue456FLKv6hU9TvjSBY+8c7Ah+QG7iLfHS/Jv/tcBtUfueqSOZ7g4XA1OXqLDPL1nL9gCoyXcn2Rf5u+6afAZ/ebbRzA9V7LB3YvQdyPXkjcRx8U5lytrI9tYQ2thY36CnoE4wrOjmgLa2dhfp37B9rhH/5im8RYJxse/uqL7yf6cM94MK58m7Rs+7gDe/Y0FpZTkeMRV5TnWeOvf3rmcJmSdfh3zqG0A41Jh5bgcWQYmh+UxEU535UIpT8cyAshno36p0va1g9Gnn7Zecqk/yrUBg6mXLAfFoDvPejVl9YnqBNABohW6bGeR1QYnuvinpdHrLbd7YpKuo8VUvalxKPqO/4Onyx8yXHzWeU9L+Hfm5dBhR/NC50r5/DVtcHY8zxmvF4GSV9oqzXOaZm6Uim+3XlvvLJ+3tuVS6HS8Z761OnllLhyQeS5v38T0Usnzv8rvtwp75RXbE8717H27vhyh1++3+s9lTZli3/BB8A833PNQNOOUzhYUYDIVOGZUSPcyR3ZDL1C0rApPggNJueAbUfQkoloMCHagHINMFvpOzGjobFNLVKWacryqIeVgU1y/Mh1swv1SWWf50qxjrw7hq7YvGdM9Ae1CKhzYS0eIS/Yx1hNRUGeIAvGuoBsxyeXZu5rZD4n4+3wqvT80o9Gp+D5G5TG4sJcXZxv3gGuiXO7cvbk3sLn1IvtLMnsQ8EWibZsW1vG+RNrtESnBG38U75wY22MsaMvHMcB+ibO+FLvIRf2GBs+9ZTO3VanHqJna44pdUX6Fbb1aCtxXJetraeVdz3LBX9LpvFPe47/7LjHujZiAhVIlGwEz1SwoC+qwZXE+rmy1675P9i4uc45o27ErMZL9z0xB4y5NTL690i9meFwhx+tx0cs8AaWpa20T+hEoRwLnLOOMvo89MgrrG3JAHVE7BOUYBlAtzoeMvBZIGGfLKN8dEApS7tt0uoYdA/4DVnlwI0wUZATAAlO6/tHsDlYGSVD8Ayg/UR2QV3gQ6qFTp4Zsk7UPXtWbj2hOaAtRRlsFjOrZUgNHYhB7Bxo0rCTbcjAqdQpAMN9dodxa4MmBI6JUaCElEwXnLQLxDE/ISUqU08CvT3iaU57ieR8aHNHejQb/06pJ39H7iET+DJveiMWTEeb/z2kfk1p0ZlKCStJfMhG7OWq2xIjo5AzBJ6LbJ9yVRn50Y40MP5/hdHzF4UjmPiFyEc2CybE4j48YA32JWMiruEaF/jX+DctfOnnYc0rh3gmQ1IIQvH38KEj6wpOKYE4JHlU073MqBzSaIYDxXgg8MF8AHYpP9aLY9MRLKwh9KEghg2EcbJJPwT0KKAeSZ1t+NIne9SPbbPpUWbrozopjJCIfp4yWZr1CMwcgLwaBCSDjOlxViursyE1ofTOA+Sdn9gJfwK4v5zxQLzzkHYd5HlRncnRid0e8fRs6OzLHtXWKEO0+ocZVHAqcqbdeOBdBvLlDTtpE1sItZW1ua5Lyw8QMfa6sQcLiOA5srCWByLL3izXCEwHRjuoZM2XldVn2XLiw/Gpvfjhf/PDv3hpL1x85CUIH+R///57+8/f/5kfzl/5sP2bH/x/U4a+26kt+cE52tKjqVc07Tb/Gdt6Sc8xEtuMM02RvndE6bcGehZ0LC0mnWOGZ7ktbcPWxELdlzVtRUT7q393n2spMOJNzPXBol46zs0XnQTzcOal/pzllRcKXsKYj1wLvPhf+Wmza0LZCy/rF346fONlfOpLM5l1xtWTqiye112njt8xwZgdCws0U5vSAQUQQ180ZaITkx7EC1AWb7a1hnhTvkfkegzmeck1sbZl2cDS5EVQgr4gB5aM85BBr5oi0CtoX2Npa8os7XRa27fTlsgLPtaLa2YHL6R5aUa5bEtb7Ae8QMv5DXipd236dsIv+7rmvrvmfv9fXPz8s/3zP//Zfv/n76y97+3779/b63fKgdfv1F/Fb81+r/jwbQK7+S07vznHhdaJtbNsW31DjVjo/3LaWgLbG7wjVuprrMTvgSAGwZptwLLiTM44GogB6ZayAdmfsc56NBpIgShy2Auw2L6uLURHpvEPe54XtcbuHAkDNDVFaM/CeqJnbuYaZ9WPPo0Pivfm+XXlbLnnhyB0eXAqnDhqksZN+ZARmVlLv7UtKyVwMPcZButyRTGYh0JSIGKBT4wIEftd+QBumRcGtMIur/bXwcnBX0h1KH8EnwLQaYcJ9JcWNM4UuA16ZNzXWJjjpQV7RKzM27oszfXaest/YY+IfPcLyogl+/SIjIP7j8ai4SXdI/UzNfiEH5xB+tzyHwPQL9wkosnJjIrdHxj6k5ESjVd2iIoBxFNyXmXQik1tID6NWsUH25/R9yrmW/Cfacfe+kxow88HXmL7eZ5TfgiooROLTp0rPuxOuQvnpPLlRhCmpfUVEKsOApqOpEggQFqSjowB+tDqONXjN5auKLPuMKvUM+KN3HOKqo4Ct5yB5LlevZzybPfvOImfbz/yV8XeuZS/cv7fc79ciSvg2XAH18SFPcXlCs8Goo2vaCbVWqSNS8yr4H3CPZfPEeh3Puj6K6v57aOfP7l0+hP8bGfsejF0PsMT+c2kH7S9Jc7+utq4NHrncsBnkZcEluo+42/CbzrxrMpvPf1A9w91v7UcDxeA7hsGk+M3i+gfprwWZ9iYcFAV1+p7YYjEmsm/36AZoxe2V84UoUyCBbuPnxhd+WB+Z7JEaXvkqYf+GWvibbyu1MWdPk5Y+iNthbnHCSh8S16eRDUOBHNMh3HBqrYcT8naPz1QBZqSpmRkg5SykRWOPcdkHzhIoUiCIsb6ZME2z4Mj5DXaUwbZmWAVqWPESVWO0/U4oRE90Ntj/9mufClBgrFOOkumcMqhPllmxz7WjzCMtt+dJ+eW0r2RPBr1WT8e4Fk17Hai2yMYrlgp69m5jPP0tC3t5Lsi5WIJXz3aV/+VdynXvvaO/tqOWvT11sf53KMT0rCJZUyE8M1+wvVzY93sz7fblSlTJsUz63RdI1o903nQt6GwB0xajxP4ieag8rASK/RH9AicxQJlDGisR/E7A7debWuLtG1ZsE2ZHkvq6RGteKM/9QA9rDdnvgVjECkHn47waSP5NfMKBht1LGLCwQJnyRE4g/8AMrn56sV3fhBRPhr/5bA69nrpDwyMJDmBAO1RhbecjnHIVfHBtjOOby741EHmMEqWlQxBj5xsP0jcOEyEN/H5MGActyOQf04dX46wVb1sbMjUPUqMVGyolwQEunf+pGF38O+kqe9zma9pvP/gSeovrcb9iOI+5/rAyIj3M/+vavFXjU6C7bhiIfTBcjYl/SE7iBO/58an/ikoJwlkiUbOfZV36God7c+q9tpft+5iSYRr9wgWV27+hZYEe48X8GAfNYMjxppMf/RpgNPk2ee0UJl+00hFBYC06/s7ND3/ZWLgJMRq7ea6ZGLkTdD465RCZuUpXZ9liQ2b5ZmXtU5emEOBkUltE8n4MlPC16TR6DqHTO6gqT6nwVfmAcd9WCtjXq6UF17Wzolrfj38wktaAj23iWmBcdY4OsMVcw0sbemR8MNqKDfQ5jkW7ekf3rhanpH2rrmn9/M1ez2k7/QQFRX4jIFuSDFaCezs9llIuEGbczC2O4y9/UB3ZFMKHh1GQif8Bo/UHNvCxUNhacH6X8Dq82k7tRW88AF6+8Zlj9+u4MP1Cx+mN5AfqJetLeyXJc/3lf6B6sAxSi1CWuz7h+dKPYcYpw0JZNGxghDo0ofP2PInR9uJMr9FtLbAd8eummBeLD/CuMvbfcj43tgy+CDtCw4vHr58vPPC7E9kfZlO5Iv2e/5agZc9Z36Se+bS580SWV+mxZX1pv6aQ62JYUMy4Swb/6w0Rk3slmasHdOJcSWIf409sm3lHSAC6Q5yvGvLeBOnYMwxS2KNWCP4zQ+uSKM/kF24OBMnylN72U6U1oHz7NlHx3zHiZb/OrlrYWP+C8iup3baFvSt6F15H1l4xYjE6MYxMmJqXAVrOwDqDokYmFjbOTfKgRSAp67AnyXBHDM+11gENONdQHxAs66C7CxRwAyE88A5lxVoOJKYKmYR6SXeUzJP8Paz4kCzaOhNmnbwkVrbq1Se6KyQKTcQo8Q40iSaGzz5n9Fp6ghVSr+TfFAN6yGPGLQdMh6Y0vXNwnu7+GIProyt1u3uTXVKhZCUJAh8ULcLi1rDX4uWPCiEtKGWnMqskJFofU4GOTkSzAcdch3gT35YybZHlipKtLZX0nCR52CF96CzP/tZfRMPTRWpdB2/M9ZrNM+QhX2wDXjxk2AfpgxjY5Ez1GjyU859INYl+WhpoVyrf9LZF/1y/LWmZ/CWgP/kNjfcAWjpBX8tRFtH5P6k3SlAin70zvkbpeNGZ34Agj/XL4J7WhjTibPTS9L8NWHO9e3bqfmtP8/0jR8AbPueP7WkOeuzbZa0p1/44tkkegQhCsZAjHMww2RYD9qWPC9WYqx8joXYZKkocixjqWfI7611bDlPp2VpJ87Jb/j98u21+e3Db9Dby7fyFd/S5215qq/UhW2n5YQOsVGKw7c7Y2nBWCYW6b5w3gHPoTwrl7biRyBr+yJfuXVBbs22BbklevMMzWdrj+ZnxQjKHgyoNfJcu66LvMDh2Tg/a/k8ycsPeTxb3v2m1vvj89iFH1DkOw3PoirfmzyfT+rIyyXlJ7xw4mJI/hmesnc+P935kJxnGnvQd1pOPqruST4DsoY8G1hdnOvsMU/GlKNNDmvtzg9zhJ8vhXTqZS1e80P3FX3XZlv66bsYfVybnhU52RkIa3e1tit6C/RVh36K5jdQ9CN7oZeDIH0cv0IHO6hTMIed+Pa2UAnwSPR5VKCmPvnQ9N/PDWJjfO5jzBjEyYMMc5Pt6TWqSExvC+Y+2GfC/bbD9QDaEfTZE46SWotaI7k3WCuue/cbG6g16srjBe7cieu9zf1+xc93fPIdxkuU/AbbWCc5Jvy0b6gf/xp+3MecXhnrhGNSznMmsZY/ySO7H2JUNJec2f+GPxfW4YVjuXDBH/+0zpWLX7rhMyFEx0zyJp0lvvUwCuOiEAywaQAAEABJREFUl2lhWM3LKHVc+CHBTZ2soxsN2mcIdLUPhYngyN+BjsZqsEnVjKZlDKhk2eH0iNy4tOA8C9EFd4QLkYWZD5i/Ud4Y2UQ60g4Dp81IpF/ws+Xgfw8qwjZkUw+08phGPEdIsO/pq+3qmyg52vDZG/ILwbozQXcnIRcB/bMcdrAVCcIEa8QqJaYkRpPds52AKY9PwSKCrI7ZJlMoI7sTUlAsGbmmqKoybeTBk5OZrOKFEp1sApKZdjNOXFkIR+QYiVfGm3LGw56q088gm2h6wgBLlKjhAycy4hyA5DThELkC1JHAgykB45B6BHtz4MDffVDHRI4QvVkehaFlZ8EaRL7Ggj8s/Dnu5NkX2Zx75GfqzlJQewIV/GMims207ilgCIpqQ9RGVGMBH8zxg4JYmAYPxqQgGWbVnEuRvhIt9VhXpyipmcsBGXd1PwCXihGX0sPC7uTwU27xlPsL4EjGjbFM65DYoA9tjmEHrIfOTk1Q/DJ91T4c/GWfXzR89OUXdceQcbV9j/MvdObAvm7L7sS/ytRaggZHVO1TnqMzm+vqk8QvGGmo2ubssniK8VU+fHh0Yy/oL4ycT8emzIC8+iB/bfkBfp4RnH+eFfOMeDLFGHoEz1fAi50vdz60fYALP3wunnM8NCNWthEDR/6xRhr/0iGGQgzxRTva24F9eQ+w9KoLfei+J9aSttJEtHyZaFSAOcWQNHo3R/8rRayKcVbhTxmxj1qGilRmvYA7NKATec8VL9eFz7yswy+Zkkd4TzRBox8BEjRJMQpTHGidJkq4pC36yADUEN170+7Q4OZ8lxw1mIghb/wjY9WZky7zS0SO88smVTQfA4rok+M8vqy6nuzZI/J8D8qcE0r5CV3mwTxlk3fI8iycY0DWejZHa77cCV/w/HCy8eFkPS3NNSgWPmTYni+DQQc6jgLqkeQFsZAjbZnj6mVjYe2KjQ9P62nNizTru+4ehKD0Z1/IFUXKFLZmuUZ9wOmhfEo+Z4xvTBzzRIWkAOoswL3F4CHAAiXquXhgEiMEMnXyHpExX2PJsod16GXJvRrUj2AR0GtYQicaMcGKkaCuXxZ1brKesMdbEitJGcEHG/bplWftlbYHLvkT/qttwD5aiRExaUgCPczjV/qSJWwEBrmLIYldx37FLT/ApJOys8OULz3J2vuiDoaiekA5GFlQNUkL6eyYxHNGBIg/PIOiecinhBOpw3WVBK2UJIhHyq6ZyZs+Udp/Ygk+HC8tOlht6621AiLQaKVKjkz7ALj9CMSRHd3bXsJ+TvQ5MEJDsILxJElpc1g56LMeo832O/GhWwvkEul/POoEmJlkHsmRVZ7JteszjJE4cNWb/g9e6tcOlwqBDwWfOb25/8I2gMm0P7plgfX0wcoNPyyfQD/PFM8Zv2nnxf4pf1V2a6cNLFvzfEhIC86LlwQ/AODi6AVs37bhy9rmuaRf/sCkYSN9q4y8t6NMnjfGbx8fHtKHaCI7PvQRvBwLZZNrO9D3dVta+s4PIvy2n7DupZAXWjvwU96C78JLL+tio++2bbuel1fGxgXSiXGdXtaKBe15SYbsC3x/PfgFmRcuyPwByGk7tQ1fthNlAn3YqrYX2vwWLaAt+/720vzVVJF1Lq30ZVmXJoxRPbAZOXNH4uxqgAVDgiAa1QaXeWb3TiFKnykFzzA6wLOPshNBLCftGvVzoZcH/gAj/0bS28/29gO8/dny8iDrfzb/L4wF2wA/+PCC4cznynxWaguTXeXMk3Ocl15jbMuyjfOa2QwRnOdVum4c+2fQrr6Jzmiw4fvTlQuxO+91dy6SvCjy/WQHUSI4JOPAmU5QPa/zoONM11VV4mbTtlak23ET0kf5KYvlTPY7AnewQ05SIIvU01N36lf5B8RRiTSM6mtl4EMfFJKiZrArU6NyHt3rGQcczi9DMC/vxOedOHkZ6DuoX5CwF0pay3Mla5mp4+qF3UDGkjjqU2BRV5pZIrtkZjsrMiW9oPHiz/WU+rhruILiIeX7EeDCIvvSqUpy3CYnCOYdi7FgjjoN6rqj58qY1H1l7fl+f2V8qR8nSPQ00Qd/pZxCujuNWa0M3bTnRazPIZALUd5cgL0k83LFoO3ACTfMDUf+Dmqhugi5EcOT7GN5QA6OOomFNAyPwqFIuoQfcgQS4fKJl5IMwrldvR1OGh4vKG6QBDe9fsUwg8Xk5sSOaAWTGSwEHyoLB1fhpWXJhrX0gCqszU3MrLB4GjGLhPVQD4s+0BXSCeSzzgOCeo+S7wS6O6iPiGdG0BcrSDdNZNmwIVBVwsSh4sLWc0x73YMRsAKSXdIjfzaUNWxpTzTotIEt20Qa340ONaPQSpIpmFRmOx+fkkH25MusZGmGwC9SbvMUISO5ce4cZL7EOn67eQBMm64XZXYoYEVfEsn4lAUDncjGtDW1EmN0sPoknqAPk69f2W3PUhM9KfWZ4lMafLsc2x51vaJlzMEj1FDJG+343/4C6rtiK33kBd9QuOnkfwUskqYNNXe0C2ma9tQ/MpCLvfWXxFdGccpY/ksgl/OPcmUrwDnzzA2Ks/1YInhMT7T9lLUE9K05RRVySSePtUD8tCtcl7ARsi9A9l8lpYRxT+A4WtmpnNMok04+9CyVF6UbiUcF1oizhZicHmxlGJbwmBDzJziuaYNBlA9I3LAtIJvLKypjjtEHsx8AORJOVRp14ygpkxmqIs0xZM3RCDMrkHtS+6xID3AuBWhiNu/dsQXPKgW6J0XJWBxnIhsZBuVxSJOGnYku+IlOnic+w+zrcw/mQXfpaZyTdsKSReJIJyNlHEfVbPc55NDVvdtzbZVI5vJZFUnPzL0rjXf4Mq07L0coUciYSdps+RfI5/9oT79y/LnKk7sQqGVbeLE/FZZTW7mICPgKOC5fbupFyDn/FVjDdhgI5jSfweOCZtlWPoC8gC3hy3RgQ4wuTAURSIOTU+WMjzXlJ6yLHjMQlCR5RjHGBsHjZBl794DAGIkWmMYl3z3GO5DrYqLWyhibuhNTc0dvb8FYQx+AZcTS9vG1aI12BEnGndnHpj4InGDOGTQ86WEJ2fZhhclCl8VHTLblxEcZTDxYVgCp1istg276S/XrNIUsDxLTpiUKnS9R52nJ2lQgr/RQQD3NWsLNIrNHJRAQ5Z9UCZiLjuhzKrtE+5n9N2rZc+xbVsijR4+cytxTK7Toc657i1gB/BB2k2cZjRfL0abMRIcnGuWQawFxBNV+AO2oRz520ArdLXbEvuZ2FsuL0TAu58Y178MBzi5gn0SuPJYlc5l7nw84nm0iv/3gO7frlZ4ZCxwKoW89mjzHS3OmoC2JobfomTtWx99b4PPEPDuCvl4knNZTs9y2U51TlHVp8a29vNDGxUbk5Qt6A31VkFdyr+1gXNLG4AjYJWx/4fwCHCs++TFeDLflPkdmCcat/zJBSA9QNQFk0GGqKyGp6WtPIlJPtOAMrlZyYz0w/WUymSBWqnxE9hQ6nqrKHvWVC4uVc33j0iaBbi95ZkwXzuhVsH4tl2VrntfG+0ScF2Nvu5edxFh528SJuO/IS7dTzc9pa8rleFZ86gAncSedC4gdya92yEoMbZ+POcZch9XM4Eyt1trg0ce17edCvw0k3t/n/xntR/v5Y+Bt8Gbd8o02+P6KXF0u+CxC4XBC79Jf4uC4VsqVOPqhu0ew3Au5Hnq0LIPyI/C6fEYjchkMxuWH//P52s6Xa/PLDTcugVyjEz5/3XteaOTlA8+qO5/dE+kjP4AgDMEcButuAcF+w0oTNJE6wOLOgJj+MbcBGvUU4kF0V68hkMG5YZHrLomP2RQsvrU5bXKsW34EHhQLuyH6kpdqxrYb33KZ+Op3NMeVPzzC13CMuwIs4GPZdO5a/kOkGe8d2niCehVFEWlQFFbAsJ8OyJ198XPX2ZUDtKMt88x0qRx6PIbk2UiJlx7B7ONMRtuWHal/2stZHKcG64Xuu1wS+pDEcxZ5o+miYsG8e3GSX5k7N3+n8oifv+AfZZLO37/82d4ps24/9Lpp6nbu0vKSxls6XjaviXO7U+ZLFQG54cvVD6vw3LAP2Pfarpd3fsptOcCAXfgFNokbhRszf5f04lfW0ecN4f3wYDJenckrROtMWOcgLFAnsD2W1kOaoB0i2mPwKJ1WaqjrLah3FmWPaCuwLmhg3iPRG/8gyfdkFfGs7/JotJ9t2TAyN50P2ifoG3HLNulaNp8WzFCRfmjnI7S3Q/t7h2cix3BkYfux8dOBtF1UCUofkVz7QXRtBcQv0+zJRpBELh90WkGHh2CSZBkDS/gkqR3ZBjP7flmi2OSpYDkQ+jfoWezuQpBKIgmzKfUXpTZA7IdwJ/SFJj8OfcfiOLKmQXmFgPURTDVqAhvqTFA3hMcY5NwRj08lsnvCp+y/l3tLEoH1JP5VprMpk15AOSsUH1M2+5R54M66lp1+Il80xORLDtj2FUYzC4mEgHFggcC+ZWE9Aaf5wICbdeIzy+RnG74p9wnyPwNzaHvYnfqyRMfeDl1p6qjac24gB2bBOpl7ukkzJ84L5OiqPuxTy1g6Bi7O7zuYC8ZZqwah/0EqWzr06LzXPhB79SGKx2Xdtolq7lU8M5Nn3JIwulRIVWVd1JOVvq5b9kEc0KTRRxryNf57vjhdWGY8bzJGrA1KhUq3cXwgQ2YjqPF3w19IG9ajRQ8kGmOELrJF+pXskamXOUJprou9LB/IGdUdrS1Rncqrosk/VOF8mQJnBU6gC5/wbGrtQV3wTPSFdiJfXHlW5ljGGDRH5Ig+FM/ir4xlO2P53BbjGcuL3QI9np9xiMuMAxNCdyLAXDzeCSpeNGSy3xEtx2RTOEyJGqu+i+RUvF0ru16ivO9z7fkuAq4D971kzDkuytSFHUv8V30YQ+talbdjxZ+Oez09DGVUga45XkufbY6woICCBXlSaLF4RiqElWWULXxov0L61ZAD0yN8l7SwRFvNscTEs0uT+yhtP8KWOcakyayn5lwlMJgP6kUwSuLvXGR9ZuqUnqX0hGMGjJrBdEClR+sH1PqFH330muWoZpwmXeXRVNL6VU3ErQNNBeURHQnbgvKYAjnrPcuMMTYtP6LBF4GvT212z4kJqII5ladkvwfjK4lHq2tOJKc3fFO+U/bWI2ADEkQm46D8hHvUWXT7KBD4l2fGCiWsAzTTDC91Qn6ZUvunlk7/HpH+rPlBe22WGxcTGxcLhZfmN3YmvS6cL/RhIKTAPEjNenuE5z511mTuvfygfeWeq+DKzJ45Fx1dpUrVnh874kab7UcEwiQLOoTAB0aCLMRI+U3BHHpmmsyW5EPRvQX+GfP8LDU+X/kZa+Id3kfc4d353JVnF8/8K0AdtqN5WeNlhb+CZ5m+cZkTjBOPMxH25r+OA51KRJ1hC3Lyjdc8P61P9GCExh/EsrUF+LfTtpdv+e2g+c0g/6C+fzw//6aZv3btr7p9e2n1f6SkhK5vEtKcbdYAABAASURBVHGp902cWvV9rfLltfntpeIp/4p+8Fsh9aDXX59LmRMywAsq+32zP+1JW4rvr+03yt9se3lpJy6xltPKGHrGzRly3H4jyAuad3/djIuiNy6W/BtHVz6r2s4pxjyyriDIk3avQJDQMubz6XMdz1Lr+cMH2/kce6esfkY3zBKoZY2y+mhX/s5n3fx2DOcorJSZ2eyFVVoxnw031Arq2YHWLLNxZH2UOQKMIasG5JCmjf7kKKKhOFapZCp65ukxfPocRWczZfpJxvIh1i7BoATr0pYEdEMgZSPPg+AdIjgTItcmvFbt6SZytT4hTDQF7aUfyr5UwjUvxrnbKGHTww6i0WuCeqcvhXbXtMu+YE/s70zJUwYhtDiHCZ0iDM7xiCgcgkEiKkg2LTPmBuifdlx7hcApn2O0IIB4qUcHtAk9s6INWUfYL95YrN5qWub/wu/nWzt/ARfzD/j/Csr9/PHWlHv7+aNZf+P29Idfq9vx1rS3f92OyyL/V4X6keDSKL/25AbgAM5gUXrB4+3nZf7+JxvCxe4Gc9FZ3nh591DMm139+PFH+wH+/PFH++NP6R9Z//GHJf5xu6t/+QfI8LNKYsAG3uPAwXnm4Lw8gSnjAJ0fpK7SQJmbfgH7JOg/+frIfmEenHkK05g4ScfBrkhS2jmsSuVOuoe0XzsV+XB1IezoCPZaoAEJn/xTKqnGAvv3sSvTOQbDSMbzHkalITJbLAfrl4XOftVYfNTujcY8KzCZBdY4OX5AVOjgFw1h4kWtNr7b6tdInWUuSbPISEp9xEHQwwIcOPiB4Y9dqKtPQFayE301Iz/BnFmy60vGHF4WZhP2taOQ/gS0xNLyUAzo2c/yEJMrtHjECPeVSaA0+9r/10jRj5khOGK2o7LGlgTel97ZnKVNuTqzllmypAaRRWZd7r8H+jEs3JCwa+mgZuUAOKQDg6XloOCMAupDKl0fmFTdB/8O6DITPpS/DZ8/IuDx0GEdzYfOAh0DLePY0SQo2K25XfD/UbqHfPllf3COfbwUuiGYYPSeSwV1Neavyjbs6KdMXLZomVl5EElVZl9jYnlYd8qrCJCqMfUPMosP/RzPznccWUkzgRJBoPAH5dazmZhQ1TJD5HPmvfnilOAl6s5z526D404gqZ0DUg1ZqsFH7XSsCu1hioIahG00jTq26YdDmc8szVlhePng9jmYvuAbFw97uzIfoV/M70f2V/UY6yNfInj56cCzYvVFHV99zijTI3i5WhLBy8zCy03Ai7604L8n3R2ObTtclw+esRTzIsVn9YUx3UacfXa6zu6cScoJIo4J1ifxf9RhkTBDLIlgiA5nJudfXMbv5p8pr7wk34kOQSJXMlDwQEdXoTV0ZXxajlAZGqtiRxBgNFJEQSb9bNJK+VvdsomGLA92q5WGL9LUoZ6cdzMxZFkiYySDcSgwQQ2/NJgUlqDlf0K2d3KA/5FAnlGZJ+AhQNIripms/gJj1py5BBuMko6s6TxD8N6ucB5pMlwDcK0K+1J9pGS6OspKNjA+y9BvaMsaCxSDjid0RQspm6O0ZxHVUjm+JGHsB6pwBhC3P/EJ182ANOZYNjTSuQecCer0yrawX0K5z6ALckjbNHQ3y+zT9rZszkzlnazTZgmZKTL/MnM+EtUaGF3Y64GNlXOhx5KGegTnQDT55MSKHJ69oFImyy4ZLfKs6CWPrpawrWC/B24sic/Is+LMZTznhLR/W8Mz4oH8LMpKomRNOAwUtTufBWrfXMe+1xICTFzyqVIjNzmPIBmUsCQF5J6si53hPMyKDRODF5QR5AJ6JsUmTStkb4oQsQpMwBJEGIp0q30zfadktPA/p9JtfoT7BNnJghwc7PZEvjMc5itFZma/SVtGy3XQWRc9qMDzzKaYalvkXNNGez5jerR1Bduyfwto41LlZXupixvozV9L46InL2igX7l4eTlgS/ql2U+80OcEvgnkX7hUkj6h88W6sA+XOHXx87pfFtnv9HJq9km8cqlE/9fX3/IP63///r19//57/vH91++v8Kp9205tXU6ML5qDvTIX1/dLe+cz49ufb3zO/NH+4PPlH3/8weffc7P9zufB+qx6bfNyZr5jVHltfknBi6SLsjveWcf08Z0sVzgTgdnOuugRYw4o8aQS7fiTq4XSLpEN9e0Q5+jKWSbu6hx7ym8Y5Wfu83t9ueJ8bVm/jNK9hGzuGzbYDd1FEwHqud+Sd4MEGE792sBePXXZV9IJ+ulq+vZ1RjO6Si4XPwNhyMS9FYiBBOxGICCJA+txXRbmB5pzC2Yqv7d2UKRm2fQkNfSoV0477udikDOe7GIGSDDTpUGiGw7jQlICPNKuG+F79qKNmPlut9dhmQJfTJ1MUDTHkPsHRSTEAi8DNhIyOiIIRrYEFASpdKdRaiRsko+EtMlJvI2Xr5okx2LXgZxU6L10MQIWhl81E8eFkl9Rc/Fy8+miekfuSv3K4rlygZJwcSXYHPK4IPHm+oyccAPsL4KsmfTIMn24sqFu4AJuLBAGSFBtpkK6N+15G/v2/rP9+eef4L/bjz/Bjz/bjz8s/2g/uRR6S/xo53EJ9LiQ+skF1Y/C+Wfzm0TX3BjvqfuOn/dc2MQl6WvaLT72abs6Ltres9/P7HdlgbgBW5aOaszFocjRkDkvFKOF0VFxriPW5k3jhA/pfCFf4NsWkd8+YnU0lwXZ/18SHrHF5yMI53Ju5phGK2ym5sk+a66J9A9fbWQWKRTWY1ozdUS6DBDQQUnioRIsfzpQyXwaxZSaDsg444uqP2J0PRZYSN+CfOLY/pF+yA9Xhm/JZ2yWLXm2l8apo2rmtomUlsD6lBpl+m426hZWBaO2mkXWU0XqUCNutIUsEnxgs6Q10q8OVfKpY2RBKRqyCiQNT/oT5H8J9gZOHXPFasRSQMUH2GaVlkpW8LMqlcsqj4sq7l/lzH+u1I8yneFFqRrridqzEAwSPHJSjt0YA8dFA0n9FJ9S/8QhHJwTLFf7D8j7Entv9TwQ+PoJxCiYKx98faUVuvMQTEDblth1TmI4MfeuVc7rd85m4fld5xhnred3nmtzfzEO1NCFnDA+2ekjttGCh3DaDuhQrmAsMXuIB3rHfr0zX3VO7toVTzufs0f8p/STDEwSdpgxDHquUkEE7vTHmMbaFn1cl7asAZZ2kl62lmct7TWO8j/2vm38Q39SjsMRPM5GzBIs+Nn+OevJQiFl5FxqgzoNPvh9ucFFWzOu2qYyEuOYFGRZHoy/WQQKtWPZI8pGxz4JT4YWlOdCrWoMP8uvwev0zZnq6JiAl7K9hMyZsnz54YUkX4ZZc74f3Fhf9Vy9MEVXJLGpzADLInk5hwdfWjrRK0z4/7DEnOS7zTWfv3fW8EN/w8cHVnzsEegoBJYKHbmOIGXygvoBjDewH/RPSCOXifVcz/rbk7coQ6o9EEpnJoHGtmPvP3UhQVRYT5lT+1XqNHR8pcBSWDC+h2Y5B9gGYgL5oF+b47KEZyrL5s8g2ozzOVceJv7mpCcZjG5+yyD1U0+5kamhxg3F5sn5zhI1xAEueh756JY8Fk5WbU0CbpWV54gz6x+s4l+JfJ0z/k8N8YjmbDMiRxq3qcplZ1K5TcCthKc2V+WL/LmR6fkg06kLCvwhJ/WmnKDyN1MMuYe9HpH7IYgUJDkiUwwyGV2COAyBkNmrHsSsU+8RrKRAMIZfnbJTf07O8yd4NoDz9b0+mELnZ47cy3PO9PkZ7jg/cF/44Gr50MsaSrP2fYBpyaWjlloytqVgVYusnDU4T/dikNORlLKWcCox9iJGjiF9KWMlWbntxISYGbegX0K2QOiO3Stn5EQjqgvPp+W0tWVZd5ygT/CfsbbTCRllxWi3X6BfUDwlXMVNIolNL93qov6xjmlEHsfIewRz6meQ3mJcIsHGQ3JE9vPes5wfZnjZcWNucj9k1EpOnXcM77CNunxlLdkxTKJ+MAu2KWN34kOBCD6zPh7+XtvtrryOWD73s8+EMZcOM5H6JURnNTtO0KP2Riz13kDM/SwWS1Q9gni0HRKwGpxMEI+EjVpt+sfQbIHHQExjdNoGKOnY9Pys95Ro+UUA+c1/YVaYJCWpeGrbdd+bl0/uJ/fIjc+rln7+zoso5CbPP9g955ApxMk7j2OAjPORbdA6vM8d9U/0wb6yCXnDu88FMYFZOUSuqM48dOJoCS8gBXPyiMnSogvaTTidfqpIyAOBJkIH9VW64Z6wjd70Y0h4C01OEGiAOXLH6nuMcK8+Y/TRD0GfVEGJ6/iKJ/i/+5JMGv9GCjt1BDudZkm1EjxS0Z9zu+Y4lAlecj0Qdoy6L8DFi7a4+AQvyfntE4y6ACdWNPYINgfBR0Z+KA9vL+mTL5yWDcu0EYGWReMfRA91RJv9s0RfpK7elvSNclnaup64UabcTm2lviCjH6fTqf32H7+13377rb1++629UF9PyNGOgzlup8+JKzjZE9nMAuDDD7e7Zy6pxIULHS+58tJr0NYvXHidhTy/6XR+4wIJ/PzRfgD/F4bZhwfYlVWkPZRjhIUx6ncO2q+BDKvFPs+LCl/dhhx81YYcutzEx/pXtIfpE9Bf2jgc278GIgffIZPhMQYIKm6gcfCpl8YUajnRkB1ksl1kheYWiLguoPcHYofXYSAUAxQzcRSVMfVM7B7ImJKj/IJlS2gbYpr46/K5NfvCitbRAvQ9dQX14XpQiuRDjxZYg6IhqdZ6BlFHBXyLRGaDQbGPs7X5NWG51Fjm0fpaa969sbk/BHtgWSL3UQQvBtGJr+VKGWBpS7M9mnrIPsS31ho51r/Ks8dzpttw0E7+RdIUNm2fSCl8awcoJrItM9Ycpeonar0VnybSkZ4j6vA7FmedKilAJdqxG4lADnAuhaC2yxTxP8qnv8fyV4p2v7Dfjth9oefzMGEcEn1KR8/uOWp4dh9FCY91l7OKvny4+9BKJ+FmSQNnT3WovFMIlYd7gLg1yw+Qh+hIqYy1RTntUuaZNSSei/5czdr0ZZbJzAytHLOcbJyRfqgU8li0tEeBweec5ktcbwvlBlZelN0z63ZqwZ6Jr8ahCrTMhOuMRXvGSUgLrNJIPkWfyk6tMxEiiJvQj2fQyl4lb4jSo9J8JtSap2n0V0dJVJ4x1Ycd+kXMhlM+k5eVXd+DKYzs5PPIF+nzeAYeLwQVQLLZLxH0MQHbCsaAkBB/7RcPHz8RygxHaAt0JXjm65PI9w34Pt+zDTudOenROOfo9EUK5AuMi/MuiF8wt8GHFBynRwdG7lbfEiA2PheTmRnKW9R/h7jGE52Ce4YKBmNsHTtjIuW6yxgoxtMKIe1M0MGGr4Gs7apRj0JFmw8oA6zZ/kB/kP8ORdwaiAOO3bXzEcf23F85XuLAOTFllYk9dvWsIbgk40yrghaOhaV549wReQah1DV0v9KAbmctIS2GHTY8Gp6T2kVxO0OL9v/h7F+U5MiRNF1QRQHstRXrAAAQAElEQVQzi2Akk5Vd1bNnzr7/g420zO6O7HRXZbHIoLubm5zvU5i5ewTJrOkO2o+LQqFQKBQXg3sECWh3UH4UwlHlxpZXjD0OYuUtsF30dh6WPuRvMXqpr2XOpe9BX+C33DH+Dsil20XGJHRt8N/kU3ekS5E9wOa2C3bCLRreMDR3HFxfkj7V3GLuO5HMWwEpNSfqZdCXQ1AvhLy4q69jUc3LDErqaGDXlzmF8uXjxEWEb9S1H2SOh34mhj3A4FCCxDYojbJ60HWUUcxzyHqMfQETN1tzGbCJN+frMTeHTRHEkztshyTPWx1RsWgjJlnPzmPlyt+1eyCNEhpj5pMuy2KRETt+8t5AIlnXCsyVuz607IMcKhd5wh4p3J/+ALWPZY+J9XTAdGe4bQyg1fGU+PId9CPjOHtRbzzsKn2MrXqMehlTR2N0aWh2YJSX0lEXPviQ/nQfj91+1DFVvkKbb2KE0CK+v9XfqLXMC6kxvpSg65hjY0x9zzrzLuaH72d/m4SxX9m/Nj6UvwDjFV+ovnAZVWsL6wzOXm3QXFjmlxL8NTrjUf8yyoMxzggvG5alx1LfIprj+eUpXl5ewm8LfST++PIxnp+fY+kzGPaemGN+s9b32QPOvUm7Za/xeBzP3jN6pw0wzXMs0xwzbfY+QV8GZtLSgPInebNHNsB4lzz8KAusudRN5CY89qFP6Gb7VS8jK35Ha8hqlAGeMkCLjBb+ZIwEsdn3YPi16YHHbLFKqMLKPQQU8GB0lo4xts5z98D7PDrYaTsBOiUI0jykoLWdRwe7taNg6BQTIr9CApmAPlUsBPgjD9OUdPnJnW2sf9CRe/hRxfoVlbYd1EBt+lAJmoNusoBBE2UFDoDqWXqrmjTj4rsF9t42bwQS33NBDARVNILvebIx2C0zGg5RjkN+wmELONw091ig9cJwno4DFXKKio+88dRDhypQJ6Vx2Bp8LTp1pFXHaHfEjU4HuiYBuqitZS2hJ3VaJPpl9pjSPPSepMnT3lxtLFFtkC/5xM/LHC/PXP6Ap+enmAUTyNtTxET9MBA1SLWprfgagwSNhKMUG3QXk/oVNT6FOLuYsIhcvBDa0y4QZxYYFwv/+PS382t88xLIbxyJz18rfzmf62vo3n57o1q3rzhULa46DPDX3AbW/St4GzE6HWVeMIHjG0ljkVvrbzbV//7jgvfPUHpzseUiWLiy4B1gkaN8LK6ksYX2OezxGA8XZLIwC5yYsI7iMuxPgt3wzWLTCFH+GziZgCw4ROQP/o2ye5iBj+Rb4DxUz4JN5bvy7/Pw3kV+l0JVtNreACeBb5SMNFnFgNz1hoIOhCjRoI0M+R89JYqAB9cYIknTKM9omwR0iI8GJwtxSDQtZDR2iEZJhY2wpVokJkrm14hRr/LkSkuDFvIRIGu0foTQlE305pHG4hnf4Q0XovMNbqXoRcFolHSi1CPnjc8E5UYDdvIBpQclR0zSx6yxsLow/R7SCwSlg+sW/hPv8b7im3wj94CSRdeMKTkeskE3b6j+H4UP8U3327hLEYw8tBPrkpfUBy7kx0GJMaO8JicNHf2p9fK2drJ+zoADy3xgeeawsRT60llfM8Y6jFLagTlH6vYc1redbV8T2DXxnJ1l7+itfWS4HxRm9pKZ9kUnBvJVTXWvhIGtGD9gmOCBYLJhz7cou6Zl2MvoUS7pWoOgk+QsSA9IVGtORNJQ6NqV/ggY6SMZEzt+pEhDD4ozGXji/RnrZUlHipIpgEUdWybngB+hF30X+EYetetJbFqJW9BG6geqVX+rXxvNJmLvGJWwE+UeqFcO1PWNMD/AAHXIoYyK+AVjhx/ZtjjqGtvP8gF5JYwuk6ItKu9dJr/7KCmfxAYH/L36G2incZ5o9FOgNOxD1jDIvaNHfePJOlUXG3I2aNnLlk0FkDBs4X4nbkrCEzuS+AHoHjcggMcu2t+xd6KHYgA9w28IYbBsdX/lEsP4EeMlBt9i7RxySCsXDD9Dhmk8xogWkOsYAWjlRdR17b3VP/KWs9ePfiIHXe6VkfSD/COvadvUXD+D5TfIxPpQ0Y04LPaQvSXR6JYeCWq2KAlNOzNQSUFmHkNO7t1DN/S1ou79KRI2qLgKfhJ8x8DAPbDaduBzxmiARqR8oEm/tbvX0V4FBs6+VRqdHmOKHDiGYTTumFkdNmiMfelN7NiB923I+8+grDtPeciezZttkz7cQad2DvW54cFftwtz5FgDqhN7BaxypOyz6Vt9+7JDunhjCwk2vYNhjoIyoVWagKROQVmlrFUoWXVGXsev2KDfWLfWN98cKj6MYoyRqavtdyhSQD2exO5i5PWJnbcI5itRAeqhF0lkaF1Vb2RrkLGT1rfdAhchGygd0OcY25JBxSQxEJzPGnIbcRLnHiv1Wu8TyjkQ20rB97hC9+Lkio0G1vqVI2mlQ9x/aJp2RptZ5x7avV0k5J2R1JV++dDoezGUjsft03aq3/qA6x96mB8cgS8eqREfVr7F1Bs2osVKv+N7+8knhehsR0jV81btIlXQIurDiwaDgLiNDt3CQweKYDbMSGQPTKTZ/7BT58xyg+cYIW3h7CQ6MXtQvZ9WTJuHnIZMgZ0naHf0mKB19ixRdXOKCVl12QN9Snhy16MjB5qXSomcgtY90rd4wo9a6V5nOurcLoNor+oTe0nl+3K3nrKNI5U4bFF5bfITaDyKjA6Q5SGHYxCS/tHDKFBIGHXWkLd8hvnNfNF3hH43FBkh6pCwX8pM0nvcjN+CUgijgKbKfxE9YkefDA8pSm0fblKVNyZ7f1gK1OcNrPMAKqKuNcd5CzNG+V4pjaq1DuedttOrhnJQ5vG8YPpoD8HoQt2qQ4xwxx6iqcIYNCkCyyIv56VzMTJzyL8f9ufHv9zuSwA3nAuXKXd0LoXmWLggWizjYuX5gL9z+eE56o91PXMbWvQPMcqJ/f1KaS8v4e95Lk9LyZn6HA2nbonyomEQ9KzOE/s4YDrmhM4TFzldp4U3BAxVjpMulD89PccinpX/FjMTc/aPf9H2SC9Rcd9jyvuOovtfIC5zzOjY+xS+sDgRezaanmKkk3QnPWJveRv96WKGPnU6lCDGONgxdDYaGAPiQnlbrBmgkb+X1bd72Di8RTftV1yv5MWgrdyS/wTwXYSb43Wti6WVSbWS92uABTaKVXDxtYk6NF7x3QPD1TY2xrG5b0wYeoCuJCgkDTeJvXcjReb2NFOJLYzh3aoNDhUs7MqFdKt0cBXrjwKbg66zf4+JMWk7TCfpR7hw3oGYeugRKhDSp2OCGY/+wWKbPwPFtDAmHH1smePFAUqjbDxWPlKkbWe0+OPQckAhKqAXicqOqjca5Hsa8ep8YrxP377F6Xxgv4SssUUWYy2fdYXpG+DRv8ofHBs37gK+wIFwjD9pyw7oF7b9AJI88NHATTYdeExTNMacPn2XpvYPnx/xQkM0IujbLaQ2dHYSEo/NqNOPUGzBkJHIitIUYzl8bBRJg/yfeNqdl8qIK9kjsEzcWX6Uqm5QcItJDDvSD8brNpcxQs1faI6ThydYqRnDH2n8doBgvaw1ldi1c2F9XlzXWfMWMLGGTX1h7jiHRBsql7RhTxyPBC3YLnQiwyLbNhmeBLYvMlwfD0zTHDd9WCtNt4QfQUhlJKvq9wGFPLT9WNQqQ210zjtq5W1VFjGqDNvpK9hPH8a/1xtO4aeFrplFO62smUCbwlN1SzM04LkJznZrc6IPU7JnHPsGTFWPflnVsRFqc91psPBkYfhb7vKC+A5S9MiyBn2ASrfxbWlZUWQ18R1u8rkgydJ7QtbEhyvGykRGAyVrxJ3xKdCnpG9DeL6RbZ8GsK39OkobiTfogcIQR31tQ4bnbtAra8rAhReet7huJy7roLGHXIEXnmKjzQMIe3iQy2FNe+ucV8Z8ZY1073Pu1CUXH7Acnxxf+GDHb0BdWScdnxscvBsQj9jyc9pFXZL0+yjn8DZo8Nk28FCL4sU3YjWijvVhe3zKMntQ0WPhLthqBcpKFeLjMV9lJDb6G4J67rV/BJRDRCmLqYjJRajBj5FVVkwjkK089F6rCopuSoWMd1SWwCw8ysMlo3Dzv4YwgNwoyPwWShhAZ/pqmg4wGti3WKVD1SiVHwGUkXgf0rYkVIqhDO2jVBbyfa8dSNnvoLl75p5SGyHlURWbS/omgtjy/ypK5zeV7eXAFYsIi/WLATRCmWPuVMz5cOW8qM9unheZC7BYrWAbvsgMVTOSDogq/FFA84/1ZYFk9D0Q7lqT7EMVs/YoO7H9d7ZpMcaCOqkO5FKYBmOdGTywkKiw2rS4Eu8C9RpwELXNwSD1SN9jJaa6kWiSiY0eoU3HnFfeIceXQtuIMmOj3kCidrIeB3ZtwVZMnCDwM+tfcO0Bbr72NKOq33+HwbexZt5xQdD9adirZVabppN00h9x5xop/cUUraGLqaMvpgeqDD+Tt4D/6EerPsS6qC3KFzJoc4hxTbqtPaxTIz3k2cIjBtUQAeiqYbywmJce+ksn9v1M/b+D+9cB6uYjekanrPdlj6cYcoi1B6OElbBW1E/pREdGf+7jglaoZJ0DSX6HMpSVcIFb+xPlhR72RToSGdsVMIacPTyT+EWCAvvX2POwtmcTbaudnbeU1dmFDwPX92C/3JC1VR1aoM77LyVUXjnIXHc+B6r0ati4oatIYkDnolCWGf0yScqoUAa7BbR7S/8gwZQo2+pDFOPSbF/UQVfMPRyGMor20NReySSwbZQKzH3LxaMmNkDJEGYG8BRJqTdxEsUoqbAZ0gJx2n+zAA0ZK0KUvPkEskZt+McD53gSP1An40SO62nh0JOKrr1v4PwBNUUQQzVCpCDbviZ1lWG6UKVvA8ZxiQknn1hZlgNLj3oRMIZm+TIvTISFi5KJixDSC2nBRcozZV62eKHz/PQST1z8PPMpcuW9EDItjvR++VOfNHvBRDs1WXH6unFspTo9Gcq6cGC7yie97Ojba3JOkRxcBxdhUg9DWm77M5vG3Oeo2LTg5eaZl5uBp3iu/GM8v6Xdvtb3MeqPiMFfL0jIMvZbRmKxf1w2PWOPuvz68BL+9Xj/iNgn/5AYdlmWHhMvOhidOZIovD84if3DzyAw0oT1mKwylsQ9Ljr91BhKEIwzWVM/Q9V6G+yyr8j1cOuCUpcFvOScwPiVtrVeeOpwDM0FYK0F4xIemv0W0un1HAUOzacdr9Du+Bb1t5W+GH8J/6vFL6+v8erfXfpG/nQK27Pu60meb/Hldfz9Jf8g+LfTa5xr4brE6oIFRnxlggG8H+uQZrJhxMdwTOi33a7cbqZWmYdAOtksg1YCu+4x0XhGm2NTcsTEKDmqVQ5ZrRJ7QP4obyZy0PMhPSiE+9jQKbqw94hx2gBdhGabB+D3oY6cFI4HXvm3ywn7gleArVf/mCK01U/xsKVzq/jkR7gybnlp8lzoMwvuhcVmYGURFnAXj40fUJmf5ZevMgAAEABJREFUgxpHK/+l+JBMa0fyFktT/rAb5EGoRNFJ3caNneTWTze2A/SHzqEb9rV+1SFwzoExbISkof7wodRRfYM7YyP5ANarYHU+6ph+C9jx8dKpdGYsvos9xHGARKc+9bitL4lUQKiQgn12rtecZ2OvAwRz+3KAcXa+b8aONzxjjcAYZRvjEsUaFiALx0WOsWt00q+0bWP6B9OoRIhYzr/MWuQdsksP2qqYlw39zDJao8bj08g8gM7RDIrcaZBojpCClsl5ZQDimzGBo/IIfPfs3kLjqLiXkdlT1hsVTe2gHZQY5J2vJWVAO7TcddjLjGzF8ag0Y2rM6Bq9gS0XCNSHaJQjfjRoYpDaIIxMhWm3K6V+e6Ii9TKRjJH1WmZMHHxFEre0LiXGzTQ4YvZfx1relomNg58ELD/0xX4VGGwP/EI3LgaCpI7o7N/GkB4eLWPWng5sdQBdaz9a/TbSjjN+u65n9qMd5veyFX+ynriyjo11AXnIurKnnMCZPUt5pk9+qxfUf1zxlT3IPer1a5xfvwH2IdbQVezr6FZ7oevEFdHG6ixog2hYg8TDmGDqODDGQy7QjlwWd8J0A7bOnKJLK3tx7tntVzzMr4oRwxMU7WjEb1EylHOr81Au7QcI+YE9YXSJRv9IfPeo/cDen4TFugeQ71omhhTCm1OzhsHuk/CNfmTY99G/FuTIV0hazmZwB+Lua/xBLuJQnZX9oL6P8z3hlt/rk5fnjkRLiO8fGR5pbc/gIjUHjHfSPbq3UTRlAG0QP26l2P4o0GYaaav5OHz0bXrUlmbq/Xx1zm7sAyvjs7E/XniZ9EPGWpelAevtk3+MCzoXbQ9kKbkkbnGNwbv+QrN8r3aL7EPi+wtn/qkwxcR8aJl7ew3etqczsrH/AffBvvS4YSLdB5K4cJORyBBE9aDbo76sFxt91wYWU83oO5QE/LxR0pKcIF0PYzAccPfxRjkgrGK671PryDUu3+2Pd5dpkVUjI5HPs8dQyUCtcnLQG4hbvqpVkISCqLo6fIMc7inBFIClFZIhTmS57jTiRqGgR/RL//ECQr8o0BMkDlnVOjpgF9SLGNWgZgFByKvQAFoA2oAxHxDUF8pIOG8gUTTK8z3erZUxGGkgSb5Hg36ABmwb/ukdkrxAAPw0DusISdjj3R76Mi5UPH6YNU3JJd5Ayyx7KmPUbSZ3JLGYar3vXZtnLWk1F2s+cvZm71nZvwYu7H/smfjpuLDZor4cgAIX+E/sgyf2xUeMDzrW8GJXeOazTo2fc926Ar/3vbDOh+yr/uYK2pSOnX5kR1dh+r39YYQcGIFnzxhBgYCXkLg7NhmpFREgl5BhMMTRiNCHCcJDX6ld6xNkkoT4LYlh91E+KlHEQ7P41S7TDDRraNgRQ4DDsLDzlEatQsgSEy7QoLUsOySdzGRtYY2ZuReotYd0l1Zlj3zIqIegAaSiNn26ggvYDUIRtcL+k4yowB6Nvhlab1QfPRh9h0c7WSB2cSZ/hF0sRVTSAVzgdZoboJdTEMOF9AorqGahH+XWv+KE9OK2gA05a33dcDjRSFtHPgUlvezlPDi7Dg+wrEU/QCtaKX4PijaCpOqBxkS7Y6o2GuW0kztoKx9RdHkOMBEpdyLekUzOgdw3k07cuWzqOgDQEW6XSy8fYubSqXgOh2DwUWeMK7TgpxUSawygKAOfOyisZEIeIEH/cucP0u9AlQaiWrFyZW6BvlFOw4Rf3ywop/B3Xr3kuZzXqAWAcfXlzIXCg7XpEwvQmQPzgW+kxfnsYfk1vnHR843LHPHV2P+VjUufLxyu/btIX8h72PaCp2TIz6HbSyL55bG8/nc6Fh/bFRu6lN74XvkQ8cYBvw7kxvsi7CHz6OxWs6U8tkgGTDkiaQPaimEpOyZj8hawYsJg0IyGSalBfqS1coZ1Kg97TRaZAU/UbexECrTMaB0QW6dAxRTQrF5aVWBObQfMBaOOwKh68FdM3WI/7OHFDYRGky2TGgm/tYmbsQGgnKo8ObDnycDUIluAjAlBB+xL0YMycDza+RibI17Rp4CPjTGiH4xRjY8xG+dR/32cEBJFEv0L5P/pY6UfMGGKGhJdYehJlg3SjcQLhwJ5fWzd58SGzis+5VzY2Aw3+vK9aGfSO6o6oHPsKN1J89Cbt7yyDr63thxcyEZxHrKEtr9DXQ5QiIgWvdYqYgYndwSx5dp7w95iXa+xMn/HvPcAMbDRx+uOC/Ehf8MGG+OEBpqvxAU9aaRaJk3c0dj8UhrtGgdp2N48yh1tu9Y8QJ1YR/y1Wts8Kmmj9xhljaihidoA2mqZzGHAPCMRqAFPkIRGWTygZcYEknW/w1gHmmQzl9aTdR7ZpLvlC/RliWHjY1+w/I7I8In6cZxIaDPXKUZyL4QJ+vFoi4ExL6743pU1TjgGBWxywTYn1tYL6RNjUzHpFfr49d8La/XpzbdkLPPbLGcuOk5csJ8q5tKeuC7mudz4wpr79y+f48v+P5cYS3tlPbZuHRY5RK7o5FypgyjzovRCjyv9FMymo0uYOAca8Q4WoFv56O+GD1744Hot3NqxLfRbka3eB9Tn9czFTP1vpCPWHq9cyJx2XLDFSWCXiqFb/xvy/N8+D3yj3yf6Z335bGujf6s42qeOF+YnZYHLGbvtWImHvuf6FRP3RQ/H2mZj/ArYpSaLMYka9XKCYQbzb4GtJNwMZX5gwgcbZ4yW/ebHLRNOKhCnIBf4cBBXibQHlAzyJecm6508y3cEsSjZplW7nPlIjAwalM+/jRPaQCd14BCDOXCX4e8ba5Lzo2iILjkE6ZwrZHQqJn0vXQK5VU4coYqED49qiSKR4DFJFWsC61C3ZBIfhcYH9jqV3dOb6x+6GkvXhx+GU9INpechn7gKGuEBkm8ftbPwLfUPc+ilDo94z1+utxMf+UzXyw/90e7ma25TwfTY3zP8xn3ZvifrZL/BddIXnWyMbGa4Jia+94iIVmOTlL9BjUD88Me21ecopIv4O7nc8cO6D6MAH83Rbiv47cuJPVHkO/3e5BE/Hk4GNMpDlnC3R9nmplhSxkMZTmwCPDwqcGSLBz8nX0lEkqxelJQKdikyAG3gnDjgvu1YWa9w9IMMIzRk7bQgvoFyx+DI700V9QjoLVOPsNpFT/yBcC9GOn3JHQ0faJmOahANHvoz9N1qLV/ZF256Dw7G76jTqJdRvjXtcQnK2DsRrdalHHUoqzy0ibRI1oPsLTIf4btc4psDCS9qDaPG8QOFPtJZ6A/p25gOFeSWTZvbr/FOu93eZ6u+TAdoC2V4EngmaNHRrc4LxLKV73CufCOPvW3jTLVib+Pt2DOMUaBsWOsNumJx51qv98oenYvQxKdrzhHnvECz7SXmhTTvmgu8Az0WzmNimvJuI9J+UOhvqhTguV1Uae/Cnb9lokWG/wjoa0RU/xqJAyTfPNJhe0Mjk4CnIlgqJl8PGZ5K2o61b/lBHaFmqbGrBGMKmSSmG0NE+lasgBuOBPw88hP982fXc3Q5UQ052KRSEDuY+hSid8aAtGsnjoyZiqvqlO836rZ7k8w+dCYsH5G+F8JmThkVvwuoMfotnQ/ajO6EkavQ5fEnSFq+8WxM3vUB5ss5sZLOK4r5IRh2ZsnAmQcvaR1XSHuQ951seEoUhmzlcD0mHDdJJwatsp8EtjsGmBT6VT8e4yqkMrLjANndtKQeHiahE77wQL4lH8srfSthUHFRdFVfMZGeGPz3yJyoROuUq446JQkdwm891QRnEvalx8AcC7Z4i6ei1TeO9rJOPPip195hl7cgcwCZ++IwU0/ZJctf5atfh3uOeR5Y5iUW6YL6Y3Ho4aIhzC/w1re8np7D+Im4AN1vdz09L/FU3/BCJnFfFhaqJWbs4+JVKHs0jRg6ujYp20Tu/zDbMRGOMYXkU+QkvOFGNTG4Ha/yM/3S6cG0wU/Kl4ml/mhulIDHwGaOPDqj7JFDzyiMADJyla/c8ktJwAcxxea4lxgILZPFlVLSVUhSGxiNjR8tFXZgFMCasN1RZKfD9Rr+ap+XuUWDsx7lk6h2R4ulOBKk3lglHrQxHi3STZdxy05JDtA4rAlGVZomQchidC2sceVlystCUWnovixpF0YCfh6qHP0cMbTHZ29i6DIyhIPDxI4RoZu9edSRvEpablO2yxBF6UjCTX5jQ/YlcF15yRO8LPuC/MW/4VXghZMXRi8rV9Y09VeB2qgRanzTnbZtr2Xi0u/Ri2ZfDihHeagyfBZ/Vd5AaQsLjRDuXUF8Rkd+Zzx67wzFBOxh1M/OjcM/OA3FyeBTrXhsbKsXXvrMy6799SW7Lm795h0vz+Ni4cThbgXoQt/dF1bWdu3gJ38XbOf4HnCcNzrDQ7cuUfzUk/+AtOJx09MnDlCJB71pqzox9OcIproPgO7c3jHKr7RnipFACNPARMhydJhae7KEY2lYBmUPW5l4BDvJKA3aIJcBUwLIQSN1SCrJtv8INSdvZPXHWocSZQ941t22h63GGKzhRYYXOMZFY255WSntxBic8Fvzlh+oMi4rvMQ4c4lxfj3Vt1lqjPFn469cAH39/Dk+cwnkf11r7CW9/6VtXcAj1zG+cjg1XmlrxV9KB8b1tu9jaNTHD9sNnTXjEWnnsZWHYnV91O90XNygp/rqi7avLqWT8/DzP+Iz+PL5azg3v9U3dL7GmT7e8HrGVt/iG/xfwefPv8fn3/8av//+OzD+a/xNGnK8CPIiZ1Nx9Ko5NTE66ZzKOJZJy9fLBbkn7HcKdatvqvIhhh9UFPxgA1t6eXaUqf8J3cQZO2q77fB5nGEDNFuuU+lyHry0YijoZdtX4it2r9i0IF9rF2nHYC37X5kDAKeyHhnElzAoJH3gL/othjhYiofWK4Z6f+StHKXyisrfEpWrALPVpHgTk2HssSxFrdh+FiQcAzsHVQPayNmeGLkqYpAQPQg/CAcPBbdEIxPUqghfTaS3kalwl489a/Eg3kDZzPHCFpXHStp4566aWetrQ+Z7JDRAS8X4LlB/ET8pf8fO+ujz2PLO8QNSlex0553gjZbu7P5ln1h/IUAejIkyx7z1vFfnU86B/cDEWXOf2xNxy6x9rTFvBjKUkdij2n8Mkl7C/0h6TKMVqhBiZ+1/Jb6y9hTYryoPTZ93HEje+E0rS7ox3mpUaJm7jkccNx/Q7KhVfLBVXAHEtLAFIZkiDt02dFmZg8I0VPS4YsNL4cLa6P5Y5fAdPCUCUUlDiVRH8sCQQYjs4q+YPP3fkDf6fKEdwLhRMkL2jDdl5uUHYx85xaos9biB2sdaxPi7HuvP8qv7Ff4LvMcaQ6OlpqvL5nygI0gg/PnTjiL6O5Kt/ML0Udf4Sv+uDF6BQsdNjDaHT1aeMjrsU3gILPkDZJUp6RGjPkWMBeHtKR77CDxRDFT3CSy9sZYPtczdt3o0zmMH5LpiQ/t12HFzTJRLn7W3+4Hf3DkgzX4bH3Z2ji3zEjhvq7EAABAASURBVFMXnbhHYw5O0xy+i028zx1YeNdaePeS33c04z4v0anrXBYdHTvztmAZmMnP8PRliXnp0ZHdlzkGyEOzbpbPVs8IHJVHQKpnp2EqnqJguBEfhGZ2jIupwl42qDlaasw97IvjmLghq3RwWk0/qjbwZdPSSmYF8onKvAvkPEDRnjQiNx67M1Jvw+9EZvnDW6Y91/b4fYRs12R1Lv3ZVw6WY42o90VsUPmHuExwMNNvFh6WTCSRJsS97+GQba/uGOoz8UpGNmycJTOLQCBvKYSWe7ZIpD216KBWL2cth6bgzsBg8SAMnW9yyUKE79FUCpGE4jq/yZ1pJP+z4a6DE+8GZFQvLHMCHoBeJOOD9hhL/wEg8TQwnpb0TNjTllGDRszK4CN1MNLvPGzNC1zeMEXdHPclFiZjgYnpBF64VDGuX7eDdsTydPitl9R5RE1uy8AiSsZzKGdChnEnnpclZhaNugxa5liA31iS3pclSn43Rj/a6Ogr7Ymyp5eXOFB/AZ/8Pf4QLy8HnuLleeD2zSjyixdSvdel0DxP0Rd1oS3ijm5ionzCrtn6sKlp0bExduw3TDHs2ojxntxdnsEt/3RTvOHKhghWtjMW5FqUiVdeQtwAxVa8TCB9ExkOHiJrHI9Y2l5EY4N3Ld+58MJ8CQ8AbqJXZNQLMv598VdceHnz23HSr2wQt80BPqSULGay4gs5tbiB/mYW+d0EH32Wr09TLFOPPuVAw1aFBlPDPhlZ9iNOSLnHwQ/56iRJH7PGzvcRj1D6AOGtPnJopx2APoEEDV2mRjkxCtCE9ZBFRDgejYn9qu/EtfFqkx33tQH2x3pkEUhHSDzQTR5QNIatZw9g5lE2kbJJEukT+salfv2wXpzPr7xknuJyWuvbCkMv+KigbymPpFLAFo3QJ0kc68CIoWoLQbIeFBy6KU9AVRjgQR/zO4jsZCI4e8OMU9SnnMoTVb4HZT80G8Ihwk8YaAdrpTx86J9n++eFgN/QA/Xi+u01Xn151T/LX1cuFndgBy8BxkXDCdsM+4z5c0LnS2zOJ/jOfnuPC4N62Se2Xh02kamvD5Q6BFnDOAJKMID2LSCvZBKv6KQMcUaOL/EF5q/j5TeIVvrkRYL9u9ZhVnljXq7M7cHDwZgLB9PnkkseeWf1Bt+4BPumXbw4Ie03YvzV1ANVJh2esxcPwrzYdVGfgjT6r81W1gC31WPjX9GvLuC+fONi40t84UJGeCFzxJ/rAsPLjN9v5V421DcmuXgwfiU+MW5Hv1kg8JHc9xXWR+aeh7jeoDXWB+NkXQXhj/bWtuq5j5t99rLnTH/W82X/ltEaXmqc5HuD1/rmZ1000V/rHSg52NYxc0yE/lJybavKzlyyHPhWadu44IfrcYGCrbbCFpc6czCurKtlS2P6IH2M+Rk913j9dgZf48tX7Au+gTMy7YN6WLd8jomRAju5aZc3cmiw3DHS76xz8m+qffuGTMCYve748tU2vsYr8l8p94JJH7HvF2znpbxyNnR0bMRGIMofTDNfNzKb8xefLJ83XWBe4bsbWI88POthh90uyq/6xVMDa4DUsYrTpR+mmbi1YIz6aIWelbb2LkvdSgp6FtngDdIV5h1cdWDKgXT9euCAGto/DSrzENhO6bGinjpdSscHjjfJvYmdRs5HILvaZXxbSkiGmBhOQ0kk94d2SBlW/22fl+UVuGb6IcawueOhNWHm0eZE3z22W0QbqsQeWHX32VHXzlJGZF4ctr7poS7WecShFzRq13OrS85+1ICTLhVahbU2pB1vSbqXPdI8fMeTjFUwVkd+xG1E+OsVfWx2YOUdRNAByija+f6LEWJGP+gBwkwfUKI2wRlM7hh8ZmAnUgBRPaPPlUS3EdcAjOSNFthiw1t2MtVSm1SMPMkI94VdP/Bc55q2sW5ub+bfyhkQn3VdY713DRHqe8izEcQaKZUi5CMbR+cZfVlLJnKMbeOGUV7t7jTXp9oHWZNX1tRj7609d6dJH0Am9Vz/DlRd9HWPcs0S7o0n1piLYN3ZWAdUdtjelPbKGO8b7DH4S4LgR+sSPTzX6hdOEtqi2mOfOPuBE3uobd3AfnM6cOzR7Onfiv/E3nCKSrs3U34S8K/oWXPmodXyVsYwRTwUPCYtKzTG/wH4fhbo542fcdrT9vHKmP0IDGh51Z2bStgmiWjEJ8a5MO+x3jAYTMmJuVh1Gf9rwTRgzl8ZqysT73tggUMnNKixctyglcA3ChWFztHoeCC0wBQD5CgkTLA/1v8hyhqDiXKekX4XKokej/6ZGSk0/Z5RPhamwGwDsFSVRuL20NLeNCk6b0GlSBR3vO0P5Hp2HqMD0E06dhh+lwXxjx6F04dqqYI/Yn4oQ2dmcTXlGDknjN8YAnnlt5xJvvOVliHN8VFnUXUr8dAOSUmPgBRJ+8aFpBOJoyMReQ2UXkxYYmvWDmINgDOVLxGocAFHlLlYSyIykJeMXCYLA5cHWS8tLVI6PAms8zh5lPV/ZnUr/xyohmgXnAfwwr+i+0qh7WwenEAtnCyG7+MqL17asWOALHKDCwTtcpddCySyrshxYl6YoOJKfKUSVRHig/20pQQh6Z9iMI6Qdt/z19jVkFVJ2RVaZX4WoFMVHXw1Ti0cr3gYn6Q8i/FdAL1BapnMzwccFzb7mPeSe4x/RnZgWdF7+EJSlzx9joW6B4o2wdt66OTf69BC3QiigC5vnsNYzgjTb3Bkhi0rhz02xspNfWOhHWM/xsrykp2EScBD6vZYLqLGlSm9y1nxh41Nc2VTMh6bNeXQRv6CHx0+dMGvdihH6bSTZafkJU5gC9pPwCTaladldK8M9C6woxtyXQhW/YaJALbvuctAgHJaJuMX/CTAlIRJmU8kupJnty7xmtJsQfYdWW3cx7jbjjosvGSCBfTjEpGxH7o1mmiI2mE3aMB5udKflc3tdkBgYz+z+WtHWIaS1HzzUL/KjCkwGrAPI1XllCUtTy2jTT0m9FxAn+eYC8/ES8zHt+JK7172oyojg7waV2S65oHyG3xG/VZe9OrgwoHklcPJK4cbcSI+cXi50JfC4QOsR8NvlH4H0vcM7dmGuPnViUsXfIc2joNP/ToL+TPt+9J91n6g/Ln0xc92iRUx7nnDFDklVkmKAI3zkPahfTOMieuY8MKygNwL692Fy5L6u2HEq0BPD8i+8Fp+gqcOdsTmi6486l8Face9NkAHqdqj7T0+ylYO0h64hTLFhYuB0wHaPnHQLXAZY7xib8ekxobyw69O2OYRyiyUjue41AXBa4wLFWLyXoi94ocFL1qAl2Wv2F3UWFBelwTV/rdQhxPtFg0+ebSBfbKrwryHbb854jdc3uAf/4jP//h7/P73v8ff//a3+J28+Ez8BXzeLx3qcoNLhy+v32LFBht7HRaMifk+zT0WfHvxUp19uBvPEzR8ncv2GfQJH2ce4Oj4eHC5snJ5cg7/iLz9th9nXirKfq5nyHdM7b8XUV5WeUll/LvfsPHCious33dI//L5C5cmr/juqQ7wZ/RUV+e7C4w2Kd9gDGpsmVN4HypldHSb56eYn57i+ekDIOZDhHmBtswxg770iseHDH748Et8/Hjg1/j4C+lfoH/Y6z/NMVHH/cVxUAcXlzETmAfBT4PSkvUX2djw+dY+Ml7QgfwCfUK/iXUvM9E3WFNHTDb8sR8bc11/3/D51b7p96Rt23L5hC1nNuQoIyXJwv6AhswJqhUtmLEw8chnbsQjBcuoSiXSVnrEkGgB5W+EQvvR0xRri/dCqlEZSZXY6Y/pnfSjSN0eYPJHbNpFv3AP0n6mby08VNLOlTUAt3xpLKFhp6hxIYgacxpsmRGCMw/Z+4OteGgWDVh7Xe+ujFn5JwWuqyvrnIOiTveKI9VoVyC8CPlePkcLJGM7ipFPiCjWaHxkqxkIhY4qWz5fRmp9pM1H33HtGDrxQq9eOxRcdckjiQdhhNV3dEv6nOVjjbk1RbL++6n/YZdh66FP7U/WBUMmew9rwHrDiTXnmNMjtuyxHlVvz6FS3vQgld+D4qojP8UMExbddR66jzrF9BA86njZTqxjr1ysfwZf4suXI+ainbVyXNJ+4zLhzJp0ph+AOamMB5EjiQmlu7dd6fvFsSI2Lc2yjbVrFewvYz+5sJZe4iofHakxJGawmToIHJJHmCMyNHlArkdYTmVE4Bn4jjKrfdvUR2nrUjjRthg6DJrpK3TiXY/Sm/SJvdL9Sbiu1551rNHsYfr8wTt0eBsiAp2Gzwz/od8Qr+CRs/oC7VK6rugyUHsLe7x9cW4NrPXB04m+ndDhwl4/9ubz2KPJuzcNOAeE1hkttsSKoCWxJOI9Za7QCFtmzdCJOHfgcPE9YB4doBES9OOwyfcxvPtjmwfi5sNQ9rYe20wcHzJtt7Knc8lz3cAp3HdXxqrAeaPynC3u8WvxnKGJ23kQ2zqGK3bf8I+VM6iy77ju7yOX2JwDYH3oH8qwrGyArtMvev99GiJVig7Lw0Nf6VfYMXDrr7QHLqrvdU1RQDXY4SqrhOtToSiU1wNTqwRUYtJpCjK5/+JD5fZPqu4qapcrNtWfr3R++P5R+AcykE8rjLNPpWrJHBYe9XL3FXOJId5Duo67167sPwsGb2qh7dhqlMHeANFGSkKr8Ajol/0cKOLo4CGMyvYiqE5pUzjpRC6A2NK4w5bwiUcnuiJXp/PTndoZR30kwQk/CSQZ/ldw093KZHhoDzPviyfrePwY9JGnqhGMJOEQMGQwSY7JsjmhELR6OHaC7djIj5G1n/RbETd5JP7ZAz+NFZfJSuxB22OMXXYqex20PcainB+oueutk0qrYmmV+ElAOTX3wqG/xtqgl5yHWB2LJjd0eUZdWsMukGTBAOTxPFyCg3WGl0C+gHiAv8EXkuzVrXIGZJasIyh5ZBB6LGbaf4CxrWWEcuqVkKQd0Yl9CcopuvENWK4NwIEtSVt3R0k6AmKevcRo9MeUbVV/lo58JNnOPonT9oupEQKa4CHtY+oAeZI86FHPnVDEnWb6EXDVw8VNyyyz2aY6VQablGVYrDbBQeWyo/LacgeDVKL026pz1N2pZI8Usf0nqqcRNpp7h4SMTqULybfPY/17idQC8/QK7jYfbdw5SSmfyOfOZ+4d4NMmiR909Cm/w9cWxmtgicVvpvFiufhSOTuOE2pTEVGYJ+pbXKUPloGgn184mHvgO/GSXIcRDpen07fxR9K5DKhviHCYOnOIqUsSY9eOqn+3Nk08PPQEAxBi7i18CXGT8SB0QtYr8gu0VX94HVq1yWXF5QDj68FKHTfmjOMZrKV0PfTTaZq5CJhjnp+jz8vwWedE+ax9TsZyqDT0IF062/cL8/nCoQHUWneKw5+MV/rnWrhZVv4Gn2sk6+GgHfmHetjFw56H2lvD2oA2r8jb7I+XXByAzh5wuGSrb5wYcxgqmvS9fPy6zrd41UaU10UZZStylLWpF7IC9yVcAAAQAElEQVTpCB3jocvV4zRsEdhB23mIWumHrKH9egsvWDvlCaiJiI1Pfbf65pi8q/2kvxRYTITN8BPLbpdWHGDN24ZMPZNxmGPhYuFFcFnxwsXFL+LXX8P4Zac9Q6s0fDOXGb13LnwyAhllO5LGFbWEnLX/tsyY4E3mgLHojjnzoAPzIounj3qB2B1ElSl/cB5gS8e7Lm12vzvS9RLBxdQF+kpfPYDW2JYQgyz52e7tSMXhVb3KWtKvZY4FPDMvn7j4Ec9Pz7EI/HYRfQlj6eLl+Ebqx4/x8uElzD+9fIwPLx/C+l4edfuIPWxzjC1dczw1GkS0Qw/Cif1imWJZlnh+fi5ZtmF6hjbk9EhktUxiKytEkN59eGMOXvCjK77sXHbchf1lS9zrtWi2ih4pqD6esnglaQJeuCwvTJGMYSYx+QBZUsbactS8xSTsryiBR5D2H5AnGZm5Axoy4wY6pML0B1bURyChaU4JlGwDNHBljgn7af8t8Qwhr6AFI8D8QMYtrLmzt0MpqoT6kKRTcNkkrVTeAN3SPj/GdMJ6rnu2fWHuX7iM98KaCVlyCAI2ZNPHSilMVAMkNqQGKOnMoYA3g2ZIRHTmEUw86kTvsQlh5VsS+exxogxPIGzUt6xwtIU22Kxs5Qub80sUDwF7u6IKBC0TfQaG7AzjN93AhHfpygh4GipkgVzlEUW1RAGeQ4d3cZkbeRwoGUL6i27uLytjXDrr16wHznHztIYwngc55A5yxe+DxLAHRhkNvu8ABQdPqjiaQ2KYh071oQyXBu617gGv/orm18/hr5R+qXikpYtx0X+KE3PTfdxLiJv+CMYqeCYJ+nEFK/1d6WeBtHP6Vo92za/IqnL5qKP/lUzTigLHo/ykD9UX+yP2wlG2Z7B32Za4xkBZ4EpbF/yu9lXbE+eV/egB6Gn7W8UrAq+jT6SqHnqfOUPUXsl+6bdK/QZjXQaxdp+QqV3LB6ijrkKZq//BCB9wec456ivLDzaGHXi3s459bMm5v4d7TH1AQV9Nu/d0ziMj7vEYT1Pe+JM1u1MnmXeZvfa8Bm2Cpm6jf/oMKw22CX6uxKUndjqDVV1ZC86cFU7EXno59mJj3ZH3x9Bmb4HT2cJbOBY7mCjY2TqH58NaT2PeVeJNUK5eAX2gpJJIOGpXnoAu7UsYPk+m+s0YOkblv3vac6P912WqT4gtH6o6bwTRhLKIYC6ePS5fUwfYUemfPgnHT7HP76jY1QfmehCOTtWpyhvsUhzb72D5AfjwKxa0cB4RUACN8D/7WEuUZu1ntbFTFTGu+zgffq6N96KK1GkkfhCic11oTYnKiYWxwY2t3VLxAyFZ9stI7dKGxgiJwkNNk5bCSREpeRtsw9Z7gwoBLWEQ1NojUj7yPWLngykfEChKNtCqNiZja99AIW3jYYOylfEwJhvHikKkRgHi0RY5cou35FE2aD8Kh04ehji49R0a7EizYLjA+BJk/DNk8bfo1BWZyIRWi0/PqDiJRRCjDMnq9tEFSNVfrVfpCszRW/tcuPIipTN5M7+DhelSeMyv95cs6jm5y+FI8+BA1RRzaAOXqIXdBQ+4uMlPAUy0TwXC0uYxUO/KmwA8lTW4p9EVwtG2MllXpJTsu9xBpeD+3IS0SF6ktKtIbXsDZdjccYzIeu4CaGLP2A49DRc9daFLqnJnoG5avWQ1xmW6bxhTxjSxgYBMxhVGHtrK8KfSJnbYlgaueKeNxZ/MTuy00/GPCXkF/KwJNqqWyAU8VPBptMUzyOj2kLYYWUYFeOB2dsFUlIA0ErdwV4KoRseGwI3PuYYfrGxw6+UUZ+FGCMxL3ygbeBg35NnvgbI2SWKMvRUwt7J3xB6PuY0m5Fdehld8+Y5L+bu8CKs+JTZzvs3Yz5eqZ16sBp7jeXkO6YlN7M9AiyyLNCwAKAtQPLfYcd2B3MQeMOMj6E/DhuYHlIcqe90O79TwD8YumetBPgcjrZogB006rUsYwF48tKFdaAEbjQ14HEjKZrbt5koZXNSzBpEPMnkQm1GbQxtxy6TdDCK5BqxWIEAWD5LvEqF6JsJNTYlRLZREPzv9cu1blh5LF0vFE+mJhkTLrLU8id8AGcoZGHJHC4ZCH6L/FpGUUsoRmC5dCcoe+Ih+tx556zC6FRFQHXtu5TMrB1hfOi5ctl04lJ7qcHoOL8UuHGC9hPPgv5Ieh9EvXAB9CQ+nBejlh+XrSLZN2hiPYxqjZfsLUf1sY+NAhRJQKKdM2yR20iYS68AEz4VLLPWT37pVZkC/D93rsMC8OwP5lNsyY5pnLhieuKR4iY+fPsWnT7/Fb//yW/zlz3+O//bnf42//OXP8dt/+2/x6S9/id8Kf45Pv/0Wf/J/m+TCY+ZyZJ4WfKRF/WBoHsa/cvQrd9CHRpo2e89YaHfhEsVLjScuOD4g6+UB/qrvDL0An2tcYerRuZhZqP8MFi6j6hs66PF8ANpCei6MyxNlf/AyxssZ4nFB85F+/xIfPw68vPzCRcsv0LiwqW//zOi5xMQ8FqnuLUP/LaDHDCqNXkm/Uh5Q8yizPBYDYJ8Mf7BApeUbaNGoN3XmAf1cBJdM1bc+R38Yb+sXMiKnjL70eKavs7p6UeWa9byEa9eC7RYuWacZ/QVyJpC0ZbvqFP44WIBV0xweUxEBREIfmiNqVcW6BSiPT5rJCk0B/LxWgiOGtD9KPlANmtnLbhGy3rbTbkXDuXaNmUv6cq1ApJ39G+2uNb9t+63w0rCCu7jbvoEyN+7iafR5tKvM0S62p2omZRmsUyKjYdeWydg26sCgLPVhvXBdcP5fmf+71iFTylaBiaPlzaIqN4HIKF9qkMgkaNkikx4rn7XJOb/RX6WIRpmxPAMJv0RiC5rBAdvFasfeUDKhEdMCTBn62nFunZceB/oy1dzInJDfQMJvLepX6h4ozr6LDTts7M91hrJdbJW51zXvpTXrmusUmlGKvIYeIjI6vHkAu0/6dYPOPE1sA8tNl3jzgzQUGfa6p2tt9JzC2ug66lp+5qwiXbsOfjTHxkfeXg7Ru14TMWtAX3o8M/eeuQB+enqJJ+byk/NTqOcB9Y/jBz9Fr3rpNYZMjwl54GuJ7Oz0iTzP5ruLfuVlgkD3jfyGL6zUr5j8yiW4Fw11IfX6yodDr+G3g8dFybm+gWS6/NM9CptX//e47F/yhq08y1+xgRg2WZl6o8w2az9y/A44juhUZcQrOm2M/Yq+ftvGvfSCjup5Jq5vfnJ5777qPiWfPCt1S/ahC3LdH4Xfjj1jg9vF0bexL5dvyY/3JPZzIa55dIyTY4W/9O+wRBatR995p8xojFvLXmf5mgstQ3kMR70LYAhaqhzDyOjZNrbShl7Unej7iX3avom7zc+hv/nepG2+x2HfxxjvG03Y7IBNo8EYl4MXv2ItrKKHYMy0g4Ag6wl0RnIk/U36OpDRzXf6a1xgLQp/3koKs6AJiwVpowFkjMT3YVWivCH7SCuQ9mRWjMnv0dD3J+Bdz7FMKjXGzzjKEZRIv8djz8uGJCiASPhHT1J4A7JVM0ZAyXg0ZWFk93CvVXVIv4vVr9Ay9C3CIRVW5Ve0S/qhls3CjETuDSXBmtBJV7iX30xhtYL+UgmCxzRZmYkyGyHaKKPlkGj8DmNjhLWB/UELhQItsxOH5RF45H8YUxU6bdI5eFEiBUpJg0IKhh89tEWL+9iaggnr8dwTJV5NhdLugImMDAeK8jagqGXGxKIyQNo8TjcJ0plskrWwTPH9ojNoE+VT8ffQYcVUdZN+U18Z9NS+Rzb02gEtBHqECKcxwfFgAw1QEcFYJMbivdZmso2bexYoF6MzG8CZ9MCJBQrwMr2xcG8uaqIWFu25b4yUrcqi7sqLkgvcyU0FurY+cKh0xLu6EfSTADIU0llokI8+UrS3eZNFX+yXJXfAX7YYdTt2Su1WSEqSZgZGG0kbjxhjYZ3eoTMmnbqOWY0N49P7En0BxpbPpMWeT+KErwn6QQOl3sbGdWwIEvKmWztYxsBh33HYxLYyvgG89CKoG8RlC+xw/RHYdMZYM07IHGNHE1SCvabeEY8m4CPB9lFMJfMwcFLAs0ekeJC5uqEDN64SWPw0wFgZ1sbNgaAOD+hzZTMX5rVFlVsHRdQPqRFvGinKuwDJ8Fd7xNuPgB+68d5Br6Ct8lZ7o5nO+DhWE2M1LWzwvNBNB6Al5fEDFAmtKiaQ74AyDyS+A1uparMC7bHvaL/qRIb8iS8VpozWOs1iCB7rBD8O+dgYzMBDNKSYUCqgfwontbe5MRJ4005gyKCT4ZHPmqhfbSW62r5+3+n78WI7JXZxLhBnxbnz/zhu6tyUDKqdoeVop9HXRn3mGfbu2Pp79OiULQee53iGb+GF/tm04OX2uTDHYhkvy0tfYp538CJc6f1X654P+h534g7/0ntMoA57GDjtH/afxNx3ec/hH5h/eX6JZy4pPr585NJAfOLSZMQfPnGZcFwuwCfv0zP1XgAvBDO6qk+nzQm5E2027Fm2igwfrFVxkskyVlH2QJ6Mlom+iV5TzPYR2c/YZSauPO1MMzZBfrW5zOE4lryGjNh/kJOiZST9dozLt+h371PktERfepQ/ZDJmPToyO2V9WapssZ15iWnuYX2R8CoHRSNbj0SeMB/2q9He1EOd5mUO8czlxULaftzAC9MzWGhTTMSi276YGBvqzOhiv5/p98LLljaevQhBrwUoz7yXTM+Oy8sLlzzPvKQZP5E2Bo7dR2LG6xlbigU56inq0E+bHT0SqMtS8cJ4iD5sAC2TPoo24hYt/ElomIBkFhJ6y7zb1v7o24zrAvqylJ2sw+pV89a1rkGYcgr7txy64ufL0xzP+MLTy1M80Y8n+nqg/AP5fZpDPRIZwc+Qyz7DwuD6W4A+HrjQL/APo6jAEmsZu18I049QHnnn/g3wPbQxLuLhY3Vyhbqh9hIq1TqGDNpMonpMiMqMAM5aHmVXhnJN39e2Cfs2VG9VofhhkHfd9Rm8lhSLbkqCOoTfP/YdlJ7X8FsQV844V2Tam+Ive9EufqqvdOye2UvPoR+ctl3Me3P2U+zzxfXo5nf6lLCcOlfr0l7tneyt9T/Csa+OvwF44gM7PuzgvOYL94Haa9n/fGn2Jb/OItTRn5SjDegVOmqHkSJDa+aJfBJd1WFHSwghqA2bsnj7lfMNiu44l972HfnqbR9GI8O3Dxp07VlnBNJvhDmMLcM15o4eHVu3VBfKsP+bOrhe6YV81GAzpBSa/Rbaw3NvvaRzEaGN6uIBe1m21Vg/9JHqNznNzLCLOkzo4Tr0wh7x8pH9gvnoHF2WZcxX1iT5Er5EXzXWBKhTNlDPYa8hUx7/htpEn0xr7tKZs/W58K0uctZ9LKs+58wLZ3C/resfr//8+R/x5fPf4/OXf8TX+oP2X8I/JP+6//29EX8J47d0LozqW6zDpzb8XN0KKs2YY5VhgDehBYwxPPqZlz0DZz4YCpzdvQAAEABJREFU+VY4nb/VO8eQReWqspUNNs6JF8bh7LeCXtHrC/r6jSpj4KWPl0N+q8bx8T3Db3764Yt/wN9f//398+/x+99+D9PCMvnkL/s5tvTn/mtMvONwkXQWXAT6wc2JdyDr6Bf6w1W98EfrF+wfcOzW60p/TnH228LKcP7Rhv2jd8FQg2SPSLbCXukaTwe0xf6jNzwC62IXbSi0YclDB0r2Og8RvOYqMoBP/uG/F2wrho3J8JhGUvFS05ioNCAYOktQwYbO+iR5daaQJ5yDdEgKBXkHyQaoAQ9kMntW0h0USb8jS5ayg6DoFTQ43yLZP1Me0JIca2R7RHZUy7K5erZMRCos6LQPHWZNYFliTcAWjKWPJXD8/FEEshCGrsg0hMbzgzq08UAd1RpVW3Tm9IEkPTBF9gwYbqgWIAU8QZ+NzSp2lBFmhutK99ILPmWFPzBSFAI1owDd8pTYYCB/PLX/Y5DhN9hk9yEMdLAgqyEGUN+zXRq/Bxy3xkijYSSycDrNy8bJZHJCXXfiMJNCj2pJg1WNBqHZKTqfHHxscKLBKgj5hnrKGljZBHe4eDPRq2MlEVk9d2MtFadyA/qOknvIN4Z+e8yPJm+kUfMhe33HQJ2Gnv8Mh5yyhYF4EFtJZMmXyEsIb9GgNoqJk8LjeUzDAQMlEm1gB6vYSBEyJocdr2wstRGzqbjo1QAyS2CppLEjSi3ONhu0La5cBFUdxrgOHtpfOBZvcN0/Yb/GdisfMoYDKhlVdUhkrmAruJBdqCuGjBpf+UCI2qGpazeJsEotBo6taUhvngZfyyyelhkTC4mHbONmespwERHT1GNZxEwMyE/kJw56BfNAXlwr/Bn23Dgwjv5hqLEw0RZNw9LA6G/ZkqBs+9AX+RL+ABOoNP3csOkKXwE7rgegWbZpM4QNm97bV4fR4ghhgcRYHPVCOx+KoN5QoDzIGVfy2ORWDhtnNssVPRCAdyCPaqZJ8Zih/psHPyFfJS7CpAc/3mnfPCAVku4+gNbJvaXJ/wBYlEa7PDSw0bGt/HiNuhBSV/XGTmewslmf8NXbhs/B6iSgr/Rpg+d77Hbyk0x5Chtd2IEVNrWgbSOBKlBJQYMLXmWQ2vMQKKT/dIDuRGs5QEZfSmOBL3oo9KVUPyj/zI5NAL6alU7yDBj8DamCqB6GFz3QhqcIFbRIYtipxyaUjRg4BviyLyP6/YTsiTZEtVvpZL4MtEzkZNgLAtoxPLDT5SlMMTYt4xb9aDNtHxpx7ws8YF5iLjzHDG1eoB0g3xdeAph/yzQzJ3ss3fiObtkBeSZ4QNUjTtoq+zJhTfeOvJ3PyydfrMXLy4d4+Qg44H/k0uDXj5/iV+NfP0H/WBcKz/A88xJe4AXAel5cLftFR0duveA1bAV4MBBpwnqwjXZ2zBmE0GpFJ5DmWCjr+Vk9AO1/3HV65kKg/mA+8TNtv3AJ4OVI7xP2pQ0bQ36KRp4YsYwTfug8dF749Xo/AXee1GHYv6PzGus3sM8F65QuqZ1A2d+YduYl+iMYnyz7UmvvTN7GukVyaCn91HFHHSwm9HNsWo+jLe0yOTbwTchdGGfz2eHNjJYZwdMMaI7lkdB5RkRmw/lPHNJPfCLurzGemefn6uca62kbYK8btHOcKBN+oCFNrOd1P1+wnmMPf/3iwhrrS8KJspW1xBcNMcquvBwgG563a/GV97WNac9EZA1gtSLNyoqOF9aVlTH4hn7+SsQX/wcwXn58wfFvN31B/9PrKS68bLh2XWxT+ei+IYvHDhdaRtmllc0hFcEY7A8a0DahFcVOp+ZuSYQcNNjQEn40Jq1NiSpTMXwP3PgWRdBGmSF9hlohbQ19yd3SV0qpUI/8lSBoO4jq4dDCmLrflw6wIoXGCEnLkpnReo8g5pGE3si/tbXz7vzF8BhUR2xHPlHikWF63WPT8gSrB6Chht+KaVlC+MKv2JV2qUTSBnfAr54DHVWZR+jc8fFlXmIinpSDvyN9+BLzVF9y3IUXGGd8RRwvu6dX/BfUN0B4kdePbt+UWM+hf46XSvukLqj18NArVMVvbYsX3A3f0reP8Rq+zYszc2Bz/3P9QMxRXjF1PDfalvVFDZkjrG3lh6fK8d8r9rmwV1u3VLEcmjKsV6gCg8RWwr9dEsxJNEaPFX20xwl7aItXLhu+sHYNcJnAxUdddHipALTLKxcN9StIzDH/xpjpolNPOafTN9aGM+vBgDILXFJUG1++7n/zhwsL66yslcxN7WXf6tyBXtqsfJX0Sr8OeL64OO+h2dcNm7vmFEhbtmEf7XfBPo75gSt5qmIQDXqPNDG5+4MtGekaUxYepg1jy7jqA/4a9Im17gKM7fPKuW60j6/gLxvtrDvG+GDvm3TGoQkJ6kHa5ANcI8+uj1zuaJeNNYvuPnBkqbxCPFN2gs8/bl9/bw77fvYii/jMuGrTWvfgOYtv3+Lb16/xFfzj73+vv2H3u3/D7nfSoMbUNZMxKTvSxon+3YDMV3BinG33BN+ZOVMXRJ4Da7wu2G7FdPu8d8rvNr0wNqey3bdxwYUsx+dKjzBLuG8trAl9mcP9uy89PL9197jEXoAHf27Rs1UcrrzMKd+lHPMrNtmYK9UkVktBUPVIU8nHWrRaIx3yO75jPqz4L8CftJ8+pq/RIfgPqQoCZDER/WWMmVNbYdBz188Pxl3XunvvxHg3lIGFSoQjX+fUZD1DyWOPpqTKq3/QVTr3uJSnFIXoAG2THnpgSXVgHDawgrNgnByjE2PkmIkL6Qu2EldjBIz5t7J2MoaMlf12ztBNWjge9OcpvQ7SLd450VP9c7eB/a+0Kz+0wQ4vbTpHiDDHyNMh0oQ2zEIGdXRzVNpDnWokaUrT7Oq0Qaxw8GQxFAG+x/JBO8KbDjshb3ruhHeRekvSRqhp8h0wkg9ylPUexVzlqI6OPCTqqaIyQh0gyB5GILk/dORBcJjGuKkUQGkdZsK02GtVRE9VfuPwVA6Lg6wM9gp9bxQtGlUnNtXOS0KPxkbbMqE/AGHVzruY7P7Au6e+i8bYQJYn8WfjW5Z2fpxWBZjxDiyDvldcYwD+w0hHDGk8ygZWLnTkH202+llZWJNEPdUEuT0+eKE00/KQRlajVj22WYl/HlDzOyYXLhfWQh1GziyQB/bF8thEK36l/DXqf745EfMCMurC6+bMRu0fHv3y5RsbrvhKfMcrG8SXV/Pww/uNg3Mdelz83ZhZ1F0kXNyrDfKmpY2F48R6uA44Bmx4V8bDhbQ+aWNBvsdbbaJOlPI7eN0kD0hHEGOqEeEt6+ggVyQzzobKdpaxKCij/BRaxZRXLavLU/WD2bAn3kTjq+OOwVuQYzwd8IoqW0HoIAmRx+QAMikl/P7RJ0QxWnwwqt+u86ae9IVOyxEqaxsN3pZ5n7so1IrDyiS0K/0lVSWwVjOZbeQVJMhDiD9CVqEaIBu9eGJzHQAbG4KHDzcHDz1+UubmWJ8m4WvGJ2JfEN3Qq4xxXX8KRqjkErNBBX3XBtUmARrYpV0jkns/KWKINy4x8QXrCIrroY+JATpINs+c6FGlJ2yCPZKYlwI3Xg8S40Axx8KhYplY18BUSA4eoy4VsVnG+EEr3BCNMRIh2UE3HDwt8lbXF5HOy8dsm8sSfRE95gXQzlwXGnP0int4sFF/GozxQx9JfOffwwhlh636Dx+xNtxnR+lHVUce34mKj77YRlp4w9ERqC3ogQVZcUISRTVBvgoITNrm5n5B+6WLotQPEZXcY5Tl0WboCv9YM9a4cODTtzb9H95qB9lv43uuUtWw+uWtX0kd7ew3Nvz1gXleYup9jEWjFN0zp+j4iOOyMCbjJRE+yiagfVpmTJb1hfGyfo9xWEnGqQ9QrowJ+UgOf+yyvu5YuXY7Ty4c2u3fcWi8ddEKjZ5k0uQEGmOU9AVkkBYkKA8iZVvlDvkOdPjFyE855CX9DJDI8BLIudCzhzp39O5Lj/L/qcMG4GtJYzy2s+1riv5UeZTw5caXu/o7HN9OceIQWf1kbbjHF+iXOjDWAZNLI1/eLNcOZw77xjeQLxqx68YJfuFlkevNjc8DPAdwD9/Dztf6UMAzysGjnPr0nv3qy5fPfIr9j3qh+SsvNn/929/jr77Y/P1vYf53P9nn0+7Pn3mxldeXW/ZGX/rP7J8rh+GTfsradCnfZkphE31ae4QDg614Kuuepc0wU+UrOArNULDhAPrHASYED/PB8kJD7B01HMjgodTwEZCOR6UKaIDO2n3FjivpDf3HvKQdeFDjqFVtZflIY17gN7tfS1NHx8z4qCM9kzm083Vi50aEem2M+Rpn9oAvnBl8cTwztx1Dx+yOrV6uhlzSCFc/bXwlfWWMD/jy4doCV+mM+tiLZCUYD/jfyoGzaFcuNS7lH8q61B50wZVHOZag8pBTL4nYSR/VXn6TwXjVbvi1+q++8PKyvNIfy+W9IlPgEgjaH/SqPqDDlb1NaMMVORv+q58e8Uivd1so6KH+howNGcYrbRmj/d6Q0Ub/VvoJLIfXtVjIW30stg3JA3WmguZojbE0BSd9VR/37BMXFvqP41iXOZ4LD3iRII68MRcHX7hE8H/W8xLB+At0L3c8P565bPWbJ9pt5F/jG+dL/ePL/ofnf//99/iPv/4en//2e/gH6KuMM+srl0zfmJffuIg6F85xxpba83tcsMWl/jaQ7XlR5cXV2bPxfjlhHW2jNTADT7L24b1MNPde9+FlmmOZZz6Q+BCfPv0af/r0G/gUH/nAwg8unvjwoMCHEjOXEvJPrKctk3UYkTwcVcrUF8ZkfRh322YwfJgxGUmd7Bmd+r3PMT/P8cSHD8r/wIchB15If9z/ntyLf0+uwAcYRTN+iuengRndlZfIRHzUj74ErthuAzWJKLR9eTt1rDfPTzH3Xvoc9Vb8/gS0oxforv/rvras9g+59ss5XL5n7/BjbUwR84wUiY13S/mdb1d0uEqDT12O+soQVKrmGZlgU9zTRsiizQ1/L7uyZ9ScNGYOr/jxBkomemx7GzbDsQ0Bpoj2h2K5yA36EbLcI2JjDFfm2EZ6jQ2dbVf9xdCfMgTX2k9lciVPvjHPNy6LoaIvIe1EjXnLjAk7Z7Lmks4YP4gK046LfpGuzXzIk/JpCPMwUAU5ymrEA+RKiO2gCiY0JEcnSxec0jnuuf3EOvYeK2uc83/FjhtYsaNpYd4+1d8rQp59xyjVXqmVJvXnhj6mD6iDacoqsjzDvrfMaNigZUbG/gN72ZLL1TfvisyhY/+oOYx+jvPGQA1wOYVeG6DjN9WGVK3qGicG5QjlH/Ute8Rut9KDtO0jW96jrlqLI/8Ye94adrn1bC+mg3vqfaTs0se22AMdq8rTbmY2DDsQSt5rJzH2owxVSOSOiVhQAMd4ygwIc/AKgzxCBPFEVDtvZd0ccXCOsI3on4XV5humdwbY9bnQaSeVG/VlW5l0a+HKZP8h9nr4dA129Qcas4x0ZzUAABAASURBVM/xv2Nve6PgR4C886IXz8jslW4RlsGe8QMc9vZw7aAX4Gu6dMUIIX4YMgiPT8oZVZ7Q4TWyreqOjv4AJ+PKwfTAmXSBg/gZuHGfoJ188WDRNv+NA5mHYjdkP615AzfZHcem66b/lcsfN1A3YDdR655q0fg2fh+ayx8PyoN25tB3Hgukut4mpRPqwiIqNuIVGAvTK+YGDuJ7sGDWmDpAyOPkhnGO58qYiwsxowrvhv88LhgUIFv+GlQSeKIGVR7gc6+yu7Z2BDC7Jt/RiAcWFt+lT2yIyw7S88QBYWIRW+BjAWfwUjh34E/gS5jzryUlSfM7mkn4OvQ+9ThewiCjsrrul1GWszha7iHDg4Hw2xCVX6jbepS/KVQB9AvLIkfb7PCFAwz7YYPi+z5I9RfqhuxnDiEDc4xvY8yxcDiRVjE8yzKH+h1wDkwTkkSLoRtWzp8CPVIMDtjIjKfIJtHnzRzDLjwIt1B7EVf02LdW5fKlQhUGm9EdjZIWveSTzimyC2rkjpbhiQ4WeBGwP0dzFeNTtXBbRtro0GRUT0QAxlJ/EGlbotqb8KsdNJQFpQwoUvnBHKixhWy7BxzXwQOFBLOB8YeJMYdiIoJuVEC/WqIL1AaCtBFuU9E9oIIPCPQJ/ELILilKYFZoYJurc9D2DyBstE+4z2039jq0cdDwxdCviruGCF82Ntb6oTx1SiljBO2PObFnbTowbiSKtcxo2HjBb18+fozn5xfwzIH6efhoT/jaqCOvQoiNrugs3H9W1i9j6VSoyEotMzpj1hmzZV6Y/8wH/N+52JkLNQ8n2wBUaJlYLYMkKhLH+NFWLIIMJyns4ia/Xk6sn6e6vK81mJeiv+/wEsPL9m23WR12eaGSpt0G+OScF6qRfo3xtyqQCZ+Xstrar9njElgVC9ZD+66Z9P22dmL/C4fcR9ieh0JluNa775zVZT+grPBrs3FAvDJ8ggbobh1eiCHy0B4+rJ3FYxvu+UXjwDl83Up3lG1bhjHGDEGOvrjEb3VOcMyUeaqX10uo86l0W7koXmMjveGjK/0dgA7tLNgn629o8KL4jYufM3vbiQskvwWy8sGLfS870Gd9eGC0XX1UJmW27zlmI21bG/0dsO/oZB4br9i9Ljbgc1w29Nroe1B+7/WRaiOBC/GM9PtwmLuoJj2kn5AtSj7t2QaDAI8c90iZia9OoDF/ph3SNvRRL2PXGVhi6gl6TPj+gew9MtlREX3iRcxfh/nqhRo+7MuitLINtnasHauyG/5ftsR+NT6Ue17xHFPgEukM9DEHe+gaTimzBftUsuhvzSXOKH47zfNKgbPNF/AKLGckQglNKVlJUyQYT/RQXmWOgE4noIM86RTiwmb4Tvk9NtJ3D1TffNHlLFbnMv2JPnghIbww9WX6gp9qE/URR3Mq01LFtPhY8Q/Z1U913JnVa8H2Cy/vB6Z5iQL0Kbviyk7Wtb2aE2WrM3PkxIXdif6ggWOB7GtxjwbUwrF99IujnWW/bKhLBy8hyD8RfwDPgnydD6bO+rvvb6yddeaRlnP5UcmmvxOwP9UyeqivY4FLQSpN6EvWGMjXd37TN+ycRDzWIfJpyZKRe11sQt2ObbTPNGWY7thLzB195xmd51ienjn7vMQTly8F9pYZPD8/x8IHOQu2Fl1++wQSuS0f2saejp/9EbX2Q/MJfhJe25/6FMp6XoZs23h+eeYSyl+t9duxwvQPwF739IKe6PW0oDeY5rk++KDTtIJvE9r+im3LR8n7dNuH91kwZs9Pc/i/N3bylml/65y94AP+j5avXO6d2QNW1rKN/XI71i6ZFRr0vx5sTr7IBLYvr3VW6qzoch/j/dREvWDnDGUU9M0I17SVNl2TnddffD/hctBvdf6Ny0P/V0svE/1w2/l/wse1u+LoImbI4QMlU3sgV/3hc11wTRa1HjEX1AvVebLqOk5i6AWZZ2PdrvWMuey8cn+0bVF6HvsIe4m01/pw4QuXn+zRrgmsSV6IVhnrluuC65+y1GVVP+3keoKdV9aajfwm/QD5g67Opb/rvf2iH8qp9yJsfRU6HmOB+sMSGohUk0CMkQzppgVJ3022YJKQ7jG+lZTlW9rDPbliaiV7QLz/sS1BuxXt5epi0tiRd6XbR0VOkwMjJyspSPQBM7BVMn4KJG+/LTRpXKga92CUUYEEYRVspF3Qt7IX8oyhVb5s57lh41J5HWcIaFWnao+AWjRPaD0gNcsWhDieNhHSf4QGr7Cqsh2/Fb9aIVQendQRUQzEjyQULStshC2TMUwGC9qebtBvzy4YrW+kkRj8SZ1kAiaDeUPlR3lL4qqwx+Qb+UeQ/fFD24+D40AUoB8HgDfOrZPj4FvhbuQyjGWFtQao6innp7jS5e+xIvsR2/AuPI0H5exlgYCuYtcWHdvcwMv+SE+RLOK9Z4xPEnpM00jXJGGgqYxdEEToc0slfKKNOhObkBiLMpuQGxGoDYnYX0sQ8/wcAwuxYKN1U+oLm8m8Y+ETBWSwSYyXohdejA48kR7wxUk8+6kGL/ozG9yMrA7meYqkX+qMScYQHnZmYdrA1cMbt6XlvKYLHjLOvNwAFjwPc+9RLy18wuNB8UAdvrnEWpErNtpiNGx+wDzggYxGriBDK8rHBQoJHsoIGXieDVzwlTs8WCr7eyhw4Io/MO9HO7c2wjmJZOULeYNZcoCR5YFhPLIUKhh8+NCE7yydMcO2KX91aFQxPxXPFIvjyXgsoi+M6xTTYz2ZqTb6sdLP97Dvd9AZuUGUSzrPdU/hOC+2I54X/EPfeQ6/USHmp6V8baFsWdBNPuKOPjMw7r2HUFai2z9HQ5FG8wdKNWiJfkC52CJzIi+gxcDO+YOoDVoa7WmTB6Sjm1mTxgONNkwl7ddDhnRLWiS5h45kHeZwjs0FG189AzfwFd89kb4U1nBuFBjfOnwRj7FCCmkGjCFhfBT/E8C5lwxf2zPfRzIic8i/InrD59le0VEdfAkYf++CF1L022r9o202Gg9ZbkAF5BwyytuZB4jdZwCFpKiF/KGC1tGc3wF7uf6xKYXAklQg5CFxfxSOLYswxGMTctKBulRjpI0rQgfHAC5aiULgJxNKTPigcZKOMeNko4Y2YQ2g3xfGSbjGrOSNfXk3dpw83G00JKgYNtAyo0/4t+gLByH9scVoR5Y0kLXiNlLhzyHH+ECNB2ulh7+x/n2pT8C/8vLsodb45Ddt4JHXF0hfJAtfOUhyCH419pD5HhxA5bOOdR2v0oPOHO172HHNNl/9xSfs/4ET7Z484PpCC7xYUZao9dODptjtpBzbeITDWXkTYCtfchzeongMEtNh52QMXUfeYokZu3fWhGSsZRebeh9jyD6k8zj+My8yH3ix8X9k++XXX+NXPjmvNC+pvrBa7jpVMujD1f5yGP8muFSrT7x92cC29YEIseNUaS6MfBkRXjL4MuJ4Gfu3Mz777aLf/RbSHb87ruAt317OpcmXAj7Ay4EyR/4rPgF48fpyw+eo8vr20p3fiw718wLFtcixr8st+nP/EGiX9flrDF1/j7+h09/R9+8Vfy7Zp+rfOV5p8zO8v//+t/iPv/4H+N/xH//73+M//uPf42//8dfQT9VF/o1xwL3w+mS6M5AY9u14MzLaGaYrsf7ieuPa44uYL24XdD1xcfKKv9VZgHRdwLGGrZz5VuvhczVXWTO8TNMfxYn27bf9H3gNY2mW2x4asH/jiOjmw+ooySRakUSmmdQHDzT6I5G2lVP6oEPNAfzOivaTN5N6Wai+2I+Hy0X95Bs2Pduf84VljJaRZ11FD2uZ2oGK6nuA2YJylEFPLBytR07MB/bgGfTF9BzzMtcalZw/WZiowApOO8pxXl+0q34O1NM+2KdjPKpC0sI01jnlPXm5ILhoePn4MT6+AOJPHz/Fpz99ik//8lv8y28Dv/kH8aF9pPzlxbPmOGM+c3li/uXDx3j5+BKWW/8j/OJPxC8vHznfLDHvZ9sn4sITcj68xAuxMp6Ra2z+Gdozuj1zxl2AsXI+optyCx/9Fs9vMdr7lfZ/iSfaeqKu5+qFNUVMxBNrSyd239JmGz5XwO6V10Dap+zfx/mMc/kMnmj/iQujF/Bc+IVLHNsSH+Lp+WM8zS8h78LZ2vYa7WX2YMIoucBw4R+BL20F5wjNj/EvjghGiOEl7BlTV485JmTOQl/A3s+C9a/+l8qKP8TLM0C3Q8cXbPkEPoCnfcxeKPci78V1knqzmPEt2pnmOfoE0LsXlqiYdjuYBfYzLWZ48kBO6Nx2DN27tiy6ZVP0Tn+gtaTcXraoH6elc//sHPcyyG91fTvHNy6m/Aaa61vNLfb1Dd/WhlURGYrIkSkbWuaaU/s843uF/8r64hywnWKlQstkWESvOMlDpngb47NfzrjG+MFBgXcdP0gYFzvf+GBHfKmLH3+rwgvy+lB930vOxFWPdeFMv1b6pz61vnEuM97QzdgLHfU+4P49yvATFLc/9sG45jT9utA/8/ruba2hHy3tV8ZEXO+sLRkX0EG26MBxm5Y+fJwxdDz7skSHVihex61h5ShEnbfi7c/uvBt7v/0T7k3GK+O1omP15TjeqpNQpxti6NeIpSVNwAMRQj0QeKQT3Z5qe+RMDjuuXHyvzC2AjU6ecQRr9uv5W5zwK89dflmiLuncjzlruc99Zo+sffj16z62326xe6B+6FovHO8D1r3hcd/mnGE78le7rs83nEN9cqstS+uI0Zmx2VxjGPBUX328YMwrHXLAy0N3ViMdwAEoIK/KnQkWAuxaTt4YVI2aGFeYprgenUu46RoXKFGrH4Gi8dBOGZ/cEZP8p8+GMw04b6/474EfVEXf0vW9AxysR8N/ED8WHdWGV5d1SrxByxy2yh6tD0zQkoVsTJyErQNjFKLsJo8ElPJYyQMZnUQiz8k4u/ky0WY2tgNPpJ8eaP59jWWZ4z3csOeaoEvMXOa4CbywERww7zdJntlcn9m0FmD8zMv9IqSzyC+H7Glmkehx+6mx3HCfgZX8ysS+MIn9BHQc4M5xOuGTOPJr4TU8mLrwDXypP6bnQfpLTYbPdej0AOvXx108vVH3gDL89tZ6JaTpEeXGeEURCbB24DKkxiOfUM7Kp5NnJziHsJpspG3jxEbitxFuIO9B7Y4vLN6ARcBvR31DX2N1rQst5DgHTyzcvvRfORBeK03/mY8nX8RqkmMDNgcXvsHnjEHdbIGjoHB5BTE9w6ZXbDrkrHFBd+ecL2kX7GyZjM5Paw3fyTj+WXbHo1dvjNtRcqTVQ4x2befKS9QB89pQwEFlViPYr2DkIfmU/9qVRnf+M0Br6lLJynco8wDlR1/TAS6b7YW5x0QPSXINIK7Cd0GZxOBND94xIc1HWNIS+97lWRsLspFsoY1E+RkvBrXJME4bvuDc2BhLrEZjrF+mgeu3tCHHBn4ESwcdlxgJnZ4UahE2MB45b6gE2tF+6eCIjttzAAAQAElEQVRBxTR+6YH/0NMDhbq6X1w5ZAxQj8OE412ofiAQBSpfSXiIhzNleFBI1r7v0CfKMnqHJ8HkSwX51sN1bpqStQV60puGeeIRtIEeK/AA7LcZCrt968Bw0wle1oGN/p2Yc+6DXnSZL9tDP74N4ydxX3ih9aXWzdwXXNcb1y3t4Dg6t+sTReZ6bdrMXw8Czl3XjLIf7djWWn/3Z42iYcPDRlfsdmEvrjqsgcauga9e6Oz5DR756Tbr/xRzX8J1/gNr/QsH8g+8UPQZG2KfBIHfJ5A/MFl5Y8VFqSCZH/I8ogoYL9u6YjNhWqthNu7RKJSJNvKGJuUGm0nHi/1uAimScXQsjRn/LvpUfemUF6qM2upNFOhnm4Wb9JFIyhK+gSkmZA0s+yG0xzQDZE+7ntZUe/vj1DAdlHV46kMNXmZePv7CC+cvMeKPxAD7uhfKl/Bbx7rKqXGrsTvXAcyDnePur0G4hwj9ocC+8MpLyNevX+Pz13/E538Qfyb+/R/xu79mVp9Qm/87lyXgH3+P3/9B/u/AGL7Pgjq3vdBDZuELlz+ANrys+VIXRJ+hfa1fb/v8BRnvoK4re5IvE+p5Zh8+v57Yw17ZYwE+rd//zoXP73/9Pf7617+Cf4+//jvxvxP/9d/R8/f4qs/bLnrI8///X/87/r//8/8X//Zv/5/4H//jf8T//Ld/i//5P/8t/tf/+l9V38uyFd9Kxqx8GPt20sf4GIcDRAI2JvpY/a7YWXu7J67M07Pg4uTMPuxh2n245g0Xcc7LOiwzfzxXOKess+5r24bgTccipgFa8ilKbMiVX1Qd8sbWWZm3zl/XQvOjbsMlDmQk/qS0lTnrha2wjmvoavt7m3BSb/fReY5FcP7S156IPc/1eYEn6wyZPSudzJMO9MWJuOVOD2IbFkkgWlCH9KM997RUZWTVM5QykMytAFLbXk5UerRM1uIeSey4iYX1aEHXhT74geSyzFG/trz0mDmL9mWK3pfC8/Icoi/mpd+hzMw9Tx3rFvgg6Ym17sCM/D71mEQnFtAW8jPn0E567nOITmy+YHpe0GPC3qwVyFxYO593uJYOePnxEoP+FIsfeCKzZCw9+iTmWIi10XAl/Iex3YD5QmQNQEc/687IeeZi5dm/X2eb+P4LsW0+m94xyke7nTrWtc1kXa32kLsV9jYfLgCuzJMrOoh4+PGiSihH+y30R1974Vz/4qVZtc169/Eja+DLbe1Tt4/QXmp9pPxFjPKPpD9SduATl3MFLvmkvbzAZ1+pa1v28Rmb31Dl2HnneYHvhbQ4bOA7yISuE+8o6nzHU5RdHI9lid4B4zFpI+ZKB9k6fgq0/9xjBpPpojM22gdbYUWOKKwzpsV+lmDDk6Owc5POaIQNQjIHElmdNrVrAV2XRzAn5nnBFwHxcVH5RN/dt1+IH/H08lx7+zw/xzP8C+9axjPj9MRF5BP+IuZ5qvk4dMhwbAlH3HA7dERFvIRE21M7nQiGrDJL4Lil6VKVtUzkm8ySaQaShOK1jnAv1Nc953vUF9IH2oj2UN6BK/aWk5z2ppyUYqCzqkoTnOHG2rnWuen4lhIc1MihB30zlSoHTJeulpJH4TAa/STksQgB94fGecjrCUSOv+2zhtdZjznlO5X7wMqlfF3ksV+OC7yvvLN+i1f29ePXWuvihz3RM2Ht/bzP/VHsXuW+KL5ST7j3fmbvrdj9nP1Vuu+U/mrsmffTAnu4eviOmS4+A3TChxeIymtIXg5PwE3fl9x134wcBq1+xG6+m50vaOoqUVo0Q6xZNmyJnXdIF1UHIyK7jMXmuZFWvsU/BqannjykdhbbBOgfYt+00rbfwdG90RnZjInwAJrCL484+CZomSwMNwy+TOoVGuwN33mPgAb+s8/eP/tIrzAqNtplJPHPEBZQHmV5dDF2Y94RxFWs/Jo+lYuo/h3pZpZM7iB69yRyO7J6n0Iki4tx70v0ZWAmHphjngSb4ALk2ev1qccCbXGRZfHqlM0zPGLncQya7aujMRjjTjieQaFPPJgMW7HB+YJXhyh9mYPYxqQ8fMxNz5e+8lvoFSOlnjJ4pSpIjdoqeQ/g8eXReh4yPfzVJOcAaRsbL8bCw+dlf6GTp8CLWh08uaGv2ANofVvpS5y4DS4aZcXLZF29vbcP6LkK09BfWSQOXmNfJFz81IkB5Uk1H2OpnXasLFIDp3HJywK17fNO+x2d1O7ZkYHdDxpC78nvUtgdATyU3NP1osycdF4fNjJesYu2uuPK2F0AGysLqhsEgvZHPWgdXTJ7eGj+Q8hDzZ95sDZSH2MahPPxaTQE8PEAyrDUWJg+8JjHvDWj0J5PAOzLexy1jDPqXxKKhiTAlII+yg3/CNSIwdwGm4YHWH7vEk46Sm5h1ancj1K7OPWhOFEmK5340B1kkADDaJz08UgbMkxZt5mArxWOMmVRB9klKw+6MWUUwW7Iukcf8B3X9LsfHXalWKMPTqooiPrITcd/wk9E5ZFtcfGSqJgAe+FqnNsYNdK1eRN7GKaV2kUs9wXOPfBc++E6DhfOQ3BiTjpXv3EhOy6Zv/BC/K1ejMvP2c/0sw0+N3U3+S+8XPtyf+IFv174lMscvJyHbOfxiU+OzLu+HLjiYSvy1gtzlzXgDLx0fq1Pjb6GG3zt1/Bor6TvjTk8sZ4uHIif68D8IZ45NC99rhezlrvNwrhhFJ7dRKn/lx80hiq/A1Q0GrbbsJvw4HPYD0lKpV7bL2+manPqveLOGp9g5vBah1Re9mbQl4XD9xILe8IiL4fipc8xzTO055jYJybKpkQe/WvZw74GuhbUW1gOWh/tTchQXmc/GujhHnQgJ/IL7cgPOrp12unLFLM68WI5+0LC4dqXoOeHw7g2feZFXFj2J15qPh3gRWe84Hzgk3vt/xi/xBNynpD7iBma3zL485//Nf7853+JP//2p/gNKPO3T7/Fp98+xSfkVh66ZTd8+lN8gvbpt19p75dw7Bf6vCxzHJhIi8qXXej33GOZ4enfY1o6Npij9nLqztpqxzJlTIzDbb/IYNwHXI+YqfUY4EXhWAmqVFrm+nOz+hD7k3NlgNrMGyYoLFfOj4HfIEGfjfHjEkA11rxLYWW9uO8pF/a4FZzDfdRLWOeSsp1bJ+cPF0LOI1Fzh3nnPivPpi5DuKqPDlWz6IBGJvV556vYOHeYL7A2bAL9XVdQjrmCiAw9k3706DmFL2LKWWn3zAXVCi5g9cxSbY+mbS6xc99tPjsG88J4Lbz4PcfCi//Se0xA2yq3QB3r3dLYriVK8ARxy0T0gHoccP049kj7U8pbaL1GgnpToSMmq92pZ3Rge4eeFS89ys/Q+Rk9Z9ai0n9Zoi+gT5G9IUfBsf/UyLIGs77QuPqsrJHizMuU0OZrrYWO84B8YheyR8oyecSkWdjN2TexYmuxYXfH/4Y6053iRHzizHWi7csB9DmBqrf7irIK5hn7SiP7GH9afvOUDm8oZtKAcYmCYUJKcyaIKyK2rACBBxtWjvpUsLyIg1b1pTXLoFHWeo/GmE3ZqQsHNH0FAZWX/UinZRN8rccxrsa1bjJ+nXEUmY26Ez6ezNkk7iAj5aG+Y68fLPiC66VwXZ2tn/rCFCWn0xaYHpCke1+qXJ6RNj+QVTbSnflxIJVdWNCjD5SeHd3IV7voin4TbSz7OthZN62bzNrDFhtrjOPquDu3BSsVXhr8OKJEKQyMsTWVtWvH1s57dV/QZ0FHoZ4z++DMfFiWOW5gT3lhb3i89Hl5+ciF2wfW9oHah+B5qsugl9pPDv6PXrixlyzYeoxVRs+MRI9Cks4ejqHztpDSdjTiKWscW9KfHS0PmvbLqHoNOfLb1zh+hmW011bnkgvrMecX5tPKmclvUZ5N1/sAdObMmHumD6yxuZayvvpeV+9ezF/3hQNFY55db6B9hwKVh/XJl27EWUQSP3mox0MhIY8Di1gWYvpCgnBPw6IeRInMxKbOI/1HOMZ9nmJmjB3X2XFlPJenp3gWHzgLGEujzC9fzFOP/g41Ng0b72AwQl+yF0m7NA+JHOlGhhRdzrAs8WXRiXufb7JLpofak4dPXzJZ1M77hnh8m+KrN0ncMH3xxdQbJHhcgDUy7exPo7F69jy2cdnGUPIJJ0h9i4PBdQP2U1TlrDWRrqyNu5XL0tZX1ANNukCm0VFq7AWUtKOoahlYOCxBysRA4pwQ/g8f6iCL15B3/EqhTGpFBoP2Nmy0JoZ9En5B9NPHth6BcezenV8BP0NxtQofg2InKIeggC4dRiZ3PInDHOn2kB60qjOS1ZmWGQ2nEtM0x4QDv0WPifKpLzHNO0wXrVfdaZ5icdFj8fLm3o3gmReAAoeEZZlDdOKJSVFt5dgcXESz7+m+RKeNuffoNyfP8HdLRTIKUT9MXRxlZSG6cPHhAfCE7xu7wOwdi1rrG7WA6ap6kzFyDsoVWR5PaoxcCBi4xC4Teh246Yjelh3YpSAGnahbC5ixixyL3ZmD6Tc+LfWrneKL81A4F4l92fPlz3jwvnKzDJinX14/k/7CQntGtTXqsot+ruCEXPHqYUac/Fsf3+pX6ix38d2qX+i1D/qh8/s4yiZJV+6g++R9pBn/n2K0NzbXK3qbv6OkqA+6UYj/VqbI3wXy7ES5KikN2Le6UOCAVjGFB89PNb53Cu6HxwrgqD90J7e3Y1ui9GWkrQk7c6thulZxiSbgwZoZN397SFrvO1Auc0UU0iotaC8ypiSwDpsbsM2gzbeg0VFswyjRMkklfIL5lS06yB8iqI4G1OEJdqGojWmirmg9JuNHwJiFFlkyp0g2zkJSzzQxA8xF2lqXLeOgf6TPUS9q+LJ05602pufVjyGzsQ6gexesDUkbgnwiO9WnwU7aKOgFudtTprsHnDG2qH2L/asufHhZ8+LGtPvYpi8x91tGHSYX16Fljpn2OmuT+Wmewxf8Oph9/KUOb89eyPAJ78zFwsL6Nc0dWyd2SeRkNGwx9R6iZJCWrw7LrJl1oFjmWJAtXCcL1e7EcGTJqjF518eyAXbo05BvG2JBj0WdiSf0WfqQP9I9Kt9HnWPMWmYcP7mnW2a1X33IfutLp65tdvrWMqtv1S70hX6YFi1z6D71kN8Di3FvI98tp05mDzirLds+0KC3pIS4Z8ZRv+LdPp3Y9bmQUxz5vtAGmARtTALdlmWOhX3psP8zF0HPHK4LfNK6kBfPv77Exz99jD/96VP8ygFcvHz8wJi/xDOHdD9Ft85L1eUwiB88Cw+CgrbcCz28j1+B+Uv8y2//woWP+BReDB2/ivKpLoH+JX6j/D0+ffoXPp3/GP46i58IP+IJXQdeeGF4Lt/8QB+eBHo9PeADaX8t5kXdBTy3NJ8yj7KXqG8n4M8f6cvLjnv6if5/qLZekPenTx/R+c/xr//6r/Hf/1//V/z3//5/x//7/yb+v/5b/Otf/hK//enXePnwVP5Wa4FzjxcFyhkaCAAAEABJREFUP+zwA4vIxrgHP8z846Wd86t74bEnrux17mmuEa7BDe4pM2o8e9a0l6Z8cooM/Wf4VuIPYMYXwCz6EvO8cOGyMOdG3JFzqzshkowyjvmVlE+0aSxvywzTlreOfHxrwadefvkQH375JYyfuaB1bttmn6dqa6Hd5TGN7y7U7VMPZXVk6dvO9aIl7RRahCt6pTPkVb+yQVI3Bw2W6jvM9bimVmIPsDImrEWxKLajHOFLj3Eij4lYckYe2coHHX2Fc23KKSbyLRN2DBaixNLGtbB6sQLGnioNDTgf1ZrPersdOPZaykrCruKoV5SH4KEdqdSR3b4e8EPDuijkDGZ8Ij7xjuQZscD5qnysfI29iHJ1GmesdbyoItcXVbFxnquzne0d2NWw7YP0mJa2s0Tc/BzKeCzeYa1H7GT5DkBK7YutA4xxUSzUqUf5GetaX3qU30zQ5aPOYZMRI+hoivMFuXrgrrjszQefK2M2cBqXZszZujwjll6ytAkyaEZFUGu6yVh9J3yQsXIxcNQ39sKgcOO5cE44cFOw5OFITG385vARY9aR0oF0MWlf+jw5l5jffV7GWvjyMV4+gpfn8N1kmWd8do6au9apyg+BTZNN7NYyy68beUFEb1GFhM36zqAOHBnqbHGVSJkPw4Y9WthOzyR91KMfMhSsWYk9YH6QUoxyq9/VIkSfktOwdaJdEjeoO8wCCDwmBMk3T1IPAnJaZp1Nyo8m6G0H9ASlsCJE8KNdwKGb88E55hmu5hXzx3l2wSf+EAi49Y20VkFs9VK6NiwrWLZjWAn9UIMBufXB7B9BuVVOQqsLBoq2SElDfs1p5rltQwrXw2P+GIulz+xffQD/8ZtZnhmeOLs9sQcau2dKcw/17CD8LZoZP3wDfZM10zX0hmmpOeuHMkd7fZlDzMvC3F7iifdp23mmvWd9mX3ftkSemFxjgq1xqkPtqT65fN1/P9s/zlVfPybvp5ceelcO3psvFhhBizrOt4HHapIHLmNiMvHPhVcO7ideNMX5drDf2LyxLDV9kMZjashgmLHuLU0B2Tt76QEP9BG+LR2Mg8bQkSUsYXATk2OuEJo+cGwsxL4MF/xklj5oq8qziBh7ENngKyew/mihtLkF9scF4wF4C8VN8xWopkL0Bl2Vc4M2xK25sPiuLVgRwtMKyQ5eYBLylNykRMiKyNFXW3GRrZgSC+AbT4ZjaZ1QXiUqKHmDp1RlPuAF1K2Jx0SAQDHyCMdDvQZG5iGEh3oo80AL5O9t9x4JerIhZd5eiNJ0g4dNayLtgr3AZ3zDPDHZpuhMnu6EMZ6HPGUmMpO6toYWdATbsmmVbQMq6lZxkCA/HtokL90UXIO8hzX2pu0TA5mMc0evAxPpiXZbp3ZO2LcprWC1AnWVsxKvzIcLc9FvCBQ4cNRXBF//EV/85oDxt6/xBZzPX+tXCeQ7kX99/RpfubR99ZKIy6OTF7YurMg84UP+2tiZW3cvls4neOH3q/Dfzl/YrF8Lzm+x4eNBPfWzT3fYj4Q84rIL2SOmgAeCIdFBTxKHTe5xRi+7wIhFYv/BDLgHY6OfovdGvDJOK+kzG79YiVcu8dZaw9ZY0fcGBAxbXujCgHWrjvXYdGoBhy+Q7SWy/iBMF006wMvRZZSonpoGc8M0w40PVaoCukgMx3iqRySjEiPY07DdnoZPSE6CYVMvLX3R9UDvxWefegjznUby8CPSo3IjGnW1M4LI20AzeID5Aw/kSl6rn1dsQop+0WfSVfTTAFl5FOZoE53U4YaAvkO9gvkR2A82qFEI8oW9rNJ7idLRpPQp3VhvL+h1Ib7in6bHWMo5YNuNZMsckjNDGlnihmTyFcKU4N1zJ40UO0S4Rgz/4VMp/O6s39X8Okcd/pHhIcAXrL70uvyZ5jmWfexmaM+83D/zguzm67dExPMHD5hPbNbzbYyz9XCs1dnxHmM/yudl5kD6Arg4YDP38HBcSHhgWPoSU+8F66sTquGq9AK7bcC8Nu4eKHKqdkvnaS49Zl5IbeeJg8rM5dTMIUJ04r7Az+FCnYTybafazM45KzkgduycYXmt4+hTaW1hfdq1f0VLeBvjYZ+Nk/QBxij2n8Q3hCQ4UL/CUZoBOavtliNO4gFYWpY+pHgaGI/ryg2sL6Zr/kcr/kS30nHpYWzeluTbWIsu+EC9FPIyaHxhDZJ24YWxwDoj7eSag7/WCyGn0vJnVbjpaHtgXwuHTWGgnLAeqtUccPwEk7Xo9yBLZwJUzJstcv/UXT/8GSbGfcKvxEL8HtI7Y5foIzp6dsdUTNgG+8zIeMbfn+tXEPDp3Tf1T6HPL3zYs8A/w//EXHjhouMjL1n/8slvN32KP//lz/HpT79x0fWpLq68kJLXtdB+epFTfSczlS7YjHQCzx8b68HVMSAe30RbIWvtbZhlyhrHTvuddIvxg6hgyOHJcd7oxGDCT5cD+Pzy3KM+pWV+PIGZvDxH3UAR7aO8EWfUWNJWxRTU+kC+I189JsZnxm4fuDD7+PFDeDlW6wL2W2yT8ZBvXno4J0fco9O+dMdhQsfGPJ6YI510Eh8Ifmg2jnyScSy16dCF+QdNOqy3B81v6feJwUtnG1xVN+i6+fecI5/oM1Ij1JdrLWctMnYujbWV8y5zxg+mvVTZOLsU4OO4WpXT9jrtgur/hC0WbbNE9R17Ju0NOGVojTq9W97DdUdoA+NMZD3AvbfOa9BaZs0j86LlyGcgp2U4pvJry95cn4HjpU47bKNP0Dt6ghTZIypGBjJzR/BjmgiDtgEymw5WcX1PjpT9+mNQGb4kGlDuDYxWVJtTTPjLgcwJcitEWpUAKeNh/xi7yMgSKk8+krUcyeE41X7MO8GIV5ZULsZuebmck9aiDaJGMzxIJ8NYO8dX4jrPsZbWJRzvnacb1pCmj6zM9Y21tcB5TSHKwjomAeNf9Cs6AhRUPhkaG+0nttAfFsZsWXq4T9c89KX56SV8Ie/LEvK07HSZFniifugLuposUg1bhr4RyJV+gzaA99B1Y1/Y2Efu+iALIVZLxjzxY+vKt8J7xxplG9a6mivYaPUsssOzydkziu+sgn1qwwaIHh3GBgwKorENISoR+tA+FivbQOSJMYZjzKyvv7tu6NeJLTrKJnMxjWHgQdAISxS5m4y9/1cEC8eIYnoaA1RrBXqPvJZv4yRfmDLGP2sD6O2xHvo05tcE3XEoUD7G410fqf7jxz7vJcNMw2Q76U1Ef8oXHQfXrwP45koZD129y2uZ+7qSoe08I2lT/Wt2/cAHF+LJPoCWGa1nHPmKs1feNa/PE+fNJfqyx87pvbzt9Wyj49/Ctgq72cMfldQ0ZSwqdRru3GCNWOvZhyufhG5c4qxxxiHLyXCusx3fD0Gn9zGT1v8irm75MMgVp70yYXUAcXMOG0cR9RiW1up/DHlHNUKfGzZ82LrorEygMwpKKJORcibFxmTYrlcc/UdwQxIc+o9B9SunF2kCaddL1S2dEWtTo9WRMswawF6D3jLxwwESFhesOvqDHurFwrBiJw89dWPK5KkDpJuizKMzVbdGB7ktc0wkpkfJroJiIdj7W42gd8W0RcmhbyMtrDuqNpMAaoKSDhM2czHyYq9u41lkPOhesVHh6qKPksSOcYFxl+dCn/wGWAEfuoDNvqLPfSG0DWCbIE3SNxThyXDx0ZE7k2ReelS65YjJL9BdxAdexqGKxXws6s98Ujmw8IKz8IKzzEu4sIU/qH3Yw6xprIXPkEORBAxkOIEm5oh1Z+rPHGjVp6UM8Pq0YCTI+0BHRapmpIcU5lhmDp33iVn9IL0sT+j8IZ6fnmKZZ9Drpcr2pm5+rrKXD7/Ey4cPhQVey5W5YffaGMrm+C5zdCOtfZ1v1afqJynsznDSP3pJ2vFwjFb8TFjPsRYbY7UyfmvJWqkjRr0NeskvuQbSlR8/+GnQHkG2Huqhw5CjbKGcPbZdfMy1pBZc1pNqF730ITc5wYREN+blLmuVj/5cmENXbFP+aBlziBar5REwHyDQIvUJ5QElbzC8CWF9kzfDkBKlA38HXgBxD+33KJI2AE0/L3AI0zdA35Es6D2n6OU3E76Q+FEHxllzoh91K26IFUQ8aFNtG5Pdn3v5TqDPVw4WrGu8DK+1BmEPCn/Uz7HeUf6mMNGFCrVONBPvOwqNdYiwzGqs84m9vZJLPunHzAtjX5aYlx6dOT1N9Jk5N2HkBDfhCNOvN8eZtWTDH7wYuuD3J8H6NNYpfIKy8i/GnuZ5EjtGtJ4xFToxoL2FdhfiWkdYP555KfMwWPO9L+ikbjP6Pdenhn6jwnIxUfdYU/AkbBv1U2q3YDzyhip4CIqHfO3FrWPTjO7YZyMtqJtTWO6aMXX0BQtrQ196SPOlxPL4wY/9H3amMMHxVLpFVjsTdknQgbGISss+eFp0fXPXMbFfR3nXRnXIPV15+BK5LZWTtDEB4glAC8riZpG0idCN0rKRqzDlo5halBuSsYQo4e1J/4FtVv8bPNCLhbqVxGc3/E2athB1iYcf6RaIioS3+obe3bE+7D8qMU9WPtBaOQud3mCsu84h1l39zkN5nYFWLiMEjSOj2iCmE7SljmYaFiBO4IM+V6Afr/jxGd89DvqVVj70VXrFtFnpC+e0E2Afpjn7nAQ/Q3fc/gDWYyWvD+3KVqzD677eS1dVFdfmjrs+ODNvZvYx90XR2Wul09lip1sVN0P627B3Y8BLl4kxnOZYuOR49gWMS9IX/+7Ix0/1qbyfZipz4QLJtHj5+DE+UP7x4y9cHh34tdLSX14+sk+KlzD9/OFjeOnyxMXL034pu8wLey1gzJdpCfuiDwnVDDtpAuW1g74iT60L+9pQMuhrxcirb12xh89g6lN07Jy9RzOdGdZfFtq0DrBfHdv1BRvAJ3+HzzF4gzh+OMHiy1fWvbGy5lHwwzizMQQAf9a/b/mDThw70naPPiMtH9OJNShnyIJFAcDww6e9o+KQGg7qht4D0Nibj8uecXm31f/Et8k7OkbriWoD2k39y859iQlbHWiJcnDTRD0Z016+RIfXej2nOJCkD0T2KD9u2H9HTtJGXl8oJHrIS7vpWP4QS9jeNE8x0e60LBUfbf0oLkNq/xh92CreZxlm4mEv2ZiLD9j9kUhrRVCn+EiNpxE9IKfIAm3Qj8hOlYyGb7aEFkl5o47kka/Mu6DmwE6zWvnLlNGx18DC3rhEX/b4cU5ZIUa/9uGtNrVlokenvGcPx2JqGVPrd0zkgeNSPPCnyKGzemmLOrdhiJHHkyCaLjpnDIp2e1GPbmYmOnQ6HfxsrNdwUIcMdMjI77Q7MeZeCPZqs+P+VVk2QJoQ7oA91L/8pUEXVUaAXDRiLLGB80B9jPcmiXbd4N0fJDAyJZl4z7VRePBXjEHrPOScErRFK1YczI+hFSq/Jx4j61YZwU6PTB7RiBsyicciAJN5ojePvYSADoizl6iy0yDfHuVWrzwtuycAABAASURBVJIQsRTkI7Bd2RH7p35BnuJ6Bh/1oGlvzz6O0/AP6DVOchU77ftssZZCR8csM73DSJK2JD6yJL97xh698mG8H6Kfwm+qict5rT34wn7peVQ+cR/YXac2ROr7U60jS3TjqYd9Lh/XPo+wT2DSF8Xc2bvmmIhb7nKHWDtLkxtu/xbJDw3RCAKCSonHdhaqhY37hY3Rry0/Ez+zQfZprlFxAvlNIH/9xD9C9OXLa9Qf3f32Gt++fYmv4gsx9K9FO4UXRSsOwBMb7djWoZtjcFE9EspGxX1SoDdWrzoEoz6lN5oSzIuowdTpfTm88JKnEEpg2ivYBsAK0K5ElNImsxwq6Xp5WKl2B4yhI43FrJPGVikwBf1InbFlYDYILSBFWqlAuxUToL8Djy+NCUCL9M4C6hHVs5fCW2VVnaDB8gZZ7VSVe2Nkt5JNzyqmIz60NOSS8IGP5009ymnGNklRl3I54eEh08BRYky2+ImxH5ajHWy2Hzw3DiIbh8MrTn8lppBHLjSrBY7Rpo/y1HibLnkV2DKCR5rEeMrA2AGFEiMXmCAT9Nw3srEBMEaMT6fMg8EzByrxFi+xcFgT87zE3Ofoy4xNEU5rakoUGkJ/Eqa1T9EJbL8zZw6/WJCxIEtYBkvUmmgC8zmJM/i3694yY0Lvjp5JnB29H+AL5MvTxzqoPnGxVAdpdJwFeWkfONB+fPnEAfdj4YUXVPmy9YjgkyLs6iXJuS5nVw4MjBHjZZlQT2Ef1E8aFRkresoYehF04gXj9fQa/tEx4Xw3fn2VduAcp1fAxe/41PtcL0Yb419gXq34wXrkSZeP0MY9xurw6ROrcUHawHAK0iSu9Eslr6TVV2BOeqx96QXDmPhF164UZE8OetiXuToVekxLjwVb9rJ5o3wC1I+GHHyPNhz3gmn0CfXFEZxl5Rykjd/mW4QyMsqf0vYL5imCbh0xDr7OJ0FZPSOdyjhAX5SDQDgUsLeIXtpCMGKUPT7KOTBK6dWDxQ7eRkIQHQ9y7zUO4s9jNSoQ0FUYGzakv6RGPvcMhO8edEQxmySilDEeCbqbMU2MFWM09SV6byDDSxXtcdf6bo8aLy76VgRujJc+V18zxjf9xFA4J8bGH/WDduib4RwYB4ceHf+YOz5Bu85pL4qfmV9PYGZN8cV04YVu6T2WeYn65oMvqzU3n0OeTt3E9xCOu9ov5l/ptXewWr8Hx1p4UOyjQLFIfEB6y6Gt42MyCYRzuLBM2GggsZdlwro/Qvkgl31H2yO+oC+zC/vpW1d8/46NAw3l1FlZ760fdNC2tF22HuPQNZXOid7ise1agorwaIcGP5KSgkbQSBsjGwplEEzcQB62zIxkTlffpyX6Iuj/gx0645ilxxQNeS2zDuyZU8lN8oWWSBdal+SuXsvB37JHkk7tyrgmeQSFfiOOc0Iu8FX5FGE8dXh6TMQH9OFAVpReSWM+ewyN3kPY8z+YtRTen9Kzgp32mN5J9Ny2fgZ6GH+Im07YxgFk2pLCTw75GWUb+uS+NmHzCf+f5ikW4oVxWRbskNj8qHLE1U0DQP1GWwlfR0bvSyx8QPNcv3LGfvjrfnnz8rzTn8N5+cK8FL9yVn2pfZE9kfjl48fxK3jSSVv2/OvHqvOEzKrLfH5G3lPN3SdeWP8f0t6GO24cWdOMEwBJyWp3dc2de/b//7zdO91VLpUsZyaTZ58nQGambFfP3VmZLwMfgYhAIACCyJQ8F3rv4XP56BcdLIvHHGE+My56Wr4X5M+0P+B6YFqZfmNoqf4v0ZeZ534nbFoYM6362KOzlnTWkYUD76kvMTDBl4XILN3e1HnY4PomzuuZQ8gz43GBRQ6IF0nn6IAFj1DmgcfywMbEho7aKZJ479jpmJjOGp9GXYsPP8bEHhuHfdLHZx3L34cmYVxSkplR68bSY17mWPDlgc68cY7rr52dFvfLNapGo/pKVEJH7S1BFg6UFy+0/MHz2yeH0MY7YPdKbgVsO/rMfO4VF5aJFolRmfJyqwRpVKOG8dj1sudR95Vnk5RqmP7dhazHarLqQRmlZEw0kg/XcVD0UESyEaWC5HeXUr4r2rNJzI1k0m9Tdiu9mfmAuxRaYVWruEjaTcTMhK++h3WZ011KvRMMjyQ6RO3diLtEjryJ3+8gJmkvT7e++EZZ0l7BJU25lWEM8ELtDYjPx3HhJRAOAzei7FceCMZ05Rm3Hc9AuAKOhCa6j1idpjlc082PZnKgHT2+V2bwj+dEFkwjRRbk1AUrQVJBuxEjzhd1VnxqP5DPvnf8mUBamCfeXabofYm+9OjMk3oGtQyfLwdq7mQPtEfQL24fL+zhosw74ILZC3ZatQj7lvq2WYk/y279NnCfQ4jhkotWXBlJO23RR/qqgL0LmPDfot2kO1SeAdpNoCHpAHJVy1CWv8iG3YEDOni5lz5u2E/OSiFzNTZB80HgIYH8YrndTADs5o7siOp/23kpTFq6HlU5fC0pKbRICg/ARj4REJiazKuBLN6kLkI5SI4qM0GjRpNKHrcG3562KuGx3cAx9jtt0Jt8OEnDPlrrAzDijBUjmaANx08wdWC+UzbPS4j6C+Q8lEz3ecLIqQQhg7hlk0jQrmwQPbn30KU+Yd8XuTrFZyIQLjVm1VAdJuyF9AACDSV5ZSYrAZQwY7lq1KRlfNVUUUmAi+WcJRwG0zWZqoabwoqggQlV9dhl65JFm6AP9AYZhvIdNIvupMMf0mSx6VOLmlS4IpOBuQ043KOAQtPAC/1c+AvN6HJyB3YUrP8AObEMPu41bonMzpgI0xZSxFignLaJ1fQcdnqAXOUPsFFnATv6iHa4HfQRFIcsCvHm0fZos+cP2TIJ7HKBKht6RmfiKgeJyEAD9Wu96J/q1/8OT5Z9gVuGyaTGZVsXcmlEH4V1T+4NfLwQf/PjygvICUg34rAAQ3nQGzAuXfgvxOTAWv/z1RV+ATt273p0quqKor9lZOuFmEgf5XYePtvSo0jLrd95nZTRYKgLOcUPbRkpD/Otg2RMpxumyBQNkYLGyE0wEX8Ti/zCPBTP8xILm9aFF06/Bj5zWCvcXC7U1VxlE2W+9LWMn1Ft6NNMfB+grymwNQQhhRn6deUk+wykA+dY/UOVlu2fPG8PY+Hcv/l7/8ZOfZPNwyg+DfelfK04WcNDokozRvLUJom07U3zMWA4hsbxdZ+3u2VatwOCybgrOvNxIpGgO1/JSxP/dsvAjE87WPoS09SjTVmLM1UIGtKvDHABna5r6idYqDSwtj0OR7Ya7TfMiMz2gCmQvtcOfmVtrDkDyHuYZymnhoCWthQWCvU6Ny/ov8RaPmeuuVmxumD9ox7zrH2loxjqVnoq5a1xa9gJQWcWsLv6kYT/wCjPwReNWI07yKegbUtSgPvuh6QNSPjh8T7QBvnujuvp3zb+FzTixE9QNvtIhd4qduS3TMatD/sYw6z5legEaiSeF+bC4gtF0Tlm5s68LNGXAz1qLmSP7LSzz9HoV3ovVbquYg/9SR8y2XgRNx2Z3Tm0IIMyy1uOduUrJBRVNuUjnWUfVXEDWigd5aa14QYK9st4ZGT33EeS8FvSIiU3GGu3DInc7SBZ182f5Jxn9tU2AyN2tv25su5jsPIBS/HSppU6rEd/Z74ltOHHlsnYVCVcWI2MStQkGqnjDitJeRs+CJCVtxwppL1GWaVIqmdgiqkvoMfSZ6joxERH/yOy5GYJTeoGMifKG5BGhApwwqNfxpoOPzHWssfRprOGFFh3OzZ06LIs2LGE63vVyUO5+6fBM0WapzwzS9sPN4uB1S2Sf9yxs1MwNsg9Oj5OZQjq8gGdMTA/dW2lve1Sv+5AIdk4MBLk4KNzO9M9T6r0VaxPyJwOmdaYRuB+XfHdlbG+sve48px17tYHA6z9REEcNk/ESsPm0YydAnOr2tB2o+2BK3njfnO95Lngt1uHvBPPcrGyTlx431Kz0h5GrmTuslkrr+Byss2J9YXDEuptQYcH+e5u7yK5j2t3k/0F5CimKWn83QTtm5PadMG6AeUk9cd1szLvpcw2vIe9zJHqN8z2HWNJ6T3JaDnulPF8ci6O+TpK7daG35RkiwGkUzbSqZXMgSg6yo479mgTpCV8wr6SD+jAwftIN6zGHu7aQ0eq8mZXmTZsKNuwRZGJn5I4mIjjqS/jQJ01+hkszJOKF3gCJLYcULhypLgAooKBkadovyzVj1vFFTYQl9sBnMVVLpbaA7qwt8xAZQw7TU+sKxNlB6iRoThoggAu9r7quNyez2f2SPVteehKDLpXKltwkmOkfQIJP1xoQDp39CSjlfqBud/TeThgulu/gwa7nOO5jz3qwuf6TKyktcUP+U7n97iwl3OuXplnVzuxSyh96gSdMfqIhi9acSqzUM8I5iIylHOMv1TZxVPjQLzAY/lWeWzc82tRR+KwXxXqQR/JBLcLxw0ZQ57lVY+9uAP7cmCCCgpT6KRibKZsdge+MSCG3LtdMiS3LNnIU07BWWENlcfVSFRdQ7+Ahzx3rtwhDzgu+jJi70hIYa1xT2Ivo/U+wPibnsgn86dnQ49xmTS4I4N/ZIP6qJ9W9w836jUNQrF3QAGXrQdahnkY6tIyhkk3FYbdjhfVo3nxJ43cV3VjtuCza4nOXJ+Np3mq9C2usDPpj+0UQPNAHELHVXpJSiHhIibP4NVGfdAikBP4rXhg5iLJnWvI4y4bpTEEFEnaFao80J13wJeCfhTNHp4F9KnHsszxzD7zhvkpnueZvQCgri/0Gz55jzb1LE/kA9Xpzyvz7+IaQQxW/LGYuZ5itizlZiK90uNG7qi0ILFZPQ/61CnUW0Bf2T+1odzCiUYLkN6AkElQvrDRXUgvdGqee8zzEvMT4MV09lOahU9jWLT9NOVZ6icslM3Ww9v7HNOU0ZDVWo+WWnpHw/jU1ZT3bCEyp6gHwOFwqbAcnqO+9x5l+yKdY8LhmchGZtxIC9PJjaaBAQw4OfiSgZx+AvlqEHgJKVqDQpDrcKF8setwySpQNxY6F48LE0QqTDNgDCMssCJrbz9E7HcJdmEglzY2qDCdtBARdddISkoeFGVc6jAjrBGmxWP6yFv2CMsfgTyiUw6M5vIgqd1sGoZQTLCyE6sXdozgsoXYbUWk3YLsBS0aY5c1nhYlVQJSl+kDrUowI/zVpAKbyvrKPYcMPHdKX40TDzsfPuLig54HjA+7D2AsMbRk5r5Q0KtI/2FkGmcHyNNZDRyoVseNFtQXP7T4kFGMZfpDfcmbIvsSnVjNaY6amNkJx2LGiRyX4TI8jgLaNhYO4nn2oIcFpkuZSz0XVDXUNNq26MicmW/Pz5/i5WV8UurX5v0K/fga+nP0eSk+adlAfqLdwhxdmMML87ZAfqJuATX/MtEVd5Rl3IhjnG6CSq40SUzj2w2fi/GrN+/ja5FsgE7nU5y/vUX917tvO323nk1ILXwXRLo5H/RSbca3jZSlTMeUckX8AAAQAElEQVQYpvCAyEOjioHTt/pfkPxbZX5L6fz+hp73OLO5Ob9zSMLG/3w6RwEbVuQq+3I5IWfFcJzO3aGzG820wSbsp/mdWj+ytKF+q/VhDTd2K/0+4mysAfSFeDza4Mpq6o3WkhpzEwfPKHBreGE6DYx+49vdhkGQwGVbMdo3u0CWCLIO+/TVBtUeomuvZ7zgGpdrExiZ+z1jnxmjqHwykt/d25CZO7+d3CGp0rR1K76ktYA8XBp7z9rfGm9jQpT9e33L8KVcdNMT+ezRUZa1lrSAIXqfwhi+gfkxLXM9H4qy9kzE/wTfiPMpEhkBkLArw2OOL/GiD/W7PLY55CqjIavl6JWjVI3Ja09Hft/tSvwgqozyqreuN9S2mEi3TOb0jsgS5W2Mn6nvgOusE/5q7S3+6oWZStgTmeqsflaflzDd0VvlmaE/jwEnR6vjapWAZdC224Ro11jj1Wi1st3sTbICsl/aV0naFf1wY/Ut9kddTXcbvsB4vvBSdQWDDnloJjYUBcfONywiw/wZ9do56uX8Hhmjb+1Dhfy28wD4yqGX642H28YBUhHPnLmtdXC7ecPnft27eLCLUmQ+dNik5Q9YSYuqYq2gQV0UP+QoOmJnp4nRBaqOq1xIecsM2CqORp01O6iLR9zGbHD+cIe3EZfGfIF0FiKo+oFdu0f/xxo+4tFDlyv29HB/eWx+kcAYKUJfboztil/xGkKUse7P7yt+vrK2Xl0LwMqcFFvNy9GGhgr6ACRRPOSu6zlWnwHv34oqv3y+6yreD621TuA3O/qA8jv5dvCXfRvjxewnHeKok+46jA37EJcL/R593uyLz6QD395jrQ9YsNc6QXs6YmBrUGARvs9wzroG9skSqkuvck3TI9rZz5pI2LFVvXYC6uBELHfKrdvw8QU7CvjWlxHXFOuQqARwv/SDuWw93MsUliVymsK6A2VwNFlvwIJdt74ghz3aenxwJ2OjYctEFt02oC0UDFzxlt2XcJ/nXBXDTplGmxxJ7g1wIY+7lZBEA8lKcTNHvaWJvtRm8o2qZh20LvSXT6VV8PFWxeyHMW+Egumjf7LKIEzveMyafsTOshOs0bbEbmg8Qns/YG+CMC5MJiaOO+vV6t65cIrtdGH+XWpM9lZISubsgU76ERiwM9ZLqn0U1U9j6kKMj3F1XIyhGjN5HsGaWeXEnjzlsHIcwjUa4nXXZm6MMtJJDF22LXbGK4XW45tMY3EKn8G98i1Sav0QhUcQU2ll4SPtu9nFnGZmK1tk8TVk4P9KZyW4k+PeIAGV0K4IugKUXnUXtCsjfS9I+A9UW/JFR2vvWsHgYKhWUIKf9Supsp+dyk6PEvpBCWwUVGvo49XI3PHRtkb/sM89ygH8GN/ZhIC6yqK6Vfbhdpcf9F8ktQLCdU/RMfI/XkMsd8aEgCI89jS26LKQ2qxE2U9BATFk3/VCyaYZrLLTN4iNBazVtOwj41UF3LhGm6w2UTwtosavUZWRyBDuow7kRPnUo2iS/g5Dhe2byR3Xff5hsbFnf7V5dKK6IGOiVXoHTFzmE7t8Ri/7Hs+0SMZO21I7GhLECDz6YuExyI+URjZ0oyg6Ql3gF15cp6WHdGFDXZjneObl9JmX1IE5FtKL9ThiAT07kzALPrgaRrQW5dIkHRkR2SJ7L/TMwVt2UF6UoNzLq57J0ym3c70vIZ27PAiO/ScHTTQl8oP2KaYM9f4VMIbT/EusPKzFdgwKk2pI/O7uIFTQsYgU7xorg+hL6ljgGFgG85a2OfwSDBnd164PaCy6ieVaU5x1S+/2Zad5S1twAIO4hrkjgXoC6dGOyt7XFdlGg0MIDEeSSi+E+HK2skGwL9YmNhsbfWGMQY0hZVpdtsIkTXrZKRfmr2xu3HQo5yOu2DTsJEHrMaltcxsvYioF8ixXF4xlL2Z+3wuq4OLCBNLFBkUPdy+rqq582Uh+RNQotKCiZB86cEeZaF451hcqQx+g8kAeLmQnWWxngJFJxvQBBNjPIK9vk5j25TC1rUDbXaGeafC3zJjg68yDGXReeOfnuebpxDyceo8EU3b4wNSjLzv6HJ26gmXWTcqzTWLGjuAnAZfkERRhhXdAh7/fcB+b7xMb8Pf3r/H2BqAnqP+zhvxbxQM+o73plbx1J/iqnvL6dSzmjXFTG1Ti0IOldzbO7x4ufX2PSnuwJDgE8lOuAxdeArSlwEZbOTWAEWW/fRrRoYO3aBDLDjzW+Yl0bX5qE3WuF4uVw6iBc9gH41rBiYAkhjqJFLhJvVVfEWUBo7n3zb4fGHJWGRTFeLSxNtb61xhPJJOelIueEsdLq9/WcJPn2oUxw/SSYpLYZ9M1DtCG7dtFutKPUzjH9Wth97FlK+mtsCLSsbrQjWG3GxLntNCvW53MWj+wqm/Hxovcxia04HpZQCZlCMRKHM+dLtHfJD7FBBWms8q5l0+ifrCjNl3QihVlCCpZi91AXPHLlfG6osdPPesFR1seYNl4WdOeK+bYT6m4IIatJ7F5FchR1kjLN0AjnIxu7UD9zy77dhjfTOTORbPyJQO5EQ+rtiFnK6oN9E9Wy4pn6NzM08+KScplEVlrRrLUCErQ09I0CfRan+QFtUFREW9yBHFbaXiKwoBGuvhgy6igJhkXMwNlk3YVrowOnauqxl1A9muIt0xYaD/VcYl1j4+ijKExrW9wco3H6C7jUuOxheM3dBt7lg9gNE2wgevQoiYMj9BP1Vd1Xsfzn1hf/aOaUvy/Sv3wgblyAq4jZw+YWWvG4TMHz6RrrvAyPSj2723PtC/YBpQ8yhzbYVtZQxL9tmG+bMAN/qg57oyAPtWjxIg89JB23C3XdbDaR0HyJxdO+FBqXhyFpgWuqUDgxnXUPtKG3xr+mzhUzJxiIKE7YDama9yYfx6mXT/0a+fLR0ojrjGOo79kd5mkEkTdTPwAJJXhFdfKbZTwbLs9W2lRrfdbEcq+vyx/xKi3ZIRS9YsA1E7TTEFGZXAN78k37Oe+xys1jhNsh09cqwe2Ee8Ici4zqEiHsS700hecwLWnywfjV7+1AW3FeRihziovlSO2t4oZ09Rqh2BcfB74QYlUW+771z2ghuTbPbEla8xbTOw/lt6h+DmPGJA2bA3Qbu2058BY3y77QQ7POWyxz6NbWevW0bDa6A3MGX7TfuY4zxr7dPChjYhMyEAiLInPtFTbijZs0r4B3yWKp+qz2jbakcCVG+OGZ7GtbHigmiOPuof8jGw96nCujXQmeyl9hQ1Uwt5gF5AEXAwP3bY/B451A1rjRT+ZMzXXS7/jNzDWB5yCnPulfIDOLDz2E3talo01H2TDvnj4KWkYRRjSd/u/Qg9o42CuF92JTvxEhhyP46KuGyZ8tGBHz/CfvB+AyIhGHaUpuGkjIEVBA8eFoYwSDnSQakgsOWp/Rq2nV/BfaQY4cC4+xeKbSnuTUdmkKwn9eGHNuLA1gbXDP6PvelJYHlUPO7RRAGpsWtCtAUqPq/Qx1hhZFiil1pgbQ3EcOSh5rrsDzAydVO4XOkmlQGkCFUu/x0TdxJwe5TT4i6u01O1gGDrMDT3YgCzzN9gvMOaTPbSGcSg53LgsseMm5bPvppWJRHwIhxkLAeIYS+eJ/hfIpRyu/Uq6KpgLe8moLs9SAq0CblwU/HCprgpvie91VC2FXBik3d9jZR4XXHN32M8CzbEQO+mh6wZzyznmO7Z0jAUc+NP0cIK6rqyhrKO1B1qZq1thKxvoF3KReNwbiQH78d8CgRogXSB7RhfJJJ6cxGzMqxxKwHTrQILRpkXSNoBlHeP7rS2ybEtZPPwM/487o2oPq3YvIZ30Z4B7pO1FmKMamsKyguwNvh0+uP4K2mnbhoQHIOHWnoQcAyW/WR0ucCZSEwp3i2tiVhk3dHAfF+nBn8izdbD0japQ9pGUwitp3nbc2o4EpSS4SOA37mUCE4JkFRAURSv/s5sNDn7qyXKFG5LxYkldyYhwLBce/lMuMXH4MGFf7qBlBGnRoA0+YfnKQ21l0fVBvvKUUbbpW8BSTwjX0MsfmVwDvQ9aE6KRLoajR0ewW9hogwkkB1eSGleZj47Kpffmrfw/GsGLTtOkqu5+wxsIGLau2Ei+KndOs2DU4yv7yaT3gTAg81a6cEttciZ0TVNGB86RTBcpbcILpesabpa+x4UXhfHS6sJ3JcSO/tMWmRn8w0fKT/ONPGXDK3H/KXvJ7tSeOJ4LY7r0fV5nD22r5sVK37SNl+FVyuJjnzGCWjQkuuiPi5fwYbL0Ho+0/oZIhw90+IU6OnzdA+epR0fvKJ9iwmF5AzrQpK0Ca8iNDmjHhj0rtm1AeuZAyAOit6+vHEKBV/D2Gn5ryE2vhzoIqKt5R2jF5d6326aYeGXQuVbg+LDwOg7gBPyG0eoLIou7urfb+GMhNqmn5PoyW3XKWRlfqC+YgvYnDqxE2bb3Yas4Gn1046cpw9+UaTMZ+36FX5R+mPSF/AX6w1tyWKet8tWBCJ+UX4D6hv1nDoQGtEOMOuzEdjrPpLNP4kKWzSr9V676tEM9ol4m9McNtPHFHlvkK37rsNUHIaHA1MtI1uiJGDRmBhZigLlBDIw4tN8AORiAPTrhysPvEldsufKCLfxkezteyuubYb6sn8c3wzi4qxcffO5L/ba/nGsXIYBMbGXcVsblfHqv/zFTeuZlv75lho4VbIUL4/iIE/nvMXzlWDTMvTJmV8bVsTghX7l+o+2MXRVz+Fq6Eg/lR/uKYbkDEVz39cRnkPMtYdhY4zyIqANSv3nHYelJ6AvtRS8dHO2RN9JkuYhs7sd6wlxDnmtu78nYtB20QMcVOZftxCZkxfcnhuJKvXwZB3/LrLUOQl1UuuUoC35IVrl+IYvgukcNdUZYbwmjzVnwhl/1Mzrpi4eVK59knx27C/4urLxMkyYOVnARZeeFkLTtwEb5gZV5s9YcOO9/4+xbnBgHY9+/M3il3gOMTVqAD/0ra8tpfaf/5IkTD4hOxPP4jzAsO8eF8Stw+HxBR6XhqTFlLjAhg07RN+0+F6069Ix5fy2/jvQF9hGXG7G51Tpi/QW/rUAv6S1hWpiO+96CuBsl97of8vg9xkSrqlb349YYQ0oYGGNNTMRGy6zyiYGzrLgPv/uyrr+JYeeXdbAztqztPGcmkc7vpCytps/0E1vlm7hl9qAWPFhGectE7w7lFJZYOs8QPqicQTcNn3YVkCJtia4DpfXf3TZiXDAG9kPfC9MAg39sXOUWo6dIohn7G7RhH9Q56/NfmpQ5j3ECfHubkoEvShdDTMz4HCGlxI9oH7O0wizuyNDvFVestbYXq+X42FZwlcgjKoqfOb4ybs4x1yLXy0KtpZfwuXciTj18RRFibC1I7lcSDyZTP5vYgWpSxq7rtn4F9PEqRiX1+OpoZ98OUFP2SrERwkV7+4L6hvcoGFdCduRjOcVeH8poa1mB9OGDDR0Djj02o+fQr8iMhqG2GoqSkxQB4AAAEABJREFUPh+w9Ab7IkajW3FZjo6VvqvTtWZgY80SAWV48Iv16iaJFTcR6E/CZgfx7od/Ffd7OpkXie5HBHYntt6llCVk0YCC0Wf6y/w1DoKHtPxZc7WVPphv18F/FOSDvo5+MfFcv7dvEeo/oD02ph0VkaQPBGWmA96Sa22N0ZWDe2zEf/GA0ZNRrl2+e2ysRxs+Xu0ba7Df9kRFJGtL7xkpkB8CW+yvsD1NPvo7sCZHm4Ba7xxxjq3MiTGWR7xgB77TJuXdgXb7AHm8KKrpVGON4EGVdbn11bLBRFzQuNpANZImVKETf9jfjTm80febD2Cw/cCQa71wLl+pRwDSml37S+gCmPbrvmcoW7iVfGpJatYNFD1ch45kyPEnvnQNrCEg3SyWmzQXPGbufa4UCrio8C5I1qU8E22Ymqb3eskOSRl3qzb+zQxU/Ug+3PUv2h8qabUPLSnWWR4YH/Kbazfx5757+Aa+UoyQhmg6614r6WhnviTzrJ6NpCfSiVMEnHWVDMZqZXwfYbwWAzdEccdt1XeSRb1Z899AwjMwEQgAY1xM+r6wSHsZR91O68Xt1i5p1+6gffHbHp6GTR8ufMF1uOWjhx8ZaYtQrgR0MKAP9Ul62N15efgJmPTTA4qXF4/cnVzUPPYmusQEbZm3DUfSfvSlhQ/x+obKlHH/V0bs9kUtKS0TKqxr8EL36zaFGNS96Dsy2jVLtVOKBERyN5MxlO10L6WQi7I9X6n7zYagCqo5meKvkpaRrVf/XCQ7/mggssNTnFA5HSomBSN3LDgXFqArwVkLCiy2LSxLuOER5bNEB/VKG11nYlQQcKuCkR8s3OEPQX/I2ew7NGwaSP0EE1fxILFoRKN1FMZtL5ag885ngchi5g57glFWZpizwiL6jye4D5trIUWeZVUNn61rkTNWEJAgtIc6RdHYi6bKACwcHsLVAoKsFRyTf1Alj+gpUdyU+ahDfylezgIdRDJmeQcsWPLPE2O9AOjUxwa9Z6f53pp2qy8f2sCDbuinUKEtQhnyd+Z3YZnDQx3H+gbrsjMvp2jMsUOPdO49Zr+hNFOvfvsykYZOPZl7U1TfSBfdzVK9KHt4ea4DF17ufYnzG0ivr3/Gl9/+iN9++z3+9dtv8fr6JXxBvhifeLspBx0SnMJeYg1f5nzJlMdFezwcr6zrxnlpG2OEH3zoy3vipfCdQwK/HeAfzx/0PUbdiZfFEy+X7zF4dkqbCy/m8vj3A8ah1Rs2voIvOzy4euMQ6yswLd44mPiGvDNyL7xHDpx2Wfb92/s3DrvOHHqsbB7W2oZoecvE//oVdMb35s8kBPEClz5p5MIfhnj4dsRKpY0BYlNfI3h/2Mk8YCwUkJHoEx0qIGMcSaiR8C9f6kcPL8aBhX4b0D8bmxiYhvDHO3asPFir7T4WpjfjdLfvsPdK2cDGOK74TWzlm9rAGTvIs09+++SCPMdF/VJx4UVeXlFzks2kGz9h2QdwMGDeuuJFNhFENy6M18ph21r/o8Q7MWDsDPkn7NrAykvWCZwrHu2D3UYEvt4oY1AsAJ3xm5hLuJPw3TgEOY9fvfz6FicPgd6hHEaUHSWARh8uZYGqgzInrFZeZqt5N6GjZVLcQGA/evDPSrzpbxQzpqwBxd9ok4w8ebhbZuVlSNKi3eSlxXANveTIc58y6rnaMpTtunMczLzvBzTv52/MLWLkGwcudchFmsMWY3+lv2fWgDO848UVHtJ+K7FgWjBfT8D14Bu++vbtLc7I8oDHWFyNO16CgiDfeKZtpDfiyD5v9H+zDJ6NtcQ2zl/bF2VcndNr+eiEz06xkTaejCPtFI6/B9UF2vhH+N+w5ZXDateq1y+v8VaH128cUtFHDr1sZx9FtWeMa12hfdmNHnVt2OZBXdlXNmKHB1jUu3G0POiD/RNXeLTvSrsr5dfwgImxMTYso/5aB38XYvQSo/2F+XTFQzyH4NsEvqHDDB2HU3s8MZBcyOLe4IaMiyFuI1V3QqRipzJ1G20qedzQcf0gd69AVtxisN3ibkTizmNbwETEvrtsU99jb1Gaql+08wCFDlfzx/piuuZR9IFamnTshu66C1JkVLllt55niUMdw7KFOu/6P4j+eYZnerVhDXQNWhF0a896eSV/YAiw5yPlvXhpe2K9OzmniJkT86JizXn3fmb9Oo1fJyIuNmJF2HbAHuN1xiJY4Kt/9H/UoYvLtG3EWvFIbBJf5q0TnfeKzl5AHDKk1gl5DzCYj1Fl9V/C/q3YXUCn1PVebPimGmJj+XD3pQN+02Xd3uda23ee9XKJjTXCubVyQF0UPWOeVCPNLPF1o0hqn8TtvYRYGOnkWb3HB/6TJ/Fp4tP42Y+2A/twQLttcwutaudcNQH9zmuoIR7bgM8V/G/7lmjNGs1Rpx3f4zu7bKeW5g20RIAgTYq717Bhww5t1l7dckAOMfiRRKLq6Ke8wnbMEuYMNVwkuEbJqNftVDBOyjIn1b4CdiPWojtgHxkTB4K+i4Y7Af1X1pVngnvEjTlTMSPFvrKLpiQ1Y4jzbpn0AHkmOjlWtSOuihJPNN6Yswq4yYOzmkCPq/LyHqCvd1tW4hJ/GIsHkLk+YLOcuVBySii+xi/xUxTDuNkAW2PHbY4wnoPhuI9xPnJJIpnfwvnd91jrrIn1vsC753hHfLBDXbTT5wywV+UicvwbQveyQWyCS6qJt43iKoOWT6HlJ6QVX9HD1kEtv7WB/xirSlpRCW4NOwAPnqgDnYn1nXyl9z1PJjywHvfDTY4txZikTmYDSmuN3u0ZfqUHlMtX7WQVVaAX9gRjlsSmfs3DPqltVfTfBdao8QNubXnI39IGD1gfUAFFUNAVumBgG4B31ITBoO2APYK/Aon0sPfOL9+jPebFStCuu97tkAWVtxxI+t9RXVaDUcFDTgqh09iNFVwf2lOqbFlGu1aLwqP7rSvQlovekNMO2jpeNZik6d240+8r/bhC5Yf7u+sozVHO4I4UdwNqkLKDLJNhsB13qqtuv1XxKGtVlHuJbUeSEjKdoHVCTkzUlvS2ATbn9XJHunixWX/o+5U+biwqG7Ex0mwgsaZNvGxyIDAtvf5eh4EpPFAMghUWROENu3ksXFLzyqQW9djadlgAvruS/CPusqmoq9E+g9sA8rV7gMXWkaI/jg8Dc2NL+q+tQrtFlTkOwzB48U0gG3gvdZXwtgNS7PBgQLF4o4u6UJVkjRCIPE2ujPK3CyMP444tnU9TRKJfTu1VhjFr3qa2FKiUVLE3ugypUui9Sh+UARg49GV44NfZjPS5R4fOHND4yer8NIf/i9nzp5cQL0+DLvMSEzZKF2gnL3/vcyhjokw8LvCVnoiLZanYMNbKMG4pWlb/fSG07UTfpQuyhToG5piXOcah04wdtKMviMC3K+8ja5xrM0uaB/YKxloDB86z/weO8pHf4wI2L22SDmy8cCOPg4B60US+OsYL4DmqjJfRlY30ypywzoMZcT59HfXW0X7lhdUXu/d3D3r+5LDnTw6A/ij69vZnfOWF8Ov+Ivj+9s4h1jv9OVW/apPPAYa0dPJJ7bFh94XuwtpijCRzLfFJPZAe5nGNd6NndXEbnav71aAgaPRFzWnnJRsc/WdZAZ4NVINmTGXkox517TjGu74N1tTFyw4yR9/f6fOXeP0iXnnxfePA7BsvG2xgGKOSv99KL+082LDf6+3ABUssP+xRBROipQlxCIAi88p6dYXe5JG+EhvmFSEVI33l3W8rWFagQmob5ShPf594qfFQR9SLEwdy396+VX/ePXTgZd2xWo0PbLcfytl4lp1P7/SdMWe8X8XvX+ILPvny+29QMfKve/kf8Ly9fg0PD07fiAllGg/0A/OI/wufJK+3WC1/GXPo1YYzL3QerHhwaboOTijTjrKVlz8PqVYOH4zTx/b63Tb27RsHEW8cXrwRq4MyfuTrMLTKXolny97xA/FLP21bNmgPc0DZww8EHePIKLGsMaa1Ll+I9wH9tDF2RRkz2zhvpVf6fWW+jbFYOazAJ8yBM2MiVtIDZ2Jr4LJ+G9/audnA4QVyNhyoTJyIHSuEEnw7ysijZxXaj9+N4wtUbIcs6jZlyVfQnhPzFx8w309vX/HHDtMcWr+9/sE8ANA38u+sAd/gXVlj1vr20WkcgBFLjo2HWCfT6HZMyo/oqmex+suW84gBeLStbMJ3dJG+cWHjah1r0lFHb6vPq3XIKdk7zwX5Qh0FeKod42Y7JNbFDGcGMpIMaRWQdKxuIO9fgmKJGOtGzdUgZpGCffr6AzSY8muB7TixcRWM6xVcCqdqLyvi6UMQO9vPgZzNWKI/m2BeSFfKhLqVUStb61Eb/N1Gmu5dYm1pckHp7bZl6ZRaGpRlTvQPRI5/yEhgvToGEKfQ8pU1Q54tlGHJ/xZNbtrVxe2xAdmWSRcyJmgCjAqfAXH8uAXZ+azPbOHep2ja9mAcVLtNbYyBlB4MUneFUWKfKk+aQbHNgb14kL3f6sJJo4x75aFeR7uiPIs2oe4HHfKJ9Ia+XStjQkzVPg9qO2MVunp4g4yNuoLlyCsd2EQVIkxI6JN1H3hYCyhz3vntwQtzSHpFdskgJod/aFs2jdG0Xwc6fu7skcYejzipeGlx1ON5XJK0BowDFVEveJqF7tLzHYVZNtq1QdMS+mA/b+2u+OVuV0s0ZY/Gnm8C0qQskeLVkNEQ08i0zIqlllkdymzUeOFfnGafnacoQOnGDgQ2eWXBBodmzD348dHK82+DblL6Uu2Kl3ZFG1pJJ5kDJJUzCHJIHFWJLtHpj3tIMTGHLYMNm+qq5K0NVib9GEj8BtCKKPgaKUgOGzr+Wdh3Lgt7ZMFetvY4nTY04IoaV+UpV5A+ynodfDR0DFhuG4EGFHHlgGUDiUyAjv6AJF2AqfZ4DRsE+ZvR8fhDAOg44lhiLhyTwiPf9+lGgYBoG8RrtDeFT8k49nfcy9RBdTEqZSDxAcLwjeaS8Sqzswpgp5o7guo+6khW9biNshvfEdcjJuzjaIx2Yos7pux1hv/uB3mortCTmj8ymwXVEMXQvTWZcWnrQMP+Fp35XPmWNWb0MpgwIO4/6iZ3yL77bLdfPeq1A9jogVXZRJsPV5pr6EU8/mjZyx+WArQwIW8PXdJD0YW+DUUjf+erhZCW6Ff1AIaMyXnl01Pb0Z4HpZN4hT7CsgJt1FvySNvRIYO22FF1lqNBh476YcewSb4NfdTKV7iwebuEX78em5KVF6oTGxzA6fuZzd5agI8FZf03UB+qhx84wd/kRcYKzmx6D5S880d5wz6dtCkCQB0kbFzBxqZI3SdlCj5NWdlAufF9Z5P9vr8UvPmCQPnmBoR2o639vrKROTDym4sjmjCYOGB0uLBgvzIcde57HhZSiIQd20bC1uQdv1Hv3SpYuRQ4eFcKtf2CL0/4YmwyT2H6Qn/g2vXlCPCHRSgIQuVe2TBf2Tz6MKyHQfCD3PL7SGUc9RQAABAASURBVMpmquwicb/oCBf5Bo7rMU2cHMX/ltqnYPk9mMpyMvpAkNemsoA0NeNq1Y2kLxNomTcZlimRIlgzZOQOHdmRIH27rAWjAf634tF+0sNMhxBkuDFzUXchmXjYFKaMaephOvgpP2J7mU5evWiJUmOiyrjtsknJcpNf+f0mu/3y9N3fbV+mJZYO9gOXhYOa5+U5np6fBl5e4unz50rPPAj70qMegKQXbJS/MC2jnLLRH/gwsB7MnTSYaWN/7U+BeVRmwadNyp1pPz/PpU8bnl8+hag/io0dL58/x+fCL9C/FZ4+fYqnp6fwMGpCD14tseowhv21uqvrEKXqmezj8zP+ncpPe3CSboBrt0de7aVZXS7Mj7CQ5xnjkDQyR1yxHqjX4TKQqv/2ib5PS4e3wwg/o2MjdUzanNZlqM+He6dMzH0J/TZPc+ifA1n1E5t80AcaZSUWDT+7kK5KWNDPRYJnFQkuK4r8rCFl1baR8Pp3jNYDQxFv1APYl0jXSA8C/IaGBxHvvOyKb7zUeoDii3Wt86wjK9jYWK/48iJYh2ocpeQ3nkP6+JgPhzmHefp+Y5NTcC1lzb/aBlyp3IiFzXJlVR5Lb2nXimsdAslru/Fhxihfabe6hmOjdo5vopyj+kFfpGfWejE+XT9zQHHmxXRlPVDPFu+85P/59Wu8/vlnfPnjj4LfYPvy++/xm/miI/36hUMCDof8xsg3Dw/8Zsv+v71ULN7sv6LnAta4UH/iOXRA//ptFX8drQ5rOPB5+8ZBDfT96xuHcq/j4IZDK9v4LNDfJ58JlHnwpP7fseP3334L8a/f/hn/+vJbHVj5zbt//fOf8b+A5V8ofxWvHPRxMPTuIZH6kOVhxjHOG7bjFEMv0olE3IzL6CHFwKZzsWf0nCLZTE+Z0TqAGr+wVPvbHI7xU9Xcaj5Bp+zhPJNmk6damriDIq6oNpSWfQZZrVPDpgZDyWGuORfnpUdnbs59DuerSPQdkGea+9A97XTPd2WAtD+gs+7bLmiP+tulm+yf9hi3V2LwQgyuHPr4nD4xTu8cDNa3jPQzeGNcj0O6N+baN+D4O77ud9yjDKzsqc6xcShiXK/I2pC9Mf+ML/UOQ0b/mVYUkd7r5Rl2bQwlqDm2Mn++x0YZ7ewMqDbqETX3nB8HkCMPvic15JoHK9C+9URNtd1qbjkXheuIGDEGD2N39GXF5gIypEc5atCRuP1Ap8sMtAFG6n5Zds/dU5a3WktbJnQa8AFQgJPPylh22AprE3m2AuVLkuPKIuNeyZ0Xn8lLkbFxQLGpfTQoSr2XaXl68jwh3iqWG0xWHmhjyiS2TsTfQuwu88yHPnMsyxwz8WzcquOwscYLv22spRsdEWul6Q/lh+hHmtinjswpOs+oDg0mX4JHPtPKKx2sqxVTjNXt0JwBqjriXpo0GBh3sowf9+0KxVk/2IMPlUEssNke8Qt70v8uJixtgDRXJPYlCX2nHzr1j3TCr/ptgqc1BD1cqrYvDN4oxVc8BEfauwxScLeeTF1XrCRQuNMR7LxA7lh5/h3wHUaszFfXdum6z4cSVTf7TQKd+m20PfGMODEXAfxX5p64kPZZe8XHV2zGiww97WmLIfCTLlHWjDFX5sAVmTx74B3Pygt2w0feehrjDtrg/5pzjjHrBIX0FD7k1oVDuPC/uYzbPwq5xmGYVbQqAoeUYaBNA1PBWEvG0LphtTpEENLJ3IRmsHcCQRtKFZU0EJC6GoUTMfvcn8ceuS/QKSZi2XJ1TOhpqcwdfdAp97WeumlHS+sCG1vJJ0s60WIZlIIEnedcggnZU6JPqHOH9c6l7LQRtKl2eZdTQksLtwasw2+OxwD+YJxHbJKGxQs2yQ4bAuxQ3sc6PLuP75D3sHYzthuyLTeilS7M15hXO/lRswvdCQVc9AfH2JmoPtL/jg0ioHAQX9s4LzCWMCUVwC01VJi2rCHGBoK05Cix+jFfaQwlUku+tMr+8jYkJDYl+gws9+7JOJk3bWgVjH0wfuODvru+lR/UQgcOHS3pInKh1c5ybJKU/5iVpt2bOi/hNPu/gwruuKm0qATuGkwzcMQJF5WHgRju71VecbYYJ99rSAcYDOrqocsi5cJEU+0rw5AE/dHUUU6VidJLuEBH8NAcIXbazh4wX9CB2FUPi5/SNcrZ1u0yGVXiT1s3kiuL1kec2ATVgZN9ASVbPdqBmbeFjHTVIXu1Hl43H26obO8mS/h18W++FLAB/gZq8wuv9mNAbDVRCAbl30C+yjfGAB+oC1TGwDYtxZ1clRs3nIiMkguzOj5icJXEgxXbD7vrsIoXl/Fy9o3DtnOMB8poVxORwK4FiYVQmgS+Y7Wy+RwPoBNtLgO7zzceKIdNhlfZ3EaQJ5MmmdxE/FByu494tDt0BZPNX0l+RJQOG9EhCQqMk9FvC+CvKm5cCECW5TssIzn0bLQGZMZDDP+THgvkWDLKdm0O7JdSkPiAZBSQ9fFShiXaL21DEO3NHVCNfqqHMA/iikMOC30Rsy+oGayVyNG60hTTh9HerpF57KQ8Ggbbh4uyFMfDY0Jm22E5sEONvjUaFkhblmpP7sjOoqbvuPHQzvSBlsn6mGSrYdFsRxq3UJ8FHpz18OTBt/DAnaZYJihpD26WmfTTc9Qfqedw6pn0y/OnkefgaGYD23sv+ZrACBB+3HUSBers6FnY8LqpwyJ6lNjWar1txGOjr4ctmTSqa8hwPPR0FdVtMCRSCEeWiBFDxqFl2tKxuSh2tcPnNFN2ywzt6BPcDZDPAv13ns09FuiCDNH7FLUBkWaP3sF0h/1zbSKYj9CNH35K96Mu0/sY0A8vcqMZvJVodafqKBj546579U2BdeX4VataQ3xRYN0zvlcYLfObDudv53j/9i3eOdj4yvp4HEq4dp7Y2HoIsfI8KX42qhtzw/w40NuIdIA87jUkzPaidrzsqDqLNjYLblDH2qQcN6Ir63e9ZGCb6VoL0WH9yrp1YCO97Wuy/a3xacRYy9DfwjH0gS/tyxxiIcYWDiaXOkwlRmfilnj9/Plv8es//hG/iL//PT7/7W+FT3/7W3ziMPPT33ZqW6EcZM7IMe5fPBQlPfOilsRTbQaJWdfklkksZyT5AEm+wMhRQRF1pC2zLyS5fj6mcobt4ZC3eQO1ynDb8G+tlfisxgiq767QKqdenkL5mpGi7DZ+pClBYjD3Ei1NdVDS6i1Y1jA9C9otZGyZAXO1P26UWFVZ+YRj4tg4TgXacd3aHm3kFT17tde2mktE2geelqHMmnvMv2WeYhLOSTbuifAPYG5352je56n5aenM5QHzSX21C0y7KdzTlFUk67PCJfzg5ryew8PGMweDHqjWH+X322Jvf3Kwx+HhK+Dg7pXDOOvk82DSw6KaZ3Uod0LWif3QKa7E+YWFzDFTn2rpDj7Ngnn9smoDvBvzsuYNh1GDrrV3OPP8uoEPwvxA7Ia9bq2/7XThAOoO/e3cVP8x5yqtvgPGEno9/Kpv0L2+0lcOMV9fw3XEvZaHnu637OOFeFSWttOL6odjnI4JKJ/bySinywZP2zFBaUX9Rz6847oB7Oe6r1eu+1fWCzH8yKrEXCHAo2IPHVKCOYTpbKwle4xYVgawZUBrtYlWJTzHBiUcSSTto+rTtsROxRDpITPjsPegNLpfjXptEUebwxcVw63aH7qPhhvKj/HAAy61H7EzKh3RyBhyuGMsV+4MD2Qj3ipLnxli+lla0KQGnOdVY06iHmzFfXPVyOln6wUlyFKVIDcuhJftyLKc5TH0XWZGv/W5YbN2tiqzvDOvDyR8Xf6JHjZAJzP2H+RjPEZrgzjKpRi0264NxVc9HHX6oMqdUzzzNmLImLXMeXXi3eTCvLmB+ea7l4eddcDOe8ZKmbwYgNBD/+5L4tR6+c+sFeNbyu/1LcWVNcD4XfkAeGWuDJww8cJ5GSh7TuzrT5StzNeVrTdy+eCXDU+VlZ20f/fby8x334V8N7IeY+4XPpLXeV620l+E4cUA+BPfZkwc+DfGYcAaMlE/dusGE9a2qqqbsSTIpLLSejJ1XRmBCyZB4bmKGgPG5rBLvwv67HOKzsGhno22AL4r9WKTpzDWzkutAaSpN30i/4iLH8pQNn6N9xzlI8Z0ZS1bWcc3fC9WeYDru3L8Nd+ilEnVu26MBfy2O3BGxhi7M2avzMth98d4KEdQxPjRlxqLohfaXAuOB41hxC/02jQsww+V2Nsyj3Am7CugrPZ9UMvh2/AvBJmUkRh50vIJyhCKHsyp+32sGDqGvBETjYO6ZK5nUEAeRrpVTYk/9xmjdVoNT4MK+OCmNGg8QN5r1HDPOLJkkILdWGd3K/9Xt6xFkTvt2wcJWbon9gQTa0aywKQdQRAm3/ywYrxjvukDdOpDWL67cuSbBKvgc844Xisxpy8vzJ2dSyY4H3KW3FDayR2UJN0dvr+VOdiWAgzkop6Ap/hKRsViJVi3CryVBeHAmQ3EWrgQ0B4WIaW0eNMs/aAzbqDCcsiH62YOOvWt/A3GARIIyh0fh++DGDJpc+hx6UTTamCMIZTcBmWzX+jccOoVKuyvOAaoHhZNuR9hgFnC6KNAGxv0J9dGncX4lLnBpMFLHPgbCC6GAxsL7AEmlkGCPdrxEbRV1l7nYjteYu5thzxlHKDHyJOvHh6Moxsk4acIHlgVXKj4dNiHhRgHe7TFaDc1vpi5OG7k9ZcHbeq3H9qIU7FMB4vdTkrqwjXlhRrDMYLmRdXXDSYoLHcGRX0PeD5It77KhoNxDblbIemPFzUUwMvdtPwbC171i0V80L1SA2tCY5uURSAL1ENDwMNlAUAiF4ndxKGn8t7ujNTrW8DEXneceZieeehrk+wjmPMgVeRtqOAuI4RJizxrhPwoKkdGhWeSpqTkVK35B9hKMY7hFVtEjTdpxxYrkQ8Hl7wlqBL7DTuK74GWLPLOKbn85lFObHrr5bWsGMZZSQf0VPmeWK1Fj4Veer1ceEHZgTz74aZ34XDk5dNLvHz6HC8eConnl7B84fCkNvv0UfHK0b4Lsa/tLtTLskRf5vAF2wMk6fLMy7pynpALfXn5HJ948f70+TM6BOWk/RW5Bf3K0Zapjxe6BXm90lMs9HVZFux5jqflCToD6fiWle0XDwdApfvCi2FGPzaZUmA/lK9cdbke1dpD345xJXzDnxonfHnkLasQbcPfH+6WAetFvUDg3ESu7cwX1WGUm34EQ0GWgGDgyr/qJUugUM5lm5b1IO/ITFDBCJ9j4abF8agNkRtVxsby2H9Kpg9A8yXXxFjDR+p+f6gehRQoS6inKLJW1nt1uoEoqBMca+YP1Biko9peIHaL0peDdh76B2bG0Fh6Mo449PGgcuaA8pn8Z+Lm1//xKwdA4pf4/Msv8Qv4B5D+8pkyDolewCdi7xlUfEvB518+E4MvsTwZJ1NMcydeenTizbiQLn0mxjrlUyx9iT5PMROnizEG/CEGAAAQAElEQVRGu4V0/ZrnQ37C/g+gTfG9PIc2f9YubSzKoRXz4eUAtn4G2iw+f/7MfHkpPDEX9UVfOsNu5LUamyvjf8WnBdIVXq6tvGSlFFgms7yyGNeOobGVVE7Zq39lJ35exOxc+4jyP3XzPMfc59BHzqcjHnMfxyrvPeTzV1+f8PcTB8w3kFdWgbF0neiM68y8dt3oyxyWLcsS0uJjDRn0OaTaKH2ax/x/8jAPuxbsnvYxaPR9KkzDZ0lvRWcycdF1L0B5A5Ql9Z36FKTN67v/IyDv3s4MUGY7SmtEXNp3kK9nJi8SHPgez4yDnnh5uYH9xYX8hfl2oGKAWKh1n4Fma4GimrwM9aC3dQC+Kwzn87kOj/0Vurc/OfD6+jXexH6o7MFYrSk8u5SPQJ4zXC0jpyQGkjVJ/4qGn++I/YcSlljrRaM08Tkm1RqycWi2xslv3PGsrjUDXSt7SGGcChpxjXbqzSQNeiKT8e7Eey86wTdkV6LVnVsCrw1fA/wDF/YmfZgGFmQpD7nKLyPj40+VfywaOdZtE4etNQa43DLbJMKE+YL89H/si3fGRo2QFxuC2E1AaV1ER1FvDB/9MPUdaF9NuSXoYupRPmv4AL3aqH26YIwp/iAWlJToLpqkpgP4BxldLD36shQSf+nzxMbEb7b7ALr1MzuxwgCCFfnquYFiKsmGIAfPw4W8kaMT9VCWjhL7Ug6Bh2sv/EgQ/VAAF5cxoC+GTzaGAy/zXNt4ho6yFbEb7xMr72Yn4vQU5/W9qHv+OiB9P8U7e813DpDq0PREPVg5TDrzLnfHWnKcTxd0iA26CvXB78HymcMk3yFOt/nt+GDs7swrtMDcvwLnzLD16taDuZYgQOLHAy3y1ntkEXuuBRbdy+PGozzLGzHQkhSXvsIZXMMe7jRHFrFjP26ovug3gH1X1jQalW+D9CZqfuuPMz4B+Em/6LOiHLCV3/hA3TXowDvl5ef3t/p7b+Vv/OVB9oUxOOF3MXjeWdvewm/f1gGfv0nih2SC9pYddW8cgB949xu3jKUyN8YGw4df7GoFGt3eL31orKyuXXsfzlLG0rKN/t+AXxyrgTOuwD+Mpb7WPzfRlA3xKsTL5a9LbKyLpQs5F+QW0OV7Th2I0X91Kr/4tIk2KxixeuKwEsBX70XIuTIO6t58TyBv+9JDm+2oI1b0QfWV9I0XO+Up+2/GY7lmk//Ibz+A7W3H/DUOPIDxPXjleVdy2SOuxNOV/l3hQ9rtIpIrnm8FJJBIWNadzSwFHy4MIV92QDFp8GJD9Qf5G7oIbRYSEjcJlMj/bzFkF8staUKUpmMyZU1KLC/ef3+zsZ2BYtyNV3tYZANJSjsQllXdjXPXTHtT1Pni4QYvs8dARr08tgzrPiJUcQfZCIQU1a5KGC8k1DGINQaBJg9KCRPHtIMorFNSspiktjRyD8CaYMUKaeOOZHqQkCy6USYoIHQsYyypUUe9fKDvSsDWpCB47nTjBH5lsm1BjGE7dnPRlDQyCHzLL9AP7dmQXA4g71TYarNi0Mq7Mknq0IdJ+A5OnNpLRf2aBmV+e+n87RTvgsXs+HW2+7eFOPhj4mmPfWOI6Skp/BSmpLiBy8LQR2E5Oaw/rlvzYueWhWNDAy3BLSi+tS4R3PT5wR/GFGVx47cN7ffNVZ/ZDLDJ7n0JH/69+BstrvhTXKC7g3dNSe1IyheVvJWVQRmlH7581CtnMVrRyAH4M7EBvdL6qiC2FaW8aOUzfPnvblrczFtGvTYXD+lqj75EVlmVMX6kpSexq+0wLTqsyTBMO7LyGR2+vCMoL9QQjZuToBD3H/QggOsj/+FB4/t7oCSSF6ye6ItebVva/i6WQWCN28CFA58rkDI2xPGKDUIdNI5Eli+XwhflAi+cCy+2vpR1Xsgm/Nf0Uw49tagix/bW93nmZXmJZTnAi9r+cqc8X3Kf6kX3hRfvTwO84L7wMlgvb7zA1VjNbDCnObSlY5cvdH2Zo5f8UW6ZbQ7c89TXiyT8i3I6rsJH2JwHpiQuKIfeykaXdBnziLWLu1fwM3xEgkcE9/vVSN6QjDQ4dBy0UbZDPyXlMNLw41VuPBQeVSrGLn0yDj1exgEChwf/+OXX+BX88svfOfT4O+V/ixcPDnjJ9gV6Xp7jdjDBXC3/UKZPZ/IdTIznhH8n5kZPfCV6D8uWucfSl7BdgcMOX7Z9mfcQpdKMmwcrLzWm+3iSdow/ETtP1L9AxRP0iVgQM7qTODrQsUOUPnX2Gd0D0zzs0CZtrJcYfIhXmXstpmqb0Tv2O893LMsc00xbdC194QW143acGeMnlVGgvCHNtBykWQ5GzFSaOmjpxk9T7+jsD/rm6At5oG8dq+I95CmTtOXWi6eXp4r9Zyl+ecZP+vOZA47Dvy+UiWfmxAs+lS7E9TIv6J/ozxSIHp357t4y4enwDLRMunTvOys0a4LrQowfqpK5cLdxHKho6w3YYQyaf17mWJblhokx+CssNeb0l/bVT/olfSH/ZL/Ie5Aj30J8TsgVlWftsU7fzPjpiTYz/AfMPxHvyntGzwFtFB07+9LDfiU+mD7Yif19wU9iCv06s744d8rf2PbywpwSzKvPwPn1ibx6lb/Av2jjjKwd04PMiQMJ9db+Cv3D2dyd1wxeZo+OTZ24uiEnYk80aCPGGTvathzUNiWTvNR93dR7HGh58LVIVDHNvBMriTxKqNee2v9NtptC/9q3z6wl4pe/cSgJXj59imf8oE/Kl9jasFW9SBtyS0sjfb/cULsvEr6YiHdfynhJXnmhtbyeZzTBorKrZRa1P9qnDqo/XJaJyLt/ZCh3miiUxJJVcojrxG7R9/EoNtdyURlvWXOkZdLW/I8om1mopVXLS0Q9A1m3xxODO2VsTnmOkIbX9wn5CzvfaFt3bsNeBjowgHygf9iQDB7mULzz0F4G/SuULUbamuat2ivP/tffkJt6jDjTb+6b8Rh9HzaxGvDec8gok1GXKM7Sz1qD/4yv5YhtYn2ae0x9Bj1aNw1o05LGZQXbHeXqjB3qKPl7vZxDR8Nm+w2IpwSmRMJb4KZoQVFdFBUdcqtDlfdmnbzKShLCmJ9IT51SaCa2Q1tm9GygY4ct8SouWnmfWHmJ9xDgnRdmD3pWvx1CmS/JvuSfOYyQruu3+gbht/ev8fb2Z3z127iV9leEfwIOLDzgEScOcpVdtObHiXeVNSq2eJ+pF3vKrfcbh+IbhxNfOcQ48MaBxevvr/UNPn/F+I8vX7DjreA3+YS/unr8ZoLvKR40FXhHqT7QR7+9dIaO/Hn8SvYfr7ucr6Gcb7zDeBgzDmnO4xs4u09sr7/sj3aOQ5hhhzZ+w8437PZXqP2fZutPZVT/T7xXXQb2vP1VjlCW1LIV361n/H3Y7Ziwp92AY2ZcFyW/Ubdt57jX+Q2sNWocOfguWmP4LU7IO/wjrT7Ccxy+e6jih/QerAgmefgN7Y04Ge+ap7ic6QP2XxivC++OpZd3u2oLNX/FrlEPL++PV9oPEHQ1QY63XNaQWk9GeelCxoU+2X5Fx4FjHIcdxA5xox82KYdAj33zvVT+IQdedMpr21GOf9CjzRWD2lAmcEPesH9lrGgL38Z7s3y1PDENo3423APgV64HnQfUJb8+rDQfSKtrJYZO1Tf0MxYjDh2vS8lyDrumiWOPVaq4YRkLjhepwwaoepRdeuwnRsJBi8dLf1OKuUp4rPlvpmn8g2AWEq4ArC+h0a0lmzIWHxYgO9B7jxvmh7Tl2VnDaRwff6qkBJKCcoehDYyMKsmbSdIgJzapH5Es5p2F/YAPyPQBaZn8B6Yp3ByKSGWBKcNNVZ/mWJYeCxuhZz6FW57IkzYvpj7HRF9aZvUlocqI/ZGGcZUdxdhLQh51+c0G287aM08xL/0GbZ3kbRn6NUk3mocCY/9hSLj28STFRTxQORLcGTGyx0VwyGwMmNx8eP0ERCLtiqtoVF+GHW5eWu/V5yPdUsN46DKJVgSvLBBnJr10TN4LixETyUUAicr3eal92lOgHRe1lCKH3Xs9oQxuA1u5GzLLZhrLW+3oW9sBiShbqEEMVxXdbpppX6BcH4qTdvp7sm8L/WPcJzYVomWGfa42CkX55oIAxeCbnDE0rfLFS7thT+WqvG57uTpFpG0yqlgGEo0mLTPUO2mTWLCrQMwtA0tfiM1nsDAmYC9v2H7DLiehmQ09WX5KDK58+SSjdOUUE/HYRE7FRwPoRHwDy9HZbriXTfAnOoof2bqKhlzos1+UkalLnqx8VTBgg9rmwOFb81VLwkPQIx5WFt4PIL6ME8vkqTFynOSjrh4UjNm6bSzsFx6GpzhdTpWWXx0dv81+Qo8ffSFwjlpeoK18V+aMB6kVm8QqWWK1OLg1vAnBDw0SIzdS2eh2RvYey7QwZs8xsdFcgHr0XYMngLGoLdOyxIGOTQ0fC8dIJHnbRSY6vgNl1h2IsB6220Wey3LXmDK1WWlhIvJ7UGdVySGB/GoLPXSQhOnHC9f9WGgJYpTR9Qkvmr6o1SEBL8Evnz9z4POZg59foL/E50/kP73E86fneqF75rBg3uGLsS+tC3n9ueCrZems4TOQ9kjW9AP6tgDPDO8dTzHvL9ov2PDES/nLyycOM15+wLOHG9Q9QcULdPB+ioUYmrLj0mTeDEz0sS/Y8j1Ya6q89bJRtwQtXYErTdxLjT2puPm7JaNRTmS6bPUhwMV4Z9PipmBlI7YR+yyZNvsAx2QXPcpbhHFwAMMjM4HV6hB7ukmdtlqJFC/ngkKxyNpWcTxF9kQG/WZuVZw7Ds2yAxOqGjxTGAc1LrtPlj7HzzB4DpkZ5tVTPs9E3gH6RD7LpjSDHnLYFvg4jvI4UtY98u3pw2btFuYPIB+hSDhkDFoF+MP1osAm8HoDh1P467rXM3jYHKCVVY3GBexEHeLzBhJxIOGjpvLHuOmLAg0t86Ww/I6dU5/w5xIHXeYlas5BK70ssYg93/tSe5LOeDhHBu3hOLmOqSdbxxwtwRg7sgN10fHRjUc+baIsqbxjon27oVWfJ3wBsDfJ/xQtw/5FQneY7qb7sMm0+mfm42fWkwMvnz/H5xfWkxfmNYeS+sD+L30O960lt+FWu7Rj7K1Gxrno+u9Lhy8UvrwN8CLMy6Mvzz5/ah+z26kdC2tNX/TfhKn2OaGPsMy6DFJDWd2vbJsGnHUWJb7p88JYig7t0XoPyxEqCyPBxLwZTsxRYsxtPLS2Y414oNp8oNYP4tPnZr3gsJZIza+sKbbXB8XHC5gvlOUPXmwsc2WgE+Ga2xfn9hLaKzLtY7v16XR70buwV7xwOLCFMkTpwY619n/UkS4bmT/qL1hGn6rT3Bw/9WYmrsCT2SgVH8dUP+jPK+2v9Kle4LDlSl+PskFdWwfM226AXtK24gGKe9FzjBOSsWnzmw0FeFmb77yMDW2O/PZQdyvb63EUF+2RjtS6j1vSP/qUA2aq7414oO8TGBHmiwAAEABJREFUKB+0ZD71SN9/br64Ep5Xnhm7T+lz6b2upUs99IRHB3rxjd/cv8BjvJ85NDhxQHH6dg7pGPtv7KnIM/5HHBTlpfdcBxBnxvRb/dqn4+peTnl1yEIMeiDjgYQv7+8cLr37DT3hN/bEH3/Glz//iC9fxBfolzoMevew5ds7Hz4D0h4ceRB00LOHPRxYnArYV7afOcg41bed/KP5/mcTb/4tOv+nRXS/cYjjAY4HMpdqBy+HMuar/8xxD4m+cQDm39vzm4Wvr3/U37z7HftewdfXPzlU+pMDpq/jAIk5svLyL8740X7b37O+QZ791gcr/tI/YsPvgk82GW7iZQQYacabe9a4J8Pu2GbU2pU9ejdNOTRhqpiANvhDIEe5V+SrTxvsi754e33FrxyufX3F/rfwP5PQdyt+cD+x2gZUrBAdV2L0e2wV98SNeojr8S54qbntN2Hktz3V8d/5kXdl/h9yNmQ6V5VzxKhyfP5PrIEHFtbzZZ7je1jveizq2dh6uF6U//BZy2S+DChXn5XbzDRv4lZiptBgbJncKzturlN01D5or1QY+8K0a9hg5p6MrTIm5DBgaXqHgikN19Uw0+B/vAyRx7w8e77+SDx2cMHFRaKqTDrZK/N/cEuUFDCyAx3pX1c/XkCnqce0ADYR0w3mh9NtO9Q2JJFShmQH0T3KydeVda+ySrKgdQZt6sj8gIxG+YEJuRUgeedL+LMnE4cH1P5Qymwj7wO2sLAJGnjiE7z5eaT71GMgMRFMoMWDXcGPFiZloOQ2ZAv0KRt/uClY+kyQLncsPSow03akGxS0RB4gFyj1gqIGDd7/v8KxPzDioT2IQBdy3ez50vWZF7DP//glfin8Gr/cfjXhV17SXuKJF6eZPqUYTZHVkACSJIrWmrgbD501Liz6bpROLIz1oGAhrG8MsdC6mXpjUfdvfby9crrOovQF+PcJXqEu0FXOgv8H8MS9cNSxgI+F7DWkg/9rLWhvb2/xWm2og095PgB+f/0Sv/Opwu//gv4+8Lp/MqDsb3wiUd968gHHAv5ot/aX7X7lEsiv3pKNTQe1rIDe4jnsKJ6v2PVa9v5Bn/+gTAz+t3iv35l+r6+E1qcKfuLIojweSiceZvgU2y7f4cSG5raA+zDE3z5cxOaiui/WPgxcoK7kr5SP9MYmAZg/cCz4DOltb/ldmqGuJUUKO7WPl8FQ1aMQJi42HZSRkL9AQEplotjc4CGGNg52tF+cjKPCxgYDsOD6bbdaWBHgrzEWf5VTb1t9IPgEw4eavE6k7EtMM+jPMTHXMzvqsRcDEIV+2qufDd0FJVfo3U/jHKi+oAy/vrnWA5Jy8nSAh0qLifnR5zlmDivqpWqZwwdPq1U9hz7WCnU79w4k874m/EEDXtPVjmY/uXa1qt5rbUOSdul6xRomDfqZNyRq5PsL0LwuhcMCc/yAqArYBtX2gQ4rQG9n7Sssnfa8DMC9YaljwRBV3FFEHRdrtOth8e/tEnupoUWwnrANcIBs0NRpAsplSr6/RMK0QxJkb7yVbticFN2RMIrQ94xVgPYAnyn6tSh2+pzIRr9JZ07EwYEWSbuIrMsu6NaNuLo4DwUxdCsfndnvjlMPhAVC9jLJhu+gCoJQGdEi3AQWL7oyM7huoLY4x01bRr3lj7zmB8/Hu+NWA1HFN8XF3ujfxIvHRL+741g+0BeJOQ0kdvSYqJuYGxNzcJl9Pvboy18AnglenzW9Kwu+BjWmU3kPoL/V/8Qc0LCnZaK3jN1vVOwpiTn7jWFcCZCtnh3O1wPysjDYDBfgCQZrFTwjXFvOvHAU2OQXrfx7rDzfVp518lxYoy/H+vod9UVpQ5bzQrnS73Ho1wjtFhht9qew/sAjgxtRoXMSf3qAk/R5Ag1IzfcJf998rYTygglMwQdMYFxA3nL9N3zPvcoYgjAea44wFnnEBDHQH1F1tG8D2oWAurSzUGv/GuUj/HT4qJj2G2JItUgS6tJ+dR+0bGkZ0YqNm1cynlKfS64vI/14b5m7zAnaIonJ4SPK8Q9BTXlGp1xkDr6WSVeSuhb1s0+Z4TMzzGG0b8x/D0B8zrlXKkp8bKwPOLqajudMJetWMrjdYwTfVP7oB31hfFbKLvjrA3ixu+y48pyrOvJ3WRtr7cr7qBTs7U/Er/sjcWZPcqHcNhrkvNcn93eAHubpvNUfDnuqf46nOtHvi94KPcr1hVitx351FHi2F8VfCh2+bqFuRoWiPNRFJFlcLD8uxo3XejFdb//RyznOfpOLfmz6+hH4fTW/62ZpHg939Jsm8pGHcFVgi3aPfeIaRemb+5VHyHODe5ID8HroUij5SIcitnTuWtB0XG30MUcXK5atat4oIx6nPpfvJ+bYREw2JqI+Mm577zG7L+Gw9OnZb0h+ipfngZm8+5Vn6OfPf4vPv4DPf2fff6cvL3/jgxpBm5cHIOOJ/CfwZBoZnzx43fHp5XN84oMW8UTZM3x+kPL8CRk7/Ht3T6Sfnp7iGSzYKcb+abnNr74sMU89OnuqeZqLOsd7n4pnyk5MiIzkmZQJ/YDdV5aZxMkMNRPHzHeoCsp26vqzesDD+r4CD4pOzIOaC9DNmK3xQyhja/wViO/rLsN4RCIXPNzvF4O6Z0xhHmOt7T2ScZscz0zGthVaWpfRd2o/Y/+x/Z6sWNW+C3Zr7zsHWv5q7OufX3lX+so8+BbfeC87805xxuYjTmvdxeayn8DfCMobKo/9XvD4jaLz46EW/ZX3SmeJ6MOUolgdNT8rd7+Vvgf9K/NQGVvJQhGsLWmNHxxv42Jm/z7Xu/pzzL6bEmNFq/x5f9eGspdYZuNjib5AjZ8DxIvPeZ8PLNjlc1QNE3EkGqvsiKtUv3bQ/mhT7RqclLcctGSQln6PZE4eqLhFVt8xL7uN2NxnbJVSNhvvoC89+s57078rwNw9BdFlB27RbQF1P79sjvE/VFpOIUYHGIZPUY7QGSD3yVedOdIpD8ijPTIeLk05QJQ+1OxJmxXaGAyYnUQ+tP4SBKM8Fybi8ZDbSG+U38HjFFkfAlMbQcss5eUFknuWMkoaKEvGpmGrCaGggSHfkBc3j1cLbw7WHT0S4XnzZ9vz6GjJApbEVN7LcvC3zFGuQPgymEvcKA4qir9RlyKtbJQFkB6wvDgoty5KX5/mmkTPT3z6ziL98gHP4cHYQgBOvdPO9g0tIJVhngSih18ubNbwMIuii8/K5uEseOCePaDwV8zYLNdixGn869uf8YXTdE/VX7/8yem04JSaQ5SvHJJ8rUOUt/hqnvQ4bJFH/LHzk6b+DXzlcEX6Bh28r8j/El9+E7/Fb78N+D/U/O6nAhwMvXkazobdr7N+087Ce3xjA/+N8vraKLqVfZPJYdKXkvXP+O2f4Ld/xj8LyP8nIF31pP/5z3/FP//5X/HP//pn/Bf0v/7r/46B/4r/57/+K/6X+H/+K/71v5DzL/Eb9oJ//Ra/cWClra9f/sWnIr8PvO70y+/h4dYXbeFQ6wt9eQVv+O2VPvk/9pQv8Msb9pv/Ql2Btl9u+BK/KaOATHiUYb9t54Fdferig4LxO0FPLthQHxrn2tScYzUPKl/1bIygHgZ+jzpQwybH6Y04eDt+t9mDOPzuodaJuFnZkPmSdKwTt3nEQugm38hjFhJ9XCTGGrBxYHYKP+XxE6TqAwd39uGCvCvrAs8xYrkZwHcQ1UgZqmrdYC4z1+OAjUijpnjGvL+QvrJxvrJxBlTSFDFaNkBR1Zdu9XO4BANXonEg2NFp+wB7QGoRzGPURAsYB8wKhKrnBstAsiCk6+8H2P47oC9+hmHyrheB8CS481K280TRFsFaJhLq80BMPAumeYqpLyxPnUb0CZvtX/kNX5KlvMXRrtrYDiQbuECehhQ/zH7RFWW0yUEwYJSNIu6y32D+Dg+hsBU5PAWGdtJcxX/nY8zJ3Mr3BHu7OniRBv5I1+WKQddEsNvcUtsAMq6xPy/QsDJQY6OzjYNM50xtcNSHEuph86JlRvmE/qfP2F1PQ2djDZ6AB2aJbzt6+7zEwASdQv8XcopIZCmDtqYxCfnqlLBO76pXbHEuU0IFbVoPnwulBxmw1UuOnwY7V/9gfX3bD63fWS9PxPWQwQvWvgbUHKZu/I2DC3PywjwQ1+qnMgUKudoDjJUxSlG+pso+0G9t6vhDaBvBRSV+RpD6T2f0oFN7RtzQI3zL5XQaoAXs5YrkfgP9nEDLRCxjCA3qD6Rpyg6KGAzlTlCULtY6X2A9kK6xtgso5kLvYcdPKCJsDxMDg2WjAaVe2CEBqe7v4JgWR6s7XD+/kIp473tvkNOy8/w3XloksWLMTNCpZ7Te8YHIm8Ayiz6trp+MoCpbwguUKhlI5A30KUO4Vjtmj0hirMbQRgF/jJ+xj7gSK4C10k+VjU1R/sUQ/VWgib1q0BYNvViCvHyEsvc8bPtlK909xsM1/tBrW3/1SFuXZY6X/dt/z+yLnvYXjT7zcsG8m/pSfkJr6cYC5CeCuXxWYKsvSWX7/mLjM22tA4lz/U+AftNizJEzc+xc36L4xtwaz+DXOPOc9Dn2Tpm/duKz88RL6KXifGU9Eac6bDH2HJ8revVP6aq5eamDkI30xlzfdluOPh8U4xnZ4RvTBxIfmjau3ce5J/C5+jv7jd+/sF/7/TXe/vjCi+Vb+E0Dn7W+WPqSfNuzY5N2XdwbEkPHPt0y4XNemD7aFA/8+k/YJ23VliuWCjxttlD1lJvZoPrDmDntL8GuSfp6rGNf+eDtG/uEAf84uTpuwMYVXxVM7/P7qC9d9OmvKBOOZ8ZWzxrt/ABcbD/lEdr62A/t/zmILS7jjXAvFrMVs8w159ltj7TH/ASdeE4svEw+87L8A4jlZ8H+373/+NtznzkA+syhz6Cf61t1L8wFy6QPYE6UTOaHc+SZQ57Pnz/dvoX3zPwRL5S/wPPy6aXqPr98Dv+WovTAp5eX+ntxL8rEnuf5KZ45VCqQXiw7sNssz8I8nfnQrUPF0uc6BHiGR53PyHvaD6h8oZYne4+pJ2sdwEf6MLOH8956+WZ0L7Oy5uhQ2ww+vR5jCPa2DkYG5Xu+d2TNHTvm6sPNvukpSvYyF1VXR3bvM/YsD5jG+pxT5ARaR2GipoEjWsxH1JhnjwmdC7IW7H4GL/j82cO7wt8Z07/FZ389lvKywXc/nqczsN8HrYORzMhsP8EUid/kOdZJ9dvectu0tC3QH63MDZ2V5CfslKfnFJ30rA3LHHMd6CzRu+VDh7wtaSXaoEojC0nWXsVCydX1FzeaUpN7X5CNgJorzhnToCRJB3NgKvwQyorXcpDmH4DgupCOPdypswDPIYK8GZD4ElI8LbPoRF8PtOzRGL+Gb01PpBdRzxl80pco39Am8R0iIr0hdJAkVRerC4vfESKVrPLvbsWfIRHf1Y4sFVylSGUDOhCDMKJjoIM0TQTfAcosz2x4b4i537XNHJTFc5AGilAAABAASURBVE9JHtCwSVBEz1wca5GlI0VpJ115iH1APdxYZtk0bI+oBzE7l2pHfeXRj3gXX8lPkT8pRcYKfLDUg/26xvgWwho/PFixd7/GRrHEqXcI9i4CP2X5MiPxoROp/Jn4NDMmg9TyZj2gbEy0Yxwoo962Bs3U51gYg4WAKTojx0VhL58W8tNA8OMD0k92fDhe2Lz7su6DXlz4NGk8wrQbZi+N1obICmKD1oWxd2ICnVNHtpg7diwxswg/gU88fJ5Y4D/zMPnl8y/xyy+/xq+/Dvzy6z/qk4cXFmkXroVPKmYW9Hnp0RdksEh00gsLxWJfwLMPBGjl+4yfZnh70QneCRuSyZTYqtl3PPSFPqSAJ7F/3tH7Ei5OtnVxo6PEcrKG8bLBoFZMSt0gEA+rm5QP2MIyNZUM5IfQCAo32mw7/xl6ZoNyZlM3NnbnOHHQ8l5fw/1226T4NdKChyWc5nuIVn+PyQOUb2xm/KOXB+qQjbbQb3ziVQdZHq7A+77jjcO319c/9kO0PzgoMy2+xFcPgThEcjNXm08Owtz0vbPpNFb8yuiJ+XYhL04c1gyscSE9ytx0nkLelbJHuEF8w44BNo8eUh19wub3+mSCuYVv3PAxexklhgD/6c+OL5P5UeNC2e0qv17ijC/1zSt9/OIBI/AbZ2dkr9h9rI3KuuMmhZGFA1ncR5oqswydKZaNbcx3xx8bHesz9MzhlekbmE9uhNUrvu15642BWksQrE134DP9xToVgi1kEHkF5p42oB3TuNOWRFAcsa8j2XvYJwz9t5dtCtxw55Cx60lkBWmqSsZBK4MBqh1gZHYbKS6/yEMpm19SgwkTrSWPoixMZaPp2DWPNhvt7Be8yN1bkRlcZUe1T9q3H9CxO3cENOjDQIkYN2ziqnF9WJhH3Yf7tXi04RHFguwsO1qoJ0dhjRROuNGSb2M6R6+o2nixJYUBrq+kKMM91tdBAmlk2QTC1QI1IGNsQhjbRpp1asqMxlg35sGPSOxKPNtKBjcuyrgfncIEdGMBCZ9hvmzhcjkikZ3o6MhHSfXH+PzKWvLKC+kr64MHym9f32ut8qXIQ+ETc8B14N355xpGvJ/A2U8JqduYL8Y9KkdH0bYxRvf+WnwN2LDNNAzUZ061GZ6waWJtTtAp00459OUJHa4bHvy6TmrT0DX6eEuXcFsNf7RsLCNiolAMn1Gyl5MqnrsNXf08c3xWZ+v46xEZVTZBGZvs0PC5IUaf7K9A4bgyGa9dBj5P0JUv5RnngYN9bvQ5gP1OZSey5RH1jJyj84z8AMt53lumXVsk/t0qDj1cubhXYkCGf4h5DCMUa8wxCh/sttkP5SAv0W2dxhO6EsLqx/6pSz6shEc5IAZSedjfkWV/C8ju0xJ9uvt6uvUXKQ0gKWiXAllKu2KtsEpUHfXqlreovJQNCbaSc4AIGYnjTvWQMdG8RRp3mYjZAd/wkevVSqwigcmjP68cFkjdVxmDF+JemD6+6XPiee9+y785cj6916HPmQ/I1v0A00MKv3FTz9zj2fvtLU6kV/kvpzhzILHyLFO28Jmyovv6OJbs39SrLY7vSt1a+2YGmYtBGwFJf7x81kqrvBL7jW5vtFXPxbnts5tnqh9Ave4fpLkmeGj1xvqg3dW/eo6xD0Dnxrwr4Cf13KHvHkCfVvgLpkHpxY/O8w077m2N1wN2aLeXoJR3xR8eKq3IKF/z/Hf/o60DX2qvUx928SHRYbe2F7D/JNjnmHf/I49wvRwxQkQRG9N3aD2jMS9bsif9HqwNE6g1Xdoy3GfegL8Jtr0zEvsopY9cpo56s/U+QjzUOBOY9n3wjLtyTSU2PoIpUXqVJc9jXaVt9ADNwlLYSXHZPg6Z8B1FES1GHSQbLOStl7f1sN8d3yxgmvHPAfOg4zvtUQzNuDJMW1bQZ6JlycqkPlpITBdPy+hTD9e9eZljmZd6H5n6vrbsdiWCRcuMCb1T0qbDL1h753oXeaI9ZeSneYav8zzKyN7pG1RdjTQ2lU717rD9wvtPgefGgh0dGb3P4bq+WAYm7LKt73E/AJsy0VNOdcrSXwc++LGc+n7oXuaYkf9cv/76Ei8cfr3w3vXymYM33r18/7Kulx0TNiyFufKksSPBlFOt/S3zA530EfXy9Jn2vUfH/m4ZPm2ZN5/g2pE+yrDRsZ9oU6D9gt5n7PO978Ayz7H0GbnIzh6OJz1lnfVO/2sNufCuIU5Q9szM0XrHgDpXnbcX5q4fvIqNNcV1o/ZkQ0zdE5sHKls39Qk6XnFXhdySfkB+uIqXIbF+gmfS5m4BrA0KUbfQlp/jFGV32c++imfEWOtsDPZFWRlHH6y3JpNOdAYsUR57kFhRUL/lwPob4LMKQpP2AJLV8N/dWLAxSAOuLMhXFp0rC5C4sFA7EGXoEaSHqMpz47JoJyZBwxRBUls7Ay8V1CQI0hI4IPIKcyB3QKgcnXgss/wB9qCy2g9MV1kZ1cwOdfg2d1igCQb2XUGx/uSG8nFFBRJGJfieEZYqTYSWHgKno+S2CBhM5ilPxrjvtqRlhYZZLbr1ExNGLNACk2iaY670En0BXVCPf7XLB9mFTXptFHhQ3saUcTQt2F957aYn+oKmUtAypimZsB3aox/60duXORZ030+kWZBYhP5efwj2l/CPwf5C+tdfOADiUMhPB55ZLP020gIdQAaLxHGQ9MSC9vTyXL+W9uShknnp0xLFwycETyx+45tLLNzawILS6e+BifSCffNimyWeafPCifkzJ+MvBT55oMxy8URaXTN6nuuQ6hNtnuLpSczxxGFU4Yn0XvYM/eXXv8d//l//147/jP/8T9L/Kf3P+I///B/x638ADr9+of+/1Nduf+FTFmT7qQl6FuSJicVQm3+GPnf6Pd+wzHMU7DeYF8akLzHT34VDtYWyG7Bb3o4/evZI/jGtx0v4vnlc2USJ2lwwx1detHyhO3NIcxxo+OnZwHsUNZ4KaxhXtfElnmqTCjWmfgAbxPq0jXr53GheSsY5zrUoskCqn7La/EKtH4v8WjaHPzU/MuyKWZ8am7JPay2wK+381bpxMLWOg7rSyexX/iNooy1iKx74LcMHJ/h8udUG6YmN+YkXZNMX6qucNi7qtXGsPriwj36UP8u32+6jc9j2pHww6rGp1iN2tLcZaBlgzXWj59IlS7IWNOZha/a9RrK6/5c32Goil6PI0D4Lw3WUkOBO2aMMdY28KewgYMoGHso+mBxXHtHFclgtbZQ0xLXMWjtaDkox7MjhAb0iY4XWwxq5VFBNI3iHmVkmZ62VGRNxe2yyi5Kf4M0b6ELcMSymoC6tIkHhsB9tD+mhXh4B3w9Xo8S6K6yg7N7qxVr77cuGYEQG5mJ+YnuOjSP2WUY1Z3z2fQcx5bivrMNiK0odcxHX4F7SwQ+Z0rzHl/Hsy6Hw5UT4AvmNmHz34Je5evLl5wFvpA9carOhXOUL0nW1m829TzEvPRbW9wk/++lf9gwYdk6T9nGiyPIqdvoxN/EtfVj9wERKP53DZ+L87IsvkIqVsloz4NEHB3yp9mXuitOGX/E5nncO+AxbneP464xPbuuFc11wGHU6QP68w3l94qX7QrsL83OsJRfWCeHG8sLm8oL9V4D7q0vp0JFqgH5yPy5MO5K38U5So5BI8HoA5uMYa3c5RWxBIls0fN5yiobPW6YOHnMnKMsWSd2BCd6J/NSX+ACenQtlHWTvKtu/LbKy9jHWGF395yBI/wr9K6MxFvS2oavlFMovGZm1GlX9Ng5+5L/1h7KIrKKi8IewTLpXVf94Bk8C+5Z5qWdX57k085wSfelx7CnU3elDPauyI1JB6KcPh81DaYM06r9HUvYjtNH2P+KCjwCx4TruBxd+I6cODPzQgoNQDzzeTHMo4jdLnHc+A9+/ncN5aBvLTHuwo5x69hDfJ2JVf99jmuDA8tvlGn/0TWpFw/4D+pIy7VaGME1RXb5s6bskfhLeTowcyI5vDjC+nfG1bsKvjXk9wS8smxmfmfFY8H0DyioF3NR3pR/1fKRPzt2NOW75AdjGlXr6SDbGolVGeWlsmMMWSS0c9NmY8l1CWb5bKHvoWEccw2NZXLdaS52om41KCLfdpRLjVTllKzavtNX/ovTt/q40DYoXnqJ73w7dqmgZNR/1U+Iv/T1AbDbitmWMv9NF7ybKDiTpD6De9sjDKRH4wiSJWh8woZLqHInjPri0T9+MeTzWLMvoQmBgMWfJP/TQzjx61Fcur6K6hWUF66v1/VYyNcSEIC0pcNPWMV5X3HhHSbAe/ko37uUjfNEyfIk+oM2u63esLL40dgAdI1ALECKqnyjd9udv5eHjEUltsGYhuwP2RjU29DsKVV03JEMb4MIZ0z4vnBPLPMUz7xMvvp+8fI5PvB88sTd/KvoUz7w3LL6r8P5R65frmJhdy55Zz5bww+w+zdH38Z+YaxNzccKOBPbXvqN9XPQH5zH2WEbaPlXcUauMZ+bjc72LPIfvSwu6Ovv+3tGR+BP5sN4vdOQ+lurp5Kfe46egfcuMnf0ug5QytFdMPff2CzTpgug0o21g+j5G2n4HFVzaoIwCPnGN6fhs0ClqnKYsyuOHFg9XuYQZvvulZLveoO8eLzAxX6tu53uQwPC3Gz6Ul7J8LHpIfyxHLEOEnp2j+tSwGf+V/abBXl28j/a4ZtVeDzvd87gnWWuP8o0P1b6FB9au53iSUB96nFeP8kzb5+SHAdPAZtkDsgbEmqwbVTfaaNOoFyT3qignkPmrq3qOWdpEujq1L6Yrk7DAJm5jQ/YoQvbK74mdUMRs5Z6AUeHKQmtY0nIPLGrpABf2ZtXnyEQwYVNgdwrTP0Hs/PKoShBGLEf7nb6QsbhQfCUnaQoI+CNAe+/hROwEqagHLPWZU3TaiLIJnfkABJVsB3JlhZJu+/De/dHufUJWHqi+DT/AQC4KyszScdftwvVhQmFXln0Ju2CSUdZZhBZOuBcWsXlh8pJHAzbqE0hd8LeMacpY6LeYJngL1JVuKDwkAwXBDXx3IZirxpMuRcoPWmaVaUtflugcUszIHv7d/YxtC2XLMscN8Gn3Lc8Cuxx88E7zHDMLY8F29HGhzTP99XDI8mXuMVGnruzDf1LH0TH1Jce6obvHMzKf5yWeWOyfXIBffADsBzZHGj3P4IlDqs88MP7+j1/i73//Jf4hTHPgNQ6+/hG/cPDzmQMx4Qn9izJeXsIHzpM6lueYsW+mX9pxx7zHX49lmu8o3nm0wc65L9HB0nv0eYrZshuG7L70mHhwJPERDlA4tzdeZNe4Mof9RliBw4qxyVh5QRJn6Ld4P4Pjm0dS8+DEJ4UnXixFtWOhKzks1lfnGnrqIvA38gMrG+4t1vMaZ9aUMzL8NsGJF9hvgk9AayPNp6FSf01PnpUXuJX5pLyJvs702TF45kWizz2SGLui48zBjJvwt7f3+q813byPF2QOZnxRPr/Xpr3IO0VRAAAQAElEQVS++bTrqHrrCm/h3696//oe36hXvzjTzk3/N18sSX/7dqpfIaxy7D5R7sHTmXXxTN9WPplw838if6Hu4gsGZdUPqP6qenzmg3/FFytjsQn856Kvv+xT/e8K9M0N0JU6N8A8bVjKXFevJH8EO2XKxzhXQsfRotKMh1mJOgoWuE5Z+MCH2mpSNzJcJA99F9IXxlOc6kX6gv3ajGauDVPXG4++OeGLelHHL/pmpT8bcbfqB8pWxq8elo43uJSvlL0if4fPIOrWwjVW8zs2yu7YYsOebRhd9mDMjVpeKJ4LVQfwK7G2FWTf5ci3y19NI5cLz5XTohbrlnGse+FkY9OCBDzr/lZ/bKMf9neHmwRfUPTbkIQ+pGIQfbvWoaEvnh9xxDEHssyZikfi1xdRUf91rJ947zhzCKI8Rg5DSri3QrJYuxZOC2sN86rWkGWJznqSOUUyt8J1A9rStaSHZYWSwA1HaP8VvxjbF9cF5vaJuXLCPudygbzz/WKdPMbDDufXmQOtbxwWuTkyDoSHP2McsR49GzFjvMhvX7++vcXX99f6NWK/teS3G8en/6/x+vuXeH39El/q11+h9Wu3/vrt/qu4lMv79vq1/geZM+tG2cx8LRuMR8ap+sS8Nh5P0BM2nx8Bj7aeoNYNMEb0x/9hym8tOX5vb9/ijYOEV/DGocIfxwHDw9+rc816Y9zeHsbTdeYdm07MBw8YhLZcLBPEpWvOxjri2sGIOItrrPWXWO0Lc+xmN5vRshmZF9pf6oDIObARKneszM+aJ/qdePbbZB70beQtXx2T7+D8sLzkXi5xEcynqyjjHiKdJBc6mSnET7WlH2thY31Zw/FeL9C9bMzNK20egP1UM2futmujbV1DWYzKH1J9dNSNsTqPXxVizX//+hZ+K9ZDIPGV+DLODuh7nzEevtahq7HMc1E5N98SB8Z4jQdG6SeMRb89xQEsMdxrjMoW/IprLLrNLfd4ydysQpopQ1Sem3VCvt6nEFOO+TnxjPwrJPuADp9zXizsKXyWLvMSfVn4IOkuI5nzGIQ2TK87N8day7FZXxYoqzWC6sDmFOhJ2mtHy4xGXvssy2wsjywqlNuOlC1x0RYn1wV9it9MG6PG4IoO+48ritc2nfbKte8ztldfeHF/8W/d3PA5xv7rMx++gU/svwrPUR9I8uHfM/DDP/d8wrR21/6wZeS0I3tkgXzuoF9Z6YcuYRxF8FrWoNMO21hGFxLQGS4SXqQsIym5wzbJQYfjssTUF/bIS/RpBp33EcB4axeS44DtURp3WikmGSyocghJ/XANLu50oPqFBCwY9ypriB2Ieug9iMigDu7ik5L3sOWWtwymo4l27Ol7Ep4GT9srfkaogwPhVjasyLKvCmiLOioScEHMDzT8BS+ZzB7Gv35caq//HE8vT/HMB87Gg1g4+DGuZuaI6NCBHubFwjvHAt8yj3HoifxJ2VBtEZiBY6JgGtjf29xnvTC2nUvJWC7EY2GeQx0eMC3TwthPhUb7R1lMnI/Dic6ODfZtUGwjn61HxbI+CW7K2ZHmKZK6hxmx32s9KBn6i3rZVKa9NS+13WcB64Hr7NEnxZYs2jQaYZJFPyATrhuoTt00ysiNq1HWMrTrAC+VSKVsbzsY4XNtOTI4+cOzgp0Y7JHcCkg4WJ0YPhMGPJAUCNjX6htfU0d+JwOjbwx7okFbRtk7ZejDZK1wXRGWa9u11jW01wOgRUSLpA+9T9AM+XLlAb0JNro63gGAc5ifpGiQNvyA2OthoMMBcocVlNIQxdyVKY5AotuyUDMu8/UIMCEsVoBA55GVHrBqoA1Z6D7qiupYgqbS3FohMVqQ4UpaHni0/yg7aNVhRwKa/XgdNh81qsCeRH7LJJYewSTJiYWiIdZBEEc6d/uSOqA+ff+AUsGgDl9uEorsLIQLCWhFzJFGv+OCQKUNUGZetMy7fSwODRhAExP6A1qPez55YGQs8C7PS/hwn3hwTMhS5hE/jukoynBT0JceBdr1nrBOoAHTAMvlj9sPjuWyk9Vlyg1o5hmiq4ISknWPmJC7aMeMfwnwLvBdz3t+pmyGpwDfPC/RD8CX1OuvzqRaph7LMoeL9QuLpv9N8bMHLCzkC4c0M3XqKJuZYKtgw1vzyYWL+NNKzVNmPRBos3CI5KbIr1d+Rt7LCxsHMNIvYf6ZTwkS2z30uCLroiygLNGyR3b8ib3a0PsSBfu0LLGohwV+4eHxLDhQsh8u/M8cDlk206cP/e8LMqdI/RAZJFT1gKxYmdC7AA+zlPPJBxz2arN+sW8elC0+vOzrjqozbTmHKwv29T7j/34HchfKphnfQxf4l2WOpSgP0ErPMc2iQwdfh7/3jg+SPoAyH6r1DoLAf/UA8YFCkFqb2aubsFd/cXlMyFmICTdq9sV+TAt8rSNNTuedWAlN4IsFAbpBN19olA9W02w0LTNdLx2MpS8NjusHwHcFo+zMS80aF16oLpTZTmq9L/Tm1z3OzqzbZ3ngXXlptM6yUX/iQEBZG592ruHLlevwFVvFka4Ha9m+sUeAl3ou+obTSMhnHwaOetecK15kjS8eKN6hRZWR5KKeObEVqLnxIUMuxgOFUWNCXj0ojfIj9qyCPnmo4zc+NvoqrpR7qLGSP9Pv+gPsHAQcv6ooPfviykZfH56gHhD4K0f+Kp8vYL4o+2JelJewejEu+pUXtAe8fxsvb7zQlh7t4WW3XsYZy1OlzzHyUnDjIW09Np52rOQd/xpH2vsCMtquNxkjBtYas/KNrsabt4sQTMEalcRky6x5eQ/ksSbaTNza6X8K9PPKmOjrRmXS/iOm6Gys+762zNJlYbM2R9/n3zLNMe2w7caivDEuJ2LRvp6PgxbGSH1MrnD9m3pnztJWmnQC/YaBtpC8X4bLniNJdBBf2i94GTcOVvStzLEBYop80K/il6J7FRULp/Dl2ljQRueTMYS4kh27rhgmUbYxd1YOsVfoSK/2DVyIpxMv5R42efDir4u+e+hy/M80O317/bNi6SsHLnVI4wEVcXQyPngRLRu074Y1at5+sJc5bB6eM9Rvf3hg8w0534jNAgc/HiaMGH7lEOiVg6nX+vWUVw6o3r5S9gEcQngQwZypA7T65uE7nxwSr9jmOnKGCtNlr/FLvI6xxFk4ecNL5Xt8om89uDhxeO1cMy1sW3JucU8r10ZkjXmwjQMYZAx/rPgbPziu8DzOE+fKkLWOg0vnK4dc7wL/fwP+qqw8A2v9etSJgzL/c4QaA8Zi+Omt/GRae8tufHriwL1kkK6xxceO79vDrxjbplA+Hb48cXCnLyq2SNt35TouHgIK48HDufdvX4lF1mWDD1c6f/rUQxh+SRBa1pgjUp/zLSnd0aHTzBwCC3gGc+1HnmPhufXMs/6F/cSLewteOF/AM2U+/w8sfju4IyN5rtVeTM0Yw6VOD1PGXO1RFFs6fB1+7bxhz+eEfW2HaWzMB8i/YGfHvpn9woy9PlvFsS+o/dQyh7yuFb6csLCxdCB398khs2VSlSx5GdpU5djXcpQlD/IDQTr2H59FtUbge2P5Cn2EZcXa8AfQloW+64MZ293v6EMPd8q/HAjZhyf69PwdZj6As9x+PdPfsY+ZQ+o6mtibfYrMgY6dj0jyGS0OBOlHVPmtv4mcwTt4WC+rI9/dkjxtYA4EFxy7vvTyu7b2jo3zEktfYgItF3zdboiyA32RCuM+KK4kz8LAuqD2DWou4HjEaJnIm3Y06AHLBxI7Ux/8G6CQrjSIgOyXsUNzNGdUukGnHenz7X+DZUFSshZdwMrjafSk+tF6VHxOM3TGb3fcy+HJLPYrz6Krzywc5PMcwVzUYVPkwYdtWEsFXksOmgNs6N44tOQZYFsrAS3hhD8fcCtH5VGO/Or7noel+nHlWaJN5uG+y3rkp9K2sbeFkLzro5o8ranI79HufKRKPjcuLG97m4r9jJTqA8eGdsr9ANxecUT/cUxV0SoqBIsfmZbCJ/n/gsy9LY1M95qLSKfcPAZTc7+SOLznAnPYTFHgmnGA7P26i2fJoRf0YfO5VtS8MjB8iMGfh+5GekAbMAeZWUgyB/pDHKfpqYfrlZCHBoy3wkUgc6BFMt+SPCnluQE9HsZXdmOYpmW2lxXGrJYKPUDhKIOLWrLcFUY+anRI0Dd6jqxrGbKxSYwCdX91KaZhHJqVQ7ZSxY58FMVPAYO8EPShCSfTlcreBcRuGZxco3LcP2TR0zLLSS1zNH9k2NPWFOT5gH5rW9LhL77KaIMFlNgG6aT2Guv2pL7bk0XMs5BU+nZDjumqM0HXIUdWiuNvhfrDUPCBdy8/fHWnFcxs0lysfooLIvGvG+grfMoroHtc9kg0etcinDgg8b4IqEiYhWkYo2AZhbjGFGUjY54UZejmbt90h3qrL5Tdr6Gl8tWQlg+0JfXdMRKkzQvKEupD2clVlAdgX5hYPBD6ssQ8T7FQtsxLTNBJ/uoP2vDJhj/KZ2RvV6lPNiotOovMIjiU8TBGuKG4wY0aG4kFaMvGYr15MMsGufoa48fFeWoZE7ZNbJoOLDyUFvIL8vuCveAZWX4rSDo2JM9Rp/7y3dDpV6dPYvdJjB9jpjE4jWza36lHp52bhSc2Ns/gBR0ekj15qLTj+YnDLNLVN/pl/TOfjnmQ9gn+o62HRTcgy83hE5vWJzew8gvSn4HfdFLGU7V/ieKjza09B0vPOxY2nNM8l486No+Hcw/p3OdQjps4feVYt8xanvRtx4/PyP3MRvrz51/i8y87Po/DOvvw9PQSz/i5xnBewgO1J/JlW/WXemzXD8I2n15eQrwoVygbvHxG7udP8cJBmniGPnPQaPoF+rxvNPXNTJ96XyqWek8o4zEBx0Q7+kSsTceIRf3QN6Zg2Pdpmvdx7qxTHb7kYca8qjhjcrNGJ64IaqqtN4LA+VaxzUJSDzJeuCs+jdEH1Es3+dV65wQPvVpTaOeBD+LLz4otGFjoKpUWmABcw4RK+FQ6MJ4nZTT8Vc2tbEYWSUq94JMJw22pbufnij0rB2hnbDyfL+FLtS/XA5ewvPqAP4q6eYPXebjSn+oX83ErINl+kra8cGuHbNqt6PLwQDy+5FYaW7Zqu+4v/7Y5kV6j1lf01fqG/+3RQJa3MqdwPtavCdD5NiodSJpsBW6V51ZuN19jqF7Hw3aCOGpgIl3oc0xgIdZucC4TX8Z8xTr5J/KdwNLM1X5zSOEfxK9vwXHg4Qu1B1rq11bjrxurjbhDV9lM4+sDNtJYT29Y5UlrsyCHmCsjai057YfLICnZPSN7I/ah+5qsrJW+rhwmrBxirDUW+BdbERbGim07c2ZmTrmmOceemPsvzLkXPuk/6GfSn1/+FjUXqXN98OV78WVaPz1xQA2ewAx678EAlYVYizrv2C8RVSMLVtSl3SYAddoOoU8Ta/MUMzYqs/c55qmHa9RAD/06ZTKfbTtwCxkSSU+PtoPSjYjiYAAAEABJREFUvlPaJ0xsqBEQ/G3cXYhpv2FzOuKXcXUuXKkf3udO2ry/XrfBr4/PHvTsh0d1CEM7D4cGVl5mzgX7Zhu/gXWlbclwnu5Q95C98hIEGMOaL9hj3cq8PXMQV4c10NVYY2zVY/0jVg5kzvscK5u0z4MdcMtrN+2Ve0LHqdKn+vVhv41z5pDs+JbOmXb3wyEOi8mf4dde+2VaufK8ff0WX//8M/7c8fXPr/GVw8MzNm/YhMfD+duPcWAuMVThM8i4nBhT0aHFx7g71s6hEas8yzloWJiHCzFo2dPLS/icfIE+8Rwq7M/LZ6iYlyX6QgwA5beeoT7RkjR5dTxCvTlRZ/2B7/OU26eBNgh35Spr4Rn1XHNLG8e3Z3y+vnz+zAdflB3P1I59M7j5JSq2W2bRxEnK1E8UhLSw10+98yHlDtM7FuROyK363mnqXMHAx8u5yZyxqPTg87K9z9F3v6jL+gNMBdbXjUfMRrxeChtrzOazg0rj4uA9KMUsa64HKNvjftvpCv2IS2zE5foI5Q8htbZUUitoW/ookA6g1X5B7tfed8oPnoNekTFwoU+jPxd0n5h3K7G+ErtCfhbkIVI5a/DsGtiY12LdqbwDg135t7aj6P/HHR/aGhskhUb/WqUiiQtTyfyaSLfMGvuWP6MjbuRf/bVjnjP14ZkFR9xlj078iMmYekRO6JuCGy3YWzEO5Su2VponqFQSLNiIDebJQMjTqp7RvEu4pvrc0o8EC/VUymKbByTpR3Tz2FdlUw/jVXig7tq0sv5cGEMCB4GIlf9Ay/hhnicylCfUTyvHEnK7kvLkJnDu0Lnn1V1lez54PjfGQiQ0E52i7dS0Hnqkpq2fBk/v0jDiC8fcKYN08oEqOG6NhIBwpTIBSdy7x5AZYXvpDoZxTw2S2G0/kvYHRs39nvTBXPUf/8TOK92rFCHLDYee0Z+NDwIBcejYGQsVE+5nmP8rc1JspB2PAnXucyuNMKnClSd9RNKHbI2ihnVgAnkzkgqKqb3Zqk8E3iJ2MEwFMKikQLou230PBt3eWnzjITHyQ1eqyQLARe1+fciEXIW9toh2fYQLMlUWQj5cPyuT4Ts9Ft1gnaCg7IQeV8skvg9QKt+O/MHSwBM5cLSDp4Eo0L6urLuLJD0pl5sePHsdHHbF+qobGcZmVIws40Rl3Rkvkizq1HOxtt15qXMM3QBeSV9ZuH8GN23ybNSvRwCStq2y7UJL+seiYaBXPFm4I6Fi9AMjuFDH3atxa3C06ATngWRRVRaV2E5v2RBeWcDUSQ7f+JBaefAOaD+F9G2DfIS2X21/VxrZstCmPsaRhW6iDwmCkVJvQYdWYr9R3zpt3agI2rtZELVhop7aYrap9mrboX+k6QG2WFcT10ERtKI5dy83Cm4u1uq/L1V+K+jCQ6LSTPqitPPhoVxtFy5r5qVKsizpU+JfDz669mcP7e1ThrYfWKYeoh4IpLPBF/sP7XFaRGYk/rK9vAPzkMOGrws3T9AZGeaX+kbP8+0AxUOUAgcoz25S4V3ADOSf+xKdjVuHKmNZ5riBctvOvJDOtPXlbWaTKZ7Iz8js8Mx9CtGhbgKV/Wz51GNK+tAyGPywP/Is1C1sSN1Iv3Ag5SGXti3KBM/Pc6hDOaLsQe8CPJCyTv138IJoHS+PLzv+/vISf395ic+V/8zL5Qt45iDoOZ7R+UyfPDiqwzPS2rv0JZbeYwLOC20VS5XPMc1z1Hgk/amh2v+cKvnec/hgWWJeOmMEj/1m4hp7K3FIklYtkvu4MY1MU2EcOX+Mu3ogEXfHA+lEWlx4wbrwQlXxSJlyC7R3DpSoxh29Ne+wKwW2pciJIQCkfcFdOLDyK8O5G6OJtA6YsL+H/n4pH/pC8Uv46ax+Wxg/P8l27J/w3RNjJmbiYWCKuatnCv0nzM+0m/dvyT0/8VLCS9Qz8hfaLb3HMvfy8TTPH+hC3rqlL4zPgsxBR35v1+eY8LtQ1mS+d3gB/e7Y4+Fzp+/6pGUPaTS6W532hhcZHC7qyOu7lqST8O0gK54nylunDPkte5UlZbZjxxT+jCncI9uOqceY+1nUOT3ye/kyR8d+5/gEr/2Y5h7zPEWn34n9BfREtAjGzLvUokRhB0nGsQ/oAKz7VUW0S0GmeIvCQNuSZV2Dg/Iu0Kv+qc8x0d8U8tpZFr5aWwkc10bIEdCIyvLLhJ9st9CHZV4YY+ffgLFVIBaePzE361CXOuJhJqac+zPz+mmZQ+rcfyY/zXN5IPYfRq2eRbctKy9ZexUuwFAuunUU3ehk//R17/Rtws8Af8/VZ9Odsh6OlT5tmcRA7LoVGqE/llvf7B8w3zsyQcIHho3X/WVzDb8B5AuDMF2bSJhcB4R5feuLki8UN/iCAWxjW7Ge3utAxT2DL5Me+phe3bzyLF93bPteYsi+4jPAi/Tg23jBXNkUA551DiRPd3hwF3ZxZ5XxTp+LZPmWOznue8zoD8c76XOhUWe6Sxt7jylS/yb+xfd96eE4++vfT6zLPg+eXbM5FJTO+LIxeJnJmrKE68wL9Z9/+Vv8+o9/xH/8j/8R//E//+fAf/7P+PU//iM+//pr/fqQH0Q8c+DvOrYQM8u8xCwWqPElOOTplC3osf6GPsc09+iT45/0tdFPIowgJ+wrHdilbS33LKRRlsyPxF7jxjk09R7CtHFUdcUD91/Q2KMMkT+57hYclZlTdP1aWJhnYoJavrC2QJcO7THt9khb5iEikn91NVOAqqS+0JKxsww4loI6/VNYehTVX5QnaImA2H+IoYqnI4qoSvpeNi9T6KtMZO/YW0GuxOWlsOH745novGDDRv39sn0FLHwHtc3PsVasr+zzlDmeqefwGWt+c+6wmG+C9UQZypTWoQVzpL7hK7VP9M85cwcp6koWz2rpyrPbF80zz3Hhtww9zPSbcONbdO/x/v5e38Ib/GsU5SXV/g592r2NcuSdle0BPLT2DaaZ7ycOkzxU8uBWXMjX2sB7hX1bof8e15vPSy421BpPnz5Q/Fc+YR1x3Tl0qPNH0D8OlDfeERhpQo17A6aIhzGSRAnjp8ySxzhcGYMDzMDBVnfaEi8uyjWvkGUacVXrHGrEWGMuZco7YrRirfUomjur41fwtpdBPub+X+L+RTmOXEnXRGGOiAyx1NVrembsvP8Dnu7VtWurKJLJtPN9PwKRkRSlWnvM9hkKPxxwONwdjktcMknBIKULGYnamOcUPmaFBNB2fKI8lsoY49VxMle3HdfjfB7txuCskhFwDu2cvtMQvDShz/gwReFOEe0LY5M44Yf1oOMjgnXwVsRgELNb1j1nza5bf/CMIYw8RvaM7vGtiPeE8bc5/fDtoGqgbtvPMPR1dOrLJ1LVaCOjKWMiwNbusEQjfPOBd7awwH+CdGUdvhF78XJ9Hd8epe63a4V7dcL6C21eS13/OXsMzT4OY4XmsLVlnTEUTg5HyxpoBkgJHJsupmqGMmJNeKIKZ3k7zQaYgVO+mJgfgQ37R/+QanvZWqMP5kjWupIDysAdlZEP+6N8z+HiGw6R7uV3eGfQeO9yKtFjNH2QZxrYPQgqAPksjUjsLcqdMOOC2l1gEOaFibj9AAI7BE557bE5WIaIivwJqj+mkx/RSz3jMabo6EVvYMcixsKyMp/CQaBDXXh+xGWW7WPbjLflQKWfAifgDxc6pYYXEBlnwDoSPpB2tUQRf1KfBwEHMay0S0c/5ZglZBpw4TvZ+mm7fh+yHZ90Rfs2/gRskZZNjXyvyg1LbhS8uaFxAQUQas35wy8PPmOl/dtpz7hG9CVgA78D/av0I8w4N+TnTQZ7Dpl5KN+4cA5c8xIMgxyQe2+Co371ocmm1vC3DnDTpc8TdapfKAtuPKuW9LOvSlA7VFoB0cdNWwX0Q0/tWHda2qC8oDM3uU9bbpa/cJPrjbW48GC1cLNrLIv41UMMYoibPC6S+LNga9kuzZvz8eD1Gy9Q+DTRTxSBN+fBvMHmwWxDfvEGMHqL4eCrPPTVHhMXT+bCw5ebh7cT3r2JyRoimgTB2EKsEI9MFNTqrd244RhzzdrD9cfU9xWBbHwhvI21J3Y/cvHX14/wxqAXD6/LmGfiUPShQu+CDKzwemPeGj/DNYeGQfcDvEi3kfeCyttB7NOCS1nntPaqQzeBo9lGQJcOjoSto2yBfkX/6IkdanaDj5KoaolBVxrJBjp8sBQVQZN6E2xYVAsfF9bUxprxJaAvfi6spcu2tWW9NOPny4rNF47OPXhirl0D23x4WlhLO9bL0jYeEmxXj+vSl0DRq07a1Ov6uTAnF+oHqKdtu7QFvnqkS+qXdsEfZZfdVtrSZ2krdIXfJwpeVTNeBJxYMH7G+5BsJ2bGoFleh3xJg6X54myhrL/hd/T0XQu07HfCQqxrWVG3tmWPrfUF3kBP2+AVMku7ML4nH4q/fmk+9OYba9Sf9lg7Tu00fG38OIUMqKGo+a2Gda0x/nXZ6aWt6BQb9ADztRGfy7I2zw9xWba2+bKOl7FPc96hG3UfqPNtJc6YC/WAB2m/tWSfLbqXZmyMU+GHPuFYyw9bJBRn9d/2yK5LxrxsC2vl0rYLPgheMrpOfKD/+htn0Nff22+//6P9Bs0LA9qVXfF/YlvoC6zbJhbqiXWtuLMOF2bOXDFtRLJaZ67WZWkr8hs6L8GFdba0hbXmuruslBnnsqzwKFsXG+WJ1C9tha4LfGSd30K/Y66+4Ee1rEX8GGEpSkaqt8SmF2fRQKFD9CoE6Aclb1TASNV6CkXbXhh6rKcbWRr2bK9yonoJ3c8wjjEX03BoF4Ts5wOlPZUzOPQ3xtKpfwR2K1ibMeiMfS1koVviu415/nJpT1++tKes9a+sd8CLwfWyZHj2sfx0uaTtd+b/H//nf7T/mC9//j+8/PmP/7v9w5c///hH+/r7eOnv2XVhDS3rlrW1bdhx/+zYWL/yMqe0XXYs24L81hbnrNaM9+ZD8+tLu75yj5Dr1FvLQyoPbr68z3VtRJCY9NF33dpc256ZxkJlXrukn2GE+WPwP5Psg8lceQ+TB/oX7mNeXtrLM8BXH8Kv3sPgr8La158L45QumZvC32pMpiJB1kNK9wwzR4UezXUbig7jdID1bvzUv9bCMTt0kx/9LThO4yCs/wz6PNtis2MVoLgVtoW2q3rqZIylPgXiGSYamlsFqaZ8jwFqJKdw3HsQBZ0Mo7UbNGGEl7lOQMiYKnI2TZQMGsaon4pqSPuNNaMOx37lfvXKPae4oVte2pAeGvYcRaOdO13klHn3Poqy/CvlgHuqW3BtV2heInlvtcO6D7G/xrXZruxV/firDaFb0gHksJGXU+iPvC+hKOeh+fQrn6nz8kvfEvtehJ6Ak/YRcn9HzNU38cE21SlKX6eu2sJZUkzsGQ0DfeqlrbOHV/byumycNyuAUi7a1JmxtP1nMJinBNzhBnvrKKcJX3mRMPlZm+hTZ69iefagUX29Q5gAABAASURBVG6uOvQmpsRn/Orsc/NXXv01VuFLQGOUGBK/+GSfCS1jV3vR43wj50sKXyiOv6/3nQ8XXtobZ5Rn09RhH93Qt1x71mqhBd2hzKcovN9l0n8vT1ltXD0bP+DGurbtuBlnnxxlOtsmWGjM+/sOGv4X0uFPxrO04ppK0FvrKimjbmEg50Nv6dNpYxy9qilUUKFgh9Grwqc4qA0CtuRuw2XCpJjG4ZBxOFVVLLh86jgN45VGgmj5f5DpgDh3jbODaX4Go23WG7YbfhzdBvOoPhRYcIzCke2AIMAYyZkoZpGlT/nXSRkxdTnZE1cWhxN/aBjKjdvBSkE+/gyr3qOcDz/KP/bAWTul96+zcwwsC3qUsYL+q2l44eoePYpF6OZqzEsvlIrRNHLd+whaDj22UU+iHD6L60YcrsTtjBu84BSHXowAjHXWM/9Um/5E588yhIo20VpvjfVSJzR5tP8s4eqYatcHfvlm9Y3Dzk9V7rjmRYqHw5j/e9wOvSfW8AXL+JZ2KUzSGFeY+BrfzrSd2iN0z9DRFw4LLgpLxre2opyxoofmNvU36gkt8Xf1OcB3xqaLjleeFBb6LUF+SPBJj+xhQVv6IGJLe4fgeTwdn4AdQFqgOJ6zqNGaMrTXAm/HCg2q9RXsbVP+7pYj6rC1MbHy8AEuWy6YPgg+8aB3hg9WGy8JFi6mF1C1oqNYAQwC/6zPc7AxNu0ZK29yXAOPFw52uQJ0NebeKHihO0KPizcaXO9XlNyOm5Lzlu9IoEA9gmJStVbxp35JaSQh06v58CpyYW/8dHS0on3ZgVLqmolPXAClYjhB+2FzpXNHyUhVHR1ry/VhXZo3yw/gDNH2sl7StiKzLpcWoNMb6wd5rjXGOWgrXg07hIkla1wHrgRTjPgjEwHiZxEgTCLKyBlf9/A7N6fve6wVEaUF/CjmdIyltwUfgm1rF9bJ5gsDHjQ2sDCOqoWuBUjYVec7lBpp8EdONUEd1CKlkfyfjGRIB2eEOrwOZ2D4VMS3WhG7xKpTB3M+D1tt/sjpe8VyY46sF1QsUOaqKDPWqpV6B6Vgg3vqO2q00C67myEDoT/5h1TIgXA7+jr1ta2cU2utLXFdtnbBrsg8wy/WUbocmf3ojo2q4W9RXgQ3ykPP1LfTPT6xta+xjTnLQyJ72/J8UN4WfOA8uOTB+QvnwlPgg7kyzvsFGeW0VdjUvm7W7qNThYeMjxy/VsZ0xob+BR3aV1/OHV987d8Y89dw/p0HfOkXXhhceAmprGvswMY8AflC/kZ9Wy5tvSxtxS/dyfmSAl7hi05VX9p8ubfQZ93sszHOrV0uAxs0WI1x0a3awjiq1rbiu7B9Qc4+fovpiZgNfG2+/PzCi6svjMl2+3UCJNZa0LG0DT1PkfnKC6/f2++88PqdcfvyY9DfedHxdeA36Ff05sXGUzNmfsPR/hOpsyeflJsgrl8p++0+6RfaF8ZcxMJ90vYfToSUPNtEKmb4HFniuSzLER9fEMYu68eysc8eJF7Krcimn3ZEJ4YrsDxBffYpyvFHuaaca6dTalzrqlmiCUpdvwRTmvMF6nVaVk3dP9DGHKKFhVo7lB+IgpaDhmvQOC1Hy8g5W/lA4ur5D/VsHfzi+inWQ3c7/Sh3B1oxM47DGIFBgmG8z4gf6GEI5MjI4EHUtXz1oZDzOp9o87Dtw6R8+yvs2FbW6cbaWqAEjxiWTUFKu/kw4hNZKiMb82C8kCZWa61tXcaaHXRj3I4ZOG84WoAgYGvoGP6cDQ3+yDtyfRT33P4BLaHoG7THVq9iKIUJ+lbbaf+E4hNrdfRd2lxX0rUKHYuds1z0kfBzPZwx1hnvxqU/AaEiMSPmjevP0jxLjNkBY7IMW0X8qta2EL+Bta3MzbZcmmfWXP/SeR0r+q614Ks6BC63Gv8YA0lGUIeblPrA4Qf1vysv2CkUalM6/KgxLvmzve+62+PPPDfkGs9QM6beNnne57lOfYnx4guj77wY+f6tffsL+PfInr81vyll+2v+lthr/gbZqI/y8RKE9u/P3/OfA/hy5fnbM32/tZfXZ547Xna8Q9+CK/c12s63unyZIph07y8D6jf2k7hCRcrw7Te/8SR94cWrPGX8bY537qHkZ4zonPtQvrzr6/DdMT0//5UxeYbYx/uu6MKOsnR3EWZdHXrwXdkXXvDmb6MxxvztOejr2ysvgq68AOQFXTobdNZI5uxHauuBsXSPamWN9oe9NBv1zZv9+DRf2unzUc4sD7/P+X5etZ2qR7jx5pmI+DTzgd59Wcv9AqDxc+lt4VyrjHN0U68hYNStL0tbs7+2duE+1T22bZd2htc/1/kZac+eXJp89Q/tI88oMeL8xR7O17YtbUV5YdQOE0SyPQAdBeRJi8vYI4a47ZSQRIoBpi6FY4IrQYTSia8cnLSFpi2l8B4yBjHrroMJJyYP7JMBzaAZqHT2OdMaRxLmsUWiejQXY0QFh+v7B7xRRyN+JJCTstjdeDcpvOv+IsT6O3XcYB3eWE9qda+gA+bP8jgyRFOcmX7N8t9RrGEhJ5kG8Xv0yGZgYctgdLQNLxCGJedz2B4Qq6pO3HYQK/3SXtr1O0Avh8zkU4sDeBTazZ1rcQ6+/J9BWVACGQh+1IB18EMqltyJeWM+bszPjRuiK4dT/mcWD0dhHb7zpr+I0nN4PHKqSQ6QQr/r7oUhWOFY3hFfKX+kOI3o7JOOqfeq5oWvczM6DgT2KXt0BdZ7LU3alLMbKvRGX431GJ8cPJaw8hSznQkmMTIqQ871/N6uzNMZxsYY4VBsaW/FnriPw9Y7tIHyECxnrb9jZyy1YTOfRHKheudGMG0cxO8cyO+heB/561iTlKNM/xnHPHiRGmZon3ZkuK7f3q9tfF16UO28YS9jVQ9Imb4PNIaijZIUQmLIhvkOeBkxDd7wDDBf3jR1KOt45BFkHFBsxT/ozXV3ivXDmYXoPXWKZ1AlMdUjt3BgFErb+vCAeJvjkaHHHApGolu5d6sPIWKc/TtaR45Mo71qbRXaB+VCViK8tS2050YycVhaSeUB+66s2apq+Qdt2I2B2CQjNsYo9qkeFCHC9eC/dW/KEkseaK6CuM4+he6KX/pasan9zgUyF0oeyDeQbwTxALgtW/xPH/qqZ7hza54D1nEDPead7A5dhbHPc0p7RkuUULUYwrqifOjbY5PY6W9uDNZGgJGuTwDrlGr3KH7bH6ir0ON4iziLxpjU1iI/e51cjk/Dt7hM9rA3Huo4sMsbm7fXKzeqN6ZuB80mrXwG2xr+CH0qyoXfTVC2XX7bfQ2lrYwV56E3N6IYW1Ne3zhgnH6csDvcakW+IKOsLyqzTxtrWAn4kgYt9BqzxTWwLS3y2FG/iI0Im+EZY8eclR3vnHMsT/zIeTapk4ys/TGDqfoXsLTsmw6dwBe/LVVQrwlBqQuZne7jjO8bcitYuK9zLBmDcru3vRhDA32gQ3strWfNbG0xDsvCzeelbejY2CfSdUGefkX/+LhWW7Yp94UXOoCXXU9Pv7UvvrABvuR54gXOoONF3HbZ2uaekz5t7XhZz4udDTx98SWRL4ikgBdQeVGjHsu8QFpqa9WX1nZ/KGQxf7ZmbavW28o8b8vW1mVpG+PyBeGFsUm3bWvDL+iCbsaWOEMxga1qjruhp6pTvmPqXYhfGRuQaSeb16uxLq7tnXvDgSt7Rry0Kw9D3oNM3/VX1G5Hm9aF+qQfIT+woRdzuGa8+la1tvGDQyzcfBOCNaq8QWPXj2ZyefGDa/E4X29sKfrRxgonVxrAipxrHO7PkvpsK2JSzJcxdU0urCXnQdimTK5Nu19vxMkHVPm222+CtwpHSB58YGzKB7gYumd+08A/9v3y+pK4v3vvge+4xVwyt/2MZfCIW+1zID2M7jpbNeT6QOuTC/NUpL+1D+7IOlCUDlCIT+qjr3YLxgB+sR5zFnQEP5gsHZIP7eiciEPw6QH3lHAKEy2mDhvFeHYwXwv2nKM188WaYo1bl+8Z4DwWcZrrbNTpr70POpsOAFopUji5ci6m/UPfwob7a6LO7fiYNbUuTXq0wS/GoJ/B3ifrZ5pnHZ9tn8us/Ob9pLiyXlw7rqHvvOz59u1/tvGH3aV/pfyXL4LAMy+H8nfwfDl0Bi+M8p9Q/Pln++8//mj/9cc/23/9U/xn/jdJv2EjvqmDly2+cBl4Hi+HWLvxgecTX+QE/joe/GdowPOL/JQ5V3zp4sumv7791f7883+C/xFbf/z5B/TP9id+fPv2Z3vG5gs6fFnz7s0VgTCOyzJiuqyXti4XuTkPvO5feUZS3ntrX27NX/n1G0LxE79e8XW+BAufF1/+hxrKRob29Of+/wryq3zcq18n+HB+9vfbQwPPvDB7bv5dttR5ifz6/MLLKc5SfLp6LwjN2cB54sXZucT5kZx71kKDOsasjc6q+wwK0cv+roNAP9Gr/iuxmmecdY4UpE1srn1tvcvcy33Xp0S1LqF1b7SE3veJ1N/Zjw3UAxb24afY1ia/2NgDFRs5Wz0fA1i4Z1zKBi8CsEYyMKP0mO/8qLO8o6AHGJzt4rHzv1ijI4nR/kKe4MzWGbZcmJgI4pWmyfchMbzJSCuZRvC7V3EWUIHCjfdFbrIe0DeTTuBCtQ+c9B/xxuZ4a9e3gdt+Eb1Sd3E4sfqTxYQOy5wwI/zYGXWsnstUZ8JTXOuzeqej4Ye4ZfxKqU+qAeJ04zB7Z4PNi6wbWdyyafxrZXQ4/KMjVbsGVE3lAuNw8GIgigtEEceqlYWKj/qkYIAC9N1im+1gGfvv+kF7r8pW6JR/TPQ9G/4oQN8fBo6M5gPah0/49bBpNjbK1oqb0IUbvmVbWm6wuYhULW2pamNMbCjHyrgYWPxEfTxiOJm+sYc+eMEYWQzM7a/8p22XozR0onyuFXluUlgjKRupUY1+ipFLRoX2iMUpdjl8kg2AOvm9TiVyu5tW6R9C9igHw1REFXTLAXWosg/ACcdxhvt0roErwbtxUN94ansEuyN9WSfxTZ8ByknDUtotKqPvtMB7F6yrGzeP6ryyniesD9vKC/rqww+wTd3gSI72hKyHznLorJOBYn0E7AMa2sBQgHdElXF5huxnghe6gD1AC+3YRZwhjGm108P49xjAJyH5Y6qTX6OMTIFmVm3cQONaH3XZ5YqmWlYUBSNO2hMyJn5imf5I7KmjCRy+1OCzZix0W/dyQeuQY3+mLkXq4HccrvbpRXqt0TZlHYtGdnj+jbEQYQI714e/0mfsx0tCpJgD25Ai9qwL4j767WXroKK/79ohmCd3RAEZ/sgRNk5Qtwj5dboLlbZmVbojfA3tU6HP98WDdviTx+zBsCMkqSc/MmRn2eKAvcCo7IuSOJz3CbEgasMs+3dc37j2ZT+PvnafunW31d2PCmO29r1QcO84BTLtaUFHXtSw16QFla8jzh+T5xETebPOOa6Mst4USQsdd91FlAG8flxtH26cAAAQAElEQVTLtrZynfCBRvRaI9Nu3CoxKO0wQtVjzri0duW8mefM9ZVrPze+g1LmDBpriVDSv+ZahTY0n4Eb0dtataIiDr+9RgVcm/DVtnb0p9suX4y5ASlaoocMAeyT64vX/XfXPGfR+8TcHwYTudp1F+PXVqmzL6hiHjtAprUiBkNvySKryPdxX9UKKdFYMYDxGz9WCpc1VlDq7+2NVmPK8Yi8+ljBMHK/BZOlFzvpS4Vubb0sLS+FvsyXSp/RLS91Mp/GTHBm1BxHGz8MPR5gavi1x2C0MsqMd4xj8u5050+SeaWPdbELGnftODph3ZuHXB9jeBc8kcg7WLw7sYkFwTkxoou6upgC5oiKKZXGXFgBdFOdYKAwZrphgZgbW9ZD4k4M4OAi0vbDGfUfoH32/nva8QnwYcHC3hLea/mwnhezxNdr09QzbLyxr1gp+FTEtOhbjKeypqbkTvWPGOLpzvhI3rknv7bnl+88JL6268tbG/ceUw7f1D2BLff+yrW8VxG/AYqzAxSj5EeqNsaorztsc24G3njxdGt++DXqtDI28nsk0YEWWBQwlvGG9rbsOsv9hV/3tsIukAcW5MfLGfaq97Jrtbwwgo9gm8BCa70dP0zvUW4trRGVWdSF5YBAu0auPAhfud/y7PMF281rAWdh5s/5UCmyGaA0ne+ZOgXqsUWpYzl+nmSOcQ/eiB2xR1/sYOMjHZLkymAcESr3VBh0vRnDTsykE+uyNJF6R1Ioj1+uidrle9EmVGu4KFsMHLsuguwz6uGT4RIeWWB3JXZX1vmVtQElnhkLMTSmr1xHxJUXHEesObdvtN/oK0b86Us9Zb+xc32NzvFSRt2vvEB6bd+//9X+8n+p/Ov+0upPXgr5Pyj6kuiVvlf04x1rvger+/WytYW4uF+Zjpa550NW76GGzbf2woucgJdO+jxf2rzwwufl+/cmXr/jAzakL9CMybExzjeuk29zDMRhtF3R+4rvL/R/ab7M8uWa/5uryEs2XsbJs+2ND6LslxfcxhzoqzF3TAl8scaoZP6dW/cHY9xybXWcgmc+eOWcdoSZf/PMDYvpKvDxlrPymrPFtshgxPLAe85q16z7w70PR7Hg5qm7Oxc/0ff68szLxG/5tbvv355zXhnLzKU2sW1ndUodTce/XsV23mF5RzFhRZlGpOjRq1lmcptncPlHg154y+Zi0hcdx2uuUdQ0dgb92amkAg0Ueh6hCD0lgNKH/nDgk3b+USdwJlqwbW7LZ7DtX4dBjjSqbtMAZY24P9NmRlwkoghVFXnQW7FIJsZN5MrY4Se4dwrToLRjcXW1wYLqh7EVujHqLAd8cTJTd0GA0cucduq2jT7yPqA+1E/Vx6Y5emhu1N/ajU0XsPDmpslCJDBemywbp5PKH4u7kU7MWpU5AzZ1M+QLoCU6HSxllGfMVNNoRl/708vaQNYIReUsU5xJuYnJe6BTH3QVXAzXjcP9DHligZ8DYMzr4rxyAHjgr7R1gY5eYywP+wOjcQ96JHydPKlz99CH9lEnFnTK/DLP7YgL845MvhUj5WB8BzlAOPzf5QkVQ7m1thRNo8AcaxiQxpzQ2tj5jsBhhMKr8Dqhn7jHIHEgFnqpbT+RC3ZfXMviih7HMOZU3z+CtebYkCv1lQW0QvUvICPhPn2JhcMKEA0f2TEQHjosw2/qCiVjUJGjOHyhgDb9U4+1wL4iFXukMDL4qGnDxw5vosH7DEcHZGfqkR21otMopTDVdfiznEFRJ82ilOfN2XHQvV3/bH9gwijmse0yVGOuER/5BT14FnY526wOYTUSW2JvidDtS3TMR3hmH0ImK9h1Rh9OlkiFVto65Jx6Va4dhUxkqVe59uCkfKa9FWMobszv4CKN/DiP77KthhXXgGMQc11eOe+u3KR6rXMdSwdubfA9pNw7wI7CxfNxzNoQGpMKzBZzIGRPMJTh+2xDzv0agl4tpUyWMjyKWMYXC+hWZ0AMUBbVNt3w7RgbHzJcJ3jAyVi5KZvjm3LsOrt+itjAzyawG0NS6ve2U9fdVzlHcRagGc9sxFeLInzaLd/xA+No+nnLIZJheS56E/l+OiO1NeJECR+OMjKuARF56vYfOGZo6MWMuwDyk5Qg3ducOnHn7KW+05+RzvQ+AsbYJyykCtwjyDAndy3q3cEaqR0NmrlEkKGP/UwwsxbmPYD74QDDpZ3FR4/WKvYKutu0vlov2gUkybLodoq/dEpZOkMxVcc+54yUsA+/rKPLOHPfTmlPOD7mhPlThroty3ZpX56+POAC72dYtqXlAaYWXCpUDMz1cMWRsWfeeHjyeqW3iCVVtkKKZLsLlEw3veI57y5fD3OjzASj8zoI5Ghb6v2iXQorxlzewJRn7BhVfsB5Gm3KVebZcDsmOQPvPMzN2IXTkemlFaqc9ej8OGYs0faY5HkveAYDPm2SKY9u1wjAyGRC3/eYPvpc+r27fOMe9Mp9hQ9wQlt0THKdDMST2LX9wFywkd6zvtNPyNDifE1/5gq9C9PCEJlbYjRiOGNOb3x1Hs6xu5fp6d4S9FXuDtYV16BZv9qeOmuONXGMUf4DsH13jVJnDQOCXMI4uoAE5SL+A8w37Qib7kCDbFstDhAP0iiblxl9oB3JXadMIsCeJcfHzJUPpntM8hwxy8wLUkdOwe4D6NRd4foXWBlt5JVxKERlT5hLKfHjkDjmX3sT8hGMzGEQL+ClcwxiyfH0agvnwcr9/bZc2nacH1sbZ0Vl/OPsuDS/KZhvMn792r58/a097fjKOfQE5tnj2ZQ+G2dOdD7lZbW/3uqvsP7+1V+L/bf29fd/a7//9lv7+htldHme5VdRL1tbeP5YlqXdf5iHe+UoleOgadDd31ri93xm7dTVdblc2uXypS3LBQxZFRGyzKdluJzfvanPGIiNZ6QNn0R0ZEzogKq3FnrFD+ny2Bebm383Tfz2pX3d6Ua81J1YLRt9VuwWE6MXA+wk/CJn7q6cZc7p+EPjzCdOu/Y8M3wRlTauY+/IWh5g3zzU6Zc6fPprRTl/++OZFy++fLEsXl9exosd1vYV27mvoO/7jrG0xoYZa1dt+C8RHCn6Gh/RMXxkn7vfczaMceFJzjO74F1eBL7yEs3/nfaF+7c3zsQAHwgGskjhg/IDw4eUNS+OSgoxsZdCnFumi5h3jgEOnjx42qRioMqPsPkR5VZqzFqQIHQk1AyJVZVQ3gksSh/000ySDyFRIidZ+Aw0/V2qswA6OMYHJ2UyayGjRbc7oSAibQCBGjBYy/6gIbWeBc/mrKDoMmC7KB9UcoCtzU2IAGMnEetxyLM6dvtwMURKHUrSq0DehCuOsnxEfp52v4dAHyR5OUK1gBuLm4XEJsghKkfdIrIUQn+e3VjIr8/P7Zm3lP7u6gtvca8sWDcU6tKxWCG1x2FZeWDbiAexWXK4WdZZRFkTWdxQIgPD9IkPtEcOA8pNJIZ7m72Cve6G1aeMc14koH4LwP9JKy9Z9k2m7ip8Al0XBHrUMXDNJzjjZcgt5Xf6vrM5bdeO1G4CTYl5MnRmHZypQoHWAB1mc9jYVudt3GLC4tAg18+BjFxOwOIloQSD6oGY4NmMfonNchU4wXFPrPB7Veus714L0cYOh+tcu9OfUNa054dCiTuF+Izv1+A61hplzQs0Q/oOiB0hdMUQhVmneE8n+TtzHxs3s/LwWaIefeCeHteGspEr3hm9ujRVEYdhA2X5giK6ZjykQ0D5M9QxQI8j3Vj3rdCjKMrtP+DFUVQr4jqAELJFn49o8D5D5OxzQkNNS2bhhKPYh3/WU+p+qSElsxmfhs4HNdMH+008CEzmmY6YqFM4H+9kn+GnqnDKvjf6UTylYcf8oe9Jwn5HVcGA8Ts2x2N9F1BWtMk/zXujPKAw8ZKc+lptcYLSAx9bsJo6hW0T1LM+0k6GccfoenWo2VPsd1oeE/0LWxDE0gPKCci+ytkmBb7QUJc3Hz5U3fZ9i/BdXx/zEwb2Q2emAcZdsTXyewwa3D4k935u/zBwZWp1DNyppKov09tJz74M2Wj4NBtmZs+dMs7o/YReGe8Zt+Nmi4ev2eaLMstcw3xwe+W6FXgNex1yOj/Xq+XPnCvWk1i4phX3CGXchC9JhGUw+vaEcZR/lhe3UxNLykomtAbtGO/0yJYdTgTwjObQo9vOZy3RjbqRvCORpGrbxOznnNDEJQYpGm8CDS3jrea/5rgCG5DDP20bz3zayXUxN67Q9Fchvijd2ANBtUPN4JNHjtWDTRyAsSdkG/2OGIfdyScauuoHwEXm7xL9HBXjOfSn7D2K6K1ljjtSQ9d0Tzo4p7ywmlh1/KHvqYkwMSziNTtmmsagk5ONeA0ZcoKBAu7VeCNBGQGUKAMXXaxSWLXbk0fzzrcNA7TLL8fkCHRJoDNnh5R7Is8L+0a2V8s9vRWBDm3e4RqEiXqbS91lSXQyASGljzbmmOH1qqzvwm+q+Mv9FGvlvGYmP/3tqw6hk9Z3HO24Y5/pRjlWGcCxrNzPLNi1DCs2Z98zdQ1P5PzwDOGsiAxxunK/l19neXlt/t2XM172bxn590186JsPgNLZ54UHwvHtU/qj4+X5tdnvGeqD5x3cX+ce+1vzXlu+ft33qXMA9n2fsx4/r9z4DNu3dvzdGHlixog4LIuRAswhKiJ7dXz4p7+jTAfajZfxXLhvmSjKA+jooCHRl+Yzz7Iu7REX+LTt7VXICvqwW1Bvf8dyy7w4zmvizhqGWs/48C9rlrnPfEhZD/RKTrbvEVTqN+slxw7lIf9Gw0j6wJEy1nkf/owWPBruHAVcbUUmHJcvQ8SFFyOLmM80rOc6YYW/XvZYbJc2fuX0S3vKr7o+8RLpK3hq24UyWDZkwcpaHXpwpIPdMbxMqXZfcCo+znoxpynTf87TslZT3+bLmGChm2j7D3OcwO1VdDvGRR0TG34xp9u24euGPrHm10zrNF7LS63oX9tl2dple2rzf0/87elr/lOE374y5i9Pbb7sil/aWZe21ELf+3h3j0KcdxYHidlm3nX5HZp5dZ6RsiyfIuTGkQlY9zlX2LeTKud55zdr/vzzW/uv//zP9sc//9n++cc/2x9//jm+heOv7+XX+Z6bL2TGGjRWaMdFv0Ez4rS2hXkmbKxmGuZam3Zfr+1FsNfHvro2qeMJ8BSN6bsSh8TF/9zishHrC3H60jbWjvaqEx8kGXbTH/HCy6r8yh9nRX59kGdy/1i35SC/Tvi9Pb96zrzmW0Xat2/VnDw9mFD7BxDyuGngmAF36thXBh44kHcGnjb17HHaSfrKDtQdjq2AFP6efaju3BOpUZaI1nprjIO4QGkbTAqkc5mqZh1DxqMfwEUk4jt1ZQ7Y5wz0dQxhUaugsCk+CMGSU0hIBxzZQOwP5kOuvLgzh6QHNEHfk4HeJVQ3ip/m0bX7gqN4jtjePZrtL2DbOET3vO9MyQd4cfBrfM+vLCwuXF7ccRb6tAAAEABJREFUXFQ5pIezmmvFrvBFmQt7raVJO4eU1HrHqO5MxMycg1Qy5GM6dDXNZJnH0LvM6DK0Ddnbfghc2/v5BoPy2NQv7TUXzbfYcMhCPdES/URqyuzUzRPkQeKdpfOWF0IUGHdl3GQpk2UVdJQ+wNg8YKXLBMJHuveqyaMfwqQCHkC9eQhNVA09zX0R663ZhTy1jp6fIYJDGCl7HFapj16FlgD9tWOBLtjVh+JAlC4caMvGoUV9+FSon1B3JxOo1swE1cfkbMChvZpZp2Iqa4G1gGYZEu4y0W+ihn8YtwK6IlB7WBaUHTcoikOWEvUhLPMO15fznXUI27qguKeOfkE1ti131H4Azb9MRWt8oPArilgSYnd/95djNuiDVCgDHf6S73VYu8/D1+g52iwA0sH/uzIK0U6Y2EPZS+xVGKTsNykGkZqKaKc2vwFl+0Tkppj07ARxGX1oIKFivOBizMWaLM6cQkZET0PIFBRzItgzrtMz7AsU584yPqv7I+IjuoYPtvaYuddplL2TyFMPJeOUQrfnCOM/xQmRwadABCkjbHkQ6shTd3eIGI0NMly46ThFycCs2G/XeNKFKpJ82wfOuX5qVAnBMYA8Kbage1KlstKddRB5A8NjyzZKP2Latl0QGs0DYsUdyLBxL7c4hDOTMv/HuJ1/KvMBUH2BbuzwPib7mWuYLzTOiOxPMlSzhvovcO941jnLo9XRW6qGmwBqlUGTGLMVMZwNjy6hsCmSj4iFB0MaDuUoeKBUFBA0Op8WxXzIdM0P4A7aK/Hs+zhhxFEsRNW15cHz5crN6Qvgmsr1ct4TRC9dEitom3N0UPTIj6Aza2WisAmQLTC4Iw7Tv8H7PFflmFdG6UMkD7nWF/b64ssdwT5fqa/L1taLGPcr63LhQWfhUiJq+FGf25ncnrgUVeU7fTrle8o6w48rDyVXnMu90ztxA2nb76lTztyM2BBmhkvO0PV/YHyynPsRxuXL3+ijbPuVtYyKoQAXCt8EA2ruhWBd2rLtsEwcFmEZ1FotDzuUpdbTr6PJCW3+jHFaLasCVyVH3cpnQKDo+Ii1WT/EO7YmaqEN7P4s1vFRnzIuxmg6+lKYbRRHIoYcIXs8cZSYpz5ak7NaCN3IuZFsZ53G1v2buLPOJ/Ul/DtzSkrMLb/zMDjk0cW9Z8ryZj9ePF/hv11f8y2ANx/WeCHttwG+v/IiCHi/7Yuj9MXdOGiGofBcT4xBmfgQfVfuS8e+dC1xIc4Yij1UrPci5qpKf/zJAzK2tW/5Bg/1WGGCerU8hBJzqesgv8JnvWg7wDpiDy0P8B51YNhlbhs6Zx8smPTxDvYDa9i1fID9El+ZFeUfwEBu8CE725pTALUf8clDPzqjg4HVbj9S1G0fL9rogxblrsRgApFxNOq7oL8BDR/DrocBNbK01HEAAcpJ9DN+xrH2teu6VZdwra7cO2+XrfmSKd8uWi5t2WO6sjfFBt3gWV6hW20t1DJ9fZnw9OX35jePvjz9zguY38C/5dtHX7/+e/v9d8pf/619efo37Dylr78yqI8nb6k6v8ug5pk6eEvRZ8n56PPcuiyth1eho0w7/PUCBZvjWJfm2Mf6QVkHjZ8OSNXKFcoe76CCIbs047YUPOz0BT2C/mUP+HRFwz2NmaR+HhBl+e+slyt77jtrPi9I9l9Xe+G59nimZb3kRSqT7NyiCRMl2XEvqzNA1j14zf5+4RnzJddD95T8G2vKtZX9iC+44bRnbJenS8t885Lwwgu3ZdvawjyL4jqFcexihb3uC6w8g39/bs+8sPILGf56nH+c3L/r9P3bt/ytJP9eknjlTHkTnA3uqSqDl6AxCBKak6ZPB02BjIFhOv7OAeSAg+9gkEh/s3vZk3ZsCPmBjRNhPGazSfrQoq8NR6WCRmpyQL+jOi335O3EA7goOplXHuBvAaNiDDfB6Kils/ZneTLmeCd13HTZm+mBDuvTnmVHj8kcHtJCuvDWWXcYhb8irLR1m1IiS0JzqJm6pcG5IQwyDUBMlY3Rhz6MefFeVg5jNuHyAdmUaVvZdKJDB6Zv6lzWatvlkreTT09f2rZd2gVdVaOPMomvG4CL13xD6aL0reSf3/7M7zm+8OlrYp6YMRCpnXfA2UuTuJaAQQTaGMfsbJcyVsdMscA5WRfyEu9WjG9AnkD7uA/Al9jXjpNIhaTIr0E/53tgiE6dH6mtnewjGn7hmPkDEKVpjiA1RtpAcf24Y2Wee1X6KkURUshJ6C/jZ0DEhNTR37pWpPL1TRQ6coZ4jpywUB7Y2sKasDx96lV0BWo/yh3VJ2hEwL0no0fNvQJBifmBiKNPPwvd8Q2m5WaflJstgG7yiEi6kEVeNmjUJYHzycSTXAWAEwHeWLf4xPo4NvYsZwXRFgU99oqyNtQtnbD+S6Q3nfcUPZTPlOo9TUfh4Cn5nvBtNmXfULclPMZzXq/yJ7Rj1GadAAzRdIRL3xELrFE+zkPa4SBOji1tfjxraSTRbk5fErqpUyCnTAzpa3ytawdRE8AA5kc6lwfnId+boyM9LaF+CjlI4FqZSBO8ULKowBfpgDoEjedkH7HzlLU4aabTdrGvE9scm9pSxke9IwwpjfHLAQh4/h9tSqhrQgNdizBIlhrrvLHepVnaZKixJ81aheDLnWf9Dvmes1KlQ50aRG6xRYEU/k4hJG+x8JnSbKNIojN50uGjtSk16MjpT8Hx6oOgGt/lBXZlfHNPhS7VKuCatADOoZJyEzWoPGS4lnnDPaAi7TFKFGdOoBob65fxuAZ0YIj+Indg4i6iqtToP3VLr1wn1f8Gfedh5Z0btHduEiNb+PigpsPurTLef4UyTsbNQdwOoBMF7YBrJrzBauhurpkDmLQduYIGtC3IlXGdvF50BQ3U6FNp77mJLeR6q9agliHWAqSTCE2OELO5SjotQTrQH9uw9mTLXvyXCHP7Qa7jQS+Y0Q+lzgW1DVCXDxmJ/jrJfslazHp4XBf6rVfq7OqiYxGrvUiNNcaimveQ0jfm/Macux4EzZH7mGkaDzgSyE8Ptd7Qq2PiymLzgZZPvlCFLHnsFxpBMaaFdTHQeYhb20p9XbbWuX4Ly/IW+KKKtUQ/+wbupepMp0DvnvTRolaliWMKP2bqWdDZ2asrdjfgfelKXXvePygzsDb9WDao2P1KfS/bp9WPdvbpcspGYyaIYkf4AHU6F/78gHVp+nXhXncT3P9ul63lAX2n1rfl0hzHOHuKuC6tMxZ5eUi2H/3Xy6Vt9Av4xH+zDn9blvQ/xo0/zZ+ss1ubL/ic76v/kxIPqHnpw/px7m/QK+vomucaXw7e8lLpBb7fPvKh8ZVz5rrfe3vuGX/91b8x76cxrNWUMR66MXFzfbGmpJM3qWdZyiwExNjKc3+8t2ts4xdrd4zhmm9EWFbXA9QPoutDhldEhvzjXCnnBpTuwA20uBotDeZ9PL3NciRw2JdQSlEc+4yHbXkiR09v6dNrUSy4scAijwnLYc4Mf9KGFzjdtFfM80J/n7kK2grhA9Xk+zJgrLWtrawV19C2XNqyfoT1ZedLl3bJH7j/wsudr+C35nPa09NX6Nf2lZdBvhT6+vV3Xg4J+V/Sn5FxOOGI49ih2zhNgo+jeNeyJjqlPuzpr3CPnFGuH3HIVVsW+rAnWqkvFlt+iFMo7KLd9biyrzfGLi7QYHtifE+MS7o1eetl4ZjBH3SSR42Z5UA+6EUN3fq44scXYuKv4j194TlWXC7sP4GPq7g0ZRf8WKqrMi9VfUHkt/++7c+yluW9vV7TzsKJrGMsYjYqe+745OGLJKDJ9eU+EL6IHPBvAfES6fklL3Ne/SYRH7K41/MyaT8X7HtjokJZr57/keHl1tuOK31fOS/88oN+VjYbnbCND7iJQ/WAMTn4q8iojBI55ljV0bFTmD9JY2ZZTz9p/zn7l33wFcc/7VxM1gF2bYFDUKU7cJ0IvB+gwAYgpQEhE2VGS9MvcmScdDe/QBglh8UW87013II5Iqp/MopxFAMJKFMkdeSQT37K8MdabFgQO8/iAU2cUDhQGF9qbS78LGgX9UStbVm25sE0UK1qAGdIfVfN58rIXnhD+QTcmGKdfemjoOvChexffX/mzapvJf263bc//2x//gH++rO5YYyZV2XH4zDOUM8dzBGNCTPBVT9XFhMiY31luNjX716VA6HXB8qmX3fo98KhIuwTLRhQN6aid1A0o0eZxcMjIF7EYSF+BV1ppwOeeZGbeLtf8OaFD3oTuUDfOCwGvAkMUNIF+npVxsBEsBDwAb4Djn+7n/5KWvpxgX8XPECER3n4Tqe9MMcXefqHIme/HBaUP1JtNdYOWv6fJcZgR21PWG+t+DdKjs/RicHpg5jr+xleaMOHyRjIifl9q0UH61zllawrHYEpKyNyFpQJPWXoNc7i6APPWECwx0g8eCndTwRNWEOPnSCu65BTdtjd43Jq+mnRPhOHkP0nYGr5I2CPFF9HMTmDiIvwGcJgkQ8bRUTucJ5oOqVPrESP+xMgOSXc294MGjcvSANvhPUUP30ROKLckEcPOkcdbbZTj75dDiUk2qxjE0KeUeFyZwxW0UNDpLLfqKNn2pj6EHHyIJEcemOTeqj+UlYl/e33LwF50+hp6SP6R8ZRjxk9in00eGZc9f8NX6nTFuFerYNVrEvz5XzOpKU3b1iKs6lVJNtBqcoSd2aH+6s022uo6aPnoSNrcfQfPMsISc6wseRPMJy93dk7Y2fvhLFTsh1y75TKh0wbO6vwNsC/AjlroPKafhywAx2dam6gOGZkBIk285BKMnxhgh5Y4d+zjqqeKoVQM5RD1Kf+ebMWyo2Z690HpLE+mWdkR0IHPrcDg/uQH20fZYtuYoUCzvJizKJBheWSD5pARUNfnTBtdQoB19AOvO653ryv8Kb9AOtO/rzWdtamaGu1XjuYG+0ITaL6SJnnPcCJmgKznxQ/O/53+J1y/D56PxaqmiYABTr48KLEjPX4tTXuQLj++eLN6+E78xFws219XBf367m/Rgj/NXgdX6unfH172a/3L1zX33jwfmOaMxLNMdoeH/w024eKbbu0jRgK47Qs1ZZyDy/NBydlfoo+ZA45+vnA1KsIMW1QDDaC3eaP6yshxSXpLefJWMvGIPcD3D+E8hLhfS9HlvX+8Xomf+qe1LWrnLbyrZnsJQwiIM/26Kez5Rxjzgn+Zl5S7kjjunmZdeImLMsvhvUjGgNGTWSHJMcEdlLu5BMU76mQP2O0FGvrEWtbly3YoBc+mb84fydkrrYxfynvc5Qyjjm/l3Vpl2VtF/ov9PUh/5IH2g3+1pZNLK0vC36tDikOjdi5prhfZJ2+XV+bD3Guyyv1K9c317P0xrXiyvwNvO1rUnrNH9Z940HQF0GeO4y8HQ/u+H7BpwW6rPijL/haXEta9hiuMJU3Y8q82j+gTnq4bk5fsifYS3n4xO4L8GH5+OaCv2azf6g+/TcAABAASURBVCshew9Fro+sC8zNFD+r2k/3R3xecLMasw7So7mmEn/iflDHVGtboSt7bswz8h1gwz5tX0sstOhwnyVOy9IW5n/EaGkr8VrDW1uhLyjK9FcHjvw0EcrRxphJI355McYVQvoCJc5DSG2ObdZOlAMy84DsjX7Oz9U1wRq4sS6sD/2zz7T8Ud/gY3X4QifS6ESBNMpHbryooKYOUDjGTjvlopEUQcsU0J/cjKkedl1ie48j5vc5I9bE2Vivl1NZXi1NvSIKcYGEOnISLhg8phLtOOL8Kqvu7culffn6tX3hWVYs26Ut29IurP+F+Vwua9uY73VZ6L9E/Y24vrJm/YaN/3PbX/s3bfK/keXFKmdqJPesMF99r+wEnqWdWCQmRJ4gu6eF3/oT8w9dv2AzwMY1e/wtfTxnE0H6wmD532Dd2Pfi2l5ZC+IFql5fAr1yrRovgNKzMbg6YHB0rIwcASO6LbCuqxgiMXHY8hLHxeEGjXHbgf0hp8Qqpbabo/SrNGR/JXFvw9KDj7bgOTwviBkLZV2vLInOWJQ5Qad2OA5hq9SL1AEvmD+DMdh1jDgcFVQV5gc0HndcELpOCwJH7C0rKbuUoSCZPKqkHij7K9hnwvmzfJcvXQF12O40BjR1LeBor6JUkYs/1BFjiFduch5xY4Fdc+Bw88ph5OpIb/rYd+HmL4eohzGHZEdRomRG2RuHkM+yQ4bCSKy/W/wYhx0XOGy7MW5sDm9oBrhgslh9KSK8uIiYwIHeq/WeGrrQlyLrj/nEAGPP0Alf5+LToWuwcuHoi4dCtV7VYAaYYtg6OHCDMXBFv8CGPA6RY11hK2tN27RJ0IhKcnT3gsoEaEU/B4x9GK86rpQPsD4TA/cj8kfa9TKywaIev5Czby4UxM3YiSu6hfpHh5nffWHA+DL5H6iO/goRP+nKGE919qrxV+xBDRV9Cmi8zXFMCm9o6bgHqJvoRvz32MNIXUo/GmLqzmNY8K9g6Peg3WOeGKGHvsXqEBiiZhqW1XNXuPdjjtSlziB7BT2HjR/L+iXsdwe+Yepexxo6YH2eaH5oONVHkRWBb8pYxwtc/1WOZARP45KlDwH6qJsUi/9WPA923H1HVttgzKc6EUZPZCxOTB6yvnxRd7yc/HiN8MeEfHQjF1+g6kbcFGn1JKootS31o58+hUP3CEAjnf5wfkr1M42x4ipxtYw1EtapmLoZIeHqza7kRCBe78C/VzbA+UEd15QMVFHsHW88F87UQZe25KZoyRmSdtZqOsyMPjTq1GhREW07oTTTzoGQIm8/dUoHhqzt5b6tjpwY/E/zIXw0jQgf1b8vzP5SpMccu0/RtM9x5pKH2EEH3/lI3QL9BjHoVNSl250CFM4pwTvVRtG18TneOCe83oyVMqSbsaFYxh79ReSn1qyjzO0tn4jrY87x4xx2bDs448d4d9uuFuTs8xk8bwbf/nsfFtEtffbrJvVxHaA9+vGDOF4DZBiP/jimd3gHGM89dYoCknRjKTsyKoyNyrjEz/6w3UzDN+zig9eeCe0J29+5XmpTeakz9o58wPijGFPKTjzGfkTa2AtN6898YLoZi4zbGAHsxQ/48cGXPu9X5oZ1xNntp6/eTE+87A/kebD2IYyH3uHHOy7rLRZxobJHe8vDhQ8Y28YDB+CeyHujWtejTdkV+RW5A9SL/VU8lE8d0sq9VbEdgeUOBVj9kPCfufAP9l4znitj4lzBZ8cpHPd1H3fqlG/M2RlD6XvGdl6L8iOHjSt9BISjcLd7tkNZP3x4td+E+pxj15pl51YqlMEqUzfWlnITzrcyA9jTsB1OICojRuzBCmzs8B4h90dkgbHaoHvj0IHW6Kqdu5NUkzVuEgf2JsneYrGlvOtQp7+KE5r55p6TNVApV1u599yWS9suZzy1p8vWLpendvny1L5QnvAbEhceZJdloe/SOjTrpWOV1PLTTzFYeYlYnFaVlpGNNUxUmY7khns0kZ8lqf6Q7hFrrfj3g4CMXUkvCiZogQUc/nZ6WxfsgaqO3/ib+HS1gGo4H1Tk1mNPZR+VcSj6DXTqVWuLbKcvGkaynZI6wIKtsR/tv/FiYNe7UWf/rszLipzoVXGB3n+TRizdA55Frvl3zxfgA/snS5j4o5LpSB/2WfYbgleudVf6eQYFb695OZ1vjVC+cSb5obx2Rh/2Pf1Szl7EF/XtYKFjCB4yFEiUuWCaUyGdZ5Xqv5C0pY/6Ej+w+9CtU2MOivgdaMwJ/OrVAuuIveOXUKfgMBprErdISPyYlEvc6Gu5mLenpy9twj/W/cT+2Xgx9HT5whxf2sL8LsjVUuyLpUkX1tvCy6JtubTLCratXcRlY19+AuQ29+uytOjax+K5wKgyIvliRWatpU0aW9r7gAu2xLJtw7YvknmRNb6c8aV9/f239pQ/NP5b+wp9+kqdsV7wWzvFTwsaa4qAGExhYAxgJhr+iCpCSUzGSKmxHkwRsU8mgZaUXUEWJqyDo4qc6WNd3udQ8rMW+SC+0o5/PSH1DChiXNRAVaNA6ox7yFEJ76CwTVxeJHegflQs/B2G5MgrpDg8JlrK+KNRfOo1ZBTsRTkpWbNPHEy106Mr9rcoJM9CNSt7oVPvyEgpJhW2A/ih1CmO+BVeUC98NzbeGFz9H2fO4CbJjX1lU4+pqPR1IWfxc3H6yub6+tvX9vTlS3MRxjDZkKewJ8ztpUGM+FxkR5lD8A1b/iG9fKrw/L39SL/Bew78Y3rzdyF9k/rGp3ZvHIzv6HDNswswhlIN6EDQCQFg7F44e40xEQ1kZyIi+wC8SLhhfRATlge2tvAm2fIjf1xEqtZWbHxtMOnZU7oRC7vu1LnpDVUihWQRu2fs3LAZC8wUoYlfKFmBPY0ieQmYkDE+CiQ4nyas4AU5/hm/X2JI/pA/KMZWNbLJZK2182XUgWALJSaOGm4FiQd3lw9Da+g4aRnadjlvDoc8sZFH61B7Ggfa5SmnfEySZXzpRiv1pn9AWwJVR0IC/3ALufST8hB1e8DwXxvaegR90RY9D/TkpzoF7aOvhY/A4Y8s6yqG7gRjyBkPGT/FkGG1Z2xmx9jShG/onOmICW0kTv6xw7h7J8JI7b5DsI9RCmqgROMp2Zmq/MNefKVBJm0PyTYYNolhDBPwjoRzpKMauUOQeaEltiaPuumQs/AAKvhvTAKE4ZDffXRsH7yg3dUKYe+V6JR7tS4ofkxoI45o5iZttp3HMXkf6bA9uMpX9TbRLNNU7JvdG2r3NPjUlTuDvVknqCcqEP3fkepvlGa+mHv30wOYQ8c/cahBdl+RB+tcqAxGq5Qk50bKY7rRSmHY/ljmRQI29AXxxvSCbhGKwhShcpjSs47xdweu+RTvlpcR6J700V472vOgrk3xzjIUlPcz50p/H8ivPijwMOC1M78+wvVv0GteBlxpu54+ZczDBJ/cX4MXfBovhKa/GCLCDkK8WwXvyFHG9hu6xouSl+Z19wXedQKfU9Ym+v01lXxrmLLUbwx43X59eWl+6mr/K31uIOPxgQf4kPPKtTy+c12Pz+oEedAgZicn9/gT+8yBfo+/lxaxzAW+h9pGAbliPRST6APAyrV6E97Ui+XS5NmGWEzlQYPY3lCaMTJm/XY9/AjmFznbr76IEowxH2LRLy8UpfB+7OupwM7FN++pqsY9hfcaonhwiN+0Oxq2bHMsKe8Z1pv+5mzGZz7dY2swbs+ZAMFhhgKJJvIf02d8wjwFpx1tpbw3TH/0U5ZjxAHWEVKJy1As/w5OU9lg8gy88VYHB6UqUlSvYODUO/N/Biwa4BCa+hRKvOMHq8JiUPtZmMpPMkNeZBONPodoWepYhiLTIabCg0Z9BcUaW4Li4XNgWS954HvaH/b85kLw9Wv7+vWpfYX/RHngS3v6CnjwizwPiV98YORetFgXbf/BVEq9sF4UJyjONONKuAcLmYr3KeAyNfrPsUqXdWuuyQsPneJJP/SHh9Hxa0j6zPMA/A0ZoZywn/AhXV0BlvVDZJ/kfPWbUW+slffhw1ptYWzCMRrHXtV64WdjzQgGwXTSh7sZCuoLXOu004CgQqlQTsqSmm337aDeIhJQbYD4ui5t+r+EtyLTg8YcV9aC/VobxYKLPWQbIFEZqeiVxk59x/EypODZLjkD990PZ5ZldtSxL6yPQaX080xde2sdtmJ4534kdtASsJjmUXbvX70GBfBmzJEpBk2yRAjUD0wwbaOhJQ4UMl/MnXvyHaoZtDFkSwjQj/yedrb9vE7YsBD4jRcpTzyXPvF8url3dmxPrF32iusoYD59Eek5L8LbOGsva14UbV4HWMOu3Y9YtoW1cNdXnNGOR2Q8nagyxmXZsreVV4d0Q+cdcy/f6Vf20txXlr/+/nv7/R//B/hH+4//+/9q//F/DvzjH/+AB992wFgqh0rjJ0EhiFdgeWAseiKqBJjpFNlT0VZjLLLCKJDSXXovuHWctl2/HbMK5VvpZgfS15oF/Jsb8E7RQxspJuQP7XbaQXAtVeOfZSa+BNGvn4F2J7l80zyRiVtZnJ+AQ8cDx0m8Azn4dGgH8EFfAp1O4ZwZ1EJKardOuVtARYVSeKRIwEAJ7SlTTKKe8e70Vlzjx6HnprnDGLJ9iC954jhcox96ujrRU9ARN0r9EYiR4CEX/6xRLrEWG2BptW7QtS1sHPmNnxJmzANFLJiP0YzSr3K9Zd3kQsCs479reNwcvrWrf2DvlZtW8MKNqF+p86Zy3szebOfGatxAGAOguTH44UvVcfGIi12BHdjL+QWV4wscsXLR/ltwoKwPqOahrh7X8ASjgzUcSo4tUubontmyQ2JD6Kl36qhKwha0HBDrvAJizlgr6K3k0V5EYYIuI0Dq2jHOCuYBp248ZNwST2LPzeoV3IK9XRmge9H1MSt8OOzRaH33AzYME4ZJU4fFnDc2BdgK3TMESEOcAillKXe9Yzy76EHSeNTuhU6xxykKe8K/BuDeXbRJRjgWPoEs5cCjOYyc2mj+ebKjUOKzPvjVMocKAGWY37i1V20fgHGcw66bCfkfoB5YOxndiYv1msqx27TV92bkzylu37PMyWwfevYa/fdSyOgy5piTjPnDT/b/mEvKkdqzIfyD7tH6qDiiNEhvrlE29jvgwHxYXrZjdEqGyjsjezctZImpdPQapT13fkAJWEW8AsocOkbQ0uioTxqBk1EmG02wTmkXYtSJ0lHlfFQqtoqpuYNKy7TNwH+g8Wn6JlX4g4yq/7cgdjqqu1YB1DFM3KOEDIMlUUiy6Nl+rI0P68T2CO5Z7df3ed1fuO6LmragLfb0oRG2OkBt1wKZc7MbcOrgJqmroaOMY6e/8PpYy6ELLrIF/sX0IDoq5uqphRxbC6iJXq0HCxRvuqAHvAaq+a+RD/sOR7gvvIF3fc+47kNEkPU1KwxY2Ss0L2N4gSO9cdMvP5gvZ96vvG+4BVde5ly5fgzM6/a1vcB/46WUWcVlAAAQAElEQVSQN+5+yJSXOvSTynvjuvOmjH+DQbojdvDBPXxjP+DkkWrGQnpwGcCx5/fybOvEJOBmvoMNcD9z8SGBch5UbZ/ydL8yXv0T+i0VlqdvjsGY3nFtyox7FMrzhZaUmKVtp9HDCxt1VfW2LhtYmMI7Vsa3cg9q+xLqPLfmvQYjmt5mrnGZKBkp8eFs6UO0lETFqH3Id74yhd1lXWJHKmKz03qCvxLHw0gr5A9tOkJF3gTVD8kV+Y6/0r0J+1M+OldsnfVGjD67/lST3Tilf4TfyPAl3C33MPY7Ix3xu/+I7O/P+DOm6qHMeRSrrNF3kH011DZjlbnDf+8Tl41YCubZKZij7sgHyGGRua9mvxEHnj+Qr6BaIUPG5FNun/yc4uI2UOKGjwTZYmDPCYYZdWkgq9jBi53qx1prW1l3d2w8MAMeureJy9Zcm+Iud++n3hZjGDE5eBzM3iFurn99VK5qHTHwHpzxZl9KRSt6O8gBY25fx5j9py71nqTUq3RuAmiPadrPSa0YbQx7RzEegC8L1xCfCwv7vZAElim1okPt9Xzri/VqzHoV6hbaq7kOHHrLD3Xa0sex9Jb2ZfKWamn7Wb3TDtRXU2bFkz742ppQBu3Rp6lSnnMv+8oy3Y52BeLfKZuBMp77GeU3/nJOc8a/c2a/cz4af8/nU89RTNCTpR65lLCK/Y353ZZLW5eF9eRZ/CO208uThfLlBOdEdeoNnOhALojpZGzLsV/hJhEt5qdiW/uJCXFMjDKnnbh9RDv9GBz3P/otirRSD/0xG7rlf9TbWWtrULViF+9qISbbAHtry98Z29pqvKiv7McaE3Ftr0zGKw/H11ykuehKrcO/nQ4+oqDHePDoZMEZyVGA/cC4GUw2zOw3gyzLpsebMjRELf0pfkxp+sCUN2CfHdiWF/0f5NvdUYoEyZyFNAJLIwlWm1CiV3GYLsGU+4yuLMKVoIda3pGXAehQ1xmHkZZjhfyzRA/6MqOkBQwH4eLizD/rN3nIkzpVAUky/gPMEIUrcG682Hkgcl/FfiSK8DN36dVyHvQq/FjasmwnrM3NtKxbq5VyX1sOs1roiQO7t82NAYeqeUsdnrShfUiOpo952WhHKIlm8l5t5dOQr3za8fX38UnCVz5JeHq6tM23sfFxbfpW2sFG84dxOVa/xv2SG6nXlhup/TAyFokJB9S8EX15febTS/C8w99dFrxYeqXtlT3jJ5XP37+1/M4mbS9nIHPooM+zQNfxB7It+1/4vTy3N/ae/mUuXMj4K9F1Rt1aOQc73MjFGM/YLwKGyz7/OjqiExT/NrF+pmOHrPuQY+Koj7IX2GO/05aec1wstaiR0ha/x0ApFoBJnTQKg0OZtPcJYe/DiSrpHcMn17J2pVPIft6AHb6pQ3A7eO9vafihDwMdLwbP1sA1BoqKgDBX5FY+A00/pj76/NjwI0fnp5/YPQtMc+Gl0vFXhENZM9oS8ArM/SFV3wHabN/r7qVUWYcPazH1oa9SxgZ9LM+bit6rpazKXaaFwofWAzhHZh2PY9N+4F9O6fSZ7o7ZH/nqLbL40avpb4MaEth4wZjM8QsFVJCmTC73QNroIB/yr6Xq6Ot0FQUF2O5gKK7dFai8rtpKk6Wxtvf9xgLP8rhnQ7eCoqgePWUAZX8Gmk10oxd5EpnM/39Bc9V1/NEifBI8c0HxGAcFzhnP9AOnZopEyhygu5jLFfQqYr3soMyoh+Ea84KZQr5lYXQ6d/gNqcoFPXORY4cSLiAwJiaFGrL0Lx8O5tnNDeSyLq0CZKINfdC9Awao1ydA5qEHuhvw2pdrNTd9C7hwTRQpn+ryLlxLBrZm+4Fta+u6EAssaBtbGQbjIjEuBuqZmQotUBJxYOxcX72W+YLG+Oe44oEgNHoYC7SDQvcANX1vXtcsYxe1jXYJQWiGPdxq9oxvnfuNXjXKi3RJmzphtlAUlLo/oKWOLvor+4Bomb70Zv8WecsoJMmzayGbvvA+psQk2YeWjt1eqDyhkBkKabS8YydIYgkh+hkLhVSdewbWO48rSMoRexEyU6nbSqdnr9jW73k22/SAfqph9lR7KGaO5SAfXdhZWFe1x2sp43hXULRX9kBvtcvYnZXDurKEf2OAo0Kujc9A057uus4698adECHWrPclP8X+LazD1nyIJb5DCet+FH7Mq+F1EdKJhfKCHA0s/qGCuaFw4z7zNp+z0rbrRTQxZO9lD7N3N1DE7Ipv81t6Lzyn+ZIqz3Pocw2454bfb/km3pC3fIfjxqEky2Lomd+oGd+qQSVnJL5GslpxTh0onAx/ZOo4I/oY25s+HngZ97jcA7/5wlbQdgX21X+B0awBj4uhfeR4YHCDxAcfjAkbgrE6PvW/jZfGvgjmxXFiQ/nFe2vs6E9soJLurL3WPHtFGW+Y6hRpRM6UKCQglKQwEW3KKFu1UAScP8UKoKIEGGnM7OhLDpN1SJ5UqGnVHFOen/oopw1+WpEZdXLKNYy3mOpDvuAd6Dsv/emzJ7h7aRC6tCL7EaN95ohQpDeFIUuVRNUcmMbI3MMBccpadP9krTNm6JV14Xw7z6OHfe84827oOFoIYmLkPG1LO+aMc8azZmDjGfCMp9RXrnkHaonKuRZcD0J/pHg5HhVyTugN0La99tgvDFxfjEXYnGEtsUZABnCMHwEb3eijkBhh1DG6B4TlPJOy+PNiEuqL//CJ25DBw/h2p54J+VtEPE+O5033griy567t3V9VZh845spDKw+uLy/fW36N5vW15b9Dg77waYO/HvMGjWEmLIPAYXw1WXqE4wE3WgWEZAkwAHIGTRcmM+V761GigMDnCdVpnpQ7DASZkZ2B2rT7MHclSG8Z6DUDv/FwPxrp8pPEsqblNHF08CXBxC0xuDEGwUGDjRtGhTJZNGcZ+ucEQ2vWhBQevR9zdBAeXrowon0sEf2QdZT0Ki4kNBRIOgqp/Srre2MWa7oli4vxCT8cy0TGgz/xjb5EmnxPdj1QeAbwLRvCw4+NUL236gMUItOQcYMgnbq+TKTNdrGbuRP0lDUy2kn0b83NPr6295UNzibnTeeFTX7xYADrsvDyDmt00I4aGFLm8MpcXV0juQBdeQlEFHj7NTbctV0pu/bdC9kfz6/tWXz73r49u2cmXnk5RBv7ZrzQ4SUQ7fl1NPaWX2W3nzoGvqNn4i/KO75B0f3KBevGReqazZ3p0e2MtxlXsIhlbRmfYzyhvMnyipBeHzLmmMGj1ChAHpqdYfHA/EWFuDbhjA7onyj8O0MlWgwyLuyEvuGOuI09gX9z/Q3v7DFsDL3YqQ9AOSxyEjrd/xM36mpAOY30m/nRYfLSQNZPGG2KsnxakU0ghEp9tgQ0gq3YpfoxRQfMO+1EbuiHnXIjZqMgvyj+CGXvIIb3yqlUlAfUoDYYg2CjXBtQDIR9ZHZJ28E5FWycgJ3+vRX0ASitCeNlOTIrsrTAo4AvhRIIuaUHIN9ARba3SlnBogNAJwUY/3oavfquSzp8IYeXHK3QaVPVlEtQroCcOoKmAzThzmzbKUxK5CT8J/9pUg7L6Dvl7mH6VWi1tVfroMRaw+fdl+aP6w/qijz2D3sJVpI2RqE3eqeo7F5gq1n7OVjsyCRR3I2l8/87WWH2DkZEnLwWDPSWh8pFyrrjxtAXIQcK/gc06+g0uatyzTN+gdyPqDBqkJTb3DvOEWjCaO8yRi3qyEice8RT5t47/dFRE/YD2oCgqf0I/d7hGCaGfCFfaDsM7Aoq/ORRjvQDVSytD3L5pgZjwtyuEOdHYk0wlp0bQhAdo3Gc900pI6/2yOxZLGG/aw26gNrRpPClHfnwLVB2YLW3ha9s8fB1gFbKzoPtdqnD+YIN7A8qfTsieIFMTWDEsvZLORHZQrZsjR4qiPRjaIWcSf7E5NmTTmHXrmusW154s1YtFx+mLeDCyzdh2Qcd4QNq+UEb8IVK5FHqPcMrHyAJ/6eXFx6w83KAewkfxHMt9BoVy7i6254+TKpvOWcYQHzuKN/7SOb58kB50ee9Uu6dfNBzshU+oaPPJKt225Y/Bf09jWzLBzQWgDYhI7HGeF/CTfOo2uaak+FYB5d1yZjDd+2dIG/0wRKVH8r44E15xkT5xjNEvnGSMopM0f3OXv6IeEF3hOLITstKZ61Ii0mQAppJ6KF83k2KCNnEzLmxGF+NMz7ZCfdhj4CohwpJnyBJcBU6AU5ajgxG9CJzpkQwIq4FXai5NzhzLadxz+iKO6d46uO+NlwfP+KlXd/ElVun2U+/35laZx6nEg9CRRxiBlo4ItrhS0+T8+M3DQfQ65+oYP1foT7vTvtjfMOOHYuxrGDj2WFjD3qtGPuqt4oNpQR9IHevqHgKILMI+o5+63B4BOQUE54bfXmXZ0fue3kGoXGEWKWFPsaGURIVyw26syF/k5DtA3lJt/cnspghd+0KYjpi8DfqPm1Gj77+0PYpM1L00CIxIRGn4hnROK3Ey3LOm/iqeDF25CzuqLQxLmPRR3uE9nbJ7WEvvvHc/5b9984cvLNPpASBWOOnvOGRXWEzr/S3Qkmywz2lL9qG1UU1/T3OYnwrxwQ6/vVqrAjk/iahJRKIh37M8PIjK3uEjRG+88cQUj4y55ax3oR7j2dY5bw2iCt7QSqvDIi4sQivLsi98Qr1AuLvXIsX3hqNb0pcm52VbQYL3AjkxJXyVcNQN6IH5zvxC/BUyozQlaGRYDEZuG4Z8jEZmI+4y6DYfoCEqpEzkySWGz5c/Zs0jit+Mq3waLmr+KQ07Dk1lFB5sy8b9iai640DS6CJAB820g4PT96xIyiO8WGng6NiGZkRNw6BlImt9OiEceUAnoxz30JQY4FVo7Wx5EI+ydBBIlJHWy/6ggpgQ6MAOSaG2BknfMqaYDzOJz4NXzmQ9VHQfhOU6YSimQp1gBuvbGw2eui0g5hDgGRMvWpQGB0cCb7lKWu5MWrZA9Wi1wYG6FrTD9a/ZA81Mr2aG3XbLu1J5BtC99+f9HcnN3grbcp5k7us9lsyjpYf4jBj4N5gTSRWtlVrVcjzAmaR6qOAT0N0pJ22XsVYByjaOxghNO4A/W+8kPKl0fhVNS5i8K4i6w8Z7DMTjJOczq61MzJXnhKZU00QIMisDvreruoR6M6+Zj6vAev74FHG7vWEG+U7jM0It3prjHjkDDJjx3YSvuI0wvShfD3hps7sIXzFJ+XVN2BuQOFyyLbPQJNJyYDshv5pD6M2A/SQKCSditQ7kwmRGVj/CRDL2YCvocQbk6wSGvYUFZSlP/psA7pdKxTTDi0jR9wgLbGjPGgaYUcblZG0OUrmtgnLdwyO+Q50ngcam2gO70ObvNFuaeJHzmzRqj6JwZODXfUyb5Xxdpgdi4M2eI22gZW2oq2gbaeUaS/kAssnjH4d4ROQVYFrYMAV4NqSAhwc/LEWz+UxiehSgYjv1Uqb6C3QKE9YF4pOjHofPk3mT+iNHMbruAAAEABJREFUUR5NDDVVaFkI7eipVvhR3KQWts9o1Btyh469wBDHUNJIf6g5ZJeAIETa5Ubds+0OeCSiRE5SGGI6eFb+N8Kh6fcZBASLo8XxeC1YOYPXXG+Wtiyg7qjEDg2/oEOnA5zwIe4ODH6aUKkLe1tvxXzUaZ6a62VvVVvOC8+7A+NMT8w5Rw7R6Bn6GuVPgXAFjK0BnCnQAtf5LZ+EX7mmDHA94cXAlU/CX3fk2sJ5f6azTerZXNgvX6gxrujGVgswbrggxTgDZJeVlxnr0tZt4YOZS1uZD1FrNW+eA8pLsDb5y4bsekH20rYFXIB05y9cowudxbxWoUekf7UFfoCselKGp15lW346AUmBzGuns0ExaR9Eyh+yvUlyPics+02LN2I35nScL+mNKedlwceBpcWXXlDKBQ16K+KVPqeMJvg1IkplBVUrvCFPlTIdCuzpxv3o/NDTB90bD94HuBbq7x17p5COroFUWw3SIQLyaXK43HBp96p+7h1i33tG6t7rz35dnTVrn9F7Y3z8TOTM0y6nlmdQQH1sHWraRnbOifqceFrOPZh8ZjT9BvUe8gHoIdmV2wh6I6augH5wdj4lBMM/KPdN+7pwfbzDF7hFrItodCigROHYSjGmELZwNtWh973d+LDy3TlFlyIDlb7kVDvaAIujgrUtrK0KWDsLdkXaKNOjscJCsMcoiAk15jWxlFJtaC36QKh1xgxBPs5RrKxL9GNn4YxYeKifqBX+ut3357rsZXkTS/M8QFWS47Uw5g8r2BplYpAynhKDISfvcLS5x5YFfWvFjnV9D+2MeUfbfwqfiRj35TCqGCqgmISNQbWx+8EavzmvE/v9X+Q+ZvTH3UxjmiJrCa5JWJ3QfsNH6vp1B7y9DQdpfUxpsh8FUhsYfYoKKR2I2pg7aq7zzDHe4SaDg/lpOsXjoR1t+D9Z0TErZ4oMkmcOsa62skZW5mkp5qoPXx1b4Syp5Semk40qRduUGbI9fDPXQsD+8OwTOZeYJ69rtzxbjJdC7se3fR4bc0IIVBG4zlI4st1GbBexrbbguyjWji8Nq9bmT2+lWxYPHPqMAzgaLNC/GFDte8KyekXK8Ksvzb0xMPZO1rL9qlpFR79T+ly4hl64VnodvGzbyV/810dtgwJJ6II9qi4M/yCgD58v81sM357b6/6rLfLeXl5b2qF+Q8hvClmXb91DysNOZMW5Ohy89Ii2DOKF8QJLwGHhgPBKb+R/hHK2IZKUxaVe1Ml/kF/Didz/cpauBqzj5Owtc5YHxV0K8EkU2Eg+WI/D/zm/9vPCm8gr18IrI8fb+AqN8Dy4JmUQtGchh9In9I3+3rBMqG+XVSsyD3GO7p9k+gkY1QeBdzWxH/At7pCxObDImLC1S9OKKfLj5vVt1Om9i4x4YaOyqswPFpxDCuZoo0CyAzg1s6pTe+R2dNyhjOtswth5FdPjond5wXPDXjZuRLeWP/b15emR0na5rM23/gEbOuuoo6EAykaI33hp4tjBPt6i3YPMF0zrtrTiUBNrLW2lHLApN7BsS1ukYBW0V9GnqlXrxADg8yuHVv5Y9ffnljX08n3fb9fQK/vu+IQjN/P4xc18Xto+s1eB7biNNpIF5pLJZa6YZ/RfOQA9JNXl3s23ldzv37615x3fQr9T95tJE9/z7Se/AeW3mp75xPHlhYcKEb34krVBjEbQRqQoDxduzf/R6J0bqHduWAeuzTNn4uohzic24+B+ax7eV3Q2FTAcE7NCzAiZFccHxUTWam56efOtHc8zu+0iSJGozP7UTmms+dhJp4/1k6hXTw1+ghu8B9AtF4KzTnixox7LB3COsv7dBwgjFekOdEWS7KYO6N6yEzVM7HHaW85EiXPdsryBwuoouc+GFutKjdoo/SLP2h56zKMnvFMf6kObEgNTTjo42FXuhMFn/zRBO95OPfZz4fmhg8g6IEbGiukZ64TCDaGHuYoMzbhX7MkzonO3Xx9tYb5O8nQfrpzlHspIYIs86SjeUHTI2UQdm1O3PhTtjxjjf+TNmjoAOuwbaGyHhNaRjkqnPkFx50sEIRsBwg9a94Sf1GsCe56NB3b+HpS9zyQf+j7I+sd5bZ+yn1CcYir3ayTt1OMjRZPVw66VHfYZYBVYoJPkjl0Q/hjwY/0uN1q1JRg6YSYSFEiU5Yp3zl8oZx/bl+2P3Rwx6JVHU3S6nynHLJRW8p+nX7XfODc9R6/S4JZr2JWzN+ckZ610nr2f0RtOMZrmNW3MZ2dM/XOHGPCQqeaN7GXZ2rKt+cOW9xvX0b+4eariukufBRpwrfam9YxFHRceZqXInfuN/iu+7aD/OhFZ9U97zpNzMMG1hZg4PoY45qaNlVLQJHyTRsYPFDlMrtABrnv7txdyzTKWXHeUD3o1b+6FMTAeYsWv6WMv13drmaP9+um1Quzesq4bK8JZFnAhtl95qDn6aXtfML1VzI+RIG+NdYYSFQ0gmzExcHVNwEYaA+R/m7oWsJWULCfg7IdqYsoaZ7ETccbxK733tiImaJtqHmjNsXVKH4DxQ/Y+trveo9GC8ZACJQTFx6QTO7DmYIOUHyVHDZ25zriXJ9xnBGLE943J2C0xxnRiD4RmXHsbhJSpIHrE0G6UiKP7WRDM0e1jjt4Ob4KNSqporwSoM4YObwJh+NpzfWAFuyO3RZQZMnX4ij/wHBNkPNBrtxbKj1i5xx3Y2sr+vWOhPrHhz7CiD+p0/qRjsbJ6EkO9BHuclVUuYC8ov7D3l23Lvf6qvcuwW/JB1Rpbg3ZHRTxq50FbqbbdvD823uiNfueRPeYf5/fsnPDsvNmWvfuefWzf9NEhgctNXZaDIh+2zDE+fAi3UwYpUySu+r7iu3AOKmNwHEMPUlEhnVCuMboOSh29Wv4VikfJZipyJTZQVvaANjq6pRNnGfqhX0XF2qj4VW1hzgNeRCzbwtl/4RoArK9LW3ZUX9q8JrRWbf4w1ax51qAFVqP8qrPdjk+dLgVdgXXL1ViAbbwssWzPAbTtOqnv80FpJERHYeSanRjrb/ArY+yjQt71uTBJ2cSylASs2FCzsRZi1CrobehqO5313jo6RSWWvS0PL1Rp2X0Y/fGlUNfMBnJtuaxtzXrZCMcCKnrtE1G7AOOUxqqlLXQIOsLqMvDxmdD5Rt9FTlSuLmQ2x00edakPkxkkdaJMss8dMDDXcAKiTohJM0EG5URWs27QpR2hXtVWXuSs6z4Q6raJHEO7vlFv+Sn05Wai1ImWvfGWrR2RHzK8PXi9Cl9r+ELfojYqilRDPZDaCIWhTWUSAg6KPFR/+958sH7dH45vHBIe3jdi6IFAb7uAruIdLiOWDzLK3XKzceVg4WbDh/2Ah2x0XYE6jdcdBEQnnL9oPNf3Mu3vIGOG6ktiqTyuMBxLjTCADgofQbW9jPR+gXNu4yc3UlfWxPV28tOXEtQz5sOfqEYRVHcg7/iQT474hCOy1NWLFVpn/g5r4GpsmEu6w2MUyGf9wXMsVNPvIYOZyELphFJWA+V3sQsyvL10J8aizwONC4ovii7Luu+Xyv5xeYweo96rEqf8Hi9rt/Z6aF5I2c6eo20VBw8PSNGFX4xsd9VxM9rsu+G38XLMXpCOixB7VL6wLZ1RRk+KaENnQ2bcpFzbO/FW1nUUuE55ueSvoN3BSyheKI1fbaPMCx//1pHfDPRvH/nS6frKC2F1se7fuAHOBZH1cHOeMB5K8N9ZA8Zb324Zy5WHEUDfK/Vr6LXpk79SOR5Gbu3QyVjuyUCJwcEM2m/5Nb53dI03/Ffuk2hx3KzXITmWHsKmINkupqiQJ52w7toSGY8NMEcssYv+n5aJi3PkQ0LGTt+rexdqPX4Rq7GHd/9k0s7EUcI5bFnGEmuXYD7UYWXt73L0kBOi3Cj8y/nUoq0D+JIye1yfxVWecCwTzjvz2JDT3yA+qFUXoPQZY3UcIPX5PRjalZc3YZ2uzvYd7iFBvGBmb+WUoj5l4XfKa6/mxW5hMxebtc77MX2qySMjVVtoF/IETJSirEF2QOg56pY/hUPZG+wt9urj9OzjVNwYJ2ZWDmEKdsYvSiQqlncMch/D4a8Nn3pJf7Q8mHio0PgxndotiiGiLmEsoNoEeIPlkdsSn8KxF3KUw4eO2sgnb0pJhfZ+BWPmmrxjhNg+9s8SokIaxRlzKInl+j7gPjph7HV00TFyJxq9J9n7mh4tI3dcoxTDI4OhIok0s053yrZDht3dp7m3fkrfOUe5J2Dv5Vw55IZePbiDOXF+Vij3VL6cKG7E3SOi92oHmJsO8DL6X9jXV2zMF/JeeyZuBGf4rB/anbA3KEBCjKliXJx3yl/R5zkiZo9PKR1vgvjYb8B58fx4Zxa4LtLm9eUA9Rv6h+w791C+8EG7eogx7vyQCM2+BIuRi0eRdDNDB+pxgHbrkJHGQAtFA52l32mqRqn1qqEfzpGIBReqff5RqW4ad2IJjORYECSGGJ3XHK/pu3Cvob/w3mSvlC0ARo/b5HvfaTexRQctSO2J0BJYzQ3s7AfSHc6jza5h3FOX10QM4q/KHNuktGLvQde50is1/UphZrCLMX7EbNZfbQbGBcg72mcBv5mQxoQ0rw1/C/fL2W7Hkalrp4yIAZIYl34PXNvwBRq+ax9Jygmqc7/3fyQEcJ+jee/gh3WvL1c+BATsxTfBvcWVMV653t7Y9+7/8Q2Htya1HmDnClw/4l7WqnOCPYsH7uNLi33zMoT97TMJ94reI35/fuEZ5xsfCnJvuN8nvkBf9g+/X3heeeM5YOCKT1eWnLhB76jqbVm3VhvPbMuO/fmtaKuUq/nPeXO+pNPdm4tsr/S4jiSU1Jg2RFNKeYg5Zmdg+OBc5Z7TODI3xuikcnTB+kdeYkMr4TFn8klUPCPVEbAApxxCSfp0IN711hhnGvds9ulVrXb0Gs/BCCPVwUyOb5QreoqlDY9+Df1N31MuSvA7oJQe4SORfh1Wp8ea/r3qA6UNuX6gpX2t4iU8YO76jjUvIra28ty0CerbZWuWl2Vpy1Kt6DfQ8uM8EMGU71ntxY4tUa3Tv5cU1IKNFV3zucxyUf8MQ1XWyx7gqo5sHw3JXRsTYXyavbMY3lkrfgs080zZurCDPOmPoOduW5k79vWIXmNw5yv/GaZmlQ34q77u+4EX9pt4ay/swfyNZ86LcR5xvz1/3WXbLs3/MvDr19/a199/b7///o/mfxl2x3+03/0vxPY/tPuEnL8646/UbNuX9nShv3iifADek/jSNngbNpaJdSHgoloz+HMc0AyDjHQcEOynHKJcRcKzLTFiAaOhsQ7QU9BqS/TJbf/yTxYdSqUujDmBKIyFwkCpF8BAL/pJloutUrZTCVWm00iChex+wHBIJ/Ac6gwifO2NcczFJk3TyJDVH8ftw+OEFwT/mvoAEiw8dUFYN+oYi8V+MKLLMd3BxSiGkeNwQiDpcJkCQyKmfQyhGhsPUOtFhUpjf6kAABAASURBVD5YRQP57mMe+nNhuLaXt9cD8RnHspjpMQ31FG6EAh3epHHxGhcw6/qFAHNCnoQKhmObwH8e8qOTxXGnY7TpQGZ3+7F4sIxO7YBsEui4OXxDr6BDknLG0N6NJVBtYb26frPmWctS1/0Kv4gJ4UDHld2792n0yxqwFRgyAb+xXkSxTqo8sJbmPlxr7Ad5Fw5Q/1vPy/LULG/I2d7RQdq1jFINk82aU6Pcuuy6lDQAp03vOpGNV025bbnkQL5wMF+2rWn3t6en9tvXr8GFsmO/Y+GN/ha/7LPgay2MAeOFF13lRHsQ52p86sVwWx4wiNmK7LoUsaXfsrSNs2O7SAH1dbm0FRnH5IzevNG5vrY3Xk55iI118tKkN25KGmuACcB6rDYLoy+9Gf9c975QmnuGFtI5eHSjE2bxCz2WIQiRMw7GlBx92mLh5mWT7awYZOhPTjdylgLysRvfrxzEV7pAmQv9eGeP+M1J8eK4qPutrdyseVizH65ZozfMuT4F63LnedPnefKOvowJv8Z6vsvcGvsEP9CQHEW465gnqOLt0Y5UZKQHFEA+docP7rfhG3X2vN+08iWduHLOEZjmvOjPgz58zHrNfKl34r2Fj03jJ9IP+YPSpre2OUcrhU73M+QXGU20OB+9LQgWi29ZKNO27Cho1hjUsrBto+6+mKilXE74xwUzPkT1Q5bP8AnRA3NWGEOBVHGMRHEI3zg4AuIx6NgrN+Rv+9zN8RvzGc/bfpOaNrQNByngu+OAhAWHtM9u+rAeWI/qpiEy+hPQafRlvD8r0ymyP6M0kqI3GXp6oW+XD28vK0fxnlwAIjEe8bk3/n1pHyW9LblS0EEcYYzOGtx9CcN6Cu4XkDIZ3cg/JNt/BmzRJ6YOqiyVGMcfi8z1UDoNQ0mJiXQ0nnL6eW0NsBF65p3LzCv7blyDmV2cuQZjPeVAc+xBo9ofwd4oz3Ha3QPHOujMXcc2XkUfe93r+Qsv+d+w986amvAM8GXQWLvvLE1Av9G7KAlr+MdYrujwrBjgoZLzZZx977xsoq97YsdVyjk/znvOHMY2x6q9K/XRFz1+c1R4fko5H/VZ2Ecq9KRxLS6BawydmFA4T0iqFX4hUL236sDyxMo1bANScP9EmyGjG9eIBdYYX+478MuH4jMcQ17E2X/q5cyiqJIP6KnrD+rxp5o2vUdZ1gvX5oHl8Gmjfd1RnIfL6NPpB/Ybu/b4U6PaISdUVbsDnSXgrTX0TuqZiWzjZ9dEaaaeQvQk1lSzP6DUOyj0LlmPQ78tE5W4IPUD3WVRX71a2cFM9Hb3e7TY+lMUMoX/dwzdI8bEj3He25BGVmWUMGTpjgyNjNS8XjvXN9dzwLq4i44SgiRvIDg9btwzUGQRzZcTb3zYduX+wL3gmr9xnr8J9uPYU9fm+p64sf4/BXtXX9Ce9enxFLvDi5F3iQHUz3HeuF/fuBd7Ebzc8T88+fbXc/v2Fy+BwDP45m+L7B9+e2/z+vzaXnlx5b3b1TPEfckY9F/ED2K4Xpa2zvs/7gE75YmVNbUW88BZtWRt1H1O6et86K2xfSde8fhhQFYYgwRBbWp74KW5H8eHmd5Xcn4z7DrW2Mr63rEtLXtrUvbsso62wr9GvwAbTCBuYJA0yjJdIp0CQH8T1JKQY8bbbT/rhm9vuXd8YY7FG3F74wy5Qm2/Oe/MsfOdeWbs4XPeGAeO2qg2Zkt8va9fPanDWV19Zy0MzLNKW2e8s24P4Oe7wFbkpfj2fga89wPvrGfgYsMr50BcGVvufec9cNbKNevY8d32tXrbbeOkzqIrAVMTaPtRVhyL1Yq5GOiU70CqtSKxZgbt6fuQoTbz9cCMyXD044yGX45j0HfcGxjCyT/JHmV+2v+TnnfW0HH2RT2uA9fDgTxfXHkJdM1a8rxQrsZFn8V72Zr/c9ITD3tfefAT//719/bvvAya+D3835ttym3I+l/4Xei7bFvzQfH49ZrLU3s6sPGAN4EtNm8WIwt/bDCG42RAzimDYqHo6DsL5J1F4IK2nkNrCtO3gs5EryyCAqPReRylU/6Bedtn+qYt4WTC05a9OgdPr+KBlI0DrSwsbGWZdVZSy0+vwm61WhYejrfmA/PT5Utblwt8Fg869V1cGUsWNrvz/vCGJ2xekpLRiYlWlio5C/4aeDG45QXI3id6KHNTdb/I3LiR4maJDZpYOi5wZXMKeRgiZr0tOVS3tjiXgjkq5kfTN2KivAekb/X9X6588585YV7y9pMD6MaY9Mt5Ygcw4I+Bxj/tcxiozwODY1YToONHNQdLTn3Ials434agyIr5WJatFT4uoPBzgO50rjPQZNKTxJXCnWrjjHfCAZDBebtFITOKbz1YYmulDLcUSWZBF0MRad6ANBxJa7I0JSxTUHZFpjfH5E3cWsU6A6yhFWw7FuiyaHNhLVWAKOEqfDRBUyvM7mjjh5DHrutOWIl0r+aLp8u6cNO48BJoYc9e2saafXriRXD2+1fOhS+s57VdLmJrT8R+uyDPSxt9FHloxqEVxSQ8aQyTQO7rklr8WpAJsG2M1rXaBpb4sOXl05enrV22tcnrhTYmTL9dM14o3rzx4EDzJcqVC4aHnXtIG8IuXQ/K2oBr075e4OfhZ1wU8eE9lIlbxILtEh2fm5qGEsbC5ruPC79c6+/swxFTXhDs40KNW5dldB2fOmfPvexl6Ut75ebp+/fn9teff7Y///wD/MlNFPgG/vTX8P5qz7mJ+tZyA8VN1Mv8VcDn783/Yc6bre/ebAF/NddvGz77h8Rpf35Wxwfwydyd/4z+b+0FuXxiR1son+x5o3bD5xtnh2MzCMWgjE9xVoxytYVgL2tlDjfmUDDo9uIFfM4NN3zRRcDdy0KZO1riTGDb+GHdsBO1OXjv1ED8edvPNG6KOG8S/5169ty4KRJXzhjpTcrZ1KT0D98yfRp4B9IDWLr7tfshgX9LP04sqPpEeLHpg/YEMpyZ+u6XyYXloXeMcOTIsYaML6cQ6sip331kzMYsUDeO0B6buw/0QBV88i7ISGPtFQz8jt30Q98eg4ZOW41xMYcT6ywvxZxUzqLZdqf7fEU/5QYo206Rs6kNoLzLAL0qPMSiVwqbxJ4hR9R84N446nMMHyljMnYTN8YkMjbbIo8KXiqpcgIHTJiEk9T3urItZUp76tCPgPXT5FwwK9yUv+Yhh/VKzOOXfWro96xf2DeecXdUq3XFPsge4wxC5nPZxfPxA4r6joLuGPOyx7nNH164UsQd4oBPe7mxxykePN56Wj3qNufc7tVWfFvZ8wfg2d6wq9728UcmAovtK2Od8h1BARnJGI6SeWrMJ1FlRlOT3bLI7ce5nHseKXH33ipg39+yv+lD/6wTehajKXygmERr6MisnQHXvpAkxkBq1Tv2qzk3xZh+hrHv2eecBzf03PQPv+aN+QvXMeF15aOO2DPDHboO9ykXDiiLA62oTCzLyrVbbNAzlrZx/+B1ekWm8FfZ2vtq4ozBbw+6B4/x0rd2rPRfl2rqDGpt6g3WpY3Y4GwHpLb/FOXK5MGgTM68mrecERhuHb19QQcUbhqrOk09ZUrIFliAtNqKrC8IYt9x4sPcW4VRpFp+qqGnXAWp/pgpcOdW7Nqn02/9BPJ7065j9p5q2j3otrRZxjBHMhOZUX+kw25J+vCxV2WMVUsr/uEAqQ/knIAbmUYr5U5n+tKp/QqFNJJjXVnobecUFHSZj9BbnE/SfdelEpjHH/oTqyac37IFIMSVhyV+a3lW4Jlh7s+5D7zf8H5oPGO88DLm+QTq3wH3Sy9ca8d94Bt+cyKg2z01cM0Lg/EtqSHvyxJ1vmHzbT+HvX5q9+HMmHuS+5YXkPtJBpt7FccBikEOuAZ6K8ZZZVkUg2esIQSOvgZp2KDE2USOwCmpr1X+kaVBe54T80XeG77kxch+T2ac9D286TNn3I17UHElHrbHLuUb10QCFd29qq3sC/fI8L0zhha/EUVsjycVffC+Wl3B7kd42LoSzwAfXrnPe+Uce8R1f+EnfaUMuH/NfSyy8V8d9qfuGZg/dcE8SyecO180Rl4fsKXdF+bSNu/nfSZ1bsU7vnvaGs9exfIHywKdqP2exrEPGKM7biMOLG5Ko4zOdvy8w4uFg2NB2TO1jGXi2xPfwpcJ285IrFkfztmcd2NurNOG/f8VyqUG788WKGufoKycISvxEMu2wKEtCSN+ouNDlUgg4YUiII0Tu6M6+87F7N3Fh5wXuhs3pWOjXdnoYt/wtu+gO9r2hFNEiEqB5pERjEB1mgCcSivbh01FouYkQB5Svw9GvdaqmSer6OnUe+oPXam48RI1DYCxIFLAMAIPCT51+4j0oz6WRbHYGqi2FBfEDXAhckzth5+ph4bRmULDRzDHIKdXK2DxDKKw+3ZjUaKLpC/UuAcmJ9jOU8BceUhe2XBZZLY5JygsbHUXxVZtxdeBavIaP867/V7evrfxgMnh7EFMf9turAEPdpE6TgxKZ8rDSfyhGj7y6nMjW+/w9aGK+cGXBICx2OahJkUEdm9eZLdlayuLd90urevvsrSiXxX993lu0KAabUAFB6J8ukXsaIBlYdiyAg+LqKVzp2TdLkSdQ/XK2P0kJLEdTY1Jb85TKZ2OowFRVQP0UtHGDR3UUJgcQW3QswP6FhxDJ43O7g3ExosRwIvXC1i2p1Fft7b44EDfDFsbHNL2Vw1haYXOpdBhrETHDn7CbpC0F7Fc1LWtzZdrvYoh2Wdt29OXtm3i0hbiflkv7YL8hH1/RLXiRt9fg1u4OXPu1LvgUGh4yNTalv1GplfF5oqPyi/r0tZtoV0gR3vV0lYoQxh+U06MpII+y1pthW7oUXalz2Kbtps/xN047fvAOWHT2LCD9r0UglzozPoooILCLWHHcfwhnEu12NplmGTm/gpBJx2GrVHOt39ev7fXv/5qL9954fMMBa/gOy9mXgUvibzICS94r6/PXFCF+/Gv9m1/4fPKC5wJ/3bT9298InfgT+S+te+8XJKvbqH+79+emy+iJl5j7zV/k4m7tubZnnWY+FXGtmSMzscJC2Wg7PX6zCcNL+CVFzavhJbxc/Y09j7BaPMHlYlZ6nZ0X+ywWswXgSNdmzdlnhs3bhiu3ghwU/R6wtVfTaTt1ZdkvADzpuLFMvF6fvnWUiaury9/tYwb3mv6PPNi7mUA2RfOtjdowDgci7q1edPujmGHOUPP1B+Z91eGc2u+WMTxlG+M+8b1kbc8bEtf5rwRBtYANcf1Tmzeb6/tHd2uiYCxvAl4ygxwjrIWPXeub6+8vHseY2GefTHv3+56ef2Wm2fn0fXgC79vzPs3XjRO6gvHP/74r/bnH3/w4vGf7RsvIF0btrsuXCPGyL5XYpEYGAvL3Ii7Bq+sN+OSGMKbMi+uH6A/L76YFPTLDRuxvQZvI97Mn3VfEBIQwmXc2ENMvmuDIJoeQQPNWTcUQxXn+lJGAAAQAElEQVRImWg31wwCJBQljUwGiBwZqRUZyV6RoRlePwF2nXG6UI9eydUx5jtVhnIda595da4YGMn5Vlc/9K+1tpU9c0dRByhc2WPjnFxbzkLkFsb2t+AsPctXw2ZMmwnq8GZK+15J2Sz1fS4oywrwy5hN/Rd9ekA5FfQYabz8tIwuzr6F/unrOOgXXSheEBE0E5uPOvAXGRJSI6Xf3j/nbpd/czdRcIwD5jqkvNenZSuuXwvXzSV2OFSYq3fW4oTr8gPYt1cw9u8+/zhTjKGNkx8dTu+4N7jx0vzKA4q4cd/lmSVcBzdigJNt/vQq3B8r58a5Zx/xyr5w735nj33jGuC+FpZztsN336lXqPfKC0d/Tdt2obzfzgiy/545Fzznxvj0TfjAMP2RqusBjEE5oW8TfoDnQ9eED2Wz7ca6P/yaZekel6vxtH5g+KWud87KBHQ4Q/EN3JgjKP2Nk7Z9JlF20BuXKnAKrvNzhutgzpeqfw5WjfP0QaDXmKtek6KNddBrr2Mg9s77jzW6LBv3Kyv7emXNAeSwwJgwkMIHStWE6hhwmdVuAwUmUK2WBbpk/fSi3negnypt7RdAu0LIaovVO0inDxjLGpmjneYsfR2mvDepYsl4t7ZdxAIF+LbWgn0EFYoe+954NgTcn77xAuDtlWsYeAbf+NDrD65Hf/zXP5v4J/Sf/9//bOKP/4b3316r/uRaNe5r8izCdf6Z+6eB1+Za/5PrXK5r//0n1zbkuT+S532SsN8L9mIfH27O9XCNrTAKL6/X8azDSwv31PPzS/vOvYJ4hb5Szx61DL67X3f4NzH9D1yeeWHhh1IDt/bCPnJPiFc+FLtyHXzd4b4Jj/3wJvDrBfiMpK+O6+X7a7Mc8CHo9D+UPRM79HE/3IivdgbYN5wt8gP2iHvo6l7C1pB5HS/P9voL9x3afyMO094LNuVduR/xhcyQ0acX/PoIz5rn8fdLuTfQ/x9e6mArvuPH9fWtXbH5iu5XqOX4xXhse0PmhVi9WSeu+qD9Z+b/JXP0Pf2vnIHeS2SczitjNbFiSc4thCXZWY+CWpJrQLAAuN29cVlAlvus1CPx95nnu1Ixa6HM2E9s4PoEtg6b2GP+LDs+cXP+UHRjzUTv9IU9aP2XuA9YE4Gu1Fr7tW/j+vfEPn0iCs2fdw6jt3YjwDcPZoIdyugJA206yOGKQ+84OqHDLqQBZHSavtcTbujzxYBwUlDGWROtGj7gmZMKh0Wv4rDkIY9DpBeuB23/0de9uBOb9+Ig+ImRUSYvh4kaiUgd/jnVOPHuLFxkxLjrYXXlZm4gY+YC77gyOU4QY3TMNxbne0DP+IA69Dj5yzqCfvHheccC9QFX1Lq23BhxwShRs74d/AsP/HkQ92F8x+XpwmQOLNuSCVZf0JdWoHX82OGDsg/kUuOGe4zxLeN7YWO5qQbmeFlxdLfPui4smkvzW1/bxQV0aesFLGJpK/O1ctPqwT/K8GppfiJSGHMKUNU4i3KxTvyI3bEukGk4q6zz5BzeXMw4OcPpMNQRsCnexWxUjgYIuQnfqdgMkQEokSioObiXsYYwSdOywYNFYgULATdgKpQjjFjcNxOIOd7dFCK7bvzNGqJf9g1yJmWZrNbo69zImyiCsXKRTUyJ98a62XwZw9yvF2J/WRL74pCZffRNO2xhehdzADwAdpR2YrRzAyFWdIiha2Uei7lTbmV+t8vWgqdBV+oHWK/LR+DLUmsTcz13bHfWUF+GjaqV4Ypy1vGjmmOfUFabF9aa3zj8uq95x599xEuoZd3asmFnt79BxXLZ2mUB25ZvFblPnujvr64ax8bPvGC+vdzuF795drFIMz/MkzFE/PAte4vYLMRwJU4r1Dgt5fRVW3e6IKMtY3PRny9bYvi0U3lfv/7W/vGPf2//8X/9H1Dw+783eRd8vWxLK5QV+lhALT+UYwv+si7ouzR//XZbLsRh2QFvuzTPiydeFIqvT1/bV8pfJjhLLsRm2Tb6rG3B+QVD6oa00hhjZ9WylMgTD64R7Ncb5/zNOFG+niBP5AJmX85CY+j+vlnn2uGDwXiRwQshv60Iv8EPIn/F3g6uR1fBuXTlpuCNGwlfyrzAe9nL3kCGlweclzbKLzws7EDuyo3LlRu+V2SuvMRIX3REnxRcufEQ8W0vW9fujfobMu839EMtT8Q/bkCv6Lcs/zbHk9OF2OVXuRgv/NsxXk8G2jgPjI/j95pyJa63+Lz7j71b7F5zZr6jY0L/XxlTbq6+/5lvc/nCxpsi8eKDIy9ffJnz7Augb/+DG+L/Cf5H++OP/25//PO/wH9S/ie8PwJfAH3768/2DPI1fvpPnX7DzJdo6s5NsbbBi+BFW/j7N9aiB5t/Asvaf+blm/0PePOGfuvG+sZa4u7LlcdZ0EBlL62szZVF6dqc5ZW9sS5LG6jm2l3KdSyoL9XSRr9e1XpH30esyNCm3uK8av6w8PtnsM2DgPnbH9fh8FKDObZOl1bowiyUJhj9aBtzDZdtzJw7x4zV8b4xt+/U36m/M9eun8STuXP+rsQ2oO0K7HNrb2h+/znOexWfsYhpfMB3NlfKrsPowu51x6zfkDuPqRjUAcZFYhxcW6P7PWcFQx80J7kmsMpa9UEhfjPGq3YcA+XYgurPDXteT+lB9dFPNJHgkY90L98YJ47AvvP0GyWwb9kvFGgnMffxkYyElzCIYPa759CE93M8mOScOtPZzn5FMwrH+Md6ZS4YW8ZB/6uy9M0DDDG4cV6+cbaJyGAXBcSrWCsD1m/0NQ7286HrmXPAlzju37/YRwPf2nde/rjnPceUU2/6cM7Jn7+K881fy/HFsPuMh6QXzlCROfFMxbcriE+OawI/1HcA38fD3ysv0e94RWf2PPql7mNpwHn4lofHF+4tX3hA9GGQvvTxHBky8PKieKesefk+WL8wdvdCyvqNjaMfZeW+MTZjYzzmA3m+IcG6ugKvRa6RO4yy88ZKm2vOMc+5gs55z68yWkcuuphffcreZE8O6rhOYG0rK862XYOskGM9FmeN9wTi2FfsMRZDY1HsYJexUGtiXZr3Hdu2tG29tJX6SpvwHsH7c2WHDvreFTFo65ATj66jNptGjZz1aI4A6a7O7h3XesFbOJcB9xzbsrU1dIl/+hjg5wK2ZaFdVOu1gGqFYhIaMT4SZSLEvnljrr2mv3z/3sQzNMgHZPBo9yVB1iZzPGJNX8rG3Ou1e8IXSs9cl10nWR/7y5lXqH0mXPv03k+ycY7Is/2VFzteX7+zFqVD5ysvmQBrwL32zEsZ+S/aYs1bVv477a9ZD1c+ALsB6bW9sN9e2E9v7NU8b7HGXnaER9sr0H7w9jI+7GPN+/IpY2H/Ow5x5YVH5Bi/1LUuPe5towvb7ndkZnvip13aX/D7bd+rL4xVXHkh80r51TEQM20F8GwXtg9/vnMm7eBl2/cz9Ju68zDxCk8f3zkXpVd88MyUepa9s+ecg8D9yXl5I27WlX/BJ+27933R9wcfXvmCL+C+xXsOy953/A9eKkoHvrVnYhcwty+MS33qZQGO1CG9WgEWa2iNxcqu6K3Yu59j9ClkSZFDE6nAz5Py2qED+mvsK/aJ58Ii5R7F/VTr0op3BNnrlOXlubrvdj+jaGzHz9mPikmbquD//xj7G+5GblxdA8UCWVVWO55OZvY56677///d2ZOk03G7JZVq3ecBq2S5k9n7OvWKXyAAgiDIouwORUhbIdgag0FWal6qHS4P5qb2V+Zkr6Uf9DI6ACPaMuQtn6wSH4+PzB7KhuWHYjgB9guYtGqoUuUeP2imOCjI1CMv0VCkZVZdkj9AFgNkQf5phVSD1NwAOm4cMuqwUumNsct5C4rQkGII827cg3bU0WiLCSKyguAyE7znJZYKmhN1j4CGCZ/6CJZTp9zNixnavr/snXjhe8civwPFd4F2wpGmSC4NOrjPS42TQSYjBlFl9GUhVvAkQHhYe4ffVGOEgBJ9ZvjPvEDeXySXhZfMAz3mqUef5ui8fPZlLy9LHBcApQe83BBddF4Krh422Fw3QjDGLY2y/A49q1TUfKAnNAaHG8HgRvC6EgjG4fjKCx9gIsYcXMPxbI4Lh1WWvAdKgfo4JCQZnqqDBWc6ZBl4qi+8qCz9kF9EfBR9dTT3CBqZeRSuz0rlIz9cR13KVyxbz9hX+IuN/L1ds1f7FgbHK3PjeK8GazbBKy9cV1M2kisBVKC4wgvaWvMVm12Tatg/lLNi+41vIq5sIvK/Ya+xcfCKQf4Mb3GD/w1dCvSp9Cibyp902BeJ5nc5JlrH9GZf5q36w1MdNsbluK+M3THUtx/Q+O9J3LARJsP5stZQEmc6GPwadULOIjV1zVD12asgwptyrIeceFFsYeCMDz9bHc5KH3T0EMipNTyQ08DofNEbHZI5T3UQ7dCLtNFOG1WIbNFYdxNrpk8ZdWhjPSysCy+i5j1duMBzLf38+XP8/Ms/4+fPL/Hy8hynZ8AlUe89OjydR7iHaZJJ6tK2ubP+ZvAEoO1TzH2JeV7CuHB6muPERdLz8xM8P72DugXUxdE8E496dPp1+oskZRAlz7nSHitzcn9x4FBS5aq71DcvvliMb72+19rTbqjKnKzgSvGKe+xg3W5g1Qe4XLnzgp+yNuvw7dqofSngksD8BZ8veIA48mzkF2jXA3ceK/IAh0qEszTwS2aSStQa+SSHcviHmZvmpUib/vsA/ZOG6rqpM+tiBRtxSB6duZh7LztOzDnCuFA8h9/gizOHDg8bYkXvsuOu5w0e8lZ4oknHb/o81XwspCfnkss6/zx7wW+Wpcc0SanOgliFvbR/2Qb+/ubOhQNo2Vf+LWLqHZ+Y4xmfePn0iRSfIT/P1NPW0Fu/kqP2qhiFjjU3jHmt+WJMHABXLtGGvZ3rS5Qc2l3LKxcalqvffU6kuZRfSFNgvW9gRT95128N1bxKe0YF1iQXZzfm4QadkN44VTEK3Sqlv20sVubnWjBPBh7rO4wlgIoa4vvHxjlAVzdqMPf6SEWRdwrnc2C0GycYDNNmOap/yyNNpxLYdvCMvWzd8Mnh5+QZx7ZpmxWfoVw284WYwypzeMa/V+ZXe7suNsar/JGu6PARR32lzNuGn5auNS7lA3hYVzTKh3/xNq02aKAnzFQYmPDJqU8jhuKjCMW86rqD+YH8bjD1c/6vjKVelMv/v4ff1PoS72Hci43jhUC6K3peeUnRLvatixlisXoiDJG7Tkixbayj7xV77BOsc6aAVmx9ZNhXb+4v2qHGiY2Roy291PRFRP2UrZ026AKfk8kxdgRTZJz083L57cK8cBlz/206Xm5egWPxQsJLUy9gvhKzqswlhb+1Uy+ErJ36FpxLD19gjrwvkmdkr9i+9kDyG7prR1Y3pnUtRHnljfVQ9foymv3dU2uX9hWbSLtig5U52qqvfLDlYSMYlIxqI0fquUw5pgdGX9vpsD83NNuzKZ/LJwAAEABJREFUTJFt8KVi6I7vIyOzDRPCN2pMV2hpu+tDv5qbS8WRlTjiC6k+v+E/2kP9L4zhQlsBO14Kb3Wx5BxqS1P7Ggv1oQHWFnZV/xo5epjXRmvVr2EcuZEXY7zUMQe2y0P/MhXy1oc/4hJn4q5Qb+nqAgmeJYtxK3sgwlg7deJ4YV9X2VhrIklFkFpunAGmqH2BNdgF+0Knry+DhXLWgP7oZ/4BzEkKPooUWeE6NgWjLugvUYtkvYftBep4MoN2+Wf0aYqZLwILz6fK90Udf8QS1s+0zbwHPNln38s8l7inVfrE+eTpxBdfz5x/XurfoH1++Yky+5R7FTgJviyT/vgS6/jnRhbOSseX0k+cnT7/8kv8Aj57rgIvL/DkC7Dqh/x5XsYZqS+1Lx5zsWBT80uf4wTPJ/ug1xMoWfNMP9Gj7zxm6k5gnKeewn/yQ/pP9Hnii8tlfuJcMAP6dIAhE2BMDBr1k3wK62zzxb8zzzP69QVdlzm6mHrMpmCeFvIL9VNIe0eOsnxEY+fxQQTLb2NrJJYRV/XL274War1WdJFqR6IeepKEG9z9fXxvhlPxYzFXFJDXB0DHKme7HbFLOqHcESUMC1JICDd02Us07H1oOh77VF/ojvXoBd83Lgi/cTkovpK+fv0zBr7WP63wzVhtDAZvr29hbK54y3uUsWJ1zyFWHnK02QewFrLWSIvDjtI2Ci0T03T2xc7UTSABLdDzSVs+rCB7fcTBN+FT9uVcV+uZtDPXnXXT8YHpwIyseYmpysjDR/qOTMp3JHpkKJzPXagW3LPM2JirNVAVEhSIHaUMeWpDHF1+TGVn+0E/KVxl4NjJd9Iktb0llI84mDGZzPZR2lM4tz3b6LdnH5OPrAbxnbJ4PlJjBzq0zDEhpgE1j1TND+qy0DCDoDJ3kMROnzWmBg2LbBJLOFFOWqec5SwJde5dTMFu8Csv1QU2hjEBODr6Hnk3n7uTU79BN8osWspuhmcOIuJKOrDxrsoCgjefaIv9+Hx83vVu0dHxcBrTdI6Yt9xfADI742MMZY8jxbnKm7JsCIGlMM2iI2vN3T6UqQ/LKKIFhJqJWm+Mx7Hd3GgNSKX/OFJIQzceRnTDQwobBwTAwWE9bqf5NukN1MbLYcGDXW3QLOrjVt3US4XalDlouDELDwBwZ2ZKTKXu086F8yBGoIHKeVA/dEYbOvA0xkjiuATZ/UF7nsHQvlQzYHJ7MNxIOQrAy4Ps5tjlb1lIS6olhDbakF36M67VW+u3c6wHKG9c4GzYRdqK4yhU8xJk4OW40OL+UMVGsGHPNS74kVg5/K9cBhUveA45b+Ml1pcQDmDrB6ADB7KVg1jVI38t3Pi2A80RuqHMQCDrCs717974UvwdGaZvHJw8PA+88U3CLpNDsn/CUhd8vAh5MCw56LBpM3QtHeVToB96yrNAsL/s8PJAVL1242Dcpx4LG2mBDd/UulrLrQeODjQZNiSpKXVu9CF0KF3IjzW58vK28TKy1lq80n5bbxwsN/c8evOwHpL5EM01Z546WuofZjt/P1e61uREuCFMfQlx4iAxDiCnWLiAPXGIObCwIZyAdBNrt7GOWyIFuCTl/xfQVv4xZfQCGwv2mBZSDikTPERDxxbHD2Mhqx1I3p98z9bakIA69S8ZyGI0H1TBjPsauGEfFzedatzIIN3wnRu+tLkuiA+1Tio/2unEc+THC7C0AQ0NKAQ/FmDCmgJVOy2CXfdUoOpeh7z38pXs0GlDh4H9ErxY2mdlrlfWD3LxQ4e3dHxpnqITRzsxDyZxrW/UvvON0zfW0PdY+YbQdXZmvVxZN4UaI0oiSz0bdptgOE0d3+wc8OaYuST0MLrgAwsH6M5cJ/Ig06w1DmPVyjr2QFPflnq4MR6ypuXbIZaP/4bfy8+f4/M/wedf4jOH7BfwiYP1Jy4En5A14wP6hMOAOd0ZM+tlxMI1nAtj0ZVLC1+c6iUTW2/YEcrRhbL9ERsCJvtTRqy89aIzFnm/vv5Zv4H0lW/wvBx45cDm+v3OBeD31+/xykHOP1sTX37773jEb7/9Fr99Ab/55wL/L/7973+D/47foBP+qZv0X7/8Gn/wbeEff3yJ1z++xhs8/TO1kvf2jbl6pc4/L/iGvN/j9evv0P8av8P71+It/3/Hl1/Fb+grvkDzFXp4wk891Vl7dIyQDpIR63deslyIVcp8RY+v8P3yZfD68vvg9epvcnkRRmxxTlfnsnzmDZ8iRtB/Jc4NXPh2+BFv7AsD57p0eePFdPQ52+/x4hb+2n1jzajrAS9SxL3MvDLpzOsxdzfcm5mmvxd9nkUu+tpdp3OtjZt8iYMb61e6lTGs+L0v7u7TBcobWIvOtXdFNKCvcVXd9LUDpa++SJ962WePMHUtqS9KErEwNs+NNWV/cat1Bn902dhD7eMcmJYe7C/ykI7BwcOxwoTH3yiSt+0X9qoLfvL99Q/m+w/m/0985Gv4TbR4o+2Vy6DCV3zIFxJQa5I5rT0OHo973it9rNcuridlbaU7NjZeoQoRAk32hxiBgmF8NQ38q2WSJFtWRnq+I35UO13K7+TDmoQVdFF0lUmYCeh8lMPsQrmyh2Ovmnt6pYA3tNmz+rckNc/6ncDiS/CO2qt4AT5R9iW/XtCJWwsxcgKmC+XTjnlZoi8zFx1ZQ9LfbviEsRJnqrqOvI4848VIc9BTj8JM/cb5YmU9vBFvX1nHX5kj8HXgfuGn/Vkbzr8wznxj3Q68cv54pT888AnlCy+XpC1/wfdW/SmuZaML5e9n+hGv5PFKKq2/RXlcEn5Fh6/4g3Hswjpxr9ef5OefyMr/4rkEXps+WthiwwYrdRcv3Pf1o28E/qGfbsxPnYVMwUq/Ff+ulP1goywNxoma7zh+mOniUWlVZsWqtpMxD2kX2qsVXeBfWT40eWNWJjKeOZKU6r99Wua7v5CfenKmmQpLZ97FMoU+4AXNM5cuJ/aiZ/ynQNl6cfcr2qWZ8ZlH9KWHX5794+Vz1Jdqx+UPl0JPz6ewz8Iet/R5XMhA36ceB/LIUy/fk2etHTNnLnFaFvZm+iN7KfTSfZ6XUEe/0BMnZJ6Q+cSe/USfvtAP/pPAdlnAxqTasmXWRYLtC/JP8kbXExdIjrts8emZL25OXIw9M86nOGEHf1u8cPpU5YU+Q6+hY4eX44N9+OM0Mpucv1jTPNblfe4ba2qKzjlmmdFXMA/KLzgmyrY53hkdZ3QwVZcCZ4nSh/Tl+aUu9F64gKv/gRTz4aWc9fKY+lKyunzAcgCep+UpnijLe+5LfbHZe8c/sVwjbRkL8eUnLgbFJ9JnLhIXQf100DrAAy1G/xpvRsMXExg/jJMYhWWFdTSSfbDPWmuQtc471oU99MDZdcyarDXMGl0Fe6LtK7Tut+7B/jmgvyX1nXeRArHnIuC1FoiznCOVXzBfIAYjeyPW3NgPC7wH3oD7xHVvK/2Qt9befg7TDT0qLhD3V+mJA6bHPlp96K+e6eGxgsQxaAf+FxAICBgGnw/wBc9+AAp6Ybz65MOHepOjDesSi95psC9lKR6RAVvnhDgHBTzsXzracCdt5BrLh0kl9+GhjwxufnxooJADSc9aFJQbVRR5shwkspEfIGMrSUNQRtJJ5zrQcc7Ogqn67O/Bzh7QZvV2mIybydwKaIY9V14SxUY67HrFB7cfsN7Lq07mRoHjHI5mnTyv8PXy4o6Sm7x4vWNCn5aUxYSuYGKRTSyWiXEsjKMXluiUzU+U7/3kWbZFR/LOyYDjo6IeZotpG6a/VTKK1mMDnFI/KA7aAH4e9so5a/NiQTCWDad3QdR4cOAzuHLQ9MLHA9MbC+qVA+B3XhC+sem68Qrz3+4b+tcY+VcOA4Bv5d6+cTgwpe8bC7F4cTirb3Q4bGtPD2PfbRfSI0s6v8Fc1ZExoPoYm/oLFt2Zw4U04zchLhy+L/V/rSrd0X8DtRArXeNaL4nQeYmFDo7Nb8I9EIwD85ULhSvfcp3DQ0MdLBhr/YojY3wV/oqj46G/v5J9Kd4bhxNe1tDL+dHedelVgWXjTLVW+w3aWwUI5VDHoeGyw5fJcwU4ZGMXx3XG/h+xhhdsZ20isIHzaABamb8V3luBOaVNOufwjNwrckxXA1Fd6F05wJ2j5NqGrCsvsPYpm8ufw7/8i7f8GZ889J/rYUt0fXPeOMBpx7/Dhk6u1777eF/Gpqe/i+QQbTsLvjzaidaOYkVm6cB4DMSr+oMrY1CPaoP/yhg30gpZtyQaANedsSU7cWIK/9u2rIsj7eo4tzOrBf9Stht3bYBshjMHoZN4eo7FTVhwKeChZGbT70sPL688+CNi6M2SI3gw38w59lJ/oT8MgqFT9gzH3YkD8+SBaA5/SyrJlx0SuhoBWjXyk5BOQIvsBdppmjnY9Vj6wuY8MO35TioyJw46jfEPWCao8sATOR1YN/qd4HPigMVhgEPBU+FTPHG4eDp9imdwen6JE+XKV/kpTtjpGZyeT9HRK/hx3M7Jip+4Tl7rUuEbL3HiT9I/iRHfeHEArKUzFzZXfOnKHDodLTOmjo2zB1aogFd+iF+e4Xlm/lf8YCWW3/CRIgjGpL3a6Nfp2+cOnymyAyYqQQi4Ol3ux15Y6w8X9PgOXlnzx9r3RbNiFbIqRuKcjb6ZGck8zr1HJ1VXx24+qZuQ4Xxa7pT1l4XD7QcsC/YeUE9pyqcmeItGKjKZQ4GsBihnz+ikB39l2r90mKBBZtI+EDX/EzboIPi5sOa/Y3PH9p2X4ou/acEaPuLhN+zwxsv116++eIMvHzH+pO33+Pfvv8Zv/wZe/lRKnvTLb7+HNP7K+DcuX16/fWG+X8HXeOXSRbt+h/83UC9ufJNYsn77I778+3cuk+AD73//+t9DBnl5fv3ye3xVF+hf0e2Vi6w39N/Yw8p2LZhe19/GBe81HJ80X/78I377A31//TX+XeBSi/JX+Oh7G/aoOEoMXNlXVuLhBazaiG89z4VX9oV3jH8wXv/9xkvsj/gOLcCmV84RN/yHwICb4nVuZgSqBLgT4cEYxP5BjFuJY2MdnNmLzrFRrpiCj8vnAr9XXnB/44Lsy5cvrKMv4W/JBDyd68686xdMMeJWVsQW2qVPWf5SNImNMmkLfrAVum3gDO+af/z/lb3Oy7+vyPCCpWyhbQR2OR97FWO70nfjglL71Roh9t3Q2zOSsM4xMPjggIRMcozHPmf6F5C9AvOO0/ghIWqGa8OXj7rcIPbOhadYiNPWC2kce7IuHOMjfGlumdFom7BPA51yagHTbFH9XDdgMq4uPSbOagv5DrJPkSkygmfolqzLHn2eotPe6Stq3UPbkaesKk8Z/tlQb0glDzPWZGAOmYng5wZ8oKkkaSeTCTloyGqk9JfnAWUW0Lk7tgk6aDr9CpRn24DpMnf2jBYT+g3JG2eBFVzKF+lGWzC2BC0W7DOBpCHDH3yGs8GmH7Au3rh0exV//hlfWQDBKxkAABAASURBVGeuY2OKZ4HvnPku529c9nJB51ovmj+hI/7Tx77+ZoFnOePvhbXnehbm3d/1hQF0xP9ci8r7uvMav4HwZ3whHnwhPggve7++fhm/gcCZ9Q3Zb+XTX+sS0fh+RrcVfl6qm7oHnIvWOPXK3vTKuv5eZ7fSg/V5JU5cHbcvpPSXzxvr5Y28/WsNsKi1E+YaroKv2981VO2UfelqmfgA6NrUNSEc4w7kqNfK+4frYqy5t3CdXJD/HZkDr3WR9v3tK/F1191x0F5r+mGtrqy3sW9emWtADKp5nTL64R/6vWuMcvlVT/yvFaJ+mH/WuF9ObPC7bmdi1VpQT9evMmqsbOYb9qhufCT4+BD7yh4PtVUe9RtxzblHWR440bax52/EnFXZoGRRtk5aqDDkbdAjnwLMq7bSKsOeQs1PjT+n6GIiZb3kNEeNnT26u7YLCzaYQIvkzCp99S0ucntE7oUhqEmTQV9tOTD1HgeUNc6eM+cv4TlMzOgxx+KczEss4MQ5dAGmdVHEGfXE2eL0/MRlFec0zmj/4BLowNPzc8zESmUsHV4dPmA+AM/liTp4LubnOaZZ3bAF407nH/3l8fzyMn5jDJ7yfeKiri9zVCzKGmCNm9yethqzMVj5npediSv7w+pcOj+EvZo38r6DulbOrLMz58E33y0KF2LI93CN1bsha8N2Yfzw0t/3U3/j6JX1eLyzfWWvtFx84Ce9vJV/5RxpjCr4p4WeecBYU2+sKTHiwNt+fpWXX5qVHN8F5a9+nBOGjDdixhu6AupLnroKxpR3Z2XhlSO6ODCE1hquouPSQl0ZhaDjQtIovrDo9PI40uH0V4KUuBHESVkMK4tkZfEIF5EHBIPOkBH3jUW5N2RVUGMxnavvOYovh/FN0G5faQtOdGXQk1SeG+NQ3xuBQX6MghFu7Pu0+sCDpzrYRrd67FeZ+sATTJMPwBP4HYXjgRFyfKz5UY6y5fc+Xql20FV+pboZLJBsaqM1LRWGQAmyHFd6cqHjQgC5bSR/eRCAYo7tA6guPXHuG3MpfJEtB8Qg2oxIdee2WwDbDYvb15eUjQPuXnOnHZmGyjuGgqPaPMrXEE1zKrqhPfOCrsp2wW1eVCAYFZmfsiAqbcOn8ImLYKMsH9kX0bHo3IzfXDweBO74Fi5IF42L9REXNqVaYGxgbmwrgcDNfxzUv8VXDvSvbNbSXNi4tNNt9ymUKn/a6LPSdvl+ju+mHBw9GEuvriv6rvoxNht+fK11YduFzfS7QA+/pbp/I8jcrNjhwjjdqL/zUqEedcj448/4Cr4Ayx44fIGpTR/ZV3S48kKqrmXTmtcV+wF1VX/W0Yo+6/XKwRzbcotcfeh3pr+2uPByq2x1rPEQQLwY8zdzHGvVSQvOjPFMALs6HwSWM32vBhn0PzOWK3I39ShvwAl5xtwPX8ElqsUPyMa8k7GPPjdgK24zkvps+4LUS6qCGFOpH8hwjn6EuugD3zmUfMfu4sLF6oV5cJ5qvdK/dFI9Mvk3aNmjuyHRVmogT97GRcd/ZvwG4fqzADaBV74F/IMA/ZUX0D/A7xwOXzkEam9lXvER1+Lq3GAz+VScxXbqVe20DVtsrEkEoidmKnuNf8R/Cy8Q1OPsPDgfwktG9FEn52NlXozjG/y0sfLlU3YkU+uQBWib8saaR17VIZT16mf64eCxAU8Yl9LDW++RiX0m0pZR9aZFRJk0gbNZqfkdlgfo3+c6ZCz9RHoKDxkLhwIPGDOHDA8B8/Icla/yczxxUXTi8HEi9UCjijUGxnrGlsaH7xz2v3Fg/xN8Aa6nr39+44D+bcQK7HXBXtpfGySB65hrx4IlOGBucYHfKh2pNhfDpo4MYIPEFr3v45iW8ICyYJdJMOaWw4rOgbHC9fWdS906NPDC+/uX3+LXX/8dv/83IP8NX7qwwRurcILQ3guHnlNdgH3i0PVTfGLsM5eEvS8xoXtkhnNavoU/aJOOHZcd5jsHrXmZOZzNceIgdeIS7ZnD3B1+Ayk4bD1zqHs2PcrQnrD/iTpRbdJ4QLPONrAsSyykJQcdT+CJ9peXn+KZb/GmmcObumLgDZtqe9evNp+WHqf6RpRLvk8f8fzExSB1n/b0iXSuP3Gbo889suNzkeGPvlC22NdYrYl9rdT84f+7ezOBPJkcxvFF5rLPc8yCbxpndFkKyGCOsw/d6TF8g5i6El+N4+6VLdGBOV/of6L/E32fSIsf/btAhofTwaszbfShX/BT2rMvOufCUOc4RPkp9tIn/g7asmgYs3ntqh3CsTpYUus2YxA47/vAmfjoHnkhVlbqPkmsx5kq5hhDzviiL8Bv3/5k7XwL1wONMfFSMqDmNaGMIqIznixgKdK2z4t9UIPpZp8iPsnnjX3Pl/JX1yj48scf4Z6nzDNztuLLF9ILL+piJV9gnCv7nPo57spbFrRtpGzepY9ygwuEokOufIR+oQ7ykDah9mL87rusr+fD/7lsfv50Cn35Cf/WrxdeWp3rae7YYseEr+DHXhr5siKt6KzDho9OhR69LzFTN/Mi9FSAN6lr2vqld3hmvbBjRTTjaRl96bHwcrWwro4vCk70K12on5fBt8NfmZ39y/y89OjTXP0ndEhihsABx+w4+Hj4aXepeyXzqx8B9xB9qfyQ2LhhU21rXdkaGjslnJP57xO51NenaOhTdaWDdckYG+SCBMe/4vhXfFT+l4M3vq9cWGIXbDAD1r9xwbUmTy8IhvyEZ0ZHRodunmdsPVc5qZO2JQPmGfR8OrzS24yI+kkEVh/69Y4NSY33VScPqPQ1/c/Ysl6/h77lWvJyv3yMMdReg+86rivnKdOVdVZjxIbrTnO1jrK8pNk8w4GN8eurYvBHDnzOYOMcWbZhcTkHBejlVWsI3sq5wecGjajTBWvEeRuyzlxgn4lrrE36rvbZ4RiUc+Xs6QWPZ54C+1RdSLGXWbbtzL4q/WP/I7+hJ5bW5cDEPE6xzEvov/62mPllpj6nmr9W80MPdLaveqpv2aL841yxaJyjLnX+3RgTAYZZ8Tnm0XQAVjXLg4Zgi69thStVwNjhGYi0zlnMhe8LnicLvJhXyot7jdMzpYB+AzdsV/blLMJLADyxNEJvJVUd0KuSGzZgjdUYW+Vp+eFhVpkz9Vsdb+01axxrQlvcwbiT3l6M9Knj6z2WPn+A9Z4l3Gtz91267A+2YO1ZsC0THtMcI2bMMS/kBXXKsF268L3PTo7pgOUDLUP6TvyZ5jmmGfTOeAVtgdZNYlLzBcoUMxtnmx4T9HfMjmuJeV6iL6RiGvlubGF9tuKxsYUNlOlhaVprA1vVnmrq3ADbJFGmkEX6YSXYtP8O58N1Wbz0Ffo75zfnHqyUnZeNOxE0wIFh8PBUP2w9+OAf+MqtsO7r74rr7MCn5FUgfpzlT13xRo4+V/IcC7qUnxx6kmYRVMP6zhSHX8GhQCkEjUYx78uAg3HBuQjOCKxFxktfKWKZxfyeh3fVrbxsDqiUvJiFMNW9yGCMjWQrXTYGU/rJC/n1WwzOhI50GCz3TB4Zy3K7wWcHfZRBRfG/xap577BHtUFXeT/y9liyJpzv5kdSFCTjQWeo61OjC8uHDSFSZXU4IJsCbTqU6rdMAlsHGYmjBmgic9TlFC6WrA0zWSRTdA5Zo3+D01+fMYeMZddlJWCUE/AyfyFg+/L75m+4GKw57L2B7wYsNg7pNujrWzOcxfKAF3KM1kEhUlNkJvp8xERdYV+g3UXJre5pPyA9P3OI96DCwWSa5qixNbgB1nZMjLMWdvbo8PCGu/elFreHJl8yPr98Dn+tsPDLQ/7zP6gHLwO+YLx8/mm/LX4hfY7n55f4xMvHwAvl53jyhceXGXXzNwt4kTihY71gcuCrgxX6LsscHZguBK2Fsc3gCcyM8QlYNv8B8KhDXdEtMS+C8clrmqP4wX+mPJ9sO8XMQbLzsjDNtHOomWfotUcho5Fm9mH/wH48ka381aLThEuWizNrrAEmjSdtbGR21PpmnbEw9F4a7EnCYz/hQdhUQAQvc0BSfYzOQxZrmMxG4Kp1PIiLEx+7bhmZgiL65rFZQFDs9g+405tP+NHEk2pO+tfHLlULLT3oh4pUWH9gZaPU7709r2/LWAsehIxnZQP60oWnDf3ww9oUG3If0NHdl7UpJ+gassY6O3NIO9aWF3pe0PlbAl94ef/yGy/z/onK//t3/L9//3f99oBxckNmgU3B/h6oPDTVzb5rk9v9N16Gjhex1fUpkGX/MwcRZY7Lg/P+bcFbpf4bFMJLwu+8yHm58PbtjZc1wEHlbT+UHQeZV+uwyTi88Q0CeXm/Ic9vJ5Ql6rC5HwLXStdQF22I8T48uAahnhk5xnlPV/xy1GPAmiyaqm51QyNGaQfl3sFF6xtxyt/kOQ67lgvY6iuXbH9gL3HmUpJZi4k1cmL9+ELw8o+f4vPPP8fnf/4zfvl54DPpy08/hf/WwAKd9Exq6bGx/3jYXvHlY1C5z71p1bnl6GAWai12ndpS8VjZy5zTM7FV27lnuneOvZSDJQaq+YcHj/cFZYubRqFitGknWGog5ZEtv0Re73PMvXOgmxjrDnRsmUMP+tyAMpUtP1nvbGrlNdZgS6wFnw7m3olP8DUWPeCJeHhgJr9gr3cssRD7ThXjT1EpMc86abq08F2Ifwuxb5GOOPvy6YVLq08xLz0ck3GmvgknHjHq0M69z7TP8cRF11/hXvIpTsZtdDoRM70sWpDnWDo2ugcN7HljLm/MyRWs+Mhlv0hYKWsnSLQu+27Hnj3Ue+ayRv95/vRTvIBnLq2enpUJ0OlUcfsp+tRrzn0ROMNb34mtRe9TnLDFC3vWL5//Ff/81z/jX//6r/j8C774j5/jhb3qGX7Fs8bwxHjlN4cH7dof4X2k/gZHts6wmDPmDSPxkB8145N6bUeBJ2tMQY4MOupmG4fKAXX1t1cvrP/vxJpvfPnx7euf8bv4QvrljzCWnbGVfpk9mQvsjl28yNLWE3Pr+EdM7OgN+oJPzNGXWbGc7daCPrhxMHUNlLNXK9qpc+vhnMlzmXu4dp/YA5Ujxtxim2N+sYs26n1G1rDbk/OBHWfShb6LbYKyfttJl44ckBP6TT3KnsoGdc6asOcDAt3QMFrwWXm8k/iwApbXqMcunTHPgovUeUdfFtboFB0/yJxglQCZ8GnwgyOfzBHl6cDUY0K3d1imD/WuE6hDDH+FA/2Sddx7Rp862FPG2KlP2lsmfg2CH/LWWRrt6NXkeACav3sIHIdM44hw/GNOsclxocZ6OnOZeGVfWzlLbhIVPyQioqVp7nqSUp7Qs2XG1AH5JM8T/tTaxGfW2m8uw4/YJ67Isa1lRqef5ydjRK0nfEBbHbJhGV46TUvHV+Yf0JHbq33IHfqZx7rx+GOdPrLg18p5efnEGVKwJpB5Yl3Mu39Kq3z1PLN+3rg0NW/djfEI985xEeT6YGw1xhWR2BP6n6gHAAAQAElEQVS7uVZsdz9c2fftK1zIplAxDRuhc2VNr3HeL5ukd03b97CbZ3pj3Te+gPLPW7/8/lt4Pvn69VfW+NcB9tLqyx7sXlwy2KduSEGp+9MyseEEloIXNjPxfSYGz3MP4ZxAFuWs9HeufsSKHXyPLD3dJ/fzhjq81TvKW1TK3n9GJ/fTMR7GS98NH7via3UO4JxTtJxdPDecOTNIbyzW7o5de9ce47sp764lV5t7ltrriuYhrw3cN27OB3uI5YFrbL4j6eOmBfTCL6/Q3UjtcxhNW+gTLAFiBj52NLDfGQsHTyyNvTd43vUovlf8HmAj69W7zhT4lb51xW7vQAf2IGXf1yuy9Nu/AKVKJ1JI/sPTiFktjO8TcWxgYc0cmMhP0Ez0b2A8hAveDNxvRhkXqIzyOnx6X2JewLSw9mbQgyA1gNMk1IKER76JDMBad58Ysa5Xv770WFiTC2uvwDtTpZSnhC+MtMXGvOgLWFmTo9/G2mEvZG6rnvQGDQIDFRgXfPscC3zcj5a5V11LGEJU596aPwrUdcY1Tz3miT7oM81zTPMch67Ju7v6NMYwdXjNHd5LnRGWeam89bYfsLz0Jfo8xQzNE+en8f76HJ9eXjhDvBCDnqO+mPDLib3uhfSZd91n3m9PnEEGniPdfHXOMwugXgTqZeB7/WqTB3wXpJcwB53phjOvGGfVMcshz3U77O2ThvufII24ssiUeSG94MgXnNYFeq7AdmVysTlGNHB70ClMWYeC7BPt0278jp8kiyjsQD1plRr5Rh0pVToaFZSTVhGkABktKXf4AOkGJmS1QrJjpDRAR4AdDoOzkNmwg7mNhRoCNxpuXm4FhQ/uBp25A9Vvr6u+NLhIBcyJ6XClXQe07kaAsz5LF8ZUKZ32Rx4H1pqT6wgSBi/B/B7zadAw8F2pM2Bo+4G38MXyyoZaLwn021gAh66mdQnnYQdHt4yKx1r+aM+yVUbZvGU4jxPpsvRYWAwnHHfhRUFHn5nPDpI+PGXike/hYbeziCbQeq85r/4c3p7ZcF/qH879HD9zqH4R/p0pzv7y4oEaVPtYGC/PpBywn+94jvu31ejz9MzCASfbWSjPLBQX2OnTKU5u6NDM1C2kA0v4LduJctH58gGei8fgbZt/E2zdHXXBpKxPyP8Uz5Sr7eU5Xj6hI+nziwsZmILP9W93/MLLwi/x8y//is//GvmXX35h0X+uC60TctVn2HXGVnNkYkOmIUT5CpnMKFsSQAbtEr2DZYrc0ZclZsb1Cd2e4PuMXgV0MVXPCjIvz1G68w3oSdDnxMZ/YCG/zHMsfS59pod06Z36/lDf0eMdtk/Q2Gehn2V9IYkD5RcpbdIfPruMU41pCe0wgtwp/pKio/MlHOMJPxxyeuinvXyxBWYKf/Rzl7UBftP3hf5vI0QJoIZ+AuRyCjelbJ2NEnQxxzQPJGPp1BUNqTLlIe7zZMhQBrJqvbIWVw43V9b21fhrudo2YsUKiA72cTXaz5TyYxSqPHWGKXrRZ+NbMWqJ4xXT4b0WznyLtMZdbsmyfCGmkBKjpVOPgY0D5w4CgvZCDNZBCju/dkO7kmfbDQXElQObqXV3qDfw0OR+cBxcv9dL6ffwz3QuvJxa799X12Hv7EXX9/j2+g38GfWbcrysfv36R30DyKREn+aYXcP48gtx4vPPv8Qv//xX/Ov/gv/6V/wCPn8ea+mJl3npaz4YxUrsvVSsPNcYrHdu+9LDOZR/NAjxg8weU23oSXVCH+iwlk6lFy/T37ig+sbh2os4L+wuzOeGDDhUn/INYmTpiy6nZ2LE80+scUDe+m57n6NoeyediLVNFpgauzMP7tU35rN8BptvO9ynzuy7XgZe0MMD9pmDch2q0WUF9/mAD9yYEdjC3XmtsvU7lHNF/yv9rviGOLOnX7lovZKe0eFMvRciNW/M5atyd2z0cw1Eoj8C9JeD3w2+lsuQyI+yMUOFNh/Bmp3nJZ6I23cw30/ghA2Xh9T8gZP1vKg9c9H/BOa5KwWgCJ8+icwJG4vOGtY3tL/lqS+oNBUCfaQv6PfYp9YQe6gvXNoUzSHrYfyalyUWdD7VnvJEfsZ3xFTzmXd+CcsfYVVGJvWNlFiT5PW/RNc7ElkiOqKlg56ux4OKNbEjrrm21/BM4G/JvX37Xr8R9+3bt/A35YS/6eOY7D9hc/Wf2Yu1Y9kG2R0ka6ATpyfyfenRsdNE3n7290xZKQpsznGlw+aOo9M/6W+878scsxc4HORPzJWyXAMz9TUX0wz/Gdv1WJAzL0uciPELvrDMz5WfvYShbi5Y94y9T9HnhX6ik87UDUyz/D6ibIuNHQPTS8y7YqsrF+mvBePVFV92sUzQTfOM7AdQnmZ4Zmfeyuy49Rr6/43xCypg7wojqScjSR9BcTwoocWKmv6uE9eusdlzu/b1YqpS4lfVsw7V07X+xpn7wov0hRfq76xTz+H+5u+VeL/VnnBFt/0cyd6z2pfxXX3RNOVl2XPigSsx5Yycsym0N9b9jZizj5SXK3KU1cn511YHSkfkrsh1rVxdM8jY2HgdO86LzVqd9cs/ph76xtxJsemyY17m6PjjKE/Rmd8FzL2HbcIv02b86Qn/eOK89omY+nSAWPFETLB95uwivViWmf7IQq7yj0lJ+OrvovqUHkvMpEe/hbzt1Y+Z25wrQJYxZY1p6kneGmbT/RtYss8ApdR+G/vyBXgxJKi/Pxs2pj+8yw948XctX87foy5BmO8z8+J+sPEluL8R9fZ9rO36zTr2S/8E9at/qsbl79vbn7wHfgeXklfrlH7BnKAJUof3uc6di669TsPOC/mFdTgJ4kQjlonR98YSAcz19gD1OjPn113v2tvxTfcKvwi7/6mLv1HkhRBtZ8Zkv/Jt4sgFn3SffWWffXUMnAneBDa44JcFbFB2wKft/4g39sFhq7dhs++X0N+v6rXjff4cP2bwechaZKowkWOkgfmwrmXez4ML/lTQ17BV2a9Vr7K168H9UryyT77yhVbZgLPD19+/xtffv8QX81/Ik36D5huXed+xyfdjnPt6WrGx9qmxsffK823/TaX6Eo13/rKL/chXO3RlR2z3Ff4HXpHxiqxHvHnZdgd2Q4cLZ7KLv1V/YI8vlz31/RNnJdzpr9op6mfDtzTX5oc1xDiq8BfMafl/QGLfA5J5pvgRtW5tZFqQ+s4U07fMWostH1LWZctkbxhrvy8jdf8utIQlnfHv8KfKRCvKSb/E97O36KRjjulvPe1e/iT8PUOq5/23S/ENY8fY26An5kjT6Vdp71G+A90J/xHjHex4F2NvY5878e72zDvvY9vp/o52igUaNFdrgME3AvZazuKkrPWPmLopOQfvloK2HmoxIt3GJBKwx2LGrAT5jYZ3XN83EhbfCi6CxXsmNUidWaB++3RmA7FfGY8Ba6CBicP2FBp0wmgtMXx7h9GzpcOhDv1GLqyuj5Z5n9yqpGxadA2SndeEsVvmoO290mkvSwvrehj9GPc+Vgo46WZyRxE+ftjJwH4HVt3t5ALditf1frDwMkZbFc7YkPZHdghEFvbmRUqbGTRWFrFpbcIs5rLtHtTc8K9c7tAJNo+jQY9iNlJUIsNYoGKKyZOBnCd01MQetrqJK0vdxdi4z+j/A9DJQ0WB+a2U4KRv+fIwFj3GUXAJRJ7LikWSomckMslSO9qoIN+Yn26FMQI96QwPPqtubDZ71iT5ALAi0+jPvJOTV8E8/ZO0xjnlWPit02xtlIwb8zeABOjRHEboyFtg5lS0pS+CTKmg48Oz12fRt9CnK0D0JfqyxEy6EDAm/G+aeyzzEsvTEl5UnFi0T7WIOcRyeDkRAMahlsMsfftCwAAenu/IDP/jAz15sGeHd18GbV/mmOYejbrpAQsHFzfykzIf8EzeuhMv0ycOUXdwkaKOM+k7lpiXZYxrQh6Yl04dedLSl7oKjpQX8q5BcdTdU/hozzuYH4NwtdOvL8hCt6f/DdjvMSg+UbZP6dkXfCqdmfuE1cGaw8WVA8CZ9VPgEOya009qfrHxJPrMfIklTrzYKecTFw7+I3i/cMHgpcM/uWz45//5P/Ev4KWDtprwG5GkHR30CcdWaD1QKkoOmqkYLkiipwubMvztsyds73g+EfhfXl5i/GOIv5AOqMdn6l8+vURd4KGjc7Y41/MS6lI8yobP8cQcF9hMPoEn6KVZ0HGa51i66KTvyOzoxlKJrBTtKuSoaa0VxsCy2dvaWLvQbkXuR8bU4advoWvJf/4UTx7OuQh5en6JGb1O6CNm0pl18AQ83E/oNM0zJpsjyfdpjg6/sl/KX90ASvAY+SjE/adlg7RHYvfha+Yzjry6dWzVu2sO3sV/RucpGuu25wTthPyJNOFLtERQHcr1I3AD+hUt1a6NBv8M+3f5gEUgawH3y03qbE/SaUfLRJ6yiEkR7N3sC+wXK3L10zEBzsAYqnu9lz512OXAduZg5t7r/jHiOprZF14kdKKvGcADu73dcQj2/9oLiO/yqLGyRiol/lvnQdvfKqs/ifQQr1ygPAx11199N/kBU/cJpKPJ8bRoZFtm9al1N/VYljn8xzPH5fNTLPjwCd84kXqZfwe+8wxewPPLCxfoA59ffoLHk1OB/RDgQEnUzbnp+e4HzTkuLSQA0mLvSlS2ZRiXZOaL1gW7vPEt9DiEv8WlbLJyobqxX944C2+kAAZX9vOVs9iZF5RxQP8O/YB21M5lI2h13sQOQnn6+swL8Im1UF8sMP4ZuxxxRDqhXnckuZYhTWedTPMcJ16QT1yIPX36FJ/ATz/9FOKZVP76XWYGPZkDP80H41nDy9rjheEPXh78zUPPMOoqf/XxJX2uddPDOnkdaMSClhmTuoClz9GXHvYT0jt+fUs7XnhZMT3jb2fOk3X5gb034vWGb5a9OG948SCcj0ptKx+7lf31sxFX0SDbh3WYlFsmM57hj/IHmEM61VpmPpz6gC5BZ3/qfWF8OxbGSl2ClgkZYKw+8nxESWkxmiw8wOwjrfmKq8ovXVb8d4sb4x/Yqqwdhm0u9VJ/xgfPnBHftNsB9rcVv1uxy6p9RNmOcWLTVfvim6YX6TjDm/eserGN8gWsvMQfsWfYaauYcVNH3zGKL3UHb3heC8hBb2OC+krv+DBX2avnFBMxb8GuC3664Of6+mk/C7nn1m+gcBbo+P1YEz2WeRkgFpyEa9++7CUnYoDxQJyoHzjVF3PSWu9eOS4UncteuiSz41w416KVjzTVZU200nNGxyflgIUX/Wme0QN4mUnd87Gvsbe5rlwXfcFPgL5u36e9zd9oczzKQlTJqQ+UGHUdmYluHZjaqkeCsrupdQPyev70U/zr53/GL/4W4uefiYX/iBf2WPU6IXfBhkLaYLzBJu18XolRY76u+NJ5XFrgH9vZOUUOX04RDoOFxbxXQvZGfiNGQIN/oRLlY2uxfiXOvcV3Lg+E6/o7a9sLfRfJpwAAEABJREFUCX+T+p5yKfGd90XX/AF9RZ+56jtA3zugvkJfMn1fqxvyB1b8sS7BWT/yEvJb9VX8cmMwwhg2rDc+sXJlkgk5UBXHB6ZAwlGqedGW/fDhnLgUmogR053mhmEch+vQC50aNxd1x4XM67c/o/6PV3+a/lmX9F7Mv+7/5MWZtC7StAPry/GurHVtZSyWp1/+mLr/F3xHFMeFMJc8tr8Sv5VbF4N8qWb5G22v+0XQm/lvr+jwGm+k9Zvlx2+Xw6t4m8obnLlQM047vo1xqlul2Fn7msdRouqZC20nfrT7YSzpq52Kymtv+FIcj4HxEaP2/ZO10zJj6j2cF9eceCJGzMup9pyRX6L3BbqJORQt/Ck9US7hMU8LNLQxt1N2YkDWfmGbtKmPcBk0zm09smfU+0Or1lpeI2dFi0yq+EjBnuH+7N5RsK7QoJP+6JmYj3hPLL7eceUS88qXFecf8Ba5sMAnMWOAWUdcYsEYU59jWXrYZiqdAew4XJ04WJx4cfJQdXp6jpO/bmT6/BzPhac4EeAKvJQsvMDO8xId4ySKM7Ra+bXRoKibxgVH8d8YeeV29+vXb+G/mVFgwb/fOH6NP7wNxQG//vE1DuiQHjZMv+KUdxQtDlqO/JVvYsnTV7p3nta9ow5pOKvO7aWJGIdlDfgW5v3WRJwJRP7mVF1esZmeWWjCBSfMnwmMBpR6cWRRnu+4xGgf6TjsXcIFL99q2wPg2+U7wfFC8LwOcGC/+C9/w9tb76KtTXytSS57SiMIAhf0Eh4sDTAYP0KfeQBrZ1Qb7KiXbjg4hWok3R/WJgfWdQD+KzfvdbhgbJWq147jgFApwVQdDoxFD1MW7V0WRV1EPxmYysnNs6rIl/fwkVELCPptDyCrut/BcOTLAt0EY6BI0KcDr51bYaehYVM3+0IrBdwH/7Qk3S1W5HjYGXhjLs4F+8Ie3kiSF3TWHeP823SnOXRnm3SLrXHd4HFjU7rVRrnzVC+FoI72CcKLGPmII6W5Hu1V623qkQSQnp1DLfnGyCyzFm0vNOqT+kdIR5lozBh3v8NGddGH7gbxD0DnutCj7X3s2syNH5RW2vEA47qPb42tDg0MUOdyrEWvToyNse7TsNuYRkj5fHiM9A/F/5BtWLll4kr5NxQw5XnkpI/lTj8RGxM7ZqWj/9EuTeVbhsG6Y/duHAUzMbazoSzEQA+pT+SNjcZVNwsnLzM5DPQB+Ne8PMxRuoFA06Lvuit/YIJ+Qob8lnoBPNXlzTMHXOPxyz94yd3xTGqdB925Nrol+tLDl8fqz0FV3R7xbCw/Dtm0z8I+Bfsf6KENPCjG/oM5R47Do/VH2VREOAZJ8n3Wsd0Tuj2V/i/sKcCDuuDQ7Lhse6oybdCdCs817hkbzOjcl6U27ZYTAlptjhV/idXG7fseYJzlxeVc/j1mP3PYpGPX7h5WWLDVKYadnmKal3BOp059n8M5T+mnOZI5SeYvyXfyyzxD+xQLui3TU8yg96fonX7S5RQJWmZ5e4tEZ6CRAMuLhWMV7dKAyE7F/kCj5sZUDblVB60Lj8xIZEzwn9BVdHTv5K1v1LeERn6NtMmTfvBkwfFsxD7gGjXes0aP3wb1ZfpMnbYr8GJ4Zd+pOuqvrPErLwwr+kjrOje9sFeIMzZ3zzDWlVTmfprnOIFFaD91o9ExGUvl5wuIfayrvQNZ8l2Rt8G76pHJpGuOAizqSfgFMD3W6rQs0ZE39TkWYL7WrfJB0fVOtyweZEbK5+Zc1frE3gdfeLgWSg/0uex7sKmXYY7bMWzE+dIZXYuW8pUxjDPDGuWv7O1XXqrNr/DShojdx5Sool49JuZ4mRcOrqfQ/8XkHDOv3QPnods9fdBXGsbpmF3fT7XOPvEiDMi/vPgbaC/hC3b5eUNuoz/e6vDV/YZub7yA+O/0fOGFwReHV85vHvrdAfQ/498JHSeBvupsfcuJuNYiy44j7dT1eYoF2oETNBmerd7g64uPL0PK86z4zTq+jX7lYlG8cZYUdenoCwoXj6/1guJ57y3eOCt63vJl88J5Rdve3L/0ew3MwFKUvZqDrVoN73it6FOPvsyhnh3/mKRtCZ0guT9NTowPeuy8LD0W4qhxdqH/xJ6sj2VjLumfUPso4wPkL5RbmENepQN8ZyA/ed8B/2qvtMcEzaSuYNkxzfKZw/nxwqPAmf6J8/wTZ/2Kx5RnvgSQRizkF+Mi6Yl03s/5832+lpi6QGafwnlO5vcwyd3MVeGIQY2NtGXVckoYcc8SVWl7z+jw+4ilbOuaK3sV8+odOE30qXP+oZ/9QaP/hC4F8yLVMdGzR2KXfgC7zfYnnfqEHIGOqUKyb0FlofSjXnnLssTCPqadZi5VZ/rfoc1oOz1ggffS6SO0If2Pdv1ffe7ji/GTOMkhU99pSQ1AmSIgVHOEww57fLESinB8L+yffinlF1EvflFF+XRijfN+57zOzGnvM0PDHslY6QybML4as+udxbhkzDdl/a/GLohcH4Qywq+yb5whSWmr+qOdlM3Fpy6RjBN1gUEMMY68ffsW/nt93ynfU/K2FV3FRd6fSI2N8kZFLDJGf7cLurdk1KKNdNCNMSX10d77jJwU70h8JaETU+8hWs9KzReyR2cODyTt0rdMdBqy1HHjPcOz8nGWdk+rPQx7HO1YK/yR7+LaPOBvQQou5l8eweX8M2Vx4uyz6GsT+jQwzTGTdz8o/8PnZnxrxsf+AtsE/eVzwm9Pu7wFvsaBudqXmDnHHv07vPo8RSEnfKb9DbADtqDFEOrw7nDco1ALd2SPzxyZphXpn8zFqPn4mR+L4Zx+AO1oELAhFzRRkl/bU/gmurfMmJi7qU+EjgQdDO4t+EHFQ1/f1VpkTHOnD6AvxfjxJ6lM2lqSE410r6NY5Il8qrBbALhStm5gIi59BBQ1hkoTFkDfqrXJecN90vPGxffzOh+t7J2cKWg7A2LANBx2mmMCC07Slx7dtC8xY4BOugiCwSIMXIXnOLE5POMMwnyB4HESReNBBCxzyHvqnYFNjhEHwMVR6srGe+ZALt7evrEpf+Py52vUP4LpZY2XOFzgVJn0G/jqr759+RL+XyHE73v+i+nXUV9/02oZ/E6dNP6DmpX+9iXM/+q/y/Hrl/jyO32g+brD8pc9763nIfsrulT+m/q9xjfK4yXia3zj4FE3rBwqrPMS6hv6W/dKXV3KcDDxZtW6b9Q94hVa8e0v9R5WXsNv1Uov9WVMjnvoi2z6FF9uz51wD48r0VcnFbhGPQaZlQPOlUC9EWys1Pl6Muc4fDLfgdMZkT0MnbmUe0WvL9jit19/i1//+9/x37/9G12+1E29l2D+GYOXZvWvnnPgOg5brxy4CtiobOa8wad0Vn/y8n5zznkBO/Pt0xWnLN3Rz6A44CULFxD6CijnxqG15xv2rMsYfOhi2w5v7wf0McBYt90ejs2xU0X29g6NgVdWwkIKDQNqmVq2YXTismJlw4KvL0QGA9sKvoLd4OmZxQZolIteQ5+1+o48bezO6rJ3YNUXE4rw4KVpY65uyLxD/YrtkIN6o8N/+GyJ9sl6M60DpuUcgYS1ODHvDaQ30402wer0kNHxhcQX1M85GTqvbOQC3Xlx2/4GK5v8is7D3ozX8VPWIgXzoPg6fmxzxY5jQ4SvbQyPXBQ9n/Uwhkrpw6kCS0Ah7Q7bNjbWv0XZ8lZ2ddM97Cnt8DH8y7HQ3/ZDruPXDm6WT8Q5N74Th+ET+b4skehUaDiIUAmh/ui5MvYCY1y56D57yQAurlNjHv6u398cg/1gk8zTbLxksz3x4vUB1M28NNg+E68rTjN/7E72foAKbJgJZ9FS6OLaP6Ctb+jmHECFXewKLXpAToH8yJDfrXFU7WmRkteG74B8H4M+NF5o8Cv2kyS+NKDPGWe0q/vBpA3xxYpB0gnq4FSCEVFZP0omW54LRXM3fLUe/NT2PPrtZeuwBFe95gDMBg/z+gMiqm7k70O2f8G1M2HeRCRQGF3rkbFlZYqqlAae9zxjzx5Tn8MLtoJ5xvtugwn+0MCjJf0PFA+vhT8CRZAKXz/bSK1THcfmGFgZe2/50ZpDhvNRPoONJ/zngPXZ2JsPfuoAB0wTLIlg+RC3thh/mkXKGr8+oNYQLwAXQRy/PMZvYtiKYl5akMADj7Ova0LQ58zaWKFjQUXHNk9cktUFH+eLmZfO5PzBKPDTrQ4w7nEXDv0X+l1R7srafWNdufe8uQexL7g3FKg/fz/XFyNnXlTO7BXCmOaFkXodl1kTdnp+fonnF0B6+sTLEF9uLZxllnmJhh4NmtIF+4yHOegge0y0T9B5TjKfjCWp37AnS5AvTNAf21wYtxcOR3rooh6Yxiks1o2+9hcBj5bOZ3KPCoqCcpBnojaMe2OyKv4ST1fK1qlrEt8j9YGJIohGb7H3T9IP6NBZR7qPgQriyS3KztjXCxZxxvYwQz3GP8+xgBn0Pse0903G0XKSBXM41oe6oSL+cCvc0F1cSZ1TY8oKwUGnjDvgFyAzw/9kjAnuzUfGOtcCLKsKdvgzNS4WrDzahz5FUB9wZOgh70aGtZKtUxQTa3UiT31YzujM+QImx0vsNn5n+UOLv/xko2+LTlr9PE+DPnMOz8EvkQtRFBjdwSPJjKa29ydlj+6FJRbSBd+bgOnAifkQtFsPjXKrz9SjLwfmmMnPfQn3uGfWnb9B9lTpKU6e58m773nWf6JsWqD+if1QnKr+E/Sf4MclN/vYk3uWL4rwz94ZlkjS2EdnvnEmadGw2wSNWOYZW+vbxGbmygcT8EDfBLpP76j9pjGXzK2/5eV5xTXmefHY9/Sl8inWoDHjA4gT14onK+t0jQ2aO72Og/E7uhkrWya6oW+CaOFgEs10bvuYrTroe5+xxRwnzgsn5nqZF+YKqHu19yi7MPZOnfyPtOozYQUcM3kKPDlkUk4wMa/ydd1p72fPDdj9VJiZZ3DIgt4+ie4wwayuAuxGMnQnwwASupbJvExDX/U+QDzUT2b4a5PgZ9t3WWcLptS8P4mN5JfJWOFpvvZ7dHKM8nDME+VpnmOa5+gPmHsf5YfUftI36kzvoN80z8XjXgdNV27Lsl2aL7R7WX3K9g0dWwYTHHzu7a3SxhxNSTt91fcDrLcdWRPtLRMWAymnfLeHdt7Y7yolVrsHbQT+G3i0nV306zrvLXP50dO+1j657sDzC3uVMA9OAj+bmasOktjf8Q/z+sjAHCcudpZlDjH85OGXNk6f+NLtOeoXO+D3vOOl5HyiTSB3rz+x7h95LJxR72XknJgPscw9nJPENtrE8b1bZc+10XL/tAxq/nqWTZ2Dlllzon3smZTLzKSVt/KOd9qcRr4l0nlqDticnYOVvWytGHDlvCCOc8MbZUEd7Stzt7t76VNyd1muHs/zV+LHlTO2PMdediU8sEqMJRAZk9bj30rjPOAZ4MIXZ9L/iI0zjv7iu0kBPY1dZyrpngIAABAASURBVHS5g/jl+8UGf8d/92diSuUZLyMPdd1Vfc8mwaBj3BRUYxcigksZMFhfGK4M6MaAHNwHwI2Yy+Fgi6svNLyc+2c+Bw2jhqIhOCObDpDRdci+RF8oi5mUhbN0Fm4nv5enoyzNNMcCPiy6qYflifoJmqXo5zA4ZDIKHoYTjQ+BEozLZ0MtZ8HDtSllnWDHobtO4URVytg34YKFDgb4AH33FWsfjS+01w17Xetwe4F048JgrW9RteMdHGKvO86k4kMZHiv1Hna99X7lRvzVXwesv8//Hsev/dl25mb83p9+6oPg8Cf5KHuQbgSZFQfa9lNRap0+RU+Rodk2RiaN3475zdqX3/6I337/PX799VcugX6NP/74I5T5dvlev7FUf1PKt29vQPqvr39yiTfw9eufXBiBL3/GF74V/O233+Pfv/0av8HTNi/HvLy6+Pei5dBr1AEdX1qB+bMptvSy5w1Hf+NA79+e+u2iOta4efE47Hpm/JVnvpyLq3MmXHDM3ZhP5pzF4nwddtI/sAA24JM1kT/AdkwYmAyPItegI9FmyUfaAMhaCwI6rN8ExQZ4Dq8xxdTU6JMkVUHKc2Sdp0esrMdt19s5Gm104En0JSn9Az3KB3b/rGRneqNw2Mc1XXx2u6zYTPv47wFYX/ya+mcYbPlkTNbuoKkqHDTIO3pkHjh6Qcyz9xzJ35RH1fgcRHwyZj55qG8kPzyHTf6SMu+PgXa0YwH8v/KOW0hHIPbg6LiHXY1sh6DkMAR6jwlkoEf8px8MzXNDZ7G55uBtkN94AdX2Z3x93deheshJnsN+UyysyWVe4sCp8uMwPxE7p5n1Ck1taHa+Q78+/GkjLhPjdj3UxbikvGN8NEGMsuPBM2BEfmTI789RdaSjei/JRNDpGENXN/zRtDD16ALbaT9hOYndpn0Z45FW3ivzs2ojNsUL61+s7C2rv/lIvRvglXTDhmVH5u/Kujdf0N57m+XNTRTGw77JHE532x42nkrniZl9n1ttdWNs8vbPJV69YODC3X+ToH7tmVjkRblt/t8DjYWmxiT7shzCyzrlRv1os8qMj724J6POTzuCllmHjJak1Lte1UXeTq5rUvstS+clY46FA+KJA+BSWBgnoG+NSD93fZPat/Y2YuKGrdyzz6QFfPSMrWs/x6ZXYq4v+is2XJkXfQevChY4TwJs5tlBOR/AnCbArn2Z2e/nWEgnsNS8zzH26mnsP32J0vu0xEkaLoIWU3wm+4ScHhgDRM1R8hn4WBLrjhqrzA/Eh5+yMfob7zWB6air0YRz1NFrRqYvN5Xy8mqdfmo7RHvI1qIgE5EA364XiMeUsWfr1a4iynI/umnTA/oWcD5JQvVYRuE4k3FPoO2IPHghF64HT1Z8dSHMcJmyFTbWgxdKko0DM7bLjGYFqeNACP0abAayWicopCLVtkC91e+Czt+5uH7d93n3etelejv2mRcHcSI98RI6M3/acJqXcCzblrxcX+PMunT9mq7s6xf4Xti/5VWgfKb+DN3ZS7t7umL7FjM+/gz/06efeEnhZaS++f4pnpRbLyPPcSKd7zBuDlh/ov/p+SVeXj7zMvMST+Tlqe9NHV3xAcejzpNzSJ3+W+PhpXd5ePFZeNkZbT26dOWn2i4xMYi//mjPwPI3DVfNGYGds0DWIvUkfP6nZ7Q2mluOvPyMD/rXDWcYZfeAdziPtX6RzaMacBgakdkf6O+5PfN3yRA7WtChiozhGEvDdmF9xQZ815evlmHMYpQ85G1P2qDp2G5giUdbQsgD96Nv9aGMp9KAfPI8I8+QGE6tCQZoCgFPEVRj2QAf2x7gZbCoNvvtMEYU4NAYW090Ro+SZV7QVg/5SmlXWlKelimWZQkvkWd8p0B86fMcE+Mt5BRT9tDfin9mmE7UN2isl1dDPtLDfKXYzP7G/77MsejXggsaX9796wx9emAJaXfUSnesjrnOJcR+Y0bB4IgNSw4y+tLDdfyE/k+sKfHM+nt+eQn3miy9Wtx/HLwF0pYZDR4T45hmbDEvsYinkZ7UFzxz0e56/MyaFP75+j9/+SV+Kfwr/vUL+Ne/qvxP6sRn/83PHfZ9QR/x6fklPrFGxd3eyxxzX0L/0q6lD3F1oU5M6rRjJpWuk1Zb79iuR596eN6qNDOkyZzGfEyUbW8Zxg5ptJnoy3tfWuPDT8OTsFNqo7ljmxkscXIOGYNp2Wteqn6ZbQeLeKp5UcYd0xwdeRM6t8zSLeDfkg8EU8Mny4D4QzAd+d3XSWyQnHooaywZjkUkPJLxDvtlzWvLjEndc0JW25GkGYwscDRAvg249ukSQdE9DqJ6siorG6MP+RaQZUFa+/bskcjruddDdvTNbNA2auhn+x1VdddJPmnbqGZ5b7ybr/Ull/7vpfHK+cd1Yd73T9Ojrs5N2o/+iUR5wZwSD+vGdWWMrXNnrSt4Y1zrEEZPolKVSYnTnucOvMta685gq3185Esf+JleDv0se17jjGxfdSsfJe501lzBvL45oS3jbpkoio3qkw8HkE6glseIQTvjQNeh4MYGvPHiuXIANHWANOIsUsGAx3oH7Et6Ye9zUCR8E8E60rTo6D1mDqniiUPWzEYqnggGT3uQqTzfuD/xLWD9uRlBwsBmsHh+eeabuoEX8hUAfn6Jz3sQeCEIPBee2eAHnuF1eqYPB4VncCKgnZRF/RPpJ2D6jA7Wz6TzsoRp/dsYLMon+n/a8QL/l0Megct/idu25+fnUM5p/7OJmcVaYyT1/xayKNeb0adPLHRgMBX+mjWof6tjD2yfCXYjCBIMKwASBP9lHnz+JT7v/8erF9O9rzqpw7s+Lxx0ngtlP+x5Yswn9RDoNRV6TH2OTlCc5ynU9YReL//4Kf7x8z/i53/+M/75X/+MX/7xM7x+ql8Pv/OAzwJO/rqg+MSNsjDPWOenmfkGXf49Or6AO+I5wdoh14B1+J6VHl48LJevsWSqunyoQQ/w1ZSw+tAXp7VMkXZyZBp1DRpYI4QM5TSx0vQH0GWn+6Fh7zfac5RgWryoTHRpdqm8mSoNXhDxjD582jrAyjAIUCDH5/5QN3LvtdqgwGJ3gRsUCmzU1o/Xl9ErdxtZMuAIzMfDWvYT/pvrGNR6dZ3ufOQ17L5ySB9BR3npuACGvY+phuLA9sxobpA0/EdMpFMsexDKu14Z1YUPqvwktucdSQ0FPxkCtHxqCUE2MHUl//HDOxvHc8AXXse8wxffD31hvBmEoTMInzkUGuzrRYSger+cPL9x2cm3AN8HVi4fDMTimIt3vujN0zIZSmKTxN979AksHZvM+2a+hAeohU3dNjem4MdYWi8/uyz/7NTfsvNvqs+8jKvnFZ0ZEtQx+LMpJvJyt5zzvvI2uTK/H0Acl79zTQCnPwZAVzI85A+7mWIT6cR7vIcGPxp9Rxc+Rw1NRUuF8knGQ/3I8NnQFx0TUEJ3P/8GDE7fK8Z/2wxTn51O7z5o5a0t78Oq/q0+/WiZyO3A9AG913zRwGNvQY9djnbUL/zzsfPb9/d/LJu5qDZsfTlfQ1geNmgxzQv8pn3Ed8vB+OOjtL+god8OmDANNw4rV9wYpezOWDpz34nZHTmzYN96WuZw37n7VRtyrxwonKPqje1u6O63SupbPo1/uX9fePG+HHnXxI4Nn0AJJWOriGnqMZX8KeZa60uoy0R+6fg6eniZc0KnZ/cc9h73b/ehE/up9Sf2jQX4J+bqPHMu6Iyjw6OwzLFM8KLu+LeuHOdCeVmop909u84Ez+97nXug+3jJgee4RF1igl5+2sb/wYQH9gk7BjOkz2GWGqKpA00DFZmkPUkbKcnhbmZ3JKnA1qwfearjE+eBl2M/Z89+KXy+X0A8o/MTNJ84fzxjJ/V9/sQ4OFs8v7zwMnPgOaR7guZuo8SvAILr2Vjzzu/YO61Ca2xX+2328GWyZTJ36EmaBx7GpG/IY6s9woAKH+g8fGuzpc8xzTMx7Ck6tuzzQh7gg0vlT+G8JfMX2g6G8rthMbIwwz71yQd8S4fokO6gLj6gMTUA8pZjvhf8SDs8cT6ZsZtnNOs6l06l0zLHcsdTrYUZHxttT1wWPdUZ7Wk/oy17P30hkZHYtIHsPabCxJgZY/nRqfr6Ur/0UyyMc+rLoKOv894y7zZG7f3RloLx3w0xMsMGkjU+ANMTgtJ/eqDCLnkn08arc4YPGPuPc/sR74dv+E30Gl4O+psyleLo9t14I5R27C3XMCZYLj7ENtOV/cN6Y4Z07kVb9YceuUUPjbxu8Bu6HwMhxS4oHcZnDFSp+ZzmOKCP1TxRVynzeMxLJDwYsVZ7BK41RDXsMXXIenTmrcuDsjyVOwCp0wBQuY5PuqkY7UMGVPUUDcJu2JahDnr08B9uLf7oV363yznWWuOwgjZDNfqbSTnS17y8BrDW3l7ybWeMJeheTwv1jilJU5/LKcp2lJVZ69Mxo8+sLqTaz3zZr2GXpgZoZR9pQFLvXERTOSGNqTjypjuBWYgTxJQ8PVqnlKQg0T3h/w7mgnrnYGCOe6q+YEbXp/0dcCa+PbGmxTPr+/nlE+96gPw/iIfPxMtn4uWBE7TuLdI/scafwQks8BznqyWMS2Md90h01VaJ7tqlL534IGbSmfXcoZ9jQi/bao6xU+9TiHEBMmEyxg6vifrMKTJbtWdmpVNfYsA20SLKdvUR95+W4TyWTZaF2HT6AG3zjgUdF/gv6LjEND9AefPQUX6JHi2z9DxkeU6q9cq+v7qnc3ngeddz7HpcKvilEDj6mMrL1PV9w3lvOO4HUDfiC620bZ4z4FH7KXvhKCOdPArVeBNjyFfI2/RHQILNWtzrnbOWIQ/dTx6jbzOJoh+5Hz5HO+Z4r6eQdCiQJ/uxP2uP0RT9kRYtNWVf9OgLvq1v7NC3Jvwm9YWcQv8SHR8RrdrgkgPKbH7A07Rl3nWA4p6n+e+fBx3/nuBjrTyRUJVH+r4bITwLuxM5ABx81NGVQaV10AT1eGEx8iOZjUHXQyMktGEdjQrKTLo0JlLeGm2OZemAdBZspGyui3kW7nKAAG6+U+4YeQZldAzZ+4IKS8ykc59ipr/Bw4PkQgAwrUsMAksdQtnkrauNm8On6ankcRiA/yIduPe1TSzoab00oHh6cBAGn8KJC5ETB4OnMPgox+AjlnmJRT6m3HzPpDPfch7wwOeB2ID2QoA74P/dypvwnzkweuP9z3/+EpVyKWTdz7985gLo5ztePv/MofLlDvn9BQTXk+AApVxtsKgP6NhRG08T4+1z2P7Cpdvnn3+J//qvf8X//b//J/7v/+f/O/6vObuezy8vBGfxHNI+vyh/HG5fuBTz4Fuoeul+gu6nOHE5tGiTaY6+LMzdmMupd3wkCSex//gvLGRY71ydmNdn7X6AsvN1B3O8MEeik86gK6PQw/EZ/Dv+qE8KBEYGPywmYldsBMftfuBh6deBhnb9GUL7vMP62qpHZv85tHZTAAAQAElEQVSEPTwh5rP4U1EypwyDR1DP+aPWnt/AixU5a502aIV+ZxWHrAp6VsrWVH0JqNX3fI4VXMTbyI+gvoYHvTqLKRDUb8QYnAnS0mwOWn47LIvbh3qEMStW2WZAf/z2yM2kbMYYfHGQxreowcO+g/kYFjYgw2doC1/CDlimCQNIz4ZB12NjseawxZFadwdjowdajhp1oPteYI5Q/l6mtjYnqJlhVKWn7cBf3fRge+DMt9PnyyWufivNpVBtmGycw0+OfjBEftmZrAOo8THP6ZyD3hf8eMHfp9AvC8YBLsBty96qp3r7229eNPgbbq/7/7WhLh2Uf/UQLxSIJGJt5hRJGmC4x64Xl4bO8Vqb+4VvFahn3hkmvqc4qQGPJe0DxbCHdPTXf+pFAVv5SPcI+xQzfRHoFzUGD8xgxacta5vD5iUD9TdloMwqXeFashkVQ8nQdrVeiUm1dluPMdYJkkYemgYyYyJ2LMSxhRhr7Bqx7UTsXaots4c/N+R9nGO0oY4n4ARtgh7Gm4UY1TIDYSVrJo6MGPRSL+bPLy/x/Anc0+c4cTgt+exH8lBv+Rz6nNSRuLQ4pqWH7cKxFhzPAUQn8oVrZMKHOpgYqwcL64O4hII8GhRv1t6UfOgaKM7DyFoSQjKUIa/MHGV9Rjh69nXrO22pDNCp66RzR1dkd/SfSBP6kkHahH1Ay1EL87vsg4fj/IDiOUVn/86ceJlodMs7dk6R6jD1mJa5sJAa33v179HnhXkec72wvy17WVu7zop2maMv0NLnGJtph7e21Iz6afmozqDwHZkZKBUYEuyVJjg/j7k77G9BnjP7k3uwLy7/4BLoH+zh/2A//wd7o3Xu9c+82IgTe9qTvsN54gSeyT+/7L5lnjp9Tzj+iXE0dVe3QD+FoveIl2hF3lp1V5eKrS2jZ2cYia2HncMfCOnBMh7+sxLHj7ixwceXHteVl3cv6P75Z/Z4vnBT/xNfpg0bY1vWh3PSEobwdS84X7g85zLbfOpnoDPfS1+YM3GK06eB55fnuI+bMZ+eXyh/ihM2EjNz2+nXF/q51+9rbHFuJ+TDV97vGHVJfeJfR32LCe3UsVVqjkw9jtcXnfotJS5Bz4VrjPRMuobftro/nPki4MxZ4Up644WqLt6Ky/go7rstrMGUxDdtfOWC5cwXLcY7QQySwCBZoFATQvrhoS9ldTSOHTLNUx2O40AVrNSxTW2oyqzP4NOqUTLXpALI+EH2vVgZdCXVzzhc7OOhm5sD9ZV4hmKw6lmw+YD2AAlwRNRIkgMTy0y0aMzZJJg3acXBAtbIxV2RZx4mNB08SPGF3H0xc4ksHr1opKWbalL2ST4OkL0/1N0A5RoDgkwphmup9x6lXz+RLtH7EplzZHbG0BAz+jqdbIt2Axn+R4ZL/NsdB1/rYxv97HO7x3J7JXyncC1OyMjWS1aSb/hzy/beji7Ljonxd2iG/TISIeqfvUefl7EGoXU8VU+7D8PFxsw1e3TFAs6WK35eXxCQ96wJQfSlc555iiOup7ZvyCmgIymK3XXNpC0nyg0xA4csKnjYxzRageLDo02YdcXu2LDhNa6cHTjhReO/wA5DRpLd4ajzgdF/ykrT9j6kkqGuSckzw+pApnLfoU621Zog43hufFniuhS2H23ySz7+ihZUM4LEXAOB3lnjaXBt6IB0fQIBxZ91Jn+hDIjqSRg5l867e7lp1VkvRfqhxRgDK8H+gtlGBqvDZxh7EFq+49DhYyrh4cfygW2pZJ1lU2mEujA0s4Vk1JXZP3If80ixwkO5ExOScRRpjaNV9v3jr+WD/KCpbhbMCPJ7Qm48jG5kGPfI8ClRS+YpQz2m8uPhy4kQbW46sbaSvVkaYXlK1hsomgYP4Nwk/WyT3vw7GDdGgjKqz5FHh6Kh7NMysd5A+IO++tojrB6gkUyjYzr9oqpwqGbDlNEKPVQ6k8GVwaeYGFBL23u0JshbFr2PQDIv0InRv1FfKJokeIkpFnh2gs4MvZv6Exv6DPqyhAY7kNBlthiI+kFVnBTfYiHUBkSgcAzlYDSi1c6j7+n0kHaC1Y6J9gUwrhTomKCT7+jdbRPkrR9AhQT35+4m9xpYoG/GCIgjta+L0LplmeMR1h0THPtPi2T2B+RX42NBjoW0E0HTssd/Bv2hUUMXt/CAUuCw4uGhgojssJuJstS1gviEbRj/zBz0voSHai/STHvVTfGeLtGX5d22S/+QXzis1cUZF29PHOyeOMw6731eYpn7ONQrD0woUTqoEPrHUaatl1z6lD6nB/nT3+b1n9FntFtOXrQTn+rAVAR5RelY2tgXXi9KNoJ4vejra+ijb0lv3+rD0nNu7FeAZjyN+Wsh7R0lN6mjaRDdNxLnxE3Wy5zyY9oT3ve+6JfaoSUt41FPaVfm7sx8nr2g4KJi/KbIhYPqhY1xDdulO+jNX6H3Jfi2byDFcWedGoLxSldjM5KTqTI+6G8RVH8uRq7AyxEPxPWPoXNBcQF1GcVh4cLheK3N+RhzY/w7OpKYzzEnU4w0UUWQlMw1yiZeRDBOav/z05SRaC/IJ+kBZE2902bc2LgIgS/8XBMOT6ZQoxuf9JH2EQt9pxk/Je0gf0Cf6FdgHKbMU8IHhrDex1OCGBQ1iOZTXUxGHRpD3gC+OnVi5Ls8N4iW6C+afbLGYs7eNTcW9lhYoqq8fxQReQSXHzCPvqiWf1tnOxwTEvUwucFE+xzAJaihRdodJozCMIz7wxleZCjToozqYb6o/LC54Ac9oKVa2juQUY/agMZYsWUmtq01hIZUF8n+AUUkdveyd15mYs9pRw/rnLMp7cTlMuqUvfD9SlnjjhEtYMzT7LNEXwDzEPTjiY78Pk/hpb4vo/Wy+o/PMf5h7RdeUrn8Ia49P5/C+PbE5V5fFuLbgi5iJt0xI4PY14ljnTXQEZDZEQU6o6kyaQDUTsvUd/RZGF8X1tGmCTYmxzh1X+vOQ9ne/gJ50Nu/K0f/hZdlfWuiPKHP0pdY0FuceNkeeN6/3CCtF/HnGgcbD3PnDKIBvPkkYvGJfWtunU/WbelUtqbt/kB015FK9QdXMF60x2/a1W8hEascG1TYJ5kHxoMttElgHzgh7kasu8aNeHNDpvM5oBcHP0VFOh7NdkAeqm95tB6fbc8kclvUPJXN5iifmkgX7EqduhzQpiLxF9GS/gF3VeBl6lb+tpa+NW/W75JMxuvPxt7A6UwbAR5m0xYpAn3g2RJbdKaBFB9K9wjSjtyp9zBG0RjHTyY6qEejf8twj+/ZQ9p3LFHjhI/t2TqyJgA9fVxby7Lg06daBxN0k3JT3rukBv+jTHUND18YrYlKA9kztNO89PKn4q0PcqmzHMAXJ+S9Y9c3e5Se0xJ9QZ++MA7R4S+GjJYT5YwJe0zIaznaAv14qi3R33L4g57GxZV5cj/2st/97BHube+48MWLWNlnr/ghPshk6XuyO4AZ9uwGzcb+A/gSwX1zxb9ZSISfG20kGAwWzPfehYSqhzbpbiVv9aKOfXZl3UDGMBrGH8hozDZgoCksM9aKNVPG2LN6JHbp1E+Z9J8idrqkLqvO+gwaB+BKqYpkK4WMFLpOC099acD4tOHGYASMPz4Oaq+xfeAa47eLtOO7v0sGGxMMNBI/h1xyyHQcQ98pUr9kr2g5RUMnMVHu5PV5/a7WsHF00ZeW6PjQgew95IWDhGdzJJT9TRmlyQMcCOBROfW8MR/GIv+09laxT99w7ke3Giv1a2G98x6tP3zK0KqGnhN6CfKlnxNA20dLUfH4YJv3ogXBVDLPLc0DnqBcQyieVVHdqo4PnuGmV0aJTiMmYw1snMD1+K6T/UUEFDHqyWcj34rv/QNbwbFsoF3u9WQQQ712E1RwvmGJktmIj8K1YNtuQ8bTMpk25aQCkUfayA5N6hMG++Oo9uye0L36qLPYq0mU9T8DIoeCzjcueKFlPxox/q8zlLstjrT68kGvfWwU9ihw8PALM9eU8af+2YzzW5h6KXdFlpA2mMtkIJ6JjON9mWImTur36b6lD7EWJvy8ZWKvASV+wDA2WminAedIfKDbCyUTfv523JCdoUwxH3Jpjx9+mMkPNY7hfwIKFb3+wS5Z9jZvn1HWJw5gUXxMnQXGhZ7uDocE74ha4y0rVW/1XYgNC/aZ5h7aKX/QW1lwhoOM6FvzSdqy9mX7HDDmyLcAn9yB4aPqptFPPQ5UW0M7Efy0Azn0pCmT/AOgYI0e4/6YVpsfrIB6/BvuwuvX+Po6/rHht1cOXm87+ObGA5hY2WR0Ll9UbzrFDg1wqwMNU8gM3P4DyuLDThEoLFomY9yhoQV1Pw6KcZbaHz9kVmtt/3hYYPCYyrn34E+5URZTbQxTTEzWxIaQpD9itEFz0JrudO86KF9YU1Ygc9OuhY7M3jOOjaQmdcro8BJLX8iLiXTCHIzSBznhT+UxVSMjrMO2Zcfyfn8zhnaaM5ED77sjmafeLhpHR10JDt7YH6gAwpyulyuBCrBA8JzqAjv0aQMEEjJ+VpuHI+e4CnzkX9AYf6NWkGAi1S6ejN0gVC8VXAKdTnN4oVSBgTbt0hNbTD0W0HpHdJZs2DB0HZp5Phg2+PNsHIJc2AIian586G2fO/b21H5ZMsqGSEr0yOzRsWEFsZBop8dGePlu/b2OBAoYaengUIYvQBdsVDTVYzsaDNXMUKs/TIxxWuZYCsqcw2CtLqEf2LHkZ62TpE79DE65SP+OCVtNcw/TPi8x7XnLmRnJeJRZaWbxa4kA0DKjaEhb9mjlt8wDZSjUFvhAR9LA8ZRJKZg6QOdA/zBO1EURL2Mb8eGw27ALc/hgH7rXM2S1QCxlXtT5lEyezLyl/x0qV8io8baMmkcPTICB4+ZwQ2H1PHhDTVMWtJk2fsccfQHMl3U5TdGx5wfgN1NOxJWMJM1sAbPI+OGH+Ud0VY5Uf6ki3meXjAn7974gc2HTnss/3uUn/EXEwXzD38YaGIdM54HW8bSdTKMOZdz/wMZBG/Ci4yHVdV0kjEvV77zhUnr6IYj7DIHa4e8wKntqywHroRjP+3RXj8cP5sAidENfMvDngQFtyJE3BahsI+GxXaxcKm5X4tb+krFS6RgGfSsbQV6P46q5YP6WpcdpnsFTLE9g3tFn5rSHPhP147xoT+wHg6n3WOi3cJHdlx6dvcNAcMO/r1cuWrn0vPEid9igWOwf1jGCvTQ0tC+Go8BacP7urXsmSZEbgsmooinlFDRHTRQT7CKhPGTwiS0o3p/qC231s2+hxb08MR7mXX9O8x1bFKhn3P2OCd8E0BiHqn/L0GYF60HAv4SjB9rgA8znqKjP48M2SJh+bF2V0BkrsKkv3mdSfdPLeFqKIuE9ZE9Yo6qwIa0w2uhbfqA9D0hSbUVm6R3YJECK4pajTcVGjs/EdUQn7Yx/iYW1fmCs+SkyP6LqsdvEWqaxpls/8OLcPfdy3n0X//Vl2YO9saj8hYVqXgAAEABJREFU2v2M/Xo79mdp9XXW6qBDLZ7EFigVPdFLMGeLwE9n4tU8LYgmjjIeTICd8WX7RVZ9onNfJmLMqfDE5eX8zMUO6TMXfc/s0S+fXmKBH92Yx/ocTMhi9brEOp/P8f3te/jbiv7moi8oNMfUO32X8LeGnp9fYpon1bUp0KBSP4ZucCNzY95ujP/G2MUV3h+xVtzSlgzL7gVWUU2wNrzhB3VWxYZXXrClNX1v29B7jTPrVbrNWHIwaz369IDF/PyhrtYINI+p/q8iDCE25G6Mwbl2H1TuwV7jOW+d9Wb/ST7ZqW6F1Bf/R0CmICHTA5Z/gE2j6j1X5fTTj8QPzDeYUtafKJJjfqiqvG0NOkFdDtD0wwMdO1gCG7TDlXmosRvLrfw7PKpGvujpPPzcCt2uZpfelOtzpGTvT6J7w24tp5hYcxM2TaGdW4bzY3nKKRqxe2INDywxdbD0mHa0Tj5bZNJvxxC0y23aIEeVn1YL4zDpxrhXfGvgyvn6zJdYWwEnZR2SZ4yrv4VdoJM2IpHdgcMWR7kzro5uA7nrd7Te8Ol33God3dhCB+RVQYgPpAfN6HWN6+VMP6GeV+qrtZgioWR0bTBl3NcFdpqXOWbO75lTjB/6wbTkMBb34nes9zGPtUa8h3ZlnRSwBQ+ydk4U5DPw0LfsqpxrjUvPgHR0qs+NetuEMqzEqDzmyjUbuQNkfeQxIG9m6KAntR6TUQnlXh56SfuOooHknlaGdm0Bk/c+Eg1s2IAmbEP5zhtRVa/+VNL0/sAPvsXrSGGwYZeyNfmDlinDnm0HPh9JU1a5H77dKAuIU0BxPEpChM/wCcexAyMXmXoUQZWOj1YykjXWWWOPGPt2Owhr3PI48Fde2kKgDWPjee8rcYWFRxtRQVF+LkX11C6V2nnX3ywc4QCxHFv6id4Jpjh0XogLfVmiT6JHxZCdVhlC/92YL7TcebRIbTkl/fodSTlZK1m2l6aFPyntjkPuY5pFP+JN7nRHGu1dp+KPDHmu+IN7sHD8QhuIlICP4vHbb7/Fb1+A6W//jvq/Yv3+W9T/Tav+T01f4/UrqMuh7/H6+p3bxrfwtvHMBn01yHmBUDhXvW13QLMWCDRuiFj+tm/IN/K7B2A7JwJQd3NaSDXuHc4mRqaaVkcgGAUJNsE6GrNFUvbDkieNY8Luqe0CRriKXJGNxOL9nlbwJDjdgAeEgjSU7zqh7lDGjEz/F6BcZmmGahQI5q3Qq5y7cxxctI/2vXJAFMNuhDzE4cfo7YMbUy6dqHSi76CeqqHiwZQUyXz+/UOXmpLRqoWUQUl7PYCaeoqe3I8pVfvDeBHoHCXRdyIz9R4Tm8dC2llgFRQIFLa1hKpnuACs95A0UceKivqpATFmZk77VB0fNX7mB+vs41UjGo6HIk+1HeloQh6ZlqSiJ6JyyHc+KFMR40e5oBgM21jP8PC/kTMQ+NsqGhFzWRnVXjlsiY52t5jwdpzzvNQhecEWC3awTj+pfupEpiUfoA4mHfvZB9qFtO/wt6nEE4d2D+7mRV8WDvdLjal4dwLc1KMvc7ihLwt5ysca0eajfo4FGg+pSI8sfbEPtLZP6gH6HbSRz+zYwx6OktFiCA9zq7GC9eOL3QWfPuBF5EqM8NC8EiPKhnSzd8JGvZRXlzhUaJvAl2x/B7IDVLspY8Q+fUfWZtSYSkF7A9BOAp0dS+vUCeqUmaZ3HJLsL2LnNe1pKwK9QjDTVaZ7JEE5a92/0+inB00R4s8bYx/ffG4cyIYBMhP+YyyOIe98Gt0AZesEGlGXA/TDHPS1NqPG0/aUtpb5gwWHPKlF0lk006QGBH0KDRH7Y/WefU+qsj6q7uB8pFVZH+80iKma46No9RsrhkFr7ZbdXEOCWKBP+ZLhy90N/9rss9Mz3FJXFsFoe/mAtlzwa3D/7ZYlTssSfVmgn8DQC1YsYzXhor1FlA9C45qb+kLM7rDe7nueF+vlx8yjehzzO/gcewu1o4LxEEsePmnhQZ7tcD6eJJPMc+ywTNX7oy3ohrLUkeF5t2fG0bfRGvCo/qRVrI+Mmlo6JZkOkvYDkqDY0BRZ7oVeeimvs77m3sMY9gHEjS6mHnffk+8uI83vkP+2z11Ue2cu5phPXMzBYwHaPrMHXaL0t5O46+kYBH0hynt9o4+wTVQnPwYYD6dbhsL8UJP0LVnqTZ4qhu56XFmT4kwKmONaq8yVPYfLYXjKY+7LU+m+wZv8fuaxzXXuHl0NyYiRo41wKOip4HPQlWhL2J6kPuFnttD4bDW+6iufAy2pn6jOouHj/qBlcQrWBOTUZ9E1Yp/7y9LnWObOJddCegp/E0ybfDQ83eQCM3WtdWhs5xyoXY692X4z83daTjGz3iwnjFLBqGZeTowUczA2+K3YSn4HNvaKulR6u3D2/B4bF0IbspTr3I3+49N5UPbKhc7KZZkoezPP0hsnbKs6L9TqYo01TCxRhyjdWtlu6kscWNhjF8p3UJ6A5U7aWQeJ/ezPQPgSCJ749IquK3vbeEm4lpKJb0rf4TfTd346heXEJo+YKD/ivU39dvRE5ACf8NcbSWo/wRo1buoqxb7UazPcFCKMTYaHvLQb7wd7HTXk+BzP4G2++eEQmX340Xljvkiogwf8R7/EhsGXIa5HwHrykvJ9DLYnusOOhM/xVL4+Bn/m8Kz98IELF+y+0IhaP/ucOa92Nr0xzhtr84x/2K9+k5A5OB/gssN6Y9hVX4XuxjzVHoIsL5uvyLoiU5qVNs9zymRoitmx68jApRv0Zy5UsAmaF+0wR3BbSQDQu4Zl1LOA/pXCo1L62XsIIFf19CMddeOzsW4PBHlrJZEHk8CzFlbn5RGIh6vkOyihg2M74Dlt8NlJMuKITWPuWmROMeHvd+CnUm/YvvoybjijA58oZh0JbkcZec7dYVPzh2xGKps7qh9zIk3pZV54YQbD4XcMSruZ0NM+zpljFyjhAwXjiN3nSCH94ZGBsHqk8kJjKvx8B4uE+YSGcd7n+aBCL7IKq6R0R7rp6Gc1vKAr/pXCqGznOr2irzhozNOOzkncSGztfNzXEuvfuiq3Mb4suoZn5Ijr9NG2xuWNtVHzhOLKVxuR8DdlcnksZRXRAn34LD1HynB8hg2gonanqQIfjuM/4RgPZPVgx0rHx8cSdVVRHxR8kIYuQwHKDfz4DNV/rN3LOUb6I40mhmLYZC9QPp4y4VEwleSAZVBqoar2Da2/z8MxHyOF8MPTsPc7PjQdhQx0bkfpQ6peyUdCIaQsAvQ4bFRjosxDE8walAfyoTPVEPBIyeBMalBwkkkNjAo3WMvscky8E82ksLD9lu5YzB9T2vkmzwWpA67l7DrCRmwcuO18TZUj3R0E6ftihw6hu5L34VJ+eFB8/7PdvyHAAI+k6mIZvo7pwEr5wOYmACqwUC/NoQOiXFty+FtU+w8tLdEBuJDvoNwya8FKrg1Wxu0B4uKv+IGNxTuEyZXNmnnRXjdu+8QVHcWNtEC99EiDZcPRMjyAdTfjA9nDg0uWs8b9xzFutXkwT+qB7FWQ30g37ABD6J3/nYZNcz3aCTA0QpJgKvBRtaUz/uCmW3yoNa16OuFKfDJ1Kaa469zgBRz9im4XNnN/W02ZmbQ5hlp4dGRBtOLynz/k4zzi6sRm7MmYDtn2GjyRz2bXOaz1JF9oDAVAhFiVNAfMUr882NRaiYD8xkEPGviEutoO1AGVA8bUUpHOHKk67fOsrh9As4/jvAM5LbP8SHkH5Htg1DWKgLFZplCyj7R8Yt9c1MT5QRXFDRLb9KHWYyKdptzTvbzrgITwx/Gx1PgGbK01fzt8lFQ/8DeFjB9u9DVGOqWATyrrAHOMoqUDzfcHMqupb4UJ+pbo0gGp+ZbJgTQj4ZHka+2h+92/yFddkyYjmIks2rb3MaV6f5p8dzlRk4elMNJHW9lHHDwPGphoFJJADlMcxkwvxVzzKy8n8mlJK7q2pP8ug52XXqNzUq8epvpW/6Dv3geaANIkOnuhd7/kY8xj/nr4b8LAeDzILVs8tEsnTfHY+RVfaLycs31a5vID+XvxNZgx5iMTMkYv+kuj7dXnEdaJUQf9BKCXBebVVGRdvYCmgKdja8yFqXpTBY0PBGUT8+/QehVvYOiat7ztnIP52MXRgf7FLPfWI06MlO7QvD/l46hFa7nxe3vDVAcyKNCJdOdNxSgrWNzrqX58iveoIPtoWFjs/Pb+loqyCIfXVPnxA9uMItR7v7jXjRY/HccAViKzVZy/YamI1qdo+IAoHyA/Uac/JuvPOQl431MYZjZGOPxAQ7n2TZM2+y7LEoWZ9OAlD3oFfSGrGNcoNwvUyXMiVZ8J2gMtE1ooaQvoi9wPoGkE2WFLaHpfonTPaVQzqRvr0XXpS+iBlRdF16n7z2GPFVredBgKeyJ2urJPuSe7Z0pX9LzEQIAqyVB65MS+ssssuUiVDUk4pkzpIEd3coGKkXyk9SnVI5gfimNMeiEFHkj5PB5boWMfX7koMc7cOCvc0PVGPN7Ib+RHPTwYhz2zoWvbBQ4W7NzoBfO+9KhLkifna4nJed9p5XO8fEAdxgXXqIhWnPnIMTrYZ4EymRSsf+OBMrxMSvwra/xwq7Q6MMekcHp/VNKS9Q2bST9grbLpHgdoiYNvK4L3jxs2MEYceG8hd4ipFLtSxYHiPyw4G0URm8HvjvyRjupD1pGO2h8/38eFAfdGz2Rm1WUHrDecimEQx6pQLkiu5I96JJGpuppZefwVkFAJXwidW19uTWFUPB14QuH85j5/mVM0LuAn1nIzn1q4RbVLA7Q/3SL92LHii2cufs7rhYvX9Q7lrSiibFW1LFb8t9YlfVYvDM9+YS0uXB4Cyv67ehfbrhf2XOC5lbPkWuk16iLfdnjcZV9WxsYXAWg3dB4KlkzOsu7dyq3f5GND2crK759Saw99rvSVBv1vBVqxJV0IHfShTr4ivOyQlphhWdxgwEwd5qKzjwxqBiw4BQBeMD0+bR2NdG3pSEbRrgeosYVGiMwdszHS4UNX5kFspIA4MurpvD/VMzlT7BhrnrJrl/XsGvbMoE1qbVOPwL33X5NjDKZHqyof+aHdUTLdW2nQtUSNiSbzyccHVCPEtB962F7Fv/3YaRuNgiThUX32JvOO7wABKmr+of34OKqBj/WPpX08VBVfbKjdkphcKeWqr3UFEbr4+Qh95xGPbdEiDj1LfT54imT46L4PoIaa4lY+5WNFVB+2gAf/fZR35EfH6vA3Hwj4m9ofq5DyUHVo+lBlljExKixBe+WpNG2UyWa1jLz8PsSS2hdvvKtcWffG01px9OJ5yGo3aqBBb+IrBrEI7EPyN89YK7bL6EjfCR/bP+bR8j/ZFqPSChNiFONzr+zswd31x9py/dV600/K96foxOL8xf+b1C+/1P9az7z/wPDnf36Ol58/x+eXl3h5eY7nTy9R/wcuvqlY5jmWhYXcMZ/AfvjDMJ0AABAASURBVPCLwxBoQHh6NwN6EXeGam6KWwWytW7KVw6RYtvT+rVo8hcPVuB8gEB9PoKxeQMubSt1F8oX8gbtC5ck3w/4G0t/fI2vv3+Nr6SvlN/E5S3qWwHkGPA3NwwhT3CG55lNwn9sVfgrzf67JuIM79F+iVG+1D8EOHS41N+BX+D1iBV+bko6v7ZxQv2V4Bt0V/QWjtND4o3Nzm8TpLnT2+l/waC/xcaYhDY9sO2OLIskOBSY+Jp80hRsyLlPYiUS68+kLopCOR4VTChZM3dYLhrn1s3KvgDXKLdoUAqS4Qt0UM9DN4rUoz+eU+OuCqkz1GtCx0NfKnAuNp1jrt6+16VCIkla2xtdWyIdmKcY1lNT2fcPZSIaeco9YLv9WmZMLJhW6NEWwKJqB2hvBJF4+JloWzjMT+BHfVpm1EtS7yGd7VuN+UoAubLXYzR0MSyQUHfjjhUdaw6vFYw8SA9slA8cbZT1q8KZ/tsHUHCwBSQNrQlaI8/nEEr90S+Qv5WPuw70/RWf3Xg5gEiTRhIDeqETUBYwAktflpgX6rgQWHbM93InhsyFybaJ/AQtdvZgIM9MJAiSQy3nZ1Xf/cBBUz3aMWr+W5XbfU72ceCzjv0Goxt514uEo1+STXoAhFo30Gp8NMr5b4Eh65GvdLAncfYE2fuT99yHTDtKakWeKZBhJegZ+Aa19aAa54fcdWrUtcrzGShf+lFJPi1WNqi1YN8BqPPAFLX2a+4y3CiKYRw/GZaHLZibBNCOuWk0NdpHmvLsU/QHZE60Z2QTO89GVSHDDUmaex/ou3jgUW3Upfz3sciJWQ3cwCmlmGWXlhmZPbKBpJqHUMQnMsOKA8PCxQMb61MHKEJ/zF2Lkovs6k6L7StrcS3/g8OY8KLjI8ZYE0pmkLbhZ/CjKku/jMm1n9i+0GA9ENHiIyjuD9wYKz7yKJs1iAhUop6+Cex/yEk4cxSgX7CGb+y376h+GlD+MjcV5oF6f4SNP4DxWHOFj3uW+5jfnp+Jy6bX0o+xQ3ToVPqppzal3rJIbFKHWFKMWC2wrTm2UFzQy7yJujHwipeuvZpnGyA4aC0eKFraTE3Evc3CgSSD4A0DHQjWoLS0BCYl0bIDgQ3GUOjIQ6NVO52l0sZMzYOeZ6FI+bAvLOiTuw/bCmjj8+Fp5Kk0EUMR6v7ugW6vZhjkDu0bcigej6oJjLLhz/q1qeMum1KvZ1kefBjWULY43LCL0D7Ob2fuOnF8Jp73hVhBPLceNoydteLZAMhC2nStUpCGZOiWxZqPpHxgiomYMLCQP4GpaNAIb8rddnSGUUvSEJDwmLNKNOpF0CvID9nHWjSlNelEm58ozpGVHZpzmbZZPV9hK22ijUb7yvpi/6ZtxVA81bVEtIyKCcdY73xvYz1y6eCXWGL18oH1Pc5Fg595Zf4V9C8/vaGCQOQxzWQ/PNYLJ+JDw48FiMaDmx48SSGj+t671h4lbXCc+TzP1sUH84tCPoA5Z2HyOfLY7YbOxoobtjId41qxxUDxxID2wb2QzCwxcRO+dQe2NJ/U82BRJqxJSmrygOKj8tTZKj1Z/IVPK+hNbn+oKFo/que9vkHXMlGGKhPyyqek+zM+TFbxzr6QtRzzvqdF16h/7DdI0SUBFLQhhgcBFOthfe5kVfxfPw7i6ucYAHNQtqRu9M9IZIkhGN2dzwIUirddTRrlVhVkoIP/fY6Yay/FBzYu0h5kVT/GS9/a573gzik6F4BJegfruoNRztKrBP1vH+hRY3qkU82oj71Wfnu2Etv+B9DEsEuHI7VbUjjAiKyKsbYjxtpWzoEWSVC/g7H1eYk+n4Ap6EJbGG+Ofo/paNMuBxTquhPm7/yRNWz6Ltf2gY33gysXdANHX9tEPozrkHOkOaHjRAxf5nBfXkgP9KVzrqee1LaidZw7Hvmax0qIywKjxD7keaj422f0eWj6D7SPdAzlocOR3Ts2yiDxDfvc0aihY4pGfgfU9eDNrGsdrYofPxrFQtZ4Uh7APiwjGsdD1cggu4G9UAlhDv5jTVXF/vE4T/e1BnHx3mnK91nPFX9Z3z+mkjmXybqr9YciVa7118I/gZ04y7dE/+dnLnf2Pxl5Pj3XP1x5evi/Q8047+zL3IlJ1ylAuoiPVaC0H9AoC5LS1dTR3gdUwWONOihyYPTQOHCJKxcm18slzm6IDxvkhXLhcg3/vMz2My+6Z27m6x+g9WLn+zneCm/x+u01vvonbGD8CdvXeH17rb9RP3PBUxczvMx6c68eg9c5Lsj8Do/vb2/xDfrvH/A9rL/QdkHeBTrTM6mXSm/0PdP2COuuyKlJciIFG+DlfOabhred32ul8vYFW50Ow7nIhHOQLPiWSdweKLvuH9rWPsqx/x1+g6BMNt/DuRp9WuadT8uRn0hrbpGTlc8oB2LOexIQapETHEhtL5nwMp/SEChmAwPtOhyrQ5XqEFWHBA4BQwe8N+lYD4sM/VbBJjoOBcwx821+o4999R+7dHTryxIL/njyTwRAX5Zovd/HExLCz0MakpCy0R2ozW6Hcbhi42IuSg6psnzrcFyjH115sEKxrLRR8fA80j1Uf8jeaeirarVxkB9EI4O6FTvutKOxPrEQ+o9gUXRUaMd3HG036A4wXmx30NS4GD9dS04xpjzS//QJNQFmZV4u2GdlvTkXcN47NKZ4Koyg0mNiHt6xxDK/Y+p7nrRTL+Y9Nd+tx3eS2CKC9K4sA+epyz59e1wkox+aZKqH1PTKjJos6uuBZPgBWpPXHlW/fxQ5XUafxlgGbG75wI88jfDOHZz94Hfz5QAl9Rn7/D0ghIZZujcPnacqV1/snMhwrR9IxkX1TlMJPj5snNCiyFhbNS8rc3+NzXk6fLxS+h3ia75/9LAGAU8Nq0XH/gVk5x1D87I/vIYNBx+6YZYcYO59mU90G2jUiyk6m1HPiTJgIxr5DCoY00jR4m8fuEPn0yAHTFatoYmWuyzyLSWCRwMPD9UPJXs/Fj/kGd6H8t8WINoebQn/xFcTex30kFRWm9XUW6Ly8EUmy6eaqLb1DtihY6N8APtDxEOGhwwP7XzykKmn+mljdIFB1UHNo+9/xCF4dEcOGR6qoWO9bw+Awc6rJMDalFo6SLdCu+p37M0bWMFWsWfvhj4p7MZ8jUmiMJ6aU9d+ortt+nzZCeOZRymfgxmCg5fu2wfokwNRa+KGTnfAh2fn0eDznyHd6m/73MEg7dky3OPmpUdflh34dSfPmlH3A1F+0HY5JI4Tn7fddeC/3SavSBqwi+v/Shyp2KoCdkEeCQ/xvHyNbEhvqgmoh5aHin0tIrLWBX2LNS1qT8IjTUMkUN+FdciaTGyeEPNAMx55vkM5xBUq1BPvGH4LY6o+5EfvJHlAZfloO0pQQw/IIv14AGXaeahjMNiGDPN527HxUrOCDbnqdK38u6+wKlFKPe2nL5lSBT1+QUEryD/vc0Tlw8OwKMGHOR/z4VlEGyATZ5T38DNoIOZhMmijlw8jqFElQsQ+0KqTtnSB98Z8+1tv/imM58+VM7FKDv7wg3AF0klToE+VqZe2AC8UGJ8KUImH1KwogvqoklQfQTUPdYyVT3kf5WE5K7WeuiERW9zQZ9hIW1gPqK8xHCm6eia1bmWfKnDmdw9f+fJ2pGsUDWfVcnXEwEmB7Bu9XjjnZSYPXH+eNVuPLGRoZ8y9p8xAc+azyhqeXHiO7fZ7wHzk2bd6zxDFC76dvUX6BXn+OzfCctx/GrlD1sgiMNSpV0xY4LeE+6H9im9mVApv1//MmD5gGuPL7Hc6+wr1P+pb+B8ya4IwFllHHMmnMuTPGPIO5FpHW+85eLPua5+fesi/I3tezC/Rlx2dtE/RK3a1kuIHxwrcYyP+HmD+mFvnWNQcogziIG/II6lCkvnrY1OyHkea0D9AvVtGT3QTU4+yBfWdOct8oIX9ezn2HyrVZS/hueQ03AFsRs17v4NfQ493RJgP6o52U+veQWOdZVrmezr1mNB1MkX/hs4taVenGvN7/6xyKOm9P7SoV/au5WsBtIQHmBL+oOUo01RD3Jgk52IjrrjGTG1L6ERJQd6U0y6rkw5eE+th6lOIOr/f/WCqPwu2fmCBpkeDvu06VH1OkXmMK8gPMGRV+F/x3rdBK5+ka5IfTzIGc0dqPrTaLtOyJLYfiL0t7yk6Mi/6Uq0Dxpt2au9y5HMg934H7ZHWeLFPMmbrkrVy6DL6JnYlB9sWScanhaLe0dSehoSikY4nIfhboLdM73t9y6g8vcnV5+Dw/jn8gdiOX9QvEHBeu4KUxKWw0lCHOCqvvHwfOOoM3G5CK0H/qNugXTlouXn5Jxx6Xqo0CmpYMR1560EUlHoA6WwSeLjdh49DkxhUY2YZfh9W1bcY9VP0zDuki6INfpI9a+PQsHFAWAvquKHrVgfTW8UoQ6egQz30igPMCPld7p4L0iL0g44b2g7VyZGpBUe6PmDDXlvJ3MKFKPxNiut+cXVdL+M3krg8qjrKRyqtcPGuZevr/Ub3SnnjGyPrnZdBs4Z9rwTjx3RcKl2GfPrd0K/AOBgGn+N5zI8aP7UBadk28TtAMKOG+Ro9tL3OfwSLhY3NeW+pNTeshOMhdyv7U2bKq78f5I/N34OQ8DJw6Lzy7ZD0N3hADL9GsJnAspxiOZ3ixOXlhLyxAKCpJ2t+K8tYecjCQ1kUtJf/+J6yjn+8VZk1f1DiPIytiCtLoWrrYwyZqu1dRjWMj7IrMm7MQfEjr29bb4cxVsYEn0aXZEyJsyX2pVh8pddynTrr34EH0nCUbe8EnAK0lo+2hC/Ugx/WYzTF3g9YhM1Za4x1VDyW6POOTnqAw8Dz86d4efGi+FNoc7/RyL6E89BS7YeZHOPfAqHWOy5Thl56HfY5UtshRW00hC+f6NkG2Dg7deOw0iMnAngHjBsKujnnzAn2Vobro1Brz7lXqoD0/89HPgN20IKPGHUbcZPTK4WDdyMvxjAo/OXJHG1HWgR0MV46J86nKVQ0jTFhMPLU0Mm5bZl4DbWM1ziwPayvYUd1rS7M/kjfP9VVHDWNTMPOWet7kjdrzJRstfGhsDsQSxU8MugjMqY20I7DAKkH4ITJIybqWw5Zjf7BTwPHw+o4svc0g//oQxLZWyTznklde0e1lVXu3fZMhm17oRJ6UbXXk1QlH7n3x+rYDb9x0VIP8eAhrbBOWvJpI2lVVVo1FB/mAIOt7Kt+efD97Rzf+QLAPykq1NxdmTbsibyjVzq+wr5GHXP5PPx3OYpGELr6CZBz9KfEfNVD1tqBsq/9i/fOS94FGqjHwIx3z5cQ6OBiUxUZe0qPPr1nFGhMYF+pzcb+o+RSUv3uUDdsTOMRA/6aYhdsYoShGzayz870IYHF3gA/6B/nz3yt0WOtPqSu3w9AyUcdHkQw7IZNBAmDS2qOdm1aKCWP2vdUWm0zMOJWYsM7BTqVHuge1Ce2lb3sUOlOFlZaYsBw6xvbAAAQAElEQVRFX/2sAOhkc/WFBzVlE8dffKhIaFx/xm5hOZQFPSyhGM/ogy19kT9Ak3zu9kEx+/wnQM6TqASQm/hJIqslfoU8GuBw/GkldbRl1U8MkzK91WNF6MrZ4cL6qfXC2rnUJQIWJ76vrB+xHXtu2ZDOPOqmEYatRgnmkaUD46P/aCNPP/MrNl05W1WeF6hjz5YPJHD94YGX/FwDyXoopHN80G31srzVWXDFh4ceDDdy6uHLoeeXg/pjOuxQdSM8sBQYt3OC9TBNqQVTHuTwZeOwzRpeMHEIpuuQV+OOHGNPU2vsvvPTpvSHEQ27XLuCDZvcZSEXAmZKHgPNyYQnwsbToKCsXchRlwPU0bHyR9tIqYIHouJoD8rWNg1lpSz2us08qFSiD6AB+fYv3kl572d5oMfwR9uKuIY92JQWlc3qx2c6n9Jir2p2Mv5/tL1tdxs3srZbq4DulqxonExmZu/z/3/cWfuZJI6jyDLJJte5rkI3RcnO7OfLkXF34aVQKBQKLw1ScrHYTNlUuR0fn0DbkOoNm2VR8XblNW9C7oTPiAZt9HUCln2Lxl7bAgEAN7hxxkyyeOx11GPH3k/LGrJbtdmjdXyPc1wHyzzFBJ3mzks++cuAPC17WDdpo5rEEVwDztAzPu23Pb3ANo4nlXfQZUKjHqRsKN2hAXfseVL6ho2ayBbaJnOKjp4dfQrG1VNb3QJ+eV+RtC0CypiVVmhHs+o+YJvkVZnxKPs2ZLVIMl6RRJP8W7RMNAXSAlW2eimlLV4++dCSNlxHsFU5Gfk33jOyan6diZ+p8u49DzsrGSmS4hm2v8C7FkyfWAdrntYgBRqgxZTRJ8YPmugY735okSXiAtbCPo7Ku+LGPmfiI19BdIQ0CpEwPog8xMi+7aU577BV2dR9VziSV5Wxvzl7HxLLmy6UHFrdbFh57x7KaVhkh+ncxrMl0sBID7tZPckbtElAFppyKGuZMA+0hJIPQ/mb9K9QrO8Lqd7AJoLShpz/DQnPABWiTNKIJfiLMPz+gk+udR+wsZ4ZrLUyvHCol282gqJsCr4wn3Bgb/ulpouPsnqJduMF7EnhRpaJw72HDkgPR4PjWToyeATcCKV4mqeBkofoRV18W6SLQaVZnFgIpg0uUhPt9Z7FkwwsM1lRA9XAkO9cEnS4yhpPkSWXNlhUErm16Ew9atFZ5nAS7XDTLqT9TNoEyEFEkDAMkEcGTV2ulzwHLno8rKweZpiwxvdBWTmM+M2g+jW25+d4enqKz58+xS+ffo1ffvk1Pv/+eftW01OVPT0/hb/a9vRl/O9tfsOpvrVEXeOWfYGn+JClvCdkfPr0W4jPn34p+b9//hS/fx6yxx///j0+P30ebUE/73Whf4DnP7b2jT99CX+17ittvnx9jpevL/Hyoj4vpdvz0zO6fonSAR71enn5As+xfrXocIDiOycuxFao3+7yW1jKqW9x0cb4Jtfvpc8f6POMHNs4HF7qG2N+48pf83si37Jn+vwVHQoeFsGKP+u3dZircdkfuUfGOwLOcQEri4k3pQd08htc5ed8YlWXa+bBc2G8BvCtSktPMcbUxU+4+dAE5Wc2gDMUhzAD10jclPZxnPK/kTtmAXk6UeUTh4vSVjBufsukfh/AZ1smm2ZSDbAayBff+4GvRVJvR696HkSvWMjD75f7Oy7Z7uPh8aGo/2vbYtmUUXO90QDy7NPlag9e2uindjQfjgpne7bls+WQh32wcxmeXcBpesvfMkvHCZrM/Ym5Oc1LDKBf9bljR0RtwQ1wrT/suYZjXmCdUhchm/Q9zPdIZf1vcaqLV8fuFvKNej6xaKLKDcz9PmCK0bdkrUr61umb1L62yK2a/mQUa2G34Ula6RKYpBqTDlCHYEGSMdBIDgTtBD4xoEyB/SUbtMkZH3Wdr35u+QlN6mcnhuwAxMhFI9Rx3Ze/5hYJ4ztexxPGqlFW3mKQLVt+eouHkIFPqAvSYdiCDYK07Q0du6WXQTvQUdNRDIF5q1o6IHZP3tKEs9Kyi0oEue0tkJ0CG+YGGAhZNdIYDctDlDzzhb0YdtY+rh9n1g/hYUtb169P0PM3eo6qtBQbsuZCVhuIp5GNhcQmn9jo5rlE2TJZBHJlAZjWASAPuchqiVxlQYe8xvDuCOKvgI16rZA81WWi3sSBPGssJvhbIbBVbJqPBtGp5jgUJZw7l1ovGHUpe+Hle8Dv9QUILf7nQC+r3/K+QvnfxwrTkP1ajopBl0AWbBF1IfKwrnkxgJ7u3+7VAy/hf8NbYK8xb7VPCGPmotOZCwDqmkebZLwODZIjfTTIgKlvkIE+okHfgoqwox9nNPc42z+yN768vLDPvrAOHrez3dibDpw93G9P+GHpaZ/QFSE0wBMDJONXaGlG4HzQEbRzxYxc+0PC+NWP0Yf05RsMb4C7zFCGIAE3IvENnlVgPeKQwcK64jjIp0x5pHveaJb6I8OaYISRRU0i1hm5JXZsPVY2Ez0qKiXifKUWTfEkj0CujAOXm9SwUmNsht8kNsRoxWgfSlb1AVnMw2DQ5BEdXmkx3zxyj7cR2dtHwtBJOcpEj8o7r1HnFT9EZGzPrOXVX/kQRjM0q7CGngAdSjLl8tV6RD11lTcp3Nssa9ER02SPmjC1TFwjkQcaJS2rrJ6tRxaQBF9eQT5na8/QnqnliY3PMwVKRjRlVau84EodW3qpDioBpdsW7ATqZaJtUde2GvECaUJVsW5pSAZh5DE/uWCsdxrOiX5YvJ8bjpwdRv6BebQyj9DBPO0Eddok8tRbKM8LkTPyTscx3/YPZz0XimO1gSzogbl4gO/Ae8EVtYasceRsPDB4ratMX/RPztnqC534y9Ao2UGUcGYOWN+2TrR5ov0L65J5xk+cww/4zwHdPPee6ad7cxma+gx2pLbl7DVdkZUX2GFAxS746HnDCXoDdF/fYNjJ/gnP3fbvhK5jtbDhHU0VSORQaTTlMJCHI1dMSvK7wQp7gTrucWnzAZCNN71pgNzvBlm/W2DmpS5VzszDAdPgKlseMfTVd5yHBXyr/A6KkKsZLLPG2D93++q/2tf+DMjjcGQ2zvbuy6IxThtguJWh3XdcGJvbsm/iVf79MzEaMdY8a+xs5AZE92A/0JT1t57073Zcdq5XKv9rahsZDOZaVRKIvykn/b7OtTyN1cNICWMZHXGfFKU+vtmuZeJzHVg4xm+fLwfm0OH4wvvBgX47BmMsdluuzK/Bc2BtZg3x7MD83se2KO8r+7y2nnpfmJO3drfltxg+oyvJr9uXLeiIaeti1NcqmNf8ypDHCDZKFbywWJmuTreMnESH9nCB7kuPhQW7QLzzYjjfzyFdiNdLIS+Klut0ytqBLXE6U8QSucoXtOHhsS5vrgvJHBPxlh2nTQzeQVbcS5krP7rseqnbjmka9Tsy5nmJenld7mJBx7706MhFhVIRe0SNPE8DKkXrWW11XsYK8xS9I8f0vMQsLST5r0jqFRCe2SKltFKUeBDX+G8Q5oqkNEkRHFMG5cSiezgeuUz5Gs9fvsSff/4Zf/7xRzxBn5+/cLHyJ5BykULav8/y8pX4169xAC/UPUK/gmfxJxcwAhmfxKff6wLo06/S8T/AedHk/wY36O9cDP0Rnz8PPEGfuHgRX7yQueLP8GLnixcvXv48v8TzCzo/f+Xg+RzPX54ohxb/n8TRmwujr/B95aLoyMQ5MoHq0mebGEcuWQ4HZHBJ9PT0Z+nwKxdWv/76W/z6668FL6yePj/FM7K8fPKC6Dcuyn7joux36O+fPo8LLdpVhxfa0p7a1THQ2lp9YmwKffgZI1ALUh0AWHiPtQG/jF/Po4+lNwdrD9jjk8iVy55LXNB9n7Arc8lDOLmIa/gCY0w7JOA9AxeCEwsGCwljjYNHYy60TBlhwwlcPC0jVYF4+av5zPSKO/Or8OahjNukL8b4rT6sPye+PO193Xjd3MVBn6O/B/r3IhgjbVsXbS/HOGwHgtNGTR/gf3mhP9j3K4ta/WFF8o7wlH2wy1o4VL9XDjrHPQ2PfB6wxEq6eGvhO7GYYp+9L+jacrfPlqkRhHbYqIue46vtr9TyrYrzMbJF0Zu8kW7Yf0OdPmFAbsnB/ooZ8hkfiq4BHuOqJx1IiID8RWhbccusNadl6groQAEhrj9nbDHAuq0a1xIjLZP+NOqZyopn9XEiniVbH0/54ns/t/3RP2mLMbLfNDyWSOsWGjIHWLQ2YfBjH/nP+JC+dOHAcwnGUDieUrgdlxKIzahVnnyGV1h2wb8HTMlBpZseN5ItEzuBPjCRFtU/4lKUhAfmBNRXtzcwD1gqks5csckYcihFhvHMji07ouHceaIKaSuvSPh6YnvnXo1DC0prfDr7lnuSv75aYF/yMrVPc3TquYcEdWh1mB67ekHkgfjAmAjniH3RjlrJ+AD21tYFDExdAr0kvg0xMURXLebj5fVDCQ4prsNjbp4o23EhPjDaoNVtjFZHjwZKP8Z9lMNb+Wf0v4X1XkGs9EA5+Eih2PXwgpMPDX2OMvmKsSJU/Y8BYcW30bfkpoQC2vJwfds2LSI9wdtAt2NgrZdA9wj3E3HgpamoL07svcZ96XsP66ynfZy2QdmbsUmxpS/YsZQ1Tf7woRbDF/NKcS45hm6Mx4GxcK/zV+H9lXLhAVSdxIH91bXWPex4OtQngfZ/bwvJyNZdiZWf0yb7U1Yrrw+sRxXH6B3QQXnCb6AU2EvroAu94MeX8lHtQN2dH4HDh87I3aDB9yabOolEP7Qp3UYhqXcRRrHMi3ykKXeYkzQyTYtkna+zrvOVeZcbhk0zSBK9Sh9tbM99fMZ6tXLBJ8a8ee0fStA/qygFicjMGH9IP/gxF12J/XXAMIp5w0A9+9+wR8tI46wftb4sPZY+g229Ys3xYsLqpQr998Wg9Dbzr0CzFtGSBBAbYdik0e4NWACLBxboCKiFgvARIRBv1G2DYtzU7j1JZ/WBR8WlSX8KQTmDV7oPsY4o0G6Mp3mbrkYHrANoFMlI4GKo5voo3Z+7TH1Bf5Xu69mg7GLMp5o3UOfWhfPdKrhsXRFQTWuH0pc2Ea5tV/x893n5xtzHR5gDJY91Qnn7OerAuanwsobnd+ew68rAkZfHUfdIfeWqK02NZRE/ju9CjqGT5ag71nNkHGmv/hi25y5wLBy5dHrhMnsDZzrfD+3LhZf+koa4nKaYF7FA72Nm//ID+El7Uy5f2ZMLybHWrMgdMO237z0j24+V9eiALgfOmC+8OwygB/Ej7wHqWXWwv3a/sHbsL98n9i1xgPoO8cqHreDXRjsCLxBZOuIVV6q2+FIN5NntAJyw96ns4PrpuX98sMy7DO8Bxs3fL9hdXwdOnOsPhZE+xMrLfUF/+Au86oiGu17bvK252zBqey0bGr995l5vo7el53220Ed9s8CcuuW5rR/MzUL51C3Xt/GShdxqwmLjt/VQfTO9pQX7a6R8BKc0s4pUcQAAEABJREFUvUqZo8aVabmoeMk05TjtCRZFghNAOXZn1L2QtfO88itHOxRoi5IhkKd5puUheRMyXu3ymu180HeHbx5jxXdNV/vMratvM6fKJ8mzfMcB3zx5Zthw4Nzge6+89kXghNUPZdryrW5v4hpeu0HlLZimjxXfKeXKKblGMBEh0kbdpHGvcDPsaacnOt6ic4gtsFB3XyTB0pdYoNNGjS/zfdzf3cM/IdoRhxAqVo9W8hAdHnKHUXvk1MNNa2BmIdnT6NA2TFAwgcEHT5+igwkdhDp14jN589LDQ7V/H+bx4SEeHh/j4cPD0G+eql4myukxkBp80oRwsmmDibYWFrVlmUvWuOjqFVf21KcoJPQWlZ9RZRWf2IgB7WqfHQ936KVOhfvSTx39lsXD42M8PqDz4w/kf4iHH36IHz58iA8/jPT9w4cocOFmH+/vP4S/ovPw+EM8io9/i4+PQLrjb5QV/haPyCl8+AHZH+LxETwQhz7slPbuCndxd3cXM1hmbTFHX3p0xk07mDf1HolBGaXYf8qWLAKdsuLjsvAeGffzXSzESwb2yZwiOzVBF0vHB2bsDGhvnkkjw5cjGhni8dpybJzcUy/THdcmk2eF3eGh9TIK34WXzAsHH3kd741b9iuYbcyNC4v3Co68HIGvh3j58sJF3Es8e8HFRUddJkm3Dfzk5uUEd7KzmZ2Am7eTvdqkMfVdab82OxYLNzwvSMx34YnAYo1DCj10k6vFsPzzglqAeMlCW7pFFVY+5MJegdpKqPjVTqRa9limHhN2LeDX5eO0RTFyEILAy7YxHdnwPRQc6gLva7xwCfdC/MiFkBusL4krm23R7dNlN2wv/bSLf+/qwIWe/a9FTltgmwO2GcCm2ktov3c4kV/rEQvkhY1+2Kc0jTpgNo6u6Hui/MSYFkV3X5BdlOWvxZMqmRlCXy3ob2DCnyZoLyyR0KkvMc09Jsuw2YQvZuqbDRnQzAgDG2OClok6ZrTKpznG6QyMCexaY2Xe93AqXzvTlwK80teDzQlZgnFWXKFV3qnse8A/D/ipOJFvG7SJvOEnVCDOE8/BZkYAHDzlvQ49dcnCN3mS6VN/kxM+k/RVQk+Z0Yk9gBmkitRDPQe/Y2CLNl+gXOpcrXzS1ZCZwJaEZVV0fZCLXjzJGU8i34ZNv/cFamSeNX1ZE6YLZhKxp5C/DPZUOPZNLoa8JY8Rr7E3P8nb0TLLN5JK5kGKr9L42jIv4X5ZwO8W0MnXD1OfQzyBFrCn/ce/V/zd9WR1fjCfMNutCRlDesILyUVQWJR1Dye7mrW6TBmuVtl+o9H/yGCHa1Kh5izzlHbkKSCrXmCYc47vjpU5ekXpeYqrrtQvnaXv6pUaKESgnwb0h5gWr05bKVWmlFDJepB4DdpLjBxjN2A8giRBcgNGpJELmNKxg8G7xs0rN29D8jdPqpuX1zYyjNsb10D3DL/FOvAUT3wgYvzpyReJL3yI88wa+1I4XtdT0+Sz7joe2nAcKLGtLxOsv651Bex/8cVMkzTcDD18Eetzjxk/m++XmJcFnSbVxI4wElxrCrzInsCFAal1kzLjMF75a96Qb4bdFcav2CfaNQMOdNFuxK65suFGJZrmyn/rYUFx0QjBPMuFcZy7SuldjLFBakvGEeqzWUycYOwblEwlEam2GB3m1c6XDHJitx2IJDRspuAstlFW0e2BLEIlUNT5dmLuOUcu+PqqTYVlxcSjZdTey/4StkcrEJ6U7cHmdpC3N0H0TSiWFojJDVN01pDOWlLjzpj3ZYm+9CrnQX1rDTuMMUZ66QeldCgCj0o1+cwEWxbkJpGIFOrwFiVHZkFCcaGNcYg0AaRXkN8pf4Pqy+hTUhbwUG1rP5Q64sSI/F8FbY+Y4rX/t6hMHvQIF8uY+rBb0qhotNMyw5+aN+XF6EGecuWxTOgLnmGcu64B44yysuZekGILeW2j5Yi33CgcI4y2lLc1xTRgJuJTtn+Bui4c2Q8GDlywDHiuHGC9qDX5QN3zBnyfSWjflTNGeRt/GyNKMbqS0DcEfu3aUDANj5sKUZkAAXXLBvQDq4wM+OShReTtCVPGR8s+1UN9VtaytfRFb884rHMnPjCs8yQvyNrT/W/090h/X7FuZ+rDxle87jucO7XTRUXKkLSNdt8P6Aaf5073MGV4nvVc628t+CG3H34Xtksg1/fD12N4eXWwret4DN2UoU7KKz3QaazlKx8iAOuQZxlGuqqV+LxwTic2HZgob7gH2Mrz/4JeWOveAhsQEFZhlzHlFBPzbqDXh13Tfg62nX3yQJN7gb3eoIhKYICicoz8dqUW3WL3J8d/nyNS54/jpc47PyOjy3GEJIaDai/tWHwwSVfWXWXe2pGiCvJa5/YbukfedVb2U2nls/86b+UTJRN/POCH5YP6JPDir8a13l0O9W74cmTP9p2QS0v9Rb+pOtYV1Ls9tx9JH8kXK35/we/O4PWdZuUcdRk+on9sflK6qrd5gvzqG3UvrAm6uHKUpy2+gXOZsa9ymbFO9mWO8YKUDNYEHDTj6VAXyIQ1iBf5/gMlbgvSRD2asQ3GW4kbThLETbdwA/AQ3Mu5MigwgMTpB0gYSMdbXRrpTWBSksR7Thy0l3BDdCO0j74Mt4RDhwYq1XyIliU3KS+U82f03gHUfONQZdWnOBN1btHg20F+8U3Ux8bzhrv7+/Bgdg+9v3/g8uYh7h/uBzUtHkf+w8NDfAAPXPqIO+tsl233XLjdoi6V4H18fIzHj+JjfPwIHj/G44/A/AfyoR+Q/wH6SPrB/+GNi6gH4o9S0h+MPzyg02P4h8Ef0O8Ove5oewb388LF0H3cwXO33EdflnDsApumQ4ftprnHPbwPyqKtj+oBfUT+A/Xu6wJrZozuC/f0bbT1UBdg8n/8+FN8/Okj+DE+cpn1yOXVA5dcD1x63XG47egx9RldqKP8j4/x8Ljh4UPc04Z27xyMEr8KR5gJcGaxOPFSdWLDONVEZhF3UjKRj1Anud988dtWT89/Xr+5ZNoLES89jiwY8n21jpMf6uT/wuH+6YnD/mfgt6Y+/x6fxW+f4rdfP9U3mD79+mv8An795Zf47Rfyf/kV+mt8+vWX+OWXfxc+kf/p02/jm1rGf/uV/E/xCd5fif/6CV7wG/jl06cQxn9Dxqet3i/E/dVB8RsyxO+/fw7xBzr+4Ub2wssGC9eBT1s8sKwsTCsL38CZhehUlw32uXjYbE9sdF7wXLDhhQWMlTmuP9jXeC0yLEq1+SkTux5L7iGu3wRyMdtwhEfUwql8FjcPMgfq1Fix4J3MQ876ggzr8Qm2i7XYFzvbfg+XJjcUdTqjE3vIYMlwtQjd4ppBXuDETOPKIlr09SGDqZtqI8nzvB20BiWDNMccFLDtN+DFbehUbyXwUYcFujYh+0l/5VdGqCXNmravR+yzww3AfJpgScf4REruqPj6JN9dtIicRjZQCz7a50kRChNGpjl1YNUmoplzY5RNBBUssC/IualrrrjNuo3Trc38DfEiIlk/eA5VPMBwI2Afkcz+fnkLfNBPay3XF6/Aby7AtrPWJTRPUgKyB44UtDOee943FIXdWPUdN+lqCz+6APMrjSGUwkBeq480SerLs6LPgbXiCnz+AMx/BXPOPlNHo0pIEqXfiCr5OLD5GIIhpRXMzpN+wEZctgJdZvBC2O1MnqBBqvz2YZ6o0ajIKCWqGFyQEhLmFqkHDRJQptpHL4bKUJB1YOOVFJKxHiACi5mB/AEywvaicir17kGDtzlWB4Tb3Js4JfS72npHK0k7aHN9jnapUzlbqu3issSYapQbjJNLfg5m1DuyPr08f+GSh/3jSRAv+mfljU+Rn8e3S/EJ9w6/Feue8qX2luf6DylO+jd+Nuha38RcuaRzHRD7ukfL4ctoX3osy8zex5mCPds9cOLcknQ0UbTGSV9lD9QnxdWHGb9aO6ocTh3POJ/kG62+IoSAJAOxtlEKU5BVbdleI0cQh+CGpGGHZdgJ/hrnRqZxSQED6s2SSg92xBDJSCL2NTljkSA0am9grpMIy2GO4s2KRbVVhUNolZkeyXoiPa5Z1ms8riXEmwkowZjMiT4TsE3jgoYJWeg96wzpGanzkiWMpwqh71VU+GMKKK/QY3xQmtHpr7Df1YaKwhr+ME4S9TF7xPenhgTyQDTtXlL8LUPdp0xe/BQoGH8Yqwp1CCXWEhH1Y2xHZbAYQGWGGKxftB4WvMNevSgPdGjwFoiHIP3/S3Ct3JD0LmmrA6lzppC9TLS373zZ43udPW3Zyrw6cK6sMw5rgOu6c6p4qnvJuw41t3Zsawcq4BEy2SQ0+JE4+TBbjQgGdQ+qF0o+oPS85NpRFxGcZf320MBX1opjuEbUmcLzBPObIUXoa0ATTMxTfXrW+LekURFjON1zqm3q++vKJZOzl2uc52DTlsNuFwoINYAsme7pyTrkO9HVn7HtbmPf14bto37KlujsOcc10T8x4W8b1Nmas6vrp6hvqXP29twu5P3iuRYe+ceFu2fxG3A2//z5M+fyV/gbBbeylXPkXLxy1vKcqw1KMexS49WGzcwbfb+w5wHG5/ac4Pif2ONdvw+s5eJ0XMeZGr0P+xgydgfO4H6L3rZF9Q8dzDvyIayoPw9S+8NLHDkH1xhsfmZb76EdL5wr65xY6/gl9m9gWSa//umHqJ6jzuqPD58L9Iy05Rd6N3yHUxj+WHlSzrHKGHhXZvkVuywofqQs21KHXZYy9O3a0/Z2pfAPvgsfeq4MxSVW8uVVxo7Bg8/C77gIZRWvti97v0Sdv7Q38/QErQsc3iuct47Thf22fBr/k+qDfjBe70DwHYHjU2nGR/pSe/0z+/lXxgXgN9bb595RWdc83jeJK7vAudCz6tAf+9D+SZ+hnfIV9PTd7BuYT7/UebeBfb7CNUM7bTzaS2j7nSeXeYmFTaluAHHuxiRtmbVZM3tZiYhv3Ntaybnz8oqrcBTXSeBl+aAeEZYzn5U28heoctukvNXyMZ5DSEI2UG6gX9XS3ukzDn5GjwsvoytwANGweBoVEpmJfPszLm56LUrTtG2uDQ6agA3vQTpGc9JfbilWqzTydkr0r8MuT1pcyIXuzn5i0M9MMgdvh2mmEFx2eQovLzzMLV6YCC40ut+gmeZwIRUeBq6UcUwOFDWWxCeQXHx44Bg8veot26/FzciaubzpyxIzftAXKFjIX2jrnoOktHQwLrBZX3pM0xyLdO7R8ZmxeGvHju/0yAbkRYfeh9y+LNEXQLpXPnVbRo1J9kjz5iU6mOtC6D7uuezxwuj6DakPXBhx+bVUH3rMtLEsM3x3hQf1Vn8un4ZvL/h3Z7xFatgYP/gri9MKLozFyljsC6XjcWRh+AqO3PB//fo1vh7f4oWyA3neBr+wcNciwGKw/8re5z//YIP5Mz59hn76PX79/ff47bffCr/8xuUNlz+/Qj9xESTGr7eN/N9++chrk+AAABAASURBVC1+hfdXf0XPX30zDn6Dv/KJ//pveHb8+m8ulgDpf8v/71/i31z+/Pvf/yf+53/+3/j3//s/8e//+Z/49d/wwPvp06/o9qn+ppKb3hc2TBc0L1xqwdLvASstYWVBO/IptYvbC3Z4iSOLkzbTl8uW+FwX+JpjmIkfUGC5fMqsrzj64sLlxoHF0G9KaWcX3QIL4rDlkUWUdr7yKbmohfUpntnQ3RCv3zbipenA2BwYB+WImpfovVPz/HTGbzLZzycu4j5xYfbExZxf6z36a25egJWsFzaGZ/ASL5X/MvSo+Ff6z/iz8XrgeYEeWJztH93cgvP7W2CKKHsQGRQXpMZlW08wMOEEKqdKXIfw1K1ei+Rg1hKbAhgqnOmnWKFjc6dtFmieVf7NI81piiaiLEmizBaPRnvCtGgwjGA7OzwkXFhjvfSj6WJIn/WwTkOOGW+R1yRKEn+vp+V2L9VDmAHfm1CVeNgwqHFmlXcc1KnSbJ6u/+tWrp5Jr8U3shDFMLDmU0K86luPzDEaPi2Gkr/S74sHnptf47mQX7ahjgFJaiSxIlmu6IB1xnlQawW+7jdv9M0D82ElvTInahyRp8wBxNRhBuWIvg3oRIZ81b4s1LVRo5iQUnqNHcuujfgNWpK+ojNmAxN5O9qU0Rr51nN9pix7wjuBBhL/qVAWDvhEaxGNeApk9Ko3xTjkS1uka0U28oxnXF9spwz3tExoBm0M0MBtJG5/tm5XFtWudf5zvMEnaMc+dfok0CnBaA+RuxAyqj8NfrDrOyX7CvvftGHpcyzzzAc39/UByiMfWAx8iIcPP9Q3bh8efgj3tDsuaO7Y5+7Yz+a7Bz7IuI9Km0fZzD6o3IZ+LTNaDqAVgVE2bJ3HvUYeT7iwFQF+7dzZI5Uz9Xnsg8jL7PQ/C3QHCn+ryjwMY54aK1gWWVEftzHjNIWARM6OKbLaIe2YNtq7NjQkJBUpRapP8kgjhMgIdI/5M+IwEYGPsckdOLlxyxJhouLkF23wN6qRoIrPEp9buSUtSW2AwSxIKQJtI11yMq4yKnd7wFr+ah+Rk4VWft2p0MvPp5j6Anq0SeR1LKkeNLQJGySzhejU7fjkwBIdGc6hTGxb7Qx+boHLTq4FA+a75kDxDwL7y1gZ3ts0S07SXg9fzKsvVY31hYrKq8q0QA5P5cDwPmyCN0IVuD1TCc5XdQ5g/VxdP684xUrZe+wvo+7fF+qM9R3JpQ/tuyYCX+54EUEn20Ihyik1AgzUSWjav1eQo8mq3uAnpzEMU4Y2cL7s0B7GtdPUe81tqWndqJqk+h7Mt7zPU8ycdWfHjDF0naj1gzYY/Kh4o70dQTwBc0beJqU943WmIp2W70Bm0sbwDfzhtlxZoHTCBNc+moE9CKieqEGMsGVTg0TJxxZmblBE9ZOIVJ+4sM86Pgffu4hjzI0b0kb9RGLFlNlINVLGy7/z1Qbobn/TfKrvYcV3qg3O3/4pi5cvX8LzdeHPL2H6hTLP3p4d3UdNW/5EuX8y4+nzn/HkxTvn8Cfw5s9akDZPns9Pf3AeBvICZXu2tH/qcLbjKIaF6JVPEjehbALPK2X+4dvu6e7tK/F1/8aJlzm8KxzAS33Lnn5xBv8Cnp+f6qxb51XOvEW3vDoDk1fn4J33y/P4FgrpsgMf0GoL4XlDWudrxuiywf7Yryrj7GG9AjKU7dnY9wFxRFflFDijSI/UEVWn+vCVDzU4r6Nn6YuOUv9Ehx+ai1te22fGlg+WCW/stmKnsrtt7H3hjO8ljWduy09coJUMeE0LL2UOnMkH3zFsr85X1JVXnpV2CtwXVNr6bJyOGQsW4Qy4OYDP8fay5ILNjO9zyJFPfLhPrAXOz3m+rgkT+Zk9kvyeGfL0pY91gLWg8546g+4+DI9yYvthatG27YPtBFl5xtWRNdOzp+voAHzmX3FhCoJNd/uk/vbd+GpfgXHz7ZPIs5OMSh7szTgzoYuSd6WlJOqQh5bYYjSkMHIp5bCAIkSCfjPLG9EWyVNAXgN8N2KQRUeqFMMXpbqVXAwKI61cEbhNsd0IGXogZ8tDO9S8ahalCJXK4AiRutBLHShpFpMNoxK8bi5O3pKNXAIFSDZyvoQbzxXwvwklph5btvWsLn3FPig7daPbKsTUEyyxcDgc3/R5qPgykzdP0fsCpBM2bwWetahXf7Z+tuxYjN6VLVvsG4ZyJmRMvceEU3owkU5L58JkwamX6PMSM23N8HU3HCD1EFKUur1Rn7Ya8QmdW9JWAxll0dh+xmiMBEWR8AWayTTKtMvrGBYnPLbjQdgLodlDceEevdAPvRKdkr4Vv8IQntZrGerWpx6dPvVlhs6xQBcuj+65KHpAlgfxulzym0mPj1HfjIJ+3H+N7se/xU8//jjwN+jHHR/j48efONB/3PA4vrn004/x83/9I37++R/x00/U/fi38NtLPyHn73//e/z9HwD6499/jL/97W/x8OFD4RH6ww8/xI+0Jf4G/Ui5+Bt15RU//O2HkE98+OFD3FHvw92HEHcf7qB3cXe3Yb7DTvMVfe6M/4AHi8Z4SXNivFqPOpQY134gC+STV3zymIedE5unB9Scovce0wz6jO9IeySyERj+MLIQ2qh6WT7actBMeIkngInAOoBDeBlXGyefbri476hLKj/JcDO6PRxSkxXQZ8G1y7nrZZUbmZuQm/8nLuOe+PTHr/X6Fd769Ox5XPC4aRS4eHpxY+XyRz7rC3ndYKRunhfWzqvatOrSYJsDZGxBnh0ROuhWgMLaxr76yRqLVhXAEYnNExtP2jYzstCixqi4qEn/XeDHgr4izQKMVzHWZJNXIMM4MrNAGtpBMoZZ8slzPolK72vWdlBng621yksL+m4/4di6hG7UUd8smWTnK4K4zQ+oG3PdzQ1U3l4ObYkeyFA3scu7yoBnxJVjbfsMLYJdqv+D+lyxk7iwAZb+fnopONzU37uScqn34mWgYNxfxJbnochPEz3UeHn4/OWJQyXwwAOegZ9Q6ivCA5T0pep/rcOIfuVBbLwAceGnLjjM5Wa/LfV5saEn1T27yWQhTgybtBx0zyNVBm5WuCLhJ5tnwm+qQDxA5THnXBenKeM9yu/ILyqfdZjLyXgESNZs203zK06KQHNB1oaE7piIN7CnN0qFkkGlVE7Kd4scdeCzNwPxlz9lu9yLG5G3SNu4he0W9jZztEeeTaZ9FXsd41eMOrUPTqx/yxTzsrzifol7PrB5ZB95eHxkf/g+6le+4Xt4eIzah6SPD7WPWHb/cB8zsuZpidrDHBf1U0HgDHL+4UYsHXg60+FC4sIZyylADlwZvaOfctQR2pc5xj7Yw/mqL2Tr9H8CDSTmbtRt0Iwqi29/kiwBY8WGzZQxxYSemVO1bfs7iidaFC2erDbICFpCjoG8GlDizIc6i9EvOkmwk2BfNzY++yrsN7VuAlIb8pA+QqM9g3neA7jfDOx1S84uQTZRaSKEIacyxkMdBCnV3KQijhFiLByT8z7P2bfOvICY9qJjdW3iJcNxLK2Uj5xBxhONyXkXaM+2XrG3JXV9oReu0djvek4ts1HxKmrIZxg0P2ggqxS1vTunK8ihJ7YDQU3ri2LbHiN9fVabsNKecvwTEzWG9LvO1Nhg0Ev4a3M7Kg+dV+xxYX28YJsLcQbdgD7ogmyepGkNpSpOO/aRHBpFpWuEOMEeZc3didQeYBohcMfqtzwTPjsxX3bot4mBnCPC+Sh1Hx6S0EA9gGnzLXd+3XP+WvwwkvlW8xe5WXokLvSKIFU6OAcF81wZhaWPudrnmDwLbFg4w7pm3LNmDDyEa47n2mpzph68HfiuU7I8C4NKd9qnX+pMDyRROhCjJFSp7FZpkpXI6NRJYDm54Y/mx5RElQTI4Im7kItdLoxpnXEY/7XGnvOEcc5xpj3DeF5TZp3n0c125mmu8+TCefZ+wwPUM/M9Z917zr6Vz1nefs/QB87Clj/88CGk8lmn+KhbdK9rffBAevBS52HAevJWXfLuwR1rtbhnXb7nvWyZl5jmsYbW2GQffqT+jHXvS/Rlg2n2Ccdh2N96b8fUPg/b1gg4HNiUUDbEojtlLfHcsJLWflcwZ1Y+nF2Lnsa3ZZg/Yy6t4TlRXKy38ex/2qHO136jCHjGHd+SOZQMzy3Wu4L2T1zC2I4XRHU29iKoPqz1MmsDZynPRZZfv6nEeV596NXuPvgJ09Z5jW9UX7wo46ypHtYVXjiJlYuhlbObbRcvdfb8IzoYH/yH8NtS9b5Amztv0fXIurOGl1mmX9eOC+vKOVbXHWx0AfZZKobOjTFuMTO2c31Qcx9+aGO8LzPj3WNmv56X+7ifN+CX+qfz9QG/0X/8zZl5wTemjrws0f/xccPCrMJm6koMHUkQzqX7hQVXXc+OO2UXLo601QU7CeO3yOPxhCEO727iX9MO1qUMwiChIU3SGJE3oTGYAJfNAslaJNBauvOqHLVV8OKiAFaVRP6KoubXQsBK4EQYmDDQLZL0Jheyix6UDNrjWcmL7RXUurKqrnI7C6NI6BXUhWEw8rSWIHoNynaRL0zosg1gp25n4pesfSGAmWBvEAsvPJn0hcUg36GbZnMYDaU+SZTWsQ9zA+MTJwcpJashuCWPEBRcKaxlY2hVqYcM1CuyjdCI19MGrqicerRUNoDmhr0Zcom2SPs89ehTRl24NDRMQKmBE0R8C7IICfCUwVZq6tQ4soc7+m1xy4yG/Om7oIxygqwbEnlAvbQp0LbCBVv4K2w1OVnInZA1MVncpX/zwM6m6q/Rffz4GB9//Knwk/TvH+PjTx/j8eOP4GP8KO+GB+o8PH6In376O5c//4qfuAD6+PHv8A1e6//j55/jX//8r/jXz/8s/N0LJNqwrcePH+PvP/1U+f/673/GP/71c/z8Dy6SoP/4B/xiq/cP6N+R9Y+ffo5/UMd6Az/H33/+ibZ/Rocd/6z4T+bDb5s/0la1ie4Pjw/xwKfP2mFmcZpZtGY2tr7hHvrgrwbKK4X3HrstLmocQuqwscy8/IgFOrBMcyzzHJ36M3EXSe378Dhehj7Wr+xhQ3T5ETtcYT48Hx4f4gMXdNYbv3q4xB2ylPFYtn5kg38o3V1cF3SZ72faH1iWOWx/ps5snHk+9x5z7+UnHjrcTNwwjlwA7BuU1E2hvrLJ+nRxswNS84UL6fH4UpcAnz59ik+//Vq/mlf0N9Of4rN5xD9/Js6F0+cNXiAYL/r75/q0x43uwIZ3YPN2w3HDVS83MC8fdqjnejrWpuwiXjpRx817ZR0/sbGdvJzZgUw3+BUe6bE2/cNY7+Uxf8+Dvq717AmkbcO6R3gPbLz1rRWo+h3I81tcHt4vbDbrts6embcEbMyEJuKa/oo1Lpstr7R4TrV5BTKoyOynrpHkISDfhI2XVW4UKcd1b6Suz2vbbIB+9dm/aXNAh/qUCfscv77EVy786n8M5MLmCxjx56jDi2W4Ug92AAAQAElEQVR8MuZ4PfkpIZ8Ofgb1qSJpP5WryyF4/Lp54etT1f3yMmjJ4TB05HCl71w8/Kpv7Xmsd3Z3R61eqk/HWdjSdOusrXlFku9inuTXPkS6JZwiWFHbXreZgHUC7RvUAbUvcaVJ3P3pilE/AqpcEOhTQP+RVK7y34M6CYqJB/0jMM6MGHXd93dQitR8h0Y2QEbuQI8kV0C+DdUAdb4twTNol/xigQ5FiOwZO0V4lh1z6EOcSHW5KFVe97NK1IOdCzqEbDWxNzF156I8sWlnj5Qm6bCd8aBeeKc3QF7LjCn7qE96hBZkRI13yUn4FQKCH0jp4MsXe/mFM9Wl/AudKGs5+JXrxZU65K1O6BnwpY8SR4w6Sb4I4mT/RZBX9bJ0apnhS87Ys5O8fu3PlDaSiAOMZ2zyRxstLL42Yj9I0INaGqSOolSMcdgYILchSzY5OaD8PS+3PlKiuCL7o2y4J6CJnMKu55YOKMUV1EWUT+Fp1zXHdRG4rq61nrL2Sl13WHuPrKEH1tMTsM7oexvaZYmuB0OKnmjGvLm4OrL2yW970gHWVtc4gdyxT211rCfQrQT6uJFvcoCW6Aih2uMxapC9x0cZ3Mgzr1CZ5O2hEWk51it8tb7hTbp894biGIFZq7/fqFMZ9dh0uGnkJhrf+6lqPhLZUIJVak6gt5dRq3SHflbxs9Z9lWilLUVxJMo2JG5Z+OSlXiRrTUfGyKdNBjIFfS9K3LLb9xFGhn6NZ9lQBnISute5pcNWyN7ad/5OnGWmnjGwzzHXYaS0HYHexGP/aZXOxvoiD30s/6Ht4mg8QUKqKSMgSdD9iBZR40ifrE4RnAixvoTUtT8YzR56JvBcI2xrvTlXndiLnR/mI5luJmsFfehT9BlwdvP8dsf57q4uYT7wws0HnNvZ8B7qZUyd5zm/3nM29dxYeHiID+DuBqZv8bidJR85c17hh8EPnC83PN6UPTw8xt3DAzo8gPuC+nXeT/rSY0Hfpc9R4Dzq2fQN0NHz9P3DQ3iWfXikHfCI3IdH4tIHyx7rw2h57ujjzHn7CtrowjaB44Hhwp8aAuw+hsOzhWAUas0wPnBdO/Bb54M+7LgUXEPM55ziHlKylGkDIBl73IEYoWUk6ZaJClnxifjU8UfQscWMjtpnnpboyxL17pvwUt2n9X13dM+Qr09T+L5WoO5MX+dpHmd7Ll1mUGOOXbSNY32HzWZtJK+YFvjFPVQsNVZ31LWOdObDkBl9Om109ekT+rcBOpg7LLvBRL9aT+ZdLyykF/q5zEuIaR75vXf6C5C79CW6oD378sozjfaYXAncmzv8hXxblpwbsvLQbNOHyk6bePODEzDiDDFj7eA5ljCQXWuWlwueQZ1zSX7UpDZiShjf8T6953+HFqsPlPu2eChjo37aXQroYNwCVxwHu3hoYQlG86reeH4D5JtHEYEEz2/C1n615WKD7F2mNSbKG8aepimmaQETztuwZQ58I3DLyAwYCkk8s5PMGM5jXGwyLI9b/gZvi6knC1yHgmWOSfQ5Wu8DyIz6ufCi5y0uL0ccFk7gbD8c0CrPerZ6Gr9gOQCPfGf6PUDeVqc2IPjNd+H9v8GwIe7k2AAv6lYXE+TQIXrYIGKKmtg4byZaCXhQJy4cglYgLXloSlFQMTp8o16SJdg+qLRWW6f6XVkPSFewONVLHLReQt1A8Oyk6sDeNhSJBsQx/NpzxaZrHKhT4KB0wK7iRN4ZRmGdYFIkAkXfaCZ93PIHj1wjJl9S1pJnAyM7UMtuRjLufeksRmKOzribduErTEnZHDML1MwlTGexmPCJhNZiME/UWQrzssA74n15pSP/Pu7ZeBY2zLqkYVEc9IF8FkLlczs93wL+jj5LoceyvMJ8ee+WJcQMnTttMs6lFzaRTtAJfXfU5j0hh7w+L8icq28uvG5qboCPf+My6A3Y+GoThLK43z/chbovy1z1F/R08X54pJwFf8ihv2yq93e0gd2Wwoirq3XVryNjmufowAFZj0d86y1O5AkvB/QH49ILvlHfkJSCFfj1Ur9R9O9//xL+Lad///JLDPyfjY78X+tX8n6LT1Bheqf+Op8y/HbSkZcA5R59OQAvzy/x7KWRv64nuEjym0vmj4ugNbykGl8j/lrfMvnKBYN/k8oLJb+l9MylQ8HLicITF07P8fRFPHGBBfXrup+NfyYt/QL9Es/Pg/f56Tn8xst+iVEU3eqSBOo3pcYFlXXgRV7Vff4atv2iDtW2Zc/xRLwuTOB7KnyOzxsd6Sd0VI+38KJlyEUOMupXAesTp9H3/XLqdZ04hutE7S1sgDV+zO/LhnANM+7ayAsOSwix1+c2fYtkZix9jhnfeY+FvGWiDF+f+xTla71HJ93J7wtxYXqn7Dtu9HmzobdM3BI0m2TVIBgbC4gxMwaSdUZYlj6az1EWpgvWMWW+8cHjs3JtDz7TV5CHEoRrzg3HkOHzslnKeFKncMP5vrbtyVu2t27Z/hwXX4YBw1AsLZN9GH2hZuSNTOuThLRCYgMi70Ib6TGMbCQk/yI+skdPbp/UKB0a63VLdVETczckzkJ01DcO6E+AC/vayH+VCCsBnmsZ/ZYXrNsed2EPcp0psG/7oiQuGEZJddFBu6VOj+hE+pQxfAz/Iu5LQIY/1rjUi+nKZfG6fVp6Zv91b3Pvl0POYU9j6DcqOzpvYKl8udv7sjFWwc2jOn7hbEnEwJyrFwtEI3DrffXkOi6wXQUoVQTtDOpTwCIjtkA4+7hpMkgTEI09lY49x/nmNU3hTVsqAqx6LUBWBS0y4DgWkDm0pU7Fi5HHSNNTpBgP5suAkZoLjI+00tQw0Oymi+2QY9XRARK34VX/C/4hVubIav+kjOOFs8+wLVKxs3ZRRSWfkfkGm5Y2R/S1IaoOhXgSp1rZlig84zn4lUrWVcCWJqvKb1nN01kAJog613EuKMp82m2iXUQyvAkvE65q7g+yiVYJlGAfIaOp8Sx1yPsmVOVRNzlbhpBJ+9HJshtUGznHpBdtShs13+Azr0AHy6eqSfpNmepGYLON33l1or5z98L7DCW29grqllzKvJT7T1A3P6QofnR8FWIMQXQaLaqJy+HE+eXwDi/h2aDOEvjIbVuvMhGCuJJjH+ijgay/DGXSpo9nuL8lA+faI22M67Ttd1nrUMfkOZDE4W2ZDPFAYkDriZYZ1i3/IN6ySsOyiboNTOyphXliD14GZujcic/Rlx7dvXVH9mjoVEBey7y23dJ4f33/Um+x13W/No3M2Txoye8Tek7I3WSXHGWVZSJcs8hL+kbCZMF+ZE4xQCk86upaLVX2TJvzMtOPJeYF1KXEHDNnXc+u954v7uZY5uUGnONJz32Jjm4FZI/21EngL/iQ40yMuU2MNBH8h3gpSlRKvjyWld+b5ox7YS+S07VONtEyy56jrUbfMuzPSCe2Ja0N4fPit+MTHT0XMM29xmzqveoEPC3hT+RwFur2RXsxfo6/fAv1zH/t/xz3vNv4HnHHZV+9A/A+cM97jh9k18UQ7wMLNjOvwHvEA5eHV/BB/R63fMKWE+3Y3o6GDgX0a5nV55aD2teeow+OY11cLZ3xm8O0cC7gFnH70yqREYaW7OP4Yn/F0ufYbWR8mXvU+M8zY7/BfvGOc4/Oy1+gZFSdJWZ4+gJ9A/xHP6MsZagXThIdI7xiis6ApANSSMZrQ9z+uKAMDCeiDAfiSSCHOE99awBW1h32K9yKMuM6WbkijGTVV7BWDkUHNjzhV2U9wAsXXJ10CKMCrRgSa3ccqaOrSAarEFgbBhfAFac+Av9I2oFPfusr+nz6fzgcuBg4heXyKVVQjTMA2qFU5UOrXQqu5cQxjM9XwFf85EhHHTpOesSpTTizKZxZqM9MtDN6uYmc6Pdl2/hrYYbPaoVdLrTsZSbda6L6ScS8v0BiHzleRXLYYFOr9rD1ZcfW/qXKdh5atN0djGA1U3bGp4smpnhFMCby2J6bW4GEIoYdKN3qyUuUjGHvFdusvhRziD0yPvVVPmzjNxkuvCCLFX2Felpf2L8dCBth78fGX7KQqdwjl0C1YSLb/u96DRmN/rQI7CZySNMQxPBfnliH594p3YU4Tq2Pate12rZPsFUY8kZfEVV5PpTeYuq9Fhv9Rn+44BcrBlvr01xaY2xWsfdFSvpSsFwo7y2Gtm/zXlMtyjfoZ+ZEHFzXAuL5yknvyi09JNs3od1qbqKn5XK37OH60ZcllmWOpMOOk3qe6dNZXuxUPnGlm/0sw78gGAjbKVAeMlbGycuNtzhsB6EXKJc6yPdwZ3tW1aYulm4aD3Vx9CEer3+b44d4IP7ABnG/wXjhJv+BDabKoTNYwMPdh/jw4UPcbfjw4S7uzLuDVvyOBXiOmUW7syBLZ6jxzjjPvUeClhm3m6g622v74GVU4evX+gqv+U6rwQ/nzdhgLAzIUzuxplw4mK7Ywq+6HplH0gP0xLw6FLg88e9XiZcRP7IeFl6O4d+rGXzYlMux0mMlDk7HlYvUweOvN3nR4+XQFy5n/ApuXRAh8ysXQS8vX7hQ+hMMOr498ycXP3/EZ39Hv34Xf6SfnsZFlBc+I25aPHEx9RRfuCwqcEH1hcul0c5L+LeZ6vIM/zg6J44n1vNT2ax8DZtcNui7F7y4fHVblrFkMAoDjVTLMSbkuKHf1WHjsT61e9SHOHQ8Poz0w4eHuH8Qd5SDurx8IH4PpAB+v2W37IcTfOLeXxHAH/RPD0qOaegLzkMGOQGaMKA+0Zg5YOw9Eh0rr/EUELpHcC2g3tbv1/5fsA3AR9Z30GcKb+qcWBY3WUg1iLKfD2GbZNLaXz4Hi3LokvK1vWCuU4n32EuBxgYrz10eUSrV8/rI3T7kvJkGpP/XoM5/hWtlGUhchaMsWQQyRzB+BZFac1jzayLar8LgfX0WI/2hd9hhBRd89nKzhltfWSOvWHkooUXoH8DzTkKzzmkZOaFok2cAbTHlaGvIGeOo7CuoMtwHbvQebRLf9K7i5EkYUn3eJojThLlF6kFKuoERH7pvaUoZbhPG6E4pgBxoAvsnqdKNTY0wE1MXmzEPzCZW/dv9+g2tFoqjYjAWxcOIqpHYpdDS3veNa5QMtSklqIF1Ii6kRpAL/dkzPXN2xmEiPvUlJuId1NhAOzbMW0zsj0uPaZlBp7uJXujLmu38u67btU4f48Aava/FngvcG+xv6dGwWqHX2aH58kJbIZAsT/MBSmPtJzDohfmvnIEVHVa47FNGTqDkkgUllwh5PCuMIavsJP4KeEiQRes+5W4+SBd70YptfBWX47zzk8C3qw+2DVwfk5pJnZbEhGlAx31aCRCsKwFxs05UkkeDu+RADWQREnwbaOaaidmu8YpYBbRdCG4ybMlYal8q1BnHuGB8cbFyLIpY75DioADrkRpT0wh5kuIngsSqJ3XdvnB2LfAOIV2h5Ru0MeiKfLhttxqjunGAuCGWNs7GzEN3uXmuzgAAEABJREFU879B22yNTVsmL/kTw9LCDy6TdI0LVH/v24t85e/+Q1mli0YUP2Xuq+ZPyTzYy4qO9twT5ZmnOWbmSWe+FG7TnJ86863mWaIXcpX516B922C81KP8hnTwsxFiBBLKiM13NB+TQwPGGfuemTenWrOxnus27yv1xQYZC7Ca598L9BKesXF8RPkDPEW1Pc29DnolXh8to2zgB7cCO8xcDnlx4Qei+xli4VJgmZeoMZixA2uONqk08VcKD3zzBs/Ed5xdPnBmkT54rt3id1D5lLtwTllou089hPHKQ849be9ylGHc89A469yHfH0Z9awrSjdlkX+/nYPks0/KvvIzvhNI1rSeffgOPuZ8a5kMXzKSEUncoTKVQbpyK8KDNL6b3wA7UW/oQ03i+R60W3nIK2o58WqLuMJzkzvhf9o5yS/IJwPAS7YdddeF9tqA7QvX20HRa5qiT0v0ZYn5BiMPWzIW845phpc87QnMV47QdmXXPtc4LI6joK52Zg5kTEyaiYpvQT4daZll5JbQ+N9/WE+GS7OgEIjTdTZXJ48OfybThQ5CGdxEmAts7EwYxFvmJHGzW9n8jK+8xOwHpBVZtYnLCwwOOB4QDUfZ4WBkNqwtB7Jp5MSEPLBoHnj5f3l54VNzXhh5SfEvfB/3tuChiVGJJxqGN/vqzmqKzlsm5JsAs/pD6C4LLwtFpenjoGdeSAALx4kXFV9m16MvL8/1B2df+ERdPYQXIEgo/e2HuKDYgcsPF54zi84ZuVcdMEIrdMZLJHQH6VvbENcxMnEybJSMrfYL6hcQmkQqyYNAisw3oTEHkhy0RC/Hx/5IL+iGARCZ4YTo81RO3JdlpGkz+Fmxgy9uvjhKq9+Mj/a2b+KEDU+8cB4EZb68lk8wnozqG73UhkaxGTH6ZL8GGtlgn8z4+5hsGZ14x/czO/WUGOMnIVcZVVRjf2EaF+wz/awhcMDhpREqsZSzOTjeJkpMYE0jWMy8V2z51CVQvZhGMYL3dpwcNoGlS4fxuNGVQsKePerfiKJ58tpr+WiMTsFEfNhIXTboH+Q3bNMSniHgtb59R6JjfKGvq7qaBzXPIofY9WRB1jIv9I325WU81+I9sZGuTCl6Sb1zwQOovTwPMeSZgqna1i8O+IBrQ4FLiqIcjr2E2P+3hJX57SdkjgE9CsfXRfHezY1LnsfHx/BX7grGCz/Gx8cfuRiirNIb/fgxPoK3vI/wPsZP//gp/vXPf8Z/i/+C/td/xX+B//5//iv+G/ov8N/kyyP81b1//fPn+Bd55v+T8n/8/FO1+fDBy4L7uOeC4P5uYb70cIHuc48dpqsfxSM/FwsPP8Qj8FtRH9iw3XzvKN9/bc7L/Znb/ju/8eXBgU9Plp0a3zaCpeJ3IV/J4LCx/42sxwds8fERO/xU+Omnn+PjT8axzeNHLtDQg7Zn6oiq//AQdRiA1mVa6fiBCxHgxdojlIuzh8e7uCd+/wBlbBwj4+o4oZvrlP2elh6mO7STrx1u0enTjK3mGduBjg2XeYoJ/2uZUDwhe3TWgE5+7/JNoW069pFeMd/HTP0dHXlTn5HRY5o3mF569B19QvaEn4OKJ2nKab/TlqhPihp5IAvo1AaoyHw0tHjz48TG+5kyW7YzYpzUnZnb1Aznm2kxVgYqGqjIDEMCc8q1y3ThxCXQd1BrmhcFt6DNmovIsK5ywFiXaKQ0g6foXzxgu1hXijbOaaQhhXrK/g5qEYBf9sJ3RGe0LXejGmDHVnJLdluwSiNy1+CW0iC62PawMrXJ4lnBaEX+w6N46nHDhE644U3GGKV6spd5vrBZ2y0m65PhGnZh3RxUW6GVdoRJFsSGcjsO0FMfXFg7APPB/8TBuaKPVH16jIRqAtHVNGKKmlbenij+agfbWAhjYuuknYGJdhO0QlAGS4Wxll8466yFC2v+kHfZNSg+EoPuTzuSgbqb3CYdmChLYWkjjzqwkpJ/gKz/HKqDPtBDcsM9kjwJpVf12URZZGQVP3mU7f3RmBfnDJ5snNHBtfEy2EZNK2FDiFmCaOmt1rn1yXz3N/9ejucbz6r7S7zn35WzkrCttdrXg5WkFKAc4KfuHOoZk9zOf3EzMvBXXfsPPOsWVs64a9imOsAVOWXJ2PW7tbXlWweIjhK4X/n1EVtNywLWQcO8HTsPEgKOIlc6Uj6t+aoDrWzr5rWfzTwlFKdVkNKKjkeSHrHikj97ZE8uMgbtphtxdQJRP8qjRqVb9c1sx11n0MbWm1jfJ/aCDs1MWVwWsedlfAuPd5cT/u8HZNZDUCRtJ/wTVFjvCrVttossQgm8Pl4zrvyOU0N3aJ96fcNimXc6h/qZL3KaotfetFH4Ux2S+plRXb22dRNxfcJv9Lia29URfVqvfeW7sF7IM2D+KFfrHThlXHWnTfXqS0bto9McuaCLetGfpFxoknjzc2GqiT2zZt2WsB/IaNLvQx1Elvyt2rtGKKqCnTqXMUPNbeOjr8TKLrK+9pXRMwMroaNPePSbW9CB4qnHqFrR94/SkTGbemdswbzEcgvPLsuy2Y/yZa4xl7+wje0ErfQuB746a3EmLsr56+H+Q3hx4/nLPM9gUs9zM20snGN26EfmVZl7Tcl54Hw3YL6Yl/tYbupm9WXadFyi+kIf7jk7ikpz/pL2br+mqIvGhgc1LLsNiN5Xvlh7IyltzABpY9fH1fzt0s1vTLp2Dsi743Q1t/N5gPMZ/qdfjnRGUf0RH0GLax3bYngZSv3vml0Ry2r00Wu9+fD+4l7BPCGbqmPgkz7tGJWVh47sKfrZKyy1THoDlELL0k45NyXkbaniwX6NSIPubZ7RxEXfAwjuDDdKaUjaIVYOL8/ZhUxeOrBWB1CwKLVkFNTOTXBASWIcyzEFMith5hV86mEcuWcGzK/sC1lRke5TSBnNhBtj6emg8hJ45CVPfIV+5VNrP3Uev4rgrwg8xR98Eu2nyM9+As3FygsXJ/sFxUpfVuSuLMwrg6NjnPjE+MQmu2+6xr1sefl6iGe/LbTh8HLg05hj+Gl6AVlHPg1fwZFLCvOO6Cc9oOvJONRN/UIfryDvwqfx9UKLbralftITl0MnZNWNMnruC6pOpRwvxo5eWBXfiTESF+zlIOywlnkbRc5Z4HYMLXV2PlLk19hA1c+4bTFyhMHHCBI3GDOPscGXEAf7JVb7tvXVunK0zKhLABYbF5Nl6bH0ztprxagNUtvWH+PlIqz6jhw3S/UYY3SKlbE5Fg5xdIzgOaMrHdZNXp08xk/LrDamjTbaNJ45hQvXwEKcBYhFZmHBMS/qcDJkRAwdWyVHPGiw+obfXIQ6kCeLfC3lwz46LJmJPBe8Am1bSjYBm/OUPcnv7LxSsipU3yrGw0pg8CbTCvSBTmZWnH4ph8XVfnQ2iE6/jF/blnfHJhZSofpEX4oyoFJ1OHM4lJq+bP2sCqVvw0Q59EG/yqffjp1z6IAvHPDRAz7quF4o29cG1IC9AQLt4kCEYTf5zNLTKI30X8vwwOeiPNHfljnGl/jtxqYtPJS5YGP60o3q0AammLDPhF0m7OMG8xY9prnjnwt8t5hIfwclgwsbLj7cNMclx4f4G5cZe9xLGcvuH+7ZWHeMDfLh4bF479g452WOLnqH0tep0+aCf/ZYyN/R5zmWeYJnjplNd164NHHjVD5xv5U05tkce52inXTVvY8FvetSiAuOuz2O/88VX8L6fsX2Hr3uORTccynz8MgFEBc9/u2owo8f40dB3sPjI5v+YxQvOt0X1OtDvMp44JLI/ksB+t59eIgPj0D64T5MP5B/z4XRPXT8Pao5ZuTZ7/mOuDqi9wwW+i3uofLvdCm952p7Jl52XYZNl6XHssyFe+TeUy4eoA/VV/Smv/fEzZOqzwJvThm4PciBSfdPHzF+tv2QeXKJ0+bP+DSFzh3XQ+fRyrr/Bv4KNBte7W04/vD/V1lUH6ENohymKEEe8ioDqqMXxsxhuvEiYvswIJcKo0DW74CeVO30yfyKDQm9gnqJEXaEcfnJfxNo8k3aBA1UPT6968zDro9vSNq49rvsR9/+A3Ud3qFtFb/Taz+/pwOMqLFp3DZK5rvg6iw0mGM2RKnTzmjOfwJ8Cf7XoIxbpj3tuG35KOJYsmHTNfIZS56oRoEs1U7WethYPyawFJjLzJcFW+OkwxesaxNQBCBPATcgn3DDS0vyMxZyMUzhWL3CSUCJOgh4y14IWTknXjhbFejAxTT02ii8NYZFh4wGaYxKy+QJ9BVeWsfc6+G6bjwofwsqpr38a8Axgu2JkRoV9jj59LhUJKqJKKkYdAskPSsX2B8PnOH8APGFc6ZnUFEfZnGe8VdyK759UOG5bYV/n/++mAjT7pX+6u7heIwTZ8oLZxyaotGMTn97TuwHgnFlfB3nacJGzY4LuuJ8ZE/MxFZbGRwWxHd/qHZrx5Zwi6gCqmx0I2S8BpUTZa1vTWWRZyT9YOXMdgEV3/zggi8IFsp3/sYIsB4q1nLl2GjaNzBU2xW6pXIBKlQ95JcMHrgjBXugjw2TtAx9KRu2Mq7snaUogorCSzMZrVIlu2JkUs91rGvrDYONPtDumTPifn7aqyTVkjarDtR46UGB/s1EZkhgCtsTVbMe5laER2KIUU+faFFrap+iLnmmJfrSo0tFX2KibNJvstfFV4MmfVb/koP+kUilEUhU8/RhG1lapE9lSNcd1sKKYyMp43WRwi/Z4ySrHo8RWthEYaLtifk9lV4T+qHjvNEtL1Ek6aeVlVlgzl12MEfWmitDN8eGKtF7gv4fgFQZSzYdDn92GTs17z3o75aV6C92u/dlweY7JuJg6uGYJrQn+tBm7iCvykirRiJvE30lSZl99rceDryHeo4Wrg9C3xJ7BfmNK9f2TCe2mDp6QKunPtrof9Jm5oQ/DCTjkbR5C+V9HwoaJVlyWlCVjMR1Bhht0q7y7s4A53AfUOezcwMHwXVeXay4c6uGDKJ71pZZSce5Iu8eGVQYoUocLe1Hs2ON2Rozrxi2h/UKdICw5dIiidxQmc0nDRQ1ruq7v5zZJY3vc4Ny29tgm7ewJhzYLNG6QQGWKx7qFEXxncqrJQf9zjPJE5C3Qfn0xcxGfOtP7mPmgPjS5qDUmsn81nAuzJVXSvASTmEt4gzcrpRUPjtjnUR4YyFpuWsyjOFmWW0w4INfbV6hnBW5Ky+L6zah91LU4ewznMevver4B3jcKA9ssi9fn+Ply0s87/8zi79C8Pkp/OOrnz5/jidQf2ODTdhLmbX6g8ZFGTDavSDPdlcvcbiMOQr4/VbBs3/w019TkNbfnPgSX15e6lLIy4v9m0TP5PkNnuuvpihjg5dPlc8Lcf2OLwO8YgttcmFDXL3sCXO0IjrVwnYK6x0OX+NoPWzjYeMA9aDgHxsdf0vjc9Tf0Hh+iroAe+ECTFT6Kfw1is+ffwv/++tPn/5PfPp1xy/Ewadf45N/rHb/o7XGf1hMYBgAABAASURBVMdu2vFJmQIbc6H2okzzLEPm7/Vfav9Ou09xoE0Xp/rVOnifn36P3z9/it+Rt+Ppd2RR/4Xyr9jrxGHHA5CXfjU2XBp42XPhsHDh8MisZXIMTyiPwm7DV05cCh3qV1AOjJP28aD1lctAqT5ReuAfpRPjcEDmesXwy12yslv6NIcyiO2I6xxwepfP4DuMnT5t+QX/WZkbjuUZP1Jv824XqYa814BHM8yIes26xi71rZiSS3sju2GDv8A2iTu6J4v8NGVMbCyDZjTjlE0bnJ+sNKwGGdcfFEEdemS/6DuJat/8K0a+dayJOMQkaCDJFtbXd3n53e1c4+HX149M+7V4Mxv8Qv4dyhfVOJlS2BRLY9kzsnO4AZ0+zdMcMy/ynU8XZj49mKUb+rLEvinblmhaMJEHTSjSwoPWFeRb+hboUFYhl+gZWwxcOKCfWJMEBcVzhunbcMYvzvjxwGnUwzaVZt4rD7HYBrvpR+U/xBGXKDpxcLu/u4/7u4fCQv/d3KkQw8fWKD90XgiE1dh5QDINUPSqmKb3MDJ8ZI5p6bHgNzsm/EdmNCi5q3K8sGDN8RByYh6d0NH5KmxLXWBmzKiJ3nSZrN0u5JV9pFgd2we2tm+tZbTWY1DjufnHoOqyLBNjuXBhs+DX0hk6k+YwhU90dE+BrRLssqW2KCq7IjxMbEjqD0yRHeRA5xAkEpqVpz5t6EYdIog3L6HINBANYK81hHYpG9J347LsmzdezsxmnlNmHGMR4GbsHKsaT8qqzhBY0esDG9vGznLNv40Uz5ZBvMYEX1B21X1XGdVh5pmCKIEYXW308S2Sjt6CJDxUqIhU2Kh0oGRR7hgJD6cd355Bx/bBweeql3Z4A2RohxvcFldXLCs22oW+Bi38Pq9RLCC0m+9grmM2YN0hYzThU8i1YXQu6N4GMghbaRFrDIxnZcKjLQrMuxTaf/Mxo0ncF7l56ZGifL1q02195sQHLwMH1pMT89T5eeD8UGclqNqXrE2+cW4U0DVrfDNbpL5eMA/58MJAZOg77K0kR4l2q3XjsFw7btw8+bCbVUfW9syiej7VCfDBY3rYep8hxUbz6KLshKqjUEfpFfCWWB+AYJX/K6ABtbeAvqRRZyjBXLEnlS4OYwN77127TxhmZT13bTxi+wPwTHPgPHfgLDPiK+eUNVbLXDtZ589S6lp/h+XH7ZynzAv7BgtDdaVlxsTYu15PE2tfQbv0YSf7XX5s0jVzYmwFBQ2+4IeovdxBzjVQFJgUwAt/0F6SAdl45BjRYQWtM4DZiJgLkaWiZ1Q/x3rCN7FDXXCxj7hnCNMX9xYuv+uDXf0U6LNnKTbynIyQEpr0TdHCuCjDmFHYRoVxc40rIH9lTmhHz2IX7F3Cit/+DFQfjVY+HOgv6zfYyl8JjCTkgxBaIRP71/jMMc2i1x47MZczmccNlG0bZt6RES1Ji7bJCdLAvhf/FMm8dP/2DCR/UJZUjfAxkCMDGYYx2vb9hE3LttpX4I/aRS7rDCBpq5/I9KwhaAZdlC/3sNGIvfKTy3BpEzFKHRU2O1zEGPmqA7H0bIERSovcPqqppNlGA3tBZQaZr6iiLb/i49GwV+HKPPJvn0m1HUFf9zLHU9gf87TRSJvakUgGCGj513TSF9jfyrbb2CXjX99ooV7lo2uCXfL3qPOl3gN516lLZM7VtUawsQ/9NOyombtc2rMdfUXUOFoGW9LfpM0GbWkGD8oa6SSfnO8GZjWjdins9vmWcZTLe3H+AXUVx9Oh3mX94saK/7luSmvdZB09gTO+6fpYFMOP/uk0glbJu21z19lzhPOj+ur8c67RpwR0q6qUDYhVXtHGE5n4YK0ZyHaufA/F6GNUMQYS0cA2SL3qSsLQKEMX9Up4dli0o9rCoqa1nNGaLaxlngfNF/JJvwtMY/l7yFuyiMBSe5s8JJmrPvF8P704Hl7Cwbi+LHPQN37kBdrB8lcrdMDxhza/8rL/NbwcOfjrU1xQKMO4FxB/8JL/By/5z1wW+KnIiU3NAd2aY93KqM2MBXHSKLH96MwsUhecQCV3lKYMjLRIsVd3KkYXNnobI47s3ntM8xxTvSzO0aHzvMTAfcx9ie4EhSa8wsOpA4WihM7CJxjIHJSMMeg8bbh04rHru+5xNiAvN4ZjrRzUVrpwwtvUHex8OLyDpCxUluCOslGHg8TRsWCyePnjZLlweDhq88MXLl6+cMHzZ3hJpb2/avMvz+EFiN+q+ULaC7DPn36Pz59+i19//SV+9Y/WCi6CKk3ep9+4IPr9FZ+JP1Hn6fMfm+w/X+nzn9WmMv1jtp8//x4v5Pm3PtTra+klzx+0+SuXTP8ufOai6YkLoScuj9RVHfW7E/25MO7SExdCK/4itGcZg4fjUdDmTIyLhwr4/F91vEh65kLJCza/8eUfkn1+ekbHp3jmItC8Fy7uBobv6quriyi2PWt/hoPBoSUC8TGRT6EvHrH9KmjTQ0vQvpMUzsBlYyzOR+bDc/hHb+sQB4/6ryx+yvCQd3G8rah8KzPK9tvyIz5fc+3lEF5i2Z76JHxpnQKJCi72N0AJZQf9cMHQ36xbQA88iVo0yrMVLtFomyjWNB9Z6Bmg9IFWHDrsQHnxXxB5JgZokwQiLHOuEf0mKJtMO0EtYkOV6ov1BkYb8oIKtLPzv1aqmKKSDSq3F4GpJ3NUxEbfxqsSDzTGNCyv2Mix8KDpQfQK8rVhodqWl/WSMfOgb33E0GVi9h2e4iV+LsALg+Y+Xxptkabu4Llw+F8B/cLX13VL35Q7ZqIOwwpBVjI6fenht1j8lpDo01wlNMkQIcc1puRoWuRTVzl7u0WpUaEhkQUmQcdurnudda8vS/RlIFnjIjKUr53O2KXmJb7vtxmPfnqNr67ggn/Is48frWsVFCGGHnWhTn9Lh9KRfMa3dHn3OOsK5F22PzALO8tsRu8zlz0zFDvMvWjvnTKhN8T1Z29nb/eWKk+gHPwqMXQxb+h/3sb2xDgNHPdvHLIH2lcq0u6rDbXjQKNIQAhDJi0RIZiDbNokyL9MPXZMaT9ERnJg84BSYAyoeA1UxaGuybcRzJDOiQJFiay2g9FsIqPk2kZOkRs6vGKk4bP6BgidYGB0BrDbaWXcb3HBF/SHK/zjpLzsHTjs1RpL2vXNOvJeMEqhvKV6RlPY/7Wp8j+aHBQ+FIFH3h0k34cqclxZt6k89IWJ/IrXukN6D9gtvgfKL/AO2DICrjpQ+L4OWd8Lb2uNFF1/lfRGDgnGIpmXEManMRgtkrPJxNwUnXgyxhRSpl7igr+KI3SNI/NtvRyI48PXccKwSZWSbSSHCGThfmPdnDImYHu7DrttSnMUH5RxIkKI6w8i9/g2fa99lK8gzw6YL2Xfob++sNZ4XWqe0AKlMBmSSgS0JxjZYaFoPiiD7EXfpWSWLOkNLy1dbBuNaf3tkzVs5MG/BfuyRSGmQNlx4k5tm1dl521Os1b1K5aY5h4L6Ulg7wmdWmaNx+gEYjW8ee5x8oG+sPZNwHinnW4dIDtgeLDdZjkS2nRfMOgxHIZkrANIM5L2xwui8Y4OyE/iJVv+gdf6309jAexGGe1uI4ouexpKULNikpn0axjS8dAqNv+WZY/rL5ZpmqL1aLGniw8hNV7oYf8LjiGXTPVN+opTEaqexN4FBOAPZTd9YkMtQtf8vQotFbstA4Ilif0mwRh1MC9T9GmJurRpnXhi5wYSduM7GnmNPCndSqLVOSKZlO1o0fWLRK5+R3HA16AtcxtbckiHpzz0whyMx6mwr9FH1mTPrdqIajEhs8FvnWrZzIybdknQTpovw4ZKNxJCexBV5g6SjKtKYHHIijJe7Lk3y3Ni7xg4c2Y68eEnI82Z48wZ6QzvJrL06D3pOzbs7zHFlBvoR9CPM2MnTtAL66BtDQw94j/82FOLab7OWKMe9uNCttYKZCIFj1DX7+OE/tUvhSjsBmXCvRF0vSmqqG1UZHukdgeVtJ4CGrnQpH6WHzRstIG84vWRPgZS/kaGgJi729f+COfp3v7ot1yU0OfvdAWfokaVfZ9aWzkYi2nEnFEIfmBevRt7fmU+1pmVM4P5+qg67FDGLZJ+3KaNN+zTMrEBa2PZA8r65pnHcpE+wKjf4G2ktqAOeqoU4Iy1DKj3N9iqKIcmg6Yrp3SnD8VPzijPamf3z0Q3ikbQ+BvKLNgFFQg3doJT2+wybeMVjouAn1qwfhOqLnKvdd7wjTFL/xtcv17m5Y4v3gderN+Al3K/iXL8eghfUr/WS+pL/dHNr1wc+QLuty6kX7j4+exL/ufP9QLuN2WOvjzbQxpviUEmJrBgQXRhbJmlOHoOJ2EA3k7a0UHLZZQbKWy4PJn4LrR9XsalDoel2W8C3M/1awn+19If/e+7P/4U4294/Fj5Dw/j1xYeHj/E/cMH8oR5D6Qf6r+W9g97foDPv3Xx8z//Gf6X23//6ef4u7J+/BgPj4/xSPnDw+D3k/qZT+rv+MR+9lcq/GbC/X3Myxwzl1Dm9b6EfWalLsdJRzaTvvRa3Bb6sdwtcU/9Tp1OmQ5WA8himaT73EOZS59j6dbLyB417bVRWUt7Y8fgx7IOnzrc+cdpxTzH3XwXH4h/uPsQP3wQPxQ1PVPW5yEbDy7ZLRO1E10HSOp9hdHcGhcOoOfjGis+s+NYcfIsY3GnQviTPPy1nmWZw1/DWOY5pnmOjq7aqPrq+G5I+EsRqP305bNeTpEv1XelXiJ5wSP06SP+rH8eufA54q9HLn2E3yAb3zo6RdWjE2PRwYLo6bcf3CRPTOoTC5Xt1TjQvkEdWAHD/JW+KdM5ciDu5uUCVzJK7gnWM7D31Ky8CF/4RxvHOPiSTV/U60S8mJkztjVwxhVcMUztMgaN+pWTM+vWSNfEl836tFVR44WRUpNg8a524Km+eViiv+pkOrDDwJBrnZGPjfTdXRQ084J+RAwMFqGcUtrSZ9WmOeru7UHNJZNA/o1+pshUGoSUG7ltIqrl8MWqW3XQL1Z4BZsyeVibtE9A3VUwh1Ze6P3Dwc9cjkr1DfMOrFPiBBUXXqSGP1CfdpVaHaR9BG9BvQDtXeiLWshXlAdZ6D5YHZMyN/OyaJVT13TFB1/QSG1cUxrbM6HNooLlSbmfdgjjlQdXUcoqDzu9UxeO/z24T03UnbJHYz4K0yUbgRQhBH14omTpZBQzYKkojIe5OVioNGIj77VSRmsIJRsWnntJsvSIKToFxJDTCsVEzLzixn4jjyfx3e5ScuAsLqM3gFGFN9T4UWHl8CYu+P4+9y3LqtnQaSBYjLIQJb+K67HLNcH4mjQKMlt0XgzGizb9mqaocZoSuRk8gIzgGhCwT/stj5wRswo6qECmiYaIV5BAnrIlDTvSHnzyDpgW8kwR6FcY0odlaGzFLl5+lz1Ym06sqQNrHFgvzD9wOWie69eRdUz4ny28HL/ygRHrGx8WjXPFIepMwDrsYU/eBMR8AAAQAElEQVRo363Jbwl9r/myUziwKrq9ezKPar1lrXb9Eq8vfnTCgKDL7pikEYXp6Pv+1DZkJjZN6AivsZHmaV2AWZjf6DEiW3yFbmAvWPkQp9b2q82OccJW7j0XfK36bn17BDV9Ya0SK+vViYs0YfyC/mPNQ4d34Uz/z6zfNRa05Ydy4sCHRY6FcD80bf6RddA961BtnNDJfpzQ/RL6v3JEjZljjMwDdFW3ehmCd9dZqj7oRxc2FTGQpgPas/xK/4KPkmrnhM4DKx+QIQ/ZKwLQpCRKYf9uKBn7WMK9NfodXhR4k2t6YMigFdskUTZE1rlgJTKJj+dIG8cVyR0tKqn3jGSdnKAtOy+kOcC8nqYei1h69GmOviygRyag3DW1BfVj/CQkeTg/J8up2/sSU5+AtFN3okYb8xX+0qT6QF/KJvRARUtLGDZW2xKeu9L20TdzYl1ocV2XSAf+v63iEeiCBAIRApGbYCMDtowKjCvaEDFXMa5vLalIW00QN+8VPVr2sL87UCjU0/Te/oV+IbZ6VLJ3LRBtdM9zbHbIXHV4nJhrJ+eic5I1rNYH/blwide1gzjzaKwdK/lg418rn3LWmBNyDoKyo/PZbzsxl87VqBqJoRxdNhfbYCXmiHP5PS7WB0cvZwqHqAt0ziNr4cS8RDpzz7FZb+TYtzN9HLDdAdtVA+34Bi2HfQcbA6ZEreYcVMdhzarPIwuD+UI7VWEkw7IRHXVG/HtPy4GBee/5WFnuKxfthx2rn7Uv0HdseWE9eJXU8JMdE/GJOSZNfHRDOQs2QseS/YYiibS6v5aRR6B7PgEBUcWDjitngHFuwyakRz1Ksf1Yi+EnGC8wNo7rhXEs/0L/ahKe74XR7iip+sgdqfFM10v1AS0ZM9E2WmXJFBvACFslYpaNVD1zS6f1QWXW41LvDGeUPJW9X23HdIODflNGIG7ZW5C5+fTO9y2VByUZmSxfSdYA9UDLKhoTQ5sCbSyYX8PWOguc6GydgYYcxh2JCtj/gyj7gASzgHpSV5cmNWRRepWNnzNW2pziwJmi1puGjsC0OltGj1BxPE0LuCSR2PUV5LZElkVQSFIOwZTYWSmMr7pg9GE384A8dDHsknq8OdM35LoPwJBvADvNmEdMEVdQA914NrDxpHWbaTLgTDqY6Jd9niLZXMzWiCpYQLEaeJRGW1PhZDAuHyamH3QMOxd/MaNKInqDnUniomXG2Hig1fAUXWeYWPw7myO3t934tbPKinokllGGaJnRqNeoM73BHNM8xzL3WNgw/QOId2y2916qCC6GFi4bxAQt9AX+G5Ce54ULFnHPxcR9/O3hIX70skdcL3wo46JnAV7WzHXRQx5ylx0dXcCEPPVZOnpNfQwMfaBnFexTWoauXuzcUX/mAmshbb7jsts3s4X5HZl9maMvPSbqtoSLgIvXGDlODEtgPHw5sUvGMs/05y7u72bivegDlz+P9QdZfwjp4wP0ww9cgN1hw7lkT8hO0HtGp62Sw8WR8STPsgx+aPDMgrkKNkYvRS5Q/UW95GmZ4TesOmNsfe3nRZt4fHi9gPMyzXGb5q1/tBP0PfGDuP3ZfK6Zh+ydmixQfgZe0rhhq8/KQdbF+ciFkN9y8wXl6MUQF5vmixML0Bndrbfb3n5s60mJtj9Bm9X/ohPJHBrSZvFCPUisyHPDU7bxOkhw8FA35xGTq2QigIBk5GFOmwQsPsoB625bNssj9T2ce6j323jCP6btt5D8RtTzH08hrb+F5TekxNeX8FfjhN/4O9JH5aiX+tFY6YGpRz/QA4Uqb+jDEz3QCFaexB3bAdiG6lVF39BnvMyrea0sWL4bKHu1Y1TbiBqstrFhjMV5LKhsrn7C8z24sBcw7KiDrthLux+gJw4ZvgAdeAk6eCgkr2ygfWlrvWKln4L65I1+YgM083kFEYtHW3CRGHHqqQPOAAuySBOpMjYj9iDyPHyRiczqeaPnmz00pB51YbEeHKQsYx5mdopvQRl10/Iq29INeaLk+xg62KqpAbzQdR5d4UYudacejtu8dNZD4tBe7ernAh7bQjdiiKEmgQgGqGeYX0j0jK1O5VZPI8+WjngvWfDJW3GFtRJk3zFp2UqKmrRBPypSLCU1fVJXWQPojbzu/ibUQR5QrfqVhRJeKXKT9WlHjwUbCOXWmHlI2oG9yseuNOpH3qTNHephXtgdOdAv36Bh7w1lS5lAbqBi7aMNHXdQn2yCGfBt4aYKzAQmciIzBIVaDMMVd4kgDyFRuLFlMVwfl1FMuoFrwvheRxtWmgcyCcW2U3IrFBsDeMb3a49yXSRtIaqGUNW/guW7zPdUGfbtjLwCuhHFZ2yVntOm5WQTmJCjAnHLSSgQEhpGeoO9qLI29opb2zSwLZLV3nipWblUAazVqy9wteYc6vLreOTChbXXC5bipXL5F5SbkLjwsroWjnzoJlyDdlxoY7T+9mn+hZdEXxRph7XtK+u92H9N3fjAc+x5XggdubBTxyMf3hzQty6o0NkLogJypCt8J/bPKmfNvDgX8P/YgBlQyacgSkgGTZMmD0EW+l+ifID+2tfLZgvX5lWZwrI3OFFvB+NXbY4+w0bZbdxWXkHTNay3dJRaB69AXfUhhhyepHkOFp6v9bLktMaUwSkqn7PJtK0Trpd9ykjSBdaBTnnthTlF54yrDXKzCaJZhrEFEdeoO86RfV7gm+rcRiuUoCP2qBcdxuQEtNHK/ncBpWfpW6zoD78G0RnJMqARevPMrPVNfYYOrfJ5xO1PVqLxFGhBBoE0T2QQtvlNumIUGZxjO0gnjIWW0UCAFJXfENxoGpBHxBrkZU3/ka7ejT5RirHqWU0m0Ww8DCRuons5XmIh7ynIwcfKbtAT+7znQc93J+bZhfQVlpNn/uBZxweEzA3zLtj2DL/n25WxcF4cquzINHCOnjmfRPWhZe7dQI8L5ejhJZJzB3jmKDDnDtXuMU7MsYNnkh2UeVksn2e0FfvWGZL6ztWRf6p5r260gL1orkKLwEZZmOrCZOoL5/8pFmiyJwaaqrF1V/otFVW9DAkH5jVNDyA6m7FByYhioylp0ueOz4vys5oPsJAvb9XEhqvw4udyrF+RrD9rwRnVM6trkx/g+psnR9YbbX3B108cmM7M+zNx13jnxIifGCNxoO/qRUtF6kHCUC2/lpt1A9VTdzQNqX7qu0rR1iPtRyZlcGhP7HZBF6EYbWYLxsVmMqKbF6qKIOc2YAZ0uuG5Fg6DJm2NdaVHUcbMvJbpdEKZvcIQrj5iz5WOdEP3V5gvbtu3D+a9B029z6r0lV/1b1Gl45E6hdGGqi1DexYUmhTcgqSh7Kg8ExsSO4iGvJZkAvs19k/3Bc+w5N8E5ew67nHTnj3WmofkYoBEl2R9HhQdSd+I+TZK24k+LZMx6AXTSXrAKs3HFaUrbVXb0g0yIE4SiczO+L6H+d9D4INWpFnq5itqn5lCOe5D5TdT38obtAUPqmbksswx9V4ZmwuxhmgYygkjj8jNgCCCDEP6GCDqJPEPiHqB4f8m42VK7wuLDc7rJHJhoJMtk8WIxnMouaBD4W6Jeb6Hf4kJnaY+b7THxAR0o90740b7XdCOPHbQrdWFQrgLaHxxZvDPLKDmn1l4CwzI6OK1x/H+x5KCvDfQqdycLMOQgSkCrwAR5eyNvjoA9D/pe6ElLC0Sewxk2aT1KVyYe/XfeIcnCy3GT8uswe3YZ1wa3cXdsmMmPmDZTH7hnvIZ3H+IuwdAennA1l5iScWH8Q2o+wf4wKivrLsw7jd1xExd6T0XQQXSC/wLcu8/fIgH8AHc/fBD3P0w0vKphxdXC4ecZWbssUn/C+yOq0/JM2GPPr/WMT3Nc0zzjC2AcvoclQ9v24GtWmZNFce3wNg5ZrUIeLjCBzwU7H5gGTOg5sHNOSre/DTHNhjDrHHrtJFMPAZqVKGN8q+iKxvUGso/2RYbre1dOEiMtqJ8BhFUz9K1/JW6VS7FX1demHxp8LDg5dXRlwoO51+fX6Iuf9xAn7j48e9hiafxTTx/Le7py3NdCNXfqnp5qReAA/SEDG//PQypb/CTaJPYr+uLKKVfO2+uUB/AzkW4ACpVSJ7Uzol+TNhligUZyin7ICtvYN57ZOLvtC0fQpA3QulAmysHAr+181X6DpatHJzqwICdV+xc9uPQhJaYFCnICOacm3tHzwl9RM3TUH/agx9mDmzUIu7By7FS3n4YGwev9fo14THo1N0Dcu0D1gichCaJ2bebfHLCJpuPJNrMIWJ6k4PGxMpr8UcCGXYBQv4IowZ1d9n0L+lbdkoqD9lEw3jI13iCNJ8HHkcRwogTyJUV0gaf5TsGI6mgWxnFWO1RvbiD/CBmOwOjxOeA+ntKrj5wCSS3UDQSqYv/0ELKsKOqvrVD2dxyalhMa6jD076DXnpN6NNjgidpIMkLZVthhzIEPAGy6k7R+1Iwrc512GAOlk/pW4IC07e6dNrZkcQJkVubjTYHEr1ojcLiIR8mMloRk4Ukq5Bb36TmNR7FsT3sQDFWfWIj34gog59RU+DX6C1DSoWJjaeiPKxWuqEj0zj8AGdqGe7DV1Q6Y5l6LOzj90uPe9bkAh9k1D4BtUyeqrepnmhTbQQ/tEEHCTlAL4iNJ2UJKAhhPFFoR60v0xQdHSbaLxDPKclDShOx/WAn+nvhJWJl7RfH7UWu1lMuTnyxq3leL19HPolnnh+wGeOtEKShRkbPHn1bq8wLf3RRKMsGk5VI9aDBj37o3BNaPpgWssxcwm/BXH2Liq6zVvZXI8/425m1/wQtHtQfC64RWkUMz2j2MXu1k9WGulGi3QIm4LMa5YEJSoxrmrLFmbYrE94ofx31UxnZqDWCLbtXqKe+v2PUHTz1pJFLvSSRqviF+y36S39cowcOXIrxAstL9H7B5Acb9e0HPqRZ/TZEfaJu3ZX6O0wzJptcyNa82plPm98E+zBgl0bx4NfeypAOjNLXp9YbKHuUjbBSy9AHOmvtGNsxvr038hvj0WJi3Bt+0rLHhE+2zAjsi/sTRvsT5de5MvVwrsFEny5x5EXZF+F6Id7/Dgg2HP5AX5Eib2GIe+0CTSXtCfVL9JpyYm/OaAmqkg8qYgDnhSmqVQ/lKDD+HVAllJX0l4gBbNzNmgOVA38UcsgaleM1Ty74N0Ks9HYKlU9Vxu2jUdeQyBtQVtKnjuzEblPLuIJ0rQnYdprnWPoSy9xj4pwoXXqPZenRp7nOtzPrV9/XKuKLgHea55jmHlPvkbQzJfVIL5xj78FieZ8jW4+IBi5jXnMGwaTVp1DjlsWjnqJPGR15iS1bJjUxBME61X8iF86I42y2li+YTyQ2odDbGHGGsTK/89CuI5tGCCN+Rhw+RDt+WHlF+RTCrnzES59LrLUWbfrIZ/517UDWEEyP7fWWkG/DOU7Y5xQn1t8DqPWWc9vx8JVz6df4+gL4UNYzrqi1WH9XR9ZgbaCfdAAD1gAAEABJREFUSmsNcZ1mjqzFg540OZ5ECLVOqd9mAOuR/S400i0YBpAD00a7+a+A8bVjNHSVp3zR4GCseW621SYD5r2FFchRDvbBlCQQn8H8FPrcFL1PMeVEXgLzYCgL++ZZVWhrH0vaQpB67Xjlst7gH8+tfRK5ySNqw8MGGCSZw7eo8r96tNeCpK4ipa+Yqi99WZhz99EXsUDB1MP56q+m5mZ76yvxUvsInsO+rd8I+8ak2fRsUDkDajzDM33Jy00u8ktuG2VyE4us/u31mtnkZZTslqEcYboKv/uADzmvRY7FLRgTfZBxkYcSyQBNvYuM5Pee+slmi9cx/ZYRtckcOuWm104bRm2UGrKzCGqkCeMsLIYTC9k0z7FsmFngZi9m+HTCTyhmqLj3f78hfg9MzwxkXd5wobB4iWN95SG3jKcz2OINVCLJTxTspQftUqeL5qBlqFstlpazUCYTIZkIfwnL5YuxGA7HudTL95kFWVxqETnFxcVnM6bOJJiDBmq/Ddi9Mjz4CHlrEeLQPNqo4vGoPkVk/SOLdAe5Y2SF6ZbJhM6K5zSFtpraSNv3if5YN+ATaV3KJ9JLX2LB/sJxuMU3eUw48xbGqfgeHuKOyyDHcXHMQI2j+eAeuf562/3dQ9xTZtryu23cH7gseuDC58Fv7vjtqMeP9Wt2H//+U3z8xz/j7//6Z/xD/PxP0j+H+Q+Pj3HPRVNf5jGu9MWXaxfulUu524UaC2C9Ft3+9yVs+56LpofHx3gUP36Mxw0PP468h8eH8Wt5louHx/hAXwqkH4jvMO/Bvti/+S78xtiCfGE7b4C+Sx0M9MkeOYEUGR7UMjNaTxboHkvvUbKsI6Y5FjARn5ZRPsHzXUw9pinDRSroPbtk4MXMcxYPYqzwPi25ojJaPctv9VNcOoQypszQpyBVR87iIaJU/XhlUbqwsK5UOrvJslCZr19X+/BWKD5qbQeAGrfafNc4SrmQqQ2ZFyrn1gl5QjmrdZl/F+UTV656lNxsqDqQxPXxQOGdFg8P/cPD0LhEWzlAvAOyfZHxELPahx1a5toYTSm7T9EYhxpLbU6ebdJMhQt1zuhZ7Unps5dvtu0FnNSyshN7qLpRhbo2lNh6QJmJ7EIjDzDhYyAGn+XkU2oGeYi5CTRfQ69OI9s2RspYVchGU2KCIkmZOUWvfNPmU94BZY2+t+yokfjta3kpEK8/yr9FKUIxXeY5QhZBhn1AdrJ268NJPKJR2jANWx4dGfa61K9Oat/RC1gqNLoCf5IQkBHIG5F3z4Q/wmaqrarTiqeixmjzjN9dx8rOsGajkKUATkIJqkw0wm9Xwf5wYV5ciFcbU8ber9HeXpF8JZFMEFuf39IzL6/n8EB7YH4MjD2o2lCnHchQzkCjf68IxpOmmD6OwA6SZF7Un/7aRUEWYfCQbWkNn/2hgPDKRaJMMNqM+IZaSqb9Hth56PuW36Edv+pLj74s0Vm3O/NsIMPyqqusllFmUiuiVDU3rj/kVYaUTEnx0P8sZPntRHsNTB09qq2k3Vck+aMzUT/22Lla6wMvDH6b5cC6VeDFoyhr2YEXklNh5RPqS601uMEwNO1PzC2xQOvFGuXQgDbQtBohSiCb5ju69lhy0AmaFmx8nkdOnEnOwHGiGmu+chhRMmrOUHYmfmYd2vWAAxP1yN6j51z7jHuPH8Ldu3+7v83s3/MSM2MxF70fcW1FP9RZOQ5Do+GWWbqWnE3GI/tq/a947I/ae4In+Bn6rOw16MlaS9Y1aGNxKtuODxxe+IDCT/ZXL9kEFzxl77K730oaH1J8gc8PLfyPLvzPPfx7geLA5Yc4MT7Kda0/0664NoxFAlSfoOZjtqvf6/sF7Lnnyy8ck6yx6bimEjY4TgoC5sjbWoZn5txsEfUz5hqDh5+43onxontizp/BiT6fWFcwWtVQnvZ0XRl+RLaZEPd/bajyZWsGCYmsEheKsDn7XZVjg0swDpRbbWAoXaJ4EFR79MuEGIw84a2g/kRoISx/AxIjwE+QDTKC3xIkw+pkEOM5AlVKFJOgMva0tDK2h743otQmqIL9LoyCelY9Htpd9BqvjCx/nooaF929znzO1Z6lO2ewPs0xL8yXaYm+TNH7Esu8xASdoMYX3neKku7LAj988k+005J6nbwZ3Mcd59k7/9wDfJ22gh/9a2WS1rru/kFeorP6yLPAJ2y7q0PJ7pE9az9OeGuwqDeGFIMQhnkZd/OxasvErACdiFbueOAl1b70FOsKxefURz8cMF8gj4ngpY5+6TrkeqPdaRJyKV9bmS8r6+UB/609jA8OK878fnk5xMtXAD2SXsGROSqsM2RfWEPPwDbX8NuGVV68Ry6V1urLVGvZ6NOFzl9o173Sv/Hp+nH9hjtrxPPTWC/8e6dVzoehB+TZ5v5eYXrXt3j4sNRvGI1vGn3hQ1HxtT5AHR+imv4SL88bZW2qD1j5sNQ/c2LcurU+weN/xGNa+NsEB7/BtemgHnV5hS2KYr9hn7X6e8SW5pv3wuWXug7bHfnQYVs3nOP6EOPpN54cnzN5pzrTrJs9D8Vf7dHGTuuCmLXBueSY6peXTdaKP4jicU8R2Hv4j09HX8pS9hodGd88L9QcsK33xZmNsd0R+HiPtvSYwFKYY2HcF+cgcyOdt1sduK/iqg/oWf3DpjjmtWxEEtmAuWGbzrWeU6TzH7mmMxNdcrD73KIt803drPazeJMyYte41YSmxTpEL6yrEEJSD1LZpS9zS1+sddq4hdizqaNoaQ71pdiQcR7jdI4L89YxeoMaP/kAtngzfqZtAxkMCHLhIT7kEUeecf3oXHwX+zSxCE4x85I/8zJ8x0tygc3/DtyTvudF2pfrB+gjL9I7Hh4f4+HxLazjy3pfFuR2Gwj6uSlzqUNwLTR0ZD+UU0ho8MKqsR00BiylGLSDLBPtPPBRIzdAtnCGirJ/LV5jEDDmZoi16AnjqgtGYTLtPGFZebAyBtTxBE9NODbwGgx0HxPJ+owmrZYuPFJdCxnJgp45bFBc9YC5AuVtA2l1OPFJlyhnIQ9x4QXDhC0X7QG/IsxP4jlldNrovUPBPEcXe/qGpvGkPfhTGkqJ8aNQYo2sAfnUG5m0kVOPifpT9mjUN96XORzrey5G/DW4ezZND52Fh3suejh44k/lP9AF/6pPS3Y56OCA27R9F8NpVQTkQEvbzlhob9EfBT65X+Ts1Isq47Yn9XLn7paPw/BDXVh9iHsOsuIOPfXVhQ18XHItca98015iorN6F/rCIrVEZxwK2SJzAhmOQ7YO7dEXMC/R32GueuRTPmPPzkHkFdQxr0NBZka04cPljpiiAvlkB42CBslIxiOzhzroK7eYl7nG6I6xmelPR6elj/me6h9ZYpkocWGjvbCprMcTLzxruBm5MblB7QttzQgWDheQAxuIG6tf3X3x20XAbxm5MT59fhr/M139LTC/hfSZjZbNmk30pTbgr3zSc+TSCNjmNq9cnApDK/pI/1AxU5rhIW5Z5lhq/OaolxTTwPgCFTO2nbXzhrJzlfXhRxMUKK9j757afYpOO6b1d8smeJZ3mJRDnQm0THSsEOwecftTfn3NIEUwuRGjAw0iHAvEBfQNz5tEMVAhx9iTTMYxdBZyZR3ziBjjVONKfs0r1jZfTMw2y7ICCcd1j5O8CVWypYkj44JD7m2cr8ICrQe0wzALym0193Zld22rjbMS6gkTorfaJAyjLqUmNrSN7iSrzfEwr/FolUxiGMgnXT+z57DeX9ds94JtbhWHj6oxMmnU/l1Y88WKf1qQdCprvjvnRaOJV8R1HNRj9CYRvYNoeBDwVzZ9iXV+1WHPAxuHGQ/Yo1040SFqTFvYbsuMxjxv+BzRGqrBO/afi+MCAjg+2rtgGlma2j68BUanjNYieQw02hP27wbqkuTDVwGBhIomz7QMhJC3QMGb0KIaMo9OEEhmoQrQhWDpBlOvoKdbvxm/zQcrhiL6Ib1BllUbj7fY2woiKaaMff90T3MuT9jXPZLKcWFtu3hYEqWCjwgV0H+1d7W5tW3a8UCtTYdgGmSh5NOe68m+rhh3XbHdlsmFy0DLjNIPKa7jLXvkhomyllkyNXNGWZ7yFh17dzI7B+eOj/Za45fovcc8sbaxHi6uWzeY+hyFTWZLJYImf466fYl5XmJh75DOfQp1t+UW/NB/+31mruy2KR9zglPmmWllbffvTPpy9fXluf525AF/Pwku2NYNx6/H+Pr1a3z9wovXn3/G8xfw9Ge9iL3wouXF0Yv1Dy+8PL7wUjteJFf3LYbn9hIoN9sw+UsddbxCfkBAZSvSD0JrGbcI7JAlp0SMB+xBXmKr3jN6duyvNWL7kQFPpe/VHmuH60fNcy6vjrzkCdMXbUbVPmX0BZsjM/wpEcjAhsWDLLMbj0bbA8GIy8gspyN1PmUd2fdpRaljUudNYD04x/YfkSiXNXGkaybRR2SOQHzUbDq1gPfCvLj2x5dccTrWulYXqsgsXRjTA/o49it1tAXGRib9gueCHuZdSpczvYpwPjYUbpkhhbkUqPmmLZR3OnBmAJwj9CVx9CKRywh1u6BjILuAznQFGbRJvOQhR4oK5NPnYrhgtg3Y8rwDJud46Vl8rjAtMht1dyCNMljpHu1UX0+83BMvfaWAdgcPVXFKJRm7Bd0ObZBEWmZIBRHskxjolpskWV2+Zj5tlB72SZCwzeuHqmusxOvFufQiDb3aFt7Xvp65VIjRB2xh/yGYlNGifyuJdfdrKbZfGe8jviA8Ewrn/sAJ+56wD5B/B35z8rKEeX/4uvIBPS+j9LTWl6nbqaBi6a3cIxcxz4I14Rk8iefX9cE14oXyI/rY7oF1Rz1MW/8rZV9fWFsE68kz8Kz65ekpvvhN+een8D+oMW1+XexQNuKfKbNcEPdcCz59+hSfP/9RUB//w5kvrlG7DtA6H+OjRb2gAnvcCykvr7w8cn2sttHD9Mj/yvr3zNkZvdFXnV0Dq5wLMC/E7HPBv7WHLU/HlfEb9nTsCvic5w3rV3/o1y6j2vn6zAUebWEjZckr6huHNa4v8ZU5d/TCCh8omTo0flM+hLvteSvr2u5n2l1Y9wr1xkaHoi+8BwwcsJVj5t2A64MO0PCHiXU22XeSeVd0ynCeUESvmH/qgC6jzgWXAVWiBJBjrvCshHKIVLjAVxcorBm2e8K3z+RVIY9klYWMgJwRGU+aJEJbRM6CeuowUJLxX1hqsifqIsD5egMyYRjBdhHDPKEukbInfaNDNffKzqTf0GoTfumGWuoQOeTx3GSZX3W3NJprvFcVGpUaj4GMxiQUvgRdwUY19c7BASw9lpsDhXH5qg6dnODLnGIYnM7jJOhIoyi8K4Hhh5VonECrUaB+3gAhjB8yyCNSnNe8keL5LtDG1XjEy6A75aasNiwWxXIADIvlUU/dSkWTG86x6vTAhc9DvDfaouraL2qiOAo01EqAlml8gCYE9kkAABAASURBVAJkIVs++enHtX8WtqxGlS90RvVVUGLHuXcOCTNJ+OQXu4wYh5DGJGm0WSA+pXpsgP9ac7NBTVIW7vo7KE4+bvBPgviJRbraV1/qopymBLiNkwQZjfyWShV4OWN54QJLnA8s+oJF+HzFiU/92QSoi1siCxshwwXfi4p5mukj/cTvErlZfVE2TAbGqBxYyviV7W8pcktnKCz4u4YWVgY3onKTT+522EjGh156NnJjVC5yyJFlgDoMQC0J9t34Lifx894zujxw7Hq8r1/8lAd9ywI2QK+qBo36UXqGyWzQDb4QFKYezrNlgc5LXA/nHtLromeJmfyZ+AJduCxZlrtwfopuPWXgU4mfJHqLUIlqFCUYSw3iwlYWbOgJUIWI5eLCizXAXgc3czaKAwdc4acZL260wP8JULiBHyk/4nP+/SFx0teot272vnzjdzaHUuiWQPsufYnqF/2ti7l5ibpYhC7mQScB37Sh+OlrJ90p27GQN+1AfjPOuHSoh/veexRu6sydvGUO/bbGx5Fq6olNrqGsRkoKRmA2EeFZzj+cFB5DKsXIFbpfgRwsUOWoyDDBi46ZE/EpJjK1TW08rFEeglfGb+UwLC7krW7KgrlbafJcY7zIOzE/V9LFSz2aC9uTDmxzG9VrBUOpagveS8VP+AEz2jh9qjnKeK6mC5YNSaga2kydJ+woyo7Ta4s0g+u5Tox22f2YRsoQRGEgIFBttrQZ6ONeUlFKEaKljQHl7xhj9ZqiuAI5hIq+e9ANxF2Aet1Cnd6i9L1Zfa76KLNl2OdG31syjvRbe3h5m6axPAQFW/izq4Ml6Cg5KgKpUIU+ROV887DtN5lmCDIVdbnRkyzaTVYnEayLUJRpiodKUK/YxmMTpC+SYfktyPpuQNSWD7cJQc4mbYuRIjiApecWZwCqfPjdbnf8ACbzKHyrohmFFjhepLoWMjrtZrJ3TsznDQs0w73gRmb5VZT9z1s7dQZwzmyotvV9FYY1S3ZG+XZDfgLXFNefwhTdNO3NtZbMIe+Iw0u+a/MMXSgXfuDSp3lc6OA/lvetL3SM/mFPdDduLPYfeKot17C+xAydWSdnPuSYF9J84DEv92G8L0vImzlRu4ER7Le2dxg0hBTr01tim038oOzM+n3iYucAFbWuEPfl04sBpfmBS32jiA8OxweJH+Pj49/i8eMPGx3xR/Mef+ADxg/hBzf3fpjDhzh+6GQfsi67ku4OtDYoT2xBSxpBVNSIILEFU/LW/NvGK79Ho7jeyWxIQYL8lJMoW2ANqCmxpfQL1t4zqDUXn7kQd50MqawF+TerVh1mJ7Yt229S8Uxak68qsI0YB/jopUAcXv0RDzbGsBFzDGxLsAfsejhmF9LFD8/FclHxsc7ZfpWji2dGXww9M57WF140X3hx51xHnxx7+3ghLlb2FX3Bb806X/xWbvV565s8KEdHhs5YM2osWkKHuelglauDZ9KTFwa+TPsSDfxbhr6wnjxDgGoHPUtuicWe2MW058WVMql6FHWPRN/1igNn/VsMG1zgoyq6oJeKVoyZgOwLZ951v5jiHHTA/0+ccfT3M7YsG0MvnJNWeWnrgjz3XukFGQG0sWK1gWePhTnuXrHMPaReJGMaWQpYKVik3fK4gLtwYXOsD+0cHz+08z3i4tgCX2zLfoyrcdsSZRc6VvFNahH2BW3ueK/s5RdgfkvWrX39mB+is44sQDpzxuxLj2BO8JAdJCpOhYm1R74+zzF3AH/9yYiHH+KBuf/AXHeOe6br84LsJXKaI1sP18bc7DHNc0zzzBnwbsDz7YYJuZm92s1skeibpHcZfZlDngW6o6NHgbaKbmXyTbP8HTkioUnXXpFJnq1tFAZSIziu2rV8TZ+/hTYvf1gZtzUuNS4r70cX5hOUdNmeOeQ5eeXi5bjDb1lxbj7u2C5mqhw/XEX5GLJYAYY2+uqlLnGcL1dwqbRfnHmZ6iVNydnacJ47x/xPogaOpa/zsvplPwTt6C9n/LyA/sPfDrHL8LLLC6v6BteXJy61uHSq9p/iwHuC7wf67QW7oG2pXfbFtp4XW8+YiGeNK3ZvjEPAafvaFrpWv8+49QDFFVokPhiFyuBR+jM3VnQ+snaUva+2G/W1YNpeNGoIyDVsPM5dPiiqttFdOSUbnfZqOWX0ZQr3WNGZJ+XTLcOf8hPlsC4w9WKvf8GuLmMQOgqnCUH0GoaISlYUNV/lwczhseQhRHnKl7l4yMuKYLwaMBevwjFOGOUtVvLAPrg7H50+vwfyzvAp2xWqFGPwaoJA8wq0LSup0k0fqX/BGP8faW+g3cauZFliBZBM67ldt2v+/x9net7ysyWRXLP3ATJJybqvqntknAQQCEQEAgEkMknJD9yZ1L8BXRkmV9Mhr7ca1c5P3MbWKqh58GNC3GjhaLGpt//ip+CThRxero24aEZUUSkCjEqzLFdLnYaHYZC13zFCJKWPHYStTFSCx7GfvkMS7b2wnzx+U7Zlc/odmcVn3J78Kh2VTLf6ra3cIA2uTBMb0XohhrMXg7yM44MSJJGwrFXskgd2adh+Y1E1FpWb2p3yCdqUe0s++yCARb21jbkRUx712nDtQ2+6zEvjaZP95xokZvHVDX0TLtkYshR8zIpJO6D9vaaOZHhHGd6whXbGNYfeQ5TMoNO1Q+tVjKEYytaMscYKu7MRXYnfKxvD/Yv+dG3zp88Mkw82bxx4E3nVBje9WrA8LnsTF/ILN94chjnAe+N84Sb44q/0ff9HexGUv9Em/wn8PMbeLmOwGY2275f2wuF/foPrpfktKss7/WwTblSDG2uwXdom0D/ABfi3p17Qpf7v5B7Wv3NT/8EN/cePv+av6/34MX8VzwP8t+/Nbxvu9N0uW+vYUu35Z60THcKc4Jqz0fINv97wr3gnf2fj9DAVcMMMTfoHvHJYfScs3zngPWDfyEFX5tw+yLujw3kL1A6tCcsLVZU5yj5CmQoh5UiETFhLYggmCFbIGu19wr50kjh5ZMEW14kxcCBkuSyYL3RzdZuDbPTyIIMUMaGxt8z82vLim/VyheF5beaQBw0xh0lRL0mRCkuZSvxC5a6fXOOWWSzSXTfmOfB7cKQtgpbgwl73ZTG20cp9ura4L2sHP8cu+hEJ+GVeIwOadkwg8KgfXNimDFqgeJ0o3P0Mp+DASQ+rjHP4dTBId2yM5bqgrybYM7n33fHnBLZiU8bPOGbM4Hz2hMZ+PIj5b6ytA5e1FubBeG/F+qz4Ymp3OFPWPYdDYxzxbVQHGzB/oKAXek5Yn0NiFBYWqOnP6WfWBbZm50T4YW18HD6lUahqpeyIKOaLuQvNNrBSbF7lOReHRPPZgAhkNWQc6JSF9YIJIFumlUH7Iqksvp1tVsWseVXnAmN0Pu7kDPNDfMiJ5mS9in0X3zIX7m/72Ns2RtsugHzQzuhbfpboaYLUjwjPJ00dYndgIPOVOYISueYL8Nk+zvZJb9adB9obfcw+gMFNH9yeprBa74D1ti3s2yX7/76TM66M0RyZFRghQHkiShhwhHMxBejxPsfeeT3Aw8mVvfjKA3FeAnCPvgJ9/MJD1ffvP3JfOPIf3B+Oe8VfT+XvP+D7/oMXQN/BN+5rgPvcNi7E/mjuHVsxrl64gjrlVvgJ/7QDheGApMdbC8+iUVZGmf8BeTr8C8irE5BXGS6dBFKaF5XN0h9XXMbZ5cb96JqHKR94/EaQ/hHWXfO3xA3+JrhuxKx1dheod/q/g9mWeEaLKm/sx/pc+CLglYfD19dfvBgAlH8FPHitT/rPB0E/kYfvFw+ZB8/xTYH/5bcj/tf/an47wl/H+w2vD0xvnP+190psoL51DOhVrJWt7X5zemzYilto955wwLF5b8h9iP00dXgcG9xsGXjIobX5U8yacyzmXHWmcKI51wXfgVWkC6VPCdvqQKdNhNHO1GMtObpxt1sFtsw61y8SjPTRbsxnPpwXbKdCylCeO9ECDW7vJTCc49YHnruhI2Tq1Dbg+SDQRFCxV6mR1hhOLHjn/uNZOGuOdZc6tPhcDsr34z5NWfpDylRpveHPRlzfwRUnzLPUlXvPFSmtec/2Jfn+cmk763Bn7/ClivnOB45j7K1qg9Ff+Y7B1Kt5nx/HfgPPBnbOr541/VMSP7LGf7Rvng85j+7I3V3jl7kP1xhNPYM2XyCH77t7wveWMyv3UfNv31/azj22jyIeR9vsh4wLtAv6PHd+t98/2FPcWzyf/vUXL58PsN+s+l/rz0v8gO/7jx/sP9+x76V9s7+A5kvrH//5H/T/H7zE+uvkGegs4n8I9tsh9r3Nh/+9Sa99tEm/ZGz68+U7+1vO7t+g0U5/5ej38CKntmp4tuWHmEkkeCGmQuu0F8AHvjQ8+r1cvs0/j4HtL87duLSOf5igxOU8/zLX7NNXYmSeF++Z98hVKbihxzV/hydxZrxlv39v17X/sxLo4vogFOijwZjUCKtWnSaS/We8XpsvuV7p+8qLUzH3l1/Nb0rlBZI6aDce78SlaydrBTkVwRRUB+6sJ5+jxRv7mfjF3pZvGGnnK3bmzKaV9+zDrh1/dc/cfkIdEzd8gGD2YbQk4QLurfiGgjx+wGEfP/RQhpCuLenw6VI6Qb8sur62vzlSF5Vszau0A1C/TKWTg9msfn2UfNnJQEgKnTxeMWMObjp2HQbjZAb+R047E+EDbsANx/yceNukiThM2ahBi4MWg8GbV22tmLxgsnA1Lb1uWAeUF8y2/8bu3Ipoc6FtLKKNQBelTj45ik5t6tUwp3FtXFCe0ixSM2FiEzIUhaDDd5TJG0LK/LmnTkeA7nYSqGahQWISvAqMSB8/22Ejhsmg4TwFr+2iq5oNrTd1FAvbPN1onrIN5HeC+YG7/lr+IzsDtug48MdlH622S6tO/gw3mRptg6eTd/z3EXuz3qqj3eRmf5QLWydKO0+M5mbUI29v9hetdW4uy2btXWCWiV08hz+mIyirSiDeTMwi3H/E6Vc0e3xCxLK0oufRNuU+6mdJPuAmyN57RviKckxFFs52MfuweGeTzDzEPtroy0Sc4o5CzEjFkqBSDytSqo63ijg4MFpnrrYDY2fOPsL23uE/oP+R28u1t7XB3A7m+cIN98CwDE36gG/AU9WbsDxou6Bz30fb4d25ub4IDn0v3Fy+cxPPTfY7N1NuZt9//Gjff4h/cIAH3Hz8tUH1DOJvbNVyyGHIjlwXxUcUSBShWsiqufP+74H41xuWPjf3UMqL6xyoVz5vJtf2xqYv5txcW3L7BK/cvAT01NVxje67dfTf0X93HrGTieZ6b4UvE+fm1VhZkI+k2ZTtN/mpwAFr+g0K6SuZYHLzz6F4ld0HAnUDjCEhjXLsYK140z5uNoqJH5GLAhJ+pRxa17ZSOwjnzLHZghmBZUOACnQ9rH4uheG4MMZZXAUEdQiuB4aBx+xJG8kSTaRSJfb1BWNRWqdNkJnSpyjgmccpAAAQAElEQVQdWEWyP1J4J1Xb27kypXX0KfeANEAfeU9AOlNRArgPG6vpQ/3DMqBMWwf/jYSKD1zGS9Yk6yd5r9aDxtoGKKT6oY/3umO+78S5ZQbUGrz/FqeUDi/J8Zw0ChhnzDl+J9v7yNRFA81JszHFXNBZWlod1SDlokmQnYkIcK0gShEiwXC0yy7sDyzWkq38inxsngOlAAcp1UMGOeJXWKHvnPPnMs0wqZ+VwzCPyt/kyPTA7AH5wDceKr6xp118+Nj3Nva9zUM4BnU6PCH0bdL1p3uMa9j8ytno6kE265ZzFLlzKYxXbbxCm3wcUsNPDi33EOqetUT48O/Bm/bFd4WuzLsCQcrsYTf2P+E3Mv4AfDcBn3uKfe8cQtI38t4ZqNPAWh1b00eb+//l0nYe/PLA7/4v8NeLfx+Qh6x/eA/wgYoHrb/++s98CODDTIRxqSriSLmdHCC7ODMMQdsAkwc+Jt8r3M1vwvat2tZHc22O8NmCjDZ/ikw04ovimaQpRyASev83aGGZfWD7IsVX+O7ICbIZdCfv0du4hHjyznPPK/Pqg82VBxdfjCgnnPgd7keiflsgelFDRCMLZbHxYFSW8KHKFzRvb29t4nf7/XbgJzTw+1fy0Hkp5Kfw/qqMvyry8+f/2/7pr7f83/9vfsXFX3X56a/c/P7Np/pvnDXfmg8+d2JGm9XvvfzCmeAbMEa07Z64nLbeOQ8ZXzf2MePNftmDGDBDc/vJNpHxKRA4v8aM8rZttI3zh2eQYYxQPs6V4ev4mliYs0bnI0Gz3bjJGi3iOOitsteYS6vWejV5heUAD9MSaXF5Sl7gtQ35WzBa16YDtewl1zeOI3LtmjFPv1wRescnPkC++hDM2eV14eqZhjbv8z5w6zcR39GPQFBaUMS6sFLYZbIcHANIhR3HvpRLuzftvDR9K6Z/t+bLB+v6OH+Yt5DKWOxT1VulLg2wFjtt8ha5bb0q/myNnIS6Fn9Kpy7Pc/153ltrsIepVXR1cvQgu1fRrWZ9I8f+gjZ1U0efdRjgm3OSeYHPOHIextjb4Ny6s+c8sLcdurDtQvvYd17cjDb2S9vAvo+2s++9CD7MeQm+N8+00rcLfGM046HIx2Vr47IjF9oFQNuAZ+tC9xC0+3LKP0Mx91P591aDsVQ1eer0QW+Oqx0/Oi2rZhIqY++MmxK+se+O/B07559x4QzOPj127NoGEcMqJRaurOOA/SKxRt0Ym1Kfr3eeza6sf+9Nr80+b7zovwvWt2s8/ZBpr8L+A4NxF5Duuve+6Atv95Er/a+8qPFXOvNtIfYmf91tvqT+V3NvCg982ScR4lo6QJWlcI8972/XFhn/+tl+in/+kxfY/2z+ip6/8va6xjj73OavlfqyiBdEr8EbL815FuCeedh4d39eaOuFrWMIGKs+y7eyuMdf2dOV4wus/Nriz3+1f/78mW895RtQvohf6zvrHF8/28TkaRrzTPbsP+armNNjzOZwJLmHXPG/9gr96jzciY2ESLgsQYn9PN8wPuZmI54IhgTYzAflZxT1CYIKg+iAcYVIQdGSRUG5Jaw6pU44LtCvQK9ifAKus2y9ECvgL7o+AyktWFfbYGnRk8IflwzViQG3BUKdIOGaRvI/ekFQtqD4daKR1LAn2WEDOqZEHEz57oGUu9odPMuh6azaHxcg6STZ61GxRH8fpkRDFx6Cmp7kaGQsmWhuEldwf0YmHwbyJIt07bUxB1srchfkB2BQZ1OabfIM+ECC7ymv0WhALAK1hBhp2NeDjStAfl8oZbK5Fv3cgEUr7cdfBGIWGM7JWBizfrsh3bkjU8OJbkdr5WVi9mOApPCbz6Z1RdoHmjME0KkO0Ri7MWoerJ7J5KPAfVujiSPshnb3gMOCvwrKbma5UbOo39kwrmLxecJBY8xDFCnSosqhOLeiMb770zxe6X9Fvt8A8HA3cZ3fyOOAMD9lfWVTfm2vbEBuPnlzzqb2Dl4PvP3i8DZ5lCd0icCYM1lHJS9b3tlQP+KOXdpj++yA5X2i8J+DMS8ioDn3jKWXtY0m0Vde5IB2CgyZMnxcUw4NBWddPhDZ8gUjvJP2FJudXgse+v4OhYypp6LJsiUqpEeJyofk2MUHYsZ7UOg7EwQK2i0sJu+omqAAzyPF91TNyTipcWXx34kaadHLZcb7O3FoXB9xxLhZh/UB0kCvxqIPKDXMQLAlMBN1U7RQeM6pkmBLN3OqSXI9Nq2nFmzEOEN+Wh7GQ21n2IU5D0AwRX5YK+JT/1Ba9En7+rpU03ib/ZnnCiA5TyggUeF6MJtjKUSSSgp7Fti7RrC3wQFGuH+dqAGvoJ960EoGrSOrUxNsG+4J3Pjf/8CVtXvgjtuATnUfRAI9j0R+/2NNXtkb/gB70V3QdmfNBoxxxg1ilNsL2ywAXcH43Xev9MleQ//sNWc/7YJ3JbpgqzEobuwXMxZhR5JM4aAw+4V+kKDO4E5hXnTaLHHtCZaiNJOlZ0zq11f6Os80PkTSl/QYMI1fpKKDGMz3Bjpz2zmIB7QdXeaI8CNr06k66Eduu/eU6W9q3AdyWPRehyNO+iojaXZlKYcPucntB3w5fIJ6DniRdSUekL/mmAkhUVeuMjwUMp/zhcDcy+/UExvynJhz6Px/bLtGnnPVq/Jg48PL4F5+2QcPR3wqvu/Nb7XlYYhP4+cHAN/bf+TFPx8E+BIIfP/xo+nXc6zNHyYFufqcjOnpEAF7GJXEAITEk6FjWfqAefapVvAW8w2Jck2EcXZHw6p9yhTIGpubVByPaR/z6Y8bPvgbMBceuIVnGO/3c26nqGeNuBo50ClMHuaJPeHK3Bkrk7ccCXtjX9jID3RYOsMHDLa4v4pOvhGrE3vbxs5D6o6v93a5XMgfuIxLE4N8ZC+b9ctOHnxrO/l+Iaev/Sesf2vfv/EA+SK+tYu/PoOMhi0YhhsZT8ZmrYiVge69FTxVAzZRjAe0559MBARy+k8nIQtKK+bQ+a1Kf19EbJR92Dcvyj4I0QqjHf4EIujbW+XDX/KC+w/YzzaBqPoI7XANyPXIqXVkdXi3aj6c+aJHWPb+4Nkj5dqmDYVghXX6khylc++Z8c66dO99xjvnubThlyNm6IaL6Ens4TGrSEQuiQKJAikNXCo6KRzp6ERd24yD2LqNNsAWXNq2XZr+tq1GYf8GOvJBMWbnxWhFvjqOsW74YpPW6QO3KQsYfY80P/TmbcIcC2vgGL/riNGFFTXkXpVF8UyTw+UbGdDPYXUqpNmLAsmy+3R44kvWM/72heR5rzvvd+6FyIePoI59XJBCb7YHCjOdZehS0KuecsCMXz/u+ND1NFhTg/LYl49ZE9so1shEL3p11seB+HC0Dk8veQa8E2Ns7XLZ29j3dvFXeXm54zejLtTHZWvbGMyTlrjX3HK2uHEfMM6cB1vkuQz7f2svfFD74x//aN8XXviQdo+9S44dmj8MeA3VGhajhzhgngkDSdShyo/NVZ213rFHm0RvO7YPxmSsnOuk06e3dsjAatyt/6/c25gL5umWueFeZJxkXjREFB1N8DO4G7jCe4fHPfl8wcKZ6437pTTXl/NqL9iXLvrTntgjqO76C13v7s/Kon49AS80dYgbZWVGNjLM1eWLsTdeavmrdX5z8l+8+PnNiy3/Jt58WfS+/gfMV/LX2KFNuK5lT4tfapaJh0ZDCfxnWV59hjWE9rUllrHXuXbPsK4vD9wZrPYGjo3x1LaNtiG8EzQbwntVs3yCuvQort4aqIAivqeZAnQtCWKWS6DNtiIIHiiIARx050r3RVNPD6UjpJ4gz0SaaWlPulLl8qGHk0jg3AkGJ8fN5S4N4GldQQ8C6GNMQ/uYmFvZn4j0WbWUlIf774LyoSNOpvMdJ6MMX2Ad40xX6Sl4mXQnvFexyKtZPsbppGn/lRuBufU5oS0/dCFfMqyAGshgPqtcwAeg0dZauV8uEQye3p/TjXFkU8R/eZmAbl8k+MlhFgg3HheGDwc3/Ct/gA8QrwqATWcFqx0zvkhgskjeeXERv4ytFRtX7eSU3dwq8dVPs1zULrID2nbHxvgjclVXrRwfN/kmkNGIkSJ/4BCpbUcZVyDrUfuzpJdEWtSXAlbR75hng8SyY2qO+4MKImUm2VCoNBFB8yI/tjZgUSJeizhU0ofEor0LCHf8rg+SM09X6Pm0CL9e2exm+Y2329eW+q+3vNV+pV24SWUu6Yc41YGOEhIExxIw1x5q5Q/y9hgezRf0crzlmEEV88gYGnPRi5EA24p8A52Y7AVFPuanmRf1Bq+grDwhVVKTD5RAdqWPerY2xv4E68CbY/DS5q/X/E1O310+8shR7rluqmlz1Uje2sZIO2it+OcVN2U+zY9DoebX4qIjCe4QZ17ab7s05Azqgz34K3g4OwE/CXl0VgHx9CE4IDdkJYOxFibNDrZ8hkIeNGuJCQZEytiiQxbktS8QPRtj68WyA4xlo77pR/LsZY14QdCd9X8F98Tre25YNxQJWEjYyRgKPUhEXcfNPTkkvFWLh5wEgfZJ4vpfJFaTA2SPooRBXKlz5SzANQ/LiIDG9Sn1qaZQJYjBBrTnwWQnwFgQ7Ejjuzv7A8Kp36iL+QB+XePXDx9wrml5laQG5ZpP+FJgrse3+S029tKsyz/yO+2AcZ0vDijbf94AGn6dMo+r5mfNM0d+sjeBb7A3+4zjwX/y4woy7bQd0Hn2nWUGPAeA+TgA3rPwqEL998n5x86/YcocTEMWB/zMzaqQzXolpjrjdc+oVmOhyD+BTkkMBzfdJ9gjbxysvN9l7g5fs5d6H4yfFi0+wM8K6VVPxjt+qQ+gHZu4wsd1NnS69JoxZ/4Btk1wqGquLTnpDpGSBVDBaMVanGVEY8oxIVri+I74NEbnpCAG1lxryqvsf8hib5xNCEqbte5lAoHeDlzL+uTAHb/FJ7Q/ciyhPmMEa47ylNTQ0FrKT/JTPy5yVMMM0EOUErtTQ2by/78X5YDDvk/5MR7HLI66yyTrTPV0N2vPcQktota91X7huRdjP0aCzxtgkHMOpQ+mvZBkuc/y0d5Hq35pl/XgNrYLD1uXtnFv28aWfK+d8yUI7evc++Hl8sILve/AFz0HvrV/fP/Bw+J3HhQBL/pe4FO+Fhny76yTef+4ZjhjH7xMWiAWd7CB3NOwuwlGHGZ8oozEEATzxAflpKxhSvRJXK97y1wD0sEhy+In0A1KLczZ6NQE2d8n7DobKbtmnDvXizIniqE8Y6MuemvY3ZixQ0ZRH5xPB3Ny3PM37pUTewvdtoUtc8UzGjz7uLT9cmEuR6vBWExVqW8X/Exb2ilPebOfL8v2scrknb69qhVwHBlPCqxL80wEgyVnN4fIFSbHfiW4g+uNh3NAnaaWH+QpM+jIP+YDUSQlr2MShqcDos3VA7xPuW7QloZu25NMDJYyEYG5TLmTGleXetHfFoyRTEGXKdKRT47hd+5tV+J2KREhmQAAEABJREFU4so9E1A/7ndwwZu0bFfGV3BM4EnnwM/jsredudxXPpjPom4Mny/XtpGzUzHWIehXxRyHTg7NNudcbMyh2Nd8P+fSw9uwBTPdWzJvGec7vsJnvdpAvv2+f3uZ65mX899/+E191jg017a2F/Ha1g/uov+sYFIKRWFg78AmYV1sxHiHbnls1SYY52ac4pNve7tg/4FBeYxLU8ZEMd2i5QeryW+cPt5zT8645iaReZntsJAKmwu79PE2xlwf5AOaL55sa/DA2go7sw4LP2NbYsUGBDr36jnuZcnfru093xJ6nR+mU/ZMYBflVldOtcjcLu0Cxj7zy763C/M/iIULMTAWEg814ttX7peveVZ743lt4d2cuOS5br5UogzNc5/P5Npl/N6ZY+faeWp/98O4bjD4ckheouSe+7+brf4Ulg9YF9bpN8WuRW99Qo4Di4Vsth2HqGu7MTiNDThk5mUATBojdLZSMKoVE/SMrOzWkXqA4qfE2OLEmd9bNhRusspllA7hqUe0ILbQ1YB5p31i6qaaNCWmmIVlX/pMwtwdFgvDgUplJsok2KsKHZRJNHF9pKMNjuamBSuNdOKq7U60D/R3fGb91LFsmf3pTcdHuaPvGbMdkSQXkp6mmNS5CjKSOnKo5YCblwcEnvqvb+8svgk3yPAwp+b2oetMsaOhn2oB0o2YyQEaGfPTyFfm6saB5LFAXaydhdCrmOnVkb53+h5wsakrPlmHbthZ5NsE/TcI2yjqyKHc63PeTvnKxRBiA39Mx7b5wyxZ/wSos/m4QiCxhrgiwk0nXwfdL23fR3MjqBot80IfRwUn+gibFCAm9Vbk4SP25+bghrGxaWxt1p/zfdJqa24gg/Gqe2zVzIW6L7Hh0gb5vo3mAcx8ZGMabfbdsE/Ql02pamsQGrXmhjiQqawHqknLQY62moa3+XNjbOKeTx5c69nUiBNz6zko+rDLdp7d247IUM4DHRs6NoCieDTI+7eAkR5ww2G5Mc8L9O9VLK8FOHrJQ52yyekwf8aDxuRib8JhBgzjpFUC9ZXNrohV9GdMSybLeYUpc+Ccf0IxDw9U81/jOkH8IOTzvmb8dOgHMCU95oWGI2H6LFIgpcwhzLWVQzxlFjsjS0u6F/Z9DWLHuFkYYyfewBitGJ/2soTbO3uxL35fs27f2pUXy8d6nlrghL9OPZX+cwydxk6drOT28hnSJ2yx5NAyJgxwrd9zuMNrjC+HTXMmLzyWBXUm1wSMZfB84OVGm/3QcbA35lMmbtr+D1+/zH/9br9+/Sv4SZ5fqQjtrT1/++eVm/j0xbX5zcH4femes+sIGAnJCcA1mY95H71nfVkOuDd4Y8dgOjlq/EQpXeO6alnLfeaFsAONspCXLjMR7riMfU3buJcyd3d0XOO/9/ltH8vQvc8K4yXAymnBFPXV1XaHigK4GS2VzEGYby37AgZATnvIny62pRFhlu/hX4azVj+xp1qPHQEH9T8Bl3aoX5lYJgW33sCKGxr0tZCXFoZNG3Rjig5M1wdvQqKunZTOBOm5fM6HxE4jyXkRc4oqcnP90AZlrZlBfqAoF3sIg1TiMRRyDQE4b14hTY6w2u+QMTwgs657oaOrtGUPbY366nPH1/re9ZxPNl9fif35v7v84lNP//jnG/n17Rc+fAdzjtLPvsiJHV4om6YmS11VaLP8wKN90tIV/yPcxMikLz1ptP4ZNjxh9VeA8zqrzCvSnNevoMRehU/mXueDleusOnWxVR62NvbCDT/u7o2XnYcfkF8rfEnZh/RCjgM98pS5THnKKUIBcK8/+OVNO31JTWeFZqXDC7RpUC/6DVGjPe7ln8o1cibr6k38VPPsod3bGO3CuWaeHS4tMmow9pqgT/MHt5sV9VIvOYZr2sqq0aHF7t5orSZfr4L8gOcLW5U10eE7UM3xQIClaBZkXyXG8UzuVmQvL1a+Rub/qclIOaqPstI6ZhzYKNcTpnmqEtRax49iIx70bfy4jTagb58gzfb4fYdHPqDvtMXc9om9zXzx9dHO9szbotPfmNCWRDf7uvce9/DEOAM3/vNMlv39youRO7g2v3n4fPa2LO9jBynMAg6WjAqrhyv3VTZJCmp9QMK0AY+i17UnrdHfmNjID/Qq4oPWJZfSSvRdpUiGz76J+VWuwheW2+wcndiUMXMfd1zvjDVj9kPOzyKRry9FjOjIEcirIJo1e4H21nHLnR2OuwljO+4X7pX6LL7GhuR6CZ7Ydeo+C1M4NphKfejWlgcY3xNN1UvxnLdDD3noHUngeE74EDfGx6jsA+4zgzit6m2ATfoYuGBrG3vZRttn9FprYNnZ9Lv+p98Qygfbc3/6bNxrlOV5uNKn6LrQ/uufePzsp71bex6XY1X2wGbl95qyrY8dXunYUIwT05m7G+E4cfXMJ95f2xvxYtw/w5lyvxqRqaw+n9suW7uAcdnbfhng0vZ9tG0nH+T4cwS9ESXNZ+PfvFQSuZdSPvJXzsuveQHFOZLc5ymfybXtHtuunMt8+X5j+gsg0qRxwPi7EWfGX85dnN8qwQBT9mwCkGJI1oV1vEC3lKZTUkSi1PQhbFe1nWrtjToOZdeAQ6NGHsiLAGmvzQGI+c0OBMWJ9Zj81FvmxEmO+g+XqUsHHnCB3bDNPBsPYjF+9jrkkR8TVgYg9S2T4sQM9G9gdpnaZxm2SU+gdJoeMHiUdQTaIMgHsqXD2LRfRBL9z3Ja5LClpvzQJocjfGeDMugcE0OD8f7EQfVIGetR+e/lHbaOPaKq0I/ePnOu7ZxW+Ey1eMwbVmjPlYDyJc87QZtvDpn/fs2b0jcelGI7m2sCDCH38L/mQeadFwQPvEN7P+NijvcYFHbRV5vUbW67c/0AUQD7o84mjIHP9Rlrxue9aVeQ2DQegfGZOnbwsuJKDGfhxHj7YcQXyXjKnDvvQc/G2fAtbnLF0AvjUmLdUDvTHFrrbAidONzB9oyduBQb+VZtE2f73sYwXjfyaoP5sb5hww59kI/ktk9s0Db7b8qb6IVHg96aObaM9FP+M5BRU18lb/lxLpzXa3yHH3kYePwvBr/aG3WRB2jm/y4OdyTIeivyzC36e6UGJeLdisA7wHfMafT9kds+4TwHbJ6P+Hptr9h3xihlN948wJwvPa8tNvKQ/gbtgC9EX6n74J4btzdU7Wc+k8XMzvUAuw4NsVM94A1b3ngYEuq8Q7sTV8ZXYBkQxchx5QvkFb4RUDM3xRThLas4pCnniiwPMQeM26v+Ye/I705782INevDxmyQe/ByHdTwaUf+9izbdUPtAY43YF7Mwr7Csk2uj1AlcQR9Gq02KIHec+gdPkeRok/nvrh9YrIiPzFIUHX9i1z1xxgiZL6pztmCgenoawyYdIpzTFngsi7Rbp13/3taedcXnb8AYck5//3rN/7gxv/r7q/3+CfzjqeyH8h24Zo95Za+7gnu+EeVc3LHChAFrUEV+oHGThwN9d3DN3kRduwCz8ehGL05qzANzQfesKdaz96Yyjj4AZtYabBSWCOXhyBsPCML7jwflGTfXZszED+FbNtjbeZ0DsPYUAIf0SfaKeNx6W3gnF8ha8wUBY+BCx1mObGjk84ok2qdt17mfMzf6545/jIEZmzd6wHsmDX2CgUFb4QcyEvzQ0p+aA/HAPYq90n3zMtrOJ5e7hzlwAWNnj2Q/rU2fP8Ak2D1SjgsmH0XyvgAb+rWh2FfHOUfutfiPtiyqRpke80qBpC/Ikp7LFRn0d+6P/uZLRjp4eRL23N+mG8b6aeONWHAfvVNnFdOk/8j+Nn2StKpmiGBu7agMMatpk3wC32CbJpOFKs+cTPtNSDtscs6UTyTBP1se0iEd6anpUaTEGvfcyPQndJSTMSP0yPWJYgrDBjA2jnkf+HpiNGljGy3YiRniJDHzcmn+LRHL8niTiwzmpUSvFprlgrKB9VAvf3jhKdtONMIDvtRX2X5Lfx6CrKcdmwr7TqgPkBxXj97OFoI8x6Nu+m08JHViaiM+tcNxHTbQxa4gHptLNhOFT0kp0lqCS/ot2y74ZmJvF9fR2BlLh3POb8tOTTVJek97VQhRbfEEhaNN1XP+p5Q5vTNaZu/jqi44Z4cQmXII+vIZh/5J4wovCrn+XYocHHBjb2MTJ7yelGg9Is857dXO8jGIZ8GYaRweLinmQzbzg80ZSHmZVTCI0DoWC/RKU1e+HbHmWFqvauZc4YI/HR/5qpI9xkEX+sATnbl8aDeeCah24OCAaaYQ1NiaNhlfJ7p0GUAUzS7HFeq0k0LhDwQ08xO22s8Oy3/Zz5gY72N39rY7943MjwHCXMka2G9hZUoLckEnymDFRhjUSSUSnKeAybqzoaSMfHW6h4jc96FhCrGGPy2QKeMZSG/6sKKDWvKtDdbkQTv4nf+I4RKd5LPtC8GzIVflOD/6fbDutzFyn9sulzY2MVifl4Vv5N8W3TYxWhlHPU7BPeRJXKi1hUwRZUbRKuOgX4354olnjs7+8jXoIX+Pua2RGytNGtiUgc1b7s9729lH9gu5GMhfUOe+X5q/8vYB69dfjz4DWy70vYy9jX1nvH9i4CflFYMqbCjGpT2dPDho3RZQ2G4Z9LIutjYuW7sIdFoO1GsdfwxsrwXLH9qxbcBb8DXlC9Qc5V7FtBb+3VoZL8isIwiJuva3P1WOJXJaBthaSZNiHtBbhQT4umNGpCRaSJRIFJIMwecA9U5xZ2M8FkiYcoGTwCXNxRSaF1YwC0pdaZtsiglsigGynmAclDUj9jOWBiz3ok108oVecnZ6PFJIRlyAH1aTnCdg2g4wWX1UHF/o0mVC3nSFdpZDOGRWC39oeIpB3jnMvusjHuJc0HEI/RtQhpAdVzB0/ONcSPjvIJ3RiXEdeRtBlKDmsIDxkVDwYEbKXZ4EG32gozCfDrzxomf+4a7f+aNXv3jw8VNAH7aPg6MCqoqpu/NJIXz//Nn8lDAI/+/26/X3+RU4X87M+WxtELiDwB07C8WA3wd39HseuHyx8PbqS4YDr+cLh9n2XH+L7tjKw7h/LOyfP/+ZPxaW/wHDsn+4a9nzij1v+P2q/5cTag6kORY3S9Hwi+QAPhLTdCMmQfpeeUC5A3PxNl805KXAe/MhUl+JXzwwfgAPlq+ClyivvoQA+vTGTcvc+Mj6Qc8VxT5g5r9xRE7eIvvAKIijK7l9Asbl4V7kZkRfnHoMYdoObcbcnbpwxsPC5QaNzETwkegOjyFIP/eYB8OK777yOJGOK09W1FdCRKbeXBkZHwrMUQKXLYBYlzaBbnxwB9cn3BmzuEK7e7Nn3ObGl3jnJUn8Qdv8duI1D+Y36rflY+lXyjkoMDZMYX65kjDmTBmHNenyITs6WB+vIt8UeSPGr5wF701b9e8D+Dd9FfJA5BJjLB+I1EgU8jA+v0VyRdb7A44RaLd7h3Nh7nhE6I4vQJLypnAqj6Qpp7/j68Nm9CE/D9+Ok2uYu7oAABAASURBVNiavPRVlvsk8jDZEsQ17+wzjBDfcU2/Gzbf8IU56+DQYRu97kZBaPDbC/qMB+oo1G/WP8P51TYPWJy47Yk0E8ZhVyc70Kgf1k11jHH1KNqKfXyYb6PtYGNv3y6XtrMP5oBw2bl5v7RvL3v7xqf7J16kAb9aLeB7AUPQN3KQvSm7F2ZgFOXTFs1doIU9cICtDQ4K2QvH4KYORrFVj/T3QBTYAVkVdKQIMtJdf5IfCRZUFjMDOlQIZhCtgBkB+hiXT8frH+circ8XFVNP5kVMSVCfEpLo7/yRKXoCDlqU/gGQ0cv1aFytzpSxPWOamuvNAzV5ZMOn/MaYH5hypAezyvXrhDumb7dqg/n3IVXszON+eeGQvBMLl7Yxp/F3r5Y5MG9PP2xXs+YgZmnKxj8slFrYIPbMLXIoH3SK7QCTNQWsqxLFqiYrmCe2Vt47l/w6c/WGdV2mgcqJX7hc2TtzD8lLy7W/QCfNPpFFTI6Kb/Z9tH2/gG8csF/ahTUxxo7+GQdt/aiDqVlzql6xGj9knRo4uqM483rmiGBuqRI/SJ0FytInTj2PAgNHrDJBiVQp9AmGFReX1zBAX7ksZdk2+pmW2nblHnPgoE1lciGDPsr0zKCMAJqtWD8tXK5I3QuNURc+ZUAgTfnE/OKBlHE/9EkR9kErQqKP6lMXGR6gzSDrNVp4o3M2s6zcSt0iZ5vyOnysiyJnE4JRAWQZCflnRWn2oj1YiqOriE+wIW8z7oEcju8Qg6Qm7YD11jp2UKpPgG4bVAKAFBu8iFC5WP7KdzQ9JblmtZP16MNMyrUwNdkK4c+0BDgW49a9apbnJCvr8HNyCOYZ7Cdp9hc5qx2OWfIPVtszQYhP+VN7JhDmuR9sbbAvpEw+9r2NfbQLMD/BnjdfII7m/jeYbxE7T/l6YIIhtGk/PuoTBXE8IfHfqyVHvr8WFZmUq6ATDzO3DLZq80WVoqmjYF5bfjTD8Xpvyz5/OCF5WD5d7H2QsBGdmdz+RIsO9NE8qWdhej9KbbFAngzHU/wq2Vv0KpbKRKmjc7UBemxYee4htoNDnmM8yt6VjaWjjpSjiH0YQ5LwTLculPMVbAu0qR/zTT6Qgl31BwYmx/h0e77EtmXDM73dFn9H5h9AV/09jBdmJDrpHbHxk3KMEeJnxigyuA9dFgZ56IxJ/jH2tn//3l7Et+9t53y2c6+67Hsbi3cn38elbZfR9svlS4zEacekik29irnFLHIIc+a0DdKslGSK5Fx7FWcH5O/cL8XLyi3vl/YCdj4w0BbL/pZJYLu8J7BzDGQjF5n1hKE/9cuuHmQir+4e2Jkhkqad6JR6VQbRLWMkUkkFOjXApj1ABRtcbrJspjPsGkxg8h089RxAYbDb0YccQ1y80y4OGtzUr2DSeDg4yw9dlBDyKcJ6Y/uvhrHNiW6MhUSdBuxttNLptMCyEnxQOHA7baGVsnqSZTNxgU973GhiH3QfVFxQs5V+Xybtwo7VFr0Izk2Bu6v9V1MbGG3AbpnURx/b5fNg5kuD3zxUHn9xPL9y8PNfzbqfQufgth5afXh9g/eNB9Dfv37z4kTwAubXr5Y/HMyLiBs+vjEWdUxgIQPyAfa6vhHhCwr5Iwt5PtT6V8+lRx8vKtKGDv+Cu2XtfOcgeeVh8+7BHJtiPzrT53hRQV/tFtKV+Xp9a9FPf3097ZrXq75D1uv66+55iKee/O3a3g8ctJVHNy9TtC32//zNSyv8pu/Ar+A3PvrVtOMdG/ItCtwRzU4jsTRjuwgxkAYu2BQ2fOk83RlzPjFn3Lel/7DPsb36Mkc/8jCtLa/47Sv4ayZv8PmtGu332wTmd/xy5dB56PGhVzl5wXXI4iWWNHFFhi/Frsv3zo1lcXdPQJanSG03Zh463iF/hiMFx5hZ/3jgTF0/ufFsl8ehYuzNA0excQ59yHqELX0Qg447WHoytvlSwDU4ASsquZJ6a0dndUMnUeLKesphh/xY13SAvZr7AteZb8VDNGB/2tgoXW/buLR9Z7PE7s0NWEi7jNwMetG7qxrlpHb+3NCNlcfcq5tB3YD+vEO/AvO7scCaehXMiXNzIHMEPd9Ewgd3cM3c4Bfm577kZXzReBrwKGAfg6VeyTRTNGwXHeoJaHJVuLkcCTdaRB1zwrjQpW7j2XWcfYvG+De8bBbwmOw35SEZ+RvoVcz20WIunO+JyFXe4aPktCkw9GUDfs3YVx798GhCAF3aaR997ak2cdqFDypwLm2ZXFPGrBdxGnhA5iW0sTv2vV2Ma+OCODljhJvyzg35GS/QvGH7cih/sJGb724/+4s+WhGDVVgSYIvrQiNjAtZgvzG7wz/7XtpObFr3HvHn4fmQ1ZHQW3E9MGMPnxpP+Be30apOsuivpi7t6VWcAx6QppwGnR5J9Hqkvkir3eyARqR8ckcSNcZ3GEHtOclxIPSjYq7AhU69V83Yohze4xLxjveBK/4Ud/Zm98sDuc+wD585e3PW4KKFz76sxzu+eye/ISP7ueuZMs2HZs7n6LQWG4gtGo3LwHLAnoEs5QXw36DfIo/+zNP1Kg9rH/rd9S8sB7b9iXk2WYr1L7yI/pT6ow6rLLEh9qhPYMNaT7E7sh7dHqWesCjmhKlI2bZZL4odfEyoVNoElYdu9hFswIF0oHyeSZ5swViSTg3cl4Jl64f9AQ2Ihw9xKWjPJ6zqYXsxDoK/CZajtSfI3FJHImZSR6864yPKz/k0Hx6Yaymota9EirQ222HBTsdJCTlcqXt9aod3ugc+xpNxJ5dPUDELHv301wP2FdfmXq692lLcA7VRWFeS+/Jb1sIrL7i4HxP3yrF9jK2NsQPzifiuqReQYgYXZdlPe72hmF8ZyDXy3vNNSONeeJ6miyrIOviYHmL/bGNCFvMRO66PRSIWlkNDiOtTQhVCrX9GY2c5aJMVxlmgZRXIPlqyeMjsSzPpYQ+Vjwm+j4RHTT+JGUex5tGYfrmcw2JWGaXehm01UZqpQ8Agri2L1PIzGFF9QmMB1Am7VSv6UIpMi8pLboH+tlkMuMhfuX/2ljzxP+XMNssbcmmPLuuUkVWrTiMJeq/muvwAR8wZWz9l/A5fYOHKKK1E95QKWZTJIlex7YhbGKSnGhsgrDTlRYtaDWV8bx2GNDrPlD8nBHpv9UXWgbxYG9oxxz4Y69BP5AU/qlugLMWCjJGFZP6IdRkmkJbxaLsyFCMt/pIFGR/2KvzmPe/cB9a+Yz+VF7agjnEyRgrqFdfch655Psvz0ZKjrIm3fMg9n1smX+i5TyILfvedA4lvbesY+TcoBlXTsEaRxATCfiTbDjz82PHHBB0oV+bt/Th383x3/PbKdf138bHT+/5h6xo3TmCuD20Nl2JRjcjsB9kYgP8G9NMxPqpw2EhWoBfmUDAnQ0j7EnKlvdtpgjnRDZXYKbqBTtORlppUQ6/wDN4nuF+Xf7Mgv5/tgzAb8PEg6KFmHmju2ZDnIfqdcYsbjhPLB1HCRJJnkORpSc5Y0B4jNd4o1mhoWMKQUuCSxtSpzO70j7O4xIF/5HDCgzEUTEfFnDpKURUDpvQO8WNanOijhHwGmPIxaVRYW4zNbrBYf7BJBxAe9smIb6BZ+nd4WIMMFtsd/8fPlNXTq1r3xkpgecDv5HMcSIVHXxugvhTwv7377TdW8l/e/a98k+VflH/9a73cMcgJ5AQ7L1rk/xn+9d/TLb5jkR7jiW9ZjFcWgPHwmr4/I/+f/88/Z46efyErL3p42aBN1yymt/bKAfaVFzC+nNFOXzqp+9fvn7S9M5BMT3IvHq7Pvr9/z2/p8CJG+X5LZ9r8r1OvL7u0y75fQoeBXvgS5OEeP25ZAGy222j61vrO292X8+t/l7ZdRpPug1XRtxKdCFuKnOI7B3Pn7co4fUh4Wy9U3pjLq4BJX2ZTo18H7VkW5Q8egF+WqErhq8u0wevZnYrloqM3F+3tRc2NgbEWyNjJew1U0qZo5va8CbgRo59kywMHD8GwloDhOfHg+rqEDSjDKq7V4TlAcSVlTrBucNR8AGCf8cYCrhikDyfoJPNhC9XPKc20I8orYH09XWM4/mraBvRV0KtVZxNfMWFcDA+1l71dFsa+t7FdwGjevOnBwLQgJQsR7xjcS1yj2n07x8AYGZO0O2vKGHnjU3VfMJ74/coLx1/Nb3+53lw7r2v9GmNZX7crB3bB2JA9FTMoxtAY04Gi7Jg28l6VG1UnBqxvz+OkbNzA0FpH2gGKM+lVgK4cEIiVG/Y7LsfJqAgjbHFfcnw+rM6OrTHvNap5yIlP0TVzaIXNiY64LXut8hAGYeqzjlqzzKJtPC9QhgUdcKVMkf5eF6VbrgwnKpauaOy0dUrAcT9DH3yow3p3nZ9gQWDAXdB2JMU/UK2oHKACW88YNNLxWFmWTvutwDVTnxnWl/47ZOnHz6At8s0z0NlVcerRzrwIYEH4QGXd+POBzvywY/ZiunAL1ymyV5u+gNIFjQeNDpC0EFBBP6ZiATwkKA0S2eRq4bIMabVTmgmXzsLH68lm4UBYPlTQ2QA0FYpZC6dREl/g5axHYjRjX2vonVj2viv0R0AMe18RvqA3P3DFqVkDyAkvddfxxGvzfqBO3N2iTyswgNWhBbibEn3SF93yuKZTX3Q6ng/ZkeuDN/dv+QJsdwzz1/GUx16w+j7LmWUf1m/IyyrFhr9xdmzE2ENO9N1zsIc697ys3WJel69tEK4FwT3vDVu91+fDBz5U8RvA3rf9QOf0DVbgCNykUu0XV0gfcWWPuTIX92doHzrp6VIC9EWeVwRSp5Fku6D4v5EYF7FzdqBKWhRKxP4Zxn1yqWNiWaB9fwdiJnFBu73nWvxiPhBIynCSy5y4XnFufXWz3Riacm04gL2x3PygPXJjw5p92dpa4nrZVfRz3efsw5ith5d258MYtB9uJxY6W2blrOQZo9fAyAK9aXI1f7iSLGVQ8QP+Is9aYp61R9l3YuiKQVfjycHNTv+HV5z0QQZr4EP9IVZbWyb3QZulzjiEteJygCKpg8/pI+3gL+R84sQWXErc4wsKd6BPg8UqTWR+9ZeNiCwMdo7KTRfeDo2sMXXJvroUvGU/AUPiD3/r82fo+88Ib+Zk+jCmYj9i0KnynrxjgJh6Js2BH/VOfByYtK1V8dJQ2/B/IVCQkVBAotAmrcMrivwZqIYJ81r26exd7CXk+k4k7vBdwYca5FXitpf54ANAUU2fysKkkDkvybjMcVOYopDlnJygHlNxDL0WT7jPC6rQi60U5tjR5/2csTeM0jbpjfYG5yx3qjVl9JlFPrEQ3ZDm+CiYFivilJC+RYnBNmmyBD3XXOyvzJu2H0jLvMScFOFikOGXL/cv/SwdsE/7rXLlvFsmtt6Da+bl1edCnpVsF/KespCrijt+NP+ImuPAkOmTOciK3+CkCgeFFj4LthVx1asY+gOPNs5jnFPzYfovzty/OHPz/Pr6641cIQjjAAAQAElEQVSz9+92/PbEPIO/xn5j6+a4GHtsp6z9KCV+pg7L6mDn4ah6J4yuvEO5zr+BTD/3TbIzPjC9YaBd4IVM4z37IX59zonlK7674s+P4B4N3Wdn99KcCZSBbdr4Tn4Hc89W5h09OvvWyv+WzAfyn7/n4POrNzqAB443XwoBHTTL1+bNXeRBBEPu50bNcFXq5BGYFC0xqNvM1SegnHdoy0xOLfgVpfKFB0jO5NLUmh5SZsAAkiPMHBmU8NoqWBGYwyg9R5HdF97JF7D9Gryuhy3G/3ZAmp9ycJgzwBmBbzY9cOngTLgDjGEYR1KlbTp5+of+vCyZwfPezPNy7ZXJ4oBk+XU9+OlLFwMjwL47wXKPnw1A58Zv97wyHwafaj2oOqmvTPqkMVgbENCriL9BPGEU5dhFm5u7431jzG/of3t/mwFNgClDu68EiXKv8tPRceI5R08g4+KDRrv8r58WM1YwV+jFDoyIDc5t3CSNfo7TQFUHEmHrzbkOnzxAObYn2N/emJ83FuPv82XQz18/W1528dLJQ6Xjohuyiv1tocifoPxgq1ZgVLFgRxvEmrjwYD8/md/bZX/hk/1LGzzo+9Cah1diEQXnULSdyeIhnPnkMO6vT70yH6/49t250r8sWMeaBY8Xmz/VsJEC+mNP8vaQS7u1DqVXxYfqFb1m3RuUY5j9N5qekPEUto92ebm0+butL+27v4by/aV9M3esYOyjRU6vNo1qjx9ICCbVyVNFGUAkzXJo2NoEbSRKdO6hUJ4i9cGVl2PuJeKNfWXiV/MF9ARzzd5zxXfZxFzfIL7Wf5TnOrzG74lPYurOXZ9sKuKKdvRy7dXiq844n6GRcMC6rqtEF9Ki0ZcKycYvQItyBD2oTR7XSEoUknOBpxfyePEyLlu7XPYF4myVR140bS1rIQcC+CO0x5Ep4gPXBhKnS1JYlyd1i9IqnQrroOgLCCU6InvRDtR1wDZYac31ka8q2Qc1HypFrM4ekt03jn1eM2hFX29zfI6zqAv6FIJXsq9jNFdGwLy7ARlDTDVeoNUJPwDF7lDNDrUpR3ShBy9Ydhkb66FAoGkaYGGhyJ+hoDt74weoO3rVKhCGDoRxRTpVxDDGDqAWUjA+saos9obcT9g7jOk5NuQglwSzfZRzQJ91ZJFzqCkGUg5EFLzpwcXO4LE28CB7/FWwP2VPRbf6sn/hbDjsaJV8JkRS4DrTGlOhH10MrIwZXgZk/7AuOm1wmlYJGSaUmAWrzFBTPS4dRbNjrmcthVzgfM7V8ATsGfveso/v7H1gxD7WfonCdoCeuSesMnZvT3C/t99grW4L+7i0o2yec8r26E8Jm7UNE59Tx75DH/wDPXUAvj96LNfQi9aZnKfAKvO6lsJa/5+dKNPsfciWg27MbUrk8FhcTw4HX1txROtKMyrsoE6JZcyJjLa4tiDyYTDmjOnbirPzxTZnS//r23fu5bbDGvs1Qy0ZH0qSc97KC7mn3Huo540Dd9q0SyFTBhL13QGq0smSLIs5ZDWG/N+/6CTA1GW8jvxANr1DEkr0gf64cQlY68mpexi3/cpaPMZqXRwiHjnCHpWPJWyZBHhI+uKQoY2z7bh24v4TnOujeeV65YaNq9pc16O2VqO3wZnCetaNHqiDi/woY4c2eDa9MT5tmk29tcQMvCTYuDpzC+i0n3PqPLsXGiO5/7NPKccOsNGBCXYPZSLvB6yfYBQwRh5+P/frg0auLG8Q7sOzPK82TRo6Junp+kxzBB/hE85XwGBkfOSF0I511JwHnFQBF30LA6PgzsIVoxwLpC9T0VGcjaqiQjeuMyl1llr0Wi7mw1ygZer6dP1gewQq/O+gbIBAZpsCWrHNMqXoVWcx3s4YVZ9Y6lDgq4VeqZ/9YZ1mIDepbCrkiRWbCKsgjRwT7rzo9oX3leebe56ljKfE12E+wpDQXLva4Qd5Y4Ny3i+QpT/ck+xjWayyMZkiYWF+tw2ZhCGhtWo0kKDCRKzSQNnUW8NeMe3ubeaQi3Z8wPVDmuQOH2O2XRE6p1fDpYuX8iqZFXzCdsdo/ky3LWDMud+Z12je36TLy7B4fsafrMN8I4Znx4RCGtHH0DJGLiSo0NDbkSOUtXGuFX7oKG2icP0DjT7FeOg9ZVCm8JRmi7oPfAyMyarnLR1rRl75mEbJE9PQlOd6n39H91DZLVTj6qVj2sRwD8TOvOAeFfstF2X9ZQy5R5oLaT1aHpepel4f1FIZepKh92iB/lRLCNmkzxlQ7h8fckcK5qDlpMvSBW3uy3iIcvraBNACkZnWaXde5tx9IyYTN3FfDAgfbN992OcG/gq8kefhnwddX17kxgy/+Y2NV2Vu5HduBFMu2yOr435i6nQhYXKMxbd4oOOIinN7FXVAK+bAes/ifke+BwxvVpGNE5TBWBiFJaH8teTojNp2bgIcHry5+Pcy8tDOA/sr4/CbUAfyqzfQ3mlzLKpQn3qtZ2zY9UjaOTebZz8p94oc84lre8WPIp+QHW34zptVY5VibrsyRl8Y/fz5q/nJmd988UXdNQvwRvt7e/NhmhdI/p0X/VAsurFfeMD/3r5//96+ff+R8mABViv815q2OEd35oU4ajh7+npwQGYDMGhhJXDwIYPWbwLG8G3wDeQNH1pfvq2XC/8g/wc6xY/8V6H/QPc/flD+66/248df7a+//rP9oPxdQNe2S/5mwkt7uVzaDl6+UQbfsP07+PH9f7Qf/+OB7z/+R3S8fFfPd8b3nfr39o+X782+yti1bx9tkDuWgAE5frLHdFnqUNn07ZO+2rBf2vxVDcbGyxLlvnzbse+FjfHSNvjdTIvYPLGhr4+8TNrYDEQn7zXis/B1dMHjxpDNFht3Qd8dbBuyB/yCfhvyB/QDk2e0PJwoq5AHGjeSYizUGN5xhUAczbatVW3YVu2xAc9y2V++pgT7fM6d9Qmv8k90ZHZIC8ooacoQRZuJvE/QnLWZgz2x/nE/cU28si6E5Ss37uvjbbkiE6zEJOXsL6yPcx26YEQ0wOB4UJuM3GEWlwPjLGMj7eGzWwCBJC3VdWGksxQ9s+gVUfjiIUea+5CWypoynR2/c+c87sTYztr5/v1b4vflO/HLS7nv0GbsXRJv+9jbCGZs9VHEk+VC50dAUDVQ4wGqn1OHAMoBMk7tb8xfnaA9CRn6nD0g1fNSUZU1sFUzpraBTftoxrMvTseu3cYdCiL37DwLbijBrKpfFHE6xtYuxP2Oj1wr1ZQBumitOqBbQS+MP3GsrU4Ldnkjrhqt5OnQOp0OZFyZIfbEO6DNyTrjZ+lAZaFwIhUaPuWt5j/1PDVBROiRVLjKkUcZXibzIxvkI9ksjnqnIDCAUsOrZnCo16IUqikeeSrMo+PShCdI1QNhyYVOkzjJlElpyYXmaWyRgYzDOe74GD93aAJ7INCFOleYvS4sAxCsu8kWnaxaWMmSQ1mEByUlLocK8zBDMy9s2ozFYG/bEFsbA9Bme5U204HOFYzmuky8JG5G+Hf6jn3Ly6Sx7W3sY4LYnHVkKheUsnlIbhHLuOsrTL3qck+f+gauEg6VPh0BnXL66wEr5Cuj1UbCpoKSr1fLOtH2wkb2iAFqIWX5Gl3BmSKsox+K7ScYV8ZDPpC3TWzkBeuddZszIhPomSMwvmgzFXK0Z8Nf+2W0l8veLtzThffSnXvsiK2F7gP4AJr9qs/yRn1D1gHlfgYCmqPSLkxuOOUDpKUtXK1Zb50KEyXd0hnsGYMR+YSjOBn/9qqs7IfITcJube1VmLRAQ69ZVpDt5oHLIoXPFyVDIyv6U/oi0QhVU8meUqc8gVrKH9MHfvVLELB5ziWbCfGduOpVrc61gy8b9YXJ2HJm9HZhfBznVNvoamanmXtVpzlxdMP36jxxvefef+OcMO/xGjZxXO/c/08gw008sUg5OWd8H3I88wvLMRCdaYePIt3QnpjWICEVqIjsOc3Y9+z9jPecxa+cyx94yDz6PMvRET0+HW0bxdlsa5XgpAV/t3/30+Hp1RJv5DOeHx3QnDElrtdwnoeiPXKv4VtsxQT9l8DOKu18wJeDwZDWI8uLap1LDInLp/5QmWniBOU5B/JSwecveZ2Tg19Oy9JgpY+jWlBYiBbUhsO03yLOoIg/q/kh0yhy0GWhPT6jzIBxogQy6rDMQoNfMjQIlJ7Soe4gwUNqqKRXA6uv7d1LWi088EnGqXcW4Ft9jvGdeTv3EVmLWCkL0UO3lSStItmjsbAOAonSYqrI6G1j7kSV+z3zuMHTAXwFOB0xFVyx5cozoy/REIQLl61WwPPQ7DeIb+9zn2HbBPt8Q88TENoC5J3SDQb/TlByGpKjjY0GkyCQqHKNneYJOgrGD9EG3U7sKXS4CSKK5kVXJXZ4f+vVYi+xvg3WJvcv71civxXCmXQHfqh+MQdjH7PPvjdjrvBjcmTMe3y1brmq5R95Twm9jR/qpJNS8jIn4wP2NrBH2zw/CMt/C+1iPLZv9OtViR8yFOIRfHB3/2T9+SWQuvAgfhkqIQAcQGFiwStwlo48NvW8dOCT+9/g7ddr+/322vyGSuDXp6i/Lbz6az/HCw7yxwuP3y1fseKT/tDIfeHiy5c3/4AvcvzbMsJvBUjPV4n5FOn375/5eyx+68Ny9EL3K8bh+fV7fktEmbyounoTCd7yUOmDp3j3JQz2+S2c6/EihTH5zQTxBu3t7dd8yUL5jowrm/wbuFJ/p6+bl74hkthviULjDLcdCQrew+EQ7iwe+0/c2p2XbIEv3A5GZqie4e5C3wgxP8C8VEKG6+IfzNu4bG2/7G1/ubTdvzdBIOyCIJhBubXqAyigCIrBZkl9u7Qhxt7CV7ShS7PIZuoErJsD2PbR9nFpu7qIHf9oVg53vojhoTbfOMlD7fc84H7/8WPmvBT6Hvyj7TzsaqeLafhtm2DnwH1p6U/793/Q374HqKvn+zcfmHlBIw8vg17Q6bdaLvvexg5YPC6+sY2MVZ/irjkOr2ueCqJtY1fvjt6X5liEel7Qo1z/kKuyL8hzIZaLNGtka/prjJXjl/hRXwYDv2ID/aoowyfvGHsTO74b+FBczLUDXg/IY4dH2sFDn8uCfZ3vauhtxw+bNIEyrweNsJTGgvcg5YvcZ9zdBDj8wGKagWpX/QPotr4SLlF0LoJYoFStuK5EsMi/amS0VjXtPMe8ETdg2y/ED+VxadvFstjjkzH002hVg/isoBr/OiD3IWGDZwd5+94HVO040OYP9mRQZ05BA4FrluxctuGjlxLISJYERbuRcb/BmXqXynOiPVXyyDwrh4/MsR1f1ImN8XXsBovmmIwlMRi7MVDbaJvrTR7yHGA6sv4O8KntMAGDM0bz0HKhP5pNkxcbpNs3WNzOv/SAwSU/LkVX5MDvfGjnnLe9OQ5RtFXrjJM+lKc+ytydlXZASnGRf4PPvttlJz62pi/sl3Z5qJToXJ+hbwqaGCsv+q81qhFQs2bAiQAAEABJREFUI4FLUvQ7xoB5ZYKdv+UwxmfqdC32SHojb4ytTXTi+oFSj2MF7USbPyhSrpBQ2LgpS2irthvDHR0ykKO0MUxrH4CpH+pnBZmVSqerQJa0YEADxFLmidx98ZL80sY+mvUKr/3m/OMRCly5b3noO8FAoKINayhTmKbSH0VUC8zE0ONO2T5gNj9d4ZwpS5Fi8lzsOAvzSqOkj8AiCFfuqc/72yy/zwc077Pcu+/gCu9pWKTqbscuplncoVOQNQXmtYRz/RjibPp8xcZnUq0+M++4SRR+q4ZIQP7cYZXj0nDR3icQ1SboD63CRJm8aCgEBpaf0GhHFJJrZuGjSq2T9arstb3Is7cWXY54nzkE3LZ8zXo5HqwPH9EVlt5ctwMZF/Z57+/zD1a+8GHUS7t4XyP2S/1P9pU01sOoalXEq9iqlejkn4CxrbAbEfEfHLMOsYRtUugnb0D94KMIB4m50v4vQXMSPAmTIw9xXdSFwtL+DT9lXWF/ctbXBlxj4olWHR4Qu7CxkDEldrJq/sOZJEso6eTh6bQLMriaRZqLNiF1joUI5t5+F6yL5JYXvNl7Hww/g2NWLU4wTtfOG2d2v6HrOfyVDxpdO/Yp9KpLRP/sxRUpKCcpPmcHz8tv9L1yZvaD4uwjxA4q4Cdhd2euO/GyiX20jbgRO/lOvYgBOGdCOAmL2Z64opGr5dn8fD112IEGecke6WR4kBTmGOVN/olH2tRmA2Ab5FNpxmtZIMvxoVPeCXosvzsPcDRcOGGB+Qvt/+DiXNhNuQ9MOxyDbQF2asscHxXuw6Hn0rECsJjKOP5boI352gRzlTljfpy/xAKy0OxgAx+2oxNduIO9QwbiMnWsg2j73b1Z/yy6jDyuk8Er/eR76k8RJbnmgk2VQm/Gy459G7Zt22j5FUbyVtN+skYJ7noCRdK0n4KOMvsSqx+CHPeHcxmxWsRz6LbbH6EMIRLNCRapH8yXMH0heY77mrFTpufNjsiRT1TmilGoY0H6A8wx/JFJ/8QouXV5jBVz5Qq1WheFPNe14xqUrZ/Y0Dm2Nvd4cvwaPnLPEaLY15yDAd8zlDHbkdEBfTyTTFCXFsy9MXKUFdpsP/ZL8yrnoa91RJY6I4DENenzeEM8L0+M0JQnIrtXc1wT2MO4j7FUfN9bneuEsv0bfbCBRAkahRKMoRMTfRSiq01aaTBlOrZOmQSpUbZ9o98B66Wuw5/oH59xtH3IZ+z7PNEiG12JiVt7Z825x4tyk90vFw7ddGDhlKiBcUU/cXQkTNjc/BrrjRcidn5/f2uv4JqbxVu7Wr5dyYGbvpt/8Np82ZKXQ79f8+IoL1h8yQJ++9LIFzm0/eLFzXzp89b8o8J+dXi+COLljr9P/vtf7aeg/PPXv3jhAyj7v03Jd8AXOXcPfCewITa9ttyUeOHjGzBvTI7Bb+UE6H9lPAdsvyrjlTE5PnJvbFd84FdWcxBiceElpq/FZziPhO9wfKfB9Sv/1QM1FQOTuaAFfnjmJFfr+H4XbF6Zk29782XEN19G8DLgMvY2CIZx2du+2vINAl6C7Lz0uXjgYO4GAXTIHPul+VLlOy9L8g2cf/xo33hZk5cbLxzM+ITOT+qiT73KIM9i3UbLAkVmPQP6CN+lHXxjFGPeGFDPuLwwVDby+/LOjbJg5DSQqNNGMB43AfuI2L5VZCtfFAvJBdke4ld/ZSj3gbZ+lCO//Q5Yt5leZshgs6R0w6Abc5rcMoD8SPVlMcSjqShUdeZowvIJOWUg7wXjynvNcjL6FgUpvRUbRgPmD+DkRhO9TRXf4lErLFAyK09wsw88CD6DGwyDpz/M0wV0LrASa/2+PkmDaRFVLY84yqsJMeEzh1TEqXvJVoO95QL2NobY2tjJt71dwNjZd4ilfRs8bD9QNVpeMHR06ZNga4lHeL3JVM22RobKmZZ+KxYzTMb3IXdu0zhdJm8jMPAyojpogSyOKevVykLNDjbpQvLVcMhd7c6VNk50hAIOOh4CrhjkvqLs29oXjm4w2hVUS9wyzikDDsoNlOttYVjHJ2ODnzJcGZiyA+ZSWuxel4NNepgtOAzzrgUUyFeJSjqSP5Lsyr/yMtG9fT4s/OKhm72WdX0l3uYYWZuO2w6P7lF7h36Hd96UXts794JX9ltjNro1NKCjJgiKZ1Imfnc9a8vEO/OCTnwcJScznRkT18zvkTP1cEQC/cgZj/Mz7UIB8mFYiV4kK7SYfQm7IAn1XKnckalthOLi70xjPdApp0V+usUvlu+5YWvLBB5DHobCjQWWKT1Sx23KnhjsKQeKA8KBMXrLvWS1N/I2HaHy5qfmrv+8PEaHtoe2VJJNlfSrZ0zqusoF6B97j5wVEyXJZymH1Nu9JYdOL660UbDbc//YAnHm8uAnPtHynu9D68Sv5gdMx308OfdvP7jx27+OJQq0tLzgN8Zv3Cnn+moMPWPGk+1fAxu0CaHTLgxHrLxkfyS43Qamn+3DGtUmfT77z0hxnQ/iv4LRZo7B1BtRTOmUrcaAuFevQAFcstTKLTOWxNc7sUV8cd/LeY78JhjH6W/Y1TGY43kIZl/eBPI6oJEEVwdHsiyoz0YKM8U+iuZkTwl+dFTAyBhfYXGRM2gJJyRxY7Q1TbmEqDJgGZDOJst0QMZSCdufNqy2f5fR7yHHyjNzp9LROTFcY6y56Tfue6nPtlrjpENcbZ6AsIAYmlFTLeO0QmxmDLY/ocI1ryETR1lDK/8YU0Qdc2t8Mf2GBosnvaymAAf793t75Sz++vstH9ZeOQ/nm+OGZIetH3aRYxciGQMxRdwpUL96Ns6ao+8rZ+bEF/e522RGSGsOy3u85zvPARfOB5fL3nIe5Vw6qBfniDAjlESRa8ZGUXsss36okbQHdGRT+7cJtuf2mHXKOVrwBg36S4QanYwSvbSmBxatfFFom3NgD2hPMtzDs8ayzq58MM0ew31S+Vn79M2ckZ8yls5M0qLL4z7mvPiM8oafRerIjr/Jve9cyaX7vBMe5sM+0tzrfJ55e3pO81ntS/D85L35nTzyOR86n9o+HTBjwH3nSiyYM3ScMD0kn/bcvb8vXNd90TYDkrsbsUSXJPqRIpvLXaR+6IGCAvtKtkuxSDwjDs+Plj0jMddlsBGrTaTeGpldPiBycqG11+SheHAjsj1AO5US0WMdTnUFH0T/fYUx2Hj4y/HoBHNpthkC5gcK+Z9xtOEmEoMgVowTxZvbrsyZf5a47KaxHA/I3tMZ0wHW4sbz6baN1s3X3lbwFm1zn+ttg97xvzwBZWlVvRW8k8/98CvAwz5ZX2BAO/rWkgU3MjtWN/JK/nz5u/FiBvz9xNGnWh3FleNHSsc8UHRqAOuWc+vVODbW8Ti7gs0aQt6RjTQUZY/r3DM79Q0kVnp4uKRb5kg5yDzOXOba/wFsAlkjydMVW7BRARHWnDaiHP3qQZ/7q89hnbrzICz3qlaDTXbse8unNS8XXhYAXhr4QmGnHrAZfxO8MHjh5cHLy/wGhvl36t++8yLBnPbLbhl5vrBgMx9PuBAY1s0v6gXmlwuBAJ/5PkY7ENts2y9t2nFpF15WiRfyXYxL2/bRtu3SXPgHBrRx2VswyIOtHQE0bKfP2GbfXTniQn0s1EBmNWayxasGR59ehpoCcUhzhU/d29HXfPUfRbtlkLJ+MJhro+9o3YmRxwARq3y8vd62asrNYlIuNg9t33f8sbexxlbIbNWbZhISZq2oj7G1/bK3F+cH5FO5/dJ255d8gMs+TjmjnvxE36EMoKwDynxG0ae0W7SnnwS1GzYWEaQklgplNyduIEdwHz3q1LPxQmDDftGxrVOu4OB1Uwu+kHPwlPYsHLQjn7pZRNjoQs6DAy8kc/PjJiftcSPzZkNPTCfZKYgMFyMDswwHoVLBqRuifWwXuXkif95IX9udTeSaQ4B+Qiz8N+TduDkGlhdY7ZMBHizi+pSK8jNS7a3Ic7FwQBrEEj2VLy/q0MfXdza82PmeA+KVjUr/xHbbePHrr0Z6KLkzH7PtygMG4ADieFRQ6hNrTmrNNxPb8rKjw7HQwtPJxNboNstsb/UBSn7GfDHGtJzEu1GHD+/gpJciOzyC7EzWha5mTujw2HS9cXZNOblTcIIprEzB1EiMr8VWyknIDRMXbPHGQpaWPABUW7IpWMIHkzLruS6ZLXJ7fOIaLdZgaxVZGa9rDHPRBG1ebY9I+kKcySaMMJsEZDAHJy/VSX+6LmZjw4fqdw6g81uYb+3VAyYx4EPAnUP/nThGPDOARGSRIkgRzoftV3iur9f2lgf5N8L8zrgWPx0q46JgboaE9EeqNhhzB/IrvsoBkQ/vIyGJsdVGzj6aXJkwsA00bc7BmJcFb46DdXpNA9oYRORRl3Z/yo0PRJCIF1gZAOne/IBA/7xiy5sfOvCC68rasS/MjLGDmgOF4Biu6M6HID9/zl8B/vkvcvGbDzx+td/KER7aXZNL3pTJhBOviEq6Uw60VV5wF9RDX+2JPcrppDnLRxvBIuInaWFggPR/9Fk6odECh1eximRnQjaDpWphwmvCsUMWaz6kB7nQZk7mqvThyP1G3wbMjQemG3lAPN0p342/5KyIlbMsjJpm3DBJJkQ6b7fm3L++Xdur3xImpq0H7G/mxseU+5BnPa6LGxi3CoD0CWXHcHTJtMpYkdKyyypScStXaLaVjmG9Mw3EiZ6reOeopyLjMuDuHNA3evWBbfitkBFeyjRjx9SRWDAeBHF0tT+yGIXm2Bul1Tx77JwRtrFzL/aeDEZhEwKrTz6u1Lge6UGXokwGF18nR4/0A/YVzTEL5QJtP8Y722vpnfls79A+oxD9d2hxBwwf0jN3Gp4JGpFeB5GhMKi79z9858O9/p9jm22RkYt9DprxANwjiSvj8G7ZiSFu4hbDpKfjebFZ2TNHsTy2yteRH0BI/VO+7C7yYhyu53xgwB7oGXj3XAl2ztQvnPVf/vHS9m+Xtl1G4yEB39KzgxL4jnlBA3HEOIyZGIVNEHMfr9E25G3wb6NaFzUe56IOI7aYLInZ2xFOSJtgbDPN6vNVmxBS6HlgtHJ/75UcpU2b7FYFDVh+xhek5+ZHuVMEpc4PwCc0mRzHBGuM+cz8HjnzfGWtHci8HzHwWHGKSQ0J5M/XGUPH+vYs6V7lbyW8cm8RnivTzpz4gb310Gk/+O3z6ofdnM1e2efewSv3He9TD3gv/whfBr7lvvje5jmZc6Hzj8WxEp1XcOgnQDCYhEP0g/dDz4jupcI9XHr8sPrBHWlcvnAqWuRzb8OP93PdTTsa+8bgmaVEdWaoI0aQ/dukgVO2bMUlMWEBKVRb6hbQoZ4AHU0808LjBb20VdDaoz9tVGilQKLMNe1THVdoJWhwT9GfFP82yWOjfIwiC4gRSUJx0ixzDQ8+PGLwObcNlqTo14baWnxKmWBc901UnApkn/tASqHfuUV/RGykDdWyAcYZ35pTTfyyjagAABAASURBVLL8ER2eAP29iuV8IB1yKXxsoeA1f8ahL/qfGz6U+6yVvuIya1wfZfsLRk5Y42XWsrGbOGYN6Jtg9SpiQruKve8Evpz0Oi3FJYQ8Vwy9f4jr6VN1PiArusPODUC93DCoxiZao73ip05MoYey+6H7vHQxarTUs0mP0bax8+JlgZcFu4B28UXODn2/tPk3Knj54w1C8NLnJS+D/tGS77TlpQI5/HvKo3lwmLigA13cZLYLdPVS3gf0HeSlxqWNfQT7Js8lLzm0w1/HiR50+gd7rV9edtpfgPkDO3YfvC/Y4UuPHfu0ab48emn+fRdvdnm59f17+wcvR74xpm/JkUl+uSCTzWQI7InjMqGj+cJn1vc24qsNu+HHX5d9jmGMve3o/46/hPpesF9f7hkzfH204wbF1PIQcs+DgxulB853A43gKKbWt4lOYBHw1iEx5/RiI7zyQPDGg4EPD/PX6n7PP7DLS43cANjkc+CjkwEzg9WS/RXzFHBsrtcDBFkOhuiYG658brj2O2Ad2Af+M2CjBB0k1CboCcmM9xizdIZnRhArm8CmHyVoyp+2UaF9CaISOeQf0qMZcl8gI1XpMUHlTMqfnbxiOpopkdB6cp3bwtFdWeCoHoypQ2+gV2p2Xc2MCAXxIQv9ujA3XRUKtB48OMW2PxALJ+8S/CErvCzIFr1T/AgIT3bB3Rfr5ww1HhrElTjMZueBxTK5tDsPWe+MRfjCavJe29WDceJh/m9vvepp8y70F2YA6GU8V8dtn0E7XL1mTqckSDOPvfRJflww2hBaVWYYp64KGaqmHjboU07Z8IQUO9c/050NV6pdzGOIFUBKddK9PgyxTTQMqNracUiRa0J9AKYSk7iujGnN+z3xgVxzbNGegLoDlRPy6rcy2e1/xhRrlfV8fQKLC2Z7PwC7IgG0RwVJsK6rpQmMlgbfzZggv59xcmVfIyY4cF5pc18Txs+5z8F/o90H+RwMqd+/AjK98Z5A5zOf47jRzzwu4fDNaWQeXCinH8NJO3nqyIxu9L8KXwJ4QP71lr+d9kYcC3+dIQdgDsvXgDHxcudKn7lfrnGyNvJighcJ9hHvyHtnD84ain1HqPTmfOtDx+H6eeOwnl91zh+856XPL/Gz+Y3YeXB/a8rysK4P7/h0jodoZ0weUhiwJCBNYBt8V3BnvarrgTnF2hCrMKiK+xL3PO9zKRetgkwVGQKFM2cekJJ0FGF9pPTNJeNFRfIWkpeJeaVbCrkcFfKZtNv9Rr+/cd+7439bWD1mcwgp2Z9Cslywj9USu+/zPuv8CebGb7H9Xr+K7hy8/v7VvHfG58zfK3pe4XMOhTF8J3bwLkP2GvH5FRjbH3htV2JIu4XxiFUz4YiaTkgd05g6bMOm39zP34Jre/PBC9oVhyuDLPxeLAu0J2GMZHBn/snODaHH56VOsCr4q2ASZBpAlrRIN4S7lsxVMMkdFkG20nPXSfrYrl3yTPu17R37xA2f3Whmo5od45GpR8KSA+FhtjSB+bDQ9Eefcq/91Cbf7EHDStLEFEDpUBKCTNDMgKUD+iJjMQbOvcVxPcZBlw8JV7I85TlwxQeU6RLffOB+ruAfGaLnmV5zGkN6WJZqLtIYsZn+OMF51XOt2Clve7t4duXc+8I5+MKHuWPb2zheppz9evRFNDOW/RPbZ4hpS0+fC3vH4Iw7tgt1wVlXWQK/lgIcjzJwyp0Ac41MvOKTeW6Ycwh3EpeOjgPMk/fRgW05ow/GEWB3cnTKA2wv+P4eyIWv/jvY4P2A0bJPdujPYJwO8wCznLU9fZZamujVPA9PYLO+O7CeD9KmPFwwnzsGH5LSs4DPJIxtrHOFn/hvg3Yw/bM1FExd8h+AQpE2hCqb+ueUKZJIwWm2GNglBbqvHBZKXIlR1waVpLD2FLP1KUcw9ZPIlV5PXeyxoIEUbddv8yUS+yP32Nz7XHuCGMK5SCJZNgMsNq5oI77SHkFPqjQCGgk+54QMfXNUKXzpmZjFpYLJTc8z2TNtoTj4Cekh0U+KZYpk1JhDy0We+TKnxTG4PoTmhrQuoVF2HyKTFZY5mtRzObXSzhiZH+9dx/0p9zBoruFDjjYU8bQRW72Ks7uC7u3G2eHmGQIfq5uMtYo/KVzzQfb7+mbbe/OZ9OqHaK+UmaOc9ZwHRWElvSg922pZQH5OMd/LMxhKZByMPZNQ2HpQZo48kmXtNRe9FZmgWzL6Q5GsjAkJYrVZXMCLjBvBJAok9mccqP9CCh80KrgmtfPyB2G1aEfstzDtsnpgcs22Wf50RdeNM/0rZ413EFsOXSyBYnDCRx971jzcvOaQ4387fCB0BDh5d/IIIkBcgOiwLzhKK8fKqtGm41CT+sobRlvv1AP42EDzQoO8bCPQioAvrAusswnuYh9t92URL3Z2MF/iXFpeogzawBbU3BQ7+tpXP9A7jg2q+WZsQ/9W1WZ/Nk3GMDdQaJaRO4Le3EyrtiyGqhZBnaxXQbNvrfFv5KKam/LY9zb2icvY2uDFUkBZmTA3xRE/hDSLjEnzsCX0PXPXcEsLX3zU5g98VxbUlUXpw4AH1Tde+PxeyHzyEPPqoZWD5J2FOxfd7I6yWUUOEUwirClfgbwBh865WdxbNlxkaNMdvQ/QDxse/ahHBnpWeFDCfq74ao5j+WqOvN3DP/vNQ8D7OjR7QJx0ej9Sp+g8m1NMihNV01WxYHkyRTX66gCEAvY1FgexUMx5DTiY59LXH7AlvnoV8w3GQIfzLEox3ODuJ0JoxT9LfeWWtXFCohyFvrF06bL4loBAGtOUCJgdbZylP67K+YI4FRUtIllvZUBVKrmgmvxIxbjoRvuGL1wbxZjjn86YezW/oZa3yPjLdvn6E68HFoWUetr/5g96CwvTi/KRH8XUP1z6rIWh2vNYqDVMT/vMYTJRSRt6PueQJj+2V5Dqx0tk4KNQqdgJmakelzVXK4O5sOUT4F29lUCtT0iklAWKAJYH65PaKsw1ONeFZVqS1iU9jwvd59nHPZwbcW745FnP5KnTRrh5V30C8qHPfZ8yglQfHSsktZZBLdv99pV84rq+AXbnQECZh+f8YX0eZPMgbT2g3T2F8tw/iHj3EuzSvoDDnntQXqpggC+JbuQTT+auAcemVcZk/IZMdPhyRd3v7IevvMBJjl5pb9znRL4W70sA4MuAn7wEyB/jX9/I+fWvn80/zP8Bqy1/uB/+X//61X7/BLy48ZtRb+zB7mnO042x6c85Vg8IIh4lPkyFO3vzgcL19QzvFaNsH3P/sdxnnzkBNTPHXtIfBVsOoAC+WZMLVknQrC1ARPyks6CKyoR7XZ90xZ8oSgC+LwVBTBOyGmvqQKw4upHD1iKcwuS32heppg6uHxLkXkgCverhG8qx+UnWFLR6E0MEB3FqDN7b3bkhHpybHI6J/eTEhvvxNTmxBJ+xl+7szs4rWSYRKef+L48xd4c/cryXItOYXBbMDPsxMf2Vozz7eT8/8M7LRGnz5ejsJm9gdRpzViNPOhSbUuSCd3BBpxkwFxXgY9r+TLVI+Ae/aJeytP9oWQwrc1M4MEnhYx5mjSsClJN1jT/mr6O8cba4Tv9zroBrJjqTZtmriomdjIH60Sb5GdJPZHx9jvko0xcCPniMu7CxoBQ8A5iXfBHMBbuNFW2nZssE/eiWuUsb+9aco3fY59pO4+RWbSNAydFWg1xQ7q2hNmCIi5to4kB/D9Ca2CF3ThfHmWFsTDGPQRSST45pPvbkIY08Mg8b55zJg+jZ4bxqmBX60Pe6cN4znjqd+hlI/PchZ3ww1EIjP83LkLgoS7BezObOjm7lyEwfkoLoXqCDwp1/YoOxOFOVfQFScOsnvkYd2PbMZ/0j1NM5+3n+c/97xmyb/aVXbEr/3pBeKerXxIdjEw6QIadRPuwdPA+M0dtGvpWyAPWiTTCA5rnK55ax07b5zDEy/o1Y6qPaNkYbgjbvHdb7oiujFzxlH1Hp2+tz3lCF3dDt08hFr2rRnybK+LUAg2xtXsiPFCbIM4c7HJ3mA+2Q1yttx6WQKY51iBB6zVXknnpjL3rHh8m9r+NL11z2WD488T7+lhcPr3lx/saZI23wZg6cjEj0on1oSLbsmIbYGLAKWctcmS/vA8YlKhdN+m2+wHZNcY+4Am3wW1IPO7QFaBc2Pp6xec7hQwz7TCjvHdmsyee9MJboA9bhsmPaAk1jVjsT1zJHnbEAY8B4KXwdls5AU6Cd/KhR/JCmbO51yI7PVx7/aReAtPpgUErarj1CGnAYqy0Zvlf2Bxx7CvmkO35lfdSPUxCBTBRrE5WnhKKn2nMRSXSl3zORgXfqfc314R5If6TZJjdNn8REtvsyNpHQgx345ogResy0+q0ML0yy14NGFFqNRQ+d6p2QFoTrzwve4pn5mg8tE+/cXz1rBodGRaVrtbpyCPZrfcc3RsxfX3+3Vw7I0iNkHb6deEbnzE5RjlNBy/oYthYuEUhLfyB0qjDVH9iaC72KDY22tlBEcuhshmPsbex7uyyMfdYP+jwsV6s+msHOCWx+4owDPGD4ciQPD4z3nRu0uJPHMWscTqTjo8pzEIMitY7NvdgkmZqqRgqoyQpuqMLt2ZCuOUh6s54LmYXNRnAlGKQZ2EibvltX60K5Cj4W7gahu0mzkW+gFw9WBNkV+994kfP7xK9Mtn+PCWNawTfwVb4x9e17O75xtO+XNvaddvwDD8khfA0MqmBeM/jO2AMaGrboG6LdmDiBfTjDuAdhkHlChaCCjh0d3cDWoggsnkDWnJt7O/LIXgxTTiEHYI9kS+aCGdEdFpMfvg9BXQdCUD+9Y9uGzI5EAZ32WqCBEgk+rkm29Zp9G8GSUeOXKA3HushoMXku1hqKSNSzPqp15prabPMagRZYdkTlLHGVTmaqSJhX6x+whM3WeYU9euUrbBahcaku9YCdq1UfbWysUZAH0KxH6kfOQWS27/A98/bmy0/nSok3Yv4Zf/hIpgOMj5mfNcopHHkq66KJZ7Ezgt64gMLuidZlqDbtMKc5TNK/BlyTv2gXCKknNMoTsz0sFGd61GIy6196yvjAcuciyBqKPkA7p4SeJhonW65HjUoBxlEieyexmzlhDvbRLhwAxSB/hnule6Twpeex5xz5sd5njo6+QGZSbamzc+3YQ/z3qtaJXfetqoHdz4DHjk9QhlVzEQ5kVGCsu4VcWfIge+udvfVKyHwGUcJ6cw+iUZHPqyR1pd3wuzxXebMnuzffW+rQ2GRgY4bcd6jfcri8zxdX7LneC1+5J4pf3h95oeN/ZuD90vrxrUvrIrQ37qO/39ob8CH++PRLO24eRJeu2I1ODMBevBEfVBsc/MfY2rgA87FDGw8/b9UyZ80+jR/qFK1SmYk64iAdhZlXdVw+cZaNaZphps3utEMrAb2OGEPgnGfiDTn2n6Bb+MhbzX/wktps7wjt0GkvUdAt9OTUaK8gVy/obgE6kcliAAAQAElEQVRk8ikLzm20jXgb4IJvtnFpA9qJPppxvuEjH4zkTV70q2rSjf/AuhjVxmVvl5dvnDMuLd8w5p6ZMwf0Mba2MwfK6vAqr8iLvgOQ5jgo2BaM0eSXb9Ro2pc564yhUwcVWAfbhHz22+kvBrnyXGPhRwepNfwfNH5qYtKRQ6FOdBp7fE8hoUa0p8hK+1BnRRGSrBj2rTtr5c5DzTUH8/eT7nq5Z6VxWpLvBKIQPMOZNnio0s+rMpFu3IMbTOL5Za73epgRAi/WwcLKpWBCBCltVkXu6+jWnmeELsO/QUXYZNBPlgp/Fl7q5VXKhHYdYFPChqMzfF0ezkRmGOx47uwfd8+X1ONf2wBiuTIP5dQVU/cEGmuBVvhIuDB6lQWuyCOhnzY8M63Ap7MAsU84DnUACCQY8Lm25xsUnouDOy/e6I9s9yX9dme+86IxiujqHNLd8eR5wH7shVf25fSRBZ/lfpHyvNBlFnJlIG3aVuQV+3qr2mgtMNPZRz9M0uP61Mf+zXpa71iIl7UXGFNB2p4vN/jgDc87rnjnnjJxjNuxL+c+d2xV2o8OfL4ik3a/oSRsm5AP0+FvbbA3CPcY1/PYB/sKa57csjTbpt8KeZ8SpC5aIa+nsRA+0elW0AF7hntLqa9Gqw6gFb4V6jmw75dmubQBnpTl78jpRJ1AU7WiUtHR65HjclvC0VpfZaqUvRaXkqo8yia6S2nNgnTyOtDhnp1ol/vMzj5p5kKaDFxnnBC3lJkSr5k249H77HzWu877N3F6A/46nDGc9RQBucy+0YYGUuxc1JnBZwpyYYu6AyKBvSex43onrpTvGjn0+9zpr8R7/39/e2vCM8QrZwpzzxVCPp/h7OcHXb4cdyzBNOLT1XibJHlm6XGt5d/BPWtLHHSGJfQ36GDx1JH3amsaT0GO7co94BmuEYZ6up1e8HudmNeGvqUjcVaJO+ONFp7N79l3HKf+EuKNveWNl3UTrzzbvjafdw+88tz7+uu1vfoS7Q+7nJMJFjq3A8rseZnvI8dwxyTmHnGHFb5MKz5Nbv1Ayw/dyGnnmlAxf4a+c+CLhhjigwodMz/meEy9UJNkD7gUc4DDJp16c6ExGSmG+nRBOAkCNkYmoU8cZneiwaItNMHzSMxGQ+SDAAPyTdU2Dhg72PbRtu3S9m20Y5Ma1FOm7cyZVA9YA8OLjYeszR+dtBBLnhYJxmEqiQIOkZ+SGaaYUYOuwwJIULjOhKXxvc76AJorDmOIMsnVUQPdWdAaa5GpQHRYt/lAutmPgdAVMpSkapBoqbkZUuoABhLCkHVlnCILI0GJ+z3gB0d58p4BQBUBSZVrjx4vhUJvDGOrc9F4aLyh6/341YS3X+38X9B4m3zlDTKa6F5tYx7za28vL+0b8CXQftlDd0Nosb/a3+boRxDNRfYF6Mnds3mQeCwuPaoF5jJMqAUhJtDRDJCfMVIr5q1WVBb09HKxWtBHB6wvHHxlX4AYZBf2LoYzuzU3rswLvpvzj42UTxZ0P+R0RQWHWufrmvl9RxYbEvP7zubzzg3lhhwPe95clM2OQ7g9xztS4Jm6KjYeunyREtQGHb3H2GWmXE92nX3WWDWwwlMUyx4n0Ji1xChPmgXp5sJe5nQ+fVboS52LaqzKk/Khgrxol47R9K2siYIWe7TJDvBBIlkI97xoxDMmFXshklb1ywyvhv55XCF+UlMYHyxbSks614VGe/r9Ny70sjfDRQmJSjuR/j1XaQwfvlmdVwe1LCaGQpNkYTGv3lLiy1515kW5YatqlS9TymehJplxyrvB79rfhmsduObBziFADPIA/kHcBdASh8mRjgxlkUX21ACdmmXpGaQFUDVa9qpezZdJYxtt3xcsg437x8aeJDr5gef6Dv2BCyp4oOJQdRWsoaxhH0KfgU9dn3PtHX7Wwd7U29PPtL81RwCZ8RcYVW2o93Jp+7eX5t+9+O6vAv/43r7/+BH8IA/++tH+Z8p/tb9+/NV+/PUE6n/R/kz766//bH+J/4T/P/8z/P94+d7ch3f14ZOxjZZ758AuUaO552/Qd+zaxqU9I7QNng7/Bko0hjXH55XaTLphluaVRtjxwGKf1Kerd0lAP9zNPkYT/s2hgiKL1GvQvSrM/ANsWUBflKVdWgqTZNsshZgqcS5JsSINuWBT8uPSiQ3HUM1401fGkX4bzKmxfObLp55TjNEH8Hs9Yavm/dVvNO74fWfNvFxemKvLCXXYNmh33kTkOReARdsmWmSlDbnKlFeExuCqtjZYb4MXfAXMZ31rlXbsIbfPxQc2sG/MezDbirE2fFZt/lin5al/b2U7fIW+Qp5oNfmZ5lVgZ6VCos6VySdxQL8GHsr9AM2HEtfZgStMd9ZmYPkE/XLuMWdNhv5OPKEHfs8MuWeiCuLHw8K0gFD71I84vPNSQt32Mb9yHxaWP8AXGTxEaK/f5BM+PFz9FYRnwOOD4nF+cZyR4/6CLu/tmI5FMxWO03XGifOsLwvfjswf87kJ5oj4MFaK3Plu9FPOFbna+6YN76881Fzn3zvDjtjqmQfG2ED+0TFoJiHKxBxjE/XY1ClDZXrTZe6HrhlhGxbAy7VpNyEBt/QQLfyBqOex6I+Gk8Dk2R0U0grluCKt9r0z1sOOR455zOO5n4T74wWpkxC5FMm5kuZYrAZcUDn9QCsBQ1jcA2Pr9KHG2CgP47E64+g9vJPPOD0wZUjHWnpNi9RFhaQdE1POgz99Jjt8uBpHd5zSWXsba/2BnT1lwjVftMd/jCkdv7rQ1hueRt6juVoracSdMtxrttGMuUFMFrxbVdsGKHjGzp4z4f62W2efK2wb8MCqhobQhukA2b2yx7rPCmMfaoOxHT9PQ8acDop2uCKQ/GCc5Dagz/14tOQFD2it4IQJ4ZFJrHgX16+pY1Rhp3vivo22uyfuT39q5OXSLjzrBGm7LJ6n3HvuPtqhF0PR+TlpT8dX2wP4T91Vti1+jZoBRagQB4vsGpNvg3fbqnl/2sdo2+UJ49K2og4PDmv5QVbGSu7eQ4CyVFTS8Eg4cjl4smewd2Tfcs9z/1gg1OmOTchy/fkfbLj3iPSHXx4MRyY+74LiUwqf/eHNHmkuogNG8tmfMukYinkMRiRkUj9RxGTVRr2tD97muvObXK7bG89UPldNvPHy7o0XPQu8PPMlmv9JlPmrL6C/GL/PpbFX278Cds+xYb0xttBwSOjuF/KAGGo9Bdd9CufFIRYDDkKVkgKX5X/kxB5z7EErbdwLuWbu059Yi296SI1YT/NxqdZI1tI9UYEsEvMMiUJs5/4aApyxSdm9WtZtH83YbA9JDrnB0pqLe7Awxr63ywCXve2BhyBhnZy2HYwTW3MDKSZVoLfdMUJcya8YJu4eCJgsg9Y3pKdDCCgNvnPDva+JmDkbNDf4+4G08wAOzxVM/uVgdMyNwgnCNSTtqKrmZjF2Fto2sQ/yA9uY7W4KluG7gNnn0vZVbtXmT8eRVpCr1yZ5Xh2DyCQw0QYh8RQHMz3JMbuJybcCANun8OPaEQ3QU8unRWAcD2o7G97Op5Mvl29t54B6uextDEEADeaiBhtLZT61tvmDjhtzIVxY2ljQ/89BT3yQoPpDDlo7IdbhAdXI5YWvEdTUGgNctWS5rClLOZf0pWSHhciCDjWpkJdCLj3X48KQcfOMjzkPaHieFxkhmWEe2VRSVixCMc1YVM7149tqNipj8HrG5w19Ql5grGNE+itoQSs7PvHmoK4DX/nkaDtz+tUTlsgPGZqpOzDxsWgcLioNTMOzrAoJSreBSlEGnSIl90DXmLmUgPEl/7sLyrRHyGL+gJQJac9yoyeTRvuSQUnzk+UCPX3MQ+DiGL5AsX4+wyHR4387FR3FctLq776zil9l2oivHOeMB/ip3wBBk5G6JlOG9kyXpkhFmJ9wnNiSesq4hz3Sm6hr/EZ8KucEzrKsngCt+nkiUtalE4rCas1hmi1MlcsDizaXDLQUyAc49i7LgrbiMJQ9o9P+hNx7rNsejOYBrZcKpgla01zvkKYNUCyTSU8xFwjJc2nyWiIE7G0VGvrDVq1jmwe0yz7ahXufL8u/8QLoOy9qfpgHP9r37z/aj//ghc///NH+g5dA/8HLn/kyCDp1y//BS6C0Uf+P//lX+w94/6d8vAT6v8j/Ai/Iu3BQHfveBvu1qMNX5NaPvX5oE/elywHq0gY2l8A/dSLD4sLATAQMiaCw8gk65BNp3qBgp5NxmrgjFi2T0cDeZsxYAUQwtziYiSuvU1yoFMm90dlwAhr9aaQH4kLngix1UaJJHjIqIVs8yspL/8XDbDJ0xlvEKzBu8B8VWuhI4xxml9QKEsxcLYlZg7ASNJIVY9QzQOJVuR35CwRMs72U/xnRsoRQPngoKnahtyqxql9ks73TIsiSnAn8RlnfxGesd/eTK74x936UtQ0DCU7njD74cPIjgwZ5Z591xoJmu0jRGeJeqazsJxDzyTk5qggVBNJOAHCeQSZlz3OPOjqZJnml003REOFVtgRzLMQZTESRFfMGSuIEWtJPOyYQQb/IXDq/LCP/uvDKPijcE1+v60Fi5dKeceeM5MNUXgrRXz8x2BhTTmKn2Cu2VuZ+4zw9gjzMca7M+t23NjYxeelFYuzYrPx39fMhXr4JsB5qtPGOrR/OxvgwIU9vQgYLdM6UybUZhygPHXPg6ngHH6Enc5ExQNaRZIWQCXr3AyNyTlkIIrWCtzEjdDuT9OjbBuO7sF+Kl3bxb3Ay5grD1P/2/pYXXJ73HfOV+sSVT/QB56YruB/Q1ts01FE2R4UNtWygmVi4Mb4Fgsv5EcbyNWthxfMhk1wdfjCafApBDjZSvi9kgIevzUOQZxXQevAmN05AykvGLNNn8drzxuTdsPMGz1LKtDBG6zA4TWSkqXSRYZ31tMMOA/2MRGIIedYnaEwn6JPw9RU2vaZ1B5Q97dLTdutcDs9LK2KAnDl1Xp/vN2lwfuihVcmeL84bouh6sNLaTxTt4wnWG/N88sNpwmx8gcVrzIhEa29ZY5eN51Rw2XkOEnx4s7+0fb9MDGmAfMCT5yRyy0Ma+tWrTnVNqLFhcwfVOnG+LXTWdnF/sQ8cYZf7ef+RWFyU6flFqOsy2Au431+w74G9jR0g3/MPCunpWMmYU2fUOTOHcqbEGZPnC/lX9pC8CGEPOfaxtNuf5+257q7NXz//DPfCK/vNVV5jFpmE66knZWgZnzxCPiCT4zSf0EogTzDHQfGcP9epuPJi2LWo3PTFiahJkV5xbfwXBV74EBAe+97pm/2Cta7dyjm/APH7Z74MMf1x5cURwAfG+GfoK/3nfvTGS6QD+siXSub+yr+y/bX/1H/+6/Sjv8ovTV73bXVGJs98h8+Tv2IDNO+dtgfUo5s27b9eX9vM57uNO2O7u7ewdznWK7GfseuDh5dw1X3OBM7TlxNXnlEnjAMZ5LIt8ykh/Nfct/PNJ8rW4wAAEABJREFUK3xUfhXQlzhtLcLGDHSVkZt9gDTQmZvwPDc648/1lLEcpRpASRNOpPkPIYzNBphJ8GYIBBI5BAcW6KTTOTfaVyczgHkMo+ZmwcIdOTCPlkW51cyLuouzenNT2Shv4WXBUh5sFFn0TWltXhm4N0uRm2Gb9upkP9kyj334AouxHwb2c6ps4lAoYHY6ZWJpZlhcpw4KSYUdWNnEVqN17N/Gpe289Hn59r298Kbbr6fnD1tLB2nfRqsOSnk9stRzJaDeDLbX12ZgpaHZ/gUK2n+Bor3QoT/FQO+JGm3Q5oNMZRxLHkozVnygYwwLPMLc4SADhHZT5NL/s9wcyKUD+fLwijMdnzei0+/KV4FMiI4Oyuqe4Ipy6bLN/tYAfa0fsjEOFujIsZyJg4K4rxNuJzEHXElhio3IQLZiDqTtvGCT7YKN+VShjIALqT3j7Ps3BUSeLZYFgrGE69mSQilY2dSKuCjmV9KKeqik9NcDqwBJn9yw2aJQdoQfLObAuflApyKvsN9n0AWSniL7nGbjg/pUL4z+EsRMPcHO6v4Ktn0AfunFhXTQz2Lm9qB+kWMbidHitxTQSG58xXd0mb5hD2MNzHJaafmvk2Y15suYvRI3+aSbdf7Gevd3z133ucm8cYORJtgDHjeha25AufEwFtfR1NrblF1UH4hvU+3QnxBaW31o+jdJ1n/TfDaNrVr+UL4vvINL9j33vpfvHPjYA1NOm58EAl6u7L4k3+EFFzD2vbmXj320bYhqRd6B+3jVqdIpAcwRJKaJqzF4C82vZr/zgcUNP+dm7s16IQ/K0G/cUF0PN270N3lZG6kjiQggOi10Lysm0AWP834ireuibQdCsu9npGFeNBqQUjdHPPajncpzec71MT7ajx7yUSZLPy9YaQbwxVOcKu8hZ3aSlr6zOsdpWSJ9J//UJ0kcNJlnnWsErZwGq2RI0mYy4r7YpyY2Yq+4JeMsJrTbTE6NErXwzfiEDC9kGkkUjkSNxgqU9xHez0bkdOYRmeg/eiYv5KdATnkVyTr6DlD9b6SMFV8xeoaM9yHkbLF+Ff9KfF2Jr5lfz4OfLy+k58E7ZyQeilnXV+PUtS88fNrfHHnp4/0QcEjJVKAR7Riq3gW9XpCSjuF3KAFUaNTwDeOnavlwUcpcilbv68eD1c65Yd9H212n4LJd2gXaqIHP4M5cHDlyrW/U0cm1Zf1afgbtnkUK3o01/hk7ZyUROnp61YobjDbh9Ph6jftuzixM3+AZ68E7pCsPG6/Nv7P46rew2Xvdc+/6GzmKQzxZMfJpf69qG3APGoOxX9yTGO/QQfKBLlrDsHaeexiX45UWILHoQgbjI0l61O5avqrOoKAKE4lCa8o40JiwSoy3kx6mdTn4xuiMYZv7aXyI/fRzVesv98cbe6H7YvY/YvEmFi3xSbx5Zhbxd3TgNAzThtMASGw8tDKW+P0pR6b67lkL96yDV2L7wLE+/NswDR71MGkzxtFvPcBLSM11Bj7qrEW3ZUBZXa4X5aXfkjH7ICH24YXkR/0d1RN34sJvY7yzDi1731amoBfDPPo4T3fEgsia61i+A1ceiKecG/1sn32xlLq026nXmDy+Cff26zX/MYz/wcCb8cr+oB10suuEc0BgOQ8T7oWdKRGNHLYCSVOXMh6gAX9xJXVAH651BNDqO1lmf5rR2Nsgjipo0TNZ4YHhjkcyFsaenDX3ii/fGYcP5PMefWXccHI/Nv6mn98ZHtrwJQUkfZUK/ZOuj09ZxJMxLM1Wh6Bh5lmbG/1ECJSRMotd9mCOgfFQm22z3BgnpL9J9hJH80MeKg7iH/lzD+0mjBnyHeBD5vqoUzv7ps8hntCDWzZDkhy/Lc5CsWCbaAG8TEnW05nTIx2fc9aJ6y7rBn9OXzJHkat8YUVLCtHV9JMUhcvvPuHay/2NdeTafv31e/7vqOS+lHn79YsXz/Olin3ElMEVFdbFq/Fi7Ijfr3l5ZF/XhFDWL176/BT//Cc6frZ//fzZfoOf/qcc6JFPeOZ+Uw5492Uc8KXQK/H3fPZ+I07fOId7n8i3mGLzW/7UjrF75SX5K/dky8+4IscY1g+MIomhUHWWqBLTzvM7e+ErvMp/d3zgnZeE76G98QILPP3WUP5zi9+/Gu9/9ubNCFEECdclUKEHbDjKyVE2F9edpvc8RFwJLroycUxiOYELLo5ezTedz8ji4eZR3PiqtjZYDHUgtNW/IS9o/DB0ggmt6KWswgRai95CTg1kgSKMDES46HekoxYJyLgt3LmRA+QZIAfwMoJNFfmDcQ1sOzB10baN5qEj2CkLDjPP9d166Gym3ECHtjb6Aq2zZC6in3Fp5Q2bbvg7ueUF+Rpj9FBwoClLd0G3iAjY+oMcIm9VoR7Lj+LHpIue8bH1UVtzlXE4lj9Q8Vnhs0cnZgTZGR/jaIkZRml5MdWSW8jbxtZOFH4L+uIke5ZF9UNic0LyJD3zWZb6FEePG9e8UWgfgTHdhxyszv4WAv1nRSFfwPGK5kRMCz7LV/YzHL7zccUfIr3o3pEx0ZjRQtkTLEL5MmkjDco8QNVhTDAQdYjQj8uTzEIj6lfLFOg4/j/e/kU7jhxX10UxQEaE0mp1dc2e+/0f76w1+1Llcsty3mKc7wMjMlOyq7rXOmdsmX+AFxAEQZBBMlPybcxKxihWjiCLwJzCQPI+ojhv8hPRA7f8rSxpV9hjmCjeCoj9u6AOOz7y7vnSKrNLP4BjX6An8jo2Vx6Vt9ELL6DqWwnioRxI6az+pTIPQmXXQ2lESobDgJ0qDrUtZTD+RSp/5y8HtAKVNyLTXqdyeRQbBRslBjMyiPBk2HjuPm9dwDBRsRigfxyqK/X4yFcNViZq06ZR8wRxxPN8F34o5h1HsHZM0ecl5hsOxO84eBkung7hr28VSC/wH4B06UssvccEOmtJrccT6Smj1szbPG0PraO341CgO+jvWNeGk5fqoL7zLuPTbF7a9aLnBX/7tJm4L+0bKn3V4ls7j22QX2090vs6tGLUO8ynbg0clHoKhWUsJ0hH3e1J7FbwIU6lxyJ6SZAHQu164itj04bfWLRVGLrQf9rWLlv2rf2q/juPO++m+60fVLANyA8DZepU5IcMZrLS0YBzFemwo7fZtlG6klDAA4ySuwVS1B8JJbwH0rHaKP3dJ46dY9F6YHkc14fsLWqTw453vtp3bOWDIHhE7k8rlkboLd3IncGY9SgYAbGbTahbvSPfqnIWGk9BHzZChiFZ1aBNKDPhEMxTssaT/EZCQEaFhI8ERcXDfEvQ9/k4M8edo9t8naAT87T2Vbd9QAuqAGTlBJ0QlTHkB2nzBzp1x34kx36s9ahfwZMy77tYaFMQH3tQZMX9pyyEXR4P+BU3TzAvRnqtfe+JT5Hf3r6GhxE37l6ur3XZcGFOUAHRpX+tOehDuzMX1fUr+lxkP9W3Ag9DX3kE/ay+sE/MBzt00mLkIfhduGILMhr9EWV54gzwmLP0jHFXNw9P9qHmN3nUqqCeFaFuA8b3PNnucq7MqpXqyEQ+HZW1kDyTShNjvNQl/RwLl/SFhfiCDQT99DxQ63BjHKlXAZON+YBsGx0C0Sbp3++gkS+QOdn2hoSKujBrSH/AaDfjI9396qaR7VMVtXh+H5DwIXPofbOVvgC0udD+tzL7t9d2Qm7xUX5fD0YaDXbfK3qpC6+SSZrBqNryVmR7mHasL7TlYfD+jYRT/Yqn5Y4f0h3JrRak/I7OY8NGMqCkiFUKOgJiidz7rCwW33eyqIo5R22YCeMMwoK0sdt6MEwZDb9xzIjB14KBVxx811g5B61cItrn2yUf8++0v4M5hF/qXXuOi2u+ceuIhz3baA3xH8Om4kpdP0A7cWA+lcxjta++VslsmIN1xHl6g3nqC25OhM7KAiVzo8aZPSXzpkvS1UIiu5ct9E0SNNmKJIasNWzqzKk5DvMcC5jmHhN265R7wS7kWxbKa615Cn+13T8Fcnjyg7KnsMwLd/nkV7ag4bDdwpTbutSLul5ajqZRP43nR5D1o3DrJ4Up0NW52rJzmQzQfxHo3IH62beFPd0sliXmHbwn5uUQh+dP8fL8J/r2iQ8Hn8Jf/+uu7bwH7Et9eQIHaqACbZo/3hHkMo57vv2yzx0ebSnURyqsV2gZ8ol6t0w9kjqBLPso6N49JNYS5EB4GvALCZNnn39OYRyi5g2zCf/laTlrB8Qi5gGLhAmYqx3i5CDJlPzuD6WmYXeVxucu+j5zwXfTpebLKU5cOJ24jEs7joQtDMWsviJc2PKVuFSYZ7mToRy5EjzgqQ5iiCzQca0rykCUPtAknvIxWZJ4gAavcZQiWSmEJLk39YaB7PXNCFvZJsfBchFBgBbYC+8UVYcQstC5+qOBMNToDza4xeExqKcox5pw2B3ollN08gvGRV8qb5mXmIhLC8TVrxzT/m6wiRvQ77Y4eNONbhfhQgRqUeIgMm7vGfBbZ24SRgQ5Gk576vCdtp1AST/2KtVfneSPoC3QYx1gER72KRmjpf/8iU7Vt7090ntlhqKipZNt0mf9bse4cKS/lA1Gh/dBQGXqLo4JmDJc3IQLnFS4iDl5H/1+tXFAUGjUD2OTYpOzMNE7C9PAErVJZdylomPXzAm3w2+zJIwHQu/ynZzYr/o/iu/PRt17SvuWm5NVNZDj/LuDgi1oBSRvqQ9kFCKupIzCLc+E9YTxQvIURRoGJVLBSnfzIJBca478kSbLsGXJLceg9sbCB5EkM+7/iI5C2xdVzuP/ItjuI0qEeu0go3wRf7r7HDYy7fhAq0/Y3fG78+CDLMq3cUDO96FtY2nfHkvViPRN5hnTkEdaecQg2Kna3nXZ+CVDoXruD/WiKPRpX0jl39lD3+VhwKwZ+jvPiqtVcii68eLH+i9M6LO1q52qESNqRtGI0tzQ0baH6pTXJgtKxrDX4CcHfioSiLwL6nPLsLzAQxm+sFjnLgU2dKRXwbqwAteDAp9wuLG9QoXxI3Gp5eqCUVGmwtacFiBKU+aOfthvxnbrh/lw/E6goiaglFg4XG7A7evenpRu0HTlDiojqHxtS2TwwbPFYfzjpm2TRmFXQoGsh2AhyRtBNlzvnlUZBvIf2zOHmt8H3rUqZfleVb2rrjL+L/BOFi2ahhDuMRLfhyrG+JToPzuGChSioLo5tx0YklUEe1E4btS8AXIJxq1bDCa+Az7i2gDc/3xXbIYKSX8I6tf43+mjnNKVhzoIRWW9UzJuh+XEd8UEdQ6DMe+Z876jGvnSTh0uDPb6VAnXiALlE/UnqO/ETrzekWzAuzB/6TFNMweFHgt5lidCdgTxHSMvSNI2+WNdGXEyCcYbVAQ/UJ7UqGf5Ef2ud705xMdw7HbC+8jY52nxywe0E+zE5IG/xqaSQ3wSF5DHkL6v+xR96mAG0OzoiK7ao0EfoQyBkI0Qswn46HOQ2Xwk2aDsbD7JPZhMH2Sk7RNvmW90MrkAABAASURBVOwnldEiotG+qBhLdr5DKB8uqvD8cbDshkcWpowXAa4D+ndRIzeeVjFap02iGVAeREdgAIiUDAx+cT/IOjzGDGkUp/ptVfSXhf3S4kHNiyD2wgsHuaUv0UVO4b4p01pbJeUDx9ex3udGYqsAqX3EHpcKfD2Vkz3K9xy/gmmQGaN8o+hJ7PYMYjsqv/jJuatFfRUjr8HxANSJwigez93W7BMuXliAlfeKn9JfsJ02LDeFr6i1mo87hl9rVwzL+msdqmKakVflyCxKAWE3VwlJ7VLIGD7eY3E8OpRLgwOXcuYHP0ik7sd2mEsKBapJw3gLsVq/nGsDPCsgpqwo/Q6I/pg3TLt1eiQwBas27VWfqgLtSSlnSMJByGSetgzXLmEfRNKvZD4nfY59QKgXtx8SBJMSIZ9yR5yS0nO0OfIyBqXsFlrFKr8qEysa3/Mir2yL5bSfhqJ7e7Tk7I9G7UROy6x5t68fJGHZdKJvCTr9FDktYd+F/FSEFz2oZLnzrOacH5Ix/+ZlwQcA8aUvMSFHeTsCu1EVM2dhyJhi0KWo5dUI+g76nz4xxs6KEPV1rt7ePa7Dy8S7Bqgfa8UBfYfOMxc8cyzz07j0wo/135eXl3jxby9C64ILnzZ/6TN965GuCyIzPHPf0DvtzAO0Zf9mqDgcnrlQAsrc8UwaHAS2PIBnfxPn06F4TS/I7LTVi3ZsJRba2ID8ZQe2X+Ye0zyXnhN1JtaraVEv8vtc9Sf0ThD+4DjOC78J5SXulbRe0ShraZ0eM/LnpyXU5+Cau2HX9bB94PCEnXbklVug4ZFIqoBYJrmbJ8GU1H03FMP2aJE448AUTr4gvRX+x6Tcgs6oAy0zR8aUYUX6XkaLm9tVPRfG4jI1FiwNo6zKzp2/hXpWKrNICSJafPVQRkXqYZGoRC1NxB70VFdB7j2U7FELVe/5iJb3ERaicZS+Jh6QTMRKDlEVHQ8EEUmUL9Begkjsj+0TUHwPg73SLZP1AYFQqt9tUKV/8NhkOCo7dAb9wlojz9gDaKbaeMi61VFeoR4PHEjCvjr5jgsHvh0rm409v6gCH2obTftGJLGDmLCL6H2KHQlP4YOCasNg3KTCVj6zX551JteywYk6TXO0qd/hJAZDdqMuihCU68vbifv46Y/+bZmMVYcGE317UjeSmoSyxwV3xjZodnua/5CGAeaHYHXxkAU7c8tQXjdKVOAjRsnwD+J4DXGElX4NzRppgmlSuYM0UQI89IFI1bYcbuKEra19/N71hz7tOj7S4qVs50XK92GT+1hvj7uR/A7M5z8UQnvWv9fjYoDNXI2jlHLH8yYjjTUfo9sV2x6UEbaExJ4wDuiMGJsh8yMH5eSOACORwTGeJEc9ixRiquxvuZDjD4CqgytxvwbgtT5k0w4FEE5QdGE86mmTFsFEoAY20R5+xbeohcVEhFCVkP0Y8jFBfLAhC+ayM2v7+MTiwiedJyAFbnoLZ9z+jgvrg2vFypohTlAvj7wEct1VPs1UeNc2BSu6+msJzs/Sn7bJgpdCnt+HdxIoVm+IDak/UUjZZlAySpR8RBBO4PVK2raAaw8Vin04kW0wPiTu64N5yCou5Lyje770A9Dr4ZVOu7YEjyIgNFFTVBcYoN0JtA3GKSCUr6iFqHr1MPV/ChuuZj9I2OTcGiNNHE2q7XBt2d+PQ8TtaXeEa6umGfFbcUUQFY+oTDWgmRH/f+9ZPsCj/A+6jcpdAXQilL4+EsVr49ywRnayMrp5fdAR3/cCE+97NoaUBzZLqJBnoIfvRPdt4x03RfL+EebveZ3Nal/ktU3R4PsIxnGTbxt3mA8v41V54U/z8R1wUbrPfMAOjttYe4mRZqITtjLT1rbCDgZ7t6HU4t/DkGvFiCk7m/CFg8UU1WcOIJ13+s0G7BuMl+7mN2zeMjAsNsiC/Msyh9BOM3HztF+W3dtNFXWrdYY+7GuVF9VXLghkwoSSH8IlAgNVmX2oCA9EPdiGjMeAqolQwRDEzXemjP3S0H4nek74UMseAT+PGD9JV3uUj/RlUO0Qyb/BsT/TtrhwtO8LNjD9+Gs049By4c27jelWUT7bLN2Qiph787AOtjFet+QtsrM2ROyYiA90+jX6l0PM/jT5AHXYgQo716C0pY1xMeTSbxjzD1CVWj3vD2RcFbADgXgzKQruXFtsU4w2tgyIeYPkriBVlen5QShP/7A86TfcFYwL7VBYluj4uXtZx1WmejeozaZXvYuMU+A+v/zWkaPNaocynI7mKkMRu1YV//iAi6zxJPIujG7SP4r165X3+KD0jjzUgr8Vajzpm3rbl5n52ecl7MvSl5hYp7L3bZwaOiUOMsCzZKQNbpBETQyKCDZne+YnsmcgzVoXhw6wVZC37IItBsUcVfLwqEZ9AIVG8i/QDx6zJNC63J9yzDVozQX4k76G+sF3t4l2GfA9V22z/3LPtMNvSNX6gi1r3tUHYu6VrrH/CqL7IvEo9yZv65My3sN2UeYWUH70iJw/iLeI6hO8ab/s4wfbZvUVGQSEEbAwcdhjIFmzMtK6jEdnrUnopByo/iDMk6fWtwa/sM7voLPmTb2HWJaZudHDNfw7cN7rhVHeF+kSvS/wQ6de4zdlxkRbE2nheihvL9kz8jdssiz3sjyzh7oU71bffiA0/HHeOb41193/MkblcbSn/yhnQeayPIXfhKpLIC6q/JMxy3YR5KXPgcufA5dchy0vx4TD2LaywdQAzRLRSWrXyCIgC+NyG5REgXeQ4XeBsL2soveF3WQ5c5Xf8ytJg4SK+niMlxGoXPZAP2XgprIBOHf9TOFkJI1tuBNiFahRfQt4hXIHlLqBiWU7j7gviCjDKmIPHKwrL3cn4QpdmYhFiY887Avv/sRdY7dlz4l4u0HnLmfjZrTPSxRwPvM6Dpyd2nQuWTDWsgO6soBfNl1tT320V9K3Adv4N2CiBcjSJ9Enmc1lKrpsG0jEQFxT3HuCCcgiTVk9paPOu6f6PuBWxm5HZ/+IejHdmEYEjUqnRE7Q96RvLZJ5k0FBoeWWJt/yqkkxhRWth22itG2qMtHKpkrRllUh7gvZqD1yi4VO0nGi9awHCYVtqCzaMXmTLwtoOxhL2yyfkMlKoKJFtfkOKpHHk7brySOprlbSRvpDkB+Uj+gnG25clN3iiiGR2hUQrU4nLezx0C6gpbkAanHCX7ZWhkDuij/u7WqDHXtelcvzEepIXvFXwz9+/EhO1cF4q8D2+/g+SihbM2GriRsld+O3jvX3OTQ27XToUch38Vam2QyGSRKOHdYVlJKV2OyOPQ9KjXpSrrBBElmVW6X1UBT9Y0LiBySIr6wxHjYubA783WnjvvDF7aKDy38vS/ZPc1cNUAJ5oNetIeOVIJ9QSehNi3aLFVeVD2UpSFQHrk8f8Y5HVviU0KQ0oCB5yDPKpCb2Pp9a5MkPh7wbJJbBjVmwCT5kvPJgRSmiRGAkhPO65Ns2L+AkM2vNa5GsKSSpnlWHZwzeiIpvTxh+HGQSxVeRwddG/XtOFoe5tme7QdvBXNpRvHbnESXNjIrEJmQk9OeKUY5f1DsA+v1aqmTbBzSeYh8v46IEw0e8ojwqumf9X1BEDH2pO+Itkj5/RJAX2CHpyw6it0Dvtvjo8D0dQyyV1DWQ8YjRTsAzGFImopuwD6RFosdHxAeZHyr9bnI0lb9Tbn4LFKO80a7R5JEx3vUt+gddwjTcmVkaEb15vXHLRcpXiEh4q0yfAK5zhaqJLaUac4fpqrA/5Nnj0J1PSvIe3meYqnZos9YkqOu3h5Cx19xq0mVjkh2mq4ONmIC8C8iqdX/PHI3VOrC3OdY6C3Ym6Ja0HVIVNE9WY9pK5M1mSX6yN+p9ih1Zdm0wVvV6mFcRHjZR7xPfLazNrr/q8gjYsDKcBOerYGE3mz482JvyPb8K6bT9g4zkwzPpyMDQVb2T9a1lxsSeo8qmvPXNDlBU6boog0ea9C80kAha394ZLZMlMZG1xML+NLDNejqGv0pzqW9xXmO8Z9i7BPXACK3E0VDcQE6OQvoLr/2sdj7WHUw0TdW8YSJj6hmt99Ipc6oyGqCCkh9B1sdAe+VCPNgFUOqTTGKJ7D9Gr7ayQbGnB7OOHtpYZIxff6pxQt4I5CK3lx+1my/VHh9b9mWJvhwA1D+6zeGtH+ZYljtsxzYRXzbTB3af0u77QX7PK5/CpjQb9e6zomahm+pWH4Swh7h42OTDlFWqPQRKw8aTYJ0SQoRADgPGUz7rWJcziDqs0AHtCQ9e7tPqNm9cvYtWZPCps+uC9ILOUuVUHPnuxwo1ny70H+3kUwZ6kEGMPNszPRoYepJXWT6AfYc5HGMeBMdmrwBV7g3jUmXow7wkXz3h+mEo89TD4haRLR7b8SBvemCUpaxC9aUPKF1tFoWNO0baQVqXQLf9nXquYZ57v+J9HIut3+ZjDpZf7L6vT9q0gF2vF1ofijhm/zmy+umFhvBs61xwPZmYp5OCkOyA0Cxbk/UGVKuSemCM3GzWcJhmJuoUJW1SUfKYTBL/Fvsc5cJGXudgVhu0sFHlDnkMGTIrzcNxV+eiGVHj1xJWkPLCVPwkiP5esFRUOf2RmkbKsBsyMnt4UTShb9mu9/oAo75B1V3fQNGmSvUnbRzPlTl8xYhXfHOkaQAj7+8gLoBs7hqjQSpHo1GUN7tyK4KLQanLcwsJZ9QC25I42Ao20uKh+pZ3J4pCL5TVgwfWUpJFnsIqgz0LiU5iGEFDVMcxRtquTGhonZKxfT1173BR5Pww0Na7/JLVSvWkIMsJ6IoJ0jTjejL0draY9wFDDyYRk2wsfPZPJvv2PZRp6Q1bW/QYPcaTSLSeDDqg3+0R2KDJkIGiFYgY6JwBuzKraYaE2fBj0GJM4oncH8KyxOZF0SMn6rSCkoZd6Q92KLvTTvW9WqL/RTEV+S6MVQcdpaUGj8yGKsgkbijHhKFk8wJxQROmLwi3XD6R6GW3R1w5Uf6IQEKCeEBSVpzkNSNQSfooMEoqi6lKAeL0jSiRWpAGU2WYVcnShwl1ZaLtG9m9r3S/eNACem9nSPBJi/SJQlgotz+V4EExyyC+pg7y7diaphxFKd/SVEFIPX0gDcIT+8YOcm6h6pPa6Bi/TdaWt+v/mFRdx2IAfjKM7303ThZ67XpvbUAqbMI2MprYE8Xwg8dWXjr+oNgsWaJWJFMfgR0+ZpkelRwuU3+A36lPjY8lu8gSeksMrvGk0u601fuMvI1Po/ABVNAl7khqbplwGmziPZh3+KNTzjGpxd95xKCs+KgY+bzQyauNHhsFN3oMmiJ/ANrccivGgzByKlKPkfZJcujcqm/2L1k7vkeLTt9H+b1vaeU20ok8N6iFSpBPeVLPuiI5hPlJnXFh2WirUdvg3JEOZPAPWYOvoeN4efryH1hi4WVaL9qlU55UbFBBtNpHBnJcVFAl1M94kJewVDACb+VBba/0Q3Znze1hwC3CAAAQAElEQVSurRPyN3R5yJcv8WWSSLP2Hd9l2MaPMsknlF6lnzwIbJVZ2uF9+IpRHQhqkWxB2z8EghAxWLYnQqj5HwbbAbhdudoj/T056rTDVqherB+pZd+vh5X7w8ejzOorGYQf8u6Z9n2P3yiKmC/2vCw7NZIC8kfhdxp9lDeqI2uTm4xPwtCSmHAsoOYFtPh3WgkfTS6KtzpsIM1pFsFLN7Cr82Ss249jM8pY6+U1wfu+1reiZm6gjICcjfee/T6j8h/b8oAi8EcaVkaxDI0DpTeQm0aTrA3wkMWTfEQah2sEBQk0cj3kJR58BB5ehoszh8erfyjzRNvEL2coa+HKvm1lD6k/FejnTS7yjCdjUI0geC1Q13qFYcMq3x6YeOjcMlwrChM6W6B+rM3jgHbhomT8yut59W+PPMhFx/F+HXaKXMPqyWNgawx5e4yiwbNnxJA9/ijwW7y9vsaXL18Gfv0cv375JX778rnwhfzX1y/x5v+yc3qL4+kN3bjUwUb+7SMx/qbEW7y97XituPL94GG8X9CXOqU776K1+vHQL8b8tiCU7vCjL6bmOcJj3BzTwnhVGY9KjoejhH1b7CM17ED2zSYVT/KJjErjSVKekfi9Z0PuA5ibtmQ9x6LXOj5k16F36lGXNDLYX8XagRa0L5BF2cS8nKjrtwduWDqXPeIJKubwkq3QlxjvrCl8DwZaOTfH3hE70pbfzHWfWvAwbx4+qwrJzMkMnqasuUEeeTn0O4ZiyIGP/QXPrRISrE//iVWe3bIt6xSUw/hfauzVybFnsspYglo9v3tYjh76hnWdH5fzqf5w7tvbCT/7Gq9vAB9+e8PvoPrdin9daj6tdekx6hGn/Yvzk3Ln+AUbeFmyykufyl/VkzYtXzc6znDoTL0LvK4dAyuqoSR8LnDE6MLoCyYh/h+EUenOaBp5q7qpKyWpbdnjEK0w9IIRndGg8pJBTP2m95BW2hLMLBH1rZgp8beBm9/U3mzk6au1NjXS8j6CPOXkd51ryPzPsYkpX1Heg4ok6dGt/5ZcsTHZ78LKivwe2v+RJbXZfwzmTtlgQkSCj6F9zLilHScTyQxKDbOD9N7BPev36APrtoptOlAh6UMXjL80c6wj3n+4nnT0nhjzQvFrCW125nV3Lajj7jPOy1scO+fNulRuSTdAuIhsOtg5RUpxOckdxRshq2j3kj+IKeUOhrs6LS1dUKpo5SJGwRigDFEb5yl6GWMftGKAkUBdO3fZ6Oj4cKJtWdu7InPF1aSaqgjZ9F2JeDQdy7pwSYxcoCxKl6AMbGHwk9jsYVu2fWHBcaGgZPBTt+I+bE8Q15XVQRsI+y8tVF9YfKBX5Hl4O7OgXm+4xPUCKFdGBtrQTmKjOhRBnehZfaDM9uDVTrd2SFuXoh+ETckquccdj2TBscsVp01tE6OJ4h4P7T9i9+ddzj0PEyGsFp8pORjSE+SXY+PgaZl4bGATk7Yd/uyNYznKqls3ipWJO+iOjdyjz5VZyWZ12qiDXMUr2yoVuSJQ7ppELr5AG2p/N4yrC3ahuKoOvSqNFbdl4B67flCWspKB7Fs5EbS9tUuy9qG8E6DIpt0Rt+TBvhSZY5sFGsWK1f7Ib0Vk2+vvtApKF5qFgVDmKbV2po1qvwL+WC/QnVLJfJQ0APpXukqR+6DqEE6r1OFZwejWxO/XhYnwrrrpElAP+lj+AHW+Vp7WSNxzgMiW2zaKobbYIAnLHfpD4hctegRUg7bBOPRAAfv9HvR346nY1sRGKDGWirqBzC1oKNFIN8ofQN9UYdcj4TDdeXTmS2aPuiBvGWMDCWX+LIWZiw3gJ4fTHH0ZL5Pir7oZ/qOT8R4kCbYFAzECiQTySWveth7ailJdGtiH62ajMhKmuFNiVcaEgJciK5oznM5YgbcYFB+qCoOWrfFX54nsrmdVXDLuj1JRP9jspq6jD22YMKOSkBut2sVojBLihCoPZOUmSwGVzwOuKpeOiDGsCaEYQQ32xDxZNHOKdG1GVt8w5A4+mKiTUTQfKO2TSdkekEf0kQVuc2AjVoFHG3xkVlnZqoYHe5JT1octkC8pIDRvKCYeLYJCsiWMC1kKg/xhgIcw+H/AaNkoVKlqouTvrFVeCcu/x/AHGeR8RPVse1j+f49qgwXqHdUHtzz9WOzlxn/Y2oN6+u6PeCp/kzvkuQcQzKfKx/Nh8p3knsB3z8UDyobz6cingBzWSa8bLlXPjeFWF4NfkeHcYcEdc5D0FsFmu6Kl4b99yP1HTPdy+4B42retvUmTj/XLx8rXGtNAJDRxjgYF+mqS3D2lWTtJAfN3mNMse4DKFPQl5oBEBcjDTDAagTwExNHuyFBcqwzT8EL2fpQ9lYVv3H2gVd3OOrsj6SCBmtiC/dzKPu7CAdNDrofti4dRsFomeJe6FsJNndFm9T55AjIJ9IXn4KnIeFQ5ZSjpnvR4OdXFziuXO69c+Hz5/Ev8Cj7/8ksUiH8h//Xrl/AS6MhB+3j8VodvL4LOl2NI37gUevv2Fq9fXwG8XBpZzzz3q1faG/651sVbHbLpR30zlb5VH02D2lfBT0B9+jcipX+pX7H3D7jK0oOVFJExlMRhHWMZrLsNbwFp/A5cA65gbPIDIhynZLzGOHFUoqXLNkYrl3P16zTs985cqhlfofQSLtv2cm6TqQzOLikm8zrNJo1W0/Vwjl/R3Q87z+ynzsdLiOPxNGxeVPuLE3t+57DeRVsGOqoMc0rgw4OWKkXLgRG2frYI3jsFtDGfjEGK+0ePlDNkGjJJV6QVM2owbkQdS/pif674sygfcLwt05cpd55AWAK29YB+j7yVPFCWlCLzXaAlKhLgo0ki61636sCsE5AvEXCRSb3tSVHFKkcGM0gYdY6Z3NdEGym91B2Gilc7VlA/KAGBBBh4jjDsMuL/2VMxBRSwT+rQMjF5RjJeZNcQj7mCTJkhY/+VUZcCE/7VGBhQ2qF3IiPZbyT7jkngiy2TeZEx4Z/mJfKF58XvsYR5SZ3YfnLjH1nICkCi5Y9op62BgE+bXhkzfaTsuflv+XDFGTE6axkx2OkJ6YvvsirXZ/4zbOreSKP9QumJTvS/5V5sO1cuusUZeqbgcUxJ7gHbqx+ELrUanyybkNx5oMWD7ndKj6hEFhEZBsgibfuAMVuZOyvrCzOd/lMEm2HwjbRlV9akWjfgvfDBhe0UHw0QiFYN6BZS/RIrDGy5ioKxauwdJo2jy4Ct6KAVSSHA5h084eT21yOkSikPrZcf/PDe6hLJG9gA546GbOI4peVoRiN7oMwo9Rq0ZQ5HYtDkzTI4POQjhJAARoQkRFQX7AppQ+VRXsFEYa8nh1iZdFDktswtTnoPyhNbP0cbDBzlZUIfDqIFxsnXLjZV0e8e2LzkadmtUEdHvlLXihMrp7jgEICX8JgQZ1oRQ0Ci7yS6zi3QvwPylKwsFxbHajgLcpGAUIsfMOSNjHvcPhS0PZapOEw7JboF+rTF7uQux1jpYKGygItMYVluv1u5L2pSBl/uQml9s62tI400ZseIxi+s5Rc2wgL71ASRrnQV2OeShJ+yaHYOxbO0T/gQ2PpWeiJXWznZ9PmBCx8orsi6AqmopnkMwWrl4qzedG9k8qwFnBfhhcl7YlG7MJbHbdO+koYFpeo5Hk2iJlJhnPYqSvvSW39GWWWpAJFBtvEosvMMWvpguPVqIcDf9BF9NlRcYI94hEI/osppsPSFPoQSUWkKH+ttdSqLomJ591DH3aS7bu8YKlH1iRXlobsnje7Y+0ERXD8KlmSxVT+pa6LqN/wBgVOhR0LvEtAP/8AJCIwJcX2FBEpTtjMqnvhGXH6iHu9kMZZUQQSc9JUnjeE+WTBOTELJXdL+cu/1km/hZrP35KU9LnnqsscLH+cV/t3nhTLhhbp9Ew19qJsQEfcfkmSahqfGa9DERpkZSVtFE0703/uuHVxvbqj1jD5K8bGRTwU7DAh4MTak62OOrWOOMVc8uNQBgo1kxdkkO39qDWTOOG9uYK4P382YWAdLtwe9g59qy6aNo88FfQrIGgfoC5vwU7ALgIN+jVBDFsjKre9hjv3eQXpEG/UGqFq+cL01OhrmSX8pgrPiPOqlj/72xb7dccSs+7d101aGH5TwhgQBIV3tV3Qkkozk8HH7mjKsqB84FXJg9EnbgR0kgsZQjFjpLI9gYCDvskj/nwVkvu811dfKIfIu7JwjE78ho9r+QEc5mUYkwvgm9ZasPLoFvedtcsn7/ykgUH//QxnyoJO9FUOTH9WglI6ubJKVWZcApm+4xmXz15pD8jEv6kANPYH6G1pS4dru3gE+65XM0sW+A3VStnw7yDOUH/xIxX+Xh3z96T0bbVU+jxEoJkJDPklUwF2hDa8EJMp/0zUKVAmPCjpyMA9yQ8Old0zEAWuiBxz3D4+YmACNskRufaLatrVymmJijbSsJfULu0zpZIOgl3x5S0bPGGvu0CVYI+CO8bPPmzGuF8bhNrbYvfpn/Rw6uGfYgRhF3YFAWuD5Piijs9Z1dHf9T/o2Kj3woQYaPGQQ3ezbMscHnuihrPAHX2BoYq2DhWOHAPOBPHeQQVD28K0L/ukBCsoe57iDPc6RCyMviHaY9jLpeDo9XHYQ129d9/Hbi8BmF9bmFUgv7JkKRy86j3EifbLMNqD7fsrLmTP6n7mguWLrRwzf1vM+gs4QUvgoI9C762VcZKkbOq2Cvq0C2SVPSr2gXgMTfjax9k5Tj8SXXIeDfMdXNkVLV+azuPXNfm04vb3FjvqWC+8H1w6bYqdrdZODfnyiRPlLe1+ACg8ZWwoiG1UCZVEzAdEG5KYgzYGPQE4D+AS6qwAWojtDo+EH5DBuK3byfHjd6Kod8S3f4/K5bh2xqfBvR9V6h1iEq0b0ntGXzplgjmV5isPhKZ53PJN+/hQHqH+7pfx/GvNogYrO3r7Xt6UWZE2x73/mmbR7osMcMziAvvRqMxg3pkSkbTuvyK/1Y5mj5E1zOJaZwxKO/Wpf8b0LWLGJRQPYCXnBZM5CaMVI8gaQASNh5IfWBAzwGVn6cMnEbhdsqM2wbNka1gppZWWXzEQ2aAPFUA/HBiD3iq4lG/lH5o7yB650ZaCq8GjgFqhr3P5JB5CJNoZ3GIU87/PrSn2x4sNDxjbQcFUYpij9eVTW48O+VxuPmcZpAtEYzcQdo42Rblo3iQvimqzmoRGy5VX+7p8cILEFgikzJLaVCu1vOQxICt4FiboKblEZKolCBFluqIhlCFHyDvOV6VnMuVJzgMor4zT0wk6kbbP4iKvrBT9zTTy5Hz6zX601U6k0sLVjLFHKvkqJlq5qa9kDaKRSQ4AMm22o0LaOFQOGPqPzBpxoDCiqURXdNibq6JQC46ULYCGRl/XCmWhgYoKJrJeWrcb9h/KW5AGeIVSkZWL0XjISmU78Tht+LUpKMW0gZlRAX+IG0r2QMXgnaAukgeBnOP/VTuzQkPQru7HwcgAAEABJREFU2SAbVRg9pf/reNHhzBegDchExhqogrwkTmCQRj01B2Rn3yhxmdUXzntAgA6XFMhycwJ1KFAfbtSiSbSh/dKBsXDBOPNSuhZWPjG4FNyQ+VmG+lMJwvjBv7oAUF86XmaXXfJGIYTqvxSFkt4ZSBKudG/ANgQsVYz6pajUOlIq/EchNxtoHytU3XqYGtAudGQk6kl/0cboKBs+7VCa9z3UChW3thL5gpw7a40f/YM6xivClD2A7W3PZnipqYtjUpXLCMiHEoJpICcsKwfbS/iyOzNpx2b9FE5iZcsrSkY9bhIrdXts7QV6VZ56VSSG7Y3vgnZaGqwM/wfs+ch0ERJ7datilngHCiv/kW4ZRRr9buixQYWybEyedWC6y5OJTAIsoZ121KK1FaMxHAaMXX2GkkQUT4KRTWhCH9FJC7iqp/qo8Wi7bcecDRSAlTUh72DB6FMLX/huAtQpMoOBxI48sZlfdx4vjgvDgabk8azyanBvhlrWhFC2cr/ARpm5d2EeXpiv+6ZovS38a8320VNr3VEiGfNL1T3G5YSsiksvyEYDygkoOertdWicPFIU6nPEBoNPEgRiPtdY6QBsVFGLHRRXYHAYrNzsVnaxg8JBLx6akg5xW2LPkD4iq1ajfiNbQIYNqO+6XC9IFKqXpJsibb3jpqu1foRH/YnjR4iCEeFEtMVFih1XxmVYnzK1cszRiwC/odFdEVBhXI2hFKewDlQJyhr0wQSU6YtjLbliY8aMsb+40WNT7OZ4B4U0QgVsHQK7R4G8CqPtyrMc5A0ZqR8nVNAf9YNUTfXCdMSxCdY2fceWRwamgeffhQaDgPxeQFa1t1P5jD+0bdbdNqZgUAFxq7znQynmOcItvkWK2I9RrFwmapl0jEYx7IX/GbXKBkat6pRqFXt4wKNf7TwPJb8fZYwCEML1Jhko48GDAGkgyEVEggZHG2mGPNgcbWU5qE/4CDDvoSEDUJYIrXYa/II8Aww7c1n8lniM0L/H5I/jw7c1uDYqW9SchdthIT4aQBiB3N8NV+ZsjR++MpgaswAkKfoRpTjxCmSS1zCKSPaK0tGv1EyjLnvPJhL+2FBxhWxp84km+QREJGAPyrxqm9xmO0qET3Zrixp/+lW01qxLOK+rCy2i3itTxpD9x/RRrrJFs30Os23p9Ekk1BK8G4NXu8PAlWk7nX33zCG5c6j18DxzqPZwLUyXTpk3cyZ9m/oUC4fpZV44iB/iMA/MpPc6NuC77OK+UnCR4QXG29u3eH39Gq9f/hVfxOeNGn/1G0SvlH+Jr6+v8Q3UJVH9us8p6td83izf8OUVGeDrl/jy65cNn+PzF+A3mD5LP8cX6Osm219rK5D+gvzXj0C/bz/AW30D5xhH3gn7oflMn45n8lijvbg4wvN2fAt5dxn2d/ThLY5c4qy8TxJ77nY1nvhcYtfAZ7QbxZIbHDcTTo8r4+i+/kRb35B3or0T9jF9ch+JLvVOhC9wkgTW3URHIjyrre0UwDxSfu31rIN/Fj/1GPWwnmtCkL4502AYnkT9Sm4yU/ktYc2tLShzI80HDTktrVEPI+DW6Lu4HNTe5EzQKSb8ruN/fZ6i429i90WpF71JO4k+abvwehlqnan3mPD1QstbfFn68GdkL6Bk2PGg18rJiTMmoEyfF8oTSZk6wsqrZA33gM5p4ToXJadFwlBANzoSj0jyEr6stuAiDTthHTIZU+WJlX2BPrADpndhrzpkNZrRblk8NbyM1wUfvhzPccJ39Rt9VN894kdFj984h5xqbZLXfcmV0ZaWr1ScMUOg/jzy4UB2nTvx8RulLefLlbwd68o+lTVBWaxMpZt6l87beDlmQhs7xgXKKl3j2kbfyKt62E4jKwfNMD22K/12OvTj6f1JtWnb6nDGvp6TTW8Foc8X8JdEaCJf0GqkYw7UJaclpGTuVSMr1ngSq7r7cCdsI48c4jy3JCT0146Pdd4BU268SLE/dAj16Au2J6uCdSry8dHM2EulGyQWUW7fcDl0oCHzVgavYKKQFBKp8q0mPHgkimBG4qUYCmnEEYe/IvWAj3S93UaU8SBCmRFBse99yEPY2sWM1fSthHrEfQqiPw5WEg+lm/bkjJp7ujGojcQ7wFWh9FM764jK3R5bWh7BjRun+SiYxiYbY5ShaYOlgVzqpaCUtpMRSGnBvIyE10uWojwI5DU8hXIk6Aja2xQmuuWbVws/znzx4OBBkkl3cZyKnuuiSr6qi57GPWy6sIiVl4ovbSe146w/2ORQWVsI9N/GtJWuStMfyEem+gmKLCjdk/51kNXfyt70Nt58AGQgFyk2CfY0lD6oD0z3UIYhSUNOC/u5Q713Oba9o/OidbIKF5cCcggIGqHq0Y+yTdHRPlG79QDzRx2fyWA41nST2EP3FEhv5LHAtlAjnOTL1GNHJ+7v6PaGJJmsgLCEWahzXybqCXjka7QDZB1gfLAHYSQ/PCufx9CzI2tHEgcPMmk6ig9+9b4hHn9ojzF7zDFulRu/fSmgq4VCBpDFRAZxniNlHCR1dlQBedJbnVuFD3LNx96yV5RIy6wNSUsSBOWMwwPLEbwfu1As8Lbc6vVBs2MvFn7HQ91KvuPLzkwfvOIkd3AJRFrX9Y0jW/F/eMCCT7E6sIY4F8/QutxwHiOXQpTU15QgSN5kmKYufM5fLxGP1DuzERxAK9JuSlbXBPq6DoWIIZOOm76QJxVlF8QSaIj6RMZcMFkJVBr5xXvTZY+0wGwgNzA+eUcMxyKjRfHVYCTpAe1acD5Mc/Slh7+i5sXblDnGkaYa+GGogiyplqu7L3fXtAvr4MqGpNY4NlKjv3ChUxamyJ7RRSIDmtDgR96VwRrAFuSN/m9zYJgG25DGnpaRhZ1htB7ENYwoMXh4GhRPz9G3cdnYsImgbQoy7XtGn0ATPWCIcB3l+X1QrnhfkiQHGtUnsFH7J6qtIH9jhIyALPoy+k6f7VD1iMjoyFanwf4eSY4IdC2UfSNGnk9AqIydUqfSVcfER9guenzM3tPK2eM7pcr3UfqF79uVUcyTcE/vNf4NpQ4zgWrjeeem4J6omBwVeXyoxmP6Me6YkE7tplFIa+wkPvIaMe3ZeBhPije0jVLHeVPreOUh0Folk2opNl420t18aN6wlcFnzR019I9dJE7Yi2/0Y5713KO4VrnWGXc+MWkIWmisZeZfWK88fAx4YGD/UnN3o/VpJ3VYL5Xr3LoypiyFLLcrOA9QxwPIABz4s7zn8zmOHJ5vf7vmMc7B2sN6XTh8+VIXEr9xqXDDZy4bSH8pusU3Pv+mjjKPFw78p2PYrmtP9RNP2b3Xcal3fq1vw8572c2AW4ReDvvQUe2m/e44jcMae7f6dSwuNN643BD3y42v2+UJlxPfhl7aVfG4SDjeHmr9n2OWp0MYr/3G5ge6jLyPSHzCPrhe5pLhOr3wfpyo06Epg/69wT74xllZd8fYXuLCHvWOdaQZd3m85PC3CqqfjGFdJDHmHljFkUPqm3ijb6/f4vXr1/hS+BeXQgOfv/zG5Q/gcskLp9fXfzGWXwe+QMn/St5XLqQKyPqG7V6xYeHba9TfP8JmJ3E6oaO4QDecoIyzf+z6dHqL0zfGA9669Kn6b9j+rS5/9Cf9IJlnE/uIHS2TFS+Zv87HFv4keWQaHajJVI/yBb/d9PaKbMGl2PgW1RF/Qx9siPOPYXOckKU8MYT5ZESYC9p3PwBf8a8rPuqQycHLFhkKQK/K8EE9JplzdKUd+xMoOjHmvcZ+iZlD7LwsXA7OcfDbOqIuFueYD4eYF7HgM8I9VSevD/4Hvr5QPi+RyGuZqJNMEWyAnpfLlTE4hnbXFuMbZEcu6Ebe7i9+W0qcGCP5nJs7XrFbjfM+3lLHDN6LewXtU+2csSsg328GK+ey+6R022O5b7vi01KhbUsPeOqbaVD1HXnoaXoHba2C+bHaP2xce0HlbbhS5hgxRLH/wFb+4AWeY6JeJUdZwH2IvCWTC58Lc0i9jpcTfboUrHPhg8MTlzLaybR93L+R53w7cdlpPdcf2/GDTr+Nrdy1/OCCHhu0B3vQyyNsV9AX5QhlFa36jCvrt7o2hrnlGO+W0AlI2au0pBB/wzGjbemWnZyMzGZ1gCycuGyCgYpi06ErBRiQbPiwjvmMwYqthJlJG0J/TmQmc7Vl4n+dNjIm2h3oxHvlt0AWeAyjbkT6j/oj3ZAxEGh9Qwb5U8nr+Pu+5yW3RK7oLDQRvSPPCpYiHR2pHPt7vnKr2DJSxgGVItUDfcgd8YnKCSxkdkGGeCKEUWs876WliIYrwLaHx6qlMHXM24yrgS/EL0yuQhmeiYUcJ84VSg2kNZQDGAh9SWPcksMDHvluwKGcbCv540V7xhEBliKLONoaQZ8SBB28yryyTu4wPTii2k0SDWyBpuHYEjuRh7hshcS0AKXzBsoNVV9d9sRYarXJHeiNfeBCb8qx015GhhWDBrANbZSOjfhU6L2zoPbIBUo8RelAtQRbMJrmd2RImVxeOohyIBmKV4XVBD3iitXMJI/gGKnXeRu/m27FJQP1yubUoT+73TKvqo++tk1Xbm05KeGtYBwMMZUzKhGVH6A2MqxPogopsz2BDlZ1k0fuCFuFlslkHSgbkA59v8Q0u/UA+o3u+kr1zxVjh+08INHhJo84mo129ycKJXpVM5TLW+PFGN3pFJ0xEaUWzISYSEzZa2GY4B+Qt4VyqgnMNRQfLbcM+jlgOUlIMdF6i86lUudlvYh5ioUFx7TI1J/oEe0SIrDPqI8Igwnh/CJN1+gZtqr0oGSHddO6DzA/qEuQkLQ2hLr6iKkq2+p06PiGXkPeQC/diUN3+SUslQMYM8f+vhas3MtemOeCFghwVRVt5svBjeaZF+Lqi4hPZtfS5x0jVUgz5ng27nAFI60MpmI4d25jlZ1xYy5O2LFRFQz1qjb2ulPrWybgJFCGHq5pV6gvyAt0va0FtFv6MTT0IjE0ZqLekEBTqJMDlomWcm6A1aAYQEAFnvTtJoEIwQaoI7G+1IoDVV7R4VcVvT0asd8DRbcAD8qjYnyPRp5I6Ab7IW7MuyDKjTYfWTqPB2n84SLYPNXfnXB8PTQ6l+kzg1GsicwB/R8wN7LmwoSQxnhrJsf9EeZtgIsYT8YPoYrWp8kg5ZN6ElKjbLdnMlfvuOmAf3dsM/zf+b6BPHki9/ollAfjwDAifsRvPkISXoy4tRPRuv6Z+Cj93PqYUryG0hiAII8wIgpWcTIGIUIJmiM6vwMZIdT1jkbWDos/1mtIpJxn1YGOMPKoMUKS+268GnLpSyTlPwD5sMNDvcc+wmrOv0ej7veINC+jdKWBR/pRpmUf80qVLRMp7+Vs+frQsLRPfcuC3ZeMb8iN0lcEEZCofqRRbS+EIoP54BpX4zgeuC75lNqeWOWhbGXeiG0CwHHXg+KRrW/s2DNvaargi9aiEfirZXLM36DuwiT1fSwOJGkAABAASURBVOeuzlEPEsxX562HhdV1kDzjF/Z9q4Cfxd2aigfYRt2pX2vnxm8dUYcW5v4FWUcO60cPfLcDOwfqir+GfxvnzQMhFwJfuNzxsufzL5/j82e/UfJL/Fp0xP2GiX/35vX186inTC6RLvsBiLZKd3XFLo5H5zH1jIl3b0JRHNvUEw6t5XgA6lpQBy76ot5nDmpHwYXDOPiiN3F1+Oc//xb//Ps/4p+/gH8Qh34Gv/zyK7r/yuXHv7iQ+Brqpk7Bj3uKvvToy1wHceNT7+iWrBljSqmZ8D10rXcROtofgYwKLcvvJtdOoJy+LMgUBw74z/H8/An8KV7+9Kf46U9/jp/+DH7+c/xc+Bn6c/z088DLy0/x8kwdLqWenp7j6fkQT4dBD3VR8CmeD5/i8PQUh0/Eoc9P0g3kHT5RRv4C/8JFxEIfbzjY3wf4gYNYOjqT3+fohQ7t1Td6WF1lWmEYopvfMlKYh6e+VT57if2wfWJvcdouj7x8eHfpsF9CQE9vxxB7vRUfdi7QCvMFexvZCXbXFwZWxpO29Q/25NcqI40e1r9BefIcz1yeAA7knrtWfOzGs8m3qTu2TtI3phbu6J4KIG98uHRlCj5UxLezMEXiB2LKqd43k36VWHGHi6DrlOV9CefDQCfe8b+M1mhfoBBvOebHFR0uZd8jc8xvXI1vr3zjUvcU5h3p25H14QYuSL00LLx9qznwVvP7lTkB6m9YQcmTx7XD9WLHCbvtuNDmpeRd4kz8TDvC9eiC7Xdbmje+UYNOxb9Rv2kjyFOObQnbcn3yQs66F+b4hfGsSxkuny7OO3qPGR7CWrY/cxG5X9j4jZ6TstF53fRRj7qUZJ04Kgu5yl654Coe5db4rvgStqWulz5+y6zshH28DD2ikzY9b33efVVqG8KLaNuo9mo9ZX2S0rb+v+e7xtbfDqtv8n1hfXJ9/Wf8+gv47Br7S/0x+tdfv8Qra/ArfK+sxwXj5KmbF6t+8059y472w/5oJd0SlG3pk/b2m4jiPg+/4g/fQpvJt1e1ulix+xl7nen73jf7d8QGV+aOsFx7Fpgk6w0sCwrZgCfX0rElIVd8WaxQFCVnPKlXER70hwWAkhGysfQgKJlDQUKaRclHemXXY/Dfn1QyAbG4oteboipg1gA8MYTaWkPsyEctFPW5px8oUpOXWUoLKIRiD5WpONrBL5FjXGAAe0gm4SaQrsNjFXnWcnQXt3JYGFcGhlwYqF/9IEoliogohoTkhxgyd1lueoQLDD2Oht4tqYiIYX9LSD+EpDx53EEhefQa2+UN5A6fQlbFi9bDJHivy+qmC8daHwGXgeaQ26Jh55YZbcqYFhbLZQkXzuW2iLLguvhmK35Yo34S7QoZHRm99+jzA0xTHrcf9LzpgZ70RJtdeKkNXBgjeMi/VakIvNS7CCaKY1UsyE50mjbdtLnj9YidL+ALXhD0MjJ5mTzilt9GGX0hQssJxvCv+MRFMHltfxyq8Rgbq0bWkLvkE5swUt4wYZ+GyK1d7Jw7imfLL53kEwF/glKBx24XKcmqN3hIEczfcUYjbMaTglu4ousVGw6q7peaB/ZNJkQGpqDNNDlAHSPW0RI7r3nae2Bvd+TuTy/pjCe2L1QikA+I31ohYtsQcn8vOGeE5dBihpp8BKoQHnOqPR/NOjQ0SDIvB9K8G/aq17LesCJP7LC6RugDYI1h4+JGIBzY8oL/XurbcV4E6duFYrprpdbya8uV8ag4rcmBKFTNuPnHOz8hP+WwRgnF/NSqRWX4H64XjmGVovPtAgu/VSc3BPViYx4FfSg+HorVDp2ILRgXPZnPU48ZdNGn6CBvY9qoPYL1Rmw8TSfKFC+KpbI/gvziphuYABfDOth36H3FngOm6SyslLu+E/txaGS/x4q8lf47FhQS0GzXwz7tWOxrRtk+iSfx6qvzs1FvBPtR36SpDf4c2sU8u1LdwO62tYNO0C9KyB99II4otLAK4x0bGlSQpiRvgNkq9KPsYJyswUWE/MpCvvN0x71deAz0hwaoluX7FTe/KhsByiKthxWMA9stO1b5ykUo6wfvlit+9H5EYEYPnggzWEr3jf4AWXlJT4mMBJERGuQjyNrCI/NHrlby7O6tjyQIo275LmaAK4Xp8tPkYEGOjOYV4MtHtAh4BdnEP4Z77j2287SbOnvOoEm+sPyPYbvW0d9+D3RJFmTeZZnHsJDPqBqpAdrizCdGs6YfDBXKBBnIMNkGTeMDu2+vrF8X/GBlQysuzLOL66QU33Aj7EbeQ1V9y+L4jUPBiba2tkuXCw6CQsjSZ1fyCoOLLMvgN01ZIF8t7P+UPaYpY1wQ9DpsOx8HtClKE+x/1A+yitK3RoSOJvsUYZ2cpmh9Q7aqVi3Txwv9qYMR+xU37KaFuiIJgYmdfgwKi4UuQDcdIHbHPFY53h+sDmQ4fyFMOVomonwPBUc+WT9ysK+DD5dCO/1Wh9Bv4Tc3/BUe/1ej4/Gtvily5HA40qc48sl7gUOblz1v347hZcKJ+ifG5RtUvL5+pe63qG+gcNkgj/2UnrDBhXFSJ8HA0Z8RmvZqGT0zJi6dM6dhjxbBglPxJk9mkCBzBHpJXx8kbcV+EJLwOsYdWb0z1vMcB8GFy4HLnOdPz1wCgZeXeCn8FD+9/CX+woVP4S8v8Ze//BR/puyJC6CnwyEOBepwkXMoPIeyxLgYOmwXRButyyLiXhhZl3YPT0vM0PlphoI+Rxdzj2Ve7nAP/ZgmPuFf+ps2sH8Z939Eyyi4Rvn9lfEfuMQZvztzGeGlwQnqOHmJ+E8OuOLXXzzofo66ZPRw6+UhB+UjY3ik7pCj5GqCMRi0WsfOUnNWHNKxFc5nD+jl73XoveBHp3g7fQsP33Xw9qKDdi7oSqC23jwk0QkGljbZo6yUKNMPyqRXfMk9ib4l1PPt7evQnwN59WOj49DO4Z1+/UZ7deCmrGilLXutCxjreakqfuNytQDvb+D1N/gEderXAl+/4evMDdYvv7myum6xvqifBmqZt3dCjRVpqWXBDz27ddE6ha2vdLcux47Ms2GrNy5137Dba7xtlyDmexFw0n7Mb21YApMWaMu5JFbW6IvlzF2/+eNFzjfiA2/xbbsUcV6fa7wvceYi52K/ChfWXdZZdDYgHlfjSRstk+kJyFFn+3DBBo69uLL2rQxsjZt9I157SPyh8kkr0+raRiDQJGNPoHx1rMHxhK1ZZ3wvXEivWzsrl0f1q17Y/1z6nlmbjlzMnULeR3xjrao1CzleUBVYs5wPX778xuUP+AX849eoy+p//CO+MDdul+tfPuMnX8rPvuITX/GpV/zBCyTH44j9tJ1+v/evKMZZgWc/y47Y/w04B7w8+qoM5HnRZdlFu8GvbdbaN115dV2qP6Xzg/5eIp1YnwvY1culApeCXiStrLnlFwp7gP5nclW+7cFXH3JsdlzR7zZWXLLu/HhX7Our45Wsr55ZW2aM9KAkFA8au55WlMctMLSohVRCXkhpqFtpJP9Isei3TASIkeb5wwAbbSaLaYvJxXNHTpWfRRvxCB8p2QB5HzCKDnzZHMr4imHERcejvN48TK5RsSGy0fb0Dlkvs6RMHXaYzlGN57r1XapjC9vRqa+0c94cfKVdeQo1YE6Qgc1XkDbCGIgR35/m9U7bvAwrjsHuNmmbjpRXPlTePX6juzTbvbLxYHlB/yuTu4AD4qpYhVH9qBR9gRUBlkEIbUeNc2PubyAfhSKlgor3WmYA8lCAYdhLdkrZLZAnnyCvbLfp1RReDwoIdJHnCBaNxtUwUCXR7SPgtRLIGxzjBj9lBtqtNplcq6hxO3PQ36yEeqUO9a3UMiOx+5T50F6Pqef2MlH+I5JqAy1z1HG2ZNQPWUXrYR4ZkpbykmsCMnRc0WvdJiW0FKPQ0ayxO8fqfHBhYC44J2CGwU7kpoe2Ios6eAfDM/56/Up9PAb2yw2XzRb6uQv3eT1SRhubnyuFbS29CfoFGJAGDIIu0CY5+E4yzzpUjPxqDXn0g5fFpYD8ahN9K2xjgK62Y40d1KJ5ytHbeaeO97XgyCH2TN8U8giqlKxAL+MPKD8YfVeXFfuNNtU/Y5l6LHwq6N8xkHbi3c1eDhljA2Z92qs2vLTB5hhi7+/3jQalABnylCQihIr6UJrUujcfnjJa75G0XzpApyQPuPDLi9QhuyqbIkL5OAj1GDSj6mejCoj3P8Mn3uc9pjAZ42dO40H9Xc4PaJAHUwXrjYr2bozkyKtiHuNigcgtJLGPIIvAnGBtq/rMh+Khra6/YRf7V8j7nOyUazvtqd2kCNrs1cIDyUJdURt66+rl+FoAfUNUnLR1C6M7JafS1MkbovIrbfvg0Sby1xwnUn2A3gJtXHjHOJ9vIM/xEcWHARoRYUtSQdYIxY+C8GGmcT9YcewPte0LBw+/Bi++cRh1w+KGdMyrY214LzX393nHbETkaMBWkz6CfkcnTibDbZ17W2O+rMzTHWd4APOu+lj6kq72oORr89X1zTzs4bxHA5ofSuDeUcDmtim0pXTwwVqd17+E6UeYN7DWHCZeeigfaKeqf+/Hal4BHYvXft5lNqIDaiLI2EOJlB9s/dnl7SzSxFc+wvwdSX/tt+nRgoJNCeKSW3/e686uFbvbT/gq8HA+sU9wc+on124yC35TgI3mpeil1teVd+aF8agxY2wc17utR4wWd6uxpA75VEYr4pT4RIlKV5wYUy68rO2sc/1hLnoAN53kF0+DucJek3WX7pjlWlgypgzn8WSdAlZKEaWgB9Uz/nWqX304czA5csA6cygffdR/Hu0/5cS7fiCJ246Ol8qMNOpkKNpoppFHSxVGPCvukOA6zKuVNk/xjUPDOOj863bQ+bW+TfQlPv+6Hf45hHzxV5K+fL39/RsPu9847BaQMQ4gXzkIfeMw+i1e/wW+kgbfvn3D1GvMfY6Zy5Z5for56SmeP30Cf4qXT38q6jdwDodPMS9PvCMW9B0683rGLtgIe9V6gT/YDzcAvlOWZYmlg/kQEzSzR9kHCQx12dvoDYrFbi0z6tvlE+8m6vVlidm471kpSOZBwHcNxGC4M237oceZvcNKevcAirfAWBCz/aReQxd9oDB39JvRdQPtTH0O+dR5gt9xbjHRNdGYZQ1p70O+T271W3TqZ59oY8dC3hIzbXQx0X7pk8jvG5L6HSTpLKp8Uc3QR+dX9dU5Snplzamy33nUvou2+pS0P2RG3CTG/qPcKwNUspF5QXbNed4J5u18N4qxCTX0UqpEoFMdoK0r8BHX7FobOAB7eH6tA/mX7ZsaUNJfCq/x9QvY4v7dJfO/kjbfdNXV/7n48cDvBdlnDvzGv5gP6n+j+4pcLshs7xuXpXXBwGHb/qw48G6zbNgau4yxTub0QEvtI4Kf8jYovSTKkziB4hX/c645Z19f/xUF5mWlN2r58fYtG/faWj/xC1A+18MfdTuiYwH+Y81DVWeSAAAQAElEQVTjr/HGvPbiTDmi+sP+/sRaW/OP8fHiUBn6bvcSUvSOb/dwTvaknz3Lpxz6dB5RYacMO6kRJnj9tbzZX79Djhen4pkL0WcuWQt1MfsSxj/Vxelz+Ct8Cxeuok8zzWAgRL4zJWkK8GtsYHEzY7eoVJBnGRWXZaaNT/H8Ap6f4vAJsGb1efQHFmTBTKQVyXC9d77r74kNkMZ6damLzfID/ND9jD59xRce+/4YVxPH14sx58KVNUa6Qq3rO8My46LGj7IzF3Mnx4d2ihI/gjP5rlPK2eeI7Ru3nfENuUutzbWvrJnFjGRilXzmlnxX3rf++QY/DNCv6kLLdplvzmH1ts8fgeu+y/KdTGMEYrRxpT3nhW2ttGFbfpvUPvq+x7zv6t8S7Rbbm96a2pNbeZaEZPzbcERHrN0LW2YlxrPBR9K8lAJyTEaMSopXuTOT0I2KUNEypHkYhK7RQes2HIWaCGiZMbEg3oDDt5zG5GeSTJSbbkySzIz6oUsaxEEeWMO2Kg/ja7CRfwmp+erGa4rqpemjb5G3ySU2gn1qkdWmurSYeHk0gQ6tdOxlN/Mn+ETmFI+YbmlarmaxAIvwReCEt838Fq9DPWVnsOIEDj41y2bGhQ6qY10pf4eheKBApHH0TGF8B2kXoHlhISIu7150p0k2YLJWffhKHgzV3nlbNLFF0r8OFYkNEl+QV8COC7u/XNlbAsblzARft82pfZGnZcZUbU2hnM4iV7QvpJdI5SdlyA/kBz/DlOdYsZMT34k87HKhrQHbMs92bPNH8JJCW5+x5QXd9JVaxLfNtj68km97zHdaJpQfQwnK3gZn+BOMFJNFhJzHOOzYlSfGycyK50OfKKnwWKfk4+sasvwXJcz7PegrJYQ2iqKDeY1Eiyx/bflA+4gPPWAilGzbKVzCRYcOIWn0CZbfDVWXDqwsWBfGW3seeYmWHSufMQtxRd7AozBU25LME2OlA3HGo+Y3MuQZ/tFjxlfmwxJ1CTRPMW39sc+lM+M6DlTqjsCMYXdsQYyM78PGSUHCOyAvVQMDkj+Cae3WUajTbp96LDuWOTqYQe8dP55Yz1qE4y0QYTuJP+vfC74+FSZKlAwhrOgvLvi5uNuX2gQEwkVvsYuXAysHppX5qa8z8zCBzhOoTUvo2bITH5hIT8ytzCk6lzNJOmJvW+HYnVFCNHJsg/FCH+WKwVHN3x6jdoYvfMWVTPpbFNkNTnFvhwyc+7GPR/qq/ln1WiinuGgQd2B+Eym9Rt+0ieVCXQdVV2O2lCNST/NFJb57yGm7wbhYmDRunnFhWwXfZx66UajeLabZ+F3wU9M1VlwguLaMtfpSehu3rytlJWerb72Lc4b6Fd+oPGfWH9e3K/NJ6maj1ijbE7YN/0p9+WuwsI/6FqoDWr3VCCR9004rcldtLVyTGdsL0PbmXyjf57Dzd+i18j7FL2jT9/rIu5AHbu2Pcbm3hhYZjGMroAQZe3As9/hHShmK2qd3CD5Z3fO3fqI26xR6ac9HlF2QUz72ID+Ji70+AlZwwQ6rsqlX6w39dN0tkE+t6kNLrLjjfYdksbPM9wleGiGMTPUYMbOEYzXaO9WFg59Cuim+8KmrtmXWMdVWLuUu4BxHxso9g37lu+uKT1hfWfqqc3rpPRbWkgNro+vitLD+oKvrlDwdZpLohproXnO1ZRSlwMNJh8lNfe/UZY3oBePwUR+l8OdrXNFH6DP2ZfTO50rZyqXNsT6B/8IB8IsXJr/+ElIPiv/8/M/452e/RSE+R31jgE+W/YT+4q+6OL+w+coYablBrx+bqbTveUEpjcPN2uF63On78jTHwqXKAUj7PMcMlgKXKQtp0Kc5UiR9xC5aB2E1BKhR7UgvPJyHBT69rjnCXDkDx0M9jEsdmyv5TI2tPr1APQJyMWRFMrT54mFt+RRSL3qeuOz5xAHv6fASfpvm8PRMP55jmpdojEuiJ26NHGTaBj5ru1f0C37sRWaP3rf+VR975NSr1P7ZvOyCzODlMAjP8gf9gPfDlD0m2rTtBV8QvrfUocFrqP7iD/rnCnU+MXQWAdeEFsnaE5kEMPXwgmmAOLavMZsW3p0LFzPSHtkE/G3DVj+QhuAKTPmiPrS5/SmYAWx5yikm+jHamEO6YJNlWaLmCgfqJ8Zg5oJt3qnxDZ+eX+IvP/0Uf/n553iBiueXFw7Ez/F0OBRmxmYBZSv0bJlh26jAOKEx6aXP9Q0o/2bT7KGe9vtC/7Gr82zqPRZ4ltINXnQZB/7nastDvumlWwfQr0RugKyGeFTnmX/QYQ98hPWNZK2TTN5AMWwwx2F5Bk+xHOaBCVpANjrMxGd0HDjErM7091Cgrvp5GQBdBPZaqLcsPeYJGbueUH1Puw8wBvDY504fWqJ3BSImgD6oT0pbJl0U00Z73OT1JbpYekxi7rFgw9579BlIN+gDLTt177Iafp6NvCRvAuiT0MGLPqUXDyYMlmQu88SY2nb4OAW6OCy30CJ6n/C5jNzlItN4tAj7ZLyAL2eSaeX0ARDJMxLdFnSf5h7LMmN/cYgF+y9c6upHBy59Dn5zDhwcC9e8pyUOlM/zUnpE7oKRStSkoGky3occfzy2qhQPxao3o8Pzy/DDA5dOT4z3rN+Q39EzYVbfqdM/4t3+onunrEunjsyMC+8tv+F4Zv10HfVdd6k1g/eGBt36TrP3gL1rEknFVlJmZwFwvbnJqrXwQjvnqA8RtrQXNNUW6ZMXdlubmyhaHuPqWnZl0T7z/r8I4hfWWLESdz/gOitW8k+c319fX+Nr/TroW7gXv5T8C+/BC0eQy9gjuV8D8rtOHk/wUtd3/vHtxIXlN+A3677UN6bGBavp1/Ad+sqFqherr1zMYucsY+7KaxztdmWiq9igV5xVDjom2cDYEKM+T8OVTpw5qHlzqREHjtQ9YxRNDMppGm1O4YTtOHcyUSYGtgHT87LE+O/45ug4qy/VMdmdhFl1E09KG43xNKpBd5wx8JWNmBucMwM0BmNlzUIHmUXDwXCunsgVxhvOJUWXJC9NtwwnWi0ilCUdvwMZQXnlKfQHwJasmPWe1aYYZGPS0oIkzqhmgtQttFvs3g7NYc+tgHouIB4YpDV+m8iNg4raKK1WWcW318NOpsVdr2KretVPk/ZPCioP+7iwVZwyst8FWwzy93IpAmkCH6LNC5PXChP2nZjQE3ZtmZiYmlDrFmQSN331RT+pQg4TcNW28LvQOkZDVg/pgu/cgL76V8tELG0g07pOvAv6rPjIpXCsCT/i+C0+tAoPxEzisjPt7gvATm+HG2/5uRU+MnGPTMojMs/Mi6onZeSu9IXmGSr6UJH3D8diVSf4jFuq/URnEcycYuoTttqRxCMa/+Qd2JxgI1XUIrRRxSMHm0+cbp83OqltCtZD5ovb9Ec4hxCKbla9Abu2zNLLOdyxd71YW9JmDxWkVtDpCtuDNIF6uaFDO30bWKLz4pmXORZeErUWUDY2jVOka8APMYX1Ex06KD2mHrWGtNHvFb8p0Lyh+RhFxko9zOJoER+aW5zqB2g8Hk0IEwE+7SKGlHdP61Y9cpUFQUZiGlLVj6QYqDPYbZGUTaClfDmGj8q0Vk9pS8tIQhCKTOKE6iP6OJ5jMOG2Y5QZ9MCqQkIfPTMvL/jpRf/DAaoeZbdAO4Sh55SDktEyabOTboOVZjAeNiFZcR7owQJQGUarXIerHB4G5CCE0EAWgh4n+Y3ylhlkFkzvY6A8db3NQ95DK/2gCnplgUok6THMwy6uJSNNwUMwjyQqD88nTrM8qz9UpxvyuA4hoy5ioJtPFR8PdZ5yCudqMn72Vxvvc61sjI7a3PdVAfufa/04PXy6dQo/9Tzt395hTdnXHan1j5dTfSJmXFyRe0XRHQ19msZKIgbKfCfuuNouY+5mxU/flVsXRKx1J1Bx1rQLbZ82HLlgcMNSYNPy/lPNU9TfZnA9ZLNyRL44l57qeuIi4sLhXnoMv5btRuatfk3mW7zySanfgHh941NfZPsHO79BtYOor19vG58j62xthmjj8h3W27cr9Q1RfWMtl9rXG+h/+RC2eaQX0xv/yrtAG5yxQcGv+BO/8Mmg8tyESd0k2l8/yXNspGfG1bICdRybM+NUcja5yt5hW/LcnM5xE+iDAxIuvKuA44O/H7HDmTEa9Iw/+P5i47jN45U2V+yzMiYX+C+MRaXx22oD2bqp7wjhxrsvPeaFtZP1KJl7hG365aDW0afAXtaJTD3L76dpiQIyfCdP08RcbMzooMmVKQHK7uNCjky9tEAhfTyzEf4Wb/VrJr/FL7/9Cjb6y6/xD/DLP36JX/7xj/jll1/iM5dBn9ng+mn9G/3TH5zGghYViUxjIn2QdyXvzOZaHLGpdruO/vG+WTgAHepwxEGVy5QDh5cDdKmD0pbHxYqXKx6WFt5ZS1+iU7fz3pmnOXx/1d+n+fSnOHz6FIenT7FwmTT1HlOnXMzQAgdpDsAH3nli5hJnAQcOZcrw2zwvP/0pfvrpL/HzX8V/x1//+v/EX37+azx/euGTdcBFQ+mM3guyFg9YvEc7uqiT/+FEth6CAcEO2gK0JCl65a2MxOZuzCNGB0MSiFD8XaA+/K6z1QbtJb4Q0bDxyuUjwP/0zyO+KOpXZPY4tNra5W51S2TltQjzQOKoorJJ7/mVfnxQlrTfGQv3A5n0y7yWoY+n8UKn35TFvQ83MXRYveQNeBF3K3ofQSbyW7rmL1weTLHoC2Ci/amTh02eOHQLx3YhfcAPlhr3OSb8YelzlP3wncweo92gWXQjtKQdyuZlCcdzmnvV69XGFqe8L1P0vtx0ONDuDGz7Cd+d8Ym+zDHB6954Ui6IoBE65jaBpYO54RwVzguMQSbPGlN5bffgZQHzZBb9EPOMbjvQq/ToHV3mONDXA779/IAD8+nZOfTpEH4r5YmLtFkgb0HOslP6o+y56AFZCzIPsdCXib44prd9Dn1IYHe0ofCi0H5OPbHNVJjnqeQckFF6ocvLy0/xk+CS7i8//Rx1aVfxn8JfU3zh0u4FvsPTM3XnsO2aU9Vg8JNxQJ+XTy/hZdun50EPz8x95vHh6SkK2MA2a0yQ9YTMHdZ7ot8tESqQWnsH3kWrcBwA2fhuRqNPU+8hWlrHaepIyRHhPrjsQ9L322V7V/je9VdRi+57DN4p1tRmidwFuQvjtmCrZV6wOegbFiljgK6Okz7wRL9mLqKfWHukM+nKg2eiXjIoyu6T+lKffMufsY/QTk+seU+uX5TtbVq360/UKz9Cp2meq8/Vvxz9povbzpIYWW1vj7b7gm8yNh2dFlDzj/So36jAro8J77tXO5mRPBIZLbNsbZqsW7AvA2btpc4ZxqBkXeLsmGlXxsxxVD6lzCOfgLIj76wz+wT3cO4Hq33ez9J9r2a+fLXH4F1+ZH91hlrPfZD7pNcv/+IS6OsA8S+v/4ov/o+L4l/EC79FNoyZ2SLpwGFEaAAAEABJREFUGAHtE6AMz9okS1WRThBI4Ug85TdW3NTHNnDxIq3NMAuFizm4sMFZBZUJ1GzV1kRjDaeapgwXIB1TGF8YjIVB2ge9aJ9iAplT1a/2lRHbj8I3aNgVPXz5C43nZsr+bNyQvMlJdOhLj64+s+0s0Whr4hPt3rPyLTNuu0MH9Rho2SLiESQr1BJaC+gF3S7YY2Wjd2ZAa9NH+kbJs+wObEmevFeo4oZOo82eWfrzIBCfOnpCUwpP6W9fBjrpPnd4RTJW2xg7NryUV3BBR21VbfFo9EtQiZDBg1yDSwOThGjFqEcUgaSMA2Jb1lr9V+6FjZ7jUYcJnL1uL3Hc4cgXNqxHDgXn2oBpq3fABiu2Uw7ikU0LzSbX8H9oeKv/DeGNjSI4vtXh6cgm9765X3kvAGqiEE/HBlKBvt2o8Y+gkLbuQ5zx8R/GgYmQGRM+k9iuY3Npg9sQ/qA2ARXWGgMi3A0S3xYFDyguDvsCP1Yxa9ACshUhYKc/58Ldh87YbgUXxCITQ/EcA/XYXZS5iSK/eGhi2JYUwo2jGDrqh8znsr3UCtdNLSqpTMMaDf2K5lgg7T+N+PJIqGyM1h5GcnsmNOGfgD7e8OWJ+VhrQcWXcD2YliXMaznaaPmeTqSrnDpDBvyMgeuHY9F7j7EJRA1tA4hhqw/9oVv0uvJ5YAMVFMkUaKGO6ksOAXshR3vVuGk7cqsecowmj/Qh3QD5QWiMzMhOST2i3I6GzUHddbM944BmNE1T55o79dJgHp+ZZ2fnNXPGSrk33hBYMPcOelA+IrUfV4SKFRl1WHWu7msVh8wjbRx5UdW8NX3DG753Lh3teslTR20C6tsefCJfn4Yg8yR4edXhmQP0iQ2JLzBReZTXWkF+rRXQI22dNxzR6QJWQZ+V70vySvy8644NzpRbT5kn22F9OLHu+HXbvX/72A3jahu0R+eah9iDbmBn8oyAnd9vtu0ybpT2Si/mzPgAgnroUbzI0sZCGw8/s3zgQp3CJuNIn8/YWxyxudR2VuSMcb7ESl99t62884YtrhzWnKvKtC+Aode5WmbNzxofZCjnhpJzoZ8XDmsbLlDad8zPjFV9wOO6iv38Gwa1sWBz4YG7LmlYhx8vZ2osGS/Hb4A1ykuTwjFO9O/ERdIR+FV44cXP11c+vRJ8SuUnVq9F+RTr65fwbzG8+vcT2KwevTBCl/LFB3omXlBX/KjeA+UXoz/a8bzZeOg1Dv7m17hgm0e623pvp/42DpdUr1xMqHPpg05upP2bBNrAi6pHfOUCy7878PaVd9Trt7BPpst2fmuFT/9e3+ErG7jXONGOYy6G3124rLiEPuwfwHzFJvWJHjJO2HGlnwxzrZlJxD6dsXO9e7HFhfIac/2bfsqvLeQ5Mj+OzA/xpm3VZ9P7G3oM/b6Ev6Lx+fPnunD55Z9cvvz9H/GPv/8NDPr3f/wt/v6P/4m///1/DfyP9H/in//8e/y6fWvnFy9r/APF1i+MC5wvXz5Xv4+nV9aTC86Lt9IP1+95nmPu7nE2kL+/Y+zrjgaP7wPX+877wINf7fOKv4V1WmcuwJe8IwpThnvQzCmEMhbKO+8i4YG5wP503lCypx5e8lSc/KJ9jknMS3Qwc4iZOXw/c6DxUPNEfPZbEKAvc8wcRGYPS+YL+D1MDSwcFg+hjAP1DxwSveh58RBah9T/Cg+ppp+fX+DlUMrh+QD8ZF/0fojel0JCc+tz5BR0trBmYuse4yDUg4WClY7lnFzX7PKZ8hf5BuqCKEY8pJmII43cagPK6LGmXBnLMz57Zm92qcthL4jf8Mcj60p9I9EDkuskFYYuDZHIepC7jy+NoBVlCQ9vSNSijXVD+P0+4lAL0Kkxjl7GD53oY9I/8vWJbKRbRo0bY1l5loHRTtQPag17oKf6lv584l7zxLWIdfLMGuqbuSokcpGRRUccDcsOF9ce5DifL+g4bIutaUQezFAigu7pk6Xb0kOfMm7hujFZnrTTaAeDWRQWVRu0M+b2mT0CwqsH2C2Sfw1Qg7rK7NMci8Afi2KLiTaXTj7Q/7yQ0H8/4YfiSR+jTJ9RxkKdhTrquddblAeUX5ck8Khv0O4O0yWDsdjlTPAJ087fve5EvaljC6j1LLM3WT0fT313i5FrKf00Zp1GmnYm7DXk9Ki2SXf8qefCXJtidh6Cp8JzPNWlGfOQ9Gx/xKQsgOwyphQkjetr8wFZ8HsZNC4bligbMu9nwTzXrguXT9ppXEJxscV6cADm+QUFRI7AELp+i+EzZFCSNCj6Ro2jAiX6FLO0JaYGm5LldzX3TszHU/gOK5y+4SeXWPFjK+tbZf9lCan9nvGRDox3bLB0bGJfiJs39LYP4jkO1X+peCo5JTt72DfriAM+JVzDXljHnlnbvAx6en6OmbXRNtWhZcbCmvr88jK+RQfvE23M5PU+VT+Vfwf97tTpcyzYWZnPL9QFzy+D1lpJff2hlY2yqidtKVNfcPz9NuUn2nsu0B/8v+oyVvZzQc9l6cxT2qRuCfExhskYMJG46MAEX+8ZtvGiXHR6fvkU9a7AP/qml7q4qI193pXomdmsLEQiI5UB79PzMx8C/ClekCWeX4wDPjTwgwP/AH/hpz9XT1ljEqM1EhOSGhiBdYlGVmA64dmhkeHPiU6IhGbo8BoryTdOBUNE7vW3qMkNbrBrc/bgjGOTdQw3+m7cC9tCNja4Z3QaGBvsc10cHOE5utFhw+nk2JqA10kANBedImxFKgYSVE7jQB2cAThkwcT+iBrUw8aEihcbHHIJOONM2sV4ZfMuLkyeOy5sxrEh/VMn81deFB9Rm7MP9XaeC7oo/wpVJ3VQHzQzWrAHjEBMLGAtM1oj5wEtyXNc5LYy0PYemnyZ1eZSHdXNduQrWK9V7Pag7oMxRpQ6H7KxO/02XyDXNhxrx+nMAcAX/4kN5x3YCh3k+xHU14WrBqmUyfBQ5cI1NsBf2Dh+3X6/9o2N8zFO+MIFv1hrbDZ9qu72wEwEHDPLVzHTA23ExQTdIR+YvoeL08wCM7uQcZN94Ab7wMJgXrZOg+hbttj0oK/2R7/w4Hp/UR/rAGY+nNRjpDGuaf3kxAb9G5ty+7xvwgf9TP+1wSsL+lst7NrYOhc3/duGA2k1Nrht0RW/OzI+tu/8qfnGAcoNv7b1D1IWOLS8ccjw0FMHAXTwAFPwsAA8OFj/gs2rXWSrd9KLZMHHkAbaRYuyxYVDIGCc9m8BlAw3VNhH39RnxJV0Ueqpa4F6tldrBXPfA0zxwCv/FV5B87dAlo2jw8pmbA3n2cW66HyG+jeR1F+9MTv1xtM+kCCMWJUjrMaQXd+79JgV8G5hiMDPSOtkzk2i1rEfK23b5kV5jJX0ou3IP7Obk6dAfCXP8tVy+um8uLCJ9oJjPZ7pD9j8fVcjaXPHUILG96DuMJadlE+89EKPK/qc8Q3n4wmf2NuxLWGeFylHDp6u2/JpDwzs8hiIKzvr31fkndFZeee6zDixxrMBOQHS1h9yvrGeb2VbvpvtI5tty43b7mXTZ/jIOr4mi75lF6htyiOvst++fQv/aKC+O3z2NTywn7dPXOxzwXkCLugr7A9eMqylrViE5at+UPeojvaBCwAP/0M+bTlXCl+Yj/bpwpRDT3S7Al1COUPw9szG8NyRpreinaACS6C1yWFcA3eUL/nAImoD1JhjykhoREvpgGtUkp7YQC8PMD3NblzEHJWmfOpJXPRoHeQG4nNfwjXueVvnXOue3IiB2uQ+LfEEZsHGpDZo0P4IZLixmybanGjbdRX9kk4NxIeffEjvo4JFytE2WlYuD8T3oNq6QNwyeFfmx4W8WqMcZ+aRcd+zjsl3wG8vzrtHsPZUHnNOv99Rl/jIXpk3V1B+stEj9MSl1Ol85DD8Ft9Yy+v9x9r5DX/WV73wEV6Euc7rU0facq+zoqt+fUYPf82pLo/4hO/167/i69ev4TeN9NeWLTpjpLEuq22d6tJIXa7IKP9Tx82XV/JO+PEJP/7GIeAbF1s3sO5/4/LH/wXmK/lfaO/L59/i8y+/xj9++Wf845/i71DxP/G3v/9P/O//Df4//yv+9wP+9rf/Ff/4GzwP+Bvxv/2dPC6G/iGQ5x8B/fLlN+bMV3Q+2YVY8A39qzbGbmiBG1vxwrtW6sb+YJz3780PPZhs/rbgaxPx3bfnZeZgMccCXeY5DpQtbOgXv83ge5z8vizYcSokNi1Ewztb6eUDd3LFNFrIzGDShRcJHb1LPrLU303+gYPk4fk5Ds9PY/4Yf2LTDuRZ2DN4EJzVnXrq6RxZ+owePTw0eTCznUSnalQNWBL0W8eWYWWNYAkmzzhkzIXBDDcRMyEoW8/7Y+gf9DKB1P4UrfTGCdsW+1DUyP5QqJ5AvRtzfMrO2iQS0UC5basjHzZGSIVSkwfuWnoTdSJXvBh8VFUfwgxZxnpgPXNISQaKzQdI0emDNIdejFs09FOnKqdMHamtnLUu26/sH85gBZeovF0r6tjXXcaII4PKzk/33Y6Vc/k2XlWXNa06SEMG5eQUnqfEjD9KVcX6sqB4JLp27JrJHpNMyy6+w1jXTu4NiK846m6LluiikGyRoNNG593RmQOFvkQHM+jLwjxZap4cWNsPzK/hvy91SFWnW335gXk3kFaW8tXd9iIaAyQg6KZzJnoneu3oxMWeRlE0ztCWIkgJuhU7EvtapizEUQx/RRpPYVZGyWwZdXkElV/bXBB08d3g+EJXMoX6EYVcGesza/cpxt/zOXGZ+S2OrN3ujdyL0SP4eCqLdXoFFys7vvSpJe135jHv1iTegh/0tp2V94zjRA6K1pNaOASBSGVYR/REBnCdqT7jA3WRJRUT5QIeK6rCuglJbKcM52HL5NzYb2hJqYDnpkSMn1JDY5E0DuGN6lO0sisPQgfKkYKtr7YpKLQCaIXE/8TwkyUmfHHKKRq0ZaKbsieqZbimuh66lj7hjzNr9bLMsbA+TtlZT0RCg5+kDr1o0Cmj9yUmsODnC5crB6CcmbVWmdo00bVlUn9AmVOfN/93zT7EXsd6YkHe1DvyfVf0yNYDjQMxgScMqzMADLNJ8tCJZ40bTLbhmv/8woWU7zDfCVDfBQt9c1wb/NpcXyqUr5CJdMta9piWzpx8qj+uP96Vn+KZi6Dnl+eiL8rnYs1vtxlPXw6KUNlAkTQB0NUneAwNlmkzDI3Jj1GTzorbr/NgiLQsVSsRkNSDRAsjPE3wglo56Lp4nuugXhshN0RshjxUuNEfE+tUv9vuJ8a1yXJBe0DlMwHlPdYhAX4+adZYO6pBEvbLSUC0skL1iJl24tUC4ITlguICXcvI1JCCywNObOac9Psh44ROHpSP6LJ/Qmj6TL4L/ZmFzgViLMz0m7TxI9RD60ccWbyFbWiPb3y6WptCqOnT24UN0oXFBv22PuhgjukVmVfqn7lgOWJPN5Eeer65kSv93sINpAeg0/4X7/lk8hxL9JoAABAASURBVAuf+H358qV+d/DXz7/yad1n8Gt8+TzyLPMr1uPTu1+K7w193mhn11+d/VTEg5D81rXO69fX8FNjN5na7sRh2/YLpzc2rxu2g5QbzjfqWG+n9UmrvNs4HzmArYzThb5qpzqUUm47VZ/+1CaZTaz9Vy8/nT1hgwsb8Qt28mVsXfNOjJUwfWGT/oh1/zUwnKgWayn11x2mQb2NGA+mAO6eG8hgovp0BeDdMKL7kwxlegi5lI+da36Y54aBRI21/fQwYF/s174Zl76yMRde2niAGJdfR+YYspCpLFUY8tACXcsvedFdGIvR/xMXZ9/qV07e3l7Db1eJb9sf3/vKpc9XbCocF6EuYn8hHrFtgTHRJ7ykwwjRMYjrAotA9Vp9qj/wv+mjQl9yrPDTGifyLhtGf85Rn9hTxz6+cfFgfwuP9Tgw2aeLvrGD/tomE4YhYs4wUdRPXZ2nx5JF/5GtXiv6D35tBUprH9RlvC6Mu3P6itwra0FR4kM+/MStD7dmtyKZg7jsuOaot3/s0PkhFftl3iM1v8Cn484pvxXhXK3/zYD5cuTg5uHuyCFu6I50+mfbo8X7k2FgONRAkN8ckeTF2MOX4sT6LcZYRf3sfTtzULSdM/OuQL/NW/GvC3aWj5arzu1BMzRxS1YEJsxTdlnZQrj2rm66HoGNzbuQd9E/hesyY3skfrRtsKLTsLOSEQyhSWyNZBo5w+OvGpxqPl/GpRN51ncML/j/Ct/QfUWnAcQgg0CZc6ZgHBQv1Hpr6YlfmsZntL9tjffZkc0iQGd5yzcQPLQcT5K3oN43PEbGoKHbpg81brW3MgaVQKUt7fi1zJHXoNMoGxuoHp2NxTtwCVObIDeNosFzQ4ab5UcsHJr9uv7h0yHq6/t1MHDD8RQeEJ5N7+Cw62bmsB1uD2za/FS0KJunJ+AnoTMyh060rQ47FtLoO3foDNgY9pyic+mV0HSvsYN9Bj2NAg9CxcOfMhrjC3U8akydx/oQY7dKHc+PwEet/g7aFsk2e7PLNIcbwic2cOLAJu65+oxNNlqb1mUJN5FPUuFG1v4J+Dr9vDKn3rjUqV+tY23zjwH7Hnf9U3dGNJY+x/L0KZ6e/hSf/PUiLuNmPoV0jBt2cTzd5D4xDk+U1SXJ4U918WD6iba0+6L9+yE69p/7HNZTxk7dqNp3bRn2G6ijvDN1np6e0EE9dph+CsvkK6Tj9j3kScoSmfbJdgZIkVd6oNPMxYx98RPXR9SlDfpXGRv6Bb4FncQ095j6QLKxrzaU2TrdaGAq2EZOc0gL+FcysC2z9ruukEMnnrkBMgLOxMaL6T+S+h91M6chuy+xgAmo07LMsTBGB8Z89OM5jC972j4U4INWPfTpyxQ5iUSuSrStvf2iZ+Vdr28PeEjQT26AG01rDRkPMggjT1kAveM/wArPSj9jg/E7EGpQMFRNMzJ68rQffYm+LLFs6IvpbS5TnvDBHvWDUW/6G2fdXgVx19J7P1q805vKWbqxXvIRre+AlXX+wrtkl2cJbLdQzfKwfdHxl549+u4XLWmilz/URQa6djGj+7xEh5avJXVajyxZiIfan7JDQ8Y0yvuU4cGv6vRe8aRuwo95gw6BLWhLoO63PsuH0IRZ0GA4T/2mjLKzymkPupmCqlfMNt6LiNuEI6RiO63E+wcyUiHQgC15iKEjGaRH3GqPaeJbHctJwTBqEkEfn8KSRuT3kbQ/RMmb9FWJVPkujHJLjQX17iyNaENbgDBtFKTIJGAR3gUYiMAcYv1deQ8wuzY9xyR3P+uex/OLe9IC+5HhY8ggIAwZF86twLMoezFfIQxVZI174kcdyDk8sd5F8I0xVkhWYbl6xXiQlejrOBemKfK2zjTigHdiL2xltFd9RLY6ICU0yaif0acefdmAH+rzZZcWtx/toEYaQv1KJ+xzIVJl2AmvsnjUSUk9jFQHYa1y5SQKjPXiSt4jBnupSoUrbRSsZJF97Ut0MKFrA9V/5mFoC/qi7gMde2Rk69Qcuqh7nXlYQ87slY1TGEFxMjiur31aYnZN2uZ9JIUw0UXGFL8wQtpgETn1rakzPuAeeEVnxxJvqX7LZ8Qu2H71lr4Zr7OjcaxgKN5qrh6VpFFc0NqoSXan0R0ki2e0BQ+R2tPSv4t6gKpPUTHa0YZNJpDYx0O6/0Wf8GBxx+dx6H84+O9l8r769WwOgq+/vb771kFd2nAAPwkObh4KhQcdD3TfyPPiQZgeBz+/tYGcr1/GJ7QcaNzoePAU45sBx9vG3YnmwO24smkzvkIvGFPoNA5CGZiNnZvyAp5VeRtvDRZG0lhVzqXAkUsAD4U3mFe4hJcbA6c4y4ehvYQ4Fj3GiUNQLQgcVE44xMA5RjsXXtAb4LcfR+hFyP8BF9LiiBxt4OWHBz6p9jlyqDhTd/QHF3OQQTlWvey4WFNHLku0817Py5ETecKDr2Pj31zwQuH1y1fG/V98uvdbfP78G/jlIf4vLnwo49M/P6Xz9++/fP5X+I2QEwfQC31XX/vvZtXLCMt/4SLpM3XqkoJPxI+0feaQvfuFh3h1EaVPHcS/4lfo8mqb6MIngp+3Cw51rF834DLCCx8vcOg9tmUDhD2U/8YnlfJ9pl4dnP26eh2e8Wt8ty4uuPAqO+Jv2nX4N+XF94W+DnjYfv3yWn9Ayz+iJd/I01/v+PLr5/hl+yr851/G5dgrG/cTfdW39EcvcpjG4Uug1wIzh3RiAcsc03mM31q+dMSmjvMb9n3bLuq+cTli+sQhvHiZ1Nbt8xwLG/GDm3rQt8UxWNhC2Rtc+OvNQ7qlC0GjuEflIyvIU8fiGasGzwQGKD7moqLfaXvnWwFdywceKT58Zn7JO6qtVAW8aL1gcd6OOhc+WbnQZymHaWSc6d+V8dTHCw/z2HlzhOeEfA9E+pwwfmRejLmLrK2Obd3AGmBP9kP8hQV9RdbQ48xivta3SdTNMRMoTVjBlTIoel1Za8r+UgRW/6CswTwJtDPK8U55BNkVMKNUfce8w8/L16H4+RfnCxj++xvzEFT+Vg7va+FrfVJ+4gK2+k8/ylasbzTHi2O0bVuJH+wYaUd5U6QFfugmYIlZv8xeG9KmP9Ax+7Hbxzl+YU1ybbvlsd7II2hR8YXcn0QashLfSvN4EIwN2AYxLMt70OeQojzXdf3HOVSX7azFJ9a1arvaxeLV2dGfaoPNu3TUv5ZMBo/pN2Qbp7kK7/SonPcPx7lsypi78TMth/KTdjpzt8/YrS/RF+gP0ClL5mPLxK7JFBM9zHvEBM8N2xhMOepIq00UlpqWd6HOsnQOVPMG44yfL/mph/MaEVHWoS7DYHgHCj8EGAnvmD6mm30AUkEjBOS0KMqDUCIiRl5SGpVDjMIEfZk3vaHYacGWC7RDd5hesPNE3kTZ1Hu4+WvYqCkTOcra0TJZvgBttdzaKr7Gk/T2HDESBLwonOv62vCbzSkp+72Q2SLRa2CJPk+xzHMsy8yh/ik84C9Ph6LGvaSw/ODf/YBnkcpfWGKhf6JPPS7M4a/fvsWON+K+H4fvoxt903Ze4nixIw7zc8lI7JKRMaHbXJcN6OIFAxdBz1xOFYgfClzUwKPOS0eHfkDGIWYuH2b06nOnj8mwIbEhE9nLPMfCu8b/ZerlT3+On376S/z8M/jrf8VfN/z883/FT+T/RP5Pfx48e9qywfff8fPO/5e/hHx+Pd2Ls4V32IyNeqct7TItMZteevjO1EbC9Up08wW28xCcrUf5Pjq/o9jFVWB13Wf9YNBZDrSniFp4Rtm11osza6rrXa03ftuLtfYC1U88UGGViBZIpW4FPYk1p+RLeafQjmtHrSOsXUf2BAXe60dwZj0VR955po8eTlxvwBU/QAo6lnAeNEaDyZA8tlrab+tgxeGUCqLvg3UFuZJ/B9j+zwJ61Byi1q19FE7QP8C8TMYq1IIKD6Hq3uyIFR7jD3yIjCEnoY9WgQkhvt9X9yGlF0NsHuDFAMNju436YoIC5k8XaVzZGfrW7eJm7jHhn4Xd76B3XawT/GQpNfJbJAd014w+IXeCp70HjRc/FVGRfuNo7ErwgRHPGv8GD7IyoUmVFkMuNKfoyhXK1raptAHHBmEYgkzsQKCAJ4EGiVPE02SlK2IGEYN2pMB5RG4F4xQhlpjlH1H8sMoEGSq1cG6a/M/Q6GsF2DMwA/XjBhZ98h9CtTXmY22GbkXmjQRSiPgE2IrELZBDvEVmAsYKX5inORbWywPr4xNr+1gnl5h6hydRhioEaoT7fPvHayLUzbyw462excUDY6sodjPhvlG626vi+wP5FYUSKsojb3EjgkzCiNEY8QoVNTdL19Gvh3ijbAO58Fir8RCQCuNbZhVFbQKaji4w5EQoMROyh1tyixSpuQw7Cf1x1B3+TdaQqd/LJ0VYYjvnXuvoSVwrtjR3IHCIYW/Ggn5kmyI0PhgXTrTnOsBF8IV1vdYFG0NWKocxdBxFZ6ydoyWDcpoPL1dqj1B1zEEP4so6sa5f2Ju6T72OzlQf5KqIeWD0da3zqnzVY2QQivX+IEf+8gdnP11Bj9scZw0JdB78o7zeL7wzjuhy5B1zgp72MxByMGOxI7ZofuUw/HX7xoeHWg+3Hto/c7D//NlDBzDuQXo7GL/j59LGOtZ9q8P96/gVHD/J52D9lUO68NsrHrL9VsYrZYVvr2H7rx6uPdwAD+2v28HGiwUvJ7woOFVnjhwSAS/TlZeihmS1MdAZJg/2Gi/zK5unlYPc5YajRgFnXra+XI8Y5sxg1WUOso/AQ/Ubh2wvnbyouoF+eGkiLBs41reWPMA5+DrSBauWXmXoFVU2oKs8hTqwnjnoCvrCZuLkt55o/8jFR4EDvtSLkQIXJqYHTrFTL9u+vR3HN3msA9T5zUs24mU7dedAfEK+zqnDzHOvjdQTGyw3Ws8vn+L5+U98avvEpm6OTnkywcaU4km8MzGsd2DD+sTG72mjB+L+V4EuggsLYp+XMO5GbZrn6DNtdWihR0eOk2taekzLHMuGTlosvDyd4CKzoy7txw6G2cCc26ZCONk7ddwQTrzsGrrCziwnOB5Mdi/YToz7ic2V9Ejc8T4y/trECXvGPsdv2HbD2+lbHNlwi/IL0mVP7Ko/avuPeIX/y7/+FZ9/+y1e8eVvzIcTF6FeSJxp28mpjzgJ7dHUJ14aU2iTpA+NRcru4TXh/x6jXn4T6YSv+qsC+oIXdW/o+A15JzaJF/pnnUzsqY2XQyyMg8i+YCZbwmA5oL3iIe6iZzptm/wqb9QBgUzLBDnhC8y2ItIuDGhj/L105VJHW9+A3pWPz1ffmX+rPGBshtdwTphXiyoLVcUpX+nXysJ/ATRRc9z5fiZfrLWAX1iQL7dLWds6IWO0f79Esu0jbYuqayfoX0t7Bba+26+MZinAXjyvNO5FkAu/8h2PC5t1L77UB5YKiU1SeaARr0wp+wz5xHgJjJJqqyXzY2GInUL7AAAQAElEQVTejfnnHHx++VO8fAJ/2vDpz1F55gPj4oX5uuP5+VP4bYJ5XqIz5hNzrGXaBE26KI65cClbXrElSsX2Ixu8WWj4Y0byYsllimQ+JfOpgSrHXxNbpeXE+w+QiUD7rfjGA1Al9CvLJsob+qmj6MR70lbJatGlpDttiHoBZ4/he8gm0CkE2y9B1DFDrvJbZrQOslMlw7zMhkYj3jLrAkYdWpJHH2Ei5OCX03wQ/iQPmrnUZoGZiT+M9lUpkeW82zB35t78O4AHmblhgk60PU3kF0UW8bGW9Xikrg07WqrQpmvxZ/QFfsZ97lPM8xSd+ECvflWb1a+4/wwxQXbB5L3wP4hhE7xqN8VWQfsYHT62+p52npbfnWNl7l6w38r7cIfc6tfnJebe6cscvjuE3xBaljmk84F8UX2GD5v5rZscAmrsWibjMaDM8l/4pdrbMZd27DSgHEAbyzSH754sg0T9lAz9sPxRu06x9IXxfQT15jl8L/ptpoV3qu2VgIdpVumHB5aq80hRbLmvD1fsIwKfPTx9ij9zcfLp06d4oo259+pfp5+d+LLpcmC9Fws2zJ7VivL8kM3LCzOqL9ljUHqJDLv6mK54o76B8qnTnm1smPscM+99x2bmAOQf+HyqbxU9x/Mn8PwSz+Cw4fmZPP8I6tNzyHeAHrZLqANl8j2/vMQL/M+ffmKdA8SfkOn+wvYm2p76FNl6JPpkZnT60ennAGWMUQpsljsqjWvDnxti/2kjoo0KerFjJSiqMYEaLs5730eg1v/tPVLvGP3YuiVPo1mDWVHjaZxIvRtX3lNI5dKo3h3s+eqDK+ip8BbuzwbYE/pNRXkpK37m0ArKYRQL6JJP8Bhog6R9QgtjfwCKDKitH/w7fM+msX4fK7uDdZv3vHCwErbAt4deNPwg0Cg5W4APboMZllVfjZgBRi+J0IbPgCHpAMSoMQceUIo/8LwFxTwCZspGm6o3dHb9Yr0iQ1sW4IpoJd+H63GfMvrU70h9FH+0TQF/vPvJd6m9j5Vp0YakblL3h4DH/Koz1Ma8RNC15BEtCoNRSIw+EjMD3PpI1m08zCetbXeUHPIHj7n3mCntQuOESm2FI/7uWbohqCiNPAb6E/aVPj9m/3G8hX2q8TbyDu9r0ir6kWcEMuaQfluJ8UCHkrXREm4JaUVLaLHeMRNr0MQ6O4tay+aodX+aoy+MPz7xWD8RfAdCcy8lQvJdKB21HLmsG5qLG2jdTTX2ioG5YPi9oBBkQKwPgXHrr51Aki2jFvlmfADjYJmIHGXGqw82TCJLRklBBtRGBCmD0R2mRVp3Q+nFulp7AffrBXSWUriyT7j5KIII2xgyL3FK349XeIR7e/f0Jcv9xlUeWxRts11CN6g7fQj7SVxKy+W7tmNDmF6zK6DyjcCO3ZHBfM82hfbgEcJ4R2atB00f6DFNybsaqr/UukA+cd9hnm0n+Kee0XrHr+AjTYjhnyWWeFYkkVWXzrTtuXnhPSymotYdMloibwOVo1X/jAHyeQaZRcIyYuMqj8JSuCNs7tHBXJh54Ysec5+jW47SKpStR23qEaQBIA4NB7qVyxcGwYHUkjRybyxhA9mig8wpOhPHTvV5rrb6TPu000X2SNpraR3QgPGwa8YRXmnoFvZBvHBIO3E5Ml6wvFS3l+lJxwMruBQu6IsLEDfPbwn4otexjhywC14OgDM41qUBdXTWK7RAn+1rYShSeoxoeLi9HeitB7x8OnNALvleSICTB3vBZcM3LhMGTnGquPSOb/CYXxcUXEp48SP8lk/9ug6XbKa9NDh6sYT882lotbCpWly8ntmgFdyEEWez9sQnggubu4Xxnmbt38P4sswsdJ/ikxs28dNP9VfyX4g/v7yw8fsUTyXrOfzK+/PLc23sXrZD6wuXTC8cWp/B0zM8bAZfaO/lJ9qm/ot4Rg70+eVltCMf/M/ULbARLipflT3HoTaeB9oHxD+h//Pzpzg8P8Xh01M8cUE1P81RoD+941/6FX7TImuEGH0mYUaf8XGwiD7HNG+gzlLY0uTvae2y45k2f/7zX+Kvf/mvePnpz/HERjZp58Km8SsXoZ8/f45//vJL/L3+8OUv9at1r6+v4cbPi4/gJ9GtNrgNPUHNsYavE3fhWGjbS7eXP32qT0t/+vnP8RNtvWCzJ2xy4AAyc1DyZTRNPSb0bmBCD2VFdbkeUXFkN9rMntH7VJj7En1emI9Q4zlFVlmPmfnalzkWQXwBLk5uhJSPpojd5Mf40etcoP11Ky9Trm6cySQMhqYqGZk9coIK9MltjcgkT8R7udYSjXxhfACxCGcJYj2/3sEm+lKZlFNH3pabbPtYIF1l8NxkcJmMzq4J4shh4MoLCI4K1kD58qFmH5SJDKqzJvIO4f3LXrjWAX2tMqmZ8Hp5+sxcqAMU86Ho8wv+DBjT5xfmh/nQZ/JfNjy/3MvrMMWYL2LRhgAdaKKC60+BPrhpUwd1i6S4bNzC8dVP3NhKp8zQH0w7thM+tAj8Tx+8wTbxuQXoexN+gcgYP1oGICsTnaYefcGHCnPop+VHVXcObVGo9FMoz83V4WnhAAyWJcbhk7r6XV+iF3pM6KbOpW/r4eWAei/oc+DQevh0CO306fk5noDrhPHDfnimvvzlfy1DXzbd0b110nQqi2aYdi4mZfLv/l/89vF3oG7vkD1KRlHjWC0HHJ8d5GzBnC16I1ZoJYcHuQlJqKHp4rGStGa5PpGdlh/uadn/j5GBaGqNJ5EKu/yiI4dJUKFS94f1kJGtNkutT1DRQn8U+uBU+UuVVV5apwcdDSZdiUuejtk7oB2ssPUY40Q9xmbKLH8pWfMUM/L7vETvyGxKCmtSr4GM1gf/QnlfevSph+ugvtiXBZ9cYjkAPg3Wnzrygh/nGYsPsR+HUa5dVjacwAFhPCSJjs+8o19efuI9+id891MszL1EB31oog11UYdqm/aNZ+sKjCN7lTc+CHIvM1q3LyP2+Kz1gIHaqWfqHL2P3ZaduTa7J0CfhQ8YDtCB55DOzFfLO3Opd+w4L7GAjr7qZNmCftot6JfynVf1nqM/1ptZR268tLFg14k+ZvZQj9IZ26Dq2GOy/l4K46J/ZW2/HxrGmm+dvV9S+4ahax2uuAw7GhEB0faQChU3P3efCPwQnfAJ+2Cua3vJRTlC1bs9qJsbhq9mSO1TQXvQx7KFdMrqr3XkiyCtMKpFNGNBlaI10DiLfRvgRVMdg2Krjen/P8T2H4FUk5AfBwxx9++hzz2NcgRUH10oCWZUhDzGb++HjWAMCaaA4YGPlHl7WZIQkLJRxeXZIeNH7GWKRWfn64pf3ew5Bhcu+sDTMUj06YUpnOs7svyVVhkgmyn2fcxGYjyrLaN7P40HarcCD/Tf5Chrg/lBu4N7PMeqgRz0/M7/93akxe4IAM4p7geYCJWLwaEwbf3XBoX3AwSPATvQVtWFVpvwlb3CS7P35Tc+qxZoB36j6UPcIib+UzQYAfZwPP4dht3gr/H4NxR9CGUW+3XhYuHI+fDMB+k7LqSr72UzVPlhKCnvS+g+gTzGgad2xmK7t1ebZg8MzoqXqCwXqPQfPFTpXoz0BzHm35OU3Vp+jMvVfGztVeOBG5Im36QojoeHgh9xK6KO8b0OPLhOeOap8wDzzf20cfOqzE7cQGXrQDbXgayc2y+xUtfxWc/MAf2akuqSvNVeojdA83qOToxUTnKVzWs09jbINW3zzkqYyWkQUP6WW3YOb0Kmc78jryjrQOe95nu6Txm+9xb2DBOQmu7L2EdUnHx5Syg6RP009B5QbkfmXFhqv9GXO1XWjIyStcldljnMrzzK6l3TOjJzQzVCnzJQMGPuS8y8pJ94+R62Q7QH6WcOseLA4dZ8y2de9E8z/ILNuWnrZ5lDR0J4RtSma+qhcrMKu0ECz8rikP7CIcYLgJ9+/jn+67//Gv/93/9P/NfPf+VA+zMH6J8Ahx94vHR4YtNem3jaXtgsTHRwYmMyYeDGyzhHV/6/rL0Nkxy5sa6HSFR1k0tRq6Nzwvb//28Oh319tVpR3GHP9HT4eV6gqquHw9XqXHPxAolEZiKR+KgqzJBLx87nLS9AX7/91p64PBEXLkB8KfIjNIvM2Z3BxtVW/MTIIC9nxoX9j7zU+DGyLqe2LguYJX0u56Ut9H8KPjb/Hv8HYnfixeiD+PSx/RR8ohSM4xNgLJ+B48mLHbT1Qf+J8f6ZSxXKz5YbrP8p/Hzo+y95/+lP7dNPvBRyIeJlgH7qz0Ksl2VtC/6GxtczsP0j8/iRuJ+YZ18sqogYWMRy1zmje7LuGNHNgmWcy+mcl7rz+dTOvAwanzMxSr/Iu/A70e9VmO8sshGj8/nc/McVT8zbog1k12VpLvisj6LvDbQt4LQuzX7PvECq+4E1ExDTj9D2LRJv7Gv7tJzZGKfm2jjTV+SZC8ecseOzfov1vDQ3o/1X1k0143WGfz6fmNtlYF2avpzCm3x55zPtYm3xdzm3E2P7yIf8z3/5uf3Hf7F+mVt9Nc6+hH/97bf2j7//vf39b39rf/t//9/2C6V/Lc4LIP/3izc+ztkxbV3W2Cxsluu6CjZeUurjif35gTj89Okza+Jn9gr4j5/HP/rlHiE+q7o17KizrOgLbEAx4phs5MwTeS/mbGkr87KeTi1xZ8znifW0tDNt5+VM2znz6YeO4zvRX8D4l2CN/8uyNPvOPNNv41S/8tC8chl2c+9xUMv2cDth17Mn80kMjeNHzqAxdx/amXU2gG/nU1tPlPT1gbPnA3P8gXgMsNesv/WpVsYJ2ONlp4zcF3YiC7/aup6av2XwkX2f9WMf+N+rEqt2/FONWAnaasnHQOJGfMdFAPy+oR30faRgiONxHjtUSNgrdIXztKxLW+hfnPDrdLZ+bssiHMNEUe6gv/SkMWgLfMhx3OnDtJXSG6YjKZgTf7KSF0PmBjcjRQgYRDX9ewR+6StxWlinwjOgis7jS9TRtUQf9pKH5/B7ZTwr/p/nes/4mNNlA+1ncBLnUzuLOe/LlDkvS1vFurRlpQ9K+w/wSX+W5YzuuZ3OZy5kPzbPjU88e7a1dWLOT5zdy/nclt2XsYZjZ9pc6adXZb4Hv1rmCp1iXTmWFfpHqBo2F2QrceisvTsavIZ9A5b5aOOPq8Y5GfDnQ8fWIfNuHluz5QcqssWUelP8uCWCpaegV4OEkDtouw5kBUjAKLAIYrkExIRxdyykNzLXnWAJRtPM+kBZBR28TbQhxDHjURN1zPl+zQsBlLdg9FOikwOfASt7bD2fWCOntp7ObWEOs5YyT8V8V1tqaW9foDDTxh86hXDvvPIyOs5xwsE4o2M5ETtrtWV1vQ4U9aJ9rYVzpVpn3QrrC37lTOI887z1fDxx/p9Z0+rQS2tsct57Pc6gj4l47NWO1Kjc9UZ9zwnRTkv01pRdloVyDc51btYHTqGrlsSol33UGEMrLEiv1HtbaMGQXQAAEABJREFUlxoxpKy0Nf5U2nops0Cvbds72i/s5tnRhy0Ukjim2ATsCi7hx56AJgD+uxzbe53Plw35GGCKIsuqyDDJ0Iq9Y1ZVTcgrxmP5gLiCjHPWlxb/EEhf2qafMRF0AL+1KEChU6Jj/4i1udaWlfIszm1hbhfWYNW6yzZ80R9MNIHBrGtjcc3FF5dgL/7fF2nZunbgx81A0x9NhSDekv9OwqfGqhqyrb0tdVQemy9GbtOfGx/TxuvK+84R8jIn+hwNMvrQRnyRDqgZBBpICN2T+oKpID5SBIMUCXTQxC1yabF7PbyMBmspv93r+oqPcLOvKeObkxyLDFoPRCMSkzeLrVsWa4xvdUtjEYxK2ofPrxTYh09v0BDT3kMxuhwsRVgIWd/4nn3AD6VHiZXwKDdrmB+KM9eWmNX4xVxt5WSn2MV2Imz8x6ix0Rf6gUFDKpRbQmYjD+UwNdqYEubn0PgHyE3nXh7mFybp37IZ+dmvI/BMyW9/c6HuD2o3+E5/4wf5Y91Ohb2IJjVLii1RJVEjz5CNMtU9ZlktMJwvishQsk4ZFTl0B4OS2MESYM0TeUzvTOZRerDItcd6QGqXPeo90hGOZxHWkGDCitUesB/fcUWpA/qgo5esRQe2se5Waoh0aHnWCjoTJ6PggKJfqJEYziBelRxka6F1qyGLSgtjjAIZlQQkvBnlyEQWnmMNn2BYOr95oUgsiQnrXP4m94qcUFWrw45UzELAIemHQ9nHBKNgkGD1CWcGlUOynUaej4yeSq9RDt2iCTDWxqBp0mp7aIN5rx8MT7JOvFCceOisp1M7L4DyY8DLsi8eG/ioPsMPFh76Z3FqKy9Q53XS8Kt4kPEA8yG2YDfgxWo9IeODE9lNZkX+jMwZHz7y4faRD9hPAX1b9yOQjz8/zs7nEy/xp7acz/tDcvGFopbmi1ZjoK1m0J0nDu1nLn0CPjqv4AbPFzQn1UncloK6CdKyEAOAv2fGfaI8rUtbNpyXdlrWtizndjqtyJ7b2ZjwETEuWT608WHhT8Y+tU/473j+/AmaC4FPnz+3T58/tz+LjceH/OfPP4X/GX4uxCyFvx0T8IH/88DP/kTQts+f+Mngp/w02w/wj/h6DhZ80q9zk/fxp49cFiGrzqfP7XwmXnPyU7BwugRlYsBY+7JkjItj1SblmfgvtIVHfSsLPTfIjY97f9385Xpp3pYbY5dzMSm+KK3MTy8miL7cMF7EeYg+I39EfjXag5WDKvODji/DK32v66ktYvavTefOl4qrG5PNiPnmT/+VPXPp83HOwafPn3NJ8jklsaT89NOYj0+fPzcvMwbOB/pjcx2MuJ7bXi4n6COIObwFX3158CHh2IyB8TkRu89c2v3lr39tf534+S9/aZ/4ELVtZc/Mlav7bPZl2F/ObSH+p9Oa9SZ9PtF2PrUzOM29EH36Nt75DRViemU+bsQkBs0MJvHRpw0eYseDq5yrTr6CpdrC3BZ2qRFmcmnmwflcKMVKua7FR8DSVnSqllYpV8q1LfmQ6s0/dG8xUcPmop44ZUzbuE6M+7yc29ky0NYZe2s7rUtbGP8ZfHTveUZMnCnPzLttZ9Z6/FuWu281/vqa+z/nJr4vy9pGP8w359xCfwu6fpzh5PTXwvWL3w1gZ1UXXxIP+vDCoWptxfjVQ0qlgRn/UTnmSoESjBH9+LOsbT2d27qIhRJERjlxXDHO/GbTjqBxFakW9OShyWgcSUnXyB0vzf374toBY08N2dHbtBM/4NMH+SFx8GZBafnAfo98XAzvSQyefTFRiS2xXtZTc17Fwhy5BksZgYYu2XvMZ/37kiWHRlJlTXem5w7Y36XoT659bCjm3OeNkbB5i53/hybjdgf9YsSfasnLeqOeOOIrDkDWAIagyDt1E7XITLpTp4kwkKBtsw6J0og4th1lAO3elrb9vweN/wvoxyYyF5Z9zu7j19Z3xJJ1JEGxT9DvVQ6SBUy8NmGMkBxCMAyFg1zSzFRAH4uzNaKhXYoTqSsqIr5wjogz5bmd2GOBa+t0aq61lf0s3NuZ86pW8ywr1pCmNmxrwOfQK4O3v+ZMFTor/UzUutLf2lb3tqg1dddWTRkviUTq+LVyHp3O+DjPtY+Uy/nUqi/p3nP+DlYZz81Gv2steT/Z5Boxaq2j022mLMqBZhs6KXs1HkBpa/LR6VWw4FM26g1+niG8T13B5fnaLvx03B9kXL7x/P/2NOsXzpNXgF8Ehe9p5lP61nwfc1+8+NeD0X0JXvLuoE3tZzLx1P426AKmaBp2IoeMPIrvU4cFCp8ZARUSRPYwxuoAWmbqs7wXqMTCprfMtUBgiJVyRTtlBzNhOm2WLXFre13eQIdXmNnQkKzwRnuD1mCR3WHb/rnoOh8RQea9hMAPA3SQnzKzODT8gIw7HQe/h000oAilQffFBp4ttyM4p/c9hIbiaEGRHCiVzJMRZu/VRKNEYiSVJlgZkzcvVKipo3wluh1LHfcAbYSOHC3DhI/uYc9tP/69SPGdLuuMNhKy2qWYaVqZNY6mCGkMOXwi7W0hZAg6vl/c0D91NghJPfWxBW+0RCHqW3bLRymt7Hn9893vxf3It46ldflaUbRQzPrtRSjAMX60DXshyN6kKBOyGT8CeBDQN/yIrxtbBWiKoh8RHeopaTKlT9WtTDjlk3xTEBMHEoymhHqQrbUfE3b7fevBHmvQ/eQ6jBxOkBrDTXVI4i0duj6YJEZLEw2xPTOiyvCsHIHcMaGzVXuIISvdJacFDgX6L2oRgraMgMS/wOxkiy3VjRzhs/b7YKj0wVokH+uo4Qv+GJh33TjaQ+mdhDY2OihaRRshHmR4LJeGAKk/gMbwUyZjUClh9xtr2nIwdBFl02CM2SLHRwaWec6cozMl9sJ2g5R2+2Btu8eirf4L009cOMPy7PVSO23ZaZhRZ6Op/ruJLlyLUQs9alrdgAMk/Jq+Oh7naIff0LnERsZSKPsG5QvFmY8oX0LyQn0+t/HC8bHlJ05cxFhfzoMfmZWXGl6QFj50Fl5kfGGyXHgxyQeZJR9hXtyI87owOQvjKaKCQwTMwPnS4CHlX616xeEABxE8TJy1H6FHzkXVyxywenx5On84Nf/uvPjsb8oIPrgd7wn/Fl6uljzEKzZcBt1uNjtUumM8ndvpRCwoz+isp6WtC1gZE/CyodBpgIQFFMkLbCmTxrg8OHbMxiHXVZ+oVsTVmFatbRHEeDnivDQ/hBZKY3umlA7i0/DNOPhbCSl3mwtDrdm7c/HKD61YzFnsY7X5kFir2uo4gfqOUTT+dEF7r2FHrSw8HjxXHkChGS97Akm6I9dmpKcOLPqlfxfmxAulD16hDWWYzjZewBlzYtC5bCjORqwVQEjZcRtvBcA3XqfTuXmp8+kTl2C5cPuUi7ZPn7n4+cSF0J8nbAMfstaZay4kT+dT+xGW85m2O5bzuS3nc9PPG2+5+7omBr0qPvz8l5/bf/3Xf7b/7f/434P/hP6ZSz0vCRf62mKL98xtDfvsyzNtR8Sn5dwcX2duOgquL/eTf+XR/3OX/46W/x7X9eWZQ+KaX7X0JcZLqYCfEF2JdXgebILJYjY4aciZUFyH47qwPkFfTJp5gFjKnJVSO6NYywN+iCz4uZzWdmL+zsvCujrxcUK5CuT2j+pphLXox9T4qL7Mj4kXPhr4KaedMe2Ede/D2LlXisVyR2tYRgabPVTWDOR44MB+L2E67UVehX905BgGqq36GizYFkXZW0WePqvxp4dH1uiUNljYKYDYqJNbFZAIdEAK41BCfpeYHBLzY8ubOXIOhE1Fpr0j0pkNtMWCwnN+2bvu3yAd0Ga5y6nzBlNEMfdhRI8itG/VQY7cNbtha2ex5vmQcjITFfw3dsvCeRic25I9YCmvMyokmX+IqYkpqFvWkj1R2VNBbYCcaZO1ZCNMbmMaeztzlpzTp/2tMLHPUBxzwPMre2svLy2X2f7VY3iuZ8QZGvkI1magPf5xHDHPUPAxY6eesprnaO+UtKqHNey4BoQvJkKaMTP2zAdmIl4dQ70V5X8XC7pC/fSPA2M4cw1RSTw4B3MmO3aQ2PB8uPnSNJ//xsSznuPHXc04pg1qzsGGK+PYaLqzW8ZBmjFZOEeWtZqxGaCtI7YBEuMJxZbhJixiRNuDTQLlXi9t96J1SxobtL5IjXFOnzFo3XPYMSpj/Q41Rn/xYe9U/gF2I9L1+OBo+mLcWfsVumBFYCgSwO1DUgatzWfR8bnCimDtMeTEUilw62SCYkubi0f/pAHdbFIpYfGzH8bvs8Q59q+085Py/DtplDfqWQMIEh50kMU+LkQva2LqqZMfnKAj/4ZNx8RSQI/5rG28o3zVIHZtNMaWjG4U7+UOsxezK44C/VDpxFUcWDtZLWc3fhRz0bHUq5BvbVtztisOt9EkCXpQ5HcelUNSAit3jsL3GlTFdIe/QfnCD21StP05g7TJ0GywnvNsY6TcJ4KwDZrVNmgUmCny/4WEU5X36z5iEUdrNxgXtppzudGUkUIfkjWLpAmZ73yC715y/j1Lbp4rIHsvvxmFAHrayfgh4KgSUB1pdLjTHUowxVA1ipkTIHyC7cKctomeNZrwMDx2Gx2RFHyAXRmK3Vw/NGMoe0PvsJNxwLCU9QDUtEURNj1Sjv5HPKDhDL5SAg2SfccHWGWFcosPKqk9ZOogp2ypSL1ckZSbHG4OE4xh46FC6sx/UT4Cxi52JwpSNHQg96RRkRBP7qhbIVQWv4vHuVBXDHvqJ1oQiR2WivV397g5WoRpmGloU+n4m4Q0Og3UDtqTEEg5sz5Lg0A8exXbt1pRjrMEugPrinazH2H35H2BrWtsbOQYzBtxzbwFi4GQIDgaBk31kEpju2GJDQehN2Q5Ls8Gn9nStTyMn0CQOqhmiHZMO86VvB/1jckpif6k9oKFkHNuMpTQH+1NFqNmvMiN+iT6qJm71n02bfBAyB71FKDROAllHxZNGNoTtFgI9YIx3Iglc/cqx4gxmLW5lcjb5wBGwkeWh3T8ksVIQlsK2vL9dijLl+oqXmqzaNfxcb2MCelVmRg/NL0QMFDKlrJMfLU1k7S1bbbKF5UjsENqBpuh5IM0LwY+/Hkh9PDOi1MObzyPZJt/+iwfC22FIwFI8bXoaMG/Ex/xnz7+1D75YQ9+4hLgw4ePzV+l9mV+YYzFwlOeQcRUwwipYQhWNV8qz4cPcF+ocvHiCyf6y1KtBPEr+kSxbX8cRUC2j8+xiozTF3U+arNgmOjIMYGUzFXMxJdKnvo96/jXgP07B2vLB1H8WG1wKBHX3FigVlnYFrP1lg++a3vmxdyfyAkXmSIeRF5uiZKBUzfl+EndhTHkp3eUjm3o3JBQkB7nAvOCYSxAxkXTZvN8Xlriyk8z90vGedmxrnx0gwLpO+NnnOj7hLnyYLd/f9ro/8HLf2Q5L4u202/6y7riA0xfBR9h/vW/S/4x7efmhQTB2GMAABAASURBVKO/gbSDceWFEht2Jxrrm+oP0piv7xurLYX/rP1eFQtFrAPqrrvzcm6WK2XBo7ltf6yr38Lc5srWMQNSD2DTK/UQf8JvnCIXesR+y5WfExURLYvR56DSgG0S5DRCE6k5qJS0jDTbD0Y7Db0qZ4nzOOb01Fb20sLcn5xbymVZWMMbWsuwKVxJjmlbn34QOH83Pyq37nQEFPuusu4LWwfQ1tI2eZ1SNLzHN7p5SInLxrEdlPorevjrOPKhyfwu6a+3tCuDLBW0K7AKEVZRcd3voG6DhTJBxjQ8cNzyXI9v4cfy2G+uP8EZwh7O+mfN50yde2BMB77jUuHjMiH9tm/nOTGfutlDR9qPMYT0LbBPcBXOCX07RwF6+u9k0vUgcSZ6nHXu3yvnxve4tCvn4g5kcgEI73bo27PsiNHm6iZ+2EeUPg0ooDJic8vloX3eIkPcYtfSOA7gpoYGsHJMDgupsDCb8lGQWMM1DzqjB5n3FZp1h0cPXWx11N6kTvgGinkrJuwRiGuSQh8yd1gesbAmN43YmSX7QRXt4MrG/GEZWVrp2uUKKiDD5qCVGT3NkSRI9E9p3F2vA9f8Hy+84M8acT25Zjh3x3oe+uaeXYkvWcaDXErWmiU3B3hl6gyjt2VZg8qenH7hNBRCBUgsDd6XIG5EKQVuSwPWQ/qEndQbQ6zmvFlPvCQwMNYOqwBH44vjFIxnjOvaLB27vzmQfUTbXmdMrv9tXVtaH7a4qNfWBsbtet3/JxP4af/FPLagtd23Xi3/WQrWm3HxPUzXY4dn4NV/XBi78Udf2AO22X949H1lPzsG4YXMM3qX66WJMVev2X70nv5zJnKun9ZT8/3oDG25zHrOzTlHy3JGZsNHaHQ4W30mRE4d68B69aX5LuYY3qIXI2Z6yeOH5VHWekUGinLX71AdRSIGRXJxUCQ5tiNcJkw2IqwUlgk5cXMeYEWjDvszjO8yJbH5sH6oz/kctm68l1+B5UDmBJlhDh8GsefdIVjb+6fiOCd/FjCPafjCQMLU6hFuDuuWEfhBpu0ifn8IEe7MUZ/Wxj87Oiv3roirvEq2yVqZczDIN/kr+sB1jL4/1Mo6do3zQy7D53hGLLWzjf9uJv1lLK0RykERxxK9Wt5B2U/KDVuNP64D7EG5GYZ9ePscI4k/tk0pJRsm00nRkZCh3ZbhosNoIs8+zNlhiZ1h32fVBP3gaGzFRi9MVFhmRUckmootUc2zTKQNT4r+YaJvb/Q7khVaZ4I3qRTxM5Rq1JK6FbiFuQ1U7chiIv4zNiO0gepsPRZ2KuDNYluryhMKGnCTttBOsLEA7iN56QvC0vhDWkRvZK6BQdk2qdENTTFpAwTdjPF1xkZAO996G1bqxpQCEwkG5UjRC9nbaLdSsUVOhVybHVbKarEljUKJBV7mCVk07ulu3ZgMPo4P4t0cc/Cx0ykExUOa6lo+grAixozBNCRU6JKKhMDkKHpLH2XtDwA5f8jie/Syrs2xZ5/1asWYA9cQcnCgRg7xaDzt/a4zdRu7Qdl6lH70/U3bVuX0ZYFtta0c/W/5xlXQdcZSgTROgF6okIiTQdsKyq1plIORnEzR2NVpMXljXc99zzvxDfjMvuZ9iHcGntfxYRgdQ+946plFufAsfcB5e/6eW56x9xcquqdTzpyHB9ErHQW0pSM8hZzdMWDq6tg2HHvZX7avvDhceYHwZSIHc7RwDsdKB3GuinpA/0ycY3+zY20I6IrAslqJ+AiMh3+aGPiw0/moXE9LOy8nPrQ/tvVEuSx8jA5s/a302atyQPYaZblqprm4Sl1/xMaObzhC2sjdp13mSODrsIUY/MSObNOH9cOE2FB6kNi86XBFm15ShUquCGMisTngQMhqxFcRqjCnaSZvf9gQWiZfkaZiYkXspFXQn1zq+IDNy7vzTwuDIUGQsKGcMEAp6YOWYRN7vgieT+d2ZjGeuQQ6n5kj6f1FsegSj3EUCjramgNXfrL+3Pzf4frbLl7q+JHhaFyD0vk/TPGTxO3/8PbMxY8vslmLXAg9g7xYbyWbyvU0etlyBjJJ7b6FTwx1Nth/cQAt53M7nT+0pRbGOwzctgVgZBnWziVosTvjU7zwLmf0EPAnouJGrN0/4+WGsRP3Z/x1b3kR5p7TlyJWJ/aT8fz06XP7+OmnthDXwo9xuC7NDb+y77YD4YS8/QXStJXQxzJjCJSbvPray4TAHxKOHA+Y6D1itnVmTpvL2pagiAk8PtQacWqtN4EopUlrd1SDprFqafq/6leDhyhho1N7e2U9QMJIHI9lnl7I4BcqrcUWVvVpouDZljkkpi/EVrxyqMYwjWigSq5sAJOkJ2K6BOeQtj4ZoyoYICFNxT7rMP6GTNvrbZhjHKN/DE3a8RHlsOHS2ciHgi2wttQ3wrI3usVwBeQw++BtynDeS/bg2k1pKFmn97OCFut84LrnXhM7Hp/6i7ECW5Kl/zfi6noWY01f88H8Hh0ZbF55/tyYm5vnKHMaXzC8lY7ctvThPhsEi4KEf/mg1Q77KDYp7U86zyT830v0GdXIsTN8hkPfNz4yRj8EAj8QwotD6tWyP1iny3ms+fNybp5zC6V7YEhPfW0E+EmD46FgjkgErwp7O1bma6CxVmxrtCGJCsLk9zTqe7PrC9zrSKazV9bSvwNfQozFHS6fYn/uYF8ZA/erpXt2PGeX/Tmr7/GwM74mJfQDv4gHYScg9JHqKPc1R+OYkxHDDAOeotUaIekT2GbAtaFTF/RXCr9BTDDHmVN0CNcbiUN1dBpGyFCP2fAaHgKDhrDKemRwSfaVfiXgDwmEDmkbN7dnzNWUYAC6WKwDRRmZRdt8LhtTKXKEadXOlc5G7PBImj4JN624Aw03fbzS5hm4Yfu3E90zQhsqFf0XZ/m6rC04nbPWXe8bwmft92VBRpzamWfShnU5wxdrW7CzoRjDW9inobJ/Pxge2jvj7JFo5X/oUwzGzAveDhqpzhbGz5i1+xYtlwg3LqZ90bYkSsZqyhsrjRSxsNyAVGL51p7x28H7ibTn0NX/4xdnXN5PeF/OuwqXdWmD77njZaH90f3oJsvB0VKlf6nKjPfsgSZvQvo97PLRa82YFOYIj/m/BxU3TM3EYdIWNmu76OiI0XFaFWNC3N+Q7EnH7hnv3MN5k/qbukERsrFHMznmzcf4GmO1dcdoavHLrFfL+rLEzwbg0L4JYp8Uff0Lob/zDGNt6KsiIs1kQ7vbQ2yVPOZn2KfSAUmdO4igEw7cw9QwTat9IDtsxJxmcsaW/oJeNer93g6LCoypS0GsTfiPWet7H6Ni/rso4lmMQ8zB3eWx6fzdOGgscd7OBqaUYxh6kzELVKHwi1w9/RqKtgzIu+8xBJ2PCb9r7Tdrh/7vJXIPSVuDoT37SKyNcUDIaPa9eMkF9amlPC9tWYq4CwRMs2/HKmTVIT7lBADLgWXqV1vkxx5nofGM3ui7bX9mOPRRxPNkCti4wXon24AdAj36rL3Pvb7S2OF35A7ABWyMhASE9veeqZNsEAhbMAyMDL71xH0QTKMRxmESuyX1Y/t76wBLSWqiYOePoNV5PgJWZKKTymNW+Jq+pl9pxSdtpI8wtmwKWQDHN84H24tYWk5gI/qWsCwEZJL0EUN24yAiqW8bicC+vnlP9dvb/5nU+OESz6ScCwzVaZnAI7SZAhz1eVqspbXWtvJ8XfO8XaA3nA1Dx4I6jM5C4MjeMZtgo/FnyNJ+pBNoeONF+trGb1Y8txcecnmR8MUfO+7D9IJzVSuLvgfFoAfs/Pdxo+NAeztaJmJs0mpu0NN54UP83E7rmToDXZdme3XKoFomslFOYKUFBJPhjLHC2eiMj6A7ET6cU8cHEl4hzgHgwSM8AAL0W+v08B7S+JBVah1jIbBL73sHg/eQp5mI5EXBCq23PvpLjNe2MPn+NLCqwkeCBG39EIvtr4s1+cASQQpliRu8o4xtOGgK6fw2ekB65Ma8U7MPdBVyLXlpkb8m5fq4sE74KMta2T+yGEesMi6UtuFDkoousIm9YnxF2eHCJFUeer2W1n3ppG0FY96rjflGLPLfZ5kv5tBya9XfjT6WP+L3qrbm1xuX5sWJ/tnv1mvGwvBYRm37g2ctQLexVqjM0e/LIKKoubQ4M4kLhoYPcEnqOcfby7dl5r16k78s1QaWWV9TejhUsUaUo9Tf1qptf6yrX7QtyIiiLEWEgvhy9FS27cqty9KCGv0VDUc0xqu8ZoQ0Io3JapV+eit8r1rgFd04WMZPhOzWuRrwA/UIZBAlYUfV3vTdmAyc4a92mZf1Z9agl2quzevVxxOHgK10WRusA20KSPwhH45Aw4Umh7mlTj8D9l+OF4P1AyDcAtQxxSgxm401/EEtzWU8wSLO53xYLXxcjTW3IFMAI+jGDpnr5ehbbBHbBWIhvuqe1qVZDlTLfu/Yegd+6Cu3orOel3Zmrs+rfS9jDNhtBdkEhJVOhTRrjSkGBdDrA3uf6BdogIRWB1tijrJXrTOqm5CeoAP3nfrFGFNipPBBcFA0puIRU/UPFdrX3o6hVQ4opAIh6Ap6kHuOt5N2XsWsUtzbqKh6AN3B7IyCoiZGbVR2XqcOqA8diF2ONWUnrAkW/6i8obNW4N28gLMMjvtLn3sbe2mdJXXG73mxJObM58p66sU6GsicUNcb57XxB9O44XxSYcXrmj+ISEmdRhL7mUMzz97tfcK1rYoyDHIFFayY7hPS1agcgBIs8jF29LFOjgjM2Jix2uOAk6EjhRBpH8tazf0TPfp3T6Qt/KJrgL3wKE0C0ZY/nfYD1D8iz68I94iPrLDbW/ms4QyoKtg14vTy0rxE8Ack+qytE2fDhoW9uqzntpznvJ2hrfOBc15O7Zwfms0Sel0W+tI+XZAIBf1AGIsxSVRmO3Wmiem75d/+eeGHgP77Pj7vL9fndskz/5p3w1fW1sOlBlZMxRpq2ZzWxhQ5jpv9DVYzlmysg5jxwAfSFPlx8UYGzR/IDsGtfdQ2Udf/pBnzpEZh0xv4UWljxkEAMxb0SIyKmi/4rOv3Lup2Hc47opHYal57Qr+MmUugzFhclu/CtgDNKG5lbwR1ANb/UtIuo/rOBvNagrmtHXSJoCoCMinP9FCOWOI+4sJ/OVsROpkWQEeiY5dYFLBpFDCtAKTITb3ZVhqDUF7ItCz8bYAmJVAocEzTLyfywFZK7KytspVpmLqhaej4DE13dgnqEXgAByFkkbt3CbcDztp1wj3v87mKvduQJ6FCMD1nX7nUHOXjRy8WdUnM+dvaWaFDHf5Gh2GmbVDMqV3JUsY1H7C2x7eSzw/65dxWZqCj0hnTqP338/SIOmOYPrLNqB8T/ejjZGVOzfBAtmdKzbb4PemGTAWdcx4sPlM6Wps9SrolEV/ydEypfvQKWSvoMLkVNM2CwWvycKKQbxvUKvSYD0eHcd79qe9J7uxn50m87iaGqU79X0HqdPlxAAAQAElEQVR/8FMFTRxQ0skkcCbzt5XygO2MoYGa0P1gk8/55fzjc2KUEaFMnXwk7UrBQ2aMUFq9N8Ce5wTTPQwhJi3vuG61oUVGxyCh8DU+Em9qPMuQwJa6D4Zs3GQZ05Ln7Hhm5h1nZR2w33w+N+MWoISO404V+kflrqMwaiMxRscxKrMFIx3Xg2pZp933KuA7Bj5kv5/Z63aG7nhmaOuVnx+98CwWl/ay/3t90DybsYbhqYTenmwIaKt/BdxUZtEZnDjjUA4iXhw6WD2EaNNxRE30g3PkjvUOeXdktTMxtiP6mIhJwy9h3wNMSCapw5ZmBMiMNnhMeDGRcUA+hD59D2Jib2XWkeoSTVVbKrWZHdbr4Cjbd53BI68Jii29N64HnhXAPmBtQmyKllYTG+JlidC+8G2nv9ILYt+reFcaaNBpth26AheOKJrFikgPyphtMLY5/ArLGCBHaCTioEupdKLUC1vLxJRFwAeBP/nyt1vyEy8WYX4bhwusKy+EN16CxuJlKyLP7twITN/So/PQq5ov/H3BNjR5k+9cLqw1N4Q/hV5Yj8tybn6ouGkH8G3qNXQFR0CjozsSTx2A9U5SbcgzVjvPIbcJYh9n0i97oWqhi4449rDrS++QLPgoGysweNhr1fT/iBN2hLyMq9j8zgdo9IUV7LNjpv2tj8LRQrbq3GrC/dirMqtMG3pz9FlHLX+0NyR6GzYKvqAwcckYT7G9+OGwgQ+N+IhfSutHEB2zR1RDSv+PaG/3Loeu9iKjxkTqXQutZq5PYkhAKZORlhWoFty9ULJFe8vTxlSl3LNOM5jaWKNuLnahEHLuqHv8iDmVWOhI3lH7/uzwfz91fAXYWkHOV87Y80KMDijG3dKT07udEcw2c8wqoQt7wg4yY0+sbUV/PZ3bZqtqbbUULm9ArarBaOEjr657a3GP8SFp3b4HEG1DPgXqSZ08KNigqi2CvrQVG9q2f8axgNJPTbXxh2UOwbqFIOV83KcMufSMvRM+baiVfbhW84FdRfkHQUdvUicEdzR82wRuxHfAB+5Lu3CuXfxNQ8rHuG8aW8nceIag7y3vLZfhjC9nIiWD3M7FTeOhzFga8Rx+QeCjdeYfwaH7wov/C0eqfcFEZwgVgr8DjX0H7OLr8FOb+ggPsyN1TAtMMw/GGwZpxj08299ibYtt69I8R3IZCJ056+h27O2+jJ6YfIib0aO8p9pI10+ALsxi3LXZgIaL5OBA0NLDKijrv4fYwsbdP7SsT7Cx20DDmp0/WlNfDlr32MTXTp39N/dAhTcktSQ1SjTpq8016IfL9Xpt/ubO07dnl1Jb2Ztn9rXlHQt8cWK/g5M4t+V85gdnH1MuqzQ8Sp+rjRHcgzzW0MiHN+aj7lrgzMlF1JXLqOf8xu7z01O7Ai+nxHbhPtaQ2t+DZQ+TnY1hllvGA+NNMgZvWH+gOmLaM6wiht+Bs2Ksv+J8WlrOj17Mi+jNP+7167ZXufky/jcWpMiUKIZO1jLr+MTzccOS//vgjDV0/jr8sR1avapKn1t/9jli5r4jzgQmPAUA4s4UQO9tXgxXvOWnTpv64L2EGlLvtcBjihj2OACkYX1Xlyc2Qyk7nYJ7sJRIP2mmZtlot6y0tJlb9sRGPlukBQRgxMy2iV1fHYw+pA5TOYraAA8dxWBRUIcgIUD1TdqGvDtm+xROga2UU3AWSsVe2lTuRT4Bk6HQPgkrgNrQmzmsVpyZy46V+kQC0iPpXsq6hLgBHgTMl57AzdqN2GNG881NbxkdmqEzt5A4S6pWhVckWRjlUYdN5G95n7/S1a3lt9jpR92bNhVWB5Cs7XioP1SmCOdBTGzlZN8LfTrUiENcxFaF7vg8sHCJvmzvG+thn6uOUllu8yedcTnKbe+xDx1UoIAYWlIM/qGF4KicptCTSlhje4ud5Wg8WBuM/59zY7KZJHIbmRIvHELGgHvDd51NqxMQ4vcz5Emx45id/xvnVhg2RHsnRl/hYR+5e0uY/zpDwT7ywAidUTzqJahjDh1Uzu7R3S5XzDsLJWu8F7UJv6Gy54p95no6aLBhqWn894EpTe9AKeGw1J9RbtYqPiRHcQG+J3sp5dpdWb8rz/kxj/TrOJgs97nf3P7Cit/dzy8X9uG1+f39fHm2b4S3nv5IqTid9yreax6hEwtOLDiTks2UBxhl1cJIqvkf2exJL18Z9AaG7WQdEUkYhyWBIUxgCV8c8MDKYORVLgYQUKxtf2gZdXWY1BJM3C4H/05TYXxDRhrVyFbzRag6h0SXhk+ZPiLWQ252Ch0R5jYEKi5MsQ9pa5ulGyPghIscOspmMpnU0LZNeZt3wIuOJbLjr2fAgfZDfNgwzmwIeORWAmlY+3zsG9W+gPUBemO85DPdK3QbEW1haLcLodtTfhTKpj+q0hSErgYwWcxBmwgXuvKQW5rrapkvSP6kI/Ni+47OS1tH/b4utEcz9jtd2dZoB9QKxBccSUn9bVIm+hJprOiHfJP1qrk/7L+nldWeKFqxD0t716/NkPNerJtsbA6XrXSzi71OW9FHMRqhndiL/2atddp6VfbDyh7ckI8V2pp/FBVXvKPMJFmiHRH0Y8dKqZBMAk7H7d7c7+fTR35yfOZj4tyKM2DzKb9BMD9io6TtI2BmHFX4uRAzUfR+AG2dec+hm3Gv9AvwoMTkbbGxrMmzHeHWquUPo+QnqKzGOQFlT8gu67k5DmNcxL8J/FRMJC5YKHxZuXDptaiJvxiG134IlA6pQ8eHh9KOYFDoaMfZXoXJieZYNxSCAFnfpV6JrftamzS8m5De+ahlW2aTwrU+GJwRDPKVj0ftDR4CjhIDuIM/+EBcSoQ//aOxHuAoRCfr6FEwJonISQfaFzkt0qXrPw/t7BRHxbMBEf10Hiw332HHSkEUlCXFqKXSoU2p0H0PGr7L/fcx9Bnqg6r1IiY7Eydzzr7w4gt88Fq339qFhm+IEnXWI/ydhlDeWGRWfAHaMOOCCBozYZREpTO+RgiKsqhPIDzsEGfml1whZDqArN8BVn6csMT623wd83aXxiy+9AHis4DiZXvsMddSsecPYF+5t1bODy8szr5HcHFxsoS3LAv+LnHWmLfDPGZt5EOcl3HLNmJKsadCfge+6M8RzmFxFtAJqbdWU3UsQ5YdgZwsG2s4MTkdnZqQ3jB4ChEtix3D52Fz5FjFLzTjqSMYsYVCIOuBsV25TLyDFzp+iOKFAFK4TH/E6XxaOI9PzR+G2KF23Nf5jWzWgOXFnwb6WznAun91WjmhzgaHWcTFZywHHmxGgvPjry5duGx6AZf8lFE/9DOLujueSkx6FXqCIo2UxpXibcL0zhoa5B1bE3vjkSA+x+q/R2P4oFDMwQ7XK7479rIEjdk5iIfMxwOOGzsRJtnQacSgT6xtZS1nffP+cj4v7ZzyNErWu23KrKz7xH36g7mRGKt9BC+3vNBLG9ZehXeFnGWDfgv5ALndt0i3VvM/qlDWHyH/Dpywwx/B5pxV0wb14dWsY+ihTgWXiJHtndaOD2CO3TZbipaBoh1QKWTGPl6bz35pebROmQihPkts4A7529RhbICcaci6WNWXWdilpNoS4Tb9hmeLzgrpybLQTsA64TDJ805+gK1CZwfvO1UrdkVnXAPFWJtIbPUp2mQ9KPzBVBMw7smOrW2ldKBkxaRms8774KV5Zjf6E/o9MBt+UGzd6KHwbLqLbq2DQ++DOOSPEjbok+VEn+VWjE5Sq8QxZLJyYKFaotOrOMa+x0rM18S8t4aMsGjob73rl/BZN/acZyGjkykUFLO/7wscRY50mH94xDdx3Z7zs7wLaVR8b/G/z/mBvXfZeJx1y1jpkNogoON3yh9kCJNmo/ECvDc4Nqj9BFFgyBkPawAGCeKenJO4mOzO/45CUZddt/szCd7WoTzbv9ODQfjJHaK+qMQoEbbmc1Q4/wO+oyJDu2N6F/dOMTpkb8Rg6BMFdKXvunSPWDay4wzIGHzJhERiWEVXf165bJWXd6wVKWRZyI1FD3sqQB1T2WmAKdx4Nz8qIJABOOQHfiqzk1lk40DrxwZ5w6OOBnBzbTJwIB3eDlikR661CIyR0d4e4CQ9MPZKNFt0d7JTfR80RLMkCrX42iFgO6DJt2ibL8jRSirYVgAJRpKLcRIpCCalM/0Wd7Y6D3B1Ko7IXd+KTGBCZizwl/FTXxebgO8iY81YAGadL0lyaKzdG6jDjS35j7C3LQTSd6DDIrGb/Lq+tqcNLEwxAoIyubsqPGlYrZEVB3HNg9jD+w4fhisfDWvzJUksy7nlg+Kow1zUbjDmDxkNI8HrA9Tp2K5bSLjHJG/Y27iFrNjqHUI4HGaKGI4NCU0saEwa88HOMTg58MP+LkMdrRnHSVHcw/edxiOj5ijiA3Pui71/LXP83VHsZk4efZsqhmFgmvRsiD6HyziwXlgXjOFH/hOsjm4vCMrYhawQMt4B68PxxV8Gr/UHqdkennZBr3r3Id7rHT59d5CBYYsIjFhCD5u0oFfIbICTJv0KRs2VFSkWwC6i7R9hqBXFwH422fcB342ZXnrVd2NMv1gzOQ7nR1h/C3tseIyp2XTvkDDDG97IdYzyskaZW1cHAjN1TAD8qYle+EZrfwcN6fiJzJBXd0PRXEqg6TQwCjq+ub4mrpRX1m3WmyUfvbeAKLF3EI8uhkjT3t4XtmE1xx1ZdeaanXV2afSN21ukAd2aZ/1WDr62RsxG/THfZem/9GddWgE/wlM/iBvfjIPsex+cEY3cFaglZpY7d9MlRtfQnvX6yHjhEVmmVVvDZyl105/tiSlzsDXYeAAm0ZehwAbrGx68mczR16y04TRyNRHGaO2jmDntk9oLdLrylBVmH8tq0inI9Mw5jb9URokfzDfNSZWcDFvDSH23t3rJa/CRI1XWAJqdShJ0yhYT7WGdNHg9gMJGRbKQkShsWyb2OGhJ5GV9D2VRR2yctYzjFjCjfPB7jnupeH15zk/ypL2AYNs2Os6ljxfaHz7ybOQ5ihEuvW/5txlvL6wRfgqY38C5XNr1CVBav11emu23rAvih0F90EH9X3IhQY2mK35cuEjyH+e/PH1rlv5EMb4wB2Pa1nZawfnc9OV0Zj8wtu0jMyUxxmnihl3S1p/zSbUNO532lY/g8fzXl7TtGXFhpRrT90DTLnkkRkznfqHjuy4DPApKl9kG2h0j1cL/mmNaLIVO02babF4Pl3YvXNhdiJ1/7f1GHH0272Bfehn3yhno5f5tzsXwlRWjn8cBdULUN+demz/wE9ucvyL/IyhzNBV/zf5XYFwENoq1TzhwMBWyx1TE6V2gVBseZN7qa3pa2OQtdx3kt9BAJhGP6V6qfyxjvndB+tOmYHyD3SlA1gI+0YYbrNlB03hP2ccvhF4vhE01PI5eR0+41ot33YFexdYu2kAbfxgKC2LQ5sYMgdEp8iUzYI2nHP2NPIxDhjQ6OII+bKqhIbNGO9h91gAAEABJREFUVAL2GXg2gLQdZaSB6hREqAKNxr8ud2uVdgjuX0uQPoy3GO3mcc1sdwquto6AZR+VeeiEYgD2nowEr790BIu+yB9TtcTcs04U52fZ74ZIb74Vwyr6saCc3yDbJaSij/uX3gnefbS4oQ8HSMIlQSGrDQLYHhDmIUP0UAu5qaZCNs4P+6fyg1TE7QdNB/a9M6n0I+FaCDbRGaO0bbxZwjMG+zNrX0StEVGEOjDhr8WxPQK042sRlDEtfSjatiF6M6M/TdxjgF32obwhocCg3s1pjr82MuDQltjQJpvZFHOIvl/SgApt0eb+kJKF6Pm/PSOMRxApOxNjQEVkxljhMXZyEjGePlwpr/wQ/8YcKLsunh88M+cPMAhVy/MWrVjEmL9EUVdeCBzEe8APFiIJz3GXKqPAQBLkK3xCmerIYIbQhRBk/Q0Oc4Un+MHQeoCHNCLvACdclAM0FcAawuaAAJDb6xbEMRN4CxP38Bn/IwMjta3+psT27Q1QQwNb5NJCmWY0rSBvMWAkAN2QYKlH8SbVpnvgK/8Wh+adVDddmm1IMLbKVu4qO+HCEGEQ9Aoa2uh0MChyJFJNRuX7hCrMHhQaBSOLq1MT8mh1CnlqUbMfGFK2B9bfAn27/UGMMreq0F8K7PRCx8pbnQTULI0zo86iIB1mdDZtRfpHLhKWNIRHif9lf3tdXjf7IY776odC3zW4ju7gtGDorCccJ8ezY/6dchhKXHl59MXzxkvlbb5QvlpiB+vZAMqpUMSvmLCU0PLEjYPl5ssrHweeFb7439DHCdLYf8q9C2NlzEDaH+Jm9/YOsKfNHfi7XTptZc4a5AgEpua8QP3RNDz9Xi97Anb6ZkR3ezCt6LOQBsYNj3EeTUSsB/i2+XgsY5K2+E2ZfixpiB1s/jupH4TLuG6+YTN9YBfnDlKSvTEVELVj1Dv1bW+GfJONqO3MQx+2PMJ4gF34SNAvaXBGn3fXbXgPh1EQ5wxrZDGj/wOdsWGTtdtE1i71SGEDn435rN4LbVpjED50eW5aC7QrgWWsleQD3BMHVx7arGQf4YvlQukLoXTbDNsZ/Tv/uKeT+UDP/IWvlQF7Fw1PBgZfWXWz1niRePVDEoYfj1fKG3t/+OnqRAceedJrxnxt+152MPQ77Bs7kDoZeiS7w0/V4VE4lPgFUUzmoGk4pEiaaeDA30jcMBITrB3kMh72/2tw5YP2St83QPeeRdgjUUGbuq7v2AzP8i6HODzrWQsS1Bt+B4whc2Mpf2+nlfkr+PmtybVyCTE+DHpU2ps/DAHOGAsEBkix0Zt6R8SutoNIJ0sMYogxhmN2cAq/hy4XKsuCT5Qd4F/RV8taUWdgs0I3s4kZK9o2aI9q1LptojM+UbRUmiBIPTbkUhnzwgTceK68MGfCXzdPnJ3ZCBavAfjnx1R8LGyjHV8pSQ5X5OLnOK+0meI7GcnqvwVWz/fyhFMfA/bPOANgKklxw4fhj4w7lLfGDFuAar5sO68MsvkeRDhb/mCXjc3jGw+gb+zRm5d2L6xpLt38K3AvXAb5fN3hvuVF/uozVxon7FOMVRzLMzOOd8gc+55LvuiOiwZ1H+B8bTjYVyYTiiGsMozHHPZIxAf14c5beki0YqKCN1Zm8/cF8r2KEAI+pFfWdafsxQIibQpEkq5HvvF+VMa1h/EZl1eGKIyNkHaHiIa336Nl9XfG1ILRXx8FeR3Qpuy9pDFJ+8JK0Q9gbCRs9tbYCxXUiAFGe5EJVNTEU2Lu2GE4OAoMkfdRQP1+KvqpVtgUENRJ6bdTPYBxFPih4a1/OnTdiLF3YSQV9g5w33fqGiz61LZy2tkxRin7R8D1YVc7u9AgisZiLFofnHvOMmDet7q7d8K+N3ZKfMTOel5awA9welXmJM1vMoYy/KHfqjWXRz1rd4mkcXkEbPsUrGRqya0KJnhL8AdHmd+DK8I+HmVYLTnDRmnbkLnX05EN76AY8zvsyXr0y9oWX89NDrxh2oapkTiFLsYF4VRTjGVQxNAKUsRR6g6MkIbBwUWqiWTKUynKB+Tio7+zFDSWiGFMmiJjrebZPYBaxyhNJldKnOZMvYIb53POWc9zz3XgOf/HwEgYuz3vsA7s63sohQ4NxxgPmnFA3Hj2+sy9+lzhGaxvvkNY3rIGsIF9n3GIj6EkZ5zEDdMkZMI7lFHmIX4PAI5ggW4RVXDo2VlANSkyoX6cJb5mwAkAUI3iEbuFDgUUgronRoaPWXSU+jo82/K7t3JEdENM3e9sRoIxMl5IRTdQJWrm+EKx8e8lNqmQZiuF6Ud9II7bOTsfyvSu4sBdvbPuD2AC6x0gNPzUkQ2YepBViICTEnOrAdnGe5Cf/TR2bWkLtMkrFAZ40fOwF+EhRNkAyQJUwKl6H6UGEX1M47AaC9mHtw/sl/bKT89cby7olFG6B3KsganLi9Rt4srGvWZDzDY3c3AIkLYefGH92Cz/7m1qI7v36yRmzyDPFjg8cIbkj/NOUycmA8YXxp4wR8/4zALZ7FoOAfyjdcjc12vaYKZ1G7Ny8gCkCbFqTPf7oFUh1KFUojA5ZEsx2a84pIfKyx70bJRBN6MTK8PPyCKS+aKTETs0pZmrcdDOOvYdS7TRSX/waCUq4X6XjbZYp0OUSEchW/ThoV9s7v0gXFnrHWombQD7zwRDa2O2plA/0NZ3wCvHB97qRfm9zNiJrc2NNOnK5DE86roSmyFgkFQTzXHse7XTItrQHgLwSEeaqmtaaHJg85+9yL7Kh0rK15aHI+ON2ttM5fBeR5/mjGOcGdUW6IUXfj+kBor9gDPwI0NbyjmGxngG2o//RHbYqdAdm76krc3fGkw/57XlJyHrkIux6SsjZW3NSvpLazLXzr5uvluraDK/W/t1p4nZwWIMlXkdrNNfkhmriHiSmFY3nRhzzUBINV448b2Lwg6ISePbpiwlwoNDe+9KVKveBs9clnIbUk9ma7A17SUGCgxDGMsoLHcJ/J60g7BGeTsgeygioy9FrDLyQRKGQcgdGJL2Iwav0XdNbBzLoX6fD21p23JEU6nG+IZVeUgP5sz9awErP1ETnXXYa+HRRW/EUs0pxlCm9pzvja9MryHf615q1/iJTXasGTzExsbLLA7TYY2QV1uY82Vl/bqG8a+KdY19UvMPYaYwAhRJvRWN4yV3aeWlEViwUyt2sOGe0M6KXK+7r1Eng9VsL3TWpZrQpmPUzxsvo7mEvFy5YATuDRx5BY0/pfOtQ4kxqBtjvSNWmB5iYI6ebXl255xhDx1evH0H+PGLN91s6RgG+6+tQc+r+R+TOph722vm9GG9Dgli0EP1yCbDhiw7Ghi5vA2OifExpivQ9xvx0v4mQaujHtX5YaFcxji49F3BsuA78Ry9q4kAdskPiTF45jzEGB71x3fmwfNcOyg/kPTKGOmNBPHQ9lCxHUYvCBJk0hh9yGTHepejLDpjfVaztJ9uVgpMGFjIXR9akYZuSuoRIRY3xjnAusnHEVrG3DWUdiUFSluKHTqcJdRs6W9K4i9HgU2WkrS5QevQoSvWElVSMWdNsA5LoLCCXgtLEGPQdbDgLnGNOI7rNp7YIVPfAjWLAcZDh+RU1cZP2u3X/S3O7vVam7yyP0GfoWdJQeooY+Zt0h4814t+DcBIqubceUbkfJpnS/FRbt+VsUeQtc66Y336jjE4x7xTOYLqluxfnwVebuy3pX75jnLzPf/lpeWvrfrDTJHz5LL/9dUX6l7IXvi+uDw9t+Dy3DzPhDbcM4QWv0dPxjh15sV+dhvPF+b7JZtSmSF9yPHfwOJ+Mx530ACTxKigUSkqlZr1I2g8pnc7GgKun1DfyTzaK+ZGKFv2K+jb+iM09D7ecqO+dTONKDNIRyZFqYxkwLpQCLBjE8eZGTYkkMfwQ87+WUH8pm2kPuVRIWHOKcxyY8rSVnPMo0SIMasbUHWyXUfGMJf4nMvXeX6MdREPFftDyDjGooHEo0lD2duO1M1s17LlxI0zTB/8v4K94Is/KH913XIJ5EWQv9Fr6b/1k5I2fVXutp2DjIOQk/Yu3yHigH4yIWxUN7y+iAQEwuEHODd4mx0On0SZEt2Nq0nUqIainMnAJ+r6NAFPakpQMKHke8IE3cZcytT1FZ/D3SXvBDJZAXfOH6Ie/Ejl4Is2RSw5XvtPhawYFQokCFLPwqOhsfYCzvEm9jpStluolkYZVv4VkCuMCfU3WI+qMQ3RWxb9JkBZaetYGCio9wA7aWtrOF47fLBsqIbJCWnRqM+yjxIOPE12s4HEk5VFmXXFBKd0LUG/giF4yCNL7C2Z/8gjZ8mJTNLehiGHmOlg5C2JsbesQ13bGwbb+d8wOO/ltceL0Rsk4r/L2SUgxbd7udlljbO37vw7xagYZ/Kpy3gxfIv8kDOHRcfke9/bbG4lbaShDRFrqBymKFzjS5sxcE5yyMjbQJtJ2TuGB/qks/bhi+6OKCBDktzOHfsIYKpDwUBppS/7PmK02azkHeHriLappIXDEFIuCqM4TsfkpLAPieih9FDiB6zdBp5RZa5Ys9JURht9W9/HQl27OxSEZ7EhMx/7Nmhm9BxfnFuRfmx7hDLjzIuVUSXXUkxCm0LDJFk94K73vYzSgDT6OKh9R7J4WF6k7HeXnvuguRc8s2CUCN1bwW/CesD6w2a9A1gPKTLoaqMzmb0qL9i1VFsDfsq3iDN1zyukkHcYrssNxh/Vtv3JnBGElDx8XbM+iPOgnQ9gfyKTl4VNznI+eF3vzk5hUOAag5IqZs8I4oHygZJbXRolUqTxdb/I8oVelOMQCL1JxSCWDevSantZ0tib2Dbr8NVBsO1oMLWLSxa234EYTCU2UDV8A+i45n0D22ILC5ExLx1/OvMifJETxfxsWJZzywcE43QOA8az9Y+hJKylTGYHB6RfLiWufhBsL0WUvvT7gnTjIyAy7qUJ/xfc48X+he9wRsDL17ZPnZG7PDXmzH6LubE0In0Q9xx/PG48FWSqb2mQbuiPD41wGsMj4kSzC3gxVvCgnSOLvZYKGe2IQxzSxuvYFHiGjwWadkrRYn9QS6cyhHzGbIGDuBeqkKm+cHG7cAkpCrvKC9cwYoyTiEAc05BDHWZ/06yCoOmYCJZ7bAd+mDYRNd7D0bgn5ZDv+DmomnFrnbqgOKYxF1jm6LPvbM6DQK9qGrMIm2pkUIl/CdZeicjwCR5tN9aRZ8bgzeatcMwY0YdxXoyGhf2x8iG9sgc6e73bp0gzdlPqFgNybkV4RmCCvu1TaTGaR5v81Ol7p7V/QG1xk5cBEyBpUARDdOjo01csu9/YT+79YX/kaaMv3xncf6/EJOcm41fCiwS761WszWpFWcQgpQ0RMhNzNPRNGrKMX9pWxaWx0rSbUoYNUR07co85vif2yKQ/+8ZebM0saslgTPkb47yCm2P2POHcTywYJ1Ik4kWOWSYKAn44U98+Nx9e4Q0a30Jfab6iNDodNqf94EYAABAASURBVMwry9h+EIvF9E9FfQp06CXEfT/D3FMvbQDKBsq4YLq0TLkLTiIezMz94Vzaf9SIUwXVnC/PctGLegQ0gj8W+KSPkkfYJeK6MtEp72j6pUI1+GTSBzgP2o1vPpdzzj+3y3Vg/zi2bV5Y+9z2f06TD2h/S09cL+OvzzKP+xiJcMY6fY8edvxrsE9cHl25OMo6PvgjGS9nlvgwhmKQd3TGIniGz3WuniETiNLueOWW2Q59w524tTPfElHp4fYq9lQDlgfQUWXuOn0BzptCVjTaBmJi9OUaeMBWmTIpOjm2iuJteoc3xsGIOAeMY/45Ed+1aMi8Ev/MrXXoYdJ+mxHNmFxv+uxvYI/3hs7ziriu1bycDJCOrj4EfYz5OP5J09BybvTWtFvVWp9zJN9/i/ZHsP0BKGsDQ20D5hqO404oyntimBmlIyQq8wFLuwyK5rxMtT0uKEl7hnB6RMosNHq2VWVyHRFN0wDUH08Yimc/0niwOTc8slHbMhzlVJtcircJG6QDF38PtX+fvPvxR3Wr6YH5QPRkSeh/guCAxp6QvWETG5pbjdaQZrZkCidT3iAH1amQqBR+/CsgshmD7Dsg4BdrDFBxARZmW/VWE40NUfBYn/CgBjF0oHvJG2N0tALxyBZtYp2ldPGSYm/afQvbfaFRZsk6XHmZrGkLq/jUmvXkUjLB6D8EmXZq9lPoDKCDHxiT2FHwvgfNzX4Ym/YAVfPvsQ2YFqfdTQTJ8mVbHtrk/St4kN1lVBaToyuA9J0rSm3ICxUvG5Ybz3KcEIxpmrMIn4zEajWHO4vHThjLXWI2TU86OnKsSgYcKfjgeK6+9EjzkWV9Q8QMGITWMU8a+xDx4S5te6IpfKTCw09fW3bYKA+b2vshbEd29wOd2JsZTYe+tULHtm1yjlNMnhKDRIAU9w7l7h8vxtJv29Xdgd7m18PLGko3/M7BfShZZLS49vEC/qzANv6Dd4W/25w+6EeQ/tC33Nt2b2JnrykjYFDQlRM/UHOPNcoBAsS+4umKtDKNU+QRjfYKGqsHGXV3KdT2NHrbq5Ogh0m9X6j1tkUe4ci47h/x1/kTvRv8ASLCh/3QNnYuCPUYdJgjdmNdOC9hWvXlBCGshGWmn8UIOTBbkDHDoZTdyEYc5PEywrmVFxTLpXL+rcjeZZTb0NHWQnv4U9SQoI08usgQ3yK+RzTqAQqIOSUNJbQ7MAp3hKH8JjsYe25s98o7hO1iNCVYGHedUhAzgk8ictmASOkC2F+SfEnDSWPxCC8b7uhLEWacxMQYi8TEdIBeOB7Jna8NvExe/YmwyE+DL21c/iBH2/ZC7we6sO7cX/2gw2fXyQZ7s82RbQupV8WvrmsiQqwsFhZR2Mc+bNAnfD9U1LeEg0ZnjlgjeTZKFzyRnqC1BI0uOTsa1p4KXWXFzjyEqO9MXIWecomZ2QS2CVn89bdwGAGyzidLxzXGPC3npS35h4w/tI8fT+388UM7U5dfrOuig3tvqM8EuxVj89k/cG7L8g7O53YCy5m288e2nCk/AsvfQdnGRYkv/6L0dw5TukFXVeL0ULLuK7LraOvIANjx3Ll23nI+81Hp5YV1+RHY7BKbsZ6XltK6/aXjSJJVy3x78QHcGog0Fg866KkDUscuCk41xZif16xFqipaoFzxHZ+pqwKr2SXVJHky5G9IQyZaaq4ryKxD1gBkUjcfBqDucmNdwKKtFxmkqyRe6mP8izVajgkbtmdfveRD+9U4IG9clEzsejU/2DwLehXhELSOriAeE+LItJynBHI2FsMeKGwIGGkbfhJafGFC6B2/0mJGXxS9KIs5oaRKYoTIq8sGQQd9duGNiwLPjP2C4dVLG8RJkaUc8VI/FRR5yvDulOfUobxBN2DkXF/GJGBOrKvdGZJoB79su81zLGcXlxNX1uozlxnPz5f2/PyUWI91+4IZ+s8IIEldYLewScJ0b8VeraJB0P8Ys57BU4Ei46NNayOOcKhnr8ySwW6Jcuqjm+6R0S4NVF8gNzAfxnrC+FW9Dr+y3ntozbSmDrHFgvUiyziWaudlGTh7ZgH21uKgFEJu82ZW4fxeQmqk5mKDbDghmTLrFtvpm0bIR2OOBY5zxUAZMr0TLlgk/N9pqiTljqi60V3dgQxGGLV2UDaW4T1mj36oH3c5InBSUYpODa61oIhxA5Wa2Z2iJ/q05zvCGJnCwdDooYfkJClGG4SJuBgP17n/ntm2djJ21zTjOv7tALthxGoOYKwYpFiZ78689yrOAvYu9P6+NZ9NxVh/F+hqqxx/9gDPhRWNzvoBtVLynKnfgc+fJX2jV/iximoLdrZLI883umpBG9HfYjvitdUYYMeOwM55x6lJFwZ20KcxeIuCH5njLVltA3SQwvoRPAEL4NvwDj+IXehBFs4DBKy3yHZqGyA5ID0YNnhQbMNiXpl3pnIQjJmW0Oq1ratZdkqAfwuI78cSlULie9jQMXZHydpkj8HbeJQmUbRvZUFU+oQKn1Jb8CgSC0Toy9oBdFiJDTxocpKEgDRBkqA6II2Kax0Qo9/JkR5JnQMqzoymPcdvRbb6nb5TfWvcSqbF+fPhsbEsleuFHuhV2wgZf6VnWlIqKwqJmpuwN2roEDS4o7UoZGGARG1U4D6mTjWwHZSIlY65DZuJrb6V8gs5jJBQlYE3VI7JMVM38hQzwTS5RjmvWbCT/8cLVXeghjn6Nw3/mmsJFG3fJYRJrITRs/OxQ2GUjEXLoGQoh6MesFQdi9gNQFjXJs0I89ANgaGOT+JNZEZ/CKm0D2RYMcfISLRZ9xCnG5J+oEdieM3psryjmg/Qhu8FM0A2KX1pFhsyrFu+xTt8z5uIMSSHgulURyZzUMnV3xDGyGQN6vtcC2JvsbJhZ74hNAgSy/18ZHzG7A04IGkY+o5FEMzBMNcODIohF4KGrYRM2utjjrfqVkZGv0P05HsmH1TmppgiHojZx2ujEjFnRqRC1icQIJWhh/OY7JvhHocYAbpK+X42hnlvs9eJrHPGh1Ffhn0pv/nBPz82fLEgVFOV1Ym861NoFQ6+kKs/4fTkIx1F/Z3KKTKqjrfdIVZbeIb6bLIsFloxalpbY7EX8VqI38ILyobweInwBUVaLOhZH8ACdfUxQmKc8XmMEWfhmZQr+h8o+iG18QedQSRnWKipf4dne+BgHSQgIU+OgvEJiOP1Aa/tij8iaxl6lMbQiGKCuM1kBdh2bf6DuOLCT2KFtL8R8HvYfmsnH+AaxVobAabojSwoCM+Sd7HSCoxvMSfBynpeeakTfWlDj5Igjlj2VsxDZFNSZ97KdnQKnq4EhOyVmAXTR2PiB0zayQq9ONqp9Gr2BzUTBiZloegG60c7W4TldzJMjY8R6JEq3ahv3VJIb3B1eA+wA58z18yl9hnKFO1NXWOwEjf/hwwD8/8GeTq3lcscXzx7Vfodio5HwGuFf2LJy/nKS6ny65l6cGorF0kbztADH3LBNOjT9/QCbxkfeitlr2X2Q1/2CfSlmCchvSF1/O1V+A9qbcU+rtLflnD7YeJZ4m8KZP0/+8F5TRsSzfkr1xR9L8HaLKuWtrg+aNPeUtSxa3z9R7S1qW1tLKyn5XRuO4iNQVQ2lwTsuxf69aP+xoWJ/GrFHXxv2u6NP9imAleePjyiHBtonEfKWaDlNFPcz4Mrc+84vYyw73FRSjsXHfZr//EDn5R74YIhclxcbEHRJ/tbEvOiO0AvSSwqx+0Z7WWFNi7a4LLCuAj/kWzbtpUTPccnoX7gPIhby4cjba5nimZvim+A0QIbH3BzxXMmymSMFI4xdujjFcxGWrY05Dwz07yxLctu7H1WsL7pO5bEh/j6HB918w3qAJ22ACZMWkzgGZ3q12vWAb5Q12cncrOUUbGpR5yvzXj6W6vO3Q2f0j96aHPqp0Y5u6D/MX/07PzJhtSWz0L7kbXBPh1jSqwMa6OXkauB3/S76Vje26DwxTHcwf6Cp6ayR3QqHX+E8VRHuYjT5rrOfmTvLeeF8+LcziextmU5Nz/gs2eR3XRSX6ulZKFg3olEYkvhUKEs5IT2gxMX1kvzQmDh7FiMGfsMqWGDwOjjlc5c6+KZvSOyt6Bv295KjEY8EmvmMGX4mBvdt6LETfw5JHmHqnr2e5v78r5mru3G5aDP0cF7Yf+4jwQrwvUJjK192JeIafogyX5AKhHYMuywFrSxcJad1lNbzgvxJyoa00hEXRcQ1nvjuVCtI+/clnKdNhOXXxajn6lDXNMLcXUsAeN6JZZjXAiQdr2C2gBpItJE9v3c9gCdYlFVdeI+QUMJfKzvQENSZ8JCzEwNSAuRwUgAbFiFQsB0p7ZaREbWihi53tJ3L1SB5QFLJ94r63LjRQprvTCehFKYs5x8WMNxZHYavSkFazZYwCcqyNNKnUS7TNHdlwQ4xSidEBfXhrlIwkbFkuIxxS8sU/aqPNxXyg0FLdIxYo9l4d4jYOAvXSBLC+Lkb2zAQSwCKbV/R0e/wx8llqBr2CG3/h6KRRR+Jb9n1EnUOyCNCoSJiJBG8KhD34idaJRHfmhEHhLy2Qwyoe8HtYz7vMiPPjI5c2hOSZ2UZtvtl/1GnWOehn2zZdOhBC+HziBVgRqJpujZHp+yWa8cPrfBH2KJoCEIzLa4jY5ZMfSNZW2gSEI/uhwMiQnHQjqTCQ8NKQ8jS5ssW+ymA6rFHLYdcUIu64IiCQkETOh0WZQWR2j8gOkyPm5Cmz+UB7m9v03Mwwb6ux52HYg3xsvxvKOHJP3bH8Cm0RqgYiJmmVdpgAncsWchA8QIZRLaLA7UxhLU7IQ8V1XsUZkzJSuaW1b0YCQDYlx0usFJKHjN8djvpmT5I0w5+2NpjP4mL12hN0ZDz13AIJV9UB6TNkTWS2yQJTnIo6R0J+t08Q72MTWHRIYoieglJ4ufmcas0ffsK8V6Tjs0fpCPVBSC3lNQTZoyFhvCfyfb9UJsY5muOgegYt8cvvUDWFj8ZNFfmRbjRSIv4wzqu/3pegh40chLz/gJcF6C4Cfe+Lj5/KMSkZmI11GIMVRiDtGHiLH2xdUzxzWZSOKbtLxIsZa38FqvOT7pLI9eiUDqD5md3xmxaTVsfJMOoO1TmtKYBambvQEyMSE7hPpUoGkaqsSLKusnOY0mxo2nUtkDDEr5QYd7yNQbGPkbUwdJWpgaIkmc8lHGT5dT5gMEPp0YyztQhqejKahuyfrV38DxV+0nbnz4XVkPvw/XF4gu64fxOyux67AhiskKsgY6e26Cl/IC+cjmxXwBtVRb+VgPTgv0GazBwse4L1dedKzQvZbWke3opCzkBW1Va2NX+K4NPDWMB6sM/7IeKBEgTV9qlMvmDzbSX+zc9Qg4OlsaOjV1WZ6zgdFW432IaphUmrwNtFFvIM2I3ZN+bjCeYy86B+ODAS2U7LMZV+iOnV7VGnFoljs2q4yfCX5lXbzwPjDWA6vHBbaJYGMnQ+BD1hUsTZgOAAAQAElEQVTltq4OpR+uLy/P+YAd9PVA31ouEVjgdhGYUde05w8RdRdYBQUaHvSUWzZqtgHHhITjLmkayzrCMY2vTDTPPfqmH3M6YKlDMfYxZuNp/Zp/F2mcP8YBHjr6ZZxfWPORx7ap073eSYdPHL0ker48t+cnQBysj980wZb9IaysZ65lAE9Thf8r6K5dSzHbKEhK4RcUpiC0ycfhjP+V97Mb83il8YYvGYe/3cJP5f13KOILPj0jv8kiOpYGa2brOyV9p8G+BIL67IXvRf1tjE9PLX8dhzPBdkSbC5ylzyykRgR19bXFN/zbnh83PnQdf6RUwAeUqfaJttvAAokZJcUgGS4xj5y1TKh27N9SEQzsaZMjWsMGLV4ceNkncsGwFMPt9FdYRkAliwmKmYoSWSXx2fNGeCZ4GXg6++EMmEPn0z4vrJtnLsy+JVbP7IErfbW2IKv86eOJC4mJdaGt6GOm1+GysTNeV+J8xZb2Nli/0odjjxZ+FedTPuBjT5sjlptlY6T8zflgrDfOPTHOsdc25MhZB44jdudeCk0mf2Bpi+NNDIkNaphkbhg9c+xl4wuXocI+DbDtjAwr+EUfEqPoMFIjK5cS8ejYrzYuiSg7HZAQaHFUupLBoh2m1Uoc+tCH9qJnOZzfK0K0YgMd6IYMFWxsiShtY54lI9L9YJM6lqMdvZ3ZWdUDw7ZtG+DUwC4+LSdOrGvn45W5eYV2fm7E07YjCDTq2sQWFCbJoRlTaLO3iAQy6W/oylJsJQ7raTxbpRNHG3cMecwnZPkNmZUYCpmbnMY2Wv/pa/jNect6vQaX8T56o3RsygDVOllnLgUFXKJLLIbeC3oDIyZsFOT3VFCBfM6e9A9vLDyILWkTGrva8Vwc5+SVZ8EzuAU+t0ackd0THTDeOsCI2oxVxMnpL2POPnsJz/ZA10KMDOnHdtjlLZkPIOhhmz5Dz6yIzI8wRe4FztADdScQkKgk7WaZfMbT7uj0O1C2sZxTIlATCvcqNusEFvsExZ4cr5Bx6NrqgMz3MFpnrgAkhQGDuid498qR2kcXZhGzEFt20IvNQ30T2UtMkah28IM0BNJ4Y+FNggXskbdFAO6UK/wRcEayf0EthdkRky8LciQq+h6wmA9M+qXPh/ZIwafMmkCadvIkfZmusVxegys2B1zEg+eBNBX2NdJYH+GRaTIgU9ZYiIat1OVHDiLeEJ9BwsVn8mPq06kU9wwRKibWIJWZeiOsLM00pHxopp9szPRLHGaJB+jTaJ3YRIYqZOKg3whgGrvk6USGYH80sLXszTJSUeiA8EedLmbXUHQ2+sWvPVb3mCPxoDTqI0/DTkpg400ocRE3K1g4tNsWGPpl2MOPGCLTR9pJiPUdGQ5MrIREMqEojMMe9LYWytYhueVRgl/IbPLyrMcHVWiTF5ghHzaZ68i5EExMfNZ9H5g070m5vfKHiY5kp0fLDIV6gZl2crRP7qHouy5EDBSDLCoDB9FJOlMZRAY/aqOpj8K8zMBWHknsU6UHcukJtY8wHn6QXC5XHmxgPpjc27aNnl8JKcCXrEM+IPw73j4Y/aizDD/CLq4j6P/dhAzyJKyOkTbmt1dlTW0qw65rFjCht/2vKqKpCV7EoDZxdO/BSIy1ZxR6a77k31tHn34U5YOQMaWvvIRwpiUOW5+3/KaMHypXXko27HV0pMX9ZeTS8hNC9qsD1Ees0SmU44DpWh3wxYU++GDzhSN26OcWH67EHp2MsLea+6nmuFIWYws/g6TSp1xBFzQv/OxrX5gfQFyQIEcM+5hEFjpM9Sov2stiuUJP+I8YH+BlS3Eh8vtA14+QlRIUc514tN/5Ez/wBw8LKNmrxnvFrMsjlBRbjCCTbjxpAexX4v0AFFzNLB0kEaDuy55zcXUukfcFL5AG93Nk9r/5MUsKbDm92gtJLPvEqH+f65+wRT0hLd6n9XGDPg2/b9m7t3zcs14YmP5U1kThQxEzbMIs0atlL2ylsSys0eWNsV7ZY9eXF9adYJOhysiS7xny0ojTdGMLiev865r38pYPVNY3H6n5MD2UtuV9lnXPBosdsiTnS9uO1TmxL9yloGMSRJLtzmWU4DA8xlqsrmq1jb+jABwzDUjNtI2XyxHPsGcuMfz3QJ6evrWvX7+2p69P7enbwOX5qV0Yy8vzNR8axknov5epV9ou3y5c9Dy1b+iq/+XLlya+Un59+jpsak9b4OvXL+3XX/8O/tZ+/QVAfwHyv3o5ANIntl+I0QCx9Gzg0sV+b6xdx8wIx6CYLnn6duNMy2+NRPbGD+quzM+NcVwZwyX/mK4+O8bN369ff2Pc39o3Lncv9st8bWXmj+eE/To/LBB6p1sm6hXKC5eX+PncLsTyGf+ftlj842v7wngzNson+vlKnJUz9jfmADMYY78zmGJQD0hLp7G7WqkVNMWbBPcNZ4gNvvo005FjuBofY+O+Yc/4LKCJpXRrN89ezoKrfiFzpeHG2AJ5wrqlbYwfy5w55i1rUKqyBvtYizC0eyU2l8tTu7AWxm9fXWlpzXN0PZ/bugJLLifkYSw+zS6yUfU1/jMfFy7xjONlxtO647uxTjRcVfnNjNXfntGmPhlF+BbNP4yfTdy067px/WR+2SPpt/BPvQlVlCFSkoyvJta28izoteK26GlnAJi75ZzKPrt846LwOfVhw47oY0rfqVfdQt120bArOmNaeSadm+NjCrCP8hCBaPBFpxQr8jWwLC2XqpbEoFdhs5p/2D4Wsz/1RWFDLC2Xg+vSFnGmJKYnYno6ndsioP3Bw8IzM8/ajsy6TH3jQT81MArofRJG141DasHOMu27BkTfY6odxkOc5YvltLYNBS2vqsfgISSt0Wn9DmxHKHpbdozJRt9tQjmECBfqwLHXNmbqe39Y1idQjFE10aDfhsD5dEJdwzfeoSw9XzxnhGuPxTrmaa7dsVDiyMw2b61Ko4m72hZspCxtjCgwMTxCzO7TxSvCA2hA25D2aEs1xr2hQwvN1X1YdM8wsMdqx999n0E/+I2cmt9h8uvGw3kMXpEiExT/dsIRdHTfMWUs1I/pbrnDHpC3LaBelY3TmexeGz3KRv0djChh7d0UZ2iZpR6+RSZrtiMZtzcZ62FAyHuQRWfwaCQ5DoqHZPuAmlAGBr0hxOLZj3c4GgAkKh0c0tQppl8w6CSqpD5QsnroaJZ1pSFkWAjpCTya1I8KJe5ILPCl2GBOx5iPoXtjLGNjMS7X1Ab5IFLopkw2nBl5GGSbwFYeWLHhqsU+K3/va6eJMWr3EFPZHMbMMaWFLLJkrn+qD/sm8jrnQC3D2LJOBBroMDphEEVZ1GeCdF3P2r8o7P1RxKhvHExt5Cg58OxdvggzhNmGcN9kw2p6I5SWGTsx8BDaw5WGg+qUJcIwt0ZsyQcwR+qtxTVWYUGUDxQeMkWk1GWqcmANYXJctU3ZKBLrEuoHyLxN6Chb2EeEDotCPArKETQi0ykGdimHQaXwLcCeJYJwSWl3jG8gXyCypax91qflxvuuLDjvYIyDBpJ9W9cPYf33sMviuzER8izvoF+S5ilIUgJyJmuiEYv0F35PvmdzjRANlsp14sZHwCOyhpjDXjVciAHodNCneUp8LmUElwnjpzxLW325ERVF+mHlEO/ZPRUW3FhItB3PgnhG+0EYOR+0OSt4MPqy/MqL+PiouOZl0Y8F4QvulRfwvc0XcXXo2D0yvJl5fEtGyBhbfwQPMfhT1hEzxgZIFk0WjhIqfJ727UPANAHa7B+8gLxE8+EQmc205XQDBWroaI8xeumz4epY+DjxJeGV8CGYpOpApw6Yk8YaKEFD4fAD4C/IVLAylvoOMNoOBooEVfLodOiVl2awMNc/As//9few6Z2wIagXviYGTH9KRvRewpM7W52tVoN4JX6vxCslcfSny1k/rKWrH3B8xF4FH7L5gD2W8iPz8rC2XF+urSt2pZ0H51G7roP0jN9MM88gThF8CI/McdWMXa9iad1BoNkDjY/v1/zfbfxNCX8L4BuXA//48rX9w4sCP46pP+Xj+alZ+iH9/HThcoGfirKm4hN96hNdJnm5EbgX+wgOIvQ31tgLsTFO2S98NL7kI3R8qF+en5sfoonTyyWxUC6XIX6o5yP+if75aMWvCzEcuHKhIF7ohxjyDtE4VwccLa7NWBSxCFhjcEcihjxg0H1Fa8RRP53DzJ2+4Kvjtf7KgByztPsrfOPBHPrbOC/M5yVnwoVz7qXd8Ef52w8WWPj4oF31HZNr5Jnx+ZH6bftIJVbpC9tXPqpv+sHkp2SdGasrfl6Q96LIC5VvfIx7yfH07RuXSAPG+TJtaf/r129cEP2jffn1n1wCWYIv/2xfWQvfvn1tT8zLBbvadsyB44XnxZMfRASOWHaCDaAYDmuSGcBHx/XKvCsnrtCxQbyesfGML0/4/PT0G33+1n61b9bfb84xlxMXf2sJGeWEv+njWLV1I6b2RZdQ5Fbo80o87MMYGocvv31pv/79l/b3X39pf/ufv7Rffhn49cuvXDR9HWuKuL5w3rEQMGSqh33Ta9SzflzahzXFAcXYi0J06M4KA+gM+Wrbx771xpnofnadOB9PXMQ9cXF3Ybyh2XvbZdiv2Y9fmYen7EMv5QL3A3P0hfILpRd8XvQJ6X+gJzY7Xggaj2fG6TpyrWUuPF/gPT+/xP439L7+40v7xz9+bf/4+6/E7NdcDH6BzuXZtiauz9l37ufxeCjG31rlw7sYYRnEHFU35vqafXHJhZPr++YaHrOGXKELPDcElw4FFi4g9kuE6siJV6ZoAMbQ6/Yl5IjXsSRj/5a1OPYJK2bumVfWiWcpllQ4ADukwbhxToorJb57IckZeBHszwsx85xwLIkpl2DbD6O8GLsR2xvr/cZ6vOkRfRqrQPo92DH8+Cu9AZ8q6Iy5tzxTjU+N52Lnebau1XwX8jnoPHRiVlVtmXNStba+04WdYo331lpBU1Cai14NWZ6VXgIyF7G7cqFCH7lU2ktk4G/tb8teGNIgkArIqjp9/jE0ZBsxfGUdvVJKG1NMPqSiL9EsGUuht4rFGK2wRacs3ieqGbMNq/EjPvuaWwq5lj9MB2vONSBemuv3ii/64JGjoJdyuSwjXrGBLfsnith4RV+wHYYxeNGk3FKF6MkbJqst1duCH8u6tPMZbOX51BZBvRinJunAFHDytvGnY0cgZUyQ19aJ8oS95XzGDqDOQmhs2juGgXvuop218vDaBp+FigcOZwfEzrdtAwZomtuSzUjdydwc3tpkv4eCyTgaoxq+WtlA2zFF9siQxg8j5OZ3PEyJMwILX2Yb1PSPplAqPmL4qST8UVH4DthRpS1mqSgtIIecMkwegyHXWxjI39upkOAeUkf2e7RE4yC2k/VAsQzQh0eCoK2DmeDVYLbEl7h26mJK4Np0aBYb/91SGUFjDj/KNjdF4W9Zt50AZa14ME8wIYnRrqfsEVGWTY2vkAAAEABJREFUoQFKC4GH1O4JHuZjziz98PJy82CmIXVK2wbuqncKI7E7ywd5ea6izOxd5V3KFUcDvveAKBCPziYvQMueqoopmGAOmBDaUPqOPrAh4yaZ3uiZrAfERMdcxz6gka6oS4wCaiR8KikE4g80rLsH8DFiGvDiZgNteUjcpdUG9EH3TH/bkD6UG0Rk3mb2Gx4yFcWGRk2k5btsxOAQhQPp4hrtj2qKyN+59Ecne/U74qF9zG+eT6wREktKi99pfcf44Tr/HfUiDhticPpSOPwvwfwkgpTOrRNoOU1grttMeU+2YRpGH0VBqk/R8GUgFVagET6AoNyEH0M+OA8YD9Jby4djL2xjWLsU2kyROm2W9FUsiGLv+KA9ojWlvw+acxqMScExatDZ/7z053nG2bP9RpE+5YWOF2M/cq68rIaH3358XHz55afweYHnxfbKi6AvBX68XfLB9NzUF34k3mZfeleO4cF3HsALOB2x8uCnLn/5GPoEfVrgqxuMeCy+IMA/pVyaD/hlrbZ22jekz54XihN2FrH1h61CF5Hmny0W8RV9bZ3XpRUCjuPKPArnM89u6pbyrszv1XgIXpCNSeJG/G476MUpAoQla4UJIW1zcm1XzuerL87E+4qeNvzge2U+XlEKaHcuAuYiJe0v9H054CW86/hYQed1A3Zus3c8gnq9gzE5vsAx6cPEbbOHj7FNOcaGvnq+6GsQ3OjDrw9j6loI+OjNx7TPIcG622SUF4PFqYC+Y8Ux4oPBccRA8MZE/OgRGsLcvgHknnr2A+uAuXP+oGhTHs3Xa3Mdu179SPZD8Tc/vP0A5KPy6Tc+OsFXPviEH6h+nG46jt0LUH3HaNaHfWz7sVhX8hND/BolL8/OKfNzBc98UOXfxOFjX9rLngsf+5fMJ3uIWHvxlA9P/NI/ffnKhcbFy41cDlz4Kf6Fy6wre46xETzCZtf4RMHY/SBaT0tbWfMra39lvyxAf1shM5M+utacz22uEp98oD81fbP96qUQc2fb5dszlytP+c0aP7z97ZWtfOJyxcsN9YQ2b+hlifTZKQ44rfbt3AeOAfAA2YSag8kZyXj0u9CzMWuLOLnXvPjJRz4xtB+Htp5O7dOHD+3zz39uPwf/AQ0+/9x++vy5ffr8U/v86U/t408f2gdw+sDHxYlYLQvnxdj36Yeg+nHrOLwUci08c2nh/Lh+npjDgMsc4+L8XrNnblm++oLr2Ky2EPuT4APk9PHUPp4/tI/+I+D0/QGcz6d2ok25ztmUoTq1WLqx3674cgsa+4IG+MZq8F8h6TPtlMSR5YegqQjjwFJLaLU9411/37iA8ULlK/vAS9Fxnl/Gbylxnl1Ys8b52fNeOuv3yrqbcG+zvm8Z9yuXBi+B9RfmyL08/H7hcvCWNtf/RT3m7JkLhGfoZ2jXjb8F9sTFmGs9ZwZ8256z9r+1r7R9/fpPLs7+2b6k/A36S/vNvSIYxxcuubIe2ccX9P2rkBd8vBJH14jPJ9elvxH0Dbtf2Ptffv2VC0Evfrwo+59cmP29/fqPf7R//vOfXJj9xn57aiMGL4k1k8BTufENuQQrE+0aNeJZn8zBhXG5v/2Nqyf8sE+mCBGe/eTFM935zr+zw9yfwco6WJelicImYukva8B9BKN41tk2m2c7884YveQSN+jEHT9aayynws9qa60pH/ZVtf2PPl6ZkyfW9lcu2Yzlr1wi/gJ+/Rvx4VIxpfEi3t++PrVvxDn7gbWk3pjDb1yuPTfXlBftO4i1F3NfKYW0+/fK+nHNxG98v/LMurJ+Bjjr4D0D16LY1ukTF1NP/lYXsi/ovLLwbwR5BwfPK/y9zhoYMtcRN54JttmfcXtljb8wb+LCWt9hP8RkjO+JsYkLJUDu6YALcXh2vsEz703P+HblfL/qP7htYz2W8Lf2vWQcrtkAGzdw3YCP2R/Y33lpe+G5Ly4pb7H7mn3nxZ17UrxiO3DmoS02eD74jCOUvuaAa/M90TVI0CLm2ltYv8V6cu2LxzWpGJawTeK0kpYHIMnZQhvRWJNirFFtui+W5dyWE6A8c3Zmn1ByiOET6x2rmz+xNzOXc+Gb/g07a1vRW7GzurfOSxuXrEpOJQsfSkfImygXiQGxT5E6I9tLmA7nLeJgmGQkPEdyjj0G7XH2cih0TTjY1kZgpOVl8/Zqo6S1gze6hypbgNruK4uBfm8bRqsCYKb4Cf1eiffvsb/jwaDL+/CnOQpGw/ghEMHaRjOhMuA/poyYAVLWvwCWkUCdXFnqKKZejUmnXvB3UG/5gzx9OxMbwiarTQaRkLOMDRi2b6CKxmMa4uSk5iMj5dTojTkUMsXQvTkn+LOtrcHtrVjUVSslWKoVi3rUu0YQs4SESqrke2a1yARGEKxW2inKzW5K6wi2CYtpRZ+uHKhjYuMkEzhK2wauNDufjuSVs4SoIoLgtDIMjvF0XOnwBYWp4hr898qOVwOK2oPrTPoPgRg2UMxFRaEn37NjG3FpRyBU6DVkROFJ0T7AnMCvCZqQNo1ezDcwKhvuIDZE615/j1L5PT48dY37YTPdQ43tRz7SBEx5wUQN2bdy2DUlvq5HK28wVLBHB68Cu4rIsRTq0/R9HzSmLbZZHylhmobhRx35b6EcPPv7I4hBfZxw/JqIHzkPkUibRrEIrcw4sxkhwtY3efk74v82DkttgDcJE3B4AWTdLOw9MfYg7CT6wdYtD+7xMn2Nb/AtbYvclunn8Du+TZ9Dz4seH97bX0nwJ75eLPgBkBcBXhosfVEeHzGzT142fZG9YcMXktt2KYBfvkRrL3aRs90LIe2Iiy8l8NXNX4/BJz7fN4fnw76xkwr6CHjEpa/whDQbiWLqdmoTMKtWPq7APAcTy/CrjX1YbfWBvy75vz6cz6Nc4S21ttYKt5wRoI9MG+rorm2JzT62h2OhPTFlMRNx+OTyaPNF7MIL2QVajJfoKx9JyBA/hNFijugxST26NH7GMnOC7gsvjOprKzZ4GU1sibkvvc+8ZD7zIip86b2/jH7jIwXwMfMU+HI6kBdwXpCji77z6PoVm1MZFx8KzlX6xZcxpud24cJh74eX/Sdg/+pkLGQj1p24iWpMKtyRXhnrKx2JcAhw3luYk+pLG5d3S1vZC85LylpaUfdD52jLCGKOcL4242Ls/IgbY/6Wjw3jcuHyYvtAuGwxZEw31rp++wLOQwlzTAK+xS+zwveRrNFypa/r6Ms5ABdsiMSJ+Rrl+EC5cknyDM+9pF8B/Q6ZK5cpV17Kn9uLF6bskRcwXt5f6EewANnfhR8jFgvrm1hQJ8UnnMb1G8AWHzPaGP48jwsh/60n/Hxh3C98dFzi74WLrwvtL6xJxrP5NMuxzx3rjY/0K768ghtHGyDg2ceUL9i68tHyPMfpWL8x3qwxPo5G+TXz8MzlgXOkjucNlqb/Fm/iDivt9GELU8BaYg93wMALINLcrrZJ3/D9Gfhhbby3flDkIuXUPn761D5z2fP557+0P//8c/vzXz63TwLep0+f28efPrWfPn4alzBcxpzPp7aciXX2fdkFMb4x98SNsTyzh7Z19vT8jQ+/b/krZ37AOm7bnzkDnE/frQlg/O2s5XVZxk+zvfjh0ucT/X7SP/z4zKVU8BP+ffop/pz0hf3R5rgJC9PO2uD858BiXTo/r1waWzKnCrB/dZqINffUBy4THN9ffv7c/vpf/9H+6z/+s/31P/+z/Ux/nz59YFsVlzzf2q+//qP9j//x/7T/6//8v9r/8z/+7/bL37j8eAAXIn/7pf1tAxcBf/vll/Z3Af0rFwG/Hi4FvCz4FVl/4+jXX/3rdX9rX778PZeFz3wYuxec606I/Q0Cx6qvHxKTz2POPv+JS7rP7cPHjztOxM1Ls7NzxQXfWSwnzo0l0Jbj9h9wXdfBL+NHzAwP3RHOhTk+tRPzoL1gxtqzphfR49w5LchwKffTTz+1P/3pT+3jh5+I6akttNXSWYZFqIud2rJGPONudBIwO44v8w+N4Ei0R441awxcu16EuU+8WLxwrg88MS8X8MSF04WLJ2jW1YvwvEDf/aiNAL770IumrE8vYIGXTp7dF86AsTeuw9fp09jzeIpf8duSZ9WNd/sXzo8r+/qJi80nLp6D3761r99+a0+UT5Y8Zy7uA5B+kL8gry8+a/K84hx+Yu88cWn6xNyLr5ReaLtvfuOyTt4FXX97KGAdOy4vXl/wZ5TX9sKllLhQBuioF/CMMpae6/tYHA9gkxD/V8b+MvHKnr6Nsw37ytvf/uwjntp6Zr9fsfvMOJ+J5xMXjxfoXHBzeeVfsXzS/6/E5MsRX7ik5NnLOJ3Xp8wrczr9vVI+04fwGWsZMK+2XWg/QpkL8uO94JlnCOCsjW374Hn8FX+EF5lefPobcQO/ckmKP/oIvuLnV3yOLJd3Gz3OrwvPh+tYtkTMZ3R+27xXc09Zz4HG0mebtNZ6Y0NRsgfIs7aJ95X3ROfhbkixakstEpxjxJ416Bl5zd584Zlz47korqGdE20c4TNkrGOfEK3pW+kIqLb94YxkV94EtrV/dS2DF55b0ecZ9kI8Y3tT20qG5LACeYc639rnVmvX9cD2f4Xh2MgZfVKbH4glW5reBg0jBDHCsMMMCKrBfKUU4bFJsoFTIs+4wz/oqSNoQuCGzzQSmElQUYOC/s3vuPtx5x2oTe3AeiDx0353HBqxTI2ccZJDzxSdQWt+QwKGIOI5dOt3c/SR3XSohezw7qg8+JoGsRWBlJEmTpT3zqmMVMi8RVqwTVNIM2X2unZk7lDYHrvZ5MoDpOhZqgfGBnkhjP6vJ1HB55pYKb3JH2Vxq18MaaA5n9ghtYZRRBuDTjsZSbm1Lay98ZGzog+W4kEKUKhakROdErRqEM0/7CsOzysvkqwp5m1s1hv1a/OlTDyzwZ45yK4c1inddG5CDodXNqLrWFsCE4xRSnSzA6y/Bc24o0tQzJntUMSMfKYhUAhtYAC0yaeYshbividoMymWGHSG/QhMIjGsbvSwDVsG8RtUhw2syN9gO7Fvgrmy/4DsZnCRux+29I1MTMAf5X8/pwuG+voGv2+v0n//faHfaa3ovyOgM7At7njr272O6PtJ5fdb3uXeOAM35NFlzLHBamYtJWd9U+ZspbSNReo6pwEZfJp1eQERhUUbXSJPddBUf5SK+R972H0GZpy0c+UlzJcS948vBQF7yb1l24295FrJQwyF+7PgvgdvvNzkoZmPxCsP2IEre/HKx6EXNj4cn7HlS2heAnixyH7lZSTj0nYG43Bu7FMHx4h6PaxG+/dCyBc/7Qhf7MZLynN78sUJ5KeF9PHES8uT5dNXLi4GfCkR46VK3lM+GuSJvHApj579+IKp/4kFY0g8iNuN8Ro7ZfTjKy88X/7+a/s7yEcMHyv/4KPFFyX9uhCPV/SY1YwvL6FclBgTXwR9MbwZA9cDQyckyBEP62DEGAnsJK7EdkiQvqAAABAASURBVHvReIVnu7Fx7jZsFz+v+Gr7DbkrPlw5G6/Q1l8tmcPI0qkxvlHqp+en9MB1vNDSdsOG0MYV29Je9L3Ct4w8PjMMBpCckTGnvCQwgozrFTvKOoYrPgxcxscIL/PPvNTvF3zIDitbXhuRUlt0gF36IIU5s2L9L3xMjWdQtWVdOBJZV5YrZQeclaRWyLb9z2vsub6v9O/86ZM/YX7iJ9H+9PWSD5FvvNA+81waeOHjyZfAGzFOHHDMMQ+zXMhC7N6HoJVYJe78lHjMIbaYX9fehVhcoF/mZY59eoHq5ZP+uPZtV+6FjzDpK/LP6D1TXlmzVy5rNn9wBw94ZDDWEx/vn7kc+PT5U/Oi4OOHj+3MB+96WniUV04Khs68v7Tr8wtzMz84+CDw4+qJjxVf9v3w/vLL35q/3fAr6//XL7/yMf6l+ZP9/LYT8vr8wjxv07PW0hYuQYR+WHezF1kxGUXvPp+k4zCOOM+uVxFb8BI3yoyLUv6FdwLLF8Z+89xNo2Ou5vz7Yf6BD/0PXFB84OP/dDozbt9NelvnWjnB/zA/4C0/Qnt5s+F0Hv5v/hnfF+J94YPuwvnhJURjbxDmxHKBWKbtM+M+L8u4LF6XtmLrvJzbclrHpRK+fcS3T/tFzRm++Eh5Aks7IX/CzrosvFctDfONkDX/lDEcRNM/sayV/pZ1aQt+FAo1FbIMkSfsyPdWtC+18u42Qb2q0ANn9cGJNvs/Le18PuHTRy4wwKe5lvD/fPrY/KhzHzzzAf/bP//Z/jF/2+XrP39rR3yh7ctv/2zK/JO2f1L/J/UAOu2z/Prln+3Lr/9sv2Dr11/+kcslL5i+wP/KB6jz7xpp/HENLfi5LOd2Nq7gkz5yQfcZfDLGAv7H4GM7sx5cEyfGtQSM9wxWQLwLLBvgG5usa9cacV2I15k+PzL+j6yjT8BYnBKzU2Kyrif8ObHv/tQ+c3H417/+B5dRn9qJvs/Lua3LknXDEEicEaztG/snZybr6pWzlmODtwyane85P/EFZ5TzUsZz6utvX9mP7Mm//Xq4ePsF+pfmb9l8Yb8q429pfePcfebs8Ixzj8v3I/9XZP7O8+yLl3FcyvmbOiJ12nz+/cYFwTefm1xGDBtPTf2vv3EW0PZEWy5x9jMSR3tlrOfTqZ0/fGif/vQTl3PGRPxH+/ln4/Kn9unjT+0j83NmH3pBN+bmzJpcJ3pbiH3Vyhou0Bp5c4lb0lPO83EuXMd7CnE0plfimnMyZ9wL55y4UALOLvdyYgOd9w0uavKuwHgc08A3LmqB7x8T46y+5K8YXohpwCVVSmJgv3d/XsbleXy4cOaKK+UG6xOcMVfOuIAxXFkLGQdr5MoazFkE/UrbK6XPfstXxpn+4N04GzPmWV5SYh8/nznHfPY84+Oz31i8E+Z9jT4zJp57ubSzZKy+3+QCC7+cf/GVdy8v38Rv0jwz86xifV3ww3cUbspa/rB2CzhpFYaZVGcOpSf0mxWv7zfG5rP55tnu5CJZzj/7TlOyPHc2XImR470xzkfciPERPOumjL0W36uVNdVbw35zQdGAK1lPw/4136TjffCay1TfC8WVfhFshVNBK7QPCbOHWqvzaYmw4/pdTK1hbuSxHbIgRcNWByWB6wWm4l74VvaKj69cYlq+QN+yQVxAWTBM2Fa+QgdMQBYVdrBAbsgpkjr9JVGj75nX9GpwYJoIDOwhHJpWUni2HzDYWoEZWUthy2YCmjZSTBREgBiBGELSAMnImA2rcEjWO+UR8gIymtAmOeTglrWcA5m68RCZP8R8C75RCVg5WbzEb5Thbq2zjNIhs0cxWGogSEovKcdCpHPtu0lApFUDxeItZl+Ej5YfHS7aFzb5BWTBcgBcOQBubIL94MAmK4Mx0jP0LS+3cELPPili96FEJsxGzxDMRSN+AXSHtScPLnyaaV+DxigfS36kAMf5gm8eWC/4KXKg4veFA+qZw8rD5crGu/tpnI6wV3vfYB2vEqdDufk6mg85gmlDNuVWr9SGoDxnnpoxyfioh4aHpNJFHKrc86CJcBGwpGjaEfYlNv7WZgmc3x08BJtQVtBu0gcg2ZwR5BvYrePLaJPzFrYcebMeHfnWGZ/FNsY35VZVpO3jUlcMzmgjv8kbKHwt5Iv4+KHQEy84fUGpgynnWA5o0AH6bcMN+c2Rd0pZ7fDH+gbX5h/BjRjfXH9i7hF2DqpYIh3M30kOj8jQ7hofGPGEhS6iElApqO5pDL8Roh1OS4WR66ecBsMme1K/uHzxp14XzvO8KLp/djyPnwCxl/KSgawP25z3jAdXseeZNzDs4j1tGbvj94ygnyu86zzrctbQ33ausMkzhM3PVMjGnoDLIGplT3RoMcdjfy98EPtMyp7PvuflZV6o5EWDFy3Lp9+emh+h40WUCx9ehp++fM2L6RMvpb7IpQ3aF1jhBZIvff51DH8KeDUOjMGx3CwJwI2z6JWx+GGbl2Vs/p0X4V99Qf6fvFgLX5i5GHrmRdEzdei3/PQpvvOC5cvThfKVWGF2zK7EhGO1nxt93Tj3rsGVlxYxXlauifU1z2ztCufV0g+BK7Zv6h3m5aZO6jzrmaNX4Mc04W+EnY/KygeI+61g/AFEvjNHke0F1cd6xGhRo5i51PfABZiu7lvDtXbjIt8x7HPM/F65zLhy7ruWhO0jJvdYyLs5ZmJ4ddzo5NmWZ9xzU++IZ9bPFTzz4eLLq3BeAl5YfemPvvvAeWDur64DbPsssj/xOgbAGIkCMVv4iDutp+bHSsAHzOnjmQ8dwMfheTmPD3lklm2do00giYN7n1jQzw27V+YrY6HPzB0+bPO17SNVo0hW9E8xUh9FKVBMCeei7Z2X2+XMR619r7T2A9RXdqiS4wvx5CWg2e9Nn/Dlil/GzznyJ9fuhx2s62djJpjQGzoscGzpQ7HGlrYuA4UvfqzrYi/82AADN1r+oK8NcYV+dS4oOYxofo3pK2vGjxfXiHt1gIs3jCz0cT6t+cD/6DzwYf7RD0qQD/11Ye1XO5+XNvgfKc/t7Fydzu3jh3M7UYqVUjlCSb+sV3x55oPowjkyLn2/Zp3RLTYbU1oZ75nxLuvSFvpY+Fg5n9ZhEx8+sT4+cznhxYS/QfMzFwP+ZtGnz5/bp8+f+TDm4/gTJTL+do0+nrygcO4af/KKc0u/V88s1ntK4896ydwRr1vmgngxd2Pt3Hg61vDvtDQ/sP3Y9hLqI3195OP7E+Udn5vtZ3xeWDNZqayFF54fAfvTOTI2p9O5feaC5S9//nP761//2v76X39tf4b2Qz/46af2CfhbMBv+9KYePhcDP/30p7bpfP7Tn9p/YOdn8PkzlwWfaKOfXBRw+aTfH84fE9tiLcVH4pB97zmCvzfPiMSD+Wv+YY0zm1LO21aWaxAb2lkY1MIFTwFLL8rkxz66N2J6Yw36jBPGPHZ6Yw0sLTqsgdMifWZtre2ctXBqy7q0da1WolNWoRNts0fgYIeDGPNWE0vrrPFCr+GzT35H5qVynvU8M/1rlZdv39rl22/twqWce/WFs8/fevF7IP6yz93jiRUx82wTV/Sf3+Dbob49k6+eWdpA13PB357zjAhYG1djT9wbf/TVcbv/PrD+P7AnP//0ibX+uflbZX9xD3z63LycPnFB7aXamTU1cGrrCRDLPKcotVfV2XM1QmAcDBR9jXX/0m70rw85KzJfPjuuzbPK54A+B0/PLRcdueT4rT154Q1+45n+lYtGLyJTQv/Gpa//EPwTlx0DX7kQEup9Q3fgG/rG4cpFjz8oiB/4cOX8SLz5IYDfLzf2q3PwAOJp25XYCYZEKkfIWGcJp7GbUyRzTUOgQ/59gm/f+hR4btCPa0YfxvmAGuEkqKwz1mgB1up5PXGpPLC9pymDNOnGUrrxrnNtr4zNb8yr55HgnLgA36/u8f3WLp6f9O0YA+fJs8pSHOL0QnzcX5b+8Gr46QFI14xfd9uIjIwdRkNsjDstBVi3ON6Mu3u6YWuTPZaP9qn1lt6gRmldTCXPw4AzYrLcnndMpvrEsFq5kd9gWEYyUpQkXMYk+YG3kXATFzuWMDwCtceEAinmtwbrDmmUG/dQ3o0TJyokW+/yHfXOWAaoJG2dFMKPqDQN3p1GbOdLpxJidjgZ6oVNttM7AfNHCRnSaIXoUALH8RdGicYyqAGqvciMOpvH2N6kAYFAmwTfeEMlxVN4NxbxzUXMor5u/xcO314U2HDXCHXPFJg1SLZXurNv+xqH2yvkS/ibO9PrZpgqfmNDfRb6Cw/Aiy9pbMZvfKTkQ4kXmPz6IYeeHy7PPCyfObSfObCe8d+fVj+7iT0oUl7zwpENy+HlZsxBxkb2YHHMHnIv6PoQOeIC74pt4cXNBXsXHkbCDxfH9EKsPCj/P87ehb1tJFnTjCeQAESzVC539+zO/v/ftjPndNfFLpUskQTx7PtGAhTlcvU5szI+5C0yMiIy8kpKvmI3cWFxXZB74dPOM/Rn6Dte44we+8RyUj5kKLm0/Ttcyk72xQr/HQu893gPNVRZuOyH5W6hHpAatQxdJbw2WvOqPbOuNZk4oazV56RpEwGkeusrSHtie1d9+LmYEi96Qv1tMcQGKzZRzmKEqMVCmRDOvt6hL3dZh07iWxpoE5RSpM3uuDHryXpLCaQr8KqnXrAgLF5FzGv4BiR5pIK4niI3o1CvjcI40ZsYiQpj5DCAjFYbJNIu9DChNMq1fd2h8imP/efGb6gck9UVTIp7qC0rHwpDgt4hJDC73fBv0PvWPqo/FMwYW1morCffQjHcXl0MZ4BCvayzwYXoBiojQpeF+Mah25GZKUB+C+wjnX7iGBRnxsRJMO49KDlmHOO1ELMAe+h1LnDs+6mXh98TlykX/LAaVxnAU1KUTDYCEihHBdqdDB5i25u+GQUbtZmDy7Rt+B44jLnxm9jYibnN4QbPTZ84siE8uvk7HuLhcKy/r/H46VN9cvoTnxA++usGHJAO20bROm0ao7Uxko26zqEEylXjsCQ3Fci2YUjiQN8S1G2ZteHxU+yWjU8YKTeEtrEBGht5ImmHvAEOcf+TwQY+Q9qpdGKzhN6zoJ6bVtvIbDGYHuE3tEh45UhbhsgwNOKEmUNkxaFJseXT75EZEVma3feJeRZVXetDk2SIIB1bfKA6TyBwVPsD/JWB8oE2hyRNmKTvoQ5DJhJk3PIHRNmetMR2SPeAVniGTCUhNwgruEV2+e2r8tltXvewctJvmfcvbiqBG+m+3pxvn8KtzOP66+ocyfizzl636rF2uE7suBT/hQPRCziFPu8YEI4HceKwZN0rji/v3uby7iLuNhej34hPjPjQ7sfHh2N4gD4cPsTEIeeBw/MEZsHFwtzmaK1F9Xu+2UZbOJ98C8wa1U/S0k6zvWwxw0c0875BMhbMH1srv9bqux41T23zjna3TCkG+nxmXM5cghwYex6s1cMx+ciYOz4+hhcTax+EAAAQAElEQVQVPzEexd8ITXuBYfkHLg7UVx62m/DTT9463ZY6zFenlsg3oQvtTs4N8HgABw/44BZiywdsKc3M/DBPE/PGGI16DR1F/rv2erP9Tb9q6554e1vf9Waap/CQWv1Fn01zi6QN0RJLEZduKJu3aPSH4z7RxbADugFITxNEefcHl+mRSOpKM9BHY4zIf0Oa/hZDpPzEEPWT9Q44bRGCGnuUQ1bTuC9UpqQ/5qtHyYkO82Q7c4zoOWPPuc3YVhy2kDh0tu265eWBvlT7Lcali2QiwUx9fV9f+PTpp/g70Dc+4EsF+tW+PR655CKubx0qNM3lUOUTh94y6zxYjt89/vQxPoJH4vqj7Tj3H6RlbZlFm7AjFqFzHbcXLiycDy7sG7u8FGgIUGOMMXBlFl1VStNQFTV8sPPA9JiF+oO89O1I/2QZF4vKA93PzlHLSyxcHp/c37Ivlp1ko3W0rbDukLYCkIO3qaQzCgN9OCTtEVKQ0lM2btDfmmsGNjaeY4ZpbX7AXw/02wS8CJtJl+8+TDE/PBQOjBcvEbXTAVs91FhijdW+G7StFzEfuYj59Pef4tP/+Fv8/X/84xv8LSz7yNiX1jqP1qdf6gKHuo8fH+tSx346HA9R/eS8h3wNPxKJgYbc1jBs2c8Mp/CnoeOsrjsGxtiQ4QVkEk/qDZnV15mNvhqjxmBLQmhpYwKtzdGmObTLNI11Ad/Th/BXBCfGtrab/RVA4nt4mB5CzK2FY34kLGTGWG1kOHflSF+JgTT9kZQNmdWHZFFIR4Y/7u17n5sSqB+WJvQ8nd+Qb6H8KMgdQ6Ib5bRBViQvnvCnh8XNJO2+CyptqRI4dq/47ZX18gbs7zjotSAfMsrWyNDGFq1NgHASc8WTRtWhlIhtPMBngbdw3BUYe/1S8CVe+dCl9pqcP1/ZZy6Ml7rYsR7jxjG6sPes0HWfvavjWH5ihfcVWtcsAhulZTb0ykJMHQXRd496v8swQTUDy4TxfkPTY2/vQYNgbwJs3wrYYb6Dfga0ya2e/JlfSlZD5xmExhNuZ8S8Ki3Qcaz8DjTU07CEhjcS8CYuE2L9qbS2oAu3Q+LCCceDQE1y1WgnjUAZQc9lYaxBNLSG02YYjsR3DEke6NrT0HfiSd6fEeUX1Kiqe+t/HUrZ60SskNklAGdAM9L9cboQPQ8rUK5jnNnU+Smumzgd7MxFhpcXK5cOdRCvwzgXAaSXAp8g43xO2AUXisJLbQpPTOgnJ3T4Gi7QLth2Wa0nnx5W/sbvTJ3z6eX2lbByYhy4Fkn7ACdwoVyrb7a+oq4yLoRvgDcXMD1N/AIYDAuXHBfCEwPqxOGthws3qeewrLcHrbru/Iibf2GwLwyeaguZLixaHgz7ZcrpdplSG2fauNBGgToXwSa6QuMCu8vTvOuWXtl8eyF00xcZygcNBe2WLIQX+NWBVLvuumKjBTlXYNixoFtHyUw9ZfQ2WRu8yX+h36CTB/xtp2Ol/gbs7+R3G5CmoV8LeNTWL30ScPTuPqdfZvlzvRK/7EW8iftQN67XGthX+BXQ44os1Z7l5NPKVodKxszTNpSXrQxNb1jov1VcL+ixRNmX+MoOozgwbJRsyNzGb9Z4vo3H4CeHEptYf7IH79/F7S1LmkIyfgEcxmoj7vhjF/L63GX8W1DP8g3WFyWbLaUv291Amof2Nj7N+iPpIXobphM9qZdJPkCu2zvNp27l9ThvnitTbwW8elvMHFv8jd7qZJrxHpX5nRd2palbwZvHkCWzXcb7cMgYCtAM4L/5KPW3pOaJ+/yaW/C7lfGp3znfCN2s0/LeEt3v8STSLrIXxy/+ulgXP+xGu+d+H0fB/mCrgb4g2PQ0kcbZPPhJ0TTOtQE7eKhkEzqz+ZznicMrIGxzi4lPbw9sSDuO4aHADeqRzeOPbizZ+P8EHv17G+LHxzg+HuuCaIKH/NxsV7uJYWmfIVICl56M9V2fpNOSkreLnjEa9CPrXt/sjPg4cAPJDq8ZirHFLNDBDaW0s3XATN7cJjaVh77ZRUfl91PMCb0nDil1MN5knWZsIs8dtJPGZzYVY7fLLM9pjsOGmXCG12x+azHW+EhkBcTHhnyzoD6b2YN0HpQF9Uz3ze4UE3K0eWYjN9JdI503VJjDGGWXEf450QYhfMcN3b4t7NfaAA8ZVKbuQEA8O5I+yBwjxzt+8FD2sT2E4YRM4oFQWz1w+J/QUT+ZCWflp06buwxzm6g3l421pajDTh0sppBOFJ20rdcbp1b15mmucCQ0z3Buc9jmhC3kdaDfOj7EgQuHgxcQ5E3zFPZ3w84pMjedI4Y0HqQJRzCAcUtjjiETmqGXEy+7wWO0v3dMY7TW/gzoW+750owxQieUpTC3ypu3fMdBYUs3eOSY4b8rY104/zku6LzbA1k0Xm1s0eA54UMP92MSP/JQfvzxMR4FF7Ee/hyfR8biER/vtnuI4gGf0hV73BrZIspiNHMMZZNeG+/1j9jetg51GXyMOkB+YGx5MKv+mGNSRvplBmObY8SWY47dzpGyfwdmvkrf9GZOMO48aWihcuVmt91fDMd2iBEfEYMh7bXy24e66Dse0XnaZECOBg+R2UoeeV+ZUy/7us6eqe9PzuwXz+E+8sRe81K4hHRvH4SxsuzCw2iIoXjKW7u1uWGLKRr9Nc2HmBhHbZpDJLKMXAQmdmn4XCYaDh2wgZvPlfbWuLIXu7Bvdr9b4IB2YQ98MR+5L1y0Sm29vV8rlGeh+3xDnpkD9UHf4WLgQH/NyLbjQNx5yG8ezZRVepqij3vDKWbS80xYwB9HgPwoHkgfDKiC7euz6tkoz7FFjhk3upQ6IU+ywIAG5MHEJ6w/ZEbWfGW4AbsNxS9DG6c08JW/l0HzNEf1b0Muy4pbvP0MipChLB6kdyBZ0XR/2zt1CxN6IO1IWyNxYZvyKRnIKx6GG5phy2jaHf3nCX+Y5ngQ2Pphg/Ol69GBfKF9tb3hRD88AP34eHyMH7nA+enjT7dvcf3jH/+IHfXNrr/9LX7628d4dE1+PNZa/Ej4yNr8E3B+OP5IPqixiwyO70kZwSiQGdHDPbH78hoPjAsysC32nUbCDvu3I+krMGZoJ+0yZNYamPZF6/Qzcf1N/d7ApY46bnBuP6Krc1ddYBEvHT489ssr9h1Vjg8fwcMj+gjiB3D8cIjDw7Fji0v3gbIPrBsdD6H9G31y6z/kbcjX2jZmtQ3wG4cd8t1wPFC/Y6Lf2jubDOg9gmRIAhxj2IE/DmneZhv9m3mgYfM2tij7zz2cCecaZ1PNIxPxSdmmFrY50+48jYzJOeYGoD8wttX1uNnq0bXg00c+HPgUHw2FH9ZxGXh8fGSORAfnJuomfee4s989ky7MMaLmP86ll8vC56AL2zfGBU/wg1q8r7WFc2/rfnXhPHxmbpKH46nWNOf0bwAz6lpKcP8M9wmkcf/L3nlhrlu/C3hQvgrWUR631gUOfjBTPmj29iHgoZw8IiXjN+H9XQYM+gM5iqJ5PabIJ14HUxaRaoy0JQXiiA8Rzy1OiXHpMSUl/78flp+3uiiARqRlTrA92rJQThc45FawBXZgx4prBthD4hTwQClPgMzrN1DnJA+iuwfJ6Cgvei5ciNQnd6/PcRL1Cd45/CrkWgealQM0oHNqovGgw0XHwkVHBxc/XN70S5Vz/ZHKHn8Nby9P0Pq1SfkJL09OOGDR7CG8Xmj35FcucWovKk46NJPadZOhNhvI0Cc85FGOAm1Sv/i9GH8NLzjU6eWVNPz6J5XP3KK+bDD+HF54WfaG53h+Ru6Xr/GyyXKm/sJF0oqT774y2JdYsxwTmcou2vMe0NRgwPYrWLayunDjFndhw2LeyqCgN+hX+tNZCL6V6C9THXQvzs3DYIG3bZYdX5RXnc9xxh47LPeGGPFg3GJsjYnoAxPKDzGzSZzYaLSxsSh0rS7IIf0blvpaohPGhX44gUv1CTYlbr92kL63f/XBC37AhR56erH4in/4awNiIa7frScvZk6458qwQDl06pIQR0uVrg03t9t1kYP9Vi4Sd1Bxo6K+BlRRoJ/sfKp/4CsfGuGBNzTWJUETpHlr6j6Ogg1PlE3SiZ8yKWiBti5U8Vtj5MCTBHmWQERsb9P8W9Kid5de0cc3jfHYbNRrTxAm8wAB+VmyDCTSPMIBfkNmVekvMupBJkPKhsxa2EYWLBd2647kDdS3juG3oDGKIOCJb3+0FwrZgmqXftJIW/AlB9FlM0fA1Mw/g/rZLUFsexAKMamS2H+4odkPOUa2jJaW6bOE0oObkfZ4cYjeJoGPsqMCXYSjMBYdj2IhvqN8RWJAk7SfMTTHTKvFvA7bbCpqA8MmxYPWgQ1RxyEmFvaJBb8hK5VpPwsjMt/QMsbCFOM0MR5bzG3uoK6bS3lM5BmObCTmeYo2t6jNbMIzUANl9HPnJMeDY/dq5wBDdROOW+fcHVfmhwJjXS5BHyQ8c0xkmJBHzHFAlwdQnyITtmnsG0rDaQ7TM+E8TVHyjQ2VByTj6SISKasjKdHtcfMyZit7TmxqDhx8H+AvxjaF5ZkbH6oP8BKJjM0NKmUj8SGTbqeQMIDl5BAdIluGtmpjt1vDdk0bImPFCXNo1A/ooSXe0L+1Fq3NHfMcU6ERkj8D2wcjNCO06lHt5sbHdnOE5xhtJPwuBsoHKtwjy2Nv72zQ0B5ho62kzTbP0cYZWTpm0jP2m9Gr4yEMJ9KioWObqWPdkXBuMbFRnsFh81njU9HPMbc5RmnnMcpG5HupY7/8FfR3eR0dC4Vjbf4f2bSK49HNKxt/xwwXIPNEO9MYMxixlcjEMQSB/qxP1jisNX/pB+ua8xf8CIeADheIRsWxtZjnjgM+VLCtHY/HOBi3bPPTCfp2D/i0EctrL8KGXAXybUcnIRo1Pqhne21s9EULfdWDlJCuoHylD+sCc8s1LuyhFy4JAGNvH4d9TV0pW2s6JUbN/uhTOEhP8LYd83bEgJUY5477bivswgNpfxC8aAdkVKfMktV6ncD3EJljNGzY7TGFeo34wEB9KZgpkQ35mP9XZK+2jAvav6KfedLeYD4Jy3Z4GXPhgxhxJbzSn3QmVDyZvlDoWrawDhnVLpkV2sbCfGVY8121TyltveUtUWX6DXuTVVS5O/8rvOW6Y0B3LEzb2kmdR2wxYIuBvh2y0ZUiJSJuvSGkvYe51T76eJCqvTB7nxf2PO4/z+yJFtLmr8pFH+31tXvia3u6h2MoS40TxosH5Jlw5rLsHcwDfa3Y1h3Gut/KaPMck6Af2zRHa2KMpPNRV5EL6dsM+nokzByjEc9sYXpouYUt+vjI6PJikqB2khZDpxupW6DdkXzrlI7GsavxRnxqLSbmnyMH/aPjEj1m5QQjdR1LCd0NrbeF6cplVvzQfW2h/IAS+jn4oVooY8sWff5H9uxyKrJ9tUCrb9gn4sx+tvpO/4KHnT2OGeM8xYH5taCcyDyT10BS9o/I5gAAEABJREFUnsFPNc34wNcW+Jz4gPXCobrjEhcuBPX5C2eHHSfyhD7ir1V77nj2Nwk4Y5jf6anLODF+ZYzVek5z9agPkZoTBnQDykwWjo4sK3CfzIXjQl2x4p8FdVR/ge1uR1uUGWAwYKQhs/yc5J+fJIt+DpA34Fv0URPY3TlETCP9PIspTO+2034T+e0dJnyWvsK2M/nzPDOvd4xtRL0hkguYccc0hmvITNlO26g7FWjzACo+xYH1bhZzi3F8j0x8eYeq7djztnCEsEB7U4P3DtaUBqZG3jR3mfZwJk2bDUy0ayimhq7THI7tuuRjjfyR9dIP6LwU/Kkufj6Ff+uqLoYeXT8/ROnRxmggW9JTzH+MBc/XZ+cZQb8vQD9n4kQb9POtHoZ0+KpPQHPh7HlinrpwNndM9blz5bzHSoR/XDfIiyrlW30SxemLF69h48/I9MxY52/kUKaO1+jflj8T3oE5sX4FmnPrybsHYZ6y0O66+alr5C7HlTzT7meNm8+xaqVpQKWFCVaUwKTJxUJX7ABKcXLIX8BaA4J8NNvjWrQMS2dnAQUxHG+endaQQyAGXOCxMNhPxPvt2ykMHdDi9MoBmHJpOi71d4MW22Rw9nbhBZ9aIA2hv8BPY64lpzJDwyaip21/B/nUWaFfDG986SDqojhyvz3kkrXXNcQ8VUwbhtYnlO52OJYPedqmsMcNsXwF33tpt0KGtiwSeX0LC8jrbZoA1iPA4+qtlJZfpSsstZm60t86w45u41Os2LAcCLvo7PJZqYcLdH7ETQsMwrOGG08vld4GAn1V9bUxrbsTsjayqc+YLZJBb1xYJIoPg1LeAsZmowJt2C6TrgvXiqNfzmcu1ZZqv4go300qTyx3M3mV86J53jyIZFtXBsXCovMKr1cuq1657Kpv95B3ASfLWZxonUk0o81TTC5m+807i29jMg02B8GPMmu7Bd13lH/dpc/nS3Scov8RPC55WLy8JBNe9nx9eY6vLGriuX4H+Clevm7ggrFfrJ0ZL+fel8gY9CdeiRT9GTKRSkWXojm5wDK5OMmUDbfLuH4LHMF6tCEJAfU7J9/wIdCHROnppVKNGye8hbntri+g9bEfKI3FRZvJ0g2DOJNeWKCFl1ir6bLRqT6N1BfPXHIVqHcGLvba4gXbiIU86Rbo5C/u6V6hO4MTtr0wWV/QX1/vfn/Cb7yI0jE31PhdyV+YxAHjwI3IQn0hn45TXOQHTtCY94IsJSuyKEPph04n0tr71jb+hDNrmg7bRG99xLHWcUGGK759KazYSbA7pyqyUqdXJnkblEFfb7m9q0hc9+FAfH+GcFD0ccCbxxKDAi8eSYrOsg6ZrvDbUGONPEJ9AYERhnQRG3YubrJqIzu2mFnIZzYSBy5ND2wGDzWODvG2QZ/iME0cpKcYmBuGjBpzQ2akgEdtSocWjfgbpqhxWWNzYiM0hZ/wzqTn1tMzG4axzSEyxy6lstMfLoorY2EtX75iUeT3sVzQP3XRTH/3kP4hb6d3fswcorGxaPNI+3P/1IyDc23S2YAc0HdWnnuQN5Fu81x15TFEIlsyllZ8EFvT1+UT1R5CUYqA4QZ6pv6BSwO/7n58fAzbmLCxJM49Z+R1PjkRXmp+WMueGFMWgJGpfqU3OhmSW34Gk0SUjqSKGAiBnpZRktZ74G0aYnXIChPanh/Sw8+HFnEV3sjjPCLQ0qICbG71YBONl7jxpNWiKeq7l3rgnTghmdrpPfY6sNv4Kx9wI0i/Jf2XbI7tQ8NKkwezenq9gfhA/byh6O/oIKjnVj8r+ZevnW/Rb+3LU9QGfRrxjdYx0i5+7xhwXP0ZEd+KUlbANhi9rFOCKBMN60M1Npv8p5in1tHmOEwdjpsdbZ4pH2PEXiOyDjRWIJ6ZyJhhKN8byOcJfxq2bs22RBa9eUm+qDjEPPH2g3cgfx9r+Cjzbc2VjgehzzJGHINvdXpMPiUPkQqHDL9dlkMLf1z/3wEL0ZRF6IEt0a9tujFwKn9/OSaND8g+YK8R24yEjfmrjS3so4H6gWxXcClZV+bzha7oOplPTDaFva+cT1fGx8Ke5MwG//WZD9LEE+s/oX8HxDzXt1fLBQeAHvdDuVc+oHutb/acWe931N6M/ZON6TvV98i6y6tdqt+y9yMWQFaoMUrJhK3Vw732Qj8s7MHOHDqE65+oDz+f2bezZrouOvecXk/sU/Z1XS3hyZNbO28hfqE8c2MuY11oU/SLiIySsXxnjMT/xKB9Rdz/XJk7xUooFkJhvKOUQqcK76vu8ftQOtOEN8kZPzzm3sCqzNRz15sDNnSuSkLiOlQS16ZVCQY8ezTKvywHlT/4FiGXoqsX5fIa0VsblL/NUzQwaztgeULXa1urx+pN/9uXzrtES2anfKk6kNcWqd9A8SFUig50ZJ/p/vGEjxbwAy9l9S+MTW0os8XUWtTazh75MHGRPM3MH3M0+y+bRIw4RECQpT7ExkcI9Vd9a4F/gXFwC43r0/j8iT2XPuflj39X7wW/Wygr2r2uoXWQWb3f+hBrqFcBUVAek0YMyrPE/QfAyqY8J/Q8cTZR1wv7Bc+YQluWIvCoB9a2s0BjvXdQHueCDa7THSv7XoCfLYWFs+5yc9HqB5jDuuxLFEF5Q1tEhLZZcbM3EKBT4hJZl5HOS46luiTEV4wX79ZpIIxCvP+xXfOLlqJKE5bfGgLb/xZk92egBnDeGen/cfOFmbioPPpC+aS58S2GK+YF6ggW+nKpuejULwiZi9zD2S9X+ucK9WYculMGXYSb/LZDZ2eF6k054kFMZKevEY0tSBcd0aoz3OxPCS0hF2/btIaotpGz98XahxfpVdBCZUi4QT5mv4EcaQtw9q7jG39xDex+c4nz3XlS379Sj1oMRWQjXu3eQkpYj/a8fvazECXeBNhiyLHFSqdbfI9QTyUNzEoseI8g3UH14nUnUA36lQVR4Oh0nAPFw9J7LBweAYPJCUbBe5vwYvO+guUG6BikGmHVYDjJWoAWIVcvgdBTHvdYLCssrNcCmZCvRIYe6XlIQWPb93ADYT9CoAn+EknJDqJRXoRj6ZQ7hswapKPhSHxsMW4YmrXj7cckdPIZMqteQtOYdAvTGI3B1Sgr/tEldMLyMKD+izbCuQyFeaqLpiVfLTDwmBms9TXK7UDzwCcPH/jUWRh/IH//hPNA/sGDHZ+4+JXaqucCAE0dhqhb4eMxKjRNnQfqiGme6wA1NULaVYeZ+Lzxk+YDdT5w63t8fKyDlgMZ9eqhp+lD+k9/2mAfCXWTaMBoLbHP2GJm4Tw8PPCp64/x6eNP8fHjj/Vfij7C+/j4SL6fwP7Ap6CPtHWMCTms02YWMpBzi3GcIlvDzIA+sB8Su2WO5I3YkhaZPGJDVkh2Cl7xHhbXBD0kVXYo+T3wOv2xlLLHRNxG3ADPzPDdK0kLViZP+/laYff1sg3+zoyB7SA3Dl/putfAm+cWp8xJxnLrrjXGvExZYQEh7ThGBlgJ4/qcm0Y3hBcu1kxftgsZx+uCPO8WWhby+gbb9o02L4Trf4nwMsyLMC/B3GSy8fVi68Ii74WxfyD3lUsf8QytaS+LztB5QaQMYreDOtzr5eF3ZUERynNGDkM3Fn1eeo2T32xjA2KZt/D9W3LPYVu1EeHi2rjwMsgLPbG3a3tp52Af5zQ3U+I+blvdPue6vNNei3Mgl27Wr45iIqcr4BL0O51Nb5ugBzA5I4F50XnQsS2Md1C29ZH1pbdeIFPCo2QjHsRvkOge1Rwv6HZ6wx171frb2sXcF/QWbHUyW7jgt5FWhw6bQJkwrzGuGmNUSJcJDVDOLhc8N5axh1Z2AIEah/Imrp7a7arePQEb+DFeh6QyD9zeHtK39sxluBl0lJREB3iIEXGSPcu3YG5gXhgLzgUJfRZt5w0LZSPYOV6RbWWdWujbVVSaUqqVjtCWishdcyNz5MgcNs60Nc3wH+CPpozhtwv5Jex3q0JgdaL6AHTuRrCJ4+AG2sSBoJHVQJUdpJNswEOCx+awHw/iDfBO7BAbiJNrGbV40MNHvQoXWmLeoMSnb0aMWZ+6VByyh2UvikgGLIn50CnwCWESbrCv2HdfSa4MNtx4VnbCNpF7Aymy//T0qsPNJvcE9t21bEkMmar//o/DN450IfMpOt70SqQSmABBEr9qdzCd2ZCtSVCQWj3J5CFlvdhC4wBC9H5r18sUZb+wN7gKdLB0SN8AI1/J2yHd7juU/sWzVx7+orxnK07yEsrVc/FT2uxtGCeBTfYyQ6qgHzUYT29xS+6gCKCXZ9Rlx0C4QcrMNRIa498FneI8vbpesU6c6nL1xEHkwoXthWHDuFI26LRPl5k8/OLCfuuC3bxAMV5lzNFFB32loXMtOLN38bApf+GfFzizFhp6CW2euNj+BtM7ej4y2eYOZK42kC9R8r3vYIeb3nuk29k1XplucI+tfKzfJ2xQf/x+X/PqUP7MGvn6Btbe01an5iTZ4oPBbDHQXztGLttG9k3uN2f2WW1mPmP+Vs6RvZQYWouRNUEkvj5k4rtDdVXphv16eIkVvYVr3w7TZX/oai9MeKNnLlzpH7EQCuPWMezjopq6e9m3jvcLB3ZDxis8i2DI8DCLiJG+zKSMZ/MTMkiUOeh/Ujo3vUPMtGVgqX5buCB4g/3c9xNVu/j38R9h76nTQl1DAUcKNnk2+81zi4m1o4Fe15qKsKJLb+vMhYVYCUUXDj7oM9IXs6D+PLaodXroPFAQHmv/oIx+uOAn2v2KTNpRqoRHcx0brTuxF5+Lx40P5ShWciNVqfDuhe/IQ+gjhlVuG/cwUzOZ1xUoG3UZYE/KujcM6EedKieUAhK8Nf4MiIaEXuCrtU8ZWlS/U7ea3UICVQf4DHL4Lr3s6z8BavOgCxunnaCNAkXfPrajzd/lU9+xW1XVSTvDw77WXm2L24+ZyExlaQm++9zKqKcctzTU1T5hPWXnivUXbfcImlDX/t39Tt9rM20jW9mO8hRbBfmqw8re9zb/MPcsXDy77/aC/Mwe/cy8s3AeODMXOj8Kx22fZ5kLlEnAdwDVBnONsszbPrNscGtbKgijazkYWibaGI25qpX/jZQkhIKgHuI8FS0FVmeWDmR4P+9AQB6WCcfQwQ/1Dh+4AH8AU8zMg86HbZqjTWNM1TZtEqYoGQa6Y4etJn4KlPVP6HQILaEBAhC0OyTxQlVGWRophatB05RW2R7Ka/BV7ipHURnbC3JiCWdVzWDWDtgC8oaeNs8oqaILKg3UMmGe5RX6ugNkkgAyYZDEfKwaFSH/PqwK5FUIxS1KTeuDOoCTT2lnc/82v+pmSDeOGWOb6KA5JjpKzITjNMWIc7cR60KTAt41OVTYuRe7gThQR5HI25sgRsQ6QyZFgElzyFaXPrZdfOHtovgG2wYNOuiTutVO0A5xAloYSBi7A0RJxyQ0QyZ6tVB+B6zwAkYnnfkkvzBP8faJ/kNM5BZcjvgAABAASURBVL8D5Xs963Yc48ilj3ggfOBy6IDje7FymB5weuSeWrU9tykaNtx5HqCviyMukLykmbFxa2PcfnA8F7wCm6sLC5dYifcJF5UzYsAm8zRXfz1w+fSRy55Pn/4Rnz79LT5++sRF0Ke3rxByMWRbBy6ehL/HrFxza9HaDEYG7xT29UhegiamRpmYKpya8RZZ+TN5gvE0bUCPRnxi0NfXG7k4qz9GS3i4B3Ir+wgf2xuzlV8k/ZX0aoXoqM+kfkG7O12VlbH8lkFwucAijY36ZcuZT+peo74BxaTqhewFu7GO1ORV1eqVtFeR28s5zE3SymWQC/0NLP5O3rXQ0TdWcDo0bR8ZXp01LBPIPYibHhlJXzVtk8QpJIANvUmjC/wLtLvGEpapt+OyoTuEPCt6XuLEhtWLnH0hWfm0yQ3pnt7DvuAsrKcrB7AFECojB/Ou4xWxyaP9rkMg7UA7A+0P0dIwiWcwEwdJynjUTz57SNz6VzZ4NGaqE8GXBvoDrTSVgAKCekpP2CfMk4Q6E60yX1Qr6goVdweFlXcXEuVBXt5d2AF9TGywwhbtQRKIgG6IpGERhB3yyhuN1VcoybBCSJv0547IkTzoebSXREmefV408LVOEIY0NwywfMNKZdsis54kPdLOQKUr1nDzueonbO6TvG6zjDY2WGfcfjYmiQy2m0nZcCsN04ksI345tBaDoTRCsq2+fVZdaZ6ADV5LzDegsMvjBoUDRPnyqW/01zMusUCLNeCrHbSH84Oh7Qf8bAMHrU2lOpqX0KtTYWbOEdqB/KKXa8mIU2AXkwXzkMm4UYvwcqpAh81MFyQANp82SLw/1z5PVOWes7+lNa4ImAsbDm+gFgpQTDuMMWYlVDq9w7r6xzllvFaLmVfqa5uOqo+MqYAZNT8NhEVs3jss6LThXT4iRPKiIk/0yqT/e8/b3AB77Oi4fYN5Yu/3b8O9DW1wF0dlWFFxzzPE6hiSN3qON4zmbWiGyE9ABSnvQKYp9RsyqT9AI8qK2J2w2kVG5v9qH4qEH0H1lnotlC2sHSvzl+kd0rwHNcuee+6wRwgHRqnpb4F0SbEPspQBNI2LUfVZL0B8/GAoHkMSZpQ+AznEKIs3UCUFr4R2du2eWHtbQiMo3HTEAiSqQUIFwBZcvi/oqs4nLjS8pPfbB09fvkT9T1z1DR0uP/zmJwdeabWJoTDuIVrI4+x6xBpk3IOKn2Cfqu6lDs4eYixzXXJNQhCU4V3yIy9Rn+JbndTlNE81kLjmkN4/C/ELfetcQwl6mK9c1Qbr/XnDgkzGT5uOXvB44XADul341LnWXfpf+dwruLaeNx5nD2LbfNbjL+wtToXl8sqHuq9x9tuxHNz8Foc4EbcNbXFlvPe5ca35sPYT1S58tJEwTRtXxr2al97fe1mofQCalyu99a8V7GfDDsyr+Qo95+2dFCYvgdNsBXBlLGBgeNvY1k13tESLX5Uix1bxFnybb1rsBFWF1yo4AK+CNk1LozeUTLaCfOZZJkouMwRl0rXGugBG9pIja4NIxgQKQI7NOXB7AXmhP0X1MWNPmWAR7ivdXzXWzql1Xkm420R/VUYvMhd4lI+VvPofgtCW7Y2MQfeyolH/HploheF40Io3aWqG67bt1lkH2a0rSocBOon+EvDcyhJ+pio0XmihHm1Gpw0TOrZxijb/GRP5U9HN0docUxs5UwDCNpOeW0wb7nm2bHED/Ovy412IZKZbi0QlUthg9yszxKYIASnoeBcx1IT2kaCAZ8sjfwRDZgzIONQ8CYPtwZNxAd50NO/bTFvF1Hlvq+x8hwz32/ZLQbn3vHGjoW4DGdsPfkxDJKohwv7cyqXdcc8Pvr2NZJ7PrX3sMlh/qy1v4Pym/xOlkHZ4Uym0iTYYsW2b6CPR5mjYI/c9n7TZ+XXWSdWsM/eQxhv2ayGPoZm+R2DVnkbAKMT2ozACyzrr7LA0aV8/3jEh0zS38rt5bDHiayMyd2TJkqTLrsiUImzXJpGdZ0jTgPx6SBfdHiKH+dQIQI29YAvHChs6JHQZNtZyJD18g+DnXh2St2e4xahEO/UUP9j3rCQP8K7HzKq155HYoxsBPM3ZsDEygDFl7x/zMwfY7oBLAohzRyNWQD86I630no0VyIHOuvKDrrWZQT6Hv2N44DJBeKkgJg7zOlm32RhZ9IkcGwZC0BnDtLjvL0I7iCApanMrZ5hwhKnipHWAG8aYJjETbjgQzhMXFC1GQy5avMQ4HD/E4cgt436xgJzTNIeDYITfkMglSjYE2J7yXeJp2QbMR85/7xkgHhLaHUTfP9tA3TKdhNxxOpB7lj7WY74bA2NGrwN6Gba5hXki6UsvR4RxfXefaC0X1hH2y5BZg3zYZBxJ5w7yskCrJeLKZmqP03sJLEeeUQwtRjFmjAXS5M9AeUZsPDbKGvl3mInP875oTDGh2w3jdNNN2QvZtjGJdMoAgp+aJDfZ/dq7tGl70A+ZTFAQ4VtOkn0jd2FTtoGN1cIG70RoeZ+opQ/qUXdvAz6VW11CT+Ec9tPK5qE2DGxSzmwmL7XZ9HiK4aCxzsqmjeZrs2HaUsMbaGMo2F6HfdSwT2BnOFHXTe2ZUBCXIQwaevZLtsY4I4NnRYYznxCo0wW93GSeuAx4S5+4JBILIUDOK3jbKJaS8BtofVAEuBJggxGZxqnF4WGK4wNjinHlJeV+aTdNM/04R/KpQVJbXctO8Dce/mTnlZnR5CemFjOhsA37sNDG0BbZ5NmgH8EADL+DmbxRwDu/D8Qq6630C56NTYNux8rISISETwkZ0hIrW/Q4WsFX2TuGKmvOj4msBevDCZYLbew+t7KBD9KWwgUd6DP0g4FZHfDuEd8Drx1E//Lp/WWxNi69aGe3+1raWvoe67ryySU1oEXa94V3Kfldsc07cBgqv8K/6iDDGOq+ttS3A7pR5brSesctBa+FC0z/yPqFg+aFMVT/sxv5UqZta4eCCWpS1ttfiv+KP69OlhY3ugk7lp/QD/YTNSyBYqV97UNnwKPnEye3CMwTpgml7jTW2YBAva9ppyr5gsduN+p1fVfmDMukoxLRAXkGxuiYyXxLBk9d3NCebfU+whqM2X5wYGwTX+tyiPa5/BlgRfVyE7+1oXwr9nO8Wqa+lg/wNK+gbNio+9uVkgsinoAhfMlBlHfPAKMhlbPDQvteGP8WJft3+Chfx32NJNFBE8R9Bl8dmLNHeJc9Dbsdh5JL2iRTEKwDtt6R2CZpUlDGMxSGGw3JuHIo02cv5atYHx8uHfa20/akhFUPeGsrgl1Pkv3AR338dp/738Izh/0dL8TFmfVm4XB/4mL+RHgpOB+UHyPXApRlYTzUmoIPLKDaMsQmS8l7Kf8vPejfPSw+G4101i3c1VmZfyxb4dflPSPfHfik2V9x8rKn/0rTCx+QID9rid/qfHnuv571+vK1/9rVmbpgOS+xbvKXmXZ7YjZE8o1LYi/y1bGgLBTuF0Qlj7qTRwWepNc7SNQDh3dhJRKmFaGUuvIuvdHR+JVx1G1IOWu09nUdfDlzecXFTc1dyoKOfrKu/rdP2jnM1yUP63od7Kl/wZ5+uHJC59PrK5c8Z/q2Q9qFCx/DHfJ/oZ3+rV7s6bd5wbPfIuIS6Hx6rT5Q/+p32jDPT/yfX165bOs2f8HmJQPtM4jxd3yVgTSy3ozMfSJJY7RQ3/LgMs1qFhgAdRgRuYO5Kf8K0lTZGM6rjfW8ZRYPeduGME428lAG/QgGYJekr3skNKTv92vG60Bt2T0atKZH1shhi5sGJJFuQJaEW3+MJWUIUhkVrRgSbn7hWLnS11fGDQ5Z9ZM9x0Qb89xi5gPdmb11myf2MO41QDZY0j7URDDgwDw+mKqkL3XosDh5bQ3vgXOxceSw766sSibvQS2SvHmIbPxpF0XUS9vXfghZ99C2C1b4LvD5Lb9cYYtbZ8hED0Slr/IbtO+kKw8fSPwtqTuCAdsN2MdwbBn6Yi/HZ4puC63XiBeGkNc95FeIQKZhQ0bQBllBjIC36TtUHdI8kGahkTB/JBxsr3Sh7cFy2Qy88AnevTuwUUV6xm4nWit+CZ93aJs/3OVXmy2h118yerqV/PJb4F/zo3NkvP+55229Am20NsU0vaHO15y3PWNPlLWiQUrkKAPZEO3oXzUHV9Em09xiAvWnAvDv8nN8fIbHIOAxIJYoXsSpHnREODZ3f5tG+IzIBC/5FSo9hWOmxhA0o9j8Yij+Dd/IjjHDsbIyJtwvOj+eGJNLYYmV+a/mFS5ggx+6D/oWylB8abvage+IDuYnPA1bQocuSV+MlgvyhkxUycDWpdZ97xPHcpvhroZajyzafv+Yt0HhJRVOJBLKmXY2+w00tmOMbB2NQdGIizSuoQoIhxIaRoUjti1itcfLhoSyFWxRJC9BQJ23t7Ed7FiIWh1OVduwIuT7dA7DJvNI89mx8Qym250ut6JE0CQhqFgGNpSu+BtxontLVI4vWBRnQ9MdpkRQhj2K9xBlO2yV32DMpM0Wu1NUiDOObQ7rNO08zTHjJP6O/+ylz3yIifTkRE9oWTkOfaDtlaP0MVLotqsoryydkekuJPuvn6QoE7MYIf7Ns5vGjco+cJmOyqUqD3p9jaAebTCjx/67xhVHx9J1nKPNrWNo4eVP5TdsIKYeNuJK40WFm5kLn8z1kMHnpslJigVyBfugvLDZWTjodVwYpH1T0fCLhi0aE3whR3S9R0YbdyAbctUFjeHYIgkztc8QCZ8dEUNE8lRZUrYBXupVoG4A+y2hC+uIrZ7t3CYG2pqZDGYmzhk7TMLLQrBfXBhaPmTiV8lkhXwt39qOUCTe9BCTk5NUgYFlXwkKq65tFD8uHCtunzGZz2BsrS46GuHue98Lh6Rt9ZHp5ijMmWzuzFCWDHmM9OeMrxuOhGUL6gY/yiSY5HhgcpOVQh8wYK83jMh/DwqLF2HRIhPpXd6y79am/dAoG7LTJOFmMGry0Dzv2wNVWKd4jNh6IGfcYJz6mQPy5BsoHzIjN7Qt/FPafiu5RmjFgMHekPB1/tM2BRKKt6OEzHqjQq9nMr9pr6eRfcu/yXPrN3yFBe3CAaI+8SZue3JOZOjrAfXJsG2C3k8V+e+8rkjOHEVlHi5paQ8nsQ0PE+Wfm686Fe+4z799K4xPmR3v1q2WZUtdDybibDkHGQ9Jr88vIfofv3+NfljxoPIaz5R5+Fk2X0PAYtdfiT2B/YPNdjNZtjL3lI04dN3+VhiHpDNtvgLDHR44z8xJBQ5EZw6hXngK6wo/yffQ9cohy8OTMpZc9EHNtTZKp6ZyEGI5spdY5XdaOJR5MAMcwjwQLsyT2qbb4lwH4FcOZc/PT/H88owNBAc82jvXoY666PJC2r8Vojz+2uYZPjvqQLcdGE9+Q2AHdWxTPgu6nYCh6a7DucuKza7M01fm5tPywuXCS8mtXJ32tdLGe1tLKP9KvZV6F+qJE/ZdiJ8qKimuAAAQAElEQVTAhY3YjoW49AXjYC3/utI+Hod/lE9pS+Lv/Wort6xAupxh7XUrDycztIhQ+1IYNFFrIFnbM3S/4V0ZG33FeSWONDKeiFKdQp4gL8nIW53eruNCfVb62LigEuMudsqK+0IlONw9iAsXyFcuYcTSL9DxxcuGE+EJe55eT6H/3cAFQ12s4BO9L7g8YV6wP/3gYCGuXBf8z7XZvahY6Svz33CmDzfIq+rBi7i8Op9efqLMNusPa+Kr/nqwKJ/9it/e4enpS3x5+i0+gy9ffosvX36Ppy9/cAEBnv+Il69f44wfnpHvpI6v5zhxYXR6WZBn7X2GBTNZ59sUzXWJda8OLNNDTLMwf4pxn5tj6yHGoGvKNEojJupPzN0N40tDb9inghzn2cb6OU+0lcyfkMBi49b3JmRBSQUeOgz5KhLJvGRZ8SByqwe/kmFuyDrFxJo0GTcEHnDMm9k3HljH/QDk4AcgxCfyqtxwnEI+Hd379jYQiAc5kAGNeFYuJa+IdwFL4coY03/O+It/00+8Mr/463DOHyfnhppfznXxdLobszV+mN/0mX6Qkid9Q5853oMx3wcWjlwD978IGYgDEnckI2ogxVMDQz2Wzo4sTMk6TeSbByr0fJ8pbREPSR//GSMGy2xvZfRNkmf+wDjPHCmDZzEi9MmekE7UaO5Z2HXlwhVbMPcujKeyE3UG+IxtjHEaY2ZPOOOvPZxjnAFl0hQ/ePFgAyr6kEDy0I9S+VoSb5GEieyVHyUFbx5seS1cSh5leAdI+gPX/HewDXCjoY1bvNcL0sVL4+Nr79shk7yrkAiZtmm5+mnFL0TvWPyD8nXHcsWOp/Aiua8RJ+a/HWvNiSs+9gZ8r9K7j5u2GdLVjnGF6EAy9jBXcAHSCmgsQF71wHg9g3Svhf6B3hs66YpcC2PrQnhFrguuTx56OL5WzziOCS7wXbNoLCgqdnQrDPfzt+1vqFJeNMBDpD+23O1dNckk3O1Pan/u6+x53w2tW+ilA8GAzw+ZDJkdA00CdU4ICH3bxg6UgIY39RI/F/p6w6cb/io8R3nBkyNMoKsKkfyD27CF5CdoIKkrvOi7gbEzTnPMlLU2h+Wdd4a8d9hGtcfYkJ99eWYNrvWKtevEvHWhPy70q2XqgcKIBJ9EluI/hm0UGJ+NvCzdKJdmJBxbtA335wvzSKNo4D94PN16e5P19lTLb8n72KrT6inSIKicbuUIgLl5EIK4Su4YSY8YfRAINwDTKtAwWiM/00ENosuoUwodtKC01a4tGqEpo4WtjvFblMGLvFSrMVOyKvOG0p94DW7olHUsOTJaGXbA+CL46bx2/deaCK5MBpcbXLQWFy3BRvYs2CCc2YT0zcsafuJ70wWu9aRvbYY+xDGVIneZsbXOUImSFamdUFgkdZRrDeKFYvJZlOTtxFY6WdeNmM4FnRtdJyZbE+r7PVh2D5rt/DH5ja+8b6BtiJRzx4J80irLlcnmAoxXH2zM0ThwyEJL+h3FSx77f+hEsK2IvMR9/Sq4vTKofkvJ4i2x0rsAZtduWfQhtlzDfrxh06dP/NRG304OLWVUqkkUZhTyVF/RLo3d3gjR7pBMXP8VgiW16wbP7YEF+gz/Hl46Ff+k1gBtbDAOLMeP9WWR4xxt7pPDPE8h/CbVxKXggZt1UeU0Xv0xotXwBicjWiiT+Nr7mt6vbrF/RVLf2/rbr/zBe+KiqcCkNYE2z8jiZPY9UKbc8MG0PujH4xAkhUTo2QpjzuHE1th0TqXbFGMjL8cql1aZqb09SUgudhugcV7K1CZTyKPzMg1oX12kEUNaDwzyQGX8SRucuRjw4HFinPnrdBfGmvmCxjAbdYI6PAPhkBkNuCA09ExkCXwgyQt+HMMrC8HC4iDv08spauPLZYCbXw9WC5/gFxxnd6hx903aPLHe55/YEPBp85V23rDElUVIeBFxQR/hrykspeMpzshydn5DljMHPDflBTbhyztcOBQtUXzccDL+V+0CzFtoR5kKzFF1seHGXmxt2eZ/hRM2WpDzDKQ9U1e7yf/EZte+2LEgxw77Zs/fwxOyWU/bVx9s/bsi+42GdryMOGEDLzTOzPGvyHwDaQ8srgXqWXycl+FF1zJsmFTSmNj8Ap/Am5herrHQR0Kbe3HyAj9xIhT+TxH62Yk1xUu1iisTevc6p6h6yNTDZw7hz1xWPYf9VHLZBjLZplKIEgkZlVcbXOhLaT2873/nSv5ellUZ/V9lXP48AX8l5unpKZ45UPu3sCzreK68p2dCywnLh/Gj8uvNjtrz/PrKpdLXGzof6skfVDvwtw3p14s+do7l/EqdVy7enkMZPLzXYZ5DvKH0Oy/rKb86njlEPj9/rTrWe/r8peJfvnzh8N9R+cr9FTs+v4b2tq7+4zpAb1aflt2wn37S/eNc34xwPvDirV8UnOmb14Jp8/XbM323XE5hfMGfz1woyOMFvaR55QKu/iD+U9dPW/urSDuqzP7eLh7l84qsvyP3Z6AO0p7ZiyynFR9bOBQs8cK4e/76Ei/oZrltSXPGLuU78Hvl4C0vy07U1+edf/SNBR/RVwvuSVgjV41SiKixxjhfBbbRZrXOYbQrVvPR9wrkmb4WHaXy2nAhvBYubAcvyL7jxIXfG+zXjl5+KvlO6AvwM/3/FVsKdbQvT6Vr7xP/owXR/3OI1+2yh3ABXPwszB8M0i4uci7COQNciVvgHO6cXodo1tiJdWkmnNshRCMca85vtS7s835mi8w55jbHoQ7h0E9zeMiQb7Gvl6kI6Wf4TKN1BlePSIoEwVu87LoiNosnfbSf8gaI9jVtoPbIXmEWtKnsh4c5CshSoWnKDnygcyR+PB7iHnv+AZpj0VAOnelxauiRMbaMJrJFa4D1jiech9wjXunjwHdW7Lwyvy30zYU54cQ4OBlW3/X5wTHwtI9vLu5Me7F3hkYfvdDfJ/zb8X5ybADLXuFp+Fd4ZT64h3Sn8zM+98Jh+lT+hzGRmYf+0KcX1hn9qWhp50K7V+bYKtP3gXOGY1ucGOMnxnzNfzUPnhn7C5dZgIvFFX+6sOYshCuh6R01LzD3Ol6fmA/UW9QcwNz6wph9Yew7XmssO5ewPlxoT9jugm3lt9BWjZebrU6x7zOcL59/f4oX5t1u1zPjCPnQdb/4WBwTpBf4r0DdFn+VueSWdsFU+B4De91sZd8u9q80tzxojFeedUTPw8rfeXBq6C1IX3q7EVFpX9AY3IM6XQ48zrhlFdKWfrfBbETust/KoTGu7ITq8Nan3Ta1v2KM9TZ2+ssbH+qt+rioRnwxLmnXWEEa+nwhFO95oRP5PPAs6np1tX0LsiRjX7cIbKqs+tGVdg07T/qH8h7vslKTRx6pRYlrJ9HLb7Qap0r7i+aQh7eCkQV1paUnWY8cnRuZuCrNDFYhtTZa2wnWjHXzM+TTDuAELoynd1AXIReZGH4L5OEpxtpduJYYVj70zj/Klcl8NGbcLmsG7RD9B+KVfl8IF+RYWFdKFvraM7hj9Yqdr5R3na/oRNVNrgqKHVYwZL/fhHPhaLsd45i1JgyZmAkgg+Rlqx4Jgz+BjITfPWi9ntx5VU04XVDEDqrSu1fPK1F7Lky3Oj39p/dOKyGMt/JhC3sADUbp8bv3nc8PmV3Z5CC4KUFGb3rovO9q3kW3MoLc6u1hsKC9AzR3Fd+ia/wpDqveCZQkshHwDDgRz6aOnVz2Ujegc+xw0F0YWDpFgfIrDnzF7jqIngGbuB/zgba9KdpB9gQ0CqmtSI1DkbFSadXp4bfAd9UZNyfkircoqMRjHerSZp+kTiwugIWoZKcuxDwDpn6P2NqmsPhIj+bIC08ODaa/BWKxr6A99K72bEdaQgfMiowd6AEbdZA/atN+duD83o56KC5gEEoggy/y7m0uXLzpw1cHnEBH7frGf6NHFuvYfoED78IiKM6GlivjBhoqNQ0TGxRwhiyQmyKjjfipmEfkHuP+B9WYGmn/7k208+2F9+RbXJuwSCBPyWmfAm30ho30ewFy3WT8Xvm7PNtSEERC7+o3bEvn4T54l3HpB5iCtA82mN2x1S/FyDEpqgpWk95s/JTWNh8iRrr0of/u9fxzXNoLiwA22eWRp3CyHDLKTzKjNtL6TTb6Iuk1+yTDS8UhCUGIQF9kvLGDkiweaag7AHjUptSNKUjrDZSXkxYpMdPE7x4Pfivj8YIvLvSbKD3R944sqIwo1MdOufPGtwYKBto2q+jpF/1WHz+xuaoNHxtgN3QvfIJ9YnN3YhN7YhNXY43NZG289tAxJ7Z0Hb5IexlRIP8C+vjpRlkZQwX0WEqPhUP1DuYNNnonP+0uvLIpBGy0T9/gxQMiuIATG0JtssJvhW+Nz80+Cwuoell/18sNrRcNwgOpG9AODqhsePtlgnEO4h5YC0/x6oWAG2E2v3vd/sfDn2O/lPEbO14weSC41KZ3YUOPfjd5ur8tpKsceyi7fbCH9kkBmpW+Nc5poDvWPhbsQJwMq8aK3rZ5k5uDQW3OK3wNdb9oI/pGWlkkfpn4hGFL5hlgXLaGHaQSVCOEDmJBumSifXkJo1IkPtYcO/i1Pj5UG5YAiKznuiWMX0s/yngyM6yT1B2UZ0jWxyGS/IJjJxg/Q4bjLsmPux/5VRKbLsC0wHBkr4pZUcQn/f6psbXLZ11sVT5viH3tmxP9cWI+9yBTBxJtuo2byxZ64Kl68NC/V8Ira9KFusvywuGr94eH/xcOgPd4Nv31a+inr1zCLRzubLfGFbKVAgivTlfS+pA4I9M9rCv0xfJLeJ09/G38TvhlxynUx7Kdth/uXrjgeurQ37nY8eD3bBzff+HgV79Sw1g5wdPx5N+qEZ85KEvrhc+Fsdf1vnCZ+xrPT1+59AJf/qj/hfJF/+Ri95mDX1240Y7hV9r4Sp6H42fmoTNj/4ytnXt2W2y9eevENIZNMI+xN1AwJP5yhyCOm77RENOmBeaPhT4TK+GORd478Ic937BozRPUqf5nzrTsSvpKPR1vyIxxypinxoXHFMfHD/H4w4f4+OMP8fHTj/Hp00/gb/H3v/+N8CfywMcf4/Hxhzh++NBxJBSHIzy4uJmncCwEP+XDzuk6CnrPjKP7MWLcSx7XMmVocwuRwzamkC8Zr62N0aYZOeetjTn8DylSfvMUfrgy80HL/OEQhw/KcYR2Ai1GDhqwQZoBE4uIBs/MMbLCIMwb2kh8aHGToeIZ5nc04tM36PQ1z1DfMJM8Gm7VxhC2NRIfMplDohC3H7yEPql+IbTfNRm5dJNvQL5953x5YWxfXJdYG8+sh2IhfuIyw/Jbf5ePvrL/ZYxTdsG3pREXxonhDtcb4154CC+OTJ8Yp15yyFP/sU/Z2PBcWEcEY7bG3QuXvi+xzzdFi/9dmGd2ODYXPrw5M94dP4WS4wSvhbpirXB1T+hcV+HKvLAwD51Yf18Ys0/h2H5i3BYYx45l5yvH6ivzwb72J6iUDgAAEABJREFUnOHvvHfGXuJC2jlmqTnItZx1lbH9XBdpX+Lp82/x5ddf4tffOr4QPn/9wpr1jAynmjecm5wrnpkXXG+1XcH5g0vjE5B/2Qwb0In0NDMEfVjzBR8++WGC8FcSpVu4BHd/rmxnZWO8nu0/+nphzKrDQtw8+9vQvG5neNOOcXlpu+onnYiW68l6Iwq0ygF9r49vFR0h+XQsKeKQW+WGimRUYNkQgTtHjhmZgvQt3OJQ3+itA8jyucNg7huokJTeIE/ScISGQuK219NkkfbdYTmxodcumq6KalFQ6gdLPPGNlvp530Zl14sSyLa3MQwDA2LyFET70+mr/J6+Creyivva03tonswEcYMCr70/XAPoL8e2c4PoCkFDlT8/9LGZ1Dcm/T26EgEFdlL3AvNVA8Tp0NJC7lWfMbgyFjvWOBMv32Fsr+wlVgy61j7suollrbdWaEiW8BwIk7kvuRRnTndedx4mTObL+wsoxYDYJyKox3t/ulx76s9h6pj32RmR/tuF5URP8d1NDCmZlsgQk+yPcWEqpTfSKeFnAgxwT0QkWlITYnidoSiJW/Nq+A2gLGMMSX2QhaH4EY1aSAcEAEmDxKrMepYHrZqXJMY7mL5BGgxi/YCmAw7GbzxJ89CPvLt1yhZ3qYrWq1qMzgeu8Km24GUHzmMLf9dwx8wCPY9TmO/C2JwwBPWKR9AShionQoAFlLO6cah8COoZIB+q3az0/rpyFsH9GCTeSDq6MbMBzrjWwiI/EuTBcKtm80YH5BbGzUts1eNpsIE4TZtIiO6BeaP6CZI9XzoErUBZKlIvPaEi9Ura+h56Yb37i2q3Cb3s40B7QyeyRYQwoazUwTCls/ovCCKMY3Gp7tDtkqUMfDYdMQ2JgQCUrBnZksHbItOvSTrQO4qnbO4R//6nSOnnxQWOSWVfuGqiQV7HkN64+8a/55YU34Pk9li/80JK2jOuHbSpC/DKJLYwmUmuXqhm9AbzTJS8yrUl6AHsY4KAStJJ4yJ85hDkgu5CXeBiwK/iezlQMM1BwsPVG75yyPnKRue1/FbOid1rA9yYMLdN8EzoWMpqUyqtZIf3uPljm6NRxxx1vensRG2mGYNyd1QWL2kLTPpO8h74CvaRums/6KgV+n1j0Zinic32HP3T27niI/ljNnyHPsEoxdN68iC0T8p+ykG6niEj0WnIjKovjz9hYi6ZQv0LMxvyHcw97/K29FzzD/WgG0XxzJp7lXGkPdtthkqMyFE/A2/tqqR3YAwu+swe4jsLh0txrvCyXeJRFxqY1CNb1V+LHho2o7VBZbNXPs/GsPwR29dYwObrDsaHlxT6Vl1mkT5xmXViU1hgs1gLM2H1FxsGQ/uweMNTmVfkWbmIXBHkWyzqhGzrrQydpb+B8UOZytClveeMmFFQw2ADv7JhfsWP9WXgRULhtV9McWA4cyBZsFXJA3+rY37mlrzBPknnpMDbYN3TSQ+RwVN//kN5CmSURF0gyM0of2qMhVHkTLqRz9y1dY021U4X9L6UXSjmyRzDOv5awGE+xMQ65oGz6UvTAR8/xETot/38I/ZiJr3DNlubouFrmYTZwrjIbFG8KJNmko4xNNWvyTxEhQdCf3XGfMOtzPadt/wmx8Khxr5C3OKnjIfjD3VAf3z0sP5TfDj+GA8c0B/gYVuR3TKZY0zI++DBnXL/Tt7Rg/09zH/4gK7IP7bqBNu74Fvlc7RveNX+CNGaPOeY5o4ai0OGv45bcWyovW7l0Mf2k8iVzHXOKf1QgY1CWcVGdAvMww+qDuEA9jhhaxkjth2AYWpv8oekT4FyNmQ5PEyl24yNG7T75XrSx8q7h8alzzaF/Iz3vBYVp25Dl/GGOZpz9DzFu/Ica85JZAlViP5jEuNuZQNFgEzpCEijXye9vZPYDghI3T99DNznMHKZ+cmn0lCAJ8ynsdFfUzzgb8eHB3znseB/FPHx40cufj7G3z59Kph+fPwYjx8eo/7u2/EYxwcuXLh8eTg+wOcQjXGW8KUxtly0x+OwvPXrkCUWrccIXbaMsiVyNOw4tjEaeWnZmNC0GMmfsf0+LvwV+JF2BmgNR3+lH9kPxw8xiccHwgPy0A/zGDkCmy3wyowG72qDOG4XJd9AL5juJEG0QG7cQCZP5d+Hb31AZakHFSfC03OIYJS3eGwzm/n0DmNoda7HWNpjwicP6FQXbeh0wL5HwgdwZIwfH3+kD36g39AZP8tsyJTREGoaW8ij60SL6NX3gkv0tWCJxW+rsIbs6SonTacFNaKPwURG9nfMz87VXnz466zPr0/sU/6I1+c/uETteKpfGfw9/AaiePr8BZpn5vvXujRZWJdWdJS5dlc+YVvmuw6+sC70DzJewrgXRsK4bZ/hIVbmH6bvQOFwHpXfmMgK5KcOtX6ynqrfwvrqulkhPJZ9zXQN4uJMnspneHJOA8vrazi/XoxjF2VcqXfh0lyahYu35QJN8T7HzlseXhBL42XTwsXOav0NfZ25sL/ruLLuXFl3Pbs4ryqboXW9sF78pqd7SfgYN0+bGHqBVLqqJ/syy93LCjwKTwp+8EOMwoO9SJJrveWCDyCT9c01pKctpWr/NcreV1TDrmVrCLcoySzob8I+sA1D+6LHrWulN5gv34HI4MDbimwf6i1FYQIJBfHM7t9JvOgIkQB6n8FXwfKiZQz0uHyqqDdB1HGhzA2eIocWTL7oQyHm4h3pv2QuKtB2ANrsRFIIqQLKHt9jPaRdeQmLCaUmF3rfZJKHwbG38V5aMjfGL8gdtGupbRsK43s7pquedIU7WVfactyBlT1g92OaJG3bigAFMiGDj/VNbWFio9SWO4YMz/m2GfVjbSIyItgfc3d0OfeSt3B4i4a0d8m36Dd8LZBWGL9HqcRctYL7/IpToT+kyghQ9/CCY1zvYJpWKSeThzgTt0kS2GwbJmYUrMsFBCVuhIpn0ZsPKk4daKuswksdEK5MZIjD3Gt9YpTx3ozRxeW9pSkxQfDtU4akw7pTRFR6J9rrMNh2kiSSlYaS8FaD9tWhqqp2Rf78ono11cNEPhohkS2jTSObqvmG5kZoR+sDKhlUkAe1ov/QGG3f7MNkphxudHFVSK5FK731euNk92p0y5UFDVvT8fLAoFRbmWQXyrBt8Yb+m2dIOPLIfMjEbiYkGnzRTBYogKTHd7vtYUOnpG5jgIgcGgOEATju9MWq5CjZkNmcLLtr+WTuuYMtUWZ5wlfaGCKctCp+ew2RN7ot3oZQHpHjGLnJpFz3kFct8MUXhplBswViZNw92hQf5iapdOBFCiWwaVERxfWxd6X+j162VbLQfk3E2mwgFyR5JdONI8Le4t+L3AtC3EfZgdSMwEBwo6XnPe/yM3yu+qdTfPeNZFTzTTHBkLyMEqYlQ73JwRzYp9pEDn0Z76x87Wc7VWYO8jlh/QmWwXPIxD9a7JvgvR+TfEloBpZwI8JjVmjThi2H7PKZCYXBHd7K9kzrF7BFfQOEjcnCBmXxYMwFq3qgTpHLuvtZhjJN8xQTG/EKjY9T6GOogHtQi+dWH/6x/5C/R9Wpy96Kp3zvoT9PbOhn5pMb2hzz93BPc4sf6pJqOszR5pkDwt7OVPbVxsKFt7UWyXyWOUbu44yBSG9ExyY18tuffYO58GkrYFO4bpt5iHt95wkBL/PsD+voezkgx2Yz7dfmOZRxQm4P6RWaV5hihnYeDVuPtymUu2y1xWfkl65B2zHGBL/WxnCONpzaHAXyLRMzef1SrHW7UjZvOPAJ+5FP2AvHxzooPnJIfHzs8eMjB8Jjj1d+lX2E7ofwcHbgkFn6tSlqvOdYtmnYJHOzKiEOH2IclQGgwzhOYVoMrXEwzEjmu8wRHhktRYtGWSsd55J/JD4ktCBwef3rBjKqXcqyZBjgNcB7pPlGnHpDDwPaYDOV0g60pWzINYMJ2UQjbOQrS9mQthP5Sp42R5dlrHBMQgGN+fNWPm+2Nj3PM/17KD32/Da1UJYaS5yCcL9Ka8956v59pA96X9gfHtCPxcd2lIcK6JfkTWGfHPy1FfuVw/zRQ/0G8x843E/IkehtvZX5yjnBC+4zn1QbF5aNrSFrY4xNYbzlGIl+ST8ZV4cDF1FiZq4YMqN+CEbi1hmhl9a54wbKbL/Q6BPSjbbK1mO369xm2t7Ahd0DOnwAhgd0sLzqTBPyPdQlxuPHT/Hx08f4WH76WJcZ6v+IPx/No0ya3Zc//u1jfPzpE/6sT3+M4+Mjh/AjeCz/nvTvAv3gQb3KKSM8VP4UyowGpXa9egfiawESHabQNgdk7rD/4OdF3V/geOhyeAkpjg+k6c/92zDHR8Ykuv70+Cl+4uLgsfBDlxvaA23N2KxhS+ciEcElKbK5HrgW6G+saohM5kCpfZAtqo8yyffBIW+LLGmzQfWbtPZta6EN2kwoHC/kSTMwBqlVj+06N9r2hbVnYT6t+ZI9cz9En9jfbeBgc6WCYDEsMUnWulOHnuuF7OsGZl4KceNqx5dxco1CQwwVISEOK+JV8O6FUtiHDtMQhSStDoJozxvIBdIlVVL9QJIQ5g+ZNRat4zpCRbK7bQ6MkQN+c+AiyH49ME5F91H9Dt8gz3E11riIGAjH1pjDEj40itz9rV7CPfESK4f/FZveQ4W7DFH1B+r6eE7xIuTEpcfrCxf6fuPmj6/x9Mcf8ccfv7/hdy6APovP8dvnz1X+8vU1/FVQL0Tsz0TRhh84Vyl3Iqtt+KGY3+ART09/xAsfGHiZ4odj5j1zIeOvwimL9Oo4M/ceuBjXRg+HDzGRbsB9As2oTqz4zuW84itLXM4L5y7gJZBgnd59Sr0TxgMv5++JeaIhm+20bLW+UNzXd+vihziYzQC1shR/If/ERdF5s5Uy1zep+LCnLm1wrAWasxdLhLZrTZqt/to5rTCXri6DoPOCqPwb4sRnICZGe9te6ls3XXHq1cujAjrT3+q6kLbsyjgV9skKf+UoMJY8P63lG0iBvMYxJBLt6S00p8pNL9jbcK1v1BevW1nPLx7kQWgToM8XnRZdqs2FYrSRDg0zB1QVQZjkbE+RyHdLx0Ck462O9Dsovn8G8gtmEjeAZwXV9lDjcsgka6BtAnu6aJJERn0ARR6Skd4eys0XWw7njk7f08aJQcd7e7Y8eCVrpnuDYQuNm5fIQYvQD5HaBH0TkLE9Iz76HhlZZbgCF7/aF3vRv/Y5XbfZWZKB1wB1BwniSTvinuccjbGbyrJD4nuU7e4ypDOJvjwKQb/3M7n+vJZw1y6LdDsk3nlBY3Iv0t5D5i0pmXw60JGM7lPGq8miRe6hIrdCjVHQ6RYuEawgrtgH2HDBPMBg03grdS7AT2uXamyn3RYaJp2eTx3iKwepLpx0Xv6Q74DkcHViYlgIC9UWNLSO2PWUwPtLK9Ae1uKBB3wX6jg5vE0U3CyTv8Jzb3evnjhM4lgdWZP8iCExTPgjH20D85LAvAK2hsMXS9MAABAASURBVAyHwPQ4XxSfgfTYgVM08uU7ZIt4I4ayOPBC3nqjHzKv2GVhwNek5CfZ2MO/63Bhcr0yIb1XfiieQyascUjas61spmF6ezTQloDWyVvdhoRO2sitsAdXbHkP//tN+ymUjzJtIaTu0iMVZabvkaX7QNaAfAQJvvOU72BZeVY70DgFErw9VbdelZfIjvI9/k7+9zWHzNuENWTGqL6bXOkGHJvV4CXMKgvY0g60vLvcZNVTs1e35f5W/9X/UYOFo/sHJdiCoYxG9Kn5fkvu/wQ0pn5+QrxvJE13DMh0D4j3x6Zt+w63oru8bmckpy8VT5rEhh2mNshvi/7bYEhs5tM51LvsR/5APnEd3gNm3zSwcWitb+rb1MPtAOQh6MAmw08z3dR9i5mysfoJHmySc2jhxiYdX0F7QrnRzfloYT7Sv0pPXQMkNC3HaA0eIIknPjEEJammvsRAYsDe6gAoH5L2oE3q1NhGliEzEsr9oWmiA3mgaPdwjMTnMqEfgCH1x+KZgaNSr48lPWcfC5UJt5QeNHz1Hkkb0ljnvwTCYYJ7c1h1wyYTupWcyNpGZMbODYwCe83AOWRsE32HDad7aFfqKCN6lQ8ju8/WCIHtDMyzLUb1by0aoX2S6CctFJU3yWeaaQfQ97Ntspl1k1swj/ZnaKaJtiuc+wXOTAiaPOaRjfAcbQakJ+jmwoQMDf534URa3LXTWotURsI2t2hjg9/EJ80eQnf0w8fxyEFzB4fM4yPpR8oIf/SbAgXyiobDCgfNwzTHPI3IAjKxTeIOHUE6o/8YKstEnYk6BWUSyNSA/jQi64iehWlEvzn89qk2mzg8NehCQzNWOmdStpPoSZnlHhxmDhLWmdsUttukGZRCPxUL057ojJLyomvwQQZtRlY1IQWzDq0m+jVkAti4jRMqyjPDOeJbKEvljRkV3/hWfMub28zB/Rg/caA/PmJbLgVm7DPcxsaVT6OXcH29n/+UKfgZkEpbKX8fHHuJhRmZYzTsWUDmcWpdftpt5lNuXSg1JJUMhgpvryHhkxTwZI8P2cMYoBIEGdAQDoZbeRIOSQn65N7WQHrrK20x6dvzGOoxtoa89sEbWo2Vh5iZa2fibaIMnpHIQ3vdxmPM8ClwITyPc9Qa1Drfuc3oDbDtvF2sHQw5cPe5eo7uy4cYoRm3eiP1xtaQzbqHmCmbzSNMaFprgcMjCsIgCxHfoUzq1uaGPnOvN9GGf0vm1ibj7y/jjC8uvA4Cvz9wID6CBy+iGH+PP36si6vj40/4z2McyTtSdoB23u2EbPpxZJdNzygfqr0aHm1GlzaUtwBt7kpQVvTMvVCTik6H7yZzrON12GwxGmKPEQz09VCOwVmp1m9qX5c6tC/sY5flFO6TPUj7qzf91wKf6xsmxoXfiPObF4bCb4y8vJy4fACvZ0KxbH836UL4hoX9suvnmT2oYYG9vn+zUriu3oANeEq3/TVkxsBYHbCfGAnVNQmzTdFm+nSeIhn/jbDNczT8rc2Ehe4njX5o04Q/NfjNkTlGYDfD1IZDgwegrUjDFjvviQu8Gf9s2DVziIZd52kO9xczF7uH6m/mi+NHLivFD4Qb8JOJ+c/5cponeCIrbctDjG3GH6eYoXmA9vD4Qzz++COXoeJv8eNPHT/89GP8QP6HH36IDx9+iOOHD3H48BAHLrBm/Eze4zTGPE8xza3aUcZJOck7oPtcaDFOUzTG/NimmIkXdj7F6xAT+qrfgTExO05Mw0t+0zjFRH37YKQfdmQmdk26ThDwmNegkVYZZ/qh2qPdiUs4ZR3b3OtRjc8BKm69HFrUvozQb0bAjnViLd/1TOYlVv2qKGed1XHhWCo/W4pOejFkMi1k8TXNprrKvQQSK2ci61s2ZMZAxH3TjmDckFVP7Xtoy7NNXaByxjwxhrw4NU/A3EWNYKXqBuRakRPJKo9CHsrgZdsFxkUfC8tbfeuw/1y4UCs5S9al1iHPd/s3oBxX8i8+1DG+VEgbjHfLT5wFex1GGe2WQvVSY1GJTa49rsaBTRLseSVeT3z7lvymB3TEuZXQ5PAlXU1fyVoLK7ZVlJL7jhdkEO8ZOMYWNR+NKlU+wthtbYzUhyocw3QznfhPZvU7QdW50ph9JZz3SFJu/TFGxv6QtiWKfHtdkb1jy6DOENUO46DNLRpjrEC65Co+qIDAttGhceQwVP0kOmSWbw7Zw2R+EXGzNkTbk9C8w5ZfQdmxy9ht2tvSrlX+zUs+e5Zy7PG38Pu5ta95I0IPE0NkLSY4+QVnLeB8F5y1UPlLOa0OuzhQKa849IY1mMjvFyVLXIk7GLA8D12OIYnU4DF/x71nlZFxOJXW0b+F7azVHvyo+N239XcaZCy9aqG8bDfcS+mxoNuqjBheE2iJIek2OmnEKWviwhmMW753imqY7hh6UO8hkjCpP2QrpxiJi6H1dG0Khow9DMoH6qCKb8yDRsrMgK9fZUDGE1iYpM7+fjAT1VJGKvLba8iEVcaA3GKkvTEZFDqhQt0oiWztu4DMOj06Gk/qJnygQI5rYdntVl+zXLrdkK36Thtr6x2mkW3xGxHY9GavLc72RdZ/gn1d/KyLn1UcXra9svlwoF/opyswNE/eOyNFLrnv9IQVfX2NdZOl8+DyD332uGW2saN4lqwOenu5gx7BFrwpWwQ8Dbsc5gPk1S8X+upMG5bpDF22oG8GxP3vIemzQg693hbmXQiz/+NHm+yV1GyPVzgg45BRPqAf4BPl/3ueykBoX+2+SpLcwQA5s2OnLx7kkUadKpMwkzxqlf/vNFvYxpFJ+B5zTPOfUZtD5RuYtA3h6USe39hHHfWlBcWVu4O+VRBBPcflmDPyjSAZsw1DJKWC4PaYHkgRDnmjzZ0H460x5mFQZRDyXIkTUAWmFGWh5gPqZcmbUbYYCLUDobTUqqd80pjKEFItsuqNxWvIrNA6RKtrVv0P7H69OGcwfziHvMPywhg53XCC7gJW5p9ihNwJ0x3Ndtlwa+s2209zTBwOOw5x4DKifyo7EX+Io1/L9xD+eAy/cfFwPMQDNA/MOdNE3WmMuU3R5kY/T2CuegfrcVB7rE05Bzc3rtDMoNO2qtPaHCVL6+lp7Lxm+EtbIRvUmY2qcAN9A5vkA5gpn6Bv+JFgygz7AxclxOBDRmKD3s4Yt/JBi4NMiLYHP+sxOotsi26ggCzZEmPjpIE3+sqHsAHHXCs9JnS8w02+VvJky+I1wG1H2D8FOMprSLKAcTFQFz5u5G1rlBbbJWUBSu/iah11G6LWEJTu+m/1R8qFdWjfEcW0GI61vrmgffgMDPyBNkSR+XJPg3mMQhJ9vpk4xMz0ZYtUxgH+CZogTxmNVx59neSBcUPXx7wM+9CD+yN+93g8hgegRv8mdcMf2r4i7G1fYR8I1jBpCkNDtKSHmNd5W03bJLqMyOGcMbQJ353LZ+WvX46txUB5thE9kJ2KubU7wFFWNM8yWO8at+YPmWEx5G+PdtpTFoOiIZTnQKKqJTHaG+mjuc0l06y/tykmQuXSJo3+esMYbZ4B4TiXrDa1sr66fmmblU/Cr6y92kr44Y8HtYV9gHPEjivr3ZX5Yr0Bm1XccOXT7oV9oNjWXuahy/kl/IOy/l0Qf2XGi4vayDNnOUeXXiVviy47YWuh3sqJATl48KYfL6zF+3r+X4VX+Av3p7VXLTkXDqPIhr7qZPkVf5DG8B7Vtl1HecXxmQp9kafdhOOhZE0L8CPLsNOZD++ENOqpPzheKI4V2U7MvVfo9jYvm27a5kSZ4a1/qLSivzzkJZa9/+Dhr+fUhY+/wvP6GtraXxXS7trcv2l1rm9ZnPuezn0X9pBH57WwLnSczgsXQqey02mT80LehXbEidB6izJhk6pvXGCCcmX8NG4Y8fex+z+dPWQj3sLx0zFF6rv3YAzP+Kxo+Kx+4VzpfEFl+LWIzUc6vzEGx0Wba24ZvQRhvr/Vcx4cp5jg6zpQ8MLv8QNr1WPH8TEemEOE3zByLinAM22reDTGEXxc16D1m3EfP32Kj//4e3z6v/7v+PQ//+/4x//8f8AWkveP/+t/xD/+/veQ7tF5Chz9RhqX1Q/KCP8RzGCC7wG5Hj9+jI9/+xSfuNj+9Im6P32MnvcxPv2NdOFT5SnDET0OyPPAmjtx+aWe07bWdV0PcfzwyKWngDcfRnykjUfC4+Pjpv8P6P9DHI8/xOH42PP2MunIK7sgd0PumfSx5NrkKNojdVn/1e+Dbf2IjD/Gx48/EYpPcYCu+NhH4AifR/l/eKy6M/wn7CBm4geBbsq/40D6AM2Mj7RxjI6ZvumYzN8wj3OMxMc2sr617ndJiC9WXuvlM3bTx3AuvNh3EvZ5nQgTUL3fXuXob0mH51vKmPUNO3Iw3PP20NnD/C10vmFM9RzeyJig+/xbHUrePcn68C6DhOIJojxvMRL19DrwHAD1fVdBvd6nzHL+ET2uoMbe49tc54YO9POmMIbIHFFnsz9jahSsX2Mjr/pohGaA8cA57Mq8dIk6a22XYXbEMENLveov7DNkQt+f3t5K3ffSDJm0mzHaBn0+b+jp3mZWJ2mrHVE/VK1wyIz6Z1hN+hL4C4H1v0Wgc1X+9oV497Luccne2iCWYzRkvucrzRtW1keYVYb0YigbJnWT8VEh8cZ+vseheXl55ZOEMwZ24udgUBcOlzgz6S/EFxYhJ/4TE359G4VFwwVgxyIdNIY6Bia3l8ONIWtBjyPULhrRN1tgQCSMJFMQsHlYS54TC5Wor1kaX84sSEuccIAdF+I3KN+GXg49uqlffULy2n+Htv4w6ekVPq9xZmNzZnNyQk/1udVj0TbedVq6Dozs0q/CC/ZawRJujl7l4x87e31m0e3t9D/AaNpPZZ74ZOYpnn7vqD+U5h9Lsw44vSCrurDAuqiubMJ0cO2hXegmo6z7K51Mm/SBsl2UHZ2vXEQUMLgbiZKTjcHq4k7Z/okNlatfihmv3dlqYMlTIMeyhdXn8Nc2a/GzdwHt3OrSRvU1F0TWe8t/1+MMRM14V5cJTlrlFcaXjdcbH+yMLbSH5QKxb4+DYU/0MtpUDoEO7y4OtQN5fkNNfQvKQH7VLZ2U8Vso88Lk07FIv9Vzw1ggz7FRfBAoGewd0X0bP8//Ao6DIakFjBvA6u7pntA53mXvUYqzJq49o4dk9whveSavHU4o+8Q3TiyAoDEhtj2cnRA3DntgG8STiWQEhvIRxnfehjT59lAnxFsOyeEv1dnJ1hpvbxPxPd+9bA/3Oh7cvJjZkRwszGPmjxxabQDbPMUsWHQaNhHSJFLtfAYiQ2YkeqpfYxPR6z2EYZvnKN7ZFbP/xcKc2GW6MOQcs/qQIQx5EhvKT75voODukQ+1GDf49JY/bGEFlV2vSoYiiJ7CiXtEiuJTswex8vMewhw64pZhZxK90v6WH7rlhpGw0FqM7zDH3DawgZq163SICT86uEkkrX/NjXoAn9Q1AAAQAElEQVRjizZmqP/IgjbOjX6Y48BGzk8tH9i8ion8Bn2DZgYjmGfamKUXMzKMMU4jbY/Fz/Zu2C6pZsIZ3gU+EZ0FsllvhOdYi2FGJq44BD9JfxOnj4aWuEySFuZVMa8tzknuKrBpt+VCgMW3dPUhccMrPrEwX+sbBfLL3ti0CWQpXbHZ/A3MF5ljtX2lr24jgjiTeuXXiz5D2kDwAsnKrraIWS9jiDa2Qma76RfkQ1LPkFAVRjbMAzRjISJ5kreQlLTBhmvZ48rB8Vq2qHkWXbEKFNYB8E3sG7Q9oJO6tYYcbY7MmfZsC7pokdAYo9FSKUrGYVenePKqcdbHHCkaU6ocWjgHjPAd8Z02T1GotigbpygabFHtjBnaxTzngqgfNEJ+lKHNhXYWoloxImlEOuuM8JynMSb9bZpjnuCN/wQ0skEkA+pkJPktE9l6YV8/+ziUXl6Wy7sAbQrqjdmwDyDephZtFtMWthjHMUZ8acCvh7j7l0FKZNkxbSj6jy3X2oue+moH6rrO1dwABWvcyl6g4JqMP5cf4n9X6r3Fr7FStkJTFxfspRY+BT8Tntx3+cdoa8/zyt7pzLqKZXhKv+yyj/YXGEgP+MlQkisrvGlrYZ9QvJGnQtPvsNY316tsoym53cPcsMTCvlKa8x2N6YU2ug3Q27hNfwf2m3sjYbyTdMu6z3Bf5wWMODH2vay68WWPok3cn9avDVL+il1eXr6yV3TP2PFC3gnb2QZdEYk90r5PxwZtZVazxdf+Qt4LezjrnNj/+qtCL/B032s/KBddFuVXgzxE56FLrNhRuQrsS1/h8YbneGXf6h8U7rK6v33pe17kfCmcw/91yj9A/PuXp/B/nrvhmfTz1/gdKNe3eCX/Hv6vVSf21vL1f6778vlL/Pbrb/Hb59/CtH/IXBj//OVL/Prl5/j826/x+cvnKq+LL/r4FfvJw/3+QtxLTe3p3u2KUa/YLDQKfmiaLMb4SgAoWylbyp9PnBmWqP2pe0nHRJVXF2C+3h+O3UYf5a2PLMfGQwTvSPosidkHlqzwWOB/4hwlXB/Ml8/MOOhr2MycMkdjbBecaybTgHAmf4R2bI3xDWh/2MbPaBnxRnmb55hYo2u95UOXAxdNhcOHeGCtnra10nAifQD1bSkvYIibJ9o0xQgv19Xj8WM8/vjIpVGHFzsFLmiOgsueRy53fuSy6UcvgUgfoZ8pm+aHkN8DchwfH8NLp5m25DsipzBeMvirmdQ77Hg4YpOHUJZsE7YRrcKZ9Mg6P98wxUReG6FxH1cYo1VI2QwmeHEZ1VoL+yaHRofRU/QXEbqE3hsAfXdLk/sWt4yMWh6oB23xSfjdo/LJqxA6y+RJO6QiCelEcjLa3OJAn0zYutGPyfiPb37MK1De6OOKQ6ffrvjVyqWy8b3aXl4h64R8C3O3xzTOMdmeafi1aQ5R9PB9C5EWWfMd4AHP3OhsM7dy46wqjK1LuEZc8PcLc++FMVngjG/a8ejY7PRYF17Kl8iTM/07TxQNcWGeqy9MMBZhSh4DmPd/79n6ilF+FYxB29VOHfvY/w5PsiilSd5Vzz0BOjFP9Lo4ADQlByEkRMnjXU/l9bq8K6tezt+g4r42ERP9MWEMeMQOrCJFQf47tO9AbkeWLyWV72HdIQMXo1yBg00bdepBNkLecFQ4As0DX1I9m7QkpKlX5eRjDWjI358hEJcEDfGu+BYlSQyhiPTHuBKZgqET4IJziDObCbFwSdM30FxSVdmlLqksE73OhUsZcYoznzjt/8uGi6zwf6vwr/m7eJ3rr/+fcaIzEzpgobG9gnGBY61M8nWBglzrDvK8XNABTywwLjQu8i9sbrzceWKRfGax83/kcHH68vkpvrB4PbFI3fD0FF+hESUP8qqDA7YbeKDzAIM6BbahefRbuSBb6gJLnc6nl9K15GYTIY8zcp+A8jmgxJWF3VCcWNhrg8DAM/7CJ0alh7oUTly2nRik9LGN0r/XLhT9mEiCx5DvgHGgynOHfF0gCwxQF1uxsgmsPOSSRvorm7HyGznShsHWTLih+hbsviHfZIK4fLcGxxA1QeBHObZoG4znmHEDPlYT8p5n2niiE8gNjcWzERd73s6jjdn5MwnNTEbj2GIkb8h2s42qiLj9vE/dsrfIQCgI+vNdcjN3dLL9TVdgF4afxVtmMl1UtFQbIjc73YeBxD4UQprBjBBD6UJt9B+qkKJvHvOHJBOaEQzoPmTG2DIyRzAUYBj/9if/bSk63U2af0Hade8+YTyRo4Aee59VestvLE5jG9k4zNFc3GbkHVvk0JAZgXhuTVU8Q72G1mKcWtWb6xJhJn8CM/WGqB/E3X1WX6+5g/nLMemn6SuLcdFFYuqk7hsyxxsf55nwZ1sMTOvrjkHHnOj8rswHFyk5FFp/RCcxRM0Z6Nnok4bsmQ3+O5J4Bi8e4gFI6j69LWIac8c2KFGPGZ/mbvnEt4caReW8eGWsX5lvlJlOhDtNDTQgoLcNbVKHIubZ04Z+QEJLbUYbCzykU1fLLtBdLqdw0bdO5UFruRuKAjZeC/BhQb4WLkwdgPnGOecK3x6udVGxkG9fFTiYKd8KjysyiJ7efcxwwe4bao471Xx5Yo26sDadkEl0+ZCXvAVe2qJQltrHK/zKJleKrvUBSM2p0FcIL+2oHQrky8v4WmXUJ08ZYfOnx36hJXjzLjraoRczB2gFAUQLNiie2OsC1PuG6kHoeHo9eBHfH6qzIJAH/86ny7SwTior2di/qALHx+dGgox9Lh7xz5GxuF9uJL46Mh6GwgBtB5VpMoHPwGuL86libwMxkL2bNyMTjC1cDyY2/zOHAQ8UYztEtVfjwzExkh6A4RiNfKpSnyZgpv2rL/GJtbBgTz8YCmgS+oxpbjHxafuhDkkH4odo5GnmLuUaxl0/pN3XpuBnxR+r/1BCm0y1+Z6RB/kRxF+jSOcz4ul4njPUSTjOxwl7IvMAgvKonyu9LC74FMBXTuwVhD5KD4U8m7ywfwOBoP4xVOcwehN5M9o8FaQteyZE0X8Qt0doybg63EDfFx+63TzMKMuwja1SBcpRgIG2vdJ/V2wslFO7nxw/HBQWxxr7hxWUb9FGhaeVyyS4kK4xTPmfaMhzTn4D9Myv1u+0C/tAQX7RwhN+Rb+1eyIseQjNd7y7dxPOZefKP8eZ+c907T/dY4EFaAfH1IX+vqDPhfnizAeT0nbepzizh/NbPAXqnMEC3YpdNNiAAUf6OVnHqj9Id6MmxYKAZ6WNM22cOVSd64PFM3OdnUGhD/1Y9e9DeNmMsp1qH7j0vWbFz1z07PgaL1+/hn+Dxj3oy35xU5dFL6E9vrIHdu/7tt/9wqXMl/j6JJ6IA/a/z+/w/P7yC9ssyP/KBdbT0+9c/Hzu+PVzfKlLnj8If4cXZVz8/PKvX+OXX34GXgJ9KV5e/Oy/DveCnM8vXFqx1zbfCyb7Rb9SZ7Fis4X+2/v3hO0v2O+EDUpX66Pb7X+64tLrTF71F/pX+PzKRRk2UjcuwcoGXlp5Bvj6hB1f4gUZTvSt55G6xOJs8NvPv8TP//xXGH757Tfkf611RZ8TJ3zj1TPG0zM6Yz9s+UwbXsq9kO+3vPo3617otxP9fSK8AMIaQyfWrY4T6Qu67jgR19eE/9tZt89rlM70Q8mp/dD9ibOLMj/zgbZ4+v1L+OG2F2+/0i8dP3Mh92vhM7pZ5zPyehlo/AlbGP8CL3X97Zdf4ud//TN+/uU/4ud/Ev78z/j1558Ln3/9NX7/8iv2eIrn3+k/ZCgZS65XbI2c5D1veFVO+sJ+91xW5zP6T92Ee4cX5sKXF+zCnsLz0oL+YmWeXFkLnbtWxr9j9h76hfnOGxWHdrfhHi7MZVVm/ZpjFtaL9QamyzrfGDoU5W/oHGm8QD1qkM0aUHNzH9srA3Q5XbiIpB+RfVFe8iBknQzwRiefBR9TFmFaOnkYDoz3IbPqDLmFtDXuYO4fBZdm49hiIL/qUC9AJqk7jDmyD934UH5PY3tJG4baVnnEGR2+xYJ+K2vATU7q2bZyzdNce3DZL/ShdwL22YV+cG6Vv0gJjHwLpsCetbInWRgjl5CHdvTLHMokKGQz0Sm/fbvfdDwKx6TyWuc96B/6Zik9Lre+X/GN1Y7+hqk2oajT0ff6hrT3ZFfq7djt022078wpxRd4Ux39oO+LrkrTKg30epfS+8IckBOLSWsalY0S4cRmwnTD0IZ7+Ti1mNsbxmmKvbzqFP2IA8BnBNnCzUniFC3pjuEOiWsUhqDoTUcSSRsTvCY2axWWfGMkYbK5yYQPPBPHa4L8CTTqzBt6XTZh3CC7gRnHKcqBkGlI6kciQG9W02hvjX1hwBaYDE6CSXqfQE58enVhMPlNjxroLLALnbtg8LUMi4FvBu+89zet7dEKe3fRQdSrtq1nZpVCnQN2Qc7WYkTnuWlLYLnt6VgsTGc6UAc8sfEQuwMqn5PZgnx2OF7V/YD6K20u5JfDy4e4TrRyS1x5lUYX6JCQqrqTVqKyT/p6wyodqLryAxcWTGWojQ52MtSelccidqO1rY2VrRilZdrkDc+d91uIGhoMW+15imPfDvStE5B+8YYRf8R3UgzR8JO0/99hiMwh9KUKiwZ6Q9DrkIZHE4yRN1/Dx/A5x0Eb6R/4qsMOrVbYX+i0l92HqHNL9rj6YxH7+r+BPlNZU2ys0jC5BnpD6Pdmg+pz7H+hv674+pWN1lX/FvTfiX464V+QYp9iRnQAtoZnbDrZD3QYHUO+efpyUf3Xry7DX+tZHOCp2USlt5dpUQ2XXomcW2EFA+k/o4p4Xavybme5EGf8u7irkz5attF/WVx2Hal692AH9EXEnjdg4SHDQ5zA+D2f9xtf9aXerZKFAD6+73FPcp+/x/fyNAPfGzK3xZx5g3gWdt8dImteeR8GeYUSFv/B3+hJpEFO+NpGN1XFyLG0o9vE/MrGiGsdNrWd0I5VqhwbCUThhfqybbLP+JtYCJ2zVuxtvZrLmNfqcIb9V3x0oWzBN/uCvcSCz1Y96Ire8qKlL4lXHevd0BflFZ93Xlzw76rngQ8a5yk3Euat+sJGpzy1QDP3GFruoaE28K4RgoOAa4S6nFkrulxnNmod8gjsUCh/xSAYdkHequOGVbChr801G2PD2ixv8WfKXqCxXfmfkVsoz24321FGNzCGYt+sSmtb1l3YeAn5+cGIm2fb+sJmveNzPLGZN892Ld9hnf7BwbkfZtiI14GIg49lQhkv2PSKjkK5TJv/ymFFXh4aDF1j34NNPjw9dHgQ2XFyw46tnZuUXV0K+JLhKx9seKhzc/+qLHd4xW624cHhBA+/Pev4Vq7Nm+mQpHuSMUTUPsJ5ER83Xzr0sx3Yvr5NoZ9JZBXrVHiFvm/62IkxlmBU+b7SF+1UcKvhuFih7Lm+r3Sh9cwlxPek6WCekQ0YgNQ7I219ZQxr6wW7lG9wqVlxxwt9iGw++AAAEABJREFU0vO4kKLuyN7CS6mar2hffyxfoo48x4k1lHUw8d0ko0LiSECzyIbu2vAGxw2y3tKUl0zwZtajjjWHCuuFavroTu8cUNDO2PhsCE7MDyfkvzD+L2c4MTav77CyqX2PK2NLGvv5wv7mHsqEaGVjxKXutdDp5bOQXjg8X8ApTnxg2C9nzlzSvOD3Jy46vsYzFyH+4d/npz/6AZXDuf9r0yuHUH/l6vT6ygGj86q5jDV3pX9W5Kk+QceFPlnNR96yBYZhJqarMQ5xzM6Dzegv98Atmd/pt5F+Ee5RpqnFxOXjw+FDHAgPhg8f4gEc/Dsx00PM5LsfbvNDtDaBOfq+esQfRYY8Hh9/jI8ff4qPH3+MR0H68fGHOBY+VHjw79kcP1RbM21N8C5se+7GfmgsGVtUmIQgCxl1ATq0CJA3kD/cIYnnFMn+vbUpGvzExNljUh/CGYwNmmwR2Gd7aTU8rgJeVXBL13yIrfWLE/vohXXA+aNjYV250PeO34VxTJqx4Jixn8SZ/nL+7/Rn/EOcCF/KT5xfTvqL8xFrgXQnLiBeXqGrvDNtyPta4Rn/9ttQX37/PX4Hhv4PYl9rvn+pSxh5vNS8+VQfHD8zT7s+vLI2vHx9xh+BaxDzXJ/f8VPHzHeBTvrdPaRjPJ3Y952R9cyHws6XBS649OlnLli+Pv8R/kHqAjI8canzDJ6+/FaXcV+4iPvtl1/jt18+v+E34kCdpPNC6DN1vnDJ9QX6X8C/uPz53//7f8X//n//A/yv+E9D0v/6z/+If/3nP+NfXOz9+su/4vOXX+KJy6Mn2yb8Ah/5/QZ/8YU161f4fgZf7miqjrTgS/3vbG96lPzYUXsK148LfXzCL/SRCz6iXcRb/IX+PtVFnn9b6xXbC+NlM9avZ/pPfmU75wXspw1rrbTc3xghr9a3fa2CT6Upf/lK3zOPyEN9f8NOv3BJ+E/s8PO//hX/5NKsLgt/1fafuSR76nMQPPUn2/LLCE/KgY+4lt/DPviMjQq/fYlf4f/rbz/HzwJ794u4f8XPP/+Li7hfKP+tLvR+5TJOee552VYBXyn5uZw5F07sgU5R42fztwtz+Im53DFRYFzsNqtQ38OP3Ueca813bJ0Yk30evdA3Z/YvVXcfT3wwuOC/otYSRzsTe82nTPQ9/1r70+rTjfZergW6qmvIrMEEXO/+Gipw7jZSdOgj/4U9gDKJlXnFsuK1rYUsMm9bDCv/BVZltqym/XqZYg6qgPB6B6iV8xvIQhm/B4VQtoKyIX+Oc4uZybqNU4WjIRPtvGE0HFu0HTNxQdp640w9JuAZuhFIty8qY2aI9NOKxiRMOkXN1EO9IwgzKk4Q49hi/4OVM7zHaYomX+pnjreFqviQP5JfOszKNYWfwllPHv7th2maY5rGmOC7LzpudjL8F/1nXekjDbrUhLzoHEyEOmANJD6BcHC/kndmMqhyaFY6mx7pPNQLNGRsbUTmOVq1fYjpsP0dDELlUzZlLCBX26Ddet0WcwNjizZO0dBtJD6SlznYx9EPUcjL4rEgiwtTHWBuDsEWYvch5Bqwkxcl8rCNuc20gYwl6xhtGmMiz7IbNl2sI9rYYsc8T2GeSPgnchXoz24Q3nv7RPfHrHJA5cQBayOPXdXhROgg+hPIt6w+NXGy2CaIE4PffvGGvxZdJoWF22N5iZVN1bWsZasMZzZeJvf2lWkfKAtlPX6hS/WFHaaFnAByW29Xc6gEL/KpQd29He0PPAEAJShAtxFJaEXg0OywTDm6nJLAlTq7zH8dSlus6kUVQlskcGCBQeD35NSz89JWO1Z9ycl0PzzAKPe+pX5VrNdaWmGRW4gEVfK9187je2W7HN8NNcQGRNE8hd7Wph9M30QbmCMEmaVrEnmPK4xsa2ETbuin3rUpZCJfWFxui4Jja/OnWjQovzLmO5ZakLSXoBHazaixMzGuuMBuhm1mcks0WOvXHfqmnwWRzYU+XSB+sz+yxfaTJb/VidEHQ7ZwDItx420bwfhTp3fYeNwCaLIAv1vmt5EBVgDnzkKnzZ0Mc5e9kNGwvqFC/DZeGW8oWtQ0Ba+MRuTNJnO0NsU0T9HE3XxS80pr1Gk0mpvmvZeZnIstTfUw+KnFvZcjVuXjiBTwlMDaPN5tPOzXOoQ57wAXb/WQi35c4w5OsMbH6C8atFw6ssmDkjzjO32Vk9fDKz6xIu7KRmMp6Cv6ju0WAysD6Z3D/TbTZZvf/DbAK5t8N5HCue3sAcLNUIXn6JdfbIgYpxf85oq/2g+rCzoHFaYxuCOnb+TSJ3r/UKfaceO68MmyOIcbLD9B9gD79OWPbRP/e3xhQ/2lNspf2PA/ceh45pNWwAZVufx2g2EdTJQP+Om6vJRdvl3WC2oLLIbMZ2SQrjaLtenun/r3yx4PMQAbWO4G2M1zHXDYDNfGmfZrg8klTo0d+N1CNs3SWMdNr4eDLxxMfgO/eiBgo+zG1Q118Udm5V8c0zoRrnP/rNoQZ7D/9Z0FW5+weWFvl4PTfhhciMvv+elrPPHJv78KYx26obNlOViZQ8wT+gDDLPT9PjYzFubdVzbRte/gUKCcBQ8L2oCNvOknDxRlv6cofYj/zuHmiQNQ6YyuX9jcu6G+tYUUDEfGlgME7fCZ0yazfiat/dD5P6EDhwIPAr9wAPvnv+I//vmf8R//0fEL8V/I80AivtQ3HKizfcPBPtHv6XVa7Y8f0IghbT9qnJy0KbasPt363fbtR+XZ1/byJegW5piOtf+aF8ZdCvhYzee0aIiv7XQr5d/C+Vb5DMVeLq+VQbRDF1D6cg/7zwRhzTVmbrz1oQsHZw82+opjEsfvcxnqDlkvbC+DbXz2KIYgIi8CHyi5hORNHfeq5lmxfISIeUK/acyZY2GOeQbsMf11menhGA9czPg/Qk11OfMhpmkCh9r3jW3u+7ds7NFbX1dy5ELnsP2NmJ8IO46Pj1z6bPjwGIcPx/BXe2xjejjEAcysd/5B8PkwxezaJGp+n/pc73x/D2RuG5Iw2xTfoikjfJR7Rocjl06PP/wQ4shl1IfHj/Hh8TE+HB+R74f4QPkDl10Tl0OjbRXf8a39cQoUBa4N+A9rgOPV/5HrBd/SZzuWODMnlC/Y19g8voHdRdd3H2Qcebl+20NYSKf1Pppi4sJtti+QbZwm1rgMdZ/Rb8JuU9kMOyV9Tt0zfvSVi0Uvgn7hMuUXDvoe+L0E+eXXX8P8Vy4WpSvZmcc8q7wSOie/MI7q2y9cBDiXmLej5mbmTsdW/zMVL1Eh+p+p/8J84JxwYu9jeCbtpbrxaov9t+0Kx+6F8XvBVkyT0X9Yu9GjfJUQZSvb8eUYEca1XRVgV2oQRXfj1HHPYP2WjepCCsqxjeOx6tOgoekaZ3DwKf7I5JzXZVvigi49vsaKrNa7AVrld8wWSHcauTFOEZRaREjTvvUW5vAK8R/XddtaqWcbxuVzb69T2fW1X+QRLzsbYttXUDauy5IXLktckwX0rPmup1+Z253LveD6jf7/FfwM/IaU/vDL58993Xb+h/YJuCY8eSn9x9d4/uMP5nJA+sk1vcIv5H2hHmBt/O23X+rCTn/7179+jhv+8z/jFy6b/gV+E+wLSg7pqfcFPLHOFLxowudcf/WvPnefuSh7w0U/Yw09c1bbfVIf1X9fvOwSyg+fr+BZnqx1L5Xv3mAD62DVx259zJ7DdVjb30Bf2yf2hWXdzth2s7l0ll/XtdaiK31d/kRX9wef6xH8cIu4YN+ivVxfHfFVkZyzTd8wQAOcCxLf/ivUXM58WeUj/r7Hc6i2XY9sVr8Txu9BDeiyT1NbQVbdgfx7QIkcpcZA3ImoIXSDuHEZMIE2t7hHUp5Wyo0zgcmqR9lO6wULrVHKIowxNWjNn+Rk8R/CNpI2UgbAMJHGvOJDnjwqn7hffx7HrEVqbi0KyDczwc+EjUm9kZ8sXkkbIS/lpK5Gr7osLvM0x8ODOISL1kx6nKbiN1J/AJmNphMMoLeZ5FteHdTGaCBBa3PFTb9hjnGjvw+7zBMLozgQzjHR/iSPPSyeDT1tFxmGDITgGSJLpySeWx5B8OOEpMdi69pFkCa3HighGqgzFM8cWmhL9ZjbhOyk5xazdiQ9thbjRHqLz6Y3WKf+Rx9tio1byTpG5Y/Uy0Y7We0ibA953yZO4j7lxMqKU6wsmk6WLiJunAtMqMt24F7cwAEnivuB62ThpOjg/8pG2YnGDaOb7fqjh1wOnbgYcsA7wDsf/VEgEQsHoz3c1CuDg0kULRND1aPdXu/EhLzEiQXESeRsOWUrE9iFPCePE2kvsSy37rotDvIsMAlVyMZ1vdtYruwgC/RZL0c2bENSU4V2xNxvdu251c1UJYQeXUqPChd0Atiw9OISR9udlBUZL8jRxyP1kEO32VkaJo3t6P06xTTrJ2PfjEKk/GUX+kjeZ27nC0zmpr/tu7V0Zu1Er6qHHO90xQdcQNXBPumgobtnl8nwLptoHw+ZIzYasBcgF8PEwgGg40L8wv5gh7oTp1xdkAybVaV3L8xZoijrguxeEJVNlV+gl/qs6F1+UzZf7ngkNjPZN5rqeGGDcOJTD0NR/NDf+pZrgx3VuELI4gbGFw+KRjEfaIN5cWD8SbIik/IKFCbr5knEqVJvXzCxr43ewIAknuQPCV+AUeMNFPJ0jtDiP9qv2sQe2qID/8NekPIk1YcYmCuUUYzIOnJIETOfFM/TzPw7Fkbodji/lI4Jm9vTW68ktrlLVVaRDrap2IbkIKo+70Fvh/NN2Z/xULbaBsIQ1hmKV/kF+bf+oDE8Bwp4+86IgTCTN7ZK0DY/HFkPh0zEB9D4yNQDYW2umZucn5wv3Lh4sD3jF/7aiL4gnfSuXRP2euDw8HD0wPUYhm1qsEwAVcnV5zXrqauo/qcM9VGFiKQVoAVh7zsjEYkPNcb54eFDHH/4EB9/+DE+fhJ+A+BTPH78WIe9Bw6WE33m3KBsYhqnmiNcQ8bWYm5TNAG/No/RpjlmMILWZspmfALZh0QiRUOGEtLkwEuQT8yHUgN6ogJ0tt4Aj3vklm+9vcYdfVIuoDLXPtXOC/P3mc2ofXBio+385YcIL3xyb96ZvOoj+ubCJ5b6z4m5dGEcL64DjPkK+UDI/JO8KO/r0ROb68/hWmXZlTVBJRZC25WvoXIoU+7yIb7tuJ71Ne4ZHq93+FqHCC+HXvkk/qub4tsm+Sm+1kb8c9QG/VdCDgbSXpnvbB9L0FzS6QQ8JQ/6KPsLF2uv8Hvh4Ok3WjxkFh8PoBwI/vOf/4x//sd/xD//Kf4Zpv/zZw4KwEOIB5Mvv3/mMuqPcLOu/bSVvkZTNR6SsdFao/+Qgf6wbMFmZw5DyvmETh5anriINHzmoOK30xw3rr39kN3nGMfujt3f93QPaRV7qrflPU//38DcK0/7YIc0RU/VdIQ7vvnwsrUxJnx4OszhODgwHg/HQ10+PH5krMjMyE4AABAASURBVHApcfjwgK+DeQrXzePxA2OHMss/beOIi5MDFzNelBwJj1xcPHKBcYCX42Rmf3o8HBnnj/GBNkS/XJmxX9PBUWWN+uYZ8tca4nyrnsi8P47Nkbljnuewvu3Jf2zywfY80lqtg7d8zDdKIcFmitsApccoGHQfCHmGAi/9V5CR2cK94kg/N2xWoN32DswN2NQ5s2BcO2PvdochM0oXyr0oeTg+YJsP4Bil0zzFzPw4E5o+eMkCZi6LpjbFyJw8Io96z1y0NOSxHxuyKSdGjQIqOi8UUFHdCXjQDZ2k8WzT5inSujuS8nCNh5RK+g9LI1sQfIysoFz6Vu0eYmIOdf4s+yCb8XluoezOpcoV/CzbBdAfv/8enz//Gr/++nP8DDzw//rzL2H+KzRnL4Hu8ELc/2L++fUrlzqvBcdzx2tUuTSMt7qUqAtm8knXAVyehSWKP/PeCXjxU+m6/Fm4HFvCsb1QxpS2+Ql9ha3bRJ9wATdz2TUTtx+SfG0Rob1QkLD6hfIDdB8+fIgPXN79IFh/fvzpb/EJ/B18+vS3+PjRi8gf43D8IWb6u41TaLuJuDD/kQvBI2uY/Gz7oAxiRh7orCcO+Mah6D4wNgDjdJ4fQj4TtMo7tznm1mIkbDumMVphjon+NH9yPYR3faOOcKa+cfvS+NymGKcNxM2zXChLtUe9Hh5C/3jARwwn/Lgub+Fp+RE7PTLP/Pjjj/HTTz/F34DhD6S132Q7rWHmDGWf0V1buKYfqVfhhw9xFOh82CDfA3nigTnsA+18iwd4P5BfMA5sb2oNm0yhjw/E9961hwVDouYs4zsqb0vgMT2WyWwbDLNkzBI3DeQnvfvvvr88Re2XWGvdM1+Zs2rMVXi9+8Bt4YM4Af22P3UdvrDWfYu3+mvNrfIUe7578YqzhrpeMbiLLr79QdhU5iHDOUuoVJoHcPlI5raOET0B89q4IXOkPMO5IaHPjXaIjP2n5HDvu0HZLEvoJUvqmBb38YHCIZNsZIPGsiRdGGl4KGSMLNBjazjQvGHsgloJbTqLgF2QP9BhlKPA3GbSYzh5wxcD0e/MhBpMoa0xUGvIFsNIOwLCIRMeYGtXWZKFIBPqtJavjKReG3G2eY42z+FiMDEIbXcmrHrwgjrqR69xWiJjrztxy35gcXWxPbK4PggHG/zaDF/4z2JuNWjl+8DC/MgC/cgnDT1kAFHP+kcWo4ODiAllBvu3ehr1G/p52YIaoSOkaXWgbBLKwsCvesRHBvn/R9obaMltI2m6cYIgWal0WZbt9nj79s77v9ndnRlbluVSVWYyee73BcisLLV6d8/eEn8CBAIRgUAgACKzSmNrZYugH6pfixHRtTv+BZtaGtg5Y2rYAN3twzv79O4QB54P6oQuR/V6PMaRvEGkzQ222BE7J+PVZsZKkE/klX4jNAM06moelM1JU5ptXCJY8FBlYUKUia2jzYj+omgtAz4PyBwSvsDFXvnKE21rY1oL7AAdvHKnNUV+G6coXXhO2lhf48zNQNA3cLzsb4GAqcwZCUryXJPECUO+bIrSi3mwaF828m7ILyx8JwLLybQ2/y8c/JzDcjepK8Hj6ksj9KupL9wEF+X7zauF5ys8a1OGPD/dL3nkq4w6BtGJgQZoiHpkeL5SXDuQyn/zRIJ+1iUZjWjNnRJ4rPC9h31b7Bc6Guz2F40V/fp8hEk1pTGpV7fngI8M+NcYI34xTz0dEr9gzKVDFOqttfiXnfwkCdxO+nlZciy0yd73m/21g9g2rtKVnjDt+tN9hNg3krrUK5lEr7B4LW32slGfKFgHj+K/xMIn6Y6r8BOsMy98y+VS38JRt65XdF7cs3jgf6RDJnMRfgmwNCoyRmiG/o5rfdKHH5zwCe1wwW/cJLmJOnMotmw28QXw2Rc0Pq34wqcaHlr6Cdyi38gXXGHuy3u3AWPiBRbKF8cROY7h2U86Xvz2BuBl7XSHM/J7H098CnJig8ZcUIaAD8rTXZgiz3zJsmvOkorT9K3SC4tox6q/0F5dF+b6cntm/NVJYNMTaf1aLC/FF56fmTva4fmZTah99xMc/1aAKc/aw28ZlP7ofULGjgsvg74Au8j3b8agizYG8r6UjHN9e6VoaX8R1oPyO8cf31/pd8eVLtM/y6RBnn3y97iv0DCkmyUq6TdMZZ3zp8A4+AwXLEilVPjGkBmZzBMwtMRnMvZ/kiAZ2dyRY59qnND3TD99XpgvvtRWX9HNOLIiy7b6Y3Me8tJ5II5XTCcdif3BnECQZPDH52vslCNWRtVtSlX3G/VQbbT0An3WKsP/4TXB003n8fgYj6x37zn0eXxk013pY1iuDjMbvwZtQ6/CNMcMJl6uJjbDE+vohL4zz27AbfPAuiRcH8dpinlvP7Swj7UOYL/Kb/Zs6JSUtXpuocxE5gjm4jHF7PoJDsia0aEV3xbVF8reHekL+r9//yHeg0fyruMPrJeuJ2xniBErhxUv8YVPGP0E89Pvn+Lj77/FR16y/BUCy/q8feKDgDP0S6HmK+O1YEdfxhfzwAMFX6z+4hPXP3h585PXMy9XjvuJMXd98dtPxgHTipv4tLHwRHtpPIT5TFt/XcTB0y6taQNQfW8x8pxC+0AkTYEy6ybopocJu7XwJe3z5z+j5KHDBTk1L2o+4CubH7QR27FvOPrrPhxaPPJi4QuHLwzf8QLhy8YPP/4YP/BSZt4XD8t9+XjgZUOZ6qleDCxa9atkIcP5w+QJ7R41dwKygT1jC9d+9RYzureple7jNFVfLW/0TR0L2eurjHJlJr5RSGYgczHfYKOnXRa6AlCiJPm69zQqGQLlaj4re8fcppjZq02FB/ZcD3HkUOf4+Bj6eJux4TSXjx8eDjWXHqn7nv1jn0MH2lPPPJmZJwf2ko9H2x6j0faB+f3AHs69pfTOeQ+AledcQE1MuPaXG+JEjxfMZ0prcrO0q76+oG2mhj7wnED9L4zjFPWCUZ107Hds8YLQxgUreDJmxgjHjwKvWvspVprhRHVAFjeMVXluZTvHaUZeR4sZ/xpvmKLy6DeCgTEpmL9DMJYsXPBP7DbFgRhzIJ7MzHv5W50KJOOzddpdjNNMc2qHjHZooQ0O+PeMLV7pjiHt4ehe+QgNYNyqzHQ6xCTMe2D3jpjCWD4ypuK45d8dH+MBHsqoscI/tH+iVxLLgp8BeCVldIgYvYaxw70I1o42jXF8/C4+/PhD/PzLL/HLr7/GL6a//Bq/il//Hn//xz/iH//+3+OXv/89/vbzz/HT336ODz9xQPLhhzpsfKT9kZf4Ay/r/vbDPOGv5Hs6RZXxXCl2mHn3KGDPA88F68HRQ5KdF/l6+ee5HxK8iwcODY6gZNG++MDvQF476MsThxizfOH3YIwgJs2klk3Q6tsP0BwYF339SJyxD49H7fyIPYDzC9sfGIOJMW1tjm7bRjoWZspmxwnfeJjfxbTp4FhMzTGcw7Ydh5qrD9ICx/dA2xneI3xEay2MSS1bjOQLObE3BvU8xYxtLZ9pU3xJGzDf4GW+zVNM+HwbSec5LJuo2zFvcivFTjN6iwN5+zvTZ9HaGAfWrcfHx/iBtewDB8oftv9R7j0+qO3mm6wWbZ5jIr54mFy2PGLPDcfHbtPH8mXKaf9ImXx+YI2U/3v4/xO2uh+oq7WUZ9Pj8RjiQVsKZbeZvo6FNA5n1lzU9+2LmKRDR9uJd8fHOlB/hy6Pm05Hyqyb4GublmPAyOkTjs/c6OvYKJL/EP44l4xbi/s89qaurWKtfeGFOEaQlHCDtKu0G9ybuV73D3Ke4jN798/s3f1GsakfVLi/PbFuC+PjjoWYrKx71L6cD/1MX56e+TBHPNV67Ac9tR9+eo56L1Bfv8XNvqL0Iti6T73vi+v3Dvcf9kt5ldKH0kU+5G23sm+Xx4Vn852vdsBSyMkrtx7NLSDHMzmCPHdXA3LdVm8Nd0W5ais9Hb9CV+SduN+zJ3Al4LHIQHtlIC7ADc/ekQubkWvxkD77ALtTIHhmgXJS7lVn+oq1ePvc5auJTwqHF0nnMTKBEzTWquwIfjKLZ9GUs+pUGQ3Hmscp3LjqrE7SEccemWjj3ML83MZoE5NtS5spNDpq34y0zTnH8NmDqpH6Au1m0HhutNOh69Ao+k8fSMbAwdQptjcVN8zj3PWqQHF8qIDWg9iBQNHh5J85wOoBZI6G/TLHGJk0N6T9QLcUQ6jHK+YY0avrPHZ7ZZKqHzZWJ8Zcu1WbsYU2G7NBk9g5q++N5ypH7lD2TXQZo9rMc2jbNs/9eeqpdhmnFqYFPhmzfwaCTj/1wJotEMKkxk7oEvyoT5ae2esoq1rth4NoV/32is/pf27KnfC+YJ95eX155lNXXlSdkGJh04wAuOj/MCDnibQTrlJ8miL6NJjgi9DgywHWAtKlUf6uI5Rop+roWBcl0FHvnYe6bKa+9aB4RNSB4pDhP27wqBxZUvq927vN2K9NYar9k7osHxiKnbfafOhfBDO/xXQ+ncLff37eDxd4Wb3QfzeaC4cA4Zij1BU9bR/y2+apz0PXIpJxUc+SO46BI4XPKVHdzHwFyrk6Xemaob73VNqi210bowUJd4YHqxGPrFvQT32NKasvO8Bx7jjX4cHCuEhHq85+YAyGjBxaOA8zyUdp0+vpr7QlH/6O67VSSpFbvAiwBtwTL/Ue2Lg4XPzErGz5Eh4QeVh0Qh/52B62m+7EMPjVMze4su9d+0YfenlWWxYSXzC/hf4V9uf6uu3F8XRc6efKAgB3uBKFsRcXfcJq6K1IFOBCIrQLc+IVSyyUeaiyyGvD7bCCfmrTBf3s9xk/OS/P4Zx5Yf64WPoC/fvHj/H7x9/675DzYv07L9i+aH/y2wosrLdFkHn3VJ9IfmFxfI4XDrte6If8zhyovezAnr5Av/BiXWDOSvOCr3YbnOrgdqHtVf3tJHCu1uGdPsz64xis2IDOl62xDtlrLNs4VkyA554u5wuHwYD6K/y6QSMGrFmuYgqwJHxWxu5SvDwU2DcMHpRpy5INbdKQKUSsbEyRVxjj9cEhiwLKflnmnJqZ2yPrhmtKyqBXI5cMfZK//eEpAh4BTZKKVmnV0AWDCnlcfQBURe/QEJWnKtSRh8wxnBszcXwmrhTQw83t2LruA+mQ6lwN0WfFBteCsaZ0SjgSHxpry7TF/YF1wXWj+NBePklaMtU94FnPzM+B/Ehaz12nmw45xzhNMc8dtT66md4wbeXKRosad/33xKG/87M+OfcbMOALn5T7axaWO2f19bKrY9+71+882zfHVZoz8+GF9n/99RTykLexQDn6wgm+t0/k8WH9y3aL8wef9Q/r/sUB0vn8Uvwdb/s3sRepPH2oFBuYpnbQPgN2Id9qbFr4kje1xmHwOf6EnzKVr5wLPlybQmMD+iftRsbDjfz7D+/Dzf+Hn3+J9/4307xw/MjLxq+//rf4+z/+n8Kvf/9v8eu//bf429+M4m3RAAAQAElEQVT+Fj/xAvrhpx/qBfT4+B1yH2JGB30lth/t5lyrtNZBrI9M6XzReXx8jPc/vI8PP35A5of48eefCu95rrJ6IXgfvrSo42F76TDf8chLyLsN5h9DmjfgBcrnnV6ZR2Sa+sJxfORFZnvRnPWh1qJlowc4LEETMxEP8Wdih/Hd8bbMsWmMydim0IZDQg/6ekceDlfsfGF83Wu4vnoYV3GPmOda69pbaxfxVxvRZLsGDPWaZZi5svZXQ2bFjWTuqGfZe6gZFrcfaAbmj4gc4YU+CQYQ7cZnyKx8Vn/hQX+ZvLAh0y/yXLSzJbnilcE/ywQ8ElkdI/ED4FPql9hSNFKRRdtCnYV+XHvf4Y7flkc8dBm2a9NMKsaSH/xYTxI3/vPEnnIKedIp9EjGcYyxzWDEN+do8DEWTBxCTMSGPX/geZ5pe0MjlnRIW/7zPX7yffexoz5TvvjAvlscir9+kLcPTIOQitW4BuwV/NBLzHtljVhIew9m/Edf1N9/+elv8evf/i1+Eb/8LX759d/iVw+A/v6P+Pu//3v8nQOgnzgU+vDTz/Hhw8/hfH3vC/m7rpcvzQ/4+wN92w9ZKl9lvB+gs/PuiL8XPGQ5Ptb8enSuyUuYZ468Z37+QN5DAg/T33NAXCnz85H6o+3hdSjAnxf2w4YjhxgPyDs+votHZNQLvvTkteeBd5QDeh2q7BjqNTMOt3g3tMgRi2UynInPi5FxHWL/ubqSMRm178zYFg/TOmCZGBPAmDq2HQ+M62tZm1v5iz6jLPka09dt/+CcrHUdOQwYEwQK5HF/vTLQiRslA+Oc6Nvw/zbNyJ/xvVYYMqsfQyaUtIE2Inw5BrAmPnbZa61PEo2tRZsBMb/8kHGdwUFwuGZ/xUx/lTlCPyb0pPanoDiQyDM24ZSlr3X2W/7OA2NZt9EUxV8ZGybG6sFxPTJOlN10MF6KNvU+EpNG+qcOHXnr85BZNKUj+pnOthVzl/mwybGvs4diG122ROcBoyVpRpvnmNoc9ll7Uxr+1Hhhx4UxWlmP65mx6zNNCllkz3Cvcui1u3Hd9do929OXv8JvohY+8SGK30hlz+r+8+wHva6j8Hc/WCB+u5YX2Dsa70/sW/3TJcZ5P/jsBz5PfPAknuOJQ6H6dWfo3CuUruqi7jtYc4onsvb9qeleZnpiP17rEnuIk3SkCx+CVxmp+/gdfoBtX3EwvIFX1iubRuyzmQJzILgcvRdKR12/ehXTgcxaC9uVeqagPOAlFWPMAJkbFIBXm+9tVPyMcVz0zrxwmlom5KfcIdMR2njYVrBZRcZa8ASLzTg6XDB6GQ1douqkrea0H3gQqCCtwDiXbTE+MYDKXaqdfYCcK9E6cTYYdEb060q7K+2vvAjdXoJ4Ltm08Royu6PjsH1BGm/OaT09wFZ9Yhcv2qOZVSXKW03IIcNJ6eIo/NSmGQTHBono9gl/tuHyU0l5lm6bjqUremvXpfp44R2+j0PpjXx8DS4w4f72Qk/GH6uUzhfsXBtHbCadQSTpr/k3QDXMV3aTxkDDQ5h3o+KEH6cWNenb9CYYDJkE+N4/abXBDTNt5qm3m+ZoYCIA3OqxTSPgVsDB/g1euyqx/1CgzkOa2Qvfpldtgs2cVBU8uoGKaKiOYSsu/VQbOn4DtUNm76rt7yCdNJiyAnzloYece+dIpl+0u9FXCWOFfCcruSpR/8KQZdMqVK8sK4f+M1dQxEbzGN0mI3Yd0Q+i3qDu6q/fnOhvBSleuj35Fk/mfUEhkDhP6wVa/aolshL5yE1TMLYWyZxRfo4j4zQztmBqpUNjbJIx0g9oxtV18V48BvhRX3TbRnIThUmu/SXSQIgOCwuzgXrZfs1N/Xy5sR81btDQqExeQ8X8dZ5X3CH2nM5L33zh02tRIXuT2di4tdFnoQZqaCooI8nMmuf6mvpO+KL+OJPOLGQNW8xtiplPvA4sln5S4qc279lUuYmqxXqesEvDRh1DZsh3h7y1qelehtHKfRw3YZ+E89v+VlfQry46Xn6DzWoR2GOtKeO9YsMC/oV58E0s4eEIIEjwjCjqlHOF9oqtrptd5Y+2m774QnkWdlImNDUGyFhot9JuMY/NF160xYXUw5CVOKUO0hUNcbm+GcOhjvVXFjV53cc0n2/l8PVZFC/4FS/WAl9wV2KetkPRYMBUe0Mpisnoc3WeYoq412Vp+Tu+70FS+Rp2kbf2kG8ReqPbJjfAxzm1olv5JC/8HiSc6fMZG3g4uTImWLeaqJ9zomL80MI0s0U6XxLmgKvTcm88NHxLHx3Jc1HKhd1LN52AfptQysgE3We0Nv/O1nladwM6M9TYA61YpOxfBxXwpRQeETU3iCnG3YlP71qbKRujjUIZnaN6OBdPp4XDuJfwwNKDlAv9V86QEePUaoM5z8yDsUWOtKei+h7JcCWKx5sfx8Xhkn+vQFkzktK2zdhPXpnoS6F1G+yG7ZwTFiU0c2sxu4Hmk+zj8V0c330H3sU7nsWR9NGyY395eeSlpV5gtvQd6fHRl65j/7YHz+95Ofo3Pr3/dz6p/zc+wX/k2XZ+gPHuCB3P0ogjBybGjiEzGuM9YQu/dfMzn+6///77eGCTPbaZWDqCOeQxTz4f6qWioX+jTaPflh9qc36Ih8dH8F0clQWf77/7Pg70Rf62GfAFMSJzh+ViSGRRXraZxrCNkP8O9XhQlp/e+/LGS54vksa1Cb8ooHcDCb8GEpmxDUmS0edrzMdG3xmHqfdLHjfwQlMy4dnmOdosrXRzjO3wiqmXFe2WV8c3QMcb38rzIs94HBmzI+mBfkz0aZoP9HmOvlY1NQ0d8YoDCWNN3wstbDfXcJ7O6NnUzb4kbeinfaQxbZk9tDWGnDjAd20VHgA98emym/8TcW4xVhJjykehrwBcrZGecBNDMY40L5gzFS9Iq6wEQmNKffTZDxfKeE7GICtFR9sMpDvQ3fEI29KCmd/jAfk314AuouhpD7/AXzLHSPyxA5rcQbl1G6J0uC/rdLG3TXnuoA79ospGVMseF2L/FjoRAVstQLuF/S3+Q2RmwX6c2bP6InZy7XeN4XlvQ1NCZdLFHWS9bEhqKF2I12dimX9ioF7Y+BDC/VLthyEo0pLXovyAOTmODzH78goaz22cqJvCOTrzgebI3BgykaB/9H4Y26pgQHdAZ3mURvTsSN9DdMUpvPpUfdVnlT8jb+YQRb+c8XXl9bkxxdymaIzdDdA6v1ubSz/zbzDNUfOCWDSDQ+EQlcJ7or76Bx95lg6toQ+2ILVupm5mXu3t5TfTTrSco0E3jVPscn1O1qnUPtX1bo/MFlVO3UibgechiwAjYhXybW6vfMj7XGhzNKDMN6DMcmWKkolV9SfX8St2vodjzWjhMxB94xoiUSRizBYjOs5tipK/25xyZdAjKLNzgCkX8w3OyOsxhvhCXjrt2phjM7qOpCOp+Zm4MxMbJ2z7YOxyzLG19DWXB1TBJgqBVfFfjDP4s+tg3zN1mfZXOsnVryEnt7k05hglF92H1vs1TtpzjKIbyQ8tlKnsluSTvnHRSZWI5PmfQGUC5dbULZqhHmlEmwHwOCRUCUnyLIZQ7li6JLrtOrWYsbdx/2GzyQNxXduIW/yfnJtTHPRlDi2PHD4eWDNdCx5Jb2D9fGSNPrJ2un4e2CvowxM2nuY5ZmwwT9Or/LbpQZrYTx1vqfEWH3B+3GC/RLz+XBkox8Lx4cW7lgFG6JXgPofTWFf0tHNv6b53Ib5VbCI9Ee8u7EVdY3ZcWG/cg/ucO7/aSsGwPPvrdCciZYy8g/1CBYTbLh2iHBmsoUPiHZTsLXLPvEktHaqkdJGhelQJ85s8kijljrzeaY4nDMAFaDZaRYa6bM+vyUbPS0lv7yQTMgcQVlsd3/amqkX5SnReMajGNb0B2VS/Xg4ogz0WWgykQ25MblTIuvVhLxxwboH9WocO1Ah2KXIsp28pjYiyKJyY2L1f6vaKEy/Nl1DPpfpLPyvlEAjZOhqtaKs9sR396Jt+Svf8ci0e8lzr12eWcCPDIJQuiU5DZu+Airi7N6VkKyWHnjwkdBUgmDguABMTNOcW9wFDmpDWW7lCYpOObosxnHg1mZ28wM3bkQlcKRvSiSAoz32SuYjWZnPILmucQ/kHN31s7I+PbOBBffLBpxx7eqTuQRBY5y3gOg6dNzqNwD7dg3EaW4u5TTETJERDn4l8m1vY/0w6GNpbuzM+jAVPlGgneUKHXbPGmefhDlvbwDc1UfJcfTO1AC6yMwisvATv4+lzYfdfiCrAQD/QTj7tJpOSkk1KnX7S58o2sLZB3pAZA/0tkKf47roSu5gxLDav7fuslkidYX0bW5/VofoFgZJJ6rIPlcG3sBimki8JTlh64dPKuJL6XLSd+cbfkoEbreFRX7su28AHHl5JrfLFkEm7IWqs4JPUBamofFLPc0vGif7P7XW8a5xHyscx2rz76jG+Pz6Gn6CJ7/G1+nbeNBeN/rSjZA7wF/iX5YmMEVlDlnTUpR/Mzz4n+3xcWNC1SId2dqyA40zwr4C/Bf3Kc7DRF/+l5j83LuyBDbsd6TRtEWYGtsrUVy/1jHox2u+5xUFfn1o0D84oy01P05nnmbppQ6Mv9keM0DX6ODXaptj6t70EoVAXv92HCL3e6QySDRZoAD4DKUkkRHK5gYIRvWZsfWDTfbx9snSIRtk8jfRDwGfKKDrKD2xsH9g4vHt8Fz0GTMQdQJ00os0ZWXJJEZg7WsAzQ/4Px4c4soHwZV94CGh88RBhf2F2szLBV9imQPwfYei8CH8Yyj1hJGo8ulkSm2A76BuYQGsz8seojZo8gLzGbMSlRt0cLUc8OCJzIE0zZVNIFQOQwvg79/AKhuIKulgqoa87sqNgu+Smvokc8wNsaUG7tb454dwUlkVkSKvOqS623SBDsgHFphOMuIYqyS74G3d5ibRPxXPoVNjuVW4v8i5dm+fwV2NcT/Y15B3jbuwX75i3R9aJoym+cHw8xnHPszZ8f/RZsIaYh+aRQ96/cQDkJ/U/cQD0nucDtK5LR9LHx8eQ5vF9bzPPUyQdHlsr/3vPGvTzL/9W34TRz6bWyvcadDNryYE1byLf2HhaP7e52lk2UffAGtjl/FByPvz8U/z8t7/F+/cfwk/obdNai9amgu3aSH5smoXhYeyJAyux24IBe5peiZkX1o+rIO/ONBkOdW+0bXPX84AOMy+9c+k6RX2rgvw8TyFdDi0YWFgmskhwZMdH3hc2q/WS7ot6/S2m56hnPm09n577r+FBI+0V/W6oGLfUob6b3Qv6/2tsdLSvg+VbW+Obft6xaYau5FB1yETtjBHbja2n+rC6X+FBNyLw0Ri4DzTgomDrYy8bpxbzNMcE9LnJFzjyA7xvtIRveXaoEyyYi1XPTZk74FoXxf1C5o0VbRbWiVr3yRc/qNZS0GZZfpc2ADxRe8eArN2BCGIeoLnPUwL9QN0A5ElIsQAAEABJREFUWZLySEIJmX4x9bpZ+uN2h+gNr5G2I6wH+AD8LTdQSF1WuXlq4cHhD3d5X7DVhTX9yvpHFzdZSS1I+ZJC6Dg/c4BTB9J+SFD0K7EJ0v2SFCCQkk2G/GHsQcCJA/w6tHvyk/uX6H+XaoEHfGgR2NWXvbHN0YBj3Bjbezj2M2M+sadsc6NfCEQ/11xlOEa8ZsBNnlaQuh6qM36/+C3USp0LO87s0bse3axZPqZc5UweECBvmg9RMllzE8J7hLpTFtjd/I7cbbjVvT636LToH2Io26Nx2WNh/gn7I+gQ9NBtfHhgfxjM10uc6c/Z/QjzEVPTF9YL2zNeHrq5t/HDGFwZkRkVq+aJvnBQW/16iNl4Qzx0zy9v+fwz+ry+wuhKJW6DDlfM3cspQvfoP0OyRrYY2z+jZQvjWCEZwy0W7LTJszTu5aTJcYzMHfgyvJ2/gTneIJjn4M2FQfWLxfE/XeKErU7EX+OkL/tXbGY/YNljE3Ja7QGUhyztDY/iibzkWZRcCnsVd/ycx+0a0HfY8qlnaNLt+W0CZcmFbdHIO2U+QDdk2M83oO7N8+6L0NLi7kr43j2aTUSAIZO9XwPJGGWka8+GaZ5DH59cb4Br0YFDm0pZl4y5B+bBzJzY5+KBPeHh6FoMHvta/r1rNDi6pt/eLY/hfDqwN3TPNuNv0zhFG5G5Y24x6ZvoM5PO+I90c5tinuaY2xz7+FQ6jdEKlDN2wU/NF4aEbM0pU7ptUtjz6VzdH6hZ8WvR593CnguwLi3gzHp6D7/BtP8nHozHwCAPsOiT4e3dZT6op7ru0kVk+tzRJw4aUzbg/ENmDK11mL9DkrfjBso2tihgNMuE9XDaDi2udOLKpBRdVt2LgJzpzUToRBHs0W0gJ/qEQi3cjnoyiZFbDlHya6KgA7o29E5BXdDPhAOMuBKMkZRZ1EUSlMlwbdLJlfFXAgpgsl4IXgWC95XFxoBDR7hse6F/931z9gklBLIACmiLArKVT1EnuN0HCAf0I7mV7Rl02rOkWfCOTajSUXb0EfZThAFeAHmQ9yvhndzUCnHOShyGwl4Nt+pz8SISwboq1LtoaZu0LaeuGpsmVQB7N8bDsbgFyyGj+A+djua0GiIZF+69XeJbYGT8xmmsiXVgIXCCjUyyKqfONh1J+x1DjIz3LOYpbCdqon/P5K8AcAw37Ecmv3UzdG1uURjbHS94Dl8DOmiKts2l20za9ZoJWiP9SfwAyzFxtIugcOM7ot9w6+eYY+zzIrsxoBtAAFORUUM2yAU4Dvjcgh+6sL7B5VwHeNbpvPJMxmFsDV1bHDgZv8c4NVhnjXH5cPSfaoc+b9JtnOWtzAoyfFL29Pmpfi3Icg8dOocIx7lhKwO4fHq5c/1af4dGn6pDjs1O1icyBvVFdktsLWZ0R/9xmujDRB82EPAPhXe8tPEi/sD48nLnItAYkwaPIRNFGAuY93FY6SsPdQ2hX6qfek4z8lxgxjHaPFJHuus/ollmteq33g9U5xGeGJsSNhvmKfLaJkvDV0XNA/KVMu7aRChbPezvaD9Bo16oW9lx6PITHdK5YoqtKK3+Ke5fobTmJu1AKmgeXSalmeWP3CPlLV/KWvW5RdFhB3WzXn3NizY3FsQW/hrtPE81PjP6z7RtI/YkP9LnkUOaZFwT+bH9DOQhi4HykQrlVRvbzbQV5gsZ1nUeiZ40joixZZVP0E74wgM4cChTL6WU2Ua+ZUP4dLopHtg8HKUzBhwPFSdmNw2US2O/sqEDCuaAiVU2/MnovDJmaI/EpcfHY7znZb+/9L8Pf8/+ezYcD/BWHzcMsxtY7HNo2Ai+c7bi0zl6BzoTWN0cM7dxJkYiQv1ndJ9pX3BTQn6irPdPPV9h+YhdMvFh7DqQ97mRV3f7g7RtWXC92nEhbl1iYSNaqI3oZZurthhCP56YGxO2mtxo2a+al8hHjuMTkRDDkzi18AHDymGCc28HlYHDRaKPOo2txYxdyuYj9hXUFd1Xt6F4Wwj/bX5ZJC9hjX0snqXXFDMburm1sFx7zfoI43YAjqFyqbYpcJ0WZGtOX4gXV9BT+4CRCCjQMFbBvoCHyFyBbezaQPc61Ekou9dKreIA+1hGT2BZd+QQP+SbEY6T7Zx/lWKTEQxUdGStN2MbY2Y85rlFw3b2sSPreaRzY0t0AuEPuutc6i4sAvZN36sUHUwpjlSX8qWxyyM/I7O1OVpD5h0y20aP/rSzvXyE64NY2TstvBAurFUn8ifyJw6vT+elDoP8NqPriL6z4IOmrhVv0X21+9bXeSIx/VppKxZequSzbmumvNVHqJ/Qvo2ONvQXxl1t6NgF/mt7Rw4S+pcF28mDkaxnbTExL53zRw4COx6Ijw8hL+lFjTRjrz7Vnpc8zG1V8VHmK5QKICg58ZVs2p6xW+/jiZdrDvDpe2c2MAiChALbK9thcZ6+yhiQuwG6/er0my2VL4hNvrCupAt20b5iwdY+iz4mSJL+DXbO96lyt2doN8+sgsTPx7HFOLQYSOk6hlCfC+8NnT9TlM5lSDNDMwjoHU8qwh8oTZhjJHaKxCsdzCGjZNBuJl74n8dMfJBg3vK3fBBfOsrxDpStG7RN7aMYgww0GDNcR8aJfjBPnMtsuKh5e8nNKYmEXoEhYInO1JDxwzz9ZeFlT1lX+FffoR4wTCF5gHmmGeHznm6c6T+XFYWelwY94VOF8Oip5T1Xd4lBidZ/UQDVuMt7bz9Ayv6Xu3ou+ImHcxd9lPlX/aCtceBEXyy/mEInI3VPYstIbNnXzNk4bQxnvWnUwbpf6oICyrmHMlfXnQK6LZC/oWNcsFGbR+blDNob5Eg5cpRVeXzD+XuPKofG/ftIbC3AM9M1d4jc/iEJ4a9X3rI9RxeYs6eobwy+PEUdQH7+TPqlfoXIPfaZg/EL86v8imZDcpN/DsUND2H+ZrR5JtbQH9Jd1/LfAXpIkzZRP1f8CrsgfGUO1wEy/JVx4iCh/m7dCwfzon5tqceVm40ZqEQHoY3eQJsydm1CD4GNGmXSihJft7XWusre3+TrMyqjXp/n+IuyLWYY6etAdiDNDuaYOiS2p/TV5DJAVy96S5sqoA0kyBkywzVswl7TPGG/1vch2eI2TzP4YTLW5DTlkcu+ID1YVEMbS1/rRvlCi7EB+AyZkGygznYj5Wl+yFvbpMxy2+n/9sf8joRPY7yTuUkWDe4u7IMx2YrgCZxHOLdW1oU+r86RVV8dwAzYQCNq0A47xQan6nv+jvWWpZFVW7IVIrMP4pUJrHOKvU6FU4UBVoqy416JLGXfvLCP0K22iG0gttLK1m24VW9VPcEq1gyJiTS+ID/mGHkPqBNQ6L0GZ2SC9+eBMo3YQQfrWfUoQd0rk5XNBpNlFUyenlKLUTFP0di3joXnrc5KuO2yh0iGUstYmFHy0ZcGFPDInVLuXgMFw40kLaI9heR4ol0KnKqIULjL34RK5ThASraaJc/3aLyg6XTNyQsC7QyitbDTV51qwankq+hyemTKjx7yMrHeDh4WNlzXLaAP6DQ6FvDcHVs5yZjErg/+IB/CEiZfwbLBfMcFfldsfEUHU59XViL1U6dXXKttOT8vUbX4mLLJrAM7+wLcBNonF1UXJVXoPNAEsyGKoSDD4/3Vu9wVH3rSq4sUXWWE/VFim5BUMHde+fFgCxhxheM1YIhkPCwW9kt68zuyiHnCFbS3UAwlTGrNj2waVb+3+egnCPZJmvQ2cKc9Qxs3UH6F0U7Ho9qYkAZIUI/c6AtXt/8SFxb1EwvGsi0SJz5BWxgnbVpmoMXrNVRWOQXGpOxPcOr2h7EUqJjZA7BB1YU28RUXkWkeWeDGaPMc9cIzzVGn9WzYKvWFG9TGAZ/zkDoDhoWV8aSn+EzJR5wmTXmzSM1gbHOUr06tp/AYq3xkmMSghq+AB4N8x1f+VjMW2JSnii8D/REj6Q01L0bkyHeMhhz7uy/c44QOoFE+oZdpyzHGQotEeekrJT9k67Lga35E970uNAFq+Sx/FzvRoGlzw6ZTNA4V3PTOjXxrkQOAL1fYTth2pm6exjpA8UXnwKed84bJDTSHIhOHAhMHjfM0x8hYtbFFm6eYxzmktd0Dhy/vjt+F35Z55LDk+PgYx3fAVFgm/HRGPBz7WJesOcY2Fug0PXt72V31fQP09pnOxA3VzEGszG6m/sD4bZlbUjFvdwEMo5y9srgw/1ZiixupK2uDvmF9ZkZjXDJb5JihPUzVR8Q3fjLgPlAxJOoKbEgfaszg1dKy/wWGFuMEbDMqV3R6DADjfjErUBPtt3no3F2IsQXnKBuKPl8uNOixa8jE7In9MxrjYH/EiKwhrYvXH/jeYoHNxVZb9kQ327Z57Lzgl8RCUWSopvzKe8MsJivzmKiHbYavkDxnyHOa5+g4RJvnXg7/OhDCn3o6Vz+GzDKL6hpQyy6M51JY2Ih23Mo5sDDuLcRaadQRVcO2rECkdvSKnWAra0AhsWLhU/FT+LcCTqyTtl/lwWHIwhpVwO6uT/KyTanmjYcrfnmNS1zxsyvtL6Dy+Jt15TbIGgqJfDK0e3utDElHl8HY0k+Ug6z3gkxdFleGFtrbvl2wvS8NKzKr3xDtafG7Z4H43HRPlevMtnsSz0QjbTHjPyPj00hzbNHYk9h2ax7f+kE0aq/fhPQZQ427ebJokIFR6rHzTuSM0ICxRY7ZkaT4YWw/PG65byVdvjUDQgba3cBzZsBffhvUYqDQBt1NMO0rD4uTRlCbfTWpnaUcbnVZqd2vOK3pDfiIF0wl6UAcF3nudQ1osYPi22XZ7aFnGE+9hUBxZ2f3wes2L0zR37VfoGf3DTqHr9iu61IeWqrBstJEQmIjlKln+4AQH8tmDVvWvnHrt/WrMvB/ZdAcOsxRfjPWWDZpZWylQBjawZ+Mz8J6kMRS0VhjjRV+c1dMHDpMlCm7lLENfTHuLHWwQF/2dC9nPizotf+6uk30ZfkWP2KQcixzfK2vrg8ZOWy+p+5U6IfGMJGWoXrFZA5M64/NPr/UH5s9Pz9xaMrLOnHAdafbWQaCgxjGYsFe6vVPQF9tWDaFrlLmuX2sPPUeaC3ULdVHlJDtmNFm5+e82Zu5E7gpdCttVmwgFvPlm9RRjzf0DHn7NNKvoWUMm4EvrDtnYqB/789DiIqRz+fwgPjCXrPHHOxecvqIwqpfMi+gI2mvvb/jI8hRrgik9obfviNCN6RSeahNwXoDxWWnbm26CEHPW4MGgahQBO5LNhnfDdouW605I3Gu0f+UyIZgl7GP1YW1YWX8XA8clys6CAX6LD2qlK5J+yhplamynuO+2YTcdlFgQ57kUes+687COqS9C5vtzXsov+/XaVKXeg+ZhFP7s2OKcSY/bmg800/3rdIHRul6a9cdZbHiWTd4JjBvX9Wv3qfo+25lqzPHGJn3YtCmvdBmktO7lVQsrJcCOfDgKhplDNi/2sKngWR8RBFwU2M4WfIAABAASURBVPa/QmBweaQZaOla1J5moETs9ehFSSTpjD1q7szOHTDN1Ydk/1NrHnab5ynERLrjwIdWs3igjj3wRLtpatEamDfQ1nixY6Z8bFNkTUp6/dqRBedgclQZeR2s8vaig8fK2AZLVvA0rzPqlCde/OorR8/P8XI61TcAfF6c/E58QcM+2Jc6OKm//UC7VXlyx0BYhQvzMAmyMPK8w3IBsXVYGBsGBBQwBSooXdENoLDOsoMOIn1zF+pKd1NKcQmqL4AcQcdDgl7PpMBHEBM1kBoUA7sI+PLV9RuQL1SBVGJ5qkv1Hbty0u0fI11JfbktKFuaolUugAUSuSO06lcWVPoiTS8N+5vcOgZcDZnaooAqKXpZoAuktEnogA/w+T+/kskMF3jahp6UAdXfZ5FyHrjDO0uHwRLGwPFY2dwurPe0ZPwdC9sEFF5DJvybWqIjpbQPnqTpfkLftdEdFmwqyoddcK2rtI8fM7zLIwprb4OU9AV8bfe5emaRrE8fDXQEVv3YRaePPTrDg17QF8aDu3p9C3SD4gHsV6e/qts2jnCTVflY5b/Fb8jQLoWdFSksuL/aIrFTB/TU1F0iMokyYpCJalCvLe2v/XIMVubbAv3NPvafjcSJxdZDG1VL29PWq+tb6lPFE3zlRbJ5plQgUb90I8PjwlgZF068HIkaC2UV+BSBVF8qPdQHIICWr7L6AzIZi5KJTXVC+/SKC362MvQLqVi3dMHevMzAVJu0zTalXU20lXrhw25fewUv2lx3n2CzcSJ/JTagBnI6jfK7fuiL7nCiFXfyZKpKXV/zPFF3XRd47EAWZUXT2W4zgBEoWw7MjYzXID7FODVgOtXGKwns1me2yJF2Q4tGalmHZV8hMhSkXcI8DwPydjQWwuIFHyYpOsTdz1B52/ZFaoqZBWh2EZvVqcPnmU/p3tQRP0fQNkxzi5l2h8MxjkfxjlSY5wCoysy/4kCZC+C0yxrtbwe9Kt00ZWW8JaWg9L1Lh0y6NtDzKEha49Bv9YiDbCkJ4/SGL0V1Zd1p1ce+/BTfdvP6/PTCWgiYWws+VHUbkxF7uxHakTli5yxEbExhXXozDpn0sfX6pG2U1gMU/UK9Ute0l/T7AG1jMzNh54nxaIyVz1nyBuR1uvv7piJFW84EqL/zuOYsfbzNcWKrLxyLMXVTICOjJfcdwc/QkZaNGeVjSQogp7Jfzq2O/tzvQ0hj26i+9/nU6VTOeehc7tT/+u44XcNNdNf/OU7LMwfYpw7GybVgJV2Z8/Z5x27geqb/8ui/rgBPggN3lYBMfXzqqXFXzUTplREMS1RfKlOlPJNSx53L9ibwIPHSTLSsa9jpqhpa7b7piwKlB05ps38BGxp/qK6s+Q64bU13IdDURQ1yqv//p+nOqZTv/NKBLH77jRKqEhp9ohEXemxpYZrYaKCNaWEbf1vf60KnLcIxSDT2Dh7rSkwHr0wy8NvZ+JyUOxcH5tlIfBrbHCPzRmSOvTk0Sdt7VAU3zIHZtQ8P37qw8dUVU0LqkzhtX3v/6D/zIQZ7IA+gP220kKM4F7JD1TebSl113HadRvjseVNJy0as+yv7MJ8DQUlfWrNfA0XMB3WDD2py/19cyE/aB+27LtCST2JTw3YNHRNEgboiyrrXjfaWdmwD5LoOVqEepuiqvgs2EBi3N/EODy5zr0BxrHZvEurkT1KCSW2EXmrTdRxQE9ifAjReyDf5JpSDLdVpYb4ZDyvd9OzlaMKz+xv3lBVP3P/TVp4lET2G9KkjeX5FoJeVoucb9q36gTIuBo19xFrfyDT2Xoi9ylGfikvIX9DTsdcopupTdfoW8av/Ot0Spsb0oim7r7DHJ+BRZdLveetpKy81T/RuzI+55kyLJA38wa7KU32EeTjapEN+SPGyO/IR+1Ap98Ley2/D+Ad6T6yl/mHd+mO8l1PF770vGOI259VL7Tuq57d3Alyry1aIQnlKdDWLOjyhIYqbV35PLRMXZMKVD0H8NTX71A9CztHTS73XrtjHg7LeHmYIlQ/MufC8AWAv514jxrR53j6YmNgLPcSBD8vqA8yHQ9SvKfPhhM/uo0bmF0x4L1zr12PrG0G8c5dN2MNrY+UuHNzUt4eePof/OcfT5y/xRL6XPcXz+aUO0tR7Lb9UTzl3X3MqoGVkJnskcGcvqbAGJscW+Jd2cK+jDo6Pf/T48+cn5Ark/wH+BKafP8Ufnz7Hn5su59NzfVFg10Hd5f+/w4JBHecu+4QtxDMfpLCWP5/qENS/2bX/HTDlqJ+HsQvnE677S82XSzhvTviZc+fKmn+FN+5eKiS+YSaxg2lhDyk8WL4jpBV+UEFczR20lQZDQqKn2RA7m4wZ+sEIzdA2O2NrqSgK24migd+Mv4hxS93TuccfWwvLRmhExWL4JeWNtFXa8LMG93j94Uz49cFe0zmGlVmjQwCM0QMv+VfKLUcZgbKCNgHBg5MTBrzwyX+llNUEhYcDK+TlYC9MIv87YeHhyMZwU26o1I6/heUbkhZaCMoht16UnCVWnLJ0qomnjmxqIK9LmsrgwqU7vZVeMHGXOkygrOrgVbRZA9EY3DHHGDHmAExLv6IZ0IRBRRcf121hsP8Gg3IqIl2l6oCtpbnpWvIumEdcmeDoxwu07Xca+SLBuYkvJWggS7euhzoMnYx7FgbqgU6J/rmBKmQhA7kLcpbTZZtEp1vqRDmxsRcrdEkP3bDocDm0qHRs8B/BULoM2SKUNUCNLQba0G1kadMLE5PJWV8lJJW3kxC7y1/0KK5230bCc4esiyqxyl6OPupVmDcd97qvU8awXp6lA/M8xdym+FZb5RhwynfxawOPMPC91Kcv/euafxL4/vxMgAM96BJsCdC1iO3fjHk5VaByUXvZFrX+CQfBS5uAHqgWxuJMoH6ptIK1vsNYqE/EENoCwweZqEPKodu9bJNQ4f7cmc9c+jZj7Ybkir+bGvTEiXE4I1dfWBmPam/Drb1z94YaUEYKXSQRSDWhGbkcEbZWYD+zENkXeetHHjBdjBH3YK44LzpbBHIVM2/IWHtFaH9Wnc2XKHXh2oHOpTv9M7BXnjLnj2z0W4HJfIQj7Z2DgI8DXnnaBjvZfrlc6MOJxX0DvLWNftphN+EDt2J6d3vTBeLQXmU755U2Me26nvomDtkVK4qfHJKhzRgN6jlGa3Nh4iW+fuXmwDOn/5aP0xzjNMYoDallreH/d8jN/2P70Z76sDZSj76JvLAgXu7sgR7YaMXO+t/CuEm74D+C4Slu+l7InyfdruCzYE6W7K2OJYZcVN8Sj1FP6ReYvfrHCT0AY3AB6lqw5c3/fehAy9LZp6KD11q6LrGwHhX2561On7vCi+7hVo6jrQON0Eq9sZ0LaOnO861/5PeySqsFbVXCBIbOFbyDPlJAvfcdNN+zt7TbpN8tlKZ4k3lNB/jtCPJAYkCXvN/Qn3ncHH7IjIH+DGwGxmy05ZmyuNdtkL4je0L1ltuSbrMVf8Ve+sBXsVA/0f7VHH6+3NYfrR1gIKhI5GYOmLMjNh2penP1PlwZ124XmlWbMUdSrMvYOU/1X2Wi0a09nCuvnMpwc+7doN7EndPphVhMjPbvfPDpef87H+dwXhRQosbS1HG9h2UbYN+vvZ4n263YqFKe6YhKm8PqGfpWY27M8xT+nQIxkReNtI1TWJ8jtAPIpG0ydq8WGyihinuWTRIarhJFIddavt3HbSH/igu6ia7f5ry08IIb/LgrUm1h2nlbIKTa8bZtL91oGLoaG+MH8jDAa/UAf0H/7Keo9Rg/zTfyGFnG+vUT/ysREsad06YnvO7alM3ge0upk9zxX4zj6PPm4I5ny+XcjWefRF/nykboIM1KP/qzenUaFIL9lu8PPN9dVF1dB0j3UlXq/YzqQy+nH9jbi9JeVPeh7t66Zfvd547+3Pll8au8lb2qa4V8LkuLZkQJq3Hj29BU5b+4SZvMXfVDCoklXdN0XrJWWd9huVSmMCzSgcw9eEQhLInZuaNI2Vcb72BddNwKkPdLHuSK553qGy82C/QXH6ln6HgKaJNb120IDy2a/QcYQ6JipPya+/jJIkr+Bf3wDvILOnpg4vuO/7tx7WfwnyvvNFfmP5NMpwFeW5/KdxbiyplDghMHzqe+vsFfX+rCAzXQEH0S9LK9PR2hwHLhXGlzi3mawHzDuM0dSDEBbdGp+sLhgGnt+dDfeCDNMGSMM3yIQ/JLxjAqHl9j1f70y/5gybJN0I/wh3au+Vl6eoBIXze+vT/XwNxRNAN9EmOGv5pX8tB7RNeWLZLyHtQ2ukweobWuZbTyqV4Gm+Ib/HSLBM9IsmKgELyRSfntGUootmtvzSNZoiQZ+kx+6ygdoki/2YERbtWU1VBvqX0uUFgpdip/rXTjQ3tzqkEXsXJWP4c0bTHST/va5pkX9Tuwz6s1gTFK7GF7x6/8jj3NM/v2Ex+y1jNrGqOOby188PQcX1jX+qHP53h++sIh0BfWu5f+bbGt3UKb0uvuluiEgojKMC+GzNL3jox9wFKyLhygeODy/OU5/CP3Tx7wcNjzeYf/A+ynjxz+fOJg6FN84f3I/znW9x73fKUDtrvn/XWeUUalxB0ZLXzN/tq23q384/obPn/5TD+3NX3rf9G8UOa7JzarvSxzwm/PdTx3m9ThEPt93of28dv10AYF/NXUscocw3Eb20zqGH6FbJGMa+ZQdpRXRprgOXga/VBO7fvRyz5dkO27ge+WO3yu/TljtfaWrCbk8K9i9tVtwFIDMkcwT3PFh8Oh/2kD9mQqnTEmqrQkEJImE2kgHUiDH59JSlfpCtFpNYC0lAUCepLFb4RfNo3Qn/GY2DjSWy+UpqT6YFpgWjH42IIgSz1BcTHQagic1JdHvwb4wsneCwPU/5jRqRz87Es1g7rYRh5gEWzwzg5w0Z9qcOu/++bEUV4O+uKnstBJv29SVpRY4XXbVMILj0NL9OLuHL5Cc63BwlHUDz19oTuT1jdMkOvCUHTQ0ik6Th+5zPPABT94l1wG1UVlNeDuoF3pRSpNb6d0lPjmBT/KFUFS154fMhmGDTWgVV236i96LOhgvjvgUpO6Xvawj7ZA4RrGrPEeonHI03Bs07H4twhS2Se3NF8SbIkmqO4C5P8Oc48aA+xlnfLF1gx2w/8P4OP5Fslzbvqb7hO3T5BDTZKZYDvzUj3WhJ5DGjpWKqlbLaCM+QlUUDHAcOjzmQD3+8eP8enjb/Hxt9/iN/CR/KdPf8Zn8ETwfRYcFj0990DsyfwfBMhPtP30B4GRk/EnQXD0fwv5XEH08y2IG2BPm88aNDSx/bBfbgiSgsaYuKC6sA6Zu+qVrkw63AlXunLAeGEj0lG+C98aF9LyRQj3/l7JvwE+6jPsHNwORW3yhqwHxo4Uy8nH8a1gxmFYfWqB/ZbzJcrn4Q/Z7ep6cqcczyn+PN1S50MBBSyXfz3rx2x49rx+W31hE1N5fVkki8MxAAAQAElEQVSazdd32dKoX728QuuhlQvEM5+S1Bi7cLC4eGC3o+IHh1u2E9UW3rtsY0bpZR/AQkwRpQfP1in31k7dqhybENQd35UYqJ0L9PVmoDKrN0EpCdOLBaHvWYZI5nuAwWWgwNNtPGgBNyyHcbseS32yVf0oHayjEsLqD2ULNiuoJzby5ck+Oig13C07/3ro+fJHnhswL2BJkxWdKoeOzFF9FpqyDfz1E+1f8Yc4uyL7iv2u2CUETe0vyeuFjqWrY2AePvZHnMifWAcKfHJYMYcy+a/yD/ovJ9qZ0JHoa1jXbUC/IV/7ZL2wPzsweVim1bSpuma2mA4P9etxtYFjXZS+ZHC7MmK+1IqVsbbdDqq3ayDdxjHJ3q7+8GoHJd8qyezPSCF7pW+uWeLCZrHS9UQsEEVQbQiPUd8em1u0wkwfDmAqzPSnoz/bL1G0YwtjT224Uc++JmkA8wjYLuTR9+6t9kBsVXomumoHHAX9pNUfpRG2smynl4o8bfRH2634CFt5CqkjXxlu6rIDx2O4kiRVrwAJDbqM4mOB/rTBxx10qdrbr8IAn3vshKSlLfpVyvN+FQ98wljdSMepsd5sSFN4onAW9lZufvf816kctzKyiMR+dAnBr3ltufIiSnoXKyXcaTYOd/3bS3qKOj3D3TYkby60pq3TwQ/mkMN6sUBozNCuO7F8Gv0WM3NsrDV3ZEzEUDykpSn6LjdUzKTwLS/pOzwgHIvfiD035CirGw/nvnsdXyAuvLz4AmWsWPggzPl4qXizsg/qa+R6FzfqkPD5zAcDXSf1oJfF35v9NxXlTdjffCHrXjfpqu1dX7SJh2DOqYkXwYZNHP/y+o2OpPsrxObl4fgVU2qkT/pr2zbN0dORdIysOC3llT3ASv8WH6Ix8bPAuIWabYqSlPreEKasFds4x1ZjFvNVBla/6iAPSwcygjx8uHNpkTtUQ8iUmcmYQ0hKxkLAs3W07NfW9m5e93L8/OvMxrsXdz6w8tr49pr7u02EUkxrXM1IBAs07O155pF7v3o++7o2ZFQMJB2g5on7QMSDmzZ0/WT9efXjjYf9hsMAesm37kMkdKI5d+YW0zwV3AMKZdPBMojjVX7Ou8nFPVeNHXowbvax8xnLNxq+1uSNWNRkqV0JqR0y6626MSArPegY1Fw0UNaypbCvevkXyu+6nAk5k74NcsQnYSYNXOpSf/Wwf3ObYqZ/os0tqn9jt2hKPXAfzIh8I7MRA3akMmh3b1r1VU96WK5bzxZoGNkN3gQy7OiQwRSJlBcYwZCNeEU9ea6wXttXnmJbl+3gKX9jYH17iA8Z66XfvQ02q/W5TOtN9JZv78oHMB8yY2wt1MU+jurRsnSxzDo/KHyol/6HOBzfhev2wfV7axf8OI+vxmf8cQE3n9RHWfcW9NN/fO+5bnrSzC5hM/T0Yi7Kp/qn/SBwDHNsb/0SuSN6D4lhNtC8eJUO8O86LOxHAc/Fc0u1l3rcysqXr6WH7Qq+v4Az71kvpML9pM+mC2W+o9unE3PiDZgfrgf1juU7Kdhl0aU3V9ZAa2+L7c+WDuT1FR//Be59UBJlBP7Qbch6g9wT+1LXpQL5hTGSTprXccCpyt5lRVl1YNvc4HwRk3OIQ1d/zT27foN+ii6J01R2u208ekJ9ADfsgjz94yrH49ZZQVF5Jpif9o0MvGltBlFkY1WqEgX3x9cU/bkq4HjoUcAZfQnom/dzPPMprqeF/YXsuf5IVr0QsxC7IF8Y2CvOWsbBYBdhGw6Iqo0vcJ5Ognqm/MSAX1j8i3ZzsnoJYWOksxUvy9G8G5/Bwel0oDMvFL4MPuFoz0/qw+kiqc860YL8amPb155GNxinmJQxvzhBXcPDopJrn5Ft/32ZwbPLXGUb6FGFIsIVmSv8hXquLMSLDoRuK6gXTdLKMzn3zUz1B31gBR+dx1xGTVbGSaepQELeieqzCJ6lFIg2KeiMK3JPTiTs6QIj1EeC4tvgb/uhd33oBrD6f4vij/7KfMU17J/2P3sguB0oeKiww/IzB30noW4btEfxRGd5nBj/+oogB4im6t5tdWHh26GdGAETNUYfk4paPdM7Zh4llw0r4+P4Y2hr7noNL2iqHpqlfPQcF9KFT6PPHCqc8QODkGU9EOz1bDodV9sXgpmXNTxJQMocmcs+Y+XBdMdQOnhbGX/1uvkbspQjzuoDuu9BjaqQ0wValTzSCkQXygCVlEDYryFzk5/ohA69OK7wlL/z4vnlJU7AuWNfF3zXMZGUUN7NusmFPeOAv5uBoGRZR76Kdp14WEsvKCwjf1EmeX3eRWPZyyi/7nnihXQ+73QnXo71C2OLB8Xq6eHdZw7vnjiY85OLLx76gWfmuzFJetvJ6wLvFbkLvGtBwr6VEtQXQR3WwT7csVekndm6TUDQ9kUHrQvW7tOm/n6/OvnJydN2OKhO93ixvEBMYm6ciFMn/H/Fzgt9rwXexR09lYoWN11qvqJQolfHvuHa0q0ckq700BP7W/aHf8nY0oW+Vt2W+my9OGHnC3T1ssWcYuQ6M+/IMdEWOBoXtRuPK6l45bv0em1HneW2vYdqDmwGxcgccWNiX+l4FG4dwiLwgOF9cwp9/aKIunI/UmmUhWZ4n3WCWvQgt13UQtvptqItqbK9jvEoH8FX3pTDrku+sg4An29gXmA3620jW9ipVqE/S2yOmQXtig/sWIwj2F+5bkrRVFZYIjFJ8mHOGHOb2Xw3MIFDzLWZ9FOkOQ4elN+jzdGI9Tu6/wzEpwF+YjO11kItdd71LQNbDiy7PZct0awKTYMfA/EOGFGS4PWyTNre551XpxlKn4FYWXqOLdwczbyI7BjJd90TW7xyNafPCNu0mbZsqtxYidZ4ZoNVqfkNHiTKrzNDL/sIM7UkQT1zop4w0kBmwGYk22X3tVe9OJSvnMP14R4L60bHgoRg/DJGxmPH/uJfuqAMJgiEAWWjF7Z2vhUQqF8Yf4TzVagDVehMy0x0/DZgD98sdFtNUfbC3l0+VXVJU5nNv9EFAc7va/kretFf/bOEdlLu0HHfW6MKT8HYZq0/XX4Vvd52Ykp6tvPgkett3n5SyDzSz8x16VJdiesr86jHLQ5PqrDTRAmGO5cldIXk2vvGnQd42sDcxpPH1T6K3oCxG2JoM2iFoGfqVIDOltoxZWMbgKXgbYEYYmQv7j5czPjp6LfJWmPMRggGWUB/4RDoUv5S/DBk2gcZg8pD3S8kYI765ou+gh6LchmnYgARXYFv3QNBXHAoPgO1goRqmiG757lDyz0H6KGplKJKxypL8lGAbm+PUDRCHmVcuYFqcrfiyu91phYUDUqUPUl7Py40ooPwlW5QFe2R6NDGaKQizYOZ+T9iV9P5MBEfxRwTMXGa5mgbfK6Xbl68Tad5ikbbNk6xvx8lAtMb4zyQD/ID/RWZyWOHuleQJoPa2BALVIYCrp22YpAykKW8eeYAYL6P31PMyB8H+NKuWHAre/DshdhQv4E5O+BLw9C6HvpHAXNJuKFsuuVvOvJsucCsNCAmb/OAqrrS/lbOMb97QDfMEeqQiZ4Aio2yJ8WX7F5fJDwHDVP7oeeQ6RO6D1Xz9Q0L3hUpHwyAtrEBFrTnieL0YchI7YFdGs8iSXOAgDZk4TkUep4sBlDWukYfN+cQc8e9r3bHOL2cTjEUNrhhf5ZXyh85jXFR7sicFkmsTwgKtGzZYmY98tfJjtuvkPlrZNM0h227rkiF+WI8Yy/gfmwxvtU+ZCl9rtSv7hVI6QINYK6OPqg/47lSZ9+oqUsdpjaH8kTJ50N1D6Mm9hAP+KJ+WXqgMzuZkqV84TuPMH8P9yw7ut1QB9mogFxt3z1PnX0vrra8V/nuUfm9j9h+oc8rbQvGMvpcax57Zvfa7v/FifMFy2tPvtH05xPvoaf6jZYL++v+7niOC+19J/CM4enzU/9VN94b/BaWa6nrK8rWGOz9114Mq8UFfd4xHac+ho5jY5yLDored+bSpr/lbSaujI0Dt1a8HV8R2JcmjBZWhv7KWObp5cTJ/6m/mO1GwQi+FLrYmvYOu9FYoH0LDSDNStulDGngVEwiL6PpjCLH6D8rA8xgYXh8p4pUeh5bzCoOprkrrlHaAB8As07LvfrBpM7CiIyhgnJimHHHOMUo5hbjVtbaDK30Y2QzhTdpZn/OossYk3L00fgazuchWwxJeehcIugEfaEfOtjCS9SKQRcmTW3OSFfssTAxOM3C6NIDL5vDK+A1+FzAGgyKxrmS/hOKxht0coPGwV/gv0N5q3ronHV4xMS95dGV/Lq1s+0OuQpVSnSyzwUKDB5J35N81YXK23X12Mfa54hFmbysuhnVwfWb2tAgs/gPcBDwwpgW/V9AmTuQSZ9OL2cOBZ/7QSAv406wehEmX9+c4cDviYMdX+CdxKUfm+TSsXSmPRPUb+5Uu8+fbl8bfHn+wqd751h4SdXHHR96W1YY8L+xZTghp9biQEB7PB7iHSfsR/D47l0UvvsuHsUj6T2O34V0x0f/zgmA/vjwEDXJnQf4oMHxwIZhBgeCuHXjNEVmi/phGAwkjr0bUcd0wQ99vmJ3n1f9BeIhsT9o+PwbIKeBifminBkd1ONAOlHugjLSv3Hqc0kdCv7RsYcD+gLrwYA9huw+gkiuNWx7OB6xyzEO2KUAb/kry37Zz4n5ObMoST+3KVprBeXnzpM+2S9hv8qf6R9mQNZ+8QTdPlYDxfdw/Hym2CmILbMwImPIjIEKYS8Ej9sF37ucXtgfLRf9qe71uAfa9RY3+wHRqfzVhcg+FL032lR/0H1lHlvv4UjBA0pitQuKcFF59ttI+LWHQF846BEvLDAFfP8J+DvY0hnn5WO8Fs7LhRjlgZh+gwnLBs57DVD2xhamYxsZw45GXt+TrhBZ/1Rf6IvyPzEvL35STlqH2KS3vtk/nouOQynjhHPR+SVKlwG+Y4O3XDvkbV3ns/DCshZsU2WsW/I0fyUu9lYM8daP8vF5YmGc4oH5NOGT/s8urXx4po9zt8HWkOHAhRgh7HRlTglttbrWCWKd8m7w2XL7x7qw62H6xIcNH//rt/j0+6foceZLvPCBgX23Xmxidc+Sa52xyrj1TBzy8NE2L2xEXthcPN/Bb6GJXRfXbk5MQ8hb+OK+4FcKyM0mJPT5Jpkq+6tdlzhvMdLNjz5U8vCzOnDc0irzcJ1xvND/+lWI9US8ZHywheOq3JW1sGxHinluArVxfzAneCJ5pUkKuAZQ3rA94wj2aYe1KG9pZVdybgattxyDclEKY+7QvM5eHrgSO8B7NwgpV5SPD5QLqLwsq7QIaBet9gxDjjEwP8SYQ+zzxuchoRM2tB/0URVRCvXQSL1E1TNspDcS8v3qJc6DFZ/Urgt+KU7nCxvQHX0zarntMsd4RTK9AbpEJOVFQc4UdBGoRUZ98GPlVNwyBvHhmvsb4weKVxdoxTVggwF+ypLvPYLyIUbj2XK4ZwAAEABJREFU+91c0z6JHqJ4Ke+GCzHzgh+dWH+X+rVn49da/hulLyYO9xGwCAR4lR4D90j0L+22FL7XGy5FazxocwsxstbMYJxamFrn4XBjPPexTAS2ltHGjjEbfOzzQN/JU65vJApxURd2q2zZx4t5hf7OQW2qb2pH0yLU1o6r2OMj43qpD9SeGd9n7HAC53AMFvqjjyPldq30uXjanj3LQtsTceL0/BSV8sHShTFceVFZ8Z215uOCeOwEP8vPjHNho6EDxd9+aY/EJm0eYx5b1MHBkIyHgCyDfIeZxBAUmQXQ+ExB6oXYk8duJ8t8rvJXPuRoB7+qz2g06DwHCuvq9UF+ryO1kCYU1tVvFtxAe2TRDItdO1wzgOOhHa0rPvDjKj1t3jNJsmNErwGYAu2jL2mfO8zur6Y5Dg8zeyYBmBNjG5kb441foNegIITmHQbsM+ZYanljuBgaxg3tvapsywzFY4wB3jMyZuSOvHjPJZuDe/IHMIE+phn2tb+rYI/OvMoSXolc6VprsY9B5BCp0AJ6cPXIhTtVWb9V8cZP2y7khXN5KR8kFpfdSXuTut/33XwVcpPHTQJz5jZW1H195a7gXTpkRqp7pebvMURrYiTd4XNHbzds7XvZjZ450cAEGnYXid3Gm5yRdmDQho38Jncw3XkmXfA5qCfLtW62Md3tSzEjXZY1W7BlZbZbf+Y+wGvMqPdZUmObmNsU4zTHJNp86+/YWozZkE/b7KA1oZY7/bJ+aBk7fK6YQF97n7Patu1ZupYtlNlmUjAje54m5oGYY76Tn/BO5P5LBDrtfYSushQ18jkiW5AfkkLAvUi+ecMX3SNVHMX9ypcoc4/n/vvCoZF7sIWYeSYeXvYvibC3WYnl4kS+aIy57IFqD8Z+yL3PiXjrHtw90xf25l/Yk4sTMVb+6pQ5YO8Rmw0Fy0SqO9Buvh9pu2meo+FfSRtphPNBVB+gH7HlOM1h2hr2BqlNIdZj6F7tmxf0zoXNm51zQfEgR+VXFyA6tzA53+LE4iMW0g6ZLNLTeRceIlKJQY/qTKYdEwxMMm3RwA3MVS0AReGgNRxrRmkx0gHTRpmOldnChXXI7E7Ic6NDjY7NhSnmuUMDebJYTg0/A9wDL+biQHpk4384PoSpf9G/pw9x2E7uJ04k2zwzKcaYGiloMylOO4EmkJ2B5lx0tq7Kol+ChgOWw9P35kCB+/qBtkNm9SVMdw5ZGSZ2T18zQQgGVc9NRzXwlc0XNgPiXBslx88DKaoxNnwgD+RVwqO2l8ax0mkExXWlet4HPx1NjBmOkWOgIrb3pcQXjnM5Ops0XhZ0aKHPmMp7ve8EeivIclNtOW52nxk/Hd1NVw7tprG03wbdw3/kA3El3nAvK8yS9qTu0K4GUvSRn/4nKr+VGQh8cdJGKz4trssVl2aDhEGrnFTG2jO5abMRu43YbWotJvpx4JOfAxvd8jd9rXCI4zvAAdERWHfY6aZDuCnoZQd4zNHw/TbN4TwQ8tOv2zxFtxNjgly0Ux3WbSxtH/UJdHR8HQf7Z/8du0ThER3HPa18C+dYl4fPI9O58nA4hmkPJC0atMq1f9M8l463lH60TS9plFNgYBwPy+R35IX78fGRQ7FjmH/gWRn2y/7N+MIEn2meo+F3N4wt9L+BjqyOYW1aV4aLcaHPZQDGkOp+ZQ0Mbp9ML9DE1gf6kRtm0sLcQv+blH9oUSl6qM/MhsmxeWDMjhxeeVj3yIHde/rxw/v3YfpIenx8jMO7Y1Q/pilGeA+JHmjkGDgWNVd46X9++lK/g/3ixpyF4OQiI9iwO29cHE4sNmfqFufX84l4ewYv4Tccd5xZlIzddr0hS5TdyStZxFBm4BZmGZEoaDPrqUbDiAsv7fWij07+Dxt1ePT8OV5KV18exDMxRrzUtw7q5b8OofzG4wYOpNTfF4+Fg1nzF/pxcS3ZFscTfbLcg6yz9igeHOAi2281ybdeVnjuB13UwddDiK6Xsnghur3UnNAHbHKU57p0wYbK1Zamxq0CC5/1jsmOE/pJb/mZem17Ym1Ul+en5zoQLtks4E/qJc7oUXqhny9ayqdvHoI45lu4K/ue2Ah8/vPP+PTXn/H0+a/4ou7QnxhzddpjC7OYeINvs/6qtz6gn3xBrgd92kO7lS2wm79jb5ljVzaF5wX9lV+bbJzjxtu4wIG3Cg3Ejo5kjljSofwr80t7CXk+b3Z44pBcGzx5QF74TF8+h3+Q80z/ztAtyF9qnM+MCWPEs5sj7en+Qr30vZq2JRKJPFh+AzpLkzhohzoSA3jg6q0ILEXPoZ+xznxVcIOjzeECEYNgnWU3OygP+3ogda14Qi3x3nFQ99KTOAoDuPULVaJi6EgOJZxnvYa2sXBYIU6h713xpbX4Ep1JCc6d9Kt76aUu92DsFp7r26D4Vp8HL7y8O//FEgu6Q1LzOJnVyVjO0xjzNMdMLJ7Z58zE7zbP5Us336j5sBA38S9M0xlkpP0ZWzTgrxyJW56yZiyUNxjbBB1tsEO1wxwDOgxf9e2fHxmIKlRwZW43+3J7uM9spOv9QNzXV34jgqbzubIPBtj9Ci6s3/qxY73i132+wxFiul0cEkNgwm6HIYPukI/CIAVFJlYFlUnDHUPmto+TAkIvynwSSGL4uW9zb/et8jV8bMHvyi/RR3+4kl4Z39KZl42FfZVzRywc/F5YJ6y74idX29Jv5XRgC+RYbiy7EIu6/xCfiLPO0YW4tSzPxPFzrPAufWhTOpBemLvu7U7M5wvy1FNftksjtxF/mPWHGX/BHybQ2Ps0DJiAWao1sV1Wql4DNrlH8WnJGpkx58iBghhoEx1BCuplF3uYJs8jtyGTlyV4074hLws8y0c9dkDXoElSFAl/aA7/oUAVKXLSGoAcRglrYkMevWy7w+fynfKhE3Nww/68p8yxM1jASfsTE41/py31AxdEMS8JUWT6mF+IHxd4roUVXhdiyBVcGOdL+cPKvMWv8W6a0V490ZgHedSHr/qToM0J+ZeCvE/wP9WH/PK8wr9Ab9GCrjE35YOcVZ8ixTmQcS1o/xsUS4tqii5mNaEwL8y/Ytjs7Bh1eydEgqTqug4+/a/w2te3VPClYOdH9v/6SnzJxkNmzekh97T153IkJXUMPA8pjfUdHpyM7P1Mh8ybr47kh+zPDR91P7t/uUG5VAXWQU4UAt4UcDkGr313rHdQ2S+Gr9NntUpKRZUN3n0asPWAPmOMvlu0ufbYU83lKWb2vofpIWaep5EYPzO/x45a91DQNcF6U9vt8NnycWrwbjETE+Y2V95+J20Jm2gVpUNT/jzWO0RDzs5nnqd4xUMc6ttq6iTu6kpX3pl4bypZ0xwH875zkboH973iHevgkXeMg/v2wne8d7zb8F1Yvr/vN/Qp2Gf0aK3FsEP9QWrdrG7UjZFhBryOzaXm3ZmD+g73AsYMx2u3obYQlrlXcj+1//kP88L4+xZn9v4bfBfYwf5fOuPLM7Hadd6/Nfvnp0/xJ4dNT3xI5/7dDw3P1hP7nwV7yX4o9RRZSrNJe65vSbxuaP01mHoxYYN6Eiw89Uxqx3pw6YHlVIHmRMf7QlPKsOC4cb2H5SfK5X1Gpu1OGG1h0VkIShfy99B4BYKaC5WLnocbq8GqAlHdajBqbBgcLuLJ66BISxQrmqrLASdkKBlQMnpkhwyKytnE0MKaizh390wBomG38Xfz2QuqZXLPHKOBxMkTB8r2KkuRQ9FklEMMPQ0qBspR5O5e2bpVHTQZ/qN7lKIBL20rWAjub1FBHL3UXJ7qtUWVm+6LgZ4FH1bFMLHLkAlZixG9b0ifR1QcIglc0jtG3VGfGPPN2Rm7PlYn1o4FOVcWrJUUo6kIsni6bYbUq01zOFlnJu7MxO2TGfspB30yU3G19uwblD1lNatyadS1YW8xzXO0eSpMbIZ9npDTBDQGZtt0xtyx05BZejweHwkOgM1z6UWbmTaJDdQXai76Uxc3nnAQ718hsVdGY+xbm0MdSqdxorxF/8Ea2AQD8dh5qZeYOUA4cFA5g4kgtsPnCmjb1zilmxs8R+QN3VbFiRvc4duvpH/CQJ1DCw/ZKp+0Q0dtMpLvaevjP/W06AboBDSd41d35N2XQN0fUSm3Ns7DlQ15kQ5QUD62LsOUkt6GO0PCHbeE2Db1sN/gaXZLbsNie1hiX4qofM1Tg7xabLWTGKABOHvUQpwtHKvMpP0ISBtIyseOeZ7CRUa/OGh/FxT95HiMA2O0w7EW2lh+6lpgDqzMEePdmfRccfTcD2/Z6NXcMT1dquxMcF9Aj7kv0b/lxiJAO9uK+lVYeGGpcJxa9Q29h94/plAkwr8GRfTROwZmCUucWN3Oz1848PkL9PQLBxUuIgXWBw8ddpxZRF6e/uJgBED3+fOfIZ45MDoT411w7EPPv4Spcd/DC/PCxevpyxcOEb7EMzyeBO1dtD6T//wJnhs+ffwjPn38E/S01/0VX5CrnraRZwG7aTsXPr8146Kobn98+hi/fwS//xZ+G+fjf/0nqejPv/1XT38nlU55Hz/+Hv/zf/5H/L//7/+o9D//8z/iN/Hb7/Hxtz/io3qVjthB3em7C7sbeIIdLjZg67Hm1MS8nhrzDz9z3qvjuRbk5/DvfBU4ZPEA7swLg2seQbTGsNHGGPLqg26A5piIUY0YJZK4OSayoE1aZQ0xkYANvTHbwxztX3Zn/HoM/9K/icTLoDT9RVm/uAMTEi5wW1AbELd8Mewvp4wth18X1vML+wA3IyWH/IJvrqwz+vaV9b2vObR3Pecgao/lnddSfr/nq046ZCOYa9cHb6fMg3ppT+5NgLaqNtRdgfpWzMG3cXGGghLLhforn/VbHeXjHkT9Oy70c4365hq0CL+7tOzrI+xixb4LmeKDzvJ0n6IehVfynoPW3vigzrd2tPXZvnjw6yatz7fn+sagdlU/bRnEUtsbY/rcb2yegeuo6ylo+Jv8PATQnxbnhTIYE6wYAwwG/GQg1nW0MBaPbY4Rv6qU/Ex+X4P80MJn64Yc8e+RYAOjrOWYDIGOO10sG9YY0FkuXPnCsr0Bf7jSB+vVhSb/fMHT/rlXaoluwGcJGU1MwJ3xWRnHAv3S9o6lMP7YZ1PjkX5/4mBDVJn2YO/pN90cgxP+ajvzVe+mmXlYm2bnKTjzbF3RIU9dbth0qTr49v3umT3SKeqQlgM9N+nCsdzhvHOc5DOkndakA557fW3rfOXQ+KXwEv7tS/fQ9YdWiRk1lz1wYB5afj5DQzx/Al+IS19sTwz3wLhoN13U4cJcVQd9VR1UwXRhEC/MLe2l3OoDNuj2OMUZHmfmvr66XE6xun4xrutX6Pwv7FP3sV/xBTwC/o69PVVelD9co/jAa9W+0hSu1eZKWR2ioPMiTaULvnaqduvGo/hhQfnfgGktr/7VjRrouUO5wkPIC90osVyydCHleUX2gj1Md+hvHvhfiJ8n5tbJFKg9NjEAABAASURBVL/SZhULK/8c5hd0XTd58sZd6JP9RW75MLLhof/pz/Je39gSOmINitqcBD2ZbtI6jxxDUbLgU36KD5ue8ccaJ1Kf5b2U/S5ReehXYF9MSwf6ixAu5NQYkGKHEm5qmSlGTQzFZTSJSrmNxBUxEyfatkZNlc9obYPP0Eb9vPK3Px3dJvYRYxFkdhrmCOOZY0abG5gj4Rn1s9Ngr7L3laaUoa8+LhyHzl+aHRf6et38dCG9x8q7lvWvcK28YENtfsVWQt/0uaenODHmJw5yT8SWi3notbv29dCu2/rCGHR0fj0vnebttk3s+hZYoHq7BfLoKUYZdvRqBmXLvCadRH4DfEdAXlsyHsk+IvH5V2TxzoQGOJZ5V9+fM/Z1yFidjEUhWxi/aRn7z4BCQyZrR9aBVG4y5dNcb8Q0xrhh3nyn16vrGG1sUeNOOo3TLW/ZNE+shRwa8f7kbxfUnp11sVL37n5Q+479E2vkPE0xtnbDLqP4w3tP7UNk1M/qoJB79R/mMH7meC3s38/E4QLzyXF2/wF56SwfYbx3Hj4Tm/27r34r/AuHNi/E6RuItZ6fnIn5FXuJt64dBfPA/WPRQ/v09FLfLv/tP/+Tvel/1l7XvytbvwXDYZDrwJP7auDfo31i/552wk2zG2UXSOGzyn0LCwHtTJCzrucXPk1YwucXgo0Ku1h88VNTP6F00fEvcYMvKPGEoso4sVF2UXYBqUki3zLcMy8LbHjsNDTS+eLw7MLGBDKIaui+SDgpOxYCaAUyJtgLfGqRwpimpRNlDsotCDo4yDwJ5KjTM4uldigwGJ/Fp8+82HzmRecO24Jbv1ZUehEUHOWaFBke/IxMgDETJ8e5SHs+I8lTWL6kPxWGXl40rcVwB8uSianTiL2tDiWIaSQGN5LbBb9b/hsZyPVhx14H7eN5qs2GG4K3cCyeeUkAjKl2WnByIqUs+lqwicgcol58nThM2qGhR2YFD/XeyLZEJbasCWRRVvFBuLKZKuIr2l5cdySUTcfEztjNdK4AMsfcppiZ4JW2qSZ5otOQJazaX3svomFjg0dN+LnBU0AHLd0qWjWRfOWm3Qtbjbrfa2mbHFrxHVsj0IGbbPjSTvvvvHis3u/y52lGd1DBbIqZtA4ZPHA4Erw4dJjmORon14mOypeHkKep0D6VolCCRnCvIJc9iOpT5V/ZolLtMLYoPUgz4QBKuRiwyyC7bgqCXl9IsaLG6DUBWRTfISvtwe65YsTCfKvFfKfdUnW2vG+eT8SAEy+EYiFdQh7qkPRBDJm4VEaSFtD7XiY1kGfXRRpsn/R5E8dGwhxSGTTuuDN3+rDWhmtlQUYmi7o6SVkYInYZjt2+WO+pG4ui49bQUxseXIT8BtjjMfym0IcPP8WHn8Df/lbPjuE0zfUiXymHlv3Ti2M8MNZHDyX9tcH338X7x+873pPe8L4OLfdD1L7IHWJmwZv1fVD+x7inNhjz1oeyG3rSq6AUmEP57cJ6W84EQ5lAVe3g0/RrMMB31MZgSDkVYd3e8qiiV1uzmV0LjDEbJOP3hdRDr4WDrgLP5y1vWnh5iUopP7G5so0oXjWGfSyv8mYMFzbtZ2hfXs7xhQOnL399ic9//RWf/9zxJ/kNlH/58lfRvSDnL2j/+OOP+OOPj+B3YP6P+PPPHX/GX3+J3sa/a+VaqH9UbzHA2DKmcWJMpnAshkw3pHFBd+mfkefCXCBvWdmAvmOsGi99aW5zTH76xdx/4NOxCcwNvq3xSXpHQ1ZmC0SUeMyBrEt4KLWwznko5jr82W/wPH2qgycPGVxjXVtXZK7Y7KY/XORFN+DJ2PJQLkP5FTrtvtR+4KXGZKk1+hzrGz59Ll2ZW26al61dbYhZP03Fibx67HiGl+uz9lTGPXb6My+gZ9tBa5lzcUWOsgxS9mMlXmtHn68YRJ1FHR7xQl+bq/MTa9xLxSh9pXRhg1WbLfYsT+xHxDN7iifwTFnpRTxzDXUjb9+Ub50buto/sId4An8CU9vWHmjjoeySRR9sW3n7gp6YuF9MveoHZaYLtlV3ddtf6J/Ykyjjz89/xJ/sWf5kfD8rk/2XY+66rawCursnsqxeVNm36W8dC3554uVnx4X8hfHsKB3ZY5We2N6+iif2Bu77lCXOHLRULGefpW3W7cWz6pDXbYdfsG+zTx2MUPXVdGXINvCmTC4CJzQtWuf2Bu1RQIb+om0K2PSELbuuJ/zzFZaVLejDRTqwSCvIVz11RaMfsJc9+Su4W5189aU+QNxLb9YNfHuXrW96UNP7jG8x/7T5PcoO2NM+waXm2JB0lMsy631J+EzceiI2PRGTTsAYIZ8nNvGfOAQ33fft7pmte/7yQhx7CdtWvGPj78H6Ey8d4pkXBsfpTBxa1AEMyJ3Za6Q6sKddzpf6jyc+41OfiIGffv8YN/jsf1jB3r72wvRP+6uze/vSgTLlKK/As77X5+yFF+RL+ZfybWcb/3bmE/NDXq77CzY94/O206c/cSjvYf1//I//Gf/jP/5nmP7Xf/wWv6kbh/x9nn0J5Z7wtQLz9MwaoNwO9iOOJeUe1IkTseDEe4Jyd1guvWORxFXXvD01L+a5xTh+C0n5hsHYGfVzZd8k3ISsxiZLB27YPgTZ2kPVGPhgoSBvsiGtHzJq35YZI+uA+19BafmS/PqeJYINUyGHxoNMmGdbzpgOC0hoydpebToJFPuFk+/6UiQ9SV3ap3Nz3w6kI15VJXxQMwYfyCfCdqhf1LOVHb0Zspz3Al7yL5DHLSGknrs6DLQfMmE1UNLLi0dlsXClV5qp15W44t94shDI3w8DBI1WfE0s/m+j/wR4Ga/uUW0u7Be/An60EI8KHI4uwmfWSssu+HMBeRf2J64hC3XOAWHeMiTSJ/v1NSLoMshvA2tQU3Uw4LLf3ePoch8quk8FNPIaSAcywThlIeBhvUiFmRFbO7M7kjEIW0GnP9bf/R3SIkhIuXut+j5jeMVuBfIqw6PVYGWcAAVVT+qHKbYTxomV9b0Oz+iI8aEAXbGCQ7++UlIVNlSCbuXj+Lp7qwLz2zk0ZEby/to2ZGa0HLt9IrCKHMhsV9J3SxI6THCrl792aOMYE3v8uc2Vmm/Ei0SeLMqv0d9+vgE+soKFutV11P6S6hfVf/PU2eYKnbTGybP+VDF9Yd3GlqyTF6A9pam1Enrjfmo8elYTf8iMwQ1ka9F2sBg0MG0wr/I+Nzagph0P4ebUvJ3Oga4x3/ykThkrk8YBsniILHkkEKXjz6TEOemMSordKKhfdUUE9c38CEDdKqkbbZXjp3ZXJlV1Ukeho57GaiBTjSX2Z+nOLHwLC/+Zxc5gf34+1ScsbmxckERf0M713+Y9s7mx7ERaL7TIs2/qoxOMZJIg2ydChqnlOgQdv3W7MnQ/BY4oXSO9Rx2opBt6+DQArTyqzwoFdJ37q4WqDrqhMvvtdUIQCvokwykqCGGjE4tjXyhfeh9ZqO1j4QuHQCzI/STxiWB3RoVEfYR40QH758Iz4+h+Sj3v/lKOPu5KvElX7H7BUXcdHLc+9miIuqu9wocQUe1MtWFHC+0VAx4xUFNX4soAO7XM0E+FdAXpov90/7rQFzYgjjsbgRf6fGYT8Mz495eQU704nQ3m+IfBZ8GnDERBIMNjYYaC3BGPn671ArFUIF9iT08E/r2P+uCKv6zMhxUe4rql9tfJ7X8H74a+NjJ/fubw8Ykxea5fA3BjcmXctBNi60qMQHd73+lj9Zl0q6R8qOzAiA2Z5AEXmW9eqw611Zj1uaPba+EA8LwtaGfs5gGieu+ovhGsePMsLra1/6Uz41qF3Po4ZpjyyEDqw1phQwmvmroluutjBuncxti2OeAL1FkvinjgDm7PPtLn2zN1FL25Shy3XX/jSWliX6C0bY+LMOL5TX9pp384nlTV/BjbzEv/HH5j6Pj9Yxx/eB/f//g+fvjxQ/z4809xfHwfHhDZn5n50vFQZQcPjfyWUaH/ytzj+0cOjR7j/fsf4r348APP7+FzpM0B9LYTh04PHBRM8yGmeS50n9jshO3sS9kOu43G0pZRsWaP+3vK/LVt47n0nEb6hKyHrtMR/d4dvwthfqIfDZhOrYX5tvEomZkspnd6KBe6FNQNERyWZjQOrqbpISbSB/CtvHUzdTtcfx6q7+/Q5x12+S4eH79/hX+H63vKTO/wnrL3338f4gM2/fDTj/HT336On/7t5/i3//Zr/P0f/4h//Pt/J/33+PXv/wB/j19++TV+/vmX+PHHH+N72r579650tY968cIcX4irF2LLiRcNy9+Vrd6h2yM6vY/j+/eMH/p9cBwFeQ72jhz46RcPrK/az7bBz1UfI5acjEfMu4U4syJjQZZ+CknNJdcPx7LN2r/F2GbGbA55TZbVeGRIk9i/tSkSNMZAu3fYboxxAmyExg2t6FvIZ4R+nFqon75kv7ser5M8k2nNTRpyqkhYuBLZL8TLhVTQir6tQd4UaDv7thJvr8AYsuNKvKw+22837tdz8Vpot1LW69aSoyTLkFDPa/G6xLIS24npZ9a9M+v4Mx/+uAa6GTfGWlZgTfDF1ZdJX8TNv0DrWuG4XlzD4HkBK3H5zOZLms+8lPspmy/c5j/zov5lwwupPJ7g8wz/ksN47unCmrjSjzKWN2xoUvHITV/RnlkTXlgbvvCp31/x8dMf9W20j/XNtP+Mj3wK+In806c/45nDA6Fe4st2AOD68tlDoq/hB3X3Zaz9vpAL6T9/+hSfePn/yAv37x9/i99/A7f0Y/xBvXRP8KkDFA9SgGua5bWP4GDKwysPsbS3L0X680LfTjUe9u+Z/rH21QEMe5BbShkHds/fwBk5OxbGoqDNyk8Wlu0O7f7EODjujmW3/Qvr9yuksX7Hy+nLrV6+Z+a1PiDsh/AbdpbLz35d8C/Xvtpz4p84KtNkJemwzjX0mQM02/t8LTpHvM8Y5477GWPkm7STFL8F3zvRX/E6d776FWn46ld9XmEHfOxKu9qjk0ej2hfCsOtHnWNiH07nl/Dg6Wt4EOWB0wlffmHvpO1P2oW55aGzzy/7mHDw6LeGTjxrG8faNfTs+DjutDnT1k+1tbl57XEh5l2sZ/xfPIjlIOvTH3/GH3/8Hr//voH8Jw7qP3/6C5/5wmHuU5Rc2shHXU7EzQsxU9kdzxwK7jiRP28wv+M5TvTL2NNj3xiNWJg5xjiOt3wjFt4j07h4B+ImERfTEhu59qGrdJvfxtAbtpjp2JMlxuILZmjQy+DGc9epEY+nwh7zKx23stJtjjbdY4RnF5zo1oz/8xQPfLgwQVd/G69BT1/L55CFBoFU2kVYNqY87BKeg/8srkU3XOobMxUfjZGiYuQlVvIL6LH4iq9te+iSgZSkk16Dt1cgBdqV2E2O/fOCX9Tcwa/81uyC/7xS/3NuCBkO6J8lRDuyUYscWrSxhc+Cyt64k0dsaY3NmJH3SJ6xShQph7ylAAAQAElEQVR6s35XBrlb0jPyF0MmojtG8kl7y2/YnyuFu83fYIC5IPnWBS1New3+pv/6vrKydmLEmudYvuoJCwxiZd/cdu7J/jDKCL16tTU8+9PrnW5gw6Gg7KSgo9OoQweS0UNdduy67c//nK68TxGzHHfiReeDH6B85dmj80TXuFPWJf7zPS0aEvXATb8tz7jqB2JkzoiEpjEHsm00PNNYLm+QNRcG+g7dsAFa245Ti3mewv2pqWjwbHOLATkJXUR2fuq+o5fUfTf3nlbhN27yaok/w3dqU4ykM6kYKU/yaRroKIohCrRGI5UUbKInNp8Hf8Xhwc2+OIYvMvV3LvwK1f4CAM2xPqV2U/vIphs66ic+gdaQ/TCohZtNO6wRJoLMwwaDTcMYKj7QoSGzjKKyszq1OaSRnwcL/j2OgzrxgjOj44y+4yj/tDtwCF4gWtRXv5BxKLopxrlV+Sj/DcoUyhfTNHZZ9Sl8f8F5fLRf7+NdpZbRR/p84AWtNunIeKCvfgLv7yyqj/2Ubw0qsswnzvWqYfQJV8Ynj+bSFl2OONE9Bp6HaGm6l8NpSKZk0hIoAzYJ+uUkCALwyqcrC5+yLHEhWJ4Izi6oBl8XxDMLonghgLro9gX8FNYVTQVpJivb9F3VAQGJAzXsvveJotIlUCDV5Qapre0BHjY+QAYhRXWqyUGCC4JQ5rogzwkgsTSku+xKmegyWS2vAp8CnqSw7RnyAw9vbDZgx6SCa2tXgQNZbkJq08Lmw5eAMxtQFxbhhurChly7dWjT1RDICwW89gvWLmin4nGK2uSQv7AoLYKgpZze5zUWFkM3elc2WUSt4oUqjNclXMw+b5/gutl2oy4sXxgz+Rkgd9H2OauvQ+jHIsuPUOoNUX8Y7ost2u2Mbeslw5RA23VdQr1dbPum6RzPtRlkQ+5Gjg1WbfJJb31nI6qtFjokP0UkPjFkRgXSMaM5Z9FRXcU0zlU24VfWiWmcwrlkvuPtczKnW4MXkL8I+pYg6mfFtA72DjpK+d6mVXzZdKKR5Skv9KvFfqBO+Ex9ggFPjwKMEnAhJexnwXFm3pwY890HTJ+ZY6cbznWYt+IDOBIqb4zM7Vn5ora8dQ55Ow4r4+I8EatzRVn4WfF2kwzcWJ+Z7wubXdt0wMmXIMYEo3ghYbuQOWRG2WNs0bB7tz32xkaZrTYrWT4GHfaYsL1jNXHIdCBezg9zzMRBY/S8HcoYI/b8CJ8dxg3H0+eqp27eUC85W/v5YWLNeYjZPxj+7jVvebWDruswhWkvm2nTdTkSp4+PxmzAmmT+8fhYsbzH80cOYh7rG1SPxPf3HNC951DGb2n9/NPPdcDzy69/j//nv/8D/DswBb9yCPTrv3EI9LfwwMhDpiMHQMof8Z/gZ2WcPBg1lizE3QHbHY/ocXxkjXwHkI2sx/c/cgj0Y7z/sMFndHkErnPjtjbCkjG7VFzxGzv18syc6y+NF+IG40tMlG5gXo1tjnHqdqj1lsOnkq8dNjyiz+NRfdALOx3E8RiHDQ+scQ/bXmBiHZ1mNzLy1MaHsp1/A+sI7wNjNE1TTK1FpeQtO7BWz/jFPNNuHlmDR3xpiFRR4Gal+8wce7s24YMCXiP9F/pLm1vUOMPLNvKeNv2yTZEyBVzYCnvg664rVzabvogsvKRQitRAfoa+VjLp2+HwLg70d08feBbyPyBjJi6NyJjRoY1TqEvb9dvtja4TNNJrk2Pxe4jZfYptCg09O8bMGBt6ML8acyoH+j1a18uScvdBpsqabI8eTbRG246ER4NXivjqhzIEvhZikyu44JMnsHBAcSaeu9Z1vMTZQylBLNF/65k1sQ5KKK+DEb+FwsHSC/gLfNngs9+cq4MCeRePMwcnZ3z3JaqctifKjVPODWOZ41PrB3HzTDw789L9Rh5y1eOEHiWf52+l1ncgDxknYuC6nvEHwehvfT/T513np5cvUQcZlLn+n0h9fqFcSGdqmSgaeC/w7jbr/VO/+vts6CaNtl1Y31eAAjU7CemV1jO6rIyBPD/7zT/auRdbODReXRgYNffN4zRFxcA9xR/HaWJ+A/xAPy6fR87CXmXFz2nKsGc0fGNqLR6gn6ZW87OR6jP6y+sfy2ZLij6L6wnrVO0B6d8Fnu6T8MhwrjZ4zVOLeZrg3ShTcvBB2lJj+8zhouNiv2xnP/v6tZBlL8EatGg7xvkELuwhLqbANlG69/9lWLovHPicoVGvQNSE7x8f38WHH76PH382Rosf6yD+PWUVh52jQ4Y/Hm7dxgn7egB1A891eIVPXQrn8ICogI5VB03vE/sd8i/E3NIHnU77Xgzd9WPtvpa9PHgTjDY2rT6Rao+voY5C+5pukaln7+40x37df5W1o8vr5fLem3R67K0+gr3GWkAnPLDXkyfDRbMVfxmIzdmB/YZMyreriJDDY2VJ65LFtl+8sOb5K2R9v4Fs9yD4965rpe6PgHvLPjf0i85XfrnJTAebgj1FDE9cZK74yAW+J+x+ejkxdxkbxuWEvHsbQF1X78WgaelbgIG+Bkh8uEO5I/E7c6zyuPuxruC3qFnHsyCdgFeVd3656R+KGzJqHzm2yDGj1jDyr+kUrzGduXRfN/fnhHf8i59MZQ6R6BMKvKNzjLRFgfG2qvJULPjBwjzfsfosKFtZK6/Qd8g1aUo/SPKNDCiglf5boNHtWpH5OsI9zlB082fzN+JbZrjl7KcPZUv1oCCDDIWV9ixP/cq7egZ7o4wt3Yi3pLf453uXlexXGizynxD8lBxkuUaPxNmxMWb4UJvGmKY55jbHSKxsjGunHaJRb/5GS52x9LanJbbPO+YpGnljnmjjHNM8R5vBCKy3Pek4TRWTD+yZH97xQbD70Wr7DvpDwb3MDK3yJuhFThRMbFBKEIWtHWJsM8xmlG3RxonGd7g9t8i2IRNDDdWu0bbNLWbq2jRGo8PTDTPlYJpiZtM1I3uGdhRMkAQeGPn3Otqo7BYz6QhMG/QTaPMcUxNj8W8YX6MySjXIDl6bre9o0LbWwsVUGdZLPyR603YsTDE3AP8ZexzQ78hG+Hs24t8fj2F6dLNM/uCGl4MfN6H7YE3Im6cZHiO2GFkYh65LBBM0C9x4oCAiiGNvMskkTiZYqtMdfBZDa3QvYSHgna3yQ/oMK1IKyDjBxIV158LCDNhQ1achLOxnFy0Wt9qouNFh4+ZXhd2ECBc9A7iTVmaJXs3xo38P2EYnmnjhm6qvc+kkHeGAdZ5pzmzmXpO7AgzB/ow8DxD6t196z6VZoBUrC4cvuO55LJefMK8eKwvYxYDPhtK/e+IGQ5z41Em+tpXPTuPmyw3mmU2k6Icm2AFd5Keu8k9sltixzS0a9u2Yyt8n+4oftDZFTg3f7kjaRGpftEN/N0gXXsRPBE8/5aOoH5ggy377zTH1cZOjjsp1nDLHGLDrDTlQnPjHEDn0sZVWa9ViCb9FGdihxgeb+XyPPRDbLjCmfe2gxyjmxp/Yzjh1itt9uOXuMvSPJ++2gwNPvd/yKL3gaVoM3QTwzMBzQU3edsq34ZAZ2o67jwWKKqXH9JuassHAWIyFZPFLykZsNWKrkeeeZozOWRgMmfhg3JCx/6A5OqEx+pDf9Bkg0OadzxjjDBLAewAj/BJUTGkZ2SJakoIh4Q1MeeRhuzCC/RSOseOjX+qD+qlwXr3iiQOgp1iYF2iG8hsfDCuPG9wsM+4nxlwfEh6+ya/jS33a6eGgB4X90PBT+Cn7E5++P22f3HtAd3LDShw4s0lSNzfGzhtElvCMARuOxK855gl7iLI5ecbgTsmi77cMxyExUhtbFOZWi9Q0z3EgRpreo8FznpQxxQMLlHhHPH3Hpv6B9Fg41gHJ8fGRw5ljHTQcj9+Rvoui5cV6Yn4qL7eB0GbX2hheeNE8cej9HP7KjrZ5Ju6d6PuVeRr8jGPGjJ4NHhMwTcqoKl9ZiDNlL9udGCviyKVw4iAdsFmqcaPBgG0afqIu08azjVO3xcA8BpBxGH/hU+kzL8Iv2wv2M89PhbMvOcg6o+OZTW35D+O+0J+rmyziX8VIyuynkGeNH5l6lg4ft8xvoxSMF+oK3HxbJ+3Kc8UK5geuC4fXK8nuINsvCrj6/M2MWj9HxnuzXZvnSOwwJFRgyMQvRmwgWjTt0rCFGALauP0MzDltJ804ztWu5nuOMbYR2oxat2nrC+hoyv5hQrY4cACpP43IhzIEEop/7+vKGri9ZGBHBrjqMpN1eigZruMeJtV/UcuB1YGDQ3234OHVNMe0yWxtija1micj+rXdDls6Y4sje4THx/f4MNgO2+Tvp+qT32rbdG+VPoT9aPBVRvFG3gzvETRgfraMQ1b5qKcyjuxHHh+/Y158zyHi9/H+vekPpDt4fvdd7P+j4zxNMU4AG45gyD5e4Q++s9vma5/QjhdsdyUOXaWDnpbh/q/BR70Ld4eAlg/UaefylyFL9oGN6QG6mb7b/5Z9xGo+wXv3fQ8DlOWR/RDBWGUUz2z4RHzzB1ZbeRLLApgm9AI/HDMcL/suLzFNLUp37DIXoGsTZZbv+SkaZY3+zFOLWTr1Hxu8A5/r8GHILF3LNtJJz6bcNgeehflxkift4Zm0CX60c8F5iS0sb9TrH+IBv3wwpuILPheIoQcwTvCCT2+T6NvowxTaugCNdIV5wn8nfL/FSB9qz03bBvSBrsPCss6hAAtEBv3jNrSkXcY0TjHNLWb50A9lQkLTtb5Bs/IBkLGmyhxAeHhdvRHTVuDaV4DWeFvxifLeTg9ciePn8NfeXOsWDqNQAfljrQnvOaz/+ccP8cvPP8Uvv/yNA6AP0Q+jDzHddFqJu8B47qGjKYc48itQ5mHl+YW4TF3pwQGaaX0zsOq/hIeaz09/kT7FM2tqgXh9Il9rOuv4heeLKXqadj8+sxcUCylgPbd/BcaXK24/dE47OgTlUFRYX2PB3CubEf/l66+luba7rvnbCO4xa6+JfNPqG2uKNO4DPu0fJta3+v6IWhPZH3Tdn+PE4VfxoA9+g+229rFnOIMX6pWjvBN8pa8y6hwXBt7dJlutC9kLNgesYxehPXaw9zhRJqoOfW1fIK/uwj6uwQEaNogxwjk74W/6e+O9rN65jlPMzINxGqMRI7UdCoT7mmp/PYe/JmN+0a9Y866FK359xROJOBi47EuqKDGkdzCE0xn0gmR9obQuqtgtBdBPqwg6S/d88iyi0l56d4dlMtBcENyV/x9kVXWttZ4+3FIb1kQzs+FVNwaH1wH6a1z5X8CG3R47L3ig61DgxiWN6HrAk0xvA60VX2MvhqV+X7oUzV7hQ+djrmPAbpgGmyewLDEWFg2COtMjgxtXT6uep/vUx6K30Ic9HWxKu3r+9k1Z1tS6NWa477DsHiP6DJmok5ENmnmKRiydSXdM+Kpl3T+HUDI3riHkPRLb3XsY09+5ZyCm+Wci3sA98A3v4nB8JP69Y28hHln7N2xtiT2tHgAAEABJREFU37//ED98+Ckefa49yDEO7K3rzEIZ8HrPB48/fPjAnuF95MyiohJing+h8iqdQ4ukQ5nJYOwYK29HGHcmO9OU4GTwPrnZZHK7uaQiEsO5uMwY4QaM0+aGoTIanf8WEmPekAyUF+hjuDsNzo8nrQDPjv1H8hj6k3osTBDhhLHUevvTlDGqxxT2tSPDQeHeRdkA4Lddih3m2avz6fZpPCROmqTWCduYFiN135SqrIVkuDRjofI2uGV6r258rLuXz7PiSt8xccLWNx0U1saD/rUcIwmMjQ22aSb6Dq8CzCaP97b2eUgLM5K00X5knGYW1I455klMoZ9UW8gH9KmL4bmi56pPsFitHFJc2DQWDML4iPUGaunN3+psJ+4DFM9FQ9uFtgUOsM6CxeqF9KTPIe+CnKqXjnJfpnzp86W5wAIjjfyI/oqPZFy0T71wtDlG+jZOY9hH86ZixA7dhiO2HqotXcXNe+DS/4WbVoPcgt4n9FGuB1a1uPJ8xR9t57i1sUUB+7YN2nxMytFjYqNnfaKlAvcgax/tx6JNsHEtcFu6L54L/fcl37r98Ghl8XMe+GLYeckV92OczanTPeho1DP1Qyb+1Qpzm2JmQ2u8OPiyBNS1gN6tzdG0F22Cnyu2IAn7Zrqitzqp6wtj6DfP/F+GFl6w7dtbnDgkOYX1ffNxYlMozqQ7llvejdHL8zlMpffgo9JneFB+xgf8FYg/P32OP9gM1YFJ/Yrd53jyK/hs6Nw8+cmzqE90aWf+hcPGp6eX2gD2jdVLPH1hQyjYCHVfO4VjU6CfOEh3dQcddLuvFHfstqkAo3HusU/+rR07G9pdY8W/C4znwoFGjatzhrZf87894x/ORZ+vtmNMzDsP0ISWXMzjxphla6HficzWx4260HdBjQ/z+pUfbfcLOsd5hMc/A082Lo0Z8p7mseZZ+dDxEAfWoSPpA35fLym8sBw56PHT3qOHQo9HFj4hLcDXlKG83cgLc2zxhUKwoX95/ovDMDbupOflBfst9Ceiod88TTFzkD2CeWqUZ8jHDeQJXzzhmyc2u2723eg/4x/6w8JmuF5c2MxKSyOmSsJTtHr5mJgfE/wn+DaBPHV7YtP96dOnEP7qzB+//RZi/xWaT//1W3z+/WN8hkYfU7a+V98kok8MW+nZ4NeyhXa0/1iWoVzxvStz4YSPvsTzZw4H9XF4Ke8TfD/6B7DFb3/Ef/32e/z+8bf49Dv4pMyPvBh8wl6fb3iivTq/MC9esIcw9i6XS83LM3Zy/p60U82BF14AX9DjDC689IgF2jMHX+dKbavPBj/qfsWf/Waj81Q+9fJBTD+J4nnisPS5Ds1esL3z88xcLLswn09+gxSfxnVjdK1zGOFdY1lWYQKZMh/XSq20rMe+inFDli2jfraXXhi6vrWZMa09zFz+MuOfM/sky3f7KwvnCuOa8V82aXt0kX9/Dlabq9kNXQd1qvaUOifFlXl2ASv9WjasDP4N9APygL0J/gdv5A2Z2OAe+DXzrfZxrjfUd730mMCX4p9/kHNfuMuo/m0VllWcaPjgNHWf39KZdJwm9GjwR84gtbIyfIFzfr+uFWMkawWExVnb2ccr8/iCHiupcq23D22c2IzLT1ST2y1vRVn2CKxjmfbPAT21Q6JTxaDGWs+4oufMgZw6z/MUEx/4COPPTH7e66A7MKctn4hLD+DAwd5EuTqpm6iDkbHzkVY8ELveEdse2HwfNjzgQw/yEJuMqTW6uXei+0ayr5zbHLXW0maGfkbPuU0xT3PB+PnIpl5UvCRmHg7viJUd75Bf8RN9j/eA7igejmFfSjdkyE88IMsPQWf6OE5TDK2VfmVPbci4qdeRPnnY+YEXig8ffoiffvqBF4vv4wFeEzo+MHce0Oeh+L0L7avNau4M9hd4MVitTbR7AO/inQeb77+Lx+++q77oOwkNSrA57va5DT6ZqtLHwTxjM/YlD/TtaP95ATrCz/zBZ/p9QB8PRm949xBHDiel6XjALg/xwPhM9D/xnT5PlQ30T+SuNU+vNSP3PMWQdprKe4NeX9a/F2ORa6gHQpRb9hY2JzJIR737uIX1Zt9j9Lj7UjGx9rnEygtxVEiznC8Vb42VT34jC1T6+S/2OV/qbzq9EM/PxNc66CKtuGtKTHftc50zPflMud+aWvjAuOj9to2AhzLRlgsboKtzdmWt6uvwEgsfatzg/z7HurwA+Sy73tDs8i9VdmK7gf2wqmM+4m/jNEat1a7XYjrEhG+JeWY+t7Hmvfp0HhfWoBMmRwf2P2VD4om2FyvvDOtmX5RH0loHQ1c2Y+VL3JRNUi6H0zGKPX57v9LClMLtuhbdK30vvh9X5WygsvfP53uartNSelu+MK7r5mM9f6FO36A9F4y43mpiOwr7xd4wBrJDRs3df5F6CJwo3zHQILBnVhpBSt2QGZkjGKLlQJrUiwhqyO/XQF0HFVwZ6lA0w07zf55myRoia33PyBEMIIEpKP48I+ybst9IyyiaKsOGZS/Set5uCa+CDAfoh4yb/SjLvZ60226Ihg/eIze9N5YkjptjJaLzw7dn4svMejMRL2f8umOOuZ6/TifKD2ArJ87N4CCIxQdw/P4YpvMROuKw8dC97kze3+I6QvN4fKwvtWRrLfxVChewTPJ0yDRIUZELa4UY6IDXwJP5xBF9plM6mZMfWJgU21zeO6bWok0ZbTNSYpxR8Dx+jc3J5JHcuJAZ/UcZPffmLo0F0qMRmzHuTPyVSa5OzFeqB7o1FnY9WptLp1Rmy95fEojfXsoVVTrA4x5VSOjoYcJJ3Uu0k/CJNGFvNswA0gSBHXzqOhKIzCgL6JziSv6696V4DJHom4ldB7iw8I0b5nGKmQXORe7A4utC/3jEKXCSicVxInA+sCl5fHzkU5P34Yngo4sti+S7R16yylEO4QZAWtu0GTnzxKc/DXWzNKi7N4HOWBxTr3wCsMSVYHupr147s3R4sNEt9OVSi8QpXASEQfsE/aXaLfCBB3S7LZO21V/62AR9mNSpjRENu2KLRoCoca1ybKJdbUj9kFkBbUhSaEf8cRDYT76R1aWAqJAytVDbgjBP2wQjMlubt0l4CCdgTVrti+3c5MxM6nGaYpymSIEcDAcXBMEjdgw839AiCW4jeom9L87NltDF64/+gMlZtPAX7OSz0H5lX3ylnqnTf/bNdeVZUN566j3vRLUOpVmTyOYKdRNl/7nFpD+AecO46T1kYkZbyqEj6bk5fUQdL7Xon+K50uc46Q98UrQAX6RMl9r0nHmppZ4Nh7/ucvKljwOu0w3Uk38G+ybizMbEF0Q3QKbizCbGAyFfrOvghxdjvynjy3alvuxymFOHOi9PvEQ/s1l6Cl9+e5un24tx0dP+iQ3V531zxSeLHjAt6LFqX9yeq9ymuo45uh2xBPYxPySFEGkTbfMGw/YEScoAX64S2wjKTJK45Tg8MN8fmOsdD4yNmKIRC7Igl6xxgSWsiN/c60KHUhSGLnI4AMWdCvfB/hcO4V6wxxcOCcTn+Owf/uRAo2yB7Uz7gYG2A9hD+xc4QHjiAOUFmPqy/8yhXG1W2eD4B/z7mGMJYrZj/Gz7OnB7wUcYYz6ZPeEPRct6UyqjZb/QtQpIe0G5dwb/mOv2xxq4sym81Ob4xKe7bnA9ZHmqMXyif5851PscL9sBQ/kN+S/Uf+ET4OeXz6EPlZ/VRvVCzCeuIXPIjJG4MOYYI2M1EosG8mgQ/UcNes55SYDjQqPaiJouNZf7/OQZw9/yxETbUNoZeIedPmSWblYivQdNxtP7l4QT+vvtzmd/pcU/DEvqr7UI/xe2Z+vBS+EvfL7jC322TPvY9sQLgPPU2G164pPzZ8q6nRgn5yYHpmfShfnc6U7MbVDz/IT9F1CDhS8G8X/B3i/gCzB94aCoQz5nDn3OyPDX3k7OywLxgPnsOCy8TBhPNIC+OyQWxzY+Y2CWj5UE9GBJsXkSaBim0IY0IaUMmouHqvgXDSnLGFsDM7F+iumBOcVBwEQ8b5TXuhFQMlYeRFV8Qi9fNlbi78pLnp9CrxziXPDzC+OoXToW+n6mr+fyx+qnfcXvy/+w/dOGZ8alzy388zbnPsWnzx7c/Rl/fPqj4yPpjq1MHs4lDy/P2KrL/v84+xfuRo5cTRvFQkZmiGLJst29Z875/z/tnNl7prt9KZdVEskk1/c8iExK5Xb37PWp8s24IwAEAnEhpaJf+YNvuK+pXzaEIt71oR4HlHVeltLB+77igf3BH8A60NpSekMtpfcVW3A+O5bGV/TggfCMPYg3fHV9QGI99FM6gi9tWRpTDh7ka2Z+NfpwvXFv8hHm7bDO0lv5vqURggStZbRs4bh5WWN76+k/l4V6Yq9nODf86IB+tJHXwSwfc5ZdNOJL67EsPdoyo6Me/QGQ7ncs0eG7+plH3DLbti79JQ5cTFinJfJOgAGZgOttrf/0a/2k3ImTUwux0F5aC/uhzuFhWZY4YKcH9iIH9iLiocL3sXJ/spAnHlw34O1Q7dzzPYT6633I0Chb5hZNTPCV9MvEmeHHPj1MfMc+8ns+Vf7xhx9DPD0/hbrt8GT/O470WbzSV6M94pXtQTUSueY2o6ceRfP4FE8C2spiO8szxk/tZ5inhiNHKhHSbdBfkOuITp9o/8wn4e5xB6BL2vwCfPuJ+/P3P8Qzn5o/kx4wPT4lf2JvfICetrMj4XVWDyD/gEmGkCeFcUHclUI/fsHnX7b5p49QhjvwGWMtxD9sa+GJuaJvcQ47ly/MY+k4R2zHRKtpbDcDw7+O+FbknDKDcNTHD6K/yqLP+pAB/1O+HPr2ucIjLpFhyqHXtmyhNpA1dsHPlf1O8QJtw1qjoWl8651aHx6boo/SD6El9qWP0EedWTvs3z2ePuNUfuESV2iy4MIPXaPkCb273taY91Z2O/fOvJzvqLkzZ9Q8SkI6o3vsbY8Q1qPObjEZh26CIDUBQ7MHahSJ/jG05Qba0hV1svoxLsj4Nw/9Ox6QdUwFG4IQZSPIbt4O9cAIMpS8N72rb3HvRFpbImHg34L9ShbfEy0SF5OEAf8JCNF6QmNuSVkDSf4EKCOf4qrvy6ShSGhaRu0oVZKZVBBE/y9P0gRQf0pCCDneCc2Wc9zHNBM+hPxM0MyC9WhCPEZgUaXeX2ivEhUyBJX4+IJU3uln9QNTgQLC/YYgQlbeEaO3onJzbrCnqHXvdImVOS3u41i1fMEB4+i5+Yr9G7oW3oEPuBRe48IeY8RPxFf2Ux9AnZN76wL7JNZX97nmXcyruXTjjH7TtALRJnt3noMbcMoabvioFGrbQugA29JxCIBPxLIRUn5XFkpAd0XbV5HxhUKwarO0YZggE8GxZDqWKSAX1KOk8qq4WvCqPlAxRpAaAY5YXow34gMtnPi7gQSMSGsMxoWudiDjRjypk9BrNREwLmgpy5TJwI5+gzrEvnmkW+xCx8k3AAasaCIAABAASURBVNtDOiLOwit9CpJW/oDRnjKoGocMda03QHY997JK7a/JoVAZFcIqYYb6aOhn6GIeY8RYuQHpLI6duAu0i5obj/EpOxdEXAqZ58K+4FDn1qODubWY0cesbggbTiATHia6LqWYIF3PkHdl/FYMn6v8yh0vGiDIlYXFCXFmMpzAmUP/GaM3b2WzfGOTeEERjE5pKhKadJEl0xRtmeFrjhk5ZnmZkkNXxtQafGYov5gpo4i5Sl61D/QDZtIfQIVwIheQh9IwrxCOA423/MwWbgbd3CweuI/HeLjjic2L4BLt+BSPAp0+AHU+zw26QJroYQhHIjb6Sc+p7RJSty9LdGRcQGPzVCH6n1uDNdpAasoccUIpiaE7Y++o7lhghuNZhyNCx2VsMmJ7wFONrG/E8Ea9FbgxESvjpRMTppnETOlbSeFrp6HupSFqLKFxBdsMJ5s2aQ9EeWyXvHjCUFoFygwzp5LVFvKzspEqmyGUR0gjzrjYwGJsVaxVBAIJ4ZzU3UCl0bN5BcsLLfQfbV6ibeUVZgsYkxK2hx0wPo2xcDxE1bE+fCa2Z95EG8M7TAva2T/EBnsf3zDvOH3M+mM86SNiikzGH5vozFNtpS/Miy0+V9iYK4150WOiXuYUNKpuc3sbQCbK/omYn4T2OfS6cgl0Dg/8Xhj4v8rU5RcXYIbiC3HhZcn+v7i81oXPS4w0F0ccZL1QqE0mB103dxcudjwcr+UvbvUHHk8sYq/3y7ixiHmxdh/rlTlJfcxZFgvaREX214SYjEWfl/ATGlLYBvRZAP2a+wuXUnUR+Ovn+PWXX6L+m/nPv8Xnz7/Hl9/h1V+N5ZLohQuTl6+/h/jit2qUAd7PXEqs0LoBhisSvZb+9CtTBoYa6nVnp7UWHkoe8BkHDiaH4yd8xeP2Vd5P8cTlu3ikTFi38amQ7ZK20nEsnHP2W9DgLdhBt3unxQtjmNoadjoOeI/xwKfcnx4/xSc+WX98hAdw4HAjtHfrS0PdelA5MT5+k3E/xJ+54HnjsG7opcUJXVQ5h4aVuvJlG7+F58XRF3X606/x00//iL+Dn376GR3/ymUqOkW/bvrd5DA4JUXK85SRU4vG+Ik0D8gXI4+3Km9SYTXiVWs7TF/RiaVkxd6uwijlsBxRyph5ceSl8f7tI+2hDlnrG7Z+4lLmVBdSr4y3Zcry4vhz2fnGJcxuw2c/IefSV3qregEnNmgn8gwv2LL6WWt9w++y9jm3hc7JMRUeCNWDdQvUN7ygV8PTlnYOnrC9usBEf17svRH6aypfvdjbgf2af6a9fV9obx9XZFdHu75LT7xKR6hINVf8gx034gtj4f5hYS3yAw8P5fWraA/HMPTbIF5AtI7vnDYfTF/KpG6GDMhf6/0a2lPZDrx7iXjiMtF62o/6uPMHQ9pya3M05kFfetj3oS45uNT4p3AJbb1j831p+D0xsz+YY4LGxB7GQ4Rly/LA+rrgyymnzPyZ8innSPx3A849YXw2nVPwYE1JmDG3VjR6X+LAfB17pyVKV+SV/aK/zBaZWSZMyxBT2n5GHnR4fIrj4zEW9goNGRM+qMS6isVjMytr3Mqlsx+KaGelPw7szh/t7Ea549RbjwaD9BS0RI3YO+0dB3ElfgMUUKzXvMVETfsypW3cGDcKoZOsHRPy9TjAk3zN8DXD96APe+WHTxxETqFffcXnr/iEGwdW+3AsRdk685MWkKYn5qlLvyAjBvSk8ks5s1t9qcfWW5Qepwxt4Z8AM8PioAJd+a8+iZMTypbyXPWgYWh6Ik7P/smJNN3oB3TQNvS5McZzNOyjkTcTTqB0QFnOiasXMfQIverPcAPdbTG4QV9DB7zhD2lRE2/jG8Y85ZDGPngV237rxLiMOXKrdVJt0RhNQbfeezejx4nkiBHxkT6h7eiRGO0YE/u74LtfmYNe9HvJpG8vPUoXIupH2XdkS8SkACrqemDFvwL7EdAmgILjSUVb0KRaqm8waavJ6GEv+qgTNn1yjcGG3sCrH/xxiNXmV+z/6vkAukVtgpj659Knc/nZlx4LF5+unXfgBxroNXaO5UDSZ2YLKEiKkBh5juKUGRP1J2QM4xRVJV5DTrSHYMbJqmfiPWXSDlQ4l92or8ReMkl/wJ4nH41+DLVrjchQGFdz9iNQJANGR2TCAbomQtKn2tPvHppn+w+sV9b+gktEmwryOCU5O6wEadV8w6/Y9w7PFvqQi+OALe/5e1hNyTfckTn6SeiL9/yk/w2Rd9mYGZj1Fdw4RQN0rV8S9k8SVWjFO6Vvw4mkILg/iANZ3jYj2As+8rPn7WHe+ZaaGCW5yfEekg/7ilAg6XNDD6UXFOl6f8PvVhoBDBHCajSxMVHOyzf1Srgy72+CfUTtff3wk72F/n5HzYnLiQ+R3mFZravMndPLOe4gbVnRkm7xdrVvO9+FMw4jf3xQGA+54z1lltObCefeovclZidMzuRPhUB5Imm1P7Yu1MuREIwLFYwJohgCg09EJVkVSyAVMFsBdj3RR8bM5C9MxpnYc4sJzG2OxkKVOUfC42jJlEHxK4PgJmPVsHdFhD9Dpimh08G8FK2aiNCYMqmU4ZvI9sixvBJuCr1VeIHl0V/JQL8j/OAcKw9RK7QudGg7tDE4lvcdo0P6GZH7m+YSob8K6qURrdC6lXzwQqhB2aghWy2qrceMnmb0NOcUOqRGOnMON0ITeRCDrrytRJ2IUth5QBcJGIOlN2yAzVgdJI5x4ELkWOATpSPYnHNfWpRjpV1fOhckRw4+T+CZzc9T2ObARUcHB2yq33FgI9IB42Le3MINQaNvDKEcYdmJ7EF73jAO8daVzxamC0m6sOmZdrYXRMlMwEOdADUGW18ox4LIgF5OQWKAelNmKF9rPZp8siGclyXmJg8LpNqoTmsa7fPfKGX2OVE+VXz0absWs7SgIR2R8FJyTC0qJD1looqkfZEbPZCckhfgPQp4K6eoTRlpK1tOtXt7swesCTC02igwf9xIuljf3JCQxkKQhToTzQUEixYEJglTiiGRog4uHWPa4gQ81rWecy1pjyBhuOdDLoyX7EbwAM6nFZ7q0yZCu4AUDPCWGI3srRrSJkt/PdoC+hKOz8L4LNhmgU9tG3ExNhPYHJuJ+sokG/MD0D4f2KB74efX3v09Wj/5fORTRvMOVf8QB+ZB59NP59nSW+xjNMYtIztgzEY+5RMbINh2kfAbAys6daErPRPHa6C+fd5RUeUYZCm31Fm6QA+4NUsKytxaD2Xa5fVSQb4Mzbtjxj7R0ZRzTPiBKZM5toTl6uPAhcWBS4rjp+/i+OlTHLw4eHiMzoVFJzxseCDt/D+gp7q0RMdeLEhnhA9Fc/T/EDPjMcujcFzgw/46B0sPmjNjYnnC1wAyw5vxuficY4bv1uC18BCtDSymF/MbeS0yG/ZB+9h/iKP7KTPaRmOh/o62tDC+0zY+Uy8Zu5aDXpKec4qcBu0MfqDn3MIxMW7MDsaFXFzHDK9zNGTtyH23F2RUVvPETPmMbK1hJ9BN6E1ZlAe9+4binXbZup1UtXqF80gfqd73DfGhxucTvnagxoux6xyGlc/6QfOaX85vLg68RBAeEE51+cDGgvB++cDB4cwBYqWua6t1z5T/zkXab7/9Fj//+nP84x8/xc9/Az//FL/++mv8/vvv8crlyqkuKNZSV7E/IXOO8WroVqjjVH74Cpijxv1tG3FFxxfWOfkuX0B923yDyZq3uvx2M/T2wmUfF5e//PJr/PLLz/GFy79THT6+1gXVr59/iX/89FP87e//Ff/5X/8r/ut//f/Af8b//7/+M/73//kvyv4efvtGOh6Yar6iMw9QX6H99vqVS6SvXCa9gTWc2+X+4GP4OuScB2ZknhjvGcjz3Fr0ZQEP0R8MNxA/eOnBRd4BHD89xhPz8em778L/xU78QPyH778faebr09OneKr/DY+w/k7Qd/H0/P2W910cKTtiFw9cTmonrq3yUOpWZeoSe5xFtqiyiVLkiEJGzQl5bj0O+MFH13/6lfaTfRqvPg7xgG+wv8PxE31/i8HryNNW/Z/wFubKDO2cI7TP8iW9R+v/DczzaOOchWcP+414znPM7H0MzRvjobDiWmIZS16CoIau9nfMPy9idbzVTnrZIrexy8zSkbZqu4FtrjJRiWGiRKqAurRvyNj6Er03+GpM3dGr9uy64Act9nniECxWwvV8qcvKE4cE69hvg5Y8lQAuGVf2fxyubX9zLcE+cSKwvvdfTDCfDK8UwR2XdAorHW1hga8FvnprUfNR+SbqM+dio+l88pudL1zcv76dQj9QfUKrwqp72fq17w+osltcWbxuF/ld61NtmZo645QN35nR0G+j7wLxDj9CuYOf6sfLEi5lz68vzD3mHQeftXzMOdbdR3GQWqlzElzW+ivmxlcuH/RhF3RkeNOfccC64lcUd8b+1a8oe2eI7BszklU4CNSO0hGtxg259vDKwY5Bxy6mwpRZY5y0lIZhEUho7GWsKy3nyLmF49DbEg2fkMgurZ22Y2+awYM2lChf5iWcy84h59rR+Qdqfh2fmIOP4fjahtskxmUFN5LF/Ihj52QQL84IlW2Hee/1b9iBl343xvBKvNoNpmg36lYE8iMkgn7GeYe4Ve7AFqBxQf/61TN+tOyKi/fxTcgX1g7AxZC2f8H+vZC4cuYJUXSgKf0Nrg+i9lXQXsHNcSZ0Xq3G6U86F8b7Sv61ZLlgi5ey53HgXjlwb8C2Vw/mtLXdlTG+0p9qKxaSwQQTYzxlBsGGxE4AWRNjXHUtJF22kBmGo7LaQs/o8ps3/VQ7hqPC7ZUbvYTGyILoiEBzusPuSGGDjbzR32iT1e2V/uzZcMi0oodb3NDNygWFtqfeasz1LwoNzN+624LcZE36mTdMhANbpeoT6vTKG9mkc0Ofa/WH/k+XODMXV3AT1Lm33SK3bexVidiyR6A5EIP61sd7DeUW6oQq/6+foSd6gG95UYYiNiHelLHPY+fyHRP6nynLpFLVfg8rSb5hBfUytWGkfTuXRcsWc9uwEO4gzz6tk/YFhcRWSNO5hcscTQfXOuGGdMAmGAI0UOcKpYO8gwlwYSJcnTCoVrUKqmM/mk/FeDECvL99Bl3zjE37CMCYeRuf9J8m/wlFkRcPPVd3+BNSPDTaqE0Ym02zQt4kxpsIjwMGnwzalYlcg4hBX5UJDNlwSJQpO7HRkcZmPwIqPumrYGyDQhAdAZHiag+r8nipXGMf6JmceAlbBFOJ5L95kAVNFClexS9ObDWOLJJOxrQOeCwSQyFJkCywGAt2oPGkZTF6vKoXZL0ClBv7T8kDrRmbmbGZAwdoN34HLnzqdw8rPEYdbLjQcRPRaiEb/bnZObJJ/O7pKY7fDRxIF7bDX9FjY7SIvoRtGjx6IKgw2+AS+RiUYq24nujDvpBjr9vgswDjKd5rozESGi24DYpkQMkHGduGhMZo64G6hED6AAAQAElEQVT9xqKAU2IjdmYT4e9Iu3DUwlft6hVuFJhkcSdLxHEg4KEObzobPBgpTIyJoFkii0CeuwNBByUL/Iywx9IbWNhAPoTf7upcQPR5KZ1Z1nonXqCeddtItzmkMWSb6ReQl8zBtN+Jetki0eVMvx/RSDumypcTdRJelWeC7ymhBUhbp3XoIEOHj7706MvWL21KZF4ekPy7KnfUuF6hQCH8xDTozrRprcfev3H5NxQLZR178RPZzgXE0g/RG/XJ620JL3zGJ9bwQd7cW8zzAgizhWPW5hYFyhtYoLGo07rceWAD5UHmEAu2vV9WWq/1Hg39NfqbCYsveM+cSx+8Iv2XvCufcW7EEbEejANvhDk7l8khzRvB611hGqW9tKZM9+oD1GUNHrZEfjomyNV6j84lg5cpezgzBqIXn4eYK+yRrUEWwLt+opG/ILOf8vsJ9fGJucoGsuap85W5uqCDoZ9DePHzsB0kO3qzD9Fbj0afvXCIu1+A9gI6+rWs6nJAfKCPAmWtL6HtZ6KnHYyPeZa1agtNZPTyWBzgydB+d9laa9EStAVeltAGlOvp+Tm+f/4hfvzhL3eY/v7pu8r/61/+I4Tlzz/+EM/UPT49c3g9lrwLNiZt+WMI6tePL2ySLqwZq8D3Gp7wFW4UHVlcDeOUjKS+pIYbf3ILP+UtcLhb8d3WddATngvwz64tCrS2v5V5oq/fQ9sMPwZ99aV95RyNMXU85VPQnA3drTZ2F/qq/iCIlmNGVwuXQl7sHbns8wLh+fl7Lg3AHj4R94IBPFLn4eFTPHCZJGxrKCx7fHyKx0/HeOQi1bxlYQyQqRN2LjXm3qKBlFcB3/LHVPHZoshTMfSF9nybHLKvnGNW3C8CkFk1eSnnO9pdb67zQ+ZznNn4e2m1EtY4cVD0Yur89hZvb1zifP0aX7nM8tJKfOXyyvTXr5afOYSvpUP5EIOG+TssX7nk2nlDw8hXfG2yDh868qfM0E5rzUQnhgMP2Ns7jlyo7HjiMuUJm/TXV56wz+f6lZYf4un7pzg+AubtE+XfbTg+k8c4Hp8In45xPB6hfYi+dMZ+wQeU8sIfYuRlNDeqYjJn8JrwylP1y28yVx+Ys0d4e4K2NrP/D3dP2Mvx+IQNPQJCePB/wXt+/jFGnb8S/lBwTj7R/uA+Apr2TSc88JHYCvbZNnTCP4M6tM7wafA8GA1/SEXpnIRbGw/RK/u+G4lhG8OWHMs7uEjQLl7Pp/DbYh4+V+c2uIGqx374zAXDGxeJ+6/sjG+QvUSFXEx4UXKCxsBrvHx5ic+ffyb8wsH2dfs10xN2JV5HqO/gMAS7MXSOBDxMffzGGicuXc6vp3h7eY0XDsavL/T39QsXmV/jhbBAP5VvGTD+Rl7x9eUrfb9xUfnKHLqCW6iTgTVKzuJZfl7jlb7WumxBT+htn4uq2PiVfeMNuCe6FO8n5DgzT6iPr6npizBYUclDlD6Ro+ae9F/Dbxme6Eedn7icMa1u5YXKNBnzaabTojONLHUy6F8rUAbrGxa2MV45szhmdRHA3JdXx/FG/g2ZrHuFmHNaJ6QNakuN/kSNA12OJ5FjxMY+WQ9/ZV0G9FeMkLLGlNYdkC6x2EPjBerM2PnUMlrrA71FZy7YL6ODSLfyKfJX6Rg/mXPMy1zr24HL2Fq3md/OpyPh8emRsh72U213GZEbohBBrzwVN5R56jiuQp3EXpdQfYX6In4FtttDGKQfiPCYb3vDwS+ZRTdC3c7M4ymTpS3hgZqUOfb1reMvv3FJ/yv4OX7+5e/xCx8kfP78E5f2v2Djn5k7n7H9L9gMPpkLo7cXQy8BmQfMufoPIbD5l/0S6cuXrd2Xmh9+G9jLpRF+puzXwuf6A9qmP4fxz3wo4K/eFrb4l18p+zzwhXn85cvP8POFOfkCtOUX5oswDs7kA/2AeOOS8nz6Sp23O7T1lfmlbap+df4R5tXYGUFbxglQLTaP3kxrv3vonDlzUSZWwhVfUvuRmptrzcsLe5WBCz5lAxcv1i1w8TLm37kuwUbd97Yn2ttPAfo39kA3fEDxXXwy3hXK6X8DTKGSgU2tNlayINsKPrY2/1uyf+hHOlYw+2ND4ukePCZi/7cHIlaBhv0JkztgsaI35rplYpvulZ/Ydav91xy99cJMOrk9zj/hIalfDWFtzIZK3V/JrPKpjGnUSNrknMyl9gf0WLo+ZA55SPsDwU/aYJ5bzPMSc99Q6RZTazi16oqqGpa4MPcHyigY6BUjUnAq/YvnhmFahPYcCKMfMBmH+UCOKbOGQyaDDJKWDlBuZBsK/Cx01fyGK86njE0DEVS2vRRbTsgyR6L0hlMlAfnEy1CJum5+nRxnFs+3DzBdqElzYmKsbDTplzZKA4sQmCAHivZQsop+R0fxYOmx7LjXzcFHEkKpaH60HPLqodwaSUhnPAlsOhEa3wBDViGTQlom2J4b+lnPOCA2CS7+O15Mv71y+DgVXAgvjKkbFCf8DhfLgpscNzh8gqID83cM66ua0DB9QVfiSj3HYyh5giV4xKba3CouW47llfH7BtiI7QpW2pCEO4iOB2HVSW3mJkoB71F2f0/3WGgHpqodkQozct6QtiZuUJZIne2pLPNGBC6RDN5vLH4XcGNjI8+YBi2mkBSUGIckvYNoPaR5GK4qt67ZlcXLdFZfE3QGmrxjN5kzF3YZM7p8R48Z23ID3z0I42Saaep34r232jz0vtCOuq3jhMhrzv0d0KTjKUdYzom5knOGY/ZHVH62aNBo1qNdpOLwIlJjQtukbJaPhbrLEg0ehDyZPyHXFZu/4kt22zO81uIREAw0kVIMlBFtXkoWD/BucDo0OzRnYNi5qDlyMXF85JDhhofDyMKFQGs9lkMPLwdML1wcmNfgP3PwTG/1jHmY9DnR5YzOWiTt29KjIcuETBM1qx385x1ZG5gps3idCKjGc8UHDr+xYiDOIxwYtBPMUX6po5++RN/lM44sB+VzTOm7w8O8tOitxTy3cEx6W2Ju7Y5MaNLjeOwT7dLnlfm/L9rO7ZqzbOqdswXnL7DsxAWEPmBlTLTvWtCGUtCJotFHNnjP6neyf9LBD10NWfc5UfOCAh6v85gyrCG3OlSc67D0FuPQgm/C98rLGb4KlFvHX3l49XDAJuMEvTqsQei+QWA2ImmYxpRIOTfpcHuuLMxmWqeydlnQlb8itvQlFg6uC/quOOnWe1ScfA+1zby2IDNA3lDe3C5wIKqO1NUFnTm+hfpDn2vJOjZGcLD1TRNZkl32z7c4obgzej/je/212LXko9aU4TgLL70ymwMQvJB3yDnqQhuHqqgUUozx5Qy/c4zxWUI7yZwphm/4uKlLcMZXl075kD5uGS0X5thDPBw+xdORefT4zKH9OZ69XODA/vTMYd34Ewf2p1H2RHjkIuLIfDtUu0/x/On7eP7ux/jxR/D9X+P77znsf/c9tL7j0uER+o/xSN36Y6vo1kM7lhX3H3m8J/bIyERd2Nk6gAzK4higEfS61dmbME4JpK8e1YNo9GnfDw8PYXxUR28BF+hg4RLsgUutT58+wfv3he+++z4+1aXXY9iuMz/ntsS8oDNwgFanXWuDZsNW7HuKFuUT4SMEfcAo/DtuwPkC2zsPI7qNE5nUKDsZn2LftjhehIoj78L+5Mr+hNALCXDeNvB+enpmLr1y2BAvL1/rkPLKYcm0/yuo9qlOxxq2zU9ovNHOT+C9KNh/Ze7kgZz8VVDnhm8Zul9LHtgdj6ocsVBcuN1TqGACZKOLxJ8OzORN2F8yHuiLsuAHERlWNACD1ZfjTZzOav7EIF5xpoDnzmplFetUe3LGkyPgXf6CQbjVpLnSbuvDMhqTojlv4uqngMwe0M5cCF2Y6/rUmuvo4YR/uuin+FDIS6Kxl3yrb6N40NtxZhzUneELh1t/BdVfl3xhPBwny8Rb9fXGxcyZsV3hCklzIpzQk7Zxo2wFb3WBY/s3LnP8dVXxwmWloRhjzrg79uCr9QhfvvzOYfdL2YO/iufFqPpwPMWKjCf88Stj/kb9r3W4pj8unU74KuvAFevexL5kjJl5F3SxcrGiPMppWPrTJ6LzTOo67vsYq+O9j+Lpc7xwyP7y6y/xyy8c9I1zIPcy68zFkHxiFOgi6DvRR4vWWyy9x8I6v7DmL/ps1kkKI92LTNabotKRhNWcGPERrXfNU+rObY7Z+Utu2RA8Eq2n0hX71y96gjfKvyF/Q3paS6uCeo083jAje8Wvvqr3Fn0RyLX08pvPz9/F89MnPoT4FI/HIxc6B+r0Aerbru0h8mdmMTFColNW3QfWNv318fFTHPFxT0Af/vCEb8OPd/xZR/75Pk5Z8kwyCZIxbG0pvbfWSlfzFhYPM2NM3+3ePiLrHzwgtuIWSKpz2yT1p6RWgQKeG/6lbOn8Fm9cvHsp9IodnphHZ7AyF0+FVy4aB16p+8olvhf5hfPX7YII26VN+b0/hth3zaGX37mwBWWHhKb3XwV3Tt3xW3z+/Tfmz69c4grin3+l7Wcuc14G6u/WEd9DLqRe2eecyke8FL/uxc5cCp3JE/oO55x+/borCD3Ug94qj9B5NnwYMwF7Mo0TY1+AjZGub+0zD52Ll/JLfiixxgm/Ut9ect13jdhxv+QZdfRn1rP+0O8Jfgdqf8b8Pwv8w4qfuPcB/drDQH+sPZyd7YM6JYMv+DfY4bgz6nsy2PRjKe/JitlGsDcyXfISQVoUwFN+nIyPzxTMp+T1npn4UFE5FFW4v6RP/Aatd9AD+ixdu8BU+ahoHXpmnWBUqEPRWObo13iWHU+Ik8ydDBY3eMnClFseSWX5iH0xG71I6R1wY5cjY+PnWzOZkHnHqCZrt9uVdURcCC+Rrx7+uRmtywAmgxPKwfabLxpNMQQnNr73mBAs8EIAJCHjn58741tEGgJNwSsibAp2c+6m4x0qUqmsI10I0PC2LforRnTB4HaciIsVQ1yJa5BvXELUhQ5p66/0xayAmHQnlEN0e+iFotvYUNVkOXMjKlbyxChzcz8M4Ab/W+P/TqCOwJRjsKccoYYRmkVKBBl3qkR5yBxvIuOhnZEpaU9kYnoUjc2Yk7SCGVKFGgnC3Arl37/N8Iojqg0dt+CGpk8svCuXOm46XKjFiUmsXsUF5+HiLQ0dgQ5KpyVepKcN6dhwyjpmN0jeNN8YK8fXGTEh6wyvM4fYJHTi3LYxc9y+Ae1se+MSoIAEauMjtEflbC7yLERJQlCVIsZImwGOf9G428DQiXpqtGks8g2eBuZo3MoGvBZ/tFnhYWCzS5iwrX25YLnQ9rlVt9/2RVaGQzIwkjUedEseVJL+0EUSzmROLJ5TNhwFID4L8i0LQkiUbFfkcn6+44TNvuOE/tTnCf0WcMQ1nozppWx8pT5gYfXyquY7B5BacCyH/o0b/N0kkYKuESbeAffkFTtM6VvBjBttyXXICzfm7an4WHE657hBn8p3o3IlVAAAEABJREFU0upxQgdTJnLvmGNmXGbGYs453LxJu5AZrTU2HX1DQzUiCd/Llt6jLZ3LEmjRZsqEfouZtkJdq1dyaTckZNjjX/1MEzUFdKytJ1EO6+9amSqRdy1Zz6wSFrvRf9Q3nNC1apoy4SkHTzkjF4Bn+RYLFz/KIVpfojATYm8N/RQ6bUxvcCO192sfjseqPexgId7nd22CuPR5Aca1EUPLz9iMc35l/LQLacX9J5ERoA/782CdyMJ0qcuOE21f8b3a4dl+KbhhT85DebHMA+UX/0e2Xz7zqd5P4Jc7/N+pfv4H6Z8A5Z/5hM0/NP2VT6zf9DPyywHk9SO+vsYruPujrc4JPs5sDgv4uDqE1eaQ+tZhM+YnhLUGuh6Srg0ah4zB4+f4hcPHZw4h4hc/gfwbn0KCn8Av//gpxOefP7MR/BJv+yGOA6HzVJWpm3F5o6VcOaTfav4N3l7DTd+Zfk986udcvLeb0DF6Tcd6mWvT3rGPsgtDDzq9c+g5gAX7aAPWZ+7o36a0T7jYgrllzHd/xxxptNF2phaDxxYYZfij7VwYuxNzVns44z/O6EXfXraBTWPKNQ2Gv2Tmc4EUWEfkoLdgr70/cPH6WHjwG2LYdQfKBYkxPTAw+/uIFf90o++Rt9KPfoY+2AA6l7z4qosrD5XkUUIdOJcogYk96iTP3PQ5ZzQwly6Qvy3RGvxu5Y18050D0IELoP1w9MTFj6hP0ZFDuRrytRkaBegg68LBqjNfp2yosqGOrV/SYR/qJ+AW5lAvbN7ct5Pjw8F+2kICqlC+1SWBmj6kb2VLaKbCC/q6MF9PzLmBNV45hPvre85x54afcte84zD9mfk39gCvfPhzKax0IBxz13oPW1/qIPQb9v07h5vfsfEv4b7BfYAHmRP7rRXb1UZGeC5f7xq04vsLHm7gZd1BusorfI31Hp5GW+sxh4a/ZO0g7rx0Tgr3rm/M5zNzWz5P7FHOxJ3fzueXmssv8Yq9Fn/4pBvGqt2c8IHSUkcX/FL5cpz/lMnwMJb3sFW67GYaE0hbvKIj6RjX7k1f0bsDY7r6oS8GhYFj+BlvfeSCrYiGbZTdtIW5uIRliW3MoNk3tuRc3PO9pK64PEZy0SLw+9hs0ZsfIjt8Qz/Jm6HbRF1EQp+4eTPpCklbL+nLbwsqh36+ZGI2OpUQUXEi6BMlECI/9YmQzzxkztnmstmaoeuEtnPDDvUPRQ9CmK3Nql1FkMFnxMfburbd7e7E4f2VA/nr169h/IW0tvhC3hcP5C/YoD6TcdfuS9GSKjYZxz90QHYMOUKJiG51qoA8ZHMto8AHUD6BnKLypQ2URRB9f6b3aFr/D7B4SutcmedaG/pDz+9vyz5QpXKWD8pojOeCvSx8OOG3u5+ejvH8/BxPgvjx+BAPAp9jPev3pWFXM8hCIlvw4zg7Niald/Ry/+kpnn98Bn+J57/+JZ5+eI76hitlD8dDLH5QNvfInMEEMuRthr/OGnTgou3wcLj7di+VRMd3Dhxibh20kmXnJROGtgeKg25Sp2R9iAMXUH6QcHx8jIfHT/GAH16w3wW6Zdut4Vsz9L3SxMzwG/iJEz4RX1FzEEPWroZm6XCip2zFy0z7gSWKT/rtwrlXdTLmpY2y6veheHh8NBz4Iz+JUOLOC2uX8+AjbviJ1flBGUHNieIRszCMP/7A/Bg3rAXCe1ybv27pj/T3+XOB/src1MfulzUrfvrMB/em9d0Db/HqfgjoRy/sl9yX3GirrdjP6PMafkOu+mLuy6vpHeZ72bPiW6UvDelLU9iHl0mey8f+4VT0apzwldUHc+Jb8RmzyhghHHgbUbWsTyKKD8e5cqvyv305PqNC4gcG3ZHGg6hP6Ej7I5i0ox/LBf1V38Rte3MRN/IvQT+bbehLcs7N3kdoM+VQh6J0Ih/AshFgCJX49oVVVIZhsfMn1cyXx6LL3LCPE+th6kzLydblzws3pCzEGIlGc+PgW41Ga7RT/WwvGQ+EmO7YCv4peOfHGGxC78YkuGH9KnklvWJsd5A2/1Z1qI9x1EYPpa9sQIWfWA28xal4x4jZDJjn5sBNzmc2OF84MJh+pc7ZtkyKW8m1sZmG9TLyrmdYNXfKLCczZSInCHInQ6vDW/F6wfFcahP/xoJkfy9crsiDh5YvHl7Ab+QJy9ygvNWlCYcQ+D7B24kBUTYHZ/B4xe5u2lk5iRUdqRcnthNfmB6nbKeGPP0R8LtnEZ1x2q0OBy3eNxgU7HWQWyUM2tBUPsZhRWcu8Cc2c7fN2G+WbcYk32d1zOFsHNBews2munBDdlY+2p74hPtCqCwrY6FDUN53nMO4TmWVPn0TwJ2MEdyfPc1YsNgyOI4MpYyJb2xlN/aiVXRW9mOWCyp9fFRB+iIT0sr4jXzYoHQYCNWD4fPQbxZYGNErzeJU+oA+TJuG2ng+JqqbCZbn2shNjQWJvlNMyKNzcBEyrDRjRdkkpY3uyhjooEuPzteyHeS7h+fYbepceW6qhbZqeIoz9rQyHkXD+B9hX2AIbOcDsFIRRUJS4rxJDH0R33VPW/NOLDhl89j/q5ty0m7IS5+01iG6iC+9s9kAbCgWNjutL3HH1qn0jGbO6C8LgRuHDE8x4RAR57EiAesqF7m3cEG6YHsX7O4q4O+KcLSiFg/1oWgEkEv5it2rH9uemNt1ScClgWnzLb+pN+sxJm6Ar7S7CagUM9AN7CQI/XsTbuadexbLyx222VDtrGDasLyAkcFX0a8+L3z6y3gyxvo4/fkLPu8zvu+zX00G+iDnoeUn5qHzDrHRGtLKE/4g4U+bVyblufOEnk7ozHzD2hyQdwEnDmjSKxgnz3whjfv80x6Qo8bpNilELaYXNu6vHtjY2PvrNF8J376e443wldBP7d4oP+9/Y4b60r4wl3cfoQ0J02fm3rkOoWd0cg59kvk75PMCn8L4iUtvdVL+Cd9l+MYm6PwB5r1w2Pjy+Xc+4fuNT6J/jV9+Ar/+HD/9/HP88vM/Rkj682+/xhc+DfQPR5/gWz4dJwXWxrXZSFI1hJeaf/J7wv/Lh23OtFuR84aMzKTQZpLxmfEv87zc50NtVJkfncuG2ryyKe5sxnvrIWpjyyZ2ol3RYJzpuZ6cWjT8S7e97ZptDtFo34gP2+QSgomzYldv8PcVm3Id+5nLuJ+9CGM9+0Ke88F17E2/z+V/rQHaGGPhuDjsiIvYCA4PjXk700dvS8jHjcP3mQuz8ZX9Ny4W3nFmfMYYnlkTxBorG0/H88beQVu4oqcx39yeoDF4rhgdq/sCdnnbQTvbapt1cUS9a+Xdap3vbPQ7vqf02pfQ/yyEC/pSLzWOUw551GaJRbpkG36aLFmgVMkJnGwGG6hdsaRNYcoaj7k5LvRJX42y+PgjUZDk/ymKIyoQfmxm3FxDmXKTicgkkZe3tKJoDt7nNkeTD8an9xZ9abFgI63yRp3pThB9I1vpGKIX/OAVn2R4Q6c1ToxX2YH2oB8gNL/2cxV3XIE2s4M5XHUoH/76wmXpwMr8fdvmqnPlhG+6cOCw/ol18ET8xKWwPmPUO7Mvgz5z6gJvO68r9vBmf+Sbhxhow2fCDsQcydzJHDKrIyYjFcav3NqmAI9sKnDX1wHsWdu6YZdlc5sJZGY45xr67cyzXnOgj7xstQ/w8sd6zotGXkFbAJUf8BVaD5AedaTjN2EHTecwB3YuJhdwAB0Yeph+4ED9QHrHgu8Yl1AN0UBoIQCela2mEnn2PcPvUuvyYyxcNDgvaMS8XMvXfpy/fvh3dr9EW5867CBDyY9NOY8QA33d3rENgH1layFsCysV7xy6zXPc/DXM//O3v8X/+l//Gf/5f/53/O0f/yc+//wLl5Nftl/T+RxeyP/0j7+HF/auf/opL/xWLgNvrNPSnng1+lLPcyYpHmyUzQIH01vJtl4uZXuGdzvGJ952MP7OKTbqNI5orKOJcOUnKkd9bvt45ggSI+mN6peCc2XgVP2csNELtrk6B7BP980Db5zNwJanHlbmwlmYt82JN31p/TrRmf3OKzhDdw3r325riN3voXyHECScCgJ4J8NI8QnLVINr9WKCfUgFDgy1EDdqnkwtGrY9i2wxq1fimTNTB42kmJlb9FNxQtrfn8pr0apdj469adcHLpa017JhbNfL+K6PxifNbQntNxN7AQFJx0Lbfce9ByLwQKWyR/mdaa9vLzzEuMx5CO2sbBWb9XJ12coP2P3AY9z5Ia/DS29LyI9yTwkj9Kae9UuO546bfsG5IZxg6FWesRJa+Iy24236WuPAholxII7t3rCRW4Wk8bk7bcMTlzee3Vd84blwDvdFrqMn7MQ9hnuu2m9gM67Xb+xrz6Lqn0Z97HploG/4MxiQEfrHDiq2vSwnqimob/sXJ2zSvuxDvHDOFe4TvnBp63z88vUlxP6hhJdDtlFft9INfaGbu15QCE/Zz8QYVj/KY1/smS74cds7V1bWgBW9VKgcwPrihv6rD+S6oUc0iFy8EUIZHIsdTFDUPviospKXNAqpNCHi0568rb1ppggBGfIPlGdlnTrxAccr43NC1/JaemKuD74wBprQEOmypmBZ68RbzITYo76qYV8iCcvPTNS3lekRlcwH0Jb8dLJOFaEs0WV1Q/z/+tiISnRgkyRMiEHiPrnVhUa5qvgNN5WNgDpOlb5yM3vCcZ4YkFIAG8sTRqiRCOPmu+ms+qW8FX+sw7yVI9NZnqSPIs87UO4ZrOYL6F82o7hgJGedKeUq+qJxCTYoNYgMqgPNKPLcNmgQAJH3Bw2M6DSCejNgNneAT/RZsnE4fHt7ia8YfRk6BzE3zl/u4ZdwEvipmxckb9T378eckcWJe0Jf8qnzKP6wpgox1ps8I9+Nyb8CtML8gE/5cAAKZBVzjtQW2YIsI2k4KjGzuevE58KUSMhjVbRQREa/t9g33Su6rIWEfpL60qv6KEGedSz3T2n4xPBF+GkNB/8XDgs6gfoKOQeFfayHvKf6XyQu6ODChYS0LtCsiWgHHyCLA/YuKEQXDBxcwXm1W8tmpDPok4Z3x0cZztjgiuM4o2vlOdNv8SefjJuXczt/0rhCU9zowY1r2bNtcZi7o61vVmHLjr3fijpxeBFn+hVeTPoVau18fEPqlQX9lZv3U5ywAW/KCxykSk/w8eplCc7CjUs5DsZ+BXW41hbgpwZqQgdTRjkDnIQbLDG1VhvLyre8xoy62IHWoR5NCePCuMUjjsTMwSEzcfSw20T1+yE9PqXFVuSLeV/jR7nhSrrmM2Xqe8dFWajjOJcodr7zaL6g7Y2xsv2JeXxhntn+Ix81H8zf4PiYt9fR0au3U43FGjpj0yO8YjrCzplIBjKDP1Zu56E241jW2DHGu23I0zvUzwqtC7jhUjYUPbStXPpMN0WgAYvk7aYedtQ8h59RKCfGoGlgH2ieMVFn+h19pTaq7biQv2DDn/2Vgl9/jV92/MLFxOff+JNbfr4AABAASURBVOT+pWzOT3Skli2js7kRHj5KX/jGFb0P/VzQFVCvpbtzvBlik/ZVwEa/YqvCBd52Mq0m4daoXUWW/NgofaZ6mIaFKZh1qxIvqkUtckuLxsZqEQ8LmzNA2EnLr5uy1nu0DmZBfWzftgkRQaeaMlTHM1WX9UKJPNXxGCftdJe/dMv461YSWvOyxOFhfOL3yKeRnz49xiOfSH769Kl+Fei770b4VN8O+RRH6vi1+gOfyh7ZIC4etJiLDdlbztEY+9Z6LIRLX6Jz4VAbSvpwg2s7N5oLn7wuyxxzQ7apIQ76yyAEigRv8udcb3OGF4ttpt5H2G6i0UeE7clTO+RXe/qwH9GbvAHouMFuCU36otl4sA/HzYQqFA40KmO1MhdQp/KxVVIWGwD7Jbg/N9Z1x2B9nzO0vdKCoLopOlv999bEeLbsCvbkXr/GEyJlh4ZA267xJa5PF0Rpf0OvGY5H2RxjXmFbojX0b5jogTEsVWydMSKhGpPMHRCrR/upyJ+9qE+HPBnSvx866Mt+M1vcf+jLfnb691BePgKae1nQxvYjDd+UyWitBcQd1wW79DBfBy0O9x0ov+GB+PHxKZ6ensM/dP/jDz8Q/hD+l9iPRz6N5zDW0NFuGx91rN6vm/DG5WPH4EdpyIEP3vVcsRzbiAttL/jB+/rAAElnoKqX3rZYBbarCHUNHeMKtSNscLTVzugJ+pY5X1L9wcekT0r4+oA555iZo50Lm9KRh9HjMY7If3z6FI/o4HA4hn/PrMqXA/Ee/dDjAf2pWz/IUKfLTH4TSzjepTf6ln7rLRYOtUtfYq83U3dgZg0fmDJL7tKhA7ynodOwGzETzvDcaN+WDt0ehq0dkOUQM3kfYb2clyi/QducWvXBSxVhMhjS1s+cLeacKRKNci6JebNkjP0WutePOnfJjrI1fUhbQt7askQST/gtGXLQji3UD4neW/QFPuDHsnlZYkHXjbRz++vb1/jHLz/F3/7+96g/Lu9F/G+/sa/+yiX97+DX+Im17ycu53/5xb/H8nv4q2sedi+cC67sKegZ0ok8A8VPTCwKPMhxw/5cl6/s825ghKyFrNMrZ4l34PW0JxgrmlNGye34CPJ1YjdoCONCe1yrnzNr7AfA3wr9E3tSD4zilfNEnRfq8PyZg/MX1vIvyEvIel/njBfyv/wSv3Ix/6sX9MTNr70ke8oTH7qt7J/cr1zch7F3PQvWcg//dUHGOu7+4R0vUfnUKX6Q/cJB2/2G43xBj2cP2+6n2SPcKK99V6jDQC4soWTEOxBymqYkOXgCdDOBYOwnbKpjl86hGbuds0WSbxMMkFGZolFnYX49MN8ej08hjszFw8MRW2He0e6wODefquzx+Ewonpiv4AE8Uv5IWHFC4nv70e8Mb3N05kqnrw69ER5C3qR/T+MLDmChnjw9wMtj4Ske8A8P2OvDtvYfCDu+VrS+hFgIxYg/RJsFZc6XXCKx9URmMRtHvlbzeo6GrsxPfFYItPrNkxkIQlFGEi9AYyY+EVaaeFAN6611lxHCLHkPpVs0SFJnT1S7CZo74DWhI+iILq08mmnfBex+3eBZzAuoEx+wuZd2H214Zk/pOcq947CttXgZlGLvngh9m6IbaXtePjNPyo6ZM6Ztf9rOC/ZrWkhbGBeeaaWhvY5+kP3DOmHZmJ/koxPt3b3CDpYVjJyHNixdkGCilzKJUkgKGZgDtJUPzx51RuTs+wKcV847L6Tlv/ihHaIhJ8+ErGLT733s5zlSvReokwKbaBND8BHykcwdkFFjM7fEduZY7uvTgTYUZhGhIso1Tu2gJHiR41tkZSUGl5KljcY0JSmYUeAzjuB0xzk8sFUap3FioDyknPl0xkuPrziVrxwevpTTeanfPzZumXUH1toc3nA06+ZcHBQVWgcznI7hjRUIPTMasMyzzAuT/hN4jAOb8IWNtA5EYW44Pw3kxOWTxvcKD17EeBPpgJxxlHVQxyjP3th5ON+Bcz6RfwFe+OhMx2FT6dURQD8tW7Teovcl/EO0Bz55OYIDDuLIxuABLEuP1kTaqHgvo0POM8Zcjp/DppcFrzjwF4xGZ+7lxCuXKq/c9FeedQrn0MCcVPLopzBeOhivEN7Vv5cT4sRFi9g3Whq4E8PFQSNXomRsM5GF8a0NAuHIS2xhGnxPjfiQYS9jCDBlRILIjbG7ghW9q68zulO+M/3XgoG8q+Wbk7DerfIucSXPjZx6qfGFKiR5Q5tO9rg2UXW0A2B/NxbwlYV5hBc+pAPQvRTWuGCnXiY4jt7IvrHIfmUx/coi+4ZNvGGvLsQrdG52DmquE5ausL13h/YaZSs1Tl/rG2lnPmnSOZUdY/OWa9t1aMb2HYOCY4dOhi2+sbC/xauXZfDitzkcZ8tOdaHknFrrk6my+c3hZPDPsdoWiE64AMesdcaPeAoXFMJmXcDA8dh2Ihxo5UhwMjgLSnBit3AMV8Zv9EkaHdzjKMVxtY62U/otnV3YFF5of4F2RPGBLTFsNXjOw5XxLf2g65ObEYFutHEvST/zqd4/+BTvf//vv9dm7zObG8foRZ/BOI0Q32HcP3SJ3mz3peIfNkfo0s2QcIP088+fuRxhw+SvP1A25tNbnLAJ7aFkQ8argEflWrGbsgfm5hnUYsOc2vl3LF+wG78V8eXzr3wSCT7/zGZ0AxtR8z/iRb6VpewGOQjHfMcG0MMbvqh8EvET468dFHZ/RHiCF+0z8TtuPPXJrTnmGxhnx7sGAeXXnGFeKNMF2WrsmDOmKeaxBsG/eaxhnwNrbSCcq84LBvyblklKvuRvwqamxKo2TDni8pfEi282+33Bd1a4RN/C+jtI+FN9+bL06PjOubXY0bRr4OKo3VefE72LbX7gsOrZXnCGKSJMyYEPumLjjjnDjhgU4Gmk43rywCbOtcTN3AFf7gHwiUPgwHcclD+BJ9Yc8ATcbLI5rQ0mG8UZnqd857fL+6J8bC4pP4IH1gc3kf79qgPt/bp/V+a5xZi/U/EMWyVCIt47MhL9il2fmeTdQZOtvkT0q0hvNKrenKHe3JQuXkixbh6fkOPpiFzimcM/IO/p+TkeCY/wK+T5gbi6kV/pOA70Hv7Yl9DWnDvOGdci12C4QmeP4NM3eGIT/QhKv2zmj4LLiCN4KnyCr+8KR8bhgQ33wia7+G8P0doSC/otbPFm2rKtXmdMO/GD4fIYbsYzZw6FnS0QIfY0g4m8yfmVKPDGoRf4d5KUTSinOrSe9TtjLe780Eef4acv8NXCOnNCX7QepjuhbcRM3DxpDrQYfNGm7ejRE8y9+J2J20ZMSR1xrztHZotMOCV0fFpr0einU8fLoNEP8iEjtaifYb0Fnhf41/690Diwl+q9x0w7ZbBd+ON0Iay5xAQyvOJnXKKMU7Q99LHFmGQVsx5NSG5rC/Pwxny03R9hA/tkOIpHqW1dj/ZMDttYD2qbiRsDdLJKm1AapYNsjPWEGUrJVkSnDOe9NvyugyXUwRFb0eafjsc4APMWdcKeroMDMO9Ql7mHODCvPTx2bK91dD6DqUXRpu8G+tLDdoeHHt16S4ulUU9Q3gizZRQyYZA4IbEgViAzEAS+aUebmTazoWgL42U+tSf63kHZWC/maK2HcizwYnwmPSV1oY5KS4/q2fFUS9W3ssxLdGzkwAXWAd0MPHL4Zu/9cAwvxzo0xYzddOymtx6mC+jrAI4c7NXr8ekpjo/P4Tz/3r9zA45P5KHrI/P8h++/ix9//Gv8j//4j/gr+PHHH8K/yeXFfEd3y9Ii4bs15G1LqF/5xTh4buFBa+WAeKq1+xyGr37jtMAazD6wLlzYY7+Ar+BNuE/bYP4LH25++fw7Fy6/xs98wPIzF1K/cPHyC3uWz7/+EvWBLx/6jjX+a11AvdH+LNjvncEq2EfqFwfO7O12rOH+SF5XLm7qLLXzDA152PcKJw/Ub+eS5Uz8bD3lYc9wFqSlc2EPI9zH1N6V9V/5hfwUoF08Eq6g8uSTusUPc0d7cI6JK+mVvfxlvbLfi7EXIM98Yf6Nshu+QPupsfCF/TJQxggy9EGNeeR8c+5FaGExfqg7M55dO8PGjq6/xyfm4yN4wG4ZZ8qcd0fyv3t6iu8IjRcOw34OhM7ZA2UjPNJeDBo1J+dW9PR70hs4xoKNipHmwyD4WPCLB9YdsfNkf09P32O/T2G88ECc9bzW9YdjHLg06sDwgN1XqJ8Q5M9Lx6fPNWeVWV7cCxzoU/QKlzDsy1L11E/iIxrzqy1zLNICxyf6du4I4o/gCRyfjsWf9ISy2I8yLlwQGOq7+uaT5oX+4GvZAW3Lj9IFT+wJxPd+UACed/zlL/HDH/D8w1/CcuvLywO6bb3H2OMkboyxT+Do44vJiGR/sqMxRh1+GjzIj+0NG7ypB5GZoT6mJASlF3Sz50naPYk27Nzb4+a/Qx4GpkzYeIf0NdGy1YkW5Rj3NebGvcUadc/g2YZ7hNrHs59fN5zN51zoOf/k3AUX85hnF7ByFim+2JvfwMrcLVwu9e3EunfAd1TIecuymmNbvRvhjbPBhbIrceciRzUY3R7EUobsDQPqAKW23sJJUAVUsKqTFrHKed5clCG2OpkhLKNXJ7uMkGecijy0oCFFkCDum3Q5Dl4q27oeOlaFBWewclF02QRf7QuaJZRXbLSXXgFlO3DSEBTheegEnuXdwdY4D8cDCw1oyJUUUuWGM9JhnbfDZh2ocHR10NZpMhB+ffiMI93LvFTxUujM4J23g/2qcuHZ/q/IBGl8VoYGZv+tdRZxgJG6uT8w0Y81cR/igOPo6LwvjQVqxgHW+hp+4+Cis8fh2vcbB8qvHAq/crCtheTLVy7Kvo6bfw+OH+Cn78L6hl5oealRgIaH6hfaf/78G4fS37lo+J0Lo6/1lfsz/Z0xvjOOfEU/6lg9zq2jP4AMYyFHlzgoJyrCIusUjUnVlKVke4yDzvnxEw7wUxyeHqNzkJg5UDhpnSyidMXLcSvQYYWOq8ZumvFfGX9trGwCuzgXzvWV4+JZvrnIOxF6cPcAqpFLK+qSckK38zvIs0ybkraHeOXW1mAndDDyKRblQn7HcXaOtBYzTmhmnlSYpM0D1hHzvEQjPeGIpaUOkz7D3aodKB+2ou3WRoR5ox3tfGiTdRO+bVJvzLEaD+dc4RTWP2F7J8brhGNx8a4LPnRge+U5WRfdaVWoksCOsVLyiiaZ5TjsX1R9Lsgor/7ot+Y6yrxSd+jVeQxIO3+JKUnNdSLMUHJor5hUueebDjxlghGXnRsbnRWcB9iQreDCfFKeMxsW7d/f9/fr3r/99mv430n7P+/UZo3LUOfGG3Zt6EbIDZH1C9j5F39txwsWLni+uFn78lv8/vtv0Pk1fvXXdfiE0LlgmRdJXsyd0ecKD/olZb4xDivCrMyJlXydsrYozszTM+OgHar/17qQZV7Rl3R/+eW3qF8V+unX+Omnn+MnLoAGfo0EOSI8AAAQAElEQVT6b6e9JGIuVv/wW/xX+MLcfKlvEL7U37N5DefyV3yBfL7WnMcPsCm1jRe96rWzIOrzHlmMj8zBJzbOz58+hf899JHw+MBcZJ46/8r+GHMXJWm6WdV2pGO5dttyjtaAITbvHF9ov+OBzdqD6Zr3D9ENSTsPJuy/2la7HsZn5kXLxN+NedNbj8U2flsG/p6/+67+qKUbgkc3KCXHkU0KwHfqP90ozctoX35W+tnCuPRFX3o0aS+H8PLl6MZLekDa++XBM/p5ekY/T+84bvFH9Dd4eILGoXzgjC7kWR3Lx4FNSwE+O3Gx66jBV+lxyvCn3sPxOFXMCnYTUb8OOGc0/UZfom8oOtBo2Zg1tOapBY75hTkWDcOKhD8Trw/A32QhImnLQ3lGQI0c4sxBG+MWKlGvibrTtvGcQ3nn1kN9KtvCpvABOQ81FqxhjN1uC12+sT/rLqX/ORod6wOVs8j7gmn9zlq+6hzOH6pVH6XLos+4oVP7ORI+0N+R8Tg+PcXTceD49IRdPNUm/7stfqCtm+qBwbf8f4TjJ48jpB9sZOHgKh6Qp7cDcjd4B+g/J/QPHIco3aEj5bgjie2Y0F+GbRxPN9QfeVroa+dllC+h/rQV0x9R+Y59zmM8DJs8LbHXrzrovbVv6Yz+qZtgtv5Ax35b65HkD0CbeQrHyIA9YJ831ld93Bgf/bPQr+OvWY9vwnplN0k7MVWYDiSxeqzDWLuu3vAzF/znpcJBS/8jWF7YKF9rrbjTpp2mWXS+edlXFv+lA+Ru6GRGrhlbn4Bxx8r81lt4cVt6Qg+L9ZHd8mzQoZ37GNtVN/QrT+J0ObEure+/QqrvF3sd4tarjTnr54318lq4cQAuahFTwGsO2N884vYnUnGmkVfjgSwVzi3qm0mWCSuC/IiJPnYQ9UH80Zf1dhqEtZ+fMvRHYy7asYA/8tXHTN8d/RjOW5jSAbEjRpuJ0LKgwwQNPQr9w4KNl390v8j6oO4/ojVk02bBnn/AbxzqsoyD8RFfL747sm49cbn7FN97sPwOP0z+E3P9+fsf4i9/+TH+46//A/w1fvjhx9CXH/ERjrkyNPRtXwu0kz7Vj7ZWY4YNe7By3Rb7pcx9D+G6yhr+8pU19g9w7/HyO/ng8++/xy+//Ry//vxz/OMff4t//O1v4a+lib8T//vf/xG/UPaL+wy/nbTRksaJs4X7nB2Xbe9zgTf3Wzf2HQV/fRLGjfMp3Jgn2KD7ozM0hPuSKt8mTTJedyg4cL+mzCv9nLkQcn6v7F+E/lhAHCeATWztnWPajmEBParThn2o02Qu2Q/ka+9XjTcezHsHc4J85Sogo3IOrMx/cam5dvZMhg86Cc6CJ84j7zhxXjkXHDP3axWyF3Sv6PiZfuV8VvCstuEVuif2yxf2axf80JX5Ky+wNdh2sgZzZJMdLcC+F/0Uo+9brbtXVCTMo5g2if2LmXDCR0+ZTDFQtOawrDE/dj3+aUh5631bC5a410HfmQkrWXSSejukueNef26sFYB287xE7y0Wzl0P0mZtXDa4Jh04kx24uOqueczVtvRoyxzS7LTvfaH9Eo3QdWn0AR8z9Mnby6X5wBn7yNwUT8zTwvfP8T0Xs/8O31HnO+b2gbYH+JiXBf6HvKjPJ1BmIHxko2/0m2LTQ0O+4oO2JQeydmC++47CRDt5RqYZTBukyRLF8N/Kz5dfYJwd1TuStjs7+m7oDD20aBWn3JB61Wba7AI62led6fjg9rzZp5c8F+4WTpxtnLM1B90HcX4d5xj2/e7/Oa98Be7zvYh+/foS4sU7APLdq3/hg/DPhS9cNINfv3AvYHvi1Hnh4tkPu8edAWXl0wjJt2zgS7xRNx1EbwtFw4G3pYeGEBi4gqkcv2VzYqHzoD0OO2/hhBvfTHmpA4vOBH2HSlbZoqPwuS3RlyUO0LWPB/p4YFN3AEeM8Ijj3qFhzn0JB68x6M1vIzDg7Y/YBmSeWwgHpLDVqwFmIC5cJlxxpnWYc7gd9USqzKjB7C06BiQfT27+Mchnwe3lD+D5+QcWoWcuM9xwHsNDz9J76SfVD7QkSVc4h9sGDIG+SPjGb6/jJpDBVn+lR3RZvOEMaQVDEZCKnAKbbyALmUkeIPTTnIY+E8wikb3ysyZO1VUvU9vaBDRpu70nwqB+1UO30nGs1EPaxvL48GNd6LXeouFQBqBN/pQJcWgTJrQael+WHjW+3HA/MKkfDAuHcGPQKM/Ww355jfbVJ3QqHH3fjLPBVC839cPmcWVzdcFpF1gYLuB0xynOLBSrwLmvDkaRgm4KeRaD54jJoeEiZY0z4+CYeBkT9OtmqOUcyjOj495bdGysbMuQvKa8Cb25ReVbZ8OCHua25ROXlvqBDTii/4kAg3HxEXXRIA8sxvKhc1BGVlQq8lB3WNMNO7rBM2BxPGNLryzkr1xceoB3on9lMr8AJ76wrBZ96CvneevDb4lZ5qXCAA6mLhWc01/Diwzn9gu0/ZW+W+mzGLmzBWf1jNyMK6Kpv9CA0a/yameolOwJfcM3Yykfu5yn+/itcYLH0Q/V0d/SHqLmJIf05++/j+9//DG+J/z06TEObBZ7OfollnmJ1luY9oLj4GXCDnzLgbl9YLHTvzxxKfn86bv4RPjIZcjyQNulRTKexSezVR5u2NqKzd20JUPS5pfwyrkD4d1Y0QxdaLUJGZAAmk1Av4EHDpkP8G2/j48P8fD4GA/yQH5DXnnYMWXWfPZyQB0OoJcpyifQSZj3MQx/4MdgysTf9hiXFEcOygBfezgcYll6LK1HwzaLhkQYX/2jbc1Lyqoc/vU5M/yZ3tFp36HTl4V+DvTTCTtzvIdzvOrDg22ta1o08srXzBkecFpj3KDzwMbkiL94Asensen/7vg0+CbvAd4f2GS4mSn0JWreza30UGsF8aJpCDp1hO0O0voOHbA5OT49hxcG3z1/Xz796fiMfx99Ptn38Yl+n0ad42PVeSBcoPcNtCs2Tl3Af9+BPHdZkTe2H1TMwfB2B7OZEgaMOrn5m47eO+1FI+44BPOJWtvcX2OFUNki4d0vVAUcZhmoIaTvz0QMYLN0FYKM+1N81AEDItsmtz4xgr7+6craOULKt1bSSPjakjW3q+stY4qkH4AMyrG0HgtrZgE91X7D0AMiZTZzU35yky7wBW6O9HEF/L5+8cQGvn4NlnC/+DZfH2X9mosS+28gEWLHDJ87Kg/+cWH/RAWJRt7elnpJjvmJPqY0RQb5cQexys+au0k8q8x6O2w38E3ZlNUGZdIiC1CjEXHoTDA5Vb8Vo9rIzySkNo23us6TgSkpw96y2hGPFqMeVTGdlXF3/RmHswuHMyyEvBv7KPW7g9qaXwUTfUkvCHdoLTQr21jx+ytjaOhBquxpDWhfKRf0QVq7HoA0BEZ7u0he8gp1+G/4JefIzFxx3HZfsIfmWdaxrUad1liPCSt/H2t0MENrntULtInTCfPzCl8cRmttOoU2V9AuC+f68Oluq3xgoA2WnbImr3VxdBmf0DKvam1AFmnDvSNmUJhIpQUTSVHxLC3Wi0KeoFowXICyiRxAjNrEefuoN8OkYiJbheydG/KKkUcr5OSJAduDKcLLod2PVjxy5E0fQv02+modv90WfP63mNHz3KgvcZlBeEaWMb6V36rxxxZu2gJ7mN0mhq3dSu8XPt0unC5xAsMW1zDvRpk2AbeY7IxPYR11jX84wsshZsc7W7R5Ib7EgfX2iO8WnXhnvV/6Eo29g6GwboWsw5Z3Q0F92x9Yox8E67V7i6LD+r2AB+pYthAutGkLtBv9gxTowbAR/wjzMluk5X+CKdUhdNB1rZcTdTeZ3ulkaVgarXROfftZCEEHjseU0qqq9XL+GtFeBENEElrUgyFVG46/c0keGzSl09HtjC0NTOh3Q86YJ+3vNg65f/HYn1hZU2478Cu1R8UmTuzfTxyOnW9nfPy4DDrXfHN+vXFQ9gMrL35etg/DKuSQ/ZX019rDvobfxK4Dsx+ebag82rv39QMzaXtecN25beveYBtZQuiDbszjlYuptXhwzzzanuvSYGV/aFvb4TrxHbeCe6miS7lle53Y6JrnuJlO5utEvgg1STodCyoxcrx5MPpVHqGn/gSTioKgJbANY6Md1LjN2EDZRFKHvTfveqBRHyJVYgq7sS/HeyYxYZNTo1fiUB2mQd/2d3NNZqzGn3lAJ/i2m2MITyt75NozMIYX6hXwhZcNJ8KBt/rNiBPnCmG5Y32DxrDLYURT8ZeBOkq+SlaRWq7UeFXeiI43barFhxBZeELfppy1p54yjKM2mlmXwMdo8gIpptjqZZAEhh/KySRly+rVCFk0MmZAfUqkNRFOmaF+3RebJ6x5Q9NX9KyvW9Gh/vFKaLw+jEGnNUc4v2l/XiTVJfIb+nzjvPbV8C3OfAA9LkDJ48LHc5zpkf8SdcnkB+acEb34eePD8VeQMvENYKYGHYOpQYaBnbkzg1U3W0zQN/F2ivr7NW+vcWHRRJYiJdGcUMKU0WrhIOwsHIUlel+ivtLGBvqw4QFH/sDl0LLM4cFZqKy5NQ5ELSZDDLQJHM8IW+ikrNuYBFV/pm6wwSg51to87/IEMlHEYE60m2JpPbyYOnDAOLL5f+IQsF8Afc/lT336QN4TBxEXkgMb/46jl6eEj2BgcRU8DGP1t4dX5igGS39nbp1fcFB+K+erA/D2MnSG/sqJMIFKbxhIJvLMLZZ5iaUfQI9FnbBhfpCHpyOfgoonDiocakgfhWXigbzHQxweCYkbHkg/UCaU74e//BB//eEv8f2Pf4lnbmmfuPA6PkGPNgfGoi89lG9m3ORnyBhDRia+Dk6DRUDyyI9krgJ4n+G99/Y+vvDdOcAdOIQfWKzHN6DgrfR9jAN8HQV9Hx/hgfgjeADH4v8QHZ48zHb03tsS3XBHQ19tjsZmJwkzjSfj27CZZKMwwhndzkmc+h0s1F0aukXPHVssfZOnDWVrtEvEBg4hg+M8WHF4NSHdvDAnzCsdqILI0efSoi4JGbPelpjRxUwfM/FlkbcezTwhP2AqjPYJn5CyR0wVW0Lftfku52sae8bOrmDYNHlb3DwvlHTWBS4uaF6LkmXX9RY6l5tzWCDDilMpmYxjp2N+X/hk/sJl04n6F3hBCajio7/1ukOgpHommYZ3pAhlyCRHOC4xzMRLtuFHbtBfAYu7n0iVs7sFU4W+oMAY9t7xD8c6nD/zid+P2KtfGT1ySfvAHFyWHovjRdgbcfT9gE09Ym+P2JvxZbObg3YEjk9PRe/49BgHN3Rs2npbsJNW9gub8HBjcRcr4Q55A1RI5NSOJsaMZOnWEGnLZuYFGwMHaB+0dzagT1w66FOU4ce//iX++tf/AIbMQebe01G7F0fm9FPs9n9wTiDDsUAZMjzudZ/QjXFC7e2G8vyVmgs+RR073rAa2TLa3GJx0wv0XwfnInw5757UCTzo50x3bl080QAAEABJREFU9Dk3ZAC9LdF6K/S+hGnDypvfyxplzh/LrJP4DZQRhq3Rnv7lwTxMlSmjLoc1ZWbM1iGszS5h8IPFldGUHFiF7ciuvI92X3n7KzFF2ktzh3q5Yl9X5s+VA8T1PifoYbCwt/4mrHlDjiHdS5hUdUDIY9sdVoLcx0sQanx4aMdgTEkIpg8lJdA36ZH4Y53qqvoYs27U+n/3hot7w4QvhKt0jQqKHvq9Mk47qvgPL1oyv62r3La1ArlFzjlSYGznpX3rs/Hdhw2WxW2KM3uHAv7A/cWp7PgyDuB18D5xIHwtvPKp7olPeT2Ev7L5P4EL/qx4kYl/g7Hxg8tpA7ZZdkeojVr+Z82VT+xltI5kLHnxTOU/Km9KqlCTteImsA35uhLXlm8cgFfibnhXfS6oTXV90r+GPvKGrbr5M7wyHtofFAmwgqKH1ZB/RfFX5n2BuP3cYT2Ag2Ic1w2056E1PI5HujStRMWxhwkgFM/ElEWqkpMq1ZZwe5L8lsxvxxj01hlnQLgsnX3Lt2j465ky57vjbv2ZvE7dtsz/VH+nYbmY8fGjTYe3FvtmvthJ3vBTrE9ZZY0x7WDuPQxNC8fYMTfeaKOfMg+iUT/QSvM/YMLWJ3idcuhjxCf0A+y0Gv6LV5rv6zZUrR7BlRRBEAxYbYzyGCIKeSrXFz3TE29JAR6zaVHB/TVRMGXCG6CFE5Ik4k33Ontk5Cdl76iyqd73/IbsAz0aY9j6HAt63VG6RNc5tVCXoiggAKbKQRrrwh6Hzd/qsmfVzvc8fPTKvFidH/gC7d9L3TN7rbNl5F9A2TdtEsa1iQPrfa1tfQl5cFxaW+BtXA4dH59CPLAWL6CzhrofMBSuscK173Ac+wP3w0/s/f3w1w+Bf/zLX+LHv/xH/FD75b/ED7V+s4b/x/+M//E//0f8x//8/8T//P++4z8qz/z/EX/5D/HX+Mtf/ho/gOcffmQP8h0fLHwiHDiyp/mIx+OnOMKLfD/VBxTP1H0Cz+GZ5Pn5+3h+/rG++TS+/fRj/PjD91X2/dMPIZ6evmMf8alwhMbx6anaP7EX8UMQ5Rt4juMzOnoi3HCg7uF4DOHefeEc0nor/Wa2SP45tjd8zwWYnNhnTJnY3FyYc4RTmjcwtxaiMz59WfAVYNuT9KWTFuQRPzDXHxjbP2Ihb9jcgTEWnbCPPTf7Qm1A3u7AVvS1N/zsyhohrh/sSHu6171HJqbMFNoYwpCbNR+te2W2XTFo4xSMBxs3oj4KXFy6p9Z/2591d1jvHfTznohJRd7TGWRUSvJ7+xv7FzapcFFFAZM8uWGO3OZp0lhsteBfzgkkds+caCcy9IHDn7ZQ5qw6Y86quwtz032lc1D5r6a3+Wt5zVt4U953nGLlTOF6vrJGr6zZZ9byAukzcI7rE5TvLlTCT/U/uIDrKkLtRNkEYXOl56qjQH9EFdxfgxq0oIvAPhsySmbyHevEd5kW6iOzUY/We/k7iQjid8T4SVijdrgmdvf/nLufmEv6k+cfnqOAXzFd8/D4FA/Mswfs9mB9LpKPXCwfuHAWD+zTLT9wrhFHzjWP1D+6d396jKNnGFAhbRfoPDCfRvmnMHwsGo9hH2LBTy7UaYRthlvhNwi8nLiDSwo3Vt54nrg1PTmITJ6bYBScULWx+LBpcRDP1KtP6LgM8jBiW78tdKobwLVuUnenLw3GsQZ2qC9iIjJllpOYlyXm3sIJPRg1npEM0pyt6jQXIg0+58jWsFvKEzAyiWAzeYWl4VwA9cvRVLhEb0vMKqK3aA2wyGsIU2ZMwU+94It0gCTXchc3wykbh8cELey/aEin0KMtG+yPxXHI0iJplzjMrP4m2s6FhiyLWOawbW/QRw+GHR4Hluh9iQaWHfNIf5PXO3V6LLSzXifsfeFQ/RAa0vHpCQM5kD4CQg6ZS7VZos0t3CBlJrxGIfipacb4s5tkIpLhQ52J0LqOU0Ou1np0ZJ+h1+HxgMEdcNwF+vGS6VAL8QEejv8SD8cDhit6LIcN0Gy9b7IZLowhekqRMdP/tMWV4T6Z5xaVJmyduvA1L0vxubDY9KUTXwYtbCdFDDF15Bc2IidRn1Cc6xtd3nTXhl2dYMlJ/cZYHJiIyt16j6UBaKvb3h/Q9RIH+ntADws6Ua76iiaLrHrqtJ3nxvS6jT7Y/JTzxeF+dJJTJrK2suGufqFtW/t+KLqHaPQ9ZTAvBoI2KbiUaYQ1XvTVegvHfKH+sgx+HyqEBmHmHBHJP4I/fegEehPBpP4LLaYGEhBK9wEej+W8PsUzG5TnZzcygA3QE/kLsnfsX/nvvNK+2Z7x6qL1mAX5UyYzEobs17h51L33S75MVzBFaAsNWdW/jvQBZ6qNLaWvJZZ5iVbIqqviknYDGTXvEfKjHXV4WgRjIJ0HxnHX/65DD7uO0aI9LD2GrY3QPGl0+OptYTxbzNDrc4MXQJvWe9l7M596hwofosYbnc7LwvDwSQ+bnDLFGD+JTuS5odPMOWbCufWYl9F3xwYPzLEjenjCH8i3drAj5zkabe7o7+lO/p1e0bSsw+cc9gtDFbYPbUa+XoR5xcaMd8hfYW7R0rYTzCfwsLTVrYDVtXIrcT8wfZwTgTUkg7WD6nFjs7ey6ahNiAcL4TpGvm1X5tdK/FusbFzAXlelbt0yzYf7I+8CnQKfXNbFm5cWxqFHcdWLyJLR+ZZzxgzScSE/+Kl60FmBn6Jd4KdAgfyFiyT11AiiFa1q39QVtKVVhVRC/igYF+psA/xDsngiGkn7BVut8fkwRo515mzjD7jSbseeLZWI4gWZ3m0mw7iyVlnAYyHef2i6wsyqT0NXFEdrjL/IBm8Zpqs9vmRG8Ekg27SDdICqkxn/3R/3Hfe6WztbiyDNE3Rxr/IeQQ4Kp2ys9+geH6oOG7Y/tVEmL6EwBaxb1SOrNKbKyyqmtlnkkOZdiQ8vmzjshtVgLxsZpNiYE9c+vgV9otfR1gp7mvrMN960DcTLQiV4Vb68EpcjWZqIuM9KZHZ+UoTpUxP6xrMqRdQ41/gvzP3GfmMp9PJRS/TyaUvMrVV86S20jwLxpfwtZXv9P4T+qvxC3h342WqLv4iEix3wA8v1Lp73fMambIn+8wPaXk7YskEqw/VhZl7MOUeFxPvSo/ceC/0+4GsfWKMWMOKP5D9EW5ZYGthkaTN8iYkQ+ryjftCxB5ea51xGu2ceh6d1+BvnA4eqymNv7Z8DYCPw7uuKiK+J8ZtQvvHkxbg4OrTVj3h5egd78jqE4V8sK3uhnnsa+xkh7RnXKiMcF1LYj5RNE5VvgUWZC8Zj3gA0XH+wM/f4Nc+Q11pyWDa06wOdTOg2CdV5zq30nzV6tqAX6IyYYkphT/1zaLt7Lrwal/aEf9htZR9P0/JSfdrvROuJ/olXGaFlFe9LNLDbXmOctaUCe7iyg+MTFyvspbk88VC3w0uWI2WurQdCL1VG/BgH9hsHfG//iNaZHxt6r35bX6LTZ63TD7RjnT6yTzoSPrFej4PkU31b9fg0vtF6fIIX6jwcDcfeWps9cvl1oN3xO/gV3z/HEziK757D/DtoWzyzN3Cv3h96zMsSNX/QF8PEeoBZYhs3bFZ9t5yjMaat5hs6NcwM89OyHdZhTi294yfEIR7QxwNzaiE0/4Hwgb6P8PuEPH+OI3oXyEmd4zNyEcqvfCT9JP07lo63e7nYfrBUphWGwmOWdm84MGGL2BxtZ8akQadsAXlm/MeUCamkTlZ127pTqbnFvPLixz2Fa3itb9ixc6Hm2R43LN1d0eOV6SaFgRvOW5rMAJb+waA90S1M2WUy0w1pawAd6xq9gzxbFsWi54e45kBCYlSUXumHSGMtq3FS1g3qryl/x19jhzO+rSP/DCYwZ4sZHzfm79DHoDf6gKy9gPdncGCamHxYCVQ7aDlWbW4x/GcbOqYcilHVbbpFzB742Pcen2j7jsAPZEFKH4hINUlPvADvUUHClI1gIg/gcaNA/Y8PovC850gHWfo8R8fGO7Z8FEfstDDmpHnauWc+zyPWLfunbvkHQ/fnrjvMjQfBZc6BuX18hIb+gAuhI/hYv+OXnAPOHXGo8o7P6dEXQuZyZ/71pUVjHDPRs9/gOXFpU1+rJnz1Wz3n16hNMwvHjU2aRjkE/fAmesXYrpTXIdUDsr+WwoXPmYujuuljU+zX+VyEnBTiitOwHdaP4iASqF5tgwRtXkJH0FoPDTFzjqwB1Mlk7IaiAc69xYwgc5oPJmkF9VsMY1oIoSdNlOlCXoruHSfbWbilOVN/thH8DMcmf1cmdIXIuMsvt2EX9KPxVx+9MdhLeDCrAWXwHGDh4By5rXvCOR2f3o1gDMwDAwOYYLbthO+Af9I7/ZaNbhP+BMG/eOQPdil19RW4BzPJGU+5Pz6BWeuPIF9ZtIXjsuIsxpiMmnoaaQlzUHEkxj2j7+ITozRs8OmYZMrbVB1eaaT+Lji7C3ocoE/zBQcd63iJUhsR8ux7cGxvAnryDrZiWbLgDrtMdNM6+tJ5TIRThk6f1oypVUkTjLpTZM7RWmJj1IX3dxmol+h5x0w58ipbOT3aJLKnocQipQp45JGgcqp8oh8zklcQl/YUTjp5nbHHDq25LTEvjcVf9FiWTp0e89xo02KC1pTJoaNFbrw0ysQyL9F6rzYL7Q6g4wA6dq5Mzg96hcvxnjLvi1e2OVoCQ0HbeVmw4wYMl7Lnjl5n2vEEDMUff5KMd2SU3jf91/wg3uC7w3OvecGi7cLOgv38/BzPhDU3yDtwydf6EklnPNWf8Rk+Z3lsHXmXUHZ1QcWqwytyitj7Kx7gq54aF14aVlITwq33+6XjgY3RETsuJ4xzVI+L/SxztOoTG0jQMlrB/CkWyndHe4B3ne1xc9AH6SFHF3ODtwx6xryvbPQvXOydxjcb8I03PjWBO5wOVfaHOVN5WLsbAnYClCgAAQU8RKRIAGnlPjB28tGRoRPv2JZ6oEb1qf8dh4LXOOHfjV+44HDe+6mO/s266luMuO8B+fgIDzHO3yu+fNC40M8JsNlwssL7aPnnb9imYHszJiSqxehDGmxw8EemPypH3oRrcWrZtoVMYgBGpfNH3KSs+oSFKlAQl8amSVJ/8pQs5tMJ/RmTnPr6c1SNeiUM3cEcaIktCOJjbKRZ3GEbhKyjN+1hk1vZB5vU87nTm6LoooQEcUd1y0tBAY1lv0Dux8f2c28xY6NzW2LGXiZ4mzLDslSfRfdjK+MfxyWoO9N2rtA2jTmTOw3kxOFEkZnSxqwNPDCk7dTlGfJa0FvHB87RF8NeNGdoOffb3OLPMNOPdSZ4FZmjD8Qe+qSfGiM6MI+gHjfkI/Ixt3J4bfLXWEtvwPESjT5aa/C6AEN5W8I1QlmtDREe6EwgRYukzQzavAwfht5b77EUFsIdB+Ijv/WGHlq1LdtBD9VHStOevgXZW78B95SZAagdxfs3fS/oFL4n6IOiS6gcC1HRSX4AABAASURBVPWE/av3lAZlxTtlSTxnqGar/uyNyPtj13JgO+vBt22lXbRyjixAowHo5B2mdzRIQyx2vHfhuI55OOzJ9ADp92okbPsxgzjDjmlgIxRXnLln6JQhpMb22BYoBzxMm50ZBnGRyNFKxjkmDlKW7VDWmDZSe6Bvtx+Yl98V/2m4Y4WxPX4PqcspEQrfMEca9dSbF0W2rQMoe7r134E+7bfqE69+2KM5LwryIEl4tV+0g67owLyPvok4WVVmO+m5FlzZ2xXNQHc7iPKgsiy4ZpVtOScyYyZ0jgTxQjA2QLtVj5VNup5JShWrV/Ulz/B7hafBaRXdX0XnYzsrAaqzvN5iRf47OMeU/gjPd5zj7fUt3l7e4ky41vlojRuyrvhtlBCDFnw7vtC78wWNPxsXf+39xIcT9W1G9gL1a0qcv/xtgdcXfy3/LerX8F9cs8WJfcM5zvYJzRtYiZ/8UNI1vfAafnAvn8UvvBqa9wqdwqt1gH18sZ8v8foijG/YvwQAP/J14jw3vq1xhocL54cTaz3yI6djvnJOPCHDDtv4JQDhubK+GFCXkZdQZ+NCxOHBuhwHojfWglrzUOQIyfyXjzYwkBjHLFgvtKk5h99spDOnaDljUtgddWyxk6Tn0G7LxrUf+HCvMfq+1SVRZdGA1ljyeJOs594WHRh3TtU5eJtT16JJL4bM4d0eqjG2iqVoNuD6AaNH6VmfZlU96H1gJCFJhHa83+uQoKAolA5H39q1dZLiwCENHSQuf0eLifnnHLyjDx3OrMsNPS7LHK33aOXLM/TljTZJmfpt+L4sPatrMaFzQd2k44lwijA65mKL3QfUOkM/1cdCH8SbdKHZcio6QViA/wAp6G+m7kzd2fgdGZk7ovqEA57pY4I0TymL8JtnZKLKD+OCrkunjBoFjs2NeW9IJeyI/KJBWx5cwJbBGKD822YTe32rTgk78jlntKWxn8hxzjNPwHmCCVkL6GAGOc/ROvqrPcRCXJCeAflJCGV0wDsFVKRHP6X7pJ66Um+NsqoZ/kzUnqLRSaNwWXos3kJ54ySeuHl6fIrjE7etHHoeQd1AefDh0NNhqM9LdBhoGyPNDugsoWk/8IE4ifHRH4lEwCqaIoq5CY4pciKq1VspXeXjOHQQKF2FVxXa0iqKWLUbt6OMD8Xjq/J0ESLshJ6pTNl49p4YHwaLUaOhA/RnGC2uUbToN4kU2kweA2IIyhCZGNOGmbC3HnWLv/RYdlBXHTuBdtzT6KsmFTw7FkkYhY3jLRg8fXwjQwlDnlGCPWm0QP6Qb+h03Z0yulWvFP+hiTnVkldGYjwaWEOOA+gbivfSL6qk5ugD42eBuu2gjxsLxSocV0Kd/v4rZXBEY/pjHORFkNr4cUoB2mkXd9CXOmqtR/GAXhObg9EoUP7+TJEkssZujpk23/CfczVJdN2gM9BrzB64vHio29RDHAg7nwb2zkSaimLxeJcZ/pWr5ERGQ+UePMMAXKQ8TOhzgk1D03PGDA5c4Dw9Pcf3/nre9z/EM5/SPH3/xCcewHkovAHmU5JDzbuH6H2Ju3OWlmzRj/oLf6of+qJsyhYzOpqboVhqzi69RWs9GmO6I6mTtoEWJMYIF+07ZalHFUxJLUD9BLGD3FFpa0O+5S3tD77bQJIu0lRGhQw/9kNkXDYw9uQnY5NtjgZfu7wNnVVbZEoh/Qk+AmrEw3CisSGMZuWRS5jSM5zhZWqlh7kv0eGpL4Y92gLQSwfzQp22xDwv0WzT2naJvNeZo3QIj/KZ0C492L1Wgjw3fNjNBYFNujZTRcVfxbYXuuIxYUAzouiD97dPQj6j9R4PZaPjAOkcrb6DKcVmww3tiYv5gbcYmzk3ccOvulmh6odnusdvzjlS8lpwwwND627bHz/NVib6c1NFE55U47johM+J9P4wNiQHj0QqGw8gXWlsfVQ2r6xxmoqG8Vb6fU9T5Ztn59lM1xWYCJigfQJyGZcU2EsrMP6MZWaj3DofEMb3vjJIVp2KQGo81hHkSrcwxwyfomzhvqGZI+mz+s+9DVQgTWsi400R/RAnf68b6EF7YHJoTYVaK0vhzBHGChVavJUVOVn+Bo7d+JYvBwsOM27cL6wFXsoM33WNVX8Nsdu/gDTE3kadD2BzWxt733n3bzTVxQGyT6nc6AF5pjSunIQTwm5w3MRgnLKqN8IwTj3Lax7OjNuWhgLFo15aDybMI6jHNhX546sUaya1bQdMvQOa9vMN+jd9kXivbmyizYbiU3tI7AK4R5ixuTk7Gz+gfzENLGvkV5u9P/hJgKak/Cegr718Ir5h2H0L50yjjy7Kp6l/6tEmwSiHN8pmQb2ET7GX7aF5ydjtTAwbcdwHhh6kbR/QVG4wQW/KhCUQM82nkM47krwdRH02W7IPD7yGdUDCz9RBEl/hIUfUh0lbmmbMA3ym/vYj8C/6wzP+UPh3QcovcoCtOXC+bIfcCwfdFV+5xpnDtnOkLs85aPvrC/7nAysH+OKH+Qc7HBqZjdjR1Xko72Li9QGqTRvMdExaZBOJHgR1FZ8ATTKHbyXDijAlc+Vc6a0qhP8ZHcr8k7ajfH9DeauT0exXYFfG0/5E8APv1a/9gZV1Sl15gTE+1D2ji29huZcAonQBjQv6Nm1Z4YQcKKhkqJBeqIc4dLo9prdoBR/TxGFnNLJ9pW/fXNxU3zakovERpV/TJBiS6o6mbMXIhw4ES79XSq7UG3DcxVrjrxz6uAv2UTagfWw2VDYHHWlLi2624FZ9WF5jhx5rn8uaeVmv0KVH4trzup65XEKnXLK8vn7lAudrvHDR5G9k+Lds6g/Bvp7If41X7O0CTuypC9ql6RNl+8VOXdpwkUP44qWP4deXGHSoR97Jy5/Cl/DvRt5RF0FcBnExZJ0TF0H+im1d6EBH+5ffGlN1AO/axonwzHx648Lp68tXLsq+IgPwj9qaRq43Qi+iSoesNauA/6JFW+eh5UJaKzLVlwiQz3m2x0f4ih2+cgl1Cr+oMGheSv2tM6+w7c686u7VFtL4ngZSYPBTZNVl2HnGWPmruPJylhd049/RfEEPr6c3PrQ7x365Q4O4Yd/a2Mq4CuMSnDJjbi3cJxoufQkx/Ph7POce8tPYE2QOH2k48uYY9Vske1smbmzcxvjBgrHV4qFs6DL0oD5rzb6UTVNlOCMaOe/KDq1PnZVQne02bXih/QW7ElfG9goBUQZNl5D506eKfFG/6paCPlbV+5geUpjK5M0+IHGGyeYsSf/TugZNHhsC9jbl9QxHL2Tib28AMUmMkhEnOZ53AqT3GkT3B5Z4/qDfvXAPJbIBGXmGfmveb7ajzOLexfDRVxzDO6BBY95FOOl1Yuxn4HjnzHirE4E+XCMC/VAN1VgbkD9TPmPHHRjWWr30qNA86vDQh5IRDAK8bd+wLcK5RSZx6n+jexuaMTNxOsbrYdSDxfiE+6n+Mn/FuQzyE+fD8TH89HxZOHjARINgWzBgQ5AKB1FpiinyXZgJ5qYkB1Qd0oS8UTCDrLKYYC7qTszVhX1Xusq2IoAibx9Uu5V/KIYQDwMxNqdXaA+s5P0Rf6zzrTlNdDKhuA0lX8YMz6Nk1L7C93WbSDWZSIc/1DOAgY09rAUePvYZpKWCJFWnQl9l/BUpEum7XvRc4Z6R6JN45U3oeip+iRDyhodkTFLDitwqjjApay2jxlDZiJuX1BWNcC+bcly2hT+7fMQHJfrZ4gQfHvkZZR8yP0RpDd2NUSpmcbhXsBs18BF72TehFe4Z0LzH3yPTx+yJfPodWVN1T049Uyb7q3fMrdV4q4csPeZ7fW2vWmlvAHvVdm/aMMzvbEFytCFC6yjAUJrOFs6lA5c7T1ywiuPxaXxj5WF8DfhA/oHD/ph3nfo9nHNjcZuhXRShuzFDsOfoVOrmfWrR5oHFcJljbj3m3mImvaMl9GZawxuEa0wgh3D1Hq/JIKvY15DD9A7LaaK5jyi8ZUwsfhP0pzZX3HZhP9RxQRVukG7MpQpZuCwvHuG1064RDsA/tBK0ZAy13SmDKCCMhOp4XPxWFrvxzUQWT8bGOWmVpF2Tbu+xCPXMhZx+sL492A/RyLOO1FY2AitzVl6lgYgIyqJgIXP2PuakU9mAYWGCr0qjVjsnjbGFoCRiL4N1olIw6w4jFFGvHsp9kuYZMzJoD039KAe+vNel5UJZo2m1xN3conxrbbLYOGizpY/hI2/IFvyUfIT1TPQHQ7ljzmgzNEGFE7SpE/VzG1rYFJG0oXWw5hcPyQCZZVjVt1dpEGV+0+9W9u8C+R2AgnL8u8p/UjZ4gf+PZX9IhmNF+cj2nchCBk9KAOEm5Jossm5mjcmUI0xCYrSZQBYGzYTCiNksoCOScEdV4DXUiYLQrguFohZM3EHF/ZF0Yaoc/dKJzbrYN9xufMfF4IpdCHSoT/tXwFbWy5mN+LkOyWVHbBzdSNeubPRU70QfyXx33mgjS9kjvqa1aNkQE+YGayU6qWo3Xll5FbdA/Qnmahr+AdIXtaHCJt9D6EwQ4EHpIYwW3fuLOvC6J1Pa9F4hcfOT8ndIZjKbec/jIOz6Qj83QVp9aMs3D3/4sXEYXDkIAtYHDxcn/NwO9w1Qg8XpvwdsZDAhP0mbd5CzF2GHRBPsD4ZUfMG388bsK/Ed5ukv5dv4H6Gp2d52JeNHWaEz6uMDiO8076GNqyGSFh/6nD3DvBsuFZgFXQ8xO8yyuaU0pTI5ROim2lTZH9pUW8ZjpdINvy0fHuwHj/YNtRVSlu9wvDgsOR7a94kD64kDoocnv9ngePmrWuqg6DAfDasPaQy2ePugeG1oQ+I3h20yVtrpls/gUXnsrxAJeeAJgaR578t+qOVD62BTwjCnSSszFLTkGRm8M7BiqkzUrn4J6U8eNAr3BdSiQjWv6NDPGh4OldVvc7xyMC5wGfDtpcAFPtUhkDds/H4wv1+cnMbFGhcouz6H3tjx7rwaiuIWXnBxqBHaxIm4HI2xuzB3roAQ+hfW8wtjZUWqFf+mHS/HreYhBRViA0StWqALiFcTtDyisrBjlEzoZmZoBqZM4upb2OZWtEoeqNiWBtTBvzG2jQ+MOphZi2fWZA99mXPU+sxZS3/Y8Ilze4hOWphuxBv1rVttap5PgyU60dZ2WaLKcvTZWI/TvpdKJ/xGYFNUlkf3LYYkoaUMQoLIUsEuD2lq0BQ61CmfC+1NpuKxk6avnAztn3o22NoZFDYe9iLz6OpdbzBzY67JV9me6Q3avvmO/QU/ucOxFa5nBepLt+SdBi9JvzOYMmOic2EdgZT0zxt/sNO8nFcu5F7BC2sbF03Y17rxxdBq3YW9/pW28muZNO3P9WeZe8xtLvSlR19GfOQ18nck8R2N6Wj+HI1xb7RP1hvYjvEDryhNX6YvUPYCfqlCbPvbc/K9VaifqmNdfRgYf6LljYtFUBeQyMtesPbGm9wr82rYmTPFzqGJnms8mJB72U24/a4fAAAQAElEQVSt7Ol7nLq7YoxOvBJLRKas0Rj2NWgp24XLLHGqsOxB3aPjm6h+8TH0I49vXHp6GV/ggyy/aabfKeATVuqJwSN9wT4c3J9Esdl478BGsiCPgJqU1rtSVUaO4e5HJ9LUUEwkYO/Eu8YBOdD1GT2Py/PXqG/8od8TvLn2XPGTV3RlczEooSASjvGN8gv6v6ID6/th+AU9CHqx1hBKuTZcS0eU3sO1bJyKoz5v2A99fsHDpAbacBpzYoAqg0r1FFGGFmKsKiVc5as4IjuhmchM+77owHYs0XVqIhfWqBa14KkwIY1EWEG8FAzN+0N+KaTq0tZwB/XTckDUB0BrqhZ3EmNQ3pPvSijBKPj3oWKzPFFvPPQQWX0m5htMVnK29KhBDzRCYyhdQ3VhtI+99D2kGuxRZoQYLes9Xk62d1QVmtLbeFdkIv7tIyvB5IIz9BHvqLyMJHSckopJfG9NcpTlHJaLzDkSKZNCx3difCccv6h2MKWxyWWl9xf1IUbnSfARVpjIn8gnnkD6BrShpPQ5ZY5wyzf4M1RzCm5OcibISuiEwfTN3UBwfxgP4/Jdk2hlAwGYpDcWFZmSJsWMHZMXmiec4EfURoNJqcN6t4ukKdAhwDsCojc72oCCGOWRsANkjgJZpnfQqprDwBUHMn59Dv44VNWv0HFQuMJnwTplKFAmzgMxH2Q0q8oiHGIneUj4z0CfPlVdIvK6bZztf8gJgxPyTdCzCxtAi9xKmUuSeNLNROkOS0TyokwaVOShLtqDz4r4+hgnTQvo0Iz4v3wgNGWWJqekBZisTBjmEiZUKAkCSwACImxtBDc59WsU8Fh7Cm1d++/Yu+HceryDxfk+zjSBBsZiBKoE6HCIQj8jMrouJqahHwYl4Y0EZfR5jwdpkNAhj4fIdMdIVyF5WXUDWqGs5PhMFCcVEz8+z/Da2/DBXNB3fz0MWRr5ZRPwd8GexIlNz4lP8VZsrBYe5HLsd0hb2OugP6GTecPQT6ePBn3LrVugD0Os0qAAe5GJbyneA+5hmpIknRTKm/3c1ChqpAgVbxETADVXnnP/W9CK+VLja4gcVB8P8cqn8Q05V2R/31TQrvL/Oax6Nef1CZaPBZUYdBWQmIGposGhBN9RC7YLPT7kUiBfOpTd8FXMAFqMB7HRSRRiqIMCZUZz1F032O4drBj0y0Nd34JoPXcig2blTfUO9TxlzJt997aENiHG+tzuafMKU6NZfgvmQZVpT8Rr3KBriAO/izdsSFni/lN5ZsEy2tvy33neMv4kgAdyrVmxD4pL4jviHh86JYlaaUGEN3HyoeMDC1oayjQ1kOhoxHjbGcF4pgomKIh3KjaHkjZGUPJpC1AeccotE+ZjA+uO+qOhbHjZGPpJt7iRZ0fux8SUDZXmAH1b9g0STuBZvj8inF2URXxTG2Z4sKn7XJcv1px328Lu2HiuzKGPqPljvR1X5oJtxSb3iny2uR84/J+xdln/RXhzXtBu6AqLkN4O+lrvZUOORAfpWIIg7nPHqPLte+MNygg+iqZMDts9uocz/FaFxBtYQPPwBWYw5Qcl7rTgaWV+16/gsMn3mwK10edSVPmF+r2vL5DIGo8pMufwgl40+q6+eo+aT861zPAf5kNzdpPsV670dyOU5q4ny0smRLJ+6aRlrWEQ8AEZH3/2tvcQPcur68CFdeBKH+4xRvk1SvfU+divY1vpD/k45LtubevfR6wLZXQj/TP7rDoM4Xc9vF24CDpRZp7fIlnJL/uSJrLu8tp2R/GI3a7waP13oAXa8AxRb+OyY8XeTtixF647pFtAebogAtpQH00RGTIwxpVPyFPZQ7ctJvSbjBGTMWKyejJGuDs6h/WKj69mRXjBljW+vexsaUs4xtlazMTnCjt2OD5AX/oSrdCjYXezSOpmRrUhPuUYz52vYo6XuZmsyYI+XY87dtyJNyD/cCTDDBWtecyTboXQxjCpQl8BNfoZ+dCk/Qx6O0T9NoMfRj7ygeTjUxyM+6Gk6cMxlsMj4Azot9M9D1bavMcYZ81D+Afd5am1Fok+edE1/W7yTpkxW0Y4eKCseApUDm8xfmoc0TuilEzaifYkjGsfw2aYQ9TDq3HcJs7g7m2v2JIX8NrsDXthJMPLG7/4IPxVfz9s7csC345Fu/Ogv9QHnFnf64LUi9GvL+Hf1X15fYm6LOXStNLfhF/Cbxj9GV5evoTfPPIbYF5wuB6szg32LPf5Af8IjCxyK5BJ+TbUIKMiNZVToDliPGSNNtS7SQ+6K/I7T5RDXPyVQuaqv6K44suc66t1q42UmWsQIgkLaJ5I6e4PoTWpUAHV4WF/5xbfixgV5vQN3a/wUv3p85lMdclFWL6mZJYG/dPXBd7K98qvkGf8yYn8GntoSEveig/b23wDpoViJuxOzPBEWCM7wiAepTzSGWH9dyADiUzaEeoL0EQJZH+lr9LtyqX3aeDtFNrI6fx2/8DMuohS7eihOKMrOB0y3jYZhjzr1u7EZd6Fs+slrvi2K2vnwA3fc6XsNj7Uva/d0GKd9mKw+qpe6I2Oam4tbNx1PH1usW8AaxNHRYW6OTi0vG5QmcYp5pmKkvVb77H8Ea1HY1K3PkebAQprwI7VKDzEDojVM9IT+cC2wvaGIHcwOMkgZczFQ9HLjJzalo5/8ZPkD8jHwBy58WUaAlsdApVQ02YbJ/RgzMVDPdzBsKkbWvBM0IMK/JBgoFYGpwiZSVlGk3/LRcC3ME/5ihfkismuwh/5UvZqZ76Zf0R1IWejmUlhNbsxLr/FJ+NqvlCkKiMxymP0YCPyAt4qGKQr6gvuDAasK0bqn990kPdcW4rBp9lFmjrGB0bt8Z7Q2bcIdBWDy1F9F0IaYuTWu5L1ujJKANmHXRv3q6P2XhWobx58QU8Hsk++iuugRLWnKo8iD2SMcCKX9rylKIhuzygzkb4+wLa7POUYcCA3JvdwzhduxN2MDdywR9gbw3inMfg20zKztRmZknair3eE2QXrySOth53Sr4vmjc2tOrI8IZDawMR7oq2Z4h5PaE2ATOqOqhMVBxqLfNsWdDIZA/SDDschGWdGXJ6T5o32SV3rDyzMlUYJmzR0f8WxaaN3UPIex9lJCP2QTVdQhB6RSlYRzOXc8EciI+dRJwmspCVIzw1jhZs+LuhDvVx1ykXIti2y5uuE7Ek3ACIWq1OkLFnJqsfS5JXYbTIeIUZF2lKFshEhTh3f/zdUEypNyEXA8A8djMWDOPySCStlNVYpJIyMwyXcbPGGXhL/qU4s37HzBLVqq3zqphIl4TvtRKaEnmWVW2OLdRGal1VubICSEdneqRzTloC2c2FPVVj6cpQqNV7kVT2yidoKWGSKsPLlHqCP2lDsGwuE4dlURLkJ61u+1V2xOeG3Wz623c0M5X7TXt1b/8ymxM1owY0J6RX68koAY/ujwB8BRVgf9QZPt9qErfRTBXuFLdzpGKavwjYMESHtylK70bBZ1+rxx0h7HU76sodzzJTfkXNo47bZkZlFo9GmPRyiwD6ibet9Vi/BzhTeNz2WH+NiQ72ICxeOJ+aUMlLzXz8oyjpIXbJCsca20raiHKXwUELcuiSq7r3iVtnA8m/gGAM3myMfi9xsVfJ/Bmow9EWtunqvg+TqhnnU+hLLDAhb19f0yBldqs8c9WpeTbSeElcA0Jtvh+sGDx5MxJWxv+D7LmyS/RTQshubP7FuYeXR5tuQdWOzXfV/8tAtoKONKm/pCBbqUaSKjJe8iEpRhoapTqQyfFm62RuBKXOFtXb61Zd28CdAkdgJLZhz9zi9kHN/PtIdOqOzyVgGqgSEm+6MEb23/SYCU46d5S1bjHEZ4VLjtEQn7I0QzKxbSQcFG0FMn0ZQH4Zqx/5Kige1s7+mw6fQJw6DFy5SLtu6UTpQNhvJNvQm6M7YSAHbmFvj0gYw77JN4fjbnbyq83XbB2gL0rXf8kMf9UQz9+GFbKyZdEZf0rFrRC+e1XG11ebxRycPT/B8Fv7aDXNy1Y60EeaTbQMiUCPgDc3Sx5RhX/Ka5EVh1K4+lJ/28nupPs4chM7hNw795uFb/VrQa+zfJHrl0/xxQDrVt460V9Menl9fRr0zPNalEjbtfmzYFX0inDy0fW6hX3LxATzMG2m948ql1iVu5N/gj6ZVFckIebM+BZBeQmeskY0yaFH/Cqpf9Gd4RU5prehsdZxAjRP1HKcVPZp/qXJ6Yw5IjJ7oJsM1Vzucsbe+9BhYwrRliZ0Ugh91zFhMoPhT+SBBUHbPT8cf0LZpW4U5WtnXTNUWSV6SnkG2TprytCxrnAfNibNt0jFPJu3A9I7xa70NuqD6WkJ6DTlaWzgPHmIh3oGXKPrEAnWVCeJKAt0gmoX8k37KzmCDJ2gAM98+V3Qthq2dyn7qQxf85o2yf4eV8dJnjnG61Yyal8Zl1UPBS6Dl0GPpPcZ4ZPEb/NygfcYWT1w8aNevL1+5/Bn4+s2FD5dCX8SHi5/Pn+ML+BUYCuOFL5/jV/DCZZBzwL+VesHe9j2pJjRcCvYEDzxjHTJSEgw1qbfMFhUG2kO3sD0emzJRlf3mXACrQB+rNosf0I+dsG/7r/m2d1whBAjLlxjCn/NBnQwwX+iJWrzHAwcVMa/AnLjRp7S9MDbcZRwCDTnKvOW/Wo/XRLohz91etrj5FI1KvuUNnaiawRdjTEJZS3YYqXx0scLPwAX/8I6qK5+Ctjwbe3poOxng3hmGtQ+A7yj/wdyalzn2uTYxHpFJvdFGLcHRSEzkA8drrwN7cv8OMopf5HLPsqL3Adf6nRJ0BkXe5NHGfkRFS0GjznijYRlsOAMh4wUcYQD5hRK1fMcIybQxQSQv41NmTWIyRkXeSWeCgNT+TCQnEh9Bsh7ziGRQJwegW30Yjpx687ISwfQO+R0cQuSPT94zIEV8Khi3JKvdVOzveUNhVMNAfJvWAMoCiNRgVKh6rbEDOkXPBQdDYWJZMvGaMktPvLe+JuSgPvkzmDJHOaH90YR6M861xYTjJuFj9jeouvXSPYiPxVMlBr8br9bdUJMBA8fSkNTMhPuB0ZA3cgYGZx0YJmOUw3nVJWM8NgejLw0QUEIW739+rCdNtARj1OKxlnQV9D726OObOKOeyeRKahJa9w5no3QK9A/vrAdM7NGF/Q1wsUAdiitpv4Kuwok4fmUqK55V4GuAZrsZfAi9UEI70weM6rwdkx0kQ4rJ23AihDezGYHAGclTJbdXEspXoG2i9ZhXEfIsu+uHuZzopOYz4T2/Kk/1/viyr5KnMuHRBPE7fYiPOO9pIINwPNTksc1G6Fr8M6KEcZsia4wmKo3HMf8IFVjNKc6im0EjQMb9GfT+qR19jjwrWsfwz4EY0TZeksSAdSdfAC7u9FgEmLe3WhCxoQoZX2RKaAw6yVxlXtJyAvenaJDaQ6IlzyZb0rdZ3wKZyRjvIbpxEYwvRf/ioQbPlb4GVqYpcBFfT3EhniAdeAAAEABJREFUNH9vbN91yTNnNDZjDZ/SOps4Fqu+6Gc2lN1Mg+0YP0PP6uVan0LUoVS9sDm/oStrzWV7aKNUeatPJWxnmX7GUBj/CPNUT4X/4nVzbuxl0K9oBjxmlExTMr7EE0yt8lUdqbj/2A7A2ZZFomIQMpx8DSQM6Qf+DNK916Jp2qeYaAXarl91LC+k0/LCRNMJ6gL+SSUYzwTf5Fmv5SaPsoikDJCfH2Hdgu0G4v7DfC69MTe2vCmTSiQIeP/rh/JJwOlowBvbhwnsPksFE60FgdMYP4pmsUWecmik6pBf4a7qLcwPdG2/w2Kxp4uQicqsF6k9JMpj6t+hmNvrsYGqzStMaps3FwfyKK6H7HuXlVGSjtgf31V3y9QGe82jHvMCiM+FFnMTSJz7mjWhRtK7DkrRCSXXpBuX/mzqvDQT29/aqkMlhw43zMbdNBv+K9QmngO4f2Pj5N+z4LDigeXkxh7Ga0zoscSzayLJ+Ba0V2w3tRXrALmlSjD4kVWe5UNyapVu1G9JfAMChrDd+xyi3Pqg6EyUbrQGzRZFR1qdOFj6wiFsGfnafbbRHzSK7sf20vuIhL6gnQd6UmWj6myMPVpAF/cBnyICFF3oFC/w0IEHWeHfv3w4HMMDoqhDIuPdHeulxdwAPCq7tKCI+V3rg8Ar+ywPVQP2bek7Ul5JTlkDgnXADGmYHizuRq697lPb8g+wSiWJfJRxddzBabuA9RsGXlDvNqE9Vf1qHPQNSrctSg+MiYf3Bm8t52ibr8/dZgynROzG0GaBxKC28bKi64s6gAe//XP2chye6jBIvuWOjWUXbPdU9c58Ag5oe7OuIQpBe4M2Sp4cX/iZQcKfynKOFy3nzI7q41LjYWPYMig2E4kzG0Jn8S4dbZIMyNEblV1LPahe8Bkra15BmvClflfXQ3AhzzGu/rlsGwfk6iogHuk/+FSHCxcMizY+c6E+d2y9R8OWqn/qWH9rCZ9ZF4YTNmY5GUgfATkA1QnMgHY1VoxZm5eYqd/bsl0yHaLTn2Pae6sy6c05Q26CDvR4lFUzu6HvVXnRYcnBOUAfZP4NOStkPGhST0JnqvFoYR/qsLUGbW1aUA3brXbQJvXfeEa7KfKbuhNpYSbDQyD/gFiqAzBni5n+7yBtmTac2OwIE/6mmqM1Zsjq/FgZSyGvkEQ3GR09Lsx35/7h8BD1n4n4J1EeHqIvSyhzjdkETQCLAfFqvr8Qv6JX5BcYJI829s+goOpOvCVXkCiyJXmCYDxDCSPum8LhywKWTCSsiIlQZBDxsfYANHjebX7kRhnaNBKWvwOeyWZrXGs9SjQFtocu7MCgcqyI3M7PmkvYkOHQ8a12K1WPvrLkJLU1NkjknjJLnikNYY3QPsL6VL/zhqLt51usqFSwJ4KX6ld+ysZvoW3vNqBPrDQTYa+HYmhPJ9i8dE3Ll/r5fzh7G/W4cSRNN54ASEpWqdzV3Tu7939xe3Zmusrl9rjklFL5nPcNEMyU7Oqdc2R8xF8g/hAASWRKTu9JrjnX19ajk2/3xAR5t+7abJ3ByWhHVjGSw/9CZrheMG43R84Tgx5VkX/mMBsc+w72wNGx+mf4wXHwxyf1l5FxCgkq+FBIA1vipfebBbKxwSwgCy07usAor2jBD/WMhhxA1SAWPkwZDjprQokXpvXPwPDvkjyqEUUdX6gGlL+toBb2oUeGtlguB+20t9kkdfiFiTdazade1g96iDGRaoOlUMRVBh0jwad43OT1Ao+9gX+6E5tL0RKLrA2laUM1cbGVDKVdBPpQMMPYEwXLtr0SoJYhZYAJvXLQlK5sZoFMQTN6xzvQCmFCk9JSlcC63Mrn+Ltk0aBmrzir6gh9k9tegLASzBhbRS4p4x2WD5T8nVZ6oFxjhTU2/LPLgg0JWvi094APTSQ4U9ae1C5AI+NMcsbXGOJCLaAzLXYemPNnA6zweUZyA5ugYThSgmM8ild9v6Bz3RypMhoVuGYe4+h26gqQDJZ0B/NgFtLSUXTkM9lXXRa0jQ6LwjFJJwl5jWqLijfX89Zr3bbMkTMOAq+ggZlwzixWTp86gcPCKiQyYkdCOWCX/jsT/wVumM83m9KZhyRdpl0Mwv4awRQwNzRewJm4Hg9Pl6icT1HP4FnA68INQh6x2y8fISfXrPILRUcrPBEECWWuM9l8Rs+ipaLsgVc2UyLdT9Tpr/U7h2ImLozDd/hFn7fM8uvkPb1Ic9HOfPTD+408DpLcH+RdBBQq57IXFT+hjTZP1CRAaj+OrDVDFZOVgybaYMMORFcJjckbUMXEJMANqRpw8Fh/SIMxnEYzV+0lO9Lw2T5/PCjVuppCduXoLfrKVenoR2P423nLx/pbHNbeNLeb8ihmzUfDFpExH3ozKe+YYaNY9RE1Gr3MkwukXN+lduMnCORJyw1RIvemiu3uGT7sisxOP3Av4R6Qh66OQyo8IYDlKFcVdonCBcfwQrOBvsMPa9L2H4FxcQBGGKzbB7CatWjsv9IwMQ/x/iwvOmKDWYOhCV0ZX5+ycvB32lEPy/7KD/HgyxHSJI56+CTG+rZFr09T17j3YZkX6O5DEb7pIHuPLAdk5eloL7TREkHZfssUqVKij4KUlY12SCkULf0/zBtjxU2/TEY8Mt4KPOLWl7b9AFlzuoQPXtKPkMLx5TMHUMZf5UfyIUMqVphdkvwIkNC9c7H0IyLaSk/y7xId+rVicHYOPo2ulvjAvqbf0b/skI7O6lui++zC3Gmb88iGN+YGEm2VWkBOZiNoEbB6g+u4KadFQiTCHD9bHlh47gR9i+U7LLBq9Ds+Iw/7KOdER+8emYI29W+U2yhHEsnOA/eKul/Xpof6NwlKxmd0YnJJdVl4sdtiI37v7+/j7uEuHsA9L3+3WI3npYcvgIfPYpeHzDP3xjMH8vV3Kp45hKDsM92MDUhHUtfdHvVNfGReKIqxurwWsKH2YHMjBlkjzi51bxjfjjjHCXnPrFe/ufTs3wHjgOUFPAPvt46RfSK7g9z3nG3dwv/4w8Mvfy1mWzlAWHss+ucd/DWhh8eHeHx4jMfHjzf4ifJP+O2nff1/4ADtLu62+1jl568p390j5552DtceHqCD/h469os7gb/vqK/gbruLlbF9dX6Y37zCOUv0WrctPqDHxB0875BR8pC59LVs8PCjMT6wWftbJhloAKe3zJBf2cscb5u2r8TE0P0O3eU50fs2+CbjGE/Qwo84qLmhyNpWVjqv9heWGG1DJlRUm9lbyHNJ+hK2HUBvW/G4kg7ejYalaLtxuXV8toblzF7t6diWlBWfgx+j3iS3DUFjxRt2GCuuH1+OK/aIObpr/ALPDn+/JdSZB+ejYatI1GU4aXCigGN25jIQ+sd8h0OiLjSQtxx6tqRCsi+90D1T0tcyS5/siX03oL7Y15O9BD+QJ/oFP9r1wjPnC8+eHpR7OOphpLbWI1vL6Pjxnlh8ICYfia+Hx8d4/PDof5JEfD+Eh0MrMdD39bMuPfT5AX0iso84oWwMLuQTSR8zgm+ifhrXROds6CvguVBviQMKEJB0XXnWvWCfk+yJ/T38QHtxHHI2Yn9b19hYD/fEb61t1oS693WLrfdYVmBOvPmBljoVrDd4Hujh/UHg8FFGpwQBzMkwp6EhCZVDUG3kSedEw+4F/vKyregYYpw4N9pmX9/WGOgx/Jplnzba73TCOq4/xBj+GHstbsVRxY8259Zv1JhXP/cG38VF1aEx97F6xDpcaVMnSpXB3SI2khCehSXyxrZM6n2BANK3ytGwJ8ZZctzhS/1RfOhxHCh5XHiKqD3eXMZzHIKpQhjjoImRQ0/GTNXpnbW3Ob4x1geg1vg3kNsNGA1zpgZaCnjXpEpXFLmEVUA38oyGelfQ9CbdkFc7EmD/vjXhIYrku0vSgu/KHxCW4MEBbuh7BEGVIR6dFFrB8TUYJrbQSKpWcu0jq7EMJOctrHS0KFXLzjwmlkJnokOZFq+QD6gHdB4MpKnOxrXBjxfUenggH1FIu7NEBuecQKABIAJ936NlsuFleDOTphuQBhzj9A09cfyoww3O6CYus41FMsrnCkDtPsZagOeSWfJaz2hsJIXszAGdpODnQpT5UiLOu4wjL5tPcXFDFhwU+HIhjEccAy+YkHIYUPXUH9koJ62gQTATbhsuZP7ZJKfeqAqFhAMpjwl4ZflqwaW3aNHpE8nC7hubEbZaLjBGH3cepAs7bZDH5I3UGMLJErQ3iJ1WekkFkVamX+Zc0EDa26CgHbdS2BN1zGZRSrW3vcmq92jJvZToWEUbClzQlRSJXtRCFI0X5ODVKP/yKZEbqkp9J5UG0n7SwAjE1xjmw4144ByevvspWv36DfyVJSju6XVMn3IFwmqDhg9csXcnI1NnG974DCUYBg+oKZzB7JeWYaTERoBgeZDVes7FEt03abQ0fBOAMXsfbJGhrqztimnl2dkglF5QTNsEDqkJJNcxNtk3Yb0gzyuqqS4N+beoRgSQUjRsQvberM1nv2ng3yLhJeFceOEwDvk7TWL8xN7EPGPHrBykOJU2acnCm7FhZD2JmWpLr+qRkTvf0UIbml3HUN/HNNuLlhJtuWOOM7fNXIyytEt09p6+rLHy0DDhQ4NzmPCE9T7d6VCq5LTbl6zhW3TXed/gKW73AsuN8Q1zAfotrPsUxSPL1tZ7xU/LrJwBI1WQjGIkOf1cKx2urVrA/3tUF+NIVSwKKqS9bklgKjHlfjvAHCLbGLjFPmiPW8ccLaON9e2nZK5RcWZvvnBPeC1eOy3ipg+X7LFg+7ZuvDiJe+oLPmhgqfuEtB27zQs4gmrgOEs707dZ0nO0JCUG2DaKlKz/AMWz0S/k0Rg7k4PLyyVa0sLsnjlsqz0pZC6UHXiJl90Pr/jEsg+SF+9tdcDMHoDvam9kv8Kzk104GlbUKaEPITTaWoZr4g0W2kTr9H2PvvW457Di/uE+Nl5WNmK/wBystRY21sMWfV0iuWdhaQyQHQkZ2NU7dIWFngbQmhiqr5+fzvEMjAWhXXQVTWZG1vhGLqwjJat7v7B/sdeNWKSMn/TXK/f7V/z3FjwtsL28Qu9gQo2MBq7XdCE+rzVLqIF8ZAdogAZtTvOGMq2ovBTgAA+uCFDWqwa9EeOABs8ramBqW9JOoRr2i/cjwbzro4Hn8fcauB9cBDL0gSNy12thrg6wflruvM21ReIfYe+HhChmjAXpsKfuj+TuKdOkolDlfVwSeD6/KHvra/Slx5uXrW2v2z6RtAH31zsOdx98MS488FL8uL8ck3+gfvcQvngW9thc60BnjZX6/Y6HBw+BAPzuJ+qFlZgm39Y1lr5G6Tf1aD2yg1zYZ+7Cb2upy728isd9rYt120b8kzvetdWysxfpCJzV9jzxDrw31k/ftuiruOeQ6j5W11fxREf5P2BXtd1H36ADuWyR8CAyYMq6Yc3rd6aAGKumd5fqrTbjofZkY8cBtKpn52i9zwsAABAASURBVB6UrUeH7y1vunmmQga0Z/aaqtRaaXQ19ACOZX6hQv6IcWMCgkpJrMy9esGPG+hiQ95yA3wF6cGjBnNRH4Ejp8m0kq5mVbt2FB02oBgE14RWV9WvzZCpXVaL11Eb18YetjE3y9pj62ss/aqrspxjD6QsF7QF2cm4W3stD71KTF3YlWrWnAvdWXn1cEERNYhWZpWO8lAfdRggFvD7in5rp0xcrKBv6LitxOE7LGuobzpP6AhTmCOoJcUJmvY62VCEq4lwGfNSBVugNYMXKeq5Z+mxCnRY1WH/lspGm1C+/uqL8jpyF9B2UMZvmfYJ+OcVECFttjfKjVAR0FALnUVL7miZhEvGQl4HOKm8hE1GQIPzSUSF9rBxOWe9LzGwkYNUJzHGcQ2YOhoeBB/JecQxhL73kcHP2Hc+X7nXeN+5kFsX0poLy/Vsgya88HJlPJz/VcIcbGg3GNTpvFJMCcjlf9n3f3OaKtl/wHlgbpwX47dnh29iYoZGNkYMttRpSEDTNeG3UdER6I4vpaxPvk/cgOoTwLr5vkTdkGib+ZmyqDo0lwlXw+CKU2fhbZ5M9oQ6HWXarf8QxUL1UHR3tU6iOORgw1GuQg0oRzhKvw40nCQIDAPkwGxL+iekoZ3ASuiKo5NigQ3V7PChlQL0SQFhThTMwuB0fDobmcTKCDaDSx+e5Vn+e8tNEdpoHtDAFXZDt8BXsKIehVAmbUXjZUK/lD8oyAgMntbf7anFA34wQ0pdJ5trzrhrpXxvgBaYe3PFzVm6JZVz1UsOl3aDa0eV5DFRD5A8KN3m5xdiUp9xU7sI/KNdYzB8SZanHVnOUoPmha4Mp4PCTXqvdas+WY3xlIpPhvX3cLMSjRuNWMgXNveBHqPew77GYi1A03rWRie/2Pm3iJpNc9t/jGCOIDwS8VN+YFvTN4J1OtfmKxvZqw/RYsbB7dijrFRxNNRUWFOPnvu6yIa6A0E5SnfGUc4JbMvs4U2jbm5sWGM9ZKQMsTIZd7TZD9zU1q1zIxQrubiLtR4E1+jcoBxvvLGa4ITtxB+FoYY8Cz38Bojo+DpZy50X8E6eZccSHR3fINHtBjIsHY+2huMBukeBdaQ/UeGVXB+7ti/6/5gPlsq+dGAjyx0ZifzBX+1v0W4r/6IsnZBkz3dZtiQ6ps6ycsAGcTREVLUdDWfipfBy5uCNtcENAiuqP+f8ktuQ3wsIxHKPfK39znmSLoYQbE/QqqlVWx71avzB5VZGjcngZic6eRZ+MKz4Jnq2lKaz1sTGy8AWywr6fSydPDdoF1jAGJ2uLqTeMrzJBu0tE/oetY6JqdbXaMRj5VWnL0WWTi0ZTz1BgFbY+7yJ77yTPOYPcaR8MZrgUQXmgT7vGyO+oKDOiq/oJwSPvObK7ho3Ly0yW3Tif8J6OFmQXPdQKnvKzKJPxiw7aAqingPBF172T/Xiima0RaT/sKvWMA+RHjbcP9zVGu6bPm5DmnpzMFKfrrInvXDI+MqaeWXNDMguuRRH9O4D8qfVhHlmN+DTLRq1w8OIC/wtI2rQ0FebmTl8qnEvK6nqXpqXRJ7QpraXk473wNPwUMYELdCZ8Ap9Vdpzy0JaFoduLJVsG0AmhfIxcxV4q8qlL30N0JA/xIKe7R2CurB9+NA93PnPhH4BNa/9iFcoKaNEJRUXgSYAuRX75hnFWwPGg/O5ft209kDm9JU9xL1w+ANiOCw1TllCAbYLy0QyosacXca+g6MuxMWZuPAl9nq/l3YCCdBxlckPAFOVfN+D2PJjw6eCuE30G9iJWVRlG/vfheeQM3apn39/6RWd2OEghKhWHkXShXayCC6qJT3FMdfwOdNobPrB1TX+z1HfMjg9R/0alPsudI5L4sD5qjXFXuPhdd96VL6Qtx41YQ07ApCPlzX67Besvflit7ku79bwwOWOAwrh4cqj31z4+DE+/vIxHslt7+sSC/ua6KmcYM5xnIrtUM1pY07/bUt0kOjOiEqohpodfuhIzE2b+tbH/qCee3vmghzRyFv0vhVGO+OnHMfscA8t0Kdqyk7v9/Rv+C2ZX9srTgiJCzFBxrVaKvdi20FXhawrioQlMRrGFW2i+pCbhU6VVsr6LHOvh21jDEuBAnXbWg2nfpvUAg3Jhn+NdfoNNdooDaWrkMhrgXPlRplGlExqlPYkLzGqqAZ5FgK6kkFsGuuDgis86Ar9pl87frTsfHVi4ha2M4ItjSeyYibXZDhMGjlZJheJgGa4diSlWgmq0v1KRfNuK5ozNVQcOLjSSYK4+MqbMl3FQ10r3pl39V2J/77HlnkSlxUbtCVjC9jnuHpe3Mu9ZyzYukDTMpk2hbCUUdz1e2aPq32B9ToOcs/H+j1x/3F9X9C8M9ZYkL/6GI8F1uK9fyB7XcNv092v9+G367Z1q2eUyu/28q6HujgfsIzrT16LOqFqtuEzdCV6am5KRw7on0vfZ+7daMe+5vqldBNTrThMVnAZ9bpCyR7nPndhbx6QAiALcwcfqqM8CtW1jzuTT8iHh8UiLfY3F0faJ9wzS0/jFJ1f9S/+9xtZZ54f3kC9fP+BpsbIk3FmRqZ2NS86EbTMICQKQbkl9Rs4f7YLY8W8pZy4tJFTKvYpX0vEasnGVm08H++qzAZtkvwZxjj9XB4oskTBgQXxE40yEhvY9W2ZKATQ4ygWh9sLfNUPn5Qs/MQI0pgl/D2EVydTQ21c6bcNAhKte53slvt/q5wspyJELLqS8l+gKMcF3dlm0Gc4UudaH53Xa4MbnqDBEsAb8+HFRdQyawO0nJSpMUI6kbXwW9IKWPLI015kBj/vDYYmaQ5syn2ieuULLx1ZvIIffVeB6qfrtQjP9aCDM01Q3CTsdCVVRnMTyincBkBD7yhAUskxBQLtQuBdF9tLXFgYZxbImYeZswuocAk0KWAltsImBRfkEWUkb2SgZ/hCIAIbr4JbjSu5DJXP5KkcN8wXAs1N0b/cPnAuSqREJnzh58ZcoNx5QP0RMrGfm7s6dMuMVd4Fm46Ngjm6iNIKMaRkfmIIi9pEW5LTQSMlrpbhhN/GnFOHh/NA6V3C0r2PtVSPgK/UD6DLLH8/ubJyvFIsX3Hwuja9LSFDkxhN+6Dem6jTahLWzOk8EwO1TrDLfEgdYyH7vyZdVs6hMPz0/mr80cY85IElXANjfpwvwJyWsEnDfDAKuhwgtrxBL30LsXHjfov7yFzCn5pbbCPduLfR3+AFiI/ODV4sjBk3ch5Alx11Q11YnwPyrXiqMYxHV/VP8iw95R3wF0meFNAEBYxpb4Tn8q/flmE90a6OQzkmAtKQj7qIvsUCvMkru7pHFFF0bsjeJ3SRxxURaHGF/aB0Jq+Og8egbEf9zws552fmLcvelGcxlReyq26e0fFrgTnTj8FPxRqmlx8M2mrDN+5BxORpv3HXryHw8vP16x/1v2J8/vw5Pv/2Kb58/RKn+m9Jv3HYwMuRf2D19BT1h0L9Y6H7H1j8J3T+kdBbfPv6FN+gEdX+5Uvxk6f1J/pP+x9rHXqwN845Q0+nwgfiCR+eTs+n+mOlJ/+Xj8LX+PpPMOUj4+sso9sTMp7qfwF5CsdM+AdPT9hywuYT9wG/2eb+aAwNn+3zj/9VZWD43L0INcley6OjjJMH0bhSJY3yfq3R8GsUWmbd+5jUvff7LKFJ5rcl66XKDCSX0vnULy/scXO/tZ3wjoSmE9fGtg+zPtRuPNhufY3WO8Hi7uMe+1KHSPVtM3xwfserwawl11zQVTRELGAc9Gi8tk/QwVIjtng4LP1ecNEsv3cGxI4jq3Tx78RVaVwyZ96QnT9EURRf5qHW/W3+EpO/vPSJhpuPOqMbICXAVK6J78wa+QKsJw0NMBpfjPuifRP2TUgjkrHmDmteuOe/xvhVo1P5/MLaM84GXsIDuMLzmbK4lC+1QZoz6/UkiP9aM6zbF+pn+SAB1aIbJ8zxsnZeXogZyhvzna2jTwMQVsJpMObZk9qQUxFBG28pgSvBaPflauBM2zn8FRPXYR3wSQ8HFDXteD+OOjEgvSheiHcYHiJL9BqgQkpA3Ow0jK66lyqzLCu26L/wLHO+gX4S0gpIyMaVAuF6LdcWauMNij/14RcKR1IndXTOW/TjvtYiKQfIhNhLi2FPtbVxb+N+tjAPS63JJTZyX4jXbY0NXL9h8yHqEMiDIGC749zT61lpyeKNpJEwR1/graqP2N5lZo+F+W+9s3aqu8aqoi/Yy2K/cbLFxsvu0mc+2heeAwau9UZbgogGr1sse/2qXxKQLTOUv2B/R0ZPnk+JmXPF7b737OUL+VgT+z2AeSZ5CyjlkyvcIuBBkbnkSqBq/5nn50vFAfFJuerIsW/C4HR+jQ+6GBzRlwx9kUkOX7JqH2NeGXILu+RAnsAAcgBKHvcMtWrwah3ePXLBLyJpk14QXNK7bl/Q+RUoT44YRzZoa77hVXOf8OvwS/jhy4auIpgHBuyJcdAv0C7QduChUGHXV7uV9cK7x9ABe2i0rZi0wL3IITZKbvknabuiRDaokVU6YpPsB5IaffvVUjAg0XeUxxWRb3w7Wq/XhFlyKaBLySEvnYg/bWyZxDWE+xrwPjjxigAx14WcITM7ULzhUTl2yruw4ettjSrvMmd50pY+iI43du6s28j3bFS4ohI2Xzigv8SJ++zUtXI6vZcbPrd6lgjGfpcgcs78pm/tp+yvVbcdYjJZvQWNg2bO+bn0OdqkNjYZPxNDuC1AT5/6+ZsAyvRDBeHYM/F7en7mefDbDsvP9czoc5X3CsfM3xqQp3YlvtOfC3Mg/KaR96/C7veNfFnWWJiPhXnZdthmX6c/QcU660J+zg2sy4TL1NsDN57zzi/P4xm2yuc4s+cMuIiJFuZh3P8YqS+AG5B2wgp/vQJZa8WAQ2wpNCMio/TALtscWygGtkzohVFGGmIujmtwoMPBILFkMqucOlQm6BgMqYXqY5FlLbZqpPOaLrCftdvybPvv5qn8nTiRtRdHhj+Kd+VcaHURutFcDke/8CnLqR5w3iwCNqSaCDb0MxibNNxYKK94WATypp2w/kEaMrV+YhIxvcwr/fAiomfzNW8U9bcDKY7EtBAANXmMUyeDfugCBW2EDAUSrLk6xQdKTtkilQSAMSRo4E1BnhM8XUGopmQyK6AQqdz+Jk9iYKD68E0w/1WWzrElzoAFPiQec3C6CfyXuPAgqY2ObZk8sPQD6U3kDZDZBxba3YgXxrTchZZMeDKf0y5m8WqQZCDRt4DOY2ii/kCoCHxcaepVfIhf3EXT9NvMZY195WflzvbLjY3DXm96tdkSU+avlV9qQx5yxliEwBQFEDjax4PK5fAfdeSdQek2SOP6UwaGdk0w4cUTCRS9VpXLddS1ZAx8D8RcSShZfwv5gkPvvbzTklVS51prZc8pnsmf8cUBXkCe50sG+fGiz4v8LJ+NGSxxqmq+4KytwbxStGcABacPXTv6/YRHRKVWAAAQAElEQVSs46XbMvJPwJcZfVyY8eO8wxA2XEm4NkpoFWgw3ZQPwitV9c5L5YzBR+Vh8x3qWWuW7j9P7buuybImfO8dvtgrlUklqoJVI39/nRS1z7UMb2YFHlASpsl60bI2CQ8GLZI+sXAjXPa1abd2EQllmjfxtziHN+iaD2/iHKj4X55+/fJf8eXzP+PT779zGPRfHOJ8jYoJ+v2fMDw8EV/rv1n9El85dDn+G1UOjiz/weFL/ferjuEQxrbfP38K/2cN/5cN8fUPxkLn/9qhDuqifmzWQ1+jiPnRhooddPTgSF6ff/9cB1S//ePX+O3X/4x//Cf4938fueVff41//Ppr/OMT/Z8+xSdkf+JA6zPjKrdcuv5e+sv3mRh/5mHhrEydJ/B74yFjgDmhnj6I4+9ICXbclm0qOmfrCpsFtxXWPsGKnNpvKiJadObuFs7noGef4kFLH7yyZmxL+PsAtG130bcenbrt+s8HLteoBwXOU81ZHbRxCMaa9hCt9gAPfQQvTfI+YfszD0cTJ9b5yzP3bPJX1uQre15NjILeGF8NmFIPMaFeIhf81XihmLph8qAc5s+yuSTaNBE7f130Shy8UrjizDOE+zr7Fx/kqO8JvSeeObC0zb+DdHl5ubkXXMsXH5oFvC+gpkBF2MPUpYo3F6fX9pZZLx4tR66eFFl/N8RVdEQVMJbEpJ93HZ0f54lWCJCOHsZ+fZKKPWd0vuy+Njf+fYB2vPBA1lz6ySfxl/7uy4L/tx1LpPU6jFAfQLqai2zkXGWgEX4uecYb5dq3Z27bgXMou2ixwjVbdTbWi/Yw5gxqvydmXwTr90xe9u+xkOqD7vpRFD/6Ji91LRw0CEOG8uqFBL8OWu75FcvaBGoQjCCfqfbSlviG9cKarpcKPvlf1jUW98wdvmh0+pP1mK7zndclXojx1/qWfvmMoBkSVCh++HON3TMqn4lb1hNryfWnre8HyXe2Jc4pnc0LjTi7ItCtaKov57Bdqwu6oh1zMNbNdW7rsBtfvdzM5eu+B9Q8MUdv88lriEDcKDAnrbBXbzLtKLnIYIoUjj76jjWo7Ff8QcfrDsIQLyNn8mjBShTpZW/FzxDqN2PojG3KGdDW15Ix6je0xXmwgKoKid6BIVk+bLQhxzZKM8GeoiN2wJKGSlJbqJ4itGRLwLYVfDYWmQuNysANkFS84gP3pgvPPurLpNEDmVdIs3Tr8FliIQ5bmmf4zJ3ZIUz2oeCngaqGY4zbwkaME8+2DUiGf9G11mfJP7OG+QB4t0u6jlzvQRsHgr2whHWR6CDNhBzHJCVFAX9K40qh0j4nvIMY8+JC/E8d3Pcs15yiG1NVo7zkPjfKnli3LfoGWJ/qGohFQjlWHnN8y4yldw5b1/DnhefaU/0Bc2yetiPvGMP0WZ5wDAsW/2ANMeqcDYfz4QedDCXW4MW6MRbF2I/oNKFXKyTDknkbSPSiOd7+lPCSBVMSMvHRGSH6ZvA9R+XsrfRyG2bMZNIspK4gBowFysp5A9sBpEP+uFLdE/XGuHdAefje9C05bMG3+reTp8iObAEP5LbMCg0GI5TxVaAYP/hptE0ScobCK99B3hODKCFMYiSGpAjLtu2y4Fq+9IO9V/aht3sa/jQOmNuaZwOH8uFVC2D62tzYwPHwfD1gXTkHmmokqqAjjY4xdipHhnxoviZkVIU8+YnECIeaR5Ub5jRogPWkSAtiKGSVAgdgN3OVhaT1wo4yAeGbZPubhv8PFXnD/scjMKJ4mxu8GGwQexIofGh5rlM4Ht580DnAQnIydpyZrAsb49lFQH4hV2DmEtoprDMLLPwSRl4tdaEFyaPJsaI2HnwyfIUVbiAEs5tlVvC2SPxo/2TiZL2w4PymjA+X9Sk5D9L1SR43onNtaq/1QHCm7kZ+xZAvr4RzonSykffCFuZZD2bIZV5jwgEFpOtDfHHmhnyAB/hn8e3Ey/upKIu3MkA11IUgJb/Ig5vtC8E9bDmH9rzwMPrCA/8JPPv3RuB5muCB38VyYXP7zse7c1/he4sLHr/oA24mZGMzo20kG1VmR5JP4PPE9oky4ejTc9BC4/Ut4Ml8osaNitiM8NKDjtowySUoP9CHYrCBjrFj8Q4+ozzmbDdx0FnBCO1722vHezCk0jRg5mMkbG4Ke7Hof3CB9a666hdB1SnRxdWkVhODn30TUhwg/iyfYeJN98Q6PDH3lbPuRv4cM38iPp5O3+IWX5++hXAtwAZ2Y34G60Z9pld03sH6PRvDx1ofa79etnnhPiFDfsp7RubYH87hy43jLoyv+WS+hswhQ2li1PZrxVFEuk909grWmmuu6vRFxdHrWK/EeK0j1rPfUBly4DOdd5vTPJKxMkrzOskweDb9IJ9U7/N3pITLXAf95uFrtmn/hb3Qdfp8euJg5ik8uPj69QsHNV/28td4qkMVcl6EfVn0gOXp+Vv4Sc3p23PUoYAHM+CFByPXhpokE9n7Gsu6Rt9he41j7p2fM3Nk/PjAc9zYhmIEoPY5IgJTQDIXgH1W3o0HhTa6x1Jgb/UBp+YXHu4nF2OF8pm9xz2oXiDd64iVZ2JIHYyX0zfsAd/eg5fMb4L25x3SPFEWX//4A/u/xVfrT5S/fsOPX+PbN/yFPzw0ecHGso/9Qt/Ml5TXm+mfOjsfo/xKCFwKXMoXmDHsxGbviwXmT57zxdqxdOOnqHt3yx4LfhIthxelfyvnNZJ4Xojv7c57ycbgLhtEX+KMD/WR8+78n7DxxPz5v0+diQnnz/Wlf1+hNT+zzryveVh08j6Azx2rv6UtQDt0CeSLJB8o4VwSnbuxuw696j5Hm+10l37ywEFWD9h/C/ul0+5z3WdPfHoHiAO/WfYVm75++RpfiHXzP1gDE9VmO3P6FTxB+/TVuf6DNSK+jfknTk7Gv3YdM/WKjoIXVX3CPlFzhL+x+NC3Ck4w4+xXx6uujnWfIzdm2WsvxLNjWjKnog2/5Sy3UcehrBsp91jivj3XWYUf9Bvx4SelSbnUghxq9OZa8fVCWRt24D9105+v6ExrjeBCaookv7VurmPziajdsyU5cn2xrUFeUEwqi7iDDFt2K1oygJaRkl3cmQXahS6k0XV7hd9RdTyog5AhXAXovuF7CKfZVF1eAGPLQIojRzfasmd0/bj08BnwFnXPqGczB6FrAPcC4uSMwvpxgI6yiHyQUvg+XRwLXGM1zn1P+8EcfjsKEVVNJrezxs1FNZZfFbbbkQtmtQODhqcZmLwSc873aLuMwydi+gLUxUPiAeJ0tvksOLG3XYgpP6B5hR+BNdihR8tRvJ2usg/Z7p9n+bB+lPEMr2eeM1545njBjxchHRgxMyYRq7CFq3PE3OCCEmLvGVr3rpN8eCaeB1klc3fkrtIxpnxf8Y+WzEHCMJnbMC+q7y+pbPo7dFn+RZ+AczOXnrKZQKdan8xl3ct41j5zgHvG3hPwg8cL/mNGpFYsnBiPDBtYsTyS1tXqcAUl2FKmnbH6/gU/PrEvuz8L92jb5V20OIg0xtR4xxK3loWd5IH0WsjmqHGtQwsNqajspmWUuerHaQPVStMbVWlc9c+E9uFDWkcqWaP4/oqm5QOnsMoaJNGhTKBy7vfHrAMI1wUNkchpKpvBtS40Z7X7a5gegAc/Z/zonHgY4L33jAzn7ZCJ5yAbJjqXwgZ0uEBrEe7IsATsBy+sZfnJt9Za0TIISrSI2rd8/tnR3jCxgpchd09Wjjpd4FkgluT9yrp7Zb3If9AwBhUYxtWkJHJ8kYUWie/7Dsu5xzEdOAr6oqPoMJGUq232ZXTqIs1rv1zCe7uHcHccwvkrqvf39/EjrPdrrNsafRHwavAFTGT4M+dZe/Rh2YuNF4EPbZdm7DdaCmiv+p4XLWvM/azAHFd/wxZkZfAP3VtqHG3kuaPl6HN+rjrhV3mjYC70i8ZYQZtJPd2DDrCf1bMRc1VzR0x4oCStSOU0eJlPWAclF/bSiWuRiXvTcO1BQ3sEDiFodZKLU70NEGEbXYN2kH1XHmMIOzbFy75BXnBgOR5m3+UwlK/slC5SC9RN2LDj4qqyDHFi9IIjF3LL6aTYJxqXQoYTUYAWUmaLvkowIb0RQZ2ERsOsIpPAgaDkkFe7OkpsZea0JT5OFkUndzNJ6Fuih3zoD3JqlkqI/nitmw5ecJLxUQWbeWkyBRxCbAhYYksjX2rjWnjoEJmdNiX8GHJBEiJ4mCPIvZmeeJj0wX7gW/iiws5ZfCIRB+RGaSR1Q9eKCRbWmY3kGRuueOYQiZd+H4QJ5BMPqhXYlM/cxIyL84wJbCx9zOF7ucFZGmMIWZe9XacRWqiHJSYqt3ExFOSKzlyPlMxH4rSBtvuO7GibpPTNYuUIQTfl4rSIKtPhfZ9sVi0OOP49Rs/12vCtWMgnku5bUD1EU8B+5U8/mEPBeK5zWE0WdRND1G0f5tAB++zYMdYrMwAhV1q9QlTjNXJfy/oZ4Hj47G2sR/WQVL/6sLuwMS9Lj4FEP+NRWB7A6whQabKbJJ/a7NTlwC4L2TTt1FLuxbbne1ZcmdOGL+wSe9c1M56swbD0L96sB+qvO6od+7S3ID1IAX/tPUBbJcZeuMnWAySx/uInQzxU4rDdr/p2gojCDIZQYDQ6jKcEyjcJEsbeNNwW6XT8xJ8TJvsNYG9wjxCNckutkSE+Rk/XqIcyHvT84Yvuly/1LRa/GSN8IfbbOc9PX+MbB0XP7BsFX56t12HAN16oWf/+T1HsL3J3H+zbEuPGfhcPd3fMTsQz+8M3cOJl2cOC4XNHAHUDjX1tYqPcufmv2xbbuoW/guTfuPjw8BB3wL8ltdJfN9kGDxN+la8PUso48bDrwVx9I+nrf8UXDm489HHeJQ9kOq+dvCNv5cBqRd878EF8+BB3gvKdfdIAacXajfUeGijPF+LAAw8PC/Tplz/2Q7Xdt37LSXz58jm+fP69Dtz09cDn+Pz5C/i9+j7TL6Qz//zpt/j06XN8+sen+PUfv8av//EfV1D3G0mfoPkdmvktqd8/f65vS33+/Bt8wW+foujIP9P3GRn/3HX7xjyf2bv1m/AQS989O9/0VQzgzzMvEdO/5vr77N69+54wLdcanxX99PkCI+2Ze4ffQrkQxP8KZ/v39Tj2rBcOpM7jQBcdPVB6xtf10GS+x/OZ+9LABXrA+jTOB55rfNkG3Qloi32uXduvuETdp6XZeT9zL3smzoXfCnItnKmfab+UjViL3qU2+eWQ/RwndHSvu3EM+4CeQg6Nw0bGu1cd44a9J/YVdR3rhjEsY2O2nnMsu9pziT5fNFsGtz+4IqK29AuH1fBGJ9jTvn/DijXqi43rpwLYHulLPmMqP8cF+0V9EEKbtp69TzPfDCEhDz0CPcKF0KppXt7k1eVayx59AaztbKwfqNCQ657gl9CpW9FBu7HW3cuWnvVyVpS4Q78aS8ZbtXHJXQ995Avc5JHlJ301cMs/kVF0xlCAFQAAEABJREFU6LR2+7folVsWLTrjE+cKnZzRQlQ5FcyFpD4X9sPzBL4qvzEHpS8TUXkpjREMDXgJzI6oC/NX4165pTAx0MiXbKQGWUvkI7CNptzHWZvFEVuDx7X8As/3eE9jHU6o57hpizpMwASCd0nbsMv5LLqKH+OJWNL+G5v0yQs+cn+wrJzBDZuqYA4nee64ykQx5JiK9PbCsMSfBeZLf9JUt1wP4n0hLt3Qp/jJari42FktdvQXXcne9a8OfK/ni6kNu69qtPVAOshesbowGUnsBLpQpGPQzKvyEIUql/o2+QvP2e5Ftb/hP/eo0gNCx9c8t5RdsahYgsGgwV+04ma0ocyYM+v2mX3ziX3IA/yJEx9SPNNmP5TQO5C4wxe1f93ytFzdGE0KFHF9JevXPKIa4TE4IZZ3WMoocmG/MH4O/eS1w2Epr4LrbGKLhfWn78yzfNfizZpkD+vLFq7boQO6qwHzhfDy55m92bgSxlnFmzEH1AmTwrF96+Ees3HocL+Nv3e3wjtrX42SoWyfRba+ohv7V3bUT1hgJzJrHvA1NbQI+gTztGRMHfWLCH6Uq/8W+rWzZa94SX3RGDcBJ2p1ZVjl0i490QNAv4BGT/Bz0bdooB5Uo3FpmdF6r/dH971s6LYDoWNkQviDNPWtrj+r/GBsNXmZwtCkqvOCTgESLOp2C9oyl/AgvTNemqItJWRQBW+3BWvaW3NABRcw/8QD+pIo2AhI1g8wb97bJox7SBCVBVQOSlVumVSBOVAn51D6AzB+RXgyyniZkLZoXFs8B7m+hc/gp7rHP3O4fo4La3/MH9TohhgKcKOgrIFe+mS/aUcehOM63TNzqOmbNTYrasM7+AWF0ZcW3OdixZ2lAGV6q33mUEQ5GMV+mBP8Z5hdatHNGwzy4HWBLzE5WFUB1rtKWW7d63sbtSMlAbCu99G3DfTwZj3RWTSdwOl9icK6ke8wgAowhUcxLP2Ch6JdL3TFqF0jNMkdS0bLjBmYBqJ66GE3k8AeuOJa6JHfkhzQUNYk5d7RA51XTji3h7u4v7+LjQ1m42Gmbz2K59S7b+itDebC8kDmUgu3JRJFuHiVR049DYT3oF3fqIfjldWXjIUHnQbqa6Cldw9/nPNygvFQBVsFMhuAHwnzMjqF3GFZUCWkiBD86wLAu6NurNCmz7wRVG48vAPETAPCY7dJhoFc6jiU6+hTteKB/82tF6A4EryP8izsw5VzpUfLaudSOhKeo3iQlAZtZ1IVypXPRuroYjy8he3YQjZ9VTn1wKAkHsvEql8viEc2fuRaNzH8Zz4oFDwxWryOMZbErO35zMid47E2tfsG6E93ucbLoEOH8slt7u41vjnQ1y1WY7dy43XlBsoNxtha1oozY20gq57ZoxunGK4VxokHKD7g1EMIDzvKVgdmIgaglL7Qw3XvzbSzfvq28QkBYE2t2xp9YkHOkuFm6c0NRnhz2nHm5RB4oMHL7DM4Cx+E2JjP2lyb8CtjAHXHi+YlM9L5046WsVBvmZHZ8WLECRt84auHN3m6J9LmS9Rl8oendl6IU0HgY+rwrWXbJs77g8r1xfMp/Hs0Xzm0GQcHHDLwIu/L/MBv8Rsv/B4C/PbpUwjLHgZ84YDBMV+/wQP4Eqse4Q82tN5jA/py3bZwP9Xf+nEigvlAf7RlmtjVKU8eeAF3ZyzwEOsKD+ZkWZkb2rpYeyzrGuvSwTbmD1l32z1l2qFfQd+2kr9AP+fb9o099L7+4OLo730J97ZkToI1FfOnfDvm3Ad+5/XMC726Nmha5qFnVx9wz0GPB1bm9w8fwv36ofIPoVyxrGtst8CmlvqEKcQXz9zMvz1/i6/f/uBADXDw5KHPHxy0fPHgB3yuw5d/ctAj/ovDGfFP8t8Ln/zVuQO0ffo9PhV+i19/B//4Lf7zH/+If//HfxR+/e23+CSK5lN8Zt6v+Ex9jP/1d3LpBLSfPyETWmPDePLA7Pz8wqHeKfw2XX3byW857TjxwlBrlZic8WlOIJDYQdirdEXHJ2kh8InAL9K9sq586JFHHQSxNpwPH7qqjbr5GTnPHDB+A0/7N6yevj6FB5LCQ8unr1/iq/j2tdqf/qCfNfEEnetDnIhxbRIvHjyy/pTHbEVHv963WO+3eOBA8eHxIT5+/Ah+ib/+8kv8Zcfj40f6H8E9eAj/B6K7h3sOOBlLjK7bEkncwa626TMyXP9PHHbWt+TQx8O1p/pVR3SlXr/WyMHaE3jmMNW9Qh+oG150hcGTldazYnTDn9vKuiFPBGX4Y2zr31d877MWK9KYZ9eyd0Bu8GGA4xbGL30N1/Lodywl5q2e52qexpp+pQxjuA0eSqoSYqpMxTm98PxkPu598KqUZcO42JCuzlJEPXLJsbbRp/uCBeFVpxg/TfKMok99nOFhTu1H5QOMCn7UQ/3VFJ0PH0oDouamRZIv1Ftm7VG00CZfSvSVHuwlRYNeLXc6dG1pude4pDwBA5UkSywYfNAo6mWCPf+4p80yn/C6F+nXgr5Ef1R3GDzMrnzKlmkTub3foY0WdRql2/FjfosPa6ti7Ec5vItmzwcfr4znruY4Y7SALdaNFykSrZU9gZNiziURWqZ5+Ct/F4i5GOv8zF7zXAez1m0vnjUfC/dzsUXt/0tn/pGWPUYcjzy7balYhiYgaYd6A++ntLxJic4+G3fWwuJcM8fG5D66aNVFG8eB0XkczGD7C3vTyWeHA89lw7P1pxPlU/g8cWKPfOHA/MXcNULuOpGvapUQBJKCkAJqldghYqyXIiJASHMMplXouAZtu+hh+6GtOcAW/xZK2YOvZlu2XryrjlCSIwJXkJN2HmYT7/lDVSkZJFCa8XAqA6qLC3Wut6l0JNb154S8pSl/WACyIYsG/5aW3iPLhpbm2mMMJGo0QM64GoEBJKbeK57CacopEP/G2pm1aDxKn/DrrP2tb9zb72O7M98qzlpmyZRmI14qFrce5voYZZ0BhTAvWLrLGo0ZDB66wUceELJVcgg/BO99PdzXnDfh+klskX4CQkeAwVM6dSigj+OlhaBcy5a4mweniomhc4e2d8qJzKSv5DCKcswy1ZHG+kdhbKM87y+7jWRlDsNGrrtp1M8MwAX6A06Mk4fg7sL6eAWsFdbH8/MTHw4+hR84nai/8CxecM0Urxf4KFs+8COr1NCdmF7YF7Yd+mL6QXNuUf7bG8yKB5xH/v1VG4Q9l+YV7zgQ91OCXRVGx83VmFjwLy8GN62jmI6XF3nD/y2zYkx60TIj9/3MGDB2cAGuxG4K5cbwxzoup82a+kRmNMe6+dRmxIb0DVS5nDw2JjdxX0bqJkWUuCCNlDIWhuZuVAfjml2NTUqgjZ4/vdZCR7kjR1nkYAWJiTQ8DZTJQNZVbvB/i2pOzUvXGf22NC9AJvCmdMwjtFZvKSroyi5loxcE2ld2sqHXZkBen9gQdD74FNgozL1h10MrfT7s6L8TNwHzMzMin1f4vwEyTC3zmOCNh8VtZWPpW3Q2m8yFObv2G8h/jgwDy6CYCH9aRvszsOgbGAc9Gd7w6kUpW8nv9rFw5Bt4V09OxO0PPiUNOZmlcxLgfYeBu/S12msY0yIf50SP65/xwHCuDbnK+Na4e4saHWUfuqlXlbEPqaMTpvIu4HMCisQGsc+N8zMABS8bJbvmCE0ql/Z1P/yjfNBAT4ze6uOaiECyuux2V11nlDYjwI9Ygtf5wLk2uHp5P3RDBjq7ARqTOAPdixEXmCIjQBY6RcD8zE2NBuhuE47GHxXR8JXZsJeW2y6GWCW7ppuGZO4nMBcTszKJJTtQhd2G+kQHG7WtHmzwJTooXz0Gdj1kdHCsSpky2A1+c+04/piD4gc9OZwsgFKPS4MjKF9lLK4n0AXxnTnWloIy/EFaTRfyiL0XwYvaCwc0Bda/63zEJnYZC7RdmM85v9oEC5ntaOiRUTFKjDQFoeuZQwZxInffEK+WlYdcX3zde0sW9PJFK2ZyXnf2ZNMf7lEvvMD6tW1fKv31Ff8Isoc58zDhMy/045Dg9zD/9ddf49df/xOYD/g3bL5wsPD1y3+Fv86jbspQ9YX17AGLh9X3d/dxz4H1A4cfG3tW+VXfglqX0KIe04JftYEKnoiWWfuMMSvcexwr34cPH+IRfg++bIsPvFQ/fuCleuC+yrxgKxtsHrJ09hUcm/DF0ZHI7+6f21KHRRt6LMD+eeNUpm0LdCu6e7BUBznI/wDuwcohkt9QKqjLDr9d9PD4WH9E9aH0Q0f67j+gF9Av4wCAOnQPf6Gf/JFDgsePs/xTPH74KbRX3N9/qIOklQ8B7u8fKD/EwwP9j/jj48/xkYOGXwp/i19+EX+JX2if+PjxL9BIR/7zX+Lnn3+On//y88h/+jl++umn0C6/teS3lPrawwOt4QPLPdZ1Dfuk8RtOBf3GA0NkxvxJ9oKgaky3TOZyIKHt1OXpvPaah2XcRyinoP/68NVYGyaYBT+GCWvgzF4h6qWIeD5xWOa91Nz4PtXD3wufhO3gMEr6Z9qf+QRbnLn3urYOULfNvmfKz6dvvIQ9D7CGXTvG+LgvuIJRBrUatm9r54F/ZU7umJMP4CF+Zj4fmNdH8fNjPDw+0H4fd8zdHXPo4c898SM2/KpPjDmsrPXwUnaekP/EQe23ePIg8I8/OKz6I75xYCXqkIqDq6c6oHqOsp/9wX0QJjounANR/t56uIYs2+Y0lTx3DdbfsG/sH/V45f5FnzTJhDrGsavrhgOvzqHL3Nfcj+b416kDPEsPGYj0UmrFG9nuZwJ6ecwxbMGBWFKyJ0QhjA/41P4BQUsr9nGfm/HTMtRVaXUfOPg6b7QyhGvRJOMLC2NoLHp1wfbg5U59hPdabdUdr1z0saj93vtXPRfQQ+6vL37lUK4OGJ0bQb1eTizzguLztTF5qbHEEjpOu1Ej1Gllvvq2MmesP8quC5+3snXeCzAC3SGUvFAzh3yfDdR1AN6afYui/tEFnkfzsEUeNg1R+KhB02j5EWi+TfptgFbUKPsYzoSawsucpyozn3lAQkhaYuIoN4lgNVPNFX7zYMj1Yn5h3dgujTq3zFjYd1ris4oPuNCmH/uyRF966NcFOaKCrMX1B/5Mt6nUrw76SUW6EDfL1otP7z4v0IMNRedY4sg4Kb14DvCeLp7R88zh7gs4Fc68vJ7AWMfVxj409qTzcbhV93x4Ms1DpxLEJTP0ZcFy4jv9RTmEZchqGmqkJUBccC3bjB9JBw/8gj098ZF5YYuV3LjcsHlb1tD2BR84phyCXMSQ5CqKtcunpNJRSTmlEr7KN1gi2VMzsUcUtbY0zMiIFgwj39vVueZbn7hu8bnrSpy4T7yAE+ttwvYz9wHbxeu+VzlHO8soGS1LnnZVjBx+2KLmGZurHTrthrqGu17GN4ScyxP79lPU8xbr3/3a971aE+qLrlUmd3Dx0OZbIKf0kQB3SuoYadO+og18IoGAyIpOougAABAASURBVGxi7w98LLJyRuPCpC+AeWLfyOlogFQshkAmEb7ESrV5oeqEmpX0oq+LvdCT2Umg3rKoDhpIDIcAP4x3JOiD8SRL9JA5u5XVZbS1yYL8Eh6O++HviWdwoX+9V1fOeruIfY/Vb+M5GXZ7Ulzig27MdWKdZz3nt+OnFOq0I8khxWUNyMAW8lu/UE1gMi4Lw1KbwrkUzp28RiOm3NLIgE73JXXYhUEBNTpxDdtGbGYYhwdYl517Ro1detGhNmPxFfcz/aUfzIX6nZkMUvgjzxqrM2sT4tDH3E+i6iGLTcm+2nDZxHwped0XUd0McYZMFaKziylKa4hQmQKXEtZwYoNKkL1PDK0m+RV2/lhU7UduTceZv8febjip45mgPLMxGCjaMjAe9upr2T4wummwUTyTP3MAdvt1xwtjx4s3HHk4rIfIb2Ox+wmon9SOF6rPvET9xsvTP+pr9v/xH/8n/s///vf43//7/4n/85//Hp94ufIPg3767dei86v3hV//UWM+kVv3k/d/8smvvN1EfODzUz9/JcGXty98GvxP8AWaL//0E00+IXz6yoPjE6DMJ5qO/fLPrzHwOX7//Yp/OkZAVw8tblbgJGq+n+vh0huXuNr/+sb9l/HUSDTXJJFfJ6KmwKAWzLk32wJBuoARwEtYXnqPQnb21mS91OhiNgJ1bAXVMC+NWD+QrI824GiDKCchaqGeqk4QDk7nD8D8skFV3CkYVLk2FfpmXRqx34BeaZ+AikhHN+0uWFaX5qWWiDQWfJmvGzwx5aZ2xXNtdJeS+wKpYBRyuMJHf4jBGzHDdux2I6sNzc0NJG0M2BNjTBPMpmu3NmTsMZe/2AeULbM88kYbtgyhpUDmEonfUYJ8UN1eEVe+PmGnMVZrixcuvy0w9phzVJ/9+PT1HWoOYGLObMKayn61zajU/651D2nqoBpebnjiwn41fXlm8h2DUzUXLqZpMZyK9V4nbqpEG0UIKYyE50aVayX7X9kf3Rvqbxc9/cHL25f974R8ofw15q/GnHkp9ZOk8v3Or56Y9gC9kF/Yc86Cvck9qfYAXv78JoPr/jNr//PnLzH3nZl/oc39SDrXdv0KDmvaB0sfmLU70bgzf8m667yMru/gS//ae/QdKe0O57hlhmO9cdSn68RYS9puZn+O8SXXcicWpXWdO7bJ2zG9wZKxDVgHsqEV+Ut4ALJxsHOvjtsa27bFxk174P4o923jxWkL95Vxs02sJDy5tsxoC8iOrCXUOzN5qepjv6HsQ2gn7+i19TW2uzU8uPHl3cMn8/tVebSvd+GL/AOHNA8P4wDgwQMfYP5w98BB2DgAeOAAwDYPAGa5/rednzkkEA+PdXD0SC7dB/I7vymCzWU3hwYPE7Q/fBj0Hzn8OVDfQPkrBz5X/PLLXzkY+jv4a/zt77/E3//+t/g7B0V//9vf4hfwN8ofOTB6BA+PP3FY8aFsWpF19/BAHTwiq3h/jF8+/hJF//gzfR/iHh84l/rbfOtbdOZ4dY7gcX83fHSPf/TdA/boswPb3l8+3WJhbGPimaWoH/c6H2DYl55ZL8/EsN/s+cZ9znV04PTEoQn38qdv9dJUazuZ930u1U+dtOuNbPTsYF1W4mYNy5P2jsMO5+penTnAm7pv0gPpfJZRT+W5Tutln/tn3a+/PsX8FpF9F/YcaTNb+cjxItExsNlU/eyhfkK79U5cr3GPD43D0g25Fdf4yZc0x4qWeCyLiyx+CEiI+ywUAT5173kDdzT3Iv0Ozu6Z0lEm1bZrLtieio1742s1UEUH7Wg55KibPhKYVQT0kMvKkQiDfzVwkZ4spIdFWJe+yjK2s8A4c+QtdCY+TXKbCnQfdqGb80NGFwO4li4NfzmmJdvhJdwXpTtD6Fjtsy557cXMn3N45gOMy83LhTTCe1h9U4v92T3Xv1Xn38Aa97nnsP/EC8vZe1Ld07nPDOZeC4liS9+Y9421MND3ue49o+YefXcrnC0dCfAlemMI6cx9ljq9t1ftKSHfXaBirDbcQrIsvy6R6vAOmeizA09KfkXdCOHL2mVzZW31QsXw0mteu/aUIUXMWL8dDKedZ18yXB99G/ncr2dsNMZCGvVDuXJsHvm4MrNVaMROli2UGOTa6VXHNvugyh1ke7pEEke2o1VRley261/jG+327qi2jN56jGfalbnEdu4l646NfFl7mG/dfKMMPeUFtOyR5ZuEKT5GAmxjgHqbgI4yRPHf/4En/Aiz4hcJL+uFyWWPy1tfQhcMSnPgqKgx8mMcfiLwxuOL5duxdP/3UkMdgJyDd46RJa/ZujeM5pJClI14Zx9x3XooXQcBrLWx5sbaq3XH2hsxjo21hs3FzpCs1lgupcvCPPiMUjnzsrAGkonolaMLiSGsPxJrSBnP3KOUW2ufg1//BtyJDyvm/jJ0LCfVUM0dcZVRshvzmpSBVMO+c9EmbbnrVg37BdHDB+WRvRHGg37wSvTOGt/KtrC/SK0HbVbSS0HZeIZpvUQ9p+K7so/cZ2v9WOIUPgpcS9vK8Qh84GK/GbVqc7lXmQviUAnZozDL5jSS1L1FSlr6t2pzb1iWDOdlkRhkzB91oIxMFCmRFquwN1QdvUg0YyUF9/YLm+TIpRB0wyrwVWXkiR4oEWOuMrxXi9qfFuZuRydeeqe/0KN3kLMfuxrAsqve8fYHnWw4+pGbAn75HikvqW+g+je+vimWFzB15ApwvLpdvOHf8LBvVqvsBeKWyb7eeXjOcCKOAKa9nIOjsC0si1KctsoxIgQEKRrXd2BgQB4/+tGuarcwUQ03F/W8qV64eRPJtUh8WDF4L7yoXbC3XhjJDWoD3SCvl3AW7ZnDID/ZqdwNhklxg3GMbT6U+qLnzf7rV172eCH7Ul/R/72+Ov/rb/+If/zHP6IOgf7P/6nyb7/9Fr//9nt8Er/uB0Uc+vwn+PU//xH/WW2/xadPn8JDnq9/fLn+UdV9Q7H9eNlDpjRf+YTw6YsHP+hRf3SSsn1AnX4vvT7zsji+5v/l86f43b7CTqsNPET7AONhkzg9car9Is4cSPBwoQ+A/qwIolz+xN9OR90F9Dd1J9GpKBAbKfrYXHuSWyaYV17mfEFYeehet208LCw9fACohca4IFZkaejMeOu058GnTRLJ3mDo9abpX1bcQuZG/T73xEDzBs9xlRnSK2SbxsZ49Ci/TP9AemGgbfrOvA5+cKIxORaoRHAj44qoS22+HmDc4sLhSAHek5dFAtxhfwKZgpGgoUBMz42AGprsG95QBprdpdiEq6lbmG2URwvWUjCNJkpHocIBQ8gviMKzKHp2vQkfhCdoJ+0KQAeXa8oY8m2Rt3VAddQolAFcYKJvXaMF1vkr8FDIta0fLyXbA7VX3IesGgMPNYSFStBUOu9VeuynRrJ0i7ZXlHvmwcI94xvrpg5gWV8exvitmz9Yoz4Q+McUT8/neMF2p2AfrtiCsi9czoIbrvvMycMy1qb7zJev/8Xe8E/WMpjf3vmVPeXTb6PNX+v6Ig344494Ah7oe4AvX53ZuCEt6xq+ED/wgv7IocOjL/vgIy/8jxP7wcDDHS/8vozyYr9tK2t0HeuTiSGVCa/Yc2Lf9CHIwyZltcwKmCV7LMjs68LYLQ4erHf7XOczkBwnfGiSsf2d8dk6quNtWNo+UVXktKwSzdBwlcfAKx/sn+MVX77i09EGgYkhybgs/hklYyFflujLhq4c+GDzPQc9G3nftmpP+jMXbGtwEYYLMW6s4QN9/cJD6As+MQ7HPCOMVWZf7a08LHqvUR+YwCvh3WNBvjYv6tUyHFUXCtbcA8MfbCGAiZnboLwtB/fpjKWDxJ6+Rd/EGvfM4XZP7gHHfgCzsQ8XoHOutnUNYYwU/GYXB1vbHX6Btm/wdJ+Gd6orcFzvtAtkubdv6xYb8hJ/2rfQtzhmHvxhb43XyIwwK3DRGv3jvNU6xr8esBrP4oVP0g/Qd3Ztl1/gQ0qc1Tvy1eEW2NCpq18nJtVLbNAuYONw6u7Bb+/cx/29McCBHn66B/arf8cGRLDtXureWA/+3EOfOPgd+FYv/j5baIO0LZM56aFeSVk0baYzsbcS/unbFityP3B4eEeunuq2ofPWiZEVmIPc+cAULqR9/1bmBK10t4IO1q/Gzuw/cuLzFf8ZoxP1QsUzgM88F/Y3Ag6q4iDbgCs2ZWFBn7504gyYa8sO1FQ0JmbMeziDQv07NFlztVAHjJUG4pJxQWLt36eXqE/2eRZ6YQ8der9iChTcF0tnYsD8wtpzTPmftV85C9F7uvckx7qxow1qcEXBDpRboFzC90vRo0dV9fEEDdp971oCG/Cweuvr8XJf+y38Bl/ckAx6l/Sovr+FMi8oyZTodkZIRdbATMWLS6WMkkEfpVFudDQaKmWkeohyLn3V/vai3DMfPjjfA/r4SpPMlQhnHxYJv6O3WWI+yGxO1onrZWGMSHK6fpgGfZSOvWf0ThyRX9vpi6x/LZN5i/0HeeUaJ4VCOUxautGvMaIl9PBqmYN/5fZQhww3s4lTgEWSzQQZ9BGu947u5kmjo27RkZHYmuxrnXhe2R9X9rx71vI9z7bi+oy7xcr+e2BbY116odbPktGB98WSJV9kJ+g7LEf9YHvle4hUjOKDvS333Ay1sQWtKVScIBN2tYf5XHRmzVyYd+f+FhUD9uFX18/Auf7Ol2tMGDPK0Ou3MksdOhjKOkVHnoMRSMGY+hFeoBNMhOMmgzY4y/uKjPrXuE5gG42MHKndVkbTcS2d3+8JBgLuoxkd8S1lFGLLsGDT0OtgkqNU/kR2S3QptOFr5LekbZBR2wt7Zk/aDzqxk0zIwE5AVv4mrwDFf8OX6sYcoKh20Iyn1FFAPIhUmIp+JtM2s++AFi1YT1lIdEH7GMru7zM3Y9KyF2H5vwWIG4QFysW8KvhJUbMtqx61t2Tp0zJjAVm+WehnX2g9an3EzU9NDX6hSS8IHFBuK9Pt1196Cv+U33AcRacYUsY6SEADm0qHZpnIbgAdOuXCwt7QwjU/sfQFfd9iHqSna5lxMIkBRChPJZSJPrTQxzXJSiayKkeuPsA3UYCGsaTSXSPKJvk0xugjxi1gyKKNITg1YE2JOoXqVj5l6BRixxWtJ2N6LEuPsUGRb6BvMY12Y3RzSmgzO3wyxr+9XFJoIc9URoPmTxD2j3FoGS4u8z+DDhDVb0FUJSJxGJfwpG5BtkhuLAs6WjZP7MqGPNBSHbENHbUto/Gydo76tgIPHW6M+jcjmeReN3kfGO95QfBl6iOfkH78+ef421/+Gn/9+1/j3/7+b/G//u1/8Qns3+Mvf/1L/PyXn+Onn3+KDz99qK/gf+DlanzFfo11RW6XczKhJIL1zMQck2oAY5t1dWBZRwV28MMQElpZbpHywS7ny3nbsHnraywrWNbYFmUt0QnWrHnsuAnZOfPEefA6EnXKUNBOmUShWrjcpEYZ2F++t7wM07huAAAQAElEQVSDnlTD9ArIW2YsvR/IXCLnRhjQtCtKHnxz55tJX+mLztDqk5g/+KmK+qwKf37Z2RUBLmezp6jfYaivb+EiG4DGhD44DtXQBR2sMnODBB1gQ9mNZQcC3NDngx6dkNtHJr8JBtYLJC82PtC+kgtfjH2p9BCoDpGgkwccYFARQY5g+VQfDrAKSLRyPZooYyMDRjvXkbSFEv7FMAvgbSo79/4q0z1zintc+vi6F2m0f8wZ/I3PQo/OHPa97Ho0Xv+v2Hose9w08pZwJyGGhDew/cILy1ngO334wsv5iRfzelnjBfy5vj3wFCN/5kVOeFMF0y/wbJlj/0OOMjdysfDg1rcewnqvdcSaWrL2Bm0lJKJ+dLV+L72Yp8rPfPpMB+WiQxaiCKeMjj/kuyLDPy54zyGE+8uDvwb04ad4dP+oX+OZe8lP4T5y/4HDGtb4/Y6NXCzrGuYbuq8LOouOrmBZe/my+reVl97x7Yxt3diTAA+xfdvQaal6Z4x9G/Ym5Td2xogmskr2TZtqbrOH48XSeyR2DppW9LeXlhmJL0X5x85y12WfHSq0JTA1iDIt7XCt8WJ48ZP7eoB9YakwCTVaQvg7ppEzMGvfWcoXy9rLX/e8gN9zGODL/1Y+7KNf3R0DG6fvjAzvDWdeUs9+eFBQnjpeuIsMv9S3Szmkfyb2PCw0Rl0hsIosX+AT5kabE96oN4yBDUlSbLjEIcNvrB54CXmOvpe6b71itxYzqPgMntrbw3vDysuJMWbZdagOleOTamN++8S21BjnzbnM2jiL7ZtLIkS0XXn3O+3UP6fnlzjpm9OpvrHjAcML6/OiE4te3RipTO5THWx9jWVdo/Le8T912wTty3rHXN2Fevv8dOYQQHZiKJZkE7hQRwL7JyCoW+krDScOXP2W3devfDgCnp74IObpa321v77po/4cigy7dkYVUxG+3FxQosDL1MvlmaYz8/XCfQXaSafAZj3YWxIEdnVsBNh0zwviJjbsBn3r5fvxrJLhM9EBee2olUHcI2wYSnn4lvhDL66kooJkyE/GwjFqzva5o4mQuUDDXuj8eIgCL9ulHzmlkWps6VPjG7Ys2JSFojVWquAlBv1Oa0vLQbuQJ7Rp3mBOp/qLM3q4d4vLC/7El7Z7L/S+WGXi/QKsG1ceGJrPetEwx84djkAR0pSFvLRc+0BDx4Z00nBT+dNxek/UeLpdJ3fsE3fzwI6yB3gre6awv+ZN3iDYDZJxCPC647ViZKxd1gZr+kz8aLOHV3Wvr4U8yMf4gEWCBpaYe3HJct9M+24xxtY1HVul7y76028xjDXAhwjuV0/cJ/lg41z72yux8YpMeTTyFnOPyEQP9i9tjkh4v7KuBl6IP/eBC/OjXa79A8ztnBumlXHvU0MOtmCXvAvZq01KP5x95p5+wm/1KzjkJ9bpi+AZwHU9If+ShWaOVU9CLgaSJmCiIWuumiQF573GGkPvMOMhsbvwxv9D14qvasdP+mrCmAOBvO+BSnsyFMVeJSaPElItozglr2SDFQVE0tkOpLaBoI9G9iiurO+Kb++ZrndReylW08dmoOsgRAOS4ThBI6xy50atgSNBXCNHDjdqlPEfgYTbRvlHfj1YWJBnw7IDNNKWGDeh+yzTQxFak/1XzZBHUjY2TZln6mW7OXFh+4iXszXUfC2guKzfQHmFltyDsp79Fu5TronWMxL5XNAAZRoIf2a7bmt0L7VXtuyVJ3MDhYQD6jXBvPiFBT/YHO8E7tN49bBn6HpmvRVYb7WHmLOn1L2Jvpp0XK+AREffkV1X28a9hnvOWthi3fcx875tMfaZJXLG7g9ztOceLm3HBwM9+u6XxD7lGsCYtbt1KGN9tGMXRG9ijHqlxG+BDPaDvEXSZt8B6vY38omdhuHFiokl4T+10IdCJUD5qiJAn6Iffqu26mOMdfupw6T4qW8VkIOTUDRrThuNSVsamehHlUSBVLrIHh3O7Ffnep5U5v4MOfkXDcP2RHWU5DFKXLPYVVOra9Xp2BN6V4l8Z5BOzLKusTBBB7LHgvP86n43V/m+EOQNuxaAINoolJGVw7jtuEpNWpKqqOKV/v146ilai2zQg8BhVBjIwuWqzgeOAn2USVCQ9kLKi2CrXBsWbeoxbpLmyMgrXAQLdG33A0pzYz6F/6uJvy7mQsJtqMQYePVti3Xdwk+AHvy6uJ+i/+VjfPzrLxz6/I/4t/8B/uf/jL+R+zcb6hN2//bDw2M8gPuHu/ATdl/eVvzvPPgQjgXut6xRpDn5NuxIlUpUMG/USv8lmMRw7ra180C8xf07vR4eH+MjeLzBw6N6PIRfeRf3PLxs231s2LUtWyyFHrnAP0WLPPIWoW+ZnwQhEiUFWSXnYYIGiy4Uc81irRHydsxB5oI2+Znd4tIOennIS1xgNhami+ZYgqiX/xrYhXFRNjGfm9h6dLGsI7f8Z4BmZcxa/Rv0G7w6iB9g6tK5SSQg3+NsI9/gsbDpLvBcKNu20C4am2jLxCMixo8248B6OOSmfeZmfWaDH+Ahko2E6Bm0XIdX31+tD3hFQFRel2EDQyl4bV527ARVuy1XA5eaHfKQZUGHZOqbKxZtYr0tDV+Q96VHpy17RvYFkGdGpz5APz7pfQtpc6G+r4EW0AY/inZj1j/c9PTHM3555uXTF+RnHg6fn5/i6dspThO0vXDA+8KD6CtjcCsbCrzkCf++wFtZG/I2ZIMV/bp6iK3HQn/2jpnoDf2Sfd/4M2Az4lbG6qV+bPKXmqMZr42xDfuX6PDc1vtwPT48PIRr1r2jfrXn73+PX/7+b/H3f/tb/Nv/+h/xb//2P8H/YL/5W/zCvvOLv97jrwh9/CXq2zyscf9OjS8pvpj0dYM/OuJXJGrkgH6jlK5p+nyhLhvw/YJdmy/cvbM3rLFugBdUD6c2yhPOieMSPpXgSapiXehIeLfEnzil9njktcxYyp9LdPm5F9IW/Iy1fWEffqnDAw8RXmq+mD/mq+YMn7Ly2QqmLxnYENbIybiSWvk34et8inp4SLpIY/+41MGJPE/wPtWB4bnahh4QOpPIs/QO9rBnEzqlBpY7z2RVhVhRC/KH3Yk+zsMtGm0Q4huvg2GVxqXF7EFIJdoVMDAeYm26lC8u8+GEppEG/8TnmUvF5yhnlC9ahos1k9wCg1okpaSU6AYa6Fn7V0vaSZCQsvi1HDkNJDvRk7gv3V7P4SfGZ9bYC/uV0K/TPy0dy1rKHp14WPtGPAD2ROOimy/0CeJkXe6JxS2Ma/cCeZ3ZC82dz9h/1CLRJi6UcBVp+If5kWROp+OeedH1W7V/+K094R9i9td7OATycKjAYbIHyq/Y8MokjfFYAXsSLC8x92NjyRdU96FX1ztAuM+4aoRPIxJ/Go9969iDfSs2F5byg77o0twgE4sU1siROBLzXvrsOWUfJDxY8Nnl/PLMofOZpnORwyL0W9/luq43/Lqx/jbWegOZCDE15FCecUIR3fe2Vuz2yyv8LzteMPW11u4FX4kiKoehY/n/tWirHTktM5K57yu2b87tGit7jdj4oE3kthR5+QXdbbvnkNznqQJ0VafNvrIJu/qCbyvfIpct+oTyOm25vInhZJ0EyFSxThHdmqAMr7Sd/jBHowbeJmLiaNBeK6/MCsAHeMnFgY9ot05gktFPodYM3XTNaxUraiyhkxmwpC6pLrVaGyrdgLYoQPyvEuqiJfq81gGtB9bPdYhyrri5oNl7XZBy+GzBD4kP1YMifBiBQa6rCV9eL6zRWh/EhHntDUUnd8e8VVK/NmxbmKeKDeOSe6z7qJQX9xP366fnOAkOcZ85EKoDJl+Yuf+XfPQfeRnq0B1JDkzISX1FOUBmklHgeiFeL8XrhX3M2J5wPt/xZFzLhJPQ+4NHS+pvgGh4B6CZebMu4Mf+XRuFct9BT0l1APakMR5Gwzc56mpBJ81Vv+Ytav1PX7YsdkRf5SXeku3A96PxPthjI/4nal3Rr8zaH3KXO9jJYagLY6Z5xAXx7bPrwJn7JvNO2yC+XuF0rVSJluJvvmBPuwFt6LEQH+5ppRd6Dp0WRjfdTD7VUaGqHjpVfLzz9WhDvxk/GjGGcd3lG5vImnK32md6lE/QiSlwhgeSYTfJbhXDrGsrNAn10VCqcrGhsrrcUDCgauo5iEpvfFofGnPvva4zaYR0grEIr7XF+nVfXfoW+nHBjoE+6tL9X+G8oD10Sy7xBswNzQh1zZBVwhYSk0ANvSwTfOpfbTf+HmN3fakk/AeGPK5xoPqp9RvYBoX+RthI+IgpR5SyQdXJkeveMsCat+5+4v4F6p7KvuOecOa+fq694cJeyc4O7SuAKcFGfUjary1Qo7QYeiRZsqdcxv719C38oOOZ50/v3fItIKP2IJSVtcwYCS/tW6ITgx1bba+51g4Inf9X9PR5y4NDv33uc9jUP33RWL3Z7uhbj4KTBdPUyeQLWrdMY1kZAwi47GB9MG1sWdTL8EGxX3HoXvpRpiHVTiGRUTKVaz2y/lW/wYED2DEQ90r2AsiVTHs5qMr6XWL7HFmMcFb5mpy6XMkQR70B5CS2syG6eWx9DT/9veMlbOLhjgOTD/fhoc/9utYLkbRupEPvjA7DKi/y6tD0uPehZOPTShbUxgONY+/hJd+HBw9iHuORT/h9cKl+6GpOVh5yBYcz9w8fwj98Ko0PvXd3W2zrfWy9x7L0KB0auaCuXhPy6tsW67pFZ3F3xkwk5Ymhey8nlQ3eEFO/5GgLMvyGs7iONssFWuy9AuKZnApAIjS4kqpr5lWZF/lablxuQXUmxpHg5TwD7pdMP7FAedJUvo/HjgBZWCJTJPlAp94P3+ijZfeTZWD/BGth+HCJhTEL/lzwoej05e6v7/Ke8ARzbrYevbDFCg/nZuA+nK+JvqzhPOYydA3cg7n14FwLm8V9YrM48dBT31arh6AzvsFD6IKRNSVVbPD4M8gY3kUcNz+wualRpIFEgTU4CrfXMT6jISeAN8GFfEH/yi0D2xOlClN2NtgKskooBHO3FAyqFnaYEsFQ8ozyy9JjcQ7WlTWx1bpd7+7jDjwI1yyHtPeCdXfv2plYt1jWlfECPujpWvKBJxGPkHJh3O581b6rQ3vPjHoggs/Kmrxjvd75qfDDQ1RO3TWrTivyjLWNOd8ob9BvjNs25INt6zXfvW9hPAlvoq7R3ukr0JfL0e/fjCk+99jOIe5KvpoXvzW2Du/eYxFJrmG3NlB2HhrzkM5BC2zOK/CJMdj7Ao8d6wLfLWybSOgS3oyEQaXhpBxZS3uAORgUo65uG/xX9in974h5I/OGNfAcz8T5uXCql0tvju770ouSD29z64LqbstCfkUwd/YbX5cXbvKivqHyxEuQGDJ8ka8Xfghde46Z2E3bqwSrqwKiccezcMGrEX3prPc1+j6vC3PR8FfLZJkkeiU8GiDBhgSnsZ/Zk3KBNnOJdC9JWrJH+bxRouynDQAAEABJREFUFgwNic1vYNNAO7p5PtgpWuW594z7Ob7ggebEC+CJ3AcR2yVMLiVfeya2HiuxJt7sV+rU0LHyjOGDHhu09/XtnZUHxB7+ZCb3Tn00+us+6H2T9ev91nuvecE1499q2tfNxjpSdqFvYX3Bv8rLRD5Kwz6iciwlxjtQpnQLneZ9G7IdJ+wXscdJ/PCHOZ7tO/+ubOapJQ324ewz+3S9/PIwfiaOjI/yqRMNC5rY4mjlRnbxYW8eElumU9r34CZAjDjmBrZAT1b8at0g+4V5vBRPnon2ftUTDV2X3qL3jL7gH9Dp0HZqQbEQONCy7sB9YR71oxHqQLyW/kPGhZf8OgDzgRkf0KtaNaLK6uHzGq0la8lYlg7W2IiRjT2swH52D2pes9d6aeRLH3Nd+x977XbgPqqN2NmMlcIW0i8d/hNrj0Z5IuE5kMjoUTplIxdLdPYnkbkQt0tkYMU+Pz5oj/lh7egDDibKfl4anPcq2yYcQ37GfsfISL/KL6y0ulpCQo68UTzS8LX3Qj3PRFePPAYxVTou6lH+JcBoMilPWH4D+Bvz99wf68MDPsx8eHyMeu7Er33boq9bJD5omTX1zDIheOGQHGgTcD821o27YTf7X4oM+fdt5j3WbY2+9ejMQV+XkHcSh3Hz81r6j4aGg1rNR0YSq/UMQd6SDpK2S1PU1CGt4qVin3cF9CPUqq0u0kyURdV6XPAyZRzJIMgoe0V2o3iTbL2pwmmM8SVw4sJasEzEQDr6YUv5XyTISBB4BfsaoiEQEtqXGF3AB+WPZm8GVQptz5Py22R/wiCJZYmKog0aJB2q2Z4Ql7+Z+/4OY84yqj/Jo0bAyJwMZiT4cUV/QpJw5aVYf7AvvbIOjrVD/3W6GW+S54FA1bYjccEArdWmbutCnKLj1rdYyAeS9ZpFEzc/M35RrnTyeYOAHuW5NtHJ9onZLxvUMgsi95DV1y0KyC6/QZS5qOJAjRiXC86YMYG40RhJ3gLjwvmsKk3Fi/2xv9kf19i2lXXkGkIL5CRzGgxiCNeQDfyskWnozBQ4QfuFtXFGH/MX5qXAc9bL6YmDiVP9Cu4LNPYfYF2N9f5Sz2K368w9xnkVr8iZvqaoBjuIiZHQgJVBGeebqNSI0V5BQd3+atmH37TL1/U6wHBpxSQlHzQU5GGFoj4u1DwlPsNXzdzOHWRwdFSVjjLbasUFvLS37N99qBHD7n3Im6wFggKRZgW7i8fOy7HFe8bf3i7fggNQNZnhhNHSO/yW4ltmQ496qDo8MnifGXrZ9+tzuD+nAw/AKCuICKadscxbCVPaDusIUJBBXNA9tNk1UL0Uzcm+S6MdjtVjXigdEmOwpcp000GiUCbxos9YHYO8S/CJluUdWEgyWARDjiQH+AagmLVQGr2NFmWR05baz+Lt2xa+tD3w8uYn8eKOG6HflvEFz74VutoAaxyscgC1d/0jPFzY+labwgr9SnmF9x0PNPJ8eOTwR3w0f4h60FUOBz7231um/+PHv8THj38Ff6lvBdxzcKQefYM3fBOhifj3abZlJH7BW2y8Zxb4RVAegUGQ3JQhrMBxSqv8nql1GJPgiu+oy59sT8wP+uyVPaNtL5kxdeyllx22yAcujOvphvYWyY1eGw+Bkx1KZGuRbQdzQSWSPOFVYBCcEZJgT45HibK/DN3bZ0afto9+3EH7PoRmSzx+SUN7vEGj9h403aZDjYZmdKBnjTAHKE/K6kvsoEI5g6fSyptFSraLGgIb09DMEuOhqz4uCaQVlm9hW0GeDGUY1z0dlaOwd1wl7Q0ja2RA6kNGzd0StVYsTyRUZV9Dsghyxs+ECNJwPm1XdyOg9ifGsF698ffNB0rAAesK7lm34u6BgyAOY2od0+aa8X96Wnm5uGIbN1F49G7cZcx4S/VDFuKvSaVKGR9s0RkabXNdK9N1+8iafXjkcPcG967lHe4ld+hV+qDXyoO3B0R9va7nmhPkeBP1G0zn56d4/vYU/lF4/xju169fw281ebMmKFlLxKSxrH51c9xVbuiIZ9Oql0z2pYke2WwcY93Lo36KSZX+9cWxiYcykrlI9yP2tr5tUeVl8PfBJZEbkqNjrSseKF7Zd154CLSunAZBwqezT/ZtC8et21q544XWwKLuA94kx8vGuKF5U5PXFd4HhPYIpQyozijN69t+A0/+F/Q88/IsLA/e+5g0x/amVlYyvNrK1KGmsqkRIx2of8udYtzOmDfkFrENlCE3SVWkXEY8NnysnMZllpOycMSE+zllH0aIAzkKWvZkTTB0bzmURoWy2fupL+7zBZY6rKL2oJbRuecshS0W5mqUl9jWhb4NmIt2U7YODfQbMeL6qwMs7YOn5Q7PrV7Yx0v8PWvknvUh7sjFuo/dWMMb68X4uGeM2NYRK924yyXkWTpnkg1k9mis84W8085DUBQP+Ne3eVmLg9cWw64xrkXG+x963jQtiX3oVHrAPxnDbNTD1pl77vi24YmHsJcB4v90fuZTv2/x9PVb+LfDCl+/jDpr3HUu7PdXdOqbSDycO861/ypfHsZ9aBQEHamkVmyNB/fL/s2kMw/rJx7on0Jez35gwL5SB0TGYFmDnY0Cc4LT3FoYAz9iwbVW2D908IMHv21xPZh95vD0OZ7pl+7C2n7VxucT9jyF37DyV4z8o/XCv2v4++ffw/8A48vvn+PLPz8XzdPTV/QT6snYJ3UW1L8C+k9PT1Hf5HzGf9jxgk8mTrZh1wm5Ay/YfMLn58LJw02/BVr98IHe/wClfo1obz9zGPzsrz69nPiE9gW7AOPO+Fqf2qf//Jb4c9GesPsZOvR5AfjAbxO+OD+sJf1R33qwzHryU9haay5FQGITvrCvsfMwF+4zOt+89jUPDwXjHWs8XdDl7P7kWt9xdq+i7SKPooXnPnclT9k3IEhKrpuLa+v+54fwXiU21sTG/ivqcM6YZs0Q1gSIer6i4gvxfcZHE8hj3s/MOxRFV0O47y+su23tsbFGlnWJhT2+wHpdliTcAIdAhl4NJJJRLpRXPLg0+hfy3jO8dyXlhXIDlguNPtqVf2tz2Vo8iyUiWmQK6knVhB/HJLxiW22IRdORK5I1nvAecECj33wA1yIGH+D/M/NwNmaMI3LX2QH6LgfQdATAYOI1p04UrDcvtiXyduCznDh0ahCKwfOCHt7XRcUGMWM5Y/+H/TCctTd5tds/7vAKfwM5BH0HoE1BW/VNneDK5HoNebboVHOA1pSuZZQtmTH83OL9j3qPtgu3owGsZJ5GK6wo4C9SUElgXpk98LYtyVtmybfPOt2B2pVdL8XoWr0pTV2IkKO1wawdtcBUWnLkccOcKSkqebxaKVQTYwJkgRKNo5zGXV/wDWDt9HWLjfrStzrgWrBHO8jGMEYGss0miMqKfkPtAIUSz+XsuiU+xt53qv3sxL5aH7qxj13oF0XH+r7c4Ez5DA/7L/C4VGyPNXRhTRmHrmVIhjrKrRKFsWjQjTIEpad5jWOGaeZayQtdNefFk4p57ZF72c4rD0Yc42mVRnn4puO/wtajLzs6/qY99bewnvQ12g+gOGWnFBXZLs7h3n7BB9p/prGiU1kTDBnpJmLQIYCy7x/u2Hc/xL0ffG1rrMsaPpvUmpCIwbWX6aXveEbFckffVVsYv71HX2Ojr9rh3SkjWq6oCsNXUI40d3nVBL6MrzUx+fYLRhwp4UDa63p5Ym+CoGVWgCb5lTb42ScDg5girtTreq7rrEEY2p9swOnmsiyhUzTAryXWTaAxOWyErJqihYEsa+jtRe2qb2+81ed9GY5Q0eqgHcZNjS8f0X15jYuTvS8MJ/8AY0gQzQSvMmTkLTPqptp7LH2LLrghrgRfB0unnaCUZmMy74F5gfYGluxyLMTxo+dG5a182tCVaMUEaLThFrSOhaPrXqntgQoNI6l7He4t3wwzaKAwEgQ3EmmjYaTbcrVc6oG04m3nzBRWEDcWXNmu/ZSrntiJv0pujVdHXsCxPG1/hxkHNFcRsn3UyLC+pF6I8/IHNpYuM6e95hV/jY3sJW43tfO+wflw55oQ+m5wn1f8V+PRFbcc/I2VkjN8bLvjC6wz68o611h4lKa4GbbGujHvhnEs5o2Ng03jgQ3kgQOGex7ajJ9M1skNOuuns34mkvIV8GeOSEghoS/XSHY4fUiBRK8VMp2atAwarrRbT3NB/GbxRwd4QPH/MyGMtKszXIxfvJG8xc5ewoJ+w7+U9ecr/qZWE0HTTmw26CyVm+0U1fDjy9FtQUCGiuWNxPaWWXG8kL9Hy9HXknwRPVzHrVGesA+eJtmPOLzwgH0Jv8JpzL3wwuKD5Qs3Z2NF27SzaIndGutgC6Jxgb/xI1AwsnWQkcij94eJ3rft8pygp4nd+NaTG8x6Ra3fJUYsZiiXa7mZJ2TmEpt4WXF91fzIF14NPm1j7+OGtaxbLMSSPIx5eejoWr/M6bAZPpTP3HxFPQj44sNmXTdM+sov8h/S0fpdagHb/A4EDH4/F/w2Q/E2/sTuZ91XPmyMb/AVZI5FNKVX+JJJSPZKo6h5ZL27lxRoL3vQETegUEbm7r++UaYVG0hwGWmU8QYFrryI4Qts92Xz2Zc+XkKNk+LPnjXz4Y9XJBn/8GI8V9IoTD2KJ1R0HCmxw/Ha8IrPBy5MKfFZext7Jf6R5hYHg73QMAcL99pNhh/0HQFC49Bn15L6TMhDL3WwxeeBA+gX0SLtOKCk0TLk0mGVij3U8G8PY6xv5FuOMrxyhwxbJksHxP4Dj8zG2ImIitFGPyj/YU99BZsXQOfiwpyXf2mf8/HMQYT/c9+3p28cgPwRz+TPfPr6zPq+ggNg6KSd4yqv57RLWNbfr/jFVL7BfVOWa8G4OE+eHKB44OEDvjLskxbNI7GTVLlzUQcOzPWI2Zf6lUzlnZ8po5OHLMXLMna+FHx2HLFwxuavT39wwPVf8eXzP+Mzhz6fRP0h+9/rP8D43f8E4/NnaL4U6j+m+PoHn0APPFH2IOwrh2P+b4df/oCO8lNh/7tNHph94eCocuTRV/SM9cDrSZtv+/Y/2P/1y+8lcx6+1SGV/AtPoTz/mP9XDumetAN+X+nzD/1/kR9laZ7+gNZDevDMAZQH98/44gxGDJxZJxOXKruv+PJw7O0eCOKvE2OGX0/1d6i+yttfS0Tn0u/3L/H5y2d8+QWfcni2t2tD9VtHL/30xXE/QP0vZtWO3tB/xv+//ePXuMU/qB/4RN+vn+L3T0PeV/xQfuV+5KHbi3pj94iFJw7xBozrb9NvjHEex/wyVxzmjQM/aP2VS/wpz+f917nkqx8K5ycO8E68k5zZHgjudL2JjPrWbstgOdIQ44eNw5gWo4ExFIxtspi5ZddOPVNAIv1bSIEwstsxVN0WzAADubpeKvP+wBp33V1YO947ao2xP9/ydq2WXOnHwDdX5SWXiXBvw8j8U8SNXTgAviVPuRwgqgdqDRnyxWynG8AAABAASURBVIKEJ6MClgfCPhrSfsotE6q3oIuU34EG2DWygeJFLXnmqHmCV2anWTC+gWprsXDPa5m1z2bJb0PX/Xp5d29xH7rUHvhKTEjEPJCch8qGg+0YgJ17dEd+7fcLOrQMy4ncetbgmcOy95RqbxmOQanwp/yJE5Xt2q7YdO8j9i3bPmimThHpwAPcGRg/aaBylugdGlOo5BgR0Wp8op+w1jIjBHxqlskHP4bKpqEzo6CigVRE5nTybMTmQ4Uy17cJ3arB/ckCuRnjpa7eGk8jbSh+E772CvokxvdmqEaDxKrcSm0vqq+W5Vf0pRe6f5Hy+z75O9ff99jygwGoMcbQhwIp9K+xJqqMVraLqjdUS1R+h8hQCmaSYffkjcEk4pGZJV5DHI6C9E1qYcz5odP9uoWo517KtifrAcE1Qr1lNfYUrK4KrQqDotUz9xYbYzdiuJOvfDi28vzYty3M172905Y+JKAzQ2FW16Gw/K6gDeUNLiyCEEOL1kuLwI+WUGP4wYptgN7SHT/uc5w7OVJRfg+tY9x1IY9+WSGwxtRE8XLQYdZxSoGX2pxw8sAY4xWNygjKFLnuqVWegytlFOV6S2JZK7X5zObiIn+Ll/DF6+ym6oM2+Yl8YrZL88KDt3nxgdelHpKxnPyVMa6l6YCrTqwpdK9+eNeEQ3jktNnnQ8UZP56h9SGiNndcx3TpNqwio/9CvzaF/hHV84PLcMXRgZaoxvyrd2AztcGnrkVXvIv/tQ2p1TdcrEJWR3/5FT5D1GiT/hUeE9pV0EeCvoq9OY7BxsPgD2/qVd6LZJXkLqpyXDw4GmGbLO4oHJ0U0JdBJMpcSYilTLK8V1Qpyrf4hUp1QXJNLaZO2uewg6YKeMJcHkxY+bFy/C3xATiWfVyI/WQNpIvYNUC+gdowWNDLtsay9Vh6L6taJutuB8q03Mvk+m9ANRtCACIolGTI7SDLkI6CqcpFdr3s7ZATW1nI6NlDXRkQ/19+iq3aUyBdh+Jj/YjXKhSsfgc014+1Hoib81x75GdeVqpuLFN3TV6gOQAzxw7+XPe5YSWiAzHB3IwyVVJ1V/7KYeYO+J5EPQyc6kXpxIP8eCE68/AqTiPn5dw1/BasOPRQmrbCHvc1kOGD07Jkza3z25nvlhn+nJF50S7Glg3kc7z9glksPsmYwp/um1A3qEFNA/S0lM+NzAL8K8ffrln7JaiXGPa0F2x7wbezL4mJupmh/3ig6jVkXnyoU1+2OJ5L8AH7m/yEbZPOHM2GHRV1thB3lBM938C20b1f0bgmrS6yrvbhQa7tCh/2El0rN47hrZQagM0XARvcMJq4SqJugw5eyKf5bWLAmJ8X5KNPzduZbQSOGMpWcNAnPkuYtsxYWtY6RmSMnxEho+zV8XgQ/vr8lReOV17GXoTzAXz5qHuEcvDv0INxjOEqE6wi24UMPlRIo0PLEt83iKIOHIy7W1zexeAbGbfGTd/oJrlhzqB95eXuMmIAvaYOs884eQ+HJz7KXCgO3YK1Chd8rPL4ZTcgw3+QkXtFED1YjyxVSXgMXtDZ0MhbUWJ3AnxAu/vawj78HkHfuEefOTR8Zp2fCvXswJzU30FRImVtGpqp48Ar7bbJx/jrFYPIbOggyDCV69D5An0dzrw8c/iHTA4PlHViz9H+xjJz3fXew3UnP41gNHvTcx00/TEPSTgsGIclXziEEh6qfKmX+BMv3tcXG+IVf5XsoCyoq7d8zVHwTer46p4PKe4f+ITzAx9Y3N3Fuq7R1446OA1qPeB8G6dlE7F7wQ7t8SDF3Hbp6jmHGJb22W9XnE4hzXPt8ZSt+80d9iFpLi8vxILAR+h6IRb1/wF4FU3lWOEaMSaBMaJNg/Y1Lh5aC2hea487czB/Gf73BbtAnf5abyWPeik+cpqMAnQiUmnXbvmf6TjLm33hjP3q7oGdh3QnDgX9FtjXP/6IL3/8V3z5L/AZfPlnfJn/A2Tl7+vSXPEVmgIHMV+Ahzhf/V8mPZj79df49J//Gb/e4t//PX4Vs41DoE+fP3Hw9Bm5X+obqeNbUE/sCaf9WwPfyAc8/KnDMw7mjK86nOKg6TOHV/7vtv6PtZVTH4dXg69jPEh6mod2HgzVt7+e4X0OfVMOZEHke1Q84Wu87NxR3dOItb1S2YgFJpp5cA48kKs1TCwoo2Kt9rUXxL0WauB+cZ3tRW+XYMpoFdveQzr6uaYn3Zs8Ry1rv2+M+R4B10HlVR2wqvS1/j20iciqDkKqclmkpboM31zcPyCYNsBSiitoKEpo6nkc+hficuJC/JfP6L/N37s9p/CSnaFP3gD/aH9LCG7Q0vpQBxH4vhTCeJJFG5k616jytfnC2sZDNjFQIlqlo2ZKeKLB0MHygRbJHEgjLF+x0McoaW8n8vUSxopxImqdcsBu2fZbnW6HyX9CGnUWs025B33GKCK7ZdZzQJLfqMowZwmrsR0nlftpDH2s6y0LvFF95tZvgRiq9OhPSkV4k9OjIwG+p936LWiqvsq52Ed2TdXQonRHqcSA1I4D006HJBdBdiTrAwyBjx1ZOdfQ1rf8nLMWWXLMEwFQLqABhwtiQ9UmbBLNi0AYI3c+skjKO+/OB3QL99YNLGvdY1N67ndkY97gUbyV8x3w5Zwz+3Za53DeE4yLihHuJ7ZNzPg6M97fEjie9+b6lJ+oNSpj4sNM2A5wTVRAtdQocExMYOREY0gbxkBnRxlJa4JgTGX7ZRpbRhBFpbx9dFxVgCfScx9bbJHQaZtIykmbUKYsCgqd2PulOeBDXG/hS3JBPmKXVZsdupReOKHyYvwnF2npws8sdiZsLhDaBsu0NIqUGhgpB/0uQ3/gDjK8ALOSSx8NbFa7kMEKIXCwafYzicz/0f5K+xgPL25UBoO8GXWTYAYP2w0i89RfSTuJYrzBPtLuo502t5ZCydR4a6pCTpulAYh58PZ6hfTX2qBDKdLRCo9hi/x4oCSALzvO3HAuExqwD/qR+rbZPVhzha++PZC0FaDEyNxRtjqw8F7fQVvxB33lNwPguLNnHpjTuQMyqrgFUeGwqtBIihpO45BPTzWSO16GFOc8DZoFsaKRN3oFmQkbXwX+qpwXvVfioW7QtI+Dh1O8eCDBQ+UJ+PV1Nwx9PpSX0RVDBa6Mv6DTmYef8/4g/kz+zKd9PpxemJeaT9aWNjHiYHJxLPNlfjR+V7ja4dgrmAPkwqJGJMwFxlPPHbsb95qtFEudymHBomI6iCkWjuvjAIJIaDfIZ7nGebHBfOK2flMeMp13CFFWWweIYXyjf+oBibV7LrzwgCwulV/KxhemAB338VRQCiHUVXDIwFZ8nHVT8UYz4DcD/YroYdduZy1B7UetmYwj3Ei14cYBrsfejwT6vNK6x6YN5XcLBW39HtXFxfi7EF++iBkvF+JGG+na5fRYuGH6CV+6P5ccewcGLb6Ax4U4G7E7/DModt0WtGqA3EPGLp8l6+ZbL7kba2URGQiOwHBIyEe64KAhCyfpapqhxC9Q4ueubiK5uXPIttavHG3Ri29RMoKEv42xMefUTXQnPG4R1BHD1GIbsr0pOL1MtCPUDhLsaTtoMRG8NUa/erBmXgPq0ri2SHgnxmX2OiA0HhbqC/WFl/7C0mMBfevR8ZMPSmxLjP8+2TcOHnpsfS04zrYak2hN3DpyyE10+O8hioFWOVqPBGMbOvWQv/zskcL5uYVto+/7a5YPGryiELsc18+kRsPqywxyauT2qYXrZ5bND0gjAvrGuEJG+aj9OIcKscwzE/yKn0ZsjDqeK9bUKk/vRZRKBPltUkbv+AWFcwdqxBwzeHAlBs/sNb6cnS7PvBT7cjxyggf6DD8Q2NYlekfn4oU3GeM+/vXbH/F1HiZwMPAFeBhwC7+58VwvNYPvmXvM8ZKM/KgfdNnzyvACopCPRzBwW7d4eHyIj/Wr7h/jsfIP4bdW7/17Tnc9FvRrOejlpgwPzM7cz+ogRVmNfoiymA9J2ll+pt8xzqfjq1d+LSON+4qTJKZ7fco6/55UffJ6fx/34oEc+E1a8fjwUHrXrwZ+eAzz+ltyH+6j+ssO7Hl8jA/igRzcMe7u/iHqVxb9BBbUfPbrnOqczGSLAui30CfNiq868FeC79BFXg/wfHh8RJef8N3PBz7+8jM+9c8D0PZIn/hIm/8rrWXwcccjuXggL3AY9wDud9j2yNjHnxkPHn+C34cP8eGnn/b/ufYuPnBwdwfu1xUfDqzbyt64xrrdj0+YN+eyYx5oIvafC4eh4kz+zDMJOOLqPA7QOMisZxcPMu0D45tA3zj0eY7n529xfn5i7AkeL2ylrGDW2oV4U4h5xYJtxKmxYfufwT2m+qSv+IGDZeCaet3zOniEn3nFf5Wl3eWz1uXD3dEdnh0osd+WIM9gksM1bQujzN4gic3Z0FjoE0HZdsIkpBHWWcFk3L+Qpg3vQedIqDf3ndGAXqMQlzpoRGN1x87SC5Y1RBoK815Z/KE/e9jKYeozB6ziTPnMfX7iQnlg8K1x6giyvIJl2Kodtwj6FBnYW7aaj4Y31xydkuGPvavtubprR0H5L9yeseCoS4A3qMO+eOwjyQYTu0pnfGJOR6USmwsyAc8GneeY0qVl9XsxVgzDC0wsm7sX2Wa/yMP2hNcVs8/8QPlffYX2XIj5MzadKx8fsp05yH9hTYD9sPvYKw9G6NiOyptC4ojEuA6S/dfnKZ8h6jlhYR0vGQv70kJe8dvkxaiG+w5kvOmTZ9APKVdqXC1rO+0NhPJsc95trzIX2qGW4k8BFX1yabKBfzJkIBmfxa/Rl2+BrNE32hnI9nDZp4fYIEZdV7gd/pYqG5ccWcBDWM2SldxXvbdue265wbqFdBTITXA1fYfRcEF2abDHjmWUYyAl2ph0ErpSrrgirxhzz6JsrJ6NWZ6da426TgX1sR7ZKxXFGpZ2IvFQ4K9Cy2SfyijDMDQnMqqNCwoFrZVF1Rkz6Pc2DAkUERqlsphQyr/urp6Ulct7LzTKjWB7A/jbXiTzgiHlHAxnadBaDeQkeCyMWfpK4E50VKWDdm2CiuFog57TEVO1ZMZSOnGUW42vhwgWQl+WqIOl7mQD6n3r0Zc1NtC5Ia7bFn2DDvob7RT9FnQyrdc26tcKLkaHo469aF3VlmiayEzkI2ddlEcdPUaZ9j6QbFjJJDOEsQqY34CBBy1ZoAxBip7RHStv8tWXIFBt1NN+6W5wVbPF2x/rglYF7RlDNe570G8asUPk3MxR3bDwgTH1xmcOANVGP5NL0lPgdvxeppOwgRparoy8TVddVfcABXV+g2PY8OlR3QsMubpllmykLJ+olaQ8AAt1IaMXBsyX/UmeEC87LBcgkbb8xJpz8Z9Z7AOn8EVcnD144MZQvw7Cw5UPL2cOi9wU3OLkAasgwCsbFzShA/fgKm46POzMTzZG/hQnP12tmz1zxKCLtmDb1IemGgubsbTQv9q4HG2U3yf0USM2AAAQAElEQVTXY+k8RqEXFPggBDIQUf5JyiH2dsvVt8up5qJkPGnYQsGkyiAF9RpHHtIzfvg3rVVrKOfSiJm9agZdCPusQz35ZJU7V2EtKH+PGraPl0oMnpPTjciK3TGiepHdJ1z7ovacLdx3CqzVY83ikCwMHmqD+ezLRIETUs1wJgV0gV4J/1K8+t5dpCuaRkdVjtxxgoYjvToBzimyWJVH+20hS+5oufDS5zp3CBpWY6lTNC2SikAFVM2qS5TVb91ai6m/4geQjg6jDE1CAgZdgw9tVUnuhRGtZyxLJ+/hoUome3pG/cAG9bjqSEsUGRFBP+rBKwdsqBG77CpDTKou6CEkDfpqg2boyBjWtetVHL6gfwxzTGMscL4R7APcLTr31G6fe3jpn4z+PqVjwaDl3rHtqLHafTuuDZn5f8sdN2mmTHYJjOPZBR9nLOi1ICN3XrH/1Pzv5WCiR/8C/Vu0zOKDlJ26JoQZ2atk497d49YvPrTm7mwf1JWnj0fO5JAYGpJkQnkAPkc56QcSQYwJ4Tf1OjGzsR7vOVR44DDgoQ4PHuvQ4OHuMe7vHgbouwfV//jIi/3HggcNGy/UG+Pv9z9m7EHFxkHCtm5heaV8d3/HIcNd+L/yiXW7q7rt+hSVKmS0tfRBbh0mPPwUHgY88nL/8OGneOBF/94Xe7Dxcr/0O/xMzBM72l58vDTMbRn6URv71qNDc4vMZOzCnLQDyrdd9CXDsQtzviJr5XmpL2uYC/v+FKm8JXJZwl+FztaJQ/UBlG27jt2iLwA5PZdav7WG1XeDDzK7sm+wUl7x+x2Hvnf6vsBccZjjXBa2DV3v4462h4d9Tpk7D7ica+fznr77h7u4Z362+zUW5BWIiyYSfUFLcv2RPZJ8oU84xvncig/yjZHHD8wZ8pD1+PiRg5+PFSsfP46/C6nsB/R5FNA8PBJP0D1+nHSMsV7t9t3gwyh/hPaXv/89fvnrL+Bv8cvf/xZ//eWX+MvEx19Kh+IJr4fHRw6lwAMHZdoriLE77BYrh3urc4zPjYGWxA+I2x/qpLC/fABty+TedOHl9rkwD4VOxzPMMx+i2HeKE4cR42+W0MazzplnE9te3DfZBeTNNj5WaLuMnP2HBxRusD7rnGOsf3IORl3/1cfYyqE98YHE07enECdzDqGenr+G38rycPTZX1d7egr1OJ94PoL+gnzHFz/tdcODV7XdfEvswvPVGfrx7PaCvdhEXZm37bNffo45UDqru7a8gzYoe6Lhf9ZJ4l8SFTp0EJVqaxlJmcvoiwbB24QEnjjdVihhT/kO28w9fBCWC8p3HwXs+tRewc6v5O7l4mgZnmaAIVxvE33vGkvXIpEZ/ehhtXyEbmdeeM/1nEofda52M+8jG1dtRC+escoq6YB9Po+at0z2soyFQGpJmShKN/u4+UE3+Tvmwvh65tnbpGqMaXkd6/hbSDMhj1GWAVzhN+5Nr8Q9wKaKh4p91gHr4sRz/Qt4BcZYGZn7NA5mx5XmwKBwnksH9sgl2SPJe2GLdV1i7eTbFp28o3se6AydSMoZ9ovERwX4JT4qEEfJWAjj+sO4a+W/XyrlJ3nDhgbbHTdy6MHEHJAc+epAS9HbpJ8LvCddRPnZWHjBhdPvl/L58L/tL/WN/wvr23mWT+MiyEiJTmS3yWmsOgVjVOwrgRb2jXN8Y/8Q9W1K9pdn+J/VCVppHA5nouiWPT30oyzTjb6Uh060O6CwjyJL50MfTRikxr2wXI9OOoGBsigcFxpJRUP+Jt04952G6AYDeFIYStZAuQzQW+1Vg670mDlOsn2ONcfM4nBcMIwZvXrF+tFJwbr6USzdzAtKHrgcG1B1jIvjLJGX43ReIRGXsWQvGOw+YIyFs4T50vc+6RHKiCgF4UWV8tukTbe47a12/GGOO46uBq+WWToob2ORFtYeW1+jsRBbInlHvPlhsHWy3Pu9+YqlobtYyG+wLWv4cGJ/axkLkD4dr1HwiuOnZm3UaJ80lUsvGIN2b65Uxpj9WjcRg3rHmY2vFuLtxo5TLviHjOTiRTb1eoncxxUfXyrBef/UYvB5IfbG3+go3Upu4wrQu/QxZ8HEG0BS7eQ7ESZRasQGbVbIjC6UQgazR0U9J3jqgAJdj9hL6pBydVMiM9zJRnRKSeWHyZFidCY63GDJ8KWkHrCaVAI56BP8VIa/Rmtj7BId/ZP46X0Zc04cJG10RqElI0eq8dpgYcfQmH74lhHmVL9L8ExQPO2ULXW0twYaPkUkJZq5th1kJuWZv0FSy8jmuGQ8YDBplBvtgDtD0VEb7QzLN3Pc6BdklUYZMqiyMMZW536hF0GJcAFj2mmrwttcDnTSY7slQZlkqUzjYiyU+yjXmOK9RCZwfjrrdAXkG+t+2dF6x8SByA5LGU9QfZ/sihz/kgpyAiu/g+0gpYHaFFxaMladqq+h34C6ixduZn77bNhDNGPPVCEZY7llmrFk6HTtUqqGm4skkz6pIPXolTeRPUKuYpJ1B4/xzYAzS+4MLbxpYyhqtxs4Uoz+eR9y73jlIdu63GBQSZVdU+WianGsdrEHUR+08kIEwpL9uTNfA1vUhwjlr2Gzo3fFq7hfGAyzEoKuFifmMHxffsiM7C06iomcOWPzoB2Drd823ZZ9CB5Ub6+OmS3p6ems/Iu8wbihX/uOBj8xB0GfybxlHlTDa3jAwLF175KfVemvGC3fXRmT8BSBL/I7QHCrmPGGvLk/U0QBpUCnkvAKkDcYvfSTSn719UjWXufFd+OQxsMeX87veZn/fyl7F+3GjSRdN1ZkApCsVtvunjl7zfs/3uzptrtclkiCWOf7IgGSUpXds1X4kbfIuGXkBSClenn5IfzWyxP5KvNy54UH5pd6gH6Nv/JQ/Vceqp95iF9oqxc9y8zLhjlmXu4UeLiewTOol0TIKFrp4fVcLy2eo7Nmlw0ops4dfWbanuD/ihwf9n/8iZcD5C0LXyAMvMQTOj0hQz5lZ0tiq0fHtplYXuYl1M90UQfqph09oduRU2feRR1yz/WA7jx0hJP1qeGrKTo8O30XAa/nsuUZX/li4cBraOfS51hm+CN/FthUPvZbOa8v9HkdLyV4YfKCv5+ff4hFO5Y5+kI/7NCe+NMfdLM90/sOdjUcauRWYBi/lKvRVJMo2GOgIaYRMgmmAfdUeHpuaq2H60dartiUbgfxlt/UNfjVRSuCuBLUddAy/3NHr7WmxeCjfPK0WZ/okSU36Q5kXeUG76w+HVppHP+u7yZ8h/+WPa8NthUNskyFdVNfYlnAtMREOs1LzPMcM32n3mMhXynleRr1vZMC+4uGjlPplNHyDhQeTjCD3zfW5gvplbOhMH/MYYdIneyAi7CtOnFzsFihmfO8aWLZJSbhQYahHeNsXwipuhK756iXPL7oEW/v9euTZ172+PeLfCl04qFNrOs5ttM5Vh7K3XeClz0lA4ZIHHdkbegtVtL6YA56+3wfa31Dypc+RWufA75AqnPtToM85QrlYlDZjQsZ14yscW24hLHGKbkjSIM206MuEw9Yzx5STOjGYHjRn5d0NO8uLFFHvsZAS6nwhRCa4Uesx+0bD5t4mDL7pHnGrWzigdczwpVzwoZtEMDTPtLREV7agsj9UhnVQEmzLUtFt/2dIGDA2gMP+m74qGBe3WoMaEO+9aXDvj4def298axxhdYzgHFVvBFpmuzf9dI5e0wzqNheYiJtCVFd3PAfVqgO6mGLncFW9mMVVYjQZAAlhSGLvjsfyLkgRHcvCuOCBC+EiWiJH26YInuG63FO1OujFt/+IM91TVQjZa4So0TrjtT8I5SZdaPWFFujEKUTtQ8ZhqQqvP0RR+sfIe0DbHoomlVsqgTQvJbUCBsF+ZY5tCLlsrYcr5894xWMEWJvqxi8MBYHNubzHcbFioMcv2IkQ9ASuaPibnuVvaE4DuZuYXfEKPni7s2/f7a/XD4d/6kBc1v9UOSmeygDtOIy5MnlQFXvt0SLZP4m87onsUC/fITMR3DTvQxiQlRnNCVUmT2UCEjuKvFd0NYEjFUuS9VGjZd88DNZJBBQlD8EPfIsI2tjAVj/ADp6kwbACj7eQdlft5tUnXlhET7gglJ6771Sh9hl1xcudZUMF4PDD6b2Ub9HVB3a0F6e0TDqsAQ+FLiqnlKyMPR5ihvYKHtfQiQTswDd7UKOPndc5CeqTX0rY9wgG3nadSVY/aqqMO9Y1uKrbgK64oVde/cxGNRXGV1tr0qGRvdeWSD/d6AXtLf+8FI7UVmZCQrDDjII9Y5qaGBtlarWEpm6ylxuDFWIqiSkqKrs7XZUHOmt4cgM/vIWaEwDddi6uxo9qDIWSIL0zgqBt6iy8RG2sa5BzGU3GqmjP7XkuSp/k4hb0AC5tQugAtcIS0jvF7U6R61UkIZRpJ78uB7zoyZKCSSTllicNuK8oVvu6KSDZu9FokJDRxuTzgXidCFOl95j5vDWKU8LGxybyNSyDgBZQmGxj7G5P4IaG7WaNWhaJen9JrOzUU3MjYYqAzbb17SQdf900wYxqmG394fXMjCTzssSndSFUHt6byXLNMln+SxuVg1u397Vx3km9Jzlb6lGTRo/39WZnoyva87K3NwY5AKf3mxsPqt1HDxsN0hqc6q5xoZEfbXTx79r5KGzDqD1v9fwaVCtfSvnzvK4o4MyaPkHetA4LkhGBt0cqIfyUf/dFDq9f/jjoFF3QeBTVRSk40J1JNCRq2o+p1Y2FRYWvoc2Kj+R3GWO5t0a5JkbeBxku4uDWn31XAFFr4xJjUFx2KlGkH0MlvqVHuY4JKWD46v3qW/OmyljmnqhWWZupXyMEfrI3t4HrBp6NeI5LX7CqNMLLZM5KXo0+Db2lmmvozP9Bi2Zu85UQfLQ7CAgHZs340/9gf4YoCt9ikfdjjG94p6PGPRXlrryYlGP2+iDiOpzZf8ybuhdtGow6LjflCO/X0VL50G/0kcgY6+r/tmK+qbqLVPV9xt0+r8ewhtE4hYYlIsyHRagX6hAAKIoG0fQ7Dpm9qiXPpV60JoY1aGH+3E92ODLysuDuLhW+Yof7ryHfXgPIWN/1193WZkZt3/mGetOTAlftGRDD3WgzYGVHq250BW5ZGTGQDaa4QRtn+awf2d9L+zlhXTqS3RBvvtwTt66qeTOoczqu+vQiWsfNKLSPtoTOS1LdDlu5HY7mA8J+hTFUxnFa455QS/Ky7zwwuAZLNQtIX9lLkuPBRoxs7bPizSAl0cLL4UWXiTVCyP7w7+DzCmStX6ooEMOjJqIhl/2fOae2RNJyW6MjfPb4oB3Grhajj5pCix1eHbz4Lb3oEfV9Yx+xCF0UfkWScotMuIGsg+XMve4IZaImEH4QDGycEBuMRm3MQR056rYYxJx5Nx4wFl5yXHh0+4TMGWvKVuhJB38Pt7LFzw0+c0XX+6dWSutqzmFXOfE3OeYeXn57EtPXiq+vPKCjhec9cLx4yDlugAAEABJREFUB/KUfeF5++aULzHB68uP8fr6c/z049/j9W8/F378iRS80GafxTEGE/5sOxbGeXHMQSdOWRhD12JF2X5Laz/FbmzDBNywAdasw0Rc14DxUnOEWKt06mHcJ3EbAQH0xRM+K3v3hWeYE+vnhfyKP6xbWef0C6Rj/lUHRo30Sj9UQTatlEtJssfF7BlSFAW4jqaRVh9u8FGG54fCXjY8ts9M6fmZz2MZbtXDFFKusQ5Fqg1W45gm7PQIKI/LHgNwwcA6w8BVXUpP9CMAK/Z8ZvOly4bfxPAJlKyRPmzbd4Xe1L7KQBXUaWZJVcLsnh7y7CMYC5+R7FugXYcXPwZ/ZXzU4eTZ6XyKy3mNC/kaO16orYypc/4KL0xQEGGVJbfiY5nCNWmuGOnM6b0NHzl46lqd9s7yEqNueIlooLjvB+pHSWtG38rtNSaUaah51jrLbUYj1kXFJjHqWjNB49yYmBOWk3KqUIOHumCPeqz4WRsL2F/fPjmdWA8GnN8bPirfVZ+NoWNcH/KjjfCG17aj+JrnzLrtYztS+0NbwanNuz6lE3lYmx34UCi5m+NxAL7KqTryF3RyLAdOjCPAppOgT9lICllkzzGGE+mBZH4n5QP4i2xkM+4B6jH41JrBBhhdHzD8gH00qzlJmVE94WHZ9ahwcEFAsn519iZT103HsmXGMZ6m08RYo2fLMf7yUkbFMTFz6IE6yFQHYXyhJ8RF+5ByuqGxqCWkpS7qKuWGnBiaUuCyfAg/UqofL4UYzDtbmuQnyMpLHmYLHwpV81HVvarIGgVBclxDWJWUIAy+dT3FCAiCKy60Q4i+NQFIHc1kRM1G3SA5XEYQyeMGm2gbelEwoE2s00hSuFMzKO6e3KJNEROLwkeMQXQwW2bc5Bdfewv0tgz0pcyhJEESMkeQsUnTXnYS0Kv50n2L+2J3YcLIC562Dw7UmYEXuqs1LKmT5hErdaA2sZVDwcBGWbi5bSysNaFrgl+hH/3JcJlXDqNya1cf602lv46v06EblOPS0Gy4BbBwJegLCyxp5Un7jsR/d+hK+wDrmShOGuHiLO75jOIJ30RW1A/+wBHcq/Tvb3ss5kGpPdolhwHUKDs6mUO2aVqmH4nur1HAYYMR9VhSlxWjWHeLgDwduSKdTzvMH4Bo8DRjOzZmgQMwC00WGq2CpC51row9RiaQRS4RltSWHeRH2so26xPeOynU317js6J7fd6z2H+Xa3XKCBnmC8TGQfGhn5sHYMjKdaZFj552T26NxVxMbI7C/FhYO2u4SKnpJucdJHSl7g+uQxmbzQu8jZrW3AGfW6Hyt9KeYR5w+HAur8zbGy7EkPUs6H6K5ydoG8YJ/x6GdeMTK+Y/nxp+5dPIr/W/07zXH2w9v53izPq3wnNj0x7OGSJbYu93YCvaQModWZhjFQkxrY931FqkvQBK2slISZ8q44TVtQhs1u3NkjwCFSiy/cgBGo7eyL6ybrlWR9RchSiNKyg3+H5G6ULbcWFZSH8HU4gNvjP289LjQKeOlr3bYd9e3BNURx8Us4weMOZKI5O0PYD5xFqU8MyaU5TRuYNDD1lc+GTRT3X8TwIufKpzZXwRYBO8MooePr0vob6mg5+ykhiN+hk+Zdzxh3527fdbVeOws3LYWXnxJzbOtwMlB4OqL+OIy4vXv79p/0b3j2DC7nXkIJEvOdhRKOaDngou1n5kXsExXo/0aLjzoo802CUXOn66rjvnXZL2QFH96TdSKo4ryRQaGUHiVXXcGFPuhEELx45BIJ/gIDLdoUIFdVS+BWhpTkZmjNPEIXyKxhhOU6+1RZ5af8Ttqs4fAC9YXbC5xrDmK3aSOrarKfRssYMQeZBzP64WQ35Gz444gHwyoSFJazbq2phnyi++zM1K4c0FrVd6A6ReSW+BLQvnl+enJerbPuTHQ84cFafZRx9kkeGiM0pmlbnLA5qihVftfaUTek20C/Q79MRxgwd3bTBhGTTBB1z4ahToW7yhylZVG8ZcWPfqhfjbW4yX4qR+M4P6tcDcwf7jwGxK+NAfpYmwY6zkdWXt/ADa0QBaL2Sqi+BssyJbn154yDAVG3n51bkMmQQ6F3K45JDondEGS/pXHTc8yBBmebBl4hJQ9UldI8cljwIxSV8ueMMKfY65UM3orC2FytuXGCO5XbIUVQE/HK5fyEWlBDFs6Q1/aCp/0JjSYoyWDMvQMypQZtkRrIsTcTn1Jeb5KXwZND8/xRMwXXiBc3thM8/RjTHabPcbXC+8LPKFzx28NOJFkt8Sk5d7hTC2TLsvK+UBciHO8Nqhz5Fqw6HzFeeV7gQCWawpA0p/DCj/T/MSC/r3eYrsfcw34plG6PALdhMG4V7tHu3Z2Bg4UXlh7IVyYF70Shij4ChZZTpGbtRbd/gPrW/zhOioi1vZJZ0r694XA4615IqBPgyvxHGNI21oSoe7dAqlUknXKWBDZ/eVAbRB//IPRCU1h16dtOODpfWYWkYD05QxUd+ScoTRXSCLd9ETP7Ex7XG1lb/cu/RVpeyNq0Cmdav7Js8bth2o9geacRZaB0+sqbhVIPqav2I3VpTpR+pkobnqDhptpDs9W+ha26W3vvzHnq1OjuWBjTXaOS7oWFdiu7FYL2fIW2m7sH9B/Xeof8nYy9qnraZVj/6lL+kow5F8Kc+AcEW0jGwBUtULUI0LHRIE4IJoVN/uBy+ML/6MkfYaO+U72kc9PWhz/Eq29AVKOqvADXr1fUT1Jx4rpV1fDNAXHt4/JUex0rrB2tTxWn0pp78qpca8fJVxxI7rPfFTL6Y5J68H/HYe9cpMorPjuGSNuqPhqh20h+2RoQ+5R40rrqDKO2Zeo8ZUucYDkT5UZZ6ZkSq9CTg0CweoIzsxj55Z8xYw0jnmZSm45nTWn96nELX+QK8e9K7LcXK8VnwgLsx56xxHfa5+m7oB86u+AXw2ifOKxR/dWjWg4x44ldMtA0SU9mBqHTwPIRsDgWfoiwe4oqijfJbkU6fuuA2ABlYdhjIgXVgH6i0msvIBMDceEHMJF6vVAcAoKmx6QENwOkeAacbEIq4j00Ud/r23yJxA7qgu5Pc0qC8EFWC/NE2wtFFTXqhUpzsgHvzrK6I8pPn7wieC7yII2HoQYKCkHf3pqoyysYV+qQHf9borkxIGpPe0+lDUfybgfv3JGKt8gRvBU74jVScSiiyBbAoBnLCVVoDfbS05qIQKqIifyNzHiVbaSldEUOKyL4kCagTJP1xFzo2rusHuxve2ufQcY0m/BuqC8C63Df/hj/KjKWNc/mS8E0zQVxyQYqjXgzbq+IiSUDf1qkzdlC5YTrBPv5WPyFczFpROyOslf+iV6BPMA2mKFF/UKFUhsdeWRm9S9GskBfM5ejZbKecOO7XMMIUce9SfIgVpDnu1uQCt9SRywgAIdw/Y0wXkesQn+tka6JzonntMdjp355Jp1bcSn0Usl8pwa5FHX1Iq6tJfBTb5TSBnlI85fQofmp3f1eF2G7wh32t0HB40MT4rXjf2qhVYL3bSz0lq1efKGHbQhmkP+Vb5D9RpKcMFefimRdKJmpHqF2xO0wfQGNUHzxRtpcht8BMklKo25bfDumqqW1Y7t4/VukdfACyHsjLlizGuGy9b1hs2xx0SCLnsLD6yTFoCOyoZhcraV4y4h8noWm17UO35RnogAnMoe9GbgaxxJ7UmK75a0SQ+s04cNKaqbN0AfHPk4EwmI9E14VN7B+v8tMM6ZaMpcwQNzRAzdOJC+SqrE8W9vpkVdgT5DaY6+NYco61lRmNetOwIiDognPlEbeVhdPyR7EuNhSxbDtqak/QZenKoJj94YBg0gS71cMHe4eFQnM1zmPETugL735l9UNR+6IbPXFiB4zN8VgYqegf84xF7NYl+Lnj4VZZAnnVl2GAI5beXNANQInLkyUDqMA/o5yvjwHyngtJBLBWgWHdvjI3JBzRKB8jeru/V0VjiuSGL0odLFx/jGqNAKOEXrlv56AELs5UUL9YaKjwfX/CV6+aFM5B7ps3DLgiqAyn+vmUt7ija7zRYZZvurjz0Shw4fKTNqEzch9CGouMFEJ0O/2/7mi4/9aIJKq5NQ0nRLQT9hz96dB6qfajpxGTucyqUAaSxV+lWzOQj1KexTw/Yr9c+CL/suPRA0v1AUE+RS/3kSbbmClEyDCUMUA26tiNJaTLWjc+3c/i/ZdV5y3MX5y3PXc6X8RCwEm8CZevamBpk4AsX2ijLi3nkHNp8IGb+bAW1uUMdy6/Q+k2FM3Nj3eW5b/kAu1lHTMhn2LMFGt+AZGQOnta3TL2K33JU1v0xb8W9jKr0hwvKqMtK3A29mVPoZX7VBqENdt+RjGWBtTF54OjTEsKxzuxRaUNW2zuUj8xTF8A20syMQUufRj0kqMO6t4FLnM6gdLF8x/m8xtf3U3z9+lZ4d+x26MsT7fXJPWvn6QMuvOwmIhCiNwWRw0Wso49+vtV1dDuQ5AUvLXx5kcRzw86x9i4xzazj+GKa5/p2WV/m6MsTIOXhbDygvUR9s+zpOeolFC+jnp5feKH1XOjLEr0vkRXrU6WZrcYzdz2mzCo3dcVXj9dRB0l4PvBXjJJComth6pFTRs+MqidtmYMfaSJL0EgdLnmQgbsqVkzdT24gLvQZjVStNR98eOShjjLzYTTG7WeXoZzkXJvIvenTMmgOgvhGXhmFgusHrHwATDxQZ5z64kOMubrGqb6Fcwm/6Wy7uBLfjzSr50bqSvcSxM3pgM7Kst55oRVUsYtWzqlOcau1pdrxAaV4cFfRyKPkIUe9zr5IqDmNn1hvRl8EItYrMV641plaJ419xYn1QX4Hykb4neB/1GmneekP+LzoGlMfALrRKFLkoTIZhFmlhSv2+Ax6xbdU11VZCao06IOxy8JE3DJ2xJff5FxIl6UzD3p08r1BD4xJqOjGvfqNlAoUgYa67+cRquxC3fYKEi+6PiRmC3s1vClSQFqUDlOGc6OTuvZ05GanVZh3INU37EpHy4K2APpixUcrC+jG2lQwT51xYLta0v1+3dggR173lg85ycIJQCxIVtTINP8dQtSBgvYEQZ+svlBSTjrJb7RZakHVQLMFuv2qkjf6DYIK4Wote7gZG87tCzGUmxUa/AF0wnKamDvXTxgN1DKRXBtwVVVtTGRqmYibmx3MFVI8nGbwh5ocvEdPlGI3oZ7uyOAuMcqnyoOWyQI2EORFS8r09KIHCTLptwInhwdk5SpitI87hFwwbxkunmKaMibKE8HdsseUtLEhhs4HuaPKDEocoD4+/GgHdiEKNbDFvHpdY3XTqk/n32I8AJzYEAWLGkG3HpsyfWWZyEh0mFjsm1A3gW4t0UhAmKTqlUWfMdJGmjef5U4DOdcQkOQOkA06fERVHrfdLkbNONEwg2e0tkDSAPreX9Yt0dn8vgE02dkMTQv074l468wD9C2dSVGKKwdUfXfssaBdWSyFZa25oy4AABAASURBVKF+d3DwIQC2AmOBwncWWAAvae3nImu+aI3FG+hHJ0g1mwK+gB+s6kIzbEc9SuZJoIE3sV+xyEIyxhZdYFIyDn4QK6/mA3V0xMNUIqKKlOhSFVWmQFNJv5qn8ihD9OGyXn7s4NSjj/aQ04hqo7/FW3mXBUty9CQzdLXvgLRUVzdtdXhMJzIts2aD45Z4xDSqpsi5lVRa4gNo4KIN/UrXb1Jks4Zc8efGWNecLg/QTeEk41IzMUpYgLr0LTvHHNSe4TfpOBbSn+voMFIq2sj9mzuEZclORjGxN2seNuI5Cy2z5iEFqJPkeyD2u33ugBDG0NqrkX4X+LJBBhI5y9zD/5VlYb2Ylh5jQ8yDVfhjvG3GpKiXBKxBrE2uT8I2RMIYamyJwsgneWEd4qJgUwE5lXrTDsqsqwmR6DXnrRewzwMNcWCno/eny7EaVTWUI4ts+O998oPvdoJKHH/WV2LKgxRRVrXHzXjY3Kd4EF49wAmEHA94SqZIWG6s1eLEQRR/4bf1hgttH3FiPa9PBvFxfQoL7VhfrtiK3U0N0huAL/rpd2lcy44YHenKA86BE/lTqDMduQ4e8KT04dJY5k3NAxq0gwlBcWN+78DAqqd9XFTQChFF8yRcjzT2pKpIKq+cqvjf3OQpoCUZfMkok0KNB0WyQ9VBVrL2W9VTzfWtYL1hrBWgqPKeknx7IcvKPSkRhBRVjfhikCremZtUclGf4ONVfevGGkPTTXfGfiUOxEa6EWcqbztkXN/yovLTleixY0TO3o7nYSTPD7Bu10XCyn4/45bzEdIxDnDmTqE6j9IYF/LFn4ZKcRdxq9VjvpCrJujoPi7y0CpIGsNR2GbZJrpY3LHbirMdwxHVw0/SjT7KAWgJd1zKHT1G28jvzKr71DMamGYeYDpY5qiHmGlPk3USeA6sh4mGvHbj8CEDd4w+qoy/A41xEskoAXjkbsNEKo6yMiA6mHxMNdKaPT18hakl90oMXVmrxnggu+i4mQV2HciR7HfcEzfAzD20wADQe1DZBaA96nHvO/YzWmQrfyat1aHVfdz2vLaVH7HZM16QSqDfTuzfJx9uD7DWXtDZl6Sj7czLuvHHlb/+zksg8H4+xZkXRm+8/Hmj39v+QshvUJ55eD5Td+ZMsOIXrvJRySy5HdH3l0Dh3izKninUL8l39w5tnYiDRxAnc+E5en0z6TmW5yWWI2/Ki5/Zlz7i9fX+N6deXuOZOr+19Owfw+aF0dTnmIg/0xF/Q57+6sZfZp0TWiR6D23NVty0xCyAnhP7aCGn6CDtyz5bPJceQ+c55uc5npE7QBlbOu3SJbK4Ss5w2sgmSdWbIT8uI2Rjno2STcKS6fhGNwPpmQxS6wZPChBZ7jD1LKJssaCHz1oF9J9ob6Qd/8zzEmIiL6QXiy/iaFueRvtCvvUMabRHmr7gU+BLgIrFhs8mAP8Jfg2YJql9W462QMkkb5vo+FiYP9B63H5cfcbevI0PzoxB5mWdIZi0lTK3VvcAsAHzG3UHE0TWeB9l02alsPAJepipq5dp2UY6XGw1dZ8vG/dxQ646KN9nHVMHVIoPjIpF0x3kSJnzmVOk/iCteCMfqd8gIa18WBZHn++lISmU9NvvyhdlQGVs25EjNTlQNRaqPxnkZ3b4AmIhS8cW6mtedG2oNvTTwYCqGNjrHDPWE1/Sn1iXHD/he4TaX1k83V9cRO9qJurQn7vMUobmQdKUrjWFCMSDjLScLUZ7RpLhIsU3ME7g2BRY0LY6N1ziSFfLxJLtjp/7KuLgCy8yxnzLrPcXC/P9hRfWz6QL69a8LDH3JbqYJ1Kgv6Ye/i3fxEZ4rry8WSst43HG51THrAY8yqjQeCProXgcgo9Aqw2GkVXZwuNXtFy4eeg414L+zsL/Hl/ffufN/9dC/QVsFv5xyL5w6L7UwdcDsrgiv1CBjdeIYrLhT3prOKSZcSliEpTsNc6nt/Ava9cfWfr6pWS9ff2KfPD2Vr82ceKTWT9pOJMqf+Pwvup0ZAyHOxV3lNOu+EswUCixYTMVCEYvyywMG2Dso7HwTFOGb1BLz/DnTle+5a3yWagrOtTXl00pn4D231D86X/TjUCSJSFR5h9Cig4d2YTrpZzjqk3ov91wuelc+hefP7kpViC7EkhLHAHYlI8CjXH4iKhFL6HJnZ4suUaPYCIkbgJUttxTWh8vZbn8qfeK7gcq7ojJSsu2fTzogPmYhP3Q2++PQR8mHsRcjCQdtx1UlH9gV9lHnVBc5QdoMPZrocXP9SLSFL7bN/oh74E/WUIMufDg44ghh0ouZKO/vqZw6HRP5fMIeBSdfdCYCwbwo1w+YD7RXnGEr2oe1wtIeKjjZ1Qf+iIfBdHOPEnxHTWUvrmyahp3QfKBjxpR972LjpktXMj7zMLFArY8P4eHGReyJEpwNjGTuB46aN2wv4dkkbuLQO/S4YJ7N9aUtTbwK/Pzij9ucA4X7j3/LFduqNtOlSNtkSPDvYGHoqUBSLho4s5FZtR7P8rfS21/IMYFUQcfFvQu2HVSVN+STg/XrcPv27CQzU/Vj1galZB+uooNdZUetyRTsEEupPtV44dSR+p4tcya/y1JS3f6S08iXWVpM/0M5+xjpEl/oMGrJTyBcuwr/QB2Mv82xlgbmQQ4gBWE8d6IBb+q70PImAtruD4WjY6AhkApej91O3FI+HdYoRH1gML+Vum+363wS3SsTZixIXjhzUX9yp7mCzg/HHCPEu6D7/4aX+1N7FF8gOCv+Pm1Zzd795HjYO3Y96XHZ2R2xCTQK8giQRwmOl7A8b/tC/pqB0T6S9hLvUXF1jRH5wHDX9tQ7vC5Mv4EQduOok/uBerxiQpWgn6VVps0IwOVJKBBMUAL5UGjbjSUXRtrGiNM/sp5ZsCx/ozV8QdFb5/dZvkI+Zt+xOda/AUBXUtewM84HWXacDHNt0vbcINKU5cjS27Q42nozZOzFp4kXFSPuxnAhSj4O36CeD36jXTMdTohq+5/fGuPTQ/2lRDajpSsVxWHEPTb5VA5YgUKqtwDd1dAYyMWUXGMAVS3K1nP88Na0W5tt4wskKmMAjZXG2mVq831HULqbEuc3YXroeAQ7IPjAAdgDsM+gBegk/4PUSOFDYefEUNWMQ8xKM8WtQ9N5Kcl+oGFsuCFQy9bqyu3wYiRJH+/DptqXeIM6pnU8+jZ/9L3coqNNaXO5tgqh6Nn6a+MPoX7Z7L/aV9MGa4Zju7xH1na75AzzgAXXmbD+zYX5PqoWYuQQXITjVS+5BMggHZpgF2xM6q+R2sZLXcwFj50TNRN5BvIPod7fWdM5nmplwAzL1nMLzz8T71HikQmvDGbpZlZztrl2ixOVLp+i7XiAd1NGaiKO/od9lZKPccy4pNxlY64dT8owFcewy/rOCtQN8aDMvR1xiPlggHMSzf0q8tbw/wJn2ToexwQhXIi9FxpnxZhWmBfmLJHklb5gRbycQJj4FDVIv0e+mZSFlNMjPtEDNxAufhBUx25ld6kuMH7DXnLkUHWaDeDLKpU6QONddV8aGWFuH/IpuyeLQammNGtY2Of0Be4lxkLyzKH6KR96ZFFN0VfiAn3HOoXXmzZJtx/3JOk+yNIJ82RKqfKE/zbkC8f0Yv/HAuyih4dSkfGpKEv5BqGSzbihvnCXFnBiTPzxXm6nutMufIMtzJHPQu81ZlgZb1e6buF8zHhOwPPtAdmZCtzoX7qPaa5xzJPlU74SP1M1d/UsnGVDoaoMUDEcTkczglB7K71zM0zMKnPmrV+EARjrdaelfl/iTO2jLjHvu/kqx/8THECl30RyvqOkcwFBJOvOUf/eu5hom0CeXSAOAyjQhW4jaaDFxXHhYGJ72t8K44bcU7/vCNqDxkV7ej3ObWZukRqQb5i922Sb7kTQac7xaFv5akP+lfiDXITYVaYF5WXH/SNCvkXStdGrZzSFjKk4+L4gCTGjAUOd+IPfb2fX4cPeU4r/9INUhgMf5BxHnXieu5T9HmJ3gWx1B+ATkm561P82XujvxqWSnD5dCkDNfagJ4dyBo0Lpel2U5Agl/hT/ypWPX0ZZRfOKwfeEzjzlt83/R50x4GXFzHUXfZJszqROMDXZNqDyQl3P7xdj/FBTOIRrkq4lU36cxsLOHz9Lxt96fPVFz9f9pdAbxyueQF1KrzH6STOpADZGzp/F+URJjWDoxI3mvLPGh7Uyz+UHfh56Sx8nUHJyHI+OqI1XqmBvrB4uNH7X0x+/Z2XYej35cuv8cX01195UfU7L6m+1ossJ7MHgk2f7PrBiovJh15kmIhskLStLFAbfiz++yL1+CDjYnDzr7QVXPI5UNyIDvTOA7JHcyd16XAsFqfhaxY/x/AjVl7mneL41YeVfuvDiz7tOT4xvxIbBfS/+XZsfwhWHwPqAWa1u1LbD7AJHVnbHwHvjbEr1DhD6JAALuyl/M31SYCEH2hauDC7SJs6IWuRPmjsLo5ypVlBa4xUn1qQ9DONSRvJUKaZ+wTHiCp5Hjj8RDWMueQhhuu2svsSG/7fHL8qM5am+Odgc0upL1ZHRRWGXKscnyv9quagLRpEkw7Jd9mQetHiRS+YcN3qshbIjAk/6Mdlf5P9zEugiYWrJRQwbYXOYQdQb9sN2TlrwQPa5OAR8Iz9R/tXbF89TJvu2Pa4P9Kd/A+SQ+Mj/QMyq9HTpDmIaW6gJXZYN4rjDrvN8SMth5iOFijbDXtVkbhRWE5uZevN3kaNIKnLfKvFPnOK3sHSww3Dg4+gkeF0TIB6FPaxg4fqOMT68A5GH98da3KQP3w4Uvqzrlzw8w2Ut4JyYMyV+xglfhFUoYt97zTWicFXuazveOGKUgJq+nyibxn+s99nJBUNIBLplKpABT30Rc1dGmFBJe3Wk6vr7gzEUth1UI+PWBmiFbcwx6rjQb6xR2zhw8uF9dL98BHjYYM9iLXQeD3jP1N5q0nphz6oVwfrZEw/oxMLKYIeEHIfGuAihqnyalVA/7XWQ0ru6exb7l9FxC3p//hgsfQlpjo8hKpA0fAhQF57QFCr+AOZAX1+xGPjnlfeoG10APChK/0ojgZkJrVRoFBjX3HJurZiT+XLppU2gW3Uf2jD1lVoL20MFANUlywLVleGWKuU4a5spXWjGt5UDlrroiypG/qOPX9Cf9FIGwSNHnT1TsebvuizCeuwBeW9pALyFvYDLREBkry5Shs5ygn0jvIfMUF/IDu6HKAeOirQjc6f8kn5gJxvKFL6KrXRtWU4d1iEI+lj9Y32Q6ZBfK/AXAoEJ/fjsk7PHmVTeadMG4KtKOCTGkPGbnTCV9Vwu9HMXNwKUKFb+y5Cn916fc6ozQ7kjLWIcuXhihpHjzI9A025cTdnG6RjPJmE9q+Ys+GGK+2Cc5VxwPnEc9pYEzYeMu/ykFi9mHJIaNjjWOIdhCcIGhJ7zEbdipyFEz/gEH8F4AZkjbmBbLz3YMpQXV4Hau6W4JYdAAAQAElEQVQ36geUlWjwAXnEOrUTegl0SPaeA51y7fO0LcscBR7y69Nryn1awj3Kl0atJfIAJuhDdS0wR3yJfvjnir+0yfWLJnypv7Bp9/dK6lq6sgeVX6E/sc4WzmuczmfO2u98MC04i9evppHyrPBV+PxA3Rsv58+U3/mQ9vz+FmdTnjPOnLPlf3bN1qd8CK0u23WrNX+l7pjfmBI5ZdnYpznmsnmusvUYXPp7Rh8fDHyNd2SefZBHZ+1eMXLDIQMXdu0rMf4AamguPuHPPrCDfh31g4DWcWbOhuRM9haAfjXnKA/vR/2M/oMZTRVeSUb0/RnH/GOf6og+R10SM3VRQVeFFp+omB2VxeMWS432hI0Y0X+fQ64dguZvLujHNVrIw4h8aVBZ5Q9Z1FEwbwOiQ/uDukY/rlBnOt+u4YVr+ZI7Fm6MwXYrj/bRLeEz4r+Fe6iw3KveM1nW+HsmM/aL3rbsqHAALaiLB0WGDO64gHvNYMfIZ+4TsfJGXF8Ee6J1V8ZcmK8PwnxO/A5Ozg9wsQ0+zjP5VgyzhmAklxIZDxLbWKRY1rD/iHVTaJ0HOCduP+pKvfT1Z3p3Otu1uxOIde7A1mlHGhsgduAJyauEgyrvDVXQa89ZMAsP+SZ8O2tY70vMT8/Reb6YF32Pf5s4uNrp/wGHHLvg312B0q1Zx3jJWflC+wamyJ5R4z0N+cZcgT76TN/JsniSKT+TMtBx/Mi7VKB+Y5w3x4s17cLadHzBZWON2lgzGK3qlrNv21mUe1+isJAWeswo48KkYoXWQ6VuD7dTRiaOE32KGfRlqYVs1qkHluew7NtV4a8rzMh94k3VE5/yP0En7A9D7WUCuU8RRBrDIlovnQwQDCsn7JZrdHLLnOgK1EF90G1C/6n3mKpubzO/o4Kr2qXp0R7zMiU4fdt5dzbuRR/lV4ILqeG+X+1DiUrKEo4c9z+7oC2bsJnUu3IcqI3NSlwdUOxXp3rJxMRUt9oIkLOx6Vy2E/PpwiegvHCh3Qm7Ur/6Yo3B96u1K6l9Lrx4usJTfjWh4THkRfi1NNyKT8mT0R2iLNAvjIlBOTY0NhIeZI6XU2ttgsg3dbMqrOGGu7KQqMuJ1Acg06pHlw1d1t1WllC8wArhyoBem6Cm5H+4laeowX/QkKkLlVHcDY36qhm34rPrrt3+sSxthhgCenGRCRNh/n+DxDk+WM/EtDDvwm79cCJciqE3541oId1iPNLPrxx35mEmsZq0gZGX9hEReSwr0MQB6qxP+sv3jhaoNxTAHXpMUBHJTR0ze3QXIXV5QMJ7QJkDzExcZowBY4txNj5FMH7VDl+v4s+4lXwKXFEovvCjwCUpVFfAyDPPXQBqEatYo46xdcO6wn+kxJzU1DumxcDbwWxPS671N2g5ToCvMqoaHpX+r27oyCFyO8BqhXZoYqx+YoAYa+iBv8wNVNnsrqNZnfJYtGy941n5o/FIbTxAHVeRHVWf02rHGXnDxHjfkYyHSqpyucMMto2x1LYHHLZDuLGZ6P8bPgjGUmkEY+o8d85t5Ae97XRAOeWLIIap4VIeGqHHoGXcKk8TKScMlkf738EgUGcfCWLEvPbS5fGiKo4H1JY9PGxnZgw0UsBcqJey7Hm1j9A+QdsKSfeMoO4jdik00UjBDNB+1u3VuVLr3jk8jLkOn61j/tjm/NFWLKAvHOiKJEQ0YJW/2oBt8sNYEu7aP+qkuAHdyh7nMmN7WwsW5jko2yZsx77D/iOAii83x8kx8wHkhI4Xwd7hhxWX0ps5WON/qT3nSlwcuBzfLJTPnwELatBMC1h/mAM/x9kYrDlGeWP+6yPh4dW1AHL8o4+ynFZ2VzapF9iJPyhwWYZMYxv5A5TlI5QnUHt356jd1dvr9sSmAxKY35tKCnoEMT3EI49MVR000BPZmMmdeaFNwr31QK1TtV7RaUwLWaIx5bo+cKwaVTGDuN3mXTYVWRh7TBIb3yLo84hG+U+AfSqTxfeQY/8/6ZNqNzD8fBj2WIdzRvHD/YhX5VUDXeVhTIx4wJdUlP9InVsrsVvp/vK/+v27G+Lh9H0qZDo3fBg/UOefy4lzDvviLqdkOlcKztULWyTtjLX91VkBuM7kDvgzE45hvNU3c/iOi1wGw1cpN8hL4crebhJCVAlCPL+LqWW0R3Betg8c4INw5hpBuedt+WPoo0fQ6UZccikdqQaZp4oAaYQNUC/OLAl6WjY2RUZWGVI6NHC7VFTIsNJby0187lU2EwYsM2hJxrJzyilV+Z3OjpYHBu1a67brnLjXbax7ztMr43i8cHp0WW2d6nbjTQbGjrcY7WqY2DjFxDr9iNQndkFJz+quufVbAbxsunBWXjnbuz7X34NBB3kW0KtS7dyhXapC0QSu43J+sHDvfhl1oUrcjJHHeVb6oNOgKkNgS1oVjXujV4uJtaAxZo00bqC5DCauzIJMb0GfLIwcdfSpNrINmmYKcJIXuQY9iZZgkLbexqjKzjHBPKsyOlaKunSjNDL238s04wOqq5HK/Rp6ZMktf1AxnhGnWBiv255KPpMxtJ3zwUQ68TLv+XnmpWYPv0kUCX/4bsYTe6h7v98eEitrg3YUBX0TdGBKF6pR7EFJaQeISceeGHEsKx6guxZqB6M7z0DwWny2nXtMfQY9tKMlKW0N3ZoKfgcNDgVoJ3gs9PddgLHh399J+gvIgizIYAjhRMpFJsSRZQaxrHBH7xVfaIfPYBee/U7E9YUXFn5J4ezzKs+NlzNnC/xzASf8dltrj/Wcetf2E6nnE30pPCc4qLhiH2k1BCjCVZmWyRpY6lFuqJmALFeCceH74kBazEaq3hsTfgB7qo0et7oR61fqhSwazQ0JH6AOgOjhA+0petKa0/Aj9F6e+kxds2qM9/G2XPXcjjFQjrYL/VL+ejuHz9wF1w3OUAwCva5BXGe0TITfIbNUia4yIvHSAKQP+YxUYegMDoN+WTqTYyHw5wEnAW/1FycEL4IWXvzMvCSqt/zUP/spPzROlom+4Q9Oc/CEzruyqF0JFhfcCnQcoKGShmoRcTXpugHeI9GnE7Cd8jz16Mgeus1DJ8rqY/1M3lSYP+BLLoYaFRhc5JVcBFYdKbOy7h9vKNPwCRj1DB19V4J7Ayt2jcCRy3Cjchb01C/+LxsvTy/x8sNrvIKXV/L+XjE+mxgPnF1sDS1f3JzgeTq9xYlPI+rbTXw64K8KCD+hOPHm78xEOTPoTrJ6iXbTwUVyWCE/rIQ3enFZuydmC3TDF5DgcIImsnWADVYB6eVhgF6Y3DfQ0XGrcSSPO2orcPz0hUxtY95QBRdoio9pocQj4fsXPWiwB0ldowY1KTEeyXjcgL7mJ+oYIxcx4yatG6R7n5Fw/86F36xVDPqpf8E6AR+Tfwv7F5GPNhGNvIjSJUlgRL7t9Y9paJzNtJFwH1fl6xbRsNEHV9PGXMiSsPvSARd2g177e7bInGIiFu9IyiCDthYZ+w92b8xHY3pj0d5crIlFx1MMKhaXMdKjyN3+mASv4KCQpK14WleawdeFaWOBusL/StxWSn6jzoV9zKULLr+w/gkdyfjTV9kCUVzbbrG6U+QacsgQad7vBFVCnzvtqPGuoxhzAlQd5I805CP3UWbloYP3FX3NFcjf+tBmXzrjGfrLPpWJLyrfbjpkjcdexktSJAZk1e99WpKhI6yMIuG2/11AWj5Gh1uKzupSQKMs/rAsGQ1dPgGHJUAd2qCrDGkC1KgLnmXvnlYdt7K7Um4PFyIpwUBe5shmyZ+QMUV3Le+mlht1ai83wDrjenPIo3u1Z04oxNqLDh6U3QTfWAuFn6R6uPDls2vilbh1rVp5gX0GK+vliDP40794emvp/QajQk303ZDPYQz6kR99j7xxUHoaz+xlm6h4cuDEwbaV/ihP2geYjx0naVMrsqx7DSM3RKKGEqiuAimXtAX6NniIMa8X9vopJvzqntJ7Igfs9qE5vYdO+seDmXNu+PEc+q4OEvjKPXF8EEEvZK/YNaAvxKgftpN3vKA7/HJLdztowhZlA+sEleWvG+8tVg57246VdQGFsSnBRLyAx/hJynv89Fu6DLq9PJOOl/WKx5eI35Dr2A5YD+JbUHW/6HcvHLkWGRGO6VEzyIwgfKKNld2YgVLYSh756jBK1gPHCNT+K1cZC3ioWdHjD/0jNmKsmuj68Wofi39WKgX0yZ9g1/wzG+XfUI0oSzwOX5CvOkr37F4z6hLa70P9hXR0NkuiS1qaof7GiYz+BRWvrMeqq1601IWrGeZh31g7qxrXafzI1x0e9hU1cnT07FLrPXw952zE6UZ+pa3i/viwiYOP8gu2HZBnMf/+bVgTrroFbQxv2EmY0wkKLjJ1lcZ1q+L9BnEK5n3a9w+A0fjCaBoYDFDyezxH4yCsWBt0g3SrDxEPEvk+5lW5wC3Vq9KstWg6dLt1aFhMG/eRwwO5gzrIvdM38FGyDkDbALUhSiFHLO4/tHMN2p6sBzwnzHPMPuB28p9B2yJ4XvDZYVn6/ixhukRfxET6COseMKFTKYvyCD+ysf+UmuaPDGT0wC7urmMgwYavL8SZa7Ppary5tgLP+KvpZzzEHwcnpcTtQb5sVQYCw7S8VjTjhu+IV/cBP8Bxrzyx/p84951P7+wJbwVfgJ7YP31QNx176Yn1WqykH1GBRmDAnRjyDrBN+1zLrth4pZ2oOtQYqWqi5yjgLAkE2VG33/fynlTlvWvlqu6Pb8MXeiMZrJyIC9FGupD3jH3A9lqbW0YvnzL2fWH8eshDe10T3EsL+M9UWwVEZVUyH5p7Eql16j+Af27jyP7KGNvPdedKDFwZI/PWDdCbji0zOnHbpzkc804cFhr2CaVCQ5b5EwO4xzLKh/A5dV6wR2BTV79aSxrNdwS9E14+Wynr8AcvGWhKxpmLcfVsUfpy/lrZy31OXXlpfuZ59syLHl92fuVl5/gTMb/H16/ia9RvyPz+Nd7qW3jv9W29t7c9/fo+fntHvxKfdTbBX8Y7bggkOwQVUfrnguwTL5mU73lixX+uz0VX1OSsw8+O0/g21Pkmw/hflcW5ruYFH+45N0SV5Y1N8r5g4zdgrz7qjHNE4r3An4BC+ZFU3zFSjBJ3fWuukReUO0h6JvFClv5NCtLOeGck61smKZCd0H5Mi/zXly84F8f68qDwVl8zfDdfTn7D2Tr4d1JBnsEop+Nw/4err9D968uv8Y9//DN++eXX+AWeX/71pfj6YqLAwN5fSlz4lGRlMADDoUKoVwovBKrfEjL1pc1AZ6EWRRXYOnphgYasLBrDkae4sAA5oGcGdxU7jTJEeivsIUE7w0zNKJO5X7S5rqDokLffi6AaKoezA90F+uFkZVTgj2aeaZm49oWfvIY8G6GUnoXEydKxXcykBV78PM9OujmcUM0uBfhhs4G18sb0TBC+sxC/MxEct3rI4a2f9QbjFT/op6vymRD0RgXshUfpYz3Fi0y7pQAAEABJREFUcbBBgHn0NTlALZelBzsT/RugRT7yHwsQ46rMAyxOypcGwVIX91roEWqbfUsd9VNM6UTGFOrq9M2NdttqLMqqB4rcx6UxNgemcOE6Xg72zoKIrxM70qACZOGRgGtPyN2uUkedC8Oa0oLJXHH3fgoXsDMT3rKLStldRLCRAbDeDbJofThlsfNXAP1kQH9UH8g17SOwk/5cWO6ycW/lsaG62f/KouUnU5U6DjqXHppUsTklfhETUhrggqmL4oU5dHERLrzFabdFvgrQFKJg+Jd78ZMxLMYlBXoiT3qbxGgLvEyOipaJDm2H+cSh9EMPfbchd8OvovjQ7FghEgbHdXV9r37cqByyyXy4EEV5yMjWw/kkr7wtji2CBbQVwjUX+nGhDhn4elkAZLGOO/GqXHIk6u6YmDUPjBN8X7FOymJAP9lVj0AqBa7MYRby1QNTg6qoWxWkoUgS0FgVg6D4oRIuQh4Zx0lQAfWQQ+bDVfqo2w75pXwLUfa3TNIdaNeKKBDbKMEuzZN6kcdqnp+QVz6xcochapYmE41OeCeyGpxaBnJsIUPSskdbdjBHG4cpMdVYNXokcpB22HrIozrhWXTwuXAIGAeJr+PXaX/5Er+yN3398jXe38Up3onxd+aeh403Dha21a8J+1V/1lM3fQ8FBeRdWctc42pv4dOpM3PFOTvmMXOfTf/IW19YL3gZhdAvyu6MWodY2/0Ksv+TzMvLc4w/HvpD+IdEl2f/9tVz1F7IByQL65R7Q6dPvazwAAav4IdRD+eKc2bIO9WcvTB/nM9X5r/ra8UDNtCl9BnD0mLo1OO2B3lQxP/KnPB/9g6JSFKM4CIT2SiDGjx04QpRt5FRVDjeDn1hCB31dS9mjGlUt7rd+tJmnkTSPTFbMX/PsAZQkLVx7zpYAYKVyiRSaP10wYwLcdyRwbUT0EMfmVBDcpdF+d9d0n+Up1YPveRN0aRgMxmT6ieDwrCixgx6fYim6EtBZcXwGhVc9BkPF1udrSpuPZjS9PFqt2Lxo2RK8u0lT2pJSo3yLbr+UfqNo+h40NrWMgmVA1F52P/hlczlgYnzH6iYn4oeVvii4QFAoWLRdAeNYV0RN+6CxKvmS9lx5aGU9br2GGqr7p5K+wHyEFQmkjN7TMyNgvld9miTqHLoEYB8Ez18UKwHMM59Q0d1MAIEtHTFOfSRNqPmJXKOedhTPsFPgnG5njv/t7Llwnj5tx3hxxgMioc7foV5JGmB4MoCsmEJ+yApBPUB3V54YLJn3dP2eaaojXxYZ2EnuSVVh05WmH+EdQYJdUXhWOzlMZdjqIFyLZN4yEhS9++JtGWiaY66Bq0KawQ8GNFSqQ4K7hWF4AeCljEVGMsGlh4L4zIdSOr2fJ+m6MTgDTlFWs4e9zMlecaqi6N+T6V1vEXUD/LRurLYXWndjnpSdMOomODR4JnpBxtB3F6A8XvhmQev4y/3Jdf772HjofuYiyu0emhC/wn9G+NbQJdE5KGCZEcf1xZx4gO/E3te/crb2yk8s/pQXil7aj3j8TxyegTPIiex162sS+Ml1RryFPcXV2v4zLKydw1csXPE891FTZdgQpKCBibQMzq2ZCGrvcIAoxJ0UGOA3R2aA0n+QOgDYBr1A1/7PcJx2FHjbJ7xyZ0GpejZADpwH5d50DKc/wd8sZJJvdgYW4idy9car4DVY8wt0ZceM+i1R89VXigvlJdljvpiBan5A534zbJRfkCniDSPwLane53JqMnK0nUUIa09yjnFHFfPMUbG4kBNtGOgjrT6cXNiKxNbWyZLXGKfaJUOtyeEDxc8lDPATGbu1lkMHZRV9fu3jVfXPs46G4F7rfYHPmbhpf40sz6OuKpYq3hcYQekU0/7A8yMMa824pAXmXXmu/CMh72cHX3ZeeEZvIDsC/NjI/W5fCWtPOdQXwh9g4d6hJevdXRDh4YzkjSpLTRabkjiPPHZFBN0jQFqmeTAnjrexndSdr25AX4u0eEPjsjfPRBz2HUSj7/Cz9u139940/Y2Dsm0/b6/DKrfgTUP3vf6d17+/E7+y69f4tdf/xm//vPX+PIr4IXQ153329vvvDx639/WnccbNJzjJ68OJn7Guojep1jmBXDwfeIADGbKczfwl8ipg8SERH0GhGCohYSFxZcd438LQI4vptDp7e2tZF1o9xNfvy5ZC031W1lozgX/KPWZwZBHvdFjEKW7HZqRNi7ljhzRW5mqSXT6BpjUqAd9IqUdxRm0ka8inbngY2TesfGQYRBvBLR/G8d80sGH1gleLeHRW/GSp0ENExJ5mCNtu3zoJxaoqc+1sbkYzPqzT+Vv2xrtxb/lYCeLAnwIEmZL8TZb1QRct78LqenUQ77LhAx4TciS7x1Hfa+NbILetqVPlAEL96RNDe7owJ2QYLJ7Z6xqg9gn6dg8GLv9bWs95FUsreEY3ya0Y4gfjwVKX27M5oICPgFLqbmWqd60Vb9vhw5UWB5t1NKheB08WbDVTR1ETXZ099ABKYMB+xywbNxrl7QnYu9EjAp5FF9mqfK+hToeUI/PYPUqnS5Riw8badmOHV41wPoadMYxSQWa0SxfFjb8ed71OTZu7Vn1gYQH6EsQYtswrIq2YSCkyEc3uFLcaWhEN+63q2UylRI2rVSrBjprt75wEV3xrTzU8xFFW7cr3gLwvt4Q1FUjt1aYtJeY67Mxt8TEPJgoN1LnQMuOniKhT/Qi4bJEclhiFqgRyXcvxqCk608JoMWmih24qBk1NaeONUZ7q05yUPn7jRoueFQVvEfqXaB28YXm4bKFLohlrSQOai6wafmC2Bf4X3mRP9boL3yCd4aOmMF/xt+F9EqfAkywhFDmTr3tNbLUc5UdpT9ml0x0ML5RE1OLkhrI1BEC24oeXq5vF+Sc0GvlQ4IzL1BOvBA17i7E4IV5fCEer+BCHJQNfKp+ov4GXuBIP9bxU8jrzJxaWT+NoRN8bH87v8fpHfi78KwnxnTpAj9/x/3EmiJqD7AdvTbkbhjpOIkNHbaqv9SDtuuNfUqGctSLVN2rDp7GsDw0v+GJlhmtJ/HXa03216NnXvYv+0sfvw0rljrIsRfSNrMPLoK6SbDOZk5hbKJeuF/50F/QdnQ47zas+Fn5jN4+JIwJ4xD7T8qHeZB9iS5mUmF+Ib/0cO/J1gPFQYYHikjqBbY4LyPRBpg/UHWx0zfam3EwENajQ9JHOtPMRvYzkrqEfKQJvaCSi0Mztqz1UMIBjfg5Y/9Z+0mtXzm0Vcq4jRQ688YH6UZaMQ0fxwiV6kJipf/rW3XAt8wDx0Ofi+H/y4f5RQG2CiShXyNp+KPhy4HO+pNln74mB8XjRV8GXv7uI37aOQ6qKw+EaxhzF/a/TVTMbmM9vtl6DfU6sFWMXFELPQ96+FPBYG3ogfvR71GDI+9YiG+a86CQxYWXkqeamyfGyjkq/NbAmTFzHt1A3DpvVz49XffxOdaJGqs68KsrqIgecg4fKVafWXvUHfnS0wJjpN+CuT/WAPy579csdKxbEv05lFFnO+ZFzY8JaXtskhvuaPLI4b89tjtnt858E0ndg5txFPQYYL0YNFPkNEWHvyhZOXgOIXRD9/JZ+Y71HqYVG/oH0+BaF73o8nhnXEsezegS34D6P7p2vpV4Q2bFS9F/HJuq2m8bOn0D4i9A6WzMwuuIyfucRO+Wux96rZ3L1Cn30Ccd/6g+FkX9oBMs4+qHYfCs+QFf0ytlNayxlnj3QcIg97HpibwJkKpD6bPH3pg3zpVLzbUVfs65lYfBegnPfnYmzm+gbDwbc7XvOE6sT2deogifVd54lirw3OLfRXUNW6Ern5QCEY3RMyZqP3haeFYCfY6J/aBl1pqhOfZx7tSHEfDzg/r6IJ69sl7W8Hz0y5df4l88t/klgEL9Bzk8q/HBh+eD1b1L+cSWPBHNeb2DKTryOr5PZArbj9R8qYvzy2esOatwLuO/C6n+31hn9NvGmFwLK8Ox8sANkOtepg7lL2jlZYwUfz3hWOUUyZqZpqBlxtADT6WUlEmojih6EgsHaLtfLAoUCBvuXs3bjhZZMpGHnPHybImJPTJTf9BOquzC3msktpHLIbvakZ/ZI/HjUYaipg+uYG3mBS4VjutHLKHMhf15IU4X5HdheYdfGjggXYculY3+IXY/RFCJjHtqwTqx17a9Dqfof7EyfsZlrdeMU6XEctVZdk1lzrmuMtVZSzeGDRAUrpnz/mdf5oVnfH8LSPCs7wdh4sX8Dy9R6csT6Usc9S/P1Ps/7T2NugVa/4c4/SCmmfjsQN9OPeoFW8uyFBOGf9GxYop0xJ2rEXZKQDKu4YOR907juCiQ4S7TxJdmC1aDK3Ye5WE16zODapzfAE217fX68I3z76lw4VmWtUUfQkfvYjdGZOhFN2y5MlegZTzqQ3vSq6g+9GL+2TEdfDOieQPOaUDbYEhVXUdppNyrQ7KwBKFDitUtM+gY2TrIcvKE05c+xzSDruN7BHTBj0HjoXl1QeRw7+LmN1V8ifTmyyZeKL3x0sbyV98i74vUCVr7rCwe9t+wesMpHq4upBcO5xcO8yf4vrHA+sfY/DT3jBPPLl4cxitY9/4XDoLHNxve3k/19trF8IAHEnn5UuEC75V+K04cGwbDRcAY1J/BSHhpaYEYwPt14QOqHi64QMtdW8Q+WEVCmUY6biwA69hY0CPYXGzvtdBl+bulY7Czb8FPSR0pZUYO92d06Fyo54kxcaEAjtWBam8ZTsyE9kCptbM87CXaSjdpGhOsMc4T6dSn2og66cwDwzwtvKWe71B21VkPim6OvgzME6k08EKFEMFPycUnjkUFOPFgTBSMEcrnA5TN+2seJ2PITc8Nldg6nd7r5eOZdOXBYK24OOPWFXcDNpeVibM+LGK+mClQV/KJNxcND9rGoPmNcdnQr1AOi2jo3TKxIcPFpy89OvZ2/H7DvOCbBft7HC/DJsZ2ot8Vfid09GWmD+oF41lo0/FJCpu0D7UfgK7Vt/q/89L1a5wOOtrGAr3HnjYT22U3tp8F/eSnbP14dk4B56A+OGzGaRUH3OIRqF5eQALV3kFVkhLHGzjje+eZ83AcBAyyrfzG0hI3wPm4KpaPwv86dTMfaPRpO5OWyVpGgZRBCgpAgh0k49o4jBw59NcOihWTsiV/uz6UpS3zy03e7EotvsFWL8CuSPl6g+WPgIcCpIXBiDEr6GMdPb2s4RE4ym8Wvoe9/8qaWPHBnPEbMH7T5cvX3+LrFw59jPNGTDhGR1yv9BMb66BYKZceezpswzI2kvLLXi+NatByqLgbY0ItdBWLxKSHXA+bwg8hvvChQeHXX+pbO+roodg948wcUP8Ta76xaZ3tX3iR9SsfOPzCBxD/+Oc/45//+Gd85TCrPeqhEkhVeBWTsXfd6ktnHgLWn+UBrkvzwhydF/yaLHv0JnZX/FBgH1B/54RYPfTbLva8cX48ELiOrHu7CoUAABAASURBVOxRJ9pPpvj62H/qQxV01Y6v//oybP7ylTH5Gl+sp87DuT6RxkP8yTVtX+/O6OK8dN1wPA4QJcTvNl5SQaP8M/uffjujQz14k5q3rh5aKK+sA2Jjbdjq9KbLGlNliuwZvdDJU/bwI2r2tojPaVJlYGZlzFEx8mQcltgr4W9Nq9Tx+QD5Iif/APYkpMIYHHv1ynM92rs+u24bnxBsB6yrPD33lMQC+HglxT8DzeOSyBxrgWMh/MBpO2TV3CKOEFR6oNPNvTgh8VGhdfYNkaQZY1+O4adDhp5jDeC62XyBf8XbbQxPnB84HCLf89KB0od42PTNoUulK5/Giy0G7UpKWT0RXxfyS8dD1z21LT+NjXUioTF1vrwxT+uFM3Pc1Jj+4rfuBHu2Z7+CZWEdD6r1otq+B/xAkX3NtWNlz5K3Y493FaV3KsV75Td16Em8ThmehfRpQCW9Poz9x/wB2/fqb5NGlSDx2k00Wxh89zv+Mw78oHK7XJiPF162ixMpY3Q5Db/70CSteqnEPTjizv9BaEnab0Vv/siQEofcMUM9LABILH0EJMjamO80E4m6LEkPWLblexg8q4XYqPThZlUyd01hWIzMiweyW5YwxPorS9gAGcpaISCjo75Ix/Ib7I1BSi+tMiZuPGBe8+5TelhgrzCG6Z8CQVkyWiSiD37yHHMILzq3CowrLzFPgvE8Mb9O7G21VxGfR3ph/felrGvU2AvO4TmrwHpe/0sxMW/qGUlUH/q5nuCV8uHCufmZh+aZ9ImH6M4+ZlwLVdVO13Dnhue/r3zo8fX33+OL+PIbe8xvfFD/S/zPf//f+O//+W9S8D//E//8Hz/A/2d9gP87887nogv7gfw8J8l/fp7jyYdyHsKfgX+ywodzscxLPQdMvUcD0+6/0Jd3L+pKhuXKvnq5rdNUeMVW69gWYy1b48J+evLMiE9rntf4jVGDLawZLeRMFFpm8HYKVa1LXNFAiRu8ifGVF1Duhe53nq3fOVOMl29fOTO885zwNuYlY3kurJTPYMzX2itZY0/45cI+fiG/kl/ZW+V7ZtyFdT6zKm/j3FA+LG3UK3e9GzUH1HNDT2zHVuPHPfrEWe2EHHHIU2YBvr4YH/wv+HP7LpTt/N6Y54EPKu+U0pdowEGhZowa3GHDRww+dBzupw8c4WFsGtemWFAsKoXCAj1MCq7FLbPGaOrJcE3hc2PFFvFsTPdKl+jLiKeF1JdF9UEZ8SfNTF1fljq/dc5ufWHPnEADrPNpHv4JcHbNm+Cn5i86q6/zcNv3QRxP6361Pd1jthTHCC4auHOR4boRYqmz8+YYPL0TmSCvfAeVfilUHZxpt+1EjDvfTu/nWDnfrsx569UXZsgal9FDLx4V4EKcOCd8bj2zzjjfq2w8AvuPXpo/eh5lU0RjoTYIam4kZgAXBBlumIXDsTpX9H3wZgaCTy+fWBB+MAWzdfMUyeQMNgGVUdF6wGQh+vrb7/HlNxaiL/9iwTH9NX75Ffzff8Y//vE/8esvLEaUPSTUwZcN/8QDvI66lINOLBKnMTF9KKb9zXbyLpr4GifhKhy91qKyQnuOd+i+1kPPvhCyIP4KrHvjYOGnyE7eM5OuHoSpe+fB+90FmsnoIA185dPkt7GA0+5C60usAjLeqPOt+9evX+N78CB/Awd6aUeft/hafeFtPQvx6P+FhfsrCxRgYaqF2TFjMvXeo16iOHGmmQk1x/FmmQGAasMdgAXDRWosJCufxp35VG4Nx8XAMYgOWHciqE740wcuURsVtn2tB5RfeUj5wqKJPvWi5Q3/jvFY2QTlJ487aKtPO6R7K5nGhBNvTMIVHVcHjCp05TBEhti/UA8YR+mL9pgcTN7xQgYbnAzo6yQYNrzHO/FwRl/H7szYjcX0LU76j4X6xAOx+pnWNwDge2Einkj1k3Fwx1qfrF6Ipdviwea/IdcDXk1UdMTZ42qB6xNMMTE+jfkyLT0mxmgxT13vLHKCeVV/UI1Um4099S1/o/d4WDwRa6ewvl50Ep/vOwb9aKuNjT7HN/MqdqGTxnlxxTZ19pBfvkR/fXbBdydeivq/Wow4fK+XR7dxZKOrzQb6w94xHhsqs5Ro+wOoZf5xZxyLB772DXfFPHHtg++Z8dHPVxarKyOt42rNyQzX7Y4/jG3hQt6qMb7zg3yihOCh7TFPkUveVza+kXLoYB5ctxP7HiBWrweMC+0sXHgJe2KNWe8HdG3Hxg2Uuqz3hzSYsbdiL222l28rPqmzX8XKFsPv1BFHZ2LQNcY1p0DZOmNyRQdxJhUeBkS148uiga/pmfRWb9sDbmPNOJSL8AeRGUQmmzA5fG3VRlzU+BgHznnG5gSMjaHbmTn7iDU86DpvjCtxxV4PAWL4ADt3fzhnrtgs3R3nmlPGpoexr8zVN/aGNx70SjbroPG84QN5Cm3YGEvnm+UVvc/sB2c2zt856L7T38Puibw0bD2aN7DHT0usZw76UNhve9gUnf1KzNRN81xzNaHdiJdVmei/MY7aIpT9ARxWq7ynZ9aSW5mxXbHDtemtfPzOWv476ydgPXWfE7cH49tD8sO3aX//Muj5sERfuTZfkKEu5W+sPOIRt9e89JCjv0/IPymXMbWf/yuIsWe+9i5977iTSneGXt21nYlMvBgrE2vZUtAvH4DsjxeTgwpdTkLnut9v1Yy2XEfloE3i8lt8kMWYTKL3etAYY5jhejGxZkw56k074zwOgz0GHekC6DvK014/1VrNDV3RBP4jH5T/AFTfrsOOllG60T9bjzo3BT+w5H6/2shanebpV7RVwY3+cWB4f3TwjiwucuNu90GarJvY0bUJ2TmFbfG9n8P/TihR5bGCPpIzg2tdG2v4OtZC1hvnQcUcgWY69slrjPRSsWe964/z8Mrccf2q9YQ4dM06eP5hCp1tZ9blb8CedmGeuR9v8C5Z6KIpN/3LjQ034gUclPhjIAcJ7jv6HSmKlxNoGjT/j3f9VV3Q5eA50hXfrKx3rnlA3QXrV83fsmEtX5cCxWQfFPKoz/3jhYi9Qm3FKI5e97L8qsQahgBMvA6w725gRfYKM9dVOZQsXVTgRgV3mz5irzQpSAeiCvpc0IUAzx1BKo5ypZDUZb/KeCuNi5UlM9Vc/ZmSFg7UZgyVNrDPuceurNMb+5H9nI+ehzu6iSQNYHd6VciUNPyzUSrIi7z+kqbop4z8Q/SYWGtuYI1ZKIuqo+z5b/H812delIBK/YbnQnmJ+k9AZlNQc3hiLYEva1XLrHVRXZwT7vuV8lLxNhex3fbE6MPGRt/+gLn3mHuP7FifwA4CBxx2GwtX4rLmLn64AmNIsoGGO5J1E0n4o86uDZ4F6kp+MEjguNIiN8qHnDEvjEW5qwAtjoH7bcXlKc7smev+csV9zPM+wQsXozxrfWsJX+D6qRQaH66DL7xZt8pn7G3uwbUH8lznFw9+90zKBy4+K5w4T5zcV00Lp6g686xJ7qXyqTUMXivnLc9C1t/odlnlw4pF9RhqJTGs5qnOYlSXWdKXndhd+rHXv/EMWh+QsTffny/PUecy9uxK0evMy6w78N2+bta6y3geMeO8KBAvrs1oxgBw5zLkC9wsjqlVuRpzddbp+tp8Sywhlo58MvZ1NcZkR9ESJwmtY35hbB+xUrZe2wvE26i7cqzeUEH5jB+xgVr4aeNsfiEFrF3VFxIodk8+Jg29AUohPkoXMi2TuYW2yfwi3zIJHcrhz0ipoVdgLmVs7Mc3N5mj8zzFwjyabphiYs463ybr4Ku92TMK8K/ykcL54A93hTIGI2FGjEzdoWpR1OTMUFs5Uq7dbueoZ70VfxibmzHn+BKH5R8dBzkOJXf3VD49vcTT03M87V8zn58WFoiBjqFCY+dOHWXznXw/HDD3csSC0cvSw0WuQNkD2HQY/Jj2jJszME290IoBZWANVOAk8JPTMgSjtn3wpTvob3kq8EP1L9OUNbkgHXIg4LJNJ23wOyOjDuhM6rWwjg2aTaMcxicyK4vA6iZN+4UJdgIr8OHEvIuIk++dOh+c3zmUmPow8+5kFTzM+EDz1ZdOH8DBn4n9FbwzyQvQ3/pR72S33U/Avvz6Gy9cALTn83ts6I9JBERGx9djnJYw7QRi330cx4+TimA4o+vAabywQWdfNJx4+D+Rr5RF0bp6ecCiUikvolyEfEj55z//J/7vf/93/F8+NfgH+X/wyfuvvqwTPLhIU2BB9VPsL3w67yf0/oqgtP/gU3rrbi+9WKjewIkXRC6kF/JXFoUrY47aWOA4ampGzx697B1ptk5D1I9bwpgIKwctwLidxPHQo3/J10shXpL4IkU7z9h9xv5K0eGM/PPhJxb3WuhZkFd02sBK/GzEibGkPHGh7sSYDB++xRsvxWrc8Me/wP3TfR/ivoaf8hgnyvKw4qGFla7sIHyZFdp8oDFfBKbSeJs738mHm0tO0Sf8s8zRmZO94mGKJCZapkzgjygc5rwhV1dW3x4eWhZ8PIGE3kUzSF2hHJOxeJ/igp8OnHiJsuKr4+WQC00xZQCvbOj2ORO3xlDNBV78+rDrCyFj3od45+EZvzvHXMTEhk83JrqpYynN6rwUjMFaYN1ATs3bD+lKzwNwgVY+Kzw/4ry/dSclPoZ88wCblKH+j+MNN3hrIR58lKlPa+Hd4sIifEWm/Q5cpaXdg8yF2DwTh357seKG8gW7Ko44WJweYb3t4MSaVDTYcSIuR18PKXdciOkLsXqhXR1YHFW2DpHdjWzufHoyx7FmO27vrDn1zUwOQ35DyMOQceocqZfepSuxTXoC6n5GzhkZKzgjbwWOg3YeuKCn9YPuwjo7IH3FP2Pu2PoS54x9eLT0HA/uU0zsNwuxuBDPC58APbtf8SHDi18HfnqKF/D0NLOHzTHPAFoP/GUwt5Y51o1kTtg2dcK51TxozISWSdm6gSZNsy5rLvjH+ZUpnupv9bzGywt4/Uu8ih9J//LXeP2r6Y4fRvrylx/i+eUpZnTv8PWwPCEPgXH8GEvOrYGopoSm1rppRoe59tUL8eAa+oV11rnjS9R31quVA/K2+12eye0RFPcLSTh3c6FhbQ2wFsZ4+LKtxpMxdXzd48SZ8XGsHEPHsh5YjWNkWndAHY78ynq4CeiMvUqI+zpwkjofNuZHlWnkYj45eVQQ7BqbUGtyQzOHf0xEy8RnEzAFbYeHzp7RWf8yiSPoJtKRp8x4+LemfEBrFRP0w3GQwYtxCH+oiD/AY7WkqF195SWqAJGpPMhKdgN6Eui0DLkKTWiz1uFmceDWgQwyuMhw4ZgkkahlD9frae6xFJ6rnPJr2NIyah0nVWYBybTAAS57vTSIL1rztjvmfjLpHK2HEuboG2v5iYcP4+OOdz5c4UMl4sU213rp7eeaUPN5mcP/8fURP/jB4XfwRN2NbnlmDi3hvoYlkdj1qD5G1EWE1zS6x9WV8BO0EGTqUYQtNa34JLzrOoVTAAAQAElEQVSKpw3k5WvZokTVbv2ouN2tSpwlesVYln7q2LGzMM33OuKtxoiOjbhsmdEQJki4Mj7/bMzPA76IfWynO32oMdPoa0qxAceXGtWnlIOO3Igd70JXkTIfx35NHppvLv32TeVeoZAbGvIaskgfm5NqdEtBPUVoqCNfV/nwocxKUPXeijiLPqSjDjYQ73WURyPjS977FX3d81xjqArHwzPNmOcZEwzUJUhb+IPd9LGva+KB8ju6WA8p5K3Q0eMbMP7GwAfMxCuYH9A7dctCLBPP7GEjvnkGq33lOZ7Z0waeyD9FN45YS7RBqK37vedqvzHrN+ZqLjLnnKcOpf7InJCx1Fx7YR69vP4YP/74Y/z088/xN/Dzz3+Pv//8t/j555/iR/HjX2sve/mB/Yr9dJrncL4qTz94Fqt9gDnvufXdszSolwo8K/ngvnpW4hnjxH5futT6zyIlE5EOW+LDO4K6imuHgH3J+bm5L8DnssNngpJT+9IpfO7yw4t3PiDybHLiecX9yg+wai2Czn2sXnzAw7O168GugkrcdOj4Sb/2aY5FXzOOxgYaDjo7MUsrebyhr8VK6mbpW2wRrD/MM9xQeqDP5r7pvCbdOBvrX8IPN3xmdCX66Gt1ERiJe5kWWOKxXWbRDBbGwJgD7PT0K59CLElRk6+0YaKgoM04hQoGJJNhAY2GRpkSuduVtouW0bPTLZlTI5XUfSPJpDQPKDci21i6wdhB4Rrz0hX7KLseld76aUfwUx6Ah/THc5NjO0BfaO5Xq6wWBHM2SydMbOTElDGBPHQMfhp4vFpG0t6wcxJ9joV1fCFe6kxnzCw9OvUD5h+Q5AV9knQAnh3AV95C3sm5vGWydPewjlugdiT/zDQKDSdmomADZKQT9m/UX33e2Oefc3BlDt58Teyt5WO8uKdZi4OLDovEs3h+imWHf4fAPyrl/9RVdQttwLqlDJ/DieNCUUgV36Fj0cj6CeMXFsEnFjzlvb78JV5dcMCP4NUD9OtrvLz+wMF64PmZhQi96mtfHPgXwaK08AAgPIw///AcHhI8QLy+vtQCVgdyeL36O4TChZWXXC/kX/dF8GcWwP/8+9/iP//zP+I//w8g/TvlH3/8GR4/hnwHz78OPTnkv7y+ottryXt5GXlteXp5qUXWF2hP2Dj7Ig3fzPiw/Ea+7CfVZwNPoQ2LvoRO2ifSA3698xH6/plFedH+iYDCn+ngVwwYCY2wCAInHzAxKVuMDYk+9B0LHeMDj2OSOtFETSAX3mNCOgnh75V1G7wrvwfPWNlYVihLQs5kzELqnMAGoRuCh0APg+98Mi8sPz6EbwTtSvCuLIqPQToYBlMgo2zuUySYcqrFpyf1DZC2gxhFlC2f4skD85kH6DPpicOruLBhntiwTjzwD3hw5QBL+wVIc8DyhYevYyJt6riyOLN4K0NZm3nq3SQ9+Prizk36Cy+/DtRDmy+DeDH21RdqtXGd62XVVX+pP3YkE93FoFLszKpL7Md2y9jfWSwGqKsy/qi0jwWK+fICnplzz8TWQvxNLFrOR8eeQAmDBlHwzTBGp3mOZ/swr15ejfER2zNx3RM5jIK2Om5nHgB+5+XmwG/hC0wPJideBEgT/jR1TnOECi9E8Pn7++/x22+/xy+//Cv++csv8c9//hK+EPz1H/8T//zHPytfLxV9sQis+3VPzYtf/XbgL7/G7UEYn77hT3361UPBI3gRN17GfeUF6tf4Ih30t7HY82OsvkQdqvz1A1AvPRgj0xE/pzhzuFi3U43ZhZj1xZ8HzRuqbg0fkvVTxTM+MR1xQ1vRbPsWHngVFzEQDDN5fGYRt40yheOizqzJZ+yTjgS+xlJhLb9vbKA0lCB5TtwmYmVhXGu9YtyNhyubxZU5qO5usL4Uuh1aqN8KNbmKLzeuuzwMUr0ByCpzpBZcU4BrjWtOAT3Zz6srnCrVtj6xZhlz6Jodn1hG596XOthWTPPSZya+XTddI5d9jZzmGXPg0hSK2fBo8JhYNyf5UM4dOFyCom+ZrJkZ/urmaG/h+jlkPNc6/8ye9MILnZeXH+KVtf/l9SVef3hl3yBlX3hl3ogfSH94eQ3x9PQS+lpewjk4IWvISFRIpmJWap1zbcZW+zzXfGQewmPF//9i3vzrX/+Kf/32r5pHb8wnD72uTdttnHPY00c6Pcqq/MScb4HA8Ich4JlnC3kca6Jr2PEtwpoTtWZ9CV/s1zdAnUc8ALyxBvii25dRzj/n4Xix/85B/f32QsBvip0q7s98mrqGL5tOzItaY1kXtMG105eEo/4E3YC0j6h1hheQphd4mq7wWsn7oOADQ8lzzRbOWdbmCzgBaU0v1Luu+6Bx5XC0sYa7dt1Q0fgYwHrrwKd6wm20ZPk2az438rg5R8txtwhVuZ/hgMAWa0wf0R4Lt7z9q9DIAeO1MGX0aS7MC/OHWE/qEknK+d+DHhCnaFE/wzdX5vsAAUOeGUvw3PxVvr2MF7z6kj3SdU/IxNg3ppc+Mx/mcA4X9nNQ5dmrPqS0Lexdi+c+5nXq15b4tYGsOE/tA8oQaMVyx921xjNN6XhB3wNj7NwH7Wuf0T3v2cawaP+o2usfClXTSn7LrHRizg4sMfUFGwEfqC6cCRfW2r5MMS9LdOyp9a1n5IEkn8jENlmjMjaY+zM0O+CHBsxmlE2OeVKWJ4aRUIBP1ZmFjvpxkVemgGTjkdLxxFlc+BBFrOPREn1YqWuNIYUO8v1qpELeZOuSpjJ/ekMl1QD0d2ytoBQqLczLoeqJPfKoNHQjf7+yKLV/ol/rnTHozAXAuHhm7KSdcdH3Ez4SNT+gTyEH5ewwGRaRq5AZNpkVd9nkVKrWC/Jc9JBbZNw4UPvxahQbhAWoG0j1KFAqf5gmlI+g+N0r2UcCJLaLTjpzHpzjmbnj88jsi9RjD3PvYp96YZ9yH/MZ6Zk97Yk9dTZG8eHQp7FVEwXY6NngxFrrWlpgTzJerL9yfrDutlY8xIia5c2exvDeocb6E/Z4cMSc56kNfqtrOmf3Y5/wA3dfQPnhrS9+fBHkXmV64uXUibPfiX3p5Lmefhf6XwEBA++on+TeMmuvT2zs8xRzYYlOecpe8zkZDxTlbs5eIj78jJrjPui8N3pFQXJ8hy3qciE9uSex550rXWN1jQJS2ifRLXMKzwGdvDqpp3pN6LeAiXXel5qiLz36NDCRGv+iZQ47pgznhXtExTs08uzOBbEs0Zcl5kInhdcCbOtTdJDiNn5TlH7U9YV2+BXfNuSUHVn3b26lB/SHvkda/amvFD4ojgyZtG94ECEMJz6tgKnIKRqpK3O73efrrSqgqiuLf2YPdVIeE+cDWeA/rlAnfTd0pZ96dtKbP8ijs3zE4IUQ6h7zttElRkofxyWhAwm/iXHtgnIAaVVIC11/r8wnYV3FSSMnnaB/klpPLbFOL64rOS/rvodsKNEQqvBCMqAObGGJXuljHYNPXUqHhn1Hkn6EdIkdGcNxPSYWlcUN3pcyhRdeqgw8c6h+ZuGpAy8b5jMb51i05ljoNy89+rLE3HeYZzF75mDwLE9eGL2weBVY4FzIChycK93bfmLB+4kXPX/7+T/iP/7j/xv4+/8XP/E2/CfekP/1hcM2/V/g9wqteHl9Rc8f/gBPoXztWtCz8LzE87zEgg19ntEb9BndwfwUT9TNZeMzfbFfu5H7qKd2WH55QTYvryw/QeP/GrP0JZyQgc9bRIhIAom89yPA9PuyzLHIX1/5MAFmdBOdyevDiPSDCQwaHIB19p+nJXwA+gGf/ID8l1cednhpV58a8CLtR/AT+BHfiVfa3UzU1d9PXpTfe/RC7mmPae7k58gjcBO5IaJ+iN1KbzdsDaCtIqBvlDt8Z3w6LzN6PuFPQCw5fi+mL4wbn2q8mArG9Zl6x2zgB/pAg22vL9iG/q/gR18W7rB8swlfOgY1vvMSz4xl2ch4PjHebp6DP3z3w6sLt3Z4dvLh13XLcqB/ZtZGNJG6yJhO2DT1OcRCflk6cwCQnwS0mT0GRv/Wk7WmFy/HVF455Y1GOQMRenmAdkqOtbQ13ktnA5jjCX92sJQe8IV/oG/wUwswh+srhlw5ALipbaQ+QLppXzFUmoT2uDwkiJUNcGVjPvMCyReBv//+e/z++2/xhZdCX0nN//bbbzzcDvhrol++/Ba/8tD7679+2dN/QU8f6m2rB1AeRN/Z+N/rWyy/1696mv+d+t+//sYLqt/Gr8/sfew3AC/qvgrovhZ+L9rjq7cnNmuxXt7ZrM/hQ+bGw85WDzmXqLzlB6zkC7dN/hxnHjJ9+LTevvpmjEmLkfaoceykuQO/T7fxZry66FHzpvIT+b0/Y+klX/3P8NRGadmtMMmMsR5jPDO+Yw48x9z7kI1c47XiofXoxtBEmoBY6NA9Yp7hxRyYC1N09oYJmmnuxO8dnfq+LNGXhdhCHvOo1jfmmvOr5ttf/xo/AufqzNyST0u15tkDY9aHB0pjzY2tZYZrofTOvaeXF166DPj3CQrUKePl1bX0NZ7Ze+pDDO1qPZwrB7SbwfDCW8jlbtwWyLsRm5RWiWyBj/xmj/NuIGOirkC7qXzLr/hm+KLHMs0Dyxy9gC59iYSmAXmVXsULenz8xEuu2Rdfrnlzx9+9xq3GNVs4u71rQBIMxpX5lsn6kGN9IG995hSdPt04mjKU1xJ+oXXJcWMcsnxBYvwfh+93vyF2w1vUC5+v7/GVuTcO4+9xPr3F+XyJ8zEPmPfOE2NfOBfOzI0zDxO+3DnzMubkC3rqjgPyus+7U72oP9fLJD/9Pe31tp9PJ+bkWrjYl8O+/PxWlHPtRNkXQis8jBnTg//5YT6q06aObDyEGvMm9sEnNdC+gfWfgNsSf06Zdz/XxtrKo45NZTIqW/m6WTHEDTHO1gN7PV3qkhQgIgYYty4YS2Kn9ymWmjtLmE+I/t8wwfeOnj2chwvnhsdvwjl3n1/Ya+vsRUpsFs1Opw6ef+o8R91CzC7G+NTDueBec+gV+Cz/CPVBx9DHPrVevb6wZz/FgmzXsL505g+AtzTCWK45YVwn/hHl6/JiJOXKNYcCh1og4QomiqUHQGSpGs0MuIZfiO8DYz8cc6ZGjVgKMchhe2dQ8ltG6binEKAhdejGVb1GLLKaV6aq9lsLaZLSgP2COlK53BobpU/A1wESmjvoC6XxhwUke/yxl1PYzdmNMRHIfrzyVriO+cMKUlXfoa16b+gQO0oX5kuWbugDw71Jyh27XsX7yO9NEKeoOMhw73IONMqTME5YV60r5IirJA1kFpAfBw75sf9oR/kDuaSHn24p7e4TGm96QzkQFzKGK/HiOlixw/nBs1OBtnrpQTr64UP2u0051NEbJbbQPufhC3uae1vNL/aChbm17Pa5f0hnJNCppBNBMc6enFeQq43anawXfWbtmBfm0Bwzc6rmGOf958JzLJxjRx1zrvI8t3DeXegz4U9lrMsPkAAAEABJREFUtcxorEMTvpTvBF8hzTN7/cJzmvP1e3hmHRln9Zd44cMUPzz5kb36dX+m8Gxg3j3cNm1//gG9XFfmOaYZoIe2lu+x+OYyKxlHHBc111wPiIWKDdKlMMfwn/bN0akTEzy/QfaYQMLHvTlbj07eupYZkz4A+qTkRQmP+tnjw/E91orSE32rHVr7TfLJznIAOqhyhmtayVS/pNzFFJmg8pStb8gE2SLE4M2damoiqcxopIktO+g/0XeS1w15o0naYv9pGTH1BJ3+gvhhvHOnoVd878f2ZD1X3wn6G/Lev2jgYyoPsiQNfLz0X/nRavxq8n0wV29rxQNFliewD94IoUjjuJO5Xeqhvs6TxObK7/6jc9x6mHkALG3+Bt9UEDvGkmM7M4dz6VFoWVGhac7bcXbZOOeAChpbMuxrrBboX/OM+bAUeix9jg7PajduwMy5U1nCU14Zceiugi2T4BOxp0n1t6AyDiR9vsVUB8zUYTivgyw6jCTAq0wgpAEAkjodIcaBGq2KvjEgLZJ7XdRV+ge3jQE3QL4Hg2bjYdU31h5sC5SvLMy1kbM41iJd7h8ClHuDtnyANiZuAL1HPzCRx9HPvnhhsXTRXlwIl4XFRsxRgwJ9Ag9aA/DBvkz6V5pRdPBbgBuZ/ploE8Of9AmGoqElSNoK8DUtvuQ7AeKg12JHeQJd/4Nunwk+pF1YB6a5x2IwuYDX4s9hj4XXb5e8+ELFjehAbRgv8YSdz9Dab+4LATjHsoAO5AVmfLPAvwvkqSfaY8XDtVfQXJXNuwVB3j7TssAbzEs8g3EIfQk3RjdI8aR+vAhU52depj2TLzrHBV1fwHPZ8kO8vPKQCNxsDry8Umf7vjlqy4w/ZsZ2Rv4Mn7LZduleXuMVmcp6wld96ZFNoDSXZiXx3nvG4hjYPtFOeYz1HDNlefdlibkP9IV0Ii7AhA9aJvNThhn+OzYH/UKteyHnBhYKF4wbaCkFjpQCfOyTxnW0MA3yxoELjBtZIKHZBVrjaWZ89dkzL9SMA8vqnrQjkU+MEM1LIvN0C+uf8Y8P+D/99Ld68fq3v/0tfvrpp/gLD/2vf/kLm/9f4vUvf+UlwE/xI/U/Q/dzfT2ZMjT2/fGvg+b1L4xVvdgjHuEr75kYe0IvdfEgM1J8SV0n3ib8vMw9FuLvmQfp5zp4wOflL8TLD+Cp2nrP0leb1R1L8Ao5bNOOPtHep7G2uaF9APW2gXmeeJnGmBkrk3r06I43vs0dnThw/k/InOTf4N2QfAC/o0yNc8sk7Wy6CUgnQZ50Qd4EOrFSMvqMrAx5Z8TQH97yyqQeKG+qPvCZl9BH89SjL6D6mz5i2Db1Ke5YHvKdfIdPD2Omw8v4MZ16jwWeC74XjtcT68UL8+SvzK/XH18Z8x/jRw59z8xRacuO7GjPCBhLfjtxf5CvdXxfoydopF8Y/2diQZ7iiXn9BP+X19d4YU6+/PUlxPPTS/R5iY4dWRj+OPyCa0qmL3s2D+DsDcehveQS1Fw7jd4FdOJytAD8uIdo3jOKN3Ez4ZOl64slfJF8oNYu1hHbpKm5rARYH8krL6T/67/+K/7r//xX/J///M/4+89/L3/9gG3y6fB1TBVrnwOyINzCMVGPlhkNWmUtxOYz4/CKj8SPP/0Yr3/7MfwwRHnlN9qXmkM97K/b3VvrwYUXLCsvblbTHfqI4UI8DyzcI1vYLyudoiNf+0SqLGUuaPRVjFitft4G9LewVCk3HpFYZ9jtWdvUR7k1XpRX9vStXuj4wLNG6Uqd6Yaetf+b8snrxougjbbbt92MM1BlDBl8kYxMbSf36UrKB4wagA7224wfzhQjv+1rMuTyIvl8WS1ucqpwUB0y7ql+02NJpkHW0jYzoC5q96oqfnOjvTw+UkllIb8C86MvnXVsjpEu8cy+txirNyyxMNfmZYkCH4A9UX6E9V1eO7JioTHmoixAi7wDJVpS3jH1ZG1ZovZt5vQikDHNSxR2vsrInOCbY34fcuAcGR9+Et5V0YKmBJYG0Whr8BG0w6dajz48V2zEzpmXkXecePHJC0leatZZkvRKXA2MODUe5GM8mAplHYhdjvUqpLhDs6r7oxv9pCv6yqM3Nif0B+/H1DmYtksLah+SGPqKPeNOWN6RKmReOpD2L+Af63cQ+iNHf67BjsqNebAyHx5hXU0K2lnli5bZM/p/vsNMsgNFTJ1kw270wJYsGAOTTXFlDhcYL2VVl7pVMzcGk2eGIfcxT5MXtpbpn1PbPsC+WvGhclSU0vf2KqKD8fB9jG6D011wTsk8XJhnz3u6kE7EOqlxP02EUA7gFK5SPfhh9SkTjT3lt8z9PNHDPWdh/haY1/UBPB9oPnN+Nb9QtzDXbnnm+LzM4d7uvtKzR8Iva55mWN/rzDPH6MdLI+br8wNcM+54ieeXZ/bpl/A88FfOA35Y7x50vPx5eX2Nv76wh4Mn9qSxvizxhN7z1LFFn2Elfi1Dw5+sCFXH0i/x1REfnfwslvDvL6lnx8ZCp26ZYp5M+24PKWthn+hD33F2mMLUurnaZmjnUJ6OR1Qkw9cySe8gUtHXMjo2UsHYOr4+3/XiRT3N8oBYdnQbdaPQaDWm2Amx2TGt+CbefWkgLsT8yQ9G+HD05Dekar3iwxk+OBkfupzGN23fR/rGBzHnM+1vd7wdefr4a3VjbVvZUwHrW/1tUOa1ceU02piYlUe721X60VJ0F/qO9fCK0miP2tzJ2+8jrL/Qbl+AbfJsmeGe0DJDn9VZQv8l5ULw03aQKJ/kw8W4cA1XPjRYh6MZr0YbKH458jsd7Ag29MHgR30xvShs/x6qsW6t7sctGeRmTOVUchE2mrBXKSu+WfH1JqqO5kRL+gV97DvR3/1vrvmwUN1Bwi/D+gPSHcirDGF+KBsffkqCUoi//Ajo2gPI1lV1dGs3ZCmQKJlMxY7CB6ybMnmYoaX3XcmMTl32pN9wBqzIc6eeTPzxDzQhoCDQeOXNIDFByG87LqRilAksDver0A8cCFcPjXUg1COYDqvbhe63PJl2gPppR5Kmtu6D4WIys+jNHLTneQ7RSXvZ2zEnh/2qXfAW6O2wj5QCilCP/XmABc9F5gbLR9uR0l36oGtDrwm9HPiubgbJMscCntFnYaF3ARTTvNTD2qSO8m1ZenYfdJM8ZYIB7veLECL29ZmgHplOzGnu4csvN5KX19eoBZ0HGcsudFP2aOgzgVpISfuOqfRtiJpimnpI70Q/ULanrhk6WT7aOvQHFvML8bXMcdTdUmxMkQ0bBbwyZXpDUk5iN6ARFCMsc/94tUhousCHTsSFB6eFzfMJ/86kFQvkl3mOZUIf9cop7JOk2ckD0wlBoiXSQRaQ0TMOX2Trod0i8kEb8gmq7khtNv9QabHootk6sA+hhSEzkRFhvmHbhH7TPDGuSziOYsHejh8hohsMmGcujKzclCMSnWcevN3M//bzz/Eff/974XjQ/IEXZ6IeQnkJ8PNPP8ePfwPkfxQ+mBI3I35eOSgIDg3wPOQv5Vd0Yr49E9/Ppvhc3Wb8PXf9PfOC8qngy8GXH4zJgSdeZs28QJigm9A3s1TnZibDl9J9IY7mJZw338Mz7Qtz/Rk+hXrJ5KHlfgBa5h5T77GAaSGd4D0xjqT6uBD7T8N3hUQ+kOYACnZ4FJY51F2ZLxyQngWHpGd8sCxLGC/hDxPVcfGB3U8cr4yTY9SRXy9I8eHz0a/6PmOr9gJoai6Ryq/QMow9IfsCS26l3DJpB/LvyxJ9GTC+Gz4O2kTLHp24kk5e6jhWQF8iwKPtQLY0H4APXWtSXsjc9k9OydZ1xeYCh6GroDz4oyj2U2TtKtLv3IYW32n4ThVxog4kTrHMIKFAnbrdUOPXa92fyLu2Hfbo045fEgT9GP0hBzZP+O6vzAXx8kr8vxL/jhVjv+ADx8b++k+wcIZpAV6ZPfTTsUZK2/sSs/HMWFfMEDcvL8yHv75y2EYG5WdiWRrHTF6BLjpsY89cD7B3bu6dOFPfGlOlOLRZYPywafighfaNPPWplQ22SeYB1DSZsJyYFE/4ux9aNbKMDxkumj0srnG8uKlUnSoetqi9/XgItY59f0Nv54EH5euRp89VYJttHqR504TJyFIRhZsW0LfScduIpxW+N3CWWHfUiyZeLMmvOBWfuo3OD3dry6aHusesUsWou2L7Fuo6fs1gDb8NtWFrAVu2P8JBg96l+546hgOekbbiryx1QhrZ0nCkZK82kMrjMyCqqzGeDHDlD5p199WJlyWPGA8ZF9y+gepyv3EAtvLqXMaui+O285GfNt+J91zu6WOCvlVkGThiqsr7LT/1SfY+m1I7mjkgjx3DX/gK/Xw5NMp46+bTEkQnr8E8EZLwvQMP7WWpCkVatyqO2yMv+lhpP/ZxKWEbyU3YpLoF6lomS0PW+mP7DXvfePiBFD7wh+nIN6wfuJOpyyNswQ8mPCDVw3j5gDriZGNeDVjW8/hIWv1o+gf43GxZ3MnRK9U10XnAMRjfCDwRw8Qy8R6AqKKMzujFxEYJOKEbleThSHHUw49i4puOf3tOUaBs3bcY9HT5cMku7c8ZugPzw5/f0o/6hg0tpK19cUYu67SyGYAbb1UuPbkpw4bBO8O1Pptrfo8+DVRdJmTXevC/8MB/Ye65XtSH4axVx3w65uBIV1yzFYaDYBENHZEDv+KrrEYZ2Jrc9P8VHxcPX0QUTnHiZcLlhjWuyK35jEHHWkJ3JMQHWPdd6FvkT8d5iHFK8pO6iaMTumw3XNgTrthkXBgREJUT64absaCuhp071Caj2rCUdM8jI9Ahb2PbYOYFMVQ2t8yadxQrTcpkKGakfYHjeyC1odEWoNiQHizVwzzAZd4ZFsbniAMqWYawbcPGS72Y9oWP8FemT+uZMTiH36h9hL8+56/T+beVCvufQHjb0xMf9px5ibSe9J1+038bUwogkDuP3cN/jj2KfbisG2vj6O96Lare/oJ1vWgqT9yZCuuxiyvq7LLHdE9ivE/4kDmCD1O/4R9d9kF4FYZuR9aSsDzouXsVH2oz4UTqRb5o9/hZWUdW9h/385X4VeeV/X3k0fumL15B6Q0wPHICrD3cj8uYNO43eJov2mpEGdJEtsBISuOSZtBe6oWac0xfOjbn+pusa6iLqG9K72N2Yq+UVuTGQchMLQIuBLWZrnElvbJQq9QBomlI9o5CpYypZYGBVyxkrNyfByhXP9p03gHJidhjeyBri7WNGQV2tw/zqaf/wcd0UA8njjw0H66Dx0gTfoUa2BaVjwlZiRmi3/MEFgXEMHmQu+4YzsbCPQB8kfTR1g8KVKFxb5nM84YGjdK3l1aI4SqsGVf5hCx6fNunauCL8qiaVfSWWGYq7CvPQHLxtxK0TPRJurZwc0nsdYOYeZDo0xzm+7JvGNAWDX4LeCdpUicCvrBDT+8lzQy48555aJn5tOCFBxUfTF95cBEzDxy9Q2TTc40AABAASURBVDcNOT6UTOQfUXq10a6870KdlLjr5KL/GZ2NwEWiUvM7is7FYrcJh8Dp4WLcdX5NtKrWiwBTj1hYiYWadEwqVr6ikk8jNylnXuLJhyjw8soDFfBB60n7edieeABr0LUcY9gyo02AVD5IG3MEXe56NJoAi14XOy0iGQuUI5PJYgjvfoByQmt9Jn0TIi6pYY2ZLuYPi/KZPA0l05RAN3/F3gOWD8CKmGocKgEyJ2RVHDmm5Cfk+4A6U+7G2Y6ZdBH4YwGW+8KY45OOXUnaMqOTzj6IPoJ+xUueomXUA2rwQx/uVU7yTZs7Psket3LuTpBwBxxCHoOmxzID5Dwpl/HyZab6dvRRN9OBjENf+5rvfYquTDEv9aDd6XfobHxLW3zQpfKVRsSeqiFZimhGX2mKN5Wmlg9MyCksSywCmcqTf9HAdow3d8d0B9Xo2esFkj72hfCB2RdnoB9QB9Cdu+hQfFGSKwgAWQH4c/dK/F46dXSCx7LMMS09nOfl54ZdYsqYOm19CX+Mq7F2UWogcvgAmR07B5ZYsHGinMiRyn7r/i0h5+ZWGyqxzPysecqB10NQ5d288QHBT1c2ae+qLsiPS7nkykBvlPciqqAVhW+uQRe0JkRcULQdJMdllTSWIeLCxkbNDmyyTj5Cta7oe2VfLp2pyOrb6DdF4ofDLyMdddZnTsTnoIPYXgPMZ3124WB+4WB3pP6a1QU5rnPKdrwqJn54idcXXhDxIurHH3+On3/++wAvdH8G/krwKy9qXet94a3cjB7jJxE90NEn0TfLRvVKwmeAqrghqSPeJkH8TPMcUxfEEHVtj0P5y6tnj3kSc8xLj0589HmKDu0Cel9i7lOhk2bvrFlZaEcenk1kL50yMsZWV7m4/1B/L+w54ogx4s5zb91Zk/emD8nR90hDKQNUYXbcQL9bfm8bhDR4EQeO08BYx7eKd+TvupBje+LOOu6LsQObh1RRY12MCC3oKi4865Cnj4dc4wSjlFhnu5qfdIGKPt6B8m4o0mqrHLq3yoybL8Q8nPortcbbAcuidEOPciByTOvFHGdTH1I3zqt+Il1/E4TYtf+9H3pX3yHrmzv8oChzTCkWifnK/MHNGCvfc0vWrL706MRNEi/JIIkPXQ/GVCZBfaDzoNiNP+po+u4l7dEA6+Hum285m3J2H2OO3yHEvdy5JEY/crfr8RxxrCGmjukNUqNPFzf9JuLwEUn5E2pyNHoL4rgUSeioqjZHjry+OGLpSMse2jjl2Gzu30PKO2BBjNGL8R7+YBSpHHYxH3w4s7yv92Qj7U6Xb66qr9tDU9u9mfc6fGxJ3Cv/XS5rPcFDD75pFr/bMZHRMqMRW1P2mCbzHV0+SlVbbZIJ5MU7s5G2MMZE5sQaN2Be34y5d+YFwQou4Zohxt5o3QH9eWHOX4FSBloGo9uQk4WOnpnohxIJhl7GKXzYX86nt1jB+FXi9/A/Y/E/urF+7Ml+e27oUS+zMcoYPXDUjW+cDDqfXx1zJ3L2iTX/OZZljgl43uwT+uA3FCQI0YV17sz5YLzoeI+3t9/j61d0+fo1zu9fYz2jo2sn5wb9cPBXxg3Mu9V2sKHjRrqCW3vFIfq5rhLnw1vDR/rFsezo5PmnMy7JWEUOqg936/CjutPbJAZd28mc1XvWBuiTtNjRr2Uy5hnzjF88W/uNrnmJxQ9F+xwLa5e+uoF1bJqpJ136El1A3+mvb9WTSIjx4+iWS0fx4a5dieyBht4tUAuKZJjgoM9ufqH68wWZ9Omtcd9hkRL86ED/TT43XFkDgOuIdZAMDcl8vmwAXLToQ3QiN8pkbpeK3Arwh6LGFnplOL6sLe5FxqjnJfPqtdK+Emu1h6krQDXW8L0v7dI9ouJtry+pqkambNZ48rdrb7v3v0TNZ/Q58XJPPW7gpZ15690fV+J/pCvrIAKrIxN0ZWMdSsCsDMWhtGN5yb16t2z6CAZbmg0Lbb4rpbEECbS4jrscxKjDG2RGC411JbweUZXcpLpDHoAK5dF8u8aQtVu5MlbC18hpOLJAuWUyQSaqByrgDXqgDmVHDTJ2kA7/rCyWAxsbynosFiwAlXdxAC6kG3UX/HiF5kKd+eKJ0t9L18/1mkjgwGK8YX1sR5/tEXtb8UCvTVBnEK7IF7759St+wrx14lEXBmSfrDF+smpGngHD5XWvPjXeVz555A0kssaLRBY+7F5R+oAL45VemGOYkLux2zMmyciY3lE1jNFjzVDO349EMXvY/oid2L4Hqo80tg0DhlGVVysbBBXYUbaZah9g1bIRNMCFaC4yx/XYb9h/pf8VSGGvCfkTi36BfMtk87QVQHdoUf0ocLHZHnzlSQ0+PXQxPgfo74pPomM9qGucbT60Ka8lsnon1pNYB9LepBPbyDeWVuLJteDkIgKso6moH2+Hf67oI6oNGcrsbLgFNuA+z2wiPapMfapDgYPIsrBJAzcjNplFMO8m0om0dWhA0zZQ5aPPkbKp2a/DU9kYV6rU7UHxY0NyDOQnpDnsOPFJ1JgPa83t8mHLmJcOnsI/jugDbX0TghdBvaM3Ok0gD+yxaFwI+Qf+qXS/NdLJDR+7ushEZUB9HHwqnSKrrcd4sMCHCR1tytQXBzSzfgWn/nD5KU48FF2wp1DzfmXOCcZZOaB447MOEj2KF7wbMdFI44Bl6Bu4XZlR/ROd6N8p95wj+xzy68sSCTp8Uz50NKYvbIZuQD6k/REublzQ0QV+Qw4nZormSfbL9WTP7klClujVQAa3cMyrcUwhsiPDfeSdLOTqogudHMFI86IaHm+j8tZetjW6tepj/UdYv7fjx9xZSUOn0QeJVebGBUWr+rpRkdSEfUeGaX1lLMdaoB1CkpQWTAcYl+k7aNQVLTwD2brA+HGvWv10qMAhvNILh/ULMpGAfMdzXp6jXuTzEtuv6fu39ITf6CvwQshv673S/vzyQyzExJS9xgYudeERytT1znrUI0nVqfXEbNAAut3uU4aH5Zn1Yyau/BaUaYE615aWUKOjc6WzfizAbwU+86GDc3bgOWbWi2fx8hLPL08Dz8QtfPuyhLyfaJ+xc2Bh/vfoC0h0RQ5K4jqEoWM8/NxrsloS2izd6bvM8NgxMVfU2/bCYJfGEzBNxiddJwoNkQ1Jf4LqN/hwhzYr6fDvrFUD6IFcXzrrswOWC9gnfR7jUDwbsjOcSwX4qR8C0HDsREQkMcmdQHI9HdvliEzIJY2jD0cZmmnjqoYGb4ky4JfExUBSx2UlvDfW5Euta2ONPsWZ9c0XP3WIZb1wfRHF87ixXR7Z76W1GkJT6WcC68se7foe7LBhVw5MpO0BgUFOLsi+y5/6gKaByv7JLRmHe/PhOGrKmazr7tPoWnuNThM0f7iqHU1IHaOBa6zsT66lG+c11wBHNOnvOtGIh4n8OEP0+Jw2bG6ZNWZBmjeBjVyjak8pjQv5+ETZpTqmXNGHQw7NtFEm8+kaPD5VUkzAZR8gT7ESC+OMfiJmgHHCmcY25UBKJzxvd/yaN1BXY0EDtliS0Kwwb1/5fAANGxGt3+6g8uGC48G5arW9Mp9uh5yqVhh8HZcL5/grz2UXwTOaebxVZPcbAQu9ZV0qzH8PUrqoJ1olQoX2ki1y7Stf4bc6CyJz9YGRONO36nQlbm5A7qM8+TzyHHlYN7Bf+mTPEj9K30tl92HdoanaPs7BS2z4pGA8FehffeEF86xxrcyowFYo6kJ1zNuIfVDnI3iT+nJp02YGyLRg/kDJUciOI3Hu6IAb1BcbUL98Sb8SjP21hrYM94XMKZKXrJmURZCCon24ZdnSsAOwSkbhgUA9HoqySG7K8kN11/mFPeeZPWhZntgDZ/a0ZYC9YZ7Jz1PMfYq+kF86bTP5OZbqM9Kpd6TAGV3JPFx3BWgN5SY0id4TPFsmY5xhmWx5A+/opDFlHjhV3wbtAdaYpFPiK1+UdfavvqhHhPPhOEf6DaaTf/SbDwHOxitn4I0xdW0LB/xBRoRxsVcwZhVHpAQF+mCL401i320fW2NjlR9YofX5oIA1DPPO7J5coTlKw1YZajIl+e9QZvGhbJ6phA5HT9KGti2j4gVflP36AFSdtkB2XPqvs24vnTEr9Jg6mAHpArqY+uApbzujVm20+qoUYiIYvJsTDSesNAyHbjzsb/u3g0gx9Lrj/yftXdQbx5Vz7XoKIGlPpzNZ+/6vcSeTHo8tieLzv2+BpGR3z8rK/t34iFOhTiiAJCS75RN7cOLiUq1yLqSqj/42SI+rnUfZHH4l+8jxypgMFqp6FNDYfiZAtzrsAK7GljsLnAdYaFewcfhy8HQy74x9BgMGGwcfjLAl1RonEcGorqIHBpHkhbrQVnldhmYUD7mPHFHIH3XLD6gHXTUWs0cODzhXGVMqniun0a4TRmIB3xBQn+aRG6Oftl3YyC8skhNu6kJ6JMgLtqSkVhmXBtCxrl4QAiGJRmShcNmyL44VWd44lFewH25ES9FzkUllxWPUQld7SQoHKO69D787RthReV2siUHneGsHJEEN3Iu+6OIifobxRacJHHHGjYZBJNoOTmrYUKtRIE+y6qJAXp+q4s8rm5APqfWpBp8o+OBaeL/ERVzJC+/h/2RgX31NmY3LMR98EuH/cjDadj3Qu7RHIdeifdJe/aYOvq85QIeKVXLrN+b7hi53Hx6EY4/1TK5h0rn5yPtOP9YzN9Qo+9K+wqPmEycy8xjcItnYMydEgSqzobBO3IAQzXgSe4cHE1fkjg36woP7Nep/c8D2OqDgAe2CzdpfeC5DUweV/m7yB36iPsbc4na7xf3A09re2Lc8xKrYL2XVJtE5w80zWx95Jjck2iM1Hc+ibwyQVYKCnCu0GFo80nI02sc+PURwZUHinmrHc7h1Y//ZUXNzo+3ukoZPFIeWyOcmyTWCvGUiZgeckjaa0DDDcqPe0vLD18PfyGGOPLRbWdu+FF0rv/ICf+XgeAVoxRqHLfwQB5+JeZumKSZ8kgU0IUlzwjpyA7S/gXyavAQPEBMPDRM3n8aNpqUM8Kv+Ya79pP69/le2t3jnEzdhm1hZF64ZX+yU76/b1U0OHiSbChWvOLvWLDM3zKKB3pb6pzHHS2SVaRwqjMLeNvrwo/XumAn6NhDkIHYkI4/0KLdqsj5g/YFk7GgPeFJCDoXyfdhXTUkToNVu22XKstNhxAtzZsMTtFL7pSn79StRNdo2YhlAX+sYol/luCwQiez2BPTgAcN4egCylnAjR+cq/HQpjWiVDmBIS3ilvm1R8yffzJgKtvdwLR6YeBgRY77tDwVywQ1cMQNfWFZW7U60mizjI5s1qvJkDTFcmaAjM4lbWrE1T6hLsn89kKVfxSxxO4ka6xhiQ/vlI+LXPyX+6HJsjLGdMZ218Qm0xYEa0+qaXhkbwJaWiWRayVPQTw3O2PhTudHSHFr9UiQvGGWL9vQlplOPFp2+z8BO+jPJCwkvoAbKLjQq0RxaAAAQAElEQVRkpC0RSVG/m4naBp0PYH1HYmfLPsZAb9yOKIWFPNseD8ueT+SUc1oi6ZeN+/qFPc2/YeEfGR/3kGu9BBjjLdEJeNiYPce4xkgmpeS5Tvb7BK21edc9guA61g6qVVeZ5Vjt4V7uvc/99Bkb7TXefOdRg49LQ7A8jvrBnLVawsk37r+37RKb9wdBXV1H/zmQAopwVU8WOHv5yie9Vw7E1rqX+j+r6pN3XoD84+zupQWeO+pveZCv3FfXU8aN9TR44jJ8tc+DfmOWSm1suvMcd+PeXX6/cP/V/3Wfwe/Yfedeq++lc3Wi4p7kPVC+3FvNkqBxTicEFyZaGqh29JAI31RWl8En0EskscTQoTNjTIMMf3MjYJqj5qXKxiHtp++L8tNF/YS85SXvg2C0HzX0GMzLd87TA1iPGFy2E0O7l04eFp6Z7zrZPEhbZZLYBjvkyBcbiAvnbszhhYMtD+UPGeZCWllYFpaF3Mq68qAtJ+iqvd45UPDZEfXs4rPfjZhRrvntatztzxIai5KVcdmIFeNTHGxkmVw+ofUYMnvM01wHDTPPC51yl7ZnZO09DTaCjHhABB7TFwJbq0YfOnANTAkvG3O0us7Ru3RxILRFIxEyPBRp7EcdWZ09cZ6XWPxmDB8E+AGB9yXpT6BG6YwAbQl4DBwUxZjKkauKZZXb9UWPEZf4z9hk7aw8v7r2x9zeal5X5nqTVux6B/YT1MTD/RcYvvA6oFxw6vhcVi/UfI4E6WzCNm2CmloZTLU9YQr9NuGzlkl7Rt1ooa503wJL0Zgr9lE4mkst9wnn5rCt6hBBXeYV8d9ccl/zQ8WGbNCyqHETPoELhZX3jY396g5u+Fd/04kUVGAqSIzhCi0JlzIOXX1n26D3XODQz7Hu8Ss8j/mpOvueubTawPDBHM4lyHyH/UcbUikiD8GHDBpUDxztsqJsRzEObMXOsr9RnmJibYjc24ZPcpc4spym6MuBhTX2QF+W0cd93thfOvdYlVMe4cX9ZSuUkv4uGx31QoXhq8rXwiJYWWjbc7DSp3hVIT7U/IGhZdWrH8Ijt4sOWkg1ECf8FPA4Bf6l06ccWpUXOg0WI0Gvvrz41gsRN61r1dEb/Y8J/ZRjy3pgp5GXD21zOQuHHjmT4ClbsokkOh9ghjAFy2ijECwTmqhTKhVlWHpSI1W16qNUV8Ye/Nx0XHRuSH3KMJ+nzsYJll+ju5nS1w9Ar64iKU+i91jAJOBru3IOuSgdxw/uJkCJDHzjfOujzUbMQlXMHIUay+ZQefaoB/+GB0Qxgw6bSc7uiLEq2Ukr6asr7Blg7Cj8+lrdXsRnks9siQsaVJ/IIe0VGrSJyN9tle4A/OiHmMLTjfUU1fABXWeCC2zv3BDrBlpxt9aL+Gr5gA9TB4jPenmvvi1utr/7wPUR1c4aLP3gqypuVv6eqX1FC72/u72xXnEs0TaU2Yzj/XDIWLc+cNhGLm8BYzLMpI0y11FmA6ybP221ocG9Mb/TjjHPzHfNM05JDw4BzLT3gm3vvNh/cIDz8f4R/h7xG/X6HWPrb7QJ7H3jYOCNQ4FH/haj/hY/zj4PDv6KK2PG14ivdah0Za1fhIdEPOyqszcDtqlyRqJXonMn5s2zoXNk2N6SPJq1B+h3YjGbG/NWh3Z+Vfntx1/o9CM+0PMDnUXpwRy411zJrY8DL+YPGy/gHfh1Zx/M9cEFPcXmulJDFNW/J2gbN0ymgYVh+b7TODd1g8LH5pCiag4LsHHsG9g3PeDNOrHOJQcbbFpD+RcOZZ6h3w5ciJ2i2XV9Lh80I78TdjewcSi3DnATvhM72qPuFb+laKhKlfR4y6yy86B66qj+5tbtTG525kI+lWs7k1NxjQ+Vg5vs2v0Ah2Mc66Y6zot9Ipj/hhhhOb2AQUjtqTDoo3g2xpxkg4ZrPoHiSLt9VUHfyuvSuAL5CbSm4Ux4krL7zY7DBniQ2KdooKA/BqBjYh036kTJp/5H3YhKLEh0e2CKRI/kUKByy9znjjLKnOmuoxFf8+scC2ShFKzpIFFQAmjwRZr3mdajT1P0BXQA/z5PMVvmQaSbl9wsWWhcL7vubTf2kQvr++r6ImavBV6CabvRdkOHIRYPUHBd1D6JXu55KzFirBwwbm3faD/gQ50vvCccu/ev+rZww0wF/BobY1Rev4W2WBG2A/uVV/zcn9mr3LuuZc+FvQzwwu6L+xv7S+1/5/+29hYfvIh/HLSOLR43XtgEM1M66n2FBuv8Ptb5vobPX51AfadxRLH+FmMMBpLgd/A2996En9VzRe4F6MPDn+71K/c87av7Huu/2hzH+Jvy1Zu9333SQ+oDPlAftM5b7VH4KijIz7YNZS2vzMchc+NFz/oG7R2ovXSQoj8lHuqLLzGirCsxpKwRF+ugYVyNxR+MKMdRVDRsNvy61SHTDXs+QVuJuZXx3ndFDWbUyNVGFDcLAAlU1Xdg5SAHcN8uG+W1oxTA/pEzdOfruOFf5gefOh9XYqLAPdZ7y/uVeyQxdCF+LsxZAdu9F+sPeRw6OuvGqphYj41nOBYtkrGdebsyz1fiz/vX+J/+3mKF7wr/lb6N+Rj7+x0N2YMYqbZC3kN/24009gH2nM59qS+dFxOwr/vJfWffA2scfoLhoaYqBUN5AQqw71W1vlJRJ6whpV5WPVCeldW8D9La0AGClBEjKqNOkTR0PH2zz8PGvBeoDyUGj6EYStp+AIVrPM2H3Rv+qKoX6IiAPe7wl2sVyeojAvshiXq2Y95W5sx3L1hgeyJeZQWDfpESf8jDXNvkpT7ucxfm8sBjzlQKSyqry8nV8S2RCc9OXMjT2KBFK9mXN9bGSr5WDG+37ZHrM4STnvipN6PJsvhSJtbOMu2BLPU/Bx2FQzVz7vs8aOzu1ZsQ0U7Cr5Zpc23udLajMB0jITqCi+87U/aYeo+FGKlDKGJx4v0pcxrE+0BVCy6JfskcfQJt9j1DOhlo/1BjYwoBDXWPQb9aw+SuxwPuIRt7Vq0nRpR4YwQjsAqWFgZqXuE38n0O6YJoqLLr29FPfajaVSyH8xhjCzzKcXu+s7DnhGML+g1f1folT+oHkeOGLmgKr7KldL+xf7JXEX/eu92Lar89BpIzgivJJTgcdqhII3oWnyruqkKI7IW58lfSl3mOhXnsoHSirw3ycUUfuDB2I0a3uHBPUo+L35j3G+fEq/PhOj/3+Opbo+hYixcO1wf9ij3EPXMHQ6IheJ7NAeK5Ysq42qE+n8Ds6MtdMeZDzz1qp57obFzos9rbuW+av7PXi9VvaOPTw+eDQxDaCc4a+uWJoxXWqH4HzA37N+6KmCYWQyEpJ0zAJ2WDSdlKYRkwmkS9JkdmgKDdBDadikkMjnr1Fw3059hb8bozEYNONyAPaXSY6rTOhV83SoKEoaVPtRXdTm/ZotAy8WwHsWOX4z/BQ/VafKU8CpBLyEQ2MMGnJhJeQTlcWPQn+KdpZ3PSWBc2HDll+RRbLiXHvDMHB9Ch9ykmMS/kfwdp9r60zM2SMX5jw/GdRTIzz8citt5LBnTQI1YL0ciEgsfc4RtvRgalmxShFkPPFrXJeANnfO9TFCgrM+UtU9kVnHfjZmBMLu6mD2k1e895NdD3v00HjzFur5mNBq54nERhJPqMPfVBsz226DLWVKL6qRM0FcPUIYJce2iXBn761RuK66llr40htF9IJh0+HWFYTGhN6CI8TPHG1MpnEw86rsmMPgHmreYJGaxown6LlfVSD2g8jPnCcPGbMm5cPDhceOh18xoHEVc2PbGSr2yCbGDHQ2fpE48f+GdFgAVAT/mDNasdLeltO9Ars9NM3XYRlGtMeQcd7/hIO+HVOj3kXO0dou0XSMEvzsEAMcGwUa5CbD5w8ynUxsbnTcTNuvppv4ONFwLra5U3fIQghnItrRprVuBpmtBDO+zJxP+JHVMYu6mv82EXBmDHGlc3YR5+PziM8kH7wgN3HYrwIHxhLsStytzwfDgHHweYG7/NJC5s4h4KrdxYSlftRqMgtg74EKBc7aGb4oa7ADR3Nm3tL+AL+9Ee/blqk7pXDGmDoB0bMRIeUd/gvLmeiZHr+3GAZr7yAioo0278nLAu0NnYGuNWDjahx3a/6bWiy8qhkYdcV2wUfpvHl64KH3zt+hDevPvSeQmYdyzkS/RlCucgmCtdIjZsNj9Q9wCMdh86y9D4cls+KSu3unrZQ6CGM+uhK6riQhqFcZVngdhD4ZIL34BOndI9jcEJHCBfoowH4fsO5l0fHGCeVuJh+OWCbweOtg26x8P4nTlmVyh55ApArrKTPPd9NWteExuwRD1EUJeeJukt/jMMvfXPZ5xjio8+EOilL8DwJWPwkQ+ylLD7ht6UeCA6fO+IQQvH4tXQEDinGZS9JOEIqGEMabRRYFAD1LmeqZTG23uOUJU7u6UWY/xoltRN4BEjK8MGVmyoteVeUWXY4Xvn/DOwDRoGkijDlCvmcfXe8Aso3WmpOKkCvGlEe3jc2Uu22oN9EL2xBm/s2eJCXmCd1QH5x1u8/fUDvMf7X4D95p195MJ+77c+XIcejHlP9t7sOtMmhCBtJNsuPryClbV7Rd6KPWVjkWBQ5fsFX6z4QZriy5iLQDf3Lvc9DwNsM1/lxwP1Bs87Y2sfJlePG3u1e6SHWD/esEN7Cu/xVjn2mdvHgbp0b3+Ntgs+uCJX/Q979GcSQ6lPS110N5W+t7iw1wp1PPkXX2Qjw28b1ocLyJTO+0c9+KOvedXZy7RF/RWhrHqo555gnsk9GbQk2kjq5jjHDH+ttSfqH20o4Ht9pT1XypVjX9HsOl94EbE+5ujKXnEtPuVffHzsdYHMlhmT+8E8xfy6hL+yKPwmg+idfZR+9wz1h3wPwI3lsIYHqs9yruggKq4qxt7CDzakkbbWOnvZtuOCj4xd+7XFfL2gLzashTU2aNYTG/WaqBiKuAcE67+B5DknMSsp2xb1UzpXaaOvCuyC5llLvNHaMqosLWFBC/W2g8bxvDTF856ZySDYpAPIK40miujI1TlFY9Y4drC+/YaAbXbtw0uWtgy6cR00e1niE3d4CRqI1Vp7iCLsaIiyq6HDwdt48tvdF9aPZTkWFTpLI6peo49L232R+LHTmAANmbMr69PYEmOusIv7f+2LR44yxrxwoB/CdOJ84SXb/9DCfJ7m8Bk1sV46Y9O4VccD1s91wHOoMbCxN0gv32DsgLph2SmX3tM3+Aq9j3jDVXYCko4is63A/JQd3H+UYVvxh04bUjfURXkDXOEAFTQ+b6sSajB9W60N5R40EhZPCGxfb9zjd1h3LpMZPFD02OH4RO7kvgEWfFfQnwdo64WM7rN0y1Dn+OVPGYLS5PAlRQHaymm2wXIQJ1E60Xkk+zWUOqZgqz7ewb2dnaFitJ7LoXlOZb8N8EgECKslg/oof746puYDYTU/xBlTdRK1XZez4XjkORtGQR6jNHRVP1jWMRnZPgAAEABJREFUaJ/J+sJeN3X812sfaTwftWSEIDuSY9TjTpwYkyvPZb47+by68hz2jCv1Qu2Lx/+EdmFPvrAnA/o33zV25okP+q5DrQ/n8hmNeUXjUmm/2KKPdhZnVm1cvJe6prxP1T2Ue1bdG7k/en97v37U4ZRrTbtkkOhhbkwKYxCvnbNrW9l5u2DLteB9CV0yypkEqos+s0cZ0tC2RXANf9ArKraZSYU6OQeIqNj2ha6gAysDxKjfBg10KzOynpPBRoBTV7Cx8FW8gEASc04/CtSVccoS1ke/1NSsCDR2QmaC40Cv3+lfoi8gp+jTxDrJJ2An9tKCJCxOAC/tq4cD5G673pt6Ah+6xEZwCydjAF1oO8pq94mvvAV6xoYcJCJKkwBjlVVgJB24qdpXgu6GP2/IHmDZotP9F6h+aUH5nrEr0B4ksNi97vyVcdBZRh96nq4UG6iEvpZ3/ZgceEHNuOo+LthHogYxG5JlSRiGLYQl8ugkwY/rr1L1OJBOy0n5BG0m25k5i/8cCodC+gM1Dp5RoBMaEgUSarOHRoFqtaO8OdluAx3DehxgOTkMI7Zm4FpyE2jpLBdi/zn3OpnR1kBCkeiRbGB+cjVZdlORT5/Y3IhX4lYayJG/8SJxYxNYox4yeaD0sOfqp6y1cV3Ch7pn+FCx8lB2I6DuxgyGsJRlV2hcG3roD+UIqzSTWrnCG5Tt6ll5BuR1sbADchLs0XO1FB07XuYlZrBoT1+i0ZZlUyseg1+Pju29J2OmmKHrjCkUfQ4ZETzoUA5AMivQLp+gonsrynG4cX8n5m77GtgnLDRKm/rUY1nES4y/EfIa/g9h/h2R5eW19JbGb8tJXzKUi7wjWU0YZrbw4du9tGtHZtlXdDiFhF/uHMQ4f9dwExYfvBwMPNpsP/H2UbT+wcL6BpIvN++0mXuDEH5aS91vK53jiI2KEQ5lvKFUHBAjli/cCM1v1G/Exh3ciI3joX/FXwX25RX/Vdn9h7r0BR4wx1638mJ7rU9Iqh1eK8aSWCXMRovyQ+7+6MRB6itigB49V7DsvsKgctl5gcVZpnMTMK97ETo4x7XXoad5mD8GVOkTi2oZF9tF1RxHpfgjI2lsmRVvLa3RUOnOPEKlDsj3XqAf6uXIOi9u1oVtvtx/fXH3vuFLrrrDDGnyK+Z1SeS1fMhOfJXls4YvHwjaAu/VoH/hon8GWAllKznjKKLDKDsHz/XVR4nyzR1VeRAmNtTbuJDXykjrBctCBo6Td3IhVRN9LEt6aDDhw5JauQ0R6T9snwRrf1rmWqMz+bx/Xf+VfHl9iYXc/mliDQP30D7B4YC8nqEu8M0TLRIfDiD7LMOjD3Tygc4e1aP2gunnXO2PdbKyVixvrJeVdVVzzeH7nT24/IS9G14QI17xLXV9j9SS05MSsvOYe+aZJsUwD1DC4w5qzcK71gP87SwZyFX2hfV44yDHA6HaG9gn6kCE/LGfvHM/+eC+AqRlf7gK7yscyPgCedxjfHi+0HeTL/JKFvOqYhUP2rw/B3lQIFwLQj+YFxy/w3axMlabMGvnGLX+EsOTuXHvYMIiUmlEDoSuJfldefG8oKuH7D4ov398xAkenLVdO9SxfE4cj3kypm/syyuuI0pJtddPWfPgPW9yHoR6BL5HO18GbsyzuOAPcWU/vbLf1je2+NDAQ3Ef3OtDGg9ZOMSrDxTQcwXSuy871v1Y+D/wXDhQEevuX0SWLt6LXon719ff4tu3B0bbzDoRPVwPLTt+SjTFT7utJQc93gSHY2/gx48f8ePHH/HHf/3BoeOPeMeGDbuUqc+DuLOs30pX+n05UU9p3/mAZIDDSmzygGDgWvcF58V6zW/N940DqRt6sefJeEdjfhuyMoPp5VLt7BbMBxYwNzZUhUKLhDCxsd5Zqpy0CzLWkqW+tye8RaOrZVZMtczz+cq46vMSvXcwR+eZYHaNM+fBD2EW8kvGZErzAIpAQYJoxb5nbKzBjZimN7I+LG2RVgCW4QcKpKSxwbeeH9BhoiFPSqzHbNhTYFTtxRRpq0isnJ1kEMANGhKFMz1XEaWDn7ifZFWo2Ef+8MUSOU9hWT//NKiY1TBscT5RxsQDprXRgzjoYHlUK9/QVxrIqXO1PrIx19TpYHClIDSqiuUkRtLv2nffQ3j1lQwu+o6s2ooZtARclP50ZC+K6nd+jGvjE/G0oWwjw2m4mhjeam+4Mbc+Q3u/RwEISJAWT4rqIb3+6xM+W0CfYpmXnzBibQnnO3Pa9YIJiZnkStMes0negbm0mQgFGfwzr74pbBcOHnZogDVhCyg/7L4zNsXebCx9hWtevzlMLgKRyGoA+1gjXWSnjj4SHGjYMGUsrKWlzyGMI+n1kag5hY4FGQPHYDyM0IqR/V7it4vc51fWU+mlYpDLp+77rUfxRp90fkFHWdumaQ6/NeR/5PLy8i1mnu1fmZd55hn/Zann/LnqlrGrLzuvHHohBzchcfjufuhmnAO6f52wzXHVCSumbPgJvZyrZ9hXdPvlHAd/Y6tsZ1/2nuF9wudK73feXws87/sBrR9Ue5B/wDbppDeGHbvCB3UOEWhJbcg9CkcepdejNqier3LBH6wzSqPg7BU26oXdCCexFi2T6oLza4+etEMGy38mhW4SIQ1fCgxA2h6vTApNlVgMfmLzQBJX/XQ6BVKDVJCVdeY7YGpwlc68w3qTr/qNBzRscPFv3JR96LqxeHTonXxgHb+fTd2NgmjBeQ158k4u4pFVP9VKyK06OaZF+Qh5lSNvZfNZ4bsVbvUJ7MpC+Ar7pSv6pxcR9V5hzPCap43yJyB81Id7H27JcIEJjIGKfsbKa2O3Q93Br4ygj/zx2Q0VV/hutrUBGkjhIkAQEsbVOjjbz3KjfyDYLF000oS8TwzOn68ZRZdIcBybsRtud3E/Y1/4tSlT/tw/RW0msvrEnAa0Kv60ly94yMI11HaxE3LZjPqOhXyirfVOTDI+AdSO0ffy6sscnY0ry67kMQaCPSXyJsa6UfkC5EOfL0BusMpIbZQlfEmwY0QVGmV0iuSScAYURyOForHtgGRJ9wTMe+VDDR4omXR1HvVxTbgyKowT5yfTMWzIfQrtnZBRL04ti6YlOQjGZbZ4YOKhrEeNwVbtzbJL+lZ+S8aRGJN7vVGeQEaYgFq5K+hX14O5DwlupIdT5eMNaWHOvRm8elMAy/nHYOeYupiKt/TyFUNEUxwyhx7aKLIe9B5jkgG4rNaJ68a1eeVFoDZoDm98QRh4i/Erc+98Ekt5f0H7i8Odv/ZyfVq+l3+8/cWD+58PvFHmgf6vE2/h2A8OkK4eGPFwXjcKXpSu7g3U1WVjH9l0iuu5oMJ4j0kmld76r8AGIv1adL408XDE3uReuHJT2aofbgyEw/AP7EyZDT82iwX5iMv+8rSSlwx2GfMi8pK4GE6P2EprtdmUX9knvTl6Pxn7JZKV/wSMINkOQ3T3xuFYao+EnFGxQJzjk1vZduFw61IHrys26jP3U+V5H7gjp+5LDiYwfVDORuyz1qepxzTPsczkxrPrgraypWHHEOVIoH6Cew1zMnivhO3QNOV9Qp88wOD/MTErD5pPch/NOJZKGxmlIw0NyuXVNOpbVI4/zQ8UwXnBM3SQnFXmQB7YaA2/VTsXUo3APIzCL/guCz06e4iYyCf27QU/Luas207eaRfu7YV07QGtkGEB9ua0mWXFIjRU8kBg91E+eHzNd1nKe6BFhx8SsA/buF9vwsPA/TnHuXSNbLU+btDdAb7AcFKVcQks0EEZ8xT9tE8f9MgOEt9AZRrjVsYys/BVhvHv8xTci93G3KzE7AcHOXXow8v+H3/8EX/8538W/i/5//3jP+MHbX5bx4dHDy3cJ3xpN/7vtQZW1sDKJ6FXXoiuPJ8gl/tdCUGZQ6vED4mOuHI3jqcB6n3qMS9z4YX9tfDtG4cYAy+vPJTTvmDzhJ1dMMbDdPnZ9loHHy/nGA/qjz/S/w1ev4Hv377Ht+/f43vh9/j++46qf48X5HT8mwXmjXzU8Tt6koIQwaJHykdxlCBqicXu8wKbe8UJbba3Hq5vv2XgPa8n9U6fNgntAo8++h0ncFzCbxdUGSMrp4t8aAMpZVND3xaOSRRPOs685X5/zKKR2vna6sLV9Wd8sn/6jR9fEC7cEzZjF+KEV1N3cjjRwpRyZSQcuDpeWuJj5cDKA62NWPMbmSesC+gu0tSaII4Y48HZnX3uTowOuCsjgAT3imvvA3f24dF/Yy+kk9QwqeGnCf9P5ftjLdN5JPob81tILAABGBrOT2HKqD2a+agc+qmwhHnmFOfPzm9aliiw9wwaOLIYXXf68YYP/Yae5ZV7rfeJgGTqPZI4QHix1LbhUaaHyXWNvHqvWFjvgMmD7o4f2EOZI59dyi94X0dU3fnDhytrUX4bvrQbdpGZPEsBZE4gsfVAt9xQSsXi8w+m1NgGk5b6rYc+dM101rBYyF9rPf4W5svyErZpQ8lovXjIGRZmhVHOvZxP0mmjk1Rt1IpmXKBD/94X9g/xGurQF2Qwb9mgEmSmGluXhg60FNPEyQDuVgPbKJog2BP+yL2lKNtol77Zno7iQho9XHXWAaqmmqN9HizX8wE0TGFNN7MJGQ1cc+eb6HPiMEgexD5kNaXmhTE0HGr9WR3rn0Cn+p/EdDr8AFWStaeMKkubuEN7CsZVKQ7Jc5JvomuyRsacI6yBYWCk/yByf+3LxJxNUXRJzz8D40oODjPGV/aOzfsbe4a61LOXbehZpPIiPio+0aUfOlGuNvaImTU9L0v4t55euc+IKhPHi7HLB0njj2X3OqhaOmuQMV0e8Gd6SiXcgStckxuHggOl064rHqu5UrUBrzX0cWnMBn6q/WfPXeuJnJYZediifJBnnPNMihzPTLw/+/7ge4H3bQ/x/4tD/P/iXl7gvv5fB2iX7sozwMperL4qw0yZOVvgWc+9p4xu0JzIKKXxekIj6CVhNoqdmxIuoKWuow2fWcN7RUYZFxLaPLgg9067FPLTCUGBFCWrIRN5UQ2hn8JqoSRzMcFYwzY2Qj/xEj68HFgJHo1f/R26/at8vjRcjhsSG2kFFnxkl8jrexBUEE1T9GmJvoBpjmXqsTAxSwUQdfIJnHVoVNQNuczDZlaUZh6ZLVW3gBvMACV04ArdCLAbug2sPHx9xUaboN2XOuzxxlP02HzY74HUHT73s3+trz3e+OTwpjz6XGyFEq4XdjDXp7+lFRhV/ubmM2y8cSi1lc7VPmaX+oitwZJ+LBxGy3Tn/1N29DV6BNmeRo9tYm98ylALmUgYAvceaJnPhhEt+7gpMn/TFyzMWeGYR+Z/Aukm4GLInd2eWYVt1bR5PYRXS4bj3Ix6n0JUHGWPejBs9ENXau7+lNcyL+g3ETpylwCfyZdiQtDR0cOf8T/yfItXTrM91e6M6+jqhtVL3hIjV3aHZ49G/wSP2oRbD/UQ5zpriPPT7ssAABAASURBVBWRrLMeU5+j4aOY1GVAO1XHfGVTNi8b6M6ckMm4ZY6Fk/XeFxiOQyxeA/zQ9QQm1zxBgGWmYkDBnCzIzUDLLF+27JGiUUf/BJ26ei7ahrwFWLddux781dIafBlvaaC5RY2ohETbEIn99GrP1KN7c/CmweGQh0TaNuHvpfeYBP6ph/mphw9AE/li+zxFr7kwR2dEY4rsC1lSq3heIDnLYUVUC8rt9EQEpY1pyZjnubAwV5PIHvplAJnYmgh1ztWrT+o4x8wcdZC9R+a0o5HvUG/H/QoB32xo1UBQq6zGnpXR9OnqPmGD+QCWsB+556zkYtv3oUGnzZZAIkddmPOaV+q0EkPwYNKMQ9ffyoNB8SHA5PsJspMW75kc/xWIOJs24nvlhln3jtpbr+H9ovZX91Z57WDHCT2iWskc9J7R8WvHj/OylL/nBd9Tti1pT2gyaoTDC7Arm2ptKfvKvkpOIzGZDzhOZXfIJT79sO+yB58Lrh4mIXDegPQJj4oNeJz52dZqPhPasgNbElhOHqjyHNOYGADrX6VyOXo43+rCbGEKVwy1TTxe++SgXFhG7v9suzMmxgMXfvfeLry3Oe9SPPCwW9kPp0phi7JtlSd19JC5fKhR5Lq3UXHQ3wA6g6hoB0niqyy/MM/EwLknMO/H88I0z+yNSyxfP3WkbttiP+ty8aG0cuiPfOrhGm61ZvFPKrcuFj6h4b0OXSfOOnHmPt/yQVL2onvlxjnrxvKdNjyjg4q4ecUmgsFSYbecMiV4Jv0tk/2oQ5aggWQSB1yvQ48pJvfNeQ7tfJ1fosCL5MIeu2DzjK3uUemeCs/KW4ZtnbF1v/OeJ769Pg6Dvn2j7OGP+W+UwXfw7bf9MOh75a/ImvBLywzzKfGpoM1y0o4F8c9+sAr7GOeYHc7JVL6ewrXdac++RKdtmqdYKC/oX3Cu97J9E31CmmnuQ69ujiaJNFLpw57mzco90sO5gofm7A+uIyKbkPUKNfPINQhJ5iWL54IuHbkz8mZz7tG+BIllmdEVmdmjC9b4hGzjZmIuGvosfQrHvTLumAc/Qe/wSsY4z+U/hKaoHTHqp/RjD/LQx0+g39/f440PMn788EMMv4Ek/ouDSMAh5fM3Wd/4oMMPMT74EON6eY/L+yXkIa8CfLd6DuU52Fhmj6g9228q8UGLv+L2jPGtpfdQh6+Qr99uEtL5abu8tuJ54xAUcK/yOfrOmnG94KZI/NOnHq7PaZnJRQ/3AGM4dl80vJGZQSpQPZNtbPDUjwmnyBLjynDGtKf2atwvbnnsRcPHx9Id9CW/9VC3LAGB3GmgQwPLo724nbw2du1qiaF6oloSSy0643pfYpqXMJ5HPlWMd/0AdlHIQUB8/hl9R/vIvdqeQWkUzkFpLCV7B3zdJyb8q1x16NDWGMfVCMdbaHsLeQZ6PBAYRBNELQLeXIq22o6mvaW6KSdyWmaYc2Vs4nF3ygEa9sT6Y536RYeV98yNtTmeIS5hDNU9i1jaiFP3W6hrXPE9+JMjcqzlokNGxfieI5lOEqOJDxKTXld40cb1cU9t1Bp6i8TUpPwAFURZh4xurnuCXyUutKgfWaXaWmg2N+Yesqo7cG8VIBn5k+7V4IXOsh8mP+XaV3EoYaDi0K+lClIezeMKHwuwIcM/RK1ND543/EQ7OqxAfT9BWQ52EBzkXvvY1MM9r9Y1+17FWuVTJHmyBp59wtA9yQGdqaltlRqVE1n+5kIXFDlgxgIrW1t21hl0xHuCjrzOflwyG/SwwyKeh9YB4qkO16/XuIIP8fHBh8kD148r++WVvWsNn4cZXqk4le0YT6LRq0A3aqiAnk9XRxTqUhRRmktD1dS8ZI0rLigsdZVHAQILB6hWst4oNViKZEhStomc7LjSUTUulYbGFAkaDayFx+Jbb3cOR8SNXGzlsOPh0Xzdf9/WhekhyY0FB6eagMYkGwQ+GExMhFjI+7xEZwP8ipm2A05aZhsLEyeTCLWt4E28MGpclYgVtXEwxBYGYA7Bu/HJ8wouYK1JLF2ZdHV9lB993rAK3BRXNiA3oQ27qo1xX/NjY/ITxLtyORTSj5t67KqNbKvlVTS8qNXhEbkvRfUw4gnjCXSulyZybph+CrJBW0DGuUDLZiSZn/1r2b2h/6fF+rSAiWRUukO3o+yDD7LWHVfyqzqgk9+4uOwPBN7YL3xKU+ATmnqhg7ZsVo8d5Q/8pR6rspFx6I1gEvKwxRlDmRGrrIfkZjXmP8P4aUmeLGpiJ1nM4yu1S3iy641ZJDTBznmHn/MOcxL88fi5wdaSaNF3/hVrvlDWw/Mcy9JjWuaYkHNiog0oo08Z9UCALiUviyF6024xyEFtRI2yOGg1EBClRAV6oeR23zj0OxsDRmAa+iHTh6EmP0gqtbqOS5KV/COvBsbvOc1UuFoPVErYA3WKPsqM156yDbtn0AWybQ/oYID7hr5VZrx5Mtb8hIadFQuJTHzHml544F3qheNb+LCsnHnp0Q/g785ekTu6dfumPuaE+pQNv+RDb+TXjcYccepT6NAwT86VD98F+GijNmX1Ibv1eOFl5j++/x7/8fs/xifdfMr97fv3+hW2F/R94cCqcl+OXmj/DUD/HXz7bnnAl6JlmtH1ZYdl4KHXFyzUC/h5Aa+8tC3CGJwZs2PCZu0pt7qe9rW9cgBfewB198Dqjzj9YrgkdZPjgzWR+O6EN0J91oaf0vIv4PifoB574yHXqvIGGuIb80SOTJQy0ZZBMITzNSGrsSbMn2U3qEyoC0viDQGkahp0U2SKiIRipFaVqsMXAtPZ73g4PfYB9gYqbDdb7QrFY2+TturV455YZKxVcjqqvy5UKiGVVMXny9mW6AFKL9QkH3aMtiz/NGjo40rreS12WddxUS56jr1T3QbKFjSkCzo2FK4jNZgeGC2P+8AtvJ+t3NeEezMLHCLHC+xFHok2riMhZVSPwiGT7tGk39jj5XW0mZeOEv+EhxzphCYvfeJFaIppXmI58Rrj10lfWbPiG7kHFU94HW0vrNWZddsZ+yvMfYl56uHeWs8lzIux2DIJ0SR+QMtwH3xlrb6yR/jtmG/fv3EA8nvtE7///nv8/o9/7KBsnT3h+7fvHJx8i1d0qX2O8S/fHjrKa4bf2P+WUD/XuehLD7EsM3bP4SHBi+PBPC/4hHb2BPexE8vEGNAH0piKx8+IF1YA69Z7ut9Meq9vTL6F35gc9/NLXDgE8SDAWBhx4twwzjmD3WgbMUdruI47a7iw633o5B471jADCSfpnVtqlRyLo4uH5QO1X8NzwsaBCZt7WC7eS4/Kmbuf86SPeWNvzwYdMD94H7lyo8X5U7qpo3YCEn1oOwqsR5YR12O8tk3ImHYdF/Jl6eGczX2JaZrRo0f2CVHk0GbPyFSnjH7Qstc7t7NzDSb49EyFgcazc2f8qOeusHPpc6efXPsrCR7mfHCw88an0z9+/Bl//PHf8cd//lf85x8eAP05vrnKIZGfcou39zHnzru/elbPmz6zYevGQYz8677Cs6uxYn89371fOej5CnjJ71fgUKr+CDuy/ePXFw6cfD702z2D7zX8daECe9BWewY24zPXu2v3xLzEDDq+xRtx5/nRzaZRaZERBWMVsP9ogyUPD7Rl3B/56Ix10ecphHOT+DqnDGMOR8fu4nAsF+YrQIvOvfJAwuMAndGY15ZTJIhQF0a7zvBn2YlvV9ZVrS2en288OwvXnHNo373sX8uuO364AW0Q2qkulgfgX6G5saVS2AlGH8/7VW+o0tAJHDpBeuz3N57Fb/tzA0yKId2KKWrcUuXjMvruB+mZh3ri79rrKcOopDsuZVKgliJDX7uG/DUjc+sKtBuKkahUX8vwmS1bD+uRdsT+w2ItuXuVrr30yJ7a1F+U4mrI3FSZRpJqM44SNnClS9/SRDpIKapqIaKhjghyYblRAPRJ6zgZm4/3IWv2PAOflh3a82hPbH2GI8f8oh3pQVk9VR0y0JvYey5LgWKld0p58qaiuvRUO9VByxUZpbf+KNxiY82twj3CmH6C76Qr8eTaLtn4GBaKLf+4vqap1z6+zOSFedSnOeybDr3UqSVaoZCK7aCbNttHg1cozlT9NBYFFWOmwPou/sivvCt3ic5+Mi+v4XO39+MD315/i9ffBr69vMQL5QOvv73EK23SzstSe9ICnxJL1JAwuzx36lVOQHNyyQZKSRqpcaUL8iqrOIr2hRsFm11nM3SjMi/Ybj9OWygvlIWGmYsuj50fGanVJCgl7ZuQ3nJfXKOcjd5CBiVgSnQDbYps7USn3qepbk5Tn2PiprWQLzNlPokyf8WxCw7KnDgoYnsgcNy066Uc/3ggQLzgL4JNUf8EeHTvTXL02a+WEju8GWf2SG0rUMYv5+ZBW8tE34zeD79CQznB88PfCMJHX2ecSOzIfS5KTkf6AWgQHg+/UdwXAKayvHnJYH2fC+NhkISFjbZjgQ/fbPjtZxz+O3LWJs510eNHhB08zpzNoBYlzj7bnuicgKN9lNcY9OvjgIxT0PpKM3n9/Q0fBI5DH3IfJusrcfsn7BuHTd5g7txk7mwW5spYUdZNpDYL9DLXJyXPOj7AbeVGfdwJygnftsxozGfNdcs4ctsm1sG09Fj6Esu8ML9TQaeu3FQLyi3oI3qUwyZtNAW8RcuMqffi48bQOaiY4TcvxIuyQT3kduQbBzkxrH0BqmfwwwV+dJoKXmil72vaW9to33AA0cJUsOHiR322Ol/4R4oWGT6oJPyN+45ej7U/xzKJHtMycvulO3ymHoQi/JEET/3v3BxQhshskIrDTlvxnxn+I4Vjq4p+I7/D907c3oidr7jwDLbygCMYTXJMetGmyrnA69SF8i6Rjj3pJ2wP9LPFYueSzF2t7bnX/C99qnzu1mc2+4GZ/nleauN+zhderl54IXup/DVe2L9mQX18ndUDHXyKXzuYl8Gjw2vpS4hOLrJiJEu+dTHTd6Ji63Xo8NTeT52XkL9zJ2rudh/pkpU19RW2Bz/6s+hb4qKq0ToSbiJ0ckevPIlj5Sadz+M+lcfw87pPHXVKJAqVlBbwaXnIGHnxZr4yoKBv1HsYl33K0EZjeMoMUf3SBrMvf4zbWAsWW2bp3eiLnaaKdaFVOSemqLnIVC2oyaGD3YhRePrrFcWb8uZOzT5BYFccSyfQgoR0KwfgI11lrlnaj7j9Zb7TkJFYe1wdK8pedNyVHGbhKhQmWYBKm9izaKCfNulpPhLaoTO10kN1XeUHaMc2r3SbAUaMNFjSYrJflHr0I8lmQMkkqFWijDJVfFyU+aj9KyXEPJE5/l7iR4kuFRIUj9QyRxz8sxzi1iJay0+YrBN3rRODvUWHR9KWUzIFYGLP2Oudvg7NBO2yr/WZ9es+8Y29wQOh7+fBDoc+33/j4IeHx2+A/cRvmC48F/nrKD40nuBgyoOdRZ70y991UKh9YKn72Vx70BIzR2rfAAAQAElEQVTnOA6I+4LeEzpCNxWWmNCvkD1a5rAjGx4wFvDw017vvdn7ud8aeX//4KX+L/BRf9By9UOe5wd7DgHc5wu01z3bZwlQzLnot76M/XZhP9OmCb0S+YkukDCf6ECiYJWYq+DZ9cw916ZOGUwZ5QvtnOboC32We8fWiX1iQP6Z0INO32fAt8On0ONz316H79iHqCNTfqqJ1450qBzHj5qLCK6N1gPUaUG/Hi8vS3h4sagTfIs2nn8SauuOoHf3VcUh8ZaJTXS7l9z32Hd/oulM0gbD1RmnPc07vPF7tUvNePlsPI8dOA4mrLsHGhO2jXne+DBq5R6+cb/eaq/0cGZ1jzzAs9UGVp7rB1YOcz7jirzVX1Ur0AftxhhleQDi4ZMHQ3UgVQdIxCCHRR6MjEPIjT0NMKbkk4/DokusHiahi7651wxBx95de7lxarwToxu23/b7pQdBWIRHcBrXrwmX0bT3ufkUX+cm2Hmz/Nty5BBWal4bY/Z2Mlsqdu7I9Z1Hey+uK56V1x1X8gtt2lprDl/dD/3RWb1PoMcow7qC04ug/pSOuYO8WhNlRBBbNtjvr7ysfFDrPNTcK5cBg9u4GlPBBascBnBG6Ubxq25PdY2mKpHDI5H7K3Tiu7M/VL7TxJ6f9EWzhM9XnbVUeY2ZwrFJeSAjWd+Z5KWzWmuH8XDgTg8q2QUdJRKVKqPukRjGCMwY9np/N+4IQtroId5W/CBsH7BdEIX0jTbLMqPdGCQWfae742vnYMwlfTjrV+VDnedc6446I4/iP82xELu5NgFp5XAi50oDCVN5MK8IQGPspA299oKVgeqk+FMaHeNq564dfJFKA5Lwc4LuPE3ss+0AfdTtEyywELQG5OGlymWF3IAdZnCuRBnCKo5Lo9oYQQ1aEmw6SOJGIBuZ3k8W9v5l7uM+yz3d+7r35Hlm7+b53nu8H9Kc917u57aJBZqF+/ayzDFPc/EPf9KLqEKiCEALDcynIA/KdKKsxBGHA59pch83kT8wYYhoPLhMMRaB9VHuLozijQKJbNhT4toiaaeJnPZR2MsxchRKKCELby4jb5HQJjeyT0gdidxJLNGXgXlaxsuLzuEwyLEbG/9K8D9AkNBm+4GVoPs1Vtbf8E6i0MCETkBbQU90+AXSPuGEg5nJ8mDqlQe3Z8zUnVRh+bnvlYe7Vz7F+1bg9I8gsM267YVvezuf5kzImAisxD+p3xKHVvLWA9gM7jxU2TShk7QFy4WMiQeGAz5cHbCt0XdC/uEP82kWp7B63GcNurZZy/ib/tp8kD9ymiFgz2Lx2wlMtD1lEI2xx2boBlcboDfjmsOVB4UBPyUaD5QfPFC+h582HfCQyP4CsXDjocAb4yOHBzduH0LqJBneyqmNk9i40+e3o55h2x17yliVPlDhshtytO35s4eYjYotN+G7MgR0TXgp/zZi7Qk+CqTrZQe0VLmaHNSgf/RRoiOfZoYqqVQkT+CmN+io0KE+x7rwgdt44ZYyzGxQMsjY6q6HTux31t78GTPtxn96I5UOW04lys7ttN14GIGCfFJCjxTUSh60U4sjuHIhHkwqWTXCgjLF0hm+lXPTq3nkIee6w4ecOiSsuLkQM/6XgcwRsjAHDvA9xu957QfEgQ8qKCtBHXYWMRfHJUZp54L9y7LEMgHW4MxaXMg92Hl9XXiBEq8x1v+xXh/5zPjWJ2zuA73HtEP+Y1+dlIZkVbnFyqd66/61eB9mrx/v1VY+wC2uFRwEvbPHGEqVsG/UsKDmZc+r828ubW+XtLTIcWW8L0ruEZXjg9IVW5K+Y9ocrT5nnKOD5aGHvUHcwpMxjss0rrDX+pQxDtPpbyJi8EUZipXYSI71dKxZc6E/mLgIyGGHnFbozj1yhn/hy/7nfYcJKJYGvLG5ssZXYmojdsaesdZLyUp95aHM9s0cHZSTjB5y4FkyGvIS+YJObF8rrrbYnnPaaWE/ZPK4Dt9QJjHquYVwPBqJYeU+QT8XVua99LpBbxnAZUMOGYlPpHFKouwvQV8l+6ugCQ1bdjAJqWIH8FPpL3+5q6LQkdBUM3nZRTupanU5GBWRXKoVgST6UAENKHBFgdFoGTL7yEj4gmslSdGvylyqSv41fdLhSU/9tzK/G7gJ/HjOfd0/VvaQr7jUN1h8qSqwPm+8ZPk3RO7cP4T7nDGlqIp/FVA5jKg5IAa7ZdbPsY4wlhfhXRb+cf4q3mDicPGwq0HecJFI8h59IhfyPdBo28vnWOcP/tottFv7LSsTcc5qTZ9j9JE0+uVyXeO0uT6I4SUZv22sm7LZASCRWftaohc2fqrT5z7iGvwVxrpMuPzvE9biF8YxvMqNKvJoqaQeR9V81DN6H7A+oW+r9VxMYBD1k1ZBVf5Xl0aENu5xjXkae905nEklndUqJNdDGGWSDSeqzsUDpWXx3jJH5x6U2eFPB5SfErwSe1omekRIkZah77RL647BpLN/WAO7UtJRi5onCtZFywzz5N7V97Kr0lgX7sfizhraQO2t5sTKEUsemNzcF1lzq6j+9bFXEqMbSgkV26wL4nfl2bbAeqtv35RwFDSXBqysS58LfFZ889fW/vgzfoA//vjP+KO+xfQj/Dscbz9+hLD8xx9/ROG/yGn/4f/kw+GlvFwfBWSuHG5cjmdLDmBcG/bV2vBezZgrh01+i93/XdPnFJ+xNmi1g4Ue7g+r9eK3ck/nwyz8cEf3Axv7vXxv2HLzWz3mwHccx5dvMPtIjUIywwXmxXv1RGwvfan5csyVZyX1Ea5Z1zvDSIxiDIkgqSipNi6fkiHj3CPmU7uVETZcSUydiX3ESaHXtkMYQtJ7MsxSVGQ25EL3KdWg0fJUVLuDWB8NjPsfjh30XiVElkUx6O6EkzqNA5soGntBPgmh+sskPZZJuWHPwRNDd5USX1OETtFkVCoxqqjq4twdQCH6qBHbxsdmXBRoIx5IkjAOqXtl0NG/j7kX/cqhKlpJQ3vpT+68iwO2O95cOAfm5QsLwz1DpvUnYF2RaZfl2q/bE8FzcW9Ha+xD/eKLztRsI3umHk6CMQkZGbXvtCM/uxlDG9eSDbF+DmIoDxhTNh6AtuSRQx4275cjCwQWqg+6UaHgADK0H9dipCFUz75RGGMbHQ2+Isk7z7XszVOPaUrQY6xL2lJII+0TSpk4f455y8wpsj9QhxJH3b6CDME5HNUJCCdcrJbZiDc2m/V8eNx42B1w83HzlnZjAyKcYHAnGL6ggp/JlB+yyi/kIzUyUBOhYbgzM/yHR6zsgKxosupcoaHItcr7xYwmiO0jq4ZguqPY0UJCl7pyqaRGz6hGbCE/mymgfwUiRXo+p11O6W2PdexoSaGA/EOx0gYi7WHTHd/46dz4H2hMuPipr0MzA3M26/GiOcfEjX0RvGj2ZQlfIHtfotecQ09AtYYuAj00ocyh4PyhTSQxMejHy1ZHt0ROZqcPy7BjekJS/gRk1EKTWSBrz2sJIOfwHfsM9xMaTAfodFYE4UIN99dAmEBjgxk1OkhWMEDdNx4qV8vEqnFauF7CQ54Pbq5/vXH449d/P97i7a/38H/J8OvGviB/SFe4xdXx+8PqKI8H+Nv1GrfjZgjNtejlDz9u/j4UCA+XVl66L9x4bzykCG/KK+tH/TMbfmzRyQ8EZW3a0H9lzJWbt/gw5wFBHX1Y8MVho991Nm5crDEc5ZpjKGtu+KTcIsMThxNpyAimjAK0XIuWC4mafcxxz3DeRUrMGPn7t6Q87PJhbOVhTKjzHfb2F9SHgu0/AQeMNmWje9Ehs2Usxi0PqJ28Lz3c9HxoTeXH5x/jg9E0ciWQ5Pm8DyEG92ARekE0UguiEUPgJ09BA4m2ojhyCK0fVcv/E1rCJwj7BG1HRt2QlFfrh3pil/WCZUDfVJhiYp2emBf4JJIFmalxQRYdpCwkvBBEBz7Fnz6oXXjBvLxfo2DMUtdHwiDRf5AyYDgIT+ky6sXm8+VJ/K86zm4LYKiToV7uI9qzlH0d+3rEHuvyUp8B5tF7B2tEvYxvIY1IxoiJuGz4MPFT5hRJveeQleZB2QECRsNOrvJlzboOtz2vMjTD8OaIkEfLZA8eSGR0ZSOH5vAHbrVv3VmHru0L/h1/Z4J94O2DQ+YdtNtXn666Vso+OYgsWck9IOGPU1ADzj7c18sKZePa1nNyHCdwcgBSZeTqNkAFkmPImVcBntjLlbXBVDP17pnl/7qvOwc3wmPjoXCNDZ1/CXigFgwQVAXzJ6gCNplVa6srF5QgOdCs2Figx7bKGHTYccyxvqk+jbUATeC3E8o6Efh1IJ5pquzgUxkr/zpOPR2CB1G+/Fa5PhP67xm2gfIj/mRu66WOtbgSgxuoHB53Ysn9SzABp1c1NbF7+KRhW7LmWUdTqgjzpDxkGN+FQzcml31YIinH+Kzxxlsvf7F+iG/rD0DdQokOLaBe/UFo95WNF1kPzX2ZPh4ykej5JjpTgrj8wr14u11iFdh7ZS1cj7H4Ya2Xj2If7pHu9YWlx9Lnuhcc9b4s4T7yjMSgE2hb04velQ+2FVLuIcLn0zu6mVs/SKRXvsCxIU/78IKZU1F5iaCx4beBkBwodJBot4641zpnDTGn3ssHrrywX+vbTFf/R0he+D+Af7jfuv5ZOSAo2u3Cs/WtsDmneFb5ifyvqHYuZzvlPZkVvCQXaToXbSTD1hjY+2zXaT5f+I2W+lU8nz3Qa2O+EB9T79icuo082CdFo70xb1PNk8+cc+8xcx9/ht9YFQsfVo57/cw891j8UBb64x6RlDMCrbiYmLconxLT+qPqzwvyuZyMY7QJOPzEExnTGM55TtDvzqA0SKFzLldsrjmpQ8wr99IPniUFz5E8T17f/2KvB/6a218jv9C24rOVGB8HTawJ4sBDrJX1vgn037An4L+BK7Q+S14Yd6lvGiGLZ80L4+RTcAz1O/Q+ezlHG+Mcv5VP7sTXrdap7bVGWXN175HO9QgPbinDxq/Xhr9bRuKLY91lJipu54G2PikYj4yHtOgdM8qNOnysMAuQjERdX9Mz6uhRfPSBvPD36BjXz9VGY8JX3kmc9WjEhyi5RCLsi3WGP9CaiWrwAiCSHtHsSSu4RvnIPQn/ODdr+fGGzbfaV1ee39fqv0LPGPZxaWy/8i5Rz/q8T3wQC+LK3NUBHvMozZiXG3sIYC/esHeDx4YSzpGmqzjaoW17oBrq8uxF+r+mQQPrgHWBBxO2IDxYE03sfR1y1PFHg7s+ETYzCh6MqQItR05RGWYD6jpKj+tBbH605ihI3igXbEolM6cjt+Un4CMcV83FkaVflZ8u8IUbzHAlZewiUR28K+6Qm42B5mQQcm2OopgFruRttNH7KaW1rD55BzH3GYE8aX4FtRef+2R58Bpl+NOQOUVH2eT5dtzveu2pln0XmqBpcdA+cprQKocQxQFmMrD/QVSDXTwwsTxNGaJlspkzmDz40fcGZ93gWRwGqFUfOQAAEABJREFUqzf81U2E+moQ10ZGYBN5K6jgrhyx9svkCRX01KUjypDijAqKe0ID7YhEDzSi3PBso/4VSRtwXEbp3sgZYMsT8AKGoBH3NcusDevocRD9NOxoUAfKpCi+ddI7eBxjzX9qsQGUzIMAeXewsXm7AaxuNDxwrzf8p0/1JT7zZeIToHez/yWKns0ZvtVP/c7c3Fn4BflS3ujHeDXBjDb81jO8kU9Lj2Wa43EzfiHYevjzNIwq4wwvAzMneOzo5Aee2ykbsH1Zoi8TDwLkk7J6TMTfJ2SHH3Opv4lHP9E/QPCOPtqz9fATy8fYOTq85nmJDua+lBzzqs9TzKDT3qcexauVKVxMTJLZjiRHhRigZgGP0UzEcIV82+PbuXSjrfXBy5pztjKHbvrixs3bT7C4i7CH3XcQETgVNsUVCSOuYD0SdEhyvjbm7s7NXr43Hr489KnfUWd+5b8hC25Sw5vZhSmsKcOjdBy50f7AkDKunxxRTfKrQilGf074YkJHc+po7WpVv5W4XIk3bbbuWFTgHkEJRUifdakeRw9dlaMvVwg9UDJeE3nLy2sszKWYmLcC7fYlsYcyDtX1BXmUfISPB/sh/w7fo50uxiS2CGyZpjAenpG2Ece9N+ga9I+UFNNYAObPgBiVoKg+ii3D2M2p00V7YO++Boc+Q7/nsj7Y8Kf635nXO/NXYH+4UffQrx7EPVDkwPHyvtYhZK117MTRCEHQmZC7iW10QaM8+d+IqzOOLrygGE/iwgMPspzPAnIqP9vuhPLAhn6Kgi3Z8C4bcIz1lZVbpxP56nDnAfI2vgUA3xs4eBSN/gE+5Br36rq5PypA9gLC5zFUo3FJ/W6J2KBoC5OA7SQqIzG+WHFxvboulaUfhGWxYasylG+kisGAazEviWVfxi6AjFR2rj4s7ofGvjytRxm+7s/eQ+WtDAbAFMVYwRTOpGudJ+NX4L2xfD/RKfEYYvkrnsKhRMBF2+Ehf9dagTZlFPB/vazQVjoSe+q51jxwj6r8iY+8TuBy1NEnBXxV80KOsw5PDTtw6q4SSlJCXvmicphUggtrvrMeJ/Z3kazLg5HWBnNufsj5lNNn/0AxfLq0p/L/psg4BJL2QZTKPvJS7MjjUaMpqYmAtnRsNBZgo89Zjxu2G3srk1M58VJlfL66x9K/sj+M8lin3hcuHKo4Fk4jlTuZI3iuhZXDhpWXnMvTBxq32OAPKbM3hqHRKOzXZC3pe1+Mzz1yYT9jT7Nee1vdj7GsDfRmP2Xs3NlUppwqcDnlUIASl3C1LA/GJXIHaJd/tVGmneGfkrH5qUE+J71jaIBgw0p9NIDv2OeOvcU2SHY9xhhY2FRwLEFK2RKWMA+EL3WvguKRFCe4z92h22IlrAHPBrWuKqeVvfbGPnFhDszFpeoX9shLXOhfeeF0r6iced8AzEpSiUBJ8xPWqZCINuKPAokCQywAUtUT2sZaavi00T3Qaru2L5NG9F/R93J5j/f3Nw493rnfXOpggWFRcQFdFjI6hc7zZGetioVYKez38Vfy15clvlX+GlW2vsNfbXjlw8oXDoVeyOdljnnqUbEG74zx4yw8/MB80EH36ORqWRtQJZKLugzdepTOLeE5UPzVd+6hfgu6mJdu317j+/ff4vvv/xa///7vlP8tvv32At0cE3wTucaFWVKZeueZpcf8MkenP/hBO64kCsbZnTisMdLPU/F6Rc7r9288oy6hXzfm3T+E/fbjz6j/re/HH/HX2x/1R7SP+7+/luZBgx8w+utpb36QyQGEvzL59vaDwyg+gKDNDzXt8xtKb34jSXAo4bOE96kr9+ArcWdeh07UL3xY9M7B5JVDowMXnz3Zh7b9flCxTXxok/dS85U9ynzgxv5CnPPsatxu+z5U86bDGOtzxdUPNYEfjvhsK9/HisJp+GtzP2Q9jRsHvvya4PW1ybpizL8C14dwHu6sqTt6e1++o6t5rVN4DjuINmi00X5pHXPSsE4vPOP7oay+FpePS9SfocB/Yx2vHMixBzzxxDkhT/l4n7dceu5Km4ngHlZ5XaLWddH9zQVteR7Gb8rSd9BR211nLw2kwY4rC58rjJO1n/glkYhnHC+Kh+PkIhj8/5D0t2vkZzRkA3mWIhYGTp+MKte/k+9AAQnJ0pAHawolk/VYuXW8KA2kXxL8y2aaK+aw2/qOil26TFDiJEuPaLUmICeDgoT7aphtz4DgTJJJ5ySNMtedmBJ0yFCfqtyLFDOi9rKlx8I++RWd9j6N/U66eiZ3cRnUamT5gG06GxkYtZ0BhGQCgmtmFINi2MObfJ9oE3pSQMZgrmp5gKp9jI8nnBPBbpeCkMucIIEndAmoOHswIMljz/YitT3hqNJft1DWpqEH/RD7t9spjbSrxbTiAiokaa0PAhxtgXEhKJs98xj1Q8+dgOyRnKAHnNShmlIeqDY3NXTQ96UH+lve3GiZjNr4jtyN92/hZnsA2TUeWWxoG5vXCjY2ufIT8so2DEn83vH/8U2weZ7qJuRBikjmZNilX8SoMZTpyRg31+Rm16MnID4q50bYk/4D1CcCcupzTJT7vETvgAOhPk3xS+QUnnw+0JABLe29j77O+HlaYl6W8FfiFh4aXnl4eP32Ev7dg8Lrt/DX4YR185eXb1F/MHf/ncq5cvSZ4SV4CBhtr6EfBqaYkXvITvyWmXzqleGDcJ8yXBeZHd80QHvuaBk0kBqgGPyUO5kjihtzvPIg6I34g5uhN93Vh3peDBwwLb0WubZp47LM0fG1siJh8FNykj+D0CLmiTKaP5eJF+Ow7GmIAwdTae0zWJGRAIIyoEzS5t6jA33U+fTO+Z/obDlsd4iAFVywdxTQZchlt7EbiRmNcVVB5h0lNX/kUBHDdaMktlfXAflYJ/IUY6RXRBe/pNAoqTPFyFaqQ0JrUi60SDoGJspJ/0BLc32GruhNos9xWXRJ/ydUrxfG0QcRCdpG3WZsYnOVoTV8gN6WbN8xso1DFvpq/e5lOoyJdx7OLnxaLOrr4bzIGDuubf0lOySanVBvuCEPO/Sde8GOG/kNOTc/2TQXxJ4PY+fDC3VlF3jg8aXEB7oCemFQyUps/hXsdF9zvLHt1+oHrvUycfRrQwGdVua7+GsUcHwBeUXDmrlTLsjgExp+PxqSCRtl/aD/GYovNoobn6zjGWVh9wUf+ODmw++lHoAv4YPxygPyjfV5xJvcMDXc/1z7rsdleYmFvcf12ftC38S6GKg9LNGD/daxzELZ7WFTPQC/IwfU2ueTwwsPjnd0coTKNwcZxy2xi1Z4ZaFR/xfRodv3r27O3rlMS0zsI+4vJ6hrU0/WQhetpLN48RkzjRPdrwrGEs60bL+g2+wcUxUa05bSOaOeJVq12HqQ1ANxHcox3ysvDBVn+N34Nkada2Ux7aUIM0euN8ls/ALEwt+N9mcMPow99afMvkNUoM/nct3D6TtzGJPg/ZxsOTDarTltVWOPwfDABVSxfSTK6I7EimletrVfu1ds2YiBKusL+ix7cGtu7BSITf2zsR8O3js/fOh+qd9uvrzxknIxJ7YcJ4+Sif3DrlIFTchLcXKUb5kxEc/TiSkW7pELdeO8EyMHbJtmYkZbg8hlLFkY9sec18MoMdZ3VJ1YMOYS+mRsy4yWia/aJ2zoesB7wLCbKNA/B8pvpwElPuFVBXyi3a4vfWHunuS+Uv1cEvmpwpT1j9+acM+6uge697FPrMogL/9SNi4Lxgg6EsiM/jmVD7BbW7V/WZZ4Bfrz9fU1Cstr2L5AJ41j5KSOxkbNHbIPHcyFuhbGDDrkCV/8cfSg6x2UHfD0EMp42Yy7nU+etMQVtirjaBp9XpNIodUiJVwYhb3JMsVHKrpHNRzDHHVe0tx3JvaqKaeYqE+0k0KgAYOwBT3OMi0Hu0FDA8m2pCERTsb4oaPtiIOCRCXp7GCCTn8PZPSlx7zMNSffOKD5/u1bfPuN50bymefMg875OeAHPjPjFtB6Yha67h8WE6WovMax1hAZ8lj81W8+7PK5dEKe+ngI8fHxV/z515/x33/+d/wJfvz5Z7xRf3v7k8Odv+Lt4yPexV+Uhd88os/+tyr/Bd1HvL3T70GS48nfeHbw3jti+sqh8DUu7AnC9g/o/6pvsbzD/wHvgxsx4vwP3Ov+adxXvdbfOr4dw1op/hxkub7k7XrzGcN93dAyjn2G8Zv3b3/9iA8Or5RxZb+XH44arsKF3nhsE6N8I7txULqCC7hxwAKI5UGDq2FQQ4+cyujbYuP5QtBV+0xzqpiQlln1mk/KJObQlCNkoBsFR9JOXdppJlbmpd4PZvfDmT2yd+IXTMk8A+oJw4pxYiOp96nT12OCBsEojW7GtnYEVWBCdbMHkIt06hYAfOWtLmL6UretUO0OexqTPY79SH3cd4pXavMTqLOIMJ+xDenWYeUkbehrsfxr4V9Gk2Uh9j03kXAMz6NgXpW9t9nwv4EDAGt8Z/M0WO/eDUli6vD5qFcj9wwCPdx/mZ2DoMY7smjc93c4fUVEJ4lurk885FWDvdBVtJSrSG6yfGD494nKDogSf/U+Re8LGPlCWTzabJ/wbw5sPCQUQ5StBx20ddK8AdxZFHXCSZue2OUgqjE4QEZn0nuHGYIzd8aRQe/QkEEOx2raTKOPYYxvhe4kFKZ6eW6Z0Xon/sktP0MWQr7kZA/W1E3DjhsqC6eIFpWQWAKRpSGl/UGQgJVyKE1zJfso7LRkZRkte4IhjagXqQ8ysUfQTXvkfdBnox3QbGIUOhtQALlEks2lUErLza5P8Jl6HHkWb0gS0v8HOISRMKhr6WXbARSKui/ZrYJHbrl8Z8FGsfvFIpAH2UiSiVEjtPAq440pwaTgYghoq8A3h7aVAqinnfryK2wXaI5nzisFBsGAdLajEKT4PMOHhwM1RzvfKTux1sM2F4036GWaY1rmWIi96RkLtPQVjf2F0TYVHZJzAKExNtYW6XpA3rT3VZ22ltKitnMd/jQq5g/oK2+MN26cfprgi6gPYt5cGYZdPeZ5iYWDqoEltCPpzEgYCTL9KnC52WfQqP8PPHfSJYeeHSaWmDZKzOZRKGqadmmNPMun0zTHwgPReHhd8GmP8jO2qx+EMX4QQjImtNfiF6b4MKM1jlvRsR4G+KSq8joUu/CwchmfZPNgccVXPkS4p7HihwiEuYZqnuYezmFn/vqETg1knr5HhKp8gRar2YD+L/714LMWrYISOQmvLBun0tu2wH+jHTnxhKS3AfUQJ93QKanDBN0cowSBHwKoCo7SZwmfhUM2MfU50n2j7WOgk+bA4JChPxZoX2c+ufRBEyzwKB914vpEMp/wIsmyZXKLoYIOwQ9VVExqjzaaz5QSUMts0H0F41piHwSkBhcyEkpzfU76nJ2S7WKfCyZKqlHjys20bsa0r3UAcWNeBH3FiP2q9tlTHK1ZFa4R6FF5XejaU8lg3OYDKHxX7oeuwcdlwlsAABAASURBVPHNoI0DOeaftnrYgW4Ma9Hdv/vEPgJYo70vUYcq+jV71INeYn+OOAlsR/U6eJL/hdhyzXvw5Cew/o+FfmuoHlDRsSnI8RSoUsvhX2fH9l+hqJC097muT/Q5+gHiYEbf/guodyb6i2ihd8vvu//9tp6oQzoMWvGJvqGIdKnPrYP6SL1iY4rsWJLaMdqLUr4M1ic3DytY+/rElxJfFK6Xdw7j3tkDmAdexH0ZVvbKmM0549lGHQZ4GaBtLTB3zNv6jH3vWNlHDlzh6Z4ifGn5JZirVSizsOvCWPfvx5gregL4Fz/HoMtWwDc1VquNOuap4eephx8g+BJZ95RyDX5qVZCYpzbKjPV57YY9+uqCLRdf4DgYrsNh6sbsnX4WRsABZCQ+T+aS4IEJ7ODj/rky9spYf2Xhg8PHyvU1B5Ir+eV64QVLrKxJsZFvFb8bPh9zzpqD65196g5fMmpDRhXsFlXB3kSfL9i7UPle/OVz8DZ3Lo+9Tb395NzDHMsrBxai+okjeamG+TP0tr6TTn7Cl23rB12LRMGhu/xdn7erL5vDByWv5nuNeiGuuaWMwA097uSFg+GXvGN3gf2hF+aYPThmLS5P6JTtf56vO/FzAeqgbkf+qYyRRFhJpVj5mI+9hnnVuOu5qb8xcADbNmKH7iIzFpvrtuKHwaTqeLpUU11GI1tBPLDVoYC+WffDyjOm8OsF3LDJOSgMZfcrj5R7qfpQ6jkf0piuHPF01I+8/FCK7PN5jPewgjjZyFftB+qgP10PI19Lb8vSuffJt3GZ2Mt77fXMHfM0gz6zfplP9033Wv2GZlAfaav1iwrEOJpRkOdd/bBR93V8vMD3lXh4eXmJ3377Lf793/8N/Hv8/u//Xt9E+v793+Pb938b30Yi//b9Nw6mfotX6P321LLM9dxz5jN1MHQcZftm6ITPR9YndG8gn32Jj0rp3YQ9gqpW80Dnhv534sV1VOBDlAvzrD8L7hF1P2VPlna323W4Mu/6u/Yv5sBvm+EcEr6CrmiIR9vdX2se8BVdHPhsAJ7IXmlQHwYy0aWeq/jEaPGK3x2/wxbnyeeoiQkwr/23fDBmj+IoMPEtk7tuFCB3OMszo56xXjt+x78L+UQsLLaT49OKB9bQxHNCI3bExHOD6LT13gPWrBn00xb1w1dG/0B8+clhG0okfAcijj1eOzzUyZRvRieuRh/jUjTkDXTGd3TppccSnfir5+WQDp7ST5TbE2iLLz+o/dSSlAXTQdA4N7+Cthk/wjKDEOh1jK1nNeUiD+mBqmFbqJtkAv5j3imoBChZxMV2wBjc/YmHIedKbLv+IK86zpfbZ6BGxQc6VFwg14RVJx1SGU8LBXmdHV8KdH9poQp/baH09+mXA5HHiNE1rrbciRthmW70oqbdkOgTxDX0H4gKY8kGoBmF/ZrkBS5J0CYBUrDshBR4mGNWUuxB1iu3XbTo9hUikjEBvwLeqhvl3+ZrPQio+LNuNRw+xWvXsfhRHkF0UJsLO8zHEwhTTwN1HCNvdSiHFWN0pPfnxFj6ScRfgtiRiBb7CAn24plhHzOBCGQyQWc7BckxJfRrPxZh+apFkIskf4BmBpEY/TkljQdqHN2JdmTIrutRO/PRynXXUX8cxFW2ne6R2jkuR8PjCp30teCqfMPkOzB3k/YBauWhcWD4PPBhRpv6Z2BEI4aaQr7ilLjhyR01jw9ZWy125dLPDcaHbm9IYrUOfSBDJHltli2jFvpEnm7aU/S+AHI2xNzL0oZeUK/SkRd0dHIDG6ACr4kN/YAbcY2hywggIyEHWbiqbmJoShtJfeCb5AHsv/GQcuUmeK2b6srD+FrrAmpIUCQbuXC9DQQ8aERsPoERVLnSVte6qNNW3rwzX6Nmh6RoabFgvQpe0C13ud2cvSSrjRHuD9QlE7mXU7/ZsOOZX0Ij7JKPeW3OxyatfqhGomvjsYPsS0I8JjeQka2Hfj/WVbK2RERjlDDKsbc4sbbJ5SoQhR/oJ06sG9fHy+bogAV8msgcMYzNTT+AKDuzrlIOUE90OmF9ign6ZGyk9YT0GVQrMTsajpraNC9L9AVME9M8DXHQjfjDJvUG2pHyZ992jHh5/RYvfJo582mz9b4Q66w/b/gi0W8C5rnrtOdR66Ohp5hGjguQjArQWkjktczdJ518YEKHesA4ZC09pn2NyNex/xL0A4ui5oQ1cb4E8tJ7vFys3vR3GsnLo+iVydo49Cj/zbGgz7KQd8BD8iuHY698yjt+/XAOdWyRBAOJdejLgHA9rjywbuwnKw+36kOoQuQfTA7mJUN/6t9l6fuDITIsY/cCpkISAxlJuReWmOcpOrCtKTvpD3x8lLWFetBu1rw8Q9upa7t6iZUX09X2HSOOoaAO6f+ccpffKHwRSFiO2y5c4IgPjEEr1OQPiGAa6OIKB65tVz8r5xoEC+2hlYburiL3DmJZ3W/M6405uMOvZJIjAdlwx/naeQK6WrO2+82ZL/DF4sb8fcaVvVWs4Uv/gZMGecoXvnALy/XS88RrjLsMHrwM3epbN2t4KFMvMqXTxvOm0GSsZy57JxeUh1Oo210eqQIOZAx6bNzjvJd5UCiuHNJ8AH8N4crB2cpLtb5wVMuMRmzVoSTrdqIuS32o7r6M+2sLP/gE/sfbj/qDtm+U/bURP533AE5cOQwaB0QXDuEvvByLlXygvsnGQX19K9FfZ0dPttVhJzOK5jVX6vQMydTVdeUB2pWDCOUIywfsqxdF+mtO8K2+tnwnNowL+SAKOUqo6LCAO423DPealuQ4INm8snohR4m635D7v03pW+vGSfma9bMhY2W9X8ANX5ffODB7xy8Fyxykfbx/4J9rrBxirsSFestL3S74Rx+L8jF+/nj/q/6WjIedF8Zoj/OyORZUnCkTXImlDdxZE1rnHFo+oAzplanfVnxlrtwLB3oXdKzDvr299GMfvfBsoT0eQF/89WL0dKx666LEZ1NOYZ747s7E2uecbfhmJR43/LPhP+vPWNF7Y4+8kTtHN22CrmQz9kF739e8YV6WUVA6mcaKUf1yHbOoXqP01L2PqdirZks70KFkszccdqij8185+lZedIwhl4U+6FPf7x0Le/sSE/eTpZPPQD91tMFnTYXQ4ZgfIg0WNOxX5a/4wH6auBdM4beL6j7EIdB3Dnh+//0f8X/+8Y/4/f/8I/5B+fd//B6///4fMXLL4D++cyD0jYOg78BcvI7yt2/xm4dE336Dhv5v0P42cr8R/93yy7eoZwNkzoJ74gy6wNaOLbmD6VfVwpjvjQ9HbvUcu7LvXImlmlvn+YiJWpTs7fgDT9Z7wGbM2E5bZo9Jn7W+E92Lp/uae9P7xyUqNuVZoYEP2UeJjNIDFiM25eE9nnnoX2E7c9QLPcb9lnwWc5StfY60vvNpjMmcoE0Anb5YyEFOY44T2t5pA96zB/a+QEPiZvjJd6AL95gD1PFBrQ9iwODPpvk5bKGS7FEBcD2csNICGZVfpFZtgyThETsa7V9B06eUSIkBGCSy90qcdmbCD+GkQflgoH1Y+mj4VGKujjpz574h2EIwmWjAP0f3kSOqZOUohPt2IdABolKB/EhKGIAfcSF/7/8HPDhEmGlAPYg99ZZWFRhJHx0qBmNFB/LCAjh0qTb6h71D6k9lmklFtbMbZWXupa827M0/ZYOPV/HU7T2APcr4+TvUvYD93f1NYEPynIXo3SAyTSzI+pOI6oSe3pbkggXQhOUDBP5EeWKhTCyugR6T7aCJ7MQTchUCyuEYsLoARG0aPFCYc3P1ocbNRMM2jNygdfOUQ8tdF3JlJIu0i5yYqwZyzBFZQ9aRtM1J5u356aGEmw6TIk0S9AJz4QELxlseeOZEXw3g8kRjUT1PyFdDIRs8pADIsUmUTlw26LxJrth54ORD26NMqEnvYAC3h654OHbYbkfLJHuAIZU2orLwzJs2fTxkKURvsSAoagpOI6MOnU2sllJG3SmQqhX+45tQpcMwnDYTYw958sDmu2DBOicnIK128uINDUWS/AF1rtSZO/mhlZr+BOKq2qQvrKg8RiZ+cq5FGDc9w408k5z5MW+ZUbHeMiY3e+IYZ5aLG3Y12llM4Y96Ds4BSUZf+omEN+Roib6Bm0Bmg3CiFHHjAQQzApVglzGxVhLZY0xwI1zrZeLGS64P2ef8BD/QJXpJfwAFSMdaUI6AVoag/iQMVfUVKFZKbdysV31WykBASvQsRFI7UsIlkEGu/B2P3s99tg8eP7dXXylhyf4GbyDPBn/gw5aY8anwRr0sc8zUbc8+bI3SFT7mHviQUyvzzjwtCWLR7JewD5y0Fh7wFV+Vj7AtATagORZwbYVI9cKGPGAdONGlWyJ9IKln8KBRY0beq+zYHmlMNMqM9SpoRJylFkl7wOMZWfWkL4uuZUoF8mzLktFi0KKbcd7o/wrbn2hTLhnjB76jMK61dvHHI9q3Wtr2Jjol9IWGXdxLqmxbS/TIWgMt82kdZBw3/1AmfbH/bK5rymThTd4bXt3QmRxUqLimuxJciqfra4JH3TP6EpUvC/G0xMvyWpirzhpWR2hloF2+EN548fQlxvXoTbXk8oLjXkPUlK+NyeJb/JExw19Yh3ffY7fiFx+Ml/MeI5/JgXKBJuOUwZcKqcrq1LiUTPJKOKLsrv31Ph7K62XuRpn7q+ubh+gVOlH+o8zGiK+wgPLR9pwjMLLmrpFnOB+tJVEQhZJdC2GUQvkF2Jqzp4x9C53OcuzTmZE993nAbtb2Ms8xz1PM+Mt8YY8rTB3fgGSMMYkO6vJ4SB089Ve2UU6kfAXDAhZxUDzn+dxalYSdiMonBqZA/jFfC/pVe0/4ArxSQ+EVyK/s6XL0HTqeXUwe6aw6tGgbTchsmYM/AynC2l76SFXiAgXtDdhYDQE5rHKgjZxMgkE3SlxJxZjcpDI7jP/R9Os4+RRDeyxASTPXPa4q5lybe90Yq//RiAM719SFww3z44DlwrPgCZ8NeRZcDxjLZywNGe45lJCu0sQectRZpE6gkNqHW3AGtjdaRlKX2jsYc+aWBTrX4Z0P0xyerOjpwUrBAx9QBz8fb+NFVb1ZdxdwQ19xR9crBzzj77r8GX/8+O/44a/keOjm32XhMKgOkuRf9/pruL9cGD9eqKnTbpu64lgMxGL1Aysvkco5oN/Gy/Nb/PX2F/iz5Pm3YIR96iedh0Ie8r3VH63/K7TFdnnpCwI/Mll33GubfsS99gnpPLi6MD+jfIkbBwHiYs5+Uwda6Fh6D3fDL0GPztpxTu7035nTAe8ZgJncyZmrs1QFx9iYzGXLVMVIeMlP2C8kzoDIlMgTE3lhjmyWq1PScMyEnQdatY7Ls/6j5XE17tT9xjw7XzU/1b2x965UD0DJXG3EkIca78z7B/PjgeBlfS86h/W5hzosS4+6X2Rio2jkARr9GemeI9iP3AujORqQW9eellN0bGqZ0aUZUS0/AAAQAElEQVQDnTEdf9XeOfVYKC/zQr7EBO0zkn240/Z4JsmQL9c4fvQNlrH1ExysF7Z9Zo/yTjDoGzFLYq7pZFYy1NF9tE/YiU5pfDFm83n0do3Hr2NfY2MtGCdy3WCAq4c86DEtMqeYsGNaekzcRw4s8F6s21eQDizYK6Y9X6ZYJtqpT61HMm7CV5NtfYrO2EL2MJ8yax4a/WJaJuRP6JFohJ3oyITWM/zKOijU+r6Ob4haxsZa046AXxbgQ94yQxmJTwaCn4M3xb9Lg4TeBkw+JQAdBrYdYc5EOXf6ld2EZzW9G9igHaJR/gr7D97yfwJiqva1m5ioOWPulbe6Btj33V/qGYr2Gsdl2LrLpB7p5e9h9wDXNmBcPQMjigG9OztK+JdrtZ8XzFcVcbRBhsGkk9iCOCiecsZbs1cQIOGarDKSR25sQFW0XgaGzMOB9DM3Xh84Rj9a/llJrhWCXiCs0Q/2dI+0d0OBQJpGvbTZaLHdVnImkQih8CUV5y9tf1fdWZ3d1p/wVCw9rO/uOodUYZ/olomPBa2UuX5Of6sbnLHRxcAuUmMkTXnsMKsOLvYxf3H87lTVaW+gynUhxIun+Wet7U4WMuTFxrzgIuTG56LYalFwo+BBo15mzG3bebqZFMozjJap0QUsJgqLllk+cQG0NsoN8jNhevGB75mz4Q4d1J2tAL3OPumUST5o9v4jOuS3M8/SpUXyEt4LE5ulG8mE72hP/AL9hs0rG7qHfceDw8jfuWHyssIDxYYORuCQuY8rmUQxPIZIGJZHj9zWo0yeGV3U5p3sAy3qh7Y8gX7oHUC2yruxYfup7Z058JPejXlwXI2ZEj5fYOeBYkLla77rbjO9xWOauJlww+p9ib4MLNyslmnm0yX6+lz6t8SWls7CwDkXzBfM5CkoDkdV4bi0OFyU8PmEnpEiySHPbOi1g0GjlY4znVLOlio8NWc1jMs5/uCLj/MJQXlQ7lcHg1Qf9IpjXJ8iQd9huZBFHLHnjqvyzs61bQydeRK7DME0xkD0pewBWfXRdaSsBglp0c6Ky1EmEinYl1gCssM3GSEm8h3o5+FDs5/WxigIx5jorNeBg0a6KY+xLZJyJFPLOFUgGwm+dJLyRKctkUMLNAzi+rcJWgaSoEZG4t+fQDsEqAuvopdboyktjHiktB5rmrX7vK5X6651sO1xOyxhECzSOUZuX3r4Cej8+hr9dYmZ9SCc81ymsN8HxZn10UHlrp9J3Tv6gAZDQAvMkYKzNuZrRbcLa1r44rKpBxTSHaBaadSn0A+dh7uOjKnPPIzBP+EfYx16Oyw+FJRRZfk+A++4QquvuKPTnuNQdEYaLGWbXE5gUwc+hCbrIPFREC2Yw2ivG5+kwvmTLLoqNfgKeLd0GBpXx7gwRi0YvWs3al7/Dlm6RfGhOPImf9oaoAVJO3+yUpHVUTmSkKkP6p6CVCj21BgJYNqxsRsH+pv9byIeJvJOXdR8QJdTYt8+F9YFXNSCDhO1DBbVCe+FJ+gNwLBBC+lRptkukHgb0CdR0nGO3+V35kV9nSP1a665g1Hlu4nwaFVMuFAov1mmg6TPcc8nr9gGJXqYoHUMPFvXbsF6wF/GRqe9fNOXGDn06NIOBuROA5nMQjv8dbMFXsu8xPzyGq653/yGIPCbAX4LYXlZYnmZY5p7LH0Obfw76IMT6josLZF3jKv7qeuPQ5DL+/X8uyOuxwsvw1s9f7A3s1YPXY0XMWKmWNVFl6W2n8jIzJov+4qI0KscZmNt8sEUNNmGLcs8x9T14z6i6IhT1vIxEfLs0MzEoHvNgaQtJ8cJZgr7Np4PVl5oCtjpy566P0N9pj7kTujSGM7QOujxJXDlcHnsmzfW9p1HbYyAIKHN7KHvy8fUMVh2D9SNC11oKZl7rj53dLvhX3Ua88ALKM81K7xF0VPWz2MeVooCp8DHhKuj1pMV4Bj5mddLHOOrTL4iT+iTo8382a/aM/VkT51giyPi7380197hh8R06c1VyXLQ1uDTmFP5jXJDaRHkUEeNR2ZPfNkfUBf7IwMeU+hn4TpxjLKZCbMygRANaQu27jGj71Zi2W9g+e0Du8bBIf4+YwK/8qHfhRd//1bPjzoI/IPDuf+sP/LsN+j01YTOnRhLdJIPkUk8rJyX3p4AL/huzK0v0evtErebsQPIjSnnwPvdyr3X3G/R1cElhw/mRYM+8leO9mr7iaWz9jt+PTBRHkj3apA5RdefKFvxOfVQ92qjf+lLTGLu4V4yZY9e+84SLy/f4hv7z6uoP3Ew0zeFvF2r6tMiVW34nvgyhv1W0BsHp8Jv1P348aP+YPZ/m//Xj/FNRsr+71weronxB7Tfog4//abb+3v9YfPLhRzf1YEoh7ZVt83+vX6rZ5iVdxNgfOP3C9Cnd3x9Jwbud+amnvEf62ZXHf1tA43iE5jmGHFGSGFmRuMfNJl7A/mDCR2PhCuoGJk7YD+cRHOlvd0yfaTqrl2CwcbZwJ1DqjtrXkj1JNqxyG876KmWz5f8XP1aQw25KuuO3AM3/Gib+DqkJZ4gTlIHfe1U3N+AYTGQ5AMU0H7X3HFtlC0OZz8EqOej9lxiENXiTT5ScSh3lmOPwTYXUtHIJm+CUeQ1gE2k1pxjDsAE99Ctw5wL6M8kQyp7FvglUWbA9ffAaMtwDSd7iLngqRVJSgAkxMX+ozCBbBX7hC28edwJ9jsT5uQRKWMcTKzf2YDMXZiiaIueV6+DZoyoqzYkBvREaTYCN4OBiU/9aGPT6IWMvhsZ/KA9N0Z4ypsb2F2c/OmlXLqZQ48buTLZ8OjKk+eyRF8AG1LJpC3RQ0I4MJxpYfzGC8PmJ7vlixsLBBybKPLH4l/Rh3Zp8IE8EBUDTDiFLLihNdpp6z0aSGHfLj8r73FsoMnGKzp0vWf0ZOyBsBz7z7DyWXfnQowDDPyFPczuOd+wKV246JwH4EtlXFP2XAYxFcqjhzJUVqv0+VLN56UK3FSzoC/iWHEo7ML3BrUxj8Kb0bo/RHlDG/3P/LGVcYchchfPFKMsUezmNXLBHDjP2gNRAjp4AMmCulUbG/jKfHrDPFCxQFvwU3TwSHhlNoQcsBM8JbXYUHaAjtFAATu4On42DsGyzBz47GBNzDx8z+QLcTABF3Iql3F1co8+G/E4dEMCczz8RRmaUxRl7Ur8XkBnda+1hw1njqwujLfsxFvHtn0wGQvDzYEMziTMok6HZbJQiDk4migWj6TzAMVq+5QX4S8uxcjIRdSzfU/ltcq30uuwn8oTs4aoB2L3w3Nu+deAjT5vaA+Ml8B/g5btlG79cEeHA35LZGMvUK8Cc2Rum33HTY8wZ+/Y1yZ2joiQ4TMyQvlYkEdu+X8Ag56Z4DyOv5Sxw04sMvvXwVhtLd9aZp1UVhwo4YPyPw9CPvyuPFQObGG9XhLog7JGYMLImQ9tnLBv6kuIhRgUE7loez7lFLVPsld2cJQrn7CoARh73ZmzVFgPOHv1fzrzD2YL6u7tZQv0LbP2J/Uo3+31odMcHb36xH1p6kXHrJRPtdd5x/Sql38QrI0nKNhPRjexzLqlANVzkqPY2yhm2bqEtrlGS7ekAxL5rfDZvoK+StAl0EdixlfmndiluViVDozHQeiOdiSiJJRw4KCxLl/zLB4NHgeSsjjqeDB3OOhXKFnMi33osBlLGFXNtA0d5dmjU8kuw1a6hfJHCcqRGFqqjprXLAXSsTuC/BjmA/fCXC7TvO+5L+Q7bAMT9DWeQXCTKaXKuKAb1yB2j76q7hfbCtnr3jKRe1+vvyPQjrG4Ha0f9zn8UYbghcp3Zko9dEHnPmUs5EuHN4cYi7HJvr1UuUe1I++hP3zcXI61B3taQn94T6mDoIlxy+GLzsHrfKLTJ6TNQ48zn2CDPWf9US61vSDPdWKsru6F4OrL1JXnJsq2eR9bfd7C7g3gFpYmA9W5gK9sR3H9GnsMqI++bT1rXSoOw6B6JLw6eMEuGdf9UMrD5KmHdtV49Gdl8oINNXs312LQMmPCv1P59zVe6wV1wccLcTmjhtok41g58Pc52Offjb1PO1Z50W5Z9D6Hv2rz27ffYn79DfnwQEbwY//KoUA9A/F8uTkWRyT9U06xoMN4Sf4W6pQY27DH/mdMtE19Qj/QOzI6vumM6dGpTztcA4ncnllz/fpK/L8MdOI/s9PLPU6/MwdUMDJCWS2nMJffMs/xyqHhUr55RU8xk4M+hzQHprnHkD/Rj37LEv11jnlhDIf+y1ecPJc4fY8flsIErwk9GphQL8HnNMK+rvigFSbmc4xf0OEL6HONFpcctuqnESeJHFCdRIj3EIFvnLs7+5hd5Rdia15m5volZn3Z0q4xHn/r3wmapExkhzHjoai/dnfhgPTG+ri5NjhYqHjYD2s+OJD4qP+c4COulV/jyrPzyuHFGLPGSuysHkKRy0Oo3wneaWy7cNioXLEZa8RpKdl2u9Gt9z50njKyUSbv2YktyvRPPdnfOvNAP3HnvUqbek5h2bidpO899OEzlqXHsrwQOzN+egXfwkPomZiY8JmyeyZzlioUXHAVficeV/zz/v4XB2Z/xo838AP88Wf88YODtD8ABz8/KI/Dn6fDoLc3xnAA5H/bji8v7/iRw+jypeXy6Ue8X6B5f8Y7/n7noPb6BA6NOCRy7Fr+vsSGzwvoiLKoPJyKGaFfPkGfPME+ljvpzt0Qc4vHU34W5fmAZCekKegnNIDMPpia6DHtfbTUM5kxzHt9xUfFwY398g6O8ffY2JvrVyPJLbuXC7mJsi+YJyvNyxfQZq82tsya05YjT8fZ6RD0NRN3FBclh3YSGtsDrJCN5OABeSljoOHzB4L4VBSTQgZly0CRUaY4eO1XZD85oIqxr28p9rN2izipUun2SS04DwKYY2sApO6t7Kuj8xznWMXaXGULfwM4Fp/EpoHPhKOtVWMq98BgzORW17jIDE+gXwMBzBkM8wjyQTYUxQkGSm2paGtu/eCrk5ywAmFcfdCVB83lhTIICdFYAC2TeUg2EtHDton2ifZ0I8kWceqBRHRYBRvkCEakw5uEjto2UDIdCZ+WGQffBd4Lm7OYlh4TZXWBlAT/0hseMCz9a4PdWPgsHMss8lXZO2rDpd3FBANY5Y7hx8xWtrVE1pQxNfqBeZuwF0zoJBZu3Mu8RKGTg0ngh4k+N9XsLQKecfikzFdf4eK9cRO4xfV6KfiJ0sqGubLx1x08IoZfp+jwLFnzKFsXJQeZljv6DHyhob/4yA+MhA6H//BP+YlN444vVbdlIjuRi2+QXfyxry9L9KVzs+zRJwEdeRY9+sYBxmF7PiGOMjQuRUUNMF+1oR06Uadj2/Uq3ZhLX8h9Ma+5lgf+NIscMquM8nmg5E2Rv9AtoHFcgYGwoJg7aDDZaL7jELdXR9YkOsa1fbx1LTyw24NNrrtfgrkYDLmmqAv8Rrll1tprSY7MJuglCzKS9NCystRTHDWkmMQAVQAAEABJREFUW/zXIJsdiaxCcc/9+oXNIehs3ucQe2pvcf0XbixzgTbUj75NumMs8pgs7EEB0tl8FH6RK36gMfQJMeadxjEKonJ/5RvrDj2Mrxv6+vC2HzaslbMuzS/0sRaNw63ikzH6F0auE54nHy8U8KULWVlomY/5+lSubi6PtHNlOCV4V3yb01JUsEy8X+WSA536qL8oXQ+dybXnGfDC+QQj4xhPKla1BBrubhnZOsjwodoH6WT/S/QOQK9Z1A+8aucll6e8TtA2/LLhF2X9DHn50Dn2kynMjz0sJ+asQaFMbQYlsy7eiOW774wIhXvZVPMADbPF1eTAhs6dOegx7Xu2eS+77EsJd5RFlJ9zqs9J8l8h2pglbC9/7HmVGY/GFgHa0ldz6wjXAP0YUFcvedq9+2Cf82SNFB3ja++gfv7HAA4Eg4YCfilaikeCbXR079nIG36JHaNcdEkbBbJd6hOXnScWYAft6H7oEdh/8uU+kckcKhDIK5BJEc57KhtkKEab/QMtRm57eqGeFSN17+u8fM7LuOfuufHjfciYjecfp5J6cUEHiuhOI/Lr/k9Og83ESMaEYPmIGTvk63wEP9Jv9fCNB8x9hjAn8OyDBKdEKEsc/jji3BelF+6bvjS98uJcZep9WUJ56i6KD5eKkWf+pSsde1LGXsQEdKK/xpw56uDez23H3vsreohhmD3DNbJwn5/x74HyPfXK/fT/CQsfftRhx7dvUd9Gwj7Hlf/wo/ymnW8n79mJwQH9S6QHIRTPP2iIXaxm4mxz/8UuQj50sGN8URWWa/w+2L1nLwaTGtmQM/VYsMdDibleYn+LhXzxEIW8Ty/RO3SFiTJzAr22vhbNa/hfjc8ccMzTHF1kjxTwLx2InYwJkVOkfKQpQNfQUEDfciqaCb9YzqQPtDRXNnoscxgTUzffAc+AfzK+U545yHlBN+3p0A0+7ItMo646YzLkm0OmY4m3lzrEmTnIEZ18iY69fZ5iIZ92dHSs9mmOBZ0W5Cx9iXO+jQF8ol/FAt9FOkF5xrcz5fIXc9BBZg/vK5ER6hz8sCK5V3BlrqkSuHWtfsd0eMjHuThgXSTxVNTYXTypy9dxx3pyDXiIIi48W/ty7BjpDnu+cSj27fv3WLCp9x59nqNrr/bR9u3lt3jlEHCZX0ovx994HvVAx2/mfHjA8fFXvP31Dji48FCjDjt+hN928Zsv/p2u+ptNHBpdOdBZPYjgsGit+/hKvAsN8RfXkUCx1gH9K3r7juD7wYXyeYDEPuShk3vTOn7lkMOPK+8/YuWD8AF9cKDWiLzxt20rz/wrzxDyLaDfpQ5XrvWr2vq1blfIGra+1/8C9sGhjN+AcsKmzFjYH15c+84z6l84IH17+xHvbx+S1JrPYkaVIN3Krmvcrh+PbxjiD8etjN3c/6CDGm7B89ot3q/vUd8IIr8Ay9ePj/iAxwf5lfyq/vh3+OjGgd2t/izDir9rDHpf6sDoHV+JK7zxPfpsyPslmOsVbDuN5fJ71ZHBuDv9+na85xrPzF75GfXJ9eFhCy2ks3Evk5lYG2afIDsa4Fi3Xdd34fQRBGyQp+62C/SyjaGfEzKM/2psda3Loy1rpqwXqJmTkRgMtdqTEbf3HWpnywMHzbB9tBMqrKEWwT05o0WyL8n7E4qUPvMxALpkDIgDdGqf2X4fLp9UG7ognETvI/1Ul1Xxg8byJ1BRNl1/l5DypYuWElKXs29jblbW28o6+ztUvDtnAht42tWx8riXijqoZcbEBjWwPJX7KNMvHapH4FwuxBzKwPARCAQLTfYVXV3aKQNPc8NwagaHJiG4GeA7fAkXd/gW6P+cHAWc5BNTeHNs6F862l46QncMhh/RVDrLVxl+M6bABmdufxa94xrqmmdogJv+J2TSb9/IM3v0iTKoAcXHCz5hkpwoZd45Zb0xEcrzf08Rd4KMO5XEpd8o/OKKTFubl8iSjwbUGiIbdTJq45ojsw5/wkfzqFHa52hvoO1IOeYHOS0p09zEcxm5LfMzHaJKOLRHGu5Wlhib4OiTOPbxndhKYH7A2JuiO4fJvFbelBolA9nmLdGB+W6Ccs178JPAhM36tBYuZWN0wNi/cyNb48KNx8125Ua11cPgjf2E+WJByeIT4EsqHUpWdtRI9KKJq200UKENwjziD/3jV9j7IS2ZmzoQG8aCUPfKcaTTJQ598ChFW8BINZVb0dp7ADITNO7uZgj7KcawWKqCMgvwMl6LJ+XKi4KLjATFM2kIlcQXZCN9paHV/mcUuWMFlcqgq4Tf8gD+yh1BDukgOa+OzNFcxUZPG3VKj4RSpEd9lGwSo/b1unsoaSfWfsGUDkfrd4qu9xpC3WabyvFV4DIax5WqfMmKhEYSRcbuVybM3n+CMaJEPlHJoarVbW0H81kBQ6deItsT/dBud9aIa4Z9aiMmx+HoGkduW8UDfM71Bb0x+9A1cdMO7Ev8Vui0VblFMrchnE99JuCpbtriPn0CX9hecosOHVmn2xMQGO4H4x7W2WPYU0rWIZP9ZEJuI98x5O/mm2l/6YAllpFbMmkzlwSWkfDpE/vUtERfdvQllN3Kxq46kLdfI2k/UPZT/ynXxhsPkU9gn1jB2C9UECDBa4HLpq5fHggGvfw23Aiw69OeAA8sruvfXbYvfne8tIiUW8F6chlo4T4ukg8skhc/0TMjhX4SlpM5wR8JQpQvhkbFX5vKbnS3vMsI6BhOjTSEUhjJ6ii1kUE76FskcvcJImyxjDi/89B9Ahn7oMjM8Bsyx/1fNraFP8Tf4QfbpPEgwjgQ3ZeWlsUjyy4HBXV0gK/0aY4ylVvOQVNXF0IVxhiLDdqWWfHdsleuLNG8H4KJ/kRekjumoCP3gjFi0fVrLqQ9YP3XkImgV91OMC/sAfJ7BiET5a+WoS/60mNZ5hP1q57U5xOv4cveZ/jHaV9D2hqrfUA/J/6Vr3myHnPKEMosxM8/dc/f7/31cEzkMiqcC/UTCd/MMdY9yIdrn1MPvwVzkNmjo/dLHVB9rz+u+/377yP/7ft+aPWNF/xv2Ou3HAa0depLdHEcgrxAJ3Zer5bBwkHBgoyysXUU2pWiFCoI1FWd1aWA7nHQ0t+yR/YlZgE/fTvPC22jfcKXDajTgZILzQQa41rvmKxsofAdVOuTcOKA5cNSOOKAF2vjgXVEihUf6zt62X9Y1zQaJ/VbBZRvrKMbz2CinsUIHFYlo2D8HG6UScVjaIACwewRXygYid3OY2Kza6Cxr7RskA7ArcZuzP/GO8dasjfubUijXLyhRjB0aGvb2WiHGDItCbulV34gq7nPTT3qgKrPoU8t6+cpp5jodz5rrpYlFnzcOdSa+hyZg7f70A39Lh448H6ycnBxIb94CPFxjQuHEu/k/o9/K4cbV4FNI7Z3vb1/1xyo5Y7if/h/rflyzNWx8KjDHu4dHmptTOiKDkJdbDtwp891cQIH1L3YeSufDR3kXYD39XKpD6P9Ew8b+22Gr6IbBynYwwfVHrqIi39Di0MVWOHDHq4XD+g6ftOKFR/8+ed/xwcHY5qzELu9w80KBMbZin5Xdcd/K7xWcudbfe2HunzdmS918ZtEfhNIf/p3sDyoqvz9Iyxf0P/CHBQveK/o7zh5rsjR/x8c1v319lfp9c78XDhIulzeGX+J2+1SufV3DoreOSjy19E8yPIgz28t/fHHf8bbDw75PjiMol/5/m+M5TcO51bm3zhY/WYh8+X6wctYbNIiIpDwMYasFfBJYmP3/ptT6EPLvcpQTMZphve33sxtGwh+XCc1f8hT9gVfCsv26QPIKiVyELeXUaRKQyeLSWdhyugHlqPMXkRb9fMJlHN0At8F/g5+5HqA6lPCE8RdsI8EgcNqrvXLxWCHjlVK/2i/Ga2jjRIEROLQU97W6YQNPOk/rjwonF0RrUi82H/klgXDbIpiXLSNomMAfopn0GMaA359RfvqMD/waECi61y45muu1nrHrbnDd2e80o97aygXlUkeIDLK8Q19d9AYBaieUwnHyZsPY7uj8RQkbK12UipjNBDDs+pJSXbUCAKExQknBX7rjuJbbTAjf0wgQ+AFh31okg+0zGgtw42/ZSILKnKuYxDj0A5t0RSeBtbKJvcJbEC2h+MOMC6z0ZQnun212RyLaYpkYxoLa4nOzdIxDD1Vl+/GprEp0688I8sT95UNYuQXNkGx1o3IF++x4VJnc7k/A8baQjZSPnRLFvVDF/VbuOlPbKBDL3UfDtliQ5erQJcrGJ8gsFlRvrHZKP+Or+5EsuULbeKGLuJOXv3SMFWljLpUQZ+BSMQN/SyuyLuxkTp+yNBmluTOS4cVT3gUS2JiK9z4xAFNGD/i44afAOPk5ZjyMeNGQuY04EZTD0hPc5Zsht6AFzY/HxahRM8xsq6orb6Yw7xP9DWqrbrUUVlu+m7+6nmgdgf8gctMg/6XV2dQOAK7YLAZH2Xrigh8Ah/lHAj74MrM/ZJj2loXCw/A+lFhBVgXCIEbXcixrDai5JUuQ4+qD0qVBVIJxh4JuYmHBBmJhiHkoKi8+i3RDRF+JeHkT+102F1k9j2ByXAAFPY2yuYjc4wYna0yho5OyXY7P5lCu2oKiiTt+gV2goRrQiXI9mSn2Kv42BLbhtmhMjmjHdhQqWXYn1wG6FBZMkTgY/id+jLjlLmiOu1cjfc7m/oDI16cx2O+NvqtFxjjyFKoLsQcuTzlZS7doNH+UYKkUuP6jEDXPEBfpSIYBiRG0I2h9JwFzKKKKYoC6OA9xDUt6CjdK87tQ6u9DWITVsDg8C/FksZFEUIC7Rn7pz5Z2Sc2xh6xfEMJeBcP7QTK2+XoMwER3PUBoA8GJPgooKBpWInQZF/p5tjc0IWBY/hOV/X/PxdV8MZ+gHqxNpevMgEJDWwY4u1W9ZU4GH5FfxufbK8qzMwPjNGDz3mVeVWgkiljpKOGX/Bh8SyCUwdj5P/j7F3UG8mNNdv4AshMqdTqssd7z7z/48223ReXqySKSX5nrUBmklJV257Dxp+4BQIRgcAlQZa6ZUZLwAF92kE+XX8P358gFUm8AVZHl/C+1hido9bI8hXGkXIabP01k1urJP4+WFrgkcrAXhmcFFb4iTdfTjisv22wTMgplVWZj32ePcEKUOYgLhro6hywuOdyYbE81nnAMuulHbrgg+hEM+TO2p/n7W9d9WUJ9ybheUYaMcZQW3OGwf64A+fRteBe6kuVe/iZ/Xvfm+3LtkJeqF399eyx88/WqyytlHCD+X+FIms8D2RUH42YUfFJLZLidwjrywrCKrzFhdz6TOw2MPwgaC8accscPpQ9JsasbOm+3XL0R73MsniYGsgqz5H58DzknOBRwAbGtEn4SE4y6DiSRMuM6pfYfNx9KCKXMeEbE2e/hZf5hUuW5fFxvNgfZQs0Ay2nCBq2pB3pDs289PBFd/91y0gvlHX67pAL5A0/u17k4dE3Hh0Zeto0N3AAABAASURBVF8imWslZ6MeG2ZmTNhs4iJp4aJBmJ6gnbKHvnAAml5Ywlg5qq710G4158PZP4Ai5HiR5+kY6+MrD8HSU+uv6zEu4IwtF6Aav6A9zGwj7ThP4StUSn/mDFJtoNHrL5QTWG8GjdPHthXTt3Ko58DQKae5dMvsDCU2I8jDX+qcOIe/vJyiXsa/vhK/xasv2IJzZf0JAjrmTqp+raKMti2U9HYKQ/wlQdkS+5c9sVWnz8TuSMvZ3vUKCacpPIs65yJpi26UkkRe2mprLzoW7D/GZ45pBn0OdbF8eeQS8elTPO4g3/2lGbrK1z4H4MmY2274Q0dg+uQZREWDnLZxfBN5EQTNkJiXRMej1pTt3O9aeGVM1D+iQbeNHwNwxUgrqDXqoLGjCH1GhH1tc8wax7MuEXASdmqKxq+TEI00Qb7WbaA3Cwe/zNC+nb23JT4O3wmfX8DjwxxPDw/x9AmQfnzosWC/BdoELTNK94Ajyqz2o6OZBzgYFSS2sUGDom+ZMbWtLUIS4t0Het9FTlxO1WXR7kdlD2xKfdmHPq/otOpjvAvtF07+mulr+eE3Lopewwsl/2+OdYm08+TypdZ2eF7gU7Juspcs90KZzobsLTBP+f9EYoD5gC2mnKL3hi3Ri7z2KaBrAg2xIuuZfvc9ZsUfxJl980xdzUFkkbyVEPZZCfqOyJEcaTLSyTvpe+pT3NCgEVsDPOzKRZc+ctJWpSdGTOoF9cpXoP+yBbG2vUI/bH3mvXED8q6cN7X7Ff8uQF/tYMkI8SQUb+KDv+l7IAN1WavZVm4RZVXEmlFxVVFBMLmzNd7RMYZIxkB7pGNA2YgnjNfKJpEkeZTdjGGYzEGiqre8Txle4CVxTs598vDqYiINLK96yqKXc8DGTIvAQ3iwkKOAg3rhFumMgw6nZqHkYPHqrWT9+8lvtWB6I3nYUEXhGSALyeBmtN5hrQYg7j40vAD0iUHfKkYQiBACK16ZnOsHuFjYbB+4BvUeFMG0rY0HckQ/fNJCZoIBtL8rTrLDvkdZuVlxoMUtQxsLlaFllp4tEz1EIxZSpI+i1tG0b0FHtG9wLSA5+npKGv1y6EUe5RC3MqSA/k6Q4t94FpChZQ55tD9I8plNc1ez0f/KzfTAifF2POvGkAVm9HUpM2uPqqtF7cRB3EllnfIhC/0amo/qJ0c/9idGDl5XFrbThpVvttc7XoysOgFtEdjhisVM71ipW5HNSWx8ZVJfN/tIr902EbA9MuREPLHITSyCADu0TNJMkHmKPi/Ri0a7tBi+N+JkgiV1HXoBI+oxHXKt9OtPVI13GZSjbKbfgiEL4/mjNCZDFexxBiPDs9LFg8oVXNFt5He6EiFy/w/ZkkVD+YwTed8DvZI2gmiEIRPWpj/H8coiiaVZNLWrtl63fsum6Dva8ZSP41nYpEAGahypAeUmZVlBxSqB7fZyy+6x1d+iwbvy8t9Q3VtI3nSNlwlh+Xf4vmLv9jvSGqfvS/+4ZONktBFdP/DATCFwpSFqi0j+q0AFakTyKMDjo7TyE1RhPDrabMtoYcm7p+UbGNRBiyy23fHeH+WIH9y1ka7GG87WivSrAoUCiPlOVnVChWCRGUApyHjSUuJI0mhLIYFCw6ZD9cvcZ/3z7wKJ+w35WvXKBzY9bvLLB8hUKMiGskj58Ym1ReDfHljOzB/BIcJ1z7cQ4xtG/br7PexR1mdZ47ANc6Hm415D/4TKYXTYXrcXnpVhUJqt6kNkm4/4QHJkyzcm7Fhg3cK2Ndc5PLl2HTD/HZL1rUfRJzwYsMRWgkFDxXYbowzywkSj3DQIP+Rty/pSa6b9mK6yBoEgIjDC2OxS+teLHGPpGeLCuAjLVl4WbvsZdoKGBrTeArIqTOmuvNUPazlr3a5LUL63SZol+Sy6RlNoSYewnHpDycbjSn9i+JQ1AWmS2NCMzW4xyfugD5gvHhxSjfeyhuVaIg2yNmEaSH/0hwwjT7/I2BL67NHYnybizLZXY0vss/nt0U+1pxx/dA+qPZuzmi8epq/alz1q0Bfx4Ncy/KZ3PwSmY1iHT6Smz/wOw4735bF9Epk/YqsKTD5AwS7DiJ0lyOO0ps6Q9BmRLCMiiG+wvpARdBeOfcskzd6ND9Ksqn1of2F6B6R78ohpHZ22vS9RvuxlDekJJPY4CEkkDDqH6Xoxf3oKX87NU1XBNWuci/Yvzs61BlRlKHSPxpgifRVd8LsLa0zFnGMqrhofzccG2pKCvFzcmOwIyKRcmT0G1Sgez71EXomdQNtQ7WhjjF8m7dWlXs5HY3xtS7yL5AlsB3zJ0Idsew/5FKSRt0D3ZcNEvCPpv1Of0NaAb/25Hpf/si/oLytrhnEBGu2A95AiNIFcxMWHpPF3oK/yd9bPtvepg0IPBx3yB3pTKV8ISIXkEbwbkR/9U9oyEvmdr8KXK+1irH5U0oI2NLgy1jSlaNifBFl48DRot4kLnInz6II/zoJLCy/gOuV9Yt3Hfp2yeX6IB/HwFA9ghrbPc4xLHmRqPXC6GHLs7aZIfF55b8pCi7/3KoeukUdi61cMrV/XJQTrypvnft8PWIfKIRV6A6Tj/Gg94+ZeziTYlrrBM7H76GeKbp/gytrlr33O7M/ylLIzViJz2Mb5oRz6xIocMoWEeTjH809cgnHR06GV2hfg+XGOT8zTz5+f4/Pnz+DP8fz8OT49P1H+KZ64LHMuS+vAy/ft9C38PNbF6BzTMuAl6ROXbM/PP8Wfnn8uPs+fPscTNneMlu7l/hxzjcWnmOG99LkumybiaeroOkfvnbIllmWJRy6FH+enEA/zaPNIu0d4LF5WMY4LsG02pXKNF1wgYi/1bJkxYYRlgf+UkaD+h0QMxJX5snJZs2Krt5fXeON93V8QeZHnFwNnxvHMFx0nvuSwzH/29vryUv+3v5eipw1tbS8v52PwaZn0OcUyowf+0kEOARm6NVZ/GUU7L1avrG9jvu5nICaAgsfHzwU3uQdnMNoecx5fk48+wA0sjQefg5UJQY2BWl3X5AD2QDjSew2xZfItSvKkIaiAihXrF5WQd4sw2lHrABkCJI06CEhVuNvTRt5xM0U/jB1PMzfkSLZMloMOEn+ZQCu+WeXUhTJQpr2zMtASG6AxM7GHTzlF4hcdHG3xDf1j5Du+mIXUsO8EQngHW2hwb99XDxDAF90Tg1s/j3s9xTccxp+u6Tge7OR1GC0QNpM1vfOSnZENxXYhmnk1gIiBoEvGRyly0NIuQWwfSKpe/ldvGllgKu1iikE3MjscSQcTKH/JI4NR8/5518e7CkSR/wp/nXBlstRP3Ox3h3LAV7orMgiE5BUFTpTzZPAiGjq3CRt0sWB0B4fBrcHpUYPShj1Sk4xHtR2PBisciAX1Wljphjx9XJHPSbbS/8pBz/TAdXv5IGYhcGzEhfSFdmUTuDIo4WbQWUBmFrvlDp20m02mQm0t6CcQykVTZCJ/6aGMLVKePwI85EMUmQ1gAzLy8BDhppe2zu8bV1G1SSYEVPTZ6bMWHuIkDyvEklJssoafxqNFBoAoAQUjYAf9TtQaMEorebzkjdGsmvRpe/COD+XyYERI7aGReI9UhjsEaYi2oMMh94hGGekhDNy1O/nha9BRQXbQ+dQ+8Ks+TCf+hZwdKOtAlB0COhIyOTD4ogGLrv6z7jFzXp9bsdVV2NfWccJEvgwmgZx9USbJAWnBNeC9F5Lfk0OAW87UHWXcsyv7S7CD/uh4kJAe9Y1aYEaQexfom4D17nvGvnfjPOjhoZ1+BOw7aMbzkFfGowj+8iRzVzaUSeQdKNnhlQXK0KFljh6NwY9V2HhXZT2GMvYl6PZ9uCDPrcQebqB8Z4GPuYaJW4OMWp8m4x6uB6IOlI2yHWilfhurysHZolt0VzmS41kEqDRE9ymqdIhR2WFlXJC1D3Up+1F6XFrBzObq47hCSwuqSLAnyKl8WQbSbWAY4h5bcUU3SeENmyo8HpRV+lZx9OH8KUCDPB5ai/T/+UF72yBIJnYvUIDAicdYFlWWkewzOzrpgWTtZM3dDmt51+ZolzJvZPNA3NM5qtAQqn6Ct4fTAukGlENEffA7dNbM12092eOVvLhqm20/Xbe9TP8blhzPlskZYgN9VL8VL1EHHda6pD+phWIiYNzo+kjDZ5et6PCN6gtZrspBYWKfXlhi9lc4Yl6ig4XyzIme8Cb0Wmmz+jexkP+NM5EvECvKem66Eltf34xCd9t7Vw66dFRcWj1D4UcK377ULwR8EfKQ7sG8+uD84RlEPjuqP/pekd++rvRp3zVpti6u2PSNA7lruHUCtbfeiO761jeHPS4lR6XrTLH5XjGmzRbojpQ6CJIfgra+hy/Erh2F7FHrSkMAmmcSH+2vZSPPKeJmw/Nmm5VYDDpGo+St5uotKuOj4QoD4Vyhn/d90bro62GDMs+ucRXcPVIe+IG+pa9UFcTa17FfsfeJM9YxNoy9OtBLkR4PutN+0pedGcOjbktUX/YHRhEdjUQ97+tNq19V1CPriWnLvaxPU5v+iR93+Fb5kZ4iqa+G9YAHcroGVJa1wLQkhYCj41hnMM4b2KX3JZw/mb141RhP0E09+iJm4jnm5REYD+x0EfQ5OsPbrozrlQuFlZfKtdZv7Vp+rvGgGKTwRyBlv0dD3oaOQSxd+oB/IlsXyLSIZY4FeRZeyMUjeeF5eKZsnpfoXqxQXmfijg6sP/0j0K/2RXgqBwaI0Wd1fEh7X4jkkPFMKJEpRfHN6BP90OcElnmJBRkeQcnCmOX2otew+5Q9JvqdkGFZlpBu/LPBx7qkMG/7pS/QzVF6w+vx4TF2Oi8dFi4cLFsoL93Vn/5nLiZmLkUG5pix1wPoyDV1+gbq3HP4gXaoeY5MpoV1zplkTBJ9BcpHoHr40dcE6b2IJMFCfIG5dOaCyHXR2EsJHKSay8s2V97Jykd4T7Ku0TqxTccH56XHjDwL+alPITq+23dZGKEL8xfxwrGd+xw9e5gWS1/iEXs8PD7Fw+Mn0g/YAThOU49pWmIR2EV7z9irL9jKenl1aHKKDu1MvmA9tl0WeDMes6DsgbYzcV96zL1jptKu5kC9h5b/XyjHfFOG8hXUJfhwztEOXvL4qyEv14TpExc+K3vCii1r32Lvqvf5r1/j5Rt4/RqvoOhfX1hr+fIMekag+jtsyQXbDBZkbNjR/ePMfuHYnIr3K/P2DTB3GQ9/weM6qCaNhwhiy5zTq2PHhZUyDbyG/8xOeeV5qTWSNZA2ScNUV9PCPGoT+SQavyDbMhiJ1EFXrUsXx3qAMuyY6NHlCwfIedKUhH2Vfacejl8BWsv16WlPw6ybnjLGe23Upzy4xoT1DFt6jyKu+PSVs8QVu/mvf07Y2196mV6xoXUy4OqYez25mLvg2gBfdX9fORvIR3qhrU5Xxsx9CFyx6wHOC9oaKeAhP+z06y+/x6+//g38Er/8+mv89vvv8Y8vXwr+xfQwsJkXAAAQAElEQVQXHON0cjAYSByvZcbUccx5YSKwwHDLOk+dhfocL9wy+tO1L1+/1R8l+x1ev8Hzl99/jV9+GfiN/n777fcQ1c/XL7H380pf3kS+vb2E0EhvKKjDnhD+jPFO5OunddxSelP59YW+aCcP+Rn7bykHvtZfeP/qRRXwokq+/jMnjVwxt6BOFg1ZMf3s/66y/jYP+TOGFCdiYfqMHCUP9SuT6K2A4d9OcWJgiwbjX3D+Ara7AAcg+JD0qf+z9FQ0HlXhdCPrGHkkIbbEthXjTB7mCtBXufHmFDqEWJFjR+V1NiYSpPStc2eN5dSXmBjP5R59ig4Sp2bIw499Mx+YPNQlYBNK4oRAUCHZgUaqcMRZh/kJenl321YfcKUMid6zoNgCq1I5oF3ApLwukMT9kKFJGklf98G2Len3rtBx8NvnK5NMP/DwNmzIxNI+2hEjWcaqezc+DMTGJ+GZJVPG5IRnTlQ+J+TI6NQfsO4DrEtoQx5xk5pm1daFZfBrYRzSUZnfgfrgQ3kIkkcgn2SEtrV+pFtlqaqQ1f+oqYLtUX1NOeRB1iwZaApfm9hOBB99QwxjkdJ+ZEhRu4fNfkYAko1CqoGd8mMM+Vi0qhG5LSb1gZRNwhIrBPPnKqCvLGk3qxskfg8t8a+ABd43GIyrzL5Qislb2X/72O3XNCjUudmW5BH+iGceFPgtekn3PQ4iemi3TKXaKEP+Wkv8BQNrS1UlWtZ4N8afuc74O18PdP284VLwzGpRjyNZiYQ/xZUm3sPH/F7+Lv5IhJBHPWnGE4fAzre083XgXENwkB8J5QHYWDvXxbP+PanLe6hnov9QAAaIk75MEJP7PpQY+DByXfd1FluurP9lW1tA43oyfM+Cfwd8GV4qA9u4si65T53Ye/w/xJzY08Y/W+Dg5t5L3j30lQPc63aY8EDxxpc1r+xL7n3r25m9Gn9hb7i61sH4sBl92ccB8x9oVg8rtPVyovqmT/fsk/3ZB/nbvr1yAHwD18JVW1R/27Bhn9E3djO918PffpTvzBpdeyl774hPdSi13H12hfYN2GftccgnT9f48o8/MDFiUMOAVPAhsDeljTFuyWhnjzb18AUryesLY2yHvCv7uzJdYLbDvmu80Wc/Rwy5sDtyjvb2I+hsC9UOPh7w1zpTDNudOBQPcLagvfrKz36v+gO0e3/lJzwuQLbnTb49rj6se9+1pDdoBuUQrgfG5QdwvYt3Hy6zZKt1IH8Yb/OKfbqzZohkziUNd+ydD9voG5dY1fXugu2FM6jnPb/Ffns5xZsvMtKA0gvf0d5i+FkgU9R5ozGOnlknzgsTMri32iejGNezvAB+u39LvnL+1PdQPfJOJ9voU9rec8MbZ76Xt1fOe2/45MqXbivV17gwLkXD2Lxxvjwhr/OjAO8TPn3df4VIJyX/O9tWT/XQJiOhXQQDRIHlgmSFLHtO0ThntNR3MxC+8qOukW2UEdsieUDHk7IKPFpom6y1nnQCCBLcB0TWiwrjoVwbxRBvy8Ayk37NNsZCTMynBMhKP80+UhoBfWT4qbX5KKeOcsusK6qjbpTsZXtOF2cKksVveb4Ta2+LrfpHzMx3fEQ/acx9UZcrW9mEzN+joeMUHZrCxp9CeiZgMMeYFCFvkM4cRVl2aDQRO6+lLgA6Z91Z1GWB8rEuZY+6WGlbjB5zn2P2EqEuKmbezx5uoH3xga6DeYE3dI9eWBhvmIn9u1CP9CWeeL/zUujxk5dFj+NCybqnh7oE6V5wTD0W+p5mY+B7BHOtb/ZYSE99yG3cMvEFEeyoycg29I4B7IE38bzWXLoyl66s/Svvfjt8J3TuvVFmfPafRYGXb6/x9ds/Cy+8g37l3fLlG++Xvh8C309rr2KfurBuNHpp2H3qGTN6ePHX0SMzqdkCjoMkXEpfWCuurEvMceRxTV3vxtUWtuu07cscj9jt6em5Yv+4+4QtrHetVmbxyjvsGzi5RrgmIBPGwA7Jhd8S3TGGn+2SdJ8yXDsjh2z61NV1D3nWHaw5K+v+Bdlco4uGdXzFVjuNe/eJtatibPEGqh4ay8/U7fk37Op6dYbGy/h143+1P9PgjOwr+9QNK2vhuXBFFqw2xpIJuZLXdmfaFw/ivS95n7m8sJ9LrYfn0Q5dig9tb/G16nhgDAaJZ5nFR4Eyf7VOucEiblFC26UZHsOu2JR8pSWsBY22xD6HL1azSPxEXxFFn4kf06gZZ0zkSdFFMawY94LFlT1hrT3i9EaMTdVffd3vhXZ3fzuVP7yF5zzHLrADooSfkodH2QC72+7gw5lwZdzetljeA/CCttLaD1+wXfGAV/762y/x97+Cv//CJdDf43cubPwDVF+4vPnCBPrGwfKVA+TKIDMFQoX60sPJMhaIh+jzUhNj/NtFJhwXSLaX16+//hp///vf49cNlf711o+XRP7hK/vy10Rfv77Ei2BDfsFQp8IK/xOXQmdwilc2/6/IZZsvv38J5R39/DX+Rj+//P3X8DLL/n//9feq//Lldy6lxJe6cPrCglD9cVh+EWzMLzj5PilOOmbhTN/0y+TUBrXxQ/cqsMsrbf3L+/7Bri/coCpTXUJpg8LoUx0t90JNOND1bz4ZtNOGly3e88ZvL2/hTynd/Jz8FbeI8jwcL3AzPIy5fsVXrkXrIcgBHxdYHE4Ovq9c0r1xeDrFW+lzLscckwhO8B38cWAWm5YZWWjEIosoe48mqm9kqQlK38XzFNrpsCN2OuE7J+qc2P40UOjc+B+N3aqJfhjo74flFl7ZPIyV0Xhg8MQWlbiUavYgtJP9rkyqFXnenCwsesrroXp1grCg+se4xZW09BgWPvK8g92VbaboHAqyoCwDGIwhyoGWMd2htcCOGWonyB3B0sxGc1LF/z62XFgGCy0ADcTF62BiwvI9Jp2kxY22yYDSEaruHZeEtKFbI54iu/kMMlCR5mkYrbcnNsdCY73CxtptZEY91WQHxfHcfEc774DIoRoYTTf7n3l5xc/u2lABndwkZJTphGpYWAY8QFBwrRfZUU+lxBsasUA1UmjIk5Ck7pCkb6D+B+HKJczgTb9sdm72f4hNJv1Qvd0UL5R5MXlBZtNwgd0m84f+UuMrInHie/rgPSzL8qMWiZ+InYVy3mMvLwu0W+5fpZTN+muNM0OApJiep2lqzJAzQq2tkPItpPFuU9aa8Y1Jj2wikRlpJBLSVklxK172v9vW9XFHzVnmbfmF7ao9/JqZAcxCPxl0Dxow/R7VXUpfDxP/EbSrfZdZUHwfxyrbOajGnv7D+DbuRQ4v1/OTexJ7ooe2V/asb1y8fGMP+vbtJV7Zf76Sf3Hv5CDhgaJenHl5Pgn2Er9Vc29Y4XfFz641L84x0mto05styUvDWlnro2kPE+wn8v7K+aD2UP9YJfup+9oL/SvDidhvHM8eeJD54tpqn6jFabq0Vq/KktNO+r46lnz04d5Xe6T6wL/68mD/5Rt7+Te+3Bl7uf3apzK5r75xPtA+Y89Z6+Alb+eZfbJZMub4F4OcrGudvQwRuKRaa288sWedwYVD7QV9nZu2dQylu0fLHGs88QSf+nZwWaL8GMIVnU/oomziK/J7TlK345AHXecFQSRt+0R75wSH/gWeyzyH3yovnLNEQpv0p81cK87aGJyUF1sz7RAVTXHCMW6ML3IULfWrY8H6VHZGPw+Ee9qzw5GnjeW+rCjrDW8cUMUp3rjcKPAS83aH1csb/GZl7x/gDLXVy9M+fgzOD8gkzYqs5w1r8TrHiXEpv6K8aH5Aqx2uta+feQlhRqIH6rI6k8bWeyhfp84+TswpcTZmvOTt2iYOeuxZcqCHY6os6lxlyHety8cLexT7FPmzYwK/Fy6JHPuT8w/etq0xoG9lcD6Uf20dUVypo2+H0kEVTBhphUSDdvjgNG1rJ75TZ0VinJMw6vUZEfiO3m/7e1inD4uG3xWkFUU4zlNjAVaoa/nZtdYQ685IiIA8DTYZ8pkaSCMfgGAuGv9Vgvk4QkbS/8zlhBcSxn1ZonOR0CnvzFll3TF02WW5cv4UJ2KxxhVfuerzCKPdvgc0W/3KGlfnVPz2zDiLCz52oW0BxS7o+x7ojG9cdwxl3j0zkZJHvwNFFDboBBEeGjsPY3xopd8hLzKqB3ubeQwP6Rqu1ebVcdBeqFIe+QE3OyJGi2eNHBoQyx94Flff0o2+aGwo2nQwSGUjtWNKxoHzIHyzgArodNBMPbp5xmhirIRrbMFyEe8/DUMkZ5iWefiqFBSHMF3Y5EvjKrh7UHbdxrBswbxzLr+y772xFx4gv7I2aDPXBLpE3okLFzHHREFDrxtnLEdY4a2dXBfEFT+p9UsmEmcyrbLkn1ifH7lIOy7PuDBzX6AS2165MD4f/6exF/buV9aHlbVCmRKNG+2ll49pY/0+tz7ubaLOyqNOJ/0Vn3FMr/io/BTN+IJ9pNkvzd44O7xhizfWI8tdA4X8hGlh3QqNdG/IeaKd5wv3fmUXr+5p2PgEP+ltj6I6md1HORy+rUx+UeMl/gt7dF3IEctT216QWdqGgo0xcCwyyVC4Ir8yvNKPfb5w9lAO9bkyNsx+HJEAuW2I6J/uqQugDYRyFS08MTVjJhkl7J3aQ/7eLXjWsA9jdS3wPv+1dP0WK7ZYafPCXcU/fvs9/sF9yW91x8CZRBqBrCfW/LIj43LdwbxTFscE10LILVA+UqPUvUG6lXJhe8f6yhrADC/SlngMyrre17wzvZdtafUs4noM3pXkgix//unn+PlPP8fnn3+K5+ef4+n5Uzw9fooFp124FfWnuxo0XKRpiyzY8Momh9Ew7IowMps5nDzS5nF5YDLN0Tm09LlH9oyexKmgpkds+UT5tC0Sbl7VBTxVmvGOOqjxpCkDxYt2b9HlN3Um6uBJtSNYMo12yqWgFpNmoKucCXsBGs9DzsoiMLCGRhVOaB2t6FUUp6X5jTe6uuDa3oPqmYlxEgyyf+n95eUbl1ev8ZV4d6Ldgfxm9huXVv4KyYO7eOMws37AGxuP5cK6E/UXjOEYZA6dK43ijC/PEdC45LxgvzN6DqdjA+Qb3zccr/hyYeU3wicXR+Qe+l7UcjAJOBIqwugu6m1K1q3RbzBAbsytQSSgseHom82fjfLEpYpOv794VIx9tNMbfQoPkjrzlQl/RVYEZ7CKC7Ec78EYUoUJILuOAx0b4YWx0C7vKKGDiGAbAO8r4zj68VB2iRVbOO41dthB+yqbOCO7drtiQ31A/mduTE/oVQsXC6wLp+Oi/HRU3WuTxBaje/pFWNv70iEutPdCaYey1yalLED+omQqG53qotNxK3mhsb9116X4Y6o9T/2go12lGXdsNPpY0RnQZgVXbU67KJT4unglGFWGPjdUEQ9LiUq5EatboezrWrBiCvTeOckb0n8Zih/LmLQHRovBSYJbXnmv1d/4N9BXvHYAOxSZvPY0bQ0CmUpWdEdIc0VNYiOm5ZNpzQAAEABJREFU3Si5PTeVLTApWIDiABay7h7KUjx5qI7M935/GOO/K/CnsatjUi8PaL753hV5rzJCB3kNIAJzcO++kWish66hxgX8sGWyPu7jmDQSUZ9DTvnuQOaq5AElT5rc9VMF26OabLIpHxIzNJR6ELpDlVOszZXd5K2bRgcNcw70dG2fYu4jdm8ooIfzCuKtdyIYFW+GTRvV/MJmF/xdOH/rhZ36RAeBmWiY4XqWjaQFaVwZEweK971+jM0KSlfHQ0raIlokzJI+ZLfDfKJPbcjuU521syW0YGsbtN+TxpW3TFAwonaoXXk6nJYefvGyzHPMDwvf9t4D2803G3b6LWTf9t8etU5VZ8HWqqbE2PM2LuQ/BKs/FFX2qo2cj2AlfY+qo4wAawaCp6Ea+thUUy+SlmygNxo5po6hY7nu++Eec+HgF0B1iGRfqf3Fg+fdunm/pr+xZrt2F+Cxsj5ekblktFe6DMZQa5w4hLs3uheMfYp1lP33SpszuG5z1Bd2m2bmGFfijp31r44PL2X7BtuE9DrWci6xxlnga3gOeCF/4gB5ZQ2QV6P9RLtlmWOaGTP4JHtvX5aYhf8cbZmjTz2ka4yjMq/45ht6iRUZa4/YjH3Flp5Xap+vujPT8TouxJgv2lec7tJnbXCfJ33CBn5zXuBib7/kqy++eIGp2MtH8FJ4iSo7Lu2+cmH3peAXZV+hKcCrLu78PxixF/uFn3AMlEuok3NPG5U+7KVvwHLrd5ywQZ2t6PMbOL7gq0M7h3Jj8IUvDPUd+dV45bDnwpwquzKW1inDi+c4Lht///03vkT8LfxSs77IQ/43/HBFDmlFMh4VtjUhKXSt1WeU9R7qcWFsHKYrvqj95TV8jr16+1WS5yTLhD5Z5ypePIzNe6mkLurtmLzgUwd4MXkB/krQy1jHTrrXOoN+jXcxdNbJy5exAmMz2p245Hupi1EvLe33xDnJ84oyexaufYw1WF0K6KZvqucNZ+bChfMbl3LovNPVlsFejrluAeMlc7KxtzkvRkwJY9Owr2ByHfQJfWWYy/ZHR7Un1QsUHVRMHc7PVlQJyLdYWUk6D50novRCx5X5ueL/K3NHHzzAwNnPxzUP5vD9QSj5MlLZmddN5MS5uqHljR5R4AwXElf7NcbHSp4tHmsjc5i6M3a8QOe7iDQlO3llK8CtZCZW9yqjXp3eWC/1H2G6xp+1stZL/E9+jm3ZZbNhSaqttn0QEaqo2PsYOYYGXduBcJ4VnCDSHANGJkWO8wo2yUKLCRsVai2cWQMfYua99PHpUzw+PcezeCZ+/hx/+vxzPH/+E++wgPfZ559+iicg7cz7qGum/cddv2ULfPbMmr6yhp4Z4zO2KfuSvqLcwBgP1dOnL/iq5dpnpz1htxNz75UXfu3pXNzXeueQa4n0+mXwUQysgzil/NiLec+Q5o110PVWnvYjRfBo+E7ZY7cLcSZcABLC+oKISIjcjjXdHMFfDk3MpcwetAhYVd0Rw6NRP3XXwhnbix6WZXZoadWICAw/3Y1+lPfEe7R206eUV5uM+TZoLthWSOM6py3E2+sr++IGfHFlrtke5qGAiBSZjTliCbzw/+KhfdjvtfUba+GZvenkrympr/ab/iWnFsF3V+uxr/Pjypjv9kn0Eeal0e4vr1/CC61vX/8Z37jE+Ur89cs/4wuxZV+5eHJve3H9Z43wMsp9wR+hfPn1d/Y48aW+nKo5hV+MObXWPcPNNpyLFBJ5S25kCfQ1QmzGE52t43xQcqOf9pZ27B02xlQYKluPztj1hdgzQsWkOT/UGaJl6AMJrQa1G5Pqns9Moj99/nN8/hP47IR6Dm8un/x3oBwy+zxF5+LFBuEHoc4I5aJzwgAOpgb04kde4ukZPk9P8JHXT0zYTwUvlh6fHij/BJ7iEzTPT8/x9Az9p+fwEikDsegskbLnFNM8x8Ikfnyc45EFoGSrNk/HIvD07OXVDZ8/f2ZB+BzGn1kgxPPzc/X5wM3s7DcLGmqaoy64NCBIDNbp235nJtjSl+jzwEy+L0vMk4adYyGeemfh6pG0KZTsDApxE5TvcdU3tBNpmx72ldAkk++AefTu6J/avU9Y/co3bjrQG05EGvuXI+kp1FaPDd7KBO9FubQbsi9gLjzGXGP6GDoLQjNs8GLy6ahf69D0BQfGefdvdHFeF6Izh6srE5mVKtyYzrQRThgvQ95qAXzj27k3JvUp3qBfuXhaWUjFlbja4TsXNi0P9ycWjjpMGBfUDzBB7Wtlk7HtygJt+1We9GNfBSa+ZdJeNxon923TgheT3zInjUDh0G4X5DB/pY8r8lT7vUx7OrfMY1+iuLIxnAroiO7KPSYjkxj6hu2JWKmctGe6AaUzMXZbYSKPHWuVXbhEXaMOUix+ZUd0fEMv59SZfkTVO/m1C/FVXshnLN8V+ZVFujPz0TbGK7zWXYZ3sTLeAR0RvJ6lQ/LcQRJK6rZnyX1G7vcoO2rLDTQjNNxSkPwYpHMjpRxV4K8EAntSF6LqRr8kB02NJ3SbDaoQPvrlSG+UMCWQGc93JBRpuwKNYAXD0W/pAfEoK0IoqJaThXcYkklD5Q9DMsV+gCmjA9eaZK5jJFYKDE4IP7A0+iNcka+EguBiAnp1MVnYyvVxkluQaEseEWXVwBgpmlAIoc7aBGKq5V+QXhtQvIdU+mZub2db8jRnF6MFloIHk+KWVgdIbDFMQIpEyxw2i0btDRSTvwvyhtuIBv/qApKKfVBPtkLKjy4qg7wjvj3hUJmK8T39oJqj69W1VpAuzeBd/Hae8E14HkBYx9U9xPW7L1N013DoIKOfVjBLAqObuoNJKkYEbQrJGnzYf1zD2cMW9jD33LoQYn9cDszsTWAZmIinpVM2MOF7sP+DQK92J6RoyXiQQCcTFVE20tBWwaDZklSZB+5pyJ7sZUllS8pEGzGE4aE8KWuwanQTQaJiHthZXy+zOxjky/5UFR2ko10yEmQod/xc3+vFmW8q/WdwXjR8+Tb2tS+/fWF/+z1+9yIA+Itc/7m6e9+Jy6Trtmb6IvzifgjNl2rzhQPdt/CyqQ5j9JV3sjo3Tqzh8vCC4G9//1tdGLzwQmCd4+8vGers8vgUM2PiGgAbXohXXq7ZV5D3hbXfF/jaV12zUV5f3CF9gXLn91Ua94QdtT5emWrMDPw4sG3ZGEOlaSxl+3vZzR/QxpiyaKUX6JmM40HDWEhWefvb4RxBDveilf3cMRjplTPLGu6Z9b+r5tBu+o39TUjz5gsne3td0h2/HBp7jParvraH+Rsupav28Vtq983632HzcvHy7VuNmWP7jbH8xsHdsflKrH31E1m6DveJs9iGRGf5u3d+pZ2/HP/919+i8Ps/8J9/Ft8X9LhyJpBHoezWKonJiEljKC/47Uu/0S5X7eR5xTHElp6F7EuZznX5pi8MeGlz0ifwDX1yXHyexuUNsr1ycTO+aMQ/9dX9G2jS5dvE6vwduATzImzHb9D9RtvfBd9k/y74Vvt38EVQLz/t4ReZr1z6jS8ST3FCZl/Mzujl2atg+vCFt3F25WzieA+84A+0rfl2qi+otPltfpPirHHmDHlGd21wwzksv1I/2mBqguOWteb0+Dim3fnGmbiLeal1tHu2zx5eilf5Qhof8J9VDSTTh7JkYOFvX1fPYIz56pnLNDqOcV3jjfQbOuqHKzT6RoFxJuCnV3CJC3O2gPwX5qi4Egu6IVyH+9AvIZy/x69jkc/1e0GPaUMjbomMgtY/DtZvNdCRqyXUR8vK0eeINyoGgBT+W4mKybus4LOkShfPXWWXrczyHTUe8L6PXX7URxrL7b/S9l5jl+G6uM/HMTZTLLNYeP9bwve3J94hvdx54jLo2R8sPD3HM+93z3965r3vud4nn56eov7pGuO99DkyGcs2dCyZXbcYmCvjqP86Zq5FV8euyhkvaXZQVmpiC8dMXBlL271xKfHKWu9lgPtNzZW7OeOafobWfhGEd8YpsoNEHkLw8eJEOU6ui1w8vwLbUBXpf9D2qUdBfyZdfopOSV1zjUY26ZHcqGBd511wfnyofaf2HuxRPk9sXnzi3foT9ixg00/Y89MTtsSOw5bY8xOYHxmPOTpt7d8fcWRiW+B4KqtiqOu9bco+XKiM+c+awHw5MV9qPcS2BHxqkxwGI4+HVQIvrDLqzQe9ZPKacGUtfK012X/x87f/+Wv8/W9/j19/+bUu612vvIzz3c3467eX2vutl27H/9Duf/76t/h7/Suof8Tv//hHfGX/8Ecdb3w54fgamy98faVfzgNckuszjTFM5Mk+7GC6YQ+KMUk9ayxQkHAN1wzxxvrnuua4a69BNJ7mL6wz1p1ZY93bTu4F9PlGLMxbrgwrfrtCX/5bMf1gK/vxgv7EJdiZ/s7ssyf22DdsLxhDhG7KmZF1WJsidU4cbBIo5SALFxsX15bpRVIcqpFX6WpHW510WeZ4xPGchA8cWoXpxweciAOsh9eFSx0X53nBscGCU/V5ilkevccEakGoxWGKzoWIB+tO/TzNYXsx+D7Gg7x1UhxZp30iftzBBFjETLu5w2vwc9Pou/y56U6/1ffSQxss5qtN39rZFkw9MGC0ki+xH9AqySCCyiXPtiGhL9oWPVsk+hRMvwP0KTqLBY6O858Y4DOOoENcSOsg7Bt0NDaMLPqMjsxiXhYm/GPM2ho7PxI/AeOFsZmg9xB5wplctLzF/I2JI34nNu/B4d3P1XGsNxzIn+7V5GJCV8w3Yv6iyQNKbYA4lweBY3IHExjsAb8MHfgbh5hvHGI8yHigeHk91T9RO3EYP3HLe2Ix9Cf9HqRfoPuK8/sNo/LWIstErH8iIN2G82ajM7JeWNzLRtjPYWGAok/Jy9Bci9gjF5yP+KZY9AvstGC/SfsIxlc7aVtlV+4rh7c3FnMnni8EHsy8/S/5sY2y7zL5T/pMW+8m8EK9kKZ0Q+YV+9dlGQuil6pjMp85FImVeK2XhDOHKjeJC/GF2+wLG5Mv2IJ9GQNfx+LCLqVvWO8vjurwCe13sQoJbWP8Q8AZA14PbH1gCPs4xpc8nSPDHZO8S/+r5NEWQUZAAxrQJ89bkM6cuhjvedqMBu+7l+RAIyUgRAOeg7ZY8ChdjK2RHxcU1wJ0lA/dbEkeVpWSDgw67URFhQym8h3Mb8D39KXMKSpuo7yafXjIV3H24mGO6rCKlNl65/BHWK6MhZJfuS8U38tZbLYHg8V6EEQHqFGGY+y1B0JUGWmq0aFtcC1EJ/WhIgGS0h8JutRHy/9KFqQiPvhCOHSRM/S0oohENdziKLHqCXMPkcK52VybfwA3qFsf8LJPfUfQh2O6148svZZ+dLkFspVCYk4ilSwRKoUcFfOw/iMoRmbGl6fp8PQLbCYwXBRG5d2T2m0sSG2t2xZDhh48Rx5Hy57Rod9hvkBdgAw/PAmmfgjrAAG+Q2btm/AdaJHyIk8ifCGZsPnMPsYjqhAAABAASURBVNwLS/S+Yxr7Nz7ee6/9q2UPzw07TxSPTCTx0UZ/FpCkyrx1YLOXKQQjUAdR8WnwFBNlQl5QOA6uk2f2oBN7yAsHaX+2/eXbP+P3f/6Tg6H4x4j5Vu8rFwLilS87VtZg968XLhC+cACU/vd//AYtB0IO9O5Z8tZfEC2Uw7Tzz5f415evXBT8Gn/lMPmFywJ56mMTdnjk7PHIIdsvwNxvJuylXrY7sQe8sBe+sJ+637k/KEvNGdZ758cOy5Vh5QVyxZdX/MG8uJI+1mSYJ2M200+fl+iMU+IrytKIWyZT5AMonyiXZkHmZZlrn3RvPP4JGvvlDD/RlyXmaYk+9ehLD89CN2TZJ9uIWxJvaHlLa0OBMFFA7j0kdJ73Ej2Uv0BZbrBOJPXVr+Ud3vhBmgYtzUeYb5kOW11IeY6ocwUvbm/uw4y99rZvz7r25eXq48OnePrpp8Lz55/5UvFnXjI/1wvnAy9HMzaQtiODbQ/g38n5rk/LZp85OvbsyxRJ+U6nXMu8YOclprnHhN3t3/LOmKmfsfpp55wyTFuPmjubehkaY79yZrjyJQ0zQX+oMxBpfMU1T1+94LQVUz/8ZqXqyuXENTyDFDhjnrzU5OW2zjpceHnpJfRPzy9lN8404wxzGpdBd+evM+ckceLF40Uf93wHyt+92MHuJ+apPi3Kf1mGVcr0ykXiGzTOSWGfxm+U3+i3BjRqjO6EbSfsNuUUFWvbBfuCSeCr0w7z0oqcouyc2LfQy2fKzvC+YkdfpJxzvlTVeaxstG6/qDvFGR1PlJ03+YoWG2NcNuBrXKlb5WMsqHP+qmvRMC54KuEmQ+89+ryE821gnOkfljnmAvXoM3yjD5mRlwRP+NQTljhLR68CPGe/QHjaePFeMNcvDOkHm8irL/CaaA9vmsHlFpQX0RF5sz3bax0JjG9kRyprbjREgh/MnO+ik+659dOGHmm+kNEn6CmXVsAg1IRHhSGDSeRIatCrT3N07HKAM31Hv0d0feT90HdC8chFvOuwf/C6wMWGa3TnPaBsLi9soB20c5+REz9p6LIj007pl7jkC/KKU0CmLWbkK3X/aGRsX/q3zj7Zo7F2tUzUBG3wKltDa9jPI6Y/4kKlPUqvG+19JvxqLuDfE/Kb/wjLxbIsMfBIPBf6MofQBjv6tIT0JTv+MWGrCdlFy44VlJ33VvzBeXpiTXBPfau1ZGW+sM7wfqasZ2KXJs+IpRNKXMqZOHKpE3nH2TXL2DYURbZe/ueF/z//8c/45Zff4m9/+yX+Cv7+yy98AcOezX7q+5drhrHngN/Zl63/+9/+Bi34n7/RbuAX2vq3iv8Bv2/s/9++vcYrMiv3K2cCYZl1X6mTn/J0fG6pL+DmWLCXcA7VOt0YSyyibsqN0LzPXcN1Qrlc33ynvqKrNDV2pM2v7PFvrJ1vpxcunF54N34Nzwj266+SCpwbvnKG8V293sU5x+zv5+brXZn6b/6K6cA/uDT7PbzwTx33uh0yMHnJUMOXLZLBVBEngZgZ7N4XFp4eKj11YtDS9e3KAjf+eQbZSByiL9IuUZPPzRI8MBlnJlufF/hPgC6xjIOrwR45JNVFzTKHeaYXNhu83/hGYBjkFG9s2DoXtoIBIZNJlHU4zZI9I6PBXwRskjRxSx435E7Tp+josoiphxstjeABeRuplhmNevWe5h59nmJGDxfTkrkOef5xtKd4YIF5QN8n8ek5Hr2Y4vC0oPtCW3kk/ORMDxiQJ3bQAcyYNGYOUfEhKD5FI+I5Avo1ShsyA3jLf0A7J10lNIJkG/nIBj3NEhjo+IIQHoauDMoVJ7xUzBhQzmAYEM38Jl21hS88035ZuOuXVcbZo9NHtxw0/ILInuBBtPFeudS4sjna30qfKwtD3WpW+lyHtpWN9cS4nyp+46Djt0c7oOFyZsUhxHXjq7CoREfojJyZjvMUc/nmY3hBNtJLzPp2gfryhyX0wZY0lIO86f/MoeSNg88rhxm/pauDJC8bbxxqXjkEGHshtMNvor0gqzw0vkgUDbS7LicOWysL5ZmDgQcwfduXgyuHqBGvqLIeBzsyLJMc2koux8IEQFkC1TyxwWUHY+doCaiY6ndtquD+0SpD0+Kz21KfuLBaH4DnsXDbAjMRMPRonzH+s+oPoW0P3KiQHv9AWmweYqtyvbIPm2xFR1Tl9kkCN8Pv8g690rtEkEAZtw8FhJG3c4GFMdQo8zkMgk0uaA6USzph/QE4KSBIfL/AwbTreyAprzQ+lpQXoCuBaCqbZF2qvBkSVleSxzbqyMEYItMxPndpBKQeGdFhp7eM5luwox0MGf3Zp9gIsP+RGuk7PYuO5upSwODG+0scVUh9a2bTMhf+o7wIR1B+ZKRCGS1HBTpl3Hm+CzAkUMQT+9mXvuBlRGHK6BNjvAEq3Ab+9rcDA9iHPkuXVY8QhE2GEjLefYre8vtSmZPP0pCE9R9Az1QQoJWOaFAje4hRVWV73X3siBQdhQSoCRhnBcpkd5QQGqR3YByjQFWNPZLYhj1+XAhbPlB8jwcJ5QJl2xrPhggTyA2snTiiX/S4Zj66t70Dex/fzu574bLM0Ze5xiWTPbV4B7zsX96m4e3YNeLWYyLt3jj1OZYZHJf0T7WHPrGPPj8/1Qv4M99SPj1/jqfn54L5Z/LPxy+A/VXzjp95ef8p6mX+06d4fHiIpc9hXy0zyneQdfYgNz/ETN9z79FBUl9C60fY0l9tXLGna7TpWp/ZFxwXaW17tIvxce2sX4PQrtb42uv0u218JHNQBX7qui1d7Qu8JPvyKyyr/pDDJsmjZTLtTJEx2uS84uRwx79hKj2RfAvsr5d7UG85JDAhtERlwHiUbbZ5ZVqbTdnLdomfuJYlfjFi2iBPfkAn37DlRGzafVVe93T0GofrklEV+Vd/tgW2c94n/bWeIZQl4TsBY6JA+GIlD9PG1pnWhnWI5vDsJd2Jfdgyx49uY+/TF8NHXhw9ww3fesbv/oQffSbG7/xykTPfgq+oW/GHQQb/ZXIe7eXDj5z7dix9+NxOa/6BM/GOmRfzmZfWR/nqi1vaX+TL44mXWGPPLbZxHgptWcgevSeYOM8Az6e83EsrHjmXFpi3t/nL/HkCz0/xZLzVPdZZHHnnHj27WoUf7fTGOcV/rueLnX/ywH8i8ZVLUl86tKnnI19uXjkrvfKF3hvnoxfBhdtX8Fp4Cc9BdTnEGPiFmT4+4nW8KOKXZ85AJ+C5qc5bfBHoi82XL195kfnCyx6g71++/Ba//H6HX0n/nZe7//mf7SXvV14Uf63/Ac2Xf3wJ4S8DTvCTv/NK/URmw1XEVL7EUmrxAGNbCeKsBA8mDoG5duFceqmXPOfXmfleF0HMSeP9Esm0F0naUtS6znw0LeD4w9AYhZYZrU+HfEm+sLUYcvi87b/hbMgWAVpO4Zxaeg9hekdjnKeDd4Z8WVzCOSeLrQuiwV+7XFmvxOiNqruQ9GcWEcO06Kns8J56ZBu+NeGzLTOMRUOOltAcQPTSPbaP/Q9g2miUtpximid0WmLqgHetCTiPxSN70wP+/4B/P5HWvx+ZZ+KB2Hm0LLTrC/MWGAPtsRAvyNvv0Di79eyRyoj8FZsujHIqkTqR7n2QtmGbpF2fe8zLHP7fv5TjgXk3M8+lubCGX/B958CVPcM9R7+5j0cdI0D9+15GztNUAV76llihNRZnys++Z7mHYUz5fwfmIcM8GPJUNu0ys54p+4z9lHvI/xDzw1w6za5h6Nc7efbVR+z+xLpZeP6JdXTggXVnQeeF9WqZltDOU58YxyncT/3XQ8/Qf/78p2rj+/Snp9HWP1/z888/x88//xQ//fQpHri0t032TvsMfXfSzr3HwzzD7wEaAS1ngU+ffooCF/0//fS88fm54p8pq7pPP9EGes4NM3p0eGmDzB4d35jnKWbjD+jo0Jcp+tQLJVMmUypxaBDbZ7Pv1Qm1FbGYVEovr8T+uC+g3dV1Yxu3lXV5Ja9/7HBvO/Fu+VZ4Y819Cy/O/KPpGQhz8L1jrGipg+YEyQaUSeiT6ZbWTckml+F/wcfmggJCq7oJQy3THE4eMWEI0ZJWIOBFU8I1OjyXeYmlYzBQfVCj49UBCgf15fiCkgP0hgFK1gY/wUAnfFtmGdk0KXRocErkikIzVw2TuhyyTmOQOjIkeocfaKAInaheNFoykKLHol4LMU71SJvHbaN/YjK4wDy5sddi8xSVJj+zwMy00yFa9kjkDD5ogpocCHEAVKqSPUaEQQctAYtRUgkkI1kaERNCQEz7HwQYOuGJqnKakoWux4zcDyyMT+AReR+JHzyIoJMO3BKuBESLpE19M4aO0kn/RJtnD+afnpmcA0/Pz7fDBLT1UrDMMYOFRaHafH6OT9B9en6KT/B4QI7xTeNjLGXTmfiRw/ojvKQZvP/EAd9/tvhEfyUDdh22X8JxmEvuzph2TKHgpe42n7Txj7aqUTbGYdA7NurfF/iiwyOHQeVU9pk+53nCZ6fqIxnLjs8U/Ra7uA9sdLVhkO7TWCyQc9nsMX4R9xALB76Fsr4s0eGf0MpXWTL4LwExnUZrGRNo+O3EuCRzrYuDJkI60WjTyAocKIJ2SZ5inrlHpBswjFh7mBvI0ZRMK8Dh4JMbj0ZNkKauUu85VBFcrBUj/+OnLXdI4Ry0DeqRNUVEMC9IbsG6LBmSimQ8MhtmsGwjIcoPIEu463FLXtkg7wHRcJZKfHjAdPTV6E/QJzL4ktIyMTtgjWqCvOUis0du/9FQA5JrFY8ekkgQIVfJw4SsmM37egD/3uRlQRlyQl9pmsJ08JTVBuW1akcyPnv6R7H1iewJs5Y5dCKOsjHsG4wHLBqAEaU8CZxGaj1HqLEeXaM2MQ46Qw/yLFKjDhXu5JeHoJdI+kzsmJ05xRh34w2Wlb+0jBH38FK6M1eyYWvni6BdltwtsgvmMzxs3yfSRSMP5E7igAa9TVFyBDfuMRbYn3FBNQKCj3DQbYvQLf/vUrTfSewjGNtxKYkRqcg/AMUYjqftORwUNTa9AGWwWEDxfZBp6TmqGlHLpIQEcYKJdWZinbqhx8SatfSFNXsDdjzGBBszEDBoG4jgmJSnY1C0Gd15wBjNYunsF4/hXvTAeuseOvab59oPXIf3y6Cnnynb8DPxz3/6HD//6TncK+qfgrNnPHs55D4DXL87/PWJ8g/8aJmH3DMvzIu6zXN0MPVePh58xhhfecFbeUFdedk710+6V+yqjRfoPag+cojv6KB+Fw5kJ75JFL7A+iL7xhcIHtCcB7AN6RIZmgi+PYXfynwQ1eblVN8C3rdzmLwQsZ8d6oKw5SLyl1680p+/0PXlvOC3ioJvDC33l6zK5WWIcp54cfcFXh4Fv6DxZZYzmPPyzAvE8CXd7OZJeYxpGzrV+LbQ3s/s9U/Pz4wd4Lww9uzH2rOXvsTYt6fYfcY52DLhAxqodMNHphhrZpIGvZfiO88NAAAQAElEQVTP2ccj+/TT9oLxwDiLJ2L9xvSnJ/oW+IPlD/jVQt8td/4R2nC3532c0GhY9Rdx96E1ZucpTcaRto38svXim9t6MkHXUsJB2zKjMe5EkZvNOuvRYYtpiZJl6RVPvZcNjJNG0mkv0ZlP3foZmj7HsgPffLwHZw3tJZ6wm3GB85l0jofo0xzVT08lHFrjn1fO4W/CfyYBXrdvyct/+ELLl45K4/u+cLze0Xwl/RV6L4P8As2/L+TfVaovyrgM0u+dU1e/1GP+vPmlHz45vsl/Df/pppdOv/Ottt/q//7rP2LHr1z8iL//+kv89a+/xP/9K9/0/9+/xd//+teo/wnN9j+JqW/NuUT6ygWV/u6l7hjXVmPRskebOjo31vLU0dGd2BLrsHsQaxVGcdQzFeRRcteezKqN/P7SyvniWlAx9rPMC6Lq17nFOu1cM79i1yvttMFa68CFZfvCunPm+4trAaGqbMRX0ogAX9uL+meYB5/zWKuwpy/7ygDp1sZ2AzzhjZqEzMYzIjP/GPhz+WX5N7baaG2YW3s4DHtiN9NGo65VVnv5klr2QOczQNuSA3Oq3gFM5O56AwRozlp8Ddeul/pS9lTpM37k5cgF+13Qu3SWE22q45IPGZBOmVCS0KMv6MG4q1c6vqDoVeoOGZ15MYGFOQa8bHoHylhbpj6xHthPht4zeJHGVlPSPpeQZoJ2mZdY3EeXucraISMrD3v/BWifgTP+cGEMsUANZhwfuKPLVP02SgXRLWAD7S5gYMDeN16WF0selb61RPwM1zTto9zK7HvbI2vpo2utMe+PlouOLgvrzkL8wCWP6+7T83P9CZenZ9fjJ96PH9jn55ih6b1HstbIv9rKD77P0LqXPz9tbYj9suezf8Lmz17Mezn0M++gn+KR9Wxh3XJ/TMbPNcyyR/blz59/is+ff44/00b85S//K/77v/6r8H/+D/F//+/43//93/FffwH/Bf7yF9J/iT//xT7k/xN7GH1wmfXAGrrMnbGaYzL+gNK7z7EwrjPwLOM+9YBOBeyknpHs+eXVw9DOj+xTdGCbT7yTa7fS98+f4/Of/1zwPdiyZ2xTtucdesYHH9D/AV3FI/GTeyKXXU9cZA18KjuVPyadj259eowhpszye1BaAd8h3ujacIYs+oYeoCZUDnV0IGatB50DHCKcjDCJrEejXZpi/RnczRRPDKAR+rKUcyxsTjrSDo2nM26taW/LsUAOCe/5UaecLFo6xpQO3IB5qnBuWCAzlEM2n1bcAY0ppUfKlNGLIduPeJSHNpCJgN+QxQz8RwQPqIpHj67DJwNe2HqgLqBqmTFRP/UeypzIX33RlfVUR9DfoSn91Yy+i2+T+AJHyGmU2cOJsSw9vNRZcJr6W0tM1mme6bOzgPRgcIKHSyfJjBqPeYq5sBA/hk79iFMXmOSPOKJYcPoC47iAKadYaPcIzdPTMxPpicn/xIR9ioWxnZc5ZuSZGe++wBs8wPfh6bFof8bRn37+HM8c8J856NuHvOzfiTI7IeGxTD06OHyjjONCGXzuR4Msoar1WBZYshUwUUzwWOCnXg/I/PiErOBJWyHvRF3LhA6QXpB9wXZ97jF35C8gyzzHUvXEyPhoe+Cl25O6cSD+BOobPvhXPfxrXGhnP1ONf0abevXXyXdsOhcW+AN428+0QNMAvjIBfeYA8nag72bwn36ULQIfqiSpiimT7sCUZVPt2qcl+jKF/btQJbQhYnywdFzDJ3mNK0hWKOb0B31+6LPq94dtdh/ey4wtL280QR9Ekll1m13k7Gfnr76mmUeddCfOe1CW7xCRyvcd4PujYF9AfaoamSreHq53h9dZJ7a6Ed0XkCZYXvzgyzAhECX3abK3sFfcSt6ltuoRNdjdUHTJc8eWhGj0SX5PH/JQ1tIGJCpK7AUkpDwLNt/KGnRbULUCBtn3BL8RFR5ca60qAhrUwDLGJCvYF8hjXKaY6Kt1ff2GzI487QZepnKDPlsvSTlRnwcm2shr6hlTpz2QzjUEokj8xzi2T0mFnOw2m9uR0S+JxkXBOFBtlVsrInUC6lnrtG123JeThvoW4Fu8iJPSA+ifOyg3bLuvycBUSs5abgsOkvSlP5btefHY5TAucAC/8vKyshaaHwfzlcPmFXHP9SLhYfvE5cGJS4QzL2bn0xrisl0MXJCd4a3+67HLd8T4hmlsfciejkeLVGBRUpfG9IuV5Qn8EqjApYR9nrYXuJKDF8WL5wvOHC7n9t0y4TmxHk/RWUtdH5e5k1+iz1P0TmzfjHBCqx/MlLnvuA7PrNMz7dzjs+SSK/IXPfJOPTpwrZ7Zqx7Z+5aHJZZ5wTe7hFKORjyTPqQ/0Keis1/XJuszOzI3qEe4MmYYYWR46pPK02l7D9tSTcBJsNW1XgDXuI/rZYvyMy/mZ17Ujesn6ditXkB5YXLcHUNpr/qDgJ9lwvqCctFbheQpKkrkH5iYR37BMfb759rHa9/jUPuIvbSZ9pXuAPq3HO1LV9Mty06pzwjyZQP2Ids/Mk61f7qPsofWoZf4ATzVWYO+OT94YP7MBZAXgu7nnhkci+qnafcMbbrgA70whR/11T4vX1/Cn+Wb5q3JqgMts+ZZBoYgbC5MPePB01D9ZC/7mNee9ULHnHPdWLH/gOvHgLNW2h+hZVafEzYRYy3M8HKzTxllI/yzdCQ2X9hk6LSrPVyZY/tg25a0hUZbzMvCGe0hnp4/8eLw/gXqz7xAHeClSvs+Y+9nbe2l6/bC9ZmXrs9//rlevnwJe37+uXg5Ng+cgfSDB15eZuZNyaP9nG/IoS5T7zHNnXk1xyPfwj/ybbx48sUGuZTt6fkneP4cT/Q5vrn/FA8P4iHqVwl9jlTfzFLUeXXV3m9nLg3ewougNy5L/VVSrXGsb45FrWv6OnPAhrZO7NUyo238Mtt3c13y6sPhFzbeYR4Cx7/AHDP2ctWLIf1r4Dp+Ac8au0KjPCsXGuu2PuuXovZP1r1jvXaOM6dPQD7urSvr8xUeV3Qunci/j0uoXUJ8tP0Qk+tlYavf9lZtsGMwSXyTVA404paUYTsinq7v13jbZFyxh0AsljssR55AmvaEko7HXqbepm3/wn7kL9CE6XGx+MpcfWPPWsffomK/k782umA/WFaQR1wTXTMm53w6P4ECx/hoP5vsqHncOu8rM8C/WH9m1rT56SkKvHjPnOH7NEfNPRUujctNSNEfz0659Tsye3RBu3mZY1k6Mk3YcUKQBi7YQ5DEFnKrNsyPjuwLc6jAu4D971i4bHhEPusedxpi9V1yiom9RD43JPboBffSYWs6LGPRN2HYALpJukRu0uiTYNdnQaYZPfrc0QEHCD/wqYgxZl7tvFd8dmD4vOUoK2VBvupbYwcr865lC+vTwr77CGbWhoE5ZuZ77z12zDNlW/1Ob5snxkz4Lrmw/nTlFbRV9pmxdc96hE56Ie+pL5H4wGGHhv4bXLNEThnaYulzTHOPBRkKfSZtHh6uHYFmxCkCPthw6n20YSxrf/Mip/Bc++gD62bJzbg+IGOfHmJZ4MtYL8vCmv0Yyvp07IlP1c42T5+e6cVOETDpjOS70Mi1zBq0Rvr7kEE1MG5bnGpxkHoIvOAwBQb3IsjXoBpDSQsEabQb25xtKB790oFGWDDEwsAUOFx10sKNgo6rrW10q2Lro+ACY41okIocjjr1GpgkVv9EiqiPEoCEraAMMWhrvvEYqDLbkCBQDrF56N3IB84cnM8cwM4sQiPWqZUTBUPHmeh/mnCOZUdnMnaqs6B8nfoOXaWzR8lLpwR6a2AE+d7AIsHMvYKybK1c0OlgoAsmfb+HvOmnLphge9OIdgaYy69Ma5pE6UPsolpgjD04no3vy/c0G1D5AfXVVr6gdEGmCDo2v4GIoCRoAQ8PXf5E0ZeACzuFfQ0+6ItMEEcNg03uUYXUFg3jS/LHAT5UVFdsqPs/eaKogiyLFQITwjF0PDoZF27HaMKG79AykvodgZ6ZU+i/Hd/uCwsBMO4cKDpjYl2SFvLOCR6gJ7HQTsZCHsbyPHhLRx9V9j4e/TfsBOCjTmIoSEpeYdwi9/aHTPBCLnUVu04ZWc3rga8N/9fOO6rm/cMmyBtik6MIaozcHJi/Nq9C0lvMnjEy0jlQB3YC4zYkQpdGtmVGqot6GP8RSo7RliaRtL2hweMH2NrU3Kj5RiNkK79EthGvrAUDtR5Svsej/sqyaCPa3oXceCc2+g4cvHpfQn/ZkZS9g+02HkF8x3okM9Axbyil29AT+urTGFQDRUR2510dVpnHvkiqA0xoJz8Bz+Jl3MN5oQ/7UvIOLcP1RtRckkl8/GAbiugWGzH0h39hcQq1Y11oMF+NoUAO+90AT1L1hE0FOSpzAYeSxwDV8JQHDeCz2SLlQN0WKpfq2XxQSsYGpIxyt5f5Azrzjuph04e0dj3oPiZsM8rsJeBdMTKN0h8/R3VG2bXRqhrttHRoUpuhv+uq0H7aRMGu20vpiN2/sJqHdS59fFlauXzxhWldT9sex9pJG9vKegddIzH9U2A6MFDLjKmx100ia69rmZEi9o/8BlbGfOXF5QAvbfZr/6eXr+Gh318RvPHNr3+XRP/c5WiZ0VgjF+b+LNhPF/fbPjN3evVdPWKfZG2bZtZjDmoensZheYllXmJKZAUt5Zcx9R7W1wGLA9UTh7MHLzWWOTw49gV6aKY7fl5SPHGQ3OHBTjrnBoKE8+SRg90jvIrGw1sd8J7guQzMS8mz9DnE1PuwW7aK5eN5wYPrPR7gU19ecFiU/yMvKY+mwQNy+yXKwkvBgu7aZ9n4MlwOGWzRm8xuhyOGThmWPiMX4MBa7eHbl7nanvERcSLecd7GE6+CK2SZJb9jUHtL2/KbXkl9S8qgNh13n8o3eLS8KyWJm+NBI6GfF6AhTPKCd8cnMqdI107yELOK07BoyZl0Cm7rwoXYOSKKBF6ZGe7NwnQGhbYR8eHTdjn55he/DiAvQcccdKTHKvRj6iNS3rDfy+3Pl43CRC0+mj2RZ4rSTf1ApdEvN/SKJ/waZqTDj0li14xpSvyrx8J4Ppbv8ALx/BzPn5+5yPlT/PnP/+vAf5H+LKh/en7msgi6509cyBBLT9nn588hnom9IHp6euaF5FM8bn644C8LL83ld+iISdGhhWehviwx82LzoJ8yfz7R9hmez3wZ+Pnzn5FDDHn+8uf/iv/6r7/E/+Lb+7+AP/+FOmiU+/npmf4eorMGYKkavpVzpOuIf4/y6/5H43//PfxbmF4orLXWjL1mX1OYDDH2rB6td2Ts0e98KFnxEjsajFtmOEdadpoKSilDzfCjiznc+sCVPfUEzm9rnL2oBfVrqm3dde0Vq5dCrMdnLjYu6HDhbF3tYWS8mpcPKH7Q287LEfW6h7q/comyo9ZSLsO0y3oa7y+uvZ7r/BXR1XVewQHdYRZmWfnxfXwO5/h3oK28VhquJfuVTIITPAAAEABJREFU9oC9SP8nVeMSGCeFdtrizCkGsJ92p861bupT6N9C/25JS4B4NZ+0756umEd1t1XYJ0UjZCOGP0+DtpSsYmS2TCT8hX2LZekxTRuQp/wWGSN6pP81ngAHiGj9QFoPr5Cm4mBOTjH1BZ3mSGhpGX6u12Z0hxaZDfoF+s4cmQtLf4xl3yeI3acW1vZH5pB7wgNzbWZtFulcaD2c8z+Cne0XjKYLyJmi1pmMzI5aCSbkED06usu/5ECXpKF2dHB3W17xUS8o91+cnvC5s2BvOPs/CGCQipZGFePnK/4scJqQp3LoAx19lmWJj5gomxiPezh3RxvkZMzkgRKwvHJZ+FZ4u+vHjjr62sY9Wl6o84dBfxKDAClbhuNYa7S2tk8gv8X9dl6wWw/31JaJHWljYwxWZzLsoJ0GTuH8dK5+/fol/vHlS7y+vNavkXdammExGQwkPHfYZ41zx3FctEbcIsnzqBbuWxecvVAl4wEfbNFY7KSfImxjFbRYbzvJXoMEpbsYxEm2GpP4UQyJA7zzqH7hWZcKW1xlOIx0wo0TrncBJqwgPi3cY9Pv8AMRUOqOpJHeUPo1qgXqUpMF6qnTZplTjLgRQ5NFwGOEIcd4WrJXDzMkbe4Q1DbyDT4QJ0T7+BgnfYYICAoQVagRIzViTLabcsTUyLoieLbMcrKWPRoTdSKfTJLBPyPJQxB2gUR708Hru4X+ftE3fYbuDkzm6w4Xf9qvoFZmxkuZqiMSR1/2v4Py8ieUujApz+AqH74JMR7QvkLinct9bHlxQTbSR/+x6db2BETogLy+SNzjahntEAMGBvgjo7bKbNisxRgj/EFbiq0+6MUFQb91Ey3fhZdcQiMXyKmC5YLsHpL2goiiBggIUvzKHjQ0T/EIyEMi6b9/gGUIW6wSmiPcZ0hnUWy1sK8VZYurX/vbUZUbrbZAnwRBurBV/WFEf9Il9FkH8cSWYMrITowtOygfJW/ZgaTxBlJhUt9SVAeb0Ty8LP7g0ygX1VgGgrIjyJhMRT5+gERfUWazHvojMJ6O+0B5AhYjxn76whUJ76H81RY+iSwJU1Fl28N8y2Sa3pDM53t60wGPP8TG6z5KiAvwPtoXAZY89OBQ6MFwg3odfswYBkjQ75C1TjI37uP7MaW/QFZC9VYPB7HAo2w14uF/yKA8zEvXBHHhgFDtZPIRVcH01vK2K8BDHXgxXeGzEsvnyj5T5PDQFpX2sclYSYRN8omOqc8CfdQ9NaucxhIytjXGQ3RdEtzb8o/TtpMF7EKeYV97gfEObAN7cqz/I0EayWnYBWt856C3CA5KHsz6skRfQAdLJ71BH+r7OLXIGq8MElEHhyk5qMCb2INUFj15ZYM26K9FMBsGkEgLbEA4ZL2A47DCSwAGqXqa3YUmqwFK8wMiMujy8H+qmTZjTl3ZH3xRcSztqyABsiWNkjXEg9CyHcK8gCndWkYd0rZyaQq7jrTL4gEdNLar+mXYqyUyYYO0D9JVB53xrK2hW7D3woFPdNL6TEIbfBIfmnoP64RtZsZrqUPiTDkgb1lftvGCvwdHeeTeL3yXeYF+CQ//dZn1MMeIxzeDpuubUF4MFvnzou8vYmbkXGif0xKJXKmdd5jfgS26mHrMyNSRZ7btbL+3FxDU4kC9jl8y8MJaL668jBofPgBR9dN4Cnwrq59GzQhla8rKsUYRbqN3MadxqyoiK08PyuPl9RT3e/hIv4R7uT6hD7XMmNDDdPBxLVtdC1gXisdlpZRa9FzQc+lz5T2b4m2VLt+h3pcD08poneuUsgjl8pLVBkM3UyDhjQxVpt6C/PCLxhjcUGXU60/3SOQv5LTRTzI95kbLpCOK6jkeZTLmISZjdKkr36G9vKBPfZ6+Sq7K5+CtcuQHl/GUB6PAyjry49mINsA7NiTxAH1C8T4gFU1aZlT/vUffsBBPOybKBbL24jfFUbdQhw+WLzped5jmGX4LmGLY69Z7jRdrkV8wOl7ln/irYxi1V4wdGgmPRpnJepExTRlN2bJHEluOAlEaYnrz5b8tQ//IzDE2UZXQGZAA5tUL/a2sYQV88Q3ou29eRnnJzT514tznlzBX9rwr+9WVsRy4xEp718C12rHHQf8maOuL4zdeGr99/RrC/7ub/0e5+mP0/k2k+qdUL/WrKNfP0/oW2sNfwRiLvR+6RPBt9MlU+b0NsZ/0B5j3b1xkmfcySv5XzvGXve2dB2GiYT4SE+tiy6lsrJ1bX2LqjvkSnbF+ePLX+bfLxJmLxHmZo7PfafdsHUtj64a478KQ3SJlv5QdLWMgtsi6EouiPe1cll5csHW1Q+8L+l7Q8YzdXWNWxsh5Ue2UAF2GP2d0fJcsrK9l3zfa+SIv3LtK+eAJkTpMvcci0HcBta6zZi/queDzU5caELQnuihHAV+6CHZZZRZQsX6qlCCnvkQjpNKGfmrf+1pTeeXBlFRCyiU2T3V0DO3D/kxvXKP8vcFPFO3toR1vOVLZmBc7JmRAf4r3ZyW3B7OlbGffFiWP1KbYaNiYMa90hvLfyxHoEHyQiiRPZCPL8nypS8sT8+TMRdQuHxRFV3xpu/Oyzb8D5LSN6PhwbjDd8d/CNMaup/LSkw02pqWjY7mjxnQN/2m4f8Ps6xf/FtrvYfrE/D7jb1fWAxSps9DGpqKSmXUq4Z/YxZ5iTKY+4jJ30f6LRzJAA5NMYCaxg73DPCMzxsXCKsh6+mg87kF2CxeabcBZddL3OOOw1DPhrgJqCqqfo5uN0/u8nr1jI/g3kdKWodDPuEaQtHHLLBtY/j1w2mxYciCC2DxtbCu9cQGqIYbSAge5CkgjLk9y41n08qAk70ByC414RwxySoqWx2jajh5hj92u+MkGbKmtabK1zehMps4Y9wUH5WCXOiy6dJDvcOsv6pM872DnO0oCdFLXgmIozQA1SEJz6mpsRw4iyr4LUn9X+B8V2HJ0gT+xKLrBV1dWbBxMii1bUWnFY6jTsBVgjElsRkiS92iUS1PNt4fTeksS5QaiH4edwNi+oFKuAeSvuUCsHgW6hAZBytrGLbN8tmWSBVu90UdUNxaaEKaBUr9DGZBxo//DftBVsJ2ozH/2UKoD+Jr+JnoubPb9hnSO3YFFdffJwC9js5Ey1TrBAeP6w/UEC6qD4mEXjdVMC8oJh0uYtjigy3vQSDULljNnjnrToioblMUBnthsJHk6bkSGoxMzIONo4wTQ9u90Kk7M3z22PYu/81jaHUcbxumwhzYRlK1lG9fWH8P27CYIRECmIVTGYeo25Dz01g5g0NGGgKUruzf/LpYZkEdUWygqpjFJnmipFYSaUSJTomJsLPYy0wDR8IYs3NNtLKEYYTTjWeE2PvmhUYO8UdYyaz6RRNw8YF60zKpP6BUctqY+wNJ7fKgmay0RocEWJEl487wFxn3Q4UskCFUnWWpT5kcyZxbmlAfHQl9iYW3fMZGfqJ+gc85NNJ56xkScQgvCC0UJPTwUZhJnkm9gKtqWWXpTgFNk3D6MmXIiXHksPudhpUB5vUwTX4FtbCmCfgvVd4u4i5N0R+6ZbzU94HkZRee465UD9TU8UK8cinxx8kVoXwOKP3p27NLR+R6J/DE6loz+DBRU10n3NwwC/BGZ5S88/I5+bj50o3N8LuHhXjpxT1t9Y5+yCQe5UU8bHaghR8vqX37aaYd5ZZ4Yj6n3WLBJ68hMRaIPodplY7wm0AafKq8HhAZEHjwv7CIIwhPtrCkwgkhy90RvqTwk204i1xcP/9WuKillnMpf6JccitTzeCiph9NoVCFPgr1SfgP0y7egxdLYvu9Q/e2NjIuQUml4MfPlteSkLYcejhbwY+2Dguy1YHrvi4KhK+1lt8umr5QuGLwBZVX2itUTYOxq4oNejAbgpVgj8+Nn0n6H/FsmLt2B8cCE7yZQls5YO1/ND+S7eViytajPFlV6PPQtUsgV9DOBLEyx76eD50Q1rZUN8ltAG9o69rsfD/vBV9uK8iEc69ZoS0mDxff2vDiPixd4Qu5F2oSv3sOyQstIuUBq3yv9jLm38vIGeJG+Mn+GTOsYa0azRKEdzdEn0RE9mf8zNuzLwiXmY8yPAw/ED0+P0ZelaIMP3RWvi3ssl4JXeSK/wiR261OG61DJ3HtMPcdYSNACZQFB2ce4ZKiP9MvSY+FF/pELKl/s/cPf9WvBh6fwF4bPn7jgEA9LLGK7tJ36TD+AdtM8xyKof5yXmKHxb3zO5Gfz3bIl1K3+/iaXJp8en6J0Rs++LNGxR27rojoh7ggor77au8A8qph13LnlhU7NL8Zxva5cQEGNbQYN6e3F1QurC+UX8tbJPPGrho1yg2WsBCPannRHCiG0uYCHEV7E1MyaHzUvkD0zGTPICQlGQAYbjEyNo2caZSjQQbHEl6gkvKdHtE0kOBI2NtAxrDS8YocLGJc+nKPwv8Mm8JYesZBrQtaGX4w4ZIy/n7HHmUsHX+SFbaVv2Gbok1FfTOAnfZpjxlcW/14dY7wwtiJzgn/U54Kzu8+syvEO2NBQMpOAusYNGdWYZpRsYdPTi4ml6889kjiTOLDxRqYRVvh97GvMwdGHglXbar8x3tsTq6NzZ5l6dHRTv1ldQTKPjhaZ0UHlYU23of+NtWONK3YMPi0TO08x6c/KS94+qIrSVz/dsI+/ephend8wNl2wEWgpz0QVeictvx+hxhT6PchD17viWx+x1hkcRXZiY9kT01NZ2T60TWHpsWAfv7wRXnw+PX2KGR+Y0HXCvtId60uDywYEL36wroBrVTweKIwfkkYY0rsxFH6HZUI6YZoG6sYssGSA7bTK4FTx3UPydz5WBT5QOpjK72HFDnmTho6AIqR9MhClmLF5i99ha/eu7D/I2MkPyNpdmWlxV7Qlaaw8IAuBZA0xd5DPjfRHESJru1EFIWGkecKP5xHuq47CsiM5K0XlGzJYljxGoBvGjWnPeBMotESgFd6ROdVCNfWFQ2UPnavhYC2T8kQfEH4aDwBrqigf+t3SjbINUOoP9Fruo2+ZsH/horyRSIZ85EYFiRGyIvoLUx9B39RX38T/OiAFvF00lIPc6HNrVDzKDi2SySU6cc8pOjbp2EI4xluTm0SZ6HwPeNAuC5bTQt6ODbQQR1a6oYC0xOa/A+1qBjFOtaBoIiRXjwNsi1XHRmQZG4AvWAMukuu2QVt/wfwbajHi2yLaUCjjAbqkB54fQpJHh9hQaqCF9iiYhuQ/CbI66LZMVnszrCjIdGFhvqDLhbTy1ZiRJjBu2OM7uyi+kgMnFDZh9afppi/5FcjnAhP2wOIAAfx2aeS7pRWFZMs8RgURGS8qKDPd9nryLZNNaKuj3HqjHwMBIbWuImw6Yp4Ey50bUCEe+ngA5cBBBiUpRX5KkVt5b/rVhkOpdOp5xYb1fySyvTBP2/UHGPSDKz3IpVQocXygX0UIl8jbcujbkpgyDFOhkjx2HiRHgC42NDgnaVsmvO3iQp0AABAASURBVG5IaAWREhyDRF56qkabhFUOe1O1B62BgSrbfEpf7Vqkh0Xn85TM5yQ/gRa9+o/6qP3evgqUoTBycClfGDmem5IX7CrMohqyxQfQkrWg1hLjWk9cVzaUDNI0mIohBcPEUCLVSFBIGoo9ZNIPGSLqSJR/6w9nLh6uBX3dtaDGVxJ4WVamJW35yDPvqK8A4ywMWXYTlH5FsNHSvrL7gzajRWqGrbSN+JBN+RwpMcQuApSoPsmQPNrv6aqDv3GNmQdFKjEdLQjIUoc9FFMnUfOfqhGy/KXliLVcVuM2qvenPKHJjzgk2giZTx7cRz+jLOEnRg7dlGk7eBatlxOUWT/osMWJNdhvH6HzcGvdv0Md+KYMD3994YCurMiH6IGS+F5G+TvydHw+k5pGmYj9w2gyBMp/rb2AvFWQIrmpG6wCRYv8yln6mGZcvbwaL3srUkT03b854JesGcgE6H+Xb8jVKB+ws+KvjQS8vRxzv7Yv4fh6WSNtoW08k9wdEn2r34ZtkAGqmkcr39Sv2HqHetAyAjpt6YtInxbkZ21ImFOZxNrYX0tJk8xfy6iqQFdF35clZg7rO3zZVwaJSi/02WPL7tEiwzDKmFvY+jYnyewT0Bg+KENgLSB9oZG0RARpN1YKBuBMuaFh66QSkLUdEUMNn0q8fxSVD3hUDawJJPFZEnRN2gDLEf3Bk56g/1g5isbTuuqKhN0lj3uUbSSAXBuiPOHDeYa62tDpDjbhQs3QhWMwwa9xfps2LHOPgTkevUQRy0Ode3M0Kha7uS+8aOp7dmFFwi/1A+ZW7xmOtS/sozwhEVtkMqEB0vZqg6/MgIunupAhfhRc0jxueCLvP9OcufCey7d6zNOGhfiAl1hz+HfJFvxvUY+K5zD/+PQQT/AsPHPBxAvk4+NDiEW9wZSc95GvZTI9E8E5fTDA+pVwHjr/Cux1V+xhmfuK9d+hDKdr4Vvw4Vk8J/hPc4/OONTFastIygiM56BfOfOtzNNaU7gk8aLkxMX+6e2l/imMsb/YsMzL/rfTG5f/7+Gvuc7y4XLQdMlN3vlu+or8novosUIEcjSwr6nYuU9zON9rXFkfpJFY/xPyNS7F9ocOAtTXuitntjNrq5czF9ZJ2+uXU8+Y5ilmfQAEn9IJfdVfOcvfsF21oX6EfW1wDrpvrEP3l7f61WW1cf8DNRcYhysYbcfT+bBDWRLj30Mqp5BjWoNCe1QiCSfkUS8ykr2HbnPw2qtosyWVbUsekf122/SOHwDGYdh519qeIZc3kWu//R9QT2QqeYfCUgEaEEhU2OnNKId525hHPdRBTvnUGFGKTLGvA6QJoaxTn6KQE/m2Afr7AGO4HTztq8D+HpwZbqSbblWQQ22jhh/SYaevxQu/h0fmqvP2hoU53vHRGkdoU/vtMC/kC78yKWmTRAQU5VnBpGLgVuSVfAPGtMw6NKGOBYFnKYKRLK+2JIw9aA0KHBM6jboPoVm4Gt1hKImcGPHQ/a6+kd6wDUQS9zuYDz0YWfe+afQfhI1vtTWNpOhReqqMGAq846wO4l91ILeGxVsmeu3AWehLeSmmeQ4QEaIGsUErqBldl0CbYBYOWDpS9887qYrgPk+B+mwgR0PqHUMzorSk+D4gy32WFmR1ayLpt/Yb28N0Q/ZBLSWmCIF2RlH614NilccuRcejssQ/CtYlY/8jBOUhH2JZ3+M9L7gQqqxipSJn2rbwSBrfI8i3TGqqh2hNehsQ74H6PSn9fXurktYDUN03pXKnHe1i2AiyW8CWjhEo62NwwmHvkaaGhHNzrXFhDrKBXsHK5rOyCZl201uh23ElbdnVNnQIF4ZvPMl+FxQ9kbCA7ENmcqSHHjaRyvj/H+x9Re43NsK3t3O8mQaWqcMeX93Ad6DHzSDblKFMXqWjaRZfvzUobPxWYnmW/thgrCENDRkHdGrZGTn0oD1Pvd7oHRidrUOKpRMkE+wBVpWsMv0M3C4CWBtY6F3APaC2zGgJpRi9lzwykPXKWO4Yct+6l8ZmNRYcMHqhR1+WG9gkOkRF8yEO8oWjR3jDFNfjabhLYa8LB6rzDoS7IpsvkocPQqOMt/yZYWJUoPXgSEam1dvoOkk3RGgOAHFGtg1ZRdA3cAt4OkIOnju/UYusMJVaBOk80MiKJM7B2LrRkDlggvZENb7EdMLTMhHbyFAENb3zlGKnblTckFDDvvqqMWYMJgqmKaNA2nLLSsbwg2ab/bSh++uxH1tdaDwBKmC4TQakYV6sjMtV/y4ew+4X7H6h3PhKemD0sxadafUTQ0floZPifdi3aCmFR2lMTO4W1IdcyyydB482ePiUHhAwWnEICGmhIiNSAkHOFkYbKK2GZhvN7AMfx5bjQNQDc1sJbwP2KHk3G8DtQnth7SAM+Mjrhr3ceNiJfsmoi/BwlhPzauq0RQYuF6nGRNpQ2C9tOKDydHhAxi6bPGv9QRbL9PNo8EIP+f8/oyEDbVk8FAM57F85BqrweCDHkf6QkA+SohQBnndjmKapMyaKktnmO7Dznvw+tk9xqym/3rKmNYWLrLZB+qppdIQGnPu1IiMG0UhV9fFQlnfAFsrZGZfMKRC9aD38r/BYnSPE9mVFJj1BV4f7npgxLcaOwz+nvsTCi5rxRH3EqDduKX2PpQNodrpOm6SuGMHGvkXl7x5NXjkKcJdNVyzwnT0Hkfq7Foz9CuugB5YhUEM/xanVczyQQTmExS0HH5Qj0E9R0bD6I678/tho9yxxdcc8okMlH7bFfiF05gKE9wE2BMyVYfeOlb/gS3xeMl/G6++OyBc1LCs6GlU8eqJ9hftH1Rz0Df7b2Cf798Ao2/tL66Ur0LJiaEh6kbNwObJwKeJ4Zo21mmJt5KrxI1ZMyAPxiBo6NWTKwHEARQTJiu4uUbbb7Gxa/9vhmvQRo6ljzMs+PvvGOebtvF92rPXS7zpy7887P2UVytA2SRGrQmpUUo5DQZuUvRJdAHp7KdQyUQnQ/p1sMlU4AZ/7YF+CJoMXPKy3z0JLbJRVJ411sisr437KrD/UJQgXwXVhg97GnjeM6xy3Xe5YdoDLqbo44iyiXbx48WK6bCIv6tXD8ipjEJwBSFTyJDbozOOBKXqfIkHHHikRwiqfMpzqn8ppgGugTYFqVIGjfO0Pua/06fhcGT+KJQlt7n61LHMIC73I8lLppF60UT7XQ+vEWBuwEv7j/l60yODFkf9EyFg72O6AjWx8QCWQFmWy0MN4Yu62DZJeOSfIY6yVa+x5y9S/IOEGefRkH86MCfvRQ60tpTc20F7VFgMYx/Yp621llhfo234dY9urq7azyW43+xPSv3EB+Pr1Wwj/ztXby2us2AW2pZt27ti5MCEj6RnUhSnrtb+sEQvpibG2H/mWH3GGWt/etnm2hmX6z8VRZhyuQPp3aGiPHfSdHfqQa0uBusovS/RJKFMPdSvgSTd+WIhwy48ULCKTdtqaOCkYI0s9aZ4j2LaAjzK3anPZY0ZoENWz8QQHF7I2xAPdbK5MKBGlsBX3wCklt4jYYNIBqD4qwQJKhX0T0eBKlagk5iSuCh9S3cOyCEWrlAqCI1+F/+kDHf+AtGSmruL9oew7lJK0ziFQgKAORUxLAnIxMgibY+Ek33KkHaSINqohDTWizgLrRDAJq+qOZeV5WET0IWinW1HR1GPY0+QN0DJ+qKAmNEJ2nlvG1PeAmFZVTpIY14dhtbTgA6jCJpDRzxhxtUweGeo30EgDbQHpZoKioeIP4wnC0f6e18c0fLFhCvkb36HnWNCTuB/llMG7+kaeoQMaugizGLmonogLfntI+rvx1w60LasfaQpkRnQE89YDebxHtf4wHA170DqNEhHfoyN375QJdFLvgHbHSFIPXYKi32LzBdiPeW3iDjWGt7yi33LKc58zbW+W0x8C/KunVJBUNFqOtqarvBK3h30LS4x3mP+IO06jik1w0Dum16iDpmO7j0FZ3LpBjpFr7hYfbKX/i1ELJ9qVk2+xdWNT2D1+UIb+tyV3Xtp7gqcv/GKaegxgLdK1AbQc/UNHiLJHgxF6uJGudbBQ3hWHQZ6SH7LqpCG+/jzFlKAvMbFJFBb6Iu/mUxsT/t9BvsPOh/6OsPVhtJWt6F5/L8P5cGAN5XPjLpSNOTwQW+5GvvJN3uqmKtxT5JfjoYotE7kzhnxTxcqbiU7YM/goxtX2gkvCFT91I7bccanxgM60kSjeJgR9oKWpP8TOSx4XdH0H7G0f1RheeUAZP3K+FHXJh76uJQc4GJ0ZSy/DLtjIPuyv+kbXrHGBn/YRVWHPH4EkVUd8hO3f6iP7WGMusWqnbT93vpdMSGefYqerctrZi+WytHtjHM4WFO96XeMi7UdAXO2J9zB4jOco+05otLbmnmbjshXRDf3bt3SixfBhbL+PQwxiuUuPsARy6m9ksw3quiU/RHoM2haD+6qGf07MT+eScH6Rp0/HS8qyI3P13SG5IdNgKUktFNabyZIbX6/xbszf/wxR1pKp9Em7lN0AZqsXKOQveYhHxXgOSp5t5BG/2qeJFrGvQ0c8ZdSLM2tUHaiJlbv20zu55aZN9/lp37gcY8Z65XO3C35v3b4WmMbaUtA5ITOqH9aspc8x9R72V4jbB6lu5bSp+oob5Y1xymg9wzWk1hTklq8v9j0pn4A6KyS9777sQX/lyxPlUkZfIp23xzyFdkhxHWdq5q+0O3A4qtFZf0PnlfqkJNvQg2QFh0VvhkT1q+z+Ubbc/FaCkR+XASsvlOLqOoisvtR6RjnzAnkCyntlzblhl1WhkA2dd35XeO2yW6aDQoUoPgd8UoBd68kDjQgRjfS/CtaDbLQVSXwDg6RqgwF+OxL7s5EA1ZakY5VbbLShiqrOVJICJLPaTe/6yxxjAMVWDhNoA+gj9auMejnriNahod7AYF2AltttYWXqR9QTmYUNjMgbpCvUY5RUe/La+R4r47zWWDq+gPxYp6/sq9c486LrH4d+8W/2FF7qb4OcTq/1fzQ7czF0gPH3gkIfcO/VN259IQF6KM07tAjnxo+QzCFpdx8p909KQMvETllzdGGedrH0uthYeNFemL8LF2pT76GBxro3ZNj5kUPVesa7T6NJy3Ad6ul6S5r+eFIB5db/VHXUEy99QZaJC9kR2686uX7JoyWt8YsLNtA27zEu17xcGWeVU4x4Hf/0yInK2NHzFpCZsvWysr9CA0/5ikM31zrrQV1sQc/U29orC0BHZdPOJN/7EDwHrzPLiuDcxzyh540HpkAnGtU4wI0khtlrod2TxpIaiz1dJOoFRl9wp186HOOCzDVuxLZ7B5ns3VW6jWraj3MgTEfJu2eVSmOp8Q76sK+SgzNSpSmTDMUi6UN/MH/BkK7V/jO6wrev4UXYiXbKLq3jr1+KiUse/WMxBv4K7oEL3xk/7cALGvlW37znrcw5/ePkvISn5WOOYjEUQGS6IWEjYH99+9Kh4YuF3jkB+nVwAAAQAElEQVQzZGROhYlLpskyMVO3+WunXJrYbOl81Y8u7B0DjonjP/qb8OG2g75bbg1J70HKHanwB6CwguhDaOTFWJN3BavdtknU5LfxjiqgGUF6N4+BjUeVQ2wlKF4MnAr+GCq6Ax4shEVnm43X4EGGMp/vofx/hEGpqcTI+WRAi9ctvpK/QTkAZUO3C1pDi2zMEJyAPLqNAbvpKmcqq5WtK++GSecEHMLJK9o4yEJAa3gP6vs0VR+C/VO0EdE9mdFuyFjZuwc2wWH0kwKeZkw0aGAAxzrQOOl2XcrW1MmzIqWjT4IpwFgNDnRuKRH5oh3Z0YUKU74Hqwo8pN37+VG8t0EDrVfZPW1cBfWwkw0oR7izMeUUOEmFFcaUlnzGxQJhhgyO6YUNgM3YBYAXXQ9WLgD3/uj4ogJK8yTIY4tMYh+qSFk2AF89At+Rj/5zwHJo3wc1BIxdgPwOE77j4pKR6oeFcsd3tA2a9who7E9Z3qEK8QjkNCnuRnrTC40IlZEgefyHSKxeQGaSIZS/syDWIYwF+mPsIjmQ0TutdxQPOt5iN9J0wbV+6vHdt39BW8hDetJ2bjbqg0L6gGlioxpj0gRUHeN3rA0U6i/SCNNwoBm2gynVmw95mDjXtwgezJxftUGyuVUbCWk1vCXGZq4OQJv0BT2mOSo2jZ18sUnqkzHMGvNiUA96r7lsPwUOIsYtoRRsQA0k6RumoBazNFBseOQAdFVIbAmFBgQlaoLSdgc4RYE6AwLpSq4tBfQd/kYlaapJEOA/2OVmg6Rb+FLOE/Ngf+i1nZuz8bA75cwfbQkXUj4B7WDwThRKP4R7zx5VjmGNMUKvoGSFK13T3aiVsvEo0E9LJAQ8KUVUyJTnyt65FoYPrK4nd7jyAld9wd+GthfBmA7Ai4rRN+niexdTdwQaEipbdmbclQGhCegJE55bYyIoYUcdaeuQ88qLY8mI3pRCsQUJmQGWyVObaBtpr+hjux+hWuujYIxF4hlIST6xV4NAUEgq9oh0lRJDy3PsQUivXAJ7lUjERyNICZU1rmY8DjrSe8jq/8iRsEWWiGTgYd7Ujos9kWG0OJidudD0AOoLVtlA+zGfIagAp/Cwmug41q2FdWuJXFizWZeS8iKEKxwZA3x4CDqK/8XTpje0ojz4jWyV+cjSZNOlUdJIG5NMmZSfmcH25C37MaD5DwIjdKOin7JByzspUFI7HZN+kB90rWMnbOShmEuaeoHb2rMoDGKfqGEUyJ81li2MeUKWQSbkOaFTy85BfPAsfrv9IZOHvixu47jy4r1GXaSVb1+28fkQO3fxRf3gwvgXmCPyYgGmDSNLOcJEr5eDZncbBi/nE6mtbBNoy42IWvpwzvkFgP9XVOHa5xq48vLv38B644zyCowH1uPba/Va7+b1FZkKrA9+KVIvsaSrjOEZcw3JTIshCM8W2lgEdqfgXUhy3yO3sTdmj6k9i7Eg7mLqMfZoW8KAgHh0TsJg//v/EanSPCQABGwM0Z4gLh14T3YMBm6soCTQDz4RSPUegUbISJ17q34ysecu7JOTsLzawGIbj+qr0paBHwR6G6WIHXv7UfLHz12PnYK+e6FFP3x9ohZ5i6e97KCYMrsr+RxXXmD1ldoTmHt7rI9KLejSaABWSX9iFAQct76o28vexY16Ue0YX+ZvZ62bpyX61GkPNUKNvkk7/4F5ciNQX4nmM2kD5DcRsy44nxmkW/ldXV/wI8GYmZ6N6bczdsJLoIReTeTunB1Y4/y2jssD4/WtLtVOXADUmV/bsd6XLZnbmM/mmO6K7w3UvMeAw98uY0Un7xc81Y70u7iYDGWVTXm1kSgZsTGcnYZjDdrb085yabz4WjgH7hcalmGYoR7tsVjJeXvQ0i4FhTd5zuEepi0skwEuzWvJRgjtfXAMYD+KSi7mlzGXJvJYTVOrPF6qqJMXLDOXLMK8dSWrtABD0oKeW4ZrgTSi+qIs/CDOkG/QLdMSy+Nj+HezdphfGHPJlcOzdl3g08eFdbz0RDnHCVNKBrNhqaFTdTLKeSb+MrFGGZOtQBFtKlT+/iFfrEERfPAV9dI3lPvK+qt9lOnCOctqCAmJSyfrKsm7gMhHbvBVQqFb4GPocSlcGT/HVqx0aTxABnGuZWqYMdt43gfZqVDhrsLyI6sue8aKe+ys9/qD1r52IAP1e1Up5uMeZY2dAuIKd/lK7vz2uIjuHu0u/T75TuStyjKT92L8OH3BjgI9IBiDiYGR+UgzEHsaShYAOEOrpKRoWM/bozpvWA9g/JaJR4EbxQ9SctuAPQhI8D3r+4ZyLPAgjP5wt2ATCePC4LHLr4OONJqUXsZwRR8CfW49O4MUZyuBAkZbHZk9VTGPanvwk6fgVpOJ6QtEHVJIj9iXJcCBxrwL6Q5l29PG5q9MrhsYm8rLfwf9WAb/nW5FIDHabwIi9wj4EgZz4hfYgKaW4TBVPeROw4rgUzwOO1BKWdHVQyPtoMBqaHEqnsjKk1Js51M64wFEYMzih1AY6welT3nJBp3xQLrZOVs5mIzUf/S0fREyZhXzqB6sEGFflgxUZ5b/EWj/70KDoGHrxiI+kHWYb5nhQT6JMydUFy2oJU2MP+c7JOUbTTctOITQngqCeUyS8f6D7GMErliQKsaRIhLYFDuQZdjQlwSBNNSWQz1akCdNgxEg8uBVBwkOFKZ3X9d33RxYvXEleG7zCTVCNOwwcaAZWGqzW5bHWMAo6zH1gZYoIuivfBE/d96svKQW3k7Iei6Z5I1RQ7Syc5K8QTbkYrdnp0HvLXrfDnUz8bLELDrx/BjzbPwR0FHfF+w+9ehT1uYOO/TFdzxYKR/zUllrc/YQgQ7aBYvH7YN9yDgWptRRGm3oC8zVAxqb6tWxoD3K1ihIM2BjWlJn2/eg7rvAONIZoWqMaYrQlMPZtDzsv/gjtzUtxzgkcaJoEmNIA76aAHaQxEhtT8qOoNYDnMBQg7Sdfze5jgZbooi29Ma90Z+w9OjTBDjkguaW3RraYOd3V0nSmoLVwwjYBLsin/a4K0L2qoL8UnrafOuWfhrlH4I8PxQdWRgTiqcPSc2XI21E8odxha3ofZrCg6YkoqBC1i6IqZgHVcB4tfdtR0MqmeV0XH6G//oSXmDuHi8yCgelTH2RnJg3jXlaWDpzdg6/jcycpEId7Le3Kd9yzEVV3z0SlhswZEvSQAJSRpH8V4mG+NSlYO6mMP0dGrpKS4NqyANZUHGTS9l+jHWbt87d1b9lxJpD6zjWCfR+l+ZlsC9L9GXHtj58pENW+dxDPVAeWfPArV5b3TDWEcbJ9YAxOhNfWB+cq47brd1IZc1T7SCmwb9l9OykAxdDf1+iMcr1HpR5cVLjX+U3GWgVu7wts9KWQWb0HRrjRpc2eVe397cXJom2gSZRIM9M48nAMQ9vaYoMLkyUV9/1sDBvTc3a1PgHuFUVo7KJchSplaIylv4IVFYxD4IMWiZzLUkCxj+dC5SVQgc/2n1Is7y7LN6gXgLR3teNMcOJb+aQl4DtjwKSVHGLjImx78hU/jst0YEvswhc/DTj1cs/UZkPjJEn+CQYwZQYuf/kWesJfHwJXtg/l+UhHh8/gYd4eiTNC3X9UxbiZZpDTNBNrDXKP5U9o36dsiJj+RJzwfO9c+JKehXMkTqXbPGevuLftlHWlhmtb8A+lmF2vtBaB7w44XzzxmXkaDfmQtFtamshTuE1JBrRvKgxL54Q0o/5UX61i4J80jpBZtTLBWAjbaWsqFm1+sI4F1z5Ag5QYZtsPZYFdOzFuWUB0zyzHrsuLzFhu5akBWnznXTHrh0bi6M9PKqceuma9DlFAnVogb0ScSqYSOqI0YEUpaR5Glq0qisdm62T4vFLXuVmWwiR8KzaRorzlD5ZMigfumWBOukaLARRtbHfwbbGAJMQY2MSNWbsYUXKQ59jgpoCW7BPMHIbI/ux/Q7OQTC1NOTR7RO7dDBxFtROSTopH3wYPxKlI3FQbn2HZsc9rSTCMuv9G177380ynhlLy+Xjuly+jI9fWf+dAyvyXYGXQqNnLQNH+uW5F1VS+bWn9jW20H6NC5ggS9PKofbQ4orz1ZkQm3jhs7IvrufT+HtNzpGXF9In5s2JS8SVxleHlviPQ2ZDpRadOQhb2r9teK14lS/w12unbR5fiWtewDYBoYERLCidx4NCSkjzJA0dCQJpnoTS0/hImBFxKzEraPVvg3QFHvS7c0m4JfkbqEH5ENFg+69A9V2AM9xob1lleMA7Doy6hPcfA5q9mXwOjhSaN3LcGZUrByIHf+DKe902uaxziHGMUUdD2xB9DLLb8bEuDv2pgajUGEmeI1BMog0piyCj9LXkLp+kqbEU+j2wkionKDlr6VXQHbAq0q1lIwYJF1Kj8kgU4d1j50GMPZgthM0+LDy1WBPXzyRx3PrnEWxAdWgjX/Ic9jvT9iPgVROduMbB+AOoX+n7Sjyw82CzUufCncja+/ANFvYO0FUKtBiLhTJt7WCNXPa5VUlIXUU22GCkafd4pCs3Gm5typQ2NsF41TjexRZbXS3pnEB7dCExNkPGs+SjeCOU9oZRb5W8fgTrPgINERkuBBLFfPRHTdl+t+uZw8ctPWwuzZXytXCUMSYuzicuKl6+vsTLy9c4sVCeXk7bNzMn5tN5sy8do2M5HPZomeHGsqNlZ+9Sm6KIYByTceyCMewgk7E80CKog7DUoRMWZnNRfBL+0ts+ocvKZxCBFkFZ2Mc9KLNN0pcXINPUozaSCbloyJMOLnR1Lr3GrwnQlQsRL4v8hveC/xcYpkvhGhfmyADnAeuxw4XNreYJtl/BtTactb7BdkMoMIeMtW/xZ7OwjwHWKjdFcLLt27n+/tJqWsBzvT/oYv6SHz0CYIGyU8t8H0dSDbTLaIDOhnGwUWbnuXK5Wa34wJX+rvan3xaGv4yBwQgmiC7EV3QXF+T2AFNrSJXhJ8wh6zAwYfBAbDqnZfF9H2NN6vZABxAT9oIjtowu4Hlrv8JPFFHLaIxxy+QlIrFAwwYig0TBUqrJNvIbsFEUmE50sGKLlVgdBOpSEXdAEuoRhDLTtzpyAfPoHBb0v0JO0bMN6JPvsEALoMl32Ohpl4UM/wue8n8HyqwbekFxUxfBxt8AUq6byNh4G6MLhTvU9X6t903vij/YFpZ0SS90ojzqk/fyqlPJydwmves9aFrkZl8MhkxyJKrAvNLA90VVfnso1y03Uh6+D7SMOjBalehvLPANpuzo0j7MbPpaTaNIdfDSo2Rv5HcUxfbIQ/rIreguUgOzeDrVCY9BlPC0XNynzf8haIqJqSbB8wg1ZPSADnWwNGYNWl1bWIOcg9KOl8+O/9+BA/2+Pn8fzzHxMrWjZZcNrm2HlaxHllAtEp12VMX2cIxuYA3Ab87Mo/IfxmHEyI/9tybFa6Sz1q6JPuTd9Z8pg0JHDVlop7471Bud5b/CT91FEQ+G8M5wzRcJI9nwmgAAEABJREFUX8ii1pk7P0t0aYyYgco4YjN3dOplkT4mvwIve/6R2sLU6WsuzNMcAz0O/8w8WNtnn5cocBk323axfUbv0CFTHN52W+eUwbk59gLG5k6++HcfaTHA4LGy5w1cMRg9hsIlfSpbgXSVKTcYaSzVMrSBIlZMBSWUbQI0WB1ICgEBMioIpBPePwLER0C7SqcNaWMmaWdsUcXHQwKgnPeVMMHtDqpKaIdK/PvHTprwzGT97jsYO16ma32jzLj8lTWkQ5dtjGVmpxPk4lkBhoxmJV2QTBcYF9dfX4rH+Fw5mzEylDvPbZDotiM2llAwLy5csHheOFXs5dLKvDgOUDRuNEgHjDQsXfVppwQUNJGM34DzLRpl39kuGTwrPDuQhgR1iknJjB9pa+XlqGKOPq5xcp6yPu1zM/Hvju364yMXaXxxxZdpc82BOeblhl5p65foyxILF0ULc2bgkbLHWCzvpqGpOYfdaTdta12WzXok49BJO2ezkW8ZOYFUD/RBkTPCaxuBomg3noOCLG20jT7fqy184Jvw2EFHhK1F2+KwH+TST/SNgmXwrDDo5FsyIXvvS3Tiuc+hTTo6FShLYF0vOyZ08KLM8sxO/+9RWqDflXXYy5ATF4Xj7+q8xXrCz/axYbylhVuIhpwD5A6+pgcCvaWPaPHxQ3flF1VORp9w/AVOYah6qork/UN7WGKcdPMe1tzDOfAuPwaQPi4boHDPoPwCnB/iyhwpv2XcLVcgqu9ZkS6jEN+HVplq67mXRnWOxr6X4kWbPS7K8VAbDBsHqrgsUA+yxDAjsQU6qlZmTSRtAclkMosdQb5Qg9Fo8BEU3QVYkPMpkInI8ZTfzifhdQM071qQ+UGADTLeaEeGUplX5mOjUZfU/xCQK0MgS2GQ33GiABrD4WTYUGe/cvi4MhA34AgsS3gFY23aVgyW0T2QJTZURN3/R9rbcMeN6+i6WKBUFcedTvfeM3Pu+f//7K4ze/ZXd5J2O/4oudZ9HlBUqRyn98w9jl6BBEEQBEGKYpUdWxEk16tBV1gAhmwwFvalZQ6r36QoiEBGUL2yUZJl3pqXWLoCeXVP0OsFICOvFpiG2j2CPDIJ9B4Uhhe5jLGwYXrlbaNlwu6oxQlTYF3qIBmvoQC8FKTVkywkncKFp+37vOnAhKi+t0rm1lavo8wFrduQCq2A1Mau6OtbgwF28piBjgQU9QztIsBFAmYDu4upWXFj/Lxi77IkWXS4l9hWR0aPM1nmuq3wLozOfvOOLQ7MG2VG8YDF53q09/hhGmAyDZCoxaqS2LebE9vLXc2VE/Iv61dvHzn8eQbQ9XfcFz5ZqoMCDgisZ3uiJU6bMypGpPPEUMKjsIGg3LGboY0HVcsMD2MGWiYiIMYPNprE7ga1bsu8xCLpzJk6okEDZKFlRrVR7UxVZyZ95IF6w+ZhEqSnbFTipRif1Iv+0xLPD88cenU8c/D1yMGXfwx74UDI/+2i4yGWZ/DIJwiCwzJlhP+zzTOHOvrITwB8yBToRz0geOD4NwTu77/G3d1d3N8D6Qp5d3efKfsSX+Ddff4SA1++3BX/7stnKOn7+7jXRugj9EE83kf9HjZ2bRRbqy9PT9W3p4fHeMBG6en5mfFewJmXAcDD7MQYa/sT/vDr18/I2q+FMRdnHnJnNnRbPDE+KKhw9yEqah2mzyVLXC1bvJ3ijJ7OP1Nt2cE8ypDtc4M0Y5QrJtY2kWywB+9CGUrE66Ld2vgytVDObCjuehuxQjbBdiFMu1fPCeKi9FTPVv3WKXAjzgg4Ct5Kr+zS3yKhAySrkOir2GyZ39CEV0DYerbTMiHANbJ8ghrKx0Ux5eQoC2TyFSjh6v0kwWUHu8+r33hK2seKcdKPK/pYK0t9DEra6KAVGm7ZqfNbOP+ccwXKcofVSNrv19pEz3B/0d+aRvrNizLttGxmDZiJiwLpig/awqH4HEO5K9ftP9WnfSc2vzUn1zlNrzBpivkA2OTOoG3o/Wq5UpUNYMdIsrck1LCcztgWrqQXaCavzLB3n1ZuYGFOCOVy820L0xPxPtHHpH+JHTlneKDQX2RINwBvwuZM0kkr2HZirfkGzm/mrwcmrkej/TOyr/FSPMYbdV5pPG22ybkg4RtzcrJsSGwHoTFy9Y3PJAwzu6K3L99y4RidWYuMP/NiFX5NUIWHV25lus/XuwWJXQP6UJ5rS7WrHNU6T+5IQXf8akM3CIrqoo90MF4j4SdtTqD2Yo4bcAzl65HNJci2loRqckiXUfI1xjzTyteojw5Iv4gnLmINq0j0fqyGDVd3yas70vZ2Vw+/8oZ+XkFhyWNFb1BdKzYeEiOd2VY5hLzId15G7QHsZFbBKidpcDuC/pGJN0E7L/RNYDCmdetJUNKvpH5hbde2C8yVovJL1IHsYHlHRU+/KiIA4VgEub4SE0GDmysg49KykbbYdFKjLmwIfKA/PCxwvhaOE4cWhw5e7o8F1p7pgrQemACXalUJ1A5ahvN9Xusc2c8cRO1t5pCfVmx0DV+e6bzfyHONCX4sa2gr+8i/vhJGUq7tgmRxuHG9WC2mCYl5iurToG2Kvj5l+CtESV7hFv1HFwsG4sKoVHE3drG+uWnVNbPJSm5cDSNz+ByedhcSm1pGpbEzLVvRAxCdNF9zqXxFBla/shPvraeTuiGCeUp7uSKiIdUokpLcXYl8Itcya763TEobkELGBT+T8RPTFDNjOnAkfcwja0VHyxldF8zkC6w38wC8LJ29HftYHxS4t3tY4okPGU/sX0+sA32+dUOso/7Ud1Xfdlpk6ZugU4RlkVXhhfiqwcN1LwssaOVJIljJeubw7NEGxavI+spKxZq2/VR/Jm31NjoPbfgxytddg/p66vouf0M9oC/l6pon+9F1W+IcET4JRr0ynEL5hAbLEesmxpuHHc7BCT0TB49HcTwwrz2UvMCymiP2x0r0KApk7G+B25mNsorP7B6kGtLRxfEF1RqZFokDkvr/NwgcOXQm6UCnKJ3cshdGvEXXtiH/+qJvLEP/Wu57ErZPGSZx92re3kZDCnDHbkUqZeIassXKLRNJr49SUvsLQW1YUYRiuNzHpU0r8OV1WZdR92v0kst9X2+fHhLVNvoD5IY5siamNEnvQEX1dLRIxlhE1cVFiQDcQHEW4JF3sWR1CelAUB7UC3QUSBcLHW9RZW0rSy4jh40Tdu4f1JajMwsRqOPGHaVJDkJdUiQSzECayMcV7IsYXjbdgTY0BWhXCNsuu+CTNh/oVHdSVRgbVyDT5yqP/74qjHWCGv2yHg3Fhs6ue5VVqtX96jZs+IZeSW0ZdSWNDFiQ1C3oY1H9Q0JqfmCVs88lbzmY4B9rIXMx8yEEWLzK77RlG77g+yCpv3HAAUMdNtw/cKDBocSduIsHDiYKHEx4ACHqf0rgcOKJh46HCwN+82bxhcwXIQ4qPEBxsyKe4Fc92qn/fpS8BzHP5Due4hl9puUrX3Lw1CteePG5jgrGbl1n/daL38B58nfOqaMe0dt8Xg/Dllg4GPErntr25AOUT02s54FJx8ILpvAFZuFhAYyMNUZg1DLo2u6ByvPTAwdO2L7zT/no/hHfPeLL3+P+69e4+/p74f6e/N1X+OI+Hh/u4xlfPmDzU9GH7YCn/1HKx35456EWvlLGfj0iL62x05c8/Hs8n/jEETgGyOhL/frEC7O+OXkQRJ8ddx+Q+rM6REAwJUie6S2gv24mzhwS1beBoGdfJqk7eMVnp2B+Aw9p9aKhXBU1D4MNT4YP6zZnNDZwMw/a+UhM8uCdQdZ60KLHMWZErOOw8CJ5RheAd7mQRXcU4NYDnXrYrZ32z7/xUYc/LYl4kBE5SeeYWL/+ENnYGLDG5RxURvELfhX4lmf8QnvGtRvyk3EpaPtlh/LDKntG3vyL3kXG/UEUD9WYf321ymJu0WrfDMhCi8S+jm5jT1sPbGWJXGJ/R1K5Q7XNG9ZAsKfiAKo1xoHA6bgPS+FXOaLyNlBbOfvW9zj0jj4pJrY6ZgrYUfT6Rq1dO4yzSlcRcjTH3fgjthzXHmunOPurUsRj8Yh3BNGjJSq4gGqdD6vGB7urzUHtH2X2fW12JcVc053YV2HO8VSx62jZREOVrmrJo/dbzDUGjlljbDqMwz4uGb54+S0UKmPdmU92iTf6ZqwN2P6Y62fK/DS448ycuYay2rohR8rEwOCNUGmbbWks8axRovqLVaa/xTpGjlMBu9exqfEhrY+qXta930hnciPXDPQk8eaVzPQOi13v9X0Bm7St9/UM6wJ5llUd5KQbGHdjxvLztrYtsdQLDvFFLFu2xUWN61a7tJ31P2uqz6cn0j7/5Iml6r90ubWa3bO/E32epmQdyuiHRnyIYWFcfmxuD0anFyInv2e0Dt/TCr3m3vNVppAgsxJSl+stXh+Cdhn/zevwSF9qrymVvAH9tsdqGER/dKwaOkkI0Dd4BDPMwCPV+02+0j037koUexRDEzv3KJnmPRFtJjboOYzSaQW7MgoT6X618ofz9E0ceZ6AnI8xzdM12hTOZeEeXIp58ALVtDDnKn+I6TjFfAA8D2dQvmgZ48eY73OprEYVZYmOIfCaUozhNIRMyUm7kKEfGDJPxzgesBs6SQ/0xWcjz70JGJsTdesgCKo+1apFK3qMn1h3mO8V/84bSmq+L6HNznvXrvO6R+lrVa/zTZrn5Zl5U/p3g6HvkvaFZVdArmKtBvKqxIcBXOyBfY4gj7BpHGAdGCwBxCNt2q7QVvd23dcLe0b7cS5q2Qt1B1BVl3Zd0BgbNCPnujDwxD7ticMaqbyxv619NB9SPr0F9nDKL6xJC3sMbfYZY6O211hDZsZrZuwcy9m4mR3npF/aoJ8XxudceKl+OlZLPLNuLUAqak9MeydsPNc4nEtHtWW04v8GNb+BhzzdrGzZNjLF2d+6TZ3TiqCOcBrpRDOAab9ewwq53Yhc5Fqu8tS0yPYZbGzGbp5BvBrgAKc1Y86ljAzlhOMrr2KLeZs5xYT/OpgXzAnnxsDMwV06J6z0LfTEC43TIE6wAdskWTwN63VaJAlB7+P/FvgAfQ2gSr0JLSYJuA3ea8Dql3KkuiT1dmmS315vd+hKzrauGPvMrr09+yqNzOvBh0VP9lKvLd6XaWSwtH0fXRodpTgZAhHVBtyNVgJhRpZYYgIxmDWuTo5tsXPBEwSd5ch3C0hohRsok4VLiVnbonGSqSSLBhSbGgUN7nbBK7lXtLLUTGE7G+Zw4RYTi8MVSiZRt0ejq2/AYM/EMWkLO/tyrT9FMmEK2XkUlHzRNejtNa5xYmzQp9U/61Xi1a0qydskzVwD0zDc603shRW95NUJqg0poPBapsGhK2jOFRB4DfRLeRF4p5d1/vfuidBbCPj7Om/JpH5ax6PKK08KOiULF8hC55l23A+HmziwkB2Ox5jmKWqxC6ym78byiYfKycMBDxjWw577u7u4wtd7DjEueMpYghYAABAASURBVOCQ6OHhsQ4mPOx45sHlA9Nv3jyhxwOh0qtuHjDmHzgQuUf/FTj88NfT6oCJskHv4StX+YevdVjycP81Hjls8UBj4UHa0R9kC4c6Jw5+iscD7Jm8DzbblS5V7yEWDlBOlI9P1M9u+jeUQ4hPRgL3cEX3+epPHrS5Q/n25hjv/Noz9DBwnOIAjmA+kD4cYira04eJsSJv2ay+RkuMIXca9mqODiGRZJI0sBxMjP9U8/kYBx74BdqdpiNymM4kc0zP62bBB9zwxTM+cJye6X8dNkGfgPlnHviOX/mPtW1hbTsD8zWOz8/xhH/155PpDQ98+vRE2cBC/pkDrPs6/Hpg7BzfRw4DbUucOHQbB20vPKRf8L9tnKtdn5+nOGO/7cvrkM8cZfPiAxzHvH3Zf9Ycxdyg9QfvXlSfthpX7lfrWct8M5/wg/l9Rq/6yr+24wYX2xdt1XYa7bYiabnNFo+EeRAj79PEcKOIUeNORv2kxlXNehM1uklRRyPfMqsf2vddYHfUek+NQeElQBkXPtUWUvYLL/PyjIex9YW+6UP5FzA2JV+SuIP69InqpHu/exq+ia1PGVntB9R0kigB6r3wwn26wvlEHv8uwNgY89W0sbFg24D5F+xVtsf4Qx3IPrAmjQ21cXwBfagXEfqA7WewWlKk27na2DrN8nXD9ldgHEZH6H0fSrVwKGp7J+ZVgbl0GiBWzoVL+8OGzc+b31DWwNWVV7nrjH5/DcwyvK4FycnEanxn+3tQ+O2lOAdcDD8B8qq4mkQXdte9dJLa07XMmvagnkMtoyh+zPIxeQQsh2wXakhrAGS9zInK2j4J5fb9OGOsPqWobC7trXLbrXTQL1+q/DaVGC+tva7jhLjKIV5Vx5v1iFHXzmfWNZ9DvkQZi3U4TpyqQ5vKAOddzYMWyTqerOd+2m/f1StUK0xHct+DrNdWTuZsOXRceB1P9zGv/uuDKqSEily9vHir4ypNnZVGJtc1NltWmdLN3LFv/xNsjWOIOrpfUEqe+9WFBdjRomKkkfPFVuC33PxIOel6NsKX5jf2I1Oa7SN9pq0+LiY6T1sECxIm4qv1vlaDsE7R34V5vLh+CPL7vu/7MvSriSGgiJTxssKFFg7NYQPaMRkX08f2CnApvlyIW+/C0P4VdG3o3ZePNFVpT1lSFc8viNPrSneeSVL0XrlR85ravvPlzPP7TIwb7zVn1r5VGVVKF8o2edbFXgcOhZuPvpMeFmR3Dhq/vUqH1q593yTIdzswYGN2jcXHVsel6r9un7In9q6114G+8Iz3GXSGWnchBs678e/qiTHiMEHLhOUBzAvPtYVD/IHnWNibPrMnFk/QAntmP6jc4AeBK9xP61/rdbr0TtgCc2GaD3E4XiNzohQx+rVg/7LbL9uuqHbH/4D39SHqw1/2x/Jrz8i6pm/QEkRkJG3VPMysfVI1wI2R7Hfa4urxhctNU7BdVFvTzVWwdLRMeBn6rMAHDUWZx66Ps2ukIO++N+v9ZQrfYybqJkABo0+DjDfBHMsaY4txOUBfhu+kZ+K2KEZucQvPdPcX44XPnty37vYR5l3rtRq/0KgKtOAbKCK+KSgGNYuWtzAfZeTlCpL/gwsT0PByQS1KJ1R31CeUbDhqAyIFZwLYIC4oz0z4Vy1bfoXKcCsDLlRLtv68KsOo6hnSRb3t0+ZFMokmII0eLhGVhyCgZ69gpuQo3Cs0QL5BlGRDVEDWCyWvZQn9KqQfXHSL3pX/znwaTOjDPLsoSPGjG/yS54a2SPSJUrO3i/K6KNeGlkiLYnrrecvMDZhvmTv7uxwNcWXMlBWmKeY/AnIt0bNh2iZkyz3/krYftBYMA4DfXoHJ2eaMpL5y4Q99dhEZWMpPw28LMasQ2NchOwqojs9h6Ns1RuUJuGtZparKxu+sb+6bXcODMsSQJI0pvQ8ksnc2YqVJPUQiKeMGnxxp7gxxI8+neOg67x4OZ20vaC59x9Jxl/Mt4OCnpeaovwv+HfBy0WV4WWKxWgbGoictHZTTvrKOA+b1C6Ptx5yM/ZRhvHjS7UJ7WA8XJg4WzH+DnOl+VsyoAxeEP6kXyLTM8lRL6AqKEHGEXoEsF16h3yWBd+i/tla80Iczc26hDy88zOrvWlHuWqKMiz7Vqn7XYO4a1/opQxc7MhKXC3f0zJpo0AanZVY/Z2iBGJ+J9fk4xZE5djxAeQAfC6TxXfkR6oP5OMMr2UPJVz14E3q2BxntlH9ok4s4yp41Q7stMxptzSuOx1Xn8V0cwQRfFfqjHm5sYPx7QL4wnzzc88Dm8Tkenh85nHmsg7uHJ9LgyYM8KWV+E8qHoFjYqCxsUJ4XXqjFw0P4K2oewj0+3fPpEaDuM3XdUCi71CETB4V3v8eXL5/i7u5L4V7qr8mtqIM9Dvz89tNjHSZyYISupzow6nbVA5qHcg3sGO/qJLcaP9xEUhcF0UayrsRz8lrl1hv+qFTpYacAfRHEkzH1JiwHxpn60pifkrifOhi/ZFwGpmzw+7yYB5/Ny7TCDU0qU4YoG8gLdYo5hg7rN+clelrJ727Y5EuqqPEm/11a1egva6fxvp8HVVR+27VQAtxK5/dmU6/5vbu2WIYKSWHXQuXfurmx3uCgY8YmR1q9gifwlWGVR9DxrHjnoPK0og4tSS/1cr6w+V74RJpnt5tEDFQfhCF+KaCmrhonxwr/jzQjVetAy8RrWXIhaT3p/bzavaDU+HUjLar9vQ2U97apsUurYx0qh6uy17cMmr9m/Q9zPo9osvrb0yfS2MEm+WKT/rhWjARyur5S2MegjNBClBx3rjWhFLmrC+t7vuk4PEpnUswZfuupXjKI+62TzNtukza+xNjLBj/1MtLQAyqtHrIUXV1ZfFqmjZyZYzUfjxzKrzDPeupaPCPTElmgErvS28cfDEz3F53GgfbP8mq71vOp+qCeQht6pGpr3grWK2cSL2jDqWqjaF3XSFGCFBcJyuGYJlOEbMWeVJS9u84jdNZeykhSX/vJUN/7HpYPDH5pKp2Dw1jtGlT3tSrtB47XChq9VN5SoyUpTAgXqsoLVQUtFFxfmpLOR2ceVFMSZoFMAq+WeZmju7Rl9mBo1f4N+pzxrPGAOsYYVLYMeal2EoBs8bGQ9aO/aPb1pMcI/KoPLQXUolu1ppGniCYoI9HlaQJfIXW5cHz1CdsH1XbTJdQUqJTsQs9hHXpdA0u37dKmVy+nrZGAiWj1Y+HdZWF/VVj3k2fy34AK1Q+obRR4dnoo4j6j2qSMDtKQtqyNYe7OSFqmmHvpou+Duocb6UHlEcKlqOunLm30NH5kb+AaW/Km3e9SLq9A/kz/+jNhibdoPR/Y43josYd7pkU/EBvGw+L+k/wTe2wPSvxw8o69TP9V/zv2OOIze56Oz5++xOcvX4qv7P0jeyLwsH6Q6v5H/iN7oK+CDzwf+YDTPylQYB90v+IrZcruYdt+QGv799hh2QP7p2fwCKR+4OqHb5Z1OfdYYD1Yqg9u172bz6hn/FDgQ8EncHLfCE9fWl7PsPUZUeOPr0/EwBkfK9PxzDO2o+8hF/LMEWT7wcqZEDkxjV4YXmYgfEa1xrjfxvwNZ3r4HGgEUMvOT+Z+RwYTvVdRR4WcujsqLrFN+94EsbHxqb+Q38BzeosF9s3boRyHYz39jEVEJm0Syt2Gfm9hCaZJOusP7tavYhNXMFMl39xoAcfEhiFAH3AsnWcwHBCxkO5gEOhUDZBUOJB7IMsTvfpj629htKVcRx+6a9kX7Nhh56e9XK+v3EVr1xaOOUjGF08y8Ck2sYaAgEFxEBCF8ghFsMfFGjiSqKb17iTSF/aVzMZGdniCOmdBmQsBHq76RVcZpSnulzb1VL9TF4f09OsyuOrGC5fJsMq/QAu2QVo54ab/xCI0NkLSM4vTQJUj/0LwV33S1b5UXba5Qv6Q+S7d6Rm6zyy2LrovLODfQuXdO+Uosq8v/SU6/5Lqee4rayUw3r4s32NIDd7Iv6bXw0AsGTsyibMeQWRIcyebUfFnHpDhgodSyzeMMvhe+sfxEvpZynKHS4g4HirKiGHrNcV/jKkv40/M0e/jOU4s0Cfm817GE+rFX43g9LoWbWQW4IJcdjFu1eWWfcPK5vfA4cW7m5sQt7e3MfDhA+kPH8i/L9z4v2WA480hbjh4sN5hPvIJRMe06jqg74BMpzeUH6IOSKZjeDhyPNxAV7y7iRtxOIZ/2+eGsgNpYf4if4zZgw7s1t0MREwTfbAtoG23t9iKvR/Ex4/xE/gAPv70MeTdfvhAP27D/+Hg5ki71ltxhBbmKY6gPm2Q2h5gQYrCfnWHXy8AEcVN7pWnnrbWy3/15RDdF1D79+4YB6h9mygvuZyjPr2kT2kHQUNfQ7d9TanoDFJJaW93RlY96jys43gDvbl9R1/F+05r7Dg0YmyOjF+h0oc4HuAfDzG9Bj6fcgr94dfARfWx0X4C6MbjBUqjiGDCnjvPFZ9FPmwXD5R8GWf9Gt/iOrnRIH9mc7UI4t608CFe84Y5cF7XnIph06xn590hK7tZ/NEvY7yn1ruTi2TxnX7WZQ5WfXRUu7a9Q5Ups4LqDAF9rTFqpIV5YboRGllwLPRVHRIaBwIfGg8tkwFL6gMmYQ7wHEvKWsIBpmGFCPJNA8Rm+yn00Qb9JuhD8UxvYByqnpR6xccR6MMah4tUv3TVgJxRfqEN+RX4IjVQKExJEW40x723QeK/dRlTHgLUyzM+04em9Zs4Tgdi9BCmpyMv28hY7pydp6n4RYlVD7VFy6wxSWhGhnSY2eOB3rIeVpxhtLHgc16DX1MWb57T7Fyssj5LlWOLU+SPb1T6Y4FeWi5TVnSWNl8gD//j8/wXCGJLaUH3JQXrVYKb/bZT+oLuh9T+FJ+EPhggS68vdoWObChZ4fglvGorKSWRr8H6UHIbvxHeYo7k01/XwToEamgCaB8O7+sJRnbbrvXTLJd6Vuz6HqSzfDVfYuRIvBA/NUeNnZxr7XWdcy2jSjXtmNNkb9u1jMyZlwX9xNLQZTJDuyfsr0Peyb4I+oBe29aGePWjJ1HXdVuGQnkMgs3KKX8za3e02Jeb/cLYhIMZ3LlQUnsNklQsXbA2OvSNYmnJVeL7N+v9kVzZ0KgPMIuEHMjVJW9gLSjjNK92wia6T3COY33GL0ut+evaxZrt+uxcXVjLBlz3fM68BXWsrV2Tte3O3NtVE7FscTzKn8pW3zIqhhvyoNI4P1+hdLboskQnxbHJkO8XOkrw+7csZ7Zel0pbey2j0oPSQMukQfkQZIM8l6TQW0GmJ7jTKfyMwxlaRpi1sL65Bq0Y79z1jvi4rEa6V8U7JGAh111m0xR/e+2FRhopk1Y+qwdUuviUrENRmoddxMPiPET2zLx0r/BCWlyNvzKULzwXN3jQxb7jeUXtRUjv6bN7Etqo/QZ63X/4/uwBiQctdUjDh1x3X36Puy+/Fb5Av3z6HJ/bqtVUAAAQAElEQVTAL7/8EsKye3/dH9l7cOchj/Tr17j//WvcScXvv4d/JuAr6de4o6zw22/x5TP6xa+/xj/AL7/8Sjsdn2jz10+/xK+fPhU+8QGctnz6hTrYpH13tK3tD9jx8PgYT7zf6a8XqL4r/+Nj+1of9HE45eHRHYdZv6LP9AMfBA7fPT88xfi2/jiQUqajH4BV2r+BeXfHgdiX+IIuPxj88uUz6c/4Tn7HPYdZvyF375+fIL1R0td8/IdtHsY9MHb1Ta06rHmKJ/JlH+8/dcilvaTtj/ZWGTLLeEdirF+IEXEiTnyn3mKFsgXfFHiHKgqPGdQIz8sFgwmWwIW/oz8UeLDwQJiYxAmCxfpSqy94TB/ifaQrzJmPBD6BRwIG6bWSc2FgZdEm7dJG+rCRCmZ9FiIoDRcKdkIhTL9GIDv0fZ+uLWtOgTyLswvkwN7kka4ydw9X6K3ot57ybk40zQxtarK/Ae2WHy+liYyA9MvGe2rzn7VeY4hcKB3jYkCoV1cvsp8yKWOZZFMCeygj+foatiBurZ2itcSC8gdFpJ14jrWTUJjvoFw52vchVoHJC39/sV8uXy2sIMUyAvgMFh+MUA+GxsHNSwX5Ei/ICvln/KRM6aWNxXoD1C8+Ab8UTmHeSfJU+Sfyy7conXaqe8UeG149HpNhTTZbnXKP/oN8T2z3qjdyZka6KM7H3oqt11R/gW80qkNQX3KxiVAznrQb35wHyDsme5zhLd+BZY5RydPGuL6xYxT8AdVXM5vU48xLzxWmOpzwgELUBnbebWZJ++JUm2jTdnRrp2eGz22DxYHxaIXuhWTuXcMX2nmaY2Z92a9pbtjTNS23BkqPvD2s78Z4YqPtC9vAAfvqUIQDh8NxCtMTaXEkb//qRU8estarvlVzSVsdMzbM08zL4THq0IPDpO0Ai8OsDz/2Q5/bD7f98IeDkaOHL8gdBw7Hqj9BRWprIbd2koDh0mUX2PdikoB2mV5He+3D8cgYcth0vKEN6E0duHAoAz14IEP5TFttIKdtDGicYUF39Xm9EfquCuZGbOkX9Y5+21cPvD58+ImDr4/x8eOH+PgBWvhQvF5uWnBA9pN0j+6v29sP5bfS/Z7DM3D7Hp74gIxUnmlkP4gPP9DGD3H74T0HT+JdHDhwOvASP03HSMZrevXCNBXvGNMYAzp4Yi66SRkPeOnD8+PlW0x+2sWD2Y2ZcF20jnAdFcNXEcFazBq5bnDc5Dx7KMV6un3igy51FH8cPDnfay1kvWPj8GyaDYVyHU/xzKbyiTXxRPmTNqPHA9wN6HhhM/qCBa4PtVbQv+3Z70AqA6/KoS5rfrpqH2qttl3W5lEXEWKDe4WHN5AC3iVCycC7ysMal/IjXdTgGth5TrlXaMrDS3Qnc5Ak4Wpb3SyLO+BxmVZOKuguXaXjXEnlgjFRulpUfLjmzFP09SzDOVWoWJmjx8xMbB2j+DtZ69QLfU5lV642xPih3WGDG/x64SE2yr86f8hBa12Hdo9QkbQ8ZTsPxu7aN9XT3LkU0V/SP0JvIVa7G3SP5Gl1AVJvqrK/iS8D6SHQ84G+wblYz8yoTFFCwL4VxosQsZuMtTWLtjVFQ1mYQ5+7Fh2OxxqTTm9Idzj3hfN/ZgwbY9PXvYyi5NMxp6x01ngyfnNG5bNTWy7bGEAppnExuxi3Pi6m6Q7l7hE678RZ19K/CcDcrg9OmKe+MDh33dssyBsHbB+iu432aIxmAwO4MibW6ek4xUBmi/6TkSQEhKsBL5ypQmzbNo6mByjTPiVFH3vqjPLvUqWBDWrDAKyry3IZg5p+jVG20rIBXyh2xrMCYhaCbZXa36zYkcMLPYvPynXckJcH+eaywRX6orD6xfFwjD0E6ljqWwXLy1Lf5qu5S4z2shNl34KF5tv2be8bQzrDolqb8X25QQZFSSCIifgcyN2alYzBBTN9xxvWMX4bcdzIC3lQYyxJo7ou27KvAkcXz5siqe5qK8O1Lid0lR3kE93MFfkF85ZZh/mUK6bKt5isO1Mnp8DIAtqCjUcgAg0gB9B4Ag9GndszaefqPCV7wl7e8jKwypp7/Y4pL7y9Rqw/8KsuurgQRTf3KnVdFjhI3wifi4W9oxC+6KA+ivRTjVX5oEXqw/INz4/MiDdQOmbq46Oqe0TWNJinKURCJ3wwFZ3iME0xHQ6dwi8d0sIUJZ/oVA6/b3UrvZZbtsdaZhvWVyddrB7rg4W9xsLBh/SZtDB9BfYd5uu9ZvhPJSvwQPmgrXnnirpP6Ku9jN8c57DIgykPjRY+xHNOun96Il17MsrvwQMHWAMeaN1zeCXqAGs7LPudg59+aOaB1Be/HV6HQhwCQb9yADS+4eSBkN9g8nDpKwc+gy994BDredv/PUQd9rCee0BX0B58o83iifwTe8f+jfdnDr8A5fZjYV8lzrwjl69qPVnXGZ4VC3r1hVSUz/piju90HAPbMpk/GfM8XaElfAa1ZRJra1UWN0eR8dDfO7C4suiouxag4CEGNgHTK5B0/bi0eTzEfKRt2koD3EDPOUwnQTit6Pk5ppKBHsA269X6BrSJRbDspX2Smv8NurWjFEEucyVIul8NsgJ35CtQyIMaD9DYCxXP0HogYMOZgdrnkVIcqeuWe5t4kLqjNyW4l6RMv3Z9POLIc+0lehXv2uhihLGZTNZ5ikng7+7HY0hTfyPDQK+BYWWw1h9FQR7u1aXNA71fq+UwuUq2qjXuV7AInuQ1qqJ6un+qWFEMkVT+9Y063Q/4BG90/1C/mPBW2n13gnS40dpAfKOma66G6lbd7qle5L3n+918CVWCm2zRI/1StCqXYBFWYh/idcmshNFTiXUsVATou+OTaCNX95SHqHG2VJxRV1r9IL1S+6dMj8Pe755HpuS1BkX/l1cSR4fDMQ5+U+QKbKQ5tDhcATllX4MX7YrR7LGaPtAavZau/Q38ehnOU3j67QGfeOKF84kXWtMvCNFDxpq7/eRTuIXyfd/NF8bJui/JyKhD/pnFtbsFG8rxUBiVDO7YlAWYaz6kZgeww+HtMYmvyZ+wp+wzzWL9QpvaLJ54KX/CjsLDUzzxaUCll4f6pEDbfGlXVizUFRf9o+FBu51lFslv7JNXfaBvUtbiaV13p+kQU+XXtYLxmccafOxjVOM1j3SGm64BN1Qs9lEoA+LVTzOsQbIxm2KmLXEkLibamqQrjrQrv4OYgn/wUAw6U9ZxrEMxZa1b8Xg88DInJqgwvYL6JcOh1u3NbdxyKHTzjgMjYvVImW3Npb/b1nKiK9q6grjcPzuDPjoWC/H0fHqKZ8Zxj/pEh/j0UyDHscB4nxnDgVoYYvdD8Di2p9rcPIdj/0Sd8amQVD0nysXC5mnb7OwPitz4CDYQT1I3CP4eP/T56YGDeezFNvVtnyyWXcwf1pLLOkIMMy9cTxbiWOphj20L8wv26YdnYvsJG7SH0MI9a4zlHMnz+4JLfoI/MZ4TewHTXcZ6q0+YM7hkzWAbGVjMc1n9uWFqt7qyYkSB4anxa8R3yylytWOCBu3aVstERg1SEBnyi5NB2pu5PeAhRynlnZ/oMd9zb9/TNu0rMTYZ7+J4jDzij8IxtvnVpqj1cNYe2uNSKzlaXjMydtAvuyzJhn0ZdpB7pTPRIOZpa8uXpgHbr3aVeYWg5XJsQweoNK1cX3nF7iPEoF0LXeVohnzDvgZN6ieU1vQXha4rcpK0JphHqGQqVJlEW98RHOXKV5XS01hzMmb8L1pOpFccoXsQLzMVe/0M9W1gPOYpcSl10JWr7kH9EEJgUn/556XwYiNzCUOd386RvokkcpGpQwLKnEfC9cF55UvD09Nj/w8CmF/1ib/Ko//Q3YjN1hbunW1/JraOwvjCXlrhemscdnMKvWUbdmApOarQjDxI5aVCTQVlXwMBy2qP2BNwdldi8hjASpPHj0okAzzQ85SRQIxuNlLrtba51H7bPgAczY56FaAeOse4FGWNyT3W8oCKksGuovD2FLNQiOoyZKUQ+dM8Rz9IPF7T+RgT89ryb5FR84x4KpozqtoVyOzazEpvNtn2Do5XZbWbuGyZxChASQNVuWhJ1Q0RaAPrlUjBTKFdUnTpm8AvSiEiKYw2GYrKj1tqg6CO8glVx8a3rEApbTQqCkgEebhY2kjuQallglIE6z5uKX/Ata1lZJtC386ZVO4XXKqQtxx+rqjSZmmlvrlRo+qNdQDnRjTEVhjmZxzhs/GF5+XJ5zJ5eUjV1dDQMlmHppinHVyLxETZ4JNP8s7niTH4HtyzHKlznA61F/Kb6vU3H9kH3bDPKdy+54MuPhD78IEPvcDHj/Hh44984PZD3N4KypQRfjAG7wP0Fkg/fPyhy1tnh59J//zzj/Hzz3+On//85/jzv/87+Lf485//FD//9FP89OOP8SP4QfyAjgH0fkTnR+v/+FPJ/vlP1LHezz/Hz8AybfyALTfYZT/8MPJAvwbkidv39A/dH4H2vv9gf27j/e0t/aNMP7x7F7fgBtk3Ydm7Q9xAD9DD4RATKN9C5wP+naaYD/Ch0zyFz0z3vhUT5CfGbD+uDbnMDMGNq6dneGKCFpCbgHWtMzOWppWR+q1jdUw5x1SxMMV0nOIwY8vxsNEj6WkF8jY2V6PcKla3Fbw/lePqhwjmOcTGimntRo8gruAliNfHAOIIca9rS3ZlZgu1IJ/CB5ioCYGOF5UXeCyQHzqyEt4atw55QrsLTBxp8aonXa7PQKyjYa6teyhar8GF2mZhLSoCf61VKW/F39/2bY005aVLX9m+Dx/Twvxajm7F6DEM/bRC/wq4OLxXUBBwXViUd5PWejzgwno7dN0I6pdaVFtM0IkH3UywzNMxZoKrzVOIWUrgtdSbwrrqp28J1HOFUa4MoG1toGtXdiqltpySIF1BGwQiQzeBLHALQQ7SSDdGFyRJ5GGytk4go2G3tmfO6GwUiVSQdL5CsftNPdHLnTRJ/Y5GnRX0MWP90ck43nhfoAsxPHAmr5SyvS/otW62TZdtTLQpuoxmNG51RfovSVMnQAp1FNBOGfcIb7a3wravYDmyVV8djHHSN9uXdrTo5dUqaWj2tjsfX2JrzhkTtIN1glixPNSLTmpFR9QPKshX8nLTb5dcT73iNbgXZLS2QyltgRsisWWAKlwNHmVJ0rgHqi5/rKffboY9HZdeDnqcg8AApWrJ408pKgjdcyw8nGucWeOsL0qH6xN1+pW9v9kiQAO5AkZk2dUlmcAkyrreqnqAbV7Q10Q399U+L/BLvYwvHBw88unANRZe1i3XNl+shemyE/uH3m0SYsH1pYHimjtyltiH3qc5+ksDlDhoyfxznWhIAfOuI8fDMY6UTwPGCWk3Kc77QGEW9NAFtqm91ffnU0g9PHjBBy+MjdTyM/Pu7CEEtJ4boxwZdehnN1cvyOxxYk3q449uZLuuM64BjLH5pfiMAbLqStYWH5Z9M8EDdR7I2B7qLYMhCFeBzAAAEABJREFUD+OzEP44ztKImbXuhsOjm9ub8EDJX08cMO83kiy/rYOmm7hhQyKO0A03h0gf5LSfbSKd4ebCdU+k/sUI52km9oia9xktM4rXOm3Bz+ANio1Z6V5WMj2yYVz6Qkb3bj5biDHjbQMHO5WW4n/HsGAenIjlE4dNC4dBjq2fduv3jvW54QQUNQbwSJcFNTbVPDeepZVn7JA7KyMlJs7rWHadlFce+ZKhB9TjTq4/FZmCZjuSYQSVGbQy3mBwhX5ZaeJzS96CPhzo5eaqds9+7844NMbZZ/B8nOKCA7Ek4NXzeo6sMYYmBqG+Npmtp8vMN+3Tp5fGrdpz1svoOtYYI64m2qo57bw+zMztI3bsMZPXBtFiKpvQg2LumIHe3sDuXiPGGHTax4oxqoHeib1KorI4djHItMw1vhtZ2p+PMc1TvWBrdwf841z8nLPo4Yjc2rdMykEEukD4ox0F4od4Kft4ntQBTNElTsSVMSyexuEp8b19C+9ZmSfkWG+YC2c+bOjrj3GnchpifIZN0prH2LVR7N4O/rC9ZOgzNesqewxgeC2xP6eYof2lY4ouP9G1LPn1wVPzt9ZO5u8L/XuxT/SHZBdBerWQ1FuX+hJvAZIpyClJslKDynsT+wYUfksIPlfpC3ylCC3SH1JrgaTKLBdVlNWPii7WBDrMmkGDXGsBUqppRW0g6cTAXH7Ulx2JwBV2stahWGWQtqEr7vfErnlCFy+G8+EQ8+EVppFHRrkNx5iYfx1z5K5dGirlGWubtJErRllQVkJ1o/Pr1E8EWmagcIdgLimInGSFMWHErtmN2NZMrBYSu9FXsYcNqEcO/dwv19r4yuhzwTn/wl6r0xqbtVyiJTX3MMJ4FSMPaxO3P0n7yTzu+9wW9k2elIzqiIFOLpZl9HS/b3KI2Tbk1fWt3F6g6jS0lC1J06/QMqby1RRtSubqhIy+m/D9moevTKoD6/p6jJ4x/1nftnJkjdWWWfVbvk3DH8rUOera/rZHq7X9GDeHd+FhyQb2LX67/MYPvojRI7G4wTp8qOveZeCWD8oK7F3c19zefmA/w0ELhy0fPryPH6HiA/TDh48cNA1w8MMhjvL9QIZDmffUAx9EyX/gMOpjfORg6ifqDj22c+PeirbLDm3FthkcVxRfGe1SFzpvb9/HOz7gu/Hg5+Ym/JDP/dg7ZN7Bexvvow6YKL85votj4RCTByqMywGM9HQ8xvCv6/lIT6zp9fyhzkFQx/XacfbZZVo6USbmw2FbL47wbL8O726O9Zw7YLs4Ho7RcYgj+8Ub+IWt37fhHrOw+iobAdZy6sFDmtA1VGqiONH6pw+EtQ8ZiAVnpl09zPikYQH1KYW1LF+R5gdWHm9VVO8TvTZpT+ewfoFPRccnjPXJJZ861ibfB2dt7Fg8oEOHqlUrdXHXVmE61kA32E0rc14XQmWuQOGZftdigkJ/b1Sc0REsJvpjKyNxqUtXsOfsFka6hzz0ei3whYudeZE4p6MnkvbNW7YBW7gqa91qp/S+ROXRe/EFvqGshOvWNLu6rt5klGPtfxWvN/XTpar5QsIh9gBOnNgQyDvVpoARpz1EqmaidKAY2412qx2oba5I6B5BvtuDnPLkL+WBNy6oDPrxFEzvaY0CbFTlEKkYRihS+5DI0luczpO/AX6VN8pmkCzM6NrKe5oCLtLRfxyH7vdT8NQK43jhBTTwYsvsNkBzj2lCx1RlM4t4yy6XWE6Se+vKE5uwe4Ip9jpQgAwCSFeMk6vxo11tGjGxME7akuip+rTtA6LaZaGRzuhP+L0N+95QL0xn+aHKJjbNIFdMVWeivKP0q2sHe5DYOMAs4UV+iYXNsH4quk/jO/luoq/Ay+LLCmMw7FeqLXY/zeZYjXYsk2ugErW4ijv5F1Av98R1zWGCXf8pLqovaz9zzhiLcOeTt0+JAQoD17zSg97SUzc9byF2aq9J+coIQqY27NhQ62pDH+COZL8jtuuP7VKkTGEK7XoTVY48lEALQQ6ro8AAk+htoLGu6xzFcOWlt16r22IfKPv2ogA/Vl9cgvYCKClT5JFOYbrispU51SL8Ym83xgudrsEMHtcLNgAcs8U5a5JjuUDPbO4XfC11PKjgVXUW6uxh+YBCPe1YAdo0X/zSu5RFbm6PxyMvvXPMU6eTccIzMyc8jP1Zkt5X6IsC/qHM8XrHw7gwHsZsMm7BO/Lv2ISYvkHmBl5tVth47emRTc10mPFbi4kXbG0ozMeY5gn7xCFmNgHFx9aZ+SosL2B3UeTnDdThYGm+whTaXAdczoXs/aTxsM9S49/n9ok5evLllzn9xKFOgQMev069vQj7UqwMc/2Z53mBeo8845/8Q44Pj/HAQaZfaX5A1nRhn354qD/c7e/t1x+EtM699R7rWw/P6PMg1G8WPZ2e178p1ukTexTLntH3zD6jgL5nUH8MHOpXs/3d/N++fKk/eunv9X/69Gt8+SI+F8+ywt2XUPYOWn8XwK96C+r6NwbuvtyF/N/8fX/g3xZ43P2BcP9ouf/LoL92py0LPrkCh59+w6/39SH0yRO2n8ALPnwhPl+IbUKW6AqHY6V9nLjDMxaLvd2oQnj3mBzPiwtVrJeZuq7NzKNotMdsUWSHa2km31bGbCZLZTi9fefyt1hXTqTeKoP9xtVb9Z4sd8nLFGBOzsR5M/aPU8zCdBLTPO+dGzPl80TcF3qdluoInNktwYrxZGV5s/9iId1xYszOrj3QGjviqv5m3cNTLAPFW8Jxdt1f/FUfnYBmWqqLZmPSnpyj24XN2vsmjiWT9COtiIZas6DO1Yk5fDgeYzoe43CYY6q1gDz6p6rTR+5M/CzMVe19xtYxBxb6Yjz4rO0jVu5Au1cjpsinSNItSie655zx/RzuE+yLNOGJqHZbaK8gEQOZJHkeBDK2QDbQvEHevwSGcl3E1oxxV8w1X+k3by7UFCBnnQJjdOJgbI/iVyS/nUJDd24lvK16TQr09zlrHH0PS1zmdpfRhjO2dKBEXQOvsoM9fNjz2IFcWV1JUkxk7sRyb+O1Xed6nr6wVnT0GdG1vXnvA8lgMoJcJBBrIZtEXbh0perEVbQhQ74x3AHfuYG9uNrMhrLJA9Q90CG/ZFHWcmIdEKsHiKs0vigbMqqO4jW5K/IVXbN/QLoeBEwMkO2X+lrkOge+oXNGPV+xN2uek4dOPJOLX5T5hBwdQiXlOQDfNGXZpvDQIEn3Qx3y6gTmBbUYZ0ZwtdFxFyjlysBKmoCqk3qlizk9sX9wLmuToBh5r/QWISlmJchmAWUhnOupPmR6Wrm2jSdCIV/dx8OBg4ub6AdNpDlUcS1zTVNXR0Tyr7rB+tW/4W8s0RuYhALxuqa7hevddi9Qh7Cwx15NCrM2AJLmstazGT/M0zHEESpm1tQjezHTrq8HZKYd0nTOIc/+/RGU6TiWfKXXupVG14F2XdM3HI5x1IZ3B3x2jZwmPERfm91I/Duh9xqH4yHKt0f4PC/SyY/namBMv4YvXwO9LEqWOxeN0SQJLhu8AMbuaqQHMI4Bg8GcJOHFSLgAuKGsT67dsAEfmvKF8leoEceUqk9J5RlMkg2bWmYNZJLGE3CR5Y4493HlSBS1TA1CRtUlIf/EovkCpOa1SUonvHAhwbfKFsM0NpUc/UMAA6xhm2jGvnSBAiGYijGAGBcavEyhm6A/D6z64NIU9y6iMGjAS9rovYhI2uNGQQJM4T6qLejrWPrLOpvM2iCwIVjWTc4ZGUG18uvQ9Vqv5bQGoR3atDyTwDQ4oTOQhwBX9zSSMUCHcJV96jBvmTp7j6g2Lm0yTqD14MRubTxjM4+2kkp8mvg3Y8bkV6DVxMYWgRQ3rt5Wz8tPZGAHlUmZa5WFwZWwk43QFKEG7QB0AAfjXS7TZ+0C2nji0FPqXLJvBWonNqqjV6Hv8ExDLhe6q39wqn/EV9XfCXb7GxLrRVl52Rvx6/PVZNmliDqhkG4z6e2irnLVxspUs1iz9nokqX9J9hT9KBtPqAHEU42N43MiL4UX3zzUe9li+UBX2O92En8xdD0/7vBGUtNHWl+bt99nOurLa5XpDxKJoqTuDC2w8E7kE5ozsduyxpnAR9pu2i8o9UufOnEsRCbusiWSMKpcOUHeT7CE9qC166XdUvzWjbJcMUEn5pE4TFMcJhZxwZzyYT9NGZYVkphEngYiTFf0kgyQtAws6+SSl4cEUpdLW91oYX6cGE9ffvZ4Ygzr0J6XihNxfsEZeWpbEZC6KCXlMEJojlQ3pKx0U1MPf3jJOMQaZajQqbyf4H/nPejfIFmi1kZsq3mh0l1jaK9uoW6lcMjkhgg3PuZXATQgw93Yqb9/Q+Om+8gij114DXHu+N26HZQ16g6gg+CPBR+Js7GuncAi0byBpPeQ68t+ANs+o6OPw4sqSy5pKrmlm8EZDaRnYmKGdj4Cr/XCqjJkJjFlTMR6j5+uw3I6F/SG2vBM0eeIRp5MS27rhX2mcFHZVTbWfKBgYyJhn80zFxR0HtYzn37pm8W5TvycwVLgZZqYWlY8yePQ6LnAgdDTQ/gC6wdHJw6YjLuqxwHKMzoHLH9Cx5OHVBxOPRQ4WPHwaYW/n/+VA5wv4tOn8I9gXgOefzyS8n7I8yWkyt/5RzPF3e8cGP22opf7dwA8XKpDIA6afNn24Mn/hePp+SFO2OQBQfmBg2H3PE9Pj1F1OFTy7wM83N3HAwdI1numz8MffS19wZUjKvGxVw1NY/iaucJZv7MyMSz9V47Iy9vg4QTj4pgUkLWsxuXpxCFGH4snfF/An6crsGbj85J3HGtuMi+HTtrjNWSzRd3fQwmtt6yYWzOQii3iyPlw4sX4RExox7BJesKOF/j6svpCGLJwlJ+sb93e9hIn9lRXOuhfHYxwePO8BwclxprjJ+ow0UNLDuX8Ow11kGksMaaO7Vt48m9QeHAJ1PHAWI42nmhL258en7Zf6a089pyIkUL5+1RjYftPtG87T8RzHXLqc2TO9H+pdYYx0e+gXID/Llc6lRnlC2dL4XNKiR/urA8pqtB46pDXMnkkZsmZn0eeFcI8pJdVokWodwfzVcQtAQJ1VbLa29/aPvN2ujq5mwuVf1t0cBXxmVEgroyPgv4bWPkBLYf1SobUNValpWtNF0FenQvzYszdbyjjvLBu1fxhDC03Npaae475CsZWnWcMqXawSd2mYZU9vYxGEWToMZu087AylEJLb7XJvJYSf7YnXIv26O9kvd6ZusK2bNf588Jce2EeFSgvI1hoKokN/cKGnuDumrXqc91Z1736X1FN4yd1X0Acy7cPym9Ah3x8sNBYn8cLe46Fz2apw/gt7jOdFyvOyC/yaMM+aOvZRIWNXwXAPAPQ0Ddpumi/EeIkcg1dhUSx1ht59VX/7bOgaL2cFznmwDzHNKuLfZwU5VuZaqrOvn6TA6QtECedgAuWKVSH4DEdTM5IhFomSUqh7q0K9ItsIIMplHgAABAASURBVGAKklF8Kjc4LZM67H05kFAHGWRpJ0XdSPQrka/yZgpQV+FE10DEjHByGEWkMlZkwrLad3hgDW6OHAIJDj3k1/4bXQnU18GIMVYL8XausWT0oMZkqeXm+k6o0JatXIBlqMgO2L0O9UkzXNxLgt5Mkeyhak89OzbAgxPgAYqYSB/BfDhE7beQH7RNiTv+GHMmh0xTQflRd9DjdAj1Hw9THGlD3Bz8xtEhbP9wPEIv8CCNnhH39Ad/jH1x+Ulf4Rf7W/lKB49j4l3my/ogNX1mYvRFiAWHxWak5Q9QEyfhx5ZhwyJ3g206egTWINNXaKxoJBrpjFw3rb0+ebRqA09qRtmL4Hckgx+S3OtSfweqcqCFvJYJQzHoSrpm7tg4UZ4DfpIKL4UbYPgzNs2ty2IOuhoko8EzJU3kOlovT0rkhXTlUSsGPzGE8gAjGcjCfftSaCsxA7isfwXbABZt4hXJzJCi+nAFg14yJZzUqtwf3FqVdXHu2F5tw1V7rXGka1jqRuaN66oINSUik0W7TIIW7/WtGsF2hHwQkHotURO8T3aCnrhV7syiH354X230Ki0zWiaTbQc80BI+NFY0KfVa+JPcknrBSEEtg+PVcw1O4/BHzKRd3CilfvkGilU9lOmjto25tGjrOimpQV3v0SmyCzjTb7mogSRYPVBlL10v3F5OglgLgbXkygRv2qCw0+gFnXX4wAN7IX12fqsPWvaZhm+ZqHLLBlgn1CG070zeTfhZfcrQL94uaA6r0GP7BcfyFexRB3cvbE8QZX/rvqAjqikdqCw6eFKwv9IMOpK5nIxtf6CxyE4rWMzzNZDrfmP8qF9m2hbpy4XmFt2mRtoU9VK6CpWdzLlL1UaFjMwpqk3WFakHoE0e+UjLiZ2ipt+C5YJ2c6a1RrWG7hX6iz5HUtRvJCxDZOiF04u5wyPLhQx3pOoe6imsWcmlM+YA3oHXx57IotNn41iMdMWQcitWn1CN+vuL9jVnzzKNfVxBJ7la9Sjlr+gvdGc2eR0vxJ4bAfkEnheSzA/u21UKvHUkWpNGOmwKTuVNX+CMO6/9kbKTRiX94l4Xfs/CzDowdNCGukqg37Rtv6E23X2InTiGu00R3mTwo52ozTR9c375grv4UsAm1he/Xp8NbtnW26BL+Asb2grNWItKOenqA3RcWbY3qvb4SuIriYHiS1dBrMI2MrTHHQe1mJhj9bVjNkFuTo7TIQ58MjVwnI5xUxsXNi03Hf0bTbdRX7G+hd7chN+K8u+AVRn5G2Q38EnbzRUO4aeEB3gFNovT8Vi2ZE6R09THAdsm+jaw709WB7jRqT4GxvESrhWH0fa7d3ED3q0wXbh9Hzc73JIuvH8ft0CZA32eDtiBLQ1oU+bWKg2vo8GCbPsLa6Zj7HhLxeJaylj74lVpZM6stSVDTNT4W79ktP8tsH+rl0de8Px2FLJPHlY8P8b44+MeXAzU4QQHGHWY4IECssqLkrceBxfmxUJ5Ab3aU/DFrDafS9+Isi74UnaGOgfOxLZgSWALic32YYfi46GSgV5fFx+ihinyUoeq59N1/xbtsb/48AWfYQgO7y8d6q21gji2zJfXM75dyk/YTD37Zn83P+gL4EGLeOJl2b/VVeCwx4OcjscoX95/7RRfPb/C48N9fYtNeQ/07tf/SrnTu/AQ8t5vjHHwNw4Ai8orfEUGWG/9Q6J3HDr6bbNx0HjHYaF/WNT/Ief+/pED0ofwpf6MP5zE6bxgfhxqrt7EgTm3Ad5EmS8hxm7LjDYDKUjBoIyReCHNQHAxlgyK/nVvgMNpigkWSgLrOT+/g6B8w1YnSFGXe2QzY2tAHkS+pADP5kifWbdonBQX7F53pv5Ai0RfAdlcEdCqpx5Q8brGZvEpVzdFKP7ja+iUlt4hbuXvYchAS6ScS2a98HD5OULvwiwhaF1kvIjrkdVmor6y3hgeSU0xx8j1pOaK80WwrtQ8da4KKjieBWraPmS9MnR/lTl/iC3nUQf2DTs0Yq0xCGp7P+hf+RiGe1Jt6vPxHH77t8pW/1e+5Jb1wPZc1D6UDcpxqOMz8uxzUnvWdcj1VL3SF/pV6xHrQum0HnaUU7AVF1a/KhztYBtWm7jA8hKEhSeQ3N+pg86xzpx5H9FGuERQ9PcJ5sE8Zb2PZLJ3mFqPyZLQfwNnthxYpZ30/1x+RXkZ/IIfgx/LkYdNCnlYpLlznaOeazwjx4HBNB2jcKRd9sL17g1VLq2BEjTzbrXg44U23GdQwJWx+9dIr1jNRoJLJZBvr3PpWhibge4bjKVN5atdxkFqXzush4A+oEw5OPSz7lgUkQyI/ZiOPHfdj+xQfPrnYU4Jq2AHetFzjZTIKerDQNPUy8xwTcyxZqy08yhDZmtjn05sKaAXHbmDtvguUO2wvlp/KydfYyG1zk6n8rY7EzMtk1i6ILELRviDtwgILlxrqJgnfPC/pQB+zS+SNVwW8kQmi+uVJkV17mY6DOKSM0tJ0KCNTiN4MYihsKRgVlTm1U3+pW5Gwuh/wGhowCyuq2prPml38Bsj2jLp9wVDQ5eBbyK5gUQ+qK+OxIlJ3XSQpj5YycMv7Y80lBZotK6yzXRGoiMAqUj5yg59lbYCspVuXSbJUyfEOmNgIQEf815flu15vS1kKUh0iGmlpRO+49PB5CDRF2THlBG/VlaKSicWpH1YYXAW9MlYLPCHgSeoGGcW0sVFFFRcMDGLEhs0a66DjPyS5QGz+EmW1EWAh44b3Co3v6IWTie7dVnEK1BNs/jVJ3ukX4CL+lX/qm1uvWWC3XTvu/Iv2Godof22ixAL3XnFsi14yvig2FB1XQzRiR3U2Hkze/ztOGdtwEZIcZHAy3iOMcLNle46un2KlizqrYCYpE9BUuqrctL7q/QSAzX+o2CrPBhdjTpUb7+lUf1AhsbNy9cfLrqWCX2Pc0gi4WUd5YGyFMRlES+BYgdyYz2hhbr2ZmlynwJw62qhX3SMNKsGN1RqfdlRDthKejuI4FWupL5lUJWAdD4atzMvtzPzGzi/jeFpLTNfckFdrrW50sqjs2hoLGVRhpGA1gLdSAvqWq/AjQtLW9VNOpnUz317PqSwRTt6+4lqbEQmVpQ86U4tF8rQZvq3DQANOQzVEOmgrQvkNm+6r6giJW+iON5a5KjHmDn2ygwoQWeK1O3ciiS1REAxnoscdpGAg076HAOlv6pd37QDcHUbR6NQLnhErDZRS5mEFvBdsmbPhWTuTZhBSQOrTNBm0n5ik4gYZY1UIwu1HDkytHXxp22L4iONyu3SDsu6n8bcXekmlT21tl25lpFrfq9SfX2ejHuvyvJHgv5zdy7V3DT9Fmgg7QsIkLQTolEg1jrqGLgaUw1SVKosdbF27X4rbsofYExMdv8zr3xGsMF083WcD3FkfMTEJmw6HqM2ngeo4MDGA58bysYhz/HIYYt8ZD3sOXK44yGP6e3FlPJL+hhH64PjgfZ4Ts2CeGiZ0baN9YQbRELpAWW9U1rPkEPK/zjbZ47zsf52wfvb7YDKwx4PeDywur39wCHPbdxycPXBvyEgPn6MSv/0MT4KeLcfPsTom321/9PxGEXxzbZ24Nlqn4Aynpb1RWrhOXiGR2BHATvrQrgiAurzzGfTwnP4aXmuX4GrgwsOHOoQAlqHCY/3ccdhgQcCHhJsWL/F5LeXvnz6FJ9W+I2nkZZa5recHjls8NDCbyAV5RDEg5AnnuWn9Zl+xpaCtmOjMcbMKNOl2quNBW2m3v6QRT2jL/ViymGM+4MFf4hz+QdN6uegacjcc2hV/aNP9udz0U/1K3j2d/wanml9cvfVg5avHKTcg7uSuy8e+fWAxgMT2xSOjaiOrDeiqWIqiSk371MSZ8RgyyT+pnqxMyYTXgE+Faq2Y3fGbwt7Cvs30PvzzGHNCsbQsfQQqXy+fkNjkbJ30p8LB1PiGaov6+BqrffgmIF7YqAOqziwe6beGX86PGUMN/swsNkIv65W97r1HWRFoEPL8xctjMWLgFOUtLFLSdXZ38pnxPxo6xuKcJcJpMjUXc4+vc8PvrTjul1lky4BdG33MRZ7SnnX0Iq431AX3al+rkteSam1W0hqr2OffiUZiV6Q32CO3J7zI91igjfNvqDDg2Yj3Y4xzUfkW2RZ2W/a1qHFrGsQrrWQdnuKer1Wo3bLXLk7IgskZckaKp1yimlds4pS5jo5+Y5EXwJdrp3lL/fqOMx5WjFAeqd9S9JET6+m2c5Mex1T5JxR74JQ02Lk53kK59XA9hLd0Ko+gnTrO/nMZAmlDGoaczF5zbeMWotHO22i3ZVHGRUD4aAq9PXV4IuMkkO+3NEuctpRfmFuuH7oE8xjgIYMdVHeEtoNiyJV7DqHNBfVvYr7vZttdcWXlC/+pRDDhm9bJuZekEl8UZ4F7OByJ3Lm0GoBZbfjyjOy2m7cB0heX4lPSsHGfh0C+qCvc0sUZR2X57tQtUUgXyhrzdp29yNq7R6oOkN5o13GsMflMY7sM47uIYoeY5rEHMaR442WchVqSGKvV6JjAF1ZaeqUX+ZokVd+M09l+ksKmd42c3S6oNpTFzFb8Ut82X5K5dPGqGd76quBdszJ2EdIX3/oa+UxWv+MtXZQ34sdM+Wdp8L2B1X/HtGIjJZR9lgJWyLpyDUQsIDOK7MhTTXkUUJ5y1ydE1CRCAjId69L+WiT2RfJAjex2ZuOTEYdB5zkOmqTw562QvXG5nCE1AfjqTYobIzqwUiwsdmoBx+biL6htmZ/xWuJzWRbJn3KqEUvp0gWJcvSNBNlKv8go/cigmrcCdIaHE9JT+GGYfEE2q9ygr4YvjCIJUrgMboEuTbURGOWVvBD5Tm4HYhWNNSIV2Va6nrIeVX73LjMXoNqo7qahHpLAfZudAghrx57V4rI2PeBOTMG7HgPxl1f7JN9GDAPbPPsQsKmQ9+cPaUv9MMU9WwPEAayJjr2FR/bep+5W7by1SO6bylzkbAM+Xj1U3ooq8VstcN6/v4oo4K11KdcXskQHwv6lrKR8YSe+XSwYFog35t6IV6iogF3hZlW7eNMLse3o5gUtw1hLWRKFTf9VOOPRV163BXapU1WHA5dic5XQAYOw5Skvr0sK656TDC2Sgqz1TealdYC0ZgLM7UQ4EKEcS87pUH7Hdy5ulygO+wjSNLJJmY6znFY4XzuaMy3FpiA3sBmiG1DouoGZehsCUdAvrmo4CUog3D3WlNVrcEAxOTiGINaD4xL0gtjsPgCIy30+TzGRV/ArmmDIo26Rre8ipQ10VuncTsHEpmORl2gEFBugGxd13l0FNdZTILCM8ZAsIcopk+uIcYPpf2qQpLSCyE1dPT2SzO2WbCKmtxwxVsPf4JxCcZUJOnXoJtVP0m8hSpcb6V/vUnoSnWj1gHDy34W0wpYS7spiMcJZK3Nl1bCvliOONJk50hs1OainQnHHBkuy6ptbjSHT6nsRV4y0MvW9cI8PF8BAAAQAElEQVRYGaCAa3Vsl07sSFoOgY3TNBH7x5h4rmU902iYq6RfUbtttSrzRrn66EzUQx0d9WCfLGivRWly5aWVu1ndn9juOkoD1TWMNr4rlmD4KWzFLulec1WAPwMkXosBZOo5y4tsr49SKynHszILLZJ/kUmJgIxLOXQldGLTlKvMqqWM9ll+ZQ9tmldTUjfQ7a8JJv7NkCvHFEBfy2Q/IiboxPMLMA7zdIgj9DAd4x0bxQP7DQ9qjhwm5TyHvj2OwyXK58ORTeUhJupYNpW9M/o6jtORshXoujlwoLX+gUV1DszThNwctquOybb0k/roT4IoBGviXLIlpwx+WrsYjCIxyp3x81Pt8j+xWM9E17MVHiwsvPSLU+2DOFiAPoNH8fgYj+ArePz6Nb4O/P57fAW/F+BT7q/MecCwAb1+E82Dkmf3O7SpLYIViaeDK5ID1gdcG7XvmX3ZBg4y/FWrAfVYptyJ/VodBhFfviic65nMnsEXBmLY9dr4e3p+qG/b3GP7F+z97fPn+Aw+iU+fwwMsD4WEB1n+qt6d35jhkKjnv3AA9HsH9dXz8PUx7Kd+q3mDn+1FMgYbGDPH5ob4OBIfh5tj+Ec5jaMCh4RFb9ZvuEEPxNQEjIPMKbIrZXpk5Ew+4Qj4xr7z8Uz/peb1IRKESBIfSfxNMR2IS3CYSLMeJPWJjDgTD47z/ePX6tsXfz2RQ75fP/0S//yVA79//jM+/QI+/crhn7Tjy6d/Rv3NK2Q/46PfPt9FwW8k+Q2kO38VEXBQ5mFgH3/2Sex1F2JAnKWM81K8J2xh3Dzswo/nlRLAzHHiA96WjsGqHpR/6E711X5vgMmF32KVwX/UlVH8Sq9lpsVWWb7yAGH9dQFjUD6cI52bDZnxjJkb6pPK8HIHLCD37b1kaBhKxa3c9B69GA0kcgN2GB8rJvgTdomEJnwMUTm4vnxU7vecvbSF+zjrXNqwJL1tuJRhT1sxQ1l/jPUk/mfivtF+Hf4Tc5jG8DFexNvi2DI3nTMsAN2MbUHfmtGMXcYkbTT6PAt8TxuxHjAlbRfg5QB7yByAV7ZBE2O2LQpp8z4vE70z/dDutqbldX0titLORQ82kE/6m6l9zVvBrLyBYL2+yFWprJIlmqH4pnxgrLMyEu/c+UzVPOCB9gIPwe5HBvAsWO8Qkh3Vh5ahH6byy7CPZ0TZSJnlGyJqvM1rEoNxYk6eWKevcWJu+kcpscg2MUdTXGewmrZhMJ4kotSY+ENQCwVVv6jCQ3encqbZtQpIQSb22w98afkVWu+L/SkciREw8UGTemoc1/qjnibTWrmv+1a7Rumqjw6VPuilZJ9qgdqV0Z9l6trAuK2F3yVJn2L0KaP0JUq5qNPI0zk82zIrzR0hivYXQ3CdtS+AMa044Z221lziZeHZqA7jeCCx4QqrPVltIi11ppaytTF4GIQtVLbxnl+FU45l0mRjRZpO5ApzljRv/xIqE10w0TGzqBwPExuuYwebqxk0Fp0LqMOFOG6wbje894Gh54XumU+PlqeH+l3p2mCceBD56QeOcjMRBHyNYa+KKlpvGf76V6vFwrS8iT6SxglZmAMSST1inEnL7GYQ1Onv8Z9Oz3wat4DHQm0iFKQxh61AviYJi+Z5Bzc1ZxfRgdVWF1T1F9a62o8JfY2Ji9e1jSwMHGRG0DsYsM/rARUPbBaEZcVZ+/FZz68Pa+x6GaDNHvhECo3ad9Um8dGhT+aYsiOhA9Mmgy8DmxpmcCUKNswZTuZ/hS4/2kjGAX07ncFPl+llIz36Xr5nHBC7ujAFXfRhXVynRv0CNaEEQHRQrYHXl2asPKJhHRPjECb+4o7+unNTOCtvuzBwqnetg67ypEqP2SphDEw77qMLaEEPdxRxxxPqrprclBa7pFkBS3lIhONDItERAi02XG0Wv8WkX2rhaHAoRQfmEPs9XUxuWbqUaaVKdR0Zzuuxaag089x8S+fXFFHtJvT1NfRB3yjGlHKH9n4L7EOdMkO9aedZP+RjPjDHepo5MeaAlA6W3KC0MvRXx9Fb/a0+f9/6ssBGBXX2l6xaB2jje1Qb+ppA61dyxpfofMwrs86sawVWxnOhLNg3e0ljABcCdY/qD+OcrxDkC/p/AC2VZIBzB9jo447K6hOGYSGMy5U1GORRkOhOfEjjXBn1UG4Z9YkJ60LmHIlM0Ebwk+Q6Wsgb8lKKt4vme1qfVQpfQclin55x2mFZCTJrLaidgwzAhfh60ZY2VA6jKeOq3NWNoii5VZ5+aXYBfsvE5LYiqWoeQpn3t6BU6SxdjbpzIcjLz1eVru0apZ3rnR7XiBAatZQYNBUvrPU1Xvihy3TFWFgeD+6B/UUp0oMLsbZwIC5QCrchlYhQC9msuZ3Vu0YpBdwpj+z/lAnnf7K8AkrV04dBa2UMWO+STjXggyQ+XK9REMUrEWXJqR9MYu4bzsN8rIM4D31ueCm/Wf/49u3t++LP9YLFM2YCyla9QyQvKLahelwE0QPGEEmuJmh2tq3jsf9aG4dBB9Jimml3PsTxCHhhP+4xXXj+ytzNu5s4vjvEDQdJR+TmwxSJXkEz37n4MCJapHaDQx1KcPjAQcT7Dx/i9sOH+p9Tfv755/j555/iz3/+U/wsfvopfgY/gp9++jF+/HGHH36IH378Id6/fx/j19uO795F2TStNrW8sicZBce5ZeIuMRV1zZ+wa+Aw4Q8OTepbXfhpEvCmwhw5ZfTnQ9dfMbmGhHN9qtiaQvnj8RA32KWd73/A5vfYDDV/8+592avN3fZ3cSifHmI+dKgr7Q9tGiu2nZl0I6s3MX5G+3Atb0k5sP5MfXGcDiEqjV3aVoA/TUfsncN9Ts7UnaewL9mg6Kn0aAuKBasNWT60TWUmYt4XH/Ucp6n6Nx/oC23M5JXTXwv7SA+BPOT7/evv4YHeb7/9Fr/99jk+CQ7IPnEA9OWXzzHwibToB2efOAzym1RfOES667i/j6+g/qC5h28cJD5xGLj9/SH22Kbrb6axF5a6PngodOa5ql2uOSzC9HBcckFNrAXmSEf1u+GI1D8rZiRa4hPGoSV0lMNPeMpO0spzc1Ep3QE30DmQpFcw9nNhivmAT6cpJucQY3Y4zjGRn2lLtIk6fwTsaYUkhrPapGoU4q2fNbAsqnrDPhiVz7JTBYmSJo/2k3S6BrYI4yJpiawZUhDLlRMUTHOLaaYvBfpHDE6ztEMdl+cu2qiPBXWt7uOlmnWPuPKg1wNYCyf065/S1dAFolEyQPL1latu28S0XbHP4o56LtEw0cAI9g/r6XrvGzVGWu8pA6vKAt2J0g7663xh7Un7W2WJXFM8SpZUwofJlbAEzLpa3cfNtnq6t17VTNJh072s37Nr407eLkF86NIlwh8/0iufdbJhQNij2ADM8SyGyYWm6k/aSsVCS9IAY7kaoCvVUnIHSb7qtJpu7nGfeSd+Zq52LGHeQwPfL3v7NG7b2jpA63W1un//hrx7iivQv9GPQfXzxFhMNadm7J6ZI3P1C8PJXxpSVpQ8dY6HI2srkL6T3lR+pqxZGet6O+zlPYDmwKu/057wgTCGkjbAzAqh/6jz9uVYXDD0/BHt79GXOj1+e7tlF+8aZ0EA1FrI/kl6qr0XDmyMWcswTjOhwG6ZfttGuAm8GnWh5/L5axt6vmx3Da72kVxpUgcHycDYOgzoFexAMDTo/ebqZQQxSmoxgNrJF2gBpcpseKXXjl9Ae1V+in5CuUBXuNjwKcgL9AIClYsmrqxLAr4MxXGTk51BrkVJyqKUhYwhVrLe0HVGmRNBsMoxH+AwJpWnTLFgNPQ3GiJpgwvaYLeohYw23bTMFEgzJ8oyslf+7p3m1xZI0eY2idYacKtcimHjqtLOq+TaToukg5hQ+exF/Y6w/akgNBCZ7PZ18AgCdF/GwvHco5ejBG32qkAfe38z2tQxQ2cMEIkVE+mMRgp3UNcrG+mW4fikCzQMqZNZjEk/6IyMfHW3TPo4A3Rm1E8Wr2eydLUqt5AiyRUSe2QgtS2o8zRFxxyj3YnDjwHty1KWVr0Al3CRv9yZBpXvHAeVFqnbslN6T3kD+6tLXzjUY5HoDw3SzJEKBANkJ9q2NAka5tqGaoxfMaoyMiu1FwX8Ffij0pfG1xTxYBXa7HPZedFh7BAwF9XI9Fci6mDrUmBNYdFx7vpJ5rkWO+qjk4vqfQ0hgR759NM+b7qCcVyhjautIcVgrvgfgzGo+dqyq2noF/T4v6MLsWpT6thI7UuBW/d/70el8Tc9292pgVzVta9vAZFxlSgZaQQJfWMG5RI56teHNFKkqAUg9dsrwN6uoSPpVeqbFWRxDGI6BeJVMhRIqxDZlllzyHJRcYKNjGy3BWa3j8R65arD9khGMp6pjdKac8zBdI4nZWCtN0jSZir7GuiovtMprkrqZ1xFfBGX+LrsIyY7hWdMIrnJM3SjnT2lyZ4lwUX3cQyJLDTKGrbKTqggrT2FPjNoBjkvZRsJaZb/WiYVSMOta82rv9ZS8/qVPtgnsfUB3lXahui0fUJpaALacXVGj/0oyr2acqzOp5dYBPO2XtjWDwgW6Fkflb4+kolCX0QnDjZEOg5oX5XZOv4+199pqv0AdWFU8Tc3jKxH0SgoWTLwuyLSlZAC+Fwk7BEEW0I00i2x4ho4F16LxEZupCnHl5l9E5iVntGQKEjFi8KOoI50gIK6NLEHt57rY2sfAhUt0TEBKW00mNXGGtc5E9vzFNNxjyP5Ffj0wMHRdCQ/iylmnk0tM0oP+sqI/Q07ZVuu7BH54/EQN+vfNKpfU+MQSPqnj3/iMIiDn585BPrTz/Hzx5/jT+An8BF88NfaBm4/xAdwy0HZO3DgoOZQdk2RbcKCXAHxItsAlkbSd5/9E9T0DC3bOKw4ivrVv3dxLBsP4eGX/Hk60N9D1KFMliY1425Hnbw8fHg4TnGk7u37D/Hxw8f4089/jv/493/f8G/kP9K/jz/9HB0f4+PPytHnwafeh48f+q/xffiBgzLAYaAHg/Y15yP9SNr2Yq1wno1YxJyFfamo52y3kpjh0glBvRVu6mdiYp6mmKbj5VtgvLwkmHKmEqCee6IjPjjevC/ff3Dcbj/E7e1tHDkcnA/qmNEDGI93HGS+p8zxec8YfUD244cfGdef4ucff4qfVni494OHYxyKveNwcZqmmHKq/qU+fQ1sx9t2vHrWyLdK9ZtzwHXCP7D+uP4ant8a8m8RPZP321zPj/fhr9fV/5bnH1D3wOlL/7bRp09/j0+//D1+AdJP/yQPfvnnP6N/E+lT3N99id9A1YdW3m8igYfHu3hCv98CWxY+7K0XPigf/D6Kh/vwby71byo9xLN5+E9Q6wyclmfeN8TCerWwrREMrh0cf0yScX4hX2AtfLl6J2ENqDLriZGX9gOt1WMQXkKR7U6ljRFLUj5Z5XUdmcu197dpwTCE070lcjVmUC8L4XFFwm+ZMQ9MKWhCCAAAEABJREFUWbwZOk9TzMbcQM4xrelkjUqU7xH188Ly/cIHyIIXbJ4JC7AomSPTseuo+qVjrvYsH8CCkSya2FaJuuELL3yzgJpPvqP4nOZ5dHnW7TxX8jysnZNANeqcyn5aS/spHWiICMi4qi10Fj0zCh2jeF3ZydIOz14S+KHu3DCA+7hQQRKeoi3Ddb6DNHkK0c8dW4mM0lP9pCJX5bGkZNCyUlI8WPqz/YQF1ES44hBqfffZ0nqPQ7b+ttHqO8vUSauGDcTogHD1FPeyDapEo6Au2l0tiOJljWfmG3TUa1Tcg+z3L9uzlP5AiC7uWIpvKrG72fdd9pIcKmx/S+v8VQRfDJ/guGI6upX4b97Kr/iZRYEQpPZO59A9aB2mld+Ro451bXeUw8Wj3IeOTfZU1nTfOm8avr6gCv/glva/yrPutvsNOJjf7LBd8yuyCmSWYQuB6OCXrrplTahWRhVjvTkwF/TgPDthGcR+GkZn1SvULX2FBSMKLwubzxX11eBTLE8dZz9lZLFxwentGTQd3ZSECJ6h2OoCME3HKBygh744ucjZFzqCIMHG6GAhY4suF3UXeRZ2T+Q81OqL/CjDJwwqDVXdlhlzssAAN1sT7RwON3HgYewD+d3tTdyA2kSwuCbyr9HtYPi2sincKLzG1JAp2DT97Ff4k6TV0zLZuCbJgUa6UUGqJEBmmqcoHFfq4s1magJuRFzA9dPEQyGRLxBgmVPpb5kownf4Qt+d9RnpviBRhJsY6u5T+F2GuzFh+Nf8PNdYP3Ea3X/H/YEHNQ9oHs71395C66vFxMHz+j9v+L9lVNnDQ5j2of5I2tPsih9Ot6Vn42mNFeOn8vC2Qy/iT7mFODWe/FUwx7vsrxg4V1TQQzrjlb3fkfhTNGhH9JUxKFJwrYIDeu7VXb7o7AbRlUm80oC5FZD9ZZUB/Qe8smQsqES/mS3gZPzNioVNPX0mLzqviyeGCztQtqz96TxlHDfpS18TGNhaKxhXGFyUo55GNEmiMHySJctaUv4+18bBtcFDoPI1OopS80xa2zrQWbxStbthVTcS/5fFZb2p/wmM6wOxfWBOVpy/ppQpk9CkvQ1B+zuUm8unEUvZj9301f/F4sRa1uOOfq9xdiYmB4y7Bb46gvHPasuFfw/ao/2JebdHtwc5N1najkzxwogAXoUWWbqlXVcO2T2lHqV1pweMHfe1PwwDece+o+cv5aQY6PM213eDBb/nKO1pOqv8QC/tRSONEX0oN4blo8a3tMSSu4B893pVjin0C90m6FSRiuO1+UYFrrKn5gSF61j3NqjB1dOXu1VWDRtziEnP+nUr6YlkLJpJqETQ2jDO7Lo8ZFlSjLJ59Yc6d9g6RoNcXbzuWNc6uGNm3auErgWDSFV0sp77qb2f4tc6SUzXhvKFg1wOhy7rR8Y8ialoEqdpH1a11VfW0zNYRNlIt1bbo34UJkKqzLZXlIyyHSVqZ1ZIOo8Ul2k1dQ+1KEdBonEDWYwh1XXS5NrftU0YRDlu0B5l5Uvh0gbFyFO30o6Q/AF843xGyGeJn4xfAf65yrs8zlbxigZtzNVYkdCEl2V1uZRbtix+y4y2+R3fZ0fCn6f+jDYdLcN/uBJd2j3atnU6Adf1FhK9oej61Y3ORJ9Qp5iOUxzRL2boZe1s1OtAA+oS0J53+40BeJJcb1ObCo17Nqq0tX5G2Sy/2BnVZ3oR2rJSFNU42AvTouTmKQ5H0fdg9b/JsBc7Ho6xYToiQzmHJkf2ajd8iux+7ehBFAci8sQNZUcPqA5TTPgjy0G0ZBcEydAeqXlBmh7AztAeEnC4w8R8pOWjLyfmy8BhTWc020EwC3NMvFBr3w2HUbcfbutvUnkId8D2abZ+r3uDnTccFN1wEHZDfz0kuuUA6MOHnzjU+hg/c9Dl4Z744GGXh1wcANk/vwk1OZY5RW83i/q8qTxWVye4XT5k6jKwGAJGlvWh/ieyu69x99vv4TeM7n7/PR4evsYTuL//nUOcz/Hly2cOev4Z/+Cw5x9/+2v8TfzXX+K//uv/xH/95/+J/xR/+X/jP/9C/q+Asn/87T/j77/8Lf7xj7/FL//4r8I/iv4t/gn/119/iS93n9B/V3/L6eGh0zos4rDp85df4ht8+iU+wf9iXWGaA6m7L7+iR3yBgvsv8QjuOWgaeKz0l7i7+7Wj6iBbNnzq9Tik2sqRs+4jB07PT/fsgZ7i7D4geOFz0QV9DpKH5xrxQvkLB1mnP8LzU5zYOz8hs9Re+Zl3pcd4egL195/u2U/fMwb3jAF4fogn6pyRP6G/6z4xj1wTeMdibVrgfw/nM3bXHvpymFXxUbHaiJmKhu02+uQzgAW14sQVgWjZZEYCFT1pIpkvxByk87y71LqGsJZgMGpgcCB0Fth92dez10Rm1C1at3BZKa3dZpUK9Az/U6//xyX6Qz7NrHNaSaEIZpCk3DcEyuUN0EnK+kVR+WRmbs01r+eIbGEXldAP+kY/7UGrgUmIqAFCg6Ufqh+rTvUbDRQYL1XfvTbzcCmefljYkwJ47ke7TvQleHXJ0q6ORqkc2vcCMOqyPFgHs/rR6MsOU5DP72Jyn4ofJtD1qFLl3Zf2uzhl6Ojba/rCIe0JLBc8L7hlQH3a0e2yzZyncK2s9bjZQkf5sXzV68h9q19R/c3ql0GkngH1DsgrHUQZVUxWnaSzln0PypYMclWJ2y5JDs/gE0zt4eU4A8KPqXAGiNAFUiS+vYbuovgi2xRly2yfatAiaDDPbPpoCg2qAjTiC4yOilqYxkAp3x1MPeSvrzPGDg5aerJB/gBlkI5DzMu8zg7ryCD4S5cmkO82rRnyL5QP28niFDh7p+g98lVWsqaAPKDN6i8gK0UJ1wsLNosjC2ctjCw2CzgXzgQeQN+wpGV0s3FMmybSUz8gqqCnsDpkpwCTKACi8S0S3iusOuBGdxX6uOhF73oluKGsZdI2UJA03O2yykS7Tg5xZEPUFylsnUB2tKT+N4iyS7X6qPxWi5H+Lg624BN8iPPwDDzSJUdceHCA0yiST1Rx0OYBjn9c8p4HZP2Rwq88tPjkqNIr9Q8YFii7v7vnIXvHwxfUw7jL+3B74lMcf2//iUXBg6XC83Nsf7vA8gH4Vc5D9LnwwAPzgU+IQD1QGXceiNrenYfnNn9M5YckL/AKIqlbepIURcg0sPKRwBV2v3xEFtlknLoux2LyhZ6xSUGsUIomdTRkqZEATgKvkUOhSUAwc//DCxHtqNWE9JBVdWJ0YbMDbvG6VLXbuINphhamqHTO9LVhJyjbqWNyGEqjPogWH0jMn6Xixg3ImXhAdr1okRqJLtGgItErVqGN2IH/Pwj8noWZ/nmIm8k4RPZ/8HJD6zbYJ8dlRUi1w+aJdJMOLjPBtbmGhCWUNPOhEvQT6hwQL6SF9WyVhmOPS/uJnQGkHdqcU8a2Sd98H5FlVyOh3YlKQF9aZtdBvfYaa1n4Q3+wmDGhJ85ZUN2DL3U+fAv65vgiQIq7K6IVULgReWt+43XpchZFr68qRS8KL/ZU3HTb5BdGxRwJNSKD9+V0dsMX5t5Gym64DerzJ/FJgXGHRftYgy3nPWjcPIVclvO8wF+1wWftqGdG2Uuckx/8/vyAh+zQrXde0P3Cc/iFdfHsHKFcHaZPHKBUuRXKJi1eISm+/b7Gyq6+K1bg5kF/X3OYt27OZiiYmNNuauZ5CmG6eC0j5zmmuRFjyBJDxiAZrsRxSXyN1qQMMletMzUO9JD+4CUMpKBfCMKptDdRLGSg+HdNmKENCE3ZGclVGUXjsgxrEGugV6uyrPurm20K4kX7SHa93S7tZ1ioY8EeSJG1rEN54biucMwZR8evw3LR66J0u7JsW60m3ZI0dBNYE8am876Py1RrwLSOhc/xpN4ElDOtA2hxjU9SZfPoK2Oy6pWMOtZzbNUnTOdMW8RJzsYA6Zx2e5spJm2wXaCuDtpjDJ0jA8VXppF6o39w16sX1r1llG0z1LpI9GfJwkvvErVPXV9OL88XXhQYmBfnU1FWtTV9sQX78AfqotQ2YoXEBPwAbpoT/kRcT5HsjdL+D+RE/ymHPw3MyFlHe3F8YrxQfzhnR97yFujOFVP08TzE8TDFkT2ZtHyfEzINFYkdRchD1d+6DgtGO67NPluNWyE/uU1H2jge4uYGvLvhg8nbeM8h0e0Hv/n0MW7Ht73qgIh88T+EB0/9QMkDqJt4xwFTgUMo/97RAVoHaBw+Hd+9i3eCA6l3wAOmo+3SvjYkZpMs+80TMjFxE+aTWGFmEKuMKfu05fmR/fdzLOzVFvLPe1gGnsGJQ4/l1GXPrJ2Lv3aG7BNllvvrb8+Pj2G66OPXePgqfocCDqgewDN4BM/sK+vAxj0peH6+py4g7QGTh0DKebD1eP9bfOXA5ysHRQXTHDzd3f1WB15Syx/Q+eA3ldhbal+PQfpJTNpnOs1FPLLOL/DEmZhWdmF/+jYeiP/HOOGfE+8ofpvJD0XrW07YWt+Mos36X+vKR/gSnWf8o+4z7XTQ7vaBFTK2h0y1vVHmWsk7Yc7rGLaYD0fCLwGD61Vr6Im+IO9ez/aYf7RwOdggX31ex9tqffyD9axFsv/cYqJFsKVRhHBGC/ummvvaK0r/sn5rC9so78K0QDvGwws+FRgls4qz7mbPsM+xnLAZe8nIpNS1cYAsV26VyNDUufr6QpUB+NWnYTPGk9ek8/oc8AMV7XcP6GNRnVP1tzEXWmTOUetOS3yR5KG1prAOSK2wOSS2n2JlBFfxXuj7ibng+9DD1wcO/x6xk8M77FYm0cNV+l2aMLPqeSt+27UHU3vL9rUfoz+d2n+EUFx1MSYL2FO8RqFXoynTwrz+lQrTwvQeGKwDMbDPGfI6Dt/3gLLtjlGrZRKPHbPrNbZMRbOLoM/+iM7QzkYyt3otSeNNCD5qCDRobuj6WqhfpIJooIPeSy7IJG1njS97JmTyLQw5ZUEpWG/GWE8Sp+WDiPID6T2/p6/vtiUn0dlBbOEHbRdJPPncqWerShUmbggUnEyieDqLNLPC4kJLuibK8KCzsqkjGXiVRQq5iwPzlSNQFWVIu5aRz6g4FEPzRsusNWdaZ3XgLAOVDdjCifdCeuAsj3wtgC4ggA5zEXwG1aqP1YYuuzA8xwOLp/BTDg8Nnlkgn/1mCov5Mwvv4uk67TyRdtKdePhcw4Veh9CGwbuH7D229k00bgMk16v3FdtY2Bb7s+IJesKOAraY1z5tfXigH/XJwGPcPzzUYYeHL3XwwsPi4RXk71Hl9w/hQYyHM34rR188+YBY/bEMn1zRJx5Sz3wy8cypLZRFyW9W6Sf7UWNuLDju9s80lPBizElw5UgZiwS+9RgwrnOHfJiOreNfY40vyjeONeMq/xsgc6aetnRoH+AAyfFbeCCcBTpcUAkIrGGwqEOCizT2yLdcXZjSbbIICS+TVrF9berfgHExtiQI7ywE/aT7Vvi8w8AAABAASURBVPkGSFDaFClkTYxVDDVG1pqrcoS3bE8gtNpqXnukoiXaBJVaZmSy+EOndNFqiKzYLSRJmYuIMD2zkRNJPRHIaojjGNyqdeL17CZCn+Ko7lssZ3xqvtkn6rlgJvrV17ClobsoujFGd/+PcEb/2RfxFaXj1a16qH6xlmF25PgH337tEdqK0MZrU8wtowkW1yZIy6s4p7zTVYYymyKK15ghxcAYRwt+WpgrZ3DCbzVn4HV6kaMio2r+haSUjQzxeqavxtpS6TNzb+mbJHS9vAZtqveMJu3BuqC7Dt8fQhllrYObilxuOOaSqdS51r1K/jfGj/7Qhxo7+4CNFS/EDR2t+pZV3Bhcq9phh3aJYmNoWZOt+kW2xLIKL7eE6/go1GUa/b9IlX9sv0A9QldD5GMeSQ0hR+a8B/HuN2gGqh+K6m9iE010adR74ZM7+05+3dwujFffaDm2VRETG9ZaUyR2Sr8FJV1uJOwYnIS2eYo2EbOFjCPU+fx9XGRn64Pyl26y6bUNidkaGxL0hJ52u9209Tggr48ox3FcOpN+V4yQTlBlQV9JXJSS4SLPRWFP06V/nUaUhhDlBQaLTBerFFWKG+1203qaey/23pFooOtlV1FkvrlQM7ryDV3b7jGCFcSAsewY+2xwvr8w71/wjx4pcRpwzCARDQtoOAVrTM5TbBu5ho2iBPstkYuy2Xqd9/quTAF96qq/A9KQZ82qdDaqJH1GP2k3j4WcYp4yPETvMN3luNtq2PYFZO0Q/qF7dJ4EDur9x/FVtlJFgeYLdVS8wbPuuebFmXWto/uTaKv5Cd38alroTQDf2FQMA9QGvLCYPnf/+uzr+YnGW5LeYTY9w0M+Z2RFQgsNU4HPsw3q77zUf7v6E3q2OTcfY+KgpsagxjXL5w23oxQlJuS14ndbYVc7UDrli033BXn4We3NHC6JGw6BPMy55XCnH/74634fOQDyV/8+/vxz9PTH+vZQ/8aQaQ6DPDAqvKsDpJtbdXR84MDIen+i/s9//nOoR97te8r9BtPtu/jww3vwQ3z88Yf4+acf48///qf49//1H/G/wP/+39D/+I/4t3/7t/jTn/60/R2qH374gTrv44f37+NH0j+gw7T0Ft4tB05H/QUO0xTTYYoD6WMddB3Cvwt1+/5d3Ahkzd/4t7XAURyQAcfpsNZFx+r3GhfHxrESDb83RiE7/FUt3M3nPkt/vnIQ88Sh0wOHTY9ff4+vv/8Wv/t3ln79Nf7xz79Hfevpv/4af/mv/4y//J//jL/+5b/i73/9W+Eff/9bfPrnP6J/K+lT3H0Gd+DLFz7s7PBX3+qbTRwy+a2i+6938XB/H8++h/CO0l/Ql3qWeJh2Zi4ZBzC4Ttj4VPBA6IFDrQfeAwaeeF+QL33iHaIovI0+PsWTH8jyrtPrPIa/Yuehk/In9tIL9ZZ6H1g4UFloiz3/umfpcxXbcNglPs/YxQx0umMrLjZgWTMkbaWmgfUg9kfU2sgiABv/U/D6Yo73NeWFNk4dtrGXo35VVglp9WobyxHyZdReuqcTe0lhed23+upAP8ztGv2xRulmH6AfTqzt5uUr3DKZxh3zlMzrBuao9bVNpDOmSV6BfI8/17DgJ5MbV62Na1r9C2NibHhQ6ftatauNyCib6iamqQp39PcF/Y29wEybgPgPfs6stSfj23c93iX7O/BzjXO9SzPOOE1J8BKNe2PdUX1H0keYtN3zQb4BeHU17o224wowI9avHmZGpP7BF3XowmFGkk7aEaUBmaqTJFa4x2mZ6G30CTo7xzOc37nyW2a3BRrjBxUt5SfPt4ztAwDai/VnxKFZ2eqbtItMUl/+QNlq2QAyVYZcIyEgdbVM7MmyOZFL8mXvMWM6aj9xUb4gTjZ9yDNeypatVa+VnpYJjUK88cN268yDdGHSPnGifAoXA1/0feG/Z5Hp+MrBwT2LzkP0RcCDhEd4j+Sfwde4v1/x8JW8/A6/mth/1eeZBetb+MeTPVCQ1kLGZJEOPHGosjBxRnnnP3G4sOIkXUq3ZX593cMJ6ULQyiswUesEdkx4Qx+ewdunQN+QjNXHnBszJ9Q5FsTO+OkcbtB8afKr8qXXzTqoRZCJd96jXmBciJjyNELT6FnTDAYsrCBPuhLSb9B2nDP7aLHE1v7oo78GBZ61BZ4+deF+ZPH2Uw0PfUz7acTAPWV9rB844BGMsd+22eGu0neMr6CcB8gzD4Pn8ZBYHoiZ5xWPRevhgMwDMs+UP/uAIF0+Oj/Rn5dwshz8FOlwjAkcwbzDcZI/x0F6JD1PMTEBUrqiFjO0lR9xbo3VjpazKR9XkkiXKCYIybouDwvH6RRnFrwX403oS2zfHoYecPHwLF96KAb0rQdm8jwIW4jHM58q9Nh4jh7/X/GfWH2Iju6jp5p3+sWF+rke6A/EMkDPoh5iaAFnbSkQ75R5uGe9jhMvjydsB8yfinMOOLsNSzgXOp5ZuJ/jea1f/aJ/Fc/090zatsR5ewnXL8wGHqz9wWOemMXP+ncshGfyfb4guwtm1p9IF6zE+4B7+R0NXcrB88kLUIHKMz4BPFh8cJ2Y/ycO5hbnlX7Ajhoz5f8IyKGMNs4dzHXtK3vhFKXBQZVdDfs+wXi6wBJhokUQR1kgScH0Ckm+FuR6WGVUXh6wkeoHdpav6Z99FOdKv1zGFDu7f+kL8Wk/rBvWtYy+LYx7xwIbVJ64IIa6PtKl95pW2+jRHjoGaZAdqn/kdzRII2SnIfSLOxW5N3ikcgVkXOd1rEZ+0MHf6NafhVilv/Sj+s6YaWZt1KiMGPdX19qu7tXXWIM9GabTeS/K9gZPJDRLhgRXW/uQSpJPwGZo6mvP5eWMvLwCMj6IfQE0zgUGVJtzxtRWkK6NnWW0EtiRYdPUL14LiIzo6xp8ymFwb2B3Zed2Ts9w79k/uCuj317wqXE/Yt4Zq0lWVUaYLlTG0alcv6FkrDGODUPDdGasKoFI1ek29mRNcmS4GES1jRi2RFCraqOaZFkEHSUk91dXuue8kR46dkXWExsLmV2+twZvlFPmmAwMH43inkdoY9A/etE98cadeVrxaxOkfYnQfx0nhoO5+WqNG6oTI7giiZuZWBswn+STwoFep8cM7J795t5KV6LvCqxVPpsnaIqdgp60XlZcZ5vC57GoucHzWWpemHbzOmWGP46tXql+0//qt1QQkyNf5fqRAbGOda/Q1YU9bKYB15VIz5SjKzn0SI29k+toPeNohLYUWs0k2fBNkUgJN9tpSQJkgbE2lv8bGM9NVHE1dDf2P9KZPiSb84Qn5EGrVUSxC9fgDmaMhpOXK9LbHi2CoYSTgXnQt6/2FhtlTbB2tQ1T2dVyihleojRzDulMepYP3Lcd2J+5l7u54cAFHI6HOoy5ubmpg5h38N5xGPT+lkMdDow+3PaDJQ+gxMc6hPoxPn4EP/7Iwc8PHFK9D+vcUq8DHukboL4DOg+HQxwn7QPYZvowHcLygffIiXccDBXv+K5se7faeKiYPcSEnmnKmHKijwPmkzy+DWhIudVFJBtD7E2eeUH220aPj185/Pk9fv/9Ln77/CX8NbV/crjz97/9Lf7K4c9f//Kf8Rcg/etf/xJ///tf+wHRP/8Zv/z6z/j0+VfwOb58/hx3v/0WdxwkiS9FL3n/J7sHv8lEeyfaPrNHCvZLiV1aWTBjvBA3Z/Z2zxwUPfNB8CPvaX6Lqeialz9e7KUL7w9S+X4Afo/cff3veb/FFw6mPn/6xKHVL+H/pOf7Yb0Tsr9/WuEeZuDEnqNjiSfsXNjD9jWwzzvMY93Dl8wj65yRV2bAPeAL9vfnVTBfol7KZ8bqyNgd5ymOjKXPzLNriPoBSrlsA6egmzsjGIxlA3iorZgz+jrFmJMOfmod0jDSXsnEEhPr4cSzXuQ8Rz3PqYMmxTYsrCv2ufqDTe6vX2osEMEkVduGMnuUvOu/9rN/V6bzqE0fTAv5vg/YXzTWZf+N3XmaQvvs03w4dBtTC0FLZAX+xh7HQT871vV+je/9sxhn7Fe37Wj7gk0L7wb1BYOV1ljzbud7pvXFwvg+Ud7LFvbxTytOrGEDL6TFWQuwx1+BdJ3GMeS8zjrIUhc/aeUtAfSlZa5rE3n2lWjrOpFlVZYZFSiNpLLESlvHMFknxMxYtkxiIQC0rRT3wO48x3aeYoaKhh40cmnvgHYn8hGWt0QBEtuaT7blTge6Wnb5EiMdoGVWnwJ5kpuueZpDHKdjHA/HmAXpeULnhhkVreTkN/ii9NftjH+0s8dR+Wj1afoisTDwC5PMRcLDmnsOce7veGEtcKJ9dxd34v5CnfjiEd7Xu/tersyKe6jlX6Ff6yDpjpfg+2/xcB+PvEj7Eu1hhF9d63gK888sKnUo5YHCemAh38ML0dP3JWt74w/QLdQ70acTQSmtRYQF24XkhUAxtnRJ+adujXuHL21HFpVbP+nggXNz8z5ueJAI//CgZUcCw0nmxGPkGLcEqOBSb2HcdLag3XJ+UQR3l6IX9giuQXeCJkt4CzFUOpksWEEQVQpqMJVlTP6JTBLEmXNMhVaBM2WnSTkMrw6UJIj1VsQMCa4wGTXTFNoB+7hg9HsoiG7tKNCegTofLkE8MUn05waCuGSw183GxERI6kn3cKzMp/oFrfY2sNA8dRJM9FfZ3v+SQBLLKKuE4wOYKvXgcOEzblwgB3yAVWzyqYgx6dduH4hdY7AOdNZYcy5Z91Sbg6c15u/qV9icDx6uunCOB61p9T0RswUW0R63z3XQ52I/7HkipssO2vJQRx2Ln77w0NDOMxuB/mnywoHlwkN3CRdv54N4Qnf1YXmswynrP3uw5aHQqkM9iw+gK5zLLy7ObqDFwuHC8nTiwOqJl3WxhLaeeegpp1+dH4faIB5jmvE7uIQMOgn6kqfOgg0eonW/slawdtx9+Rx3rDEepJVd2qhd0GqDMcOwmgN7WpqZ5D7kCrRj/eqrf1vKPgv88byi/ES61kMfesB+li7q216BdPBA3kBHR6STJKi4E34xYovs9bWT1n70bZxhszzKqj3aOgPbO/PA2+vqzeDXinWallECahS4hrx9GKk9LT5ipReKKEq4q0dUEv3M4X6HsV3W7thY/yJhO3uUuO2uKEK/i//dm1L2gvWxJzfrtDHwRbPuSkfa7uwRBiJj5PpQWOtIhPVmdMysHQXWoHlg8IomTQoexOgsXaUX3rQCuSy0iCqjBXS3TB4fWAUlFRDKe95M5RXdIWgj1AGvX8pHcN/Q+dd3XWU8G+dn1pGTYL3o8+ZadstVJXyNXMlbBzyxtonBM04J2apmP7ohry0iVoxv5rpzHq0l3+naEEpq+Il3aemFtwquJGP4ZWVAXujGHrRVOowRwLzp+hDdrlapiy7livXm7TKujfatK8XvpSCrjuvdv4LDt6FqXd+qz7hDOnAlYVMDFFTz0NfXsPc1v+f3fc2KwZYr7YPXxcpG8LooAAAQAElEQVT3GAPVf53Z6HQrH9jGxGY6hTFJjJsXliV5/YFwZFXu90oOE1DPRQtwSXCR6BcmWbXDZqs6t1GA1gReGBXl1151u1/slmVciBPLKVQbhEVXaOTWdkp59nuDtzWCpcQzu2s2Y+q6xsZHDGV1JXY3NLWcyudBPilpif5Ci8CPQRvaPcb/TIYLydVYK5Gj4bqrt4P61EVV8Z1b7nnHPD3V841nNXuNZZd236HMi3tkEMx36xXIu26ceU+Q+pJYsqvM2lD09rEc+1tmTOzhDnzIdwT1d5nmY7i/S9dEfJBCufkQR2Xe3YbfPPrIgdDtuw9xw77hyCHS8XAT/m2mG8qlvggd13U4aSuNMfRIx/pcMr4sUdeXJnXMhwMvULR1eFd0nsiLwxRtOsZcmEmLhE6M0RTWPb67ieMtNnGI9R7cio8/xAfw8cef4uefwJ/+FH/6j/+I//iP/xX/Jv4f6L/9r/jTn/89fvr5z/HDjx/jhx9uwQfwQ7x/P/B+TUvfx7v34l28e/ctDth+rH64dz7Qjykm8tPxENORtMDv9iWhmVMfl2bAiLj89IDq+V26wpW8kTbibyFfYO1fWPtPHDwtHBQt5geIhyF/oewJrVux88KUYI6Qr/J17vgsOLufI+8e7Uy8XeKuy3cjI3L9ZxxNxMDEmB1BMv7q1EZp6USf6VF30MwWve5cdEZPIecScb9oAjPxXSMGEkzRpinmK8xVjknQtEpNRz8csR/Cfbs2FFjheELxnDqzX16uUAco+MA6C/0vrHnLRJXxIb+HNU/6XH/TRxtO+p/srQ/EwS3vq7fvb5lLH+KWOaPNlinnesCjsPbpJ8bxiXXA9xffSXx/ri9y8P7/8PwYli2Om89rnKFvHe9n3j2eOVD8ymHiV/bmfjvNg8FPv3Iw+Osv8WnDp/gC78sXaOFLHSAq+4W9/Tgj8Lzhcf120bK+yzzRT9uvw0XOCPq34D7Hb3efeJ+6i4c6U+jnDur75KHkL/+Mv//174DD1f9c4UHrX//KYevfObT8Z3z5BL78Gp8/fY7P0F8//Rq/Ytuv2PkrZZWXR/rzr1/i7jfBucdvd/X+Vucg2D7ofdlBGb6wP7/dIX/3eeun7y/yutxDPK0f/j8zd868XxjnBATz4sRhGajxeAq/vPHEmUcHfNbqE2Nxgj6tMF1Aj+8HJ+gLMVEgPl4qb90XmjiBPpdGLBoPeTz0STAR2C4gBsvMAi1yQoTAqgAn6WWYD5gn8jup++XmImJDdlCYHsAS4vDamFG2YLRBZ7C7KEgHnJimzwTjFZgEyhbPNI1z1XTjhlG0VXealWGhdOVB6hr9cjIdD8da+G94AG0o3jEmFpyJRSPxk7JCH5WSccOO3tqubdsdqPZHRqo0IEn3houKlkqNq8Qf37pYMixi7pSFYcJWbT5i+/HAQsZDYz4c6OMh5oN0qn4d6Ffv3zEm+isO1Dls6R4vqVyatt4eiR75Ah3WRfZgnKHjWDjENE/hxvAKxJq+LDTsFyuvZcY8TZz+Ayk4YveNB3NSHtA36oYe3x3p17E2DUPmyCdAN3z6czweomCeepYfRz02CxO2jnZadm8GP1sMs3rWiPp0dAwbha+vSzUeCAwo5cbmwsB6OGOsGuM+HDa9lA2ZMw+Asy8v6JfH9F3jAF0lVwrhnVk4RM9zxzrvYLV9bwq1qUOZusGw52UsGujWHqGgbQvM4KLXxPSYg85DHwYeRp1YbDagyzpI01C/qi+0V3wfJuoZ1HTXTpPUwgb9srDY1WEQC+Xy9MAhFgsZui3T3tJlXVH1mTs0h4aeK74Meo1O+6SN2tvxyOHYc3j4dqIN8cTDpw7VoPbvTHvVDmvSGfsDbLRaGa3RBnlai8s68CowtoFAlovOIm6i2113bDasCqQZXLTSBvYrT6rq9FokvRjnCeScUWDOsFsJ3gEAjTaF4mIWrMpIKepEjWo30midflK0u3q5NprqBV1Of2wg+tS3R5f9F/ddhUqOvkA9NHStENU/eJFIcXWt2EFC6yHV0VYdJIffLBXkKEtQqbqRKzpu9s3x1tfGy+oNesU0RmjTQ/r1tboZ/Vmtd90NsQGSairfork3xhA7f81Qbr8YuF6XvFcVIU/apBjW9DQFdVGLa2t8pKtsd8Mn9vFsTGNPHzu9d63NGp3LXVk/FcR26y0c/J5XmF4stwx93TbcUP1oNVRlk5FcDlTfCmMcvm2NqqhBBeXwtY2Mw4HIt/aVuyi5kkGna9QADlbTqqMMqBqXm+NzyX0vlTnkEpEO2x/8nk76+wcoR1gXFd+7NBHoge6T3u8z47ZVkTUAs/vJBNgulKzpYaPZKzXl7OLqJqc3lHjEY2bUKxbGXpgWroP63Jr229EeaDLXfiaFIv4/zv5GvY0jWdcF44nKqiIE07La3Wvts9c+939nc2avbluWaYoEUKhn3jeyCgRluffMUPVV/kVGRkZGRv4ApNCd34RL1nznc45j7GjM59zy7+OZ7h+GMHyHobF3yHewfpJfe4lM6gwRsSNIk7w92WOoRxX2xPfeEGzZ1oBtMbrFtzJ57FBnZWgqGTiGlplP8lajc+4lZvZYf5vuYM4zPup7R9d7L729b9W+01/KbFc4Xp0PUu1rr+E9WHOd39qa/s+wgCFWyNxadvqbbPCrBnqvbnKh/yEzkn1au0NmC3KLDPEISWWGNLWXqw9dH8N4a1NMgj2bB9sdddkxTpE15o0QHsOGUfuYolHe2O8V7S08RJvnP2Mkj3plR4S11mB/KdgPNttnn/kglO+RgzXwsurR/znvb5/i09//ET9z6fMf/+P/iv/xv/4r/ud//Vf8r//6v+O//u//Bf5n/F//9T/jP//jf8Tf//4f8fPf/x4//w384+/x6ecdP8ffPv0jvCjyf7R7wz8q3zLzfvr0iYP9x/jwKB7j6KXU4RgzB30vqkb2sDP7WWWe2yGMmy+6/FwucUHwwAfbO+rbVPRtsp87SM/ED4QHLqKOXEo9iscf6tLr8fHHsF5uY+f4fQ9Beew/DLg2WLalj6n0Ggv2I7QxsyUfItnGZIzYjhgyYZXMweCn25x7xBWb9RBMZrg/cOyEcf2B+cJ2hXXE2Q//NpzYX3rZcOJg7bqhDBXyQaO0+8H7wuH85KVJ7XdPdWBf8Y3KLXCeVKVTNFhpQh91tGPI3g/eugXcRe8LFam+FqxD9yt494I1XsHZWHVLj+iuZIUw8bNixGaneQ4vX9vc4l4PkNEUbRLxrZzWd7/rhZ56sc8C4aDiGVR7RiI7KVzJSt+XwomLouevX+P56x/hH4D3G2sV/m7693j6Cvz22A2/c5Ei/uAi54/4ysXJ6+szl00v7McvQL2e2O+f+GD5XL9l9PwML+t/+T2euKzxMujl60s81UXMH1zq/B6ff/k1/vnPf8U///v/Hf+bC5//p/D/iv+HCyDj//zv/45//vqv+IWLny/gMx8sf/7lt/hs/JdfqC9+jV/gs+Pz51+4KPocT1wuPfnNN2D7X5BDPO0hsn2B5jfw+ZfP8QtyiJKH+Gf4//qvX+LJX+/88kS/n+nvqfq3snfy4mbBps5cqj1zoVQXar99iS/APj7XJdsTeuMiShk+f0EmYBwdvKBD6/qNPeu/wuOVS7O6VONibdnOM44xBsb41SjWK6ea5FMcDnMcODwfj4fojuEhDjgKHYATfeLALG2FxsEDlyOFo7Tfx4wD0ZEUD9oqHlv4sIV7Xn1Lo4w4Q6PVITeMzgndaeawvZLTG84Pj3E0fHwsp/hIeNRBk3ekLwcco/J78D/Q1lzOZIqBy5DhNsOYVU4iFrRlB07lVJP9VAdED4kFBukCnBwLA7fWQb3X79pMZkqGE6UcELJnMgEr3PKN037mCN09BtJ/Bdla38UtQ32MY0aHeYLykbaA5TMTX73PLAgTMBzRQSO/FkfoJuOCuHkz4Uh6Lj21GAkrPhMfN5A37ph7nvXE+D0aaaGbWZCVqSkDdKUjdbEhMuonYyg9mJaGVYB0vgHdNerYx2mca4Fr8xwTaPCe7oFNT/NcNLM64GKof4J0qLw2z2G5jnKinrqZDWkjBe3QcjlbvCYh7hdbcRKtlVEiI2r2yHfeWAf1eFNvFdhPvwSCA3a2ABcxnXDHwj6PMmmxRyrXU6xlUxHkqBC6Ldy3XwPpAXGGTC7LMno/RgxoQIcE8c1PtUMevN8aeucj6CntSIe9a//XLTyxYJ6ZJ8JvF1VfoNulg2vNH53YE46vwq84sq/P0b/xdK5FhAbC+V5jil9xzjp/j8fH+MB8fmAeZw6y60DW3l8iPefuncQB5LzpMO9MzQhkJPGOdosT6XSM5EDt20Mj1cL2qoBCtNFVZcYd3uWzTL9psTOSlOr1dBnGcHy050zkGTPGoWMgVCeZGQ0YviGQd0Bs0OQxRmvE03iSL+B3X097Fnd5EMInAfzq2SQkq5K8KuprB3n706l5M+ZdIXtJDynpkf9f3nfyNeWt/g3oYEDcHW8Mexvo16wMxpgIIe8aAcP32Aq3TFM7epbWC5h7bhj7Jqi30st5IyPCxDuQPYB6tvI+XpBVJi/YaCPlB1g/XG+M9zYo3x8F2uJUqWJleQPatmCjeQus+C32UisI0hzkKlbjBq9NUyUbk3EPcUS0rS62HDfE1qXeWpej+Cro9YdygXN/7kWIiJ7J+6Yg4tYzEAyf8tgKDfIQsx1RbV3IUw7DTmm19yC/+BDKuwL4WB8+yqiu3XDZrz43qbD1/Y1XVSR5H9I77KHXuc9XJnlY3tsiRt2/eNBLN43EdL4H6g0bkBmO9gRxbRPO9gU5aBWpOSxQShYVeCApejOIk3N7zDLRQ6iIqIueB7ei7/ze8szfaJUFqEOkoFWoqg5hPe8SrOBRqCJezoPIIXLDiBJ2JD6r7b7LeNGMYfmQjfmcN5gnbcMnvMcQPX9vg0Zvz1AxmqywXgzZe4nNta+Gf4UMRIvtBdHQzaG0ATd0apSYAdj5EdKeemMgsWOqUtrVic6pdy2Y/waySMCtE1acVLEhUY805hluwrzlU8BT6Sp7S0SS+y3IUryoCx5804qdVT0tzbr0wUAB6BFFvGlYuo6eXmpvcMVUBDWgkbfQ5hbSC3ugMx+69APnuQ5C5l3Iv9Ku/GjOKt+HbLeSvmeibfVkHvwpNlawnxXhVfF3hrBlmncDeTy19g7JcFctcrZHOqJpuBVVQNq8mf2ue8wD554HLlkO7F8O7GM8p3zwfMIFSoXkeY4puDdl3+keVDTios5M7IfezlwPnH8e6uJF/rVXlbZNrI8tPC8pdwzEE9lHQXxsIb9xmtn3svflbDRX3PQcylvpRnqD82uCRjxs5zz7Yj/qjPV4DGWXLpm3I3OyY44ejpE5AMMM/6G226PNM2rMB+YA415jj+3gdTpNMtXsA2iJ/PShzlRwkmAfdw+1y2kpPsoikjr3YLpVuR+8rlxg1lnufOYQDl7P7EXBJ070gQAAEABJREFUy2vtVbXRlQqGC7Ykf231DS/bfxjT7fZ8d7i2Dg05RZDSHmf5rhH5R+xiBu5xqx/ICBEPHbVDYCA1ZKKzjr3fFZrfsvhBinLqXW0hLs0iNXPH+K5DqvR85ob6YipXJW1EOeY21djv4/vAPtu44+o4HzxHM87HRy5kiZt/4KLxAbs+Fh7iYMjF4BF8KPwQjz98AIY/xiMXhR8/Eic8cE/QphZeCjs+Q+atr6ZH7GXW/rA72zoydz7In7qPzBtxPP5Qc6BNY4UH5tnR9n78MX4UP/3Uwx9+iA8foH34EBP9TMZA3azY2hkYRsZb+2hGv+EYFjYa6bTNC/ayAOsaCuMrNouSfbaLzIXLqyUsO0vv3wXb8MJF2QuXWV7YvHJpc/I3mrA7bUs786JRn7jbp39T7LSVS+MFj7+h1Xn8wYXQ1yhe9a2iU/0WlL8B5Te65O23h/o56xQXLi7tx8K+TZQ9oJC0s/S9Hg1jH4iRCT2j5AJx0+M03Ca36bm1mHFAMwPmVyQdtIn4DW1G+YC8Bo+ZtBhJ76i6pA2z7QYxvA3MyOSnrvXH1tvTSXpon3FMB4z2gKGI4/ExNJqHyj+Ug1Iu0WijzXM0+Q2t87fXrDQrilhRzA4HowaBG7kzt8MLB92Fg3rHKXQkLpT+cU8VqeEE1pTwS4y4Y6QNMRAOOGjgRoe+ZJqftckZmQQiCd8jIgPwyqIfo1G/EVcXDV1OBfLtG3HzZ/iry8aiMuHoH9DNrpNpgvaObiQuGnVEGia6GdE5i0cDLioNvTfLRJVNXJxAQ/3JPNuHd8XJazNlRbeF5km3hbaTNz0N9FIQ+NDfCijvIRkUl20OGRXCW50ERVectHQMYQX3rxWHKKS5Mr5OgP0bJOZZ1nFhAjOK2oLOcmNCa6Gzbi1jnBqYw8Vywr6Ou93hEOcPm621KcbWoo2tQuv4P2bopA44xwOfpMxinoqvemibXiZsszBO0eY5WulqxkZaDPAcMyMJWyPMMVoa2k6yKBBWOiNHMLRw7EqOscVIvRm04jlG0mbmxqP4JTwEbSV93ZCEGf1f+IO+Dfp8uW46U2/mWNIxJHXEkEWj8/J3yfucOtdCa57zafc/Cb26mJFRHc+l30PN51l9tdYXu95Ef9M0T4/zVrw3EBuQY2AOVVlG0sYIhsytv1EHlYHyHUS/eXrfysx4lbw0ylMmdx+aIbV5xgv7qltcq6RiqLXG0PnseLQcSI9hXKiLAuNkumD8hnzrz+i49XFOyquevqLAODPeI/ljm0NIIxr5tmscblFAbYFWDPLthcyVoE2i9QzQG8nYIiR67/d3H7C18t/iJL954FB8ba9jIA2UgwzHjYxbMwwD7GiFOV2+mEV43fzzhfiVxdv5jfHR0p3OSfU8I3+FAd71QLqyqF9Y0DtWDkZe3hZ/27gHQt3aJE5lmNB2f2iM+YJB9CJkZyOqLZX/wUaMVx0ov//AiPowpdg4wd2TxFGVanoDeX1wqpQUIUTlI4gWobnGkYHo3aO8JpHV4OYXbXstatwl4pgmkEYULyMb9vQemp29jtE3kFeP7QEUtTq+tisqDQEtr+XX95olxZ6oUF3CAW1t762uazXVe76sivrtVfXIh7yGwhBiCMgkYrq3jW6wBent+R72OOTQGu8wzSjQf1RfKu/hQPxbOFeT/F6n3jZNpGQ3JP0mg31Xlt5PiusxZaTTGes0yiMfwQmdPkJJp7TrTgvd3Sfa0gnrdcDLJukfNStxq1f6uISfZopTzccTc6dDOm4NaLPeDkNBvohQvPYS9YkkiLgAbA07uArbrf5T69+GCvkG+Qtq0Q4VB8bjDrgZ8nPT+16PLJ4EFuCeCTrNQGaNIZHajxiSkQV4W463ImltYhUgveG1dGAfb/KUcMhl8T0QxVzRldW1vjHaKC0l36CIqLSV9KCnq7hnRPV3IHEHRCZDPoAqJRI57x+48Ng+VHVhxAAxbGRah3lqemWsvNCxj3/CZYmT4IOjfjh5iRNx99w7LaxQDTzfN16pWy4C3uKUGO+2SuL/9DgwOxgd+/6GrHHmFR2IAr/F9naggJKVtUa5xcpaII1rAGTUHdhjDOzfknUdsEbP7GNqb8M+sbGfadm21gMd0g7684KieMPkXodQ3J5M9gnIr72ZKf2izrkI8TJk8VLCOHpeWWekETdbHTLcG4rK23hl631P0mOynxDIOSOvsk/I30Sbw/2I8ZkD+MFLKvKnmcupCifOB9N2NmwxQz9OY4zsN8SQiW4y/Nd1TGzLG5I4cpRuRuQcWvT1KqN+BvRkhAG338I9vWO/1rrg/MI60Z9lBcbLKkGLPkMmzb6H/R3yfV6vw9DA6yoY7+sO0xt2OkQiuslpANRlYYA3NpBbG85BckokKvVQegSs/g6U0v+U3tC6A3mkS1borEdv6R391XaQZ7npoGYRwqMvZL7pYctO+HhOmxi7eZ7iME0xb3HH+eCvZG5nR8+PhyNnHM49D4z3/dnnyPnHS5qHwwf26h0fuKR55NLoDR/j8SNnc2hn+jFk9vHHvrQ/x1q7aJQJ25+wpYe6/HmMR+R44/UYB+SYS+ZDPH54jI+PH+PTx0/hH6L/+88/x9//8Y/49PPf4tOnn+KjF0E/fIjpYYrErtTZij4wgJjoc/WbcAamp9bCuZmE6ki6ghU39HHuiQZP687wNywenPEqlAeQUv2f8RGvXAr598KeuRR64hLID8W9sLkok4RgALbdMmOgvqFp5Rgos319zeKch5+XU3Wecr5rB4T6pGW/ZOcSyT/c7t+pta2Tf8KkLp9eIv3KkL9ndzqdOJid+ET+UssI7bw9CKIAidE5YIWxRRlqZtwGbZxq0o8ILQaUU4BmyHxv5PIS5BdvQuvsaDiLzAGKIfxRgVcN/Na5EwuHi8cLt2DP4f9W9fz8VF+vqo5yK9Y7Cw2drW8o0MdF5wgPN/LyZOrUJLGNLmB/91aT7B09nwwmHG9k2VZy6jMkpHlT4AzreHNIVw4STNXaXF2oRqvQK8OOkoW81Y1UbZ56ncU6pCufBnh6+7S0x9/qrowdgA/F+pgY6MjAWA2ZpEXEkPRJSASG7PlJGKVzMtF8ALOiagYp8i23unkUDkndQguNdSSeOUbL4Qb5DtjEkNDushCH2799Eh4SZNAgSOp0DDE28yzFwaEIer0lTHf97nrpOtz0X/pEt6XTTlebFifOTbNha0EXo9pD5puN4yQPOMEHHOIDlxQPOCcx4ZSm7RtH2u40zzGVE32II07q8Ygjwyl+OB5xtoeYpznmNtGPFvPG8wDfA5d2LqhixslNBZwS4TxDu80xy8REeiK/zXM0w4SWudMaacKJcKJsoo1ZHrZBvPgTzjha8y0vOmgb/Wgz9Wd47RiJg7G1LnObY5pA9ftQ8Zn0jCNVVwXaPxwecP4f46ePH0M84qwfdz3QV+n1I33wGDvGwHG74tyc784hy0bGvtomHFrebPjOCqhp/Tf0mLU7csioC0360caMNrRKm6cMmZTvGILxl3tiC1HwtdM06N5AOaRkQdLpqU1mvXkNFc+tVB6BcWG2JTMOAZr+wAaqKGB8RKxFQLFlBNuD7RLT09z3cyCvP1InrcRNVz2/p4c9sYfONUENa24CVOl72uxFlkBvn2PP2Tv078LqsQQy2GpWgwMZA5wATNXRkFmyD9nD0gdU9rc2fGxu9Z91CeT8xWZW5vXiJqg8IcQ2pT/csWcR3h74yzu3DKtUG9SphZT1okI31cX/gj8X+BHasr0d2qu+qEMuMsX3wBR2HJoYt5L1LqSMRaQ0I3U4BrswPYP3fcZb3JjiB2NhPYG2Nj0O0ch/B+ZkY+52jKGvyhyjIwgBrcUmg+NQGDP2OePcnucWohE6dxpzMmmr6kVEyUUY3+PDvJNXzUcph4iqSqWkMwTmBtHikJWCxoLKeYsnFTugQkZ5NiqmoJ5VjBP1CcQpDhRX6GuPS9cR1Xbly0CiggO1gwyijuk+yuR854HI3C0w2tFn7kDiHlEC0ugAKKtnr4vd2Jb+cTeWistqR1W4f2l7G4Oq38vMcQ659pkjn4KM4WWZaZMFiYwobMWRhM5LcwPzseZJzZdzvMUX7B5Ar5336iVBjzJXjVSx2aRrHjG31toPXblIusTK2t3rIyA0fxmHx02mG1MybaSQjO8GrCIZaJ4q+dNriMDEQprYx4Y6Q2bkdsGezp+RNHBuaIPOiQoHxnHYuTLnkce+KbthofoiTZcxqSJsrtq2vpAEwIUlQ1pijqnqYGxgTamPGTtMB/LvyKh/NJA3MP/HMVwPW/Uho9G3tF+g4uTn4HpJbesNhEMEDjqqr5Rbv+KZtEcn4j3SfHjMY4uZDyj7ZcghRvyRZQx31AUGh5qFzvDQK+yMZqq39SJRD21sYdCOKfVtvLLJs7JVerrzqbiZO8gwSvAXj33YipS/ond5pJWzPgzG/rW7qx0pOMoQ+FiXvdNtr4G+1F0MFAJlYDQRmTdj6vzTLOQHBePtO6gygCRBJftIzLpUYSqvdQF7RaC6FCGEGxQ8tl9ojC3jWPGscaoxY1zUX8UtQz7j2rM+vjFG4zTHzL5wnFuM41TxGkPG0vGcLS/0MTU9seds0DfoDR3nHYpPU9WfIZGFNaQZDsRHYLzscIAUkKYn9dgv+ynUkYd69wEFlKH+hDqsCr6GiOojfEbGojBhi8ionKJhm2Kns9oO27wB3ZqPVAaR8OwgmYDHIJHcMbaMrNuz598yiFSelYwXvwG+9xijZEM3bZN/yIQa20aeVfvzW7rlf5c4e95lT6Qt1IffXEAspNVL6cw6AMPB7uBh/a3uaTnFhYvZC3ueC/lXLii06xVK7c1W1ZHyjOwpHOsb5jkca8v2ixT71tDz4cNj+A044bnJ8452da8f+duORl9y0kPzCGjdd7UeGE5BOW62yvg5jgfOJccPx2rr0W8PcRH0w48/xgfBhdDRD+Q5C02e4cTxQxxIH8g/coEjjJs3T1PUB/fkP2yYttD8iXoT5ygvx6SX9wf4PIAP0lHf8WqMlZLbl9WxAGd9HRc1K+ucPbNP6myEdmzTNt6twvKv5Ksr9Sm9w7fwusDrSlj6InRfbN6J/Pqbr1w4nUB9g+jlK7ZxLuSCQSwQGVpZpnduCwPcm4pQ0ZZ3AYiVMOTnGBqBaBhDDfyQJXRKwySQS4E0SSrxEK88MuRtvR3jZuDWD3/QmvLZqct54fLnzKXPK5c/gAue56/PdflTF1rGyavOnihHwS/gtJwx6oVLroXNxILdrwDD16xcL20HWWoQkG1IpBuUs8MiYkXlyyoC0eDAG8XzaLcb1uiboPMWLn2BY3ItHiRuOLHBAUzYMxPu7CRU3g3e7gn/Jsperw46Vf/EQAIuvPzjua/PL+EFmF8FO20T+Aq/K4KVURBeGW/TN5C2bOd9L7Py2O6ZtkTFldE+wP9E/oX4DtNetp3JP5N/Bqb9OlqX5wX9n99zw6kAABAASURBVMAFHV3ptyHAyejAlKE2RWz2enwNHZYD5fird4GPf1+fflkOdTdfCKxXPLn0O3+DWihsEzr5OTENRTrQAyPN+JsOPHiCHu/vkpFRD+YPp0GMiJbLBK4ll+VdkMAZjqDFxCI44wSzZWeyB7RT88a5MzPZsf3MMRq7vwTVftHygjZvGIJJGfmNbJ05b+gCdHr4yX9H8ScP/radpEfaLSBnhTnHSH7eaLLmdM3RucWMgyrQJ/ul453mmXzq0c7YWhwejvH448d4/Alw+fMjlz/H42P4qcI0Hzo/aG0j+CmbRK/qr8Z/G6N7/5BDC9OIFTFYaQcD4HjesOUT1IMu1GljU9HsF+02xqKRnwnPMcOFpHgHcSolKg9fwjwaVV83kE54NcvFVsdoIlxHRIVFO8BugAo7YY6szI8V599BHhvHtXYteBZsGmPi0bZWzIx5stVZzlxAMP+cW7VIw8f5VfOPuLoTfhqvz+xzfun/iyHzfadznqrrRKKSub9Mgf4gSY/UGx0TSk/AM9AfAnrou+Yc+q8NMaFp4zucjwXmTc1X+riyudj7v9D/xT6ik1125RfmF7AJ/dXVusBQFF/bJE/eAa8VXSpxxxXLojfkOzf3MhSs6DfkLfYXkc6Mwj2yh7gBcmnEd6HzGkpHpVqHXl2lNlEk22swd4sbkE5o7kCKAjK2t/x6paGCNN/Mv8CQGcOYMc4txlEQN68QZa3hD4zIQuah803CHElnpPOl5s0crYmR0DJpKE8Y3NDTuXFuOx94uMnJhNAHBC1RzNv6ZFhGilhQnRj525MSVpyxJBwyY0Qm85N4jhk1h8eISg+EA5wAxZUX/CR8TBMlb9gALZn5rkXGdR/iLcTE7odZFhucq3f0lUse1Nrke1xZ1jZgp8So2Ptk+9UHZHkTJYubrxLDl4kdQ4+kdXp0e2/1hoTVHUi715FozzVe+qYs4cODXigd4CGKgDQFuaGyfA2+OnJryZRxQzrLVEMXzD99zhvMozPOXYFyb3pirvf/kGCNCu/KUGmxffeCDdzeZX2bQOy3LLr1lvg2BrO7LOsNd+k9an6WLVk6dH2RmRuwqJ10C+HLsyUqoFsV7q8sfrkn78KtImaib1UHb/0lBiOeO/rvRDe2vY2BNT6ZPxnpusg8ci6NrN0j81QM2SLTeT4QZpR9JPSgUWfnY33pkvwI6OLbH+u0aOwbJvYME4emfniaoG7YfrAvXPggegl9edW2uzvIsG+CKA/8hjfYZtI2OZRtD3WlJyj+6msr6UEVWJQUvaEX9rf8dr4DesiCOkHmYesnfLTZhcYW1rYLa5rr10poHtk7M0LrAJ5A3pJ7ILt4VWY4952bmbQBTWIPA+1KG6SHTIIBoM+xcRkzxcwHegcOvjN6PXgoBc091jRHa3MkGBnfgBfi1lyk1Xoy4cwrhf4zW7TWwnQR6J/oi//7cO03OJsYX+lrx257hgtVbIEAY5HHDQNyi6BBiwkbbbqn3Pts9q6v9Z2v2Hl2WUfqDS2xX3XkGHbEd34S2h11kB4ybLOATnIaQ90kuunocirbSN0hs9pJwswGbWN4oGnAvIEQkBn2Qxin+/H+ZyAJ9u6TyuAfPAh6XeKJHBRRPWHTMdKWMjblHfNGK524v+hxv7TjTYcr+z/Gh3Gs8w++tnwylbVd4b7Kev0MuMTiXgwYLuwbMRqU3MchS86Mhv3dwLxurUVjjo+EIzQhIshr8cAH4MdH9v+CSxcvTfQF1pefnL0cEWfa27/FYugZ2HzlRIjYQY/KX5i/2428GucY58EjbX3826f4+99/LvzH//jPMO0Z5HB84CwijlF0nFH8nwkLxsHHnz7FR84vH7dvGfm3uP7288/x06efqfOR+sc4PvLBPn2retD6t7o+/fyP+FTfRvpH/Az9x09/i4+ffopPXEJ9BI9cSj1ySWT/GU3603Vk+gFefsnAC7KZ+etF6+HDgXYe4YE8P3+KT7T/6eef4uPHH+Px+EPYV+vqU2fGYWb+z1w+zbc/HD+V3Tou6kcbTRnPNDC3OUbCEeMac2TMEGkbuJKMlwtOAS2Xsh2gil+wI4wLF6qxQVr1DasR+PAwa33gO2zQiMU8Yhy0SdspIN7rja3FPE2xf8XK+Di1MH9HHeb2OvCudjOiJe2RP26gVTIsFVelxYYwuXp47ROCW1T7p7Hv/YXYSvQrov6g4cazN4cJUrdouWypybWFdfBiwl1xlDW51BebGv9SfNHblnXJs7zo0KuTWWN30jkhxcl8+Op4T1tYzphbRA9/LxwIRf3+HxdfJ5y0FzZLHQhPsTKRRZ/MXDiRrjiHLfOVW962dUHmixdmtim4QLmAE3l1o8gl0Il0n5hLv9giT8dRstH2iXTHmUW94+wfpSJfOuFCb+iiKW7pXS/qRp05AGx6DGogiDhG0nc93o0BZYt17IN6V36BfnrflihdUiaPMgoGsmyOEK/LOGc1k+WIr3AE8FTWM30rcOnmZZuo2/bLicu4c9hHy6Xt/GlBPp0lZrWWI1aWFRl3Gqhoc9iAaRJzPhWkY8wdoxW5e/8uNaZnx9HLQ3TrRaff6Ot/COwFWcBZnMLLgo5LWEcs1kUvhhfsRJn2C8Mr7WiT67YII07JbijSuSuYC1lQ9u1oja7ktcKjbB37Ni7PVXsrnsgPnW2LtfLUswNtCwCWNS7y332DcYpKX5Ay8iWXsv47qLuFNhYvF0sG2levyOAYEMBn03vxf/+i2fcZWAVegwrKTGznZSiqDcsQkg2UmrkxoDHtY0EvouwYXXUB6BHsAlmts+uFGyAWuqXmWs1T7KF4MPb1yeme3sIVfusmx32/F8dcGubhBVuWrsu1GWhPfPNGIGSmy7d8qTsG5gtqoKTrEfuGdh+LK/Ed5hUN/dYuvBiq+WtaeTcsyN1xYROC7dpH/I39vjKXlRkt0ahvsLVR/O98Btmo9Lqh01X78LdMHdMzJO9PGtRL68oo2xta9/mbrYeGINyxvQN1rMtcT5yIc0Lavv6MrHFzYaoN0xR+GtzaGE36pCKwDjGqJWBNzHsM5HUEdYI2OlADctuP6hsdM6TTFFQupVoSgbpR1+VfOWihb+lqfGL7L1n3Ktif0V5TG6a+T157y7m3bqaAmjrqtGNLl+1bHu+1Rf2eS/4eH4jfgd1vJ9nLSa20IYjyKBftEPNBhQQZe6igpVPqG1JYZb3cVMdAMEAzlF5JEOddT+kSw8d6bu+k/A0kivL+tVFvYyGP72LnuNORLi6wTBtAsG6DZBCvstKisbd+209zvgdqvmXLY0PCxzYEURTPQ5umq2ygZsHq5OxlZJuzI8m/xYsRKWlAlRHaLbqIKaEXIuqi59EHbVJs+eULsdHybdintH0toa50gA0nJkZ6r1Mh5i5Tmv+rp+SpwqHe9UIE2/gWVXb3ogksuYhpnpAy7fAedJDc94/qsd177Gp6o9SO31J7zDp7nMZ7n+n/TVb7qyjvqn+rly2NTl0DO1b8qr71wqVLh/2wLdjjErY6dPpaY9BpHRP9dYWUrayl1hPWrf4rTyUc+GS+3aMKMNeByLCpIaPmeQW8KPG59dF2NjjCQa0UKFb93MN638cdXwgUURDleSsjsT17npdCW9YWDIb6CdtHDjpojsPD+CDhJitB6dEhKoJqkNqyBmldAR95VHrgDUx3DAQj6km6vaGY8aJecgFXa4jryMQHamD2m9V1EXQID4EjF0LjPIVIwiEbQvIoIGx8Ul6FMUZ4jfAd6OPASFkuVvYz9cET+8Qz6/HKPuKKL+64MCd2XIkLa4khMhWfvhGxLdmSCpoI10HzhNQFjFAbu6HWKxRIfq/Hm3W0H3inqAsEdVmV+wuKqHaSxslKGivQN3Vm3LPukO1P+rUsqadsDZ3t7XjIPnDR1tPoe56jzXNkjoAWrXOHiJ5H89vjRBWUSDdQPgJDYR5yDtSzAjsXgw1pJWRtkW2OJmi7ZEHGmXEuePDfUPIeuZzgg9j97Nwa7WUL1xWYVZhJHvlDZoytRSPMARpsIZEnSdN4CONpfegqNL4jEpYASoYq3Fes7LUW0OczfWcYb3MCenoFdX/v+ZgVrkRCim7PRkNaGQj+8rE8kXtE/lE9bZiYH9M0RyOdyG8/LR/JmymbD3NMXJp6MXUgXnPJ+YT+DsdDHA79sud4fIzjj+iVvLnqzjE758ABfT/++Bg//SQ+xo8fgRdJHx/7hREXUsfHx7o4krZRHzVUX0bk9U7GcTtyQTYxpjW+2NwB3sfHzvNvXGj97e+f4iculR4ff+JiCLmQcZdl7+det80T/QLjFGXTjm1mpAU3jC0sLAwUAkazBPPlcBQYWReBAgcJB3bBGbgYSLcjEx4gBnKGLEOrOMkkP28D1DC6KUbaHxK6HCMJndRtbgg+gwMwnGPP38NxajE38lFew4irbvEmf2zU6xgb7cCXB++HEFiZsl9Z4K5loEusHC6Mm+emw7gbEisgWWgwjTaUq40ZdRlUSllZSM/1zaR+cXKOusTBollKWQgCFkVYCwXZZgCfN8Pu+eRBukqpjIT6amVdkO8ddMrSQODCvnBIOouXU/gtIH8N7uX5tX9b6uUurLyv4R+ZOnFxYD3lRUga9ykBSCK9vAVjfOay4MW/Mv78FF4y9G9cPYXfwHrxr7mDhQuHhUViLVw4t17Qq3wWFoYVPS032CdbE+p3nwjqwbJ3IHMV9Ff6HWpPZ3YPbSMZpyEz+rgz9tjImIQCWxjSFl3g4Xpn0whZB23bLru270IaQp2atuGFiRdv/dtN29ijn9PyEhdCaVY3XffywsP6Z3TjZczJkIO4G6iVsXwL1Zm6W8JF8MQ8uzD2BejrMo68yucQXxdz8Dqje1G/X++34Eg7vl4GFrANL+4u1BHG5bGQv8B/ZYztcwG5u0zoh36rj+CntKbumGNZGJmvIyX9sQ9VH14XgAGg0gXI58pcIET27j+Md9hPbdh2RFYbtMa8TlHpgbYG1qGsxqhZfOvgj/z2oePEBlcshAv2t9Sl36kuRl+xe8YLu+/9P4f69HJBlAyMk7wxN9phLvDeH2VTL3sfz/TlxJiUftFrXcIRdr3TFvF+KYgsbJzqUhb6K/IWNt2ibpqjLR7bqmB/QeNlif0UvY/LbR5pF53XUvpAyfGen4xWs8lfi6b4wFfZn73MZF47nwtPT9v/snAXMuefCs/xtNO+PId1X9ClumN511uV37CxrivbZQzwsyvQz9j2BZ+r3DcwVy43bGOC7i7o6oSupLe+PFEUbaClMoPsboP4QJYF1Xd41VjSZoWkvWxTj6Ly6D8KQVRkpK5aKt7EfRLOmN1mb6aIUkBTvPfHWoKWK7jeWAySyIC1YsjEdgG23Jg3QhsnU6oO5emxeg+ZLMEd0hYoed9+1zo7Jkre4oxyyVEsfQF9zxV9XPE1Vw5vVxRl/KYDaHo9+2BndsC6HtNEEICnlDGQrAdelqrJjs6jxy1IWEcKAAAQAElEQVTZZLMi4Klq/bW+UwNqrzTdr7BoqoJ8Olb6IW/7wABCIv9eRqLqWb/Hc0sXE7OA9ARqiUstY12Hxjof+ZtiZHvAe+dJtPpv2j2B602NT/a+mG8/iq5enWfnZfxtTmjTOyRN7KNDuQGMEoYdNEs3jBOLfU/V61FAJKlP0B+yMsfwg7Km7W1IDkLS3ePGrOrQ7l2bnVmgx+GG2BpP6SIrua/DftLuOmyYI7wKLcqXI0Nv3zqUDYCoLHZkmtcxJKEFqg1BtoDY/li+x9+Hluy83kq2sYfR2xi/ld7HrNvT2DP0vDE33th7z//rdzIO/w5/XTNKx5YnfTcsOZ2fQB/a57K5CCXBt6CLtca6lun7mC8LdRf8bq0frFuuuWfXfuIUbRzwACTk7/pd6xzl0u6+epWHeR7MoXUKrehjiyK78osBngNWYkh0e66sEvtcs3uFoWGjLdyvpWO90X43SHOhoqL6uQetWthxKydJXMGsusM0Jd95Np3SIdeJM2uQOlMfF/qpv6xK8Cx7JxxBxZXdBiQgb2+jRqrqWgCgyZt9sIdqGe/9yBD9h/Eg4ngUXAuVi73Vgg9f8OWFSl/6ngB5XY9rj8ca2vf57EU4A5zYJ67UhyV27BuPRNo8x/ACzxuQt+cjvTSMt3awIoPhYihorz6EMjSNfazrBf7bhwo0Q3XevS2HH47dBG4FVYxqKSHvXbu3NPU1NkhT3VY4oOIMjIzU/dPHUD7m2rdvwSyuvVDp9dYGufTbOjLNuzEa8Vuj54hpLjvt54mMEVne6Abk6WNHdvy7n4RgR4N35sh63wIGVEuwP1lZZV/40VHMjXPvFB76+wXGHPMDQLa5LjMOMXMZ4SXDgYuKiQuEaZ6jzvfU39utkLkn7/LXY4s2z9jiGKPnJJClA8VK5BvBAAgbSGG6A3eDThkn9Fm+Bj9xwgZrD8w+0d9U8eyznBfsw7HufYS8RyJDWXJohB2Ni4uSrWTJosuEbsewxy3q5RpXt+NTeCaq86r72i+/xQv7WP+osjZ7YT44r6/MI+lXQuU2r85xnqHE64nz/SnMu1Lniq1fzsy3Avns7S83LFH7VtPW5TxoW37o2c0Xee0nGJI4+h3RYxKPQd0F55a1zqHWO6O/E2d625av++QVn9554ejpNtS8+zOggiEzRsZHaCMF7MMLpjaNNb7JT0AHEud7BxUNWiNvxCB2DBl9cAjJ05hi+1EAJ5uC6TTLQTD4Pb3WQbbiWEiV4bBOwE6d/GYJnbyU8ziFHS4a6i/QoJJqZb1NTIwR5ZlZ8tCJBKH21IpzX0CgYZVcRJzo8ltcDGmrD/YFQ2QgaefEwC7g7IARLjV4L/UNFmUSOr3VugyA/bnAS2Mp2ZCvhzRcDyOxyVnJd69e5juQfTBCaGA67QuG0ftExY23/DuQuxwtmken9vFK+sLEUp/+4V1R31DhgHc+vaDXl+j/RdxznDnEGXdyXDDilboowoaCPSyhhgVoN1gUFvp8YQF5ff0a/kVz//u/l69/xPMzaVAh5aUjxtLx0w5KV0yqFf3u+i4HQFrdXRmXVEfVcZrloUc4kbWD8ZSGgJLt2cbWangi1JVl0K3NWziGzm7iNneap9D5PeAEb9jy3Zja55LR/oHThqX6cK5JWBMXARgem6tm1bf9k06ndla/bqZwDAs2sWz9W8g74wjOXD54MaPOX17QGbp6UW8eogl7Xs8/UXaCvi4RsEEv8xxH63513MCZyzbzz9hp6XYbvxW71GkstOuYLZSr7zM2fcaJWWfnpVMUL19fcIrAdpHN9l9KplcuS4CyqA9QG0bDsqlT2VT1nf7Lt8bftqFRhppT1f9TLOaB0rHfXOOy7FQ4s3E51yXNbjdF6/ynrvLbxwVb1IYcM4xjdwvxFtnsVfsokGa3gSVBglVhayt6qrEzfoMsqgLUxBlrI9SgXk9DSrOXKDmwEeWsiyN8lzo+M97KuaP0zbyy7AT9pfrb+3ghvUgP0xVbuRLCPOgeLSOH6YohAUkvLKSR1v4XqF+yMLeWDevWN2nf+CE/PIolfsKy4rPVd/6/Ykte/HzFrr66SLJAPhsWvvTLoP1/cnv6wpx/iqKVHlrr289q07ZskgbXgjpjU1U+5BpLhRdC83u4IIv130A+ujuTr333fOnh48DAn0nPPMRzMCmHTOZlI0snAmhX31IXTcyHCtG5er8BGvW6EK6l+N1WYE4fePen4vViRLo5MCpEeDN2K/yF9lD+wDFAbvvkrwFcafcKzVXaaot+0N4iNjpt5uz8xNZfQfkT0idwYf7KowvT3yUN9ZV7pb2FNmrO63vuQd2FNs7A8A3IHgv9KU6BIkt3iR6TNacj7/IgQa3k0O9grl6Yq6cK7WPxrf7BE1lWZFoNq7+0RbhUeY93u4D2m7zeu/7ukvV3NQoPamNivPd61cbChy0X8uUn/T06r7f3XtZz1k0DV3gHdqUF2FbJRxlMIZSKwDSQgwskqlJtpZgh1QxARz1T+h3WED1t7HYwZz7u8fJnkMAKW85CH4eBNgD7gT39FlKBJ2k0rWic8SNg7IY7ZPEb8jshdaUXFN/V6fXN7/g2jVgpBopBxfO2/nrRM7oBZbM517o8bxvSxoGpIQ8h5fvBx71kY0/5PbiG11pNG8FPKvNA24T2W7mJInsS3MGCvU7pZaB2f25jbJJxYPg1AVOFznerXDm+8D/4r6qLzfxViJlIjPlgUQ54pfZXOpIkEnkHwg7YEX//ZMlsXpdjZzXQyyETPSY8Mr77M6CfIeN+f5zUSff04htdU/RdNpVpw6ISvGgSzkhBhCQR3xuYL0U70M9gnMlOYIp8+/leb5bBDQEcY8e/VzL/zyhWZEPO22fgtSOi50NFhDdlPrnlEye/EoYkv/9QU1kpVFbXjMW9CMKbpoiS3lbpFF12PZNdfKlP1KeSRgropkJfQ6mt6kOUOSKWMF/AXzIbo12MiYd1Ub+vP9cHKhNrS32wUfGFPdapf8ObtcM1Zbnbp70Qd1+lz5F193W8aaP6Jc9vUfzxrYTS6Cv1+TedsN543thR65D7P+SRvtYm1wP6YNq2F9sgz9A12Pz6FU/moXG1dIX+W5hf5dJt8izowjz7k75E9Yd+SQOUyX3pmQsI/zSIZxXhH+F9Yj9j6H6n1l32pzvtedvT9n3tC3thwH78gm4LrK8X2lcffS2+1r5ml6lsBj3sofsEZf0uyq9cWAYW1lXGcGvbfVn/G7d82MZ+yw/gX57Zqxtn3+aH/CfSJ+Q68aFvl+scXlAUaN+xWpGz5FIf5O0yGQYXezRc/k/ZpFvYU144S8rPOMOB/aFcdLtZJgomvT/kMyykBnD3kG/KsSwGpLUB81aY8pBNJhnm34Msnj6qzhPbNRTGKexPJ+lxnG/nuxZfdX7RRhmz2utyxnGcHbeyTfSxaovgVg99qJdFO6bugt2csIsT5yBto+qpT8r7eYh5B80CzSo9e7ilcOZ8xJ6f/JN7FdtAvhLXF7AvY7bQL+tDer+QXRmoc8LGTsju2bG3fYqVvCvjI3aZYcsQdj1m8C8z9KUTl2eun9Pdt4lm4jPnYtqGUOIIfG52sCgPOKOx4CKtcK1fEDVCkKDZQFJGSMtRA4cyFyb3QkcvCF8gbXg1b4ubVqEq1k6dcUw7nKB22F81umCANRCnS02svbMV2mPkrgdFDsnLBDpYcZIeAKxbm3IM/oLSyiE6GMDBsu09vI/vB+BnjOXmKL58jqcvX+LLb1/i6benePr6FM9MQHkqj00nn6q56ZmnKeYmWoytYyAc0NeQGSg+HOz6BtGY4UB5y+mgzIeHOIjjhzget/gBXg+HOHC7u6O+5sWN3kRem+doDOgoaHuk7QILU+fdaGMCLaZ3eeQjV5bcyfg3YJiRtfkYAvMotGwxw/v4AZk+INtDDw+GNzkf4gHjmpD/wUuWwxzKN08zdWd0MVbY6It5JaPtM3TqgyD8MRwyb7KMtJ2kLStAYLrqkJ/IOqT0caszZNYGaWwj7VrW3srYAFknodn7ZziEPxgQtnUVeCemopmFhEgQVNpx184Km72v2LhzQe+4MkmlMW93ONr+Au2ZiwNxOr/GmUugWmSYBwvQpsTCIrDgWHQ8p+3i7eXr16jLNy5oTlzWaL9l5ziMmoe0f4W37aybnS84ruIBvfPrBV7FA17ye6n8r9vl4MsWPm+h6Ze6RT8xh1xo/FVDHZLf+ip8feZS8CVOLEAFHFanPbFovnJzfubm/FyHRvN1xGf65i38mf5VnDoL/F1wpDmRfpGfCxvzULntx4qDvV3IMQoDg+GY3IYyA9u9AxvPhn041p2ON8S3NPVH6gxiixOFM4/7d1a18iGly4WLbPpS/oQ4i8BaWFhsAGOgbAXsx3FfGWtpFmxhgXahj2fB4mF8xVdpY1foYRJ+cqdvtL/74q9OvSSQFqnoH33Aho2v2uiOOsWQSwfoYtBtEt2eyar0SMHInGvTGI25MbWZsEWbG74hKxzHxpwRyRwirDq0SZhgCH/gS7tXoL3vcmj3BRqENBIhEv9i2Izv+bCAA7229wA+ZPF07gwF8ftHatOUy8MoDZBisE1Uq0S87pOfUerAt2QjqX6N76GyO2esCaUBVNTlfXto6xZHWolg2dc7bKMul8i4Mu8qjm3UZtaQNW9xfBn7tTZ4jDK0ylCQBpwE9vXiJSE2X2HN2TMb+iXkYbtvclyRBDlp07b8ROiCnZ2+wYW5UpeU2NoJLLRRvoJ6K7KVHuAk34F5MjA+Q2YMoxjxl6JKKIUqlWJlLVauc21uzsWTNH2Q9w3MhVucsppDhPq+AnuFmifQlf2gyz1ULlE6UtZdZ9S3zj1f23/DwvwU6mYD/VuLB/Nz53OfRme249itxJXN9Ip8ezvK/l429YA+MNLBAAzohmAvqGi9zL8hmQ8ZjflVYM65bjv3/PWMxrwccoxkDDTqAf7Bj0lxn0d2PUWbFf3L12DJjcaIIBOjv6IfYqobkCp7Nacjc0Ae0dPff+Mo3xVkDGlG0gMiPEPyArzhR5kRAh+yDQpv7Q3QqQtD0Xn5vhljVpX3L/N2VMkAn6FiezuOb2UotnZXCZRRIVreCHdZtmz0g01Bv7vZCosHFHtIFKqiJYp2LTAm8ib6kD1tU8LTF+ZpZmFIabNkJ4oeK7u/qEsJZY18EubeN2N6Q9Exn8vebnY3R8P3uwebp0OMrAGZ41bDYONpVJgEQyY+IWm3w84keZLsuO8DmiSbiiGu+DE0wxz2QN4vLUhvFbLszPEW0v8FzIbfVg3+989AYkA+W97iCknuSh1ziX7nSfJ2EPWpfmV4MTmyrzbM/IYGnpVnviCtXNpXR+ArcQmYVs+XcU8bI7vspJd1XSysE/r7jku/zKl9wwVaeoCeqoO0xWDIhiVsvaH8GDrWT+q3TF9p4IK/V6YroWvF7tsW1wXBWtH3HWf2bBvw7adtL9n3uBf6gxzwWJGzN0a5qQAAEABJREFUeLm2lc/ovsO2hG2t+FD9JsKFMG5+TSFkeqNb6FvvPxMGUjVTXUNZhFtSeiGPBR9uH+xj8YUpLDsfmJS80Bjah9pPspd0n+2+ygsfL37EM+e6r3Whwh5223f2/e1LuAe9wfUZnbjedBtetvVmC+/XMvuOQOp6hzLfZFXeDXS47yegX9Cr/fL8W+1yufP8xOUPe+wuM3E+dOt9eK4P5549iyr/tk8+e4Zwfy2Mv5xqrXZ85XsPZXPfsDCmyme/iq54sa8nNE8ZHYwrTu/KmKNosrS7C2HlMlA6IaGdMneYE17qen4bWdv0Qc6jCi0r9Gr2uWRB/45VAV0vm22WzlmfHXtq8HSjMG3de5iHKmua2N6B8/PxeIzjh8fw7/Qcjo/9HDq3aGIao/bDhsrJfG/jFA1/qfzZMsYC9Nngm9FIu3Z71i0e8qFOEu6wvrDu3KgrRkJozL9hS+tLUEn4g/ZQIg/zPTcfdqVT1U/maumDcNXOsCPrDJl4BXxUPbzMJKhcQ8sL8iX3lUPkKwP8yiHMA4df5few4SGv4xzmeVCTRtpnf30IGHo5YrkGVIOns+DS5sQBZ9mcVoUYzAJWjGylEzucnBcGVdSAM/hnbs7sXIXw6QdCHBLGUIa5hRplKQNnZ/1r8b6EG+KFib/ilC7I0GUjn3ak1yHa/hU5NOIyo7u4+T25xmIdJv3Zv6AN/O/bXr6+4hS2b2ogizx1Qup6yAwvSt4MgsF2wF2ABxR+D2izgPG5GItp5vJHcNlzEMc4cFkysUg/zHNM5NX/2IRBzxjpDdMU0zTGBI+J9kQjbK1hqG/8WyNOG438bHOVjeSNppGlgS5TsrYkhq6hDISAQ5ztf2DyPD4+xvGRyXQEhMcPx3g0dJI9HsPJduBS6FiXWB/iwQuhGw5V/nA4ko8MyOkkjfrJetMgT0bpkvI2t3AiNmRNJgRSUT4AZRyYHhnvfhhUx/HKQlAhA3ofahcLtqFDU0/9hnQKdXtAznnXbZvC8rpoGmhjoOXMTTdJWeIY2g3Wa9SVn7LObb71YZ7mGkv15B/u+vTxp/j0yT/i9RFd+keS0enxMXROjrlQ39M+1ozx7GUbF3DHhw9xQLfiA3r0v2Y8ovsDUNcHy+jHdIcZuebtD4LN8JpAKyD/3qf43g/K3LNvUSLo1HmkA6o5x+K3h84Hy5w/Z+bw4txnPjIcxSlpT50ygCi0nsr3tW5EPeTNvF7kAS6MmT5jJW+1fSowKowHEV0ftpHfYMRR1wJEm+OGgUr3UIKs+rcYKXnSvr6E9q74gssmw4oca/XJcoADroUd2Un1N3msjH1hVzf4qcXFDFzwGycu/jycr/DVV+mLrrS1wPu8vNTlW/lXfLQXdGfqSatUjT4K7bf0oC6AabqGPugNHTQufcEE/a95xJyawTg1FsLGxfKBcC5M2GmBy9uHeYoJ+9vt6EBaO2o1HxvDl7QV/Yf217jQjbcNQOm70QYYaUvMzOEGEn/SkCmVqXOA38DFOfTTHNJM0Bm+YSA/uZSiXSoP1K+Bom11d0WXV8aKAYBXhK8hs+hHwv2Di2xJUSJ7RtkhTCiGfghe0eNJeAdKLDOwWZwO0ewBMduk8zxoARlckxxfL11qPWP8+vizrmAbtUGnkn6JSgydcwqPRV8WbYC18JUPGJ7Y+LlJ/eI3sNioGn9+Yv1hDXY9vLDeahcL9VZtkroLdirOFWdMkEc7OZE+ecHEptBf3atNJBtH7eyZS2g3nKfzMweAlw42zCfkqM0w66Drf98nvLAGQgMv+b0D9O4d9rziCV3nQR3aPrHGn5Cx5jMyvYUnVLG831TXvOl50tkHwx2dz4lPTS/1TSDzV+cR9WpOGpZumJnfhpYxFov52I46so5rup/qXvFZO6pMOsaakeLNU4aAVTAfSb17bjTa1g3SZtnV2PS7ABufG3NvHmMEOW5M5UZ0yMTGNpCGVdktnOAzSPVdIOp38mXwln3F/kyt9JMTGrrXDJGctHnC8r+C5eK+vKdXXR/Z6HxrY2O+BbYhDeW0pb3f9MsBqPOg+l7XqLC7IFECauE9lA6y9D9I8Qaa6Al6SRuy2nWSVrbQKkPCJwOlgoAfafiNOZKVhSTdIR00jFEybo3xEo7ZDkrlXLBPvd0uw8r8JIZuet8H2W2yZLVR1apNBAk2DxW3LIZGVr5hJE37KcYxqn1kVi6x+0zr5m5BOVB/qEaGTELAgwJohyTPQGJIIoRZ9Bn6SPdBO1JZ1IHtFc1ghe+DcWCK1bhLQFKVYGim3mPIRI6MW7ukUyiLIP5ev+/rv6WGt2jFTAsTdu5bkL9n0Y5t1IUR7WVrrDlzGCKYRcgvL0DfA2QM5Cf5dgubZgksk6Pj+hNyqoxW3kIIdl1UOekFaDP6nxO+6XRiLSGsD4U46Fk/k3EvvY8mN2xtw1Ab9xevJDeUXwFKwwUb1A71k5fzhQ/nTnxwdwr9s5cjr6wDb/CDv1P44VNBH4k87vNWGsKK4Xr/qAfTKrPrwg4XrfTAtCVSGb+S55nMUJg/RKLRDqLo1lxQ/UMnyHHZcCLcLzTsg+uV0Kfs0J8oAxMPO4QJrPYnjWS9+16N/q0ozzFw7XaNFa57XT997ettnVl3lj+h5OEsfC/Hyhq8y/xtWH2Qnn2hbVrexcqoeT2Y2rFWH+wPMd12lxs9rvpO1lP3QFVuHqACXe/9rjqyIrnrRVr31bYrFuzCS6RX9gbagmu5/a0Pa7krcD9zqksl7AOZTYs6kzMe8hM2w31RBW8vGt4SJZq6po72WO3e8TvXXgL7dK/APscxka+QhWHNLxjt+jV0/LQxfcfIPnOc5jgcOXf+yDn1R89Zx+hntDlG1t5xnKKjhekZ3z4W5mitRRsb01xkjYdrg+Wzdec5Rs7no/GJNdzwDq31+m0mBPMEfZWPkSm9MM90t8My+IF3ZozUH2q/OtolbO3SP0gv3ZyJnxledEpV+1sIEtQPftTRon7uQHY9+eztIvBrZc/+GggbNfNeKu8lKs4G1DI3i0/cRH6tXwt4qptHN6Maic7BwTqzsTvvfwyXgdSYa9AYZAXRYXSjuyL0Box2wWil04gubDR3WP/MhDzT2QJGd5uEOCo3l+JsvredtFkGTJ0FoxKrvIlrKPZ6yCyljtNURtAPOQ8xcZD28Hw8fOBALn6IR7/p8sMPcST0v4Xr/z3cQ3gQn6k/MzgNfqxa9EfHtPIpx1K3rSsTPvixmKHkSQa8g4hDRB4EPgwO2qhJekFXOnyh47E/azltKGqBwA76eMOj82tjxqgRKxMGNj/Mddng7/vNXALM80O0uXG4mjgMtRjLuBOxG6JkuMAX4FMhQmtIYzZocoP1Oo82tijMW0jbZejoI3OkjY4BNx43RP+B95AZIYLQcvrTC/s7yS85lAd+6SILeqnvXsF8GNVjboEiNFXR96+VMaKkdEjcxRnahP/Y5njDiJ7maPRFnWU2REUi5E2guIZjjuGmoPSAPqbSwRzTNMcIv7lN4cVW0ofWWuhwHrCxI5c8Hz9+jJ8+/lT48fEj9vaIg3qMIxc4RxyVdNriPE8xw0+eE2P4sAMa/4ct6Q9ctD0IeFuv8rg09AKpgHPSDoxPHuq5RJT3AbsQttFox36UvAN9FUm4w3QwVjw3nVJW8aHe716otS9K2LLz2rlf1XHG9meX51gyH2JCJvvYsMu5zeiPMaDfxhPnV/zgJR/9R20UzGQHwUhW24j4ZqeM2dhazG0K+9XmFo6DKDl8WUseoviYAezPDpIaF1YDBbs60okddoyhvG1q29gewsu4D4zvo3g81rgeHx/rfz/4cDzGQ/X3gXH+EB8ffyR8jN5vGkS3JQpt2GYODfkbugDI37Aj7c22MUhIMhLdNJHJWYE0oWWwivuf4ouPMa+TQEHEOYbSgi5F/zYibY20S3tzI5zm2L9xaDhvdjVhUw+U1bhhk9p2ly2jwSwzYZuhPZXcY4sahy0cx6x+ZRujYRM9JC8zpFeWcWzQZAf5IxiQaUj4ikAFwMeR6bZxYY677Y0YGOMhN1raU5Y3HvC2bMgIQ4KoGkFygGUSGgy8NtgvUlDU+3svbXGXY8FnL6w9JzYvbgRPbGAugrXoWljL3yMwtmVN/Lox/NKFy6ITGy3/ftvz0x/x9OX3+PLlM/hScN31wuaVdc82nBO1RrDmON9OfDIkFvjUGogs0riePr98DS+QnuD75Um+v8Hzc/wmf7/dykWTnzQ+b58y2pb4UmVfWPe/xAuXksXH8FvIn7wnQRslf4Vfq94rHzidNxjfceZC9Mza73peF0hcPhnv8FPP55Bmgab3aa21dkWXe7rrkj0xPv4K3FQKD1PqpYB+Dc3bx8YL6308nROJTQzYg3kr80b+J/YgBS+wQPUBWWqzX2XnWvfP7EGEa/cJOuFY1f4Jnda3iJ++oO8v8Tt7Kfdebq69FLtcLmFon5VN2YX+p4As+r4L47xuY6qMgiK6j078tjSwfLeNt7oLNrewiTyBCx9wdVhXHnSbWeNhci1e5mk3fwXLy2plILBf86Q3X1mFffBCrULmg6G6XJDTsXgHLsu7zi/IcL2BiKw7sgcIu0UM9AKGtIws9IAqeD4ec9c6ibzROMbmF5ziMDMvmedDZuhbMwnBkK3I9ldCM+KL3jBGphgI8RDU2Wl3OeyTqDFhz9t1BBW0QyYRnyy/KZOywyFDv6Xfa/jJex/apjFu7bMGjfjj0RBZRzAU4JsC3gS8b4/jgoJU1obA4iHiiciSw3bH8tFztApHQuLV9kj7nU6miU56WAyMonG17gBwnUJ58ZjncN1o7EWm+VD8Msei1y6Euun8hsoPWYqeeveWluF+l7cnest0D0nYkJR11ngQ6+FO+efQ5jqGSHWIdqiGyqiJX1+cf9s42kvLCt+yGhLxATxSyAddhNhp8VUlKx3xnFJWagYMDYS9MKT1LZfK8GOgfKJ4k763257XGE7aL3LDgZggSIqQzodUPWRVaMkWoT1b7yllQAnkEePpuf1N8xXZuFd8l9ewMvaXDYk9vYXM+N60ZWBIXltZ8aBNx9x5JOrM6bkTX6vfvceCL9a36N/V64p+lb2w8bwFlFm+EO6XIfp2P/x/5cN/8UIoTq5f8rZdfL9y7DiT3mXa21eGZbOXnW4Pi946rOXGXQtW/Ltz2H3yzLxuoO8TR+bLG2p8t72N8RpH7epNZb17pOU3ZMaI35K2426kdr0i55l9g99C9gsPz398jafnP1j3xRdC8RRfWMOe2Ct84UMp4brmPsF1Trh3KbiOC+4Xqpw1z7BDXoB10X3CM+2Ufl/PcWFtLb3tZ3nkcs14YZyfuZjyQs7ylfFKOm5/7KNh8ON4awsv6NU19un3p3hiD/Pbr6y9yo4cz7b7Ds/ceXS4brsPqUstZCgb8gwC9rWs1mhsQLqOE+vqqdZY/au2jFqRZn8GIslcJUBm31fm/pW+6fcWxt3+7Im/n88AABAASURBVLOtrwEt2thiZtz0x8n47pDRkC1SDJ3OM04hGHQbKDBz0JO8RWXxymmcQrSZkINXOWjC3GA6abi+iTFkGJqujTTGNAQ/hEhAxHnbG03yhPnVCYy0Vd4Aj5Hs4Q5BPKPooBlozzYqJE0JvBOoFtS5dWQxZDPnQK984lcdo3ig4yl1edGtjmmgTMqhQj20zBxk6lDDAdSviR0MOeQcH45x/HCMA4e2OqQSerh78ADHomVdod5coLuMtLUNpIbqJ7w0yTNE3gbNvoqBF3AxgAKx8UmYiwuL0CGAxThYMYzqL32GcKtBsPFtOYZjNc1zTH5ij4wPLrBbfxoOpKnXMUN57X9HhmEm+dmQ0zDDFWUfj7blN2mGrcw4iPqxTkW215Xl9sqnseKCuG4yT2w2lw76pX4WNoJiZdNbnyg4liwrtED7UbLIsJpBQSsTpcCiuwDjlv+fkXSnI9FTls4y7J91V/R7QRYn4JXxu9LOBWhP6r1C9G6IeFaputkyRjZFM3NlRr/jNJJuhZJ5CH62icf4VX00QybyUFgd9WXnljenQdscYdAb+ZH1T8dmW9XG1s40Ol5CHgNsNXiR0SgrDJQT1yGYnttU8s3Iuy8uE3NgIj3RD21EJB2QXpS9NPi0Mdo90nQjD4zfoqdtV14dQ4zwmeYpGtjDmbj5OxK9anOFuVFnDOszu/rjWKDH6zYYqYaQV5qqM5JzLw9tjtlllabGXZWFWhbomaeYk/f2wEfebxk9Rlv6plG+YG5zXdKV/zh+CC/gjlwAdeBH8B2Vx4XbERyYm6YfuRg6cnE3M1/HbPDehDJGtLUWu56maYpGO22zXUjqyerXTNkYydiYHpLKA+ApIuYVxtW1pe5ufSViWRHxgt6qyav0yLjc2sePuGl/IBT6xUP1lf5WP45xoGye55ipN8/I7hjQh0zixTOjESZ5rU0xUd5pH6grjtVfBjtCWYKfAVTCDECy3ubvIM8orKlHDB1ZRT6dNkkKCQmHTsYklKQDP2y/TVgn4YGqQt+w4B9uqEz0BquEqxdVzo+6rKp+T1yYiQPhIWp9aXO0Qgv7PmbSNEAPQ7YYCUf0MTPGE3NR/brmlH4fP3CJ+CEOHx6i20CLNrVeh7rVfstQ3swx0viQnX/Sz+Al0hChB/KMb0mNorqkfwJX1lH/JsNC5kp65XKlb3wWNjb906aFS6wFOv3ZCgMBZxjz3viWhuQBFniIM59wihPpy3fgZu4eZy6xvMA6sdH2D6u7GT9teX3Np2X5syGr9YM4OUxj34C07RZYc/Tv+vUr42l8wefblzP83dAhfX/Qjz4iCc2oftJfZZG2wObUNezEh05e2Jhn6OZ9x5lNrxdadcG1XYZ9+fx7fP78W3z+BRB+4WLPjbAbUS+UFvi+cLhwg+shY6G/q/1D5kVwYeLhwjVTuZQvsVVDOh7qr/QEn6rL/JZuZU1ZWDPlcXZDTBu2o26tY115JPMgdn7W3Ta+0nyLsgv0gpqjVFVjXy9ZsX7hoavdC3KduRx7jZftctD+2kd/hb4uuxyfDSf05t+8sP/KqG4XDiQ1xsoklIu27c+OlbQyKWfZBzTGPcyc6W/h9Ioc56iDGeNueYH4iTLb8wNGDwzKp2zixIeN6l1Z1Jll95ekHhYWbGHhMFD8aLtk2GUlvefbtn+b8Wybtz6fkAlgk9rVhXzb2WG6+gkf+1h9xR6uKP8dmFdX9HApnJizF8ZB9LFYGY97n3aiPXlfDNn7OA86v4UVllkMfwdzYFiHxDoKgZWQoV+x8A6J7ey4y34XHeGx+7xhbjE0+XaSVVu3j1u7kGJbwzt0ym/fV/rp3mfLt2JFt3y7gq+CqJs6aZM9UYRvryQqCKqL8BqBWXgVWKxx4ZLSD2oX5Fz1k4YwlC2Ks2bHkMgeoV9u5Z/x0UleMe4kVPNBFGrTBZ6tgEDaDUMige2AcBxtiCrkRg6sCaynI/qcCed5jh3jljeyztT6Q2h8Zs9X2D4s9rzzeORDSNfzwrHvZTgL1YeH0Dfq1p4wG8IhMpLrX0xkDga19ti95PVdtAzbv4F+DZlVb8gexv0PfdyTSXlSv7UxpjZ3zISgsf5OYpyiQuPsSR7Yb+17lx661/hQe47aj7GPObAvmwR17Z+yzfR1nuAFHoTfvic8APOlc+0vmWKgt13KJEhSFSrvkFHrtHEvcXOMRFci+JGOgIeO4i+IoFWswAJBxgA/At5wlo8wtfFJ2q9y0obfIqGtx3pgyMQo76ho2lRufIwLx3bBl5xZT4SXQi9cznhJI563PyXx/JUPlQTpF9a6WvPwh6+g+93zzff7wZCXPU/1oRCXSn90/EH9r1ywvRK++mEQvsxLoAvhzXfiG/ytpWfa8BtKruMoq/qS9Mnzhv3cZbeu3156/vocXlD9xmXV58+/xNPnz1xk0a6XQDv8sy5cED1xOfT8xCXQq7/+9lLfjNMnn/SRyHICyqP/tm/KUvTwcd0w78wau0Kvr12hV4/C04azRvlwJDyXOhO/8mGf/BbXOfro2uH0tk+t7L1FmxsfIE9lt9prgfOD+8WJs36b5hgFc2PUxqhn/fAHc5KnkG+XBbV5EDk+HmuiHx7ZbDIZKu+45VUap2B6cwqPm5Mw/ECeAtSEpPFpHpl88w2WTeTPgouVmjwceEr4iYk4TVEXMJQdHx/j8aeP9Tt6P30kfASEx5/I/4gMlHfZHuPD8ViQv5vlB9NczijPI7SP1K1+cYmjY6sLHWikPRD67YkDzmFCFh1Ha3N0tFK0E9sJPo1Tped5ihnaGScxo/TiQXvy0DmK6mOb+7dfGATUq+o3MAJqfkvtQRJ5w0CVAedAoDHfwUySBhb2WknAswW73ZMDH973jzkDzkGD+BYwhG+CXqOXV26UPxgi3BBXvEhWDLci28v0N2CRWnEcGtrKoq7hFSq+9D+svBk6NTc+ezsZyhA0mMhs4brprvjpJFmAze+glPauO8oj9JIBrQxJPDvPIbMWmoRvEqeEzenC5qvLtDBZxU32agsJK3Tq6imz5PN/N9FG2ozNjDsoG1qUvmTOsNvv2rwin/J3J6BQEij7NXRk5SzYhC1sKESnpb0hIsfEPnsbLm4Nu8ya4FE/663eQtpP2zKqfzSThZ4uPrusyC2vWdtuU4xTixG7zfSypGNuc8zTjhbzPL2B+VD2z6FV+/8ebvPOTQRzx/bSNlgIlU/Z6F0gHUB0HuMMfRTIbUm7yDAxX2+ytDnG1kL9p7oZ3uKZxEs3dlw2QwTRAYaZY7Stnjqc51b9aYSm5Vfl0sgD3vKf28QN/KYHdDCBXqeFvqKPd2Ig2Aqbsys2eLPHGndzKKN/jCilROqhToAhyy5H2pzRz0z/ejjGSFqHPiY0rXU64uPYYt4wIs9MmXm3zYZ8oaNCCFoJjMKHlk1lKLck0V8E5BHPwkB6oKpIwjeM2WKc58KBcJ7mmIC6S+RwzNodj2C+7UjiBfrVwCyoKw/TVOvyJeLSh5JxIL4BQXo5ZeTWO6pSVpDEhyQu1UAIn62gB9Qgt+LWD+zCxAD9kBCDBAxm+YYLi7LfxqyDF37H+ewYwias11qGck/0Y2IuaKfCueH6ZHx2fOY+XmVjY4s2Us+Q/AkdPoBa31znWPc+fvTXQ/8WHz/9PT7+9Clc0x4pezz29e/heIiJdXNujIPraIMn8YYuJ3mOE22Yl4g5FKY2xcFvuArWsWOt7w+s/x/iQNyyB+apG94JngXm+QQOs+s1cCMMzbF4/IBcP8bHT5/ib59+vuHTzz/Hp3/8Iz79/Lf6NdfHjz/G8cMPcaDuPDVs+g7IOoM2TjHNAN4TbSmH4by1PSPPuNGVDu1vNvpF/xyMjLcfBkj/KRzHvUCSAfsbGauyUXmMrYrd1AnH2bB8cs1d5i3+nyh0MK7Za9iTlHK/iqMnWZLsMiUp4DjrI0bamuh7IxTdxpCOddI1x03mixcIHP6Ve+GA70F+sZy1UpmMr64P93nQ7WvsFSEX1wJgvGip6+bSC44TG00vqM604be2F+pKty2v9Mx+iIileK21Qb2wLl64wBN9Q7tUuXOBHtztB9RLR19D+7p64tLw9HqKVz69fa1PXL/GC5/2nrkQOnPxsjDH6qLGcLus6YeH5/BCSN0ow85zufX/zBzdoUy0R5m06u7CJnyvb7+9zLnQ95P5wHJh+szFk3+L77nk4wBQf1fjqT4Rtp4HCSGdfahvzHGgqIsgDwvUP206Uk+X0tnCB2EbaE9ZlOOVC6XejvzRBWnzvYBynAyVRXgZZlrs9V/Q4wu689v30pxJG6pfL6de6MMLhyTrnNUnl01ePGkH6rlfLL1yKHuN/ncu6W/Rf63+ykd+tndC7gt28obTNiYv0ctOmEC3GaYAtnB9B23sHqfzhfobD+RWp46vNDCSRTChsLvLG7j49HLt7PzAnp0Lq3tJbLRX6G+TK8a8Yv8r67Bpea5EpL8wj3dou5VvmWBercK4kCWmLM2FsZQfEwTZKCCfTsYVWeQnb8v0L329IjYA2rPM/dyCTAt67Di99Y381fZQIZpTXFANbCHt1eM388iCh/S2V24PH5O1nxrwhWIkG9+zv/F3KQ1+bhjIJ9R/5tDCUJTfLd874YMf4mHzv/rgZj6+eW4TfnukDXkA+KuDRLaMgXewNCe5gPaIxLdI8rt+3trWNypDlVlelYodZlCjWYmB/CGz2qj9x9RiBJ4p9a1Nny6mMWbWwP4B5xSuHzP9mecpDqwtdfb7cIgDZ8MCa+jxeIwDofXkM81zuG5P0rsuAmk+sPZ61jy8o58j2QNEDpGFjGRt7/2aQ34NeebCFDPrWKFNVZbKDKQXLcfic8UmtLsCPm3FNpfNVkohiXqTttBLPbRd+d97SQsRwVvpZmKVQYF9mJFNPTy6zwAfWbc//vhTfPzxx3j8wbW+41j6+BD+RswDa/q+X2itRY2Fcg3IBuhMNTFkxky5bQjH7UDdw4cP8WEH6Qfi8pxaoyqCoYcr8+/ExdOJCyL1sZK3CPPLPy1c1JzxZy/1q+l+sKAffH1+iVfXF/yf+uz2Ck9k4V1yFS/KT1w6nbjosg0vtvSfr/jEHc/E/V9wv+Jb60MbLolenp9D36svtlzaZ/L8u6gVPutjkQk/V78+V+2cuv9Dbv3xC2XS9zVmK6s16syHFUudTd0fCGVV6FT+7HaCkqKjuyYS9Ui3Yy1nQYoxrzi+Rl6p8Y0wGjFAw4FwQPHjhrnNGOwYo8ZLfJqnmNiQ6RhqcjBBZvIc2KozTdBPMe+hZcB6bZyjzYA2mpjHSk/kTRzuDkzAIxPrPR7D9GErf+DS5YGN74F2d9zStaE9xuOROo9H6hEeCalzoM6R8AGaB8Ij/GY26wXaH+duuCNyqYcKjW/OZLb/0nNbPltXwHOug+0x1MlEP9vcmNSN8diMH53XsKD4fQwqi1cZIAMJMQOWm2NLkmM4LqUjJnUDWSA/LS+rI13IAAAQAElEQVRyOAyRvH129i5SazmJCwvMFXu/cLmwlCOVLnDUsOjR7d3Tw5a6C2CetJAQiCBuaS2cHoRcgAUTUWO6wTzAOswHFZob0vHYfwND+QgXgzais3mOiZv6Ns0h7P+oU93azOr/0HUzIhV1rL+wGHZc6a99foO62H+3GEX4UIUFBSEsU16WU7oFP/rIAMC/x5O0ME/k0CJtN5EVuSxLwtbIrzzzd3QeMI4Ygh5kgcbvHoXAMmqTgo7udFgy3ZRE3dxAn3t7I5eMA2IBG4Ar1dH1wsVa50XW1t8kutXf+VQoj5H+jtHoR/VtyGjZYiQ9NsMWtlfjMxAfAfmVdx/OjbGbvo/NV8zcUI9tjoE5NWRDduTKIbJkiahuDMgJKq7GtjJla25A5ikabRnvYYu2yZHInDmiF8BmaID3jkj4+2TGCN2Q0owxI0tDJjETmh7JG+7qJrTVxtxu/ZunOUbsda+TSQOCMdOmPCB1m7yzRRaqhQXcw2XNHwZsASsLuwMFh/CgaN/Kl+DfDJt9HlvYRmHIqAse8kquaY4mWouGjOalceTJv8QIvyGa5dBmNtLwNR2MQWw/ZZtXDjCXvmC5KG3w0HRhM+4G2P7QdbrhqmJdbJAAC6+8tfhciAPm6wp2/az4qgvlHi6u5GPEJUGXHbmQrzFm9usvYb/HFvM8xaydEC+bJT/bGK1Af7GLxniaVzDOWNvWgLz7s8eTcvmM8Bx3noR9k5als6R+dIPt1RlTOkp81f0RRtE12pZfomMyKv9PL8vIHDKxY0DfR9DANM1xYC7N2EUHfbW/8zbuY0YbW4yEM/TaqGjUa23u/ORL2vyZdcwN8sSa+8AHMYaHvWyG/h7Un8HEmu4aV9jqHKnv+nx0Q/jjYxwLH+PHHzseP/5UH+g8spn84NrLRtz6ylqYW0xtigbkPyPDTQ7j8C8597abtC2ygUxUCYYNQQiCHy3wBg1RAyU/GK/c6o1tjHEao9EOo8Q66VqJrWOH2uPC3BTat8Pa/bJMhDPWEMCfhwhc4DkX5pjR2QzvmX3DA/uED+rokcsyNtWPjz+wP/lQY5rZWAiCi4yFzeQr5rNd4MNRf+KG9x2Qy/QVf2LoYbhfPOD/u6DU5EHEK/32wsPN5Vc2pk/PX9gkv1ZbTLtI9AFltSkfcXaTCuRd8xx9OGf7PL7WXuJKO1fkWJHBOsJ69zidljjB58RG1/p+CEJDKCnL/w+tRdn2OEUbW0xb2AidY+4NICy1qwfbd1xsm24pdqT/tvHMu3DEZ4zZsPuRPqIInqrwvdc2eEUywHGH/ORPnZUGF/pblydcqFzw59UX9LCSb/8X8rxYe8NL7Jdsq8qGj0/Kd+jtwBY2+MXiQyv4wwV9L+jssl2UFA/8rnm20XUhrWOxYLcbvGTjEsoLqjOfQHswMX6i7ttFzgl616VTnMk/1yf0HmJeOWxwWOIwUnVeX7rPZ/wWwcWca9dCeDYNvKiqMsZZ3QQeb+/nTUb2gTV/vAgRpOVxQofihUOVl5LaiTp0KNAMOln7wUfeQPs+od9L9fFMHxYuIBeWC2rwZNnxgHqvvS52qQwaD6otuiuRlbFa4WNYe0Pk8QKnAz1uMlZd6RkgbffMeCyVpontWSmrPPgVb+pibJHM/8zEctAIdepQufeX8IWLOy/d7L99v9C/K3LIQ9bypVr1Yw/NL9BG6dMEBpv0u1CtmUmPNxtS5row8/IM/tUnSKy/cHH1DvRB2xLqZkFPxkWNu/t9haG+7TX62KaxfOeIjxunhr+bojGPkzXIuVtALjVRGBB4gEE99BJ+q3LRJ2VRPufVhbavjJ9x84rcF9UrULfEi3/xzGp3nqe+ByDUh7S5VX5TVtbfHo6hfH54u9cvmTPDNOJGGgf6j7nN9AtMoLUYp7d+Wk/M5t9D2g07/dymLsvYInf9EI4Nnkle0oeSc4zEdylD8HPrPzbeZRsIkpJg15EFMrrMRFJk9vyi+vbV6/4plzrK0uYWD5xtPSs/smZ/fPwYHwmNPx4fo75M8XjsIWvaw/HIGvYQtSeZJnTVQt9dyNzkivpJ+trQw4QO2jzFxF5GPBAewJEPlA6ukWCG1zhNuP9+6blgn2cuaF65oDkTdw5fCbUbcd58mZcwz09/1Ld7/NU1L3K8OHKuK4RrzlxjiN7hPyKj+exc8ScrPvEctvHKRdPXr6/hN5uevn6Npz/+iD9+/z1+/+23+Pzrr/EL+Pzbr2GZF0ZFTx3Tz9A+fekyfHn6El/8li/4jXhdHLEOezn0zAVShfhA5dYXvnBZdcZHvIKv0Pkhw3//8s/413+Df/1C235z6Yn+feXDlOd49YKLC6nXp6eoDyIMSb+Q74VTfQvYOYb9aEvMuvIrNb/xAWUNFxYn5mBf2OsLBJA5OW9QRTsGjKtjxPmMOUZrGK2DOs4xze9hmUhoN13vjLYw4SdIKiTCOrAXHMB1b7+E6+W4NzrgcJGuZ6i3/CvCC+khk9kCrSnjV5Yn6xGPS4/jKHV2OjhxwclfWHwv6wldXOBBHWiu5HWQbxzFefBhFYIGhSEnzTL1ohs8E7scTMtIdYOOgv4XJCxcWT4AdR0YBEUmFowqu3tlwrSeu8y3qL0RPcf+ESMDtrCk70RWxneVO/kDxT4JXziXzKYHy40I6hggYAX7iypdQPiYB3dIeDM+Lio39Nx6S3cP29wb1eGWHOhnxDmMM5MSOxpFtrBsqAo7h4wRnY7oVLtTzFpAsBl/3c64zsBQVJzxs//aEoPFuAY/dICnEqishoYxSzr4PTTaFJaNLCQDFYYccU5iiJ5HHLkqX4vODB7a4hk27B0nicrQ+D7+ZiAdmeqQAjJ8snjYbuYYt3ZkLKIrp+wHbVuD0ajNzlueHSVXZUnwl7At+A0RNS7wTkBX3tX4P7J5R02faF5Zal4xv0446vrEjw1mbWxx4pbblv1srUVrc7RpjJo76DRzJC+BZQLq7Ih3P8xXlHfF3ndclivT9PIOV2yiyqk7CLodgnjlU3+vtxInm2eIocZ+JM7DWPGmNd/fIN/SRhEVpWbYv1oYhy1uwYYkzGydhv5mDgEVQIewQ419hG0X2gZGaIZM7DCpN0CVRW/doKxA7u2BNrfEkMSgqcAo8aI3hKa3h90wPi4iziU36TvqEGAZ/rDGFp3icEpGbcQxfcMSK/58ERQubPD0t8K8FT4reQtltqsc9uEN2AI6cc6POdehzr6/YYwZO2limrGdmfQcI3Y0Yk/D2NDRBtIjnc47DPQ3SBeMb5Bmhp8XEhNhE/BstFO2mWPpu5M7l69sIsSFg5841aW0ehmgtIm416/9ZS1xc7Oix4X5sRD2dehUn647X5wnK/pN2rPtHaY7EhEADSQ21OjvNE+sxdO2IW7RSJv/LcrXznMYapt1uVh8Muw/XEN/EOQNyG7eSP9nUHUGKbBR+nLhQlCcOFR2PKMHdcAaid0OOcaIDr3QObhxFHwYM7PhVM/yzez86BBqw/7ge93nIGWWS2f7VY+6By6JvMCSh7CNmXGa2hSitRbqxTGrsR/o2yjQy9Ci8miQpnjz3CLQBIC+622KNm6At3yVZaStHtK/bNFp34cz9ZT3wIcch5KZjTMb6Gk6hmNlndKz7SV12xjKizRvT02O+2TXz6XmT49bmjjtZKwGeJle6I8H9Yub59eFubiw9MFssLSD2uSv+MmloB2u6H2tObswFmIlBHi9KqPcjXXNf2y3wu3SotvtCxtqxp/LgoWLg/IHNJciM6rPI32dxmj0d6xwrnirMcvqgS1a13nScVGCqB+Yqbf3gCfj2mZC+IzwTmwvaVOEddBPoqedh2Fmp5+mOeYNymR9y12b1fUrn0SjPWimaPMUzhtY8uHLwqXFOTzYv7Cp99s3buj1ncovjxlbkXd9M5bxn7mIbeS1kjGxUzlJyZwqb0rcxgiUvZWMY2jzZUcclkZkoBjqa9WXzq5ZrXwsuleGhYsG9VeyWEilvbVKYidk1bPr3HG+km+dBR9t/y+Msd9W8ttHHmjqkPPbl/jsr1V8+cLhhMMIhxcPOE9+i+rrM4eTDRxOPPR4cPkKjTy+vjxzkHkOP033otJP7/1fRk/Y1I4Fv6gfPJNXcdIX7F54sWjeio9UztX9oH4Vn1Npwqt9qJ7tL3S9R9Echu0DVj7wWOMqD+rJy29/Cvf8V/KKl/wKF3y+oA5pR610yqvGgdBmKIUOrSK3st5QMi/VLqVUr5GgSqWQbE+TRYrtap+7RswqbI0Qd7wW5FDegt9Ic9yAstMAVGzjoblu+lud4+jLvmrjBfq/kCdO0EnTJQr8ZetohKA5h8XcoplurdthZGiHN1TL2wv5bUdZV/irU8fS8VrUUenlil7Emw7UaY3cwDvf0JhDMxftHTNzc4yROSWGTERAFuWh+WTuG03yBVl/eobM3oeWzHH6Rf9qng/wGYKf7OU5Uj7GNM/gAKY/oc0t0vUmk/6gRXQPAwah3vBBTZQNmexTEt32cEji6HME8zTRpykOWzgz5xPZxJCd3j6JwVcG79wQ9UPLhHy4wDupI99xauyVWhjXh1KEjFfmADbtOHjxZyacFFSOO2ez9rj8YmiRIgnhnzmGcM2c5im84J/QU3Oc2hzjHRrxNo1RYbZo6NszdGsT8k3Rpikmvx3EB09+28j0iF6ke5ObHqJbbYipomjRkKNNDR5ghofgsqkRWlfZDIsX/KbWYmrCNpGDeAN5BzpVGtEqUTNJtEI7lclLm16Yb/raHWdsfNkur8+shx2vXLKfWSM3FM2Zfd8SJ9aYFy6e/uAy6XcunX7j8uk3wi+Ez1xw+Q3S7i/xq/jR8qlc/ngRZH73oS/wOtV6fkUedXJFP+LC2LpGpw7DAkOhg5Dgu6BzpVU7W2h0vnWjrcmWGG9jYL9BdpqqG/c/SV3SapGgt60zdNJfMMQLzm4hW1V3dBm3rKrz9socegJS+kn98jIQw6d3kvheuMB7BZShjAsLy4qzdKPkQtmdErI4KOUIGSQGbuGGbuFTkpWDrHXElQsjdk+0vU8uesrk9MAyjEkfMzSwVGcxIAOPYuB4V9oWCw5Px2d8Jb7SgTdAH/5c6RNx64KbB7HoHuiTJ8R9Ntog2d9wIb4/xYyEIZOImA0ZW2PTP/JYRxU3+uRBQTj57mFeQRonsZhbND69vmE+RJvnaNhMgiG7pC4ILkIuXCfGQgMV6kWol26XChjUH+ADb/nbzoZytnv78M8cGYMWGCthMgJJfAgSUbTZKMrIOuAPZIveRmbXSU+hcTa91wJ2w7g7kQQjE7kT3YWOeQF7SJEb1R6Q5gkmTtwWGGS/1cm8yVN5GcgKqg1lM05mpYlDn0rSi7ZcAvJ5b8+ADrYoW2ljFluvt0EMGWiYopQpIPr/14MVYTtuJHR6bo5PzKH9IsH8EqGaGWNkvMbWYmQsR8algN5G8occEWkoxF0PdrFoBrPt7Tl3dL4rjk+bsp2FCYjndgAAEABJREFUjbAy9HwVtM+FzuGKILd6znk2zFVfxpSFeoW0bJB567iv2IJ1yOZJSAB06rGhVO17ZHGbpznahokDq3H7NFtG36RLJpe1YcRUu9aGcUF+54Of4rtB8sC1t6f0V2RTjpof+irojYvuS970sVoG/YrM1jOU14IfcnO94ywf5t+Z/p/Qw4l0zUN83rnwUl+zrV9NqMXnK5t3wKcW9+NbvpT6i5tJNxLEPZD4txPsxwV57Fu1YVv41/7px0vUp9f42d7eqS4STvjoN1xY3N5jZUx2nIgr84U6F3hXaBz5LVM/O0xLewN1F2gt73Le6/A+fmGMmPn460Ud0p+yM9qrPtHf0gH8/Nsa8iuQb78L6FZ9VD30pH5cf9S9ofVP6OXNZss6eO2WYvskXd8IMDlscIhkrmhTDdsSSUG2Rj5z27gg3QoZjTkmkpCiyNh+SBgvH0980EbHFm2eqAM/6KVUPmV1fpUNaAt8CnViDO2ns811YaKen/rVAZYDsBdB0zTVptmNmO3IT7vsfpb+7X2jwDkjne07p6ouG7oD8JNE+T/YBpjnmU3zHCPzrpD0HdlLF8bhh0KitzmYAtXbChMtZNLXNkUD1Rab17rA8hKHy6tpfgjb9VcmjCubdb5F6TnlJabqb+nh+BDq4Fifrj72by/jH+zPbB+mKUbGqGRG14bdJ7bKN26eMC7tOLWYkTehN2+i/w9ctj1+/BifPn26fSPLfOmHSPZBKx5uxatm8a3xoc7hQ/+017DykG2GX6HN0Eo/RqaAE2to22xuVlfQH9DTQ+Gh66riHJY2Psooeh8yhpJ7jM5nJmxvSOK0NWTG/i/8KWdoRGBtaQiG5BDQYoRnS3iCEflsb2jmj2Ha/oxTj4/kt7lFw1YKpGf6anxuLaapYVdTtBmQbqDW7rGhBxpGNiLIF7cfZR1zDGmnkXryF9SZqT9mixG5MgeqQi2PW20iCXwIpVWWNs0xznPRW7SD2nu0Zs5FHwMWfHrtsVwDqgSyAYYE7x4uOe7TrhOuF7XOcPnjHPdyq/+B2D/CQ8kXDieff/m1Pu1+fvqDC58/uAi6w1fiha/1qfozcT9df94+Ze9xyjjcvHB55jpgO/qUHWf8ZveTS120LVw4L/hWv2Gz5+s/u+/Anu1n9QV72DqkbhLdjmAYk70EuI0UdNbZUOsT8QWsm39f1aN+vvKubPtZDyhbWQNsd9WHs75Wc4zlyFjP7H0n7Yc2kzFuG4wnNAwgo2HbLPtVkZe0oGEXSTiQhWOHgPZo+4oM+tWF/i+1Vp3qwwbzxEp5yVP1qCmPIaMR6odHbW5qYZjN/IYY37GFCHTEaytKdWVcKDKy7DZVa4D6EY5VrfnIq04cB+corO4fxAkaLr+TlTA53JO8xWmPDV7XFfyqf7a/gdEoH0YR/sy9uuh2YBnKozqxfXzgfM+jKpE3ZCISGDPa2PWibO/R5YQU/WRhRI8jY1vIER5iIBziTz+bLtICmDjOtiX0JaZtr1mGDG1uMTHXW52dxmi0U7RDwh8wLkNmyUGUB848RGjBCAGPKoQoXPNyTHhO0WZAGxSjnz5ezqduy6TRr2UpM9ozHsbBAGDGm1LaD5DYdFb/M8amjc3IO8c4iSlm2xO0aR+EdENCa336VvUJLZug9dtBj8cf4vj4A+vlhziw3rt+TvBstJHWE4FkpNvUYpqmoj1ySX58fKxvLbmGzdQRrc3RphG6mXXpENI9fvwxPn76KT79/FP8/PPP8fef/1HhP/7xj/jHP/4z/vM//+OGf/zj79D9HD99/BSfPv4UP//0U/2qnL8u9/Hu1+U+yhMcHz+E/bA/zb7Tr3lCRi62PgB/7W0mNK8hf5smZAPkeelluX1K+kc3a6wcpwsf7JxeX+sy6cTc0x+6Z9R/FvAPZ/e9oPuLS9XN8J+c0lfHyuT497hwo7RNKpyMG2QXhx33E+o+bvlaTrJPQNtwQprfW/4/vMtyGVyMS0rG2iB6+NaBoXJ9XemeochyMINkVig05kHPlzArL0P2NTmYzHHLo+JAGQEShDRyFZVlpJDwjK2tIeSLR6qSP796h3wXeN305YKCY1+/wWI+Or/ROTEZL9zcn9krmHhXct3EsbG7ApKMisMBSMBXpx44cJ1ixXG7PqUSdJNEeFhQ4h3MGyl3kzITzkzimYk2zzMTXxwIp8I4T9x7tLBOKg7tXunfwibDxV3j1cB3uLhrwFhv9WPIxMHMG0YczBg1qWmzgcyR8cgYkKPkHZK2aGlPUy7NCO0g4BcUx+0H50ccjdAkceRT94sysplSPjdCfsq3Mskg5bkgGxNMZZFKeCa8bUNUO6QH2hnYLA85hPltQvbCHMo+EjdfeoTmoQL8EKTGCGlIuYpc6WNQp0U5lnmKNrdI+1gYi/9oW7ZboGp2DAQ3kDdmVlvWv8lEHfsgig8yDzfA4N88mRltatGQS/lmNkMz8R0lKwuRdNqxB+UTuvTg+HJ+5qJBcJP9+oLfATgxD+q16fFgfIeVCx5t5AZ2AhVnvBy3G9yQsEFZcZa2d2WeiVs59RxjN4BVX1rG3jlyJVyhX6i7Ft8lvv1BjbcxWpmfbpxt58YfHhBgJ/SYuLNSOvl2GuyHfMfaubfiNxfbot2iQZ6F8tV89OEGWYffscSCHvY5Y+iGUCx7v+HlPForXKFfoi4s0KU8LhUu6NtN5Y5zaO8nL+9eztun3K/hV1ef+VT3KxdB/t2IV+Q5v574VOPEBc0p+sUVIb7LtaL0QD9svwD97eKJuJ/8+vvQz4y3nwa/cIFQtoBML1u7twsGZSFfmYXyeUg4ewFDWc3N+h1sbIgLiUoT7vXfpaF/n7/1kU+nlWHH7WIKuc7I03WPrtD5hXYv2IXQPoQLsl/393/d8lMaP52xf2f6V3rC1hdgHSG94QX/cnJhRyfn80tU++hYHq/IpK6VZddJhfTBUN8pz9LvTdcLh6aFAwso21kxrx1YI06ubI9xWsGy02hrzAfngeOnx9GWdt29cMmjbCcOY85LUW0rN7o4A8fXfGlqjLZ+neiXeepJ2H7NpaH7oBG/M+BnMsfK9iVNzQn4ntDbrZ7ySrDDSSjkRZ5Rgupo8dj7aP/Ayjy13DLD74EmKhtVRcngfCJzgZf19tD4X6NY1CtrpzCGm/3WWvnvCf/Y5pl1cex+WPkTyjsk8XsMmdC3yJbRxs6n/OqQkfhWfW1tbtkE+7cVf3r8GD9y4eQmOhPN8GzLVQTx4sEF1/F4DC+nvMB5wwE5xRS2Ia08RvgM2ViLWoz0xTYn+vLARv2hLrke4sDFT+dpvKPqI6Ny1r6LuHnqY4TPOLUY2wzGjsmwhW2K4KfGgnEonWurgjRF0NGljWfxmlo0dKTs09zoywQeOAA8EBqnX5TLWzRkKFr6cnx8jMe/fYq/cSiwH7nZ5oidztMcHi6O6PURuo9ctj0K4tLOftNnbsGQo+p93q3Il2HfG2XKNbcp5mnmAg8QNnhnY1DsDLCP2r2+x/l/wg85NynCBsabjrykfOCw2Nfch5jnKTwwmXd8OEb9KseHxx4i4wfG+kEw7pOg7bnNnR8yDJnFX3kasvpNhIMHkw8f4gew/w2P44eHOHDgKhA/QiPdDtMF6hwLD8hAHeIH6KWbsRnbaLTpYXiH+ils+Rhb7D9Xxlvooy74hgW/txIav2zzE4dXut/r7OG1ct/GJFhX1fNa9Vjf4V20THyo8CGmbrV6bWgX6rlncM1dtzqIGq218AOtzNbHm7R5BfNkBzpvGiGOVRTtMGYMA+MvyLdU1rt/1hfX2o0Pu7D+lD+k35bbX6rUM/CGS/HUnkqP2PkeOve0zQypIP7Ok3aGYmmE8qpz9WSf71F6Py/sIQD7DGnUiXO1WA8Rtpm01+CrTCPhiG5sJ3OIHdJbtzSOAozbv/v2lsspXGcKtS6QrvBSF2ML9rCcLgztEvf1lOcGeCtPIkfJZlhyjDdZkrTy3EMd3ONCW6dqWxl6+6trBWO0t7UZUcRAi2IkrPaS9YD2TJNveWw/fY1aa1h7fCswSF9vgKqaMFv/Uv2Bn+EbFST0eU/n1n7ZwfAmT5q/E1UI1yFCXlVmeSIzuslCwgKQfyMnnmKg7paZjH2SZ1JejXgy/kNmaAeeIRPfI0Z90TTHDBrxRv6YI+qBC2ET2PM4TfjOBh2hPg/aqkNZ2frQSu7GvBsb7RiKZp059JsH/J8++4gf0yf+iH8UPxHefPsW7zT4sEd8qnlHfCp+9ACO24cnj/hZYbrWAWS334029c/icPwQB/yecT8gmCkbwdRaePkz4UcNZ/pnvlp06C7M9TPz7JU91bniZ/be4JX9K3kn4Z6XffKZ/aH7L+0fp8UA1jPE936cZDeU8WJShnifFUe3LFcMUTCp2Dw5wTRKcrgzWN9Bp2zZO37Fh+0kvXDyvMlg195SFYOGp6K+soxsCEO7MKS5An4GIKHBvqCBgnLTiZEMggEYOBAHSDCYJl/Fjm0Kw8rDeEYxYRzkNwxqnnHmDMoosmGAIgk7AuMNeLJaMrs44DEoDpKw/+QgkE8JBXl2ILMV6n9gwVGcOFD4P58I4zr5C4N4wskb6vg90C2lRyv3vsOVhG/4BkAeHmJk+0DPwBFTo3cwH6sw0ElJo7w3uKkSEKwsdqtOnbjG5CfVZ2Tb4eHAw5ShhwMPcicOLW5WTicO8dCu9NE+qBcPPScODMLDi2W2iziqpAOJq6/Y4Flnvx04LjjajguLjc729Obwq8z8hTJgm4zHFazYsFhw1jrsjhN00Nc3exb4cFiSVlR/SRvCx36f4L8IZLfvdaBhwhlf6OPCGC4c5Gznyhy50qYH4Ht5K00+J4pbP+lqvxxAAc4NUXTKCq2yXmnXflyR5wrdQKWBYR+x+6EQOOGh7BIDI5FAInCzhm4ze05CktQdmQ/jOMY4YuszMByTdEYtJsQziUMf0A8F2Fc6+Hmzq4G5MI5zjDP8DjOOGbAZnnHkBecX7Q3WpR8rul5wVPu3S+ov8nPBoB254T1jP2VHbHy1lx0L+lise4eVuHa0ojNWfvTrr3WumPYSC3pzDLU1Q2G8QNlOb92VdOXbBrZR44oNrNgiIqNNN/IRSR+SDNuUn59iviC7v5vr/0Dw9OXX2GHeuQ70T3xS+sQnpl/CPzDnfxet/dgmAocLo2PaZA7vBXvy6/fP8JVnff2+frf4SxhXX34t/9k8v35P+BVasedVOXmGRe9//y2gNS3tK/P1jC2rU/vDoEaOWfZUY0Vf0WTXJXo+IZeLzYWx018t2r8gXx6Luit03ds/+XYevPElMOOS4sxlxyv4Gv434y8vX+O18Ez4hq/I568R+CsEr6/kA/2Mlyvqx8sVN4N+8vEOzKFlw0ooFuyj8gyBecK8s5fRzO9d/hN9vQhswnXNDf+tL/RhFdvsdU6vzHvr1h+0RR9ncBL6hs2G1vKnV7p/ASu2CVhfF+Q7QyO9B75XbFSYCTcAABAASURBVN6Loxcu2E5cIHlZ5uVQ799L2GfTjsOJdWKhDe1WW/RwoOyuLyWjcm6gUZ4VYHH4+KKh3fLP0FyR40I/7ItYGMdX2i/ds7nQzgv0y3FfaPtM27YvKk7ZGXuqMaIfdRG2hSfCE+0pJ80wnyIaPmfHmNrdgPVH+WfH94U6L0/PXERyOSxvUG0zNtrbik6rAv0pb0Q/7LdtnFg7XoDt1lelsZ0FO7X8W8ir+gN/+/iVOeu8+fLlS3xmznz+9XN8/vWX+PyvX+LLb58B8/g38PRU81pa57r0HdB/3oA/+PLlN+i+xisXlY7xmXYc59+Zn8/PX6P0hK7Vm2Ne/g5ZHePdDq/2rTrLLMWl3/pA39mIkfn2YGX19f4TY7jqvyhK9Du6x5mnugRxwy07x7+MApr+qEljNGLwDZJ0R4Y88YjkDMBYkkdIW5YVGGlDCdxz7DDN4hX6vgJMqR3SahP6IfOlw2oNENcY8vFUxu1FTdps7NesK5K4vDJZk1h7RtaogTXMPCSsmjcdolszpJ1ZqzwgHNnsT/MDWzzWxszwMCHfSf1xUeRGvuND1AFh29jLXwQ/9rXcBHEPMuaXjKy38mmE8hybbYzVd0gZDn3DEjUHtAvs8YLNDxRmy5o31p+QYxbTHNOGWm/JOxwPceCAsuNI/FgHly5vyU7/2tyKn3JUH+E/To01nPpc5nlp9Oihx4uue5gHPoL+H7I8hnS3NLRekH0y/PSJT8/B3z7GR//QPaG0By6pJvYLyn5gv9BBu8aVf+r9aowdQ4DjYvzx3fqmAv7nzBx3Dai09k65fn3Fd18FPsdwRX84XXgwO6RhzNcK3S9c0X1Eo++FRCfGsZdGwyLDH9qHj+3VPhC/qH8pn8ScdrwHCOexxT1GeCV8KAohJ8OB18hL/oJk0CQ2l+gfHq1VfKSuSEKe4lHxYpSVNqorUIYVv1ig/2Xj+AB94sKHvf08seBjAeX6lSv0FaIT7exCerGfwPzizezz2WH+iiNfMfACcTRL8Z8mZ7ChCC/4tLEKM+kXfav+tai+kGc42JuMtx/Y2ZawT9UPxvQ+dP3Tz1XflYA6BIw1bIiXDuiboeyFvsX2EoUPZAyJmITUePdUH+nbn0J0Wm0ii+2XPOhzoZ1qGy40zbs/Wf0b6OsYI/5oaIkORtIZ/lhuKGyrzpAkZEeAZBsdMdM7VhsbMho8d6RtvaOD6l4YHG/RSDdSF3tVH44TReEPRZts2BdND5kxILP1xmyQktkfWiJipT+BdpGv9L6XDRm2pS3ob/Rn480O4o4XddG7qxA10FWitxYz/tkL7mnzt/qOAbmCH8ffcTjjF058cOdeSP3BSSlC+9G+T6ytRcec7esx+4uXE/uMU7xw9jDvlbndz7avYdr9gXXsi3tC7bHmGw2YJxbG3zau5CEOfRkic0eaVUh02aYx2jzFAz54nqbqm/kSWF9++5CNRd/Cy6GpNXz9tKGhjw51OGSGP1Wfuet8l8/Gd6DsHvfKpmh7qlG1XmlUVxmVoDO9gZ56/95LbKyAYVWIAtBENxirFD/5AjSogEttPi/sYxZAPgPvJHgDLgal9vRam5srzttD8gVnVaB8P0Bf5XeHExv8Cxv8CwvEhZu0CwZQhkBeOXLzUdjFAYSPCkS03bWVTOb1gUdG2rSN6+VSn4DXIuRCRJt98bGjgL7nHVCgmYDpTTsrfKRfqNexsEZxQDBN/1ZkuioTwqgnqnSnBgf1XeNtxDTtEFCu/oTRPaySehUf+LHL4LH8Siho1waAE2lHLRjIeUKmCzipMw4nblbf8Mzk4RN4Pin2f5VYOMwt6EP63r8Th75TuPH1oHOiX+panZZQ9kFgG+b1sTmzAXrlkPhnnJjc++Tcw/3i4MxEPjuJab+39xonDqwvyPRSm235dVlfOGCcoLsBZ+4kF8ouVvq+MAYLTsX+utn/wub/CweDLxwQCnWofuLgz6GAPA/t/q78L//6ZxT++59h+guHgi8cCJ48EIDnHU+/hfEn68qL8Av8+8GDg4QHkH99jl8//xK/weM3eHR8id/h8Tv0z9R7Ri7x+6/m/0qZ+BK/UV6A5unLE4eRJy4jwO/AQwgHmWdDNprPovKfw4PT/i2Nmice7nCMZ6Hz3PA79X/97V/xO+0LedShhgN8bWLPL4wjOqfeKyi9Y0f7JgNLxQZXsPSNCfaxovP36D7gyrwI/AMzCNPRUe0gyaNpS3NxTtOGcnthYNhxoo1TXLFl7UwZDMuukVM7clOn3NLLx7F33iAgzwJWPmE6Fx/r2afnlz/QqfgdO/id+O/xFb28vD5x8Huu9PPzHxz2vrKgvNa3ZpxjiMzhInENHaa1Py9Xn5/+YKx+L35+Bf/333+vP1LnH6p7Iv7lD8qewB/QGS8Qr3qEXyjbUPV/+63Xl/4rsrx+Zd4iC3aPk7Np5Ijw6+MewIbKWXt/GZOF8T8vr376EMZP+NET+SfmxoItKPcKr0KNX6+r7oj1RZj3hXqvX7/GV/CKDMafCf0VAX8n2lD0ODpFVg/KHaRrHiM787raps3bAu3GbG+btnApvOmIEYL+0DP9pegZRYPr0xS3HIN06UInhNkI+6a1sQg3NiIFDym1+ZqjsZGq32knnMcphIt8m1u0aYzWxEyY0XDejfZbIz4kG5wW6rw2YMnaTFmC1gZox0joMqsAmQyj/9AvdavdE73l9QhyF7X0Pb7nVwi/gfIeJ0Z7eQPyUO6GXbSRPtCn3p8pDCfTYoAWsMhvemR+YBfOLe1kYc017lqgnG9KzkCpPMg2EFcQBkF7cTz138L55UWU/rew+W3tTUiPkVr7PTZeqzaBmyi38Z7iJoo61NeXPWPnL6+voQ0+//E1/OOQ4ovzBphXZZsdugbVN8BIPzH3vjDnvnz+LXY8kS7/uvlDfYb9+KqvFfpE6jrn/TDIPteeAh+1gN4/BHeAgbKS6i6w0qiRcUzGji6jiit324yB84K54KC46Z7mmYPlzGYTMLZ2vo+Jh2AZreUGrpuibFewEarmbu1W6v6Fckm+Lx/IqRaQhxLHAOHkV9AQerWi84UE9qLswbTtUrPXp655CUV/Nnshs7rCxBno/8i8TEGaIp4rfeq4oMtuV6+sR4D9yrP6L3zl8vklTqwBF9YO1weld06KnV3JjiwV2id03MfrXPsb7VGUzUHX9w5L7ROdAzusj3D4AucV8NKGT6Vnf6UOTNMcYqYvI35jyBapDxgy6uCUaCL1J9Rlbo6thcjKT/ociL8S7sAmbuNKGY+6LR0zFq5FlUa5cI42ZrS5xcwhpcCBqy6NCKf5EPM0g7Fo9A0TtBNyNMI2TmG64qRvcWRs9KE16hnSxkjeDHqdXm+iTdEI57n3qw6d1EnGOO1jyYndD1pNVF95la2QImp/KWMMuq5J09keJ99JUSjqkOc40lYh8ccdbW9Pcys9LbGw3tWYs784Yy/OZ20mmGvOs4Z8E32cJvsJ4DmkDOL2MxCT1nYt2kF21z112g0ZrsljhC62ZJVb1SWvHvpJp3nW8HLfw1/t3bFPbc49Tof7n0voV25gT3WLO0ew/9OGVZtRXTRyRV87SP5//ZScpUd0gV7e1pMWrbWy23ELs8Y4ex9RinWHTPptj3F59PMKEOWtfcoxB56M0ulIeIc3PbZePlAO9c5AfvoG+7ycLszjE9jmMx901HymTW1nhz6h2/cU2umEze/tWNZb6DLbjvUWPvBZ0bVtFYhblspv5DuwqMqH6LLTr0ameYW7fqgTxwtRiTJo+ldRfElXCB/EyhqPIQwD55bwrOIbfaUoj8ihRfUNGscptzHqfgidJjSU3Xj0qn96W/4OYxZfx6y6AY+4+8kYGHcycuMv/dxinBq+Zy6M2I08oaq5v3JeU7cL9quumRAW3fxg6YdxuHgngK075hf2JyfW/I4T507OK1y8+yFNnQeY5+51L+xp5C1f+chb2xH7edY7gipT3cg90LEh1dFQcijryBwYkXueeh+0HzFkMm5wZQCvtEWHqE3fi3aK+eGhYyKOH55BXYQRWt8xCnhYr+SAh7absCA/76Asg9lEKOZ9/yg7vpLZZi7LQmVIPsCDemZ/i6QcowoGLQnFmCMDmKBRDwK6c6WLKqgWHDqqgGstpDguBmZhUEybL4yr8J6/4HwXNjeG0OvcCudYuBQ4Cw4FbhjrAMqnh34y5+HYg/vtgM3B7Iuf5PGJXn2qR/iFQ7blRc+G4JXNmp/YFYjXRgF+xYf6e2j+y9fncEPnBu6EPP0A1BU0MiAOtmgM+CTmOfonN1MZsXmtzdEY6IbOEgNJQpTWmaCn0he81cmZBciNor8K8MKnirUBLZlfy3FJs0DTQ/S13/yrZxYxTMxRAMx2xraybIk4o4398GYxW5hM6v7KmCwak4c8YPuLIbreLwPUuXFlURfPX584vL7HM/pzI18Ti0nlmDpx+sRaapN0Jt9P0qVTt+Ir+i7QRzfNX7mssLzAYcC8Z8qeaxz6WCiDB3/bEmfoXKzFwmSv/tinDTrolX5eWfCE6tih5aIabO/cN44cDjwgvHBoLTgGHO5vB1QP5VzMfOHA/fnX3+IzYR0GyKvDAOXPwPgNpJ85KJj+8vn3fnig3mf/Er347VcukeDlweKXt8PFl+L5OZ64GNJ+O0xL83vV6TSk4f8b7Tx5EVR4iicubd7SX7b0ExcWXwAhunYulX7R8QuO8eW1O0jj6tyLrX/+7/+Of/7zf8fnX36JX4EXWF9sQ/6C+Bcuonpbf7DZfkWfS6k4s2Hq3flhlJX3b18OCAR4FuoN76BtO7Zu0F45VNWYcCh7Al9Jv3IRqJ1arg07R7RdYbl0jsHT9hf+TT+jA+e7Onjh0LBfYL2eX2u+ab8rcwWReBJ5OrTtZ2zjBN1COdM4InkGyp3jFfa+uykazcNfNBa6IaEBDWd//OFDfPzxh/jxxx/jx59+JL7h40/x8eOP8Sh+IPzhhziCxw8f6lPpo185/fAQD+DDDx+q/g+UG/8AzeGhfyXVjb0LyYN/ywNM4IFPZx+of6zfyf4Qj9D/fyj7G/W2kWNtF66rugGI5mg8ziRZ+zv/s3v3m0w8jiyTBHl9910NUJTtrLW2jAf9V11dVV39gwYkH+Fx/EAbz9Srsqew7oG3GDMPMPMyR98w93n8ob25x4wOj1ikZTF7eoJmfopuufTQ9h3MhVnADh1oN4BxsfF2YZ+WZHKZD1Ww/BAlRn4WWvRtPUoKk3nV/E6ZSA5YiFInClG08CeTi7WLWvjnRGKaMuynZepRWAjBtKA3svY+xR0zcTCTtzC3T+g3dTYv8JiyRyNe+ikPNPJVLlqIQnLvANo7nbTZEBT5tosZnM2NCWeox3Aj22xTKeIJd5TiToK7V+N2B+022pxoa0buAg+kCz5xEMQPPKiKBR/xa4mZPPu3qxP1qw1EqTWLxaVCxKs5lvm1xoGCQzPGexJ7Q5Xv9Iwb51rCgBtQAAAQAElEQVQPMP9w7mNudGx+/fI1XhiLJ9aLC/sGmikeiex9mmPhIVXZDsh4PD7H0+EYM3nK2NFrxzIvUfJT5hg44I8LmOc5dvg/qD2Vvz6F4YH44YkxIBgHBzZgh8OWJu+J8lnAx/aSfkQ41lVmJ5RzrtAmZrRMugNgu5bagG0XNBfXpVpjz8wxJ/BaG9M6lGed+7LNqaadh113v7nG1cuPMwcZ4lQHzW5enefcd7lZ3bGy3pnv3HThYUTcCEc/3RCPTlDwVt4T5Z+IWGKSJx0aFd2N/YL7nsGPPcfGx+oCbgb46saTVOXRcbst5DVAIZf8xS4vWUOQinCj7mN7F3zrWg4lZ2LY0fquB871zvke8PiVlbb6xlow7PaV9egVm4HaQ555YaUOyorCIWiPS1lv7KP2drWtffUDsMcut2X14ov+9ACqeCCbyjTG84Q/LgJffHJuBAtz6uK8svTo5dMZPijZB405qzFnNPzKsPcl+gQdkAYx6ZMLLygunEmcwi9Wql33j/jV6CtspB7IeWOMaaeC9mtKlpEJzw6Qa6GNiVC03iOZxyDAdxtB2qQ1t+6DN/rJr2xPm7av/Qu8pDNtJeWVl3oNTPAb6OjYact1ZV9fxlg7hF9oHZ+f4/D0HDPz0vy0xIyM88y8S70UiVxg59uxdSe/7AWt4VzpqQ58IKVtdCeiTH3psdAHh8NCO8d4OgLmkSfG+xP582ybUyzwWPoSNYejlF5z4wEKE5AaEx2SbLzhT26YYYjVpNNWggFC31kwuFTCKFllq9ZjmjKmjmzAcEdLmALusM/oxPWdxE8m+rJlUm9C1ymGHX4S5oSc+QbWzJZJPwvazk5cvPGaqCMaZWVrWo/6GZIYbWn9gFtG0g+JDyd5ZefWY39xksSHntA1MGV06cCdbbz9QFEJ60QLeGfhP+rXh347rxtzxgA+y/hwPJ94Pqh1hbXFtOPX8V7jljnHBhMdFvp8KkwxbX7Xd/4NKkFQfUo9/xMb+eyo/rb8EfT1z/IT/e+YeqiveKdH+RwMqi30wbG4h3LvTSRy7/E9hPUefRdKW6CvOn2sf3fa3pFTxsCbPCWTLl9QljeWj3rJN+ywrVhPYShwUYerZUbr8CUsnm0jJDD9M5Rc1FkYl+5XDPvmky1pAdhuAZ0My2+pM809hHUW9jMH5pQn9jkzSGgbhhbST/SxaPCegGHLRJsMAtAYIwl6dHjPS4+JcOkL4RQlZ+uRAhtOOXzS/EEH/TzHvpc2/wf0HvLuyrLVTxoXQYiZwjCJ5OpCz4nYWrhw+uviyOKAg2wzdkSDEuQGpCcv4SEokwBuY7BY/wofeb3H2ECMcjcUYxFcWYzA7cR8Rj0GmoPqDWd4rTgq2BclZNNhbi5Qm0Ov5rFYVWg+GAsMMrDh8BT+VCd7LnpnNk3fOBj6Rkict2y1+LAIG54Y5K+8gX71jR6hb/TcDOwPh5bXZoETfvN9QHTDMB4q/83m8ysPyP+uN/oexsjzXPY9hadvKKrRAgOGtkw7Wiw9JqCjzcsSLmzLMrPQkM/g0uknOtCOJIAHb3O4a0f5nlhMT5xYnpHrGw/jX9n0feXB/CsPqW4EnbgGLth8wP4vO2q/O67MS7VMwZ2QQcdV7nBjUrzgM9ey6Rordr55oGTb4ILthhxnNk2AAxH/QJUb9QIP2j44u2H/4x/j4MINfH2xgK3L7vaHOJ3onwHt/Erd+i/26Be/dBC+eRV+9eCbWP8bvgI0ld5DHvJtV7wQr7/JQXvKpp/sEyEmQOe3S1ubMmwMgMlBBZZtIjnwEPGBDf4HH4bZ8D8//xLi6MOwOD6Fp7FL9eMc0zzHzOZfPNVD7rwN1l7hxOBdoHlEbWzg7UN7PWjzoH4EPqg/8fA9Pv97z6fDR19p6Rh9Q8vE5TKyZzgBSpdF21n8yc8N4c+NA9UHYJwad9uYY0bmKs+QeIB5gPnwHoddJc0uB6KE6kThi+9cgD57WfEVfNe+uNIOZAyPLJsoY98Zwc2+eI/gJ0svIlC04MaVxWOnrUwJ4O94WfHVb+CsjxLqu2P+ULaBKz5d4x0affMb4RsY51+/1cGfv65UcwB++8rh54W5xDlMfbQZCttyydOSAy34fuOQ8Nu385jfkKkpMWUTUGfDhq+pey1qxDN79Clj6hnLNMeH43N8fP4Y+9/2+Ohn9b995PDnI35oaPlzxZ/ZFO84PpN3FL9A+yn+8mnDx0/h3wh5ptzfWT6yyB2Ph9AHn/Dz8kHLgDTPtP2R9j799ik+/eVTfPz0O/jEwRNxZLn/CgAb5OOGwxYej88cRh0fgKy0/9e//63++N5f/SN8xP8i/vo3ZPx9wHxBW58eQd1P4KPtIt8H+A9sbTBW/fsXB9tns35ks354BGP0AGqs8qBl2bHoqF/hU9nhQNnCQ1iHdl56dNGX6H2K3NBzigLpBfoDtjscR33rion6tXi3jKRPM0dYb3SJ28e9wx8eM/xnHmSWeYmF9hbq7lDm+pscNW8cYulzLFN/AOlOmvzRTgSOGLRmAIjRHhEu4m1Hj6KHV23wGrJQpsyT7aOXMmiHjkwF2smETn2oN5GekL/3JQYoyw7fOTyMkVcm7SV5zK9IxpX7cHkLyfWSFiG5eukQN8fSjQfZNc6MKeG4uxH3YXyMPUlpowHaKpsi/1zY+gTbJX02lbzDVuq1QKNtl3kJN3zWWej7hTl84SCnQLz6lz5+wp+ke2LcuDYMHML0B3zoAI11p3mO3mf0QNcAjH/l9Q39LvOubyKzaGRY5pxyX2OZj16Zu2ptZH30gNqXCn/8+ScvWcZe5CsvqV45EKs9APsCX6LUnoQ5anyNyzpunHXd/YBQFu24P5A8hjfm7L1jEC30kerH6vNEJwTlkk6ceVPuryu6Z1rdK7DHM3/w8NdnR50pR0jV0BXGynKrPdNF2bQRbSvLaX1lf3Fi7jyxnbpQReqBFRq/0nzhRdNnXubVr+j98Q9eePzf+MJLkVf3Q9jkhVDU/1RF/Ctzty+wlC17xgRKr4aktH1mD6cNpX+l/ol5fuCVNeCFF30v8fJtvBiR79dt7zVeRr3EeNE0ZNbG4sY+Shg/bfzl/VoHUOr4yl7tBC7oqX768gh1m5yifty/6BsX7HSBz5VQcGQ4ypHfyP0gjj7w4Etbai9RPFicb7WqjzauxK33DrgrXcV629z5I9Bohao+ZrJXv9X+8cJeUZlE8KKx+CKHaQFR0Wpv0wNr7SlhFPq87dqWYcugzUc00mKKqS+xMEZ9OBOuNU+uW4zfZcPEejnhoxMMWyZ1H9A7PAYW4mKi3jT10L8DY6dIYtmj9yX6vMSBB8InxvqRcX+s+Z35l/SyzDEB5xCRSUWVKP31pyv9WRnesKPlYKfD7pBCg9WIYMoRx8g3noMK0libahiLK5EL2RaxxEwoOjp09BbuIypNWV+kmcPnjJk5zbnNuOvegXnqwJ7zDvRbwAHd1HmZl5hm2sFW8pttA562V3yWOeR1B2XSJXJoC9UUwc8V/QroQxI9vW8o3UY8mRQyp9IzqVywXUG6ZbKH7ZE9WXszqq1GmDsadVv8dz9ZbQy6ivOAn9anjYlwSnVGhq7P9Wqvk7fbVVr568sqQnfh5mMs3exECyPrTqcHThjWTfIeMQje3wcX8u6RiPxO3oBpImehbe1AX/Jw8II34Xzw+F9cyjtALRTh/l0t+ScqJHJgk+9kyS3dsVUiU1Vuda+eLn7INHLkFfAZBJKn9bGL5dLqIwqfFO6+bNmPSPh8jx4dH9Q3n/BjfRHBo2wPv0bzzbYyyM5C9gzbkdZ64ok9j2PlAI8FH5/wf6uJok/awVesp/91eCewvOV3fJceU18Yp/MYK/Dr8JNP1aGSYc8pzLf9mXaffCE1L7FQdyHshB0bF6BN7QZaoowX8ZRXy9JrIj8FcqYLwIkF2lP3dV+cnWDscDtHhD9wkokVZXjHFGRJUNDR5Pluodn4mj8WnXMYP98f8F85jDnzsH9moVtZ1C/gBC5s6i7kncCZjcBag6kcgUkDv8YfuHPVYMOtLPPhzsXnyoAzjSolmzdJQz0a+mRH9ozeO5hHR9AJC5uzA2/rBtggutEjb2aS7CwiCX0BxXWg4EczCURAJjK4JujcnNtxtoH5EfMWJxZfdfcrlFc2CS/g1Q0aOHFoc/p2Qu9T2Cfa8UZ/oDgcWVi5w8SLdtQGYIstgzykIKvoyS/919jsfS4br/aHfc4m+cKh2YW3pPYb5MXm0V4217wJTBZMMA0na9pQ/cXUQ3uob0Nnw6nPYbjnG3fytDwz5XaHaQeKKHrKzdttuxOq1vcogTF65aPA0IPpgviKfjdgWGCjvHLIcBZ7PnRYbG8iaLri1f6WMN7K3zOUyQmh4yf1pocBeeCBUrjpKHx45oF7PNweeOh0wZzxnw7maQ4fIA/4lIdAs3kz9sseC7bTVx5REw2bjAOnzj68yv+5Hmw/xIFDpwN86iGEw6QFXhO8tLW8OukOT21aMk/6OSBf2mWrY3x2YkOXvW0f+NRV3TMjHsEsEntZR+7iTzt9VocFPQAT09znOLCJ+PjxN+zxa+FIWjiRzYynZerDT2hgb6sldp4yOjyXBV5g6oTwXOYJ+qWwkDcx8Q20yOqjhrDBT76F+mpLNohT2B9PyoDdDhyeHQWHac8e1j3/Es/Y9Bn7Ho2DeyjNr7/GR/D773+Jv/3tL/Hpk1C3X+qv+z+xadJ+yzJHYZ5pb8wfB8oOtUF8Cun8MufT73+NT/Dyfxz4+Om3+PD8jL2Ooe3155rHeNOk77o5b5mxYIMZn3pCxsOHY9hOx4bv0PuwXYVzdOSZoRF9GWXdMvKnZSke1R/2P37Qye/Y3wUMo2LLH6/E1lOfqp2OnkLZDssSYiGc+lL9tIfdNjfoMy5E8pikk36ZYmGD+Xw8xvOvjCFhfIdpge7SHJ+f41dx/MAhEnjeYLoetg9xgJ94IhQz4YGxtDxiXqI/QD0WxpyQ9h22/EGzPOjXib/BeU5M6Lugm3rJz3YPtDUL7Jc7csLUWeAW2t43nxP9sMBjWmb66SmUfy4ZlljmDeiijpY90ZZh38sIjZs3U9bhlfnQjmOD7iWHZrlb1jO6YaFXvJOX1gXFr/geht36Qt1p4xT8OP8SMC+PuaLHMvU4LIwH7U9/Hr+Dc+TSZ9rqwRJjTdYyL0dCwD9j6lPpbD96MPdM33/6/VP8zf+Z4//3/zAm/x6OzY8cZj5zMHmgDW0+dXgGP0z0rg+uq+LsoQcwvLAeQGGDLCnIPySoLHVwfMlnQe/qO2ypPXdZykeqXw6x9LkeDLBm2cSwZUbDhh0d3MBZ78B4OzgvYJcOHPfOqzPxmbInfPgJHR7DA4dNC+Nt6T06UCZRfYq0Wqt0RJ/z+Vt4WF0vXoif1JW9h7p6sG144uD9G3uOFw6Gah/CwUN9rUz+jUMEDxNOzEED40DCv4VwYu/mPuIMP/dyNw5dbFes18hBBQAAEABJREFUrKmPb7TlscJPO8un0tST1nlNo5fc2Ny8SrMJkacHGrc6JDmzBzzV3unE4Y+8zpdv7GvO7BNXtjvX0W+0fYX+zOHMy8u/48u//9y+sv3n+HKWA6Cv5H9DzyrnZdAXv3yF7pUD+RN7BNu3H+xzbaxtzVNfD2asZ/0zL9rE/gLwhQO4Ai+WvvirqYWvHAp9jVfyXs9f61fOlV1eN2y2AnU2rcznE/Tw+fb6JV44wBqHQZueZbMVPenoZEwQMDDqEKX6sr7w+sZBE0B/bb7iB/JXfvvkRHv2wQnZTxwU7S9iqxzbvYUyD8Zc0kRGnwgFfswV0l2xs/XlteI//or/+dtLmNYuQ59v6HyOE3KoozLsfe44zwYrGGpjYTvaPSfyt0v5b8qNvEP2E2284UL+tV4gX7CNnkTFlg7bSMZcZpYOBIxHyrg4NuYu7YDpJEeoW80AHloJ7QJugv0yjXBx6MjzBVVUozqDVuDPHSZcFA3eEBN/vLZ8/N3cmuunMUcuhKU/wnIht6wzOIcI6cpeLcJGbUOQot2AthECiIbOxCHMpIwS6d7Qyj5BuXlFw23US+avtmEiBMxbHVvWeMAPlNH1SSZVhzLDCbqBJSbWhYrnhGwiCTPe/2Bp7Hh7QHj6txFl6dKoJ4JQHvIamIo3ZRPzYfYYNoKGdCbhXg4faqNt3rE18dOgJXQbkrpJvOZn9JyIT8y9tffFFrbZ0TuLbip+jgsx5i7nJhcfPMuu3/q9COuWIY93yKySulFH36N2Jf+7m9WGHC2GTHo2DKiEpblzyRrQajjPpZWwCiV12Rcrc7/Pnq6TY36HBxcTLe4MJ/pryGNmVO2Gj7VMXOI9gvws22Txl7jabaTbyKLaiDzclYOWfrBWkWhO1wiejZWv5PSZljnSeeZ8jztfIqNjl8C6DQGSBrmiwpahPztX2K9JQfVtSyWP+tnqGqd41CNSehDe6fUH0rmBpqzyxodUcaU8KJSulY8Of27YaeQHdYq47Kmf258TfjbNPSb9D1hff2zZi671HGEm9QFhS0ImkA69errXmKc5OrzSBW9lAj0xQV9+wJi4TxqTzYOG1dC3ixPt5tR0z4qznN0QbDQXFvvB71SL9oXyC20UfybyCr9vi/wreWPA0Gl2LpNvORxt6AzD4TDK/dp7hTDvmfcILwepOQp4z/RmUQwS0WMMuB5dYywaBLCJc/P1iM5mbOZhdWLzN2E0oeEHQweYTeKqiMFVA4SGI1sPN/wL9TR2ZKLCjQ2Li9drvHLg4wGQcOPwysJfX7qweGvzE/a4YBcHv3wxSfE2ToQmHtocIpBHE8SlYYyMBGltbl8PrBwwrWyesDMDRv5XBvQOyLd6yIsbBU6JC5Gd0XUigU5LX9iQs+HFZgc3q2xmP/AAXeDh+cPzr/XQP8Jf4gNv5j88f4x6+P34a3zkodcN+yfe5u/wS4Rn6MSRB9zn4zMPd0f4PMdH8j9tdfwv+P7rb3+tzf/f/vZ3QuKkK4/w9wIP6H8Bv/3Gw/pvYXsfP9nuryGfT7+Oh/fD1r/zPN/1mdDNfhYN/YMf5pDabGmvHfbDAARlKyzVNiQhsKTBYwziJWY28U+0efRBFRywW8lA3vCXAwN8AVNkCvn0KH9Nwt5D+Za5Rz0s4JsjnCv9BL8Zux3gt2Ohjxb029P+as4jLJtK56UW/E4bvc/Rlx41PibiO6qMfMKpxkNDnmnUY+F1knGxtOxAu/ajqIckHlaXeYmFtvosjxn+nUmrRzJ5ZRKm+iZ5Df2z0JlY5fsI2zB9rxOJqQXBw4XpSWVIW4dvPoTir0fs9AH7Vz88H/EzfM3QgwTsdzwOvzt+eC7/eybvo1+78ID5l0+/R/nq83N9cn44HvGdpTD3OezjmcMU8UQ/+Cm6tigb0P4z42AcAP0Vv/wrY+I3DjM+hnS9d8bfLW6M/3PNqYxTnE/N7Gf78IjcT+ggbWYvG+Xdblm2CxRvEWG9oKxAaqczv0CZfVX5zotmMoHctsXVxVQ5fNCpryDZ7LvhdzM+HjCGfM4fbu6F8/aVBwTzrs7/xG/MZdLvcH6Tx8W1gfXjAq6uLUxcTEchn3dAHmW6Fa8rTWxAx3083rAZliulJ/xpQjf1apnYZED1dlB1bDex787jSrwAL+fNR5we8lyvCuhV9NSruaBmYTkPXJH7yjy70xhWW1WMsiWBoRmNbhJTJGOrO06WJTrxpD+lEK4F8tlrUSkaBS3zHponWpInepJsUCV4vMxreMael9gvoR0gQhlxOA8ZElv2aI1QUNrSOg2/hQe+w50rKZEVYXesL9EZ+/OGhbnB8bCQ7gvlU48xx0EPu6o8buFGy/HrXHRgPD1xmPqE///KOPrr73+Pgb8yJv9S4+jIOK5xB99s8IWPfrHSDx56FO4HGye6jVL67/pd32Uqy8Bov8eyzHFgDj8gh3Po0/HA3HGM+bBEX0SPXQ+axQ6bDTKZ96jPvGB9D/RLf+ZEbWIfi2Veit+ROaWALoaH5w9xoK0P6P1Eme27T3lCngVZpnnGT2gbW9voysPqyoHGecPKi48r/ouyFseKvmfy/MK5/jbR5z/ji7+KywupM4cJK359Zv5xzHvgIdyn+AWthyb/kvbzH/Hly5eBly/xQl33M6/MEY5tUeMdu9f4J1xrf3iKVw6eLC9a6A2FvzpcgJdtitfXM7y/Dvn8FVwObPwaWNndM6njlUlDaHPXhgV7PHHQ75eyzxzgf2TP8YwNnUP1iYadOpihc74+QHuseRU70ycHsDBXGzov608H/O4A3eyaW/XmmOnPJ9YS6x7h/8ze5/njL8zpA0deMhzAgs9M+KN+tPtHPTjgF/q3neK41k7OOSdtD1YOvLTThXlyP3hbzdeWhNLfak68cdDinvtSYdGyh94PXWrOYS6+3c64wAoYqPjA2wP3GAP3QZxKBBrgqmRCQ5yaVb/mW+Q4XV45lAH4Tb3ErL4lzRhbkVuM54AL9WhbReHjlfAvsMbXeKt5KgOzUGx7ADlvtLPy8vJkGzto90yePuYLE3W5NaohrDZtMJ4yixdZFHA14AVPg3t+jX3aMpOy6wYWmm0tUm7AuChbQn/d5u5iKSNhfcosKjroUbpy61bGC900OrL1nGJhzItO2PtC/gSykJ0QP9VXpddGe0h1+OQ7/VpENNu3HeIVRRdlKF9AnhU/sD/sF2238oxXYx1/Mn6iz07bb0zod4N25dllra/CV/sC3yrbwHtlrlHX6zYGr/jjwJUX9/Q57e3tVF3r/wQ31kr53FEvp6+IvgNe8N7L7fMbbaomSlfgDZEMwF7P8FKynJBF/bTBerrwon0D+ebJz77XbjCIlol9G6BPao3qkQ1M5osm2Qb8B3l2+d6FxXDvlI3c3ss9/j681616e9l7YmXdsVOMULqMxP8T+c1zPJBji2E8WsS9THKJgLZz37US8flTWwg0G5Kw6aCIPoGY6zpyYUbi3TWYNoKWSVsNGCZUhEpS+aapjqwU1CX/ivzshglLFoiUT9+0PwvMN6bLZ1nbLqx3+pv0Y15rJUOjrUxkKNCXhM7LBfqWTi86RCwJrH/vD9qvTAqLB/TO547PSjOeR7jxh84LDQlyVP3u3shu5hVvfXVIaxaVSpbJOUD/oz3ltA/FKI8wb0eiT6Elc0iPpc81xxxY02rfwT7iwJqVZyZSB/5a/7MSA4GBfxYY8iyYyL+9vtRi7eL8ypuDV94mrU4UDmA27S5U9TXLGToW8jM0542vvEUN/vsAG4NYFVW6ZYY/N2ZMjWyc/gk/hdewSfnECVbLjInJUCSh+Tt6bkqyMC8otrBJOiyHUroxofrwnTlFZyNd2Cdawgks0hQ6fT/FRPxxMm450X/IiQz4fwSjJ4vXwhv9J940/8KmzY3Dh1jYIEwzmzFoIayrRcYua8ZEihyUTAGvDm32zkM0sLOIL2DKPupFUJahE9xB2WQ9EfwQdvh15JqnHuONq7KJDzHNM/aY4TFHh3dmRw1APSLo3cA00JcKpz7Rfo9hb8KGHs0QTHO4IXdD1ZcZ3tr7O7iBAnP1B3LQPwfix+fxUH18HuEz4a/gyMZWHKgjZjbVs/HK/1AP4h8/fYyPn/4Cxob/L58Mwe8bKPtU2H4t5bdPbMY+Fj5yiLTjmYd523VQLPrAskRHD/URDqbMjIh0nSNkGmDScXJ0ziNK3vurqLc62TqF2Iu0fDI7AxHgl0PHIz7zHIenI7ZbYiF/xj7K0Jcee/tVF07K4YAXlnX6aBEzdXmYUgd1OTC4j25kj8/xhN2esPcTDwgjPMRsO9hUuw6gN3z0CZE9Y6HfD9AcqCvPhYlD/gVoDSdoSo5pyGq8ZN31nbJ06MtbedFs9Mu04JNLzPjljN2XacY3e6if9r2ykNbkjaGJxn/7w8RJ77AocYfYeYRqTDGkGbD22crm4sRGZ/C8MtsEPm7/tGoTsasJ67ngCePKY18metiHEll22TY9N0N4my9aTvCdGK8Ldlxi6saHDeQlTcnHfHgrOOEjjxub2vAgM0SoEe/t2e/pxjhvCZHXdyHqmvtT7KRVmKREJbYbWRHczN8bwAjqK2rD5bzPBv5GWHpgewzPxQyO0PbbFT3I4Np0gQfXSBOpulv9sTasY3NJGZ2GMDC987rEFTtdsc+A7Vg+oAww5qIt6lcaHarP0KPlpg8hsaBzNtDMdsGJZq/w2HHhAfmKTIS0vW64Ee6oPGRa0fVGaLvaCNPAqzgybygTPFhL6+9tsLauRTvWwNsmLwFtD2GUMZF16h3fAcvo91H6nUzwdZNzZaNTbUNk/1d8Z2pIvmPK4BFKiTUpQu/HgnfxRrkgkwrqekKPC2v/hfF0oe0xFjYeyK78A0P2jEZlrqoPXfWttuGRjTw6JAKfzpyiwByToM9LdOa2brxQ1oHRuNRztL/yskmgDfa92CeOy+J9Q37pE97Yc7Orc9jytIz5l/nx4L7B+Zd5qOapkqVRZ5MJ+TpjWb30oQpTvqDaSWiJl657gekBSmOvl8sUvbBEzX3LHAsHBAtzoXuZqlEsEm4ge3TbZ+6c5g7tHAfsss/NM/En5uvj04fwwEM8sQ+ZBfp2+4R5vSW8SE99jk5Y+eTpfDf6cd2gX5YM+I5j/kL+iQ31mcOkb9/O9WWRv8L68vVbeAjjwZBfDp15eVUP5Ixt51nhQycDouZbe8J5eG/rzD5S+GuzJ+p6mPNaX+d8jfpyyV9x29r7+vVr/JuDH/Hnn/8m/u/tj8V/q69MlF2ZGxbThq6jB/rUtfCDhzK1v3hG7zkSW/gFw7T0WJY5DvT/E9CeB9dM1k9D0zP5R2D6yFp9pFwcsLc4skYen3lZUHuLT/GRFwSffv9bfPokfo+P/mrsttew/kwfz9h/mZeY8CdRfTHRN6kGvFTEn+wD7X5mjGmjM/tu7V/7cPbZdUhWX9ycrEQXYl18XjsUeNC/Ol9tfXhlzEEBHb0B/6pEeyHO3XMAABAASURBVA0ZypfJcO4gGBf1lMG52l9NtC9X+N/whYLlTHbSbAMsbpQro/KuW99WXH+gnnJdkEmczNvg+mw78hIK0DLDPXFPwwzHpFiWhT7bbJdToEL4Y716IKx56RQXQ9vCDpY9qCw5YxW+xFyTfwBtNspElU0ZFbZ7a2VE+ToHiTIsdXYKCGpyK92wE4tYOBbu0H4AImpxUXHa2iV1v8gm3nhqaJGUd2CIRJUmSbnX6L1qqpQ1LUzQ8xYQVR5lq8MW8hyPKzZyDtffThzQ2tf2h+EO61lHWvVWdEPzWehQ/8Z6STsUVD6h/V11OCwqPviAbfwM+o68pZPnHfDZ+b2FF9pDN31anaDRAm94L0fJoK8xllYPDImf8E91PTGnnRhbpm1b3Fg/rptTa+eWPaaeYIrOeOk8jybzsYjt51ayUEtZsKs2+REb8T1QznviHpFFJVCxQm7Kce/rTec3e2j7zSbQ2r+twgxlVOakck6khfGCPtWK8u0G8z1hVGxp5UJiUtzv+gYHazdU/R4reXg39TUHle4XTUds9sst3Attg1r078hJRnhSYeo9nA+MVx75LYlRv+feL8wHpJN0y4SBwBrsz29gdT7YoG+KG76/dTX0XFSxqnI82tc0pVwoxP3tGmlpR94V2bXPeyAFzZDnHWZYC7oVG13Yu1yx4ZU1cu/wWygD2hEq0ODsnZQB9tuDoio6bWOBOSyDg6CRos+dO91rzLywWNgvuP6wDlJIS2Nyo6rxB8jEMsPipuB0fE20DOZaENhwqbwGHpMbBik6lMW4GtjJpMpIO8iLHj5XjKFh7PARboojAxpxKV+rpiuLmPLQxyFKLorLsZcenUX1wKGByhnvyxwqruNMOFADU595MOssIk+FooEulx45wUNsdBOhdSI1u0AArpbJA16PaZ5jmY/hRuHwgZDNgZ9492mOZKKI+rFeIirIpF7CrgPj8ECekok6Mw/nT8sShgPLkL/1CueJMgHdjMzqNmVnX9mLr/IuyKw8blKOz88cfPw2Dk54W3oUyHhg0+LmZcFeU1/Cetnn6NTt8JW3G5/Ohti4ebYV2XWSkj2ZENUxqd/FsoQ02jBxOPsJYno4gb2LP1SM3NQGE3xa+IPHMBBuDIIHsJkwv4CvSCdwLQM43aij5xgOXKjjhnWFQjrrhuYnXSFOkxs6/VNyY/eOzl39syOTFQbUIZFVG2eVUR6W3RkSQT8aGj6NnjRcixcTjnklE3IZhwx6r6x25D3a6GYyIWAj60O4q0wSXeF7n0Vtn/oNTD3ebI7PNeRLeKFj4HGhrMhPY/hIFib6WCRhUpbQlwxt8LVOwqdTPnf5zzHbjjYyBIPedjL8V8I/3AYnSuD/ZjtySXNHnFGm7FOfGENLzIwl+yHxK5iWLdwouiCjPZun9w0kvJS1yijSTm5yr0QMy97akbRxJ/tTPTBf8BsKqJMxIUsHSLXxs37R03/yDn6UacLHIaxNjm/JVjYS59pQvPUZpJKEen2PzE4x7XC3vn8Eevyh9q9xfvkW/qF6N82WoXzYhdUP0xw1Bjf5dAbtIpTzDUo7ZFH/AdJWwAY0a8zgHazvGxNDYaG27fR9tUu/L4J+X0CCOpxvow+l15rW1cY31oWt1YAiErnl1dG/O8bgaz+XfcjLApTQyavkZgPmOC6eyL5u2PmySkA6bEmEa8SVQyVvrEmn2uCtLK4nsLL/Jg6fWocYS46vva91rqpL5RHiWbBUdhTYEjSzXdIUtpty3mC4AttW9qt2sD1ptnojgHE8wtyNyPomBXUNCtimZIlG8oZ7iJVQXAivSG4RfKy34UrolmIPBxF0Xu9J4UEmee9oyHq8mGWho239Xv3YTKn3gJTqNcKSFydOUDYku9hzu9V8eL2PQ4rG3IQvTPjIhI9N+P1Ajwn/m/CbllMUv7ID/q69NqzIUjjd6utWH1prHtYANKBkzlu9zdHhPdbXQ7gOul7WITcHQsu8xNRFIlMHhoI4/Wb7dAccudSF9u1vpCEjkW+4C4nKwlpbaI7lDZqMhj7qNNGeh1wzBwqddV3VnPP8+zweGjo2hTZO228d+cHSY16WsF4dTrjW//Ycfpno38/623/9V/ztb3+LT8BDiWfKn1j7PwAPLPy7YR9//z1+p/x3aA0/fnKv8Es8ceDRkW9m/T8QP3CQcuAwSTw9zTHPc/QukAM6adWn7DpRTn89Ua9wfI4P7Dt++8iLGMLj83McPghfgBzjA4ctR/lDb1uL4dbWkbJnDm8+fvw1Pv3+G7L+NX7/69/j73//e/z1r3+N337jRdCvv8QBugU7TqwlSecYzn2Tz/ycyubJ2rJgszo8Y7/mgcyBQ52DLziw/4zc1renrvSrqLFNRoqpRwfSvIP9QruVVzK0yHpIHO3SeOh7kYk/tYJx59KqQ77rsfabsOeOhryW03QNS31p+PTKlAV4kLVMGoEYJsvfrKDs6gBxjdvKY+6TQF6mc9Soh48b8+Z10/tC6BpT2NZND1XKN2nX8Ha7MYadexgI8FnZ39e8Ww/VZ+ZdsVboemkd14iBE/k+/GxgrrIcQWsA5TSVnRp95x5Cm/TyO/oAG/VljuqLNjTwGcO1U951CMX8ZHytuQb54I+IddkXO0Lbi83W3Tg803Dra/P08cojX7vduGnfgnE5P7RhUlQ5dlEODz7cg5w4TNVOQ94bNrwAOFL/Cm70g/WsY+gu12msMTmIINz7GvIy2QjpC/ptr29d85UjrZARpTc65EROw5bGKWuUNUJpUYdLm1WqblBHQqvNXcuJVj6EtI/s+FWtreybbsC+LF9FAOVQL6QbdbjbVsukj7OeXfJu/x4lY8tQzfiPP7Rp44X/SPRDAVwrr+UWM9jjlpTa8MaOyjxkX6t/RvqKvj9CMaSVBUohO4xLB0LtWvEq/e5mWw9ZtO/4rJxW90jlk41JQmoYY1gTK7tvYdlaT6niTYwkTHhMoL3DoPKe3n6KEseSitAOof2KQbCD6WGLlT3bjhtx16vdD9UH0eDSHtpP0o+ACt76+qA1QXlD9vboE+YFfMjHLs4L09zDcFnmKDA/JP5EVZgGz5VrnOpg81x/BsW99un1PF4cOJdxQHnvO6QaF+1jSnUVMhpyjVLv1rFMfze+7nOOPN0jEV4Y+1fmoAIMpJPese9ccGaf6ouT2vtT/watvAut7jZdtnZMne/PHcz/9H1RQAfrit77hTJls3K1CYGhc4q/nuhclIfjcxzZENQCyCJoKMwTzyzWO44smC6WCwtqYniZqVxmCxdUNyIu+G4aZk6Z5qXXBO2E4WRTgihUTQ5nHqTojPMrb3peiaMM4id8CUrZG4Yr42w0vvHwD/CN/y3oS3ypT46/RP2e9MtLPUT5tVJ9hswbkm+vr+Ohik5QVrqTYZjh5IK3hA7ScwqR6DBCynUeJ/4NvfVQ/kwcDw64HiKm452QVBPQSAdNo37HRpMhPDoTrTaoMKErx8walAH9zrWYsQyPUGkdXCMFGZEGeT5gSzfap3Tcc5QjS2cj0vsSU59j4cTP/nGDY//U4kl+bTpgnsrVqKu81MuqN1F3ika6JSGI+4zcaLGVDo26LXOLT5HZKMsgQrhdNZDwAELzE15JHYg2AspQGR+l78eEcmMCFsxyRUPxZvPtbTS5WAj6G2/rd1xI0wh1KYZp3bfbkKuVvD0m+qdQfbUg/1QIdEx0yE0+/SWpk8G/hl7C+FY+mCOJzZZvE2cQ+1BwIdwnw7F4IJJ0KMpFgtqkVczBPd6AfquJ6cRk4GDVd1eIK3T8UMUraT+Va0cMn1ypd67/TeMUNak4EQH5nZDHgT/k2m2GvMjAnI3tiNuW7WBwLpsaqAT6Q6t5lXdlEvXz/FfGmuGZdnyjBAvqQItMROC71sTrgcfLy2sI6Z0EA5qODhM+599HWfohei6ROVmV+ezK/LDJqlxAe402qN16ZPntjJ8v4ACW0Mdz6THGHmH19xK20+bh2zRSbcjLibfsUnqS3UB0SHr5hfZu5Rc9yIhs8MwM8zNHvCOH+SMP/SmHQEY/Ym8HYw7fuGGnNzJ5DiTNwSsELoOwylowDrSHlY3KQV+pNAnzbOqeR0bFKauLwp2Xdczb5Z+Qf8FuHeSGTp7l6qVEFaeSPN2EV0gbZEVgrxb8M2QemQoLG74pBr8pOnkd3vK1jvXv/o4vm34DFMjLvVQ2fA/GAP7pGFhX/V+s+A/hdkBgH1/he2V9ka/zC5aHDYy5iNSF1ZFxkw/5Myf0SVAXNBDjiy6yLui3jd/KGLvZVm3iEQbKyIzsAB4dXl2dCVMEPKXBZspTdal/Kay8yeY4m7KW1pdW4AewrrYRgwsO17KJ8XegbvUr4Y31hYDkDVqoSFSbhGRykU98zxshfPHRW+lDHVoac+KQB7FUr4BUlG5XkSokaXhy5yJNy0Tqfiu+g7/6nuizExu1C/PIhY3OwBoX1vALdh3jRHpaKv5yMr4lYH8rziP//X3YbZi7VVFL80QlmWvYfiKr+xrluZSfyFtAA33LRFf8l74LgX9Tsl20vpGanUUrPWj4zd6UNKJqZY3vlsm4kABQVrZ3Y8qaUnHkUnbIImnXsdQYN23qMS1iDg+x3Lcdn5/DL2p//fixXv64hztySOIBi3jisON4hOa3j/Eb+At0Hgg9P/9W+0H3CxM+urA2urc7cDD2xMHMDBYOhZbta6VlnmNCBuE+qRMX1luWJQ7b16i/0sbzrx/j+OvzAHtOv6qR5wFZCttBTP3ParTzBI37zWd0+Yh8HzlA+vT73+Nvf/9b/P3/+a/469//K/7y19/j+bdPcYRHX+Zw/t0xIX8B+7g+JIbL7FGHbfC27SdssmPmcGFCfqzPOFiZM9Y4c5Ax1tBz7TEowPZQwCv4oZvIulXZit8WOCzx4M5fkx1fw48HjVN9kXLiYeSKn+mo1Gb+cCw1ZHUNVAbl+oBcO47IKp6wuZhrb/0UM/0gdlsb2lfy6OhS8+sup76jvIT6kmu0a+8Zmfcvis7fzqWvXxp9O39j7/wtvp3Aq/gaX1+AX2dtXx2N8XGB69s19xn/eQIfCoc62JtjWeybOXLSdoxXxuiNsVX7ex6Aqj34KssL+/rPn/+If/7z/8a//vhn/OvzP+PPL5/Bl/A/WvFhyXrVL8wRp8sp6u9S1XPCS7xS/+XLl3ihzsu/Po/QPJ4R6lmh9io8dxCeTq9xIjwT+lC4IkuB+abmO3jbVgE7jJA69KX1TttvR5zlQXntiahrqJ13G43whE9dwApG/MR8t6JDtYnfXMBaedAgy80y+WEr5cFzmMHxHe5a3Ta0ZoG+xRm5VnAD5OJi3CWNmo9alv9mToRTdNck+iST/Bh9M4jHHS4VsbTq77SGDXpKpSnQvvKsrIPC+I0527n0ShldDvW42tZW0m4HNT5bhnOIPpLmbYjHn111w8f8/yneghYTnQeqTfg73h9BqYTFTflXNsX23cpafKaYs8KoAAAQAElEQVTPB87sq+kf+uVxv6MNrPgo+z0+wZn27mmkuTdkJYxjewXilcXtTs98nxvILj0MC/ax9q3EdiPvCh/tXqAf9J/H9fZ9nApb1UTOfQ5d5h5CG6W+kr3ads5i0aKGeqFJEr1fWgLAcoiFJMRZWfHJK75vWkjzCPMExMyLw8WJwxeRRrtElK+gTRvz+Y5pk02aKlM2BOOCRV3aQn/0AGSt/cyVuXjIYHslL01WSA1KaviYdq8FMTqQZQb2hYSepIFmDOCXRScPym2P3HFBNiLUp0xG0l4Y2/qYct1c6y2DsHRUlzYqyutKP0p7ZYzdiG+kUHshLXJxJ5s7cSJsbxEGuUq/sitltHlD/5wPCwvJzBt+UJM0Bp2W6H2h4w/hhmKHi7T0OkfLRHEbDfygx8yitFB/Way3xNSX6Gwe+jzDq4/O2xS5IZg4MbmdmOROLDIrcc0yOBpjUWWAndZvHPB85YFR/Jvw3+H/5CT8XfQXFiXxlcn3xcn46ws0A6/fTuEJ2wllfRhX9+KPPbMG0xSNBf8RU07ICnh707NtcXRNdGiGCYvUloTKOVAJipy8tM+EMxoOOy7YcgrjOU2RDV5lPypQke7AF7iz2VtxgPPpwsOyYJHwb2KUvSCsi860V4mTzZ3LziW4X5Kg7MrkdUP3q7gTtzuZkaxeHHJExdHH+rQBC/39DeSNQUzfbBt3nfHCgjXCC6esFwb4pX5P+IYukFnFptCb1rRhtEpXMxUbN/9mU4mA3UMaww1JmPe+yUjsN2oh7x6psNX9fttVu2fc0Aegi+2XWe4RiCoDniW4lTfIto140raAGjkikn/3O2Vu5Nx8tcyYQOJLiewtMvx5vNu0eUJ727ww3aSnfjVC/N1XD3s+dgmQABKrMeCV/zY2pTBbN4z+IB9/8e24UE0nIcdjAQ7KJIjCqO7cEozLMmmvTEAnF0Y2Ld84CHIT5Hi74G/yHNR0PxX0a8fjNzZKjls3csb1G+mS8TIvM3ORG9s5JsclOiI6YyPubwqZ9yqt3NYLaEQm89YimLOWDcxBC4dJzkX2R4f/jnl6CtvMVK8MbbFD2RE5Mnpkz2hszokEE10YTqQ7vDsyym/IvYTx3ucwX77C/6UIVwt/1MUQJqGPLMyNEzwmeBma16eMbD0yBfFs4b/gPuo+3pHSMSZ0HovI2tuLyNF/ex4C2G8uHIbS0QJtQZeA+pKaL42Glq3Y6c2HjSRwp3bJOea2ji59miMJ0/yAJwytf2UuuuIrwj4XK/6zkjeAX26M4VoyGWqT3HiZRsRqW9lEVaENrqGrBAIfd5I2X9n1F2ZYSsxhk0FMRkiImdpoL2mB/k5snjmRn3T5GyiGzorpDRA2Aq89JE4udYlExajT6O9GOIEMbqM3ZSjZA5RODN2QWMH38jbqpvLteRJrYAzBtecS7gYghIdkNwwyaEgRGXahDerXm1vWnwoxTJVBoxyxDbq3PNgje4JQJJIxNKrYuMF3RLgjA3da5c61R+RvktAHpjvYaO9fv9SDNPNLhawz+gpVuOQpiO78iL53gsqoG2JW6E09mJWM1lpgHeeyq/MWbZx5GFw5QD+zN1l5AFzJu+Cr0qly9R9+0vDLiXCHDN1U77y1z74fMDS909zYfNW6iW4XDhkuPIhfBba2jb4wlzEn0tXvTDtkx7b06dgQrnFFzgHipcPKfHkaex9ehN0YY7abMOvMXcaVs9qn7gUMvhG2ndy0V27+O8ybjIUpFuYqD2U8kPhwfI4dT35RzAvEifKJNuoBwfos6vK+sKe5YMsrYcH5oBgnbYoeuc17DTkL1E9sHGk5CKRCb+VXxk6+84NI6KRAAy5ipJ2LCsTJwaupWW1+F5qHD0rAUDAot68bGcpvMc5Cxe8u6lYZt1pfnYvZt96EdQmv2P+GvvIp5u9YoBNp5dNu2u/AYdbCGmbonzHw0M01Zqn8pfpgmQk3jHWnR4WscctCGX0wbXYMmwC2fysBmAmQ13X6Qt+f2X+LsRc/s98+cyhC6K/f7b/i95X9N3gVL+7Jv7FHPWOiW6HY0oY6HPCFIwd/vkg+fDjE4Yk1nbVunpGRPoOMoXRjzV3xU9risOnE/n28/KKdl3/HZw5+/t//9//EP/4h/m/8Qfrz53+x9/8cvgiuPzmxHRj5v3iePZjangV8Nvjy5c/4/PnP+ONf/4QX9f74k4MgwTMEZS8b/F/zdtSBkQdF8D0V0BNdzf/nP/4Bvz/iCwdT/1IO8Bmen/+AN3F5SPfiH+62LodRJ3BGN227YuOVZxxxIxTmndWbgyl1euHQ6ssL+hG+bnw8EFOWOriSDvlq74SuhtYf/M9RvJnD9VNtnHlj3YnoPQG27wOOnVutBZfqO/0iHn5aJmNozyC+Rx9C/VU+7qHqOSfh/YiJtKDNSVDWkGPKHqY7eTU2m+MebrQpP3018VsR0arFpKwi3szaYfr/C/Z6DZ1ot+RWxh3k1Txt+Z3vLWo/yDiu8cL8WiHz9I01gWHEdM8ksNHnXdbGtPWGXZeNLIaeBNCniXvBW0ReebdFUjBgHon7hYQ1/OzHkhWh7F8JnOdX5p+V9eZmvqg5ilqGpgFK4gtjPZW/6MwhfVnYky+hrVL7NKQFSI5+3BUpmk1twBawqWma+Y+BDl+LroS0iX/eZYRI+d5gOVAuNCKGba07kJstRjjRfkbHp3KHttyAZFXuOpTktSxBo34Q8W6L0r1yq8WSt5IQoYfRksNSaKueOhC3LLNHX4D+LIxPpDcszsd9jmU7HznUof2MTedRD7qlaJYxLkiP9WxivW3oMEXf+BadfOaFNWCu+uWvU0L3gDbi9lnf5JFu76ahD9KjYo6OH2q7aI1N2IkTzlc2EK/hibQOf8Xxqz+plxhT5guTuuikNQxFXDTeMnyQWbIj6BLL7CJwDL8gOj4/80bq44ZP8cxbHeGvJh0Oz3HgbYc4PrG5KNpfof0Nui18/i0+fjT+axyPYrxp+EC9JxbIPi9MelN0nfeOXsZdMK4TVuZUBmvx3Q+duvX5vSCJJZZLnI9KQa9wkWNBlUUk/yxL7JDy3tpNwpaWAsKWI0x47Y5JVpArk40bvYKzMVq86BjSd6EcRJDVRX6F3BrCwIhLMYrXKKWra5AZjhyoq7xurVLj9hgfOdyt8wbMg0zwQh4H8cpAfcOKzwAmyvIhJsh1VEAbecBOTbEPgYkN8CO2UxCta+iS6LOjj7iDncIE6vB9vcG7FY8fbtqCzFWJqFibfuT05NUN/oWJ8iINgKwu2/ketpv2IQh8IwgTefStviwMzCVmQv3RzduBt5kO3r7M4bjBgaLorQNMkxETA93xVGCikH6mjrCe2P2mhLPtEaFf6JSKZ0gj7cBo07jyUTpMVLT7bfhPRxbpamFmrOylFWKv2Gru/JW3d/RF7nu9nFDnrRXnBSEPaf31yOPzL+Fb1yMbxYX68rNcOkH33HWoTS/zRx1CM7aT/lcMxfHARnrdbNT3fmVrc623rPalJ/0n+nXdF2tJZIDKpU+rCLmEMoVZ8cSc5ePUK79g/jud1vo1Ih+8qPBwtS1u+AZYbfljGI8E7Rih3WGzjq4DGI6SDLqhwtj6F1HY013p48Gn+JKpmyIe+QjuRR4Vx0V6RLzTJmXSsw9gyqfQF7cEWY3RJjbxru1LfxphaBTvSq+2zVhlEbgx7qWLyAh8v+Erk6AvJ+a8CR+YyI9NfldxedgHBezoHHEjvIN5o/gibouJfy0SPso3gI2Q9U1G5REogay7PImesPj5ZRnk90L40QgXXGmr5C4deqiT2H0TIqolaICLKFek/xp3eLlwv607S+zxKTtdC6BtgNr0J7ZE7tr8mLHJBSea4o48e/20fiRmhIg6kkMUypaUwZwsyrm/XY3ohjQkySWVCG4s/uR4rAzfim0y0RcXwcOhL2nsK+F4QHBMrTOscWNMiJVwrUObM2vAjzhzsLFyiHIDK7TyWdlEyfNMG3u/I0JdiFYhA3mE3931pQIyVohERUL/Dk1IGdlxT6Kf/iuwoxtj7T/G8yCWH04PxxuqQg+d8kZc7mnLIdi4boHViVpWPIgndv8ZKIJs4y1/BuWNOUpZhHWcF3vPSPxK+jdYz5ThNdRB2+6h9a8Y7oadfaheta8DmbyWGfoiAe2vvKRZ6S/2erR9FcgS/CRyl0/dOwIfoZL+7Vr0xHr2dBj7ruNxhAfyZtesqUe2Lhfg+ARMUjfk8QsL+1uUH2ztBc6Y8C80dI5R/635LHNbRx7rGdnludu8Wnq7ySHhV3OR8xEwLRP7pmzFwZu8vvEAPnCuA40VX73BW9qSq2RDJ/iZtpUSu9q+S0h2tSp16a8NROdAfKo5ZQr7dGENq5ADHsscw1SmDtwbPARt5QN2WUYI3WiFOsilvWGgXoIoBPAh3/2DbSzTIQ60Vwd3ta/+yJ76F+D+mbWYvpyBfXgk3Pv0eJQG/PJLHP1fMj98iMOTeAppZ/u7dFti6LiEcpcMyKgPIQl5zOf0QQNT79F3lG06zwdzTPMIF54ppvkpZtFn6nagncXgrOnFSO33t/I9ByfncpwAjKd9BNHK158KHMCeNpRvOa84Rzif0NmWeZDzyoHYiOMr0Jvn/7InqozylRdhjrlHXKC1ndE2ksPTuGPigr+dqPfKoZfw5ZjhKwc8Hoh5wKN/jvBrfQH1wiFQHQjxwvvEIdN4Rjuh0wUwN6sg0CKNW8ukfxqYYlqmCMf3LgMhUwPUyAWt/RUPP2Q9pB6iFCR8O33a7c+FfhXld8TNE+Q5Z3RD+tuw9j2kl3mKpL6IaJHIJfZWMqPyTKcJIw9QVvPvwOcqj/CBjCi51L/TVbwV76w2sUsqS8M3CSnvykWYANGKB7f3V5IEqc7QjzqNTOY8XtyvzKk7bszxGLnK3t9aJC+Irfs9EtneaOmfYoAvs5Er/8FHK+uN6F3MtcC11XX2HVgPVrDzcH0r4AvW2ZkgGUM4UT8fbBXEB4ISkRlYvJEPiJmdMmneLBth+VmpgQ7IbpssqrWvMS5w4KGSdFu17wPEhIzB+V3ByIc38/dt0882d7KmbCRY2bkrV5KTRu7pigwJuMMLpoiKmNQifoGv5yHaU9tK3+inHYHymfKEN6Hx4R89FudKfH4yLEysxxM+x3hhPDhOkjW/4Q8tR/2J9IRvLdAvPgfNS8zM5X2hTh+oNjb6UCPivXyyF/9J3y7Ak3Jl1i6aOHUC3JVO4E7ODeOp4IkF2zcCLtY3N3e8wYCi6ibMOgL1RWGWyAmF3/UHDWUnf0ZYwQLE4YwHPEfeGnnYI359/hgDn+J4/BgHDnGW+ns6R9LP8Su0fpL8/JFDn+e/cPDzccOnLfzIIvYRWvGB8LkWpoVFZFnmKHBi5h9DnpG1z0ssGHPKLMfGY0sfvOnewdpjYNcWEujREPIGMly0C+TDCJuThxNoF3lPdIyAmsqDD75T8ZaSb/TYbXzy2KM6bMIZpoU46pmMigAAEABJREFUQN556aHzVBujdiT14UBKHoI66DRD35cl+jIwM9H3TpyyCXmyKkpP1XJSQ5i1AUo23s2CO5R7h5nq2EtO2lX+Ddl6KGsnnUkc9MzQN0ZZRsexM2kPP1uZEJ0Ub0xm8RNUmwxB+2YEVKpIbAYlfEyb3EETQX/8DFW00+2h7Tsi9vQPYYuE3yN+IHnIaJl0WY+G3ffB3umHZNwkZeKBvKIZ/GsZfdp8AfoFf50IhfV3ZA554rsfbWZW0k6vvl9ihBPyw5+2EQySBFybSYkFpWFZQmM7CY+IjQ4CSSm688lEzqUzxnoop5iQtXU5jXo3BHKSdLKEBWMPWsbjkXHuPPB0fIqZtG1WV0IvLdNutdPR4cBb5YNvEzksmpn4cpphxQMBtM5VHkC6cNiWPFbmrwKbOOcuN1HOY2L1wMF6BdjcryEvjcpiwPlP8AAlj1fevgm/Wjo7HxZ4gKr2LtuDmBswccVtmRAxmnLR3L2lEdFGI/ZoYyYhhsKNN3lYAPnHQ/XOm4ce8rRn6Wt1+I/B4J0El25smxYLbdvtk4k2a4wSxtCXVpDbSuMBT3pR/Fn17Isd9WUIeepS9TgEWnmT6ZcZfgrvrwBezhdUuN7h2B6ghs1gWXnbBtEKtHkBmZTMfKyHGtiPu+2ZtxETQIUjqhcJLnURROuivAH1nXrU3yoy3igknzt9g70Y82P+ob+2jdqF8MIhhetfHYBgb8MrQohh1yuSyoU2kUPZkzAZL1njcuRXc5C1NE1ku3Y+ZRfXVHiXQFU+aDMabLlnN8awzCq94mu7LSgtmlqHYpQXkXYWleD2UERqc7d8rFHZJQOyKJ92sF9XbGE4bHKqw8+ygX6wQf/wkOjigwwP1dKeqGco6otAxorjT9wcg4yrK/DBpcrZVKmXUrkeBn6K4lEY0r2760PVLjwM90K8jI7lQg/jd5gW2O9CHeFcYN0C/c7AKzZJf7lmdcKJcWOojS20zy7QitP2PzP5AHZCX7FSpumHyWm91rjhx9Zv3kBmiw7vpA3DAeZo5s8JtIQDb+8hHX1sEqAZ+zT4cnjm3OZDYT1oMg4dnww8qihBVL2p90jaIZPuvUX1B3Kv2EAbVl9iF+vBFTJlJeAq2Rr1pyxe3KP6A/ZWgeS7CwEpq0zYFP+aI9ZtPqOQq8ofvO89L1sBtOlhUybtN9Kwri8pw8jgoL9ssQrkI0yMsBGVXhDdripDrpIPf9Dfr4bgJjgYZ2rYqAlsf4ftX9/zg4Jry4OOwVrpzBx2I9zXdNeuzvpVoG86iDtPeex10Jt6EVPxKhpiddl+y7CdhEY7BTxcB4dNBg/zey7hnlcsPDwc2IO79rqvPj7/xt75edszH9k3g6cHsPeuF7YfBs2H5+f7115Hyg7Swm9h/Z6XObpAN8dK2Zb5gem7RC5Zm3MxmJaYloU9wyH8dbUnDpzEh8MvJcszzwQfgX8vyv/Io/4mFS98j7w0OkA7c+g09zlEZ59/xzLHgUPIgoeSHFYdObj65Zdf4xkYPz7/GsWH8uXpKUSHV9IPe5gzMsLLduT1BO1BbPzqIAy+FZL3xIHYzGFVR5YU8Er9FuAA6O9ehR6inSfkP2K7p+dfeAH2S8zwXajbaDOgv2UWfRBv8JlAyUPdO88YNGMojTjc6fp0GDPOo9b0M2vXmbn2lQOpV79iql+7f4mXP184RHoJ9zQn9jZiZf6tcUHrstevdpg2e8dO59wxcKn2VuaU1fGDJDvNuzoI7Bwz6hCD6ML655x6c97c5spKMwApRpdrQT7WM3wH1X/MML3jMb9kGm2+8WGSekfzlkjmZ1N7aFw7NG8kMpOpMEmBluS0Sjf7DaBqaFPXlts219g5SIA+llKFK2kHVlvdZJj0mKhvv7dMKMb1ZpNhD3VwjFkqT0ORSGQopEHtkuPCgfmF/hFX+uiKcYWHGdLtKBkpsz15DHbIwaWPVR7SxgZFTG5NQkKuCHTiFigDeQ4YWKeR5CoLeKu20IAQw9TyZjYk313SUFx+oQ3Ys+HfKzrdga+fT9/Kr8d/KHC+/xkN53VtQc073846u8xLTPMU2tv5UhF3Au2rXa7YS/88s7c5v57C/b/wz8z452g8jDU+8Eq540s5vobjrrB/nciB7SvjcD+8rTrkecDrfsTQvwv655cv8eeXz/GvzwNfPn+pP3cz6r3yosJ2voW/+fTy5Wt8gV6Yvttge7Hhr8aK8+srtjlH/Sde34hzcOxvXtF/GZlT5DRFX3r4QLYwke6Yl5myJToP77tx6Aqio6uGs8CDRRtm8CKeOyDbryLnRmfrfD9ijSudeqVTNfoox4+o3yLxp4yJThMtJwYKMhMmmHC6VogoGUqWHj2TNHTIbn4Lfsgjk8h2Kc8WNUhvAmdzU4jEqFv3sGyvnqRc7N7SVgJmEOzOpB7l3OaJwWoToSFwI74jiSe6jTDRLdEr7j/XO6tGXsss2qkT9h5Ln++YiE+9h0joWmaMn6QNY41QIIJtCISWTEjhoKmwbmPClJc8C4ltc0D/6PBQ5j5liCSsdNl/qj5smeFPTYxOjv8BwYIQ+wJhnH5yQN5qsbphBwzJFdsuw/1yAea2gJaxoxPbseeVGBJSliV32+zxszA3rgTfX8hww1dKNnRZkdkHhCtyXpk87H9hNdt8bCuwt/k/opFlmwT3a6QxA7rrB98DQXbakodJUmI6UfksUsa3Sf4WLgDCCbLKJNpgHfPsp1rIeOgwXnl3voM4y4bc8cNESaFq5JSKho6VytvKCajcQFjb21u8Yt6uirvBPkdn5ghl0KYC9RifXGw4a9ImVN59sZNWTgIODGnu0EhbjC1AjGFdxRgxvd26K5sTUQsAi8AJXFhQT8xTK/1rW0J+YsUH7nYq4WzgATI2iQESvxvR0Wb1ILdqFxsXf9tBZ/mu5uFXlhesDP1uBzSjRTMsEI0xJ6aYmDv71j/2g6XKe7fBnol88tZ++kaFyHBDV/Ntq0DeCVt48OPBWH1twIPokJlDrI3eOg5f28EtbXYA/Rlw1ff6RmHqyB+xls3feFTmqGUV0AodnRI+BTgVCX1JIXP/EpZ3FvjeF7I6KArGD5bCpj5Eu0F+qQX6Sy2kn1ls/VUDfwXBT/JdpF3wXUCVS33kkvRdF8ogyMTy8L4g/4mF9hQvLLrWr8/4sZX2qkMV9dNPyg/13R3Khd4YTDrpB17jxCHDzXxQY9N5zwZpl9qYiLr4hzQF5qHbDgxfdaQXRV0VAxUqghkjubVkDJCZxAWZ9/JWZSYzIDEyAM/Bf5MB31h/wAm7XEqPi7oo26g97vAuFySk6ZF3v9MemQnMImWArW0Y7cuOxmkf3bwKRbXdKNZv7b8b9teeF2S8MJYdvyvjKrTp9xWb9eFbtl1pc+VA4xweZK36O340QvKYI5EGDju9oXVovHgH43FHY+1upIXjM2OaMlwz766MkVtGZJIPgh84joMc/MnN3IkDnRNxdbEMEnhSh7HuGtwZU+bd0E899XlD09LfUfq9yZm0nfBI2s3Wo5gimBTacK3xjbZkjDicqh+Ch44bMt7o6/X+BTlkgSJwQJcGiJGhaNh08KmE7SVjFblTEJeObKpneHiSiTxmBMYpxP0HNYrZDZ93HRZX4pUPbVWzfdBrfzTHNA94EJD2AWW2+QPMF/CxrEVDpgmgTzFO5BAEdRkfSMqF9SxSHkF27Lbdy80Xgc+M0BoCXg1s7QfhXu78aVoq8wpV/4p9r6z1cKMT6CJyoSIeyB/wQAGuDG1bYM+vbXKaI+l78ybiU+0pZ+i2/sF+mR0Wm/4qQ9o6QT1hH/pwVbaVHvScQ55i4jBILLzc6bYLZg95eAY58NLneHiOw5M4Eh5j4YXQNC8xdTBtIL5wwLXMg+aJw6knD1qOv8RhO2wxXf9JC2ULeOIwxnZ8zpnmOaYZ0LYy9flAeonuARdyzRu9dQ73l1fPdYhz4CXWwmHSNFMf+6ivsE/LDnSXpu748oI+Txz6HJHtCB8P0Wb422Zou4A4+CGe2UP7Wya/4mXf50YTD+GWZzsXfL1wvtYa5NrzwgPf/itm79e0U83JY4xQm4vOhDP9+d0dqdg7cceBHP831i8fWl0/PUQSq/MhD+L1myTOD2CfG5xzpD9RfvJQCpw5gCrUHLqG5UVH+nZh/1oh+Ya2+wAkwa9LYKPvsWdv9DvP4k/7fvknXNcHPBB74eH9lcMxwLp95qXFekIGBxLcHV/JfDj1HpN9QxwTUeJ0c2F8Ada1E0Aw9h+9kPt8Yt8VtfQ3SG5le/cU1nEO92WCc7p9ZtqyAvrvOmgv4xfXLnBFPiFruMKcC73vaSMbUj/BbVom7jmwFW1r1qhr/9qufnFh3fDPp9zYdzCDIPe1MOLW3o1tHOZewNQb2hZN3FyQ/IGGPC5Eg2ZEoIxoxHdDE1U2960jJMP9KvquyHktf7uEL61WXkaqg3IjMXOectKoAdVaZvSFPmJe86VT9RN5YVvwxCBsWbEo40ne2vzkSy6/1vv6NV7EC2HhhcMYfOgb4EWxf4rmG+FXDncKxE27T36Bpsbi142Wsr2/Db+9bPvQP/6IP8BnD4E4DKpxax3GsnQeJH2l7mfK/DXUz5//DNO2UT5NmXvPvS3j8vaQ6BWZ/fVRZcInJgyeTKg9lnmJxUnvAZN5OH1LjBc4CAZxcS0QJ4v6jfrTQBKmvbZDiisdAKDXqW4Mkh0r8dFhp/CE7Xx6rRMuQ8ukv5bz2RlCfjf4GdpT8CV1hbcwN+jEEneITNaIFPU2YK57SKlXSUullklt9CSznAy++swOsrngx1WE46a/UAm5HJTgwkTj4JGHA+iqgwLjN/RZ3QAzya0FdGeyWWvSOcUrofr70FETkRMrOMNzvTBpU35iE+tG+mRb/wuoL4JzqQkWUn5SMUYYfRgF7uRuhVtABlcD24XtmAWwelTtUQKxtis0eO2wTnrDPgZb+6OSGQOkdZsdsdl1FG73UZWEESFV+4EyyUmodhAd155hOHL+wz3RC6BLS8NgwpT0fcVb+cYVU+CXTEL2tW9iK7R/6edNaSsDeCFbS/kkNiLrf7ykpf073dYefVDtGLIYM1uxQG9y7LIoH7CqtHYY5CWv/mCeKD/Fg/eJdadXlxWflUYYdyJ8oxt9gLGiFsiGTqDS6ojoadiIyBTIZ4eLCFmBSUZQtBUtGYtumx8cB/XW6nwOF8cb/o+2qLTJQDDobzx8rMPsNDv1mTntKdy4uZEqmjLCIIHBaBAZ1UFZ0IL+5o48qUNCASvu1KHuSr/eCLXblUXnSvxGaB5m5EIy+sA+ufO3thOQoYBvYyMx9SkSdLEsb4sSG8a+sEAJ44U5ZjapO9xUZibm5u0frSrHBTlW+sx+WrGR8+eOlXmi8plH3Ghox1qQXCx4i+AiYdoFZj/wciG94ct4nVJjl6gN0MSaMCHzxHyf6qLh7INHvdUXYA2kq+rjBt2eYdnIHLY1Xv4Fn+FHVSsAABAASURBVD3cf11I+67oV+MOvzaUvpB1v992vnQNeQjB3TbNl6/zcNmKh+fSlQ2p/uXiWOBQyAXyGwu29vDTf78GujHWFN/mWmr7wCakiFcTyOdG8+TbqH2x5m3MK2nzTtj+AtTlP4I2pDuxQS4gmzxX8q3D4NBYNKckaKR6QL2kGVhDu5mnzHsdqKnHZVUCL7pPJQqJHhOb26kO7ZNNbIZ5DSJDxwjRIDMME9UbsPsRimZo4d53K3MSctw3sOdYXcdM46PBj34/waT4Dibkvl1pGfyTxgYYL26qK3/4vf1YG2I6+yrsaOrIJaEzlDWSId+1DigcB66v39ikuWl6ZdP/zX4CJ/YgJw5WLs49yHtDXu1Y41neMoS/vHd42GK2fH8A/XgGvonzLV6NMzZ6fwrG3Z9s4r4QfvnzS20kT/iNbTtu1Ue7imqrZTjulnmK3nsk+gnHgnXO+Jl+7AOOvnIrO6O5fYJton7eOh81Kkf+UGEf7jW/XbY4xfhWzWOGJPdr8H/jhVPsRRXiOWS1krEyvLXkDpCbyLhksYOcdEa793cjpyELrB7ygzgFdd1u8KvYuBUrdFU+u4voKKg6WfJkYruaU5ljH8LKj/f8tsr3AA7waMGtxn4iawR++aDTe5kapBP1qcO9LoWsSFI2AMPK2W9vcpszaJI2dpgrRlvdaNnJegWWQedL4Ry+Mo+vzJv3kPgQI6kr/ylcizKHrKleOcqUrcYotgpsh9DUaXfYnrYuOso99Ol9gQwQTkm4g7RtZPnvDI3ohB1+E2zkO8Fqoqm+rXlPMXMoNHs4BDrrYM+ZOnN4SFIgf14+xIHDHX/b4MCBy8AhFsumQev6uVBWBzEfnuP5+WN9fXT88DE8lFmgS5HoDqbsMSGzqHYoW2h/4aDIw6kneH3goGomnMlT7wqJz37ZxCGUeSh37x/j2eA7z7R5iOPzc8nx7J/EUB5w2P7THWXa408cHBVsCyxPy122qU/EJ2wCnL9JZ1+iY2eRyCzKdsTdX6Q0OZUfUzFSwTR/I3YHmcTtfwhJWOaMQfThYorhIORW82vtHclw3ixA5/ThmNTnDJ23r6yXBRzI/ZTz+I28lXlrJU9Ia16F5FUIb+ck47CuK/VXYsxgtbXc27lSR77yPzGn38Ha7x5IvBJ3nXd+NnS9X9kvKTssMU1Gx/dFHRa0jLJH8IMszvnO8SvzvHIVzb5ODatCyAWtPF1TrFPrO3VOrPHO24WXb2G4sk+Q5oIcJ7HtfZV3ZW+31jyNtuinjmVfRk9dWzsEjCMu/LhlxoQvJKF6iJKTdPADp9F/rHe2qz5n1sJ6Lq08KHjJMeS/xc35AyPbLtXHRRpxRvx+HxRJ/7hO6veFzT5h+6BkYUxYVnRbOUVFol53lmRq/72O47JtuqVhp3+S8VBgnKXAb6lXPJQTsdTFfZJ7phv7q7HGD3tpq2Veanz6J2aOHt7WV4S/xvOHX5gzPoS/MvvEeYlzwIHDaZ8zjoxL008P89VMvHPYO8Ov4LhkDM7THDN5E3DOkO7AXOWh8mF+imWeQzkS30t0QLJI/kUjhi7OTerr+O6ki66pZ2nJ/ss+AxgPlUcmdKhODjx+HMaVaRMb3phZknTi92gJzUa9B8g3GlPSwkjmIy3EKcwDsDYFYeUSPlx36R/ytuj3DpcyqjYb/Daix8AKOx7zkaE8zfAx3xF9Tw+eQ0LuaUHzhkGvTPBXJkBCBuhN1CAlXYNlC3G0miCR4cbAdoBfPF0UNch5yP125gT/lYddsfImDVT5ypu1M6flZw7KVjbUnHjSjhPCrdq6IMNtg/FRfqOt7/taNXfYtwOlCrdSrMxB4n7J5zo0rTwdyUiDvGWyPgCs3sDglxaDW1nxbUKaok8iR5gTbT2iRbqI0ZcJZJeZBG+gwlsTGSNOgPZISOT7Sx/6Hj+nHDWlNUZYcm+0t60vq4gyw5qMNvmcRJxYtNXol2GlVjJyg64xQbVEF3RLwnJXGFmnVi/bKt7erBOQvNFbh9Swx0SMCaJvgBBOUeYxkrTRXeihK5qFyZBJculzFJhkKp/6qSxUMszWw/yKk38PaRWSuu55D+W9d9pGpurTjI6u0sX240SrnjvMtryw1TVPOheilYewC+PixsZA2+PcWkeSDaPHXeCFNPK2UJ4d3acHvub/J9z7EX1aqoNoZUx64a75aMORQNuMLWMuwqQQjz4bF80QsfsFqf1KONXiNfWYBPItYGJhWGbGBTL372D+RPnEYjGxueyUY+idJe0iBXPAhfnAOUW7ab99s2HczYNvmlzcfQvgG4EvvD344/Mf4VuEL1/+HXUAwlsCv+o5Y3vrqa8N9ezRl4GZhWo+zLEQmqettZF0PwWmsF/KRvRgxbHdreZDchlkjpudh+XqIdyQuUlyw+TDrfKXXNaVByib0mcYgvnxxBs93rLwYD/eUn6rT4I9fLmyuZSmZGRspDpNPSb0WtRHoJP6KM8N+hW7rrV5XOHN3FvxE3PxhTn6FPUSgzxl8nDpxsOWbVjXdcCDtDP94qZyhZ86FYgrj9B3K481QZqihecZlP6MgWGDFV3ecKl1gTXD8jtYN1hDqp7lbDKVTV8obLYu/Yg7ZxUwCqbk7tW8FSQxn6mv0nTfCLe7faa9Ci2jxtFD2LHvI5J+SmzfkpoCPngAJuNOQ8rlgnEjTtH92kgr3SIrpBLXqGdG2/IT4pLDkDzTlsv7ho219YlQG+lPHryceRA4Y0Oh/S/0mX9HrPoRpa0bjengEcyrg/eNDfSFA+jTO5yq/+iP82v4cPH67Ut9bfalDn4+Ex+oPyL78jk8KDpvm39l2G2AGtGZI3Y7jvlgQhhWdvxImeXvp+n+kdyVsau8tbktOzIA0aEqwIyrotqkAE3pCS99pPyFjsey1PIOlfOYIPp2JVHQkn7voXwLa8s0z7GA2qRif4jG0iY3RSGDJk29gfwbHX/D0Xawi6V/1fFKOCCjqgs9JXDaL+SgrUQ5gUCR+NkA8m3xsBNBfofKh0Vu9X8Wwr7kKN/Y3zTXi7wVUbGTNvNB6T43XWJlPhj6IC2CQwUP7sb/W+x67WEj0h50eotH7vunDGUcIE6kzERNQ0F0uwa/wC6Rg7Yq3+OUU5bwDpAVJw+77XwQv3iNNGXQSRvZYdlrT2i8kW65tUE8YpfXOoD0Y9sZ/MslEkyue/0QhkncvMy9/qDp5E/zEhN0C/P3Mh/j4DopLBPEXTsXQr8EOvg1DoctR0Me3GYgn54TOskfGWrumqMOheBR5dSX1gc9eRzq0OkpFtqdCnMsPOAdeDiU90Rc+ziW6XX8Hb7si/qyxBNtPtP+88ePIY7Pz/EErOcD5Y6n45GHzufCyHuKmbY6vPvSo09zYSI+kbdQduDB8wB/caz68hDPUTwoV07HrHMlnYXeCbwIU/RIwoEpkn1H9h62N/U5pt6p1qkALfcrDuHhTumq0uRZV7plnuMNPRp1YQ4FF7RUZRliBmCvJ587sNgeJ/o2dpiLbIfa7y5YMdDMypJNOZc+0/YBLLH0JTp62M/Dj1ql074mv+Ys+kebKLttiJoTHdePsJlqUP2FGT9HkXHjKoKWyBfUIbSdrHhgkrc87TYwl+x9XqKADiO/lx1bUhtQOVC6MKHDgt7SqVvpg45FAy01So6w3S2223mEwZp2G2CttF8vhCfWiLIF+yLtok9vBi8ub+kRq0xv2Wi6bc1lKGfJ1IgrD+Wd574gLDDPQGRNun23WpS0kEdyq36kzzrr8ESYOZE/xdR76KdJfumeaXPwaqwwSIuzlewVrjy3IytxCMJmHRN9mRmfT4y5D+A5nhlDz8+MH1EHtPjTNs6eGEtPjLUnaA7HD3Fw7HsoBBbmi8O2r1ygX6B1blo4wPXA5wnaA3keHh2fj+MweJsDHLceAi/0+6J+YCY+c6D0dHxCrl8A7TGHyNMyx2bJPzkvDNTBt22jkzKYThclTIHOm3FZvEg8XORzmdESu5QRNaToGLRb9Abfxoig/C0XezYwQW/H7FjopIEFZ/bTy74sMQOFz+x0ZMKlAa7iy9K/yYM0ZDZoLG/FP7knuYhJPjEjpL+/7iyqw5lwINDhmVngEFFOhZENM6filfAaaKQ3QE12JPWVR77lVHc7JrQWNm6NONAhm52StNNDR136HGKaCeceS4UL4RIH40/mgz7ok4HdadhxErRONN5+mBXLxelZBXLosKF624RcUXPHGw0xWFhhQNMILE7+znOvZzjoLKEJaLZLYTLoa7BljWDQj/h+b3vkLaQuKr2liZlF8O4yT9wzd/YVjsFcfYESpBBxu5u+A62lvzMxoj9sgA5NyRxEY7yMpLypTSIQN8OJBnegHXKpVxMkfiAdyUGHwPuEpy+1pN7oxCq32wb9lehocxRY0dgDPVk0PHwKHlNOxIUF0iIX+Q2ilhkTE8c0T/jcVGNs9n8AFI43y3IKebSElnqdvI6/7ZNJth7KbsciRSh/bD/GhW00+DTqNuo2xnUjnuRZLnnpp11YRE2LqgPNRLtB++ZJ52JzZTNQlsihTxa/BlkG97K3Y1f6etj2bYULk/VcqHiIk0fCtG8Ton1l3FC5OjzvWKawbF7mWEBNzEzi9RauJv1jHJjka2Jm0rZcOmE9UXybLSbyPfrdGvqFXx58+deXqLf+25v/1xceEjmwOIHz6cQB73t4eHPhAbXAQ/2KXgzk8hP9cuhPWyzQpu82QQIv1MdmDWTYj0n/TBs64SKca8T2WXvpUnpQm06Au02S8CLDAOZML7WArjj6AHpqe3CjH+zH/4QTuvgQbrk60MsMIBjD3vSKnuLMg7QP6CfCy3nlIXu04UMu1O8uH+xfv2E/7HXmwfu8PagpGyIicbUSia91Nhx9Zkz0JVw8ZxZrQ/tQwht+ap+t2HWlbXmfeEAXqwcr4ITPebh0gUYfVG7lutelfLzR47Bo02fdfHTFPuJmSN66l/NQ6d9ysJ7+8I23cYZDH3RDlmGTy/CV1xNvDjlkwH98gzi+ankdX9ZihxNQPtsyvNDejrJJ2XuYkeFJ5Fp9bRlPtrUxv5Gwr0s3Jn6S0CVoZcvMHr3P2PHAugWejnH8MB5ajs+EPmwZslmZ8LfdR8u+2gicsKfynfCLez420ae1jYcTyuGBGQ1H6xnyEi3xbdI9e5SPk+4T8WnQLKzpbraeGL8HNmlHYChNvPvJdykTQ1diGGfof8MsAP+wny1PZyTa1K8yp3iD/ASu7d9xgY067NjtIJ+VAygPaQs1D5zp3zOHCCv9QSdFwhc7T3N05qeFjeBSPnuIPpPX53BsDw+nobqss8MS4m1HEdRt9C0y0oz60CCJKqob2RUy6Yyw7vdc5IJ3wneaoheWcPNdBdI2b8MOji1Td+BPNma77yChNifc7WUo7cCdQ0Wy2DeaFEle2isuWxUiIWVZ4EYSGiuBLDTq/Pew/RqX+KsHbOs2z90YUwUUqLlG31B2D4Qk4pzZAAAQAElEQVQqxF/Qc9iZOOXWt98LDzTvbdwQVSRhlh4tCcGQOSvfeOB3OzKpw/xmGMZHzaFf0eXQH59CZCy8WXTr0sw3vsYhpi55kRWOOvs8sVWiZNANXqhUc8cVYtR9a6PovCED7RsrbGwMtLOh9e71tTG8zMeC8PNOW+TtbV2I3Okh5CpzmvczyL8O7uGx0jniVnMxvKnMtYmGrsRKLmjv+aqADnt66G/mI6hoEjpiXA1wYeMQ5LeEQJCNmwyZjb8xhnVCDh19GfQp1aAgbb0KRrn9lcyFyd5GdNY3sRAK4z0Zn5SHdQcjeP3sarQrCChO2k78yjG+z7ONti1VVEEXQDmuomEe7oWFuWEHnL5rG4uPPpXJT2APyFu6mp801GgGJyBS6SottTr8q91libkwR1/mmJgnp94JQXZoe3RsMSVx8rMRUheOddWcj++5NhUc8/qAMkIhqSBaYlFkFF0MMI5yQTskG3lJhaStIYcydfbgAyXztERflpg5IHg6HqLWLQ4ZDoUD+syUg7Jrj170zL3o0enn+uqEuoamk/zEZ7C6AtBdyNUS3QdaZrRNHsOWlEuJMjf0db/xrfZTJ15+ncN9z8o4uTFmUA1d7R1i6Fr22uviyWM8XbCNf2gNGljLPvGjQjbkGV1Y/OQJb/m7Dyh+dPytZIGOQeteZtDaUIbr/oL8QvuV39FIgmjYJ3tYNpHOR39HHIRHtqh9rHNxzct7W5RTJbSfduyuvVOPWlTCH3oVGmM7krZc+5RDmO49Qx/LnGIvk2fLjMm+Ad1+m5AVH7XeHUkeuk3vsKDPRF38ZKszWW8mzZ6gd/cEh1gqvcRMuO9vO+2khl1Plzi5eeQBpD5P9oHkz5f6HNk3Sv66wIUN2BVjCA0V737oyRBkGgii+AD3cRnXNX6sS7n0GKBlYs8OyMiGUzYKReA+godyZCCTjoJbOYiczbF8hPaDZDoKhHgKOWSYLsiNuisYziMvHXPwl2PLjDZtML7DJogjXIiW0Kg7oUU0VpvCWkxw1j3bcCCp1qLr9DlFbpukvkwhZsKZAd+XJWY6srA9pM/k9WWJ3SF8QNGxM225IQXIRkIQ1IXuhshSXx2xYdG5yw5lE7VV/x8xLEo5LN7odfQde50LFh22K3s/dnIG/QmQLnbIr2pg8wrh8xhu/YIhMaftU1550DMhOJEgAa14VznILJcH5et3KHr897aD8sp7CFfKHnG7v7Hb2x7haI07eiX6FOwA0uRyVc5QldRNGzNR3S6n8AGswAOODznGHVe2u09uK5Nsxa2HTlfCK3kD6Et6+Kw6mzZUNnsLw2oVA81GCLlWQZK3q2XSJz8CdaCFD5Wofq8AOfHEbwkksg0BXelX7QxZrsiMRHVtNyvdUbptddet/iiECfkjPu5wxJ3QDalonfa5I8zw+WHwKt34aMf7/wyGv6/0rwv1eGBk0YkWTr47krGyo2U+2KTXhOmkWZ91evhTCy4HP4YsxEfzNiyEC5Ot9EtnfDKJJ/xCW7VNF2VEP+cFZXJe9b+U/fLZt/9fon5X9xtzLrDs9O0chjv8OqEe6u+/4vFaX6LIb/jDDVvdoj5nRfebBxH0hf5DsyWKMk29xzQztwD/R7YnDrA+8ED+zIP5x4+f4tNfPsVH8dvHeguh/n2esH2rTbyy67v7VzjKZLoeVjlgOHHo8gYOI74BNwysLx5g1O8nc0BRv1718hL3cMuTf1nM7gXKXGlv6gVW5jD71v6W/sambPcrycSE/fd+7vTJTJ90dF7mOZZlDv9jgIU3Mr6V8Q3M4psRbGFoWeVzePHh+RgfOCz4QL8/0cdzX/AhbAj/lrREmMD2pk6+/PEH7fZkPWD4xCZMzDysj0V4iZ1Xp96OysPehs737zDRNutDV4adxri6mb/QvoBfAxPorGEpelYfDkcIRoLCj7Dpp6pCCBUx8tGJe9VJxkmAlpbm27B2yBZ1UcJzYvMKkKfaxs7zhqVs70YEYItOuk+9au8+alj9yVhZmY9v9OsV3EhX/26h88bIH7NUIpe83PwZ1qZPnclP5BYdmWbWznmZYwEe2h7pG2FfddbiEsbbdkDjuKFJxpVzogWojs57XoWreYw7E5C0TOaRqTAR1w6iwV85Uhs3CA1B/IBgXK/x+vKNsfEtvhJ6MOxh5jhwHOM8i/cUSz/EjJ/qYwfG8fH42xi3+Ku2kL+0ouK0l62HNqo0fPaySjf6d4gHpZH32EojgnzNfweGwWCbGQK2IPGHZLy0sL1ql4Lc+oTMIEk7GbaN0SpeeUVDrkXkhja7twX5FmeKe9wmBJNUjP3NJVZ8aIfrbIE1ofwJQf9zCHMYj3mVFeYncZYkhKtL6RAIQYfgZBIn1zsF25XkUEQK1aJgDnW4tgIKzQNVt5kGmpYA83r/DlBuDJJ6FpJjsMEUkOZ7bBR7gGfpzAN7pjx/qJd3UUo0blzYfqtU9MTNfLCz41ab14CyTN7vQNN7tcdw41H1a11D0i2vBJGXaepIU4DOEEpIuFteoA3oiQ4xKk65VPTzyr7Pej78iZp3cAdYP9DrE498IJCPRIAo3Cgn/u7SLqUvuTjAnQ5huOB/Gy81lH0Ha6ovPc512L/5NMT6tf65IvNtnyPJ54IPbcucZipN6GXcEGkN/iOsKuDCRawudaam8Q0qedsGQo1v9GuZjPleaIlH4nrDuaN+qEo1eFU9szI6dFPPaJ16hM6XUxp/g2UD0FlGndzgvBH8aI/B3wT4j1cLqkbJPGV0Ep22l8IcnfWhu56yZmTN21NUW5EVckOlZErKCrlXyE2KoIAwiixIwL7SRMNIcitQoAz+RxU7xlrN/DxBkQ0ehqShJYGqpLFRispTthZRzAmTKPylVeYJmtYzJmBaRJXH/SdNN5ItQ3kGaLMNtBzjvezLs8iFw+zag+GTK37qYavj2nIchv7dxhMsa/wYAvfm/hq9of1EFqK0SPjvqDx9GmetNtjvWcd9ri983B9cKbM9x2nxJ+3kUzymHn1ZBui/DjKHjVJ7VvkcSRhJ894Ano1H4s3wujKeqj3CkoH9pu1RhHhZfTBtfKlUL3TX022ErDk35hAIt6uh3xui+inIE+ZPg06DCGQZGW0Edc9x1yeQ23U9G3pmhzoVocrhCN8WvS+xsJc9sM868KxiOLMfOJC3CPx7Wnq03iN98/p6/lYPIJ+/fA7/6NA///gj/vnHP+LzP/+IL7yl9lDIjb5vH1cUvLCI2glXnMHQ1hMZ0xsimdaghjrFI07U98H3xBvZEw5UYJK7FNaaAC/Q3OtgzBHHtcoxrrWwu8jvnaNcA6/hA8b4nf7x+X/9IU4eLgx9I1q/48mm6uX1G29Lv3LIBeovaX8Nfw//s7+LD15evtRfzPev5hv/k7w/eVj7F+EX7CStf5jpTx5itI8PMoM/p6I89JyBD2/+ioW2Uy5x3t/i8mZv5VDgxlveG/ZUR+21o0y5JSx7w4UJ/jY2OXWwsMXhsYqyHTSUaZ8aIMbpqxseLFbjDCzLasO05Vv2UzCkN1G+C2j7XveKXBfY3X6O4qGHUweXvTmokKtC5SlQBj8Y2dkEI/1TmdC1dn7ywi8g5lqjJhcmqOJbbZgnblVm+ffQl75HPUhTv2yonMi1y1GqaAl8frh7q4GXaUjB49hFZScuvxqoN4Yc/vi3JwrGQbUB/wuT6ZXw9jDxrPbnfQxc0XH0rYd59l+FJR/52EE/oQMQkYbtY+xk3gWe8t4BAYJ6JTfBFEoVfdE2hfG7zlQwTsdgdmxJm8o9cB5vqNXFLyMcy4ztC2P8wsO/430lrY1hQ3tctKUs1vcwYYydV8bkiQegc02mlkc0bDvFxGQlWmZNwHDAFvgHeg1Zr3RFhn/QzYe8miShVfd9HPq7zKZX7GmdRyjjfwvkvwAPOl6+vNRc8aVC5hnCmnM4QFePMc6ZBzisGYcj5zGvYRfbvNG+tqg5kv5GkbJp2Zc0psFMVYq5SZlXgf2PzqSv6E0qIABvV25RyO9F1NhyR5DYxQ1WY1MwsZAZn4i7KPbOwtKX6DNYiGcve5fd8CXlX7GDc7QY6Uus+K59WeOG8Vch48dxWPnrZgPoLn7hQHjacV7DA68T+TdsM6QM+nPE6PGKDJ3QBv3lKW/pHV/azvEgofqpy4Iu045l5sG/x7ws4QHMgn4LBzoDSxxI71g4wDH/yAJ6PD7X116H41MsHBgt8JlqIc5wo+TGrTZtE7aC95Og3tN2uHB8fg4PGd7wFLUQw0deP4MHUtIcaPN4/BDHZ2B4x7F4HlzcwdG2DtKQ/wGQfgbm++lwHVbuGwDa7dMc9rO2Sfsd1HgpvdBDXYDlj+jZY+iakQ39c4M9pePtsBMELlz9Qn9d6Ff95YrvXJkjnFsk2fkrx/BD2oBv71OY15Atk3Ya2ELlMF+aljYKJ+c6Rk35gHHaHG0zSpgXKXKYQYhf5RTWvYM+W9gY3b/ww3barX5FBF840J8LB4Rd2wlsowxJ28pYoXFgfgEafVAfyTZsOnRdaHuOmT6Y5jmWHfCdQZ+eotPWhDzVHnQpL3grPN5v8A6NVMvkoQtgrwnbdXQM8kb7GXvIYA4sELvMxkWl7cdRWvdKwsMQDsHyFtEoEgRejskdLMVkmSLganRNUr9lRlL5DaZ3tIh7GZUe4983RrHc37DF6OvqXEL7fCVca33CWo9zEH5nvnMZEy7z4/AN0+9BPR0GP6q19CHUv2rNRRYE5yolI9GxfwcyqzwxIGpF2b5ViiLCKVmvCFuPvMN0DFrqEVMSAmTlrn4IjqlvigawAfqap9SQPFyUVe3/fSiPgZ0NdTf+dxvHSuGezyAnhRWGzES4yPGS0yaZPATyUJNC70DiAnFyK/oQEuWyDFR9kvt1JyaC7ffst5A6bwla3mQhpmRvgGgnlRV23/urxg39FPDnogTaaN4eYLpVWUL0COuJyrOGjIXxDTb9Xhb6mjnLF5b6snsFH4JrvdMGllHXeqhCTL3ew8wqNwJGnFZGpPzHuuSMitDcL7sU0IwkZFOJy8S7cQIXCqMU55b6MLYqXTc7VKHmodz6j8CDNU3kxHzMHOcaVEjmS9btLi/yE1Q+6W5ZJvXAvb1WYmgaBgRxhSX44UKpex79RT+UrBNrDegLciwLc/ISU5+jIcNA0t4U+9o3ZdZcW3UTDUlnIwQBzA8yskA+4UgnAZBetC1eHwO0SOjynk97xMtsKHZjv+ceyz2T4QD7rn1PZih4XlgJpb/xTOVBhvtowxt8yp8Ib3SuVtoR9ZMKu2ELzGrIiS3SdaUvsbBOzdip9yU6+Y1y5ZQFrHmQ4CJiu8I5s+YOCTaMdvU+fZ0QeuWz2F/0SXR37DlntkwC0aP6Izu2yoFqGCGtWGjvmoJtpQ0HVYOqjbr6D7xty71Hy9yUhqQuPBRBlcsxWMC++7OUPN/6uyqwrNzC58uiZQ260Rcre5+ytzYvMOTgO2qMO1ZgNJkpemlsVwAAEABJREFURt77O7LZGMhsJT9GQV6p0hvAjtwTPXou+HAHc0z0V4H+WoD9loaMq6qpcG7YL2zI3Zyf2YiPz5B5iGHj7mZ7RfEbTqhileYAYz908aFof3i6sME78eC3Eq4nHJQFeNCvPNiBy3i4WwlvPDDeWJRF0XAgshakG6jFtix9pSNRkLgOtercygtOyLvDr5V8APvGw5iHMj/iNb5yIGS+Bzfii4c9+8EOhzzjgOeFQzEOgSr/Cw98n+OzBz+Ue0hWNNT7CvzDqS8c+Hzj7b1t+wc/C69fOWB64S0evDgo8kH09evr/c1+ybzbVztp43IQdR2Tlc5XtsFOK/aqOLQn6r0DZT5sesggLKv+xD6GV/qugP2uQL4YlPkYm7LB0ab/E/CtcjwdTJguUH+X62z/4RurfY8+68+ALifk2lG/OoFOLnKieO0PkfL+CW4MrlU90OuGL+yD7kpc/bSecH5Ibk4mPqx1F5FHNEpJJ4OGawyoGhWl2XZjUBazkcRiI3K/j/660Xd7FlzLVjQ9smDhg+o+Tgz3fqETiqblaBhula7+QffqF3UVpg2FuoMVncse2LBsZ3rPh77y6JcxXk9hn3iIe4Fm2Gtl3UQrJyt50D8r/nTeoD+JvQ3lHri8fdXE4caJMX/CL6U9P/CQV8mgzJuyV0PSPhRqC8dGfTmyHRiZrxE0ydQzqt+YsN0ABD/6r/ZeN5lv8NLWyWLaa6GaSLoY3OLMYe8L40/Z1KHmFPUEJ3T8Hsq76/4ufD3XeHbs/4t5oL7gYU6oeYHQeUTYlnAuELvd69d5aFNbsAQwf+MlvZef6J/6IAnk1g0bWnJpgAJ5TPzkUI6fcJFjknQDSdUMmMYbryq2KVzJ/t1Av5e98MkrdrPfal7CTt/A2UNq5kjt9lpz6wmfWTl0BtDLdYcyD/RwfNm2YW3YWHg6mAUPtAvhgfDgQcYTBxbCuAccwPxO/5VsNoDeE/aZ5h5+peEXNE8cZBjKsy9L2N+2H9uPdUViil0WQ9OBlTYyFtv3mxQ3SDuuzE0FdJUXlNiPmtgLC5q8g6yyL6VcD5MEqbZB+d7QIulH5RElUkK4wbwqxw49pyhs/ty3sGySnU3oBmzU5ylmyudpiXnp0ZcZGALy9rp7+LapprwNH+yduGONMOHfJ9KUeahqPJknpbEsFbRllG3J3/OSfHJRaDMLJtGGt5qT1vIj9wY3bCxR1W/UEPDptDvR/rSFpotGvtitY5OSA9mkoaZsnE0qNGKf1JzJ3DfattcQhF5PeEzwapnRaEfYnod+Bw77PDR7xAF/s6wwL7H0JTphX7ANhzPa5RHKVoB/Rwft1XuG4bzMYb8s8xL+7v8TB0sDx/JvffzIgd7zx+f4WH8P5NP4myDI5e/2L32OhC9qlB2dIy/MuRfn3kd8Y7wyL5ZLQW+djErF/Ucj3RNbBJKitR8aNRo6Eqrf0Gmi/Q3QjLlmq4vhtbJL4LD5dawp5NMN1GP0wZ87W9gojJq0Qz5ikmxFF5usSSbXW17L6LRbIJ7IV5h66M9DRmhSngNVOWOwfAtGmnxI35GQtVERo41okII9JBfpMrKZn4QDylTtI989pL6+q52gph73YtBoo0XCZDxUTdEZ75U2D6G4ih7CupiKGFDDh28Y2fSwc1m9aN5udq54y/lfxeDLE8xG+h1f2I0cI1fmQ6AjSp3cwJDZCHqSNS5qwbdkht4QRfAK+AxSyIhzf6ew6cJWJg/rgzH5VmHdYIMtR5sVr9ytXsUfbma/AzaF96Bo8AH2BXNpB/aP/dKdd+ibKECd75Eon0VDXxLu9Am9GPXsd+r9dxeyKB4GxkYQIp6WNkEUJWl44ynfgYys9gljAEIqa2kCeNqv5TMw0m8IuGipLjgTQjmuRu0d8CM18v+be24yld77GGgZ+j/3n9esNttW1gIViGfUeLEubZu3I0g7Du+A+u1qo/5Wz0TVqzppEtIGvr9GvZRYWordE73Dtl/SfuV+CRH01lE/5a34lhclIDQ/vajcBiCHQplImwBJXYKStyX5JZNjSOAJ7w4TqI5Qdu+VSfbKM1F9jUPoOCvQy6s0gnj5AUqU6b2RP7yEtrjg+HC1iOrXjAmZJ9e8eWafsUSfWRvmOdpEuMmJhLZQ3It1DM5ITbPmkFG0hFKaBW5VY9CStHAA2hS2gU85x9be0jzREBhwH/R1x5flByP1H3OFeYO/JFSNzBYd5DTF2/rWY6KwZdoLkMoZ6bCRe8OVPcuZcwv3899eWWMvF/hkzBP2QMZsveo4vk7Q+rxx4pnBD0CEL7rPPhdR78b6rHywZqhfWc8HbvTvCkYZSiC6/av05g19aObhaohJ9/PS/MaL+FOc2Quc2RcowwU5fKa+8tyhDmIt29srofzJrYWGnToGoFMPYHniTSVY2LSoYGIsq8jwxGHHl68vHIp8qS+G/vjnH/F//s8/4h/i//4j/vinXw+NAxPflvvrDT7geThj/QsDygFWyiNMOQ55Vcbb4ItA8Bt5XOU8GvVB5y2aGG+LbgHaVIfaqT9g6dGXJfa3tPUHl3jbd2SD5VvW5+MvvG39JQ68TbVu4ggOcDvWzeakfUAHFU/4NUC6s1j0vtTme8FmYmLDNlmGc7iJLn7YMTdsIr8Ldj3LNt5wAAnKRkY2tJoYtsRDsJE/5BBNwCUPgnHhW1z61Uh7J8P2v0cZmTJJhPIbFvC8FTmtU/1Hv+l4p+0gYMXxdtTDN5OTByFrHQwxiCrkoLBCXJP6OumFjhfjQWxlM/ke0vgg78HPBZ5XHjAqj3rKIko+7dQSHwcdbIuzC5UYCzwGalBLJ6xDcr9UvWz3U+MOKtvbUTnwK9/Bh1rip/q5OmoPDh3KJqSLL83v/tZoW8jDdqnGBRV29qGGBNc+Ka2hLXe7vwu1B7asQ0Yf4hmzNQYJPZwYX6a91BdzY0J75aCEA19oHad+MedXboXtkNP6JyaX9XxiwqLvajKjz9DpBlbaWzn8PTH5XICh9OKCrvaR4x5VVA89rrjWLVZk1XZ7aGFG418yIffwx35eORS8USuxUWLTrHFEqoEt7XhbGHdL77Ewj808bHXGo/lOoCf88oKcJ2B401+Q7SZ2P0Yey+5gPlKHEzrZb1fqKu8VeoESSMVQIq2sAomi+l/ZvsdE6cS8ISwjTOS3nrDfbyxixh+h/Ka1geE7ZGAVAB95iSqHGVZm/MARXe2HOvxjAarxwupiv7mwrRz8lJ74SIX2dR3mnllcVvqJlu089CRW7INeEjQbyfjqzIOOKceWcbH0hb5YwgfcO3jQPQC/Tjk+HePolyug9Y4tERruiUbacKb/xIHDo+Uwh+uTD8T2qfNyy4R6u5SPaNVFnqBs2IKcnQz57TNhP67Y4IY9VnxgpY/PFY456VZxtMUn9EHHoHXIQU4aoj3j73hRR37DzpTSHnfouVdbV8hvw56WfQ/63r6GuupAXGGloa0xjzyPoTKVHlUX+0FnPaEspQdtIzH7VW3RME2SBNgosHVsfWlYWeYZEcSTubPKqo/Z9Di26NsuFtL0U5/m6HuoXwvWyb0PImjv3TyqLA9gbNRaSWjfF2g/GesIW9Ur5Jbky47o2wV7E3AM61ZcOiOln1uoG+OBkPFwxU47tBXdiQUpg55eGnHMyeiui+y3kF6pi3LYVNHjbfQXOZRz52qhzM71YukzB0pgcS7AbtpOW4Klvk5batz0ecKmPepgoSV8uLDhvp6urH/Ov4Wak8/BwgAR5sqNfgsqE6Hvso2M7V5WKxmTsePYdSwntk/6foLXDtPm08Koi47aQD/UzSokoj0HgQIkvkcKPjRC3DzSYZhkjbARFCyqskZZRO+NcBrAB5XvDVvZRDm+437W/r9DPrYL4yx9pG+0sIG82PBYnuj9DvCufqj8VjIpgzQTMk2VjwwVjjZsNmkp6tai0t7IaJllh5Y9pp6RpFM59FVCktYsYGJddAPeiX2dJ9ggV4/qmNWvRb3dqhLx70OyfrhoL2z3oWDw4878aFu3ejiBmZ0NXQrqdYH+qKQYd3koHpeExLYAshGDM7k/uyyhnYcia4iSkQjX4GNEOsMNieGwZpWbZfEbsB0jm1kAOUtcihhQG6FB1ZXHBhhBYy7Bf7pGxepD6UuGrf7/UPOBY3uIP0Th3WCa2DkfeSY0ldcoBWl6A4GXVhxA781nHJ+lPHYY4U4Z8DG+MyK+R/eQrMcr9RnKdrlq7U/GQI3X9kA6pNgtvhegDjYz1Sq8p9UL3gkCmB+bdFIXZFkRSqQHDKjYx33FzbM+dIMHke0aaVqoyG3b17K35UXkusH98coLVPd+b3aDQbPNjIT/ADqjNyV1OUR21IryIOsgqDs3Cwa8k3G/WsXyflfMRJeyMePNuacz502N+WPKQIL3FoKhtcXo51blGcgOvCc5g68p0Shp6GWcaOmX0ZmjlqnHsgDWKuO95ixoQ9qEUyAdYUbFEWmkG3lgAtU3lkJTvoCMzmFvgBmXxTsGN1IK2igU8iBqdXXbbT1CfR3uFJou3vq69OQRDJYVaXDKQM1I+O9oaWHdipH7hAt7hgv7f3FjDxZo15K6VCawArAB5i9oVxq/MXeuxN1vy0MfYhjWPK5fQEJAHRZLat3rKy65pLmYnrjXVfQViyE3d5PKdPFZhT3AxWdM9+7sZ8e+Fs7IoCzaYufLWobj0LGdTce8LDGzeZvZaFdomvysTk4EZoCgzJmHvRNvil+/fo2Xf/87Pv/5Z/z557/iD/D5X3/Glz//HV/If/n313j59jU8/XotgVYG2AU+4oZ+QEmAxvHh8YzAwrgb3GEw1HswgGoPkO9FfR3AaDIAHRS1cWGA7KF56rjMc9RDBDr6xrkOfnj7/Pz8zNs237w9h28A53mKqkNofNYW/v0GH0CWJ+x0iJk3eLOfiLNZO8JvgIeZ4zGePww+8qqHng+HMFz8Y859jqljd9AS54nNyVQA6CDuUOthY1OsQzfQayB26i7weQf6blkoB0vF0XULp97LuVsmc2JWPInb9L11IpSQ5X1YmCwk4s5FpK7b7Uof4lA47Io32kc6n3LfePjR4W44m/1n/o7T9vAtk07f9L7EbIiNjS+9xzQDQ1BpwmkiL7+HMopAHzmOOIoN+dGtJXkNGDpAGaxJvGVSB4UIuVOlgbwDsrhPUrK+A0fb/LB0RXe7x3iRbGXGbafQBt8J+dP2WkYYQpSGO7BDNvrIsSbUgjICLwAf7l5U/eGiN5ikyEZE7vSPfTSw0ieO2ZUxeL7jFCsP+PaNh0QVMvZWJw3H97dv8eL4Bo7zMYa/ccJ8juIFzcoEeGMyNNQPXCB37O3YZgG6W20eNRLSKif203bl5/CrcMsrPctU3FDoZn3KtLdlLbFHoWFO4yN0keoLY7fG68JiNXNgwFglDZuaf5xbtEmB+axkh/eNWfl7SDO+akNvbKccNMiV0fRNZSDs+OgMKqStWcxLzMBx/33x4/4AABAASURBVD3Mn/F//T6zwa8pXqFsgjy7LQ1v2oc8x9eQURsKu12bUlVZ7th4Jvlc1lnR9ca49MBn4IQ9/Jw/wrmFQYHf3OpgovqMhWR1zNLuFVBIY7RJczfSxYNDozPwqy/zXFxo7n+8kk5MZEVxxoNX5ZDMt7qNfGhys88IKXecVH4Wfe5xeKqDDJAybuiqzEMucpBZO5TrQWQY9DlK1bXdKHm4aA72cKatBoyRUbGGfOaRRhBLDMh8qP99FH6VRchV0f32li7JyMbQ3PcUUS7zrqj1I4b8b9TG0BoVuTNXU4n6iYyJmWxtIt7uoPDhesvPzf4q1nLUnSbmY7HMMYFF9EMs81KY+sIaN3GAOxV/6yZ17w2oBokEXrm1UWFv0ftUSOLmSbPDdMLrPkcPRas47YXGfQLSgIhGbqvy6n/6/MZYWJkXnQMLxC+g4syLI7zUHCndhYNty4Vp/d2Dl/uhIPY1jYuVmY0PrOH4XfFF26xC5UUixFI05EowLuWT//5V9QVZbjVv0of3etCjI51I/YyyQ+uEgD5xDrJMWUa7eAaHRGNPQVzbCyZTacRonTIipgeKCDFTdhHackODbosGXUdZXWpFSQlK6GVc2QecR66sGzts0fG5wzSmVFT2h3v96zBb9dvgJ9170D5mUaZAYoUyPkAB9io7EZWrUEfDn2HUi3gMB52ai1HG3dawj4wBFWiqSIlW+J9uRVdVstopXqQNH+tW1p3Je/2xatmGrhzhToetGPik7MOfQDaU/nA9NiYNfMonMVb1kS9h6CCLbDPo/ETYTOaDCnlOsAACrmIvyx2V8b+47XXvpLRjWwNayBK41oX94ifY5Ik93KoYFGxEVOLxVkzvHB9L7uTYpexrCIH9oNpE6xrSVLRu9/I7g8r+8WbT6OpzS1fuKaPmWsc3cYrj/kOibI+klUc6rCvIMEnw/travzG6Bh6LrQFsVx5im3/T+PfA8xM8cvhpHJYj38iOkVMyIBPuRQZ+SpzI27WRI9KWtxFA6vgfqUps5cM3rGZsr1fhyLzT/aeIfVV7Uf2cebP8vhqyZNSSVZbdWxTvio+ycVemDfiI+hWLcpIRG3T/u3tCNtBqrzbRaMG9Z6EhBxI1CEES2FSFD/F72jxQ6boFGrQNxJNCriSnG9L3XdS6vMS+PvecRruUQVaXVcll7ad2y6jDeORN0Dt5hMalC380jsLeYeZ/A+oj4TuCsqj9dQcvpre5ysXEnqtm8HsrOqcJTl5Isr5wL56Ne8tNp6x5vSWSFoqIG63BjKaYc69whDtZFIRmyHQuBHNnLwTYCy3EJ/ppQv8Or7e1qAXJoKEYeRlZNsWC0xR9ykJOpGGehUHTHZvmT7QFX/kgSTguNGXJpwsiq7oOUKqshVtkX3rMbt442Fg4HDnMC0IDhPahNRJ+XlYgNNmZjJZ5fCF0/OWX+PjLr/Hp19/i02+/xcfffh349VcOVMDzL/F8fK5DlSfe+M4clizy7h2d+3CSzJhIL09LWD4jQ58nDCFNEMbDD8o385I6yRu0HouHKn6thEyLegh1WuAP34T/nQnGoMfi/Q8MayIbofQtqSv6TBtgnnmQNDzQ3jLi8F9ABzVh1+CYovclzOvI0Omc75F2avboyCVsz85/L9NbqspaRrYe1n1EX7BTOQFh2vbPYR37MxM+YiJsA3QEvIn//yl7G+7KcRxNEwekJDtcrsis6u4zu/v//9nuTE93VWZGRjns+3n2eUBJ99oRWd3j0Ct+gQAIgiCle+1wshO5BW7QRSFsoeHuwrEMjB7oTHUuD65n7Gv5vB2wPVS/w6GYTMzLAkynaY5lwh4LMF2RptZB10ktvwP6l+5oN7KMAX1bJtUZ2i3J57poWmbVB6loDLEldfTPomnkAHUJojnupK5Udk0BFoIrq8BiWtPvfYq+xTOjr+NY8H2/ufDgi0NgftFHliUmxzhPMZPvK32l5MeY0WNibilbL/2O7NW/EQSEuvfdF+ljnn7Fh3HZrm20AVxZg50sehbdEsV/7tHRae4jneinvE5q+w70n+uF6BwPvASdWXuzdczpLGyzfl5imif0FJ0UyX2Jmfqih8Y/Smy57MK666UzdA1kLx1zQk/q+zLHAibp0FvfbjkOn/oibhj+JHXZE3k9OnTpnBA4bxtXsg6narNOmh1JvWir/GBOsYdy/UPB6q0e87KM/ozFvtqpKTN7mE906IWOrAHrp7nTnqCPsaFbbD/6lfl1IHgde9UI76PaBQg+OF7itAmfllnz2jJj/4HJdrCph1JfKgHb9Q1TN0vbDrxwO/nyh/QK2OlKEizIXsdDLS/EfHl44GWhL3ev6Gp78bm/3amQrCZBUhTmyxcbRZA0JDpbVyljweqOCgJaKdMcVMRO06gXE2lOkRD47Qi/MeZYfHlWD+r7YQ67cSjDoPD0QsG66L/JZ/5GTF+i6zfAtC89dvQligaZtk3QTOQn6nckPN8Bn4Kui3nC/wH5GVTdXZrwciw3RKQDB7naAdaMl3r1p5CidE/qVzQaBW2OlmlymsniT9jhWi8YOASZ/6c40e8avpTwb11t8H+tK6z+4svkSz3kX/GZH3gEulirLzpH5Tf/VO6qG3rWHsN+Un3WNZKMy7iQrUelyXgZXUTDBq1yyrvNd1VxoxZXQEkCubagbC181U28a6NZuZDcLupuBXJbX4x89aUPOJvX9wQkty5JSZBwybvAmqwXTKyvzX9hAUUwnvxvoBctk8UzKuNSLkJLDxkBLtogQ1/urGnu0HAf132+VFSu8gdwROhsaJWmFRYp1YVdayz7vPqhH2AOR3wec3quMvXQOT+2MRmwUAF0p14+1ple93PF6C/9DXTjcvqHKg1bDfRaL41WMfpu8rb+ljeUfVSBHl6WTbd209Fv+Phl83cIPRMNfYec0tuTA22jj/VjLUl7pa805oV9IR/ivOeweY2LW/k7KYPjSiDRoBk57ow3/gmqO3NG7/1Or39+MadctSTGbTXQmtjZcRTuB/BRDwltxx4m70Abs14mKAdl/qn67tpFkpH+Ht8RrxWYcc1tCZ0Vjh7mSh5N8qpqbnu+aCihz7VgfgNWsQ76cVFPpnjCj6x3EuYdw9m/ZNGnGtab+t3PR2K3HeuZJZi4e5rqSse8qx91jaQxtyTbVQqhm+k9tnbTxI+Im3bcecp7Aw1VT5msPXbIci/cZXLl95G+Jrk6rfYjzzVi0V1/DPe+TnLay3zEr/I3Ctq1YBtQxVA2+f/O1TJrr+/TEgM9PBf1pB5kds5vGe4xPEhEYKvgB9dAP+0qTgyLeWYgo54iNONOZeXf33a6amZwNFtnLBCjL5VcFW1o9AsTtl3YXxBOi+o03IPzRaLj6jvqSIn6lKCQ2ETYVh3XW/HGP6uoLqBsWxWrFshei7ek6obeiI46l7UM7ZTYLJO84tEpSvb7roipIRQbC074jeQuV41VhmWltxu2tyATwFU8vdmCe9BKrlh8mJ+qo7kudA2UbaQCQeSYbuqo915kdaNj+Z9jFxEJfb3w8hllmqOLZU2rTp+aoGtwAymjNsqs8fzuzCetSM7ziR4dmIoeE2c9z43J2QfpUT+oVbO1GmGcY6hEV88EOyDGv6eYOIgu8xKzDzLLHDPwkJswb5mQ3V1MYqJoXyYe+J7qf0ip31n/+XP93vrnzz/H5+fP8Vz/i8xzPD8/h9+yeXrihREPeT44dflrmCkZ+EDHOPPyGI88QC60T32uwWnQiA86UNbJqk/9D1mP4bdxHp/G79IvPGjP8xJzX5iAXgarEWAQF42LZz9YsYCudaD0EDKg0zDMwDjVvy/wEjy0++tj6tmXJbr8c2IMAh0TlKD3tzGGW12VG+UGfYER0rffH/6xjeMTSZsIlModypyiaYu0/wBcUV8Hf4+Uxwee7+St7dr1h5h6yCOQqIxceU29x9LnWLD3x285+Ic0/dUO04HHWB5A79HpLw9tLN/3aMgaGPLKWNTFe6z2kkfZCR2n+3HkoFdfjEJoI8TxMHsBPqScmHd9AUvRzJ0oAcW6dlgwdCRkfBeObBkYre/uLDIXXAVO+MGirhofY+5Lj4nxL8C8czBlD5yUKwuZE+Ns36HGxvzbx/EW6Js9ob1Bfi2TgIEs2pVXfbDXPre0J7xajn7SbCjaiTlFx1tdj+o7kdKn0ybmednnXh8o9CWmeSpUWZo+R6evyNYrv8Bjod4XPo+srceKEZ/Cl0h9WaLDJ5GV2SO13UQ/6iawgO46Z/0vyxyJDYIf7V5r2wcFQFXprdyp9+GrfUZn8uoleIH8uL483v8AL7FqIRY90qbPzsgxxtSvjX56iie/4eevLgH7PkoPX2UMnVPR+BXeQdw5EGd8SSLO+J+t6rT5rnMmtpdQW31nbNIVliU6c7jBlw8lZL1ltAgYt8woHVabaZ+Fcdb65CW8Y/hErHx+IjYD6213LjvyjP/VhzE9Pn2KJ7Cl4yXfI7H/IWbbHz+FbY5/Zj4W5Cy8LJ9m7Ku9l9u8OwbnsdDQccOmLykLIPSzdUjYz43VVTns6AFva6u01T3SvmQrwQZDRo9KMwNXj+Jtnva1IkypwmzQkNGPEuLElkm5ZeXCPFnoGlIGik1VpqzhRY1lKOgesKm6ZhmYtkxoRSftY41iJ/2mkRbSNmlWrH1hxpVRulAXCgG5oeLGRPtARwFpqeBKdLcTkQt/NMhpS9fLLV5tNr5LfXkg6FO0PLD7cuL15VuI+ibw69v4ZqB/N8pvEBJXz9AN/iOuKvkj5Gccdr0KX9pZ9w6+DLlDvczbyjw4yzOnKfq6LrJs0BivYJQVg/UhEZHaCrtEpRnlHxNpZvHQXvrfjvs2zz2bHGORWHro1/OyVMqkxv0Po+e8hT3ZRbA8z33eVwpUKttve8aaQloEpQsay7Py6FgN6+2dnbb5Ia3+8D6TLxoq1MBujDQwjlc4RnlX/cq76O1nH1Pm8cR8XrC1czXAeqQN69IVQdCSGVeO5N39bsjqscvYeMgCHtbb70d+s9kJY/ruBTI40d8+ggourM18V392ewkhoZ4LvcYQSxhxZfQfY1DBUS5eFtf+qAUt/beyWSCdGDKGXAmtK/mlh4wAItV/6H6TI519PJMKdbGu8EEeIvcr8d97MJHM6d78wwzDx5OcfaAhAFckN0Ejl1R33T8U1e/WyjgsME4T2xgmw6Een3EMOPto+sEdq2haAP2Hu+R4GLzkSmmXQf7uGrbmzI5/XgvwYsLP+OpoG+XBiPxd3/ts6VL9rnGGjzieD3E8HqK+CXg9wOJUbcYf/6bGR5zprw5nzhym72BdAR2ggxkXecft2FaUHtbtuNdSW9AHPmd0K5Re1q1Y++29nL97X+m4Sc03FNX2fZrERRyBCwKultbcgTKNdISXd2i2MoPiWnWpcUogLkUi6S1j/cCNdFigas1Whlt1JH13SSCo1PEcu4yIobXOqkxbrSPTFWsX1+1ac5f17kAXAAAQAElEQVQwzuwxsQ9PjDNzYn20qD2iZRgvK5/ksWtoK/kzf/r7lbmpPQzZztY7qOOGO4nv9ZCAXqWjMWXYstjd9bkiU/8qX1Om46Y9Sy91U29TEBlBPc3ktrKlFTQX/2vElo6xIF85Yh+fdfRTnqDDlbT0KZ29IQN54xylHg3xoGxFX/mZVF8y23ytqRxoouHjRQsXDoaBuMx/JPk/KmPbVSbc9p6ojr3Ql/ktezbGwxmg0zD1DM9nntOzd0aU49vyno/EqlPenRP6zNnkDlk+ldgkkYPktY9+gCnRw4r3KBvT6LOq+++F+LbhxHOF7XSMCf2WPvy3rX6c6F0vpBoyPyKou8B42EGhsrmB5kgYtEwGnggYzD3gF3hA8kFhrkP+En0RDJiXQ72M0Oi/AnOFSMtx+2lkASKgTaDTgEYeBEpCMXyi1sfQM62UX6Wx5kabhZZQAK7QABOZ1pPzzgCCtk6Dg11XmARy4VBkpi1Hv6aByeeKIhgcuI+eZOqyX2V+cNv639K269YyeTDABmWrhogNwdBWPaBpmUHj6Ie+4c97FaxZ0cJDcuYUE4dY0bKPvvCZcsjzAfSmU8bIj7YsfYK6tmKKPnXmvcfMy7sHHuLF09MTD40Dj4+mj5R9aHziwfER2oX+8hQbL9IxOtqUsQLtE7y7aowtXIQT87Hw0Nn7EjPj6kunv0i6AGkJYGfBwaQ2dx5S/LWV19djjP+N6xA+gOzwq4MuaMH6cIH9l2AhujjrdzD9Ozo8FPlrU/4qlHzdGFCoLjcSDE8sIwih14kN3d/Z9JP1Ux1A0Mc/oo2e9StZVXcJ/6bIHpzRy40ODkQR2DpOkroYduY6d1PWHE29h/AhX+gLljv12qzmcZ3LZZ7DlwKfeHkrHpjPmbnd+nXsnPiCPtNyldNIV0Qyd97i7qdRt9HaTp7pjh0rqdVrlqQWPGkwpwla5ceAzY5BJ7JgaUWh5sqgRkkzJUyFY0zGWJs4qWXhfFhX4yJuOS7R8amc8KtpjqUPaKv5Ps4Z64Q2WW1d/NDJCxWYJvREkdJLPyGAO/8TfUqm+tE3jU+gdF3bbBcLuky98+Jqrnk039KRN0UMYISWiZ2y5rxD3+m3zEs8sj6dwwde2jzwou2JlzpPzKuwbiaGLwJa6WfSR17o6Af+70jS+eLokfXsS/pH/MG/3fP46bF8xRe89pfPjH1EX5Yo+X3BfiPfP4wrsXfiSxt6lbPGEOuPa1ZcPey4JgHniLXVhIGTZDkTvhJTyXUMM2NQlxkd5lX2RH7qYz1MZa8pkrZNh0w4AVjW3F32ubuw4XMIUg9wFrU2T+G6df1fmFvpL+h4ApZdt+o/aA7QngsXXgTWpg5/0+pn3Q5pBfyhIWDg+sOX1M1RC/PD12hzp1xpLdl2o2kYh1KNLbFxA6QNUJeJHUDHFvs+oF+KGDQk4VrZ7NcSO4LMjG7aoIOIYuTdvJoP5idpKLQMfxq0puKq7mY23JY/4/a6o2Bw2guWyIEzfGXZtr6kI1bSB3tcAVVIGEwhpx/S73S0PauctIFVN+ugZMnmDuPDhJ12OHb7rn3k9Q7ou+lQvkt8QrMisf4d0DJRMOXVYugi7xV2kr5S+dxB3vK1XftsgKXkMPPKYCAr36y0Gqmu9I6f39A6+8Jt9fPxYu+EK7IWqFPOJrP6/uCmPtKwmDzn7vClSEHlkFldsVOl603+0khilc3yqzr7FPAN5rdo79Lqw/46/MB1O+ZeOnmpk3w2bPrJv9q5XSUqVIFx04oMSnXJS1h4R0uFc0iCrSPcE7R5+SvzurXd62a+6P/pre2tTpeoCgxTapFW+cPtR9U/qvvQTcXRlkR/bBlNWEMqrTywCHGRO3ubYyh7ooxt9y+Bkn73+tpW9MyR+ZqvYso8jc6WEN4qzfv+1GhvbX9GlrgSj+UnL7SBnX4qmPuaQ/hWCkv6B2OCpRclBOJLF85+F/x9vOA5xqHycDOW02acvhKfz6vMM/HecvWhvy+Ibm3Xsotlz38X2kXZh7y670AD9d6x6mn1Dux0xca1HtHrjB5X16Cgrfre9dPWO8gkzpfZGLZYbbAyzwjqKeRaT9pWy1SSo407XLhXOauJEgtw2Phac6DNAbpcQbUXfSv6tMKbYJYswmAkdWcuqq0KdXOqKuOtqWPCC6JGBdCmZRfmo+YE+7qemSYI0A2WZNZLP1izeyIBoMMFHvRgrZ9oJWc1uZsOrWw1yghPGrdxUCztaEyBlpbLaA1CkNaTDeYiaKAoA1CdwzJqIB/Z2G/YkLx60OAHMIfDW/1plReeM3yWOeMDZ22/6VEpHeB6b1s8uWq+v0n7AchCCbpTv+ZdX+pTwOeqbFvJW7kyrlzH5VithQPJGAMMi23ND7W2CbLj0jbk1oTcf+8q+rrFZvWRoftaTe7+Wq2xuoN2D/SWwnwyjl7nUc5FnoFa54yTkXV2hGMmQ7jWWe6sDfQ5+jekt54xLT2maX4P+rZMqIKfBF6bXUYqqxus28CaYo7P9WzIC2nSq39QGmjTVD/k9alHR3aic+fDscwp0nH8CAqys2rcIxPlWoQbVyfv4a7DeF4FeKheOEgvHLCneYlpnmPqvdCyx46AjzC5F/BdvtEnC8pOjI90e66UY7LwOcoj70lic0AP3z58m14IjheC4/CyFslkqHtXdx5y5hpHj46+tmUmojbAnsuAUjDgItTAL88CRrsWxoRcmZQBJoq+6lUJN1mrx6BH7+qnuwvFNmw21bijiOnENThxR/bOm/wlTuV0Uf8V5xnKc5UvtQC9r95My/uLNvrLazyInHDcA5AfqP70KDO0UuWmzugbBCMo9sv2ZJ4G9uo7d7rSQ9CTcd81rMToik5uXGMekWMPTCN5ocrUa2Pm4ipoKHrm+EJeyJtuxTfr7g17My5tP+bgHOd1E7/IZ+0Pid3tcINMQOKBG26Nf5wriYxJ/fxbM/qjsN5eidEK8LXswaAODb7swW/dxKqMbocVVYfeRct4azyaDgbm5S0cI1V1oXrgVASsibnkgRifdw0s+Lzr1NRyX6byv4m1LDqpa/vBB/wnvyHyiZd3n+KRFwcLa2fpc0zp+kbCNpaGhdZ8MC5KpYM39UJlHMDSQEJrbqdjLEwz6l/jzJhrTM43HS07OYmf2Ud++u+Bl2Z+Ondl46t1SmPCdwPF9dq8As3g0Q2CK91KUMmQeUGHC6pcC9apuDJ3EOQrACP3vMK5FsWIW+kwZWhf42XZjZfl2vDx4aFsKQ2sYvuxPGJt52WJmKP6afP6Nbo5ZvLy3GB5YV4emSshfbW1vrElZTz4I3fGdgKMBLs6Nl9MnGgzD+F+qYvz3Jc+ZCq390jiqG07tjHaPtGezCg2llHDD1qmLojhqcmofKM+CtT94dVGC1NXuuEfNccYDO1H20piATEmLOMxf/pLy0Tee7AQqq6Itxt0W9Z2dWt7BdLww3PZaLPdOWod8kAwUsocGK/GE2l5yWyMHbjizxdwvr1gPpyjfFbana+8gf5knamA1sNerX/K1/JKRzewq1ljyFHUZuSk1XfJvrsatnf+WmaM/BRZa2IiDiTo2Agw31PSVoCyaEgp9z7Vi3xjxEN9M27BT5boxBLbknb7tkTGhlVuln/IJ2t95OZTtreMdz+NUuvhukh9DV55h5aDHnceeyCZC17gWjxjr7IbMXXME3PJnMFxvbLG35AbO7Cr9oePflc+V/kLL9+vuww/dfM8YHqhXVguxgm3lpGJ3ujXSFtSZpyeoWostMc2rkhi9KBN6aDf6JiIsC74QQxrd9OPCi71I6kLCVG8sZN9tFfLHGMkRUxUvZmGjtbRM6XIRlujtF4t1wyJ/oTwsqHrb9uHtGWVsSs2h/LDRUdqtCPJesFXMeKHfSCDhPt3l1KsrDGinymjoOoPOtBin4L6A0Wa0DSu0mNkvaux9JV/R2gNtpeBWeIRS/Hd8no/TokGEjt/hFMwWsfdvgOj/PGe6/yM9GPrxzLKOZCP1ZS3sW3DoIrsRmxpIFHwHTb5rOvueCZbh/V1ymvFvAsvO4hh2M31UPYhPziOu/JLGjdWE7KplwbU+O3k+qMaFRCAHGRXEbl7XWWsdU6YBvzwAlwPxUf+8DkTkw+n44i9nisol1BdBr7DnlPk3dpsjUauwX3cmwn1DbmZyVq5x1i7VLKSIGy0kUBm1Q3Uy1vouwX5QUvCfVhn3KvI4JzLGxhWqU/r+yvfFy3tVWZURiGmQgK1zbbrZ3NYV23bbZXI/DinBTRAIwhsI1n5VQm60v9uLhgEPaDbeCNzyLIuY+SrtxU3VNWQdKuUnD5WNG6CpC7o1a+EkS8/2ApFsN7W7qO08acDFaiNBzICfGf4tHnbNkDEONYhWyj7VebuZns6TuuQN8pZtCPfyAvGkxKN1LaA/6hBtrEWm1oeGlDHfnY4H+s/b3l7fYm3l5eo/5zlcORccmY51g54N3J6co15qAxZae7HDl+E2Gqu1hHGeJfSPi4o0Knsy3qqtMq0yoBkvyzbRoV78k7L3lG8qUdh7hKScA1zDFsFNtQmInQUM0UgvaDDftHQoGoZ7n07LAPNSkskZHZJMrUGG7Wi6lu10yTJj9GQsbZI1zLZprP6We04PQtciDcnzm/1wT4x6LSB+gvnRWmunAGld7JgY/cP2ObIasZLEdeEnDl4d68phQga6ilxkdf2dKhYawqicCNNsu+uLKM3BiQIjmiWrQejZAoyuO30uhGSuIawTTYVXIhFAXSGnnbut6vB31Jy20C2GJgihmpER8ltEWOyRso9qi1oKChlQIOe1w0JDQYzaBxXZ2zdg+wG6kNQLz9EQp81xJFnGNR4l6/8HIlg2ynfZYikTAgZLkjVozp9uNkLsLAgqjZltkSemEgb1SUYOkORDMFYOLzsWfPKvjCRGywP0H+9ZAPbspOpMq84ni8XhIfjM05Z+VrI4233xqdpF3DrO8Yo+5ZlNbMrHDNApyuoB0sO4Cce0q/gXDjxICQO2AtZOj+LQR3ucaXuSt+r7YKyupaeBD/zBQLe8eD/XPUSRwLh0f+Wz5coLDrbpb8aaAQ2N+Bwgq+51cwtMyYechbQF14GimlZH2SW6MsKHnC2dh/m6wF7gv4j6L/woP7oA/nTUzyKZ1LK+4M5B6jE18IfbGiCiTFmhnz18fAH3ZJDyYRuCy9cbBMV1GwD1Q/aJC+rdGTkqTJXPGvO8aNtTsOWBmWh4xv2tIfQ5wacw1sf2+gJ7xT6KVCfTppt8LENKnhC3wCsrRug3KhAfsIjokGXQXGk0gvIvHBzE/ykkv1W9fhXrQd8wTkVjlPbfYQdhzxEld2TcJLIbCtSkh3yteD4hTaoOlx7C02Wz6yj3cf0LX2slLP3kJXIy+Shep5imRfwOMDLGss+IKv36DHuiW1qjvUtHqaXbr+BSR6WwVSQN23+SuXDU/hravLtfYnEd+QlV9UqnWuNX8dhGNupv7hfJ7oK8MXkVwAAEABJREFU1omyI3Pbe48JfuracsJ2LTLhqpuQeClHmmS8lrWbcG+4IBzzuOxWXBFhZ2MJo6+5hPJDqt21N1Rr9hqKLb0aGpZuU3TWkxhyoWYeHNOROHA4HsKXhHtaMYg66zdQZ/uZ1JeJlZI/EH+MYWf3EexWjqjaCEJ6lB7okMxTIdc1UFo6LnRh7COOjY7qj9sHRoTL7YJssIeMi4ZxJwNt3etm7RVdtG0ZpWq3G60w4sJsmz3VQV3ARkZKK/LGPOjW71tLy3UUEDPZjSRuNVWy3KgT5r/HSrYnueekhS3lFkkmG7ZrGTEEUT+utK0Qg458rLSJbIvSDGpG9c6HsAeOp9+XTbhhDWzDnbx9mjfEwmqfEpsETjrOSRRgW/bS7vqDMD/2pwt72iZb3ura0HeKzUc6io4XOoxzykjWUXr+SOkotwwVyEY7qJi60UFDI5o24KUsU2SNybMAVh7ISvpMrIusfCIPBLBMWrLIyzehtQoGEXVrRR9U0qNqthsSVztcedA/r6BWGwGM+86VmIH3btrgJEjqavleCuWq55bqFY3c7UqpW/KyDNtqQ6GdNjCm/C8Ai+jY3pghEh596iFqvsr+zAN8Rrv2UJ6pQAvaSrUWUSlJBv+sJz8uaf859s50uOlNgSthnNhgA1X/rSuLqtW95mPk9vtod2YAV9GQMovr3I04uxb2fuH4NqhX6Sc3IZlM4KIfsO6s+edYnVf6e0LKcNprNu65yza3Nw81V1aOpbLIRxParuEHwWfOjydwYW/wrFBtsJB3Mme9sM6x+yayGkho5GnCcFkXWKFltBbRMinf0DLD+qC9+nFLeVCfPwCdYwDu0HK/XRpAO2xACXUWLMBB10haKgE+5EduzTdK1oEEa8nsjtJpJXdwO6THdCbIH/s3diQ/Yila1Jn8hCpYm/pBTb70pES2hiAP5oJqcx/QVq0+VN8VkXRX+q+znpuWPkd3DsG+pmusyMsf8zCW2+JYjemeHfzW/pFno/rwZXueYCza4H1Qs6d2bEwn81GyksoGvLbU/Ibv6zSjeogf8odluu7kP434lC2xIQ2yXRPtbnHAibiU+bXlrY36QfDuvrKgjlwjub9KFhU0cR8XDLnIc99Y3rePliF/bKL4DJXakWRc9B0ZxkIGOWYGm2bWygJDJ/142X/ELNuT2z+DDBNfT2wZlSbzFpHsCdZlfuT/vry3N/rATHLrChup42ONnDlDbufJOlty5qyU86Vt1xNriJjkwdj52bqP+degYtQqZ+S8O2bTe1h3rbP94e5sf678serNe9Y3Pasf0N/f8W4MqmUSxwYmFlIZpgyEwATrpbMKP40/cTA1yN5wrU/Mrnj2AIFBHde+I2kY/wbrXIQXHq6gtljtHdluxp0HkYFx8E8270TXgQlaAT977nIxLc6nnldOdQX0oLmckazUAGNT4CLPBV8DSF84HHCY6iUb/qTKm2hXfumFM5kX3Tz6mh9Anzs94cyCQCecxIkw0Pi/fby+8Rb35TX8o5qHt/GQ4sZVLzDoUe6GzEg5YB0GwMUY4EVm2HjkaYWIPP1oIr9diY1g0IR1jNYLoqtvmnHGkmkZ57hoL9LBe9Cb16lrzqvthA4CqfKSDLmUyKGDdfCDCL+mwLhhW0XHBFFd8hXVlamo/mu/2rTJX/ExfeMd2NhvPncM81f9B/riUQyRS9l6ZQgsgC3QAJu6cSTz5kOu/t6y1zdcpk66Y4oJP/CT7Zpz8/ZdYd0yL/H4AHjx81TfnHkKf0VmmXnwx2/k37Ik15jvb0l9Jv5Fan1RtYzhg1PI3/4i0TXWnwwpKdhvy1rX1gJNjnfDsAm9oE/4CKxgDAKsjrITmwbpGXufCWJX0lt/GMK/Y5cb1HsinLaALRj81T1bD9PuN++69S3qXwYxpmHnqejllblubDDhUhBtASCOxGfUSzCf+Ii1ErkRwqzoOvPyEY5RSNuSXqAhq+XQJys1v6FF7rZZ5Td6J1ivRJ+kH4RrzdBps9NZu1XcOeGTw67v/Bb7+oLhWjQX2LQ7aJOJISXCZU9qApCCR8vvPOYL/7/xtd4ZvmCrKw+m4kwesLZrjbv+4HN/sUpHsZEUEl0Ggtmidr2uyBy81WOtXJNbDUOrum1s2kStBqoJnUyZRJM/wK7X3j7soN2T+WnMgQjSjURZxgBhfL3W4e0Y+0Guyud9Q6x6DnoH6mvjJK1+bpzYtjZMbFYxCMuXnOTO3Cfr1Xi/7U/qFOhFa43P2H1e+xrzmFCasCv3uspk3j7AIgSKqbE1co2KjRcG5rJi0+jOtJeS7U1bCPMQB1xMoHUesW6t6xPN9rkEDVxD+LhDjqAxS9BTSRF68/CgmZ7VRznXd/sBfg+x54Kxp0sPg9LY/owMhRJ7ab/EnrB7d8nTioTmBvo5Eu1hKgHYaMmGtMaArJf5c/SFGATm9VtqtjX7JtSotOl3z4PqaqyUcbBMx/616s+gab+/GnJH+exLQ2zBYhkvkUb13R2rFWMsS8qlNtVf3aPWnAOk/a7Xx2xWhfes/lXkhrqKJtfC2JjYttBysKZlu6Td8re0BV2gha99MiiTp5L7O1m3Pn+UY3TrMNL+d6gejXtLeCKEbNJOUtddtsreqp0G06nShm4DsdutQTrq8p3vjLqWGRP71w1T8dAvhi+2cJ9tCR37xNSTpdtBFt3gaf4GBhC3H+WMErnq1zJHWoRZjVTd8Wvv8pJRM/pA2JL+Vhaq+7hh3ppD0mrKgA+glWwk9ffY3Zf24cMQWGliWvXbzUoxysWvsrnKaGuaVestmWtasR/3ph5rG2zUo0SQL1puWUqTWS/L0tmr4PxBY770fdcX/jTo48zgsFXRymUwbGkekLaipc9oqjtVlTqQhCaRV34w9ZjAQsxYSOsFbrUnLyB7eKaZpoRmoJOXpq80WWlDmxWJhvCmWlEDoS7oBtW4U/GjyzFvoF0eyhElx/5pQyMnyP+3rkQBJZP8gH4TuaUEQGK/scv4vcJ+EpgWLNyjKvcbEvc8yq75u1r8p/bKteVHCZJHtbQjhz0ZB4bpC3Z2vkDZhrrE7pI1BArzO1DVuL+dVdz76z+14GHdD4YOPKyLk2cB90v3YBac9INHkgCvmmPkV0r1h4tuH2pGcfD6YFeIPXNIAWuSVmPUN+c+hX45zwt7m5jD+smxtoSWiw1rjAtrkXfuCuYZM6bwKtTs0xcBXMOOSbmeiybKDVhGbq+xTUXHzQvQLp00hYYCtVpJHRcT5Xgoeble/ZMsptl61AdopiWnKLwB+pYzkKK348EBvdhXGZdzASShRD13xybo/UdXnUTgV/ZYiVBvU3itGYn12/yMmru7w1TnFQSgvdG52+HZ+yPQG20Jh+Nux8RPhfnvwLRmckNm2Y2ZS9G43wOaltBx0XzH5qNRRtk7pJuBL9gS8zBq9KtDhIej4iJlZf7oxiTTexjV/I/pSjck/ii1h8YesCQyGiNp2bEveTq2/CcptPbazMpQmFiVp4ZklNXvIyCz44p0MnD4qS9RBwUcfCKoTC3DVKedqGuJLr1H0ZA2cafrqIcGfrXQgh/1IJgYVAwyvvQZeAn/oObh8BaHw3E8tBh4mAzE0DHB3cVguFbHd3z32OhGHZ4W8pi6LxOSPMBWqEITNOhz5sWJAXA8FJ1Lvg8xQmcoh8aR1W3/2zY8MFW7isBJDeW8jVWZW56JjA3WT9ikY6tk8buhVh6bMtFDP4hSNDgOxtugKm2ZN7s7llrU+m+Ewauzedehn9Qy6vEwfoqy+fGV/BnbnePIGN5ex8s35+FA3pdyh7fXGPCFHA80xxP04kKq/8T+o88eaH9142Duxtf9zrwEPWM6gPCL0OCkdjSglU2Z38rz0GDqAr/ZoEkajfGZkYepyMygIaQXZUN81LHatkHae9jNcqlipvS51pgchzpUdd2oN70Rx9a/hKOAGophEXMBTRZ6H2ky103ahJkgqYt8oy1oS/LJ7UeQduiFIkMQVfBudDJX/RpmS7CuR3yrFVKKAbLaKote2oxE/j0g5ILQO20k7y56hNMhxQa0worYyrlc4VpybfhgXC+E6sGQGcRPNztLQ8fi3zJX3RO/TvTauMf4YY1dVtj/fDjxkgfgd4M/eV88ETPkWy8vfJEhWNvDfoMV3KPs0MgNRCI/sdc2Z4Pygv/i+/imL303HpCOZu7W2XaG5op+RlLTG1a99nH7wgsTYtv8AWBZVyIE7QLXCHWtSuZ+8L2wtk7sOMPyCVHR06clJaD1MGh048vSo+LB4xzzRF60hK9ci9LMCsotIvkH21HX1rJ8kxhaekNH2fkrndRmtUGta2zhfLGwIEFP/ELbDAy2NKyZuwS2ihayL1iABA+rw0/xhL++pS9clS0QU/zhkfQhUfG1p4n+BwV93atN7kEr8w03KtUdc9uJDiT7NWqthGwdAnXIrjLpqKTuXif70yaN2YHExBm52XNU/uFdOoY12ptDY4QlBsvcMW6ZMRF7pj6FL+aFe/my7ucIDH8cb9mPtak9BlDSAZiQjgT+5BnOILHzd0AXfXz9MEWfcJ600yCFB8xKTenMjwYHQq6hVhYorN1qcFUcN2nMZejbmG03hx2U6XiMByqayWGdPXWsH/qEgFLZpQMWYOz2Kb1kXWjoESBj21dMa29h7ST2LcCvUspk6VAXWcbBXR2Z4PjxT35Xvelgqk5FgAlqXNi/ziaHA2cT9mu//Ut+fGJP3WngSuqnq9pAyOcGrAJzz14F4mLFLuKmtBt8OW/9gVhadDwIWq52ZJ6JqepU+n13w6bY1mpyH9aTPrCeIXa7M0CJVzTs1jKHIcmPjOXEnANMDNTW0WoCfUK7g3LR0EY1RIOc+7iYf8yJI4zinrmv3/NbZtAOlkhCRuKAA5QRRDH0tfKTald0o2X0xfpk7sabtq9976ggotRMSCup26ipLPUJWrDMS6YPlaJ0oMVW2EeiR6suVbrlKFrfMstFW+Z4cUXaiRszMC3AtH8H94GBdJ3RnmDQse7gM4ned75K2oF8muP2k0EV+sY/QTJe6O7kKTMZgX3j409NHTd8Xn/d8COyUefcfAC+PNYPFMVHb9GPLevhpHUl+g8wAmo+anRPSzPXRwqqxqUKI0cIpd+qQ/ms9eylaDD2Qmgdl3ZoiXzmQJINm+5wIXzTC1622YeSWWSQw0z67jLPY89gr6i5xw+m7MwJvBlhdeA2+NIJmwy9yFfGFIK6kEq7sspq5F0Do69tAtnGE8dkyjOW58bqfndr5FtmNPxJvSaea9TVF0Gl35S7dnBkTEiEpxnFFuBR2nnT+ACWjI0Ze5eHFw25omeLCbnKrjr9jbpAYpWLrlFqSNgux0YewYpDG9opQ6vAW7+MTl32pFqEbCVXdUBveZgwnu1sVTa1XpvjA/TiqpFXH9s/QlKIfnChq96Bb9zPjXP1A+IPVXkrN7MoagJKPkJXrW459EbJGiNkNe4xaO7YNYTovEQAABAASURBVP8AzntqqyljxFjiD/5pvZiXJQYeSQHn3Y6fzNNMuUdfVjCXHXuL1NlKUZRygxsGcJMSGAajnAHNIVR4Q75TdGIgbQUKpnBAN4x+SfIjYA9sN2RsM0oF1LRw3w6mZzbVcz3Aj82ZMhv1hc38gokhRIcOlA8YaJYujbqGMgAHjg/Iu7E48drClwUnNv/6hJgH+8M7HOplgjT1woCXCu/TrX08QGljdXMVJPq0TBbVxOawgolsSR3BZqoJGpOVrcf42WyBNchea6xkRqMqbzlSWu+aKFEHSc0jpbUtq5bbmslSLrhT0ai/Q1JLT4RzwefCRFUZsv2iG2TYea/5wwyPljUCuxRRq/va19oNo/7jPRHkoVSQrWZUInVwOWxLEF9AYlN944yfnJnDI/Dv8zgG//Cyv0N7w0v4gkuM+X6L8+m44kx6Zh0w8iEs/HFupfEF3tkDIg/lVw6VBWw11lRRehvAxe2nD3ug9HBrg76ROWGHZhEkoYm5K2sN21NZ10br4vfbSRNjHRg+lfh0x68Sv9pQHet2YRwrzqbrmNSLQCvJ6EPOqSDxUueBE/1P9SDugfnKw69aStOQ2xiDaYTjuDAGgC0uH+DB+krfwXPocJ+XH6MeCbqNzO2eca+c9SuPshe+wDX6X6Pmen3Bp92d/+oBzZgj7QCYO9e/sF076GczwdTAax1dNgkWv0Np1e6qq+KujN4eOEiovDU6dr85MfQ7V6y7GNvwt6t2qgcHxoh0N0MIGB5l2snAK2AJPy5zVcHNMaQtjYZGxf1FlbRZ6a1Blupz5QVxpVVxazdX9RxacAaLN+BD6rcDGmklkI2pMm9Ya/CdkeOOPnmnFKOsQ9915eWcQVUskn7OTYc+gW5H90jif2ddLPMSxoKJtNYE9Yk9qv/drfpYnyM3mshTTmWQtkzZj6a6X6JspF68ANCvqGE62LOYp3HhMdqk6MlbKW7GUGokvN9BesRvArXBGRm+4BNnfONKXBu2Xb8OTR/YlF3I7ldJZf1pN8VKsyGoP5dvjXW98SsmEN10mtCxhrbzDZTL3kK7CmNRsv7FRN+W2guQbnwiHJQRQ61k1eCb72Dt0BVrop9566AyCcSSahH00bbY/8zaNaZ8xAU7nQS2Mn/RAPTeLsd7pr/+6rRYr67lTxPniSaQ3JKmDYG+FLdL/6A9HecEraAfT+5Q2IeEqzRG31q7CPugChSMh/utfgt8I4U9rV7wbKSCZFybPTfdaFQvSEe7d2kG1GXIkbewXdAPA2f1dc4bY82BRioSGZAaxzbUWBuVgsQrd4XvKhm3bQPqYm5Lhx7OifrZ4nwZE1+Pb/F6PHL2eo/T8VxnwgPze2ae3VOdy1uskPfNj/QT92fpvgMfCo26Ax8Q+WLpTIo8zg3yVw95q5fDKD0x4ru01tJNnr5bMqEr3rWG1am43G7YtKyKzbiwNyUy2lBY0TKjdZAdcwvyVSa1DUwgac+4+1d1lNeUplVuCUXQWiSpyLWuOXW/uveg+73GcEKd5AEO/2D9u+5d/521LyJb3H7GnFpO/WoDNHmHm07QI6xsipFNXb+mVFsz9P3Yl7EVD4bkB7ULe3Y9BC2cp3tG2o4SDIWzC6PEXy4brKStLuikhQ2yWI8I5aombzRvYizuKJqVDyPY60eGGmxqrJVEjPo/uiv9BnNRdotdtnXijzj8sP6fCLbpHYoBo6KSOyXuDAOLlF2ouF0q0rBxG/qh6kpzXY8H1XGlH0R2WSu+S5zr+0q4YDrv1KKPzNcSFVlz29K0UUZDaIoHNh8+7HqkB/UcSNl8yFcclpy9k77z8lh/327m4flxeYjhPz08WxRy1RgzuCbOrIsC+85NhnLE4G+s2IHs6wZf+CD/TNmYUuc+Ytfm52pVE42ycHNAowodZs71Mz69gA5yEGJnZMKv5EFNafSjjsxWAx0lxkDFejXSH4D1hWFpu12j2/ggL5jkLNC+mabsjWRkcqfBHjR67WiwHVhVh44LUro5tWsBPclt98quN0grN2RU9p/epJP3HxLJ8B4/IExsvyFKcTvcEya1WRUbXaVVO9q8V99Btg4N7WC1+9Dd/lHM1lsyHzdYmewBK3qPaUPpOYXx2LicSYze0YIedDYlwb+8F3TO1fpV9gYvJguV05Jpo9wo5E14RrlB21mPMkQfLkZZAj6mBoet7vsurBMqNdKlPvm+svA2nCvPEsHxAgP1O6BhaZT0Tgby34FOUodrNnxfFvgpUz3Y83BvfuDIJ1HroeCVFPi/Sm3wZYB9z/Xy4EzgOhNwAvUyDCQ+UBaWHi7g8ZZuJj/zto70cQkfWpxAeqH9uNRt9Zjit89dG+3396JdTXrmIe7MRnelsn4dxDnAKNqjc8DddeFtofp0HElk9pBm03mifiL4TKT2sT73jfW9EsrykFvByMM18PCjXd786/Xg9f4bTwRE268EwTFGlWf0LUsH33RvCHSvsUJCK+0NVE3Z+uC3ceql3IFgdy4/nfsS8+MDAZ7APi/hGBbSx4fH8etb/rpWYcb2c7VL07XB1MNDbo05Mzo2SPysQN76pc/hoSM5DMV3P5f3NY1xZZZeScp1164vb0UG6FxRvOrflboOBsoJioTDzEoHCcyj1qP5RE/TDbgANhn9nSNyW5Odapzqk9w2xG5wSJFX/WB0S5kxyrSOK0noz/3dJcnWR5+sPH5xvQdEXNXP9vthVaW35g0oh8QLq+FuKodVSC4wsc42bedLtn1dspbHgdx5EUN//U+UPgQd5Sf2M4hO+Ibp4IfV4I8h6WjNgOqktmrmtBql1Q4pnxUdH9l8qEla+p55iDkR33joOJx46DjsKF21kTqB720y5CSyXJP647z0iiWzh+Bp+O/QkrtDXuEYHYfpPiQzCKmElB7jUlfHt0J5OHGYbrgjhO11hTGQvGPY4/UJUgZ+z5+a0HNXO408QlsgMUER7Df1c25FsWnQCCnpVoQQ6QuOz7TqkFEk0E7YTGg31ziDsckkLCftXFU3+uJfa6a058a11qTmAKQd0JFr8GkZWQUUq3Ttgn4YqdQ3vTkU9lpJirzRfwUCwiFIW7LlIS2sS1E6cFmzAqqiIR2SqG832I+SNhpg5Ui60m6UkHx3ZQlKVBqYKG+wLVHIlMHvNK24lIDK0YXmVqiK9barvJYryYAuC5aHvtfxd2ncQ9i3XeuuY+Fadv0I/eQG+GhE+NUexb5TvGRKXc39lBXra60S543tWb5JX2iCH3UnKX0yp+gLgLb3hb6tUH0kwp4ly5TBVUhnPQ+dtIdwYRbxcIfKrnU0061qxk0lBhJFBhpN7a4vRcZJMzqaH/QRW4oXrXyHHs79wLkOosakE/xYw9gIaplErRfsM2TKq6q5wYzxbXS3VJ7ME3NUZxBTAW3ZBDs4X2fPTMyhZzDnA4b4TRTKr3qPBUwbEtnJWsEw0vsw5Tr3xegZfeUjX88dwg+BLJtKO3Ag9p7jwhlpewCTF4Pmuta+YlkfEvIuvr7IQe/KM5biS3pcx6AMZQrzfqh02l5gnY+cIc/AeA94iLydW1550XVY8RoHaMXQ9Vy6qucOzncXxn8PFNd0WneAdsdwtUSeZJ0a5ovLMiOlG75G+zYnV2J2vRzVWa2XUM7YvWUyL8kHmb3Qkjzz0jLxNecFxCqGdJRGZvObLdUdUz+ludRBXvmjPigoc7iDma0Q0SHFKitdl2t/W12zy/Y391iLydpM2m0rvuxD5x0X9t0LY4c3Y5TmButXcOCGAjrUgMC8u8HgN2jO6OmziUQXeIkr6ZU5qtT8HaQrwG9cWkkENtzQyCAT3ucf4F7+sBFziK7qNjA4//Fd3f+41ZZVI7NglDbeo5SrvqQNhIB0vRgyA7jXq9WYcp2/mhqqKqWP9STvriHHqlvOkvZ2bRxYQ+NZ7RiuNfcB12KtP9bl7tP48Ji76u2t0IqtNxQxqdpxu5+78SEMK4m1sfNkgNLAmnHSx6EixDph/U5rzLANn7is/c76IvrrJ9aVHVaaM/V+0OoYy1e0GQSJT2tEyJh29DEeoVPRKBAdqDW3V90yqGlHVP14OfQNe9uq5zbn1kvTkrsIUn1OOnQYY4UKHbhz2Y5d1XstWROUC+jCRQt3eZioObaSLQ1/fO0y7kisE3dVjJjhY5Hi/yFFFjW3OzQU3vV+X0BB+DvOXb8xvPDs4Bn8Hvt+ue2Z2CuBMp3f84k9gA8f9NV7n6025v996noVJ/aCa73M1jdO5wPlA/vFiXgGP56D628PkR7v4fMPSG1PBI9kAgemSB5O0mBaoIyTTYJDzQRadrqAzvRl1th1WNQhX1vInt4Hpu/ya1C3XsMmMgzayo5QNfjTgI25YyYCHxmuUZ/QJPIHWqT60rpdTE/N354yodcdJxzhx7C/k3WbPCRNPXy470yeXzX1VwukmTJjcsMDUydvGbTMqB+Fk4FDaOuk/kdgKFAFYzBp3lY4esc+oANj3NsavCctJsoVdqcPFvDOCWYECBYmVTZCnaGjqk/vjC+nmJj7lqYTc9witSk62yFJHfNul26fZFhthVRouNmYhXuz93BS/cRPZ+vXq3hBo1Pq2DruhWBY9Hs/+SW3jNIT2yu/0Py7MI4MA0PSkhuUiGYBnOPMCzkX0pmDmAs0aZ/mHo88xD9yKPBTIcfhm/6Hx6eYqZt56VZYFh6cB/q0xO1AP0Xutkns06Nhg4n1sMxLLPRf+lIHIV8UZLaoH1SsdL1Zn+ijD6lDAZnW1fgdBJPsuriH81bt2meFB85jBQ4WPAu87Eh/muVQEilW6s3+zJDZd1D2wBSdNY4nsj6wL53tg7qMPQfw88w+8jSMfjd2F9ap8wyDW+WeG8aQZ+mBeyOFoY37RgbbysobQVzIvp9/CKqtqOCEzM1WbpRXNtOtfK44Mz7hca36Qo/JW3vaVwy9qlJXAkgsudY1b0CZIw7M0XlZmgVs0cAaI8o/I0df+NCtrk0fU31+g+tBnS1fWZ/i7IPLth6cAyZ0WGjVE75cEdqkbFEiuA25pSe+OtKselQaKXcv+ZmKlStZc4JsXff5qmBceAcsEUv+Xl6jLHIQbl1Jx/96cK2HdNejY9QHtAXDG/TrXb4jK29lNfhmEGQA6WjEvWCMl6/F8qEtP1JoIeEq2guChkxroniWfbShSOYQ4Vw0tlt7yq15K+CyOkzxVH8yVa9+Fafwhfu1Xf7imuk9OsyFchFS/dRm2IS4pY7OOw+i6lq8qUt0m4kxG/oMrz6j49CZzOAFM8jpxuyOzJ4vGfiRhKhRXdRjopD4Sif2mw6M8Q4Wxu7T7VBR60krDIy1Bg06ewg5kG7YH1Dx54ugzYfsC7OlHj/GkG0bqm1msvgdyraTaxF7TAOJraLmbJBjidr7dBVtKkaLWjgGRST22DDK3sNJHcTc4YR93XyHXahar7ampW8Jz7WniggI1iSq/a7cqKFt9KX+//CynwgkJntOjgI+yth7nhRIAAAQAElEQVSIi+o7WCKoaIKxglH5g7uDBPoKcI+pFzbk9SE7KEI5A23wS1voZ4JoE5QYCXftXnzwAf1E36g6jHnFNypv2/GMr51rH9dn5FFyekaCOoMtnT16nW/qxmgQynivFfs5GMO35BTPQ2xnjsN+SD5EHY4pn6E5m659jRXKRW0uxyTwF3iqa8VrdD7R78TLmZGq86G+aeqLnFfON++/Wfwax9fXeKtfXxv51+NLvLy9xsu3l/j69Ut8+e1LfPnl1/j1b+I/Sf9e+Pvf/oNU/C2+/Cp+If0lvn4Z6a/WffkSX1++xsvry/q/BMGX/OsL6QtyyNv2Sv5104GHgPpAkzNEnSN4SD5zZjrwIOK4DoxtBy/ljvTzAfuorRjfgVScSDfUN+Ep136mPV14WLHcA/8jW6at+daexIIrqHqIklhU4BySxqQN+HaA8oXEF6CNDXQ2O8otaKaGC5/lXlfznt7a2p4WSheCJCla6D+l73VoCgkqVhu3Irutp9HdO2Qk+siAfa7wcYx2uhZf+DNO7/LaYA86j+Ke2WupaTWsGBpBR1sJ+EG68qdFsQWq4MHaQB8yo+gdHtLVeEbGZvCuQJkrAVclre6UGImkgiptntxSbUnLyNRDOHRGpqSIrSpvyZiy5rRBnu9Q7bSZ3pDfZ5ljY5R+fODc7zcEXzkL+2zhGnQtnmqdniumOCcCdVZeN54n9159Fsjzh6i1AS/XP9h5aWI4XmF8D6rqsq4y3jCEZSIKc0RO/9AwQL+RJLAjLeH/ZOdvJHz9+o0Y8ZU1/hIvrOEXYol/tsK2V9b2/ViHKjwjqUudKc/sgefY/i7h1bpV9+vdmEfsvHBOuwMvH7Thodb0gQ8l4YMNzvQ7o/d2tqu+1hFDjO0XbH5RxhhMjfMMrys4a1/62r/WBnlMAiV3LjKMXgvgE5PgnOP+3sjjW7kBKs9cuJFd3qNRFCTjyg/+dZv30f79Xftjwu8b1ppqJ1/pMLoalRyquRr55kBIs0BllL6NHHBPLWC7EzYrsAdWSlkfrPnCz4uu0vP6v74hGVtqU1H7mHPDHPjy80A6cIwT8duXosb2Ax9CuE6wY6IUinAliw27olvyfCQ6zxcZExtsChsLEYyS23rptE7gD6GCH4DzOSjfolaKknJSTuPwNpBDBgnRw+bCFVlW5apHls5t1TfpA6BcfYicFzPzTrdTXDH2H8EePafoHLg7D/RLYeJTJ+rIV/08xWyeB/e+LBxGxBzz44plDg8q2im9NVUbupFDhHlBdr0YWpxLrxMHkxOHIFIc4LvJxyOxaDBR1TPhn9iDKzbsNquhQw1zbUeuelfHD7dW5aET5CuLSy3cauLWew+hPIp1nXBAcTBArM5XOsNEefgrW48zIgKfmqL+16L65s1jvZSpMrbrUw8h/776nHkRjLMErjfrhPRiQreJPg06tOad13UP+HYZgSKxkbCGIaoj+p95qDkbmD7gWm3OAz5TPnQqvhf6XQhuF+ZLWYObd8M3o6ZdftpBPzfdAx18BuWwh/kdGouCc8VEkbtdcL0VzCGDyWEQXOQrOJgW/8GbIpQ4AffiSfrx0oa5rqOyX3Zs1D6Kp1vD5QamoteOSb0g4VKGCOx5KT2GbJr2a+iEzoy1xqSqAooqk45r8N10+8MUraRXbmGLL8QV44sPHThg+GJmZq32ZWJ8Q3fp0cTuBX1kBxtPrLxRFbIzpYxlXvDfO1iep4oPSdwoPTm0FkNuytix6mYgdhMfm/db/dqhAfvsetdA2mMMf+ga6NtWkIdtxNSj1yF5gkYk1VgQnxzy8Fnyg+c5tAXOW+c9BhKd/rnIQ9AfXlNfYDvymcjLDm/TGxCyXq1SyEjbHoNT38B22rvTmD3hOfh0+bUM2zJJpc3gx5vAzOU3VN15YBbdaFd3W5P+I23o2KKjv3UFZFZzSnHxdsetitxa9ctkvIUWgZzYBJAm5aw0I4oh3T5ea1MG/6DpykaXDk+R1NGZ7g0bNbKt8lWfg5nTLZyfSkc1tBDYHz3a1GPDBO/MBp9E6ka8pXBYfYgc8819OPBGQNpAok9GzU8m+R5T74Nn0lzXhRBzwXeu4BweHq6sK2aJenwNOeVr9b9anKD5gAPl+5hqPGV+r8QH42GJ+HBDFXRo/z1g51qPtQaX4QNTxraG71mjbRgjrSud0d280B9rPbRO3x4YI9QD492Nc9jCvs7TsAF3zCsPctByL75XQo4NA4OXY9p0G3I8I2ROyJoQmbARjXRco5956wDN1t3DVhSGx8ht9yFZfajB5gwe/RzDqLOdlrpgG6IKlaOkOGypXXyh+dGmNczqMHhWdrvRN+CTKlp1SmMG6AR11dQNMdKIDq2pAyFr97KJdZtsdalyERSHujX5sE4RyUWBWu9FRiZdK65LKioPbVYeMZUmYjc05MIATl7moKoE0kpvN8dFKQEz7p1RknBnrNxxoTOmNwc4MzAJXOSJSHUu4IXLEbgnHN6+8UIIfPtHfP2H+J3093j53XQtf/1HvHyljvRrgbYv4OVL/bfQb/6nIryc8YHwyMulN14yvfGA6H8ZbfqNB0frfUg+nF/Dh4ETDwQnXvaYHtiDzpzljq5bHqTrJRnpsWgPRV+6EgfOPFS4r2w4Uvdadcf9AYXBYg8ubVTQAwT7E/HgWhgx2jlpzNO0ZEzLiEdTkmL4SRCfWk/m54bwR76mOzi/YP8TY7kI7K5EmydoE3/o7NEJT66aXmeElcHFnHJtc+9jNJV1rTeaLvhLxETnyfULr04+FVCAG/IxArMMLfchK+lb4kjJ28dOwn70Mb6IQOdKV7+CNNS59rlO3xUw2hjKgSJt5HaWyJZPgTm9grPQ7ucDYs488J8ZmoMWdKaP/Qfgh/Bc5Sm/kx9CoZeILllrqmGXDVDQj3tdkKAb2TTXoDPdMOYfJXCXYTv1VU9TYcylZXTIu6TBcxTxC/LITOY3K10JaS8epJ7dEcII0Z0yanunCu7axDlwvySthrubfS/0hJiL/tBYR09qKd/RJqMdGJU3TUb5D+8rm6LHLNrg+HrgjPgSr7zgrXXMGnedv7m+WdvbOfLo2mMMKFfsHYYvaAqcBS/4lHltUbHncuaofmXfZgScTauONXyFbkOtbfjWmic1ThxYUyfpBHvLFZlX+Evry5+zeeuwT+mCIp4b6iUEfaSzPGQgG7rSibFzle6YDx/BgqwvfW5hrzetPaBR39hDJ9J1nvO/TPWNBs97/JP+KoAmaMcQuO86jvy6LKGAb925MV+03tGf4sxaG2OjBRuXH2uPFfQaV47E+/WeuRW0oSka3e53UqWoYtmgQSOwzYRNJtOJGMo7iWUDz9qP8xxZE74PDO1hNe5kuJwMmsMB+Hb04sSzGdQbQZzvABwgBFwMEGJpKbCWryhcer1LXXDbhr6lEPOwzqc2bDynOyhH/qL4ohNae2ciK3l3a5YYdAry2I07tRUQyNZFLe3vlKJqK5stsvWmPTasVSRQwaPk7GmDxYqSh4PeOSmd1qusSt6UxNCB3bSBwIocGmhjoegs1iVkN2RoN6pC+Qit1LzY683AuxI7Q0jPoq265r0azKxAbvXRBS9Mo2U0KP2CANuAh9XqXO3OiwtaHDxE6CMEEAOjoPfKeyTZkxdmc/0q1sPjQ/jtm8fHx/FgzUHeDXXqQ8ZUdmylM2YeDOqeVSedWOjX10+CGSZ6qfvA0KE60cc0vRX8arPBc/vj236CUCDQbQHP1LFVcGVOjnxqdt4fbA7hAenEIt/g3xfyUzL7ebjaUP3hWw/664sy+Rborx1D5UszdOSq7Hpzbhl1OPcFFnV9Ar706GJaQhrJrxWU33utfW37I7RUIFQkLXsYbOubTH0Zc95p2ABtY252XriJ+tdYGNvb4Y3D6BsH1W/jU4uvfHKx4oVN7Ct5P/V8+frCpxlfB/gU9PXbK5ucdWx2r9/4JBM+HFj9Q91+eqrtxc3+BFgePpXrw10B/2UUUTZq5MpOpKUvxzl0hYSzGSuNgGzfDRUPCcyuu8qziRl7PBAf2ISNR4e7t/MeMN3w3FSd/9oIsb197C/fLTV/dm0A20cZ/Z17IJ8LionNrmg9sm0k39+Zk/IZerFGaw7c1PHTkku+Usu1KfMwggz5ZCYH2BbNtcbBekriFZtFkppvbLyZLRK6DcFPI4APULi/VrqWSZ8pyn+wvRu2D5CmWfxtb9A0OCW+JYJ0Zcb86L9riSTBuDY9TK1J9Iuw/8DEWESqO9xjh9Suhwi5ZemYjB84drHWkaw00FYB3hHvOKH8StPI5gBro6NPInsi33oPGuj5/moUBQlXRtYd0kZ+yujITPp21p02FIFPHVgHO9iDjTtXfMk5J+DFLc7CB/kJn+LFHBgnCk1pkNYBowxNV9YBvmOcFLaiTaQ8sKfy+7LE7DccOTgYazKRcY+JMvCFxj1u8037To+EVQ3n+XvQPlRDN/36jwEBS5W9Cvqb7miPLLjEHgMoKFLU0Icr0H2MnebImrtGan9rNmzyS4hTwQoybzspieww4ZqTntmwSVDrNVSS/0fk6vumKWlh0Jtt3laYF2vxvVdulXepCjDG0njk0Yx28yRcJdEbUOYNiS1aTDzcli8k8YHGBHTjgi+DLv+TP3kq90uyjVYaYzNke7sZJMQ+R/iP/jLhdyP+0AqTaiftvaPLFBtP+zP5ldSt9G+R6stctkzsmvTpnC3m8Iwhlj7HNFu3hB88+a3gZV7GB1F9KfrOWDv9k9WpvIn8tK6FuWimMJ7JS0y9IwN+Kx95jl8t5wOu+p9Bn+LJ9Pk5np6f4xlYfnwa7Z9se/oEzZ/i6dOneP4A63Y8PMQj7Y+fSNe8bY+Pn2JmfapfL11bZK8ROIqoH6edefJDqTMvnY6HI5/ov9a3kt7Y32pv5fztfEmf8pmnmBnXPHNG40O7aZ75sKOXbWGMO13HryBw5jtx/jvT/8QeeSA2+ZA4ZJ1jnHsOyDN/jIPf1uA85J9NOPjnAIhvbzzM1gcjL+McUN+g4mXWgXh3kC9wnW84IaP2UuqP7KGeuwqU1eMeV9pdvK7Vlln6J36CQznUGsqeycoVTbVDfyOgjX6NpOqgbcmNuqK1vsD6IN1tCQnFKJqiv8vaBpwefdoPrVwv1Zf5Uk7LLH0m5nRiXtSdKtjlCvnBhEt6wWmnRBLoOO9gd84Dt/k4Rp1BPBtw5lGmdKMD90SblVcljE+509JZIxMyoVkv25XXMqOpHxWlH+1UQZvAAjqa0N7sQJ6HHcRiK8ZZ41118QXBpl+ltENID/TinqDCH3xyyuhTj3mZWedzPD09ANfcYzw+LOjbkZ+BsxYuFYjkM6CONHCt5Yae8Cuea2p+6Y49GeNdSucUje5c5js2UKeBXrpt+2/Fs9I3ax0trKdH1pfxwni0oO+CjeWhTGPJE3HieY0RD7XGGSu6zMiZHfNCLOBZ6mF5jLniU2KVwF9inHHQbwKNGoExPwAAEABJREFU2oaO++VwscXuJ1uDi8R54Hyszcte0u5wvs6s+zPrGj/izO8cuS5hh5QASsqNY227di9+nEU9M1/hr5/r8ztkYC+IuZiyC11OyLqSmqcW3WigbN0ABXrRhp/oRxtGPU1c92cN/Y6qP7zg+r4Nmeq6Y9MTKqRSsgf4SGfZcYrSbe/gEChoq0ruMmv5PtGc97hvI59YXODoXOQSn58AacdXOjFjnqcYsXyJeVl8lTIUpn8pg35kHQ5JXeY9YEG3Pgz5IDsC9htvJd8qsNAK9aCVkTkqxoD0gR0ZvQOccVsoloOfKxvImU2pwMagnMoboASGlDek765mqRQfUi0LrID8JAHSEC0yG2VhE/WrHnmXSnrmwD02lvGA9jE/HvRO+BYjR/ZwtqGdWojkINIxuJuo/JkfWG/05z34+hLifU/ImsioALL06HfIhXptCOQrWkYtdtNM2ilXSqCRh/09HPTHldekYwS2QB9c94ztT9cDL+FucD7US4qhO0sGu1zwgxObqQ+zY36O9Duzfv2bHujN1TJH4MHxJrAsPTb4K3RRP1dmJIDRhgqNJn9CxcVUkEcqatgIjZd+AK5s/upR4IBwZQwowZiSgD8NMN8tMYZzZB/SkC7GDy3YLQt0jB014FHfUiqbRmpPbbIHAvnuixs9LZcc1Ma2V8Yh/YU6Wq0pQIa6tFg/CoExZD8gsTnS4V/Q0tOqmlv0GmlDbcebldq+08N77WL1d6DH+7qk2KjFb6ZpjgF8RX9ppLYJZAc2ath3HWX5sweyA4cvD2x+3dyvpH/108kNfmJp3lTUJ53f4uu3b7ws+kd8fRHkX77FN7/m6osiXhh5KHzhUOhLo3EoHLHnQJzwpeOVDcUx72NtQZyZwMImu8TEpqi+pSv+W4cg/Me+J1P851SHVny50nPY5stBofyv377yMuvL/rX7L19+C/GVVLx8HXq/oLt9Xt/ewhfkfhJ7gH8B25xZO1g5ZmzaOzrmFMaIiXXSMssXk1RgYkmjfA0fc5N13ZXOHJpftM3XL+jlSzRfmr3WWixbVE9uyQrCD1wnh7dDaENfvH398jV+Q/df/v63+Nvf/2Pgb3+LX34d+O3LL/D9DXwtOK43ZPrrAwdegh5qLGc+4RBs0OsYlXPFxuX3yFUXXBhFbtdou7Cp0w972EfUiz1ifY3z/iUrNFW3tZHKV1sqy74nfMA1JgjMqysQW1x/BeSbkthusgM9ocQ9WGMou+mnDGlt21B9oIessrdbKxfjThVG577Nn1kmcYtmlVbddzf61dy38oOGjwj1KF/X3zdgg7IJsaN0qRsqJECwPiXKx8rPkvgwsIm9YCXtZaoMDEATcRkeLTOm7DEtG+ZYeFE/9QU++CxrPwsTdO+R+vSKaU23ulFuUT+rzpXfb2rzztqllvp9hPN/XH8txbzY2CT678COGDQKEDDLTAd31pRri6r1Ui7i0OteFjUsIu80YLNxkZdcn8IfimDlsuWh0H127M1rprrBrOaAwmXdm1B9pVjttJZGolByML/5KTYrPUzdhy/MUQAmMgT0766kLSJtcg5r42lQbLBvW82VtLaipxaa7y9U/1CZe3mfg5aRnFkmfUoQ7+qhiLSDTNpFW1PzH3VnzDLe5sa8yJXfBJ8C5bS/CHRpdzzZ2zr+sGPpHIbn8IxU+kDLgKMgcwELOGCPjMYYfEEU8L09zPW45yevmYeyBx/KvgMPpo9P8VB4IH2IR2geWVuPnx7rwfWBh71PT8/xsML8p6qjH+kDtA/V/yk+mVrHy5llfoxpZp1qh+zM2QRQ3jGROBQ8JC7EylPte0f2qA1v8Xp8ixMPc64JyTv2W/q861dylwVbAWyY2EBvdD5ce374daR/vYwxZrNHnNhPT7wY8oMwf+2g9kQ+OH7jxY4vfPxGQ50T2Md++/KFPelL/PLLr/FF/PZrfP1t3d/qw6I3PhR6rV+lO7Lf+MLqQDys/daXR28v+/72ynmh2mg/qJPxkjFf2Zu29aY9MtvtpTvjTeJVS0bWMpjwmIydd0jo7ee4Nz6m1tmmzdL+ZX9rb6Ca+QiQQ2Y6Pxuow7dyuslGgxg/lzorXrDpAZywa9mbebw6pgLxjIXoXBipqh8CS5eOf/KiQL/c/dT529BWmdDbr+Sy1uRVIEYZa07IvmDHbbzSKgvSNUsOHbTNqNju1ptHx0oYDzy3OGnVKjpcd2gTgRJcJjsqA3FNQSPDtfUzFRM2dc6WeQrjSmeMfigx0dhSjnT64YVu7KXb5ixp7xnuocs6/8aH8WEW9SlQ07QNhmSZW/Ot0k7/P4Zz0mNeAC91fLGzofcF15tiQe4ja/2JNf5UL4ifwhdCE+0TbeKRvC+5nlj7j/DxOaviEjolBtt06mREknKpZMH3fJWp+Ri5mlOmzLTmuvJb20ivfosX/zOObGDqGTdSEaCcibSo6d/IJNgviOVtLCofo1xtOI/xp4CvHVm/R18W8zzgOj/w4fLBeEK96/tM6nOo3z48buucfr5AFJ6Riod0G+o9w5lnliMvpG/YeMmv5OMPW6pu6q/vlX2puLJfO3b1r01+teFOB01dVUFOY++wDLgwD/fQ9TlLZc37xJpdwPDfji/nbtuduDJB/Zoh2UXd5Ustzwc1ZydUvVDFGWFj7mThK3TR+ixLJuPC4GqCyHPR5pVhn6HcjKJzGLBQITbIKzctqP3hRXvR3DUyvCjDNnI05opy2imRSz0GGfWNBSKiftCaAIneNSzTqr7ditemoWljuD/AmN1bP/i5CD7iZg8l35Gv2SRtmTFNHT0TKDPWnzXQvOO9NtGHK27IcoiWEzzEKLuwWg6+TWFx+7HcMiNXdNKJYLH4CS6b9wKmPtqrF4PZFoqLZYNOLaQZItAbnziLWkBHHjZPPCif4symar2WbxAjMurXSxj/vOi8c3QOJp3DRNqIzBr+uGFe7XhiDoeMa21oZ+qFywPYhwVJJQ58ZvECgsGRjd/fhXXxuiARHw9LH4F1Qa7ykCNPaRwfDMo+fVk4ZD3FTIB9FE98YnAHv50kHgjCM7SiTwu+yJgYW7Ye+qw6obymCiaq2pe5xyNjfnogaPPp3COHNHkVeFO/oOPS4ZMrj6bmMX4Ypy8ptsB1IHAZ/Aovb+HDuLDsywkPUh54jj4MEfxKF00KNyzKcOvO9JDKGxrt4FfPh4wDn8gBDmba8lWbEnBffMEgfv8aX3/nIFYpeeqKhk/t7C+vC/NzNciQYm4kYwruif036IvpmDfQ1vFFD9RVT1nalsn6rM7cuOCJ5vXQpqz6lI8XBH41VviSZbwYeuVAC7BXfWtofVFxqAPTgU8rDvXC+oR/+Y2b0tegCH992E8Jz9J6uARnZcDDMToH9y++X3nRcwDOwZEXI+NvOxzYUFackIedXVsb1P2KrCTOTH2JCTs0xt/S8QJTMAbPuNfLPupbeqsfBzHH940XZH6byl8F0B/Uw0O4c7F2rcRxOtf+0XXpvn79Pb6IX3+Lv//9l/jP//0f8Z//+bf4u6D8q6DtV/CFF3YvvKz7hj+8cqgedj5iy/NYg4zRcWmj+pR3LVu3HaZcH47hI6TZYP/a2N3cj8d6GNG2G3yAeAcOBc6JhwP7HvF9beJDgYfjKzHpygHljL3fyz0Rry61JvwUqmwK7RmbFpxv4tvRw4R57O3Dht+4Kd+gfIb+KuhzRcYAfI+niocHfOcgne2bfBaF8zB8DFp89AB8oVb+y5pzLb+wtl6Y198FDz+/s+7O0DVmsmUSXrL2hGnKqAOpaRI7AFcEzkO0ZHzIQP65cGDM1tK8XuoibNdmx9V+b8yxevi3Ql54oDI9sM538OA27DD4a4cTthBYlSlXzg3W3eb/VC/9lFtqoHaldzfXxoat+orttjwCiGOUiGNXX+Bg3zN7kvlqoymixeAxkYoWvZtmYMAYMVtC9TR9j2HH93WwxLJrHWzWHJrJYw22Eu2w7r+Gthg4MWcbvdxbqMcGa8bAySFy2IQMdjDeO/4dVENVV/W/aU4dfpMk6DlsRB4irjt5jUqvHD2L3vIPULLq9oNGqxpxbsL+S/RpjnoIXdj33JvnqdoacyMyJ3RAWEMuQEUZ6D7Y5lq+cyZ2GzM8mNvYp77u9Xz6zb7a4evZIx0QBFf8w283VEqeqrsLOdBttGRHG9Mg//Ir+lRfZjoC3aCw/syaHHHnSMw/vouHNQ/65Nb3o3mKDStjbYclnDPGw+XMh2UPsdRLoYd4JF3qwc76OSb2jALKToLyI2P2PKEtfNjVvx2T7fr9PE+ciR456zzWC6YnziJPvFx6fv5TPIFHHi6XB2RyXpmWHvZHoRqxY3e8W9zSV9mIo35ajliEHj2nSFKHtiGcQAux/WBYs9Rh+RhyEioqrMdOV+d3i/98iOIHKe5bZWvjKm3uEyfsfyJ/pK5A+cCeIK04ejak7Uwctv1E/uDeRFw35hm3HEtB2TXaytTN+d/iSUt0zB4NX2s5dLWffDZYtmPDl6dskSA0opU7klxWbaO9Zca0gX5ZNuz0hWaQDhbahbNV+T7jdJ/1TOE68O+6CPV1rlgoXuGPOkzwnZYlxML6WOYl9ImO3wxkdHTIAuJIA9mIDBeePM/scWf2ZeVrS21qPQSrLKIR+p1WaIuCNi0flxOAqf3O1J3Zl+gli3W8iV7EBfVaSN/FCsrWNVIwdNVGWfKLZ83ruWKEL6pOda6L+in6KaMzf0uf67m1Z4/yv7j7UT91xk1REd5U4AQXIJWm0TbFryEfWF+2Jw6rh9ji9MZj2O+6flh2Lb7SCft/DxRADyhHE4Ib/pKJzBpHhmOpMVjXmLAWJbZ0cV8EWJxK5lSlbQdQUsqg25h3+GmHxK7GDj+g3/IJ0dSzfLQlae/ksRv5jl/ZvmFK2orWdKBLR/1OQ/+WyRYM0KKJjPpJ8mZM16qy0wUjnowJ+Ev5DD5WvsWZAwK2vuuKM+kNJ+Lvhgt5IZ/vceA5dsOZ/Dmu+PuVPjU/yNeOV+YjGrZEf8ejrifp0OuCfoOWdhugMyl68mM8+lLVrrfrOmLqkSGNfBMbdnx9Bn1ZYpmXmLB1yymm3gLxIAGycmAwhI867qCWdnUXxouKoRU/jozxHOyTg/mUEwwbPSS94KinHVcWUnkWrZvwcr6lRwdZEzwUsR2yf3JhRvX8QJF0TAfeO3qAKaNkrEFgGGGJqS/RCn0IDEbINfS74A9CGQjBqFQwIPJlFAiRg4DRd823zOGQyG7ZQ116NlIxkeYPQBuzmznaJ3hssH/LjPq51H29UUe97WNsPbY0kd3F2i6NsKML4IKzi+2B5YDDHQjI2wPR9pB0n9YG6GRLy+a3PbD7gG+/cgY3RKDzytt0BwFN+doQi5JcxwMfPEeA1UeOOJI4k9LOornUAqVH8T3z4EEb9Vf0OJOeebjacGIBXagT5t3QdNQ6sF3st83dOmVNjZL5GGXuVtyBthY1n87HZsMrOisRTxsAABAASURBVF02G7JgS4b+UT0Tfh8Q78sQQMn8eR9J2QPnigq4qLmxYwohpz+bTV+W6Mu0LuKZTRh00aOzqH2AM/jC9nbhM1gvDEIGKx8mfbB94wHcB7PtAdH8N+ps8yHNh7XDm3Nh79Is1I2oWMvDfM2tNgcbb/nbz0//yn98qQHfl/VB9CsPoV++8Encr7/Gb+Cr4JO6rzyg+m0S++sPV2xcy8yRYCM3ku7BlEOlh9kNHmg3PHHwvIcH0Sdelj1w6H3ghdxDvXiboxMHtJOQveM4l/+/xat/N4EXFF95UfHl19/jV/H3v8cv6PnLr3+Pv/3t7/Vpovq+Yh/Xjv3lk67zCqrMF3PONJbN9gPVOqBkUifW5zTP4Uu9x/khHtFxAf53oTPp0HUJv4ZrXszqf4eqm5eQF+KcJKbnWjjUeI7jbyxwsHWNbnCuNp3VWxg7Zu0r0KtlWo3+rDl8XH72E9UXB21QdOg69Ms8x8Kh/9OnT/GnP/0p/kRq/oG6WTDeueOn0OPQ9FRdfAs+V9aSD/zO+8mXHsQX/cAXGfc6q4Nr+kfw5Ye67fR8UnxG74IvXj6ClxD3vwZ4tB25ynz1xeU9iFHyPxBrTnfYHwCITWceDAry4fAovX+/YuhzuM0DvE5g7wvtPh5i1Ja3vQCtD4fiCu1m+ytr7moMVDY0B+T7tzjefGjhBeJLvdj9R/gyT1/9WmvsS3z78pWXSodwDpxhXDZcB5nMTc8w1T+dV4jGPDlHylMWOKCHejJ71V43nN04aL1j1obGlH3ds75d+6ULeV9KiYoR6Ku9xJGx+EAinzMvTM/bHN6n1q8vRKW9cjhN9s/t3JEMamCilhZ8rkUyNu7VlqXyD2+Mo+olaZWjX7IH9GjYZ8B8Z90t0ecpjL19Ib/M0YnToxfWy0bfgaIhRvcOXaX0s89EmT726xN1tJXupBPyNmROO69qv+P9z8qbLiNo30qYpPhVTaJrcLPQuH3ARqscWiWuxJttW9rgMVA13goVy3nouehH4GJsHy11f3dL2BdTMu8aiBf0dRzjKMHGtsZTeiA5aq6DXK5oSe4e1lMmqZ6yK1W2OW8KTOZ6itZ7YWIeai20oU/5PPTuf1JvSPhyUWwFy2Tqso/r1vFvsEGOiTIX1pbrt0AMMg6aP7G+r7SdOdMoTx7qjCXsXmh1H7fRjjT0g20k/rPMU50XFn8VxG/1bOAT/q4v4ntj/Sf+kNGXXvTdNsae+h18cqIdTNhlwc/dr9xrn5+f4/nz5xV/ic8/A8vP49tEc8mZwp8ra/hAnPLXtHypcmDd13onpnAAGvLRx2+Xy7/PS62nbe0syJ7W84569E47NI/IqG87fUIX5JZO6PVE/vHpIfrcw4db4bwwErwRI+FIV/aeM88kZ1OdQQNvrsUESStKf+jPxBpj05H91Xhbf3Tb843fKFrj2tevfLhFnP1C6rd6f/n1l/om0m+ce36n7nfpPA/xAdiet07Ay5hYdsFe+sIJvVxDW7w/Yi/j3tlYiR5n/OQArXum9q2U/cv9TV4v60v4F3T8iowNFZ+hqzGQGrNffUkPPIsZu7+ij6mx2n728Xwo6iU+81m6saKu2K5gvgzmTWDBxJgxUnOu09Ey7jbX3JiBztrvQc9x3TUxj6tcxK71jXSgERVaNl40iAkfE0maUWJIIK4lpe5m3E9qza1zbfnKGtRHi5ZbxxdFnblZF7U+Er4wlU+tVxSqPCmHMlnvLBo8At0cc9BnpFU5bg4LfxsFulLmTn8ynBPGMw1r3fw2fohLHiRk310XfGiwG42JzMbanljjjqPWBuMg+FU/9dcGp/Itzi81z75kWA3mGpGycQPZemiD4lW20c6g+E9h/bzMUWfvifW4YemxUO+51zW/wRgw84JxZo+cp4V+C/xJlyk6mK0vPPLCHr7w6WLlW7qQN3WOOvl5mocsz9vEwfo1uXmJih/EkMUX4wJ91Gkh1oip9/gh5h7LPI+2TEyX+NlEecPo1+mv/I59S5+WUTGXOQh+6Brq6DeuHp8eYzFmoUcHvFQJn+cze2SutqePLjXmGh9gjzDvfJlSU35ywmerjB/rw2dixIl53HDgrF1xhDOtMe0exp97VKwx3qyx50Dc2fjoI/bNA8wNPn4KWQ+SBPgXHwBJXzmQVjB6/Va/6iVzO3loLCVXJ3ahqez7OoZU7WcGBlCi+plej7xc8iHlxyh+1VfHH3zGYjixJs/1hu42kAMH9UN9AlP6cdB10xLndYM4s5CuhSu6wBPeZJySwrYuqsCtAWYublNnjbDBtI22dXJbJvHghkZ2EEB/J8v6aoI+BU62O2lO0Vh4LbOcsuVI4YDfDL3P8No2FCf3wFgPPLz4QmdsBK88DK/gU1rn9YADSVOBn02lUh6kXulnu5+K1IYFnTa6YCdRcpVHBDKwoET4UFz8OPAceUA94lC1sTGn5RcGNhzbzW3jOWQf8B/0Qq7yX+mv7HJmHPnIOHanxh91+gHGrXymTH1aJtPComoZtThZ9BV0eMB+BJVfaIcu+Lmofy2oc33lWb0GjqEObojbRulm+cJG74b5lYNApWy8o/5rmG51HhDGw9nX+MLLETdpH0IP2OPAgjtu4MHONSV8+XZgk1bmqwcJ8HXb3Mlbb9/7daQPJWNJXlDMBkNeMlSQMyUgLvhPbQINrxKMWZ9XlvrWgeDby/hKNLKrzKHBX8369voSby8v8cpafwF+Bbv67GNmza/r30/gDvVJHJ90+gKFuT+AExtNremyM5NEWjp7Qxcmi4s5m3pUQFXfvsRMAN+wGMSFh13qlztMc4+lzzHRp88TPKbi54slMrXmkMpSvvKSEaDPmTkov0S/Izq/geM3xkKqfY88hBob9OehIvph457yblaNJsZyBVZg3TD4d8YxbxvY4xL7GNDdDWmZZzamh6hNaSG/PMQjc/UjyCuRK3/lnFl/BdblccWZtOpoU2fXp7BPZit7LNhOPeTXs9tUtnBejqyzDbU+bUXmNM+xoN8Duj0/PcdPHP7/8vPP8ZMg/9MzDwd1GP9T+EJugU56ZWgH2Qydz+F6OrKGjUdHP3HV91nnR3RXtt+aGWt9xOn7vG1FI61gbkpP4wlzeWIu9TP9r8CcWhanyr+Fc+pDiftUAV/Wn/Vl19c31tg3DsR+q6WA/49Yybqg3rX71TWC339jHb5YV/hWv2bgHBzZdI/EpSP2vNe/8m+HEUtoOxJzB9Y62nwpK0/X1wbrPLT7ba0DtrsQo7QpU8NhpMfUezQe4ApWJsdIfPGEDq657e9qOMfa3z1BmD9jM+dClG3Q67DqVb96sY6tbOS+XnY8MI+H+mbcFV1uHwSwbyO3Dq7OCRgypT+F9jijU9kBuSd5kSrbedyBTxgbq32lsXw8sCeA8hXm/+xLIvjtLxbZv6/sRwOudKzkfsAKvRawC+kF0GLBdw2VtbDXrzVhXMKeLRP7YucEfQrXklDOTgptS+iKJmtOnBexzD0W41Rfik+DRkzQeyhMykneckt5fATzC419Wr5vKx2jxfZz5bF3y29p5tqOXyT9f4yVZuu0phl0Ip/waObTworVjsMOWNi5Zw6cD9e7gHK94HQnW70pRnKjZdCsU6ZfHmuej5zTzus3ZY743Lk+rQ987p53Q7dEr+LV4UYhc4rOXPV5innp0QXxeBN0Qc8LvnMhblyMl+iuDxivOnTOS6XZh47wbNi5IatlRkNOQ8akDNZfNmRk39fjRJ39S+7SY+Ggb8z3gUSUP8xLTNIJZbYc6q13xyi052nXcW3E9qpc7bRJ4ziMDYLmIpTlsEWPetBAjg3jrHNlLzyBCyY1Dzjc1jSQSjeAXox52sBDjrad2RMWgf6OQzmRrbpc13V4RsmShULF11ZopE1st6BP1w7zHNMyR196lN2odw4m0qKhfl4e44Fz24Mf9Dz5LWnBnsme5sOlNp7mOaa5R+tZ5+JoCCzBjG1LqbI+GU/LHLTQB3l9AIOM5wbOma/sUa/GvXWf+OqvnPvhERjfiP09vvitV/ArHx594UOkL7/6cghwPnxZ94lxFvxHfKHfCzzeOE8ZZ415zuEGz8wVs/HLwwb0MO4bn8/ERr/B6gcPr+ybvtj5VvvQP+qDgNKJD7Z+/fJbfCX9usp7QeZrjeEf9W3wr1+/Dfov6ASt39z9+zqGX/ww7Bc+BPvt1/CDPPe8cUY9sxaPwJRYb3xnXrUZHoL5WnTmdKDH3Ac6aad+6gv+PhUyW9H/OJ1C3+iZ0CSzBcyTqykkHYFbJ70Q8QD+xr3iw5W1fV6fK7SvOGLDOnegs2W8obiYbrb3ucVv0Vu2Edc1QYcA6BDC0Q4t0K7qE90ktJ8yjvhMzRHzcySO+axy3WMWvaaM8nF8uk8zPCZ8dSJtgHb5NdJVnrmon6y7t1vOEjqhrGN27BdtgQ3Uh5a6iopOCe/E15M5cX2px0R+qvmZwjNhoh8KhWuk+qGH/br9cqKprYAk79GqHhE1jlj7jb5TJM8lfoCzyRpp0iclpQ8J2U1myx6tdEviKrqhYyJffje0yLwDNB0/68tE3F9WzNGXDpZYaNtibydv/WYHbZENumnDTP85pKk27FL2KTtkVN466Rf69IFE78xEr2RAXOQjWkzotjw8RYE4toCxJpYa38Q4IugTTll5JnHoyvuLU/m1e4C44NvG1HHuulT7gb3Mc+5h9b3hf0fOu2+cN1/rnceB82WdvTjjjTPtK7Hg5Qae+bZ6n0+P0Lnu9d8zZ1plZx2afdmz/vHVb3VAhAmBzgOrAe+FOg/PG7ODn9SyAF14GzzQHQhmBrYzh1ph/gDdgcNdDchBCcsspMN3cIDvoX4uwDeC9ouo4PgbD+QEZB7Uv/gpKQ/h2wO5B+sK8ujipxYHDKheR8pH5NaBng32XDhwCDkVDpRPGOiEfm6+11pwF/YOMWhckKPfVh79q599V2yTYr3j1tBOrsAX9ssFfdo2BQ7pvgR4YS48nP+O/YW2f+XFjZvDgQB0YAzyl+d4gDpyqNqAczDeo+Dlw0jf4u34Ft/YLNw8TL9hRx8+zh7Wkb8HM4KOOolTBZ3hjMo68HDmeK70KXoP4gADEbAdEg5uf14ClU/A98hhf4M6vDE259G5GDTHcnZtfsDujutAH+dcuKFapy9Jf4KnqQ8k9amOZaC+tcSQX/VsCs79mzZ4PbBYTjwUn9lj0BGda2PAR7XPGzb1mzXf8Ktv+jl2fyFfIP/tDlvdC5uwtqwN2f+d49s/eMH1xjwc6qFInethyzndHjjX9fWKjHoRY6oceDnfwgV6YmMRWlS0TAJNj2le6qHDQ+dMfuYFRF8WgtlUgckAFfxonxdedtT/ICJvULqSqnfhHxwa/vGt/u7OP3g58o3yP8Dv4vd/xO+M6R+M6e3tW9QLFPg5j2fm/ox+Z+zsvBfQD7GEOQLdmqew66ReA426xliS4Mh4CK4TyE5gFfQ1AIskCHtwF8RQCrGGAAAQAElEQVRZAjN9oJXeYN8Zf33LZpnjkZcT/kHM5z/9KZ7//Of4DH7+6af4+ae/xM98svnzzz/Fz3/9a3zmxcYTh8xZm/UllCu/HXPHvvDjU4Y6lELr31ww77d4bof8GTpoOynyF7BtJpu+sf7gbZiIO/bSR+8hifSbHp3NpIB+NTY2k5mDsXLF8smN5jEqj44LLwDVXds2NqjRt8eMPR7AbH/oZsGB2rL1YkZnfWjqS3Tsqs0dw46lM099bK7QSNtJi1b6OyjfX1uoOcselt2Aa2yZQQVDbSQrnFBq6rLdTMMH7sEGTAdakmXN4Qz7YcjKU6KeLHfzu03ZRM/EgqMghui34pXYd+ClZaX474HY6H5gfBHuKa/Exhd8/YW18Aa+gbdvb2y0b3Ggz4m9wz729aBu/HJDFu411heIN4cC/Yh11vkhimvONWi6A5nq5Joynjqilhkd39/nATv4slNb2u74zsTJs3sV6QGciHW1zxLPho4H9PaA8EosAozXWK8uxhh/nc+HGvdL9/Y3YtARGuOGtgx+mArMz5ys+mTroR4iGpoYQ5FXL4PY3ys+sy8d0edIzNvinzGwwL5ove21/0JrvP0bD1f/8Z//GX/bwAPXr/7dj1/Y24m76usciTG2I3v1WE/lD+jq84p6n5h350qb2q8e0Dgf/Mb5QPxO+vv6AGcMFrWfotum05l5PqKb5fP6Px6d1vTA2E6FM3vWiuuBA92B8kCNm/3Ew1adlbQF5ZJjahl57muDl/1O8BDXSq917jgxvOsdLuTfw6EzEySsAteHhqC0XVf2b6GvaB/nCgFQQc+dzZB92zw5+l+A9Fd8q+gt+ymk6QcMGaPvyK/LfC+YQX/kFC/9hfV5Yo4u7B/ub7f6M2r54Ac/5IwxBQ8ROBrO1gQH6ZZJXY/GmmjEygkkdcFmI6+xNs74xwkgu3jZmuXLnT3GPhMPLS3hmrd9s2JXG3SZiZwW0lc96zH1/4k10HtMxMFtLzamzrzEGJij4iqxteIffOQ1wKhqeEMv9b2utg30H8Bm2Ml1WChfPIZnPOfEM6lzJG1jLE09QM4THSOOzNsZ/zyv6/FAXDiR1+bigO2tO1InT3GC3jbp1ImRR2pXxwoWxis6cmbqe6Fjn0TrLLk4Jpc2P1Vq/0f3Hs4nt31DWwv62U2sHBpcNlid1PelxyP77/P6QcSe8mFF/To9e5r7oH/3xPTp02NY7/7+DM0zH16Yun9/enqOh6en8FvFj3xK//j4KerlEvO0gMqzXz6Cp4dP4R/T3kF5mWdNzthYn/owfnUh1V4D+tw5TjwTuS8Y74xXBc54r3y44PlSvFB+40WR3/J54+HNmHgwHtTcYUN4yzP40Q7Dd8jlAKZBF/JkbCMp3zbfpcEvzK8UcOHa/A6dS+/yO/TFH5z/A7LFiVRf8Px8hbb0IIaEgI0XrFjR5gb0R1euadVAWzFkTe/7Vnvd5ELGseLvyjmjy3tcWcPDrq4T14Pxy1QdT9ha3U88xB6wn7rfdBjxzBgjrfw975uyChEc0dZ/mKzK3qShOpK1Xvstavq8Jm9lVEzf4/cx1IUAGvLQ5hNrY+pLTKzHtvTIKYkVyVrZ/D4VHMW7BT8ZSVUwifYnoQ4NkYtpyt+2MdeaxkbGAPUxlcYOLVpsL2GWeYm+nfXw+QfQWYcTuvXyjY5MoexEN3qrhFABZF+Yu9P5wp52ApeKzdpOXfgUfeiF8G2e1aV0Kv858ax14CXFgZeKh/E8xH667ana8bTOl33O9LmeTuODJ+JVzTV11oshg3bkOVZh3Rn/1F+u0N7Lv7J3Vj28nB/tpt7m5X1l76mxwK9S/Q+Ppojhva64LKDijIyrIP9dv6rTPoyV8Tiug8+ZgvIY46Fe8thXvRP7Os9T7zExT+Ur+gtz06xL6pmHZG+SXlxxsCvzoW+L0pnySNGzdGfSuKRnshgEBfSrsjeKJhvSTONm5pasuZbhw8BQco6lzyhLuszRp05b4kAtGIuqlTAVu5ShLjgHcFJEKUo5TtSjLErtiv9hXtrvobMc2KzctPwKpwfaNw7Yr7zIEB7e6xNiH1TZOM8EBmlrQzTv4qmgccapweYgP0rdIB2PKD3PLPZrOamH7Q06lQ525iB8hM/AEac/4vwDbgiD5hxXdKjxO2mieF/hDX90PrBQ6tBYf2j26/o2//dKv/Gw8MZYHfMbDzRHHkqKN7KVf6B84KFHHH3YAQfo6tddrMdWPtz4kO+LgVcecLTXAbk1jtoUGOOqU+mJvucCY4K/fM+kZ2ldONAyjNAZmg5BzquCJgtN3gNv9XLkgA7KVKcTOsm7FmfJOJfdnFcP7y+8iFDPr37iAXzJV/BFH4d483/7+3/Gv//P/xX/8//9/yr993//3/Ef/xP87/8V//6/AKk0v/BpiLYbAT6HH+PLBuJE7wx/7lYJi7BlEhyTAI7Pd4D/zxwQ6pDAgeLpmZcNz3+O589/Dl84PH/6FAs0PiAlfekd2oVFEsodNsaO+IkPGUIbbD7BAilTaqNvPPh846DgYcHDhMHkgi9KoK5JIK/1iV7LPJeOCwGlE0jEzNgW2jpt3VRseVMwi4c5TB8q/xCVmp8Zr2mfQx7SzLxsKDwMOmkX8gt0FReQkQQuxy0Y/H5VPW0NW7dM4seKRtp65B2i0c16aPOels3Ulwwla/LFxExcImXcHgAfOHAKD3xPz8/1P6w8//TM/DzH588/hd9weab+kXFstjPd+JnOvHiZ2Szl40HSub7HvMwxL49gib6IKXp/j3udGcm4OCHpAzvW9WNj0bckrvZ1HudQx5LL5q0ebuIPT891iDU/Uy8enx5LD0wbmIpDQI9Fe2CLJ2ge61frnsK8X6t/WsuPtEtX47djGMZHHLquuqlrMgd1rf62zDf+j76YWvGErCdeTj1/eo7PP30uPGNr8fT0HE/P4lOoz6NriEN49bEfeKZdPD1Ld8PzdvjnxZ3rbMNnyoWff47PO/7KS76feeH3c/zVl3289Hv+/Cf84FM8P5mKz5SfwefSSZnPT5b/RPlP1P8pPm9r+uc/w/vP1VedFz7td30v0xwL/lcPePhkgimZuw2sg2mhvAFa+z+t8cK08HRnD3xy460fJjySeUnmhZmp+FFxkn3JeGrcLxhDwZFD6cCBh8BXDs7HMK6cicHO49XAUbyY0cG0QpNzO2D9CuZa2Z4BHJv6dHTp1m+gbOwspyt+xE72gqvyiG+l67ovne9S60XpBe2J/bhethHr3Zc2GPdfePn8Wnvea30L68ihauznHrrOYw8vmVfOPFfC54Vxn9h3sQEvWuphizj6lb2ifl2VF03uGb70su7l68v4pix7pDYd++crL/sOHGBNjxxij/AjZrtHrjgyB+Pl0AF5gr2b/avGxVidFx/8DuzVpq887Lmnv2wfAqCbMf7AC7cjcB8oG8nX8428sI0fcMizUvda7Wr9OubanyuPh2h+55eUErnKYBN0Q6fae9D/AG9R8ljndcDlwHwB4+B8qjOOn5hXH2Q6V/t+rx5AGSUfv7qWTmdkMQeUy5/QQBrcZPezilE9ak9t+ExL/K3oxs3eF8+LnBVNN4RlQdsFPS/Y6MQ56WTKGfPMmIaNHKs4cp56A6aWwWXkj9jgFfvf8BJ+E9Z99pX9tubqiF+wng76G/TDVvDY7Ig8/6OMC7J98Lii0w2MouZE+4sxNu/aS5uYr3S1o/bKbV2ZTtgFA7m+ymajQ9mXRU16qoeKkq8u2OGKLlfOB8MOQwenotlXO2NvklquJRsdnWP9q+xX/U80sVHRJyHuCM8+Ra1/Ypkxr+LaRGybMowNpSP0jhSW6DZkJ/KW6jPHVPT0oXICXPSAgIF7L6WsfIcWvS/sF0+1dz3/+Tme/2z+ed8DH9jD6kMS9uPKsxc9PUHz/EwsB5V/ij8/UVf4VPweoXtkjxwfiizRzYMHwUulB/bUB+jvMS9zacvoMCujZbDO5w2YDvtrS8/ffiBQ8YcX6/Xtopd/8EHbgB+0vfDBm2fxV2LEgQ8L9EvjwJX5xIhlEs86C3J9OfXEXvHkHgZMn9hDF1D7Ci+ztvandY/5zL73mXOp+6WpGHvhn8o2D4yvs8dcWVPlN8hV9yPpEX/y5bQfcog31kCBdeMH0+psXK4zOmvGteOHCJUy3lH/LfaUMY421lrR2/ZG+1rm5dhX4vQXzvX3+Prbr/GVOtv8jzdeoPNbs56Hzz7P1bobM4JD1eV4TszDCX8+A/cMX7RV/LV/yVcuOhCXXxjTG88kfohzYJyu+UqJy6Yn7OHaZtKLv7fEE0y3pDTQH1a5W1w6EaMOgjiiPY/wFxVXjfXE1lp/W4osnxMHzbH2HcvqIJyf+77mqz/9jEMXdKiQgnKNhdWyE2tFklJB/bjw3xqQacSo405RHvJSVvG+1839Ahln4JmCTRdXZfSWhe3Ql/6M78Bz4oH93fWwg7pbPD0To1ewh8h3YK2Dl3JqnPKv+b4gUyCXdtuMY6ZX5Ist7xi0mzjg0yfsdEaOPPd1i8G2PIy54Ms8Vp38/CKDQNY97/v8kbG6Hl7x/Xu8cHZx/9e3pPc5kIkI46nx5MH4VbHmccQ0zpcz6Kz5ibU5EXunnCKJw6YtmceeMYHMKTrt95B+6Us8Et9c3wVk+Gzkr9lWSnx7eniKR9b/Vn7kZSGxXMZ9PDxA9Ihiz3Uwfo7PnwGH+udngurz2pngM/UR1NEw/OEYRhTEi8q5rAEUdb0M/jGARHExofzAEhNKi/FAciuP9on2gaR/HUpJzdfmQ35Sjz6j+0NsD6QezqMEI9cMRoQUVSmTaZn1nEkFrQliB1rXpaP41U0dql744EDlRDhTHURrYXNYpFyBow4Nr+FXssab4gOfwm6g3nYDgoHg9cyhFpA/sAEcCGjiyGFeeR64SglujrUlOorWoxyI8dbDOPMwswGIR9LHeiB/iHl9sO9du8zYsIM5Zh7WN9jWV9vJUyhLmxSQ7VWLgXnUibUJe4bVkasu9utLDx23TzP6zfUg2rBoyyK994hRsd4ZFYYfRPKW0JdHZ+zwBvz1nW+80BP14shP5IGbp/BbKr/87W/xt7/9Z5iKv/1iecV/UE/5999/C194OZbEjhPjXvoSjt9FqToM0WSHWkmrn/VpwXZLuFiean081MHkifXgunhmfTw9PccMTw9Nib8xfMbGkmBQyr2s/nNiXIc1f16DzS6UjD7whQei8RDkRvUWb/jJGT+7GAihSZiX3Sfsrm4EjY7tF9KFOV7Q8RPr9XnF0/MzD7LAFPjrPT99/jn8lZ9/+dkH57/WQ/Nf//qvI/1X07/wQE0bD9g/i7/+HP/Cg7X4C+lf6PeZB/Gn5+d4RN4yL9EITi2xHBdqVkA1FS3RegP6R7O2TGRpFLDVyFzJAcfrxAip4JsrD/tn1VFJp5bJVA5Q1PChT+m3HgYOrFdT+xlH7CqdNK65jc5DhLAts4UwbpPToAAAEABJREFUL5zHKxuRfKT5EaRD+XdjV6Z+tMMDdMtByhjNMFqTgUZCMxdjCronoE47QH/Vb8AJMEgaIor3yjezR+YEGv3pu9rGjWQi9ur35T+tBwQAFgm8SDP4p34toviSN60++Jn9l3ki5m5YYlkAG87ChqL/3UA9vqF/uOaqvcqPUXl952nsK0+kG9yktvxTHYCfas0Nn/4cf8b3fmLdDfwcP/3lMxg+rW9/Zt96/vQcTwIffXpe/f9pTSm7Zp+eP4Xpc8kebZ9p+8zLJ+GLLf3btT8zto7uvWw4Re+9Xty534juelyo60vM0AkfLB75dPoZfevvbLCWXDeWn5HzhH4PyH54eIp6KIFnMl9MA26EV3AQcd85EDf833OMiaYH4qLfcPSQIWof4TB7MFZwKPFgNA4dET5MdPRaljl8aHjmQeGzL7pIn9HBl6YPzJ2YoRHS1/gY6xbTcl0PnboaG32k9cV4p5/QDiIYw4Ykn4lPYh/b5mkO+zmvP//1L/Gv//Jv8dd/+Zf461+IOX/+c3wGT+j2+PSp6Oyja9Z+zPjqD63X4f21XuKcWZNZumXop1nyMtpmS1NBfcsM28eCkusAy6rWrAfHAnuy+7yHdx866lvF9RJnvCB4Rb623sHh9sSB90ScObLXH00PvLxC3/Gi540POMSRlHraD2+eD1554XTgxdMxdl70Odi+Q5qt/Q26OzjngocWHzz1CQ/hyix+8FCnA/uHe4jwAenKHlQvDPCvGi+H3LMvOag/gUuBUx2GuXhwJr0KvdKDMwfjekiwrjBeAmFEDGqgIvlwjbkhptQc0JgAfiNY4+vIcf8nR638BCX5h/kzL92OPBy9RekPfY2B1DGdGONut/MrLwkPPKecSAU2Zl5efcFTX4vnQfDta7wA5/aFA7wPqr4IOtTc4lsbP9LiTVo2Yn7OzPewG/pot8LQ8Yo+Nwz9HWmNk5FVvnEH+uLUW0ysqQ3LbAwZ0PcxVwS20v7uVWfm+o05f339Gq+l99c4IF/WkEWng7FoXnr4h6F9iSAW1ugyzdGnlF2oz9X5r7kfuodBA3vTWDSZDX7GuinmvuzovUey3ycCuaBlzvUL+F399oApfN1f9RN1v7BOTZk8RCtP25yYo3MMf7PuRPOJeWbOsHOdvRmbqTTlX+iHZ6riAKJhuOYp0L7RBZq1ZLw1DtOs8U/UtZ7YXXRSkGAS1GGjSUDX54WHJveJP7FXfCL/ACyD50/x/CdS8PjpoeLrUjaWD8BOc+8xcy67oUefAfUNHRIZrg1UrdhUZeo77dLN2n2e2C+xP7qozzzDk/qFsvCl1iMfXj0Rkx95CHxkT3laYb7qbFvm8ompT8hqmifGD3bb5+9a9j/j7xU7iCHGQWOa31oa/3Pba/iS642YOPBC+TW+sXbeeLmy4dvLSsfLF+m/0TbWGi/EeEh+AX7I++W33+LXFZX//ff4Ivjw9+uXf8TL13/g69/Cl1JH/MF1UL6E8qnhSJ3zKz52pt0YaPzzuUEZBXjI5xsvnF78AIC184per+j0ht72MRWO9cj4dxnMUcdmE/Og7Sbmxnkqsfi6Ovmw7178ypjEy9dv7150laxV3it28zmx9hbjEvJ9wWX99rLLdnU48zLrgC6nNd1inO0Hnh+VWTrDQ36j/TWcM/cY615fD/FmzNj+pAN5ywfqiw4djuxX7h+v8Nl0UR/Lnj9O655geubs6RzsoM36QsU/1rYBCQNpJ9GcJ9xMmiv9paC5LudQGtG1dRJfGrWCfkmdhMk6TvJ96eF5o0+k0xwVJytPv4l+rJ+WGY3Uc2/LlIssVlCWfpmjeDif0KaQVtijQScsb5B/68GDLmuIdvpEtpXvllxwxwvR1FEO2JLwkLZlcvTuK8xP5Ft0eCW8fUaRtmUGaoT5DRM0U3bEr+g9krpOql0WxrT0OYTPhTU+bOSZy/Z5zW/l1HiDqIfp1jAvSyy8YV9m0jt0FoJ09lOplomCDUVVNsmLibQx5lYDaznF1Hshs4f9dyw95FXlpC0zKj+RB9JPyGwYWXmWxUYzM+BCvRB5iI6cQdcitz6RpV8joZIrrYloAais1DzwYhO5rE59xlnPLL4j8K1sLXaDjGCTMnCMxX8kQL3FYV2UryyyAzB9I33j00a/vXRboIfbV/Th42K6sngUn2g3MQ4ns8bmGHkAeeSByWBewf35p3qj78OEDxWff+ITcR7sfcB/5gFGfHp6jg2fafMh/2cf3nkQ8UHpifZHHj4WeIueU234mT0wEhe2UaEYqfM0+3dN1IN+T5+e2RR5cILPMzKfnsmTmv/09DlMPz8PvT5//ut4qcCLhmfkPz3Td8fnGssTDyZPPAD8CXwCfwY+EHzmE43PfKp/j3/loeH/+r//7/gf/+P/iX/5t3+Ln3iA+Omnn+Knn/4Sf6Ht3/7tX+Pf/u1/1AOGDxpP6OiDXO9LuGCaY517zGyYz7S9exBis5zx/47fDVrGz4VRyhr7jQ/NPORYbixCF+bS51hmscT2KZUPXgUeairlZd2jB4ZKPVRwiPAl3qdP8Qk8UD/Lo/fQzyMRzqWcAoHU1OooH2+RFKQVS1f+PXos+NDC3M28aX7gJe8DY3x4eqr5e2L8T89PzNdzlZ+dl9L1E+UNg/b56Tken5447ADiwwxfZfbspQOakHJHn2CBtUzKGdyiDjqtNA/1LbeiyZof47puI3Zv9KnOpBmwri7yyWJUxbrZy837zHpyXYltnnjjHaUHlNJcXd/Q2W6Z6vVCxsrXetvlU/AhmwNu5e/SK4cBZa8MonRbx5/6G/5UPkVeGnluB+SSQdypOlPetl5Ix1eZD3F2k2Zzrv/xzoMEBxjlRzB6ZMhPyOdsrAIj1hzixCHutB4ibJeObqt+w8dqDo23oHfqNtS8jrndxHBW5ODOBlc6XupTaQ8oJaNknXnwWrE+GNu26WNqufQi9nlYO2FTD/ojf6wDzJEDivHVOsdaqHHAG7uftDepNrSvL8UuzGU5TdMyAzXe2o55VMCmwwZu0raMxeRsaxOMEq550Zce5d/4+ELeNTTNcyxzj6Uv0ecl5hULqXi0fZljWTGbMu8Tdp2Y94l876t9rduQGY22KRsqJOjB5hm7Tkm2Z3Tohl8FFYDryoBrFNwISdRA3AaPLFlz6bkQ52sPYf0/sv4f2TM3PSfolr7EpA4rWua7g8aELxQ642dcxlPHLDp9OvVJH9fXBsfgmjM+2N7nKTq0j5+e4uef/0Ls5uUP8frnv/w1Pv/l5xGDaJO3dIk9gh/n7MCefPBlmC/A/BYrh219IjGSdKls7Ok+ZX5Cn4m6DdaVXtTlFkDg7SV//UjUHo9f+sDh/l2ffiPL/Bup+72fLteDAv5eKX5pvzP99NcTeorSWb0FdfUCj/OAL2z07SP5cYA/cB4A+rx164O+Z4dvPKR8Y81/4+GlPhX/8iW+FH4lBX7DSXz5tf7wvX+oX/riv55T1Etb+eLigK4n1uXBFxmuO/InXnpZX7HDBylwZX2LC/kNY52fWN+gPtQ68FKK+MS4lVcytjVGykk4fHl38FfI72LSAbuJV2KaL19eSH1IqjwPaJUy5krvy77AgfaAbOfMuWv4iHPbmW/TLH9gDdAojWM+M9aat01Pxq1NfFlWemPvQXcO0yvz9THdxu4YT8jfypVesQGxyDbHW3HcF2U7WKUEzlE/8vJ/LTv4wIYdnRfiF63rimZBM4bbRQs2dS6u2NL+6mleO9OpSJOha4epXi411nRb40Y11+16vRLDzztKL3jXSyAomoBPK2S0nvBZkRNxoRGjEsTaBV3pf1V/xnHRZ7Chqfa5ss+yUUTJwQ4IDuuuvDC6Qvv/s/Y23HHcSJpunAAykxRNy3L3zO7e///n7n5MWy1TZLGy8tznCWQWi7Ts6dlzKbyJr0AgIhBAAqgiVYC+LvXw2Q0eXsKu6Kl+Vb/TDT1d6QT907XvyoEzrC90ZZ1/ADdqpqsHKiAvMpPx29oiW0StT1OWjXqOOImtW5bOmvQQn798Jh74zAcMn+tS/0t8Yc0quP9m3/TIPqr2Uqxhj+T99vHf2e8W+CDND95+pe0v1D2yj7pjLZ7vlrpc6wj41j9yIUDLQH4eBNMTck3Y3/EgqadLMGJoemHoMHgFOgePN/Sps4e7G3u4T/fhNwOUwz1hyTJP9X6biDtr9UBGh3nvPfoEsEsnP/eO7HPMy8x+lzSxaXF3k+7QW1aXkrx37tmH3rPPfWC/++mnn+Knnz4VPhF/Ym/8QPkDce2TjR/ukJc+aKec95xBfO8s2M54mhdknqJXnz0m5JrmHsqYGEpgpN0OOAzjfn03TegG2B2wrq2x6n/OW/15OFvc/rimnPHVWr/Yl42LkicuWQBrVq3nXKhc1xb4rdCvzI1Vnvi/PAZW5gGgvNYO1hDfHyUDacs229n+Fq5j+xw5I4Oodpw/V+DZ88SadjJNvRdBfniibELZfZfapsA65IcXL7x7fCfVu472r/SzstY5D1fmn/HYk65lK+1wVg7mqXU1V2tOO/+G1Vpm2f2CLTf0vOyw1nGp6pZR7+aph/MxkzxwzJJ5IKSf8MeJfcox5tM8xRXUdca9w+NA4qMJn0JDDhiSxS+mkMfCnqgvS+ibXo70aY5qu/QoXvIjbX0n7vTd56nazrWH8lz0iXPSA/55X+ULNBOytEQH+lNufWtlDdywU+17HRNg+oJdMU0t4dINek22t0fsSiH/sBE5/DXFXrbBwPuJE+Pt5aDQBxxHx/OFcTXtt16NX7gMtCyRMW4xBIAdL3+/EqZwA0waBq4pDMpphJlb55kJ6UbynoXsngPhUphjWuZYQBl06eGm7Jru5A8k6YQpWjMN+KwHCfAdug9BMYF6aFpfmNhLHAO3MHjCxcAN4wHLlnmOaZ5jQQZlmW6dgrTy5N73iDt2ANbRF5lIZBxOMMU8L9GXJWb00xkG7ke+HOEeB3iIpRa3O/oVM/EcfQLZo/cZthPoheJN3eA1w+suZtqLOy4m/FR42XVc0KMjm20yJ17AHRiDvoR0xYf29z/Ep7j3UC+4bLCPgnwFvCf0bdnRewr7SNPAfrVXr34W7HDIic4zjs9i7Bj4IrlH7jvwYD/A+Gdedj/XS+9L/MIn9z9zSfTw+Ig8gPjhZ3gY80J8eHzkRfsT+Dm8EPKC68Avn38N4cv3y9//Lf77f/8f8d//n/8Rf/+3fwsveTxQeEn0t7/9Pf79v/23+Pd//2/xNzAuuz7Fgq+WLq2Hdpz6EvfYyhf2g30jr/k6xOE7U9kjw384IVOMeeHiDVyYVxZmF0AXNWk69H3pMe9+cs9L6wGeD4+P6PKITo/xGd0fsYGbAy/IRkwdmwo3En/n4urvXJK5UVDv+7sHxnbhXcUcQAgkCD/ht8+x4DJZONxSNUIOupEZT2bu2yaNosqjlXP5DVl9JO2TBRcyFqQtVhctGlzo48L891NaY3FmglN74Q0AABAASURBVB71kOAzGeq/cNGkH2hLfT9bDxeuWtKKf7z92LByf5Rb+qrS8vS1AZIll+WJDgV4Oq4fkZQfkB4Vqq2bUPO2hYVJFh0C43rYdeWltrFYm7fdIFIi5CQc+SP+QdFR9YcYsei2eqfuT1pil6Evr03srswbY3EBG35numSDwwgHHxqqB5sHD7NCX928LJEP1YMeXWhSsvDIZIyIJw4NjfG/RZI/2oxYn8Ne8FvZlMjbPg5sp3OI2jhw8PPFVBsJNkJuNsbB6zWqjM1F0WLvlU2IbV7rgPca9RKzDLhhOXNQtY8aF8eGNmdsMQ4Y9MmLdMNHhl1QroEhMONOouq0Jyg7bpQDnOrGLBAaWqTrLGvEMi+xEM/EY27P0VkzlxvMrC0z74a+LFF00HaQ2M65cmE8KkYGOrWDQvIsNPxBsA43369gnnssNZdmNhg/sX78zDry04DrCuv4fYHN8TLHggyL6w88eu8hFvhMYuqRbBjojqC26M34MYpv+fH2rXzJlBm26Qu8xD2xkFdCMeFDyky6JbTo2tlw2e+Is2QwPc0tJuVArglAihkubCLPrDHADTd+y1CEP7CDvhfKnujnunzPoeH+jncZBwTfZ875Gm/sqlajbUZvfWCaQxrXIeOUcfCD+DyRYbSy3Hec6Ngp0aNJc9BLrHBVRptWBfhIFEaOJ/S2a9U+eUcn9WLQUU0i6kd/YBRKhg3b1xy3j6r1sXGY3cE809edb6+kX7lMEi/EL1yIFbgUe3n5Hn5r9kSZ7yZxgd5Y1PzBF1fmysocOjGHXgVz07oDG74h9A/jq5yUK8PqhQp9K4M4MUfP8BOuOaUL42l8oXxl7r7SxrbOew9HbkBfnr9zcPoeL0+/x3fwVPDTcz75r/Tv9Wvw/g0t4SfrtpPPhTFPDComfKvhVMbC9LAgkrNGnLjwOfEhnIeec9njlUvmdcdIr7c2oI2y14UEeqzk7dNYHU2rtzCtfpZ/RNkOm/0o9sLrP/73/4r/+T//V32T+at//4qLPX+t5vnpmYPoWr6hHjhRDN/sMbHGLPMSwrnmGJ0YQ+Ga6Sf5XnZ5uXbiQvEZvHKQE66/Z8ZCOV0r37lb6Nz2duEC5Vxz8+TFIGPrAfL55YS9TpSL81W2ZL44t/rSbVzlW62v0uDusk3mwEHHnPQPWLsuJGOWOaEe9dDUvJ06+R6dOdQpyz+guqlH49ngfyDCkgiKqNlDZdrb/ga+7u0PXPtwXTr6OpomvCibkHPi3TgwxYS/LaL250uMi4g5OvvGufeYl5kLEcA6fXcL9pt34Nh7L0uPZerwy2jwa9mQc2DKxA4CGVDQC6s+ZRTIu6eCvHSFtGIaGG6wtw9/WLfwRX3m3jMLZ7YH9up3vDe8kBnvjzkWZHcsHdOF/qaSb4qOfCJ7RqfDhfw0T3FAf7yflziwUPeGJawXMzR3nBnuHu7DD14fHz/xbvP99oZPlH1i3/z4+MC77zEeuFB7qD06ZwX21XfIfEdc713TQJvecya9lzd57XyPre9JH7rNyxxdOE7IoTwLY2ibPnV8d61vpNV85Z3k3BIb66Vzxjl24uDuHsW165n1Szyx7vqbCc+sMWfWuY31Qh62DX5Sm8F/ZrwLc4++9288k69y6heQ2Lfaw4eXAGPLZWZG2V3bK6txwpdKeiCwHp5ZB84rawdz1gudV9PMfdf1TblY+0Kego1to1nL4D3VGN+MuWTUB3rMy1w+PGtTZe1Lje2Cfx+YkDNzioSPQIRw3cSQsXkRxDpwoU+x+h7Yse3lZ+pW0vXOcI/Ku2mkWfsqv9X+YKOd/E7oVXjh0vwA4+GYWO5aXHZjzS45kMvAWyDM13rOHJCfZ5kz4+rY2sa13XEbMS2ku4WMsJnR2AFHzbNwzcEOlmsD4wNwwRTosOvlOFz3w4yLa7IyDznQWblZlKsd8cHnLU76HIir1emVqX3GRq+Mvzzr0odLyBf20n7LzfeJad+dL1xSHmXJD7xhwNOgIQYQBidZHRyBoS678g3yKXvUwrAsLAALk/s+Ok5SwFE6eFtglzA/9QlHW2KibsoJRURDjaTr1M/BxssH9TU8pbg9TxRuPerlsMzhRD9wx0I2v8OC4x5AJvrqOzKXyGu/0026kR4IVlRftG3qIdRxYRERYzG5i4VF875wFw8s7g+PLFA7Hj//wmL2GVD26THuWbgKHuSRc/B4iPuHewDN3u6BiwHx+DDK7uErZvqePVgw6SJZoLDGxiwbE92X9IkXMjHjgw9Qm/gF9krxpmNQrD9hViOcEtJqYAWQHp1dWNR5ws4TC+PCYirulb/PmKfTEHqe8rrAjXnKmEXBPFWU+hzLHz7Nouq4ruGn9lVJf1JsNLbsoo9RgNS8AKeY8JVlZrwY9yjaVs3GxBv9R7bQj/o0x4IfXuXEzjMHJ/2v5RQJnQiNAK/Ejo6xur4vb9BmBHaol2vRZjVDtHdBOS1oOepzokTQV8uEhaDveYrel1CX8nvypmfknVlYjc1bp/wPD8M35tLhvnxZ/ZQ34Rv1k2WLGr7K+2jI2SL3JBlTO6q00u/bUC5PUS0T2wfLGeVQjwVzw1cEY4nfOeb6n4txrRMMrnSQ0zCvupa/4DudcVTuA7H3c8Tv5LnQ7y1i/Iw+lQGouU4gGvWgbI8O9nVFYvdjHBt8Id1cz1iIUYgcgeKknSBH8Vioa5GGrj7RJ1ZP67u0U0aH74HykwajQrz7sd0bmBllvxFrhhpT+KWZo6UGQTc1PYqM7af3jGnu+BL+fjcPX9X+Gki7xP7TsC7y2OYAg0olcvKUXKz18l15wa7oLjbW38t71Jp/od7xp7EBGYdeZijf+z76qhi9Dhv1pV9tNrGOJXqkthTqjryDU4Ztbdcyo5fvtEjizni2pF76oE8UKBl46VV85ImpDkgLgxyBkfFKx5jWp/TErj+Fw460J8CCQdifFwpGjoIKyMQ8zx3dGAMnnQpqzRUk367j7t/a2EcWntaVkLQztq1woz9NPSbWjbn3mOe7qE01a8L9FQ/hemH5zDo9s6HtfcZmohNPtJ9CWxbg0+kHUbFE9cxDu2BLdSf3LiQ+NEV0xmoCC2OwsGYJ87BCZMYjoWtgSvpL1o+JuAHjN5QM0CQwrZ6Ox5hra7ghNL9bJ2AUhy8svePzS/jOvUN/18hH35O8Wztyrb77DntGRKJkclizrs9T9HkBxDmNOuo1wjEuNEHPqWw8QzvPc8zLwLJ0+u4xzcTLHB3MoEtDWe8LbXvMpC2/47Bxxzu7wAHlDjwUPiG/YCypX6BbloNfjz4NyMMPJB7ZFzyyJ/jl8+PYS3z+iVh8IgY/fYoH4K+gPP5M+QE+Tbfsnk/NJ8ZNNOKCYwVwTFTG0thsE44/a+MGnOiSjPGFjAmUZNIYWGK0e0649sOJZjzlBS74+9hcb+wJzlVX7faH4yrqILvr3SdsARahbcpGd7HwHr+v9BwLNhfaKtWJcZSPviJr5TQ+0KzPHtl7LAtgHtleTDP9MWbdurnX+A4Zesi/U26cjfYtoycxfWZiiVtQhlMRsJrBunj7ubB+FrCJdrmFG/X6O1jffw/jOkDun8x6sVQHGtcobMos1eyR9NczQ9nE1KcIamoecclVazqHJC+CbD9iDkuUmV+50PGQ4LgzMEyDt5UNtvCiJ/qzvnhyKVbfJOCwYuzFkgcY6yXWHsow9SWMMUS4nh4fUsFNMopb1RfdPFW6VZseDZ1ajrJEH/kIy96jwUsQVSCNzQP9c0fLxB1a+E+SQ06qzVKX7BlvMdH/jqQV7eUXxgBT1PtR233EmXfPhQPXpeIz7819DsT+Q/tWPOFvkcyMC9AaM5GcQyaTh/bs1zmBL7JGzEJ/LJ+doxuTT5G0IsCGsYQBfahzgZKKqTQma2DY1zjzwYs4IX/5jPvv3dcGLY2KGp4E51lLbZtRY8M4KStdh3VXTBljX9Nv4gzfacK6Cf2uWHrxm5YlxEJ8BXTDFjvPtLfgZyvJlPMAhfuwQdty8ETGjo1ukfDoYGJcpp5R/JGh4q4sPRqxdDnRHyH2n81LevdM2GndXjl3reUb2s+1c9tt/+bziER71zl5HXJMyDV07NX/svQ/yKs9iw889+5xYXSDn7JN6tCzfJnSkHbIsNYHa16wr88v4YdtKxc/58KKj66M/1brtm1ouPNNeE1xyDj3ud6Hy7yE39qalzmu3+hije4ie7guTsiSzLioH/wGmV0DvGxZz2dsBOpDQfpmjfKCZ/WDQebNxno0zrIr9nzlgnktrFxSK3eBNq45q2sROvl3/L7+9jW++jf+BJfmfjP26elb1MUGlx769RtfeYsTfZzixMXIM3yev30L2xwYbZ/g8Vx/H+4tbxl44oMJLvy8QHnlEsX/QOPbt9/iCXxDDvnU36zaf7XYXy/222GnuqCiXy7jag1hzp3Rfch3or+nkqP641JrtIHeNfvahjWcNXg9vzC+A67HA0+hvpHcljAWY55lGAt9L6cYeXy6fH1i7PC7fOe8HMZdjN6DQasNwsZAbhjwvANjMjAXMJQ541iXD8DFcIbVDZoKE3vTVfSkN7ByS7hCgxfGglALjmVcDtYQEoFLARSTJvzBx4zExgvW5huPAUvpl2hjmfiIUUPlu5B7LumCdLZwkhU6k4J8x4K9L5HmgfEBJ83CorH0OYyl60ycvixReqCTC5901zZJHXwWeC7QHqhLF9otYlpiIm69s5JMyDbELD1ZsFcXI+JNoP+ohRR5A3lRwswAE/Rqtj1hJIpxorvoGSV/X2Km75nLpwN9GfpDhmW1pONNTN/K5DiSrLrY+5P/yuanwFhvjLlbjmRsg58LDbaq93BEQUOOqUdf5tB2ie5ZugSLF9xGkBBkqGNix95n5L0PL04WZG+UNe0AFdNiyES+Bf+I5Smohu+qEoPGApGwRhZ2DOFi/AeUX/ZIYidUZjWwJfyUdYAJQZleSp4e1F2dKSRHtyTMY0kyeCtzjUDpHuCbh7zTgk3AAtCxo6O6q0cWnTJMUfmJGDvqd8oYbUIh0XbGyIPtL/hO9W+6EMFMHmIXJTyJHV9MT6okLdnJxDu7IINlyu8BQL6jjaXCvt/jkNtYWw9AKxnRNcj7gHXCSsuMgX6kpQ9QdA3KGdBWP8Ytw7IDUWrW49rGBFTYjQB9yUZbyw8k+QNH2Y9jxhb7akfrM1sM0MPBQyGS2gZMG4E86hlPfU3M+ICyw3V/mUNISNoVPTFSV8kRw4a8gVFhkFznV9d8YZ64Lvx3OZX1AM5JQ3qzztGHhWXykIbKCtU3h+9Evwn/POCc1F+VvdB6KD/TMYKWiXCEKBraSTP1Hkufw7ixLqXQPtBfg3Lv4FUwimFUdjhsgKyIXXba2LydWTcLHHj9VkX5KmWb+suLctfU+kYSL++VF/bK+8vY9av8jDULhvT3Nh+0g/W+407Qn/Z2m7zliRBYELPVk7YEymqyGZOtoPzAl/eELRbGvgOEAAAQAElEQVRQ85iyYSe0I2295RNp1ztpJ+xuuiU07YOxKAuQolPfGQPQa61lzZ3IC+rL17Hbiuwn8Mxm5JmNlTCvriU3Ahc/2ijLvMBHfjuOfNqPSPqQNqdI9HKcC3tdpZHh6gfQyLfKkXmRrvrorPdLTOTneYkuoF2ILVv6HNPcq978RL+N9qZLXtKJrQYCdTvyHPQT7abovQ9MxMtc6bn3qlvoa+oL6ZHX5hN+P+3lC3IsXMzdc2F1xd0SftJs3bi46zH3Xnx70U+xzFPMXHiMS6O7uOODoErL5+GBD5wAF19egn2i7ofg8mhekHfq4RzLzLiiMWCE4YE8+ZR7wzddq3FMZjaDLs21DcS4UcNWovjUvILalxktfOEd64B+UcD/twJ9SFNs8k2O7NE7MgouZmYOtdpmfNL/OP5u3QMxujyKTyOtvtIt2L6jHwx3aZCHPj6GhfHwm+EPtPebw6L4PcDv4Scu036KT1y0PZp/fIyHxx3k7ecdajwfosbzgXGQFjrH4t58fSjIB3uM1SKWJZZpqYOV/qH9AjseMs5cdH3+/Et8+ZkPDX/6OfyVl2nuoUIenl7Z8HsY8JtCz0/PHBQGLH9lHdPm8pr6FHf0N/OBUu89snybQWMoNX2NB+tLxRbUGse47PUWWVd86XNlT+/lz3nfG9iHNBXvD/u2jTizr7u4r2NNpNdI9kT63U66R+UspOkUWfS3M+ujB6Iza8sAOw98xvPB4HfGtQaktXyljXKWjFxiVHvKTgXPJqdxPkEe647DV/FnHbuu97sMF18ayI1gb0Eljhx0rnPq6bvjHeBX5dDcxtIfzStu7LWOFx0FWODHzkodC1FEJnOj19qi/zq+E740sac7oD9N0ElLA/jB9YMcZBm2UR78OGYYNDbG1XV9Q37HWZzxJ9+DpZ/+IWxKO81RaBm+c5x3xiUrZVW3y5I470iSIpE3UNbb/DXdoA20gPZHNJZpU22srI69PuC3HK7Ab0sflC49d36N+eZ7JpM+djTKqL4G5TejnT89fmI9+BQ1p5nvC+uM5dW+dINPU9bOWt3j/u6ONeQT+Dm++J9HfP457u8/xbzM0aeZ+C7mWt/uoV9iYRw7ddl7jLnaUS/D+WIfjbmcYO6dOU1b3gX3XoIji++MhXiZl+hgXpYQC/Pe9eaeD1zFw/5euGN9c728Q54H4Tdn4XcH5CmfeUGOA/S5zFMc6MzjPvVQLiSM6w/2S4x2yGx96xl1Rm7Sx/jBf2rc8CUctPh0+5KvdNhzhGb1jmrkrNzzsrKMeI9IjQBfx7rAO0z/2Cpe6db1TZy5tzgVXl9f4+X1JepbMM9PpJ9C/3mpX3V72S9WXqF9iRVa6d9A/Sv0XtAQj8sdeHgp9PR7/Y0q/9ZUXSxxSVQxfL2g0VdXLq9WLuHeY41XypTHtuL59B05BP3R3ou8gvIcl0Gsl17sv7I3HX9v6zsyv2pKxkDfTOIc9q5xGfle6R763YKPiSzjsfHdhJPnB1gx6jgorOEE3HxBuHiw6K5gq/RWC8vG4uJAMAIMIGUMGizrv+F20fmIMWAQIX5HqD5PCLiAKZwImcQFFAq8LmAraGI/A2e6A7w81h0bi/pHxLUMuWppvI3lO/Kwr55SRzeV9EuopA8IRlaZyFyDR89r5pooWnlUyXgRIr4d4ui0IYMvVx5FFPMKPkJjzUYujAgZ1TxHKG5vD3vZc9RDCD8StgPWqE+g0wHzIurl1CA5EGgpP6Dcf8AxJhOEGbnXHzEF8KJq55tHn5QiEaJtUS+c8pVL5RXROlul/JAgbFc8RkPrsRYZVMNyFxoJhtIA4EXtmbozY31mY+KmYeCCHQH1YwRI7OGN722NuivNTmREkWINDL0ze5S8JatyCcYLacbTPEDW4auWkpffjuqfenW5lE2goZAwKLCHfSQTOFmkp2u+x9ST93AHCHeU7zJlTijQkI/xgk4egyH9w3ylzxU5jYdsltv3YYcsckwJFUnoCRCRrkA9fdIBgb4YK9hCKw84S0wBAeoG9kCzAKNpi9B2IHeEFRIcIE+guA2wTpQtKExYyn+AfrWfoG91ohp5fGKKqUcXvITyhofdjJcZNPIU0oFcMjyA0rGVMKIPecN19EnRHjKRprAX/EkEB3x++KokbpgPuYyVrXOYzKs9Gn0LqOkiKLfvpK9snWwfFeQ36q0zJks7qvYw7GEtBS2rnf3FQdgoJ6Ae2pG4BphKA3IHbxia7fac5tB+ktvHisO49l5g5LqmN/nFLoVJZBehfo7Bwc/G1Bm1zKh3wYRujJUyiuqj7bLE+Nm1qYx2HYmRutbZxAr1g3fLjBQMPCnSVJLnOQICy8F343jvkWODrG6ohP/LmTKpTbLeuMV30bZ+0FHvO1VgBN+vDLrhzbYQ2/xAVcrzADLpewXS12ISqBS5z2nr3ZBrH9MVNzWTUEriPWRmdJDZY8L+B3rH1qDLcyIdqIncflPKTxFPXv7wqZeHUfNXHaEzyFNM8Fj6Em4uxTQv134a/TXGveUUjX6ktV66vkxRgGYCrXdoQPZI6JVbX2ehI49u2UhmbYDv3dDumJeZshlePfSZA9ql0tljgvd0xKQbaUyiGpE8y36UTTnFhCzaZiGe0EvIR37O26JtyEO7GK1DXpbXBhr+vSMPsbL1ku8uOnNmWZa4YurIPId8te2JT0BP7qvY+K3G+pE+yJhYb3etbNCww1RyKtvg1+P2QOCFkn2LQ5aeHTmRW9lTboJ8DjiWDf6TeucELfTIWHnKZnVakBk9tIdIxjTzykyGuLTejWUot+4WmqvyUDb6gorU8azku4e0Df8xvlY4h7BJ5UlfWHuuqHkJv5ahfOovTHfGYVmW3f5zzFzG9HmOpVPWsR/oy1ztpB/jib7ZY6JumZfowPjARN4xsL5DI1KbTD1qfmZGC35K14iFw5y/5v15/5XwOw5pM/ZMDOMYnxh7DxIeDMR3Dhv+IXgvNs4cAtzXaF3lu8f/l2Uu+XPnzwxmrYECu8hPc7imUcJyxfpUtcaXujSRb4E9ffHmEsV1HDKMiNzIZTAlitfulx7K9VPLExslugrz1TeJY1zk7eW6h69nDktPrCv+bQpRfxvr+ZWDGeBQ7+Hphby/1lZ00vq/On3/FvUHc82D56cXLsi+A2LSg/bb+JbA9RsCT3zS7if5xB4An1/o5yW0s/a8cHbwnYXTIu2hMv686+LcHGCEplGuLbWgOgrbGq/YXHtozzMXVYEtmUQwpS3ctQ0cRr5VilKCvmxbcGben5CpAI/TDbSh9RtnM/ukZQ2TcUGZSaSxPkisn4jySfLKo19L0zJZR5Ii0HbYHgwdSdwG6JVaRD3eVd5mSEMg/TtQbEDP8qM9rS72Z/YArctOR75i2l1u5ro2lw+b/ECRKL3QQ30n+p1Ysw4k+UKDM6H4ETvf7+sS9yFcD2qtYE7Jo9H+sFvi35ZJf8e889vuj1wGP3KR/PD4GF7C9Jk1hPVgEcsSzs2+sA6wLixAmVpi51vgU64T1k0zbVgf5DVzwTOzPi0CeeQlpnmOaWbOQ+dasigLa8idl9E77tHn4YFL6U/AsruHOHgWjw6Pvow1TflYf0q3qVdZSwwTiW/p5WWpejRWssY6k8gsfJ9M6JWuz62HZTQrWhoTZ/Rlqb83tXBRtZR+C30s0XoOJPGOiTg7beDZQaWXDHU81szPrpvg4fGx+PonU3qfQ/rgR59wDq5cvox15ns8+cfAv//OevfKGggRwqURwuozXX12HvIRiSwhoClSHFRrWK6P1NrL2BjfEy9c+C2Oyz5Ww54Jiw6MbwBP+bRMbNH5sKDHoCdeAONgXhoBAwLtq12EMvMM61omrj/BJ8n3ilsmZWKqeCI/ZQvtaRtHNuoneYKU8Q4ZU7oHVQZMPA27ufCzWDnp3CQaF3ZqWFRzWB4lw+Bsrn0RFapGCnutDA/yBBLFwnigFb+R/vBkQBhHw1sFclbBXmfFWxIhWDws+1NoJCVAliQ+QJJAIU/bytMYjleVsJLvXov/BFIPEsV00RMeCa3xJXQL7X0cLt4z3OUwulaMX5VSrgE57pWJFgLZSVFoQ1MDw8CUQQNJZUfNhyf15Tx7jLcRbmlkPfhIJyNyRI0K5MP2dVHHS3FdN1WnfA+DcKcdZdpIXcxVmoc2WeVTOMfGoX8VvCTdjLzumwdj815cVswLdS1gbdpuYDim3D8CYdAR5ZCH9GGUiimC3GoidHjjJ8+/Qtjnjls69Xkt2c7c6P4Z1jjt+m/oyzTE7zaAP2EkqnB7PLDSPiw3P0AlslJmogTnMcgogYbsEVxcrlBnlWVexI4kTl4EotpoIuneQTs1HlRW+6R2gEKa3aQhoYDQwIeAjO/HCRr6h5nhHbGktzgqi71tSmZLdx47h6uuvAR6z6iLmJyi06Z0JR4y2/YGMrYOpGn5maj0oDvkGTntb4q5WW1a2JeY2GhMmbVYB3GxkrTQeAoig22hPxbzIVtS8xH2twX3ocP1immG/RUm6Js0AzCohDIXT/vRZtgidkzEypp9iT5PkPEq2d8HG5vSY35ucYYXnHRMuhk6JdGOkn8i30AOvRGgZYb8O/XdPiqGjjiDn3oQN3CEdhRSYH+CJMJF9ozORmJeetRmypczG6bFFzabnmXq0QU8yg+0kengxz6EZWRH2PuqyEqgnQpTdPq7Hhbgg2I0w0bI5LvTiyVRF+Ec7I1PxCc/XBGka806YspOrGmuYX76L9YT85UFQH4uJ7UI4FL1Hq6xwPTW02dthDhQbGDd8+MQcWYz5FoDryonto3tkZhFwScmbIwP9k+R5IE1tKmxZi0y9lPkC8JccDZx28eRvrDuX6C/0HYg9K4rZFv9Uo8GZPGfeu4x5Rv85Sddls0bo8MYQFdBmgPoUwcDbCO/lIBHZtJGUIo8yl9Ad0lQmJAM3dC56FtShq8cbYkDLtKbpJZcMYcuq+2Ez059idt4meGBP/Y+4ysDi3mYOJ419o73Pv4e9s7IqH3ta/SZ1Udn/nqh5GZUfgs87+c5Zj45FvdsvBc33CXDUnLUvKevgw9qFa9snbhHQ2bngz5s3JdETmSeOnxnDjRLFE/42mfv1IEr3+Id9YOU8ORJWd4CSzmieBw+eAHDFz3oPj+fOMyfOLA/Aw7tfPLqYfrWp6TTTjVmjPWFCSCvlfVn5ZPVVy5QbHPQrdCsu//7TQfb1t4VG2/YdqPujG9qay8FXrG/bZ/9lYEdfhr7zMXBP799i29ff4t/CtLj7/YgJ5/K2nalb/ujy7IBBggPRdpywYYLY+JhD09hCLBNy7DMw9nD42N84jD5+cuXEI9ffg4PPZ8ePVw+hHafGJ+WDQsO9tdnBj6XHCSmmBgbaT1wyXfmIHjnN4VY+7rIjlg0iIBPIw1igKI9NCsrTapibey8E4fttbl+K9xgGJd9WbeMtWWtXdjU9IlLHf+uUP06BfZ8AV4sr+x/TlxA1bhxrKuZDQAAEABJREFUyWV8Jr8W1voAWn4DryPPuL1S/wp9gbEal0svfDIP4O2YvXDZNP746fcwrm9XOV7sGZXp6hsOGtA3S2EeeYBEYi1BEQsHVIRK7w+z+pdQJ2XRTo36QsoksTeg7DZUW9afaosMJZM2Q4eSkfRRpg2087He1xonM9kTJ/3Yw8Q4T8zNK8hb16l33l7nOH5ZacoRjnGHEXxug/Jd8wcd9jjKqh65j7wc7Es5TB/l+o5p59+JMT8zBupjXt21V/GSiH4OWctvkXPGfxd82TkjnFclO3XSpu9fdE7QF9Ymyq3PCUnawBB7l2rvzFxBG9lWzPNY87hM8Zt+98zDh8fHeHh4DGXwgr1DU31Jv8yx+JsT7C2UN/scZefs0Zi3kQ3bAnQbT7LomAiUxsiqPkPuOeTbaAsVLQxbrXQX7DzgHouXW+nAgyBVokjxo23xg+9VfyslciB8X9MGt6OE2U1a+59ZEy+upayPjo3jMuIzrnZBBvqkRfUBb+Vd0HWal1jAvCzRlwNTLL2H/XtZlI5PqrFaISh8UN8MEfkK9ah87cmg77STt2ua8D13/Gqa6+qEfRv2VSYaypX3yhbOGd8HLy+vIVZ0Y/JSTx8QDv7Ip63oQz4i4ZfKncgKaDACNqJZdPRUHr9l6gWU3/a6Y1/pHnPuczjuIhPe8FWuPwCf7KBsM/Xot+1IV//IoN26MgB5xB4P2ZWv0XbEkxdx2KHnFAOjPCgL2kWQb6C00QaV4GF6hxEl7wOK6xwFjDicZMMhcJyihKBiWwM6I1BCuhEdodIZGYgiAdW2LL4kCLrmQU18OBvJa6ARipRC8EhQ6WsZhDsJqQpmK/H/y0MpYWS0Q/kpIViAbqQUx6hgsWD6jAPtBT13MBE3NiAD2JMJXqRFW615oIHhCmyI3unA1st79En13m2jzR5kBuBMn3/xtF8AEe9y6EjzJEtjWRn9AAeNVRCP+XVta0NAJWHnO0goHQGhU6mJR8HH5/CB4v2u6migBPCkTxezoqYzSx0XkhyAfdqYUujMESGP7YBVfwJ7wdTlYsaKGth8kMPpHaM/z9MzKozn6BFaSlbany/r+HYUi24dCPfYA+KZg8x6/E4ttKUTse1Mw4KwoQuo1A338i387F+K0Qh/ShaPd4gpHJ8DQe5qjDeD0PgtJOWZLH5xtCorQmBMRFB7ohK20vWokqEFOqrfgKMqRn1o/5I1EAWe1Z9pAAkl9EyCUFY59K85JR9BpaGIkbN4NDbRGa33wkTsQtzrhYAdyjYtejb6NZ97P+aB/CxJEoBgjswRkKb0OsbkzLidow4grAFnNkVuhg9sH/KWW7ZBO+yi0Q4EMtGPshGNjg/5KHBy7H0zISiAvoiUsoZht7tp5byV0fxY7918ILRE1Z8vsONlZAFmhDcXvjyLvfGfoYjhS70jcoAsQb2qG9LIwvMtIHPbsRdKjZToYIG/AGrcEEk4VrwUGUfH0pdjkh5IDPEGUsFpisamRPypGtYmOlyBXw7foMZyuCiXbud4XTi0eJjfuMhYxes51sKpfp/7RFof8P0qTo4/ZeNwhJ+QPxePFZ/ZGIY3qLhDLP8C68axfpxIn+pQtsUrsfBg5sbO9cY15symz3Y1vsiN4ZgLPaalx7LMkRNI9MIabti9yLLtwevVwzcHlVfBQa8+nedT+SP2sOcf0Vyfn2PloL9xeFPXuhjCny/odrEMfc8c6tbj7wewFpas8PVA9/zEQY5P8uX1+vQcL/CzDw/j9TcBfvsW3377GpXevzHwzAbwxOH8fABZ/eO2z7R9+sYBfr9oOL+ucX7dCspzLlnWqP53OTZsKdj8aCWswRzb7cKAsOm0/TlO+x/PPRWPEzwZP3hv7J82xnAlXolP9KkNyz+Yn2f84gDZ6uMYW8fGMZLnMzYc33jgE04OufW/lmF3+cqr/A7pHMfhn6xpyJm1hjGODYSXk8wxHMc2F2UyrY50fshqnb7iuFON6hdU3QZoszF20lCgqEPmejaeB+iH3EE3CIeUlh1YsYlp+9vwSdPC8gJl+o1r5qXWdZnCG3n1SQ8s5YuMsfPHfPFi/GxnmwvyakfLxUafxuKM773iJ6/YslC+cwovDr4/4Vv+N9V8ovy9/v7DU30j5dlvo+yHWfvTDmVd7N15D3beI4V5DmMkdlgq3SnzgPnAJ/U/88n2gV9++TV+5sAp7h4+1WHUA13C0/ZobDcjydPyzmHDS0EPI3ccXO/g+UB8f/8p7j04c3CZ5om+RWOZywHaNTCVbzTqYfiDwIgzbPsTe+sLZUfG5JVP3E/YTTsJv6nz/J2LPP8HN+aXZS/M22cuNa7zEbs7tnZlLA/XD8dZ37O89Jr60H+Zie/AHL0voPMu7nhxSopsFSF/FqjAV9lxI+uZvko++2dd+s464q90PDl2grXA9eBUMePKWFcd+fID1p+SjdgLQn1F3F7EqIM+dsKH1Nc16LevX+M3Lgu9PHyCp+ugl4vykFY4kDUT2tBjPIcu1lVKY1eCB3T1zt1jSnQHSLdY0XXIsfKOEKxHlKm/dq16bAExbarXo3nFllt66GWsEeU5CG6e8JVeVBvzVb1rYHT1V7qjrvhIB2xzYQ7bnqq3QDsCL94s/5zgMTGHxEK8MGd61wcYe+ryih5FS35K6qDtpNN0xRnj31tXR6pl0leLaZrAwntvCS96nDfH/DQ+YN20DLppgpb0Mhvf87403vnAr8aKnkdfbUT0Z+KQXTkn5J36Eo29yQQyoS1DbAzBFrVO8f72fWTaMR2gjjmobYV8G+1aJvMgABn6x+R1MXJmzbbdxhqpD8tvZf76HnrlItV3av0aJe8wf+3IefOKz0i78W5wojX2OsqovJ21xbVmZr2554Ls4ZGLMnDPusWAxBhiZdzwzzXOG4DfBTkOuP9Q9nfA5+1zhdY5dQV5y6RVV+3bp15291LGi+/Hx5+uv6L35ZdfQjwgT2cN6UuPAvbuYMLWU04hDzF8qIVrd/YMaQ5gURz5wpYOlGLuWqN+rMuyOakjxu4fy+Q19zm8ODrkXWZ8BjsuXCIuyHOgkS759njBPzq0M3PA8oC/41EC8LAvi64ggSg8qdwDNAhIkYa7wjyoQAuISCZNAIFM9VUxpS7QDoKO5Aay/gAcL9nblzZeOwYfCTehrRhU0056B3DDiLcYDS5UCzsaUARSFUwfsKDSPAiHeBZX2rLKHA9XnSN9xHvZLa0yHkD0ohx5ktCP9HhaX7pQVeE9I6sHbPcHwIOZWe3ZCG8FDQWnWz67NjUuLAzJBBxpiBgvZjnjM9I8aTwC3OmbTkcW5yXxweaH/bV99V8taIlcJG0AbEoZBdfnXj9kv5YydpDTh/zExnSx8JDiKh+JVC/iQB9awd1+Duw+YAU00nZ079x0GnuAc5L2KaMm7tRjAk6wUd5D/7busJWx3A+ZlesdPkigzKUmibcYucKfEipU4cewfsdOoA4HbNgZuwWZp2XIrvzTlKybGY24tSwdMltxCOgzbOmD1AhVQLJojKmtsmsB7eMvIP9q40MGwvQ7YATt82YITEnZh/xKfq0X0oppBb5BGU9bF97Yoh9CohbyNmC46Rz2dAIfW+zzwuQfYBsgoytoSfutZKF3Xji3404VBAcj+kaOsK1FDV6gCcryBi2zvLVJR7rqKt325kkOEGRZoETFMQN9IguJsYZudWh0La2XHWuoL+QTsRiH+DWOeKyzG/YAMISNnPcuSiIM2MgnqCqo6JKkm7k3/SkgJKjAulzTlNiXvAcZx3DVZhyYNtal9YoLL3LHokXvvDh5IXVfTKQzJ2xA39gl4sodAbC2wt5gI02IDf7rFScuRU7xSl6McnSFkFC6lLz74+jBmF6vPdIbfTJPWYeU/a0P+KOH+QEoZVycScNI0Yn2HmBDHRKUzXkgLzl4rPJGzsHnXDapMviVblcOJGDaEgkFdrraDdvVy7++0r3wiRlY5ljEh7qpLzF11okErA3JupEVD74tk00soLtWuNGCpCM2sHE42Hg9q8euH6ojturtdZRTgIqlvRVkQx+6kKiDH7p7gDmxITuzMT1xmeEmzcOPm8gChysvayxzM2l8enmJcaja4+OwTbxywHIjuro5lS+4AC9jXvfNqQc1+RifOFS+CA51zxzqnr7/Hs/fvw+Q95P4lcP5K1iRt8Dl0ko/z99fuKhBBtLOOes2aETNR/pdobXvM4e61bmA7octwt+5xON8x2BuTprYjA1y8ZKn+hTWuM5t60HNL2wmbe2h4L1y+aPfrPRhzAjZVbFmeCqtjC+nl/DXg76h31cOlx40hTY50a/rRs1hW7aMbB2MOPCRzCnIWVuwLy9P5F26chF3wl5CGxc4xPvtjVfiVw76HoZfkeMNr6xj/l09Zj3+yXPnfUFuga+hI6qRx04qhBQRjSfyIFOvebFEx8fn5Y54RtwsPj6Uc4PH6rjga8YehCxXn+5cUFc44rSxIqeHfH3yhE4r7wHbFBjP4bunUE/TF52djtJNP3Or9g2kKSo55mnmIuVTzc1OOluv8tSmEoHSjzW0xtvxRV7LApla8E/apB15yMsQF8a9+qada7Dl6qNfGdOK5knxAZoxkf2bQfZzxh7iZF+8N1ZjdQH6ENS0fQstk3UCGbCzelyxsK70OaaCaWigpfO3xkcKURppcUFBsdkfaeVynajYvEA3x4kkrWrwhwXgr/0oxC/wEQiqLQNIF2XfnlN0fGNx/ZunmCqtfFMke8Fq3xLaQK+kvlfcRg/FV5usrCmv/j2Q/X9venLN4PLUSxlhnb7tN4Wevn3nEvn3GBdFz3H4kLF8TvjTedc39h/HUN9ybjzD9xsXhf/4x2/ht8ZMfyf/5CWQ6x++KR9tYjuELGlz51XRnpGm8jzKJyjPVN9KUMoIa1+wMv/tv8Da4/onnik/cZlVcG7jJ34woP/UWqHdWZdwxTDveB6girVtjE11pqQMIYH3QYQXw7ZRzsIgGk+JSFU5jBzbRPaF9119S3FZojPXsvVwANEI6vHEBXhHxR8BxQjYQFlGBiPg7fTnu+nMnHAsatydh+hbNsEOxtrjGXtoG3/dUF/wwu/bP7nk/efX+O0/buAHCu/wLZ5Yd69gTJ/+yQcJfCAhj4Fn1uinG9jmyH/ng4sXPox5BWuUnNjGi5a6eGFt0s9O+hh6nJ3PjI22Q0m0ZSyY/0eaggq4Y42Htr4dO/PS2n5ghQ7Ik37hpvvB44KttSEle7ljADHNV2gop8AnxCMwlo01UkyuG15MHGC+6qc0JNAKnso11okLZWdA7KLHuMGaQMIA7bG2j3flKx/E3IDxLF2GFLhORu89ZvZNd/d38cBl1COXUI+fv8SXX7/E58+fw781tyDTgYn9lWuJ/ieUVZgW1nkx5DnzCvQNf5DR6D9FNtYiwJpV/IgXfL7AhY/fJDvgN5vmeS4d+tJDGQ7MzBF1E/fo6MWkdQwM+05teytJkjlAEpUMU5IAABAASURBVFmhGAksnEgUtZAweXKHZdGYgy3f6lCWEMmjcNDCZHMDzGZpxUnFmRfyWWdlYMZhZds3kmv9b1AXnPjCC9jJ6WJxXTSg3ygf2HZllHhAwUnRI7KhAqLsiUbckG0gMPSBJC2OfKgYbUdg5lxnyuXGAUlDYH8UaldATkekd1LkJZCOnOUHqKeGeuvgX5l/5aFmf02XVF9hgvx/GjDSH0h3nTcmW/WK7ENPcnvahWIk0eNKj650OJ6VoBk5CHlW2gVig/4K+7C+YBv6IEKsELhRmMhKUFFBuwH4yG+gKvYHGhFGExIw4gmfBis4mQcd3B6K0vzuD7nHDlctHrwwK6agdLEnRb0FdQwsNbeFpimqkDx/jCrlgQjIiKikAxkOKE/vU/S+AGPRRnoaOrG2RtYmJyLTsqM70nty2GTPVB/QVrZRtSMp+wtACAGN1JdxY2DJqOewDLOZmuEX13FmrD6mV7+txAbjOHS9mvav/4ON9UIM3qM7VBp6dRa8AraYp3DBpQIihC7hGAXEGf2dYQFYUzZAZlQicVFj4w7KQoyxF9RuRl1z6qDDi8+Nj+uUhyU3Tcrr3yg4+fJlTTuzUThx4CyQV+6NNU+4hh0Yc0YbDd/VdIixByUAWVLtZYhKClWwJ0/k4627uzt5GMBpUJC+6nZNU3UT5IyRKlg88qRMiEb/ZA1wJxrPMqlyQUOI2yVSioKCIJ/a2T0CD+ErAStCg1HLvG1OKa1pcLWN6VFaLamtmCICPsVTPTffA47NZWUTusM0MmgjyUTyKNSDjKHSPJAlkMmi6se+8ZHVmHfNdfzhqT9c538R2woeticiUID22AFXZ4y2uLZBTuWV74FbfZVX3sYwkSPunDFNosfCC31ZiHmZ11eHiY+vNc/zEuKODcIdm5lrOTT9AJutzuKQ2eELJuYPvOtXTEgfl0P218g3/KC1ePejyg4opmE8HIcdKLsyV0/C+bBvoNVPv984JdR84H2/Fs5c2J1iZZ64ua5LiJfXeOag46f9xic+eXezLV64sPHC4hufjv/HP/4Rha//iK/A8hMb87PfnEGwDVlEXXzS15l9xkneHt44zHlgc9/hxlLlkvHXJhNryTTP2HGOvvSYpyVqrc0pfD/M2PHh0yc2hT/F3f2nmOuTtyWmTn2CYPQvfkOGMcdv1MsDg5v7b9/YyO8HgOfvbPzRzc37M5+YnrRX4Rza74wNlU9s+KE2PKC8Wlx/VW7lMxYMKhI0ooymLtkjiesw3HqVSZdQ2V6UH9LfSj+OU9lE37Uj6JK4JS30G3jlNMfwE2PKEwqCfqGMq/ORMXCMt0ozJ/EU/dp6cbYvABknNTogZDZ6a0xpOicvXdWTprnPHdDRZ8tk+4lO6Lgg18T78EBStxNXZN+u3bWeMy7yrorEArTvtKfzMVf5VNtvnDh26lCgje1FleNPKxcDh67213c+8jJtmVg8tN7dx0zca/51xgfEhAiNqYQQGO+wiWNuP4eMqWDQNuyDtNgnmDP4F369Ioc+f2H82DhHrRvDfPAmwJdncfDiccPmZ9qcmCevzycuVMVz+IfbnX/q9lIXAMxD4hNQLpa94tEn1wuAv/d5iQF0Y82ZBfPBi6GULpEcm/Ck7f40j631yUa6WcM+ZYaX7eubRxzC/FspfiLvgcxfZ3v8/FM8fv45xAOf0t/R18R42+6OSz/hXDRv+YR8LVPVB3Y70F04JhN9T/NUY3J3/xCf+JT/FvbxSD8D9Osf3v7pJ+b9p1hYHxrt5ZMNvUh3dOpLj2kGpO3UMRQb42Q+d7oJ2XKXzTEu4OAWvS+3FSNORfUTrCvQ+S5ynF5Zx06uGbVXYo45SDRBIp64Ak/XEfmXHLx7jAvuU9hbnfAbeUhn2rjAnuWyr6Ga7gDdw5VAwWYGXyNJwU2wAFAlxRCEvI7rPBRjncH1meDmByFEBNPF+0ij1wW6bD1cf3ufo2NjfUh7DX0Za+ghoxtbk5FRYZfNyj05ItqQsFgbOTdWMnVxwHx3Hl5tw3xxnT4usr00Hxhruu+k3/7xlUu78T76+o//E994R/1WsFz8I769uxCi7Jv4Nsor/bUuib7t30j9yrtO3t+qzssg8J35yoX6M/PXfWa9X3yveKHEByfPXCj5QcnKOray/r6ZAEu13Z/0qVI/o5YViNS7/Ir3tmn9TF+5ruHaRrNiM5qHtu+8Ezr+PIHG+28hvr9bYrmbmAtLjDGiAcFx9huYZ973BXz3XHiO8+t72D/egbA0JDRkTQRN1oqkj4m5a1/L3KOL8gd0QZ40naSB63A3nqDbUXOp+PGAtypdgY4UXUPR2m6ZoxOnvBq8wZVoT8hjT0ZC1zJjOoDMDfnfY+L9JRrxQBw0geqZUfuyRn9730lZBnWgFXjShiQjyBMh9GUmgYECgm0KPbQNJdRdeFWcATuJmueWDr6yy6MT1pxRyvNaeFQe8Q1RII8owx3lNgQtEQAncUCSOIsQJgTYY4TYQY30fY/DGAEp41mK1hRnhUF2Fhi0ZpHQwar8ICpKM38C+A2DJj2IP6GjmB6K2xGPjL1ZOQQZdZQpFNgOeLEhGXl2GPj1YfQRU0VZPf+FB70QRv+Q36bJVrmxNj1gXltX/C8+dlkP9ngMAd1oXmVD5equ8qR0vANDz0FcZdQbLL/ahclWdbexfKuZXCNqfPSVAmOkTlWPyWzHhsaF+yMfaqEaATI2TGdwAsToNmR4o6reeNzyWXk5XsEnuvrX4PgvPOE19IX2Nk2hKuB66KZ+t2iUNQpAjdeIk3TCpsBDm5D9y2CX2loiR+1Nr5XL0gHLpBm2uDC+oHz1LbZ+AE7FlPg2WAa2D+3k+b5dSYH2xMdcvY0ZpAs488IyFspXgM6Rsg/jo/uGLRqZik1j1CxgQsqvAb7Fx9hNEPyuB3IkKp60J7D+8GQFRErsQY/410WZ2MS5IVC+OhCQPxVe+SR4YGWz/Moh1E2zqAsiNhIerDb4bGyqBrDvD3xQeRH/6gPpuCMLixNVGFlZkR1TmwKUodNeNGgsGinqS7OKKdoD+snQaC95HzWyKUXQfcWDdDyjSiAxpqgoG4k2akhZE6Ntogu0KJVXtKpnmvPywb7IP8aGeckFwXq1izY6MwZQUgaXCslzoMEb8I5I3yuNvgCFBNIByOeU0em7S8dLOEWtJVOkZZWGD3bOK6J48DBEvcvazo+4XsoTeftN4uLToh+8K2bDcdASywPnGryULSNo+gHwmmgHPEC9Q1JOgyEzdKThEP4w5DXGb3MOm6EL3Rgk2TEoMfmeN7LMeHBDLNq8PUfpqPd5S53IkPTzB0go9nGTWzNv4oB5pYah66o+wGBTwsxDwI05txI712reMdeMT3wC/swF0Qufxn///nt8//49/C+xTxyGXqlzw3qsO3CqCSBv+awc2D00SXfiEOzBrGjQuGHfiY2jm8l5mqMvUyx9CcvqsNg7mzk3tVPcP9yH//16HVLnu+gz9NQ3/CCwiaqNPlkXvHRSxt+/x7fff7/Cb+K8sFYIN+sFDmW1aWcDrh6r6wVzwk3zBVsIDMS8sYd0iiETctH34dc9J0SgjjI3rH3psYj7Oea7By6t7uOeA+/9w13FdxzYM3u9E7br+27jLmHFjFqHAYoM/Vc7LNjkjouMO3g9fLoPD+j3Htj3A3nSf4dfYofeeyTofY4ZKMu8zOFl5EIs5qmHft77xPTAOQhqJ+QxMEX2iXk8Re9L6dwSmeBtfTedPUpf+Nn/JB08OzTCfoV9VzxDX3VLJHSDTw/Xi8w+ZEGI8k3eGRv2fwcWXf1zq3V9G/b7SLPnYRPyb4nMzBfzt2Clw96uf+d45UDkO8TDpZeG+onxM5efHvReuDR8LjyH+YGX+mZApT0YHsC/PNCt+NN4V51GP8xLD1jKf0W9p87hHDuw4g+vwFjf8NCu8w07IHXpV1Psqo7ecmQqzYOg21I8BhcrhClhomXGxFgs+MQxPo7RnZfY4IHLmYeHx3h8fCx/eyh/u+MyoOPbcyx14FzCT8IXecBLe4uW1QuvTKWI+tGX9Tn7uGde3NNH+bB8d9jHw+MjF06fB34hfniMO+aN7fQ1eSRzPu0PH5rx8ZnLKOvsyPmqLT1Iq+c0LzFNS8xTD2XQjmfHAjtqoGw9JuRXbsXu8F6WHt31yHXGfmBku1oHyw++17eNTh6gGSvr7Fs4Zq57Jw7cJ/xKnxJPXD7rUy9P36MAH/3K/Yrrrm2Tfhq+unTWu77E/TKwIN8yKRNAXvWo9yH0yu0aMSFny848TUtlF9rANe1c6/g5lG1j7uhTF2Lrza+kSweGi0DbwUO+ZHxFANYlK0GZjoe830A9Pr/S1yuxc0D9BtDZfRprreXODfuDhew5SxqNPlsS5xTqdQUaSRHEVRaOZY+OTd7pTVtpvHR1hugLLBnojWy7jvbruA9+PHlt1/yq9WatuWi7w0ambVNrEgJXumywRZUxh+udxrvz4rujfOvC2kQ99MpRdKRpRoeEMT1IVC22dV6zFlV714M3bMUPXlehadywkUhsgL/2hRgfKZ+dqNMOkA1ZV/zgFayxYX+xnl7iHfBF34EbOtiTUtEc+ZI1OWKij6nTB/Hoi/TiOkDMGHT7VJ5bUJ7I8REMIXwJ2APF6erokTLD3qYTL9Xn6AOHsLYw9KLdzkP7VgWPpIOaHxM+AvSRHwLbHbI12wj6tK0+lNQrgzR241xxnugX7g28sNXX9WV9+oTPC+3onBg+gXqOGwwYRnyLd1b54YrL6Q0CoVvyQHJi+81djkorzAH/WsLehAZH8Iba9GDiiKnEAZVfXHDZQLnoLi68OMvConlPPLMZGVhY3O8H2Fj4ycAo77V4XhccurInoojGUxAZSjYfKozibwN1YawHSGgVa3fYcodteW2Yq+SRgJ/tGHLaUEieUOkNyxYsBj8K8hI/qntXhmKEOPBWRwnhWnGbhkjeJQ+J9zGri/Kh05stPhCVFjAxsPhrVNmbDTp8S1NyY2tyfxLg/64Gu5un+Go/84iGF7L4UqEMrpSWWUen5YSk890gwwFyJ9wZemFaQFrjaoz/EkHLourEceOzsbg4hgX7g8IGUI0U/OTj5Ck4oXiZaLci+C88ELF6OOJqik5x1aVR1LCuCNaW/AMosKIgVaOFoeSFccVVsNu30moEHPOPYKOwHsBJNmyjbj+CG8RRfsZc8OdAst0C3rx96IhOkeWq7DWhdMDxPACpDQZf6pDBosaiPrHQTntc4+4AvilcMqz1ctpYxNYBDnNn8WdjlJjODt5hKwmZDooCX6MLbqgSEZ3NzdI7GzLABky5Kp89OvK5IItk5Byf9o63mQ1e8EQ3fanwF3YuAZAIchprKKJrSHpJcqANOD0trb6xUctkuQXINpH+iKQsp5QcwGPnCNMKQ2uTb31DHTCNWr+riQ9p3uNfKi2iRq+j7YaiBQZgw4e2ehkxJszN7Qqkkq6a7HIlGXTMDPx3AAAQAElEQVQJUDphiATXfIMADJnRIKdINrETsWN4Re51FZu+wT43E75J/eAdRuCGruobZVPIt2FfY23f90+qbH8LiIsRXEjyhP9b/YRv/TnUgxYaABi01w59H9RGQJvV/N6um7+t6shrZzeKV+ztYYe18UASe6CG1BaX3fRkkFnxMyZ1nXrUgcD3t+/yK7xkuI+l3t1z9HmJvszQLrFweTCLO2iI74nvuJD4xMHr4eEnDnifOOj9FI982v64fwL/QPzwSJl/7Pbzz/H5i7+b/2t8+fXX+Fv9nv6v8fj4c/hNAQ9u95/g/ekh7sHD4yPln2nzBfwtPv+Ndl+Mv8Sj8Wfjz/HJr3p/fqT/x2q33H+Kzl5FufvSI7vzHqQjkEzsAFgIW4+5i13wbv2sT1PM6DvPM/q+wfzMQU40+A1OPOUpuumOjYkbMfxGaHhkFujVKUmaFG2sJ0U+j6SC7GnKoMmcwkuRxfHikLrQd++MBfEEun4cKRuwx+UMPBh7nqO8wW/KsI28apMvn3mBP6C+pe3b0IG0/WafaDPFAm3vPWZkMH7DhE4dHp04w59UI+XKKezvFomdii/91TxvPcbalvQ7kSZPmfJN9Lkg34QMxgv5ibzxsiyhHlNmNOqTuPiiY2ZXDNZw/J8x9vB1i1qjXM/dK7heMa/G3FtxhwHzNC0+t4/MVtmyK49tX//ca5w4AD1xwVm/SvT19/AbAP/x1W8VfI36JsD1GwG/k/9n/bqR33474K+X3KY96H97+hbfv32rSyIPxGPdLRHqocUzfJJFHp7owLse4X1vKdcr64WXU09cLslTub7+4zfk+4/4+o83fPv6GzJ9q28x1EXDy1P4K4AnLyC4pKiLCy5rn7mstUycX8/1q1JeYJ04EHrB9Ursgf2Vg6IY+7ZdOGRNxipzYryVfJfd1Qt/VX5Lg+Ki6xlLn6NP+BioMuqk+wiLC8UfLsS9004wp++X+1hYs1y3xMIatuhH1C33S9y75lHvRdH9vh7OrCNLX0b/vUceQJYJXzjyo58ZHndx/+kT8aeYWS+W8lfnwUTbhE/G1LN0bwm/zAiV5fkuUKyut2WsWFhpfzK+5dOUvNEcfFvUBRfzKKc5Mg/Y3wFoq1/iJiivOKPmEXWUsk66td/Yq9Fv+TpFDOXwe/3swjxbuRig3m/uOq+Q7RArlQG+tzpWNY/hn1vxHpdLptc4OR9Pe5q94fPLKZ6engtegpnX906+F+2PecxWZJcYqXPoMPUeUy5gQqcJEfqgKbtTxroxMz5zv48Z37jjXTbX+/BTLPjENM+0nVnXOsjRPnskcH3q0Piu6NNdVL7NkfhFx95Tpy1Y5KEfwLdorO9LdPqeohH3uPKRFplbJups2HXj0veEPU7hr1KfuAx8PZ+w9Vp7A0YCWdAXnmMNbRGIecH4Z2zz6ocmO07EF/beXlqu7i82+YgVagbUMaJfmsPDsdzoY62+T+sz/Z/AM3PdNKDshDwfoZwF1poaK+jO0J3ps2C/yFbrkusDa6Zrxsvz9/B/Byz4TSjqpBlrR9z8ICHiIvRNmclUdROaBaCDPgat7kFyNCE/iN4/ce33BTc5Ob+f533YHXvhGOF7DKPR/7hDqb72tWywQeaRQC4SCOQ6zkI98shknmKKLoULAnlJREReAtpVIF0xTa9J+QukUCYlYTyVK8m3LA1Gq2ubkf3wHEyq0CQNA8gkWbQ6jjsDnfeKWgQnJkqysPWBhZjJMQkcehI5ReL08tFo74DAiB4DRATlLPAog1Y8BhWLEDDUGFKobwJ0LFlVUElTlaAt6UoSM8OqtaUa/yPo4NbCtvgDNNEfCo8CK3cYHcVDR0s+Qsn+BBig5GNh3JjEG15RQIlrCxKE6sbhHiZtDN+BZBGkJne0PT7ye0wDRGzBA/jMisNxNkU2paUDkhbHu7FsOcqo18AlN+1KNuWuQgqIxxyhBv0cTfO+FCiBgJGphPwyuhu7qaMDkw9f1Jc6PtWRq2J8q3xSmgadcQ7aSXpk9vJRjMUSvtZTHn+CKo5QkwLJcovhX0prCW5CVKKiRxEYU/Yx2EKUTf4wllDLRJD8Q7AcvkYMOyKQkpmExsL0B0CFpS08Uu9jrGzlDay/0ekPfGkxSK5tEkNp147ds4Bt2443y8GUhuiw+itjH+G3tHhJXJn+VQI2MCu9kIYkT8q2YZhIxrsvS/RjrVp61IsZn5iyR6O+ZeK2go50ZKL3YeeGvDVexqzQ5Z/EvJ33MaBvJKGa5gjB8zYUa/rKAr5EQaWnjLKZcWH3WWTtAlnd9Cp3AV/PQit3jYzx45y6wiJksA7Yj8TGdG9l2UofVV4olRw99iqiKkO/0rOI0I+41hv6WUGtQYzVVj7MBuKgx1eorjtFh0JedBjbSJikhz0UT9M0MgKIfFWriGFmX74Iz2waBk5sis7j24DIsN5A2jFqMNuDPLE6uZE6RBlKs+ogxwUor3YpaYqoUrR7H4pLPd6XFz/kHcp/rNvz2W7028sYAVN2KZQBi6M+OeQq35PmsDHE1FhCirCLmSRrjOtB5g+hKKK1xCUyOnOg9x7zPJFeos9LLKaJ595j7j0m5k/LHr3W1jn61GPBN5eFNJjBPQekew9LfDD04KWNeHiMSnOB80j6kfjh8ROfxv8Snz//Gp+5/Pny69+Judjx03kub35+4NIHLGzC7zmI3ZMWP3O584v48iV+/fL3+IV44HP8/AVQ9zPtHx4f4x4stPOQN833MaHL1NGN+ZUgsI22LZsett1jB6Zjk2lGR9p5AXaPLHfw84JLHQ7coa+26NhCzKw1oi8T9lmw23RFg2fS748Q+49DeIwp4uAC5EgQBkUNHePWALxaUrBjYpzmuyUK8xSdfMu9vlrD6/AdDkvOJTfWBTbmHqRWYj9geXOqiJZtAB6ZR78TZRNmHGhFYx1EBOkm7K1MU59jQZY+9ZinOfoCSPt+iAbxHsZ47JmahEc6AvYgo9Y/2srLNdONbWRCQF0DNGlFTDoBZTP93XPoumes3uHhLu64IHQMpZk5nM3zzDwAyNx3WNbnCc63gT7JJn0l/bQa2xZp3DIa+mZmiaY/MZA1j11f9LljnC1nVKquyhlo4+s3W7mwWSlzvbPtAbouturf6adjk2Eb+2zYQwqiJD2S1z5qvDlUedh6euKw9e2f8fR14BvxFfU3a76HdCfovcC5wm8lPZ/i9fQcr/6KCnIaH/Uve70HP/3qxMH9zAF+9ZINH9S/EBsfasyPjp2mOHxBe+gLh9ilY+uhjn0hvto2aTcQZY2jBaq+JYttww5iYv1a5iVcFxz3u4dP+IB+cMe430fVsV74v/s8UPfw8Jm16nM8PD7Gw8NjzPhQp/8ppyF7Zswdv8bHlmWp9tUH/bjuffnlS7W9Z+3Qxxwj9Vj6Qn938enhJ/j/DOiH9c/LKNsrvofkC/NggnZBZv9g7AN8xCOyPH56jM+PtBOsfY/GJSfrJ5dXC/J05NI/5Ldp+wLWxaf0s4Ebe+mYDo4NKm0CtAhlX+B3jw3uWQ+VVSibUM6WHWLCth+A4eH+4W2PRB3h6JdkvS4r5kE3PHMfM+LMcB41+Bp37Dr2lgkdcpcexmRJH/NJH6IkGKRC4j/Krz2mea5x6oyzci+9x3Sg6qyfQ3tbP0PnNyxn3kV36D5wH+ZnLotmxmbpCzwW+E5hulM2U9aXJRz3WTpwZ946eC6g+lW33jk3T/CYoqHjVB88tTjcmhFDtZW9jnit2DVh8wzIfCp9E/JCRr3jMIDtnHM155mjxtoeLsXvjD/IR5zghSUj4VH9EstXHn5D5ZXLXi90X09jTXghfuGCt+Y8l0rrjsqzJhi7djxxofNcdC+sFS9cJr3G67brQJ8n3jnCy6InLpq9+Pn+9DuXfL/HN+KXZy6fofHbMvrSPsxoh7QIeOSNsQDyIzgKYIWi8X02gNbsHdV/4/1XvMo/JRttbG/OuPjBH0PVVq7yVGYyTrngWowVafP6prAdJGMG0fZCo2t/9ll5KXa0Q0ri4tWjLz2WPoMlJnyhJf0E9WDwH7Lq0+5t9CPXs4nLy9SX4Bk1iPRRMfTEiMN+2a/8UP7DAF0IKivyQcPqmnRmo38QAuND5+zd2OyuOzY24WeUPGPoC851QekLjics8wbwBM3KJwkbhwbYVpf/lbi6/bOHWh51Mt1lNVnYH6leB1peZTiaHrHkKE14o7HsPRr1A6mNjsY/imlIt9f+yP4hDbMftTwMXs6lmpiZskrpo6TxZl4Y18Z7R0mc9FKoDhtdNHwEYB+qqaWIhvkBZEewgtQeQdxoI/bCYpLwfA8KoIWmwiGfMQWITtCFrpnKvz0oJ1QeNgmYEMmE6NjZix9fxFPv0YBxgUnQMmOSloXUl4YLoi9eXwIF6tPNmnFOiNn+AvQbyUMEMdiDYyDGCqFeA4p8hQS3qBGEAWVj7pxZFFlmKz9iBhMCwk2XJJVi9K/c5ho0LSMbxRUnaWD9/wVk+YbRI9wo4nnLv9IsVhPlt/1QHpVvRG+AAYJGICVxgh+Fq8WGOVkfXDwPW9ATPHkyvo5hp+8a09bDTaK8i4N2rLajD3vLkom25e8tKm972060B24sCqTlP1E/0VcrJAt+RrWTFwol7AXRW3D4HV8EQQxEv5h7q7+mbDkA1ze+5Yv64w2ufgolA/0mg8yaj5r/eA797R3bOcmqPGS1LfpHAVIqB4lPQcG7YFlxHePhRoP13DF5B8qvBxb6vdxAweRSvY0EPZSRiA2Dfy0C13rsQkBsCfam0MF3Y8PgO2b1HcI7xq/L+snQyjtmZdNhbH47xp/3UvFWZ3gydFe2MoelIhZUUr0O+U17iVQ0NYoKeKDE2tvB6Sgmtt1KowJyKu+m3MjifLefAs1GSMY/wBDwGF8KRvX+pJYUzwb9j6DfomCyFiY+m5WG1hi0lnELigY/ngZlKzmR+VzfDhzr0sp73Pe2WKlbsbs2XvUF7K6+A9gE/eV1BeI6NzNIULjZBts4Jo08IkXLBK0QjJOHngs0F/pxg2p8heXIMwwPA/v7ISiEtuiOuMaQNoREnqRfQZISQg5Y5vx3benLHG7g+83BYLmbY7m7KxyHhGVe2PzfA+qK9i5s02fWSMF4dFC8936vaQTQRvSO9j7fA01uCtpwC3k0tGgRuUN5l4X+p4FJf2ANs74YM+2KF/ZwVXLM3KtpW/8e2soh3/nDKLKLKMp9TOjD/kT1mdFNg7E+ZqS6RcbxQ0koz5sdtc8S0zxFvZdzis67OeEh7dHOvpULERm6IcOog7dB+gOui+Xrg0PxaqSrfsjcqXdsPDRf8fhQh3IP0deyBw7NHPDuhWlw1N2T9pvt6qxcytN4tEzskzEhR596lO3xAw/FdVHI4f7h8ad4FJ/3Q/7jI3kP7cbUUf4Z+DdxxmHecvDwyIUDchIXL9uRrkM+8R1ydvqaBWn7fODQb3zPIfUKLrUe/DU/Dux36GE7ekmG2gAAEABJREFU4eFVmoeHT+NbKrs/L/NcfmtcoPxh5/ex/Xy/MDfuY57mUP8D+rKosfTdwBoxLoeewwuhAp/2+80gvy3kH+r2wuj0/Fr19Y2j70/x9dvXQn0T6ukbB8Kn8A80v0Dn4dJ1aK11Xj8RYZflN+VDZhmw4ePnuLB2FViHL4DqCkUL3coh88S5RHg+kf8Wa/HbCStt+QlaL2jkXXX4gv5Rl5KkE7h2LIzJwhgtfcJPWAsor7qp4y9LLI6dY6ONoa21hjomVPXlkiXPvnRsPV/HxnF+YDz1zQfG8GdgfHdzoanvi8xeIo71GhO5Bh9gfMZBeOOVBOiwTHNhsoWwqXEi0hQLlxb+yqx63SP37KUGOhxyawP1s9Vh17eYvqk4+huXQhTsgR6ctDWn5CFqzcQe+tbSZ/oH2Kn35Srd3pw1C/64gf0dZcbFB/v3whKHzA9cAJfcyxyOVf/gx5bNx8UxtNr3gbkn7nd7W7Zgc2mVsXjAbxHHByLY6d7xpY3t7qE3b9+iQ2eck3ZW4gHfxyN1PKknYKSjABMyZu4tnGO8L/XNQ/9k4U/GfmZO39G/+KQMzOnjvTXNS/nl1DsXUMV89zsMiS9Y4lxeWKtn3nsHDz/E+cT6Jr87bQPPmbXGvtSlL/prD+0wPhiasfsdwNYz6RrLhb6nK/rcYxbVdqZtj2Wew/4RivFVV4DPkqEIGX2n7fkyCkVM5Uoej/IrM9ZBe92DkEdFa96h+qNktCsLkMO3bFspdy875FFljedBa0x2DzSrbiR9kw0a1oIxlhmZU/n9pI/mgj92MEf5U5IGEEAnrYxbdMZMW8+M7Yyf6oO+byGC4Ib/0Q8C2P+4moXkLUB8zZC2gYi9Mx2JHYRFyQOKnZptBEwZCQIDgxOu9LCx0G445comcmwYz9xY7jit4Ubj5GZdy8jsvwJ6viUnO4KrlijPGEX1LOIWgQ4HkvQ74NyJXgEkr3Y8Rppnhfc8Ah5vgL22AjQjQIu94q/wrj30N3nEgAedFr+beE/uUdVC+CG0Ki99bmuSjKA2C+QNlt30XTq9k1si4Di/RaQItoXW6D+Dzbdtw09oZ4YoUJQQLnxT6zGx0C/AWHQWxNIjkdgObOcYAxdHfcybaQ8mZxa/0w4PDfVyLj+80CerhP0B2YhQZ2R3jMz/CJDvoQUm29O3lHsRUYlmfCT0wwKFhKPYeKwGzBfKj/DGNeNW51ROYPxHIFbZxjZTpH584E/bNBo1+vgTYJO8xV/wGfLQr+N04Eqf9DGg7RKexoe+fxZrH5YQTMTWy68Ru0ZYaIOdd3eRFEnfxmzAM3NnDzFt6kJCRtXORyhBIBQB2uL11v7Ks/hNLK6ChRh/HC/2HsYusG+ATxtwcR4d0BfuhhS8MRxjcPgrVbchySA2MployA+SLIVZoLxCo7AS+wPu6Maz8iSJ7Ycuy3KkK65iHpYbMReMAN3sdkgOc+jGy6SDQ7eae62HL8Oijdsf+Q+RSk7GXnovz2ouI/sEWtJS2LRsQjuEdYOy1vthvBN8X6wfN/JYo3qwvZAHCtO8NqrsfIiHXnCl1koi9P74ND+AHU0olvEHwKFKNjoZ6RK6ykqWQ6aK30okkP5A5eUBWHxKopGU4pBZqlsgFHzLnuhbcVVTTj52VDlpAkX5B3Qqsny7USf+SJNFc5RXJ4q5A2si7Mpa6mXAAHPR9/Ze5mWB6+2FvAeg64Z+aFoM4a42MfwnMRagpmzL/CzSKoISeSAgWICP0v92fCvQP4z6AdvpzPAD+leGN5zizAHuFhcOalWPv13Yj9h/LcstYvgrPp4ih7zIkvj9xNoy9SXckBn3ifXAtWBhrkxL9GWKZSH2EFwbeA7Ce74v99RTZ17YDjg3Qv47UDhq3Zjo27Ki6fQpsjbkthnj1ZAvChGkM+KW16CRj2ua8YEOmSBPP70A/2mOhfkuJuJp6nHMfXlVGeWW9b2u4oSP9qKs8ju/kpN0NvlAY7poSeOPbZccoRE8otVzPPC4kfDJlDMas4SUviJ0mDF9BqekjpSRQEkLrmj04BiqyxU9w8tRD5XC9BXqlKNe+ol0y2R4JsZDm/ZgQKob6w8UH3WmfcdeHbvOHv7E3RIe1Asckj303XP488Bkuv5QcpXfR6U9SHFAu3NDT/mI70LaAvX31N8TL/LvMz4o7sI+Z9rc43vLvMTCQb2Af95Tfvdw/8YH/vcc1kouDtN31Nu2eMgXzNCYt84Dv5dI95Q9IL+xWDicDdjfEr2LibjvI8MoMpddK86vr1G/LsbFj98K+M6n+v4Kmpc9XvA8P3G5Q9lzfSPp9/DX0v7x229R8FfUQH0ziUuhJy6DxiXSc6ycIzYuM2rgGa8NP6k5Tr8b68OBV9IvXHAWkOHlBv5dJmX49vVr/OM//k/87/8t/lelv/oHgenTOmn8Q/Vf/+MfUXnoldvLqOrHPhFEN1UGyy7sQS/7+5+q0IH0HePK22aHtLa1PHkMusZ7Dq14P65cfG/ocSl618l9sjC/AjTatNGQ1B6kxSaJbY756px+m69J0z+C6RPvUOwuMfbWr1ymrazB43Js7MWH5OMJMXLYpxj94hMLYN2o/ht9VnrEgybDuOaUdUVDfU6RyK/MVU+dfuc3eOby9SWmPoMe2aUHeCCTt9oNRZLsDmhadvITU3qKxHZ/BteQiT3hhG8ve1/G96SnHQt1HZpbWCaduGcuOtdMH20m2lyRE7I05Mg4fhi2I/kuTvTKhI5wVOgPdd7xPcl70/fxUTehm/K7FtzXRRTvKeZ7Z46LGVv2ZYk+TfQ/VTPb23+NJf3YX4fuHrp72j48PMSjF2GPD1ykg4eHuJM3a8y40FxC+9hn/X25Tw9Rawj1yvAAj3sw8968u4Fl1t/D7wH+j156A22HcCwmiIdQNbcQcMjJ3DAteE8cZVBWUHb9xhjK2JhHtoeUWQEz9WsJ+wN9pBvx/g7D5ATqebrWvDw9cxH9FP6Nt1dtLpjn8rVT9zzaq/c5JrD0jn139CmSse/4zsxabWy+JYLYGLRMpl5DjhYd+r4s0Rfak07GExL2as79QWPZjxBweVfeE54AtVFeNrdIMiJQE5C0ccCEihFsaEvrKEnqpEkYd4SuiW18RdBh22E6Q+NIN2WvNGw+hCT/F4B3fAQtAlkKGsjmVfbHh1VIgY7vn0E76wLexiKgqkCdsdxGuak3yKnqf1T5RvZfSDXE+AikQTaehASwI6p+x2OUUXxkTf4BN22U+8A7uoPGmIqaOIy7Mdn3QZqyT6P/vwCtmKNMYrmUI5WYiU6ZU5Sj4+DXmDLLE94ianxprhwwWgUvQ78BIJyIYmUyVuxl5A4n5i0QJUpsEsZEfwhDwqPYyRaMyZH/r8Sj7W0LeQvL1G3ovGADcWsL8078HteNqotJks+M1F7Yp5etyOe/jlKm6AevypdVlOovoME+QB0OVEuU2zhwibXiC6P2wQ70bZ+1OE/IXUDXCbjYNcoashFLV3x5wJrFDx9i/E1T9BbgmaJl+KkZSWjxGQmh/yBBvP20kSy9eNAwhaXYN38I/WHQajZSUPPcWdErOlNk3yNF5n2wCrHeF8rsWgK/SmM/iW/S1yyby+rLAt5qlVVRUfQ+rITK6CDYderG+FHiQxMoX7TMtDYQDTmuesFP3vQVFCd0V/AeSH1zyqh1nnawCshoRP+0qxc0G3ZfpNfLBeap3yipOmWEmm4jaVwgb6gq+mX0GVdyGq9gLaiO6rH3SZoQ+9oBBaEBAuUEEh8DQt4WQTRkiTd5drmCeIC62zakk0YiiMnuAWaIvWc+eIVyfcCtbeEjvzcwN27K7CdLz3awH/FmfvT71jYhp6ysdMSDXKGuIjbooKmxdF6ycfFQuCxzLHziNBlbviMd+wOU+Z6vsvKLVn3WfIdv5PgEzV43x9CEwKaJ3uzMY9D2sP9IGlBfY29cQt6O1TFHqMBHOJ1IhZ8QVWgMUoNNBrvtihuX5ROQf8ofZPAPEgiCJCBDaGK370hTAH3LDrspWicG0zskdZSjT8sWmRlEsbMhTd4y5EsqOkjyrl3vL6doC01QJ9I0THKnT8oHGtXynIhbDH6WCcsGao4z5/uyRF/29RY9OnwKjF1tYKeEB/zQqVOX0EykJ8Zzon2iV++0fwfoi9bYfpuSRmTw44PxIXU7cmSHM1BorUtUrQWM43W8qSu64yEhaSNxM9BxjKc2UU7IqIbTvvnX38iNMnzPQ/Xm4XpPe/lZlxaUXXh/XdjcOy86+g+79Dh8kwGORC1hPyNWd9AGqg02cn213v6lVQZjcaStGzjzoSmlyOBaeYX5UphWDWBYeQZWNscswPU3sO4Ypo2ia4ynPpAx5M9QtqlkYxwZzyxQH4FeDa5Jgkwjyj1N9l2gPMGEX7TsTF32MDNgfTjWi2meY+EwNPrKkJ5nsTFWng79NM+hT2XvyGrN0e/43NoL57pM2i9w6m8lff/29veKuEjyUubp+TmegXHB8u9P4YXTM7HfOqpLpBcPcy/xzMXTt2+/x9d//jN+L/we/rH3pyd/FeV7PD3v+PY9vn2nDnp/fc6LpBOXzL7L9FmMTtD+Fy6n1vDiaWOf6iFdlMI3D9vUuw+aVf+r8WWAW0ZjjjVo1bn4+96ERjrLjinBqEQhpQ7GjEYEuJSP8yh7d/gNNGzM+FzzU9UnY3iLKK4w2oN+ed1fcwm/Mi825oflKB3qUqR2TMJ52F1L6GeZF8YfEA8ZpvKTiboDvS9Drv0yIssXW8nm3BGW2X5elrh/uAcPMXP5cEd65kA9AJ9lKl6JTVALaY6AcKwDF+zseGjHjQVHqM97XLjwOqPaBtbYaKeuBy7kL4ybvLQVkmL7LBy9GUt/lg744YTfMPOPfXvxKJ7wTeFF4jGmtgs4GbdMbMB86DM6zbEwR7xU8oJlwQ5iIp76Al2jCXMFRmjq0McYh4xkfjqvSEFDwJd47oHSxh6NRmc+KDmdT+OCw2/bccm67r5HtUvh3kYJk0ZmqZEf0A+054VPWshaWdjCaCuZeBLzhED7EO18ItJ/u6ydNSGzh+MYdIVaMkGGvS0pC8gNfuZ9bxRDa+CXcGzygAFFgwfykn4foIMkpSemZTgE2s9YKOuZcawxfFnDv4XmFw+cnzgJ7OSR0fHrxI/L/5el8hNljXVtYk4U0K1i8vYZKrgjs8ck7RULrxqFArWni/ppmcyjTp1I4r/CBO0Ucogf/cALQ1PDpAm1NbmDaISyGyx2YgXPhCnKqXSnbQraI0pAWZBflTOwHeTU6cvawXY8P+aj2u5dQd9uQF2KxkPAgTzPdyHhcMWVESTS3kCaKLmto6JoYU3WYH1WWaUsKpijC4IpAA0hClDAibrB5zZN1V+GW1r7TW0MOhvWYWNsTiejDv42KJvLtjJMKKYFE0GnZXaQp87xEySPANWR3GmYIvui6EQWQf7HeGv6n6VKqnrcUrZIs+ii0YY+hx2PGP2KpmuyUsYAABAASURBVEGSZPZyWzby1I0niQ+hJi9lCf8DwThrgr8CTfaALfaU0dGP8Z9BsaT9V6BMnUmezIlph2UT8rYpo7WM6QMsT+oHxjwa6Yz/atxQouXeLm5+KC89PsYUQv2nTypwtcv1V9rI4FNYmuDabH1mIwLEPacQCy+vW3TynTVFuyAeeinbBXY/gnXlFtDBj3Z9XiptzcZGZcV/t9qsnOEhfszHuXJFvcAcfyGnW7TKKBs9HwG9MqJlxaSCBHSVIt6NwJxEiN0uzD7yzrE/yIjcJTMbDTeJvmRWXj7qU+XqhFFpvvMm+lGobkc/K8Sr/MoW2EB6yoxE84FSWWhlw5HGz6YPkAb6BCM06E1l6c2TzHiS2MOQw43XhX4vbMRMC+2OUXa6kmQ3n+kc6aqFJ33bWcnGPHGeZ0O+Bh24IaYF44etXL+0M90O81NzG+B6k6VN5RrPAes/gkqC9UQGmdN5CmRMQboMQv0+FNU/Q0eJofm44tqHba9wvf9raI/qqjqBnTHR6EeuZhokgHmXB2LvH3qCRJHHv0YKGZyP0zLHxLysjee8hJ++duKqo3xi3v0ILSemRI9W9cxL4shW/eiBt2iZ0eYeE3xv0ZcpgnEO6hXXKOSRsCm0yMpnFN1Om73RNzy76FEyzMhTMnSGJUMa22SDlyCqgDGGj25xdlPMnFn5hPXEvKxPXDn4nZmPg2Zl/zd8Wz8+4EBfGIBLrSXDu2Fb7EduT+5RJgkfIAvkr4GW+BdPSvRPQVKDAMtHv6xv9gfG8V86gbqS08fgnYxyowRQhgF3AooqUIgMJuWtvOyt0ROuzqfib+mPYTtR+iO3c33YCjthE+ei9dUpIqBCOAYD9D0qx9P6keJJ3S4XmfehyhM+71Hi3lIiT2X3WP2G7UhRVulaJ5VVyg0/aqF/Z/qO6TFsGBVLcaBEIDPqkYOChlKJD4ZKUof6Pt+Dri2ovpXhstYlwsoaeaAOV8cgQJxlioYMZAja9BZjZOg1RUZDhswGfYvOHEgYZMtQtpYZYaA+AMnKw7bCIZcZ5SgdkNN88YBPZ971pcfSZw6qS3hQ9RP8Oz7x95B+x6f7dx7Yyc/3S60hyzzo6psFfOL/8Pg5Pj/+HI8//xyff/4lPu9/SP7h7g6es93F6+trXdD4DaH/9b/+d/y//+//LJj+P//4Lf4hvv4WX6/4J+l/ht8i+spFzzcucrz0eeZi5/nlJV5ed5D2HTvskJHY5IoqpHvHCb21h9+I8X16xsF8h4mN9UEeXjB9878L//Zt/Poal1avwEuj4+D/rS6vvsZX6b7+I56+PdXF1YkPMi/wObHGvHBB4B8A9xtI345vI339ii5f45/o95ugj9++/Rb/JBbfaOPlmBcLA9/DX7P7M/i/F/rNrFucTi9x4gKgcHqNEzguQfTHzUuBHetuD21yxV6nP16ov+Awui4Ry+KF1WNjLXmDviotJdSfd1wqPrP2ktqNT0TQPxkhxohMjU0yR/e0EaBbnga4klEOednPin03+KpH7a34IKpiv+1KequLj5WLWGW5jMsg1oSx9lt2vtYpuyIU7A6oq/1dUPjor/hj07Izl49eSI7xeeIy4QQb7IIv0XwPjbhF4z02MV8XLxO46Op8AOO39Po8R+9zzKBPPbJ16GGDrnRbaSdxZucV17HPVGVVjR8b39Jd6FvffX15xWdfwovS44+/n7z00y7YYGVN2ojPvP+KHpu9ghN+W5cjzE/n6EifS7fT8ymerRdczj6Dpx2mC/5NMfzMD/XFBn+0KZl9aA1jkcG/2/lJ2vJasXnd6YfmoYpOnfbpC3ZgDZywh+Xq7lqmD2zopC7CPM5p84K0rgOub1NnfZsX9ijyAvKCP8YNIxts2JG3JL67lY+s+FrZ4gUboPMJHU/7/Cq98QUvBa9g3kuvfd+Az8FnZQ9SfqQdX0/DtvWH+U1r63OcX99wMk278lv8PTWMQDpsixdoBaQuZyBW8Ip4jNoLFAClVGyDie0PvPGhwU0YbenipiyjMWwtOg6daTqpPRDUvQeVN4FRZdm4le99+oZ0T5YzIH1lfyRQVYyHUkTJ9DFPDWGUvj1/ULRXWgP0BrGX3kbU3mbfpavOdjsatS0T/xI9Gg6Y5MlZc8W1HSXXwJip/lBda4zUUW/JkR4x40xCKts5tsc4V7zXVT3psv9bpkp+9HiTrVLFetA5piNVNejVEs0OVBU15Evn2nxNw39YEDuTuS4Tpx5OzreNiHlQNEtMxFNfIkXx/NFDWW6w2+5G2HLORJzhqI38D4CPxzuMvq7NyFYaRg1GcChq+/GlccQXXqDiTHyLy74IbyzAG4vWFSyWLpj/Ghh52p93FC87RrYKjulH7BW0hPJ4VuHNIyOZ217qZE4xQFkG6RY5NL3Sy8XMhcWnAGdHAELoE8Cj2jRdkcWEFtB6IXJgr4AN/DOZH4BYf6HwGmhG+5FVtZExJSh3vK/rC/Ogiu2PuptycwOtojyeJgABZSm8JkgfAZ4EtLR3eDPgG+PrGKpHzTEEdTxWY+pWDgJuLOtFUHnaEdtG+npRYTT5Ht3cxpbTgvuPLc76ToFS+aMzKYSpJ3Lnvs4g/G7DMZ4ter4HlLfdXNO0JM1zhKjho4ROdlHpq/pGKmL1FqhQy4l0ktN94AC6gtFItwzn+PiWBGnnPethLyQyUkZDntVusB/9lD2v82WU2e/RH1LF+ClJRvIvnoNePwGMqGPhZsIm2iyv/t8isR1iWbVj9O84e2DY6p3KC554ZUzEx/JBs7dDservD/HQRtkK8KIF0u3d/mnUsK9yJrIC1su8YqEu37W8WshOqLnmSdsZbv1eEAuhfUcH7aZ8N7i2o45OhywYriUyiTbiwJ6StEjcK0kCw15OwVugXF6QUmZmh9EopJwAf0RUUmb7VlCJjcsf56DzdMV/VubPyK+4z5nLbscNH2DsLozHBZoRDx6lI+wdB6IKRz+VOR70H2qDDrmj8ns9rEs2JrJi7aU3UdkRWVjTy69oMHwEGjskGqEUpydy9Jli5CggWH2AbAXaww5dtysG71FxpN/H2uQCvcBObELXHRu2omXpQ/dRMpA4YgoipwznOgsSo4RASZ6UoWQ6HjKicAMBBo8eyZpQSNLyMk54GFt3pM3fpONIQ1NpeAZzWd4Du/kRybx2UYQCj2veNDKarwsCxoUsLKdgoSLu72AZBYQOW+RsIG8BvWVAm8hL0A12HLauPB0e47DuPnGh7EDRWw5xlp/RRwPspSZ0PtBIp/036oxvYVnZlLoGo2vIITt1x4GrT3MsyxxXcGhdOLAWljn60gc6Mev5MvdY7paoiyIujO4fHsM/qHxPeubwO80zI5LMva2+YfPKpc3Ly/f4/v33ePn+MkCZh9grvOCh7IX4tfBK21cOZ/rzGhtjM0AaayY+0Xd4WBSJfRIbBCqq7rAxvsB832rvdYYPfo6tXSP8hpDfKPKbRd+fvocXQv6hW2P/lpH1377+Hv/45z/j6z9/49LqnyHtC5dSKzLK30Pw0/fv8fT771x4QQf916/Gv8VXLn686Kr8P/y1NNtbRwyNvL5C/01wsXRcNLyLLefS6OnpW3zn0ugdKP9e5dSR9ldezuiKeVCagJ7KaFn5FjasPQo0xqf1NYTfbKlv5XNYXTmovu6H/FcuBCy/ovKvXIC91MWTlyTa6PnppcrqV284PEv/QvyEvF6KeWn2gpz+sWAP04P/KaRb/SYLB+XVywswylbqkI1DePXxwqWbB3Dg2Bxj9Oxh3TIu7UoOY39NkbjaOaamkU/ZlKcAjX/I2Iu7yiPn0V7+HuxX10HeIxt7O20o9JnXdxcnp3G43y8DbKd+J3S3/xf6149ekOHop+qx8+mmzUn98c8TvOXheDwjk7TPjEXVI4v9e/lh/crl15k2K/vMAmllvPguhHar8nVcUJOvywV0eoVOHsWLcmP5XYEMzr8XLsG8dHxFdqEOwvmqjEKetj/jV843ccH59DUiAisZwXIyrAdvPrnig+7FlHmzkjnr3E3mdLbOGksBDa2TRnr7uoL2lskDMtY0AnO/s0bNrlmsU7W+ER/vKfkX7f6Qr+2LZ12O6XMv+PbL/u2qZ/zwufIn7OGYiiM9bHYKv3VX/os9/Vtq2texOb2udSn77EUSvny9VCJv2YET+bI1NPJMhbpC45QR61FGHPKzVfMlUXgzbCnFgNQLnLoAthQ3jeU62LCN2nf1USbHiC2T99c+CPUCagzIQJAvwqS5IGKdKdZ/jBk+O0YGyEaoPEljIoNJKJHp5gmz0uWIqWWIJS+Mrlul/+whXyzzVj0aveWPFPoeSWPbCdPvgc2xl3XKVkq/J7jmSjL43nZ528725kcD+Y7UoB9PSxJjv+Us2VGNtdfImxV/kOkYr0F2fQ6+41mF0CEuvVUOs8H7sD3jN+SlB8pqkkN2IU00wm16lOy8WhTfdPToj4wTMau/Fg2qljbgQag0NMMntcstoBsilJokyyso3UMjfgPs4G6//xpoDCGt7F9YYFYudmZePXdsLEI/xHX+nWNjQf6/g20/wHEo/xsjsO1pxSoo4x+wjyOWIqUm9UnDxEIpxgZ8YowmdC8u9Sje9gdWDgNX8BLZeIlI1DJZJzQQsGDvw5dmXYhgJ+Px934kcCyNMzw4tCTWD2rj1qKbFnqFMfVREkM3mvFsgKCeRHQ5fFWbC/rckPmA9QfpwatY1iPHE/EJcOM5AmkC4tq2UGksWBnqjtBMJBLDHXn1X1gEhoF3FkwLy0URQ1hpHgSYSEszUnTFp1nb9eVdmxF08pMxXywX7C+20nXIdIhlDIsKprfDR2gfgCaahHpqRyB9hCzRAqn3QAUbeZ7Fh8b0hr0pkC/tnYhGg2mlrBzAHgRYtULInXElU/VFLU83K9wsbLxAj4tU0/UOhDEk0Be13b3D2zoxxJLqgHXVlkfZyj5Iw4zh6AB9EbBl7iI1qwBawqT6p43+W5ss5HRjVbIx91d4rfjcgY305vxgvhz+Z6zdb/GuDP0MQym6/lHIKPmIiBvzZGIOZzh/C1Nq2bhgP9fkC/5R+rr2OObKBNywFUq+Mz52A+v3cuU7EPwUL3Q1Xtm4noF9XLDBVsBY0CVjm9gyShoKkNYgmsKbsHgHLFH7EiUTPM9ujAtsusyjh4eXTR0gtv9qSnejjHWQOtm6niR990Kv9aU+eCBvebV794DJnh/Wi5DuI4oE2bfy9zNZZ+cBsgQ5ieFvyHSUjUJye4BPpZCJzkhaIIbv6iOjHxqir5zUeWNcVrBhj/IxqofP0A66TVBQselbWA4wtMRE+rYM6J4wUpYF3RPj7zyhu1aSaBjnPUqFMnyiCjpQQAo6yC0vkKYDghKQ2QPkNIKCFum7x5gxkwf5wI8aPiRMi6zyhP+gDWnD9MQ8biCpu+FPe3NH35ikdBp5niNgEwKVBOq1OK3kTX+JHFfwoUml5Ws5fSsDHccA8jczVPHtAAAQAElEQVTlIaZ91SES3Aj4C/2RwA5alz61s9jnz8r4rviy8cZcXEsg2sEr7Y/L3jrQ3B5ulnEhk9QdNJUm3+clRC4L3bKGw2oXgbwB4eAd6gl9sh+4Ar55YC+3rQeb1TXQDPo33tsTdP1+jrm+MfQQ94+f4uHxMR6//Bxffvk1fv317/Hr3/89/r7jl19/iZ9//jl+AZ9/+SXEF+IvP/8SvxD/8vOv8YX0ly+/xJcvpIn/9re/x9/+7e/xb//t3+Pf//2/x7/B629/+zU+f/lbPH7+Aj4PPH6Jz59HO2P/cPfjw09xd/cQy3x/xb1/V+nhgTY/08cv8fnzz/GJSyzLl34fM7R39+NvOz18+hQ/ffopPoHHn36K+7u7mJe76H1miKfw8uz+7hN9HLgjDc08aDyQZmZM2LFlx1V6mC9gQ2MKAo/A//CNGncMTLyJ8hhrIXkXoHmXHzSui66Zt1j1pz/Ba623p3H5xWG/DrhcqnjAHxcSr1xy7PDCCHrbvHIx4WWNeDHN5ZAXM2/tTvV3WF64bBF1sSLfl50XFw3yP3NIdk9zkjeodNVxsLYvLke8gFCuP+L7fvH0FF44eTnmpY6oNBcxVY4MXvgclzBv8beS8ZbWvl45kK8cxo/1loHhg7EtlPWZiwAP8soinQf2OrxjuycuBsX3p9/jOxdyXn6J3/w22Ld/cnkofq9fV7SNPMQrl4l12YO8XvzYxsvBb7R5+vYd3b4zBs9c1p24kBj2O7PX+DD8iDn8Z+wTz0V/wobiFds6f2v/UusOrfEv7X2mbmCNc12EEFPm+IhnxuyZy1nT6q7OK/XyO5dfIRf9eAGpvV9JX32B97j9nyp+Lj+72v/GRur5xEWdNj1hf/1FHhU/0c4LsYJpgC9VnbF2w/4vQLt6KeuljrLeomzNuCq/kO7MO7XAOryWLmcunbEdOpTcxFXO+rzt+6m10mf2LdgJ/z3B44Q95HPRpvDaiFfoDpuUXZDT/CtzRRsdWOnjVPY5lY+xXPAiYXFgteDJQs1YsQ4ww5n0MN4Y/IJpwMhTJxGg9VhQSBNowZPV3w0MqdpgkL5uViQQ1F0DPOy1UeACZZrkTbBmB5WQI+dN9TVJ5TVNovoZspD7cZDmCmh5KbIz+UD71veHCuSgT8JRLquynQWVMfED3LR5q6X/3VbaSz6ae8hzMQupFiX6GDSKZe/4Dn6jBWl0+6NIewOjA0Mruf0YsHpXcWWqnUZNFo/9qWwHb+JRKl3zUb60od2ZhcIDmZNprclx4dNCJwi1OP2GMXR4Y3WqjUvRSSMtNlJH5IEUjoO9T19UxlDU4nph0lzwa1H+7EbrR1Ded0BmNkjswtAwyvXLZ6GR/38GRCu5jIu2BCVXMaNOrH6HnGiOeFvZQR3ElQHNigd9JzIV3Dje4ij/T2M4wWcoNdIj2yi6BXX/SlA28YEW630ocfhxKGmvIIEdUJxKLFBjStkfWu4FR9VNGwa5mvsonymjOV459CmfTAsKpGDW9vEkmaD8wfjA6AiJwkN6Hdgtst+dv9mD+i22z+qGh6WNuI2+kMZgaUFeO1CbInsjIiSgYTCURFnSpY1bPass0ItgabieFxG5asujKCEgUA9DyjBybMwvXyxn4jOf9qyCdM0xXiwrMP0OliHkxpql3vrmhuwb86pi0tp/wF7orwKdtkAqMgjSMhEVsMEnSSFBhtiUJWHYungyz+2Pfld4Vx8SgLJSldnP7VpwRreN+QMFFxZ+U8NLwtKTNWAtHVcuJwBpvxElag2SHtQFzB77Ei/wAl33teewyVoyrkNeDi4X+NuXthxfm2ZTxSeevuhfj7bQqIdS11g5lqC+0TRl1KWCnyqxmU/MRii7GWOlm1AGe8tLUGi4RMPYB5L8QDGihS2VYcOuG3JtbDxW0gPYkjL10GbOpUvpRquy9+YoMcQXYtM7jrqKj05uYzQuFj4oPwLZSjqm9LOBFduvfFqrbGdsXDLAV7qsyUDf+AUcLbqiXVMkii+y0e7KU774uZu2lY2a/AvQ4NIsxrSrpWm0Q0EKbkLLGOOT0T3UIkuCqJ/d7pX+8EiGAzppfwSpFWHjMUBJyY8wh2DoS/WoqEQRfDQBQ4yM1Z99isb404xgC5s6b1f4rYy7+q/MA21+KvsM3Yv2MACZaucYfcRRV/zJUO9aTJbO6bsSHx6qVUXQV/wnj4TF0AgdzADyg1o5b9WXl6CsIuolRE9T2nVFCfXd8PUz5cK0cG5LM7Di32MNsVw6DyIFedBWG5K0B2RDzn18e8VTJP5RPkJs2nEP6mww+lAq/JjxVVx5FSTYyypZ+jKmZhL95QHkl0fehYQy+VtWcA0R2YMb3aiyVM56VL5Y26m8BTyKJY9BL20rMhpIYU8D0LRELnDUwb1CPVLy5mO0H63IW9You0FOlCfraLAub2hPlpCtR+dio/clpmmOZZnDP3Ltr5E9cgn0+ZfP8euXL/Hr3/4Wf//3f4u/E3+pC5ufuXzhsob6z78YA8p/KXzmQmbkP3/eL5C4RPIC6W9/4wLov/+P+DcugX798vf45dcv8TM8Hn7+HML0L7Sx3ePnz/W/ud1z0XPPhc3MhU5HPr8dcEfeP5b9+fEzF0BcIhE/PHCBc/+Jyx31uIuFSyD/sHb9r27U/8LlUqUfHrkEeqj6hUugey6THtG16qB7fPgpHn6AO3gX6PuetFiQ6V5wWSSvjj+IsYb1mMnP2FWZb3G33Medv6b38BB3N5iXhVGJcE4UvDwBrqUeeD1cm3Z9vYJD8/MTFyngGwdyfy3Ng7R0r+fTGy/eOfJ0rR77LOYHvvk2V5gl13WjxAj1UJ9CJm7YyvWsHfPzUvyPg7CH4xcO+x6Wlclv5Zy5DLqyhcd0oPdowHwSH/PhiKtP7HfE9QFBS/xaKAGAF0IRRllWEWnKU8i3kDERt5Qi6qclaVB0JGESDe6tan1gDyPW6JaV4JGS1Yc3fiulZbLPoph2PsVhz1rzebeOvDUJFaBNgqlnydQnygRlloc/dF3tqv1aa2XlXfuRR5JBOwRjGKFxXf4wplSs8BiyrIzVwJk9khfBvpPka1z+xFjVJRE+Vf7DO9zY9sP/XuvCbnxj7nvU3/D6xoUY8Fcoj4tCx/+FyzR9QDy9fI8nLqAGTA9/9UJH6K8vXK7UhVBdprzWRYoXK162WCdeqZPG/V5h3zNuh2+j76GPciuzsfrVnhPbWS9WaJ0Pr/CQrzAvtK+wTdkD2Y3rj+yXjV7qm0HaTP6vvte1FbFzLpOFtRyWIS+PYXCPmcO7LTzsjAHY4piQdihtRiMCtq1CB/bAmYGmDYOqEpRCQZ5nXJd1MiiHD5H4GJyKYpQnUfVHn5EtEPyHCOqwHdQE04WhUSLnO6hrSicaRED+ZA9JaUI5BQRJia6haG6FJ23ZqtMWsAED7qAX2GxshcMaV1Yk3vomc1UBltgRegZjZZPmoJ9xhNqQs1m7YD9hm/eQ3/uSq/zwsgPHRXkrhk/FVNgn0VtjG2KrxBi7OU1hFypGIP1GLs9rTma3uFZ8TAyiix27eJQ80CCrNaSsIcInKLCPkhc7j9jCHUUpBeR7OF4CbzFj41js9SOCd/nmETeKbzHUTGzRMvEUQFyl2AHiPw1I9q7O/HuQQ2fH8tBnyKqc6EKdjlBlJeNgl44EMvi15I+ol1XvMWIo888wRc/3qHk0urh5tpv0f55Eavb/bOKQ3YVcvNcNO6P2e04a8gYm8QH9Xdje9SNL7x6+dCdevvXSVFd0lJ90zhVx4hbcRdj0Cq8xB5EOucqm1QDPQxaLyn3KxshHHcU8R6h+G09hX4BcEL3HIK+n7eUrgv4tTL2HyZTYPW3cUNR4B1WR/iOfgpdwFzl07gvjOpHuUyToNMjC4MOTbuRQEbJRUvWNNG3kw9qvzyR26/CeMtkkwJfyJE33ozHP0qFi7KaBLCAuncpWVP5FyNs6GNc7p2UgEjDO6rvTb1KY0BxNqkf6c0wFTlVmpAgJoGKYpKmxVCAgXYG1xE2klxiXehftmxTWUv1gZQ1YTbNO6x8ba6oXDfqaOJH/iDOfXJ25PPCyyIOyMH3mwuICvX1t1ddWm4NnXrgnP80TpM+CF/B4nw75eZbGqf41nsxH4gV0kPhJUBca8hY23GFx1etbgoLiRztj53hi2xDUO480ZNkBed18uFE4od+IX0LZ/cSwNsx8uunmZuX9w6zmpTTmDIkRGBBMv0tjxCgiQ8n0MXbkjnGTVCBXIiuOYI7h3Mp+Jz7x8tO2Vz79ra9AM1YbY+a4KfMr9ly5JDpTLi4IgWS0pwM50bd8C1OGa8aBRd+f8Hn6rXpjaNw0F8yjgP61wVdE/VBC3mStyehuOksHU/+3aPRmW2xHiu55vTQKbrD3kVS+ARLKeV5DiVQPi2xvfMCKA0eZcfLYQUQgb9hTe2TJX2MQ2oN0lSv5Eq0s+QEOYmPxkcT24l2543AU0MgxIdK9cICqsEgHrWIebpY39g0rFSt+vzFnhWlhXdEwR937HmnHfoVW1PzG34yPfqoz5pVjUmspvjX9CIyb9dpk432wsQbJp2C6yvDdigfX0oekbW4NaB52kawPR7/yHpi4PFgKfV5CLH2J6QaL5awvgdzKslafzJ6KtdoO7VZl1rkn4VNp7HcR2MRYO5QszKdOQnmIkJqwt13Vr+zGhT7xegvqVtYWqGNeeizLHIu8gHzoKjb6GmvtGsab42cFhnC+1rzuS3QuLsalx33x6X2Orq5iIS1PMNaaDdHRi/GuseadoQzvYNlHQNAyOWRP0bGhKJ0jGI/Go0Wj/Iqc6I6ypA57F21GKHNy+WK8cGkzI5+w7HhPwjKSfz17LOgy9R4Tuiw/Avov4FpPeoZuJu5LD2HfHXmUWSRyGh+wvbynefS3zHPcF+7inoukqXdFKvh+3RiDA/oC3strupwG22rfAefOKwdT8fLyGr5bx/tyrW8hH/Yvnjj9O570Ie8q2+uIytb9kB+d1EX9RAnIw3et74qVd8WJSwO/ZVKH/e/f47vg4Pz6ukIZjAxgXG2f6Kkvd+zuJdMxHn5IU/kJe+59a+NDjmo7MWLWi5ZRbYiPdsaOeV/mqFi6aU/3ObSxsG6mXJ+Yb/zDtG2N5/uZi7pxsfjApeDjI5eD4uExvFz85KUj8BLx/p45AUx7WXl/N0eBcb2Thos+LzMfHh+5PP2Jiz9A3czloX/Ha5kXZJuuSG2FnTJ7ZEdPYmW+yoZ+d7T34vMRmT7iwb/xdZT/9FM8Cr/dhyy2UfYHZeICVD738Fvgt+CPYvQzh3FHjrIVtlxMgz47Rso20DJZ1PBH5rO+hANFg26aZ+yAf9/dYbNPXK4O3JO3nxoL2pYPEMf+416I5Q1XhCc+Kk/9d6+GfYvEqwQZQg5QWrwm5IPf4Q8V5xQdlG2tO5jdxJmtcml9y4BpgRRJnpS3THoO1p2R5xlUVjsficjETFSeaIBhTFyjxDgJMAAAEABJREFUSlyocOIJ9AuVpehKuLcmbwpAVEYw1shsjEceEhpSzJM0iWOhMGaloJze6IAqs6BqICYoPQoZkXsX3sqkPzBIEkOX0hIBWGAE6iptrSBvoMzoIwbFXomKCFq2GfaDWpk5CG1sTDdeagMbnz6vb/BlJaCtzTfNDHIVpqOGa6RGB/SAMTY2LC6OLmKvbNDfNsK+jBEIGmV64yOPxmOHziIogbrsutYL9+1FPGSW3wVWAuKboN2SxW6gYdKB2PnekNL+/yPtbdTkyG01TTwgI0PVZVn2nJnZvf/bO2N3q2WplFWR+ez7gsHIzJK67d0t8QuAIAiC4E9EMLNK+H1/xb+rKNnd+GA0GZ/WerQdtSiUJxaxLYHbUwvU4TNQgYVWjstDGvIH0Z4pP/RF7GO1QevTfWI74rvFxsNIxYQ4XfcxG7HjxYS63rh8SRwPcJeKqXpX50GhRpAe7w0fZO8/Nkt/UsqNmhW0QZZEP+hoFpZIv+FjTBI5vTc1L0lYgCyV9oS3+Iljw5FdWuQH3ZI+XPThz3A/h28ViUP1nT5Wv+gRPhz9tAy5fbzVueN2v7L62OhOK9XHcUB/ljMfOzed2jS54UZLCuku+45rpW743PQ3XthdP8ZijP/u3+4PXlKPeNGaVwh57FSm2HHBfBr7QmMONgIPZd0miIkc6liA0YgYOQS4iTY3nWGrYSeCLt1Az2O2QR+Tm8Ei4FfQeZhb60bcY8FOA4v6tA/BWKW7i21kqKN+LxvcZNY1nnh4eOKGeuKh4MP+xzg79geYcylSd4JrgUtovNqqNrWPXkdjwsI73LFURQ/B6H/Hdg8fGlZu7vqy4pO8sp6W3+k3+DsQTNxJbOISHMZMAD3mRAfr0kN7wgfZ9cMaJz55HVijE8u1r7H0/gdI5AMj1uhh18PHsq19sKynWLGx8jAhtJf0U7cG9DOJWJS/5MJMWkiGRMGPSfkwU9xNgWnF8mJiMYNh5tzeWGNjzR0Kow5GtFCZKqIe9+cLLz+3A9otrt6nCvIbn8YDXr4u3oeqHZo8jExewXUuHTI0wPWP0r1mMvlxjTFrh7o7ycbeu7E3n9mL32jfF4Za1/69BKDsjQd3D4lc61f6cvUeTP8PQzsz2mjVRuYStQaY/x3+VrbEwtoo5FK6kcNAPdSxr7BlDAHX6x6LuRe2TIbTCgKFP00/6pSkYtGq7cNaBvm8g74BfM3yE562U9imodc3R0P+3mnLA4MAi9hs0WnTeJywdyImK/P4xEtH9k55Ui7ke/G13zZki0C2AHT7HYaOdWwr6gf3AoNR93jqFx0lda05i69132EMK4//dIWte9+zyYy4M4Moq4pHP0fudh0KVKH+4Eeb9hxXbopEY+SrBN9qX9mp/FSt3nixMxOzUEpjeMqioD35ezCH67nBeU3/UMIvrswr51fNX/QV0jsKhg2uWC4JMtg9ldzLXucCdd3YvtjVorUoMDmnqGjSP/ewpB+aeTBeGo8XdWhC98BoaYzV8C1poDOXUsDTahmwHhXqQ+TxoTL7CnuO9+S5njfWrsCVWPoa62mtfTmZk6lQS8TsauzYEzb2hPFcYEFE5lJrell7LMzflf19vLA+xbpijzlqXxftMU+1Oc3q2xu2C9h23imTVkzptIfLE8psNYN/zIWWGS1h6HcICluSb0kWSr5iSyAutON+4RwuMRdVOz71u3unMorCebGx7wqjLJRjuWw7hsL/LVC47nLJqHvn0iOxuWB7YOEZYIleMcBCJnniRXlDr+XIWyfhe1IfW9qng+GQUos9oIfjY3w/1HPDcxTlRd2X9Y/PHh584gDh0+1bVn//e3wCf//7f8X4tbu/xkde/NX/8LzX99tGZe9p2JOnzGeCiQ+MrXuUba/cZ+1X/MGPfUjGo69LnHi2+YD9Jw8WaNe2P336a3z629/i01//Gs9/+SU8XDjxLGRfTrYNpNY9ndaY6PDGcIXa/oofaz8RE1B0hd/RpU9hnVm/KHJt6N8jiHADxD9bj94HXAcL49ar3pCdaKufOs8ctrHGE/7e8Byn9VRYnf8ciprvJ2TaXKy3RF/JC+TqnaTY+UAcno0XcVMu1D1Afefagk8LMU78db50bYO1r7EQnxWUT4yjY13gcOn540fGXzzH80fpDc+/fIznX5Db/rNzgYMZ/Fnxa+Ug6ITN6ot+007XB6htLSf6RLl+LqdTLL0/QD9Zhixvr+EKjk5fPnC49gH7H59vfnzUD3zTZ8tOxpB2ei6R9Pn9tHOlF1pSLtqgPUM/9PPAaQn74Tx+en6OJ/o1sXIoJyyzTyt7mboT2tDe2k9l15jo40d9BVLxS/Gf4uPz6NPzR+L6TFx3ZN1wuFO4ycyNpTYqZEWDnxEnGLYtNkI3Lv/2xsZGfC1Qc8rdxL2ZCfjrlJsXh4yDBzbCUR+eTfcV1Es4L2vbgY0X8VHug2DBNtGddd2kt7J1CZrzUWAAGbsn/J1/KGzg8MuHXOwd9csund/rUrn6jQXYH6+jkHZlKk7qmGFizQWRvTbMziRwEScTJ2OfGOgwQ1SG5KhoWXEzj01dwu/RQfKU25yArfoYKFomEVo7yRxgqodtg2LRuU+HrYPBHAplB1p1qZgFBX8A6x/QceMz4HgQyGNqaTvKR9qCdqC/oY9HHEY7pVtsC9SGF8Uklatgv5DfuffEcVdW8535OB9G/DTJl4mzD2h8QlGUBxQfTq7MWeNuXefaAeZKzUfm0MOcYpxI9JG+8zBrezcgIzaW1ygWMwTaNT4+UE19pg59bTEXvIteNOZSofq/a7dbv422/m41t1k/1zMHkRzuEfzZ7pW25e8xLCFh/le5OsTBB7UBy3Z/UdbXRyjcy61L/y1Heku4WW5LPdCaMO+YO/byKKW41Rwc5tmJ4Ikl9ukSPKnk0BbMDSh1CV49tySSeojB7l5a1XARRSqShoCsqfSmJgLKSTC7rMptv0QPVYdk16PdyTEhSMbvUp+OXarxYbX6mR13J/C42sBa6dljIglf9SaleCa9GdaUUJlk2xUGRe9BgSpJvDMX2k6jT7yglLWEUiehiY62wgrI/jg1inagS1XyMyEoA0lbWCObKJD2fIvOjXsF3ZssN3XnvXtmp/0sVCX0tSGieC40Qtl+TYxm9YmHAWjnZivqBrqu4Y28Dr7WU6w7OrSv7NVLRl8mlQeN/ATlPvj0jmz3sZ/WEGWfhwgfGD+syNYTD9hJTPuOrHz51/AXZEBJ9KTm0Rhpp8oYb/ce+5f0IyoGwQ8VGOzbPraFv+LmfnWAw+yxP7H+3avYC7RFNciF/eAa/uqt84lZSYOYJelPGr/qX4+ELtnxu1cfqhy9kfBjpJH1yr7qspQdewimaZQpS7u0JEOh67HaoU9kHxM2W2asfY2+x1jdFokxEnuu+3XZpzGpL9abL0ocDB0xYO+Sdw83Fu6xAgv4wtV9jvqWiSsxuuBfgdFQ937f2yizLeNOtd3n0Sfr+4J45sXUl1Pz25nYC+O/o2zSLq3jw+UHOP4aJmR4oBYgY7soj0yVqLVj+lVUm1fmg36pPqly9NGZdihBgJxrEG9hnLt7MuNCtI141GXPDx0qoK9ugftRUr4wR/MBWhiH+NQgNaqLxCaICYpmuvNPP+23oCf02kCg+E6HAoQ/Sahr44Aq+I0TtE9mNv9AmeHo5ANu6tYdZQ1WjDKs4aKxBMwj56N/I8NDipoLzItX58D5XH9fo+aV/rFeHAf7WDAv6KPFAsP7tFDTlqDOIbAVmGfYfrWN17eYvybwRv6NZ5oLzzCivr1oHtsXUPNYc4Du0h/7Tn8Yy/wpLLshuGMMYGCmnMykrUYZ45HsnX4TYuyvPYqyR3rYeGK/FMn8uR+vzIiknZqT7AVJee0J0Kw8CgGIg/HzWe7Cur+wFzAS3Gu32ufsq7DfeqZdLQ8oGcCS1hDnoIqxLalxYLK5hrVzlR8FtEMOPcvEG+OhH3OPvVB2YdMg7NU9qyVOTDT62Ii51LIBfUhYARmTAb/IN11MwprRe490DYJeILbKkrIFHtQ9S4p8yR6LFFQ99ZB14BjV3txsY9hPyidoPNQ5OW77BzUr9IkXdPH8/Asv9M/xV146//bxU/zt00fwKf726VP8jQOgv/39U/irc5/+/j/qAMA6E/d2puzJb574csw91mcDX3b9EKdX+2s4h/Qt/MFlScvkXjVgP9d+ivV0iqfnD9XmR16EbV/8/X/8Pf7rf/4XB0Gf4slDB9uiL8/163Mf4vAD2cohwUq7E2PennieWKN7yLSuceLApGLjYYEgNicw7cy6y6lH62McDv+ZH0wpBpbUssaWi5nqT9ovOtiykR9YcqkYGIeOvU4/C/DWZVaWSSYolBwT0HWyTyWGM7EoIPu+E29vTPVdYyeUHqm0E/+UNCh8u/OpwWcibwOq2ebGupRe2YOE3wi7ci+vvXBvu8qnj8oo31jL7mN0gC4lfU9oK9ABzCcYfVOHDGJ0aP+IC3O/+Nappz5h1UfYlHLPc664TpzfxrJ49F0XS/ZqF8NUJFkH9Ir/PgbrKbpgX+pg6aeo8YZ2xkP7hd2WfF878+dUKP92P2sNul+av68LvwJ19VM9+Tm/3tMPHqAJnks9xJpwjtJvet/ojLBnZIlOaLRABxsbSksKSC25EN2aE7xxFCXPbKnrcdkLUBmiyjNA5hxU83OQi258OrDtnzRe441BFxcmihu6L+o+xNVE4WZ2y1/ZTDcgxWjZGhRhzQU345+iPinkxmkdbJbt8g1b+IkV6tMDNm6yP0+UqYciadRzDQdxShbBUpNgiaIpzVgYPBd+y6wJ1XKnwTjAQ2DqOi648BBfhoBkEwND6+6628NWy8Ev0OwZPTt1pC28efbMyif0xlOG7wniHnH/Qz3my+16V5bwBxp9aaEtEWWP8n+bqtPE9KZYca7sKNMWbkcBXwaTO7m1abs3WA7aHTDQMmssEpqMjxQL2MqgIDTvhVx5cLvcvLrJBncr0d8BptroEwwJnjnjnIN7GOPKDzvzOh5mruzjYmONPOJ8fh1l1B2bKG3SyOD1BjBftQcnAepgWTm4xhu1laGhXwKtK9IJGiGnEB3ILZG3PQQ+aJGD+zFVDJkHWSCqxlw18sbZ8kTWYBpzNpRbvkO7NOPyHii50mLGpWEXDhOY5KoxbCY5xHuiDoZInLvZu118kLZzexmxqI5jrijVqciwEa9a9NK9Cg9zNqXqlFQdMzS4GWteEmCVoNpYm4D9ooOkz6kNSt27Nh4mNx/soa881L/yErFBxwP+Oc6vHPBRdi2b5Rg1A7uS/QWMxuqlhD217FG/KHb9HWbtnbGhLW+24kId58/+9kFftXePVm1cqeevCU2/yi57eB3oMy+dmxvUB4AatN0E5uOKnr/GY11fXPRBXx5Q/WJuolv1q6L91NCk8sPFUcx4GGfE5kc0iCrzYAGZS1ScjXXO0oz6Z77K1QEdqah68JQH4xyDLwwAABAASURBVFOkLjRylxpWWqoH16A7fPmp++riPiwycIKaUK6m8hW/A9gzoVwMrSY7cMfW/FJZA8Bxq3XIvCVLYJzHIyYVQ+RSqwxjXPFZf9wDlyVjwU9RD0Lw+m95/JsfW7LtWhY3x2oalZz6c57DHsm5TkDCGPlQ48NRPUDxUOV9k7Bikl2KB8KNOSeqn8aKTjpfnbfv4YOmc09M/XKGls2XfD6clq2xJyrfsPtGe9os+/DWmX20P0Jd57FzvfDyGi/+0U1Q+X3+uyZ81rj5fmUYgM8gtFW2j/n+Fuo9gLLNZxf6fy0enZ3WGqIdfy3xwjqvdhhnqdj4YM2y+tU+9PxDo6LqvbzUwYFrsMD+8IoNsb1u+OEes8UV2cY61M+iR/7C8xtrdPflin8bsdJ3+QJljvEx55zQgnH4MVmQDLmglEqEh9lErEYWHsZUqlz2+Rs/pSo6uwYdHHVmtujIP1Sf8hJWhkvDL0ilfX/FGz27GhtRfUVSTktRdizQg3Al/y6xOvd1ir4ZFe91lFmTWKAIhx72r8wdx/XMoe+ca9JX8hvjWPv7fo/YHBdkzp2LdY82Gi0NJFyBS9LvQslGebD3DSD8IVnpnXDusdpyHy0s4R4gltMay9rrZallssbn6tRORuOZrGXnUSw5iB5QtqDbswWEWBAR+8b9zPk7+jnmo3PvjTLh/Iv3PzkERbDXwJIL7bXqaZAfGrRB7J372rkwxpfdru1day24Vl5ZL1BjPlFlVC5PI4yp1m1L3E2oasrywpK8HPZwPzx0WlT9Ks/ERyzhY7sHUvuQ9EMY504ctdOJdVH39B1JO4XMO9vlyp9epg94dOhd2UMv9HPsm9fjWfVCDN6OtVGTOXpfaE/kzjfyA1WmXw2f8DP1LTIYGHSifpQt9GsFg57ioW/Zw37Vt6MSO8TIuDh3Cnv7tlX11jXkE/kyccSwVVmVa4tDg8Rey8SlAZ1SlsjKPnXLDjTRHXWXqLaWTj9GvUQ/Kbd7Cd/pT7d9ZNrx3ut9se7FlKtTaFk2ElnLxI8WbVkisukKExYy13hNP/YMRNx0vIb1hJlRfOURXx2h9OdIxbQnLb/kJ+xXS7tS9lX1/uOBuPfJAh/UzPum68m1+ca8KbqvKfmzz7rsY6/cr9TXatJOy2SG23pZL5/dz5x3TD36H+H7bkevL8wJ4+kY9IzD35ZBwCLRifKWKyKuGgUVEcwZC+ICh7DSQp16NuFwb35b5+n0FPUtHg4LPYj5wGFgP63RV8Zb7HGxqdEmLWEn51hh2VgYH/sqajNsEc7fY85gh5pok1hG6t2j6vs8w31hmx9ASUHd64mp8cxkojjJsuPkCSdP0juwGE6gr2ttzn1lIxI4YN0s55MA9gHkfcljcq+Vp85B0YW/1SPvoOTQWShbGKiBjKLIOjazKO3c0ZJZt2snicmN4lAg+QHxJz/E8qHU+g+CHzKt7HtJygSzkkXnxOEmxg22JuWkbH4XHooeZLMM6uBTa6xN89g00avq2+gTrTRgozYmq9J7MDbvRVaZtqoaEy93BHTgh1olKP3ifnbR6n8C6zb6Iv13GKMxIqkueTYIwmJmB7YqBi2OfpDPKk3W9h3o/NRJYnOAuVWbK/NqgV8okzq3xkahscQ+lBgN2/J2A/lgzQyQn6l8pQNSwcQguZmgwaZMd8aWQteQvKuPHpW8mfpwcYAHCv/gmC/cLy9fw79071/0F+NvdHh6r0Hql1HN6jXAf0VwkppnajnvNublxg16Y45aOG6a9K/dgxLzkBEQbGOMkCGRIQ9H4Im2DHnFBxqCNqpWpSwlQgTV59q+K0YISKNkGMuql/ThEagNBZkBTQ0umA63Upqz2YJSGFIc40yGREkDGKi2Rrv2KSxEbNKzASIIw1ART/xnUB2zyqvoCFsOj2bURs3m7IugY3rlIXKzDju9vGPhraZkVUYt9b1hQv1bMx7kbG7ujJXjdWXsBtClLZukubuEX2Ufys212rA+c/D45gg32Y0XRG/U0y/9OPaj3ajmd3bYT4YLO2deKt5eX/nwaLuB+XQGvoC8QS/gWpXbqMvV9s+8YJ79I8nc5LfCFhWf8gleX0HFjra08ehH5bBmgq/gowW9Elv7gJcMYTKEAy1z5K0yJwl9GQPfSs+9INHLXALtCOZDqFvQIqjmRltMgBJc6OMxBat+xmGnYws7OYGtLB9uF0xigXz5LgWVhmZSB4Mk7ptNnKKzf4nat3K/T7aMpDzxIa4ZV+eLMSlb9AS5fVx4QFrWU6zYEN6HfXiy3j0CfR1z/oy+Ygi7QXT0jNai1lKDA9Eot4x6Kdhf+7KGzxyWTFR/6auUAE7xzyl2AiTx046QV3nUlxtomWOMe0anbyM2eho//Iz/Ovyx9erLtLHTlj+pvzfM1Cy7xocZQYiYCfRrY80J18B5e62/feFDmniY0xrQFtDG+KBrO9aT+q77WqOOI+N5Ze0rr79LNW27zih3n7jsVP4N/bHHc2jEenVdvnI/ObNuC6y9c4E2WXtv8Nr1cKHWI/uPbdm+H8xJy0fa0N8Cbdx84uVvr1N6rmF0nUMGitFhdjSnj9k77DGWFJi7lhofF5bU/IF0SgBpRmeMREJJMX4ok0FAkruBeM+MzQ2H5ADKpL2YPFxdD6EOXRlr5g79q37i3xXerqJe5lQf99QeC3OxnjkQ1hwjCqZWyl7SbIz1Y/4ONFfuehEEk9Zpf+PQ4TwO8TjM++7/WiO+vtQzgs8JX79+2fnv4X+p7TOEB/7OA+fnj7hg8w3bABeqOehjwiHuLe6x3i+u1yv6xGKXlZw1YCwG8BbmWrILutRivl6I1/y2zLBPa+ihEN43JlxDzmXntS0z6Ki3QYwnufs0TIw2taVno5wYZ1CPy4g2mbYXISNROPI/vWpTa/jJGKgix5to0DVAec2D7eBLu5TUpi3bqLaLsZioVa9UqOYX7heL72e8Fx1z5ajT2N+0k+gC5F7pSCWEsRCTpWcMLFCQNyR8spfeI/7kxzU+i2edYKLSDM3lLCLUji2ove9c88j55TPOxp7g+lC5ZZaP2opILdEnKPKWic0GFkrgWwYKcf+T+N65p9SvatV7qvcXsUQndq65xA4Gjmp4xTBdOZh6Kwy/gnYa5nNv/1D/KZO0OwtqLjLRpNoaONeBuIceHmQ4Z6e+7sgnTHJ/9t60cv9d+inW0xpPTxwkPD/H+vwhThwmdHE60Z9ee1vNg5aaqJnnmGy0X2uDeL/xgn+FMgj0KePQpz0rWTPhvR86vzzsavRHuXW0p2HzpZfYEFRWVrGEIYXlXGK2UVTdHeqqU31c1pB2+tp55rD9yrMfLusaK+O1nqA79E1Yv9DwY8lhY+mRzuvs+3jljSrH1nJaYsGWdO0rfI8FekJ2Wp+i7/yibmb1IfixX5AjUUI38mZf3Xvsfh39wa7tLJ328LNBW2akMZa20QKSkjWs25hxr+eBuoeyfzCmXClKJmcrXQ8vs+wgJlU5e0rVVX+H82Hz2UBwLz/Xs8ErHxZPnLFHoDJ7GMimo204vMgDO5A430ESpMyFSjusi6zjzD1KB3np31Pq9kIL9UcntJUjj27Hl76QL+AXPvSSLyHVprRz8jqhzKAoL5sRkQK/4j2iVRnFj6k9ZpOsCPTLBvmfplJqw2ZmBEigrpvAKw9Zj+DBi08oNuSWP4C7xpUXvmsN/lY3De3UgmoZ0npoIDZJG0nfaFGVgX3gnQgX+PdQru2NCVE8k8ZFXhgW6kpL9OfH61B3uv1nqLtZGbdmmf7/cBk3Qx4Rytxh6WA0qc49SpUCaqm3w00fofubpGAMO3PSOeT86c7zhXmXgugSZwa1dAkpdbWCQTKkY4zi0KMO0bPCjTP3Hti4E1WOizb1XjpBo4hG4ZWx8wHTm8mbvHOFjX7bceFBqsbWuFPFJvRDl3RRPouRsxSoVw8qV140GFtvzoinXqlj4JgRVkW4EzRbAREU6UiELUdYXEM7KEKW5MCoMPpGzVt/jbGPjQrBQ2p4ouksO1llra7HxakwM1WEFmmKgtYLrp8Ce5B7GfOg7/mWGY25sEATuejFDyuG7ODIVMzpwB9S4ssTR3VKHQ9F5guXn8Cf/e8o/cZA4SWGjI2ajdsXLcdbE7bZuLTMGF2icQvs8wHGEJ3bFLBAwY5Zt2GjBXawhIyAogBfMlhKvAqL1VSERrHKBzI6a+bJ39fmQWVdT7GSr3sIMXRNdfbwhG89MaEFxhjXgx8lI7aMg0XIKsnTsOXZaBJwB44CVtSxpz5IDmz1LdLi6XyVSR0X1sm2XXjY23gouxYuyMWVR24Wci0z1DX7H4K41p5tXwY28gXack1eyU9j6byjT4nv9yCLSoM06Pt0L8uHwsRegXthFoyfyPBekcQuQBI8YWUfLi5zvjT1etRDC+PjGA2sIU1kydx3fxSpHdpkwRqugrx2Q9eSy8QQ0DxtIGbQ4JdYsLk4D7IHgqpa04A4DVrXGga5e5Qy9htMQtO5hK0U5B/sodMyEWV05mNf6RMPfWu1v0RCk/5EAb1FRP2Uu15AZoZzu2PDeS1vvESFIvYfdbGxrjw/4c8CrJvaR8U1L5wT4pX9+swzgOtaOSrhvE5sJG2GqBgyO5mnV/d18HYP9mlfpDwQvjC/r4UxD8uePoFGpmViPol/j45vJ/rfwYwDalHNxfgxf2UU5lz2ueSCH8x4FCjd7elrzoqUUyWuwaipqA7aLdEQDSrkiUsaQExZPc3viFwefMHEMc2Kr4sVizkuNj8zeKArlX0vL6GNDoYrthIg8zpij5hUeagO3XjdMc62IkVBlhYHMXLqIEfmddRPTN9AhhYp1XBDbk4/gCIGbC+E/JCqpWGdWLuk3Wvc++rAzgM97in1B29fvsfXl28c/Ez8i8Ofr/GNQ6KX/dDdAz7rTZh3bgnn5wANuVc++IIMV4zxDRf2UkEM9jI40sgMPWLk8wuZK2th47l3k3IYeUWGciWbYgXExv5guevG5+l5YDV0ia4xY95kzSFiWflBtTGBB5M12gAdJMZbwP6Q6GHJRjn6ZbtE+8WSIe+d9bX2OC1Q4D5RaD3ck/E0qE49+//GI8EFSAX8D/Ft6M7UqJvhHtHd+zJcQXsh9lj/HjacieObe8tOR/6Ne9+1cCG+jA4tGVkjInYzEIq5/nHKpOF3xUPU3kkZQozh2Q9yYyHsgXNXf4bS8EnZyKuR9JtcNSs/0XZhjnJGs6V8xgJt2VlC5ltkzYtBa50wnwa93v74NHMw+NEX26844X/RWmmPcUL1lihCteY9geXeSK8x4np0jgof/kabtID+9Klz7+59icLCvPFe4zdJPATikKL+7s2yxrIs0dBL5lj2vLVtO2K/H/gB2isH9xv3ilIiFjmhAJ5Qhejw3tMW2lXHYoF7EuJGO+ioewMyMkT2KC8VLtoYoPrMqwu/nk4cbu3oa6wTu9xf6/Owq7B+iBNxeI/eeyzEQHQL8OH0AAAQAElEQVTqW97XHvahkDfesg88j074a3jqnNB/evol6lcVOWB7Qkdd7Qzf6R+JHlSyny60Wdb3Nix0fzTeRYm/H4gUmEsX9jfH3TnAxGCdE1WS9cS065xw3VpPO29+GFrrd2O9bnFlXfsnd67YVJfZgzmuTDif52yDEEf5pW/Eevp6T1tmrYcFHeWdOKaVr0xu6XgwJKdhZHjMXMbjSl4oQ35c0cMTJCx0eoRG8bB/mKbOQbFh21aomGeDlRvwiuDHdBiw6Iqf0prTXLBRdobs4apByrJACUFJAUt0orUkliqVAFvSfwPVs1HvUb0GpxYmEePTDSeCA+kLvH0Wxu8hevQLbfeKimXaNP6x0kjk4LPQqj2Ee3VrOSnuoTHkxHgDNZGYRDE3P6I2IsctDtVqyotILu+ByAkotPEAyt4nTU4MJ99r/Kf54Z+2Rg36BDP9oGsVRmkFjX5RPFiuRATJqF065CwXxrLVptLZWEDuG7HjWVBLUJ/KjpnjWGPogldGG2owLDUckwb1B5gXxJKEGtdKXBpzrVE2pKFNNwDhZuBcqTmkfdQDw8nidRNb2bBXNsn6Oyb+zvLz/okBm6aqVsFjLN8nG6tS9zPNgSHzZpzYb0m5oBpd83oM3WGvmDkGqFQ8iXLJzU+gUzLGb+pYhGG02V4sF+R4WLm6YRLTmqvM0yvw5luLIbJ8xTsCltHyBv1OYp3ISFF9aTkoggRUomXbgpQv0nu0ypS7xXHBT663VI2r16JM7iWjjlfAeqdjuLzzDoTd33UllcW2a88+Oqc2Nnlv2Peolz5jgm5NcCsnPaFx+1iDqAzQmi0VyJLoK1cHz+qzgOoltQPGJYmrdpTfADcSum0H7cLVlTJpkZJFLNxM/Oqrv5+/9jX6CfCQMufqsp6iHjJat+rRHf1jMGOswcSVHBbtI77Zz4L5AtV3FePMVoatKwc6W90szzz0GM8yQqBr/TinCq/hH8/3Gw/jBWJ8Kjn2xRFBryNWzEkCN1/QtVllZdiLxst7Ltfy4Zi/1dbGg+VruI4pRMc06zxaSvppEmkEsjE8LXou0Cy0TEpsV2SoK3fQYoa8NGGr/P6CXcfDcehLYj8jefhM5LH/6Bm9wWWu9N9+b6xDceVQ62rAk3rU90Uky8cWiXe52wiNFD9tmLmUTdfzxFX7rEVtokmAvA6QsVLhsNuSdug67bdMps0dmGsLMpHQ1rPiVnOnrHhxxbE0i7UdGcYEgja2aYm6ZPfUaKxhZwdzPKfdpIgaOBETtotyVFzYn1vvMfS1M77B4nx0n7+6rlnzxoDI1JTDJBa5Mh4p9IJY6ulG3Afe4speuRk75vrD/ERHe2L0EltYLJ9wwQ+PHPcV35aVex3+dZCJHsnm7uOuU8PPjTbxAvvKyiSXbJ2+i1tN+8eQlkCT2q4xQFe+fAmcodB8aqdArFIgwZ+MJYIYhLrEoPxiby023v9gbC+w7++hz4Sr5t/g7Ys2qGfbtrcjoLaZtguuQM0B9Qe3MXbb2bGgYY0jTm01rtjgGtVvZFH5FjH7g26lWRWq5SRGrk+RjFFabwI72jvmGnkM1lXZgl5n3z3x0vjMQXy93PCS48vN+nSKJ54VpPMlzPHvruHAL4NSyHJrXsbKwLkqszXRgqZADliffimzXsWe/c997xHE3PE7gLYNmIetJowjuDLPILuI1VEuUF899J1fihhQpgVGShmJVJ3Dn0ZOfxN6l1A1J/kBtB3goi0wqD4AKx3YbaIzRVntNuKyRLJX3O/fmcSOC2m4TT1j5TyS/ohp9UZb2cA2e26jLTEmAKtdnwmM9ra3V+49G/c6sI+FzxVX9vGBCz78MbB2a5TxTdp6ALIoEH7ancpZ/o2YT9k9TZxNlLqxAVn3Hm28hfeWzX1t3mMYfYe66mO3VV2uqaQR4waTTH2BDXLG0DrOFMeVppBavgMbCPa61HEMqHBlLfth6pV3tK18eIuNF3DXt88LRXf5mJs/iR2xn3HLhXeIdY2xjpP2Bmz7hvc2Rkkaa2LrvHtYP/Xt7zceeaxH70gYDveEeb9J9wzRMtzrkwAUIkIKqWSc6DoBqERhpVuZMXHelGSU0QOil0gEhFRx1lABwX3SP/I7gXufWLdHzBqFgL63B+Q+vrSZAA9MKFdqiuASYVY5mYa/8Jnc31gnC2gTxFU9sTD/ltMaC3umfKbrKsMyrDymvR2qxxFv7Ks0PpC51rPnZZ9HG/GosWNtOI4T6tcTyAxKU8IYOO+It8+u2qs5SF56Zd7V3NSm4yLFrmPIZKAyFpFpacyDDOeBc0+Uv01ZRk+o6BkL931RXStjOCUtZ2nIwyBINTAHGhXyTsBHxH/0cz/g8NWJYWcunNA5bEGiHIO/MWZ20GF9OQCj74Lhx8zeUQzle2CQ0roGky0FI5voHQE6Gt/b+08JtkJbILBn8IOW5A+QV618sB301LF9oV4yuRxMF/HIN8gdsD91p2uEgE2dHLGRGWNGfBFVMt4suPd67LMmVBwThhfOuiXclY2roCiSi4D8v0qaeqiwC3ZyFL3PHwU/MENzXG+F5kcI7A/9t993OOaailZDGU0iQ8nOK66OFvMnF8cOHGPJuMQDZt0GA47AwZgEDY15Mtp3A3irjWRf2PhUzmEB9ds8YAPr4MQG5kPf/N1TZajW8I3RNCesLR0eYohMFsmakPDtBgqpzkwgTqTdHqIq4KJwl+qiQEqqAiip2N0G/NBhTOiQvHPKG6obpi9FfpLtC43fePHXHDbisDF2NpP4SKhvNwTMIwo+6ilZUpgIMtnI2eCy8vTHPHLUXRZgA/o0R90S+Gpn0CsPSvpxwUmpfjI61FM3iFnCNCgkaEMCLdK4HkikoGXgZDjOwhfw5XSKlU95BuQnOp+MDCwnbmIduZv1imzp0ZdTdPjO2Gf2SPvZMtwrtF1dbcFPBq1C91SZFoFC3qNihZ0lwz1HG6MiFUijtnFx7McgEhZiYQwF43kXr8u2hZ9m1M1rKNImCVtZ4DIaGKbhkwJvVv6Os3yQV8ulVJQ8FhDjI/qDp3ozD90T3sGxbrzqMu3PMRzraqtfvfFT7uMTbh6snHu+uPoA6FjTK/q3G2GuOvY/wnigw+SsdrlZasP5cuHlfrZnvqYWepVGBvvVCqJBtVSgw/ZKtEymDag+V2ldUCk6xQmjTIyCn18Te/Vi4tyZ2OseNfDPNXn1QZyHjytjW3HhIcX+iWRgfLkR2mRgHBJMNLCnigcxYhx8UCkb2Nq0Cy271RbRY5xIoe2HcGOq+sQF1/EUQSMDmMLkE9B0E66NgdX1wVpxPlNjxJq+1N/Qej3Xr8jU/ER2ZY9BAQNo2gikjNJHWYGHkgN4AM8V/SxQnSxCEtokmNDHhTW6sH5PpzUKT2v4x8FP7Nv9tERn/bVk/TVqaINKw2ZGUtaXHgt7wOm0xIkx61VvrT1iOZ2Krr3HcoKfbUDn2LTETsM/OwUvF9CsNqkHv1iffPkqJd+A+8+JPerEBwwrNhex9uhLj3S/yNRUcJ3OR4Wt0RHgXlJAA4Uf0h6md3Lq3kuYI2bvde/5wPaRl3mHmlcaYKU5tyyurPnBMEknI21e9tKavJVXMOriH8yYz6xd5vlQQG488Ccb8bH/8AYoo+nmUKsreWzYcM35qcfYO273SGRZ9bGPXu4ogyVCYruMh/O+PhDiU+3nj8/xxIdCK2NXY8jY1fxbn+K0nqI7j3LBDEbKl3KMC3mu+nYQw2AGX+xPyz72JdptOdoPfUTH/tTzC+vqgTIQtRdCjWUB/aA/RYrSNvYsu+0/xNg6KFEaWbHtkeoBXd+YIxPuXWwkaD8m9fG0hFfa0uTAsF/7PgLpBt3YG85Aav5Kf37EiJJ1NGzbVC2h9OqEqwJEOFrPNOeNw5lXcC0YL3VVG7Gwl+pTTpsbPrztcKq1zIq9MTJ/oe9CG8LaI0ZZMeIa0bROCT7I6e+cv+ZFDiXZd5iDfyfGFG5gvxXuSoq1rJh3l735klJz9KNyt8tD3VTuBVDQMqs9iAXUL+LthYDpp7iOPAGa7VFrKGImGPuR4Yq6sbioS/Dkazy41/kh7MZ9fENelBfyKiNPovK7RGPWV7qwd65gYY0t7NnJuhGWqfMeysfzxeDm9Y175YV75YXxF2P9bPSVOYuS3UmC0VmPAxndPG0n9w7LCBhxUjPo+vgQou53dEI/it9jYp6Q8GEa9ikfZdQzYbeIF0E5CZWha90DlBOO8hMFEjrEWP8HNtq4xxt5sPfTvla/aaD0+aDjKhgP6VwPUtt0fKQ1PiwKeRpn9dXIMh+cE9gnln4z6pU1+MYB3wX4rDrsvA0/aRP34bFw8PSGwBz2mR9XfHHJrOyly6lzHz7FQty9h1bcG7Gm2pX1qT+D4g82r8TCNkQSV++l3lO1tZ5OsX5Y4wMH+e7XnX1bu6V3N07WZWAZ3qx2vc/Gux/bPUTEZfKJnULzipMWlFM6N8HmowEXgNRNtTpRylQi3fVD6b9Beyi3+iEgQzqyMkf+YJDimyMzRIwIQ6xfY/GYR0enhoKZH+Fa2JEVCFQq31ggjYBCHVnEw24x//klUQUkrGsyw8F5gCUMPKUhSTcI2kwhX8gYi7ipfUNqP9GMArk92X9GkYHmapicwVAnHVCL+DmWVU7eMMmjZNSQYIMJC0PeEmEOKBew//8T7WDE9nHy4B74UUjZnyT6o+8PwPNp5w9NUGDPjMXGpvP6/SW2VwBv/gq9svnWfEfXkIcjkMl4ZbhYT2vnQUqs4UtV1I/9+jOUldIcHJZzwPnR9pLDf9p25PTzBjeqHfi5sanp89jItvqqNNWYulzLFXrqnGDDsl/q+mDjBjjyF8Ln3wxCb28fj+gnGZjdvcpPfmaSmAxZQzSxwC9Rc7dufvA1n+lxYrNmbZMpJLICItK7UlX0CzD3HI8LYy6qpPontwNbO0djcPd5siOuxeD5oPdXIjZmjwx7C7cNikcjNAt/S8O0Ht9kj1yONlQE9rEEMAlOi3PnRxwHPMwv59mBvkbvS2GBX7jZdPLaEgTdRBO2K6Y3NF5so2wPC+1bp0DEe42P40S9o6wqHZcKCZfjJsicqoMTHow27xXOxQlusPUARZn6FVRax3r5eBiFoTkeWlr1y3XkOkC8p9xp7PUaTIMXCQUNLMm9sHMWmMj6qMOAOU8O35g/dfhQPjKfeKB4w++LYG3UgwZ16lt3dYNHR8fps6QwLI+rcrlJ5elj22nuVKIlphO3KpXJ4YtzufYY9xl8ut7BNSrOPqCUn1t9wmRe+Yb8pn/h08o31v1A2cV++Tuag2UOw1/p36iPLu0V7/6BftXTF3TYEHCbClxNTI+4gZ6RlB+oOqwu7FjXMb/VPrQOptRVKIZ6s2QEL5iSIIkmBU6Q4mgUPguBhPKGTJiDDcvqwXeBFQiRYYUYXKPmK/O2/JOWlFLUyiJ0qDeEf5Qo2/XUHUg9qAp7l8hjkcJ6uFt7/Vq6YAAAEABJREFUrKz3p/UUq+AhbzmdeHAD2cM5r4UywKVlMp8zMpdwTbgHLMspFuvutjq0Y7Mo/Kn407BPfmF/aImNhh8xHCaLzXagG6ulx72dssd6UnaiTb9BIj48fYgPHh6c1ugd6BuTIodRbNqOyMEf8lRIr0g15o73mI81V2oMrrfrHkAlCKlkouJe5SZDjozrY6K5e8EtC9f2EsxVM1xqTUA39oGBu7Wxy65Q9fRX77WSFaOMbD1yxiIafBv9TUjFpyHLG2LyTYVw7LU3YTv2vSh+1bq8X1fOW2EgKJeMugnJcDxuYGxbxoKvjfngy0lnzHsujCG68LmPU8te++dCXn4AHfJMxsBZsCfblYXWEEDNCr1oXt6DwgamHc0ePDG5KyrWODNM7Jl7tnQycsbUWAP7X7Ha92zzo0YbpK7yQJ/KjkKs4zeJYSXi1r9DHdaQPygxd/+4R+0jmLHN8kGejf4KeACzkYLi0mUendnPz6+8jL5utadbr5Twa/ZNn3hrDQ9p6j6630+dCyNm449km1fXeVt2zBDYLDAvGx0W2K42kKuiLxv3PGnJvaAqqXIu2hPKBpJpMKAPLeV7ycwPHUatOouEcVKW6EkHrsRanQsRQpGkPNHN3mI8zyyxsL84X1viFHCtJZTBp73ZJhHGz4v94B6mrwPjefZiGbGWKmf4CKkN6gOzVpbGtdsymfs9sme4Hm3P/e89LAtimbgVDz8t8vC/UXJlbJkF+DYOF/SJNinpfQnbnEBETPTpGhv3ZMd0yNCnD/r+gHH+QxBJ9IFE/arh5Yb6u3xksVExgC1F8o77DRSUjJ5lsqIG9A8JhXuyoZ3VTmX3ejdb9AO3LRelc9SBQb/k9oG1QHiisMurjEojiy2Yh76bZ026Lu7lTKbQB1oYCR9Q1Rxjrsj4E1+eR9+YE2/ba9S6Kh+2WmfT3lzLRNeK2MAh7VEwdTactr7xcTxPfttrZf6wzzp3xjyx+uzDW9mxvtKJEWPmDvN/yYX5v/JOudbhj/dcsXLPdx6WzTZr3tHWo8oZuztptWfeuBTI0BOuJO0A20+WEX21hwYJdna0qI4jrwdDKmqByErUHEDuCEAwxvIwLI+gaE+0unN/RMp2XYbGZKUTw2daR0Cis+jCXPEDoufI4EhkUBzlP/C7GPKY7MiU1M2XjLYg/1FSl0GthzcWvJOkbrxsMJ2BSmhaDqKWHFbv2yRbSTvVJ8YAgVnCXxwjBrU2BJuDy3CicA1FttNpY6L8caJR2EHeAzNlA/1ivVSDtE0MZBWF5T9DFXoZsDvlBzNi0lEyrsPeuA7Jv7likLQryQES5uMBu8afEurZd3VqcbAxuKDH1/bYEAgyS5fi3b/Spxn6nYIxdcEufY2FB6skjsE4UuHfp8NWhNUmqg9VmzZJNVe54AozgCnMHcyHj9r82ATrwcRvLxS/ja/71g2E3RXdYYJeYMCNx3pb6aNrf+dDBbxlxoFWyoNxmaP2juIwCd/bHdBBaBzEAj/ikxUf85kL+uJR9ybfN7KlR32FsQ09osRaxjP83Ni8vUmKN16Cx2a+cbPdx4x5yp1g6BMAug5/KWAhsIgP2C9f9H/3x7FLW4qf/DRkjXoCltG48sCx0Za0Ymu8C7TCwqSILerq6NE2dfCFDIXyI1OlsPpYZRQFfmTKeBHypYmdCy/59IUxnn0f7Q+zddVe+XEN54qYc9qYbbvfxWPnKmyCRlPQfjC/9UMk+eFFC4qDAAZPYEWqmpfmZUJfB5+QVLNxpXJit6BNCym/T41MomeVKlaAzLzkR7Tdp4Rm1DegmDvLkriYMX+Kq8uU/BEleAwE4eMKPxj4imzRcaE+xaTBcK3UYrg624KSqsh6IzJca35IN8YIOK9Zw34jacK9qMAafX0787AyMfWljDH11HPt1homXxTfSyYdjZcfzpc3bNYf9j2/RvG07zfuCuwPVQ/t0b+s2EatF9ZKF41+JhrGhX4wgX1oLdge/avC/VKajYygJtwtVeGIm2xS/nD/SiRz3jxQ5dSwvKzhLalY5xcMpVhr+A+6+mN/8WGpsJJn/z6dxoNXt2+zjb0+5CfpXQenRk5m9IfGEdiuMG5Cnv2HedqZpzVnGzI0K+19uBDTyu8XTad9hZHSKRL19Lf628jv2PvKIqA2BnGXK4PlWEkQsIexQbGnoPLTlEO6k6CNa8H6Alto1JhrHH9JzrTCuKBgOmyY2UGdKz5Ahg+TgWpZ3NtAvFd8R9q7/Gxr0r34lh1c2beBmq/knPf362Dna++Er31UXerYT8fWcUjXBS9+g0/GAPuVWiTx4kKCY+xaPtJRpwUKA/g6YnIhJhM8f7umbVvY/g7fbLzP4H3V5EL7XrFp24AmkeVAG7Rlj8YzS1F5lBbgXOysibr3vp+fqV3B3CEAzs8LL0HSK/nyu5y5Rq1f6i8TtLHsSGjSlnB+ZqPrbRhHHKnPogoyEmHZg1JIvlGBtOeVieRSelBTWF93C/jsXMM/XEXCbJKRkDOOFMsRWeY2HEVcTXJ3qHrkdwrH4wYj4Ng4TsRk46VyYBvPZOy3ziOt9Z6xEPvaa+Crf+VwPPwor/i4Ryw9koPYDrVfxlzcV1BfRI5YzjL9k6/4WEZcfAeYsSqqDDT8SKhq1vkztHxfOltybCirclrFXtR4loAC003XkSnJTWS3A1cUg1GPoauxQVCJcBcd+8+F9XIzUPOR8bnWO6tlbwyv5YLxHaTq41o1lXTad6URD/3OcIwGVnjhfYI9fLgUt59WYW+Z+N4Bh3O277OWz1fFM0egQYMtM5bUzhLzp+65dKooesN36tBrzIwDCuZXiF3vmLf0xz4756hKLO76WGUjf2VeVjlBL7qXWcH4Dl8yOv4517J1+jW+xRIVpaifqitn/bKFn/IHyCMn6DSsYlI9yxYMAnnIbpPm4JSJ0WaNhwWUEAKVWWeY025DbwGU50TL0OcDq/d2dYIf5wAE/5AQ+x6La3DvX2pj2rM9VE3VTy9k6BFXvFcX9OxhW/SM8Glfx27lZRO991Qj+jDllcdIs90M5g6QpyBr7UTFLbGFiERtePM3NHQGUDiS5WZqTmMzyQx4nXYbdXNMxixKA5Go7gknMhpKVhDyWZMk1d8fmkKd4Afn4icoEcUjNYh24rAbCY/UBHvLIKj8TuVF0F7VGZmyU3nl6M7kwL0H02gWQ5kVXH+ehp/V1lT4M/WpU/SiO/iVTLiBNF6iYmbMs8proAxQ0Bko15g/NuccHJgTTTo1oHsF7STjhVHSbpt4tMxoTPhMJi3IuvHYvmjotoicwN5Doi3z0xH4jD/4Rzt5h4BHFdtV6UbJjkWtUTKSCbI/poYIP+mL9h7Mkrlv84FHOan5Z0n9WnXaQX80QS3SdLjYMqIfxfxnl9mnnY4xZPaR/xmvUR/A/F19v8a98gmxnxg/rb0+PT7xEHDiIcCNZyDDX5mpB7eW4clzT2SMtXZO1OvUkR/6jH8TQT161+6RURsF9UmRXDL+4Af/R8n7uTEK2ijEuEyGUyuw18weeNSt9lAcNFWnPvTQJ27y7LO3myQrm7vjfAioO4Q6D6Adgu0NsuYcfpDKfst0uAsOfcj90OlW1hSL0tFk3Uxtn4w3ZI3TDncDHEUGT+lwaS9HqtbAzFSumri7tPLvEKCLOUxj0QdMwUOlv5vuTZ0GSZZB9rb8Nst4QN94ZgC8xPiCP/4Xn1cOFDYeKrZB97t/ywwb3ols5VsmPCA+6f5lvpEHrh04yvEWORXgkSyCueYc7OwzYGFethxthLaoYqq+8bTgQ22NU1AX21zh0KD/9Gzv/wXKJEDfF1hKaS8A2uxrvdDjtNj2aXwbgnW0np7i6cMKoM/P8fz8IZ6efwEfwv9lY/XvYxSoY13WiesJwzZxQFeGv4rMSWkfknhba4i6CzYW1t6y9lq7rsHTskYH2i2gV+vXWBGXJTv3ioEkfwC7FeeWrFtaOcpot8KJrMFTPtrPYCndYH30BklNoYwAO8riZz+GuOSzj7tgz16Zt47VsfbMM/fmOEmtTivBUMPKCdiHhIxUfhwUBt9SIR0hF2QBEjIkSlrEXqZLTmF9YnKQmCO0UXLoSC0S/T7RmZPM5cU5yVi1TOICynJiW0BG5bvrHoc7yWDbIPNKdWvb5kDSvliiXirwI2k/aZcCVWdNQmcbvFI70YhrFZQ+auhbJ8kHgSUboz4NksmCfWuRViQINU6Mzdg3WffYdd8QBIv2SglKBVibrDro+VIx8Mbh8x14sdmEexF7y3FAsrezaYr6Zc6L+QkdE+RnUmXA6y5VZ4f9orvh/A772CgQ9hIWEXGwHhllQiFZLQpLJ8yPOTMlvLShO3MHVaYdBc2LghvVjjnn3kZ/t/1+tGGcESS8zkU4ygjN/s52ZU+2xqiddqygJaAY3DRuQ0PpnvRD7Fn7O9kH2ohLI2Q5sECJm3F8DxSoqa6A1aZ9z52H0A2mh30C9HFjHx57AIWUWEU7WXPbeQhsU7xvNzQMSMXexwBZMscPUCZftocyV/pS12bj9BNiPXTh9nRhDIgf8eSKDGYkveUWYpSPEspNKkyQhy1lqCvzAQTkArzfXqF1+M568F5b4AOrM7C84s1e08HY67P2nAoxl+ofzZnkkxjWXsFetZ7WWECiV+3s8yzoa97HCd76Qj2GRzbCuFC2UN+2y+7aay9qOfwwtg3FYS9Hvf3qGI8o7QKJ8WD92zezA8NWyx6ty/dYoNNm0pYYul6Jv/PIDznOZw7M3uL8eo7z95dBX6X3oIzyjQ//3H88WPMDEC1p9x50RTGkFfXSyA0duP3glkEIx8Zy98jxjLRF2a9DpDfmkLhAhT7fY5RdeCa8EA/ng7YO1MKfOWaPcassTNFxcbwK6GN9CPGXIQ59LJgHCaKwq+2EKfjDMFlUchlg3RGD4jCTSCHYqzi0kVdovQE8giEpHm3QlZHZr3ZHmC16s2NL1QLjLx1QUZ0bWja6OXDTQe+SXEbKxFqyr0CHDvmaYxkLa2XpKzaWgQpe8FMOhdlkL3INZtVpMexhQ3uJKnAc7KTzQSAlOhHGp+piw3oK1RXq3NBgG8WDhg0D6yR9vAeKgWIRL8wwSc21YvZL4h8p8qH+Qj61vGth6q68E4+kkn2O1oOggKg6ma3qZBqICZQjp0LCAmSZS9TJcendeE/CMocOVnEkfoqIMoqKupVD0goxa2Cn6RJUmUQEjuYub5n0IWO0iR+UdZD6V6BM3f8Y6v8BaGu0Qzl86AQgwSL7wyuN4xNXBnHc/N0knSQDbhgTc2HdUSuyc8/FVk1jLwsWNlqWTmRF8MglnFBalHwl2vBOtq8FcyX+s4ttUq4PBD2CPFkoV23fA9GRbONnOBRkrCz9A1Rxq8JiizMPFJQv8PbzZ7AcjLi1+BmNKqc7LWGBHRVEWCIooOUGfpLmIP2sCNl9CMiS7iV3fNnJ6Mxhb/b1wvq0xuAHHZvbEoO20uCRI+QAABAASURBVO2sxwNpWeMlUrrGwka4npZYi2pjCXUzewwk9AbLOh0WkKgNkPniPPkB+Pswl2u+snXxYOINEI6H3dk/TJGUsSBIzn3uHtgoGW3YVrWZgU8gYHb5KMvoC35PqAzwfug7jnVDX8J9qtfG1yhLjKkVUKDN3S08wGueARHjCn7hzWCUkIeUhhQMU9hsRxu9D5/6coq+9juQV4a/5Xeil/hxAHv3Kc206nXCJvO526dcYvQnGe+kbe0A7PpJbTL+WTqWgQW0zhzI2idbQIGdbzF/siQ0ESghZHTpt9+mujJ+13roMRaC/QuN+5RmEhswkMAp7JFRviMpSP2nkYRv+a5cPUQkOYfYkYF3VCAWCNhK+5iNQdFfqiirwkb7wDhMMP59Yl3jVHiKD1D/UPXT01McWOFPa621zlqxnjFPbZX9eaFB4lQ+FEWOiOtI9hF0xkQbA2t0bWN3Ya6IkmNbmnPO1rgR0/YOyoH7QvlDPW/m2XocoHyUGYOJrHEJ/EnHQQS2bW9hfghsLC1DNOhEzYkW9WP3xjq/HgcAV178a464NlDwAYlneMIyxqUqzkvZSd04MItwZ2fxtTKD1rUue7GEdhjxSkcWRrG/sufcPXMo+nJ+jZeX7/U/HL28vMTr+YWXinOUzzjpi8wVv2ueM9ffeJF448Wj6P6i5q/SWr6xDrZZ56C4UI3S+EMa85ae0s/hPKEvDacKwRkVyVQ8ywfW19CgrJi6XFkJtq0P+ht3bVNUOmPXon75wgW790b0AEei5gpj7YNrgTinhQUuZh6AecWQkfCGFxL/a27/Ptt4wR0yx/1Ct0n0Zng06jxe8W64jV2ar8Iha0Nekj+7NAob3cma0/aJzODxPcsoZUVRvUtXZRY9yGhdp+9kI4si9qbtotZXr3mhfCdYkAOOwQ6i4NhujIVzsqg847fRU8sOVJ56WKgmdtPaJbqWAkYUx5SpRodjrM2MbEgmYGe66SKpvkArtUgrIcufgMLQD+uP9VGV7i6WjCxdOqZzOVlivZZJ7LRhLmFB2G7gbPHovKeIgnJbqN9asbxkMoCkbzEug9AHs9aRFqrO3k4JrNiiVNNqXJQjIA15y6h10Sg/kJEovAdCwp8gBmiv3QH2MeEciUEkNhwMeFBRYJ86b6/jb9Gx55xft3h9eY3v7Ff3eN3zr+xP5zoI2aL+44I6LIHHjh8CWS7kt/NbVBscQhW9b5d9+00oY06OuXip57TLPqgXBnTsOXtXWPtlR3vYrsMZDmC0c2bvtM0r/tVhCTbpbGCCytXzQe/ZagfxXfIQ5804FF7jzB5eYB/3f7C7x0actvkHrvUJe/aDpcfwtFi8PzLfEhxNOOxkWo19MHYJOsiqk4w1xZYyr6+My2t9o7z6Xd8MvJbcdq5v8MTEva/4mS9fxnOt8RPaFKP742r+UgG65RmACptl99CtzrOE/k3gNB1Aq90B1pT0wDoQsyDBSMqnDfdPP3hK7v8+Q8rXM2q76RvP0cft7oNC+j7jrdkW4dqxbuf5tvN8k/grbxtBuWqiYld1K1fxtA37XnGsMnYe5hDhRczGpyqdSZzXXrWzdKT6OcuN4/CLgr3ekJkP6jbnBM+CefL9Z43Os1gii3Jw2KH54ROV9BVSN7SM27+KPQXq1hDCT6qW2Ru060gD+nTlWWPAoZ6yO22MugaFUrKS/wCjr1gs3dznfcvE3YG5JjpliXyglX5U/2SHndkfvRyw7AdkVfMKQ6kDAiGNblfsxvjuMshI9sy2Ru7W3p4vok4xdxccP3LwLbOGzw7Ezrecfkx61HjH/Em5RTtGoBLzj0BQzVbfd91HfujPRreaAAxRUTYJToqvEzUxiBplPugJN4/3IbBro6lWTZUPs4E7msU3rgJCrLHOwnCRMKQYhiPuFNy1abtoH0k7SUsFFkvW5GlIVLEuFIIhjN7zWL9rgxwqd9cqQz9nCGXEkHElkec602NuSttkyid17nEUwtAkixs39Zf8fbJOp3+dDaIgT197b9iduK8xeDeJC4YL3LhsIClKZuUB7BxxK54+O5BYhivtQXfWSDEmF+aEN9gbLozfG7ADE0FL1DtSY8EHlrMkF27yApOVp/c7/Tkpt35e9G+kji3WiYUxgaPJMdedU8bHG4lyDbHFEyrqqB+sBfqrfGJ4Ty7r0R1b9glQMManMfXFkNFhlM3vUacjLeFBCqIEQRm1PR0RxAecIekPq4Q8CbfNqzypvEguw/bCza7AfFnn3OHG0g8sHLwNLEd54xCn7f5nDN8xuSckyLjicMv7drIebLRjWwc4WFhob9EX/Oi2s9O6sS89OpBflgxvovJ+Y6z4pJwbNo2GL8g+zL3yUPnKw4x0gy85D41X5qRjF4yX8Yv6wVc64RWCxHjx2T9BJJFnHnAlwHFhjYjjIFw5YxO1LhougF2WGMwyKCMogHCt+VCXasD2mFnlE20hcw4OvNUneJt+6/+ODd3y43hwu8b8pNZDAB+wX9HdfLgFV2zSAolekw4fZCb0TafJD9Lg6BLXkYd5SFYYgrSfZNM4uOc8gAcWxxMkhny4Eu5XqZ51dmjmQJludfUyxo0uVODwa69TNvoSif2OfVHtwGf4z9o7WB7jhk7M5bVV8agLSpPC0h9aCZqpDOagDbxLd1VmyV6VrPoCdib0Sba8S3CE8blwL90cM15MXnlR8iXq28vX+P79a7x8P/NJMi8VzGlfNBxPqsS16lw5INrq5WvO9St2ZtmVPXTgyhSm5aoIxQOvkN2PO0Knc0c4v/cix0A4/67MQf3AKEnbjs0dMH6l7Y01s+Hn1FUD7b0OHP5csVU2GRx5dQu02/HjxP5wYoyF+4MHm86fAnJlD2AupGBfyBq4rPuONmnYVrBMasn4ZizQZYEW2E+WHdQtO/iQPwOxcaxF1I/cDurGT9EQPyKw/QiMJfiDRGgfSxrZlqMf0r0fC/0Q7pdjr8QoKUTEIO/aHkU5yrBVXPWjIUtqjfTeh5kv6piixrCOh2h4QhWimitL2Cq7N1p11QX3fKAfU5eyvBmqIoujDDdKSTaMAVJNb2bZTvfZp38TlIxyr9Qdab/i2zA+8pWljdnWDxQ1dSC2Xc6ZF9OOvDD/QKl02NNP8qbSkaHdvd8zFKkNgYAUyeUAcl9s7+HD1cjrmbXBXofKCGmMPFVt8A4jNq5ND09evr9wQM3B9H64M/eqr+xXX79+ja9fvsQX8flz/Pblc/Gf4ZV9/fJbqHN+fY0X9rmv7G9fvn4pHcu/fKP+ty/seX5jhkMMDpZsU9iudUsP+y9fv+HH98L3ry91+PTCYXkdJLFX1uEH9/8X28Lnr9j+jD+//vPXEP/4P/+IL799jq+WAQ/dv2LTNn7Hp9+/fI3faUf8Rr0vn/ETuXov5+/su68czL/t9+grW8uf4whohTnD55oTH7Cd1hMf7pzCNVox5p5tH15fztXGK4dJxtj8mf4ZizfuE2/oyd8fmJ3Zby/M7SU7w72Pb4OyJ2RCBbxt11yAt93Bd6aBzjXoQDjnIsJyrnAj0QT99XkFGGsE/i9PHoJNbMTeZzD9r7FQD9Q9zGeXCU5L6vnaW6HrcSyeaijrOi40QZusDcsFhXQnxDFnle0ZRgNlExyV3f/roIb2uAkMo+je4kL/iUfFBnrI0aF6tT0q2fjksF0+I8NutVHKdGaolH+HLe5LS/d5Bb+oov6uVmTmL+5hJSHqdNAxci9v7Olt7VHg/rar4BvGyg/tylMyXWjwE7Aj4bf+OgYI9I9uwo2kHwXKHbv6MKDGjnrQktFP5+vExnNHzUWoMi0le9o9lInSRe9GmUd7nxuOtEzUkthB5UFLeePRkDdmZtYcb4nsykPGhkOiHId/oAYHk4gJ1mAeynlYGfk3Hqx+gruH8A1H72Fnb3jbvxprh7BDg/o2ykf+guxCexcW6/EygUxeOd7RIxIdzgmCkneYOohQJEcQDp6sSf1DZjlCZY9A+Kdpr/heR3Fht8ZAxx06vEjoRDlKfw5T9Fm+5il8UQUHlBBH85Qf40P8K55MoCFjUlpeetaRuUP5SZ62E+iHS4RaNSt+pOj+R6lpqjCamNessI9L+8GSWvfCI69vdzjktVvZrwH7fl8/qNN6j5UbycLmsMCL5k0AviWWAOmuGrb2OG5QYUxCpTsYrxvsqv1pqAnz02QOBiNX5vbY9F+5gW37pzmv3Cg31h7rg0+lL7RZqL6Nqloui5i6MJ7bKzfX/Ub3xs3ujXriYcxpj0EsA49yRhUbFtx1B7+rBcWPKN1hrNjdqJIoX3n1cb4J+kdHSLahGektnqOOMjZji0HJoFQalrFpOzefL3HFtnvAm/vCDmUbe8/m/sZmfK1KGhLUgRy273mCSRiR5K3PBgKJCW9xjj5hT14oRwi5WVQ+YH8EbZbvUHzSH1H9wtZmGf244nP1BdmFvlykWNYWZAzCnT/WP8pKAZXqQF3GUqor/bG8xPBFm5LwIUJfqi3GSGpeufZxQTLiXzXuLtMOXVefno5C8r7FEKnY6Ju4QoUKVrtfH8oG8Kn2vsd+jLJblPVpOEWLZIybtsVGfL3RPsCbNn0bflzrUz7ny0bMhQ9c/g2eNx4azzyAeTBUv9pCP0jVd6l+TFphHZeaK8Gt1XL7NsTFsVKNwkD5rNKORPEA+44PoAM5btI8rLhHNcoGMm5xg7+rv5ukCWYEMYEhYMaHOUfsLX+sQY65lDxcieO+01uMw4K9vFFTRO5dhJKCPENFYd58epBRVMn2dYXIOQ6AHIl8RbaUitNtJiQC+lCRQ63oyDunBlDJjPXpFM/Pz/H0y3N8+PAcvzw9xQdwOj3FyUPS0yl8AKyXeWJJlcBZKo+kVddbzRU+8ZUeD9r46ZzmFKR8GzX+/GpYxNDCOnG3T8KeOCby9nzovLtWm2hSdbTL+KlihR+AAGO1Vosa56pojdFPO1wgO6QwNw8bsolbXNqNpfyWMpziZY5LVjyXmAdK2Zdw3mRCM+Nn/8oWZqoBdAZFWjLonkYWC+iM+d5v9g7ZXk6dod/ggBm4QbiSyJKIF+EhwcewR1nZ5+Vi9uPHQ7Es3aqECal1+vSD0mAhkI1DzhrqJaPu3kapedGAgdxtuWfVvFBezlkgFAw/MUxqwPzAKPXqHEGf5NoownzQpqX3yMo0rgLC2rKOE3zOo6pnfYvfoWwrk5kwD8y6dsde/IYZ/3MJOsQaGPIbb35gr1iV4Un2Rn9E8YOhhHWx80NuvsSDubOh2l5yR+wzIAg1VlVCpsZkp1UAD3UsDTjsroG8PSLJPwDllll7d0IHGmbaaA3iXtSPsizbVeiFuF+AY+H96cIzwMY9yUMBZc4VqfvUGwc05+/fOfQBL2DX83628RxxxY56r8hfLRcczHhQI7556MTh05lDHA+WbK/AfdJDCe1Y98XDnX/9K778/nt8Fr/9Fp/JK9fud2x40PINewNf4psHVxMcAn398q+bdS/tAAAQAElEQVQ6wFLPwxe/BaVvtjf6NPau634/ll55bh1lDixxMmYtw/W51N6+xsJeH+w32jJG9sMDMvvkwdfAV2L0Wt8uqgOol8Hrg/r6Y1+DH/c0DzIKfYnlAG31geOb+eTlhw5l2Rn3gSV3fx3dhmGS4+Gcl+rvmbG17Vee1V/PZ575z+Mwjng6PvPATurh4FcO0Tz4qz5xCGjdswd92PFvgnrYoG2aYvqzQgib7Wz1ralX3id8rwD032+dObbGTJ2rz8jUcmepbwWtPeYBm7GwG+mloTH7Jq34ML+hSTxq/y+eewDUsRKZ5AvJWgCtR60bbLgVphTH8Zp9gytz9+pzHJC6p/ihuB+M1P3Z8newbENfvYHz+IDP57nCOc4cDho37RmribrXcu+t7RA/9EmiXxP0XFEBD9k2ub7zoQq9tHtttyd0K74Usg0qgRt9pV39sO2iMhbucA1Y1TKfR+5RfpcPF2ox4FWHtmSFFUuWXJNuQUl6l8G/ocO1jIyK5KqadDDFYWC4ba5gHaQ6CIsq9d9fKZjSozYyek6i5IF3E1CGJvLqqLRAmV3kZjLaI1/8G3Ymr1dH1+yemR+Bz3+aCFCj9gCa+RNQTvj+8EoBlUbTxdRlGKp6xbaYk8sNY/HQYYe8aG4qVZeYQO1hgZjQcSKC0ERe+dhg0GUhOMm3I0bElRNIX2zqK91MOun7GFd97e0oX+mMdBf9/yaJhWQqhuAhCfNR638UUNpAKC46L9W/yriCGHN4ZbUw7P+EUal+E4cpOyj1qkzKSxmb5xs3SP8gam3I5if2Okzp8mW41/AV//A7d+CGDUH0BvJDSjqT1ANV1sg38gJW6wYA1KZIHrY0E76Yutzs45rDX1KX/gUBCRn94kVmjqu+4xx61CUdPAWVpeSnqRxIiu6AjPTgEQrDZDFc7ozKjrXK3MM5EtMLKXNvjJn6lEE0UjL5UkRPWnlLYRw3/KaTJOpRbp1NyoPD9Q4bDzF1U2TOXxhP44GFkTDN7g0/5tFunfz71Bgc+/8ov9jeD8AKdvXnWg9f7Ev4s9VDzBuHeFcOQjZuwsDx8YYLxh/mpgw/vRHXDZmHgY2Du1fre5gHv8H7onphXdt+gX7Vr6xQdgWb8bFtdMoP4/we+EjwSMbP/tPFllGflGTuDzDJ3ATIYUygAXTvQpF3vJOCGkiGdG9mb4e26N+VMSm/8BPFSq2uiW1QPD5ZXgZoD3OJX8KH5kLP6CCFZTRubVThrEP5sn8bYdKGRvLQoVL8+MNSpu8ZDZsLaIluG3pWOQCTtBkgaQ0C21AUEFK5zsW+EgAmxhTKEgvm8P2V0ko3C5WlIzv9DwjNaRzLxA/9CiFsUaSVyNguxbdEf+hGtZX2mQ7Zvwz+ZUMu0lzMvYkMqVGmmRzyFpEti4+y0SgUkJn0B0eMy7Eep+PIqwNQRSyvETp9RnDLo7XnE/86D51PH8ahzzMvA0/+faenD1F/R42D/ZPj35fo6Kqf3nPwx25DRsK4a+uNdeOLj/wFmdAJmkOPa1VK+k62eKiJIkmBvhfdL6OIK/ZI9G4vuCOamhhi9NH0OvI/Xi078I4xvhv7gHuG+4jfbPNDgdpP3Cd44Sg5/PkOU1aUB2bHqGXGsmT4CerSkqFlXSCLbMRBJPMAxOOP82zisURdsUsP3/f8ThQXOxmDNwXyU16yO3uVb/hUzLvLnR59sTDpxegLZfTLfEpFKSDf58yPRi1TaQcx0ZbQTpQNdcSu80AuTK9aFIw2BbDMbhgTdZotQk1lG3lRCmTBfaqQ1AW79wXveMy9k9jqHC3pfbHa4iaziYmSmtmZK2PzR6CzpurrUcVntYmbEB39GAKv5hDOVorOPA8V5A2egD0KjN8NlgwYP0As808Qlo0KhxEjUeCSju8DWBvuNy3DQ546yO89ln6K9XSKZw6oPah+5rD6+ePH+PgOzx8/xi/g+fljPD/9AtzHPsSJ/ez0tMaJva539jKx9GjYzsyYaAnPWp35og3Z7ANjs4HvHBp9+/Ytvv5rBwdDry8vPKNwYLfrJraqLdpZ8f304UN8AL+IX36JD8iO9llDhGOvCaGNORLkiB2l2Gtk8p2uecSVat7Aue/47PbqwQXP5q88D71yKFIHH/jq4YiHIS8cOAl99yDpvD8n+RzlN5nP1PXwzIMO/zMFD1rcC6de5dn/1C/Av3mgQr2qQ7tn9sozz2DWecP+wBsfIAH22HHQAG8Zzzej/Bzqe1BRdnn2mXT0aaP+VvGe8jef5TjQk579FcHX7xxafQ8P+ER9G4ty+/R6/h72S1xp12e/C21X/HzeI/4klsVop3y0D9WXc32DbPxa4fDTNjfquwwZpvC5asklFubbwkFb97mAcXMbdF6IJRvPS+hYxhzxQ5aBUyyLcN5PZCx9oOUSCTp57fjcKY27n/Kdi8/GHmpJZ5yKEiup80SfJ8xXzLl3bcydVyl9fj2/hHPkhYPMFw7R/CZa1aeNqnPE7MrO4W4znNGvn8E4qGG863md8dWOsps+/VzW6EsPv60mFT5DWV+9Q7+xCjJDubKyy1ys+/f57eGdAQdVKVBrr5Ol4+Gqa+OFtfzieim8hPmKAXE473PaeXpm7sw/843d25LFlZhgtKJQTcJCj7LJMxmyQKcZ3DyAi3Qs38PBB32HE27UaTR1V6fJ00hM2siAhLxLjOU7yU+yju1/AAfgUhG5esDm3ZEbF5ODRiwrUF70XjZ5ykzlQcWFuOEziZ4glWG0i5D9s3TBpiNjW6xo/MAzNp6rD8bMfOWFMkJZUXyVVl/hoagrGSBf/u22Ly4AGjnsUE6t0e9SHNWOK+U/E89y+3VD0mfgHJCDMsgVkGKplMQi7jDrUvQu6SR9pH1cr1gYk8eX+b1cB1FyYT6Al+7qp2X7InuFinrwZVEM+oZ9bogEjuZCn1viae/hjW+BLuRT4CUzBX1Cht1ikP00qT+BAhax3TDforPhdj657t7sfXkBfe3IO+VZoMqe9IpR4qVlA1fmhIcBeBBuMoXZzk4Jf5S/ex6y55dYeKgo5L6G91YmSRgRwwj1EOy8GbyDcO0gW2grofqjp2oXGlaAbVe+LvSjlLgYv5JxQYkU2RsgBvjYiVGeVmIyscDjM2X3nz50xscNtxPD9ekUnZuS5R2fpJkL/t4jo6foYXlXL/NuVsbtB3n+FBFZWo0rKBtQpKUvbekVRTS1MXJcqbInorBPaeLCPB4hQTrn4p2eZZSgtQvvSRsZWrqzr/aQz2vqR9LvJaPmTaOGKLlaba/f8Bs+IYofkMETQVDlJsW5WmscePlSfXXtsdc4Jw4lKrTMinPJcI90159G28BY1jy4HzP5hjMTWMiIjt7KfHCudKjjWdAGLdEcNtElyet0wnT67zwZIB7IEp1Shp96qZ0J7alzgD2Kfdl9qfZoOlOjOGPhGN7BjlaMYGqvR++grOuL4OHskFFe+veUug8xxRfciwN0QJ9Vu7LXzf1tY8+47naqzAt1K9lx+pxVlzgT01qHGE367H53r84gVDXUSW3wdZVvgamo+dESHkBRDDJo5Tsg/kGCDDXtpD4AVCoZm2Lq0jCL/boiSMB46K/jsRF7Y+WYWNK4tMxYQBbGuOtXw4Y0g7blASpmkOypxheLUBdtxbOKxn2Iksp5GXZG9YM/GDTkdQj2z1I1VQpwridgf8jVrYchDdeaD7m+SG2sP/l6OOZhdeSv9dCo/B7qvLFOXa824QO6LwC9Z6Qg7sn4GytjQ0hIOq72hJ7sPCyJzHsdRJUs3aHjJRsXpcXtzNHHKVQuKv/efivpuIyyurbE+yEt/3eWTpDQIE3Rn1J81R8DXvROuUzUZQrVwNFKdWHpMD8snnbkD1C5jXmCUyQyRxnMMIENeTIQtalV3OOFctq4lyEhyz4lM0ErmUlIeN6Q1liz7h3vgmXClqi+p1m9mjCzy39O8JA0y1SfGDJ9EiNXHXS9CkRGsWTwB5X/E0z70j9R+zdFd07LCuJlJUJFzNo7GCfg/aRl+GvX41lkidO6Hnhan8K/Rbd6cA3vNxef/M8IPpxi/bCCpwGedzyEWU49Fp5rROe+pk35CfOJQz2XO3+SAQMxdqIr95NXDhI8APr2/VsID4TOyNwH3L9aJvvhaOtE26f1FPUfknD4M/7zhF9i5VCqZ6edHPapAxc//Oxy/So0NJhPLXNEkEpJHmmlelZnMtVBPD7VwYeHVeDLl3/Fl/1bRb9B/fW4z//8Nb7yUu9hjnuXfXjjgEBcdyr/hq2zBzvuf9BNyIOp98IBwZcvn8Nv3DwCGe0dMn+ljbztD3++jDqff9vpnv8CxTdfyoUHWH4zycOXVw4m9NV4X+hvdZ6YSFtmOKZjzE+xnMA+7gtlCU/gw/up89p1sXFfHwc9W9hPYb+vfgDJmG88Q9jeOIB6jfn38r5zoPbdg7TvL+G3i/TzK3Hw1xI9XPMg4evLtzo08iDh69fvxPtb+Kt+X+lbxes3+vm7IE7Qr4Wv6H3ZIf+V2EiVSbFJ2x7GiPpG0gt+ITtzwGVbxstfP7yHB3JvPLdciJmxm9jo35uHd7y/nQXxfdvH/Aw/Y25/PQxSZjyuxObNeUL9izbJb/BzHg77rB0DzaZjnscJt/1wjp5p64362pl1GJgannSsmNvpsxN8jBkf739qJbRd6vbH/VzfCtjWvrDtKz6YSps6iU1NW2a83qPmG2N7/v46fh1+j4kHnB5esfw0RauQpGe7YPh6ZCgkcVrE9X3CBTwYnX3Hc6vN98iF4PwMiVw0qEh8IF8dbDQqIA+JUSExPA/SHzLqAIP3n8AAG9ACmaJOjvc4ysZhgS/hU3f6RC/ogb6Dkdndu1Abrd3mBXphsCcccKHNjcV9BTUh2LB8qHOzuzJZfaj1wXM3ehCbqgyMYzNebtjUF5HRuDm1hKLUwJHw48o8GC8wRIv8xoIQeEtfkvHZYQ4b2p+omwIblJvUALodqDepPA0ixVYxWGK4B8v1fXJ+gn0M9eOGd7roVBnUBVml9MFxcdXSI8JFYRVwqfiMtslRRm2a8uTPOgOMFZuOD8UXxshxKSDbHJfCVif6V3keWBw369omFsv0DxfiYABwAZLu5wBKNFo21AXkLtEVTNILmJoPPNzXKTnz4sqJtw/+Dt+sguahrz+WHyAMyuy0Xa46OgNDEW57FbDITHsxbOIzcUPg2Ecm+Yb/C6CsJTqkql4XenWnTy6nShXjKZREJRJlJLWwN+bswtxtQLrwUHID5cw5b5o3rHzqNsGD1GkNyxp6zbk/gRPKfaBKHqqWQo/So4xODadxydQyQx9uIK+sMOottHGPlba136HjgWrdHwJ79HV9h84nBj38BFG4nnqtmwVXGqA9HGmZxZddfL7RNWY7vcMf9m0LILOfPZeYdSqPjVS2282itme7yRhktZe0HezpkS2iMlBkSd52q8264bXI8ps2Ww/HzAdUH4at6Dg79y5z2jq7qwAAEABJREFUPTGf3cuUz9k2eIwfKQ/uYDKHGyVoXAEVx3xmTiEZScmFPRfU+pwUZdqmoNQwF/aloGUFUFsu1r6X5vCS2ntV7Jdd5AhJaHlFDveQFIsHIfXu8hYP0AcYY3UDvrPIR7ywT/nuBJ7S/+msDgP7QqdKpV7ufcF336DfPiDWXm+pdvAhsVKounDQJRlDkPCoPDpbAi60mzM+8ncI5MkcSep7yKg/QTvUqiviEk06hJRiQz6pG9oQKOWOq/stD3i1DxN/+6I+Ne0Rex+ucp/cChsHI4KOErYyzT5Q83I9xbr2WJcbSk6563C01zB7D2wjqauxLDA2+AFLCe1wDR3CXztYdlwXhbG2SkZ5ojdhHf076MiUtZ9e6E/5Ub1Go2HpQI/qA32T1lf8Kev0baDH6OspujEQ6CrDii4cpp1zG/3bePAd4BNK+CvjcCXGBcodB3XrWQKfmMVc8ctkWAhQzWfylZ10l5fyzo+6aJkO27o0SybFyENqRHQXZMLYG0Dfk7ySqHlFEUkro93KFAs3EnpDv65VNv0fCvfXoaNEm7its9SBI3m/tQxBkePS4Bp1oVyJew7/K0PZkWqwsVnGkO56cD+kqbIXHNmdkeijTaQxsZ8HsFsyKOvOWMmFst2ez0kT2hn2ZuE9pQXSveSen/UG3deQexxKypxPsISMHOngYcwK2B+TBQeIG/On5uU7WvaR3egwZVUaJdbkzdwD0VEmP2H8jJejR6wYyNqHNl7GxRXK1K7e8a5XtvFs1CZG7o9jLIg29WsdtrlGpScOjj7E8y8f4/nTp/j48VM8f4T/5Tn8NuTi80ey5qmb+HJa1vBbRM/Pv8Snv/81/ut//c/4v/7v/zv+r//9v+N//Y//EX//+9+o/5fwAGrtJ4Y3dRnvoXqFDYSR+JDYnM8NfV2ir9ie4CBLGx+e8IMDIg+LbLMoshPl/bSG/mknsCVvmyvy27PRib0YnD7EyuFHF51+o1/19IkAXnZUcJW1jI7OsiOhE7YV+49DKGvvhGUtx9vths3rfCbZX5Y9TPHAyF93E/4amQcoyqWV5+DCgwxRByYeonz/Hi/Ab/B4wKb+K8/pot7faEvfG84cwI9k7Bzz03riOXHHcgpl7t81P1p5Tk2mD3bcizb8fmUvfuV++Pr6EtLNdzfu9b4r1DuLfQIeAr7i28u34WMd+ugz8ECoDoK+c1Dz7Wv9WpoHJwNf4xsHW8LDLw/ivnz+9TiYk/9c+V2GrgdnHpb9hvy3X5ULDov2sm8cQHngJGy78hz2fd3x5fPv2Afkjb99dQ27dnwn8yDmjfvPq33nYE+dwnmPAe9F9t/4Ow5v9N9YvfmtKOps1J04k38j/0YsPSAZByWv9Y2rwW91kPKG3iv1tWvd4cPG9sEuyHuh/l13anm9czEOvpMK6805QI0xjnTI8XrjIEucGccz7Yz+Xmu/KMV5YdPQluWKjnWZrEue5837bD+Q4TNc64NmzbMMZj1WotY71+ZaKJBhZlFGJ/ioKLzBV0cIzuiY345Aa598OvEAHwbYULc7VFCsL97Vq40Uc1H/FYAMvkTDMWD2AZSxKSXuj44s+IzMPDAN9bnUpeMPyyYFAvKY8DMmcEYdMZXu+SkrfYbF/GiBkJGvfmpLnkLLIKT2DmT3pI5DPOM1bLzFteLIFGFycKUBtGbskLmBkEXuTXM3ZgAYYIKCAM9NxouJkQdF2O6BKkk/ps3yoW5W2gaUJ3Z/jmSCZbQFNPhCj6UBHiaXCeQtol4oYYviRbmKaTy/HBgPSsxB9Okgo1LewQ5qPTKUjjwKg69sXSiuqJW8JASrKMrVXrJYQLIwMnvU5op2JZoeC2zjcOcK3uKVBfl6PtfX6l44DX/xdJxN58wm8yZlg9/eXtkwttLfWD/XiiGt0raxLdt12WXylF0YazcWcXZzoa1t34iOzQjbr7YD3tgozm4S4E2+vjr6epzWezPSRzdzN+Evv32OX9mEf/31H/F/wK///Ef9Ub9f2ZQ//+Of8c9fBz5//ien9V/iixvzF24CnPTf3yBeuEkMfA/t205tuC8vUSfO+HMmRq9Qy1442a/NF9/PxMmbqRvgK/wr/TiD0rE+8KZ6toxYvtJ/T7W/fn2pmJ/Z1NU31hO2daYtT/kHPYcxfKPuxbga33swrizNMb2QqwOpVEXWmcCGds7sWRuQr1+jxLdBr3wSMLHxLHx9BFa1GUzWmvfkg4lHFlGDzXdgL+MApWfjYcZywD5IlUDR2gcaXIHClllrqbHO2gIPfLg6kEsshYRSzgPVQp2JlkPuzaLTdhbQQ94yq+2Wg0qiflpdvdjOWm13/GDNo5S0V7be34wwU3sLe+RYH75EAmL+uD60fGGlSv8cmDwUWFWYubJ3Upc2xv3K/MDGOnP+3WOs89ouQlu4T7jbgRLaQtmbdid9G+2Vp9U6mtIkbo1490jinewv9wdv8spuSGJnnYzxL4pibCRNyl0bV+AYBfMlEz9pA/sJeq7MHcBhXwe2vShnHJaVsWGc3I+T8XGcAzu2hFECQGIcNmGceIC8HmtgC+WOXenOi/VBMk+naISCvsRAlo8ZSZud+Z3q7whoVN1G9QnYIynbM9iRa6ldfCUzxm4EZ1zRx6ZtUBwxVGFh2kDt80sPY5PEpeNTjQe894JI9ASVB8EmFu4TISLLnKJREnMAfxBed1QM0Jhp2kn6msQhEaR+kg8BX+22DFlFs+5/RN1oBA3jfWAeYAumi57Rgf0t4IN97vadfvvA2JkvBV7IEnmWI1E/o19bHaK9eYjIHu0eeGYvrLXEvW4D1+o/VQyKRIpsDxDeETPkwVoSzichPzFtlCZ1SVS/AGMs5Aeqjvb+AMbCIkIQ1Sf6Wv2669s0PNql1WqQWvg+6wf6P9RDhQ55/TmoXzZVsr9144nQZnLJGoNkvT5ijE8L22MEYyB+/MFIKvUy8bOJYxl6OxkOkP/jdGgOlb2d8oeiNC8WPGs79FIZwHEScvgsjCapitaNH8b/5Er8/qT0D4ps5X0RcwXRYU5mYpfPrBQRk6yu+0WbE7sIRdKeGYQew6BXqdHXRt7EnPJ5HcAx3fDHyswzOBSQmoczOrU/NfYn4Ryptehev3AossbT6Smen5/j418/xse/cQgEfXr+yIHBU+RCPda5rbvvL6deB0P+atnHT3+L//qv/xn/iwOg//qf/zv+Dj5xiKStdf0QfaVuy7D9uPtJ5z4+dNZO2eR+toC1n2LlgOZJeOgjnj9wKIVfHEp93PH88Rf8/SXW9RR1kEFkbEPegyEPjp44JHrmkOqZfo1fk3uOX+QLH8ODpAJtrAJb2jutT3E6rQMcMg17z0P/6Zd40CU2Hqx06lY99D/sqF+7m99y0j6obz6V7onYDKzk32PofYi19zAuosOL5USM4Eu2dD7gG3b040QbEx/gP+hL9ecpel9vqP7Zz3uscTp0OntIj0zB+KVARvkJex+w/UQsnj/+hcO+vzI+f4mPn6Cf9vwzlPIn9IyN45LaCOzsmNPBW0wdvPh8wLPBWXCocr5DfXOL/P0BWL3LWIc5P54jmPCkabcobR5UHugHHSsvpFVeFyu7blhB2PVApZ7P8Uf/3HdLzb0XpoEEpvnMoM57DD/feIcYOPMeJt54J5P6DjjfYd5oy3Z9N7ju7wd1L5z3ROiVe+XGc1Tp6qeYMaBMf4R+qLPRnr+yeNjBbt0fVboDPWcfuXI8s5V02edYY+0vxO1+nVrWe445Uns280Q6dzkDQ52YP+bldcpvGBTojF8ftkPKvfHqWIGb29UX3YnjQQA36az6DrqQN1iHvnUdJMeTRpOhhrgPFrGoMHJ11b/MhfkgqJG9Hp4bBQ0NKSSStqXvgVpM2I/7cuUts+zJw9JOHvolo0K6KQLYKmM0CCf9JU41KXhAmhPjSjzmG2di8B7Wt6xc5XJlsli/4kxhtddov/Vwc18cOICDlJKsUwEaAUwqJH71fcNO4nTlwaN8INa2hQqTIR/RFzaUJTqbTT9Bq36LjPuhsI2JqEeNRrmY/qg/NIgFp56+qPvSPg4DOCTgdPrM6fJ4YX8Jfy934pVDjAKHArXIoK/n7/EKnXkXRsXHfhNryzyA2NBTJ2iTt3D8xgudITYXdC/E9Y3F9UYb6pUdF1fFhk6gRw2Z4pynbiT1sEs7Puy+MaZvbGz6+8qhw/eXMyftLwCKbeXn/TDmrXze4pW6mwcitOV8UKdgnnmxMSab1PrUsT/G6wD+noV2afPMRrSBV/XZgNywBv+2H1C9Vrz8ndBvLxzgcHLu12d//f13Dnx+i3/8k4Oe//N/4h8T/w3P4c+vHAL9+utv8Xk/cfcE/svXf8XXL9/qq5zfOBAqYFO7Ay/jf9xhTF/wbRzejPbPHObog1+5/E6Z8bLfZ/o9D2qs8/07NrDpJyff+SRF/VfsvVHHGPhV1K+fP9ehlL6Y96upwsOtFw6kvnpI5WEVnyoUX4dzjAs+bNoiVm6uzoFLzQVWBLFTdq3Yv40DO/S2Hfr7nXF7wcYLB31fj3a+EJMJ/MK3r18+l8yDtvEH+4g78fITDfFKH/3jhPbX/mn3Fdv205g4L/RjgG2EWYiHzMMLL92AfVUdMeL3Ugdiv9PG6O9XPm0C5F88LIMam6/E5Xdiol5R+N/A7/js/9BRkN/hJzWfv/xWsbYv1tFGxRybjqewDwc4lFPvNw4Yf/vt16hPevZ4qGs8r8zxue/QNRIrjXG4Cnppj2up7heJQJHEDb7W6Btb7B2YR95HNmwL23jAbhcDmi8yLrRdDJTkAw2E/SLY5ylwAzUHTYCkEq7S/hVs4f7j/jFwjfGtTMuwRKoKXGYf3B+bGe3taJlsmY/QgUbbpQvFI6yQyib2YWdKyhMbVQfauMEvhR7e8D3kGVgjF+6TvbPfr9HZ5+vFP7EgsKNNmyjQ0RqXiu+FvrE23gauUHXDnZ97TAgECaLsyA1oq4YAeRO01TLpc+dQLEPfJ8hQPcuKlyv2rT+h7I9Q52GzcPdHe2WbvmZ6L7tD3d+Ig5QH5CQukf2u/QY/DTJ1cOLK/LtJkO15ikrsyAhLJiwjlMwXOaSDVEiGLjJq72K4kUYUvGZ4LemutJMS1aVxnYCtxISuB1weLq/c82osceRGWU+smSuodcPeMvYdvEIPh8tMHq23yo/s4RExSkYpALKWhDyZX1BjzrNDCsYjKaYwChgxG/5QVoTLIYO/JXo7EoHC570AL+EsAIOr8gos+Z+laV/aGevEqcLuj5YGtP4I7dEr3OdqPeoo+1MMY7gEQ/IZs8hRqRGPtttcoO+RyG4YTeZRezB7vkhDNAF7n6qcC74rhoOoiwtwt9RGMyXQ22JKlrLWB8l6Ssaug+JrvDNSWrKG7w3j/x6J3QnYIymrzMFULpJ/JnPFw6giYP8kNardQAb/UM9JGqIbKKmUzG4KhlJJvKSXR+zhcuYwGR/KUnUuHniw+RMD7XgAABAASURBVFGWxAfCHuK+4jq81hpkjpeduqiAXgOy6aVwYY0ea9kDJZ53Xe+u29F+qQ2fqxrt0Qlc4DrKmoQyZcXCkGTRoQDOfMtkr2a/Zo+sewq0rz36MpBLRrYeST4THnh/SebBwjxZmBMTyhJZohMtfvhRnNSzvvY9IFnXU3go8fQB+uEpPPhapYJDMA9+1lOPtZ/qcKn0/eaQ+pSvH9aqczqtvNus0aEdn1bocqLeCbvoPwltcgj1RD2/SSVsayXf0S8bP6Hqlx5t9ZU2iEXv2C6cRqzWU5yWNTpt99OCv2vow8S0YV/Xp1PYj3+HpZ9iOQHaWfoat/W3ENustlbKn+zb6ZkDOPGRw5+P8enT3+PTgU8cBn2K548f0fkYTx+eo/qMzS7oj+M79s3O0GWMyQVhqjId4+qhxk+wIXsF6mTwD1+107t+n2jnFCcOHj/UIZX+PXPop4+f8PNTfNLHv/9X/B18+vvf4wPjk4kd5snhQ7mxz/xqKFlmGeUz/p84VPNQ0b+v5aHXM4dgttcZhxPlXZ8msof2MVl797HOsDt5y2w7CcPiRbAON3R8Z6gPrL/x/M9zts/Qn3kWln7j+dlvOfke4PvPG+8fZ97rxnvx91B29ZlrNEC0aKXRD+wn/bV91/78ttGZ99CBM4dVG6+97Cb4MHSufDC9ldx2xHlv78w7pu+//tpdjgfYjYc8YOM7fNHwIdeNZTbMcwV725V9hlGnw3C4Cs+1EgEpWpc9Y6UJ5Lv0gSODzQu4xubLGDg2xWNjtHyAkUEXV2DKB13YO27nC3T2iuzKJuvNtyBfsEWBYzwEyWmw9Pc6ZQO+ymjH8pvvQzqvjE+xs3xS3fIg4vARrVnWMllICEglK2U1gW4hLxGUGclMSMiEk1RYaByAykJfsZzaZzL7AiCv+MrDIJpViWLstUJncnU2ppVFsIilh/Xkrauu/a8YGhNRVqrB4ry5JZyA8K5HGXPEieei8GXxzALwRbpeJnnhH/Qlxrc6eKHlRdJDA/HCAdFEfauEF+h5YHTmBf0NOD/lLVfX32FVxwORo58Nb/DXheWL9iuHRPUH5TgUsI6HCC5AF8TmAzM+MwIOWy0gbW20NbDt8/MChedg540F7IJ6Y1GdX17Dr4PaV198hf9V5gubgf9N5xc2gs+8JP/KS/Kv0M///Mxhyxdetj8D6VcoGwdxcrP4xov8Nw4ftPOdw5BXDww4gNreXjlUeq016/qkh4xjD8ewM36d8cvG/GiJnBFhABNU2ekU9Qf9/EN+4PThF/KAm4TyE+Xqqc8IYnrUZwLCO6zXePMg6jt9/fY9vn77xuEQtA6J/gX/tb4i6ob3ncMcD9BcVxVQDeIHFsfmVhb3C2UMEzG/xpm1a0y/E1P7bkzNn2vsXuI7c+c7sREVa/gXDmc8rPriYVcdYBlT8O0LBzPEFP9eiOtXdMfBCDLyQ/YtrD/wHX4H7ThHvjMX9WO25YHOsLHb5pDF/n7ZD6D871m/ISs92nf8bfeFtl+0ydw7M5/rRsCcsW81/xzbulm+sdwEs7jy13cHDq+smS2cW7bz1XaZY1/pzwOUUfatbkTEAvqZOVjzEFqHPb9+rm+Fff7114N+/vV35uX8mu6o94V++LvY9uXl20u1bfve7Mxr8x//+O/4x3//d/w3+PUf/yh7xsL+3e89+4izJTHorDfzzjemRs1X96M5QZw7BeZErUXmhLHykPT1WAevrIWBK7K42+fKNsaysxZ21PxeyLde7TUmpL+aljiQ7IUtsx4gGnJGABMXxmOMwZk1f2acauwcx8IrN1pAu65HNKkz0pjTG+UDV/ox4dq4UAfrNEMsVIaQGZXrisDEPXHj8OUKtssb88EDmTOHloC9wQeJt+OB4DsPE2CfW2N/PRMWPynCGHbHFWZP1dWdJyhEjBVPLFIsSyTobdB60DSWmfXC36EJqlL4o/WBK6NM8B7uukP3oUUrHbAmO02FwZAE9+irwErNBTSNWelhJm0YiphkCYSKVQ5rf4TtTpi36ID6otrAhvwPUA7QqW5ZmUZI5W6JvXcfoPfMb8v1e6hbHw4hCeaWKm8/iCXJXt0K4aocekulTFYKaYCknu05v651T9ui/kc7+R/6RBmyrfaZN4bqQtcAMm0YJ30J5wEeFd8y2o66zyw57j3J/OA5Yjzgez8C6RrrcfzoKkaKKMzGRAPxHlXoZUejdVTJpRw2QlTeSxuFsJUMAgMiuUcpJVfqZtlBe/Kw/1FSv/qlBWAeW3C4RF/Jw+ymaKy4hkgskftLR2IDoc78iEhqJWMhYOkECcbUKG3UqYQAnustMQHv+o4RivbaCTvTzifWSuQam6jnbucD+8ycC9BalConlUeq2sn4kd35hP45NFFw/Klb/H7RTiDLQmCrcQF7+X9OsETCAPWpJQ8xZdluFDWyAnKfkowo0oZeVobLnszvbJE9xMV7Ocpb1e/Hgehoz3AO7PuEewVg6Kx9TA2db5klM/6uS9d23TtYt5eJMqaajqg/cFSlSBUWOS+LW1x516v3PITaPFAThrqscZ8l+9p5ST/tWHlpX6OzzhPDAxGYPlLt1cwjdpF67CtzulQaSG2Pfro3+f75ynP/5h+7nf4w90qVi/Ztq68r7YO7v4954qDkaf/GSroHsf8M3SWm3305hf4vPBcXsoe043vpLD1yRb/QQ5sFDmxmufVX8ms/xQ9AbvnU1Z/nXz7WYcrTR+lz+G0mD1Wenj+E5dq6r2Pd8r91xjwLdD2uxgjM+eA8SPyeqHrUkbrn2q+J3tdoyRgSd2YX5mC4mkb9RjuNw72FeIBcwthVWcuY9hr3+QVbp9MafQXEq9PnlfeEwocPcYKf7w7Fk+87Tr1H37GcTsSvx3Ia9LQ4Nivly5Ct5JGtHAit8Mbqub4R9ks8P3/kQOgjh3mn8hvv6V/8+EOfW44Y2u566rFi7wPzZNh6ZgyeQ98X/Fos72sszGeRrNGeC23ksE3Yal1475xj4fZKKa0ceqjxDLrxXP7KB7Pfeef4V/1Pef7PeV/+9a8Q/tH1F96XzrwXvdZzLM9uzPt6r+M9b1NGG457tc44pH1hr6K5Svrimn3lmc9631k7vr/KK99e2a8pq3ddaOlN6pcVaMd3GQ+iRL7xQHqAh1sXpPDl+thkWLBuGsK+X1jROqKjdlzPcjpZnisRGe7vBxSxFUaBjLoCVtsbD7e2e2A/2a52DIyDAEqPB2I3sCubRXXczQPZPT/Kr5jewUZZfrM5jU2K7ZS+lUz7hS1eecD3Zc/gGciyudc5nvRqVY5o6D7jFMli6Uykvq7R1zVOoK/wTDDlaYySDtPmhbh7yIRzVo8kSMnE6+hab8J6vcoaOqXKxagLWOwl6ECawQMDvm4cWngY4guh3z648qKBNh32eq1mr+iJDWof36jjXLgwD4T8lZheiVs9QOK3+c1Y75OqXgB5mbWdn+GFCXdmYp95OXm1XsGbD8CnK3EoTP6eyuNLzQd52q8OSIG+WLcWDm1MetFnytVNuivkuevR760Ob7TpPN9o3zH2VPVinQLa0CtxKdD/q6i8sQMMvfolp+yVg6AC/bSv4uX1e7jYXaAvHFD47RX/+8z6rzR/5yUbfPGwgkMLyzzA8EDlC5uE9Ov3bzF+R/cVO2C37dcrzx7C4Ltr1JmQzJHWT5HMn4GFZWbPQQ4kG96JzdfN+gMHPx/YvD/8wk1J1M3pFzbHX9gcPzDXOpHTRLLRdjBs2NYr7X7Hl2/fv8c3fP32r29F/wX9F5udfXTje+GQyLWFscAApIMGlkjWiaj5jV/JjSUzq01j+kr//PqocIy0c0V2pl3/oJly4e9XS79zGPWd9n8npr/99lv8s77l9M/49R+/hd9q8tfc/sGhhAcUEx5UCPNSIa+e+o6N4+IYvtG266HgXCQG+uWYb5S90tfvxoMxMyZf8MVN/wtj+xlo6/MXxnyOt/MBeEDymcOY3z5/jn9+/jU+/5ODmDoY/Bz+jrUHS36jqA5gOMD5gu6X/Y8QfsHW59+50dDnz/J1cPM79cS/6ibkPHIe6qP+Gke2byZ4hRqWucz83egTmWD7iKx9zBt1j3U5RRfMK8fKMavyTMYRGwwZFmpdXVkD17Iz1thWY/WdQ8EvHGzaH+lvxdunrxySeahUlL55Q6o1zD5U61p7rP+NQx0PXt5Y42fifqb8rbAdBytvyMUZWt9SZf3iFP280i1A3r5PIMR5ZnOrLg9+v14oLFBMNcxc6+au/Y12B16jfOVeMfLceNnbLlZgb8BExefKnrFxk9+4t91j7F1vZZsLLc9Eo5PVSPH4770J2/pwoY9S4d5a+1gdDp+5d505hH4pvPJwUPcx6Aau+GdbWMOqV9rCJkGipStDLyI6pd5POutSrNDCifkAv9yhwbdMlndSn4oJSPb7ANaDeVGxocz2FLXiveCHAnyR8x7rOG3UqX0aWnzN0ze6MGINQ+UW2RdinfD0SRv0c+Me4LhUnOGlJYNXvnn/4r713cNdD065T3mvqr2aB7SDcuhsjN8cZ+ei9gWt2aJ7VmHJ8EMQAkHJSE6DC7oXnmP8HzdrnOiDvozY2JcLPR+w39ZMDRtNqVAIZB9ARt0C+nhQPnArCH1qVY4Upg449RFlEtpz3mMYD+aYmBNUxYY6jAjJ/JBjDwMJOiBFp0Hz8tKGckNZ2BBZbOUAgplHQEKujMr5A2gfZRJ6GKSdAKhRgzJF5JXBvktG/07EOMxcmwyGsywhKB76bxJqVWP40HECCZnDd0qLLzuUFeWiDmUduoC2sL9C1SjIT6CnjFojEX/S4CkL9AZptA/2kkHot8pif0Yt9rhgeSTUqQsPM2YAMdoKWz0jbc559hr3DdfOmLMXlh3G0KtKVo7499fy2cYEbtuBA1Zv5AaixjRREtNHeDTUpKAIXhzTVl7oU1E0Ro2k1kDVG8JiKUDrXZrlU3yXT5/fp1y6N3StOCv4Cahf86H2SZ5/oJWnjylmlba7BB3NULGYrKtqzcvh9CW2u3efK/uacA9JYu1e5FwTaZ1GqMpfx29Ac6Wr/g/AnwdZi8Rf63ArgmTllYk4vLSdfR/m3qdPtEaEqnHqjZSD1FzyeW9jj/c9zxMjau+lrdpomWyrvbCk96A1Vp5HJhb2/4V3p9bVE6wtypWvlHWx9MglB5q0h3LrLdlj6djlkGMVVZc2dl69wrpEfw9tF9Cn3np6iqdnDhn++jGewRMHFwNPsX7YgY56tlV2q/4SyeFD7jGuOLDGrsJJzbImsntcouKibqeONuybB0Gn9RTSdaW/ybsgdX1O2LjveP+51vvzxtwZ95435s2FNi7oTeNJPYeTKNFORsfWit36JhF9eP7wzIEM4IDrI/jbx0/xt0+f4m9///uA39oh768WfpwUvQ9PT+G3cU6+Ewv6bVstM+pnTCzYu7mys1OFSUDCM8a65xi3BTun0xofOOTx0Ej6gba7K/IXAAAQAElEQVRWZMaioxt2CMsmbc149Uaclh6lB12YBwNLGNd+klK+3qD/oiPzvaXurS0rVi0HTWgHiT1pl+KH+ZZDh47cuxUYiFq3+NHXdbSfC3K9ZvRrPTFSjJdrxbnBAhqFXvcwGjKh6ADzx3VVcusL9nY9cXs4GkHvqNOKwyoOxw5lDZF5Salg1ZtDzSENw5SDDCg+xz3oBlWowBU1ryUqHTcB61MMqb7ZyQdUJbqCo1Wn2jAPmNw+MA6Qvy+jHmbLZl32BpTVYqO8FgILxQVz5uXDFw4XzaZd9MsPyg86ecqoTl8aYclYiNXCgBfWHgt8AxTSV/xiO9xwXsybR0vqoeNCW5nIA6dYWHjWTcpjTmKdFhE1dsmmkWwEARX6583bh1gPZaQufNSHm9bFZ/WM1ejjxgsN8AWHh2MfkDcfpH0I4MH3wmQZutfwZcxf9dGuL2++lH7+7Vdeum8YL6+fw29BvPIpuQ/dV8Y3xPCCWEyPcIiUZIWdSi7yo0vk6L8LKXdqZcdJ37V7oT+Oq9E1fyW+lWcORF7CerVYWVzj5PkUfTmVfESRxklMK64zNbyAp82qjzOZS/Se0ZcMx9WFneSrPIaf8m5OvZ9iOXUOVE6xctjyxEHLx19+ib/85a/x6a9/AdBPA26UHz/+lU8O/hIff/lLPP9lp+g/Pf/CTeUDhzMfYuVTj/V0io7dznxp2cP2uNB61Nxbkatz4kbjhvv0xA3p6Rc27RuGTexS9oHNsnRPa5wEm8+ynobf0A/k1fmA7hNz8/nDL/HLHTxIqkMlv0V0OsWpnyILxEj/mnHpuNhAj4Z/ddOlTNpzCfuyLL3KMzNqTJgTThVqV7+GnCKTZVKgNkRVhvwa47DjNV45gPAP3UnrcMbDKsEhlQdV33b6Lw5RzIvfkSkvcKhk3VcOeK7Of+ZYrRnoxjy+sv438MpeUeAAyIMoD4Csr72yzQHN7wf+FcpLB1/k1fmNQ6vf/vlb/Ar99TcOrn6F91DHQyMPkAS+fcHX/4e0t9FuG0fWdmsVQNKK252ku2dmf9/9X9vZP/PT05NxHFmU1nmeAinJSXr2nHUcvgRQqCoUCgUQhGTHA8TS989/xD+vev8e//jHjn/EP6z7/M+w3x5OaZ+2l5NwWBKz+n73qT42PzNuPuj9ffh3jLefXj2xofHTE2PmsQ4KH2NhI2CsdB6+3fEEM2P/IIj1uTuWwUbjtWz865//Ev/93/8V//mf/0/893/+V/z3n/8n/gztz3/9S/z5v/+n6PL8xiGYh2KuK/VCztpx5EXdNUSslNdtLILNS9Q8ZzPjWkWdPMcvRz6JGYcgLxx81LeufMkXHjRxiHbVz4v/kTVvX8/qG2HWw+c3zZT1EM417tPzb/HCoZ1+1E8Pjwfm1GM84IuOP3Frxd9J+1h35KtfnTZW7rB/a/DI4YL6nz0Iu+I5pB3py0r/3EAHz4tszAjmxUQ7zYYYyMumU17ht9WEB/5Cmm2dtUdeDiLUd8FXO6qNrbya0mbRSEfMrzwed1zIi728p4Pm2uuYXBwT7HONFtUmfbgwb86Ai+mKDPeqr3S/sQIXw5jgZ/Sc8eU4RFnLv8MuWzvVmodbSliKbZzsJ8+sC32uWGGOSh9Y6znnoc4Yc+LE+AJf8PkrseMnZC98WvbioRrPQj8IeiVGHFftKPOwqxplLJLBSYwoSGSs6AVd0yIS22cMPKw/axf7iRUlwx547OoG1KmBdXCMd5XrVmSIpJRpbut7koKNRgFZyi3Dza3PKeen873WWQRTEEcksMPrnQIXOZto3qJ+tIuxMwarEiJNVbb4975DLyH65RjvYMCqZoKZRybreIAsGzu0HWUT5Vta2ooPcqU33omyaMMOWsg7lK2U68Ke3QZTvF0xXHnqLA++ul/1jdK4G6kX5wP8q2AsV54Jr+sLz5pjoWKkYuWF585LfCHv2nNkfTGOTF+ZX8ZjxQExaqq+igN0VlwbK8Yt7ez0lXLlNxvMV/jV2Awbq8/OO2hcVNOzkYHhTJnEsrlKKe+XzpNuueYa2ohR7TuRut/z199rr1X2sd7SVvmF2HibEu/osokdqoVUybhVgyPr3QE2vYL4YCQGl3cx4oGBv3JdM3tDpFwYUPdRfadbLbvmPaWZoXhUUtxr3qZUlD7ZKrPftqb0wU4yvZdWtiWUKSv2W0/e/Xw+oo35czWgUYY55YVOEv7UWqIDIbTMcgHhwaNvDcdk5QMS0wtjJX8i23kf6AtzZAJt6MUxhP0wOOF5C/i+oTXaGrg43mA1hlkXL8Riy6QfA2RtGv0kGOz7326TMsqPLqgvw7144o8+9egLMG34hDQzUdJom4TrTGd3+EHt16g6lFdq9+DXEEK5orPaRs/Xl/TzJuecKlR8M5roKH3Ufy33/TIy8JYM89V1vmC+QP2m03HY7fuernQc8EP5hjTLL/iMvVbVUW/M4KEQ6rjRoeC/FA0Z0pb4lZSSYrIzwV0fduAFxlZ/jMrt3mTPKqTyjhe2aNfMe8EO90G+Hzy6XxS1X3ysvVHtG3n38L1BLOwPC32OqfeaD+q2kRo6Bs3YEQweHpVqbVSsyVtoGdf4meZYsOfA+86BvZip5Q59ygm5BoaO/Z6JvGAudvzasaWAv+2fWKBp49KXmMAyLzEwk85F85mayKvPg6COrydBPzuYe+edai5YVmfvc6i/b3KpUdiy0xbbgmcBDfvUzWQnZC41330PN1aHWGJHr2d9EhfJvE90fQPHboIPOPdGW3PAR/MINBaeFjgZ1JXcpX8FBODMoC2YZSKcr4O2YiBBxUKkgd9F8d5k6BV9Q6YmB3FJs2eGHQ5yX100x/UV8b6IHoreq230XMOHRYkqbPc+MOrkpjwKZLygUeYyBjGFMnavPLR9GB5fXuOZTwk9XKmXAz6R/40Xhk/+7Qw+yf8H+b+T1t/C4BP9kf+NT74/Rb3cfPrMp+Kf62Xi+flLjA3nS9S3adwwXF9UnuP4AthMXBdRzWNMahxyijEQZSI1eI6JzA5n2E1vk4HSZ9SwN9/7cQn7YiC5qR14jSMvzEcOfNwcH3moeAB2ZGNi/Vrjo0dopi7ytFV+ZrzPLpzwrrwMC2UKLH41mZHRDgzWqsi9D5b2PAxFf0Mj1qjvYGIy1OQibfCgsu7KTInmAreiWjuQLJMl23tN3IWJudRknjY7kEWmwS5IKEkjp/82dGzotJ34vQMn0oRO28/gH/XcS6cTd5qccHP0ZYmHg3iMdyyOnpoXPjzV794+PX2orzc+PT2SPsbjE3T4Hne840Xz4TFc3B7mQ8zLIRYXN/W3tGWArVy1KNLevPSoP0zngY3YddHG0HuIg4s1dYflgfwci4dLGx7wz0w7LqaHeul/Vwv6E6f97396Hz9x2v/x55/j5z+IP8Qffv5D/Gz548/x8eeP8ZH6p8cf6Dv9x0e12JG2xF5tFhN5+tCg977ETJtXmzlE8MDskQOwRw7A/P3dxyf88vQDPgLvf4j32OLBmb8b/PHnn+IP/u8Wf/xj/Md//Af4v+A/ov63iz/9cdT9QvrLL/EHeP60p+bBH+9gfQF9P6P3Z/r1XtAn23rPJxz2z/zHjx/i548/xc8fwE8/xU+/ANPvAZ6ffvoQH378ED9wAPgDh3xXbOV3P7yLH979UHjHgaGHbY9b+oBPHsgXyMv3448/xg0fKv+DNA4ZfwDvfvgh1Pnu3bvQnwfkHO9lmcMH+OLYS9tgDMzEqvNjgqcvPXzAOX6dh4tx35kDnbEzvqcauynmaY6FeXUgfnzQHx7mmCln8ikUa4drwpf6dtQ/OZT6HK/kd+z0zxxYvUA/vlB/fOVF/csAa9HKYYnr0kr+IlhrXHsitkMB1hk3nK5Zr/C+vn7hRWzgi2s1Op+f/8n6CzhMM//CYc7rkbaK94V1+Hn8+iJr92cPe/x2CPjkIRyHax7WfeaQz/V1maewn4+PzqM5pj6FPx6srJcjj7WVIustfa91EHvP4MRBwoXN80rqYdUX1ncPyT9th07PW7seDq344EK/WN1rTen4vD4hwqfNZY5VfnVDjj9e6d/LHXZ525Fnt2H33wmZHbXWb+WSw1/lw+NzvPI8+nLFc/nIX6GVfgWHbCsvBQUPOHhOuubv0F+Olf2+4Bt94CePo+yD+cz6BehT1lrLukAfKbJyRwFnjpTnsHmiSrfg51Nc8MEF3/o8O9M+RFkKxcc+QJr14oxPGRnajDCeZ8Zynpd4YAP5wAby3eNjPG149/AYj+8O4TronFmmOYz/xL5S4GOw2kfjppdhKVtbZkyM2bT0WMTUKfcYYxiI54awELCTqSz0LYXYQTLnCuSrTFo22Dcw/IsN9N8+6hz7PujMEfyzEnMr6WUHsSlfJJ1ARzVOeiE+C/RrZbyGDnh2fnjkrSKdvdXTDsSSVQfy5vX9gFIDjeSKDF4EBujW1vfEHwA+70k6USnsN9lRT8YyBTjGJe/IYXNl8Atxw53uEi/aVnZST1q2bX0qdm5DB7HJHqeq4BtxdmKPe+KA+Qhev4sX5o/fGn1lrRiHiqwtHC46t47OkzfjcIoVe25Yq2xbq3wn7L1C//qfr5wxCdvwfZR95O0Kdo8+7gVLWx5ecvQfpu9eo8dVZV8FcWK8FDjwOlKutcI9InHmh4zfwDFfsY8+7WOPKuzVdkBus6qaGgaVZVt5S8ocR36bBxu5xgqFJcHtUv0aGilSTdvSrjxSbWXjkX4HzLHyistd3ds8evE11Yigy3jaQKMlry1UbvnRbpltFsFaD0nlOZuagYEQrvAdaSMv0howLppCr4pGmUJddZMMuKq4c+g5tQRr6o02chf6Yq4x21pmvSCbl/Z7KH9gyOo6V43JmdyUz0jasYR3cAl3+iiv679dLf/ILR8Ye4qJ9XQg2V+UDuowCc77S33MBezWdp9pN+xjwzygIUpGAMLKSCP79bXZry7j9MT7SwGbPfisvm5tDR60bjLfqIJ+42E++752heUNNTdOcSK9Pf++1jbKtefiebQUlpg6yM447YBPZwuyXtoQ9HzkL4xHRmcP/+AHvOzp+rJE5xnk8wdFgxX3XHh/ewN8UGoYazzIEnNhzVvZiwHnPc9391ols/U99h/tEXu50mFL9Wm3YSJeRHYisJjGjbb1vfuVWndsT+gzYJ32Iz34ke6dknrQV/0jTcvYcaYj5W9kr2tV6VuvMer4q1eo1D6bOn8qRc8ej7RUJG+QcSMUKnufYvRvCvfPD/jd/eHh8SnEI/sJ4Qfys2MB/7TtnfuyxAzUsfQ5escn9gH0TPYStOScoFFymJVjbLMzvvNVNuEdaNTf0Gnru1imyGnKEDl1Ciim7EtkNsoto0617tJyvjwJb2JL7D9Ewp79d9O2Me7pmyLKt7IJzUXyb7T4ts56URYQQMQtww5lEFgSyN9f9+JMgPuqypecFWTUB/FM6gLhQ9mHup/SfvKF4rd/xm9+Uv/b30fK1f7znAAAEABJREFURt5f6fDva/z6119D+Pc16pNtXiw+cThUh0B+4uvmHzzz6aN/U8KNwzMvJc/WAXmfOSAaLz4jYCPwgMFQiyUe0THY52w2gC8uzpQbSOq6wcQEwfz6+ypOrDMPclMf6LWIsli9vp7GHxCu/JGXJ+CkEdtCiMqg6Qp6D2J6n2JmYZp5UVwEL3/L/BALL34FaW6YBXZ0Ntl97tHJZ/ZwAhQqP7EJ7Oi+o/cZHiFtCTfrnTb7RB5dBzbrh5pY7+Lh8YfCwdNm6mYmVC5zuCB0UyakNA81xiScY4Z+YHEUC7ZbHrxzVH/mmY0/oG7hoGTHgXwditD+Ay+Aj0zyp/dPHEw81eHNIzY9cLjiIcoBW5ZZ+2f60qMxFo4No+iQ8cBmucG/FvbxGjb32G2Zp5n8KE/YvOC/Pi/RO5gn0gm9PZy3pdeBClrJFin0WWGB9x5TuGgVMuG9oWXCS3nq0EcbE+0utOvL0Oj3Y9h3+7vjQN8dg0d8tOCfudqdGNssuJ4kuu/RWU8m0edY0D8/LOEYPTA2wnFePKhAp/lH9FZ7T+/K508cDL1//4FDp5/i519+jj/+8U/gD4WfOdj55edf4pef/xi//PEX6v8ISKH/YcPPf/xD8f5xS6X7P2Qo9xOy9dVWDn0+/PQx6quu79/HB8p+xfUj7b7nAOg9dR/BTz/9HL9wCPYTB0b3+IVywToOkpT3q7PvNz2Vfnwf77eyB1vWj7h6P/pJu3UAx8GXh08evv3pT3+KP/0f8Kf/E/9B+n9J/+///VP8h/iPP1W/fvnlD/ETttWBGb46vHuMAy+2jo++1H/i8ekpHqXj617jnrH/jLWFcHVlZVk0zhxDx9OxWxi3hxofdPPC/Mih3aPj8/6H+Pjhx/jw4UPhJw7GPmz5+1S6B1kHDqKMM2PCZ43t27br78rhsuuWqANsFjUuTSFGM5SZmF9n1sCXbd30k2ue9KwrxPJd3KnzFX3HL68cxH8Bn+OZwycPoL54EA7ddddDklpT7bONofuknOskHwS4br9yUHO0DP2VgxTL0l84ODny4vfqAcn6UutrbWpYf31J378ddLq8sil8jeP6pQ7hPXzx0MVv87zwYYDPGmkrB1sr+o+0c2JdLrvYjJmefcqVfWVoOFIXaT4MOSRzffHZpZ2ivuGJzd9Lj7x4yjPwgk0DJ/oi7NM9ilY2jX6ctvzFfuKvFez9HRvHdWwm4Sue4sNa10GB3R5eGH3CvjT7VnS6RuqYCsdR3Y7TqXxygowP4E8f4bLLjx+Mi50HJmImWJMzJmJ9WeY4sN48sn6JH58e40fnA+UH13LqZmK89ymWnKKzvmbwQzu+2BlnJzbSvuxIN3adQ3Pv4xmJ7Iys8iLRka7NO0pfi0Sl/a2EQis01k7AM38CDRnpxWf7m39X4vDE2Al9ol2mR+LQWNxjyXgytq3TXt1je8aROoy15y3ujsT40bhD976BVu5CHAr/kOR+EGjMvhrrOy8bbcd3Jfb3eDlt9jkWb8GYYUjDEPs2IA0C9Euc2L8cC5c6lDoxhDvgww+4qsY09SU+ysytTNrQQzwYf87PlYOYC7as15jZdcHEGle61IO/U101dom+HOvMlLEQN9PS4w16jwX0HYxzR4d7F6SjfrCVtyp6ZVtQMJ97jf3ergX5jSPrMCVYxCDDUVeLwK6B4qBupP/uHTWwogflledmey3NDHCHZ7+co0ad6YXQGfCF2W9lnOnXmXlGLWNDpyhfmM+W6SyC9Bfa0EZ9EUcpbLOy8FTK7W3jEO6vIa862zwjZopR1Xa1S6Vtu0ZUU4hgMdnzDdr3bwClDBna7B/zXJ1XSAPFg67dSrj3LGbRMocMxvzpfr0j1gZTY/wAfuDuUDMqo2bckddq+0Q/GHxclgM88xI5w8Gq0Xf66CFc6d8P16fiv9qNrXAN29B7gt/5IHYdtt0yWX+m6M6BqYfrGqSrHAMb+08S68ZQh6FsItXW3Re73j3d5b6b0pmdz/SeZ9c9Ulqg8wnueUa+jYR7YssOnA3l/iKANl/5rBy41Se6Eb8R7nJ5l/82SycYt/IRPr75fudkBBiHvXSftu8q3vSRGHLOOWXe+Ic6aYHNE7HRRPYwn9By70i5xpH5CigelNJCWLP6ErPOcXEhjvd+VL8G2/96n7Bh6doxYimTeJzoZMvwn27CRXFWPziyPp9sl8Pn/dlje6n9iJmabcyUibibiM8r6KcGlZ3MV9d8901HdaLvAu33oFyFAhntEmTrGn4Z9yJkMFezsPQ5lnpnfIgDH5o/sX94qj3w0/ae9I70HfuMh3C/4TwyVabAHqQvPRKfpL7JUh5BktyS/uXUQ7l5WWLmIGmZl1hoc5o7c7SXHcMvSCA/9UGv1DxY+hx7OXtfYsBB6eR3JHmU2OjXQLGNDMvgaaITb8iU8ZQ3ntxT6B1kG3x2sh6KSbvAcsusDgQplwnIQrXVuF+R4ULzNQLBlnnTo+NaBARypHcXfoUeg14yAVuGzlw8eV3mWHz5NwUH8vXyy0vSgU3hI4cNj3yyLp741P7x0QH+gUF+4oXtXTzx8iMet28tPD7dBQKyB16YZg8m9K8+CMKbxcBgd+P1Up/o8qkrn0L7axBu2lY3V2xa1sIxVjfxbGYqwPlk5gR8yLicNTo40S8n3tR7TD1Bj9Y7burb+LZI6D0T2tegLgc6EwyGCLxVPp+ydE0EXicI3RwXDMxljr4s6Acz40v/OphoY8opJvNAmsi+oLpH7rScKE9hfBSgZ1I/zdGnHhP2L7QhZnz44FiwUXdMHtiod2gTQb7k4J36EotwTDk8WLB3we81xlU+ROWl38EJNqNvRu4gH/lFOVNotnWgrUfa9sX88WmM+4E4kO6BUcfOXnZn+LKMh6N+WOncOLkhFRcWvAh9bb9bjH6T0vepsEQnLaBz6T2W2f7N5Q/9okzmiKHxQDAKIiDhT1IqU5QB+w0eYg5zaqGvBZMCVBTBw8OAnQ/57alyX0f1/TU4kITHlw/bnbBzmnpoX0703vaJqRDVX+zCwkx5MuSbpjkW+8hBxERqvGGAz4fwx3bUr61r2c5DlArpYaOFhmKALfpZjjN59cBaumpLhbzlK8ouS9ayDUBGuYK+oGpnaZnR7B9p38fGdFliXvodljEfij7y1nf6tgjXFVK/meMas6851s/4YkaX+YV0gc96+Q6uIcTe4xb/pgfKHu4MHMK4nWfs6aPdjo6+jUdnPNRbMU5Mz4s8jEPHgfSJrhITeAwfGU8DlK0oDL5MZNC7ID9j3wNQ5yM6n7DnyfXPX3X8+CHe36dbvr5F9fNPrJc/xowvtDGxwVglRKolx/rCi+7KhkB4iO0BitZgRWhuZyyMlZUx85s6/upb8TLa8kwwlU4K6ls5gPjy+iU+c/Aj/CaSZT+5f+UQaC2s+MDI8qFva5dQ5xdeil9Yl+ul+vNz+L8QHlmbT8gcxcuX+MJhvmv4kTaO8IuVF+cCfdEG48p0hzb5N608iHr2AwbxyW8t/Rb7Bwdf+NDAl3TXDS3SQS0zprkP4IcJOL5f+0+5fwdlI7bWy37ZunKMRN/xrf3Xzh2vjMkrz6FXDoh2aKN/06l8pJ+o8xDAA4Ajfjf/zCFD9ckPRerDEfrIByh+8PHp03OUPHIndPtycuaZVxtQ5iEhybLEmHAAVjQIxseFdfQinxs9wSFEHc5go/Tdzxf4Gdion1qy0IXcuuHIByJH2vX5at9MV/RZ73pyYYeIK0rcW+MmCDUvSsQMDFzkz9WUMhhN3vIpyp6tPXW/lv6V+MIWfY7Np8KRA0KAPfqvwCa2xoH+jTE68UJ2QrfxunJQckLPyqEiewT8vRJ/jvvYP8hzwi5sLGtJMfTippiXQMfmlb3HF2J45fDGvp+wTZwrRT+26J8T4yN/7U/4IKtS6k60eaEPxqjzwm/EVNvMkZW4sr8D2qwtAjuwh1BmPvupcRC+F/pUA4S/sBt/XO5AJVNAWXiY1y2SPVwgD5De53vSWxh5uVjDeDIGjQsPsdxvlQ/pP43IVtxTz/DZNS3Mqy6m6OyDRK2p8xIPhQPpBta8B3Bgc34gfWR/cBDMzUUdrLllU2jfBowbfW7YndEpzHnX1jTFzHNFdNu3Dh75RFY/lW0lu6+dtpP4A1bu1Me3Pz2DOlAp3DB3+us3cbX9kb3MEzB95HkjrfrDOr0sM8/pHsvUry8fU0MHzaCu+oK60g+JRho0EgpyvQX0FI0+RMl4CAwr14VhvgMx4kVF8dr+MmVU27ZPo1xbW7SC3k0hSYO+Ab9BGI2VwhF/1wDIuPtBT4NV0FbSwI4KOOjU1rUL3YuPdYc5ybpzuWLnJJVZkC2bSIlo7l72HaswTz3sSiRGmd8ysvWIq007n+lNrgTSe/MW+/7pZst5+Ji1laWt8sVYxmQk/Z2ScSYOO7DxIXti3dEwKPA0+K2vLxQ05ChHG5rKxWZld70htRjyjEzdh17s0RAp8gnz34AWc2/gm0rsRjv1+Tv4RuKbdm76yTHUecNud442dl32/2skvnmLnXuk1z7vscFzwXXKNXfHkbX3CN1n04n0wlq9yw0t273s4YauE2tlgbV4yIyoutrC3O1fg3hyH7XD+jHXne9z9N6ZdxlJzG0tVlIjxri6p5EwbCMGiSnj9lw2XEa8yLCNb9mCLvV1FqSpQBvEmTHXKKeQJztjStv4Xp3CvYF9O9PfK9BtXTXTAnt7TF0sMc0d20WSDjCoIbLaGLTKUy56g0abpY8Y2XVnQgcdFH+jPGV0bRfzEgvtLjPrJPmpL9g/VX0qA/TvvCwbrVEv4vojX6P/2r+go9Dn0qusyNbD9nvm1s9eqeWiTz3kKyy3PLoxGCEydI+G4ytkYNA9D2V4AiCGTETd4IORPLwTaHewDHPmBEuL7I0BMQ9PfoWgDGJHI7djpyFjNr+Z1BkVtJrUlMuowYOZXJAMUF95UzMtkbOKFFv7NPPytsTMS/5SWGLhgW7eF5vD/mDnk/RHXnBuv57iAcAjhz+mvuz8FO8//hIf/YbAe/J8gv8ePD194GUHPHog9BAHNggLg5IMsia5oX3lJeILn0L7N0XqW0G1IXsOP1l2M/XCJ3MDX8avjn3mE2Y2YLVZrcWBKEWZ/nDQZwJM292cmB4eD7T7yGGVh1baYX5PzQNOLx+foIEDm4AFG3msoPWtr6QvbAiuL7Dls14B6gSeGK+WjED2qAeDwYgu7foa2eRhHFL+DYyR/ZBky2UANPONtGUyzBlTH2kLf1h4eOI4US93C+Wlvp5ML9jsWQeLahSo7MiwSJnRhSxoZgfYlI7M3R0L7trPnCK/iUvZc7TTTIEkUMsxbYwHMkuoeeg2fTMIApf9StpK9ROn+qoOlfCntJbqlaukkdiuomc0igIDQ06KdQ1u7l6AtbN45TMjSbiwX+0tyXFTl/VuTDC/zNb7yjre3XFnbBLfhLYjpoyIYmqh/dZ7CNBGrI0AABAASURBVDizcBZY7EypRKctCIS5zA2frbVZ8WEDmWvTRS5B8WGUY135otkLAIEL3cQD9HExBjig6BU34wXlwsP3wsNUH/CcGaz7Hf9e/Uo+C8bBjqQLyR4to3Xiu+pb9GzQBXz02b6XD/BTbnVBGvioypGRJasOEW9+6FE9XLXxjK314MfulfVgtS+kF16QcRhy9jDQSPbuwlVUM3pkLjywfYET4wVJX684S1mhvDZtCrBt5KChOWvcediw9hxErQsctvYlJsbW9XQhXyl1Hq7f8BgeXj0+vIsH1p5HwSH7E4dJlacsffFgFll1qNO/RfX0+EN8/PBjvP/4I+vsj/H49D4eWMMeHh9Zm9+x5v1ACn74IX4o/Bg//gD81Tnx4UM8kbrmiad3P4z64v0Bux7CZ0T2Hmlck87LHAewuA7Oc0zQcspKp7mTzrwszdGXHvLuWFj7Xf8PDw+xwDeDjmxk1M9lGwfH1PGwzABUXa2JLUunesWu13U1k3EAUT+MKRsx9ZwZ11t8rBwuvIU8PoNs68LscJ4NFY45FPR4+DZg+TXqpZ4Xe1/2/SbrkUMvD7E8ALP86q/a8fL/ysHAejnGF8rP2+HWb/6Knfj17/Hbb38ff8ScsvVDFv3E7Vq+OFeM0ypxupI/xaXieiW9xHp5HbYQ/yv9XKkb4CCEsnP4gh6Y6dkZ+QuHJWt4GHDkMEX7he1qu7/q7SFfpRyIWLfygcuKPRhQbqlx0M9CCvovPF9W/OTceeVDmVdkKsVHK344gvE3iL7EaOslbOfl5SWsfyUV0uobwR6SeTj262/4B5CXfuRw7ciBy5k2bbrGnOC54OcjB4UrBz/aYMxY14nJuRuPIzbKdgWx9cIacULOuX7igElfrfTDvpgXq36lvRpH+rBu/amU/AWs6FhZd07wnfF/Q//EPNGGE3QPBT/5v2D+/df47W9/jl//8tf49de/xt9//Vv8w34VPsX+h+Jfnj+Vj+yH7RyP+Iq+2f/fODj89bdf0fHn+Otf/yf+8tf/ir/9+pf4DV2fPv2tdOgH/W3b9vFiHNDXC7adCkfmwJHDspc4Yv+rPuPg64j9J8atgN32ZyVdoTs2HnaalzZ0Mj/uxqETD+lel777HHQ9cAxwx7jgvRCFFUeISqxpz62BVH4HlZAYWddcCneX9FuxwQN4buSG4Plxqw/qN6DbXFbqKEU9k5acWIuWOLDP/S74EOwAlnmJzvrdeXa53gh17bDN5FbgxkXbyTMs6lk40e4OstCtS6wFiWBdOMYHLnDsgnEL8skzWplOH6t9bJ61Q38jm9AThpZVGO2qzyIpiV2nTQpctIJaRsN5QNlYrURGUGrQn6DaW6boS4bzyXYEjXiV3qgfBSvD7cww08o+5o47gAJ/G3Jw2a5z+bTx2ecL/a29VZxjlJFKxDBKe7L63OhLg2iKogR1wWs76iPWlZfsvDd1LaTXZpHP6EuPtG+Mq7rbpkeeE3q0TY3Dnqgfy/Su1lJTy1XBTTmfH2LlsN45LI0qLnLVt5vELUc1l+VLwocd5iHdrhpjPIYOffQGxMelQP1NglzWuwKZ66Xe8gM+uhsI6hs+Iakr644LSqF+sK9FRIFtm09sYhDIbvzkvAa9mf23sNtzTXk2uS4X9CO41mG3+atibBjtYapjvmPnw1555RmYmI8DVSaekvmUxhcw3pfaYy1hPqcpst45Ev+MfqJalVfoD21y3PWZ6VrvXkTRNl4y52ar6dDd0T3TTuf9kZR4dF0pMPcm+BuI0WzNKWOqwHN29fkELj6fbQBkZsX1zJr1wHvvzAemy8MS0wyI8wm9C7D9iX5b3pGUe9/62aJ+iMaKdTofziNBUFXdfrP/xggGehVGnc5HQ/nAPNFif0YlfEQVdSu+klS2Tz203ff2HX3p4RjIo58Tf2h/TkuUr1qPDuRRR9KGkP8eiFnEEEaQu2P1FkXkRj3WXetqAZCMuEoE2dslYQdUsyT0tu7jJlFQ0riccnMobA0i2KopeNGgyRW88siwoRJuDkiG/9Bz5SWj+IbqDqTbhWADyDFt6KoDwRJCMDmQZzZCpld+PO7Lt85eGCDTTjCJqfcowJOgZRIfN0grMNF6TuFC25WZ5pgJxGUhnUUP6T17FL+2YT9WYZ9BJLCTUYF8NS18hGZG+cG0Bj9jQk9LU4DN09Jj6ks97Pu8xLzB/OKEX5ZYljnqxYbJkzmFP1k39FPu6O59iYLy5OelR59m0KMCkLbSYGzKZPTesWWJZlqYYqLfLTupPMjt/C1i7we58qNp1E+LTDGRDux1PMeZpMHmnkhlsM9s+hy/gTN1A6UmciTcq15/IlN+9iFCXjrZ2iQgTIjgcehoR2pv9aan6EzkSuEYNXf3kaVmcDCS7G1WPrU9Fdycrshf2PC4GThv9jvZh8TWJnqyULetJ+RLc9vKEbixKN/c6MaVloEfwZTRGfcF9L5EZ2ySRoYOLQ1+mHs6hJwqECXXhjy5pGVlkvEJcWeB/DuqL/Sz0jt91hPkaMIe5Icd2LIMzEsP51xmj6wFmrbhzkwFboDGoHkPajY0ygC9eQftzLKzUe81UodZe1zU9f8ZwjeQ/d8BsoMNa7A1/xVghKtsJkufWsC+QdsoWyHRVKBfG4etxhLjVZsHUiaF/ZBtIIdOCuS4O6YjtI1xH9p7P43B0gsLmmCC3asEExsrg76RtkzmqvN6iaXPscwPMRNPMwcelbo+WC6MQ/BRJx+Qj0+cH3hYP4rHJw5uwLuBAzTxsMBbOubSv7BOPT49xccPH+N9/TrdTxz2IMPhz+OT6VOV/RW79xwM+at4P338WH/T6hd/fe+XP8Qvf/xDfPxF+ffF+/6nUV986HxSDwdPB1+QbI/0Ef3Sn9Bp+vhEWw+P2Myh0yN5y+Bpyz+Rf9x+bVRbnj7Qlrrf/0ibP8QTh1iPj+/Cg6EDfjjgjwfSB2gjfQx/le/RDyFsZ8MBu8ah2BK99xhzgzHhcr4s+GrBZwv6FsZk4Tlzj4M0eA7wzBse4J15HqjbdKfPy7sYY/YuyibsO8Ar1F261Ad2mYN6wAO8j9c+okcebOl9xmbszoGWGN4AsVbxx8ZuZUPry/mRlHDfYm7wUIBzhGfVebsGPTzo4w5bErONGM3Bz/q68qz3Zd4PUXy5/8IhjL8u9cyHL6Zfnl/iCx+y1IcwHBJ4WOChkZty58c4cF05TFg5TAB8iFPfjtm/JVPpkQ9xjvH6BVD+UocZHGg8fw7bqW+SQT8i+0K7X4R1HJa91N8O/GfUwRi01+cv4a9geShywX573ao35JjzrxzEXPCX66i97KzrE36dWM97TmEZd+wSTPkLrAA/qM9nDg8jaCuHauKVFNB3D6lW9GvniXTHit0XD4YEhyn61AbShljnlXnB9k//+Ef89re/xV8Lf4lf//o3DoH+xuHWr+HfwxLPHPyIz/Tdvzt14vDlCF45XNRXnz79s2T84/H//T//U39c/j//879C/PnP/8OBEPo4SPxMe34jzbZX/EQPcRB380DaK3Zr+yvj65g9M9YvtH+PZ8rPfmuNAyr/x8a//e3X+JWDrPEfXnBgRf0X/24WB0RrxabfTLL3bazZZq+gfdZjDx49KNTfF571lzjh70uNBRku+NiPrPrucmI4TvWrpK/lBw41bYu6y/8HDF3n0qWdQnlNc6qcmTNC24SHZ9+D41Gy1de19i/OhXu8Gocn7OQgbQWvxPsrNjuHBp453HuOL8y1HdKd3/vhmjqOxJK2lK/QqZ3aq2NbZs3jlklRTJVaf8Z3DDb3IZES4YOBS95GKsgzP8Ze0+WB8jd7g51unbAdZYV1KE+wX+SbeVITMawwB6BvpgxhC5CLZx9PyixU1Jcm+iFhQ9mX7KWz+k9HinXcon7UNSLo/l5Vpct6S6aJvqkvsfDcmJYe09RpFyPh5LG/xSIe1TaFoCtn7BCxlPR0VSBHqiiJ67YfKLhGmq8xhL7bOWTR6/4P3VaVXjOltTJ1k16ZXTcFe7YSE0L98hDCZUzZhk7bgJVry22+hgCfGiq33RquFFuxEuUGTs5TdBr7hSqjg0Ztr9i1G0Ms7xh73Daqt3vZi1wV8X/mFON9cKTmC8sSnTG5gbLr+B0cvwLKaJo7w5Dpjf7kFQHJSnkGLq46eN8S7rBSHuwJQblGBzsHh9Ew+EYZhqu0+YGk7ZpP27za2x214777Rj3mi2rbjZxQR4ECaQiqbpfMA+oY9IyLpCokIhZazZGWvVJu1Gb5JtQJGsXKl6FVgC1Bg5wDMGXxUm6K56BDQ2FduKlSb66ju6cca5Z8yd9BXmnyKbPrSWJimnssy1yYSKe+0G5DBjmUJuM0OW8Le+y04pmIkZZZvPKRuV54ysC1OWkMLIE9XpjIM6hSdeyOEcSEgwSDXAZ1m/4OqtqbgKeSulHw2vLaKLAaz9Zl7Veohgdtl6OUCuKEkVJRZVMrAZeS9BaryeE0nrIbdbQFdwgdf3FjwINtZXLXJDe/4aKPkCzmrZ3c2t6GBNVMKmV52PmgPLGpGuBhWHqOceGUD0voboIp5nmJw+MjLw28pLx/Hx95IXjPy8l78r4wPHh6yQa/M/idgS4g46bcv+VxeHcIXwgObMIXgsR67bIN++BDtcDm4cRpaaHs2m06XTcFZTM8ZxZWH7xn/UWf007TZ/1kLKj7gsMGkMc3FzadVcbTiChB//CxciDqJduaBofY40+N0gdKN9KVcuMqvxJ9lboQn/DhyTYLQ15Tq/2rXehHmKsU3+rgh8dJuoOnHBctlD6iRaEtLw+V1bb5ehxUPXxoLhr60CobfYNYVwu6cfNBy3BhnPBFy2SBSaqHR1GOOProxM3OzR7nY9mCUtsluV1vCahFJ7VkGkmQFsyDwY1e8uOy/YFkweksGguxNRFnLbNsLD4FNxuqq9pUFfut0dcM+8c9EAXmIO8sldL2rgdPqUsENBxQHDZlJlGiHQXielp6TH2JCfs6dibxBAsNkCPTcqTKil0Phox+UK/OAcWSqoGWI606hXfdlTeOtNtN+j0YL4yvDXyle/ltanyIERxYBe+mllbiip1mChfeMbejkRERjhaFf3Hl4Gmkggdx7xn6rOM/06S/ow3WezOBXhTX+DX8jMxU6OEBwnhp7JHoSdc8rDbFgbRFO8ijoe4QuEoZpIbveTBJyaz6/d7MoKuhC0bqsnKNXMtEte3RPmM/bCBPXE7UtUz0JpwDdYfWqU9SKsZl3yq2bCHRCaYe8yLm8CBj4WBiIaaWZWETvIQ6xDzPYf2Ojh0ebHf0lx9oq8MjrrzLHPLNhyFbvxYHz1JYwrYOHB4dODwSrt/j1ys42OEZUIctrPXVJmkd6si7IOu3UdFfB2ke0rDeF5/pRu+kU5/o50SH6at+x06fFYV+iKv89BCzQJdyc/nhEPthzVJ2wkP9gTakL/Acyh74TD2Qmx9DuvIzvKV/msN0ob0F3+7tHOA0l5ynAAAQAElEQVR/fHyqvzn1QP6A3gmZpc8x9T6QPYxDOsDE42IMV57Lrxwu1MEHzyenUBotY+DHWNPXkqkSFVzhWEFPgV4PQPwAwg9xZKtncT2X1/oGTr3w+g1c/5Av+Pz5Szx//hwvHCY8gzoM4pDAAwNfWE39VsgXXnB9kfXA6IXDAnmFf5Oq4LeIwAuHKMeX1/AA5ZUDjS8cQPgri/Xrf9YD/z7V8XWNE/AgZV3XuD5b6fgZ7M+IlQ+oVp67JyAt8fsDPjUuHjhsWwRj1hmDfQ7pk4YvnCfZOmO3gId4qIO5H+KAfDIWVY//jPcOf8XIMte4yiMeOZh8Qu7d04/x8PQ+Hp+e4vBILLMnmZkDfenR5ymcTws6+0zZdAf6bac5GMA8yZvrsq+E8HqQ1ZF9eJhjxzzPpb/3vA6/vjgTMyVL/OQ2/uoXowEq0O2Btxgvkq+xIrf7fU8vHHZ56Pe6jdeR2Bjf4HrmMO4lXjjYq9ghRksPMXVhH6gdwwbujhvjNV6IVx75jCvli6AuWKdqb+Gz1XwBOerVWX/vCv3VDvuzC3a+faaM/jBj6N5X+dKPLlLldpQ83Ne2tRnbV/aKq2kd3hzjldSDnKI7/2i/Xuixzf6csOVUe8q1DkFP+OuEr4zzF9ICsb377Jk59PzlmbklPpF+qgOh+pa7fdzmyDgMWutw1Xb0575P0GyGtca8ZdbzoEmsPp7oms+2MyM8PGJVyxx82Wut6ayVPY1PQJqUJ3iMEaIpTLkpGo27IPn20t2OGzXaSMvkuHi+qdPYFObTdkDDhpY57CGmbcv6jowYfBmdD4xn7CpbSeULfmxDkK0+BhaiLrInMmIhvcdEHf3cdGTwz04GP/rMxP0nILv3xixokdiV5AK5SrghhnO1QljT4KMN5z1rxTTN4YFSrQNTx56p6qN0wavNgnLRSKudlG/Yl6lemtnauzAvjFeKgShiMtx4NQ9KVXuroUFJsyDIIxQ7X1LOatfKb2F7F943HNeaq/pndPcr5mqJsSDmcEzxk37FRFzCdyevrY0xa9nDZ9OEPVPPmHrfsJDu6MUj3xXwh4jtJ+kpSotUecs75KHx3Yek1b9ttK0ViJuUrRfr5IOC5dv9Qj/Jbteg49KtPeN4IHVz8cozoCzANxfWmKufKJc6DK/21VUEZjx1uv1SA45OeSbSQqf7AJ8ldAoY4vuliHDdcG06sz6dWa/OpYteXdNd/z3NvI031BHPfYl6/m3PxtC2tJ6maNN2SSiMOLXmvh16iy/xuxWbnNlyjhn0DR30yXrKVYfDfDYJHhiMBAT4q62WpdNn/9n1l/5UOxvX3r4WDalNEP25OqAFF8ohVnc40VOKKzCKx4BGDXXc0TKu4hvZ79zVBrcy6MDFIwhKqIjImJLUoOI7DOPORYarHHCfwmox5Ce/XzojoSVOGwhE5QTjgpUMd9iisHFECVNHmoUOiTL1sn8fCU+AduVyaA3kb/n1naCv9J2r/LDztcx6ADjZ53lh8zXH4fEh6qXAjZSbY8Hi6UI6EfADPZal12ZsZqM+83KgvA+JzEnjaMJ211h9WIMLD+51f7Az8dbaNLoJufGsxcOBDnwXNgOcDJUeOhtJbtzMnLcYkZexRn9tCJilNdyyIJAIpONSTodA2aorOLI9b3V46OYbHQrQTDvEEQL6buVWm14CXn/X5KZByGzc4FPmHsip9LK1K99GghntENQzYh0LqgyHKYI73XaKb1R5p/bMnFyxTzn9Afl6tcolfSvogz5FZ1HvjOUsGD/zvlQm4+pLT0E3lXSZWPqrbW3Cv+Vn84zfyoPJxQ0LGKJGL9s29jcFZ3ixrvTUPJR5qyb8Sq5rnwXp8MNM31wE11pAyw/0GIvkuCYIc2WhdHQf3A2eBP/bdeMpk+rG4NUChsXEn30r++l3/cFHVFouf8hXY6+dN1TdRoeKhL2uhNuFrgm6YD+rT/f10OHyqmozxbPLUI+d1umT2ohQHhqG7V/nteEG5K86K3MdL722UbZk1zeKekvYnKAjVJDTGHJvLhhrOLkl64GYiL1aQ5Zea478iqLBLBhCHZmKU/i74ynQ0StGppiob5kV2XUnTyfqio2KsqhYbkNnQzZi5K0baFCyyKO83Yu3YWOrtnpmZPZCy4SpbSDxohO3PuBfy65vHMK/vr5EvbTxEvLKS8mFTYAiEcm/kavxUoExtsVN1aCn0vsbtBFfCJAfY3DPgGZMVHtqq9ir1U0s+TC/wjr6K2+BdWER+Nyx8qAi1SHuLCYalSw07i0T/2ToKzcqC5vvZVli4ZmydNI+x9TZUM69aJP65ykmQX6BZ+odefw8oUtsOssu8gxI1Jhih7Quf5e313NoWeahmzYnsPQl5MnWyyktGvqxsdOOvAIen1szeb/VJWYOlup/5kJH1ckvNj1lBz5rSds5RSb6QGJzL1qHZt0dtJMXqVZ6oJN6mDA2qUNHrcPqKR3wmMb4KX8z5Ne1h1ipONhS6b4EX1yTeTatxNnXuEAvGeJGvj2/Qi/cyRinPutgJWKIac2gfa4q02yUDmV89gL16Ytl5gCGw8ODfgSz+wf8OxEDjf4xCmhL3JhRYz7N8QCf/E8c4CjfiUHHulLzU0bHZx0dyzyHB5V+6PTIHuXx6Sken57iR/D4NPIeAk0cPDViK9G/OJZsng8ly2HTw4C/uimtQ5/h8+vrtlnQ/y3Dfz2JsT5j50N9U+79+w/x8eef4g9/+CP4BfwUHz/8FO9/+JEPw94Rh3P1TdngJ9G1aIsgX31BZwr6NvoKN2XbSuKleOzzTHzR9oJ9B+yeOXzq0NWJap6PK3us1zoI8kDw5ctL1K8OPn/hUOOGOtxgHXJslXsDBpZrDDQZLvLeK/J40sFNkWtkuEscZQv3SAo7yG5MlRA4LENxBdX31x5vBlmtUUVAkrQs4ZFEyWrEzAWzGuDThs9a6kMQtE8+AJcl+L02BWhAJUsvWiUBa+U3Lc0YSS1LrHtMscaJwyEPgT10rb87ha/1947nF30P8L3/kUqNA7T9G0hHngkn9rbuK8SFPcZKOzss117P54d1pBdBXrpwntXzHLnK05HL1p8LNDqFzfQAOl6oLiVeKkAwblqSoaPGnWAycsEBvRFbBfPAdWpaesVzy40H2etFO3ueWtqbYkqAngW5ZZljxwRtQkdn/QyBXcoO92OzBXB+ozNq/BAj06jdL/mr58QqVZJhqjb6Egtz/uA6BBbWAst7P+RpmaPP2GR/pV1BXdIHEdo43EULtIlt+j0io9NO7xPpNPq8ySR9E4HsVRSdLUeb5YNN1mdAy0Fv6Iztx7Ec2Po4nITbUrWRyOxtJ+0NXpgwcVNRibYaVyOlslhM0UtfVvfwFZevHHQewWnDSrrW3y9zPASBVTqvN+RRh/8vRKBUS8L8W2A1hDYwCiWDJaVW+2thYGExvmGsPiY+DPpnHwemyPJzi5AOI64gP5SOO8S65BlV8hRCDlCFb1MoCJTwsI8+lo2DxF2dLRL5AUjYEdoJsgDteuEP5qV9cgzsrClqh/6tv/a/eKq8CdNGSzQSoxPxIpK+j9oWYbv3oG3rbnrOtLG3zzBZGYlcZa43KJHouaJqNi0Y6tiLst06BBK79MvK2rTavytoh/w9bYzraFa5vKB0QOYbbOBfg9ZtlW6Ru7skbkD3qB7lutcNR2zOLRZo9EN3oAdn4jz6hCMoFnWvHan3IlN9n69uIVgdoyLRE+VMGBWwzqz5DbAhlkEVaOGC2F1IWLQqNc+GUXqWrlZ8ez5sA510AXcx+RgEv5miT5MA6ehJAsbFRX3S3FQkDSZy+0PijCMKbOSUpVi1Q6/BU8WgcS+AzQGGknKzgesisvKguoe6MnvUZmpCZurIU8aG3jMKCW2CRn0HbqKHjTbQtnan6PoAfyR9S/P0v1J0pZjQ125IaTsveRoOoqxGnz2I2QGot8s2LW0pzWOAhDtsdXFLE3tksBmeKCH2h2pKFDKUzC73neatp5qruG834/ZWGuoGlz6usbxVq6VKe9stk+7vYPEktowLH9KmHftTXzEmJRPqFkQBDXAxzsQYjjNGCDjm863sw0UbSpa2bLx5A2U5CrgQI57MoM3e2wLOKttapm5jVNU0gACXMoL2MKdEuZlFfV2Ne8uM5iJpKqDVNRqp7P92U6fmFXiReuUw8oVPHl95OK5s2lbnCLjF+IXzSeHmECC4gotRZrr5q2iUTVcWRufLDssrc/ceex09pv/cNYwxsStXkKGbEdkGynPk/2WKB2i/vFs6K8dQjEKNlSzgdrUwT3O0w51L+8oH2s3mwbJ9Lm3UcyEy7iinD47fqT6ZPbKBPuJXN7/FLyes9iXpi7BPST8GaFYeoJUX/OgmeAfkb67ig2pXBQZwmFiWkB3+lMf+msLK1W64ETe5TRYOhpTRPQ/AxwWVDnCvy46Q0c4CAvUiQwqZzmQkPCKYc9K0ozSyfiojbeBO7yDc7jTMxUy4kcyhnQS5TOZTK0DA3uHtMw7ZIX1HK99n9MxI5pFrtjaOZ0a8+bnayFhURcm2sQFmbZnAgo6Zl+q+zDGDvvSRTnOou2iVtzyHhx++fI/1v199RA+2PjRoMWZBkmYWveHDiefCRJu9+xyZq52hv8fQl5HIaGvD1gn0nR/bFrEdQHhwMD78eBeHR/EQHkwsvEDM8xLqneceE21ps2kvXVP0vkRWvlXq+iqkmU7Zow7Uuva06MsS+wHG0/unEP5vf3779uPHn6Pw8wdS/67fx6p/fHqKdxx6eGBSh1TY/UD5+uuKT+/q1/ienn7goOJHQOp/CvH0nvz78Fu9hY8f46OHGB8/xM/b3wt8ovxe+LcDOdz4+PMvHHLs4HCD8nvo75F5+vhjvHv/kYOX9/ThCR89hi9bCz5yfIXxE4yYfjf8zxw0vQWrxjWG8Ik+BfNhjuUBfe8eSQ+8yO1YyA8/q18kPm2ZxIKt3MHJ4ewgpTrk1baZMX14/AGb313xcHjHuD7ENPcBbOiCgytT+9GImYmxXRizAz4/6PPHJ/o/4K9gPj49MTbv6pDIPvRprnYTXcqqZ8okdibsbZE9Q/0e+JjaF2mDb/AoN+VSMjO+feDDtgN2LcsMrdcqaTfPPK+OHDC7vvo3nurAwWfXy5GDIWAerMD1eh+X2H5wEznWxrpzQ2nRXJy2MaoydC8W0krk/HdQsgRBpeg7b3Bl/VZeO+QkPqjUBGGDUiFFetvvmcyrHo6xmKYs30z6nbrMHo5B1985kSeGSKs8KZehXO9TLJQX5DpI1pUMWqJRf73sFd/5LTt/He+3T7/Fr3//Nf7yt7/GX/7y5/if//nv+J//An/+7/jrn/27UH+Nv/71r/Hrhr/99df4G7y/+et7v/5Wf3Pst9/+Tmpe/BpV95df49df/xL+fanffvst/DU/2/r026f49OlT/W0p2/dwyQO9+jYfz1OfqevpNbRzJRYuPEtexWZz2c1BG8wEeQAAEABJREFUVH2DkNS/h+UBVn1j8OU5js/PUYdYpvf4stGJI79xuPN40PUFvrIF+aHn5fordS/smfyVxhfkRkx6KPYcxa+cMqR+W1HbPFCrb7HxgYlyY791ZH914oPVc2HE7Xlby4mRGpcLh59iLV777d5ij6/aJ7Bnkyb003Evs3+x/kx5rEsXnvcqBfE7P1RxEYreN55M5uGW35JRa9Se4SW9xvvGoIwgzlomUUacWbUlo6/MDuQkYxgJWhsJl2tEsia1TJ67PfzxuVygRctv4NwTJ/2GnnFt+/gVHwJipT6A5zB/xSfu8S74aGXPoF7nPD3BFIUHLGPl1iKlQZb1TfPVLWzNglV0pIjmBYJowbq4GL8WqW+Z0fDRxNydyH8PLeHBg2oRirrbGT7EJkZncDS4APO6M9e/RYueLUKUojP9GFCfpAF1AhpyeAYob7ssyPQENTBjWiRrTdJepUXY6qwv0CY2RrWLfeQTel0oL82mGzCqqv7tGwZxfcu+N7LZdM9Q/NcbGdq2XXKwYREZLvLfXqot1I36r1P7d6WRqfa5GRxBGtAQ+/5lHTwJU+KwG6BI31B65BHIQMbrDZ0NCllyCb69Np7SDR9MyoqAFhh/ldEDOuZKMKNAVBsBr3JQIshwFf2+HBuP9S2TEpQtjeJW5w3K3sMaA10znDiWW6KnbUBHy0S9aKQNtaBaYuoywZ3kQwcDq4JCda5y3lCBbF6BEsgJ4KNxF4gLGzwfQDvQDn+LmmhMAidXZ/LdJsMU5vf6hGegReDrzCwrW5L2zqZJkM+RWk8psnjVlaE+Ue1kRis50tBWLGIxw+htqprb0SqTyFSmyS8wpWjmk7YAdQmNHOUGe1aa2G9fqo763qVjV7at3lR2UhN4dt6ER/+oQ/sL6oNeNHinDZZHO+qmDbyk/I4omaSFoKaS7cZY1dJkOkiNpGVGFtDHQjXsaEWLTFKYAp4W5NObJYmklYwbcYCHucaD1IersTUeICfWD5Z3eLjIwzakyMBPnudTPVxGLMHLKMlbzNR/94LBqD2bCpgsk/zO1ehDdYHU/I6dRnovic6bt7aKJBUk39RBC72OPwnYKvnw2HpIXzfSnqhgA01VV0fR+8a0tVXONi+qigGpNN5UXau3umuCSr1a7Ug0Q6q/BFnsg6kyX93oz2jNr31ewl/P9Jt9NdfRw7UJwIUBXJS5o87xXHmoj00dGzo2hxc2p8rAAZ9XG32gHWORwaFTeQVqZMK+8UA2rgrESOhvAZP9GHGE12nAuDgx5y9iRRweyMPP0EYG1TSlASVPUR3KrTC7rg6sbETxIH2xT6iCkwtZbU4UNOwwLdiX1qOLaY7exRJTXwiNKdqUpA0F2nUZuktp0v2supZqHEj0J+tZIXvxSLP/xSHvtr4G+b0P2mo/3NS9srET5o+MwalwDvtKV2t10KBLZoSgTTJce9nazV6y6j7jR/aVyOIbaF5n/GA67DM3UCo3neUzCHu6t0dLg5l7jUf5hBwpF1Tbd3zPtV7YTxG0iTrUqAFYqLZKhEiRHzmLm6K97Q6vfu2sfxPjM1U6hflO2RfEiZfupegLY0rPlGnJBjyjMS4e8Ex7at3Uow6JttR8ZmIRY09avOj0b90dfLE/PHIoMfD09MiBzdMd9gOLh1gOO2bycxw4MDls39r1IGg/nHjykOJJfU/oQZ4Diifx/n2MQ6Cf4uN74IEPqTT/LtSHj+/jA+UP0D/88ku8wftf4kfqCuh6fHrC5nfxQPsH7aI/+qwRn4LOhj/GiahvzxIseyrN+gZjS/yif+clDo8H+vU4cKd7Qf+y9Jjwc8tkjjielxEHxPL59RQn1pcTB/bmz+xvGg20zOjI6p/Hp0f88R5oO21UWwuHQAdgusTiIU99c2ChrSkcf2GMiEk7N3Rs6Rx2zsscy4Ish4VLwTyAr8a9Zdx/MNRywn56bj0ondBMbUsYM33ptI9u/HvQF44rh2OPpB4Gmkp/5CDL9IDtHhDWN9no2wN88uxp/VonNk97XGpXBj91I/XCVoraqw3uPRZlWMOmeY6JfB1mwsPQReBfbmQ3OehFgmKd+dLV0E2BJuk7+e3apqPcUJIUwNQy4RvIKcM2xdCVqKYh+MhwkYc/s4f1xTf1mJDT/uv8xPayvy/RO2O7pdZnR+fGX3qy0S30krDq8Li4sFau9c0If73MX5/8sv3K5ucvn8P/POXLly8x8Pn6Pz1ad//rnP5Kp3h+/jx+vfPT5/j0+Z/x2z/Bb//g4OefHPjc4fmf18MfD17821J1cEKs7x9QecBR8AX+jI2kdWjz+SWev7xg0/M45PFQx1+B81finr/Q/pftG2PPxVe/GgePMi87387LwU3Vf/5Uhzmfnz/FZw5ydpQMsnUgpO6So137xwHW3znUEh5u1cEWNP9Hxk+f4UHP+HXV1/A/mtkPt1Y+NHKvsW7P3dh+/GDFPaZ9Pt4ffnLApW/0kwdMz+j18OzTp7/j17/jR4Ddoy38UvzH8Nu6K/48snYcWUvWDReebz4bHf8gFLhI3Aet4YGqcn6za0eNB4cpr9hdeHmtX2GU7qHbzmda6xTP5AtPTy/3K3YveZZVWvGcxHMPJoKkguum9p1Y77TXPA+4qktkRlwb21NYdg47J5xD5sea0sM1RlRds50N6EgQ9tQOo7nmqI4AZ4wtW8lzUfv2+QyBueIdukmhNJCjDe5BH5P5ZTPJTarAYK+SP+ObgW2Nt11k1foGGKFPxlixxzRWiP8L6XhC1OghjfB2NdKWiVs30Fcb3roLL/Ze9cL8v1ywls22d2NFN4WWpIAsFy2Yv0P1n7KpNhTg9Br9IkJooPISa7DfeADqfZmil10w/QYNCnZwHxd5LvOImNB/EguAa5RpFzPI3yhZY9gweSAoFxhfx/hbBJ5OlG8dzkpbkBSshgOGrwYtJeWoopEhRxnBTAO9RdJoVh150gBFK3pGwsutBt1UjXbFNLm9RRv6lC3AsF3KXFEeoXRNN6ZK2l13kvwAd2ob+km2+5kDlBMBP2AQg1p8mG6kBhatKDCQW7Kloz/nejjtv689dK0E5pC0/29Av0LoJ9BB4ssIlJYIuY2W0JOHZdZDc/P35k+4I/03ceeh6wKT8lPfNJM0ZBo3KbZaqAL1VV0F2txSExeab2CFQIirtCba9vyu4SanD5wgxFT5UuEdQyrpp5TUljsMWsO9zSxpVhob/1YgGfSELgJ7IF4vw8PC4DJ3B9oLkG9APWXuQxN56yd8LFpumki4ZBt+2AptS0evqXY8d1CsCx0Jpg0tM5obJNKs8WuR/ku5uTVKjXyBMtn7yz5WE/j4wubbBfhCXLvh94G9gx27AwGI7TsFl1pgTsSrQBMKubPg3DFds0O2FkX5qr0hd+3zxqulYhQbPQLVx8TtgjJeThDZIqyjry0zOkholeKbxC8dXOdBZy4A6zv1A1PM0OQNdOYO9KhrR1DeQTNxAzq3NkpH4iocQTfxTVAA+Mo1QZTfKO9p0WoM8NE1vXuI4Ku16MNfVx+qo+jKyY8nq8yLFY3Llxjpy4MHG24mLKf9qD5qV4ugDBtpRpLhCnIAkiz0x4QuXfsy8txppzq5pbZ57Y+RAJ3rxoKi0W9Ula3aLeyDMA+U5aTAXAkjR5Eek/nu1a5UrFKaBuraxbd6OwPoM94aNIr2tPreMzqxMIHG2rhvtqwvoHzvT/CT6GmMfeg0PWZaaJC2uKCcVdeQ4KKsrmw9JmC+fILiVfBcOfLi7cGd8O+JeAhUdcxPfaxfMGX0E5XqoEGSpCRG391TobI+qTOvDttCfU3r8kGxYxt9iSC9g/0biKt6zS8RWiobuFUbNZ5nPt3VOioZsAsNae9K4yub9MvGM1JsRBbOu+tS8sVv3COzkl5oQMi4/4qu+QGt2YBxyXj07NE9yNO/2SP9Rx2biagxnaA0QR085OS4YtereWfaLviiJtisngX0wYdvyCR+yzc+hFgXWrhug4Wt2gJyQ5AOLQjIS6QPH93mPDV3V6O1RlmQKIO/a1Dx+VlgX9ldKbMS39d4w1usiO3XTh/lJBEkdxfiNZdKlsL5u6AdZNQnyHKpS5D1ov2RkOHSL46tULd+aJnhHFzYwyzzEv6K2DTP0HZY3yn36B1woJOgXpCQ3f3aajxsG7Rk+CfQYspEbo6+9JiZ532TLXnKNR7wIBUVL8gmZeWEfOK6pmoD9RV3m82H/ZDwx0cO3jy8Eu/iEfqBwx7rDx4U3eHRA6G7Q6B5WcrG6iP6taEQX/9g6VavXdUv+wbMD5kc8V2sLegYSkiJpACJr1BRPEEmRcuo/kMNQSwhNK5NT3Z4kjFgTlXb+E97feYOWA+oT3UiF9XeUBPQVF0Jt/IpOkxLH2OzCA9PST2ETXSVKcZPQ5tyjME8T+G37d7h43dP4/Dw/fuP4Tf0fv755/jDH/4A/hR/8tcB//TH+MOffiHvrwWS/wPpz7/Ezz//BD7Ex58/Ivcx3n8c+LilVX5P/fsfx68R/vAuHh4e4rBhmR9iwdYJWzv9EPblvu8V83afTlTMk6b+71N0/GkcDb8m7mkgg1uBrpK2UcRxcFQ+lE+qQMCU+th68gR91Di2JGWsTOGjpBWaw9xm7cUO151aR6zZeIqP/EYa/BbgR5Ayaz55D3lcc8aHTWN9h4w661eeQ7wnuaYXjuP9xwMhnnke6LxyqFPfMPIw6uVzHXh9eTly4DPgQYzfOjpyUOO350z91tI4eHqtb8dU26x/rie0WradKHsIKG/JceBzPL3Wrwkeafv0usZRkB98X0JescK3st77jRt9Y//Yqdj7AfyS5fsWlfrBDj5PUAwMsHvpV/R4yKQu7bIukWvZoxG7YmL8pXXSHVNfWOc25BSJ3ivgy6KNtoMxV69wahS4XXyegGDNxiFesgAqq4RFZuExccwc1wJcKbhlNtrHBtsFC7D9C8/oLxykCb99V+DAyzEtcFDn8//6wSJl/XGsb8S94nuAf/TxjecWKyf0nxmb8j3G7c8WbS3zsa/yVTAnh2jUgLI7IindrtFnx7T8o94dtGWftNl0AL3UE9U3FXuOMcExpd82xF4VNSbY8L+lZWNDzVe4Kfoml1B2RJIbF1SvVvZE3VMC0Cc7KP7uNXj0TfJzZxSDT2fToKNDZFGxKyfLAOCmr3zEdMFxNSEZSJ25rmc+RR2wPDDKK0F6YYEYtAun+A4UIDjH9uJOvU1rxNfQlCts/4bSjy7t3HFl/TczOqbsw8712je0kde6SrY2hsoMTY2rz+Aq9lNcnChMCAN/9Fvnw0mfJh5009RZv5GmPMYCXeTHgtEZG3ThdzjIZ/EqU7JLj4Z8ssBQQz3WDEbyPmxaTIzlRL38ELEQnrK2DLRwRUuFKZJwFReluspqOn6pMWa8Kj/SfSFR/xsgOeJCvm3CO/6bLNVXUfM3JGoaxR1ksTzTsvm8q8c/pdMYsJ0d0oX0gYpLxnTvQ9TfX6kAABAASURBVMVKyQ6ZMgbb9vRmu/KMJX2vhyALiOmFBw/i9bu5LialHx7jZ9etLp4RRIt2D59ztxBXB29+tz31ijN2FOQkbzL47fvXoBYdUMk09OZgpTQyjuYo6MKBjPHJHLzIBsQkbbH/tEhi54puPGXUxoVNTFIedQ0BeLknGBc0Clyj6J1OcxHJjInlHfmGCyplaYAcNjSQ4aYwtDGy+tfkzAxt/hotk2iJwn0dIrcLHoRjR/FRi3bu7QrL1nX4RZbWW08qx80h+j6+rSTaxrOawKgYQvDCS7Rxc0WV4bQOFcaR8THgbDxjeouZcehC3xTsElZjr3aT4LFWvFn1rPE1fhmOJdyx/2zNMEDEOxFbD84tXQn0YRtc2ORAkkPUO4C2z6tho7YzZ5xv9GVlzlRf7TPm7y/6SNI1eWmz2qB5iWgu2xI7QTcWO5vbDdqe0EXUmDQkBoad6MNIzIK+X1mZs8Syg+cP6f7Cb7Pq21HMEOW/R9G9aS8pLPSB9ij7TR553RQKLUptB32zfazfPUY6h/TMHiOdGKu36LXp3GmN+gTyZ5Ap4Aos2X2HLY4b9lx9YR5aMX1za1DuUHHSUL3TqN6ujBy5RipGqe77uFeBW77RA6FkkTOr00zfYNfe6Mi+G7gxQMWmBC1q/SHubSNoBydEZn8DCpDzWwSfGu9qsaPsJkbHHCRmaw03JqmUL4eOlrYNpO2AhWsvVQr3XdPtmrdS3mqPGBypk8HxsnZH1kgRmrxcnQEzEfuMrRN7K/cRK/NqdW/BS1XlqV8Felegbr9NxiOK2KQv1ee8+iJbjyhAawNyKetcXXlh8m+sfHn+El94YRP+D2WvvFyNjfyFvRtjRFv0AMMzGm20zLDDWWMx8lRiQw3p6AtO4GJ2Dpr11Vcy6hpANtCZE3uehsosvdyGLtod/jjyogl4QTmxzyoadfbFBmwHtYgN+URnYuPAHi9QJ/IbaGzwD8G6q0fQY9o7XV8gj7zk+AJTC7qcV913KqBjEuYwzmQcG4FFNNWwqMG8AS9CQOJ2JVnUFm9ko/otpF2hvPx3ILtdo43ShZbhg0QUbBw1ItXRtlFoKzEPobRtQRtZZeiVb2oLSMjsctQlxbpyqydFvgvmbn+DJfoMoKl7EyNBpmVMk5hjWUAdqj3WwduPT0/xQfz0Pn766WP88gvgoOeXDf765M/kf/bXK0k/kv4kODj6AP8H5D58eB8fPnyM+rXP+lbeh/o1z6cPT/Hu8Sk8zKtvcS2HeODQbsZOD6M66ehDo+8AX8T+4zgz4o6zpMQ53fU/p6i1y1RAmzLZpw8k86ZTzqpD57b2S5uoKygD+jxF70sMew6k2IdN88OgVb16Sh/jEQDfe/B44DDyoB/3b7JxqPYA5odDHNCxzHNMc4+kHUYAyXHZn/F8W5mHgMMTaRfXJftM7Oxzb0hs0rSrD3JK5nPS315phhGHBB9+rIL55EGD3xz6/PIcn58/RX0z6dNzPPstJfEZWpWhPT9zgPTC++YptAGj0OiF5kzGBfSMvuUhBF6oi4yNk9A+Y/XK2vbl+SWuqG8kUSatQw/WGFPXP3lN64+af3mJ45djfavryHo8Dple69tGx/pVuiOHIAPK71hZrwa/dego/cq91mHXWNePfGhyjLXqjuEBmnjBpoHneGF9LmD/fgDmodkRXx45TCscv8D3OuT9jwrQp5/LFux49VniMwVctuef67Bju/IQOb2+su5xkMM+7iQ40Dky9isfmli/H8xZPsnvswi+C/pW9NmXIXcJP/gS+k+5VV549nYvxNE+joTTGKP9AQHBagbtejHS5BtjCsiVAHylA2b1Dd1nSBdi5YxPGXPi7ULbo546ZZUzBS2zYrQlKeWKHfKV5Wa7vwsqKt7hHynmFW1LN/nSSf53L+RvPENB6VOg5lS7Vo9+0Hv64L4v2PP5vLqCsnRcEnu/0TUxGelgjgnZ0nwOK+8XNBs0Ipgo6KeEA73jQL9+J14JOLESHAagqCCEfiQ4LYtX8gPH+uqeE8EgGB1gIDSULZCGMmK0cn+Ndu1UdYb2S45gNJhE6SLwboO+6cTwklbxhpK1vQK10mkuY/gAB5WDccvmk6qBY1yoxETkyl7bgVI6SNUBG6rjwqRwcgz7zkymNY6bX1wEXlk4XlksTPWHk+Vcehrtd9p2YC9soNYxgZD1f/E6028MoBUvebEvzWtLsElT5oLMlqJzxTf3GJumU9lU/mAxXzFalI+RKTp9ZPgxhECgPjaguUyQZ8uQXIr123GCjnip0kVmMFcSyd2190NS87ahOkc+8QsJMYp5tIdZ2KO9trlj1NEm/veF7AZkqdTmklEWWzRphzqsgy0uxJlxteo7FyvScVCzjgWFcfD0f7Ud8kMv7aoTBaOMjTRbeivNWmD89MaiPhh8yF1lyFtZaPT5Hkl5RyNGqCs+bgRskgT+qdTyFR05wIMx3SDUJiPhRACelhkTD/5p6XGFZTYby4apU3eHRr6hb1IWqJdGon7sS2XoIX4OgV/KD9RV1b+61UJXvaiY0kf63tSxGqIjJ826HfUyw3g5bq4Hq3navtCucERMC9BHzJ94QJyIKVJsHXKMAzK2NdaEpHsiSEXbUvM3kOPKN0Aq6BIg1wDVoc9QXlnSKlOAbBZ5iBYCfrL3lz0fOGO3wG7i0z6vzGXnp76+yTSyA4khNEP5X183HnLaAbiwLQuYhQLqKmNKEaO4GG5859AP0uBo8iALzUGFA38zGvgbgcqPW1RctkyeUxNt3YGaBPH1D41efLjXeFGg3tZIaABDyJzxj+vehdTxvdgudPl6t42G5oSCPHXW79A+QQ31XlhPW5etTXWq/wzN2mnKGIc9U3Tmj/pHurBpH7RlmeBZAPOKF9GpoBw9xFdtg7oyJ/S08kXvSZoRsYMuYphNV0yT2VOY3lwNmZZZa1BL005emAfUQ0Y/nNlKNlkrhv3aMFGXclWdt1SATBZ/om9g6lONX7+Xtx8bkrRkSo4+oEO7fQ5eQV/2mEjq7y+bLUC0rvLoUufA8BDVd9fZ0Lsr32dHnPw+Q4uUnYYS4AhKuSWNOlDtSyNvNFmGa1iS5KjjHjv9qocBlM56ZHLZ4m/0fcTayFv7NYbe0cZeRzuQ03YKlLe4yeyRthswCDbaNEd4j3Yosudg9cAkrhqYSq+qlWuUBs70k8K4Sq9ZeUgR5CIz9Klb/1Za1P228ZeuxL5OjljTPljUYWysPpPZB/kiUeCFQ9oFeoUKvMMP6kOP8tg0ctzNg44PdiT5KyI1r1ytPjuPV+JCO76EFXiRqjaLk9ZoSn+indYpcFdOJfKtrDei1hzqGm3QQa4hAamurDv6TKvQzMkNEQJ2I0S+rqq7v5WPIJiSfHWhq+KgoQK/Egsq3nlHusW/MShBmEdTZXVIZSB4pTehnKDX9/VW7dh4sYJxjQFoVaZfebUtsU8E5o2UzK6lGnCNNRbqpZN9V6XYJv3ruJJPnBk/9wcXXl7dl+97QmUcp6gJQDN0Y2LtPnhQApYNh+UhxLLMHEg9DFjHockBTPMc0wy6YD1nb3Rdz83fA/196rHD9txLTYxJHfZkj6n3EDvPnk6T7XfaF+bBAZRdpNTX/q13/CjwIflpnjnUArOHPUAZ7PdXWO3TTHnebJqwr2FLMi545HrpW92Ei2oc9oqsDHcuGvUCGR35zrjWPEN3fWtqgqkBBxVFjsOJZ+jJbw29fuFABXz+Es+fP8fzP/8Zn3Z8+ieHQZTr1/E+c7DxpQ5MHFv3OnvYtczt+dPDPkyUsxDf/Ngf38OeOXTa8cJhkH9r6Xq48+WVg5wdR/IvdcjzyvvsSx2wYC+HMR5evb4csf+lbHupXy8cderb8czh1YvfhBIctPsrfXtdpeh68aAHO54/c9jlwZcHYh6Cffot6u9S/Wb6iTyA/pl6f+VOXebHr9xR59+ugtdf+/v7r7/F33/9Nf7+26/xN/Db39Dx99/iN3nQ8enT53jGNmH7Jw5/9mfQ8DGrYDmZG9fVmW3MU/0ses/IPjH2EzHQaoUseeafa6hjfSR/qvOClbMAwPro2rgSXLZJcA31beR8x/IsQZ975uBaurKnV+ZSsuhgHfBwysOwOhjDt/6a4TN+rj45HuXb1zE+5P07Xvb1C4djta7zLl6/Jujhnvl6Pz9y2Ag8MCuc2G9vwAbtuIJ9d9mGTSM9w3uDfStc6zc9e7n0nWP06cSydHmLWoupLz/hItY8LpzEgIzM5u8bCQ1VuFBv3vmWKx3x9yxPpNeNFoNSDsUImet/G3KxVJCZomAtnJSrjtQF9Ux6Bc1jXjWI5ZVe6+TjIX2mnSPwNLAWY+i2J3+ldJLulKy0ATor3Qr5aafsMQ+0ow5ZtJNy6SEdsgiNS6koOXPUyzf6zEpkE9kIWgI6RZIX5qmExp0L3hoAeooO26ik2qaai+bK/uo7fTboDeLLPtCmLCBHFpD9pPbIpsZ67UEFE6iZoN4AOo0gJCAdO4OrbIdDs3I8TmmTi/Gzfuer1A1LtffKAdTAK+VX2rzWM4G08Qps1Bb75lpNU3gN/dyrbfq127viD1HBTb5k4FNmAI9ANADdWZKlX9ZAv/JRSwUXFfr2rZ9t09YZjarnxoU8fpc+5CDhi9QpGt3gFuQ9cBEMKsRiIN34SZQZ1AY3BOzCohEvtGH7A9pmfUTnYVZoGUk+kxQENgwOeQG+XIl5/aW/T847/O3cs+x4WTf8DT8+pGG6hQ+Ie7bOqNvzZPcLvvI5PMM2LL7S8E05hXTjL9OwLas87qUVvjMochHImZL87iV/4cbRhkrsxo4i2xeK+hLeYaMV0rELWgXCXQpVhhqD3Oaj2r6PTbf6xR77pEf87RpTQP/FeIWuLynSBjbgt5WC89NN5Jn1zvTChkT6RV/CAzP2tO8g3tAC34phN/xl/54aG53wy+DGZbmRv2HI5Va3p7AgEuiK0m+fgbYZV85h5vLxDjWH6f/oswMp7EVg70jVN9prYRpX/ZRpJwW0Lu5f4PsSfUPmeMgrP2BZZLALQ2UWxrfOOnJsDNgcuEHICkZetvC/9r4yH1b7Y7+gMeU2z2/2mkA3PkgIG8aveE15WDL+XleQGbxEDgJD98oD+YYL44wnAyMxNwuB6aFt9DvvEOTFTkMoEr4BjCPPvS7nUsXdNZ60xDEYwJyy7kwnfw8n6koHfjl5wIzQhf7e4rea+upmOxup+lG9o62N9k0i0078fj7tNywt9U83Kuh3s/tQk/wu1ygHPjRJ3Lih5BK6QJ6XkbZhoi6FIoXzV+OKv+jztVfygmKtW+MOtFGUdUHbA0E5oN+L4MZqA8HiM72iGsKGIlShcm9upa9F3qW2U21wo2b0Ve2UuSKKlyQHRjkHHwxta8DxHfZthEqcI8iRT3gHeow0r6kHdFntOP8a9Ebvp1sbzNUWUx3I3fiGPExRz0Zs7rxA+lJYL8CPDzHzkth9OVwOzN+UyeCrAAAQAElEQVQlnLuNdloaiQJ/OUYY7jNOuM6jCv5hJ6ZvF+O5zWrlh56GnY16MfTV/GH9MqUiMnNDR2dGn0gXMUfvYF6iC9eWK2/UzxhF1oAqbbckpQ+xIUkLkEN50x1DQRTdOlDrGWniU9fHpAfmo/QoSAPIcVHwLrYsiV4gYXLudg3KxlXz9XIJ6qHrW3x24dl1A1Wl4N+/YVHcI7A5oEi7aikDbHPot8iwUoAGk2WS37/+JcNdS/guBO1XSr6RT9LhS0rkqw66do5GibXyxaU+5Cx/+MzYYHnw3d+xXR8WTnzgyXEB676xJYxVKKwJjAVrLvdI1qeD34q5w0JevKUvMR8OhfqW0EJ5Q1+IyXpO9kjjdcqouDWP/jRWN3TK17rFuAbyCXgm0AUxPs9TzOgtVHmJTvkKaObnqdcf1Z6WHhP5mXTu8C4byM99GrLIZE6hTd00e/gr5q7PU+8hmmlmuE60JKW82+Tcm9GxcLi0LJ3DqfkG1g999vjwGPU/B757Cv8O2MBTPD1ueCK9/+P55v0D+hveP/0YT+ahP4rDu5iXmXk/RacvE/YsU4/+HUz4vmVnmeusf9hOOdvI24cZn8zTEsru+/hIo655C3+MTX3TaWuWn7YXcPDXA0ln0Kcp0jUA4dRH6BiyDYq5gct+UOCc9tlu3Ima+cQ482jEJdEI3Th1j+ra+jUurpPsba33/fxMfiW+V+g7Xjlce+VA54v48iX821kvpMJDEPHqIQiHHn4hoX7Fy/miPdjiqlzrwLU8+jHuGcZEAb+2xK8dGuPBHRb6gLDPtpX+1j6M95/19TT+YxLsdJ9TH6Jj9wXet80419d6/z2+riWz8yuz4h/3R/UuxfvxK33wMK4O9DzQqm+NfarDLf8mlX8fyzq/8fWZg7Yv/s2s7e90vXjoxsFQ/e+BHiCRr8OkSl9jvKuTutfmAOvI3vstXmOl7g3gWze8spcrwOO7/033l6Hbb25R91pY0XUc0F8FaWvUWQe67HudZ+CDSh2r8l9lyvdXXxaPpEvkfcOegNXpF87w679HOnXCAB1aYFBOBJX5o4NF3RnaGc0NfS2DiRU1sSaCvmVG68miscOA6EVrmVEzASMd6DOpBwLBRnl04FIb9IudNVjAxQUfBD8lzi1BJ9j60sMJ21AbmaXaBixWwQx08ybWRUMRzwTbrTadgDqTPl5sz3QH9nEhcLssX+g7TwwejHWNyjKCMr5Rr/6pCm3AgEog7CmkUSpC3dCKZseO/lay3yqF/aurpLwJ6orNm4O994vUAzJ9fW+7Lqg+VAZhrk0NdlBQhwKjdLujHyspb3fKpefKWwQcgY67SypCXlApucCYAJlLnJrbYiMVUO/i4YHIjUdG2sd27lZJAA6uo9wMB8o5wNhk+qBo0bNFDir3VvnBnGHKHToX7TIMhAkRSMOOqbCv2mM8JToL3YUf/aW7RSLuhRjsl1iJ7xPz6shC4Px6Jf/KYrUa5+RrQYPnwlhdiB+EuKpnI8WWoWv3B3UQnEOFitdT1OKKvAtE6drGEFbMUQkJnSK36T2RbnJsoo7Y9L/jJY51Qn7k0xBAH47I+pX4k3bQ2MU2anxpybLQlq1/l+I7jW9Rwbfe4UJeeS1lQLCPnLQNNdiohfr2gsZFfCG9tTcYkimfkaxJeR0vy47XwJQZbWLUiJMGRhykSSTSQ8//z3u2oS/pFfh9bY2qHWSvF8GOX8f8IL/10fE/k9dR5okQLjwBy1W0MhJclUyL8M1NswSdHkbiF41uEMoiyi2T9X4gySd1hWQtNl80JYoqBRW7n3kWyAcCf5QBxIXPlgLrcMUuG6TqC93AkGJjYL3oGxexUP01nkpmmw9wKlLYb/hmBer1GwPONT99OpWscgh5NewFZkXLvPaz5Vd5ejVhfxac+wlFqWHbynPklQ3OKpgba+FCvA9cqL/Qx7XAPKj6r1Lm4iubGf+QqKnrxSvP37XmDnaXN6qTo+G6J3eAvbkDSsVMpSNnvOD269o2yhfKo55e6F5AvOjrTfZt0oIm3pIoqRdBrBs2eqegSmqxl2uUaQ+KeUlmg7mW5VN1t7FW19rao7GhbJk1JkmaCCRe/xplFPWmow7Ge73mISk/eChA864dhIpZu4DN2kgPIJrTO2P9cQ5tKP/oJ8TgK+qWQkFH3bk14NWw2hRoJ4kyrntk765b1v5qa2BnJvLfQaCVGvwTchUg3ZSYS26gbRXqgoLqNInaxGPT1JeY5ikmfG9+sdyZu6LmrvyC7m1O2583bsp9TiZtNOxEaWSOQ6wLfhkNeYcDunWuza3UNSvw/Xgulc+vOhp6xL1dEy+ay3jR5cXPF11tTmVoH+u4MJBLxVtCdrTjvWXis4EoOaozSprc9Uoo9SK/9KgXZX2TGRWX+KVlRoLA87sQashCV9ZC1RsrdzFF/OgWATOXVg7or5UK57xrV+0b2H+7nlQcwn27iKLSpf6Rr3itZwZugHFoJcM1zGmh77U7swVmFqN8DALXZic2jPhEN7JVTxrVV3SQJgh0ZEYUqp5bMSOHDhRiDaNK/rbm3Mr2lxJC2k+yXaUPvUEbtpMQBhpttejVLnnqN5G7pEX1S0rZQqbSuiGfEFqUH1pGtk4Zz93bCAWLuL+9nC9TZr37NGJgEls5SbkiAt1JghEmVxqkKpPe80TxYcfWp1AAtEw0BSA1T1stt7zpdMtrhzFaYL72nqiZomyEdxLKC/KtZTTkpbee0bNFkla8U1fvWhNxLzLCA9BpyrCdBR3LMjMPZw5klqiDoL7EMg8cSA8ckh0eOQC64ikeOfh59G9pPZEXlJ/EE3yUnwSHRZXW/6LIAdEjkA7Ut3jg1Oea//PUo/epsJCKjh36oGPj6EOGfcqUN6MvPQ4eUHGYdKi/93QouzvyIvFBfSML+WnusXAQLh4f39UfsX///n08/QRMsUm6+uRZFuwCloWHh8u8REd33n+gtkwx14HSUgd7SyeFb/xK3yEe9N0Bn2Cj+sXT/j8pPr3jME1Qj2/qb2S9f4qP7z/W37r6uP2Nq1v6I3Uf4r1/6wp4oPb4NPxff9CeQ7oD0FbHsWOL/sucoie+y15rJcEUhAiQFhHUiSQ1NurwcOox9YFO2nmedPR1+u9B2tCrfKITFajZ75XdbhnJ/Or4ZooFPYWpRxfLSBfyU5/j2gb0aZqv7TfkJrH0KDp1xoG2anPZHvwkYIVi9rstKZgvuLZSV2sUa8Ol9mEcxvi+dQfftd8AvtOGM/u3M7we1q3f2/MVbeWQ+g605V71CsvoUI9rqAu2K5lwA2cqyvjK2KcdY3VNN5/VEQy7oOzeYMvWuVjTFslYvKWJFaIpFbqjNJffGtmW4aL4BhM0MJwND5dmXNgEq+OCpeqrdmszv4YvzH4qXDScZr0dRbRipBtoG5KUFggTahu4XlqVQTV1t3wpgEffqNfBEPWCwEuBp2q27yaGrg5Omclhqvcypex2twtKuw3B4EA50GQHL623hKMBU5CiZUwsMJkdG5OFPSrOyic0fKmA2xqWH9jvzCk6sy8pI4gQeovt7SNq79uwBQbYlHFBa52JgHxn4tREYGL0ZYm+LCxGPYreEEA7psSFONEu+4QmqNZl1L+Rxa3XDPVcFvcEXUl7hQYRyctWb0mdVNOdBC06C2SK6mdAw+Ubv35XBmpQDZBpgzIcCG8VWwydcGYR6mZbMQSxAhJMirfMMQakSX06NlPGNHWQ4aKmr4puPdxZvFl69ibUL2L7kS5HQ1/LZLHL4h/V5HdagxMk5dhRnNCLWa2gBoQ+mt3oZB0aSuS2MCBHmWsrkysexcPYKuBNxtZYubAOjDnA/GMeOv++AZtPD7D8quUOeUqu9JwJE7G1hhE1j7CBlmifu3nmTL0w2CYGjfapI78Cy2q47zmKwzgcdSphXGHaeRx761wUbVN+vBQME+7Uzy1q7BzTxpiCJJ+MS+ZUPFPKF5VPxxhQgEBDXHSHPpTW76awvLmS0g6yXA3cX/TjvsiKaj8KNT60RaO4pLpj/4QFvFU2lDh2a6f2O79r/hK3o2+jzdLBGK2upzxoLqWf9klD0Haty6bVJi0gZHvX5wOydVCzpft4wDkMxRjzpccxBlRgJ+1Q5+X4lP0cfhg3NFEPeO3W/t3ZpYPKWpuxWzuuNquIPnfGr0+uW53uiyQVaKGegpno5Gvu4pOWSUg4KloGiMEVf4yDoZWH74nPIwBta+s3gPfMs+vWI4zRX5Vc6NrvAC/YBxi8LH0f6hLoqza4cVG6u4b5yN/R9ix19jDo5Q2jErWjbTMlbeYG7aPbxVMxiNheHkPpqEAMGjH5CvIqzArgXuQG+OxD6ag8erZm8RaUt1ei33hoPKdaMlcZt2yMLwjqrtCMr/F1PWX1iWql+BsqstbiIB6K/uamtcQGNPt0YX4M32AtBO52cwA/Xio+Txzw0XNi4y0vSphTw5/NwhXGVhXUufmjytGwGrD+JGvTtKNn2dxySyNh3zFa0MdYQYsXYnnHifwGDiVPxPDK/BOYXx3Nqy5ljnHiAFK+Mwf8zvkL82QAQ7F32H4e7sMe11LXndm9BOOlujN+0yr9UY1g7X5p9Z63Xt4LvltZWyz7XCkH70ym6LuAk6APR8Gz6jp3yWuXPKM9WuEa47Wi7sIYUaIdec54Sf4dYx20fkh7p7cmxEtdWjGgD8jtsu6ztFu9kMdF24lvdJJpMp7B2OoTgYpy/2jAlgSiJgBLYOPOh0OuwbZxMtboJ1QYjdMNxQ9puyjSXwpm6CeKKIyrSGQxj2FqGyCUbaQY5jP0DaQpiO/huF5p7tpHC40bqIrRs9HJLSqRd5xvoCeMx1p0eGiDpoYImjY15BpuzODGHAiQoEetEawTE2hJPZzX61psQScH7iqhoiNjYl5lsgeol1OEsKG+BUHsr4K5YNl54BicNTDom64n9UIqhPYVIBZb9QuFFEZ82F/7CRiXCzDurKsBk4/eG0fW6SfbPWHH+JBtn8fMUWmFNfyAcfCRrzl0uhqIyliZK87pI+kRGT/os1x62dcpf0TuRHytZTMd4Ep8mvimsx/v2eiafkrSHvszdfDA7EVXzzRovJa9jG3l0V2+I60vGGxtnihX35VNhyij59DvetJ7j864eGBg6uFB2QLN+rKB8QtsC+Ra3P9gjMUtMStgI2mRxHtufXP98r3VtqfsFRctU5WAtAHK2jAhM9H+1Jc6MPKQa+HQZpp5N4Pev4ep8241x0R/CrSR6DO/9Bk91C1zdPgWMHFIsVBe/NXDeY7DwwE8xuGdKaiUModDBw+H6iCLgyDKj09P8eMG/1bWEwdo7zkYenra/s4VdY9PHKZxaPT09I7DuMc4IPfwqPyhDp2WpW+2JvuzjIaPW+YbX1DgktZIxRSOk+jw96lHtx+kk2nv6JwBaaIXnpbItwwcHtwLwY/5sERdR36hf/u37Tq+WPD3wvvqcljC8gOpv6LpYZuH0YXq4QAAEABJREFUWA/wPHB4Jt6Z2rd3HHb5PzgWDlE+5RBxH7/e0XVFj459FW85kZ/oo8AyLk3DTK69sKdldVXvlD0tYt2kILpdb0sb8aukfVW2KC3Rp7yxW6CQ+BRjMaQKZOFqotdY5ghQCh0kMN1BGYYQToak85kIF4ZOFycXFHFyMWESu4DcP4g9SKkHCIuBC9s+BxuWZ7ZI/rnAueDUQsHC5IajUJsUFrLjGr5ouhnwE5DaHNDWymZkRa9AXdTkndCI7T1JGbhqo9ppGE175q0TLYMi9HQJKOROVyG2VcJuimZcju0CqdTLlpJviZ4sPYnCpP1pymj4UkyklsfhV8bgKXbylFvWgLQkD5wE8eYH3UEdNKsjGyULYL8wUN+SsODf2Wa9FaYIt8xqywWz7KHthJbqZIzL1vKbQd4wMsaPPhD0+qqOGkThSXMbSK6XdAp3iWOEATciuYsPP9JxwYzShg/FRJqUA/uCERo83MuIzb6qH3I6pqpguV3wlSwpbN/UI09NBGnJkLZMhiEhMenxy5grLgyUu76Z6EaG49sSpSWI60lHf9wVDFid+LQvvRb/mQV9Jm+5U1kLDOWZhaz3pU65TavNbNggULxfdICLkRiEJEk6jip4yemzqYe+7hPlHTLCu18jStDEtdMcCh/U5xFIaMUtLUM9O4ydKbP8Q1WlKSeFhM6FHciFPzQKYbfFRfwNlh6dPldf8WvvaAJdGaCG3Tw0oZR66aLGdPc5nDBykRkXnMXfWjJW+CMbVmbsP7X1MqZF9dfx2mrRX5zezJsifdMv7wY2Sm7evoHORJ0yOyjerp1YKbrUs8k4uJpk1RAwtwMKWS4ydNE7NrbMMRakZKjIGofY/KROveV67AF1rc3ViJEgqFUpGGQ8hE2u8wMn1j/AGn0BrvviwubO+qEfHWbQMRL0ogw1VkBydlhJseiX+jqvXRjxxTg1UQ6HiQvhCy+qox03tMoDWNIxZX5OrrHGkWXGiZ6PO75IUPG0xZcxZlvSGw0b6+UPXqjc4Pstm9WvS/uMoZ/2tdomvwpfBLZnz6g74xeALjexq5tndJmH9G9fdAebY4CC9vXsfOI1x+KnjmwA59n1YYk+T9Hpt5BvSNkUfsHL4yKmJAF5Ev6M7R8+kTbkaAye71+tyLBXap9cHxgVypeKr9TnVwyNZQU3+QeIm4oTiBinz0nQMTRdM1ZXQTqxQoyc8af89/sKy3IM1iTC7YMYFAaEapQhv7ez1eweqHSnXVNErvnfy3yPZ6eZ0uatz8QF8Vtrw1f6Bit3+M/EGrnBcdcNjIRG/6Q5CAJibihvQ2vUNzjHtc05FDovb7iE38ypfRSHCeMDrhXT4MdJsO/qyn2112LvVV9l1z7G78Q8PNOfM3nT+wOFJAYm5tjAEqbaM3xBG9WAlB0YzWWjuKAOCq+8rMnauZd3CYwtS4uOTavgJXJ9falfDxhz91gvuvIoh3tI/PYR/bc/zE11r8TVRXlT+nS5QlvvgXi1akhBN6+MawGwzQFsYB+8ggvrw96+/dM3PuMyp3BPnWnHHbFWc8gWrtBP4krIa+6WecMAeegKWFX9NaTDtF23dUEtO7bKkaCnZFpWYpFJVvliYKyliSp7YxDtMwmOGnF/0U8QBh3fWRb3NPP4UV4E1fSvAb98hAgxc/kuru3By4U++lzjiySEi3metfJRUzoYVvgcLZLqGPaShb3mw3YjoW/IktnkNj55N1zrKNdV+upWxb0tff8mP2q/uQ8bWEP1HVghrMRYoWJ4Jea3uC9fwssctX/VhhqR8cOWV+OfOeOHeM7tV/J+q2z8XZWhY1UH/PZD0WC8J4LK/XjjWZvkk1ju0PMeBIm9tE1GBnEOxLW3gE3oXbFL/a/HY+wYbZ+K32ZDJei96WfeVJvJ1mYDTAmt74dSW9vau4/pGWU11o63eT7cJzEIaGvnNNVi06bWoJEgw5VAenqr5e6CAnX6vqr+M+Nwpn/SB9O4w0Yb54KUhqakT6GdTb0A+/Vp5znfF/bCU4+EBmuQ4croXfC8t15M8s1R/I18U0+MnxyJvtfHR/ytneKC37W71lC6ywUzsYuhF+2HVx7XL+VWyjCE74nXD75tS2LzBlSifGH01TZuwNWw1UW/UkwZ7r969UP7AbTMve90Aj46jw+4tqJlsnH9oc0aZ25nMOhw4GPb0e6JNibet8RCuuC/GdpMOtoffvSdpkC7E2iZhMCOHq2T3zBRp/7/DdrbErk7FC2gYSzkymU2yI2O3pDUQ6SejIwk1HIPoqcSbnIB61vGfvATlLMQZNtbdPisa6QTE3nS8TiknAFRpxWglfNgtvMTad5jmEZwE0C1AJky2QkyA0dcCKAzdW4YfekwVq7hULrsQ0MHVHhXgnBlMq3I3HCM16o7bp9GreFGsB7gTGZTFzUX0WEfE0WH9omOi+TlL2swR31i+XAKDFxZAe4L6hXa1uBrUT9lN08b4g1DKZkhSWoTbbDraXQ1kOGDfu4LL/uC4F4AZekiEcgaxhYIqiEwMDB7pCk5o/gg5gYYqfBiovEAKjO4OWn3CaczLzhj+FsjMybHeQv+Ps1hoPdOI7kjxg+6zgW7iSyLJqpq0RsM//qOtjLxqhYCvUDIzAZKpdPUDO2VzbR1YXPpInohBoYdLGPWw1t6SkWL0UgRybbvgtrrhRZa2n1GSlsugjcGOegmbd23+2ZNgTkBg+K9Rs/Mzl99kIBu1FgsSAq4U+SE+Fe4xqn0vMZqSyQyCYtExpYbafCTIOjzDaMw+PZYGenQmeiiFjllBWOLR7wK1OyXNRruOFRdox3l72zvlqeMWnCaKTym0lGf9DWE+Su0ZYqOnr7NhYm+T+Qn4nMBppP1IKkberZY1MBtHuSWjn5bAcrw64jZ+jChZWT2SDYJmRoDL1fND9cPYu3CunOpcUOJg0f9uFogXQjuWALZNsDGqp92rMiKvTzSLd6YrwhzIUse1nJvzVVyqONOC2T2OkpcGwFJbbjaQ1+48CdrCweH80I6gcaLDrz+XbX19Bq+xF1YP6t/0NWhc1rlubmukUhXX+LbAKY3WCtTchOYRY7dr5PG3M5A6GjvIHlP/JYqbpaA1XSwfIMfoBDzjI88gOuqy7q3GG0Phj0/OPRqOdCiVQVvEu5w0RDpoIFqkHrsci77LPH5ciI2TC3XmFaMMFraTmMkOIEyol9fxpa6xqYExVfDbpyDyl1FJLLs2cGFbWSSsejMhT4tsYCJMS60O585oPB6barIkvMirtUNAa6s9aTlXWpFYbRX2W9uDYoYsVyxhF7t3ceiMc6NeVblhL2unf9UcVFjzv5gyBUDpmEkd69B4b6RpA2ZCy83K+DlxMM3US/Z8L65EORS7g35vqBtYqfB71iNds6bKMSqt8/VI3pHylhw50IBPiQTJmJkSqhu9lHQ8S1OiBXVFgwg2iofnmPFJ8JnkuN9Q6nidmGqvYV7KqHtYjMcXpu76ZaufQV6cV2zze+obmZ1IYwS+pkI7Puh2vxTDvnpuv26cBO3fdrK+GzfSuA5fqZP5+pfmVQ3VZReMs02oKIGF63Vvwsy6oRsS1F7UuJdGX3DYmMV2GzNLW0YhQQV290c1kqGAhd9q/tOHAzfvTNO0h0nnWd+A83tOfSMbHG7hhbw/Za6tI3made+Itwyo/HcbNjbMsumoaVhpbn09g2KioyNNmuLwA0d0oIxkzwgx+9hcIw7MaiRhUGpLo/sds9hV6MoLNEmFwQuM5pBVlnhOF1q3PGMz1b8UR80bKl5cWF9vUfR4PnK5Wgel7qNldKPzaONfV0xBTznVmEcmYLx7LNOezbYNratrunwKGPs7S/J62Z/0N/OPnlHkk/6zIVRvLdwJ3i1Js68s4gT65LfqjmS+mGCuocMex/3IH2K2tuQ1rpOWuW0Huwp9N6XkCf3lLrixY6yKTsxtCPJC4xK0x3qbKGe+tCg9gpL+C0KP1TofLAwi4W9g0j1KRv0Xl1bStaIcRzss3CuVpm6718NcpYewqTS6w1CrUVyNG4tsZ8UBswn08iRpPBGSwYAOG9w/aOWZ1oH8CgoqNc+65BiUo5c5c0SZLd8K8roZQ4bShV5bWK++r5UayHlfarZd9TQzHnDiTWMpm6K0avHSPYLvbajicmNi/Zop9pI9kFTTIx7ZosbX4NHeqduKSzw1HjmFHs8ZCZ8iNWFTcS278YFD70pXwT2MQvgMkPOhI64Z3EOXj8gYO/o3qfsoL1b7NNOS+QF8sxZ7viAO3PqsoNDRuUFlfCrCSCW2i3QW/0wpdzp944kP0B7gZBgXFdwYX6v27ytOeZ+4B7UOT50TanyS+of5k3STqBbg9RqSvcrcQCVoSdjIGmLDHVS5R62qMs92OI7Ne/Ti1h6LIX5Lp2jw3MPZfayeb/RdGD+HeY57uHcrHrkl2noHnI9fC7a/g7PaxIr43az9LvAFTUQOYI5b3LU2LksR0G3PGXUBgAjJvITtCl7TLywLX2Jeb6hk5e29CnERNp6Dw0tI5FNZJ1QlqUv1B8Oh/B3OeurWA+PcXh3CP9LwsJMftM7kU7wK7frUI8LSVTn20iCHwdPMLpOQwF1XGVHRCcQMqdwEnX6Iiz3faEuWzP2NvRNZA7nballPGUS1MT1h3r5EycXrIRmffNG/koyX+joSYBNZVsjb5kmlUFXJd6MSR5UPhDpohfUCl3S26Vv+tLffquEcUn7XW3svCwaZvGZk8fNltoGrPg3kPCIsrNRAFsbdI/y/YVmBmV0wfzAyuT2IKhSbdl6pmTGd/6huPx8l8Ime4Ft820Oo8/FqDYelceA8fiGzCYB2uW7uKmAkQJa4fMBNBYjXkzK7qGjeN7YjSnY10haZj2sWt5SyFwMKDrr4UapUsvkhz4zjXggRdZMzdOeZEe8RPmd+utl/7ZCxp1bKEjeErM7jJdpmeMAOnGTzIFRhy4G6yLoG6YNctA+wAgvco2Gkjwoexp8Avnyte5jrFFQfXTjRF5fnnl4SHMM7DMeoaUhhxIEuUskoeJW3mm0l6Djn3Sd2JDGIJYpdi+HFaWD0ay06uuWO3eV3t7aKOZI6Gxdlq4kC6LsqpulG64kMlxl07jdeCxTx3VHI0tfAoy2MpK1aqp+LrXmRo6aMw/7E749gvqkHx/fOgkPl+W3+hvi6ERH7qDJwKdhm1mF2J2jrNioWOwacoN8+8YJrcVW8WMMAQRQm9EnahuwnUJc2yD31YURXKVbXgxwHC/EzglQ/Ip/FKVfaHMFI74G3YZaolCg9Ax0lRuMS/kQ7bwwuDlCdAg1pYZMIpf6RluqNqtPAd3+eZDkQdCZjZKRLG0HJD7MuID1BtpcgTbuNleeDVX9QWiE1Onh1Iqhl9rslOa9dXqAbdyH/KVezNfXU/hicuLFxLi4Qh2uXQUiQiE0ab4gu12Mq3W0Pw4X11hPJw4Yj6Xfl6cz/kfDxv97ibadccGlwO1filxcM6jy04UAABAASURBVHQ8KD9U+xjC5RpRrdCHMyhdEIZm7tBK5nspzHCMe9XjQ9LSqW5qfAai7s2lT+yBxJE2sq2GO/F5ZaCMa2+BUukcXTUrqkSbZSMxJi1tQD0FOCDCgln4rMbIZ8yOrRL1WI+nyGB38eMnpClJ075G0I602mgZPIiA9eRNrki60YD7EVDPGGk7A/2ikYs2g3rJID5XXho8cK6Udcf5ow1DSvlkljSanehdBjeqGOEaW/tEf+wIVNeN7p7s4RDJfoUafEAFVzrf2L+Ml4eFvU2PzhookjQTmzOj/sHbQMlQ5+bZ9UZkwiHNdOdRijKdNwcwU1OhwR0dWwaW6LNtky6kC3usStmvknb2tNbLO9FGS5Rgew1SjU3ghwzrtCNsP/yBj2s0TFk5IE/ZvvRYpnk8n6ceucllsWLhxpvfpIHKBtcOslwMI37F99s64hq57ympVog28g6SGrqqtobXsdlKVG51SVauhmwzD0wLGe4zCtvav++xhx413mNQvUutoDYjdChp9UOGO2ACjUoghz9CWBTGGeOAKH3Y4pmCenAINERLrNGLhsTXgMSFyMZ+5iCXOeraXXNhDX9rwbkNW411y85Lfl7Rkjxj6PvMQEYzVsAkrnXQ5b1iikzQp+iJfQXK1GfhRpsoN3S1tK05puWGZTnEAibm2Y686szhgCCNtz/0kiHgXvP2lrpe6g+5dymaLT1lV8+yW5vHB4HYv/To2NdpN+lTZz9jKj/MqsK/js/w78oauBKrr2DlWXapAYONhhpJXXvjFCpb/knUgQbgzQKmwUOFd9amANZPkLANv/Q3kDbqlI9SXqLYSMhgm89An0U1j0bV9S4drms5G/N3sj3RgkZvdZVr900UxZuha4P62nb0wQDaIZZLMsI5VevchI/tb/m40czWB8q9xkQ74JnewnfsvPqOvld+KjtRh20ZBDYmkVKKAsUyEFvIYg7LieMHiJqyzTlLnVIlMpRBGZcyI7fdYeS6qlfH6C862XN4yCTqOeScBh7mlAUIJvpzsz3Nl1r9XZmvbnetI2ujiZGIh+uV/U3GrOO3io15iS6ucYKfKm96w4Kvv8USB2Rnzzh4Xngoe4W0edMNT7WFjlu6686wT9zoRxmMtWR/92rUtGLP0TnK5ZSE2CA1FAB63EEyKWtRoMOZPSooppH2pceyzHF/WtUpDxBM1NdDKzPSSZ4ZHT2dtMrS4NcBHgA9+vt54OHg7yA+xOGwY46ZU7JZffB35YA6rkBn8OPw3bAvTgYKVCOHIIQt6GE0dExfY+nRph4T9F4OZ7Js6V42zZ2WrXwWaKQF5qVtsTGuBYqURXIFFz4V24MWq4hNuTdL0JFAvcK2RUTK8BVoj7YCfqHc1Za+1IFcN3gW8izufV4icwr72jKJ3xuSMiX0tw2YRW5cLdJ/8LiQGPSOfc8ejl9nHFOgu2eDBj9pUi69yF1T7E3Qq24K7U1s7Qv5SSwx9Ce2ZgTXsIE7bsKj26hR3i5pW/abBC2lZ7TfyA+QQTe1LSsN7A3sKgW24zh9BR9qA8VVdlxYwAry+sAnrmpsqUVNDPtph2ZC/ZneI0gl2ayLyY6WUBHkQgNjsOkjmLi+7mlDTQt9nrs/kU9RJrr67ijC7ZYRXFt5y22JRLPqmecpjBtjMTEW1diBXVhX/cS+scBu+mDgQneDkMRY3PqrUpUDxcYDiw0nD8t1Bw9yH+oFaPVSy/wJ8jRpw7TvrPkW17GhnbKBm/E1E187kjjVi18Dk+pCFJ+SRbYyEiiOC6lhOP1LEKANlG/IOw6sB7ZbPtvyltM6+AKPZClsEWS4KHHf24RI6a55SuOC719cFTREIzY66ldO9aqzdGTpteExnhl1qN96VAzG7eeCnhvG+jXGDN/b1saKWrSrcSN8U9eo30D/bRfCncAmV0m+oSe+KvL/cqPXhId23cBu460UdtEl4ocwIs+9rsGUZZKNt8xr3GIN1Q0M1vIrskQC6rlD4F6VV93FPWRKH5oR2dot7muoIh4eCvmpm75eWUMGVkJ+jTroQbF1JOPFYl9r5GVevHmmVNveaB9fx+4/hNXhYdGRl/Pj/lX/E4c2Ht6AS+GCnaIsUxEYXsAt5LeLjZX6LthwKrzGcQXorRd/5uyIlY2fZMira2CUsbOcowsZu209hT1w2w1FGDesu/pvUDbZrY9l1zWPTv1VIIbp47rjSFloa2Hw4oAaWw/61rPjQIv0sfpT9tkq/sFuLgvEngk0E32O743zZL1JOnpF1XtT8h7S7C6+aVldH5T9Do2qvUT3MPPCwduOU7zar/v1k32GnsEUxJRvgSlb3rKQ1my46PKTQbd3/UHfNXMoKfru3/+XtLfhjiM30jXjBJCVZHNouW3f2Tn7/3/cPbMet9WymqqqrDz7PIHMrCKltn13KbwJIBAIBAKBj0QVqQUlCDKGXVZ4ciZIGhHmI7LKkTLq7jkqXhmTG/7rheEV+5rfZVO02TQRk9Gw49Q64oY8xagWA2XyjmzwgzulUvKuCL0B4yLWI3kmdYj2UMz0nbz6qLgksoTBH7TTMlknwARMc070rDax5k9Husc09fAc2eBDwAj0/7ZBgmsvwggZw3ZNMtjaw46VyhZ9B/ta7c2nOWqvQQcqh7B2yyx5LT/EyJJHeTRAaMDAKKHT8Hn8njSUbRwQS70UyEt0SAedtLKs/YiELkK+nML0QA/Pjpk9Ojbq2KpQfZjj6A/nDipp+gOlCDrtPlr6+6CNEKVPiyR9B+cX2/hO/jzOx5yN+9xLp54Zj/u0MhBmx6tJm16Z/2Pxca7vGD1PokxkoEeqAz5bZ9nWYyo6YvR3LkSvzNMza84OL+Fdk8WVNfR8XkKaOMvPmu3afeWSVb/xQzJh+m4gFKiA7+KwpS/+voDVdiHckHUjVtaNy6nvQJnlQlGIQektRdnKIDh/nBfFUwytzCTX7yGroA2+rMz9QZ4Qqd0EmcRew/A7Gw0RzKEGEZqQr33TvYihUC8KKpBF78FTBOUB5aZjU0jaBLQXtDuUK+4aZQqZP5T0jAlfLcyM5ZZuSbpktth/7rrZtuNQmuzFP4xLn7rsarQz0Sb+qE7KtgZpQgT5e0sUjMYYEdO2Y5vVbVxC42ygI/q171zONdMTsqatHyNOfHSKmbnyDrw/zoUZ3Xq0CVC3UTeJMxtqZemWlU/ylbXVoDMgSA+gEUs2euLH+tAAdsLijp9+arzgs8L0jtHRGIKQONrbspD3YBt7Gs2ihlZ+YMZ67WAoDnKt9PZBN8L1OJm3BfrsGblPGa5dnb537FTIqeqOftAvxuRfpZ23H3GjnlZg9Aj0gPyP5DCw78uxGwaFTG2roc1jgETZXkWe97CudsUmdK6DGlCNYToj8g6YRjZadPgO4LzDuTp0kcQDo06nnhgyk7ohkGNMCxE1OERoU4sSBtAoUt5DbuTAr5zfx12iCzbiMAQDxKK7guUBDsaN20Pbcxq9aw8C4SDZOk1XvpFpmfj4HUkecpX7sF3MT7KGouJK4eBk0MnngPWoHhOPlhnTlJgHastqI+qHPPF4kiCYTvhbDr6WSd1emOdTzFyeFXBkDyPDubNkj3QM+dQjxMcf5cMctpE9GduxqbqQFHJCZ5HRmBwFFseW5B8Ro52W0JFTC8+MntSZOnqeRI/e5yh/Qm5mw9yNmlsYxsNLGEufGHgsEORNQ9s4A4WrXy2z4v3bahPtzbYhTrRFPMGT4p1PKqkaNPEDOJkY3WLxQZNom0JZB+iD/SB/CCldqYtz3TcxjhfQqW44WE0M6aZsAyCr9CVumdW/lg9x73R/+ufoE7YW7W5vaDWmxuhc5kQnAo2P/pIgJLIF7eBXXX5QMePWMrVk8cE49KNXpTMliWxYKMofIIrGk5AD1DUI6yEY4/HUMILkCBp0pHwiPWguWiNqafX39R7r0hRcVGvw3TFoo5rPUWU8YQyUJSAbxfKfoljhpYkkTRQqR7qSPKi+lTdyYLNTVEOQ/klQI3qPimMukDi4lduUgUhlZclNxh1qjVtu7RKHP0pyvAWXdLygjQ1pQawtCflScRGNWEgSe7H9M0+xze9I26dMctHkAWiOfBL/brCddyCjswJStb6SHPF3MmmdILmiRt9bBKqhUkZiNNeK51qXThyOOt1Mt9w4vlV1udR/1/l2/hZncDlzocLh3v1Fe+2dUb5Aus0B5vowMVMMTUco+l4HEnmCfGRW9qgrLwa+ECx7G44Lh/qrZXTUF4aF/MKB331uNYZOCC+akFZWb330LxtxQytgWcH21Io2x97JqLBfLVworF4y8OKwxkqlDPeDljlkYrWmgNFRU3cgSx1G38hs8lfkyoQ1HosglRLED8Fq1KsBMLaIBtGOy7KVyxAudKq/V8Z7B6UeNrnIWYxRYthqCeOV/CrdlwhlmjdNXOcB4uKBhlADrTonhrpkCKXYQcAc5TvDDI20SPgAATMNXqvtoLTolFs/dEJp72DhXpX+opN9cMx3+OJYn346RpSP6hmJvByCy4dbZsUM4hbaYK3niiVA9R07DoOPEmi4HLam/LCbRRm+7Hb3gukUHZjXvx67iGAuMdGduhdear+9XeKCT495s1SZ/CWxoVrSZ7yLVAXr13igxAoW9eEst+qbD6CIsUJHEgvz4cJL9YW2vr59izdg+rATuixndCq+Jb6d30K95CtQ9yywqXVsV7+tl/fLmfl/5mVdLMRiJYZO2du3t/j665fCr3//Er9++Ry/fv4cf//yJb6Ar+BX8KV4Pof5b1+/xuXtDZ9mraXDWiAZvxAYRvsUytfX0U/SC3bYceiGDn7b7x12PubeSj3XCW1U8wNb6DZIpWVaIdBk1DDYvqjx2PwQ+x8yNlnapsaIsrF+3DYdESZNKJ1slduAtA2jLkTyj2ejSkOmKk81RAdk2N54kXHNEBQTht0yGmehlsT4ZmvEO6BNIDmv9Gz0ERz1hrtRXBSaoQ/2wzZpGwLqUTZCGsHciFsmssRE7PmKNG1TFEv547l8fsH/B5bj25OO32Ufn8f4cqXuNdZ93dfWNX43zCHQywaYq6UXj2HHpfxowbeVfcc5/JWZ8feqzmG8vJNtH6+jz7RQsnCMFf9Y2WtqzNHBJncbZtkQu5UxLPkeqIVMdC37offRB2iwQ97Kbf8RljO28MNGwKa04xrji7mAyLxbAH3TdvCuApuUUBhaIRkXEugbgqSh+oiCe9+ujFXtAcS1ztJvL84qDe1Gnh5YNUbfHWsxh+dgCwa9UT58QV+TXnqp2wGpzAbaV+6+nq/qTpF2sQ9YgM9boTKevreu9HNlHIbuMBJS6IOdfnK2GzoUkQeSqo1NhnIKV/bDHStpyuG2/0T3gA+UHsgwvhf8n6RWPEp+dRnxEAcduy7Ab/GIWm9Zd6t/1qKKNegeNq0UDmcMMM4o5qlA+SEXQxmFlLE0BDRjsJOCdQ0ycqGQSNDFZsfOe+KMPSfiiTXFX/OLzusTAAAQAElEQVRybZHv+/HEM46x/XfT+Liqo9NmfQh26g7ptrXssrHVQl9XfFGMMUFI9X2Lqxzbfojl3e3KOa7RcZ0062DQ8kdxmWiUYwA7X8geFWOc9gET+SkbFwQDjXSjgy0Tc5MwQEtjUAsUm5aL0wEc1M6prErDdoRGqmUOnd7F6ER+l2s9Fy8dys38jQ39jQPBmcPAG5vtN3DxjweyYZ+Ja8PkMH92USTvAlmAdqnF+MxCc63JqGzUCAw49MA2E0jQtwuGjtPc4SIxbK3zWHcbqhLlxL7RZ2/7XXBuTjqYWm79RK5t7X0bTrFNXusB+1igf/axQJ/PHG6KTlrZA0goB9JJaAjnYikigePxNNgWrYcoXR+cSaVv5Au0re47ruQPsFDVp33GO53DX9WjPt5uU+UXLWkJJC1qI1F9liakgxFa1fu3HnZkY7TWDgZvoxoxYZlA+ptqGdtH45GnHBuZH/QljsOJ1auNVF3Ua8QJNatfJGpJ17JlI+x+KzgGWlYO+KuP77XaSiAOWS2TeZXhJuhB+yOmHOVHPJH/Adoxf3tM+NYB6qvRWn21z+SGAcKfZN525veMj1ed+RRtYt7RRlC3ID/M2XzkfX5QPuUUB5AzMUceMUPrD6B22TOwZKWHmaBFJKoxZDRiUFeBP+Nnzvt9Lq0smHI8wrqIQk6i8u+BNqxU7SBXmzCSwzbmKai+EstXIA1NPynwgrIcuPKygxcoB7Zi5wE7z4+hDcJQknSiK9F3Yevzptduj1Z8ViZBk2OekdgaYygoaPTdNYlkAnSqYh7q7rchysetRnGETNiEKNFGGSQp4UmARLrBQGS+CMnTzAYjxhKOwVcJHtJ3kP33AmNAh1GbuUgP0dO5+a/r0hABxQxg6OhcwlmjPvGpT4nnkW5ZGttajaX7gXg71yH6zIWQlzQeXnZ7HTrYzpYpPUtfUhV8KBXd4SHHk1AJ1gZ4/TbQslx4WbjUrxTU2s3FhnR9fMfu6xUzfrWfUB9p2DkZ54zjEy3mYOag2d/qXPCj/dh3HPuV9Xq8HC68hCzse6x36KWN+jRHvfSzbnTgnpetVxsRDUGGG62vjMsGXyIEuttbewcDjAgdiTF0e9aYUgPTxWjjIome2vnYY9hPzhwY3eeHzrTJ+lo2wBbuNVZWs+ZoZ5Suqc6IewzyUFohRoZi5REpBHkqalQxZNeDhUN5nV2wm7YbsBMCJgPt0jyySWz238fBWJZhe9tbWStYL5C7Cvqnf91c21jPFvq3kN5xxUd2e9S8RdfSq/RZOdwvdW65leK2tAFVUIhMlmok7gHDowmSIOkXpEo/siw3PsH4m2MkKPU5Rtfx0TfVReiXZ/S9XpY4c756Y86c0fnM2Dl3yq/R7YyP1DjS56v8lC9bH5SprH2MF21AnQWsoMaDWB7bs/6ZtuoMx/my2sd2N1AvdNS33dKD8jfOfN++vnERdOYyBtSZ74rvr7Hgtwv1FvTZz1IX0vsLtONv/swZywukr7995bLnc3zh4ufzhi9cBHnZ8+Xrl/jNCyDyXz5vl0LfvsYZHdSrDMnmqU8Uyqw3ugfQYS17jHTZqi4VlrFG0L7nPnUQps9cUqvX4JVvCefLFf2v2hibIdyBG0dAfAL3pNX24BM3WMTwSe1wsV1knPFNZQ+9LF9ioUz6VX0OQCd9oY5/9Pcba6hn8K+cw9+4APsKPKPf0KnA+DiujnsB33AO2JbyL8iS31h5jsGiz9KfG0DhuKHbFV3Uo4Bs14Wh6405JtR5A/XpOOuDT7HPX+ZHMlMcFxYGx0WmJgt0liRSzJYaG2WRpm31ZuINu6IT04jsGvav9HjHQ1uDAX7qk67+orODk9toUELXeKKrc1x/QQXUgYOBUzfXaXLQUKtoxFt9U8or0KQxqkGmF5UnWQGpjYQgsh353rFIxx4BUtBWNbrHlJskIlgTvRGkHDoJjTZdTLa+2J/3ULsozZVTfav9y3PLRH3KWSuWmhcLduECFeGEKms+R0VSWXJIbGG0PdpDL/2L8dOPyj+Quz6CssE7qrfMmLroMc2drbTT9RZq2xJalSV07AjVUP6McgSyN/QdsM3Fb6YyJ9bqC8XYpSxW7eJT2gh9FueFuuIf9L76pF26vpmcrzt60LZ6jPZi+Dl1L8gXvv+6Prx9/VaX4+al+z7smnZl3ay1Ad8zfabuItSFeEVHlCdgNzpDIK026o3WmpYkqaFfy9h9sgiUWWGlH85n5+jZ/QBca29Y6tfiF8sRTpDdWgMKHqnx3PPEq/6FbUo2ei61jp/D9fWs7vZBWx6gBnw2MOw18vrAAv+1sLAPLHzgN2LLRsMfnyhA+8MSD+m9Aw+xpRyQEDB84CiCYtkBEoRBhelIa2NBiWM9QAYGQrDQFFyDhHnjVf1gyAUD2EGdvDrJBlRGOuK3w2ga7gpdZ9gdo3i9PPkINtIzDvQdpCPjUniLC4O9sIiLM4v0HUvoFAd0eBxxIVbfulBAfulcg3NlQV3p3wDPWBnQOghQ52pd+BZh29T1sHb2MEL7V3CuTelSm+jiJVHRLnzSc4k6rLiJQr/IR30X7xuDgbmDGX6g4eiFqUcD0zskrAPB4lF1neSMgw614JilI3qu6Gx5Thk1cZRrnW0tsemVx2I/0ccN8FKTG7u6oT7AT74sW+Sj/3sbCy+mY0G74hKr/l/Aa8jTerVHg8ZkB+8NnhsLynUAXZV3IR7gJr70OPOJh7gQA2znIuNG//b2lUPWV16e9K9ljN1okVY0ZR52mmi75ZbvxGCqxdUFtke9fKQ6VlXmHaOPXRwbD1OO/dVxpu9nQf/PgvQVqHvBcWUz9kB4rbFfmOxj/M+O/QYvED10nOmPL35neanngWjBh40vyB0+fsZ3xnh40PFTPg87XzlkDmAHDj2WXRgv8Q3b+Wmkae1lfOTVm7n2RvzGy6flb1zuFahfeeaYB1k/hSzs9A/xuPDU/ucxx5GpPbTRBR2qj/ZN0D8Pcyvxyjjrq9q3wEJ7EyzU5q/47RWekoVNR36pxdPyAkNV6xaLEMkj7GVFYAz170rzYIS3faORI0ggqoAc2PFLh//64JfnKJ9nXum7wTwrOOcE9aoSQhSX+FHF5I8ADwG2G1hjZb6pV8lTBoy2TaGNjwha0JY8C4V1iMN2rmcr6xFS4EAqZVQiTSDLc+ujqXhIqxW0LSJ1FCpirbYQQGbIhgPeshQxuaGXLGYKGdXf6nODIoiUwXi6UTgeVfFhbmY29ILX2LrMR24W0GenIaNC1tMHzRodWKsIfimkEznB4dGsOMopo7H4fWT1oRgaNYV1SP4oWFTgkQgVCKC6hAF1yeqb5Ixumj52DnhzP8XzaQ5/T/vp+TnE8+kZ2ql+FbpzGVoXI6z5xjP55/kp/HtaYp7gK7B2wTMD65z6KQrwFw9tTfL1HsVDuRctpifKjMXYW+gF9ktBn1oLLJm1fk7QWiMNIOKSeIfjW/6C55Hm6XJfI/xxnDL48SFI3kPNXhsq0nfFRR2PH5XRPM2iC62aHrB1acoeWJlfMA5B8I4gHyQiuVfnE/1wXronu+bfoOHCW1UYYR8hx3Bjj9pXs0URLCSJ+UxpKuKPmiNnBNQgQQM84UML2nfdd400dp57cF1ZEyna9ICVBlIgOmk7aaniLY1gppvrDGvY9cqn+Gudg5R7Zd0RC/HC+lqAZ9lwKZrr3VL76UrbC5cWY+1Bni8XxUN6Xw9RCVWwwZbAX8oexpDGOkdi7ysddmRQElXpt3RsPdpY0JX90jVf1J67xJXDvPC8JS7sjWUj9pgLe07tb+xNv7En/ubFCPBbMp+5HPn8+e/xmcsTX1Ku9MfxdU0Spu2j6xQHv+HbaKXL2KeG2qmty8akeDFyDk3MqSaqj3DSJ6s5TtVfMvqPfuRLyYW+qOfbt3O9KJ3Zfy/ssdJM13mAD9zegHuqdM9iniNujJUyEYk2BNpat0zS/riQ7dEngE69T8zbznio1y3WGq9zfMNW2sA2hGcPz8z6mbZgGDDBatcZGlsAdGhlnBfjTY/BO/hgRJPBt6dpkSQ0bL1WnSt7KVTlmHcPwx727Vz7/FL7+kL6BhwP/b7GSn5oi3ULK7KXoSf0si+xcrTZwBv7NX6vzht2ndct77jXmUL/0n8YizrP6Wfopy+utaDQT+os2tAXQGzoucb8ij67PPnLH6mr7qv+zDgFfsOIHXOX4SLbmB7JGN0BAXoCWKlXcrUf8qqP6AAZW9cyiw20w46Fi9mhpzwlpNWz+JVV/UWehMQ/Sg+YEYus7bLDKq4hlOtDvc8x4inqW/XQp402ZCRq9wIPag/9SQRTpkj658DgM10FxXQrvdXPmpbVXoMPt8xo0wbSCS1zomqjptxE6I/yhBVsdoN8D8VwZBGDXi2SMckkhpBHKfW3dMKRlhUadYbNdx+ysbVmCauYTWz19ghttuSQnrQVtLkRH6Ibom7ly+WL+Mzw+YX3R+YMa9wVDL88M0dcl6HjE2OOLOHf0dP3zBeYxNrz3gjaMMiPvkqjusHBUl2orsBLSeX3UjIrvm/98nnadr3Qn27MO9tamaOLbRCv0KTbD+fBUrRrrMhYTMu3o9qiTXTGCBiZxvY0ZbsKxmXJlo4MPgCFsQlysiGBLq3lS7axVFvYaYtLJ2xbazxtU/tDUIKkY1TH6JY6Q26tVfTd9/sz7zLawLaq/8g8YvS3HeG9gXundnCMRp1tDA/daMROPAJ5j9nH9A+4cVz1BxbuzCUDwh7v9Irt6w+AkQkfCpAB5f6knT1fPsMoVMcwzkVgnAvQSH5q4EbzHXgJdsNz07744vn1t/jMJxm1WbNh+wmHn264gftJR4EX3K8CPumWf2WTrzJoX+uTDxZ+F2lRBj7Xp0RXFviaSCzepZf6sdG6GZbMTY5yzX/zYgG9vPA48zJ+9YKpnPeG+TCFRsUIBnJEwxKVpsyFwkPWmclQGxIHk6/IVF/bsJ9///xLfP7bZw4mf69PeH61D79+iTf6WNj4f/31c/wK/YtQzyrnhZsDhAcFD0MrfdUB8QR0uU+SrIUnWDiWuoCy777kW6/0wh6LtnAz3uK6jGATdNHxgmAcUt7iG+1pYz+RqksH9Ht7+w2537jgEOPQdkaW7Sj3QnphAVPH+6Q8h2U7Bj/6Yef7ZQHyuBipC7PamN/izMFJDJ3OXPowkRxXNvCr7fj3KGwLW4wNc2FBAIxBLa6UjfiBxqKw867wrY4xWNjYF+Qs1LmAxUMv8mvjty2BvvrGvunvE7zkIcu6Q8aVC8qh74U+HKBfw/8pcxzoi3bSZ6706YzPDdtc4rzNl7qIwc8dBy+BHiHtjbK6tKnxe4s6bDJujt2o+xZfyXtxNubkb3UYrbQ3+IIx/cp8dB7s+ILPffnyFT/98gFf4yv0AnXeRNX/hh8D2rLtb+hlfCGvP5WO+JvzSz8sW239N192Yc74qzFf0anmODqozxt0L7q+YTNlDZtdAAM/2gAAEABJREFUj8unc7Vx5mLwLbSPF2U1boyp83MHE4XQBrZVb2V2s5MQlrhyWLoyzmf09KDsemV8dix24KOD9sblJOPomNIP9dJvhPpdvGRD3zO6K682BDcK1goaI6CVh020IaUWpLbAHHavSx7ZMg64+e2gjGU4RtSIkyy8ELLQoI3DUyqPw0gWXR4Od93yHbnV5WXCFwoxk/ZbDk3+TS8jWJvxB4w+rPRjrX2dDtaGCqE4qVaxj5FWSqve3GlpkipDTmWOnLRBqUr0KQ4MujpUaoip5PcP2t3rlU3gwC4hSrBSdlBGKHE+BHViq5/E3yPhAMhrHGAnDrDdA/Q8x4lLGv823bz9iq2XQafnOToXQzMH7f4IaRusfyJ9qnLkEJ+QOQvkPgvSg4fyk+OLXGjz3OuCybIn8sYnLp6MO/lxGZQxcfDOZMzRu4PMKXrPMO3BxjXOPd81rw6g+rJgfNyDDtNsdb0k6RPywMwlFOSw3i7DeGEtXp0PytHkw2MitCAVDhkzcgSyMDlyYLYObesVBfL6nPJEpWuLphR2dYSdsAaiY+495tNTzM+nAXSUNkGf6HcT2ccLG2nrkEG3e5CWVYZ+04Z5i6k7yjL8Z6PFb65BIcMTcoZ28kLOeIAS5CU8MERQhwe60wv6srJuFPgQZhGVv1JOX+kzXHQfRittUJbQx04dH5mnOOE3BfK9MPprs1ZzaLRlAfvqBzSieCIbamj2EdYEuWnd6EsjjdCWEpM6xLAY1BKta82wnXqpqP5w7iJegHTbLqBU5V2r8Z/a3937vl3Y+76x1/0WtZd9+Qf71udwX1nYm1d4B9ayzQ05ghx9QRO7Q1RB9XZdcTjnwES+xqb6k3hocY66yEJN+oA0054naPOqXu4b7I/jfPeNsxN7u+fQon9lL37bAB2a/dn1HC3wLH2wIZZrmeUvzt/TE+P45CXyc+jH6kcxOq1x4Vzu/vX229f4rfbRL+F51H3U85Tt1EBGHH1JKidtjLhtricFJkLbsBXAOSSsdH6hz64RnmXc72qPtJ+1X37jwyz657mKvXLlnLXit+wUSBwyfLlkYMjrEUTq4hokeo9px3yKeQKz8/cUdanu2sia1hkrao6AGALCaYUxqbEm1ncW9cUf3JM9y7lnX9Crzp7orI2E7zLu/Z7LtFetffidMpQtdJsbFr8pey/z3GHeOWNcgIvYfipr4FxnmAW7lE0UiJH9FulEH6epR/0NTWgtE7MDrU46iJOeNlChElBaUgKFJM97oG0CmkJSLxTHW8n8nwWbLnyspu5Fazwbuj4iyaNxUlSBxomPKgokP9ZXmQD9aNCIqJugkYPOs0JV9iGkGAPC6KQJ6babiBZ9+DrtHZKwRXFJKzTaSkiCCKON8Xb8yp0+ih/7EawfA+KQ1Q5yyVEefrK/J9S4M/4L7xpvl7E+eDavczLn0AtwPpW/4LMV17vCwnvuhUvPhWnjSNJfA/2hCWjqCp0MoXQoffQOjGrvYC/dax6oA3PgDJwLF991OAtfbd+1DCHqT4fCtXBiPs6nXvPSi7qWOWxrS+qAlWh9XPBIA0nbOxiQsELpQJlxbf+6hvoJ/B+xSNoY0KE6RjaQtevS0aX3OQqniXiK0kkeeEs2cdBg2nEeKRraNPowZUwF0zugwdMyqRX/5CdjP587V0UiU1q0rZp9wiZsEBDKKgxOJe8x2d8LpTKFj3GgV9I/onuJmZ0J6gg7gZjy3EF/XWfMB+smZNjlIUKuupMj41OEVPIjZDkiL6xXNzkc5Lw5kIupL0CLFzJC+nKNysPnJnElXlwkMUpt6nuMg68McoFhX+ETC/Q6MOKUCw450jg+m5y8hxWpWw5CrJlX6lm+0NaCHup28YWtFvnf2BB/46X1N14cv3J4YDHmZX1MgCsT64oogfsQRrd/9LQlNVirju04Yd++fYtvv32Lf/zjH/GPX//Bhc6v8evff41f/v73+PyL+FwHlP1Ftw4I24uvX/39wmXRFy7G9vL6XXQOCLWx0m9vGlf6eWjkIDJqNaAQXWB8cRZn5NZhwM2Y/o8+nuuSwrEqu/Cy6qJTGx42tp03Di5f6iD1D3T9lRd/bMbLvweK3/jU7dv2kr+/6O8XDm+89LqI7VCWbYq3WmDewouBb9h7jAd5Xpjr2yrbJVzpS3+9EHAjdty1tEOxOp6MrX6krS1/85DDhdqX+uTvb/E/f/tr/M9f/yf++7//d/xv8b+JwX+L//7v+B/xV2IB7+e//RKf//4L/eSghKxxsXKpC6Ubbd3wR8yqhWsmlB4brQhMj2QMajLJSL6i7SF/8TWm7QaLqk8cSFZWvxpOHo7rCo3VGR+Ew8osIqSsMtCUNiamasi/cgirujWfligfYbNZ0d+yRbt58OIAthw4h2k3ooX6HpaP+aYfsAmUjSt94VOKC4fLAT+tvCin5vmVT/yuTASVBeqLHvtteMllDp7FJmuX66elZ+b6FaiLPvmt/BG/KH85s9ktdanprfw+/ytWFvPhbIxv61/6o754RXfnozJX9FzpvzYtYEW0RF8Cet60U7WP3bY29c1vpvVTUP7KZdM32vFSrw6Mtntg4eJuibrUZF20/sX69Nm+rY4tbdWaR+NrDRyGQheDo7kj9LTKZCSrc2YPErGRtrgRA8pbZm3MLZO9FbApulFb17iRbwmdTbUVTjFBK+TYNHufeCkGx2Y6R0JLyhPfzvCHZwKS1Z/y29vwU7pC90aacixbz8cH3bbXkKxDBVIZWTTtYbnjs+L/C+O1EJveYdkAFR9C1TNvwjqkK7nFRNivgUqNh92wXxsG8Z89qf/PiinTx8742v4BhAf+lXGvpminC2yqrRM7Nsa1paVUNsArP0bkvLCy/mAVafqmsYDPvhFhOZ9gEyEdFkxPqhLqLDaGew0qbQHWLfUQjbGRgMp4oymwiyH5LtjERrA7SaWBDC9yeJZO9s0zwE3daJfeMfYkeBo4MZaGo26Lj3EV0o41tFFhVOSpNJrZy6HsudEbatluy+jzHF6+nerlkfTMHIDW546+PfqExgVcpkUwqUbTmWQIqcSGftSrvhI7rsyVGlvSSTq1XJXDGwn/DvLQu4DXOnfMUWnK8gBtVqCP9GFhTV9Y9wZYl514qkSf6WVx+qCVmHqCztw+xTMXXl5CPr/8FPt/nFHx6wtlz9ilRzb633Y9Y/sZUml9y7+PVtcBAVtGi/3bA6fq2xx91sYDfR753mmHtchvs0zYdepJv3u45nTq7XHnUF8XVfMzY/Zc3557enlB/9d4eX2NV/HpU3z69If49AqIX82/fir+zIzYMKKRb0nsmDTiB2TrDHdis6QaafSCEPoS3dNFkUeW+inQVf1mv7H3/FMM2/5Hxc/mxcsT9r1D3gHGBZ+bC6eYH8ZHOeKlxuoVeS/V936ao/WOSgI9GijFtrjSPgS03w0ZzTL60DKRFyDp8wZtc5STwEyQqg7sAaNZChog0Jzzeyn/vNa54t3+y/nC8kcfUiQ1MS0eRD3ct2RK17YN2080po90bHT3C32pR59PZTPtl9ikZO0P5NnWAfPsKStzx29O3FhTPXfU2YGz5oWzp3t7fVi17/OcSy91vjmzFi8sN0hznjnfVBYgtug3EmvNSXiIa+2Hzz7DQLjGyt7geaTOTp7H6+ywxBl+FnxMmmEf93Up8a1M+tkytEPrI56wiekk9mUzw38MSfDTTGeNJUk0DM5mKI1+GBqGjc8UtJX9Up0O3bDRIg2spPezS2zzmyolc8hi0JHjU3pQRz5IR0ATtGv07QFbqba5cj7y3aA+LOPd4cw4OCa2eyuh6Es/tUs/zXEA27jOZCo3kbidI7S55zlsuuBz+uB9T979krMqvfAluCNbGYFn2w8GisAY0nblt37f+0sZddUdRtqlRF7adQyla9M74KccMZiHNHWr0sMjsdCE/zqmLenLCFDRinzLRLvEhlvBXpesyaRc5uELUtCcIbfN0mkjGR1AJ+17Yz5csZdndf1XSB/9QA589FDx+FSE+3l33Z5OYTxNu16bMjawt2061qpbj4QHECghzVPZgpaCTm5sGZ1xjcphM2zLsyxXfEFJo90pw/ad/zP2m/spjJ0fORoJZZs0nzSQyE0IdzC/upiifKwnbfewn9oTo8f+UxrzIJRmWYmMpE7N1T5k7LLLYG2rvcf04rEv9mfHxknnSJVsYxL5HmkfaCvT9hoqboi0AvW32BzJ4qdOF32mn2Ki3lTrSiqHMuOkrcwe9t9zkGMszBeU6UvaUgujE+rMi+ES4zBCfLvDhbYciU7j/cwXPSNCQ//0/Bw/Pb8U3NCfnl7ixU80fnqJZ9LPFbPh80ndExvjExvsiU9PH/EsP5g/gk8EZjo6YyTbskM9kw6DBiJxBXqCXqUfk6Bi8gk54XVxcbE5IVuMttTtmU8enmM+nXA20StW9xd0fn3hUOIB5Oc/xM9//FP84Y9/jD/+4Y/xhz/8If7jD/8RL//xE4eXn8Kv+Pd5xtkaejVaddx6TJM4RRk9O2VVhO2ChXxlY13iygumi6QXJXUB8vaVC603Pv36yqXWVz5p+haO0aVeQMcYrWw+ex+dFLS2hYy6uZwSZ+j4bBa0wQBs2CP8SR6AgAUTUAbpHnDlEWiCBPb0WYx3pi1FCe7Ac+eiTrBmQXHRqWi9l221RnTDHvSLDcoLLF/U/dTGT//q0urXX+OXX/8ef+fC7e9/+1v8jUuegb+F+f+BVvj73+IX0r/A95k6n7/8ykXXP/hU7ltcuIRw81jUBS1sdzcDjbuuoqtUbIBBtAYRmUHbn3SjkpZVfR7aVZuUaGRXzObppjHmCf2GOOqOp/IZmHBRSv3CRSfGpqfhiqsWymqOBzKQrZKVKoZKwU6s/B1wq99d+WKGSkxQjMDq1IW8harDgxCZU9R8Ye6d8OvTtkGwrjio49cSOHQNv7zix6wb5Fc26RJadpki6dfuj9opEU54bJH0UAr3oereF5OkscGZA90vv/wSf/3v/yf+9lfwt/+J8e27z8yRL8yRbzVHvFBys0Mg+mf03qOfpjhx0HiyH+gSW+NbRCPBD+0zXtrEOWWsTxQqM1hktn/Ow/omFgfLirmE3i9IvTCtwyf+ps+J8jttwyHGDVm4vl64BPei1k+G5BPasw5QHKQ8TIk9r5wzdPNX5F05cO44b3QPR0utDVcu2VYOuthQv5AGPKyKC/opT/ljLcEb5ANOBu1YtrD/0jARVqgwko4WwG47n/5e6aIhz/aoa38dm0e4lzgX5V9xaus6V3aYL7otImOMhRnRfNRQJs8CjjX8q3JVruoj8fCsgW9FMPnPoG77OC1cQGqn0s/atNfwr5YZrdb4Hs5liwroXPpjC8djgDnCGj7SzplrKLMA39HnSlPGemhZ8W+0qHgf0yVW/EAesbDvHX8TiHTZl/m4btCGmT1O82nDHB3dd6i/UH9taSxKr71dDpe0ztKi5YIljM6OCnIAABAASURBVP5jgxhZ2Vkf5ADYYKEPi37wAwSV6tDOXrXrYFw0bNu3/d64aJuu8xb3uUdnTj82XQqgj/qjWfRska5l8PWSaR3XpanKOm1YnlRc0Xf4NpkjSAFHGX6tLSiHurkYNPIGacoy/RF3evtY9C6fwb+2wfTeH+ON3qetD+g/czaaeo/CaYvJe+bJ3jBzxhhX4lKiHu/a/C5jR+ydrLTbMqMhs9r4GFOWiT7ZIrFzHSwbemTGRH6AfBenmE6neBac/565THkhfnl5iVfhBVDhj/H6CbwKzmDQvPBK5GWMf3SsQssMD4DVR5JJ/h0m+BttTx079PCH4bR3hRvypFmnYz/Pgp4P1anw+jIuptDhFby8vMbL6w7K0Lv4nl44824o2tD7Fd5Pn1651LIvYtCfX15jntHJxlHoBnx5O7NPuO44fy1KdJ/7KTy3PimXc/YzOHHmdm+beo9WjEn/Ahj3cM5MmdH6BtMg6e+OIN8yYxKnU43LTDydTmE8I7vjXx0/q/jEvCnMYdt+A3F+mqn3HDPjOMGvTJpAkSy0TNYJkhIbtGAnxb9cV8K5VCiCSxSlcegznU7lL9MJfTpg7Zp5d6iLz83eP2kT8ApesKlj8ZP2Yc9X7+yJShkqwbPkO/A1a7E5LaPQIFsuVHVQ1tpD/dDrWuf0hQ+GLpw3LuPDIfd+PkTyw6oL8aXW93PVQXSJaJk2jQ4Bmo/QV7P1SMoKjVYBz6qzPyov3Wql1IqNwM5AmcKzyiTSGxqutewhphKBemVreg6b3O8gjTrDGPBSWFn2Z5KjhUQjdG7kdpCkWJnsaeyTC+cSz2y+y4iFiyD3gBpvOCfmY70XzWNOVnrq+Cl5/CejwWVABxTw8q2wz4t38SWcK3KPsZ6GTSWAtXTfzynqCNHBr77SU2KawDakOWtqN+eh8cIe6gd8yt9hvqAMROXo/GgzG+sd84Pz8hNz8xE1V6Gd8F/h3jWTnvXp3uuds2ODRyR2RjAtZOwmQd2xv6JrfSjM+3nZhk6oMxEdgYuAepFl6xPyh20n2pqyh2t5bv5XbdBExbbW6NUHRFOagJEQ8mWjiphC25/mHn06bUjKUjYstfKu6xhsSjXl3AEX0mDNrDppjN7q/oh6j6DMPq6eK8qXr7F6vnGsKBg20G9sT2COe1OVavXcHqhEQEfyJogMu06VNoOGFRHv8y1JCzQn5fM9DuKR2LgRRDfoK/ymaaRtgAIdIvmqZvwDyNEyUWUDvtMSKmg5Yp7IahsmYvGYT5rLj81AbLQIkqIDjZRAeBYaAkWWc7n4z1zsFHBsN+sTG4LO/kTeWMxMjrnPMZ1m6k0xnwRp6B0+8chvnROdky4m0lOfYtzQdXTIKOckQl2mOwu2CwQTBH+gIwFPg7/HPItTPDMR303OeY4+v8cJntpM3LwFl0A//+lT/An88eef448/f4o/QnvlkykvijwwzKcT/eq0ha0yw0nhi+cTfT1tkFb2C350YA7Gvox54eGvvPircf5BwM+ff4mC3xziQujCy+JSWOrlGxdHAH2j05lTtXXCrvtXiZ+46Hp6GZdyT9vGWJ+o8ana6ysXV/Tp5eU19s3zmcsu+yFMF55ewn45ls+MpXjZPsF6eeXgI5Dx8joONK9H/IkDE+DQ80fsU3bCVp8+/RyfwE/wPXFoODH2Hbt09NYnjD1QaC/H5+X1Jw6B/xGfuHz7M5dvf/7Ln+J//eUv8X/95T8L/+s//7Py0sSf//SX+PlPf4qfuaT7xAXdq/1EX/U+Ob6003tn0nR8IoNE1EbMYjMd6DFNjONMzHjO1Dmp4wZ1Nj/wHM/QPQCN/Mw4zHHqYzw6sX7akWF6AB50UZ9HWbM8yDpRR/6K5x6nSZyIBzq0Dm+V9ynGIZ/YdO+0L8ifQNHm6NMJdPrVo8HTOBAZuxF4SKxP5Ghn6DrFiDvz5VSYTqfYx6lnL5uV87G+1ibk4ssiHPpzFQz/n9J4CuWVj2aLBDwMNW0jq8K2Su9ejWAnL3P4huxv3y7xK5d6f/3rX0P8rS75/hZfPv8aXhD6q2Xj4LWwka8lt2XS34yZvs/zqfqRiS4RsTdJcoRa+Gkb/Ytg27UlrOMPTEPc67j5e6jxcvLrl9+4fPqtLqHUwW/TOYe//vYW9a0zLojqE0g/HRQLB0de2M+Cw+Jb8b1FXSL99pUYfBW/IRMg3zZGW9C/bPhK2fbrpP5KauHzF9aLz9hkxxcuP4F8fpsOfC58Lr6/sb788rfP8csvn6utsbZgg+1AgSHp9RbsvKhsGauKj82WS4EzBz+/LeWvJ9Y3HD0YA23lt6vG4fgtRnyJt/qK9LfwW4H3y7NvdbhetD845NOurZq34ZVVfve1lXEqvOOXm0oGk8I0gA1f0784DJr/J9BT7DZeDBfVeKrDgp8Y3/D5GwJv7Df75ZY0D2QeduV5D2Tg0/qQl2xiV812EL+FBiNJCvf69puuEklE99Jhj7EAcjULDFQk0EWe3wXn39SnEC2z4imZF8zLJL8jth/7YVI9lE9LZgs772NsARoyPHCik30t4CP7IdpYmry1Jto+OrlOVJ701OeYWKt2dGg77nwz68jEMOWY8whsj6A/LXO8TCZ93rHJdQ1smWwDWJ9QfcWunLA19QCdYYhJ322tjcseVUA/4Rl1MDr1laOPVgyPvLKI2H5ollSiv+iR7D8ecMdanDH6Okf3ooey2qcaSrp6GQU/CKR13IjWaEdfvLK2FMjDAbfyG+0A6g85mKwBSuV5BJKG70FEfKzLjcv9Ky+0YJN9I35E+TvnmOovc6KaduyRYSvCdkf/MozNZwY/PAgksPHe9LBjYMsCjld6oa//HXxjr9phfshK+gjgMTyiqDZWoKWKodKudRt2aZnRsHNrPWosaOPuZ8wP/M/8jjE+U3T89EhbZ0PHxzp1LJ+JJ/imucfEXrRjhicT2bSL8iqGARhRDSi0CDr2ntGpO1PXs9hcZ7FT7Wnz1NEXZEY2LG0MOkgxJXTKG6h0RDSEbrD/BeR0Mc9RZxPaG/kTe6h695jRd+rkBbrMnveJT9u3uTwrnqZeczEiK7aZUA/ytkvLKGAo72Iqjf7WHMFncGanUngu2fU4oYvpPqMblzqeuWzrhXPtE3h5fT0u5F5Jv75seew0o2vvc3Ts3JPWBbrYuubF01Rmw1YOT4Mnie2HutWHJnzI4v7lN4vqvM653Ng/RfH29lt90OjFhx8WLPC6J6zMC+ejXVNW0lIyUInsQsvQ/pZRpEoHzIuqgz7az3zZiERuMuxX4iPmSw70AOYzO0naqPKJdMMWreIsPbZ0ZEBEarngGBf2NdfqC3v73n8/oLJvftB0po9+GOWvyF+89PGM4yUZdM9jhW9n9vq3so12+obNvn4174fbxNs3hM60cWVduVJ34eXeD41W9gzXtJW5IFCKrrMSkHfNEcd+C688K3UXbF7gQy51v6Cb8GJqYKlLozP9c4z81voVHtt3nFpiCyxRz3IUMsa0O9p48FloLE8YbfBYf2TIa9MNbYvvNncsGJcpIxpjRJy0O9AYihaRxsiRXvVJE2gdUww77PaBYKBpS2sKwYkI6vY+hetHgflZ8/pje8zWpL2AX4woSaZCaJ24kS+pRYJmnDF11ofCHPNpjmovp1E3SiXeWReWco0IYdQ0Ual60KDS07hg/Q+gH5YjkT2JfjJ++qfw4tyx1G+W8gXaY2wcLw1DEqPs7VfT2zyD5qABJMLKExLWpXxbHchXDUyAatUv9ciaU2gNsfIfYzo26NppABKi2jso/mZrKKm++nDtpeRRiKBO9mcZ/da/2RuvxPqsuGELfeHG+9KNeVRydEz4MDwmsy+Cpivc0zkuDeaoTxh4Ma/Lg+0CwQW2sF8GQH/mcuSZxXXgFJ1NYHS0H8ahu9UMNqvYhx3dQa9UD8UsAQyANBVf6LjxDkqRi0QM3DH6aeox0+azery8xMtPr3x6BLhseC2QLjoXGMTP6Opm1ftczqmuDYd1GJR9AGMNw98w9DVc3FYWFHWOmiAT9Wc2yA5O4BnM9H8Dejm5pmRCoOtEG9NMGl1nX0Qpn4gn6Flo9CsRnfgFMaGRuuszUi0pbz32w6GbY6eNziRzss3IUqZtVTtzL/vMtgueBTZw0yy4ibJ5S5fnRPpptl8Amx5paH2mbx0wsWfi2VjANwv9oTBs7aZ8x7YRsyn/Afxxg+Uzn+LcdaVvpbN6A/R5fnkK+V6p88nLoz/9HH/+y5/jz1z6iLr82dJ/5lLoZ/Dnv/zMBRCXTH/k8kn8RPtcbPmNsufTKcpOE2017QkysL+Apj07cZ/iVMAW9F3bzNoPGKt32U17oqcXhU8cgPwGmPRxQKOtg9/01id0UI/B8xTWmR/kHHTk6rPPfIr1rP9ykTdifB3aC7Z5routn8L4hbS0F8sE+ecX+k5s2SsyvNgb8+RlzBVpr6Sxzwvxs3n4nwuMJWN7YpwL2OGZ/LO6wufl4BPxE3r9BN31wrXDizD7ILSVtrHOC/WEafusnebpFJ0xH5dTprXTKSyrfqsXbbwyn3/mwtXx/q//+q/4z//8Ly79/jP+/Oe/xKef/1gXjS/wPbFuzb3HBLLmi3MnfRwzanLt6HP00xyn03Sgk+7QT32K3nvJqDm8paX1KqPe3GM+najbkXMavPC17JFsqh7SRqvV9L98jLWFBZ4NYATSrkO+eBEvrD91mGGBv2yow5jf2OTTxpVNwAOZBxsPMWcuicWF+EKZX3mvmLyH0zOXafUrrd++xdtvHFq5TLpwULry4nZz82DtrXX40NzebDAqOlrDRwgvAD2ILWw69augfNrn3+oQ/r0ycYZWvzrqAbHwxieoHP6gvxU4DHowJH1Bzo29oC4IiE3v4PSHibTPDjYxbHRscA/pFeXMlro+UJnKtd8cSRj29f5HsdWyMa6F0XmqcJhZo8bEwypjsNRY8OmnaWnYffEQ4jfTUXFsdKwzpFl18Mft2TKQHpnkOXzVeh7TRmvwAcri48/RAbpDPw/51Jgm/BKcprnWseG3yMR/E//Pj7Iwyg1wOqJkt+uIkQ6NYBtEld/SvrR0/P1AS/an7yFfoXiHbh39ihZIxL9XO6BhiR0H/U9fNBYebIwtK175gLQd8hygP/bpd1F+vuBOdygbdRgkn80H1tyylfudxweDHkNDoky19WvYFwd4EOPQ3pHDDxyjnFhGspAwJL5BNJTZ2ht2QJjt0F/9fdGWrBuuCQXocNAPKhmQQyPIIQPVUIBJeWKrUpQyMXOwDtXMS2WutLHQp0dIX+hs8ckvkLCHe7NJ8xuqn6blaj423MaQogheSJona9MKZNCHO3V3mC9ooGpIWR9QdLqNgIQvyQ9kWLcn8cRMZA2vNPmQB/5hH+1lRmOjj30FUt5hZ4M4iu0LViVzE6wJN9bwG5fstabBl+wdnb2nzz2mKaORz2o/aRqQzpwi5TnN0Y2787lHTxoEPAOZpgMYAAAQAElEQVRnCbjDupktsjd4ianbsVcmpQdi43ukmUahI1h3Q9XvkRNtAuO7PHj2OvQxabvPp5iBsTjNc/QZoHfuQC9aVBF0IUJ7+yBqbUhoySPaLn3EtFGziFhCS3nkBRAqV48t03JIkA/d9iJK8bDtucky9whGm+x4lhAadl/yYqJ+9RWf9OVrtf7GRoURKo+vOBeYL4OniKMcRQgozZMwiD7lGaD2piN0eAi1jEiHQkhs1wZU0P4l5C1Ul6F1kNobQgIqEKy7gwrFQ2xQZ3zVvg1c4uyHV1zSnLkoOe8xe3l9gOOlDxc9deHDWeICffBd6gMe934/GPrNPd4PuupDKT7M4uzhpdCFSyDPNOKCbC/QtK/nCu32HihY9sZGxKsWMgaL+27Vv9AuQC//fEDBD9wKZy6kzvVuV/pC808AmLZ+w36JjTrI7NiJ9rZAi2xYDAFt3bax1z7aps5b9p2+eCHmxeA3+mvfhOeghTL7WLie6xLKNZONaKxzyLUp96LR1g06FOiVJ/m7Qb0tJDa6Yx9j1hB9wLksqn8tEr9Jmc0TZ/lBo9/yGw9AgLe6j04r5581PFd6Ieh78pVzj7YQNV5sHhWjeM0Z+yD2OYSPVb9p0yFUMqzIliBgNPohsnRBdUoT/JNgsX0jrnWlUXcCxkVnjE0LpML2vbCDSD15Dhs15m/TNBUH9O9QSsL3Lv6+CUyDGehzrRWUQyj7YaeynzFzsv72YqWXWDjH6LO1/2J/0wv7/1IyrthyReYDysC0wdjQQgVMEDnzMuaCPc+dhfvpQL2s1cvoKXyp84XuxEJ+4gLBl72ZDWnuc0x9ionOlzANhOgs8JQIjewIKH+jc6ohYY+HbijLBlkdh4ceyLIhS0oyKSfbLTyHFxq+AL68vsYfeOn9w8tLxS+vvgDzIsvlxMxL8cxL+sSm1NjAPCSjLoOGfkivtstotK9R0aE+ueYTbBczX7BWDj6whjUy7S/oPaYHHIftuYeH3DocJ2nsc5SRPlE+q0c/xXya40n4Io2evlj7Qv5CX15ef+IS5DV+Iv3qC7F4eoFGv+mnL9Qz49PplzJ7n8MN1hcJdSx0NM6MFJvju8naF/uNh5SZV5zCfNmetC9VtRBhF5Y8eFY+BQQcBJ3kVxbaQuXPMRaAH8ULZe/hZO8cUPLEIoM9Sjf0Q8ljTNSvsNGNwkk0uhNBrJyCaUG5fEmfC/YXdODLeUEGyjk9IYNK5m2IZFDfZAF6kaAlzpLmd1C/Fw0fgNYS+9oPkfRJmJZP4AMpph5d4DP6wxirRreHnKSe9B0nZJxOE5cNz2AuzPjK7PyreC7/OWj6urAMn5ift3Joz+Vfz/G0x1zePOFvJ/LP+JTz6Nk088S5PuNX09xDzMoCz8iT7wU+8Uz955eneOaC5xn+E3VrbVA/eK33DO8zvjqjw8AcHf0KnTR9nHdYD75qgzovr6/M5Zf4xAWgF0D/+V//d3gJZNoLoJ9//lOVvcKrLqf5VPbNifGIrGH0serkIFuPGR4vmWYvIB8waKeY6XOHp8C6aGydmf7JY39eXl/r4umV2G+z/fRCHh1enpibm/7+r1BjXOaYT6eYTqAjv6ODoK/PPz2Hv2r6RD3hJZr2e8Y+MziJPscJH+jodZp6CNPlI6c5lPH6E+2jy+sn40/ht+5euTh7lXbgE7b6OT5xmSZ+/vTHkca2+gAujKkyGnZrmTE9oo98Yr99HuC0hmAaRIuIDo/6PjHeBfzr5eWVtUqd7nh5hVbAVtjsWR+izjO+8zzPyOnRWiI3mY5Jmgj5DVRDxJTwNOwjW6sAI7zHrmSUVyXij8Hi7wBh33P2mHrpOpUKSiwDgWCrbsoLe9kAmzEvdSNNKXSexalGpn1pqLUV2ZVX223zy+rYvVdUvAfUcjl+hG3vGIcomAhWSrRM5CXjUZeY2RnLHsl4Sg/KbVq9BKpS7cb6TlRBQQOoCkVtiai0xsqzJAx5ymTNStGncD2z3UfoFwNTzPDs0H+DLh82Yd+9p6/oc6Nr14J77xrS0AWl3vNdOQi9R/Gzb+37V8W+HDzCyzrgwV8oE3XoaFOt6h8POptEOehGluaglU0r3aC2gydJ7SBJX7A0JkV10tpaDFoZVCZhJcaOEoabHZkK9Jjs4Kcy6V0QycEF2fLNPpsfelCsfnNu0R7u56OJhq7VrRFDTHAEM4WMdB0tdLZLfIjxS8a6Mx92JOlMeMUEX8voxjtqTs/U3/1ji5GTQbpA/RDBT8PeoPK5KbrFlEbZp5H6ESAfwcn1iKOgEkikhVaI6gNpYtOjjWLTyIBRcCw0PTbfbYnhR1mxOgYmZBpYeUnU9gu+uOB7pgvSOTcFPl+90FbaI4f9WiZqZIQxOrXMmLCraPBO7B9Z/E2WwRf8wJfYJ4kbssRE+s6bYdmA1awvpFOfuj5F8ihs9Z2vvbd4xJALFzywa5lomex38x2s6xP76UAPdRdDh4Y+1swwMWgjHQ+6OEeGL9+Y69r5+u4sqk3Hiw/rAHbW1nVmx84MkA38APjGNqak0H0f4xF7+XBjjG7wqJd7W5976NvOi5YZrWdMp05fTzHXGeineGE/e2I/m09zuP5ikFCHXX9mNVn7QESJT5rgiE27LMa1rvuiJ0ox6PLhUiNaOU9D4x3FNav6rn+Btfq+8AHFUpcLC/oXjTVAexRqzXuLcUHxVn9Y3QuLupTgTL+wfij3htFHkzwJEekQ0Z0sTNX/Xn2c8cdOf7XRiXOf54lnz1Z1ZnqKaT7FNJ0iW6cLuU0b+oC+6nfd/hCylz7a227DSIu0Sjtd9IyknYm49V62bwlNLuIAhIhmzR+g+iD9SJgB+huRgeSISDRBjtiLg2pmPCASKOZZVip74Wvqv25xvSNh/8d4oazAgFtHLHuasS955I3D8TRBfmg8npLeI9UKEgoRglxFUKyR2Wq8WiZjBW9OcLSBDNh5UEaq0kn6ES2tIxrlcjFu6Oq3bc51GXiJ8/kbfnSJ8qFtTLWD/dOfHfAxrng//TEtDUl0kyfyIDMV0JhE1askXqgdHoDBHerI2ot6jHe7Xn2bMikDDWSP7MZTdGyQ9ps6vdCj4tP8Li6ZlsuPI2XBPjfkDoRlGcOmQYJiVKY73+t6zPkH/XcaHae/eDpllWYFsm90W4ngY6AtQmxtVinVEWI1I0jW3kH2B6FKfRxlLdKOe2nQ+2YQjQDSzmKEOECLKLyyoFxxZr+CdGbAb6QpKZHKfsTQrorGo2HWTAasD0w9OjixQHSQgvIEaBYRSQCkSNTzLtOWBqmesh31ijIeOBgnyVpkjXVKukHyXt+qtpfZwwnfWGTU4R0CLuUjtfp7rw4lDqegh7E7X2rDhII8ZU6ks5wxo08ZSd8nyiYWyecDT2wkT/HMZvJSG8spXFQHZl4In8Ec/QQYs5mxmpBZcpDVErk7GLuhQwvb5REZ2w92YfrhPDzti0bBEcuhi6WIODcZysp5Ge+a6Nx27/GFjeMjvMUvHDeTV26NAb6j/Db1mAroiv6hnWimggruKML2qD/WyUQrHW91GFjQaymZV9zCMrqzsQc2eESSJ0BqIAY2XnXaJ2L1GoLxKGa0c+MnllZl8FCCNlK2cpIbC6ktQBjtkifNkzBqsiRi37UONCvyBig2WInRaqRbZvlXKU3+nwbk1CeNHCJuptmIjEs2FdUdcrXLg3mwAHTgULH/DREX+CvjWtjpqkx9ddCXhz0nsqIRp6UMAC3A6zwrOdZHh7EZ4gP60AOujF8duDgQq88QMp620XL03bnTcqRbbm0NtvGERCDN0yAql1gRUEd5opM+0Ckr2A/R6EuLjk/uyISOn3bm24mXGi+CHnHisHOaT9EPdNIAH3ee78iJtkCteRyOrTdT5xG7jHnuMVE2deR25vqJzax0MO5h+QkZz1ykPIGXunAZFyt1KS7tlTwXLq9/eI0//PE1/HXMT1z6fPrEBZAXRqSf0Z0es1JoLPTDNomOrk3Cbx5W3C2bIuFMbBOkEmAsfLOjz4k1i3WrLgVpl/Zfwcvr6/uv6JN/fdR1+8OqHqLtU3cs1GFHoxVBW6RQkpCgAr7GzMfpCKTLsasA7hGPJ2XFN3Iwk2Ddcw0sQCmfvccwIIMWS49GlkaJclD/5VP7CPfH4fsLh/eB2zYf/PrycmXtcj4wD5YNq3noln+su+fPfirL4dkD9E6TX3l+K+nM2luoQ/+5/g7a/mnk29s5zsD8hYPcAipmripjZe0Ylwib3bANBiCsrLsLh70L8i7EZ9b1HVfSlNG3hTPBfgikEuE21klMiOHwIC0zQCEJCypFeot/N1KnrZBqDI8ueOCHAmCCdas06teTsWfxG3R8unjgbVBaZulJsmQHOUiVTngDyCEteFRdeAL6HWF3FbHBVsXIVqoeI++zsvjxir/WnmtcwDdhqHLytVbCZ1y89GUlf6z1jiV5aVXH/VMlP+iHyCNUMQ/71+EbYM6z/k3JegTaA6QlZfIXXJ/Iz6xX82mOuZ/C9av1zhqBtbDTqE+aed6SeEMQp4gkORXqXJqmG/l26PnDBGeB2sOJ6bZmeQ8rlSFMJA9ge4+gbQoqyFr2L3m3WJmTu08vpBfnKvEjfaVh9739Mti5tFyZJ2A/I+3nJufolbmy+5+29ix+Yt3v2pELF73H8dz3Ufd161Q7pWUbGqecRdADR+LhSTE57fcISBWkkdj6GcbM1tF/nvRpGFKeO0oHykZ8heXKOQbQJ3VUb/W9Y93WP9cL1wqB57LvDxlbW/q27ZfsG+sNPPoy8BsTS60toz3fRVbzxev8gLfSxKiqVcqnGOMOtG/HrvpV4pMTtJZZvrnzkcXXqFxGy5h6lh/3Pof1Ov7vntinHp33lT7P8fQ0x7Mf/nBedx/r7NvumYpAHRRDHxLVz+rf1lcix98IA5Jc7fmA/OFPlVYtbbric56Xan12ndZ+2EZf87x23ux/pcwLHenizHnuzDpf38jx19O/fY3x7ZjL+IZP1VsZw6Gr+lSjdIKAXyV2yahf4ay+03/6aV9nYvv9zF7+8sL7y8vY//22eH3IxVpwOk2hX2vn4bSaZWV8GUv65DhWmxHVVusd2wNlbzgRn+aZD8JOdb6aZsrh6+rTGR8BT71L8aGbH6ad+LDND9f8UK7gOAH1Es9PL6GeM3yBYvR+vCuiBz0efVY+bZ1K9tP9rMN4P4OZM9RMWYen7PDyUzwD00KeEzxdHmWJ7KEvaQ/fOWmuQvkIY++YCX1+ZSxLLzh2nSYctWVG6xkTcWYvXXlgv6ifBbue2f93+I2dCzTh+mO+LgahyfuI4Wfb2LAm6AtGwwcX9vrr9i2gK/6zFFynXPtcA+V1PD06lAffH/g36pmnnxW5d+2Qpk9XTK8/xNQM/TGzkUy7G0zgA5ZRcA8QMM+oU9RGnSwbtcyiQHgoH6TSayR52gtB0gKikbvRxaEjCR2aEhn+OaiBOffnqGYNKld4TG8aBfLOsAAAEABJREFUQh+p8SRrKCWUQ8ZKguSPg4WC0i0iFZz1+5homTgSaRypJQZiYg3DjCYZB/pIYyy4i/+19nnFCRYmcGlBL+K7n3s7iYEBsrPhqBNpJ0E/sbjOMZ1AbXouEvM2MTrNj7YVrCx1uOFZA2Oe4jcsnHsaLpk26KzjAM7CVgvcsm1CS/WFx6aX7Q6c0OWJW/xnFjEvXToLw9TnaH3osk/QKwdsNzpxQ7btqIu64o3INTXqmBp4n69cwxbYO8Vhg6FLklfW3ubo1orad1QfEV4xDNtovBsP20E89mzBA92gNECqQiUbSZA7JljRwzx6dKA+Lra1uTF+xvvLrRvDDhe0dIxplICcrHZ5oCljhaFu4oqa6CyRkTMCiR4gbb9Rt1ENxIDsd957iooVkmeq8wcE+QLlsckyHvpBtCIR2vHUioLkA6/8A+hN0T4uDMggSAP/bqi+4M8rh8n9sDnaHxLscaggWdV7BKR3wTIJ+sG7hVz5teTan/dYoY92WejVAT/Wn9faEM7Mb0EZ9JvK2gBwfCfGd0K3lsn628tKFCGRHsB7o479GpsMhz0uDS8cQhYOIQc4GI+LQsqXG4ePa1jPPmjTGt1NlnoV2NCu4F0f0XdlXXI8tEMOD4ry144PA31C/R4hLdF8IKg1II9t7zA/5MZYI1kbpw2ZyRDdfZUs7LmByLAJoit2C37agTHx8Y5f5gHprcpJRVJXNB7NHHWMtbvljp3r0EL/943ci/myE4dCD4RuyuLGIUK7aqOVUbKu40MTUXOV+excdk5ndnSwX0kzxnK1SKMkT5ylc4ZzXn8YhVE/xWeKRCNuPA6QlzeVQ3mleZAdbToeJdums2gUk6HiIz9ESnlCN2xlEqS/qyCxIKOQmbiBd2EbKLZng0VSjL8DdVEzBCp/V1z0jVo2Z/Ar3vzU9DEefvLK+NRBj3gBNYbMoYXD0GL8DsxLf/WMPchxvxCLK5dCYtnnFXPtvMG/xeTfpDpz+D9f3qLSzKM6HFL/irwrflSgTfUbBzn2Go2xGeJGP6rOt/OQgfyaw7aJzy077BO8Jafq3mqfVpSrUJmGQS8/IEMyTDtuqfE2VJqxSxgIcsJn5BgmaefeIxq0gQkZO461QN9m7vZO3Qk/F0MwTeePhpLG9tBIIJtnAhriaYoOIkMdpy02nUpDB0jwGeQ1hl9DgErxwFSsDbd32DcVaxV4lNyeYX+E+3LnfHKa5/AlY/YlA9Schl8dUx3QJZN6O1QDGqaVxYj+S2xbOs1sGm5rOko6/jvqU29oYy1hVGuvYXWBRsWqXw/6V/mKeRDMUwOfeOCXbgWbRs+WJCrwkC52HtM7aNekRULZGBLzkdt1MSkT0KOJjoBVRppmjjQyqVKilLWnj5g5eswPzjJ0xLsT+OGgzbIRc/1aWDh3XsAyXpScy8wT11/3OxtvmTHhl1OfK274aQt+kCVfrfHMV9PamxHZxgkeU+geyDD376DYHxhXNK9+Vnvk6L8dWt0r4KNXcmxg5ChXj5U1Y6GPtUaxv1/Ob1wOn8NfA76wzlzQueCv+HIGOP6zE9aNsTYtUX+HBXuMtWPl3LHGqlxo7l37WlgxtMW1RfurK7rdQ2IJgB309W7M/J7nvr20n+KZS4qZS4pnzvinl2fmzID5AV/wd/QY592MaQIn8rwf+I4gvGB4Pp1K9on51ynrfYrOJVM652w/xo/224yHXw7a7z/TmbkVZ81LRHHOynDOT0ncoDdZssQyIhVLGaBFwnBN7blg12vBNVlmigcrT6Rhu2pq5IpQD/L/TlAaIHzHrZiSvsu/czCEqIJ+kI6q1T946WOaTmxa9pxwcYSZRl4W4KOuYfC2yE7JxFiBaYPj2PGDiqFVmjFz3IT0TIYGhe56IJu2JtqfGNfJuXmaY34EtFk80IYfPeNrA14uHXXg7ciq9Rmfehhou+C0jhXfvrFGlL+jT60lu1INnVpGAs9eXkYqa0L5lomPIIaYJ3KWqDn29i3qbzTWnPtWNPNVxpw1Xig7wF4+fq3tEhfm2+p5gFFSj9W57tyXDmrOMlfXwlLn9+FfKytHaeFjAwbeUvprJenfu3WHvtt/L75q7tPGHtflEvxKXtFh1EPKcHJshx+Rtn31VKcFvb4Da1KdgTgLuU7t34j7yhq14410of4u57f46v/AbRq6PNa7YLu6iKVNdRNDd/RQzwL6OXaPgHQPjwWkCcNKPBljB9Sxxg1rzO/5rDxPZsFd2g9TyGT4cG5K1YkMEflb+LkQL16xYSXGvJTqfGVI6hxBx2Iy5DRFofdINZOh4kZq2mC60ZQxpKRDIEFEp15CbDiJMcnqxpY+ZH2gk12ZMeu6yST/PiTy8AOIOtjQn97THxTBX6CSNQ0LM4n2CC0TuyYvd4DFwUVjnk5hPLViCJjBCDpfieSl1fSCMzLkJVbx1IBxPEn8IDRolNNu0m9SiG9lk5Y9GnadBGnLh+Bb6W97ImjTntqe/SwepFaQWAnEGtMO0iOJCUVM6YWRqieFgyeHLcirS8sMUTp1FuNHJHmQ0AbQuANpBxptt+jZwh/1XWshuR59kh6MbYKoekmdDdgoCnI1HwNrEg8k9VL5H+tmDjlVX16qaB9BNot/ggcgI94hAhbKNhnKovo96E+MC16nOGZOTSrHp/xDYjE3ng1ZdwTtIA76FrYK2qb8iTzrCudKhJDmia3G/PQToBsbxB2Dftv4NonoTUqb2JZ419fR34SuLgPw0xefibaJgln1pQDkowSuh7fbdfK2WdAByat/ATlkAzGGsJlERCmF3IotaeHTkoL9NIF4bFkWNUsaSvn8yKpHgWwiIZEpyFZI9K72KGsgi3p/WD5yluy4U+jkvc1dKeQY7EsB9pY5ksQpyOVD27BUGCJ8ilbrTUvqghRwkSvxUTIkZNTiD1WeluRFI6ZYO4+X72V87ZvN0g3bS4H94m3l5V6+gX2+MX7OP+CwJetMV275R6t52u3DhlAf2gt4jIyTdFruvDdNAVK3p2NlW/rlEjcc+YCHCRzjeJExrRLEVI5InqBkI998Kv8B0u7AFnsZRHIlI6n7e4ANHjlB20G7pCkgkWi01mG5bHmlL7x0MBkpg6MBhVS7zqMMxwkzVbmP3VUn1sLZl4QN9cKwpec+DqnZjDP6hBzgYdSyqtdPHDjvGPU5WPIppp86+wmnv0Z84mA5wTtljywgC/1aEgeyibvj2xvlj4jxk/rlgOuXc3pljVlrvBbOBWA/TG204VM3yq683O44k36rv7NwrpfBb7wQCg6T5P17CBfiRdlg4dJqHCIX7L2EbS60s26oNO3JL9RnwW/lE+XnHOgW/HzgipwrSwP6MAg3MXo4nvpFpbALNklQWR/4IJ7LysXOuqURZLAUWEq0B3gsNJLUMnGMPOY2hjZQ1LaY5B6GqVljSCjgAdpVuTgh5VRIkcgQjXiKsRf3mGZxIhbPMfNi64to5hRwwyt/Hjq1JI04Cig30Xygt9GeTjOjeey38OHAOzA2jkvBucG648HXi8u1zkTafokb4ys8S/4IK+XKXZG/0n9xNFytV+7+QBdGBpswDpjtXvB7KfpBf6ujJOVaS78b5tVHEGK7W1spI3z6hGcZ50uhz3HiBe+Aa97EPGOuZsU9nLMn0n06RZ9PMZOejA88RX0zwfz2bQCNvtIn+3/s6ejj3CuocKGpGexJrrQkbuBDsK4kYjpYfmxML6FiM557kCbKnkVEdtmKeLRW1P9fD5tk7XfdXLGxfSp9Nv1M7/KrN7Rv6www3GgHnz5h3T2uOhbtFYmtQ1VcmhSJGj/meYAsTNG7mGMmnhlPx2ZirKapR8WMizTL5tPg6/A5/lkye3R4j3GlruPs5cHMh8Tz3JEz0JKYOkHbYYyOe59QvXL/zoPebCMxUu4TE/tJ6UNJgkMOtrKNAag0pPm1l7Zb8DPXWS8td54hFbdSDnq2zFon7vItQ5aMRIi8jwtzXnkLlwULlwfHN4xIH5cLlwsXnudY+HDBtaJ8HQmI2gQfUZHePVDe9tR11HPO4gm1VrDGuyegg+vKhTbrhZyXc79h54t56cae7UWCqDwv7OpbZyTTtWewDrCeyaOd1MFYO1WM3W7YdmDBlcVKvIH+OHfrohc+9TmjzwH/JhIXofWhibFtchF612eJStOXilkTvVhfqp83ho8+q1QBi2CXSvrYxiUdv8azac80Z2nN/xV5C3qtBfqKCNMIRnNkQzdd/YNCi6Nv7LE3gZ3LFtUulZFczdIezhICt4nYfb0yMBEaoGDoA938Ua3K3j9sYmDYVj0fcVMX9JWmzmjP8lVPNCfeyryU8TKmoF0da+Iz8DLJsTkuohmT+iYcl0Hf3uFr+J+6/PY24sf0V/+WFbxX/LtshI3VTRvqC+q3epFVnUEv1kCe6Lj1d5hxyxCZ30HWoI0LPDAdNsyoeDww616wx9b6AZQL2WiMI5qo22ZLatcUw54UYMBFMPA16ahVnYmgwYYCE0CR3qOLnMl3xGchPyqH2hQQWiGjwT+BVnkeZRT0KWcdeQ7ftGs64Bde+hgPUEI7a8lOMw+wL4D66h07D/wm89FJpUkUW3ptyqM+ErFG6cb8j3p5wS6QRyg59MFYCjFNmiqYtj7HWeyqj+LQltBOyx6p7diIMrEFcRAPXeGVb4fqJI8CvLQTArusgoZ2tUhWW1atNIkjhulwTImUGZBsVB1WQ20mFKQzD/99qCA3leg5rUchSrckApYXtVXqdx+ItL1hYLjIKw3RZCJG7HPHRoNPStgG6WKux95ejroPF0MhpfLFWH01ZXW5WyZrGJBIesg3UzW3x8jXE56K8VjMOrqAsGO+DAosEHnuoeRad0Pl7YcMsBKiJqiTAcElT1kUsH6MRVm6c5MNa8Ex72BDlAasZ7VdvnHSZsPvWtLPDwjyqY3UQ9BeoFfiZ4lfpuVAw+2bg5tcQX0Kbiy3+jag7Q+EogF+y6Gl076H5c6h+Q7mgnTK0/aqXZUY0P9GSlkNWXd05s2O/O6ltu3ViPU0ZiP2IlPBtpA4xp2+tcwjLV0mee6QIlZebpeob9awqZQNWPzvc2vV9DIiRl2JkJ0HRn9luGG3Hc65oaUWrlKnIIkHeeQSoChCSZRMki3Dy4cB85RFcZJgMAkkttAiy84JI/WkIscoil7kyt4fjoJ6AXS+00lRF0mhTB4GiIah9/AD6+kfAwvjUPSy1OCzxq4yIh/k/Eif4i6ej7wlw34U6B8M+UM06r8HBKpTpw0wvWOpAyRjzmY5xni0jVaw7/Xhpz1L0scH+NLw9DzHjhPp0zzHaeaFhPjw4Zpr0IiLRrk8g/ex/jOy7vBX+Gb/5gIvMLb1OMeydS7zMibmV0vjHnM/gQ5NJO7U6EscP7qLo7JyAK1fz2RN8VtBiwdXLmtWbOFaII+xMC19obwO4xyAv739Ft/45NH/Ie+rf/jzty/x9RHQ/OOgbxza/TZSxRy27k9YX50AABAASURBVPHXGOXEfPI20m/xtqW/wuv/mvnL33+JX/72P/HLX4ExqP9B8/P2P+LRju3XH+WkrQsHPvVcmbc7FtIL/RzghaX6SszF0sU0B3b/WPqFOb+Qv8B7YCv7huzSrX61Ap2Jbav+xgZ1bMN5Xm6vtZMHY5KC8UnWM8GA6V4bYKKsBogkNQjOp90nlxiH2sv2LYoROxZ1kjjqrLrzsYc4o8e4IY6SMeYjbb3S02yh8dxB0nDINSM2gmxklUd0DxR/R6O0tKLAZWV1XShdIFCmnW5VMDTdkpYMIHMkeH6cf1XGg0BphT1Zvsoeax9HmxRvTZLC1HkHtp/E9nI/89I/M8+m3uFpDNUUNVf7xHwCXhwI8p34dJqi0Jnv5KXV38LjwsB66rTQsdU9nfm2aAN8a+iGUpSpU4E+5oYgLtrjQ/Yt7/iKklM0cpQ7th9hE2KX/RiPdlpJeP+Ahg64biSPAWzCBUnHRqe5R39E0XtMxBO2m06kuQSfTqdai2bq9PkUJ8qtl9kPuVPJ79g6ofVo1B9rHDTSvU/hvOl9DtMiSavT0Nn5cquzyYJtz4J5fWa+vgOX0l5Yn1kLal/HKKtjAv/CvF9Z9yCVSMct6qFv3upMcIbnzLon9vrauth4oD1VeJKmIzFA1KA1xGZGg6MlMUjA4gxDDtZs0aF1bGT/s0sf8JsgDVtMhVNUPPc47A1du1hX+56wz+mEvcB0gh/eeepR5cQT7bTMGA2jGwEr1vrhi23ti05QUGdTyj2wlL9hpIqPi9aacXIU0Jhe8kR+9dEYShUeD+uQQbiySvY2R1Zj5y9wT14YI8fszMv4mf3HtPb34vkG7w195PNSRfqAF1PLOMdxKeDFywofzTmgNEwgX+dx4oU2Vufm72KcbVZ8ZWU/8BJq8Ves8bELfnXBL97YC/WNgj626Tv0QZeinceFmXLQfcW+vBSgE5MXPcyi2R5BNzfAaGFFnm2AJwUlgZj5z9oaeBgZ+HgWA+NAcoyzhB0Sh3ibva1rjX1RHS/mXK1r+M+Tv/7IejbjRzN+pM/pRzkhG96WiRsPlN+2Hinws+LZ+PKBr+XGT0wofdUsSDEEuAP9YrAqXUppn0qMB1mYSmfY6Pla6ZXOrDWPqV9pvJpYXqtY2XaqzURPdBx92eZG6Z3RO2A+qnMM5mjo1iLoK4+NliQpKGJSXnkfgnwUNjvDqw47yI4gwVTVMXGHJLFTitXHAyqJEcqX8ZxhA/rP/PGCrD73g14yZK5EPVo9Hx/vy+8lKx2xTBTVhCAzyrjUKZ7v42obXkIlx2PnG8ZBTJHlKaOZAISNrhmsA6fEikberKh66LAPWJqGz8jpYVIUrwRww3AuIOUjFFaZFcQ2yIEjUFTB8tHfofeoh7FHQfHoIROONE0svCzMCUJZlMpGhMO6dQyYf3S00vsdP04M0163Ys2x0VZmycBYpIZmFMojsKB1hmPIMzZLpgzzQt1JMWm0g4CdygR1AA0Zjez7gPHe9WLkbUc+9TnkSGCWDEeszFCxjEeNiqGTTO0OaBKTNYiM6tqgVHKrR9o6LKDs+lEgT6AcIRQb0ofEDWoo6RH0HBtYbdhh2OhBBkII1b7xqGsqoQGT9K3ola7UeGC7BB3/SRZUFxUXyD6x8JBP6PRu8PqkWYIp0JBPVMH0e0TVbVU6ZIxvxpXNEYJbH6NTNDgTiYWqS5+h2d/NAORyAJ1zB5QR2oi+e7YYvMY7Jmg7WlT/03wGBUgg5vku0F7LZOo8on/IjzKEHFX1sx07Mat/8sKJTEI1awwFmXL+QAfIJYvNuTb4eqljvpD3oGhZlFVh3AKtYNWG/Fb9tK/CYm2717Pu5oaYm/nMGNUIVCz3hhbIM53IJI3SWZuR+Q6NGI6U5QNgHeUktIGAALdyNuaHijY99Np8n/m051Fyq0BU8rL6l/s4xi6opMC+ybCT5XDSo36ojhronepPrykqtrLlgy2K+8cPZewltow0xjF/F1lt5dbuiLu6e5Eo8JE+TdGZi8Jv1Yg+wdsA5UmjpKqNSkNDYIyLOEpaUh9tpAdxIcbP1sfhA3fbvM8PW4wK79OIpt1gZaEd9aaNLESgFlUa2NItQ516Yl/T9qH6tdFJT6w3IqncN7gmSRNJG5196keQzzpJufVtqxqvBx2tGP1ZdOoQ4qWaaQb53t8FHxEry7XxUvHCvrNyMF4Kl1g4SI9Pb0f6zKH67bff4kvhH/HlH/+Ir+DLF2LxlfgrF1Fcxvgpn1/7vnJA99JkQY8B7M9hyE8GfRFYeJETZ+I6rNOmLxd+2iek16+sQL8Cy/y1OuV/pZ1x4cVFFYf/+pTRgz6yrrThJ5O0hjE0CvavMWuhfSfsPvVBg1CDBykS1h1a0/prXGNh3VlYgy68zH6EZfKOyrdtxo2a1nXdWTwXMMekYnx0MiVISmd8aBpV1GmH6/QG5wl+kxP5Heal4y+Jv7EoRLNPnQP0Cf8DE8gNfeMP6kQ2mmuHrgupBR0WXr4WXiZdW7VD8RUvJoo8/u30rFlBGcwEyluk/MA4MWr5qDEt0gyBftPWKmqdu+fr5ZGXRP3jfOXFkTH3pU191rLTFfNdt2/BnbkMAOhcshgERCKfhkwQwewTLdGR/g8bYMNNH6owAJ5GxrjJnDwE0QiOHViqnUGioyNhOzvQzxfIylpawk1s+JBHhUPM4Bh62NeRvz+HPo1OtLJv1cXG1Z8af/u0Qx7WU5iS9cZfW/HSok8Z5lM7UNc4qdtNp2UDLTP0o4nYejWGOWSalt4SHoH81hK9AOrad22+spaM+X2J8/kbl8t3uI6I5e0SF9aHmj/MrxVfsE5dKtT8xS+QSYd57vLXYy46HweuNClka5H8MxR4pOQCKXS2XJ9M043cDvOy4C1pWjtxeXO3cYuyFfTT3OM0n8Ac9T/58lJ+4gXdP2NR/1Pt81M8vzzH8/MLsX+jhvj5uT5MOMHb4S0gq8ZEO9JmoO+64pIYcmUd1vev2EWnztbf/aaAe2Q613uGOg7McepiIp6in8RMuSCdDXOKpKXgZ+VlHY9jvKot7F7rNXPQbxi6Zjsnb+iDkVFMDQG6ZvahD+039NgxkbcsK7YdAD8N1z5qrH2Lb+ORhjJMH8ac/co9ofYf5v/lA/SRUb5wgbPE1b/Nd9iKPOm19FXiBtrXXlNH5x2MwQy0W+kaScca2OoQrRh+7KOk0IsnFAq2QA1rhR1rpOxXMqdEp03hGOVmq0Z/WybsO6gaGXv/S+yxTiTk3Gx8eri87XGaenT60ZE32uxRPt0UlXGftxmj3Bge2q6LoLbxEFNiJXSKaLsu8IU/2JGljz6jFOndByx6XK1MW6bd34G9ZEHAWmsn1kMGT6r75k5EO1lo0cs3J/o1RfaBTty1J31tmUNHYjpFSLQFLWL0PUc+lStGYlDhgTQCfWEsy/HpmTQolTK+J/YS43L9KjJFNyDuPZEiqI3cosJw2+D8Eea5JaniTRAyDNUhEqVvPbaMQgGCHo2qoRUAeU+aLcBNXRSp3Mf4XnoUb9xEBNsmeqh2tEuFoz0SC4AE8wjWfMSg8tz4tmjoS0Zj3FhshMYRkCmn8ZEgPfRFykMYrTwOqmmH1xIZkUDdlUMCYCHzMFFArv2hcKgOIySzH7AXPLSP8GR64Gk0kTiakTEF5hxDY8i24c19AVGjMQoorxpUMVbnQfUpahqVLtvDI8UAipbNkGdsOUkqUccEgEVyYbRp2Y1W2wdQLUGFLUF965QM6HqppFG6PxslBAuItM7g+/5p2cYyklsdNKr+VBkNbmSyHMDIrMdiYR5u8mxPlBton0WCzpTpNPmOMS5tL4I5wQjUcuRYPLIwUWliUZnZKFOQT2ruNVDjQbOd2iJpWz4StJ8A+VtdaVUGicrVZ8dp+DX2YRMvv6hCmbJ0acmiTNurC6SHIPpr+w2Wljl4pj7i3sMNLKFTEqk+qAErEoY6LauETFIOKJQloQuIwxbQG3gfbPlOwfrvxsqSosFm3wQ9w99uvEAyXvSt+qgTyYx+RqUcCckDa83Nm4cOCKt9t987aJUmqEFQ75aoLbY8AhPZmWwSlgts0zbAXP0POn7Ioeo/DzArR2DvOpQ5Nt12G1UfUG03msmtnS22QZIwP4S7BoiG36ImJ4ncQLQH2QVFhEGtiiN5PKGlYDSJDjJDwHjgfsjAtEda+mBK9EYN+hDUHTRGdeOn5iBVBYhbrrJ7mjipn3t9FUDZJP4IO9ooawk3tmxJvGHSvqRTUNaZi7XhTxwCQNb4NvS914lEa/kLLZKXWWG9lD8S7fYw0vde4KO7j32IxxqDHfA9TqHYbfCWPUoAshIgeotI7cF6phu6Bhpk1IEExurbHuOfaZ9bj46PzfMc8/wcM/DXVU68NIhn4mdeFg7wwlAvEkXjxYKXihfS9cfH/d8qX17qf698qT/2/Rqv/uHv+p/pPpEWr/Hy02vUH+CsX2XjZcQ/xlnp5xiyoZ1eYt7oT6cnXlYG1OkJnV5e/yP83wD//Oc/Vfzzz/5x8z/Qxn/Ey8tPvOg8IespTl308BDXOMDVOLfNJpgpM+tQa1yHUfIts9a4jMSAd8jTdlrcf1bWDl8CvDTaXxS8KL6whi5c1Ih6oeEy6Hih4WVzLz/Dd77w0kisrFq3cPJaz7bYsR9zCCoJeW4c8AaW8U1l8qP+gs+svJwKL4zOpMUSl3ohsVysm3Ti8qt6QLsB+zfypt5Dy4CECrQLubKVaU1ECSGjtTviMY2NA1CdesXKw14SOR/w/cV+cllnXyMbBbJmpPWoaGxbxlAtBO0BVQWWBJCRkc7RQebJXKGtMcewP722rQOMx7Jju2wzj1pl35V9dCksXFBu0L7UWbd9pGTTF2W6R93wFVrFFBnT3GOqeTihXAt/yuL1uKGNFGBfiUoWjfsrK/qbMimipFX/SFSdtdrbbCnxgG1syINYCcRWXdeeFZtUHj1WYLvSi5GHJKJ/HRAyePe+jFxV3JLVVukLAX4GlzBtyKiXR3uH2nBsdr9GXXxy0erf5BgXr1/j669fCv5qqN3rjjVzPrMPOfhNi+RfbD/4PSmbdUyStKBxxgM++PWtlqQbMNaHCjDvkqiMyYaZJANYR6m8pKhdYoP8AE3AFzASotZo+VQAAoHStjGR3IPKgrLFTmPvS0Glhj+1JLeDvPvRqc/hpdCMPfQ50fKBz7T7HvolafVpmWF6V8I2GYDKUhQ5Ud4yHCP3EL8BUqDNeYPtlJ/PPabpBHrME2nKUyQyqs9RDqtPi4U+LjWXFs5ngPSVuWZZAZ+hBrpkzaWWGepTF4zo1WmjGzfaIm74QMvceKPi1N7ob18Hf4+E37yybcd1+7x9u+jMGlD4xiU/8PL//O0cRaNsYd4vzHtRfo1TGCtrR8uMiX73uce4tDvFE/vnjnk+Re9zpL6bpWEEMS5WdwSuIZ7jRb3TueYzc2tsYvwkkWfGmXbmuceMzDvM97Ae2FLeAAAQAElEQVT9znjY79PU0QXalp+w10TdiXZbZjTkYaZhM/LaR2A+SrhG4IkKY/xMC/kSeyJL/ckavUcJQNutMInHGGZkG3XVYYdluCdllCPXPqq/8UQf3kH9C6dhb9JeQJ5Oc5w4w5w4bzw9wLy/Vj/OOU8xc8bwG9b+2v2OGTtOYKYt2ywdG7o8wj7Qpb1rDB7WkED0w0AZ9TEupaR5/jAcA2ziASa/qzCI9eSh7zg+JO+czK93X7y4l5hSEWF6h9UBFVekkeJZY17xPUUJPLVQkKzCH8Y7cZf/gxgWwvciIK60scO2IG0C1PsR7zRD1tDeutaDMCIESHsHJEKWhdT3YbTCk0GPB0Bh3Hn660e7nixgK3BRc3E72tnEjnbQbeeveD+kjT5srETItj28DPerttI8MKaUEtkaj2AB3eTWYiEpS91gNmVOkSw2nbRI4ogGkyAilG48Dp1Z5FYXO8EitwAXOlSGe4REicLIbh1AJvSogiTaEMSFnXljp00HR7l7eyubQA3IJgMhVNrrG7NwxEdIp+EPdag4QjUwkvtBB+4SndRJbPIe2KzocrWhbOn6XsZBKvnkiD0KOSFvlR6t7Xn7at/gHMktAWtwboTmONJc2ZsYZseEAjNElEMjQTAt2VigG4LkN0cSHsppwzyuUVuq6RIhOzCon/F3UMg7YiubMZQxEhRiJyxEgkD6oJM1KHuHeZUqHdHLtDTLjYXpgm0D9R0HXiyrXUp5qNTnSc4n6ljZ9o0LVYtNlXLkLNbVr61BHqqpTQVaTGSInnRhB4LKN5L1e6A2oZbhBilaZpVRG+bH0IqEyINoGvbIktnC+didmxvSuQpDgqPSkWhHvdzqR83jbYztU9nECvTHiPI0Rl7LJEeGmCeyeJLOHX0KDwUt4QOUYhushNxGpkXyBMe38kjDd9Q3DQ9U+AiujUSx8UsfuEsL+BkEOgAjuld6S1aauoHWVU/5QGZ9uQ5I6DZ8aegp/cfAF+Atmciv2Dzpd/qXfOYsZTfBWrS3M+pQAZ1V1dT3UNOd2rDxj2GfCoxjiKqiXbLmaGWPR24py+9Q1UzWKXzH9T0PObJn1D+YsvyZ9dLDGvnOQSnBRN1Cn2MC/XSK3k+Rs3GHBnKKqfxirrJO2WneLl44QD2B54IXO4KLHS6MnjnwnsATvKeqcwrrVZ52TsLyZ+jUn0mL562u6deX1/gjlz5/+tkLoJ/j06efufz5BF7D/9nlmcuj+TSHUH/npS8qzsmkn9X/xlNMxCI75iYNLeARWnckk3mM7cg0IsswoqnwU1lfFBY+/fVl4brH18txMXDhgqd+pYwXhbPfDBJ+i+kBXiDVh0N8UFTnBPzr0X/3dPl4TeHd0zJaw2OACl35MEtZA9/C2G8kCdNnLqJsZ8izhnCOEOPX+vLKWugF1bJdYC2111+5XH8EStS6SV0qKW9ho1L3Fd21RbX3dikdql3bBoPnyhoyZFCdxreAr6bzGlvHPhYUORZEWxi53AeBLGGU7WYZOUSrX8C5cSB/K6JsT41YeQdyYpgb9ShDl6yIUuon+VEA0S4gyVYwR/kDWQqkEG1Btcq8PG6CesYWD9mN9sztYE8jCesQR7rabEln1AOCuhD9OFSLo4gqI/GjJ4oUmfasUmkTojL/5kN+UAq/7/uPBcBLzwY7bW+rW0v7JqbRT/trx1m8nWteoupX9eujfvPOXy/9wuXPBss0ZGM+T6xlnTWq1jnlIHvogn7VfD0GySflqU1FS9wvI4nzoJM/0i1IBq6qdtbekMQtLLReIKsgIyUjWA5LZeBXkEBSRUXnUeqp68olrnPvVnPQ+emZ2HM3OxJWlHet88zwKStCI7TMaKzzJEc57yE35ql87wFHqdKiw+/LtS+7M2v0zJrsi7CxlyyBngVkl23lL/To8x31opw9tAOiacDVi6hluCZPyp5OMYNKM15TJ088n3pMJ9MAPj+YEDN7gv+r18wL/AyfbdTaji40REigdrQILUGVtw6dsiYiGNzqBUQyhnZPmgVQoCWpIG4DfYouTnP0E+kd0nJbM3LjrThpaiDR5b0/taOsZUYiY0ripO/ELbO8ppUGPMZkYd1krB118/v0pbg6lOqaUXZBTu+kkavsLP3UEb3RzX7s9E4+5aVO6ThRLzc04h3IxxC0ZoKIoLcJkiGVarA0YFsN8g9ge98hY+hArB5Tj1QPkdJ2dM7HpNHXPnwHfPBE3S7wHf14mk6hL3v+GNjPIy/hh1hPnDNOnBu8DBp4Cc8pB7w4qjGfw/byQR86qtHpZ34A2YegjXZQ4aiGqJGG91EC2XvYKz7GlA5+bPGQLtmNJ4JbZvnYRKzOxq0n46TzCB2pgATCEEhl0iPYIimicjt2uZUDgsATmdEW4IVED2Ko8C+C/D+sYIGwPnLdGGiTnZW2yH9I1yJIP6zBUonEx6cyfowf8d/7QykyaZDKpJFKosJun2PEivrw0NBmtys29VvQecFmBQ5T2m5VvijZtGEaSBeK2OFwOXgHKFAPohGop+7WQxISedKmhU3GXScJ7wDfu/zvZbA742BfPNwttOcnUSsbiW3atjVLmu2ZEVu66NSXJAbZ5++ACjWKxvSDEP7e4nrzoKCEgVF7PMtjSdrfR4xxKgvi9MajbulsP8jSDE/7SGRATrD0piCd2K8luew1mVqaTuS99xDEldjy1eqv+oqNj4a017+HseGvV+rb7wKHZg9C9Qc4oVO2bFiLRh3yKwZznGynFEIxmrZnmyL0VR580oNEHfR5OVkX6HDRZZ4G2qDujXG+cXC4ni/hy06Bugu+rG/f+9uwScNq1v0A5KjPSj1Rda3vSwZt16d6pg/Qlyof8UraeiUD0Ud/bC1jG+aRcLySsRKwMh9GP7TFDT1EySkb0GdoleflyUNmpXcaLzMjjyQahayYDcq9HjbxcOrL1Q7bEdan9hZoT99Q1kYxImv0AfQndsCxNS5FRuOPkP7P0SgWRHtQ7p42pimjgQ+8RWR2YjsPn7hjUe6PtmncgtlSSMYo2exjK5E3fRRMFQe5rHEM+cnFA385rno+6AY3XAl3FBhoxmUBa118e0GzwzF4B5jpBU8kI7NEP8QIDpVpiXxgWpp8Cw/9d9U3IFKNJ/0wQRmBvAFa9cE02OUQZ6Ej9gM81IrNf7NPpQcPBYA9KJs0cnhuIZEnvW/rVKdav/eR1NHnqgEvoZLouanPi8JNAHZ8iTAYaT/7fqXf9XeC8IEra4Z0+ywPrISkJbwDgt4O4SEkY0Wj5Q+SSRPBytPQqrzFRF84qGKLji06h9fe5+jkGxdbER3mBA3NMxJ6zx4nDnp9Q3IArAMkHFGA/WgoNxIxZT6JDIUGoWUOXUjLbJTSQNJWMjZeYj37UvIyLr9mLq5mDp0eOPvcQx26By70T/qciZQdQRqVDKVWPcx9D6uogyXNx1Z3pC3ZZDEQYzwYacZnqfFh36h11/VKOmPz/cCUVB/Wv3ERVesYE/zqN3HIrwXro2i1w9xhLav9hrb2eKGthfX6/HYO//j3+XyOhXW9LsGIXcv1o1UZNogMo6RPBbqSWp5OG1tmDyk2HFkz6aMoVKqYjqFL7UmoWSQfFJftTSO7ingQEN2QgiTbc6w26E+5jRvOSGgx4WeDBn/J4qGQgg9tAo2QYAR0oo+HfbCN31Sx/yxWgWCC8hppgBhMQ9F93AJhmVN0fY6Xld7nqsODOlU4mnr3zKAESoONtP1LsvS/IpO0hTfclZZGLW2V5a+NulN9U27CLiJLDvKKt9Vz6DvElMii+rC+yKiXO2RUTF+yYFmDESDkxjljxX+0FcTqW7U39ehgFnOPmf6fxGmOPt9hHX3tip9dS5ba0AZ2s/7E3Jz7ifo9pg6y11rJw6p3ZEa9CBsnatxLSEHgKRWusC6mip067Em79KfYfu9BBcRXPZIV31lvtYYiBT/Af5Clv9Q3P7ZzCgUGqmy8G4/rs3b07DEYlL6NDXND2w4bI506gwcxaFC2zin0s36a44TdTg/2TcavOBGZdDr1JfgfPzCYGBfznbpdnq2TVKHqGmYtO51oR8gn5h59AhWf+GDANDqgx7zhmdiXcn/drc9zdPRRp0Ro0haDQRstgjSkyPGouPYC8ln9hK3Sxo3HHjKOcUd2y8RXTjGfTvF8Gmv8+JYpFwgvgg8d+EDimQ8oXPtrL4BPfjH1HurXc8jdWxljcOPs6PlxYGVdsLwlvGIiFqRbUkKM6gYzEeYbEblKV4mMY1xZqcfQMuZjPcRPSFfbtR65vuy8ChHky/NI02jZArlKhVLyyg/xm5X3ggHqkNfDSMn2Afgv7dW8eBd/YNuydmtvb/Ruyz0If0hutR4jjdIwyQbGMRGa5RMJ/T0gMIUTT44Dj9Kq07tNtoIhK6z6Q2xsD5EaP4K6Zdesp7n3gqia4EN4L4FCeejbvW5JGjIbsoU+BCZQc6DhkysDIcoxkOPgjWNbZeqh7ErUw0GshKyVsP6AJMv/T6EYu7THe9q8soghlSMzAEfMoaRe1PaYvqjB/2fovE4M5Nifw1FpGw22wMJlSqMI0kY/Qg0G5cpS5xsHKA9UNxZuYxdx7W45bKW2aRFsfpYVHeHvxta8BUU0gYLo7oRcKl5iddPj0LfQlhy1oO4Dbz2IsOLTNw5lG+j7smH0HSYCzfE0tNLRBy3CQq8QcowBY2OZnAPwj0SVWKaOK3q5yB267gsIXEg8nvKP6vgAY1x5Gq7FhosOv2IvLhwsL/XH1sYB00PVmcuER0grcCBYCuNCYfTXBXADLzXrIxgHeVbsou43+rsD49XLkTpq0o9g9lGkDQRJ/AqjkaA/36Uh3w1N5h6KvIvAOvcSUxikaCOuJ4+yIzbzsixK97KeFd4BVovBGgv8Cz7qeJbudkjujWll3BZlsUEtArvX19B9IcAu1aa81qGuvaxWKas0scW7LRftTN2FT8n9ZNhP7a5cLo30wifGoMoXpgPAT8pnrKceG4ZNbbSh9kCvRZ70EaMJjY+2HzbAkoHm6kb/7bvjXGDuVP6g2wa8RtrcOhu0g75YeHuL+gOw+ODy4GtDTy0BShd02mUpbwMicS148JFV4INrgbbRt8ZAOnUTPAbElpQ7TTn3nPwHTFA02liPy5LR1o1PGWnvuhCD6sc5zsTjUO1cUzY8jIf+4Hyzvyu+MWQg3IAvuBbWIYi0h74d6aGRw1HLrM1Xvpame71sWN550R/jOVEskljBzQe2otcY7VYoUmT9cxMcqX/rSbu5gepWRlhyGNBQA20vSIt5WGod6Htd41LQYugIqYCW78amivdyM4/YmY2pnfAJkhVwSdaeSg6ZG59aST2y1FOXpmwKGC3shd/JIKCNMBgkYUZ4VsYdbghr+RpjTboaI3Z+LDAuNfb4B2lpVCxxtUvCR0ujCunSmVIkDTWxG1nC1jY8ZKjSKlL1oXviG1O0LjppfGOaIz3A0DEPpy0HT+JP6YsHeAw3GwAAEABJREFUmOEvP5OWvdq0iTtGuxZktkCESdpOQGgZyk4KCkEecjQeLcNPlKepxzyf+PTwJV4/vcan41fdXsNfc3v56Tn8JlJ9tZxPD30xmL0ooo6fZAvrD3R83v4lTWS11qvtHl5CiKQfRYteurXI4h2KZ9TPDZr14JG30/8Ttjj1mRe5gbn3amuiH1m8iSShhCHHXMuMNsE7ZdhXzxFeZtUBkrKq22k9GzpOB5K86PBMcy8bVX3y3YM4+iQ40vDTIXQIfsYI+RxrJiR8kE0K9xr7tL63sh+sdc5ZoC/4jTXK88K27wjkJjSgKDB6WJ5IznpGN3xVn38A/l3tUGL7ox5abf5ORMUt0DcaoTG4GlGRSRMq6WNrCmUJZBTAmk7KUsaSSDlEKM2TEoLNU4F8o4mMyfGbOnMh48c/bVTnmTLwIJjakJSQ3IjVBA8CRHSHXvZDo0SfZnvENe4170bbLYux6oyHNn3EoPqEE90bmB6AHsiwjQF7eWPtcZzRRvtQOQU+UvNZv/ECQH/2orXm0/ZSTvoFtMw4v13Cb7y5J6/YWBkT9Jn6J+vPc5yo35mL+rXzmWJaIsAf+Jx5fdg4sAUlD+HB1/rejx7DsGus+M7CXriUrIdqR1I70d+tm0Q1zBXzsOsD+OUuA0XsR6nSENQqR4JQdeS9RrXLXn2xfWIv6m8KqxbgfahmP6laJa7hO5hUd+WoIg8RAb23zBBJm1CtZxs35uWI3TmqoGQHSif6M/iEjpk2JZQlKJOSxdfgmQBxGEOlHELsaIg2rcyUh3pRiA8/ciIH/8lCjraVR+qRuUgQjrjBC/QPfd+4T1N0fG/CjybmxdxPrG+9MJ2I8a1OWZ+n6FMvZM2ZRD1Q8kdMEhsTMKT2Wzlz4nbFV3vPRPvZ6SYxevCMVpWoj5KmSUHhSSDxLmjWYXz8kcT+3Me22pQJ/zIqXzAhGGaFJe0IlAjNZZGHj3E2XjibIxW9/WDAdwi6QjW4CCSsQoSPkLfsEahUZbZ7B6Q90Cear6aLpAwTxNUH0sq711VpQcF3oSFHi1FApdF3dK+zteuNF3ALl3F3+M5YH0pfONPzvuN/6uDZXvpoE1k1IsrdIe1HUGnoRjvIBj65I0nv/U3LynqkCHvS+OApekZCyKrbSDNM5LcE0V6uHz0CerXxzx45CrcIyc32D2KSeo9WPIEy/zaQEaUwCeKkBWWSK1mV5pEPZWTjO7vXoOpoA4FTF0rQ/VF179l7ygL0zg1BPBBoJDbN5KPWliPFBMaT1wdIlE0e0wUGnVBc1tghX5XvD/tBuuSVc9qfyo0qlI2AtAqjzGcx0G+X3iOv3dJFVKDRY4O2VWAis3A7KZxYkGhim0hVn+weaLMWAHoihwd769TCZdnO9zGmDNViXDLQnpc4R//s4xX1ZRqwD2P8yCNr7w+cTNJLHF+j96v0YvnGpQH0ukQg9mLhETt9ixfKlrpgWMOLsgKdcRHbse4LG5v5iq4LHTDWTn6rwBjV8I9WiO+c0lLRePw+ktJEQpatM7qxh4reIvHDwhRRm0KD8/cQ8CQgHmHY7r5YDSpNwdT2KFQ7KUIybUSk7dsuKCbKlGR/a+HHbvU/K+AzFZPXfiv5tQ4dVy5BzvH16xuHMBZPL0VYQD2Mlc3PS9Qnyxzg/aTKg/yifalr/R0Lh5djnDnQnf0Djoxf/a8Kb4w3MD3+96C38O8B+D/yGEu72G7hEgv1qu3SdWHMFzYvYsZ89eILpydZbqxf0+Uj2PfyeXjWHTBXPeRd6cfZ3xPXD0XpeqlD6NEuPCt+tAjq1IZJrN2GXsMPpYsF/vfg0gW7FS/x8MMbh+U7ivbOhitT8wpuA/TOvgimL/MNOvqs1sH+FZt3HO0fffXXSRwrL+bsy4W2vfCqsaZcfxg6XbDxMuY3dISX/RrPlhn67sSBaJoyJvIF0tJ/iI23cQBqvVedwy912Lj/rNWvG12qnunAG+AZjk3++3Sj7EdI9ENjXrCoY4BvnwfGlsnT0St7hgfBqfRM6pAnbXnwwwgMvVRtR9G1kISROfyq7L8yrks4/oedS8oujRgbH3UqjbyK72XOzRt+dEMmrbwL1TIPquAb1KnSnUDGpG0SExkgErTNDoyRouzDA7qGJmUkM9iSlRoP9VGvlUvl6gP67fGiH7LO7jzGV/xzYGHtB/igPjmwRvHQkRXQGbyBdtCloVsQB/6S0UmiLflkfLoxY5euceFP40GNJLKMOI1bxjv/DPKUhWVgyJn4hHiO+TRHvVzygnCae/TpBIw3dF4KQD6gk+6lBzy2hfzxMmo7oHRvUFt004kM2s3c+K0jIlU87I61Jnj0yWnqMaGHmIln8r0AFzJ4Vr3Y6pOpkNSvl56e4SVSdy/qtE3caSR3oFOXFz7ngqg86sgz+me9KZL6mcRJq4XHdBw/utx9z1oZ0gfoK/jDAlax+cvOnyU3a72YmJ8DIx/8pD4yPCRGGmLRaLVksc56eS/Yf/Z2UAJG5hht+lJQdNfJbWZgDmyfsY9dqEf83k8ZJ7RVUJEcjPgxT1qIkW9Rfdntmlml6nFD3xt7h/vO8qCj6/9g4qlcEIIxgvI+IC+hJ+UDeABNQIavgT2gF+153tn3Audd6cDaUnNus2co7wBjS09SKFT4a7+YuUxmvDexx/+qfOc74ob0iER2+Rz+1ZmDfUqJaAJjA48B3pZZ63SWL7ZwHJRBpeJ8pxr2iSFpqI0t7DNR5asC5ZkRBLLjqQy8luE09XiiMC1gfRfk21DCqU1sW465rLYxGrGNvCcptKZ8nlkdn+u2RrpXL86Z8m0YK7R61oOKK+vtjnHmvlXfKDri4t3GWTodg4SOcOx18RRUoO6mt7oPXlgrtOjYUwSxc7bqWEadqB4lT0AXHZOWOcYKHkiUkUBoWbDqRJXHKKGQQHn1g37ZBpQKo36DtUXS/gBFCYnIIG3ECc9HtGJs8FfCdui/Z8PCqHjok7Sxkd7JknYAWbnr3qAKZZK0Dbo/6roOTD1cu8eanpHkXaMzSResURV5SDMy3lDt2OAG8lRDfgPy3NfpPtNWdujKQG6C4oePdtWjs58Un7wCurrIqWkOvzCDmI/hd8jv2WQSUlGWoHiAQtAqT/x7QS51esSdFy9Ctm4kdp8Zel/x5QUS4D2w1j+YXAM985LEGndJ91Q7krZ9ZH6QsLzAg7BxWB9AsG9E0H2+R9L66FMjBWAmVDpqPZJ2h3PucS82f3zZBxvQyIeQW77iam4QcOq0gcq1CPJ3FPHdI1Hpn0KtqSEPEfJ4QrvnGxKEdJHwjFJSlJGFbHDBYdRqbTr6dCTkGzWs/S+hDhtii8vgtGhd2/unGE3B3QCc/y9nb6MdN460aeIEyKTVnjqzs3v/d7jfV+XyyHJKFM8+zwuSmSnL1T1bjZcRCAQCgcAPQUhWl+0LGdABdpvxo1glJHDj+c4H2NjIX/mw2m/1PXCwma9SZqDbLxUeE/YKZLBZkGOgbVe17mPgqE877pPCTWzYvAtatEv3MNJB4TJA0nFVNPvRUSTP8/dJnftS1l8G6152z8deHrRWoxna6h7sLlObwRJcOIBf2qxcLFNb6PuBGX5Wfodyc8N5QtUeQPu2KJjmLUB2JMIGq+MC1oRPDVjnM6jyz6AWqRcPgTJco8ctdskUjhSO/iN6NVQaqkH442UyBhib7QYVYtt6woahGCj8oAhBByQ7zlw5NkIPFR6CxcZB0MOom2MuzzicXr2c+fHcnn9yCcQN+osXI1ySRI/5u1Jn5VBi/YF1fPRS1/kdcIh55eLo5/WlBS/X5gWPFzvSgEumn8/P7YB/EPIHefEdat6/FXClvbfdh/Dm8eM9OI8hdPQ+jQj4dEWch6vjhcBa9CM7/dj/xof+Blw8/eQj4gVcbZe+XLl0vHqJZTyIy/gjgi8tf0jQvPJgXB75E8wBYog9/9+GXn4+t1Di+wxeXn60l+eB5+efXIIR85c7IEt59H7mQu4FW8buRV+4GLseMPZehmVq22NjwY4AuxGnt9e1nTG0P8I42j9o4qoO8hw8GbsrHyhXY7C38cIYGpNAHl/GPxGhz7vO4c8bdt6xGzD/tsAd451tXry1jQ+ylXFwPm3yzCl9Hbobep+DArY7xp2+Ma3hOSru/FgyR5kU0MZ72t/toQSnMwSJiuRNCvBMQhPIqQOz60BMiCVCG8K6N5/pl/+M8x2adUsFkjrautdrlG/5p6G0utPIaHfD56F72LFFZ7OIiwoGg32qjCaQkrUpyvQOKEDOtsD+YX2QDBTJsauYSxbdxj4ykAy2SNjZ8HllnFbm1MpaWp1zmXu2s3HxBVL+Bi9W3oHr+H/pYU69MqdW1tvqeO9w7LfUecfvjfEEe7PZy9jrcpFRc5u4xPAyYoYfZa2lK9Hv8GKGAg/eFA69QnZg1Dn66pIRNJ4YxtTdg27TeTXEXcH+URWJ7cxTDNteI35lgQ/KaJxE+37o2h/pL5ja+DDYaU1tqmqT/ThAvtL3jr1O+Q7iMglsl2jVGj7wIMlD6AgJhu7kudNMHkqgPCOUbuaBcTnxaYR2YyfpzeaLR8XfZMmdCsOKjciFUmZbEKP8Dn8PxMNImKNCMrtrW3OPzwGf+ej5y8v4zflpG+AoiyyNUL9rtoglvL7iJUQhgl+TZZX4djT3ct3BX5qIoHgWsT/Q4BGl+Iipc971o48rdUmo6FSLL0VDpLs20gg6e6IwOsl2ngdgSdHmcbbH+trEvuZW1rFrebRLm7aEzV5TPoJ71aDKsWciwvRhf1oR+wgs2tGh9h5iopw05hP68YV9LW3nAjlFNN5bpV3m+7S0Zbm0fJwiK2KtKSPzjo1AAXxJjS06uIsNTA1hSngrQFOThqBnn91nBtxvjz5YtRr/w1jRtgbjP1ZG6pA7WAGJOrgz5uGeh4x0p4N3mgy8LxsKPo0pLmK6FxVAr0FTSgOO1eiPEhTPfnfsDTTi0JSrsqOgA3sd8ukvNmVpNUT/w9zvaQhSl0cd/kBJlNzsaeoBZLSXsYIZ587WeF1gnb4iQyXxYlTijn2zjwPDK9QG03BA0HBBD9jX+tBfHPvHpE9pGOMbczGA352gLhZtznaIZ+1IWzt/k0Wdx+9Sxwo49mv2cPfzYm5N8IV80mb60FurezvV6C6CPqAe5aSoxQfqdb+L5qnlO0m6wE9L8x1ZlLcd6tvWtL9zFuiC3nJ5atLI9zZokLhvnOkZJWMTwX/w2NWtElAFEc+WvlTNUNGhHflnQEwqgNLwvmrsRTstKBKMdlQGGr6LgpblxLj61HyfznM14+M3ZcEXOo3/CvyaOiJAYR1olf+1U2ABIULz6KfzN8geQxkdJ6ExEjXO6hhD2AFJmxDTvX5ssVqUD1g64LOGEWIwSvO0gKaTIvCRltWzCqDBBEC55R+ABqbHM0XqfUQKbg+W9C2zc1YJK0PAq3Xs6gdSfDijIY/o01RDupOR+d1TpR1FS/cgO/XEFI8AABAASURBVBreyw8Tp98GLlAis2tEv1rvAD97QeELWtWjVDEu20cbssCX3crseOegnIMJL96NF/B44bDtZaIMinpSYatiG26asacDj8NpLh5a1V2LNtzQDtkhisHjgU3ZEB75qahtBSnxQS7k18dwI/K0YyPkBj+Yjcl6AMmZEqZutpo/YbvMS/uyPAUX6GVZWvAEfXpqT25Id7jA+2+GLylXB1AnG9Y0telATc3FfsJ8oPOVvpUs87AF7fE/C39BG/XQtOpncDwMx/liQXfMIqMDSIj+bSoCVTWzLPT1aOmu2r0digtf81HEPJlANnxspIZzIgwPZOo65jN1xDRVs+7ZHvZ6u/uPfAOVun50TW2ZLhzMoIu/sg3PuOTfc39ZWsboAmVcLrxULjvvv/O+ZIyfWsaYl9MkZsYNnGPlptxpECdo0qaDeGS/XSvOr/B7dOWjQD20qZpR1QxBRMLYkbHfQtmpQ70iFhWtjmLBacfRHPb5CiVDI7ZNPF3POZxwaFjJr6zrGzY+dqlHWQ72rnWwCi5CXgMvSVY+hF/b8euo0nE55iURl0NeCuXSh8seaS6DXnJx5qXPTy6QfnLZ5CXSz5/X9sqF0ysXNMJLlDfaf8e3zEf6KKUTbeOwrS9+fNvm0L/iMzb0cccrVFy5uLly4XfdL3W8tPPi6eqlkz4GXFxJdz8tV++VC79covmhj72VPW9NDD1wv+HLxna1Nj9+/O0jP9TeOBn695fyMXTl0oCLgvzG2UFj60pd61OuXbHRh30cNqhYofZ1tY7l0gPae6OOVCDPBRcxvBJLeX9F2Dht+L0dfhvLBJP5wDQhMV+YNsjlzRwUUXMOS2+gz9TXXsOmL3csweaJ2k47bBKbe+b7O7Ui4JEWbKoxdQeQHkxk5ENRdX5bJi0dQqYxW0LtLikRzhQA6xTCOXRsXyAnd/itnWTzwDCN8sS3skmkI4dg8H3EikwSTUB50hDPYU4GqW0MQTLjgf0YhnaM9ioMVtZ7dK2rCG0IGhSH71T7AGqNmh0NyngyIemgY2RmoAY5nzaRthiX+BhKMQXqDpd62mu0QclQp1w+raHUq1qfpmCGPoD93738HmNfn7F7jyI/0Ktiq/OuC7B5BsCGKZc8Yp9fCjMG9l0YBinlzNOxBlhv4Z0HgP5s1DliNqiGBgoy0JvzbqDgq/EgyYc9HnucsE1MtZ12Xd87zGOWhI3EVko2CYe0gMvJwp/sEIynat22AQGqjtg8vAlnEPwmUZc0CsPsvurvf4DMF2KYNXVQxsXzkB8kE3zhUNG3gr/5Qj9Jo2GeaTsPMiM95pTZ+w+gzXPIVAmsOeC+5KgTOl57296jeB1e+VEeHnv2JWOFQNsxia9lP+xDYE96ivKgOa1ThYRFb++RkXHiRcUaw8YMO+qqMuYZnI2JU3tniF17wC4/qpClxTxPWzSsDBU4ivC/xf/epp0iHWUyIjo+zAz/VIgN+qM9SwJj4OSKOrrYbIcMhdShLyRNIEERtT4PanfUWVHQLgSdkdDAVP0GzVYDFMigTbukVNbmp8xZQBUUqAXjs3TlBMKjFDpS/KMXmRPMD6l+r5xJAt/LgZpjuOV8Xw9dZVtbsSGUBc5AOq6u7uXizI6AAsOX3Ye9Xet5tgg4e/kDrZx7eOd7NrlyRrnC5wdc+xngDfrGuecdH99pT4udCArbSFMIs1ZshzOV7QjEI6E0sQ9n/2asi/rWtbB8GEHloMHfygcXGWW1I3lsWHpfv1muPdojXCxFouPcA4TLks+BfqekV7U6QF6+0w5CnnAVoVmgbofeoyXf6MMDqlH/EyBv6NIk9bT3ATYHPk1WooAuD9vke1XrVZ/boq1KW/2unO8N9f1OKt6j2DtSHcwvtCPZkcY79m6gkG2E94BzIXD+AgfkhFotfo+H+d0mbIEzObkzeMfefZSYh7c8MP8+zJ0GLEDHNFieJPMH6D8dqIAHBs7ah8pNZtGBs/SOsewu+zlLW1g8y6xzH0gHKUAD5yxOqAaD8D4hJMXc7+iubqth7/Ui2B97XFgyQ0BefgAR+YwfrKn0Uf/ywVq8GIrwdVyB8mzHfzUYpb3z5CDmZtD3eoWNVj1KZxNsNKRMJFYxzeIFAjeVgAPQK9hEPkisXk1bfjxP86Xlg3phgvPSUEbh7pWT82bPmifwxY/iE3uBfg3WSTY4VLE32hy/Ojg12/Hgoh8U0mSHHBj1bk/qkhldL/qIXzzxDOldSuPbwxLQi47KQDkSAY3RZkGONjtTB55GqmA/Acq7Jch9It4MABId+ACzlPxTUsW+3IPuuRMM7JXt2e+girGszJmZvtmfSHmMFmAwS0TsG53pVdkEO5c5Yq6pzciGnk/iAEEdpreaqo1xU29qnfxcNWxgz4T6ngofBuap2sIcnpal5aLnC5d0X76O//tL/4jek3+F30uhf7Wn/Q+pPnlJJP/1X80/uHfD1/zNjSfrYecrOP7Ghn+5/wuXSmnDyz7am5alVTZt/B8j34afw7delT7P0MxH/Kw+teNgPWJabZrAjJyfLF7E06Xlb3g8fcEf8PWp+f8+9AW//iXo0xcuI/VpuSxtuUxtni7Qpemvfn8xBuBr8NTyN0P+9TV2vp70qQ2bg36lnS8C2+mrdMcTbfp3Rp6MG36FD6Wul2jGhPh8wZ/LjonLton4TDWf49WrmrGY6e884XdNLTE0BvLIp/Bzs96oT3yKeqLxX15o71wQbWBtVw5GXqj4/4YkzSWJv8XBxYn5yOHVe/O3iND3UscDWC6/OVRlP2Mq56fwTGPXnDuBdJRt/ISQVcR6PPIn5YJIO9rLb5z4U30OO8o29kV+9I8ZrMVvLoksE/f1/K0A/PCQd8ALrtXf7BL7ZdeVS643eNsavuo0NrMzERtWoc9HoIOgwJifTNNuZmCzLr6Zo4ds9ejjn/kT6Ls7jk2D8rQDJanD0DDGcGkE2qzQI6s0WjQqB1AmUdZR7FAI+sOUzzucLAyxJ5Aox0tYaMRHbCkyYbxo83h/jPU25tk5p/Z5mfnFPDz2nok56PxzbeqYFHO77xrvPj4AJxKP8VF6FOIVUp9EDRXSKCqIRv8Bo10U1UHdRI5eyeFDddwTcQ0eeQHi2O6BXhORWY4/jPX4UNgvT3h/+1Pwd9ZFPi6OOO9UWWD1B9CjXedcC+Tv+dRjXg/KTKNcE4U/6SMZ3RaNvoZSNvpA3CgniIPZ6yq6R+rk0ROfui/8HU9btmexvjRiVCeqFeUkaAtiWGXWim4w8/CJJxlSSnqe++M/ckJdFQXtmO3VMm9p0PYhSEc5zK4U7nwwCg+8/vxnOPyHEuT7pwazL2fv7q1wpleN97FUhaAefYozeVB6UDfUAwkba/eOojmS+geGBLfCjPm6e/jQOeyoRDVmF3Zph/IxB5nr+RBmf0RWBNN3Tp196rHd6EI6Aa3MvSH26R67+icFWCP+tq0/yGCDpIh2mAvHiqd5vfgUKO/JOjubdvrR7C7EATmJkL8DXSCnDfoFZ3/b1giA+R1Z28Zp6KFGG8X4QTyDM3ZmHM80waPwJXnK5FvWQbVTpjzABvtjPaB4T6PbALbav/vPThAs0ohV8nsOogmBORo7jEVyl6fLR1GsjFG463FKMZdS6SmAMX/DfdzuCmGtPNzDMox1jiEnzBYz34YvKctj5K3e6UQvOWRUcE5af/O9z8WT7/n8IMsfZgl/2xnkN9qhvv8PvPLO37gU8odHuIJRGtM249Krsi4RJtmO89a2gkgNX2+uac/inTHEPYU4p0KRfYTSGx7Ljtyn5VXYBRQmurjqcWKAWUvfDVz6QVxQGwm9MAdN5vbosL0KP/ezIet45j0+8/6ekYuCVuO8qRb8TWa9jl8DlTneW6jzv/lfwbXEshc866UXFPsoYlGdgdPFdEJZWXEHeevdA9FI4xQ1ZuyQ+Iy9xMKIjSFRJqJr2f8RWvzFqw+0yB9A51CwocC5PrDSnufngHPsxns8c8s+i6wAvUdfcjfZ6HokPDqtQO6S7aSLg9lL9AQWUrgIF5XQ8/FQ4ZQ+MKoInZN+hrsKtkWTd5KdVRj04Y09qtGVcpowgdQsS5HL/ydwa47eZ34pozA68iA8siQGxLyDYPcio+1MYvwZlMm/+6pr0dkfqKYDRfncq81M8Am+qNtE47+DMsA0TzO0KE9mo/28/HbqR4gfI/503J+Yu6htQ3vjYM1CzUfg0swrF7SiKvDFzOTR3j55cKcNYGkw+AxvJYArH+ZFp7zzEnpsayryOx7j0MlSB1swPkHtoK9szmt+ys/hmFv3TP5Q8sdHJR+TfmSKK/wJ9K5gjA8B0yyW/21ClUCjRiwSh0HZKhG7IQB07PsDqPGgQ13UqDNCJI/KLaNARPj4KOb073DGicaJ0KiIHXmHLrBVZM4P5e/oCsXZ+GHMO4eC3VeNjTB1xl1U84LA/zvQmif4AfPTXC0fc4UO87SkOicFvYpetPzXa/DqtOg2NKuZH3B+9MxL5+Y0wTNffEEmv+ztzlPzYvG4sFh4GcxctszQaUdBT9R0Xvros31JP5CPdqvhBElfOlTgi+1PrF0w48fMJcqyw0unL1ywPHEZ88SlyxJc2rJMbRIz1NjMlzZ+G+2pPUX3ab8Ik3q5xUWQci6RvkK/cqnjpY+XO19zsfMv6v2rDftf4C/Ny7KF9p6Cp+ZvwD3dXYw9cVm1CC/VuLxaTkxtuVzavMdmnipxcfwmYjHRT+Oq/+pMNbdSFixtvlyCZaJvl6VFnxg1xpKBzJzOPOLF5KHIg/nKRcnqT9S4TMlv60Ddo05wiF/R91Jm2z92/fD1sCT48TKztPGfqwryjymT/VcNxEx95DA8meanTbPm43ykrJShjBh9E/kNpD/4eOXCahXwK3vLq3sQNAdHDolvyK/2WewfKokH/VxB+soCtUfGK83GEb3Y2kqdzT2PSyvjJO8/PRTb/sJXEwdd2p+APlgfP1YOdmKDjnbd3ylPo3QOmhwsXcTsvs+Rj2HKd9cog1MO+SUpP5A6R0b6qF2P2ay9U1SswWR6K+bVCXaREpFZpShHkTzPkezAjp3wPqN3ZNznBCwyukL8R//Yx61952Yn/0+g+JbwV0cKOoBv+NkeMNQLEuy6ZEm0b9s4tgnGLetEPmvD8o1lAKLt0XP0Kfro0RtKTBgaiRFgHOnjdsJxH1iRrXyEr9oHzgsq0I0KeLQD+uvaDrUJcM+TtRjSqWMqqqLBuBQxGDExfwe0Tbhqs4H5ox/WwQipdmi3084Obbs3BR9k7GnWL3S6Rou6gbnCHnkswTW+KkBLrleRrVbu2R1aQFtgAnVA+dEubRRo9PMRnXb+CY3yT6C/eEMJT9r3mfbgQ7VJKXyvSqsxZL3MAxkAT0pczxjDjPlCeVLnKSD/mIrSDzCL1AYyK7E9soNhdpoFzkEIipYw7VhylHL4GL5QbvE9VDQfmgcdJhHnIh4WDex22CtzmY8wfba5vdNNAAAQAElEQVSKcHN8AAq/pKN9qTgUOg0m7YKjw3s2xEYEsxYy2saGfPqLfwhHP+VHGUWpzfAxdAXmHZ0GhcXSQv4R6DLqmXPGI0AW2tEfmO7yWnPHkOLacDZOmNMvQGHG8S5e5nE/mgm7Dg+GJ35Rp8At0T8yscrj1m/sYyj5YQ2tu6RdDNmngh+wTwdSSGxudOj0yApvWLhtQLvoSYR+0CbNs+cPPzxbiLEvooAeJWrR+5HXpqDoIal37JlSvzHyJw/yW83PzT8/IF6e/c1sMX4T+5WLIs9AOR94qSR22SsXSP6m0fX1pfmnC+QD5YJzhW0FOTvgBR1KPD/S9ILyDzSdsGt32HKOWImL2OtYThSozjzxvSPexrsHfc814srZx76/4dsb7w/hO2TgfddnBmHvHR9pBBfIaFhCru+ApC02BtTGHIrseFD/Eyl1MEQZraTexuYycPhLn9xnaBNNrDEverVc5EMRtMZ862GGRtjzMWR5+sC+Pt5wKv4jg4v4N9yN4sPaHK1H7uMoc40DReIca87OORt4rsz8eWXrWzEudBLtkDzIHJEz7x+xp4EWUPZJUu0XMXGL7KDHBImQtkOpSSLWQ/CRp4Dh4Gnx4I7nvSSmzke5tM/cLwz9qB33fUqt09dfag3Bg39kGKUzyPJ4evgXigxR6poPcz56OOXCjM0X3hcTTMAq/g16iovS8bG1tNCa2gRS3zJwpn1c0x6+Hb6v8Op0PtDmuZofdq2wnDhBW7ubVmToOk+GgIUuQ30SExbLMMMuxeiRVeP0NZnkBofKYPYW4jdNdqQDZEhkRyhvFcjb/t4pFYS6Ym8Dj5DyRO22Fs3/G+RAjQ6VbNJ+hGJtvBg1SOYQQu91wh+yk2rPuOC3dn+BZTdk03DdHFAf3s2Lln9N9hsYw99ij8tR+bRFd2iZmOIsPJ4ynmjZJp0x76a8saE7vusuV4liFOkTTxMupJXK/OGFzCHYw/CA+blNHoanORcJhXa3Eg+JNrR70HcayMuXl8bmy4yP0hWZfgzYNjhl8MTpHCcMZTpDndfhbQs4173U8VLIC48nLlPyGzv75ccEnRbWFL5O0+3yotK3hucYJWQ84/Lpj34C/fblF5z+qf0IiqhPlM95B0/97cR7WxNz+obyu2C07ikijFoOoczxvAEZwSXFZ2N+vNROSknkqN6nYj/JBc88ZbzstV3GQ1rhqV+pQO3eWme85wB96hx1jeNCfl6mtkwXMDUvg8a+1RmamXlR0Grjwm1qflgNwHdBeQfVGs/W3DcqGTnyQ2oGaXR6FVlyUFLsd0pMVCDVDsiHpH47FPvBqf9B8T5LcIgKEp4MykZ8VsZx5aNj9Z+FgVdfxryYQ72k5lA0/rncmj9g7KHPf7J2XORszIsVW0wShpQGiDxM2uCRqb5R7jx75wJHKjbWinAeOldQoab1U+vusWF6a14WveGbbW/4529B+QMB29f+vweXBbRgOkErtvjvcOofiqcAA/Cn2CzrW19wmjAM38dexuZFWVR8OICggs5IMojMBovEsMmaoc7KOG2MU7DvNStUKEtb8WNvD/37Osb4V7wRU2EdYzPa0vdHtLbpEH44Xx6gjLJDH/aW6saGy+EVjoG+2aBd+8XlzZCZxw86P2wSQqqMSXTwEfz7h+0T288VLTzWzOcaQ8qYFGBcxjgVa5QS7CYPeyRchr2NcfJ5IP4l0T42Ykx6N/odXnnsU1ZpG2kdRmQE/ofwQG+vBql27Jt5h1A2bPVWvts+BXXUo4n6d1DvBD5Ev/P8BMSudjRoYH8E+cJOb8W3bmFoB5Yc6TOSzpfIkDCvc/aQMvcyL0KjsD96KKaxHPaXBy21lMMMCqPWToZdBcIPDemOXSckTTnIQPdYg16g+/H7yr6Zf8LLnrqCsU5RwkzhmX2f+GHDtPBuETPvHM+4wDLtH0CdWqbO4wAs6dCRNuL6CBTuE0qkXSL3GVqaO0rMxB8CVWQO7EZ25U4J2Mf0pm8x8ii7z9zgnpU1zvhlf3RMDyAbYzDiRXRjYTw6ZNgsOBrmGc5pA28a9RgOmwnkbzY7439Dw+8TDzHUzue4+Ux7OiiGMwgKTth/6T8BdVPi26mw+4WssAIZidjYBMuB/sDBrAF7ZvZPZGjmh0zQh1TkQMYFNkl7wcYPaNa28gH+moufH7n4+fEy/i6lF0CBfw8TXH++tIALHs8Fwh9SCy9RnPsvP39i42d78Z/Gw7+8/mzX4DX/xyJX2vL84CXSmrPHG3068A6/w359BD6vvDM+Yrw/9nrobNaTEiNmHRcLPD2rcHbwkip/TuD5BT+96PoOpd/fv7fvH/D8HTkXYPkbncbk5WX8+QIus3z/Hv8PdW+cZ+SVbbQx+veaP12QPwvwcm22G2DDSzXj+vff39vf37+1v759a9++/dW+/SkVf7bvyL5/+x6fnp+/4yNA//kO3+GFtg78pF8vtPH68ppxXf2hJX3Xr414OG+2Ix86YmNZcMrWMTeO/kD923GNH+SJ9PGuXyv7XGTohRKj9FcavVdi99ocf3H8FprnwTfOM++Mq+2nbmzgv75z7huXjuS5bFw5R26AKZ2pfHu4Bg6cUgSkkYUhZTOQDuF47vlfjY7i25NgHRnriCO/U22IPXtHxpL+rEyZpR9xV/nG2uY9UqJfYuyDcicYdAN7ggAcZal6/9CRLBw2PugoQpiEd25Ugs2J3Cj+7MmmOtXU5gnwcuu82HpRY0fLRovRoy7Nue/b5MDW3jk0epiZqFvYun2QVWr3o67UPoa+0zuYI28OO26MR//ZYVSwBErCDRLM5+m+7B27B+7t4S1maTvOY+cYH9iGgcLjQL4XH5LFO+fuwxGZff1PQWNtY9EccONZ2YQCfMwih+qjup8iEdBRnGq//qf0M9ifMX6dSoCxrr1/KburVI43wgIo/9s0/L2pYZqMtTXaTit0De+JNxu9fd+IxcoHazY2SuyVK0E9X/zmB8ZE2xgnyw6oQ0Nn8uPeuZsPfvrAYKUstakkHb7iA+2ZVBhewu0MqriBDu1FZziBgqnzAHQyTfBIvO7oBO9lxOI6uixN/sDMxU9Xjs4Mek3N+o2xMFA2deuXPrDqmSNb8MaUOGAZPdLHLELcOhN1WD/HB6QvgMT4eEnsF2+xSf0RV+1Rz3zsmdegMsKhYx9hvE7AkOyDtcRNHRv4w5O+Ni5rxsVd1k0UKcG3cTmw0kdqZhAa5qoVlzXuJ9NUbeLybAETcZyI7UW6LO1y/9tG/lbS5dKW4zeS/vWUf+rmP3Eb2POU+8/l/E2q5cuS30zyt6eW+dKmZWrnZVNNzYs9ET/mqc07Fqi6l3kZdaz3O6gz7x8P09yyN0Lt04Rc+2JC70KftLsslxbYn8vULpe5XaaFtmYgXZq/BfaFy0YxLcPuhN0iXs6tGf+7kaxq+a8bVznzQDlQt4r6vVqR71V86E3tsKNMPvZ22/lg7dUylve0sGsTHxBpVyj3EcqZaxKmwLn2zN/BWnfZk1V+oB3MQU/Bqb4zzD3bYs7nfSB1DSDLFISquJOm6yIRpI+atzw462kTMKddd+OP1G/nwUyZ9rR/A/pksiaPtc7+6B55YEU+wB4AH13r0G4T+D72DteuwCvKWVAkWoR3/3O9Dz3Kk3qiE/bjY1+31sv7aW83fA58u985CO77kb7YHLbqAUU7wLhRAGkDHa2eMpjHpM93Esze5R7ZIntCw+QxyrMybjAMmxrhbo8YxfebZHC0TeBI930k9siNx3GmkGbWIkc501YDZrWacjMKwc0DOaCvoIABGbTD3vlNvYekPaDrn+HU1eae6VCsjhggJ43wIP+YCkGA0vCniCEgj2OUfkg6oWj3KfMLGSnxkN4YFXFjkH/7tMnhaEf3hsiR3JLRvuXC2QmZg8prQqpDzO+xPtfmRXU+bOiD786cP6PHg/qdPS/vbt/f8O7fJzgPxEf0QqnSiJjkEB005ToPDtlB1f8FFKKasP+ODpvUVJd2a0c7/BpFLXqWYchxrWJ/P3mK4ZtAnzC0bd+DVtb0mjXO/L/bA7IPoJi9SLk8ug2MfUabQsd2NL2jAahtISXTAYmMzQuLkZB62OFvUeUe2EajwEgd8jtQlLTPk1TKzIz9PGxY+T2cJ/dA594Xz3vJczlYYAK3eVGnvzAm0FtTZ7czzYxBr3Z+e2V+TW0+aN79l7ZcnsDSLpel+fdIx291f2lPX/0N7S/twllhEtqbi3YegYA0ZI3/7PlGv7aMGeO6j5njdsOpld+qoRpbnDJ2vD2McIiVCdgzmQfYpxJq/4bHF5RGbWzffNvygyzX5pVLWi+wvKDxQmj8n5L85OLqxwAXYj/3Sx//5uS4+LpymcUl2OsrlyvreA87rzOfaYX39MrcfctvFa3oXtvLq3iBvu54yf+5zPOP7+0HFzzfuOgRf3IB9Oeff3EJJP7mQgh8F9+4DPqei6BcCKH/nUujAS6FuLR6PvCTCy0u6V6B7V5p+w1f3rkwyT7Ee3YDK+f2FT9D5YFniVy+wEdO+bkW5Ym94+s6Fdr1t7yMjbj+5HKHuPjPWIWygIvDZ/3iIu3ZeELHhdoLl2IvDOdbxgnzjM3bDuO8x426/p/H3GwQSy64mPK3BVvMh8LMCfMAEQmGNOYEjC2JCCgmpR5FsP+QdgUJEzwvJg5K923fKmvxlvvIWRpgy/qWm5f+AnTi6kF/UVDAYpQcOv8Btb2P0IRQLj1w5g+7e8Eht/WDb7wU9HdjIr058bjBe2fSvZN3QjHi1H5nA2nsk9R0w2KTmfhwGag2sfHMfUKH8uIDhZdPOeKi7ZFnDDOpWXwr47FBnaDa103USHjVISY2AnYeXTv3hlMPNU3fo9kP6x2gPe3f8I4tQNu2OYxqURyVGn3cHaCNln70VvSpTt78v0crbO6wheOw4aJ1UQfczuawwWHkHyme0x0Mfp5s5r69B/5jXDRhBYFi3cEiOsvHX/0jqEIIN3DEMzV5VLv/IDSaCJMyDvTX/vtPBJ1rzjkL44pBSj+1+9Y2NuqVjWz85GEdmzfz0rgpd/44j5xdxfj4Upx4QfoBPDMxetWt50fwaKga/6PseFGPOkuznmNMcaN4uM6YN4Elqlq0o0MBZda5R6dDoys8bXfHu3QvowTOJPdOHAc/VJz42p7b8LFaVaFwYLiGA8g6mU65QL+mlrXoeqROqdSHGs9fkq3fhLtiHZKydpCH8iAP2qTcNhID2x55CkypgnON0B0GT2q7wp4KA2B+rEnVaKNrb+fvjHREAW17UCrG3rE7sSwciCZwAU+fYloubSFGyzIRr0u7wE8cuoz3tNuTFxMHtok+Kh/5uU1cxIRHt6hnfkH2O8zT1ILaKfk+VRPKtT1N89ChbNEWc/kCnZalTfg7T5c2X6a2TOICBRcOgVx65Z/cUT7V1Aq7XtTM0Kpq01ztXJONuAatSYq4VvVWNYNqRV8LfeeQ9Yad3ed5wtYBRLd/qQAAEABJREFU9PF32pF61tUO9eeqff+gGfjq+NWLNqDmH6DODtw6U8GhR6VbITLSTURGlXsBrZDlSUEFozrChhSQx/SRXHMHnIcH2IVgnZ2uz41X0QBCkqVY4F2yBcxejJDYjuAtArc0ZATlQ/vI2fsx3vJ+gH+kK/KVn4jesLqHoucBMHsqjZ6U/RLnSPiHjrZ8r4Ry2I0eOu6dw+93d9zbsus3j+XoWrO+0IZtu/9qx/0sfOyubb3zQ4P0TBMj2IxTY561ZgM3RDy0qEINbOB8eHKjRNng8jzlyX3+0C4d+7wwUsb1N4bsm0WCzuPOO9AlYpozi3nAWVId3QuNXR/YlqSAOvIB/cYxpmS7ocPfgfg4Z9FsFJBrQarnMezZXrL4wISD3duES7KBMHt986BX7faqaZ/nOR8PXrno1A+oY57sr4k+pmXozadHNe2ejeytP2qQozIJ5vdJOwfanZ37evLi0Qq1RkIM02/Ivsi+lv1qmvKbqfLKUb4l+rdPApeqk4EsY+F8yBgkUugfFPazdDinPcrNHiBLMpoC9kyHzf+ENoaK/jFmJMJOHdcdokbMQk67dwxOkNKvU7orDzKeR5k5ceRpCLYGgbtnOvl7kP0kqfFRvMvsyMei5PHAMgCXJg+a4n/zOHVhitoQnu0EwRiZ2El0RhmKNNlqolYVlzdigh4w/ysKXTFJeW+W70rGxnfo7Z2LDeaj79/LsnB22fEkfWpPvOuPv7n4x9c/2h9//NG+fv06wA+18k/xuSzy/+xk4fww77ANUbRXti/a8R8dkoUgbsU8abteQ1BKoFGBUtSyPuAb0N5doFQDGOP5z0mdR2hL2wFFpF9N0KbCXqWnrbNuxUzes5hlLtK8r/he8Htj5VviygWSFx3+NsuJ9ZULjCvvLr43fNmlMr2pTteqZawYJ2M3cRa7LJfmn0BwDL7+61/tX//jBvNPX/bzGHrTfGmTdLmN6fFDszjemGG8o/0hre/V1d+ewd9XfBX5LS2/xw/wPe47V/huY/fBALs/e4kykd+8Rk/6zntembjpM49JNP1pyrsvPmEdu/7mTmTwbHhnnRH5M0uR+pxRaHOl/cQ8/Xnl4u0nF0evzKKb/u85nRN4jMmHJ5nUqzwfH8rukcioElv7hhpe4SMK1+7r3vOnpnXFKRjMve7/Ka8F6zCEsPr4b2D7Au0jjfr97O64nEKJpJCSzDXpfZ1Rj4mOcPDvDNQbYDGwUFb/rgTYfMGt+BV7jQXR28RB3wWxsPAGFmRLu7CpKZ+nqXWB7SQmj3ZWFtjG5F6Z0GOCMML7ZNPXQpk1PEbjcPiglP2aLLzH0NBVJ63trfi/+muL0M2DqkibtHjr1qiIA2W0oDhBqoBH+48wrJzP0tae201mU8kmN1dz06/O5tCrZWOIbEJ+gy+CaUGHeE4TdUrgDgZhsTf4Vr21Jj4DRffJcTjxti9exoIF5hMB++f42Hln7D7DhjwfENQ5Tcen3gpf7pHYqWS8GRztjfq0oVyFCsOgQNHBPGdvvOFjx0vDd+bM2wEKbx8e6KBfBKNX8X01gBPYGvbTloe09Bn7thUfKwe+XtB5Sl2LHuPY9C7m8kD3I+012px32vb/6C7ROT4UyOG3sd2L4x8KZ3bwoz8KtTdPRXMz6EDp8CdOMd40ibzSj5mM62/aX1j+RolzrB3/dZkaVWVBgV9TxyawAJtk4KwHyJMQWQ5oy9gPHH4qLxw99KG0avf9tduNPcAPyodYqL63gir2qU4+MaFi9g/qXXf4K6jHvFAtwDHMWB10bAjaVl67vSgyFqE8mDsMxNEMgn280iaF0BRSYsIMtocteWXpB3rO6/8IvCTf70HdzFHoWZ9GDy/pAW325liO33BjP2CvyN4wz+y9YmnuEwsHjiUHD3WUMSaToH7mvBT/5Zk/GCZVutFrtOT8Kfb4Ymwn2rFdMVluvWDoEuTUHTme6mA3B7iZfJ+adTM/JvKp26l2QF8KGzt2guCTZCHiEB/30M5Ao42GD6KgJ6LOowR2khhjYn2MIatv7DvIGA40kERlnxfsI9lVspcosxzknbLT1OLxSaLl1vb2w6MT8zQ2xn5l7wXHXsc8eROUO9/FmDtrk3cf9KCbdxs6rquBUX6zuf2qz2Fz47CWuUd/XQe40whZiH4Zl9MGPtm27QrrSa/Ij3/ul/e6scAX6w4bmus+Avt9IAIe2lqpcw9lwRFz6HFWcgy0fQAToweOC3uEdlIXm/p/8KdPdjJO9FbwmZ+MS+g0tRn4MVGsnbGnoleso6C3ds4xWBqvOzTskR3+3Pk8fLfkAHYO9p7uPr8zNvouDv83+scEpRvvOxg1gkCV5G2D7E2I3ewjQ4G5ZeQQ6h0ydT+CyirE8zC/e1D/sK2NBzUCQjibaGesOrFuwUf9W15O7Nbu2EiKZ4xC7xKu4Lbe3BDZnY4NpzqyUB6O9+S+NE/tfq9rtEFC0zRidljOWBAdx2Jjbf7SDlUwbXNwn6S9wseuOXYOy62G80MMyWHzd1Qt+zN8L9pHk07whO9AjYG0rR9g9AeJvP0ChVo51/Me6G1iDEeeNcCacF3cw3dGdPYy8/EFO0fcYP/D1NETrekHA0v+nxK+fyge9W7Cck3ShxYc8pvWRuAfQCwQsaYOqV5sbWWvW1/X5sd54LdSgIz1uoItOOpBsWWMMUYaeW1r8fDkM7q51u8KZsZyzpiM973xN5/9ybhnDu/v250fZ4SJHxZNzT1tYV/zUih1LkubJjFDQY2xnaZivKdW0LmmcS6uao6n73UYUj/RiGmBfbDa7b+CFZD/JEW1M+i9Fe3RMHxBCtP1YMFyJYV/8hP6nnfzHdXGH1U25l5gZMx41/nPkvJPnF5eWn6T6JVv3SvfvJT5HmVkMj5HQ9rtxmDHQuy8VPM3x798+dr+9XVcwP3BJdwfX/8gr+xrs0ydC/EV/o3MC5dy8hMyx61qanSMpugF0/edfUTkXerFyfW1vUJfr/jK/MpcQC99Yj69M4Hed4qR+K3/8hRlaplX37z69ifjfZnz22TLlwv0HkuLjwt0npqXXRcuHA98kV8uTRs9MZmbc2lm7hmXabq0ywVAJ+pXn1rmS6OPODaeMEnm7hHh3SOdxW0WgZ0XllbrkgHrw9XeAOyZPpNZmCo8LD+g/HdQJ2XUCb17JMBE96QMiAE/85TdqQ9WO4GWYZI6PXjEUL4968b+wqWMRxmb+1Ji6OZ7iDpMp6XGYoGFq8ZDNsTBGut4l0NuhapqQVq0dBTmtTUm4N7/dzZJ4eHQeKwZQ6JiuYdDnYJ3luJimtDqYLCLf6VHHV46CnjetNvuAarRUBOFPY15g1P85PTWru3dsKuGUDupN40VD5EiHvL/DqilLlUHjUC2n9yIb7WaQQkWiJTFNDaFuU28cLM5s6ikM3RmYxYFLQao0vfeHqlt3bA3+ikxivlg8DIMrF6OCS76NrDmAM3GiCy8+Q/YyPuhwVmBNrRo290H06tO4CSpo7OngoJCauo8CMEurNQnQ2LceDJdGDJ45wvYgjUH2cwvLojcvPVzXBBd82ucVzZ34Ua/soEev0U0dLXHxRd9eMeesC+htPkxpXc+0HVO3UN/9OMX2Ka4ruPQwJpYiad6thPQ0GGWTpJ7TNHhxbDRrvuf1LalW+Rv2H5H9JaPO22nLGbeiWwYHsQ1Oel9S8SB0rFNuSjNHPiYH/Vw5VD4nDKYo5XOHDiGs3aG9vR7NIis8g7sVa18WbAumrzQX6jEhmzXsTuw5pDFGDIB7fPuHTbRTj3apHInK0YBGZNBP3w48jaATFuDtf/ElvKoQzGHGewe9qXI6ZU1A7K/pLMcw8M+kjt+ZV5kfF174Uc5A3vaKtoq174gTsVe4P5QHEo6mMHCYW7hgBHAKwtq4oJw32uw07DR6EZwtjCYXhSAorCktgMqdTr9N6Ez1An7GZ30H89VaMWeNk1Tm9i/ivrua9Kqaidio/PsyCBJxROgBzPsE6vEIhSpTYYPswtuquON5Pgh20vVhL1L1fI/2ok/+BtaxGkG0Cky9+S5Ff1orVO/Uw9KPKrIkgvtZBQjoqidez3yex51NEzokxqCQerOOjxG5wNTtTmYoFPr8L3UoTa0emtZSNgKNQ9P07HZ4NHYebmMEuMFb5gEOnUPKscu9jtqh42wPPSZIjiT9ogwYxJTWoZBQuF4wpxJya+wwu9AVStAkuQD9Fn/ysyOixF8wQ/fT2vOHeyR5g+ofKLTYzJ0pCAN2ulst+8zsWadzQvxhh9rrFARIxrWoQoZOJkdJdVe2mcO6pxQFnSeAvIhqbbRJ7FmP3jnp9PsQ7EFZf9cj758oK6RLTL0YsO2sYjsHZzvB/jsN4fNOzpiSH10tAeXd631zQ93d5tm0CMndwf7NlDMOuNxgADe6TF+aVsRVrDl1BkgD5Onj7M/6KpHnt6ZGUCWvhOf8W600j2GGs+HdAyV9PBx0EONCMTHfV6xP2d/0TT+HVqR3TIpUeX3oO/2Adu3mI8epXJsqRMmj9/b2uuhhZdk0DQe5O8T0phOnCh3HomNPm3MtTEnsECZuql7Msk9PJj1WT9Sx3XErWCRGNAH7REheyRG0b3xm3SUsawORjV8yvz7lB6KjxQvbv5RZB6CDB95ygexD3dSYkCkfEKI5zEHWIv8MPl6vbYr57oTXCCs/j0VzpPHvrMmppxP8HcL3h7XcQzTJsm4Q+geLarLmfw4n6/adI6gkAjRiV7VxjvAmOo0Lu46qCX+92PhO3halnYRT/5G9GX8JhEf9PmNolBlYPnSluDSlvnS/JAXfrNM84ztTuR6BqfgDsCSKKsDeFIgSeYzpPB8RIMH3RvtwFSvNhV78WVqnmsunG++0Icve1/Ck396+tqe8htQ0K9f8xtRXtCIL+S/oBPk/52WGGBHWxd/s4qyy3197CxcZPTCGXplZ9NP8sZh4X0Q8G5YEitiRgwXwQVJytCZgfykTN2ZmEqxfTnaX5Y2pfzS5lD6Ol/aRN0B+JpGPHjvlz6Ajl+9yt21xT/4lCE3ieKhDBK9XtU6NuZpasP2oM4L8xfbny5tAfNladM0g4U8IL8cmEY960y8I/VfLMvC+WQOJnVA1dQcQ5xs5eOE8/YeZwGLjY3RF2BEDzpZAvY3KEyK6P3Hj55aD+pFjuC0j0BsOttQT4G492vnh8/4uOeHmhk5gP1O6wONs5qWq412LQd7KoZsZ/+BFNasjwn1YRFEn60klF0l0RyZ8ewSfAmxQur1Nu0DHlozC2/GtT6gfSsAbfsrZuLqR65/YIxbVf+QlfDfZ/5kk/S21T+st7FBuqGxTTXNFA44MZ0Y8gSCNjB8+jT46FTby5DdJcS3AutFgAIb4dhwR9wzQZ2k3Yl4j2qFfLTRiULHHvVJ9g/ykJRpcdBfn9nPh0K66VwI8CdlPI5i2Ojsj50wb2xRpSiYcYMf9PasGwun+megiKTND9AfShwHiVwdilAAABAASURBVHRYHM/IfBxG5fEnPeY2xouSgRTkoWqYf/NwrCuRLoa8+CitMbbIbq3fuLb/d9g/KO6YiBsRRhjfmGO+LI+LnpUb9CuyN+gbL+s3LmCcrzkEI3c+Ok9W4iF9p1w6In4fs+EEzaTNQfc9KnXR3akv8nGY4mWPPX1Ju7Z/vNQ9GPCSd13SAYxTP5Zhk4iJFJv6tqrPIWD1wgMb/rR//Lro2vLTdvpiOyvrcEMvsA5tGBdNP0Z09MAyVHAh3O6OvgDatkxNFEjoINgOeMimjTV694ecXY8dJ3HEAMne3FD0r8YL5MJLzpfOhRfHZWK/mZbm3lPsPX5w33jrYKLf/WSHWGQM48s7/nM44xCbjybi4FxwLPyNI2F+1WfLjBn1E0cuEEdM8R1ZbBLr1b7Gtv0b9sf4okcZDZLkH8ttY6P8wEqbqYdvoeRXDpE3XLmkXlt80S/myquHSX4y9coeevpNPceSGU8gRqL1jM077eHMHvV7DfQ+DMAWXau9U+WAlqhH2WGLmklWt/QuQz0lO6ijzRX/0r+9n42NpYLGGncGmmtIYuk/e9A4iW7vbf3C2Q9MRSkPMkOGW/DM5UQF9i7Fmzw6vgnfc8DLdzapSTAfnYceljzI9Sp0B2BI8PSm0G0NvvJsbGzmKG9A+YEpeaTQwxnL4DtUHG3M5FkbOWAtrpULh3cxQZc2HQdE32nq1oTN4n1NvdiwDvmUT9ln58gpV9+2Op4AutDyHj7K7fcOD96+P/3J6ky9ecIWWMC8wONHeNqfQVeundivBttohVGDOA7ZL445J2XtsB7ds5hU0XscaesBYtsS504GyEdG1g5AzKpTNgqkkVH2MSk/wGA9FmfK4AVrcWM/eAP55/Ds5/4mlr5mj6EvK9gy3+lH5j/1mHgbyP6H5bSTB37jawVGhcJPEw4wlWNiPNBCYHTIyzHDMQ/H+5jbmcFTjiRFPlClHrZ4Kmd1E2JjfgBfqYMQdTRSYchks5YZs8GP8lhDkGaxa11K4FICvaV0mXFooCPuVSwNAD8SdahMIstzJD26AZlt4GCIPtHZUY4fuxCy+81e7j+nCBw/dBwLgdJoZ9RmADSOiFTMp1+A/JbQZXzZqHGFtrQbO2jY0YMnXvr3WzhfTmgKW9SNf1CsfZKIU+zeFx2yO3ra5T2If3l/QbWN97t19KPHfN3XXd4vzO3jLOGcF5HzQ7RX9AaubeWMEeS9dG2v5C271334rRhitp2gr4c/oW8Mib4e83GPB84+jDPdRoT/6BGHzOP/HxQz2PAphkU8QvbJM8UjVo6lWWsFvY15fMxn9sXeqz3sodVbHXCDKWqeeXgTRglDYmD2hM3qVc4g6+2MxzgYS9cexVGXN1YigtbaR6ofQ1an3zPnrOUAH/XTZW4T+QH5XxE76Uejb0WvzAzLZEjIiAkMCso7LCj5/1OMSrY5TbyXZ/yZp3bxfeMlheCy5XZ59aV9+frUvOB5gn4N/sgl0Nc/vAz6V7vX/Yy3zhcvisATmLgockyZlafz5os+1lTEawZLOy9FiKP8EcOcX9HV/4U+GO8JncsFP5cFf57AF3wUX9vXf31tfwR/tD/+gN9/q0jePujzMl24jBmYlqlNM4Au03TKl8ulPe1YLjf5hE58x6dqt/+KeWnuoEySdnwXz9SZ09dKW54DbPMoTxwKH4py6QS/XDijXNrCxdpCX5fL0i74428R3dp1E3IRn5sDm4H5YMyfU1nmRGfyWV5MrpL5Fc3/xqLOzTo2lQRUGQt6lJ9PVuLGgvsFrLToUK4tcWxAOJC26Ts+4Q/M5IeLAbUdQEKNJwmGV3+8OB/v2B8TjN3gkO66ZmWlqqlxtm2GgqM81IdyYqufYmz+CEnv9MH2DrDzYOGW6MHIaOcAkl/kyPRHbLRlG35AaX8zhnw0+ZHth+87LxZ5dXDBmoRBi4CNs4gZHPGzyEYJqQQUcRyIBgoIrS0xktCO9AA1ye3RpDEvKRRUxmSmjT7AIb+CuTleovRDtKKK0E5Gnm4OSgEJwzwRqvAI5tkxPhtxOXVg9EVRDmvmsRFL+2MnSB0dzCIwZmOMtOqspZi6Q4YOWdR4Hok3Bz6McccODTLkqOM/jPYOWMM+T/OIQSVGfcTnjPvIt0J7j002wFvAKTDhhU3DxlOytIin4wlD2hUwhvnmBjIx/tM8NW3iJDpUxEZSVSs3lF5tRmdhY5kvE5stCH9hw5vavEDnqcUO9uIqdbRZ2JhBR19kM6sJe9imjjrNCo3/jJWxC8g7v06MmaXqDZ2qnQJoOjRowRdt4jxGinKICVYysGfUw8qDbGRS7y4akRa6+hzAn22klAchfqxjO8B2AMlaKCILJyV7l6zPVGEsDiGSkZiAjKcnDgDnkDEJ4agw5jsOJH5Q6hxGbq3I2Qu6R5wmXopzsGQsHaPOGB5w7A4UY2FctaBn7jXHvuLes+37Tua3B/8dK/vPyn4k9RJ65WPOP/Z5RT72J2Ys5e/kxXFB6Edf9O0rdbS/pp/291hbB0WmzoHo8T473217ObbGIXtrti2u62vL/6Vp2j/kyl7by/H/wsEFphd88YeLIw/ngfY5FObwTX37lMP3K5ePHNzN20b6RLl8dKm3YkebAbFa9wsnD/deOt3DC/zU40Iq9ayLfnTy/xRxbfKxpa9vr23w+HH6Nz4ernwwHL+V9+oPDfiQsO7Aeh52N3wy5puTiLid04qpJc9ydZsDaFA+9lf4xH5lbu48Y7sB+5V+cLmWMWC+rMg3YrE9fMC/56e0Kw2kDHvv4I02pM69B7ioEBzzEjYry0fxsLiY64My71GIrusDfiQ0EZJa1nY3f4+5TbExt6o5lznT/v6qST3lnbJOA4OO9grZjhkqtN3gPwBFE7A+5Rgowfos2nStTuyjxwFwWqY2TQuYm3uvSFmnru1QF2N0r8BIhNHRvNszVr6nt+b6FZZTmBTFxCgPDPRWPAu7AXxjTxhoKbM9dVpi1YcwApWdONIhHhxP7Ck51RCp6Vi/72tmY86u4NW57HxlbmYOQZ2n6zGXnE/ojHnzxhzEmIb1B1/jt+3dIcWHGvRIo9fjmVgcBSelJl3EbDtBGdK2B2MQZCO9D380ZqADSmiCpDTIQ0EYhiK8EYFXnXrHvms/17t1Yn4AfeXo7426ZDn6YIz6lFoC6AAOG444DUNqHxEBvUF1sOmwNZCQMHRLmExxp0BQAkftO+ZBgJy+bvoL2FDoKB7C4y2FPPGZhBbZvW7h5AB+IJNvo2GUTic+8GQfErbN72Q0oOADLA8cwwO4iSzvO5w7aNu2FNifsy8j+sjtF4SG1HdP8104sOU3iN+xdYL5PcrW8Qeyeb/5XozMtcFeGh69/KAN+sbeLz/2/7Vt6K1ZFxtTwTVxh1Nu2QH6jg/xkv41xoGDB3XtN1JkFv//A/3HvAkzREEO2AYwZieI2aEjRetME3vitLDv7biwD4rpsrSDTuyVC5iDauaDmpoXA8WeYL8GjvnSmN9MJrM0ah/fiN+BxJQYr+xF7+w578aP95d7kfvQxvg4rh+xsicNXDl3vAXWj16iYGPtN/8xLuj4dCyO+Ky0uwWWAJzlGc17Q9sexyGjHTQYRbKH9geKnTVj8baPueN+GzcXclUlTgdVhsEzvWOD1/XYb2hPny089Mt3J/GvDyD6qmUVU402kNCW/+Q+/6ysMzYkpNGzN2E+PHqhBHii2lNqD4S5wHIwOZcyf+aWH4JyMXTxt5G8OPH/mOTLE5c5T3z3PDV1a55b+X4VVfi4w3xwzMulTcvAQx37oEcHlb9DJSa4je280/vUQmdofKV9zgMVVM4ivap1yuZg4Sy/tJm1sEyXdnkSX9oTfXrCn8TEST+Cd3uGY+Aa/0XJB8A2nUR4nyJEQHmH9CovrcbAkXeCxd4vky+F+8PhuEMm3ZhsTphfsNsadncTkKJtHez6At85kPUqRAMwRBNFUm/FUwtjWdAarroAEGPfp1BLRD2MUuoZnx1aUKqObYfnoXxD54ZjIUGZ1Te57d5AVUsH7usPicU3xKcRO9mivy6QeZmYqJe2MOhPC5R8nybGBi10qhMKKTEam+BMeEYZJdinjzxpkme3aykvJxuTa2LhThgpRhoz6IyZNBY8fcFvhZbFp3lqZVuF9ardFrQdUJt6NJgn9Y0PO48Fj9A15oiboEicGbNHeleFNkfOinAdH4K6+YFPZIY36gtU7dWB2MeEfg0wZdBBxPM/SWiS6GK6FRvujvS1iCON4xh2bHvHcIsMyXL1AmJv/vS5q0BdhBbJndjbPGJl+2cZDUyg9nHVnuqHjlYLg0HGfW4Tc2maLy1gbl0Y22lZmptioC1sakuEnasVmIIJfmAqNzPKnBvN1vaYEhPS6aaMpXU8ZECvypzuVdkA5w+04kvHjWp+0PUqIg2qNSo2sk2W3J76Th/JoVcwWS/T3KQX6LQsvDCmdjEOoA5UtZoAPkzEcDrWDHzslGWiDT90BBm5+CR7YHiDAgKejU5ERzrKHp8Zw0NEe21HQQ/o0+CLUGCV5MT0kOPFwNX/O8wDXBBcOezkgyN2e2v44njOzAH3mAl6cW5MjO00U1zNMTfuQZEHjrkx8mU2zxMvqYGZujN1TzA3ZvRFQXG9jf5iRx/SSR/ZMZQAyvodqIcj7QAlTV+0U5ZRYyTskAZ/ezoHNy8lQA5uHvbAiIMVBHOWdeyFlr85tHEhswZru3IIXzkoblzU5JCGnfN9Rp1cltDIsW96kIxtZOt+iHzz4EmbW0Bfd7n5lHH4fHtdOUzSnpdYJ8wPuRdP+hHwsTB+Xf61vXBJdL3+zP+97PF/K+ofZnx7fY2997S95XIgvhIae4yETvPET+eMOPpw+B/99JGPD6gXC8bnzfax74Vb/E980KFfK/Y2+iNWafq8tvA5PF/bxjx077RN3PkPEhOb1Bz0aPc8xwKiGyN390TZuQFpUhRlWybgndrJVnMuFfbVu8dQ6RBAfc2p27BpouCWKBz7RadI/TrLyGGdWuoEc3OvdQ+qaWm1r5ti3Sk/kb3Htdjx8R676Srawq7PfvB7mQMddmd2UpE9PoZsnENSwjhKlQ90syPY2tnf3xvv7VHA0zrAsQ2YexugBAcL/+U6VB7M1TzruJ5DyVex99AnlFqbaq+HLmxLBFtLGaTvgOAXcxkmrkF/SRSQdnGMhX/kzN0jKuOheHD7E2sj5VULG7oXhpwymb2U8ODrHmdiuAVvrAn8pzAfnqyjUPKukVH9PRaMqzKM3Ee+DfdGRI7wFcyv2MPHXG57PFP39tht2QWFokUWzgd2b5IIVAb04Vzz8Hg8nhTJ0xGSmdg7bMQC/hRzfaC3QusjEN0l+oqCrkCQ+wSks/IuhSRkCScZfdAvY2iBMX2A8T/2O/hTh7p0w+c/4nDBedqrWmded96TvisfUc3f9Ht4X6J76vSpyfueFZW10UbYIJ8l2/5VXi3yPLpuJV/1pE3zAAAQAElEQVQoHoD9N2lELTH7XRCcy1hRMyoJODlS8pSZjjbrmH/E6Jinh2MVRu1HuHIiwWbGEJr83QNz9LETJ6DcBqUCfd9Nvk+lecfp93EBg8+o4C5P5oBVAvjoMh/yDuad5yXSWKfvXPi95ZLEd+gtRtjA0pE357fIWPPkbOsB7APxg7WOT+oe2M7VTr3YPKxKkeEfDrT4CH9S/QTDT/RGZ3j2ESO4z9Lwcfix8r4O+KHVpq3d58/qKRt16Qvv+zfqCtfXVL1Nl6X5jiv39qHcMg7orkDdnCl4b7xzdniHWjeeE5OV+OSHXf5QTlDnCjbkA5kVe4TSgA+DFDrs5Ene/qFvf/Zxfeyf5eeMYxuQVzbqYKD57gqtkqATcj6KPh+Y+H44+KEw6jjGGz68sXcOvLUrcbvaP/AmjAM4GqjsBTRaNQ4S004vxwGCQHuISLApU8/GG4uOas2mHSiDvu0B9OD3TiPMn3O6NZQr2Ns57NOZdIh8Hfaxrf2m8dFDngYb0ME4/xlluPTlGEAXEWFmPo9pb3AOxAZWzxEN74NBkeg5zcnGDXxPHxTg35AlQ6uDjieDi288m/rKrBo+lZA80GgixFMmpv43KIIzKRt9uukoc8AfwCRpOwrqmDl207K0y2XmImhpE4fEHJJ6DVWCXDhY6ocit3+Hj4lBHsMfdHpVPhR7SafWpx3YUonuE5Ph6+iLfewtC5fxLsa5pW7Dzg3NNsFobdTfGhtAoA3RopZ2GKNjPKUZUxundcvvgdmRPZndDn64iRQ+Hf4ZM2OXmBCLBjQ7wPzAwcQ/4zR8ehgH/BqN+ew8QHW73Ipc25+YIYc9TPCM185Ubd/DGKqrDhXoJhU0BHCfMWVN4X8ZWzAt5EH6QN5+pEn0QzUiyFs/9eJfx8faocLd6kj5UXbQGV3rANXLB75Bhr8wxM72bWf0W6Wjft/nBHaO9Y9+S1u9WQfN0KZcc0DbI1hy4tfo68U9qHamYZMnDbjxFiUZWyjBpdPDptlmwFQgEx2KSOggIFmEGdR2e47Dvf8opBz/YaPHg4Q+9RvyFv1GS8oOkLeCUGeHtgLrwqidRURtauRp0UA83X3tEVGlFY9exaFxoFe17hqGpjmsuHe6p1+5GHh5+dlenp8HXl7bK9jY69v+X1VvvjfcY3wxL5elzewzATZdV1WOcaVt+YnxnsGy40Kd86ct1J2WpU3LgQkezFPzwqgKWtrCgeHw6KPdFYrxqZj7thPQfijtPVDkXk7lAovDRNc2tLB/HKoreY2CTDwo7Tgf4Nrhgrwydq72fr6E11ygbOSNqftUtg2VBZWdg9mTbZNxmGlvnibGZ2r6NdnvlFVkVfR/rqb8QPSPetSdirpCHizTpanTywZFO//T5wTQPp3S1oaqca7Wp6nN+DEttN3BqactcQoeGNdgQobtQWFo0LMB3IMuLSYdQss3KuUQysFq/GT7NZdpXlw5D/MbRMzFFYx3JO+L8IwC7STe2gDp42H8I927AGnisVjJ4Q1WGMBzf05bbzm421b2j73yqNHatucfSX/IDl17O8TFerfV5OhHKI/EE9oLDTAzDxyXe7hGkl8uuVR17A7M1HFuB9hptnM0RJmdD+kIRXR4MGB0G0ZPIXtCyyrBEO1/4yxqw9voYLRAdFImJ7MDYkzHTm6Z4/cIpZ3+dub17Hxkn1gm3nXQ6bJwxlmadOIntYOO/EK5mKFVs2YAvu1xhcsb2/Hz/ev7NkCKW+iaeov7PMosVNIaOXkJAogSuJHMD25/ngZp9eRjJQrqf4oI8xh6Nzb5PLBHIoRjHskLupHZ79xMXgGwr8Y8/d5joR1NSxtz4xFD+rvnsL2XHjHBGCmxU5TgwBRM5Lv6IFjQD0jyHym9sJgVSPFeqBFyO4EzrmPeoN5oZgcaJBRuIjNB5wkox7WU75WQI+Rp2luUBeR05iCsDz40mDbEPi5AKTe27vv6nH2MmvInuZmP6HicYhzCs+Y73vUzkfdcN2XeO/erTdPUjvfASZVN1W66Pbz5qt7a3kuY36ai5MCproB5EQJt2rqDtovC4L4+/EgUDub2dGPZkfloCXF1vp6xUmZVQGq20852LURzj7cxD3jnrnyH3uPKD0j8IH7lY/j150v7yQ+0Xl9eONO8NN8l1tOa/hujXsU7t9rE3uH5ZFqm7KnzZWpFfGfiXFW4olfUwCfzl+XSMhbHGYbxSuxn6nV0SW3/j5lCV7f8pq3tJwbEY92R/LFepcjpqh3OFLe+cw9B8rvZT8mtWTj8dlzhJOjD6VunHyMX+RgKWqFR/bOtUHSOVOk3FQ8BVJ17IGJv8oktCetE8gh8oFWasjuJy4MN+n6vr54YP1Qihu9r4uilWs4EvJ+l63GxY54KXr75AyjPFPLCS5uVObNRnpjbFtgSc1pFrsvvUBxDiouWm6fA9b1y2bRhY0XmZdl9rBBRDcWYIqrsGdYh24qxEPID7+gO7vYsVhxAt9c9HRrDPrGFSV/4Advry9pe9zP84Ffm+cYP8qxTo91exf4y4ISel6nNTOAF5CDBpB106HQGSGfJjZnCtNvouJ0eAXzLr2wbSHvRaatXZSENO1Pr2AwKPqjTh14Vx1q628Z/xIt+2dIHMAhDYzAo3fuwMuAbCD0mgYPm8KHrcIjDRKNvJ18nF6b7PHyrPnxM3gKAPfu8ap+2kLSZDWKeljaxAUwnnZOvmrEBVKSvITzoKn3RK4AtRA+pyAkISa96K+rjCvbqU/QquraXsXFl/GpqbmJFXQrz7HXo9TbZR/3WTyglDCeHXW4V39hY3xnzd/qMEyNRt+NJbGuN+k2k9J1xo1t0zhiJXBRS3xJ6ilYKofepyBRWIdg012gnbWA7/pNXdgJt9W7i3pq6CEnwPEmomTDcB6WCHNq0hFgpsp2T7MBPuDzzwHupQN5utZvVA+SlfPfDgkLWaGNQM4cBFihxMUYEPHHbd04CSFuqMn+t1wurgjGdnWvw0kV+R2KVOj6oT0XUcKHTfMcDCIJe1Tp2ehWKHQx/zIle1WYxQ0GvwgZo/KcCJM5mztIOecWi0XfU0W+g02aPrY6PveqXtV/Wrd7y0rQu+fukZwEP4/SfQZ+oUNX8SApqajhDXLfmHhGwdjf6UEVRwCONU3cfl1W67yups/PuNRtjk/FC3XigyjC+Z0980KWN6EW/09gHpM3HRxmLfT1OiU+1CUenCQqyHqTplH7vcwn/9M32pbe1t3ugk43/OiB1xsXYL8vExfGlTZcFzBkz5xMqJOMJIaWr9MdxeM/eQBT2/cEyVEgY12f8haO/+AfPhKBXFO883Om9fEspNVK3q464duwkWR7YqOgVevUwrzpWT6BHNjrqwzQvYgr5DPpUbVy+2OepVU1tMu4BVtBRF661VjsgpnR4xJ2Bb3BII4TeJarhIbY7JqrVDLqgPXlhe1xk3cooRx5fkPtecZymeaY+Ps6i2sz4BeQXMO1IH5v/0bjECSpwjxSJM8JSWkr8Ztuz/jS3yXdYUaqfaMPxNMGR5LqPOzhLPsJi1QtbB3pVi38dSiFJV7I2na/O3dfXt5bDOwf4l+C1eUkpXjnwePB75aeL6xtyqAe8Ny6PtgPOc+ap7T+iMwYHYI9C9J3T1vc3sfI3zDhQXbkUfQ5+tOfvA/6dvVfWWfwMvXLY+gDenfkpqFR/8fEKfdMm9CqN3Zf2zIfJMxev4vv37008Q/9WBlUucjmLbihloS/PzbJnPnJefnJ5KyxDzw+ex78HuHIg3JH+EvKj/zmkUobcd71xyKGVvHukcybxOfIcfjdhPvQ4C0KJySbYFzxwO1ahGZuVRlkp1mN8IHiAdZgN/aONdyZSzgvI9YcseneJOXSXC6vOAVpgSWKB+lvaQRKei0Pya3w+ZLSfvTlmbo+9jZ3scmYrac983BEOsSuN9kdW64Mbz1T38QAyaaia5MCo0SECEsuDDrs+BWFVTHly6SsyMrD4Yl9H3xFF0wetftIH2zqgljgie9C7tWOxwBgJ/2sHOhFQKMU3PCLhC7zPo3H7Gx7Vke69PHhrDNw+9l95377Rv5gdD9RJtDAs+UzzMkHnCRDaLoT8SNY7uQQOkwgiZ43APtilhyQsYIjtjC5Uc2+byMNRRvI95bstasX7ZWozysc3Uij57N1HvcZ/zFNumnCAmOuAoPWsESkYHR+6vInRlUdR32Ex14rHCTzEI1Kcgap0B8pRR9DhIPWJCuKR+iDoRBlqXciQH8LQXbSTm46CIwfFAM9Rg7iN0iI/YD6gi0ds7PdY48wD9p1VcLZzzxnvhbXlEoDzytv6yg9qNqqCPUY9DWK/GBfOA/5AyPfttFyaYzLzji39mlW09e6Dd+8MFs5NAB31guK9ju+pg+dRxl/3sfwmEe3mw513gj7KZ0yV3+1LGUxlGnDu7dPgcasaPo2nijsQ4HJah0XIM4JiPhxjiqwfQIWkj4LoOLuQfJ6K/n1eopQ2iJXnbv8JV840tm1RUK6GwdG8TtZeLhUWOo6eAbywW3nPO5bvGcM1Y+i3aUCZ//TR9+uVH1q+CN+v15/R0772HrGNpWN8wcq7Z+wp1/G3tbwwBJ494gNj5ftQvY0xeqeOY3nQfCcwRmMc37CNfd93yFJGHcfZ8f4VVy5vrpwh3vZvk2t+o+eNM5CXmPdYmdsbvtoX/cGNtKUfYmPP8G9uvqGnfyu6tqdf9cZhJAE7goiDBvUBCdxK4ICLCEMrRjc7wCS24UxMpoeN0zrpDbzz07GNizDrbfu/W13bO4G7Lb5r7L5TMcAGFYdJJkLmAA8nQMDI1Y6hdHs+uKIdioaMpwlo247jFS5HMNYO7VtGFeQ8LYLcp05GDD86i0YUK0dQmLSdZtz0xYz/vap1NoTORtALXqgPldxAfTJxB/ppornGcpHoS8NGJya9hl3bm1lsATJ9qE4N+ZrbNPU2ISjQq3LQ14Zt9Rr5XtW00+NzNcsd71cOqqvjn3/GQBR1tFEM1Ok16heUWkoTDyfhxtwJqC9dnUMBfSbepOg3+4ZvtaNJLcFmhwp9K/qSD6DJPgH0jn7VaaM1/TAfO2Z2CaaSRrv0Jbnx6INE86hX5IRFp5lkOo0A2ySPm+TV2KEAVLD7efi8TO3iS6V4QVCXim3o1U4Vdh8UdWSAdmCG7OOT8fCD6R0qDP7o33hTIFbEHCfPzLfM9aDuAU0W/kxTpc20RcXoUs2PKnWtZ9Qoik1GkVXHE0HGe7evvX8L6mD6pmZjWEvbxo0SvOH5u2Ttd/x4RL4imWP3tYp5MqB0/BFjArIfAJTdY489orjE5s2GNnThEwN8p2G8te9DUd2tNTIkyofeOj62zjxle7JvB4bo1q75Iga9Kmt1lrIuy/mfvsyE6YaGzDo00/LTEfZbX4b56GLzd+2NcdPfAf1nsKlawcycXPhpuv/++enp0hbyHnzcSxqOajuxdYyJ78q7wI/bV9Z2/u6NFPnQ0TLAKV4HXwAAEABJREFUb/2yfihGnEeOnO2PGI3xW8+6KY368aD5g4XiL3aLPntAK/jDPpb0juGit/T7HfgCFGmLEWMgsUGiHibS99FH7bY2LXPLP6H9+qV9/eNfwRO8sgtrd5qJ+4xurzZBF2QLsUrMLl/acrm0+QKQTwKdYv+tNNYICgnefOR7mXlKmZb0nzjlxc58S5zolWWMnAQDSfsDUd8BuSVnJDnKClL0t9fEHg+YS9OJpRV8L7REgklLjMeW/Rs7+oENk7EamJqHu6J/s6hqofIHlB2gjVnME3pTM3ZV2KBc35q0Dx94tmLPQ9RunYQl4RkhGeP7y76HqxQmWhlvzjah6Quzw3JsmGxD2mhniLWMhL5a530/H405fuUiip8gv1yblynPXLj4K+X+vQ0PVjk78Z68UuceOfOwFqXK3/jwGPbemmtGG/5U+icXNj+5sPmB3e/PXv58ywWQl0Dfv8Mje/7xnUseL4q87PnRXl7A88Dz88/8xl4ugbATis3nHV4KXbkc8p/5Bfhp7DbjQ3+ZdCxb+s+8y6+Ts262XecdmXuKcR3z4Q1WrOw1wP4B47BiT5ozQ86QXMxJ80//ru3KT+Tf4F2P/rNA28cYzds2BF8YKpboxkH42vyp/etPKJd/r8FLxmHwyOnT0Hluxk94aSaM28vzSy4MD79Wzr4BY7XyweC4ZZ/E/w3fN/Y032MEg4nwmAgDAmaKDCC5m8TXY62eVFvaNI4orrG793FY4UnCHM/Pk2UHosG+4MzO3jGzXCrIbxN21hFrh6KWtcnqydrJI5U/PDBMoDfsfUT6ThkdY2jedzA2VqEvro0HxDKFoY2WYe7azTq7y1OKTWLhWBsjKXYRklZAGXnboFXSzbZ1bxhyY+75JON3+L33K32hgpoHyH5InTzAURK8CW18cIDhJAjh8BVmz8sNWO+GGmNAn0mtGJRij1FTnQnevPJpmttHRG4dYB0CkhgYjxsswZ/4aLxUkSLLXHuj2hg7Y5D2jnahDdu2M6AtPbtBvxt6Sloy4dJvWgi11g0d9gOoYtUHoKXdG1rmy02naK4j26Gf1EHKc9eFm6hwoMq1QBzRnXiXGk9l/tAkOvPUFtbHLPX9E1xyrko8GdOVs8sbeGfP2/Y1SzRpaSTbz7rqFUHRfhge7o8P39PE3z30HTsUj9Rb05eaquUdiA8T/vj+PGjsN/7TNrCNoBUdL+JCWYcHdLXRgSGLboPvPNB5SMgYx0aFAhOQDlTTnyroPajfq6hFW/D3CfF9NnxhU6Y+FJqtvcwuqHPCScQsYoYiItKuWzhTncodDeY14+M+7TvDuGbMznmPIfjIiPvG+I0LnLe2utfzzli5QLHc4HQbuEe2VGzQhhcz7iO2lUsk3hFeJAl/K94fAjnOG+1kzBlf7W74rkxeuTR7kTbBuuu946fwvaudgPdh3se8Ex+o70zg+f2V95T0Sj7gYkt6tGGQiCCBsmNw+MPiJ8kDvtud27b3io3SWILDhF8Dbp0M1gGC9nrIr5QRCF/qAR0aLe2TYw+gm7AOrXRyS10HQFBfe9yivV5fOLS8cIj5OX4FD/lon2mg02zaLdOus1gOsLjZJJ2ojRlFOqcHw6YIVLO8Cl3cKtBaHvuTwKCMa8RqtLXlYPvOTw32/FDhSZ4n0Ys3sqJjrmfx0hbtuMlM09JumFVr5x91S2N7oykZD8M14je4IR1P/aYZMtTjOfQYQLzOpCJGqyC++j9u+K7Ngb0y8T1kBvIcQJzM76cfuzVMP0xAdN+D4xjA6+KoQ7sEt7lBTThXLGYIIxTn8tBfoV4vOFDEZ+h2xMalGA7QjJ3Vug9yQ1ypU+g+AsGtLXSSh/Yq9r5HnGVY7QIdZbGNldp9b9A07oNYSByJA+YbdQuGFnCwB9ZvqUteeymnCN0mbBNZb+0X33pV62z4YobOzBtRzOtWvVEMpDs+2C8UemED0AQDieOOUTJjvMb8YK44r525zBNV0ETLJ2VysNmwLEfPeSSKsgl/5oydOewy/s4N55c6rtVRN0ZYItgMC2W+uYFubI5Dh3VEGWaTZJ2L72yG9/T0W1+Efuk4tXrhB7D/v4ByIp3npw+rpqAYGZljhDuxbm1iLU/lRyhIG+oAHNV/OBJ1q7W8mDv8LNBnDI3VwNKklXHse1vEg9hlT2S/TB+lgr6dMaIFmuNJG3n66D4G0B2x2vZLdbSRpVC6Q/uOlvLiEX/pU69qBRAxZ0job84P9o8VXAUvBF947lvv+Gd7aFKlA6xZXxw9O1zQFvru+fbTD8TwjO92zIGM56iAKpcyKyA21hWU5yODlpCO51CHP8YL9jfJvvWqrLdTRbvC+GPfsRS2cwJlepYeaYMgkQp0BqK4ICkucZYgfzjPP54XLG2+LM13zeR4Tw1+zvhPyBdweVraZRHTkLOmXOe2E7Tbf/GhinZ3WFTv8dyYOq7GRbDYSMZEpQ/AEOkUEkL48VSO9ZY50at56TIt+LZc2hJMUDBPzcMo3WIq0eK+nl/3d7/vDKSNrakVRifXD31z7k/T0ibXxILd8OZ3EIvRHmXwiQ06l9RVZ24jPh27QLsz/uhb/h9Gnpr/zyBfv36Ffm25ZJsubZ4mXCmASyXII1tAx0ZvdAP4XrzmAPWai9gxtym4S5kfRj0hy6PhTNOO7Uz6y8XoF8E8yP/LydPXdiE/z5c2zVPz42Km7YFqMz6IXoWPAFrB1Kaa22T/LzM2FvA0kPhcGI8d09RiD/v5Car1m/91H8wHe8N8Yc9UUNWx3XF9BsX8Hmhwlqdn6A7KaLJOMqOgmW8omS/oUScs5e4LWePwpLTN8qIYbVKH25uRC7RlW0MfP499QR9SELW7Bz6Zo8I7+0gO/Iydl2zZo8KvLWcc9q3rgZefnCu5aOIy6OUHF0Fcev3gEuznd/mX5gdB3mPYfWNeB9rn3DPOwdiEtz37aOdQ1ZO7LuEwQhIzxbiTZ1Mbcduo8gjXi8iemEuOle2HOqkd0zdO8RA9PBWfgLFtFQh39qixbhhr5lo5N2pi3EVBDzCSzAuKkR21pfQBg9mrHZePsAzQMZJ9w39iNvpDnjj6PeAehQLGsKm+BAxBmPE4yqDWMW7G54258MZ3wPWFb4N8H1yb/DG2Xtypq73Rx2JNzEGxLifWiPvWPBOVjhax1i/HfKVPYuM9t/neoy3X+u9BvxyV+IitNpAnYz3mO0ISrWVuENp27K2FD/oSZExwiNWP+pkYRlsYdZHGDoNz9A22CYqGzlBwEJEXCDsoGkj25yGnQgxYMmRNH5TdIayNBD32wvIo8FmK73cxZEITGlf579Ax8wEE7GjbdgrfKrKOD4L5XA1e1N43KXmsJVHeKelVeffP0IF97lM2IRuY27nfTvCzmNrEnopKzGU+Mp9D6Z973QEV9A+T+FQnhpzuo786v/zbf9DwmWtvLAv2PMqHLnX7aNe2A/0BM5iMwYSOkD9hPOht8pTjNAl35I2JlPLEsWiqgyN19NChQoFe9RCvKm2Dvf34oCyxqVb4MhW0Ayk+DMsFOQBLqpT1Mz6FPuI9BsZpa1mXx/o0Xtc3LvkFdwSnnH2GteZYjDc4/vdq8ywm3o3iwjngS/CVH8w9ff1Xu2HIn/zDzeASLG25XLCxx3+5o/K8dz2jXDxz7PCc4d+3XDiDiKedzu43xGWuqcmL5bK0+XLLT5QV/h77QsaaeKh76qGjja4tbKassAF6VcapV9H5Nv6D7cXDHKRLD5Avy0CvYgw6mAF8q6HF4nXfe2NPrFqmNmXzRGkCJVCmclqkDomqyPrARIcGplZFfXSl9x0Nn4rUSbltI4CP3VZ0DM58YPkO1HbuRpShJ2mZ4J22q/EIyjJ8n7j1LeiRLyajGHo3c0xDJiTPBEPKhs9mH+G9GjwqKtzt+bTbqjmoOezNU7unnTzV2sZBwskrsokglKYN2yK/E7kddAeu0UeaCJe3hE4A9QdYHL6EwXjBrTncuOmIVzagA+bHS48+YhEzPN9xA6Bn+QPYqFZuCkedt3xw2ubE/BgTfGkzE7Uz9o24Y+yW+oiLsTEOYl6Ij6DOdJmbdkTVmGszNjplvSbmRP0WDb1bQ605Cvf5lKPTi5IP6HWzW/B1tE27M0jdw5id3eHYJV4xWajtmKDUK4AQZ1A46kN9DUIyb0L3h1pBp0qvZpxEL6XIMl+RY78pu0OvSmwi3+3ZjkiWcsu0NNAbNRBBY1dqzIX8Dc35dgA7vapRMWaZKCamIfOFuWFoRoHPoVfok2iPfEfeoSNhpgcN+4WSQJHYoIcxErbh7xNBV34vGmYrMegl1SIa8DxJttNiWpFotBns/bfw3i5W8I14MLdrR/SxhgvnE4ZUDeXmy7CYP87hmTozcyBznHXfC4vkIehSBSOEjL5uufBw/YvMK19uYAT3HEUqjaq0Ft4HZhKjY02GUjDkY1xWGnJjP/uHE8baQ6j7tfOs2viNp7TPQefKy/Y8YHPB70/T/W2EIHuDtt/2liAPif2ExnIoh6YHUPsT+/TNjygvA1deNpv2OBCNveZ9v3D3cAQsP23Tczs2eqy5IIcA5CQ0eZIs2Ki7YtvLSZG2aYeIE3e8Ii4xhVlCQnB7UPucKN8ZjKPjP+0y2xo22f/Yx9/B+PBc999kxTqytMWbwW5bR5f0iVZpmxxtjzJdJh9HBm8OjkSMeVpPIrUs9WR6Me3ATsmQelTPB30b/GB8HojcTBge8oK5UASEFHvFnB75Ig8aSh1Q5Uwo96KsT+gI1g5rrJSdSh2uWxudCmbKRaUN6pDvVbe1nBo8kqpVaKcuYGxcaxfOKV60XDhkPQHz0zK1qaOPrRLUdJ5nvs+W6WNlLDbmyBhTxtDgGlt8t6mwjCOKhp+hRJJBzFRpRX8n7C20tyyXdhwE/W2wrx4Ikelj5pD+oqd+QF3rjzPR8NVYBOwVS4BNbHjQPA6YT1wqCS+b/E28ixeKl6WNd+jSbCt9pnskutFBa1NVDrnL06U9XS7wC3XE7d077fO8rJEHDDFxJr5LgdY6vo02hhJRIUTMfcqZ2lYi4q3Zt/R1vrSJfkzSuZqyy7K0BZn9nCZktg2t0N7mQjZPzX0qfZoKm4JhaGmOB0xSMWcamAbwr1e1AhYP/+iF/ilgDPU8/mF3QX9mbOZ5agMVO0WLWKUd9iXmySs/Kb7yg0r/QPrK5dLqWt/XLqZb9jX2t+195TJxyxnpnbPYO3vRuMwYMvnsEVRKXLFBtfaOvSsXqu69x6XWii3tetGRDyTatfx6/clFCJAiW7n8Sjk2nM9X/PXyaoNutO8EPtq854fsramzorfh78Y74GyPd4Htu59v+Gksw+Ow7Q1fXvHlNZds/sF4YZze+IGx/bB++hG7K7FZm22t+LqBlTgI+fhDm+/4vQbqru0VvVd+Cn4DH4VcDL0J93Udc2wDRrdX66Kc3zXmAj6/0b8AX9y78x4yxuTl03/8iR+/UKaCMuLAi5iNRhUAABAASURBVJuJSKPYdIuAS8vno8PRfjEHA+ZZ6Uv1lj0BPnLLUf2YYo9u4HiLqVNB4ZlpRenEu2rCbgUzVXaw55xrRz5t0j560afeqPNo82b94N6dMkfG3hMIs8glxkQ4Xoxd4ghdiXXgvDqgXoAJNwthAE80+lT04Q5KjNOJifJJRVv/FQTvnTbG0Ix9aeQpUBs7var12sHYdFCFXfaCaVradGHeLFD2qMl9a5los0DXwi8YcewpP3iVBl8t+1hBwU3+qF/neAw5z/ioPoZbMdaVMSyyRdkEijhU8o3y6DZlclDJBxCaD5K9Jr7VDgzGdq96oJZn7vSp+U6lsCnbLex2jfOBXQTBFLr9BKI9bS17Co4d6879YP2H+eN0Qd2eNgySpjbtY3fhfbhwsSOe+EHMEz+Uefr61ELNU+a788ui7MJ76Eu7ML6TawRMxFh+hp+npc3YDdVu8NQW3sOxj63zMomyaVnaNOPLMrULc+cjJspqnvF3bhP2T1DvsuOoP320wbv7cmC+tOhBL2DwU1toU0xQ32+O0YFprtRZpkubLxP9mls558AIZGNRvrVaCMy8XNqMA/OkIqh5OM3mUVWtXDDB3KYLnZ4AQRk8uulcb0cwp+TRQW+Bn6FisS7wJu4LA3VxgPhpngM0oTOhKyqTu+Mhmw6bxiq8kGDTYYkjb+lD4af6AXZn/O81MU/rDhP+Ty066J+bpHz6F3PDoGxVU0d97ZcyYLsbL5+H37Q5X+Dr/lEw6Dsb4pjcw/8N/0d9FgozmTOJc5qNljwcIgaDRpJoMX7hBz5OxEV/DujXAH2qgYLeYL2P6K2Iacayqg3KuNEOGcrSMA/9gZBQ49l3EJ6CJcV3HH7nJe3HVl78vPzzbxKlHFCuHFD8sDQO7+zM+bf7VCTd9dO2BO9W7WKTgMD9JlH+fgd1UxuZ/InfVD/FdKzTl/QMnrCkyLxMxi1jMsZueGdJnXNqnqc2d8AimzHWizJU+g5IUvorp4/SAyoeUccXx8AizECqdex37PeCBwjPdCxwqynU3yOoynpRx3XwATP5fwT15h296vDOJnIIyBze+2E7Vb2NeXjsCVDm6pBNlGGD+Zt5i72j7U7MelXrNQEswdcvGHOzaMP4j3WXFcRZLKMev5peUreTKyjW4Hor6lVpQxT5GxoDjurQ40lh/OhVoYqEcQ08LNpvQQFqPDsg6sjeOOy4Ds7DfNbFlenI6OsqFbJhL5e2LF/awqbu/CnkuNkczwYfgzysAjlTnZzMsEmzNG7+hs/qabZoZKBoBmsIeVJxXATBnGlzpFmv6TeNSOnIXk59uGGrtdiwUfWRm7oPgJesIEbO8t2OH0p+HPjBkUMjL/wtoFVjjB3bwj0sjERVRfQ1hsLLpRSGmuMwQV1t+RGx+Y4QVNb/6FABdZ6mHt+LhnpV66yLvs/FXiPvOqA6P6V6BSsfMPxkCpuxzzvA+ShW9/VAu7SURt6NYnw2K8igMOTaHX4hoi4dSL+IVuqdZYkgNlErwZ4w4V9lXvdWynZASL1RDCXVR+yCnVB6Jv0ZGUdNrmdwVdWgcaq5mvBQcVkmDjtLu/C+da1brp6d2OiP8TdO97BP7zR0tDB039qVmIr8SjJx9d1qXGNDW8iSD0/8Qt+ozl6AvRFbfK7hnz6WcZqqHWcR958Jn2fX32Vpy7S0eZpa1iB66WfzP7yLQWzF3tS0JSb0J84m2qqa6W7fYaiKB9BE/Dv8xJg+SixjjjqkZMc487zxY4ZYrqooTLo32Cf9XfBhmS74D+zLCfqCfL5MbZrEzJymDx1gJDZ4l8zwvaYmLWihW8iCpi6tkqczMuyScOS9XJsZ/47+qKtjAK2R4E3oVvUmpp0WMnnrSY2lP+kcbc9torz0ZbZ9Yf3CbKfxPSbEkAEnWohJlLTyf72a81H/jFFv+38ZA9ZN4m2EkaNbtJU5sUxtYg5ME+2DKvKdNilHk6a2rHkvO/xD469cAl3d092jdnO8hEgbWLnI2XL5s6Gz8i5Y8Xdz3jK3NyEf4FPKaAW6ItO2f5Mpl+7Uf6P+O3ti3ieva3uhbf8Zm7/BdOCnv9n089ryTwQ4f75wKfTiP/3zN5/kPX8BLzyEFzcBuvltf6jns/PvTq2vseXftfAMZ9sb/h1z0S57iWXZD/9J4vdv7ds38Wf7Dn0m/0z7P2n/Z/x6aVeovvsbWN9/POefL+af4flPF4+/X+Vv+QDtvtJ347fRd6LUGA3gkxzjuHKefKVPP+nfD9ryn/MNH761v779d/vrr2/tb7H78qJdbeq8IOQmVnh7I8ZvXC69GMdn/wXCM5dZ4mfzos24nOAc/5ZxH2NsHETGCF9zuSSN3toSX/hQzsKvjH9+kMLFlfQV+orcv1/y6g9bdiRPmTpXyq/WC663dw/zhRnH/NzXRQaIHjHffXfcYE8HjCALkrVUrOcDDX5gaH189lS5lyaEedzaZmTI8GSuOF/yUY87LArWKnIMUIQODJLjqeyAsoC11wv/fgF+1g5mRC8yqTAetiKSwyiJlk5J2u4WUq2o6z5R7IXC/f+GS5vZQxffD2BmXxBWfUTljNjrA9W3Hdab2V+kQc2t72W/0Ds7tpN3pJ0g09mXet3awQiBICmjvHakk44N9SQ5T1CWMXFuKLcAXkLRLXXYXm28IwZF0hptiF60AmrqZCmHTzlzb9MeWPkuP9/1+S0e5izzepXPHH7LHNYfBifVscTez747D1yWSzvB+XgSyyhzzOz72XQs0Ot05p318MaaXoMre8QJ1qH733v2gW1v2n50LAi6CcfQ+HTaDqPEC6PkWW3wx5icdLeUSvTffonkedT57rMNkUWBSX2VRympMpfUNyv9HVpsVksMCr9hJuboDZQdHYEW5QdopGV8kXXnlOUGlEYNYY0PdDrLRjc6ue4vNAaOTWclgAc2BjQgMBsbH70ibS0yJsJmQJwcAh0K5R6CSZRpmoRDHgwO9Cp8pXcUjWTA0MbORltilWcD39LO0Oo16vU+8uezY2uHZb0q9gsKRxgIZJR7QxTORxHsmQOJm0MvNIFymqaf29jkeYm6aa9s1pn8bt4HT4yUJSapRJihTpLht/0iZsjctEOYVGjZzPCrWnzt+NFZJDML5IQHsWBp8wVMM4fCX3FMjoXyGf0udnvaFMrVK3SKfgZTtYkYVM3N8gOt8cHofOBQ4sHlp7+i+/ycP4L5/fuPNv5WwQ/y3wEvVF/2lP+Eeog5YN28CPkJ22vwsv87/hcOPFcOIxwgiKcHgxuGzLo/2Vw8NOXAwktcHfkTyHy5528cwN9T5f79gxdf/BwS/uYw8vdf39tfHGT+4vDggeb797842HzPoeW+T/79hb/VB985bHz/+1v7CyoOufQvy09b6MBr+69vf7ajnb9o0/rf/6Ydeerk7zTgl327EtsA/1+MIQcv4xf/2eQ84HjA8g+FWv5MvZQRtzfBXHw7sWZzfGMdv7OOxhrfxppUtsODzYF3ZOGht7m88tM8ZikTlmfzv86jV7W5V+szgHcxwbV2bDLokyGbSQ0L5WnKdmi5UPALxlpx/9lYVxt7TPaU3+nTfgF96IUXYMYv1/IM36sosv3ObKYx8r2Q9Rt6FQXuO4DDZ9atNNJGvQ72jPuQawLfVuLtoS77AvvD5j6F2lS9HQeLhZ/g5/+lZppbzbTJhoxDw161/LcTGoIrgHQ8YUhH7GEfkqrqBXl0yntsF1w5HviiXtpEWPR7xo+FvUFafWrKKGrqCZmCKetO+C3fOv4B7J7+IFfXBi0RFLP/u8vBqci4bfteR+hGAZMgRTcVAo+WMb9HlPKIppzGpRkj3l9eLK3+hNd6yWOHNp0zGN0JcwoLZuSO9WD+AC7Rld6m+dKmZWrHHjkZA/peoIF0WVuBUaOVOBTLmNOShaNMTpw5GUBS/AnKcDac2elNJc2QlSaQBNSu4kESYR4UnVuypXtg+lZ4x3UKOs0emOFvmJkvvWq8o6BW1I+Mg7FnDMZYjPhvrBF2HOIRreGa64NDWvTYl1byJ+hIbJ2Uvefk6ZZ9dfBtOOOgnxUfM0Y1t46P8zw1fZ05kF+YuxPv0RPT0KdSrGA+1O5krldn3AXvwQLTbguFGRRotN3QC0vtR5/pe2KxU3ptOUEYey+hGHNvJQ/Ya91zc0mKMyRqNMYdPzugL5mLy9KO34K6XAafH6Yt+084n740/4kY5mmKtrWCH7iHLezhbK8aY3f0SVr0b66WmNnWDs8GE+XjEntqC3KhXi5fqvGfZ4N9XBib1fHOnrjl8J8PWuRoNBpuxs9x6RN+UHtjrb7mI/+l/eRdN96Br3lv2QNUqApHUN7pzwYlaPQvJTyqFX2aweQ4X2bW7XLiYp45gBKXO/p0jV8rPm7MPT9eMWJx8+HerC15BBTRKm2qp77jJNUPvBq+oXVLnWo7nCMgYYpCalCHDNuD40SXRgaGZihDSry0n0sG50ZAXdeMPu/lG3QFG+9GeeugRWy0sRGmAX0eWOn7Bt5ObMYBuyuNWx+38ASXkoYdy964lHr9+dp+/vx5h1fOb6+c21Z+CPqKzbU5llfPKVzYvOx/m+qZi5v8wXTp8//m0uVHe+XSyIudFV0vqZwHdCWtZrLC6Y9nFy+8Xn78bM8/fnA2+99cQv3Vvv154E/yfyL/1n5wlvpJmyvvY+viPVZGSp656Xvav+MRn/BF6px7fbm2nE2pm4sazqebcd/jshl38mv2qj1+6LwGV2IAPLNxRn55eaGPz238sXj8pq+2+cK5M2c19X5yTgb521yc4cYZkDrE6IU+5A/X7n/j48qZYhWM1Yp/4c07blKBbxu+bfRxI5Abe6R9tveOaWLqRBQKD+xBcg0Fztfsaz1VDrW8Z5LpbXJPOPfTqU3zBUzNS96UuQ53VM0sJdaDdY2lPrPec1ba+3OlTyc8wwr68wbe6dM7sXctbPRtpU7Gx28BQV1lG/It6+CN+Q+YxdbRxtWLTubZC/uL8O+2CXnHxd9iu9LmPbR54LD7Rhu/AJ/84YV4p38DREseH94D8vTfcRh5RsfyHdZ1zGzPfrzT32Fn12MPzw/S1ceOQyYwTdqAQilSxn60Bo+YDWWU7/NBHwhQUy17GrYPGvW7h6NW5OuYD1CySc4tf7CXd7hjylhdd6xQ17SwnI0IH3Z/MOoeOzE/Ft5hfscul6e2PD21WTotbQGWVxVzRw/SZLtx9IpYbMyN1fF3HuxYWccra9C1vDJeG+NjbEdMPtjRJewYj7E/btx/MHeoZ92BK/vaW7Cx1t9sT9DnsWcRd21g2nYeQRl6Iw7bsGHgiUYSvHG0ncd69o+ZQrkDpc4BmsHdjCKsEentFhjaw5dTdx9b28KiM+DUTWxXNqIgAXthUx5wUbzkjwm+ND+Yx4emm9P39sxH/cv3wb/AP7NhPWfD+oHuzx2WA/X4CP4O/CnA87fv7aebNPX8GL//QL+yGTpwDujGBHIWG6wpAAAQAElEQVTiODHxmrGjY3sgfWG4YftRrM2/sf23H+N8ZP/3n/8vH9p/tr//G/z1Z3tG/sxHtnr6nQsJNoGfbMQiG0D6qd/P6Zv6fqD/jZ8ideG9EMgfX+SnGs+Cj/PEBXuJ1REDKS8/f6KQn9DI8wLwD0dF76hH3F6Iw7MxkiI3jj95GWj3Cr3i5wPuNqk3+IfNiInuRiLGpN+YzIBYugm+8ZLIrShx9LdzlDnxhLFeOYitLigmnRPofgPSnovaF1HgYYD2f7ro8NH5kjHh8iKUefUTjJfdeNE53r7U3tiIxRUa+JIT5nfqGB9Qx1/FvlrGPPXy40pMlQl5Y3sP/fkUxPT4f0f5Qcy/MWcGvnGIEH+3b98Hvn/731xmfc/llnPgO/NM/AX96090xVEf2TcukrxE+ob8T+R//vln+/O/7vFf7b/M//lf7b+h/w39C52//vu/Mme17U/MXpgXHpacb9+Yd8fF0Xf44Qc+sY7S1t6mdZ/pj/NnzLGfYx06NzM+L8159ZM5dgK5a0C8wIuMHfxP6sknto6Lc4d55Af2xsvJTenYgo416nxx3qzMn5UNUnvOY+1fsRkwP5wTz/ghvkOF/OkXMvPPxiH8y3mQ0lb8Ym4de4fzQZllwovClDE/X3gZ6Idjrs2f9Mu8F5jWyYs//XvlALvyE13/H2neeek0PqSq5UDDh1E2S19+VWygyKFFvjjcTJN5D0HjAGSdiqyzQbt1bbz/Nuyzhxk7pNX8HwxpvIMsex//LIoNzzgKipNoFdrxS8CmbV3RDjIObQ2ZKPhSBTT8PKCsWYZeIT/8jr+F78iGbiryqD3bocW32wAZykgF9oTJNi6PEMaOLd3gXBF5EfGC8mWUfqf+jRtyYoHiO3rvxMsXs3Ms0kPVFxt1h8429jn12b+UGbuARlM39WIhL09GBEpr1JGxzrttAszmIzWHEw4ifqyKPk0toH/Gj2g0Ot2qOrDWQFrBD6xHgDoUHZ4FVA5lLJqgvlTZgeST8TEsDVfxkvXl+tugA7RIYfpLP8mlF7C3irSrH4evg1cI9CGQb8zMO6BYd7CN45Ds+0NsvHfix6jOE5+tM7jzCWOoJYSgWubdzLohrhPrxQPfDZRnTk7oCvMC3/Z4xRBrxVikw/DpMxnH03G3QXl1C7ekJ86YOUlG1BBRTJ4nZnxiFWIBsERoFykpuREzGriPVdZDx+eAPswDM/vJjK7o9LFXjbWFNV28R6Ps2EuKvSbzEFmvvc5OC4oE9W6AsHQkrPUb9MmLmwkfxDEGofgyTdWEFz9FnEu7tJtx2allQ6ea/2v5j8gTn4316qE47wnOGQd13hjP2JsZc1B9iq+Oz5XzxIu/OfLjpfl+8I8951ziHMc+1hNymmA8xliNyY0Jyu2XfTA+83ThA2Li4l1c2pHv6DlfPU8IzyD+hof7S4zbG/o81dS0ZXymInbNmuwYvP88P23QLR+arkWMktRSNf2DmaqadQ8wMDgarZb/aKfmarZRxLzMp/2GnujmmBcTexH+oDNjt06gVmJuFy+4BHvVxFqqmqhT1I2CSg0OoyQDuUcwfTZP4bQs2Fma9Tt5EspUpWbH5pcvS/v6xx/tf/6v/6v9P//P/x38L+j/Iv/H//y/2h9//A/wP9H5n9A/dvyP9sfX/9G+5u9yfGlPX760hZ/uL1wczFwYGGNjUPRpxIf2OiBfNTXHYVoYw2XUffrXl/b1y79OxN7lkrH2N8t6KyrrNtR+wcIRhwaKeVDYnNvE3JuxO18m6l6QX9rwZWpjLApL1GRM9Ev/yqxSmJGfKep3aI3iAds+4Rw5PiivfACuXELegXNVLnO4EPHiLLxnaj40V85QrgGxMefesrbWnCOcs7/A83su3zeGFvAO2lw/LhrAK5NziOcRwGJ0TQa4rruQzHQ6RSqzoz9wlmMCbt/vaiZ2c5smsexUfm7ztICJ8ql15s4MjBmV2ap9V69clgH6tNJvz/mux4GfTTpicW2bH+K8X9b0453z0Ub8Xptrd/zzw8HHDn0/9psVZ627WRcbr8TUbz3PlDlHn+fm7+Obj7Pmi/DbLd9qr/FDX/x4H/7s47aP2SvnxoDvkhfq5DcGOW+Oi60rY/3GOLzvkD8wZI7ren1r+hY72HP85T3HelY94B+3X/n2WTMnrtgc/yyfUXYwgZyjlCj7YDoyhqRkzvHmIgM7npmf/V4Af/tdATXvef3Kd7jnYi86fNcP/67xU58zZ4yvE4omScyrjTPYil/4Qdn7jtE2TvRqU7lm4Bs7N+X2Xfue1fXnyjfCGxd17tFvjNsxd8/2qCNPIyTaynynPeghxzI9pQGnKf7pG9UQowejTYIVnZS5F+5zq0Ets9AyrOz1JEf9g+6yXdmzxrb7oS8B81HZmnaZt65ffHI+Gcc35mV43pPq+Q2eetF/o4+0hc0xp+Gp+9iOnUSO31SJ63QnNHrqU0DCS3pESp94VHXWOOORRnFAR8KzabyzMDec25hsmwsUOClf+eh+zUTnY5IPqVc+zpyor3zUeevmjZsfXyfQ+Ql+qMck+8EkE89Qfz30ysf4+MD8mdtyP8xccCL+EDCiYKQh25hk+OTk9DJBO9/58P7hYuZD+hsf1d/+67/bt//6L3468Gf7juw7H+LqCD+en/FFONG18ZO8PooXFr866vpxnbrW1z6XAs/f/uanDF4K/M2m8b/by3d4foLwwsaRiyVt7fDj8gSyH8H39oO+/yAWRxvfsPnt21/tO3Tg2+0ygL4NH75RDsyD5x3ZyLD3HPzgg//ATy7yxDP0GV+5MKDNZ3yw39Ibvo9yL7Ty/yyi/g9k0gPfsf2TDXFtm3NjX5zMIzYZ3hG8FHtNraAexMZbhFInoBPY+bVvmivj5+R/DWWTPF908IcM6stOuJG4KJgEGgS3VGHvZjWzn1nCZGeDPfgsjjdeHG/4LqUPzGfnl7Y1Eb/1fap2mS4chC7Nw4VYcmD50nJgmKccJKzDsmNOrnErx4W9/wYk9mRUBNHFKymVSHCsSvt1gGI0TfSH5Cq27J01sLEmN+PuhpLYr7wE1/yEdGXDXCnzYCpdiecra/eAeX+1WFyJ6+9guUg5Fyfj17iv50/EVuqutP2mL45p/H/LhYlxfMOHlXbdN4ztlfF+5UXzg03dDX6s89e28rKUd+39YD4+Z+5+z7q4zcln8sy9XIw6F/838++Znw6/5OPAl8VxseqL10tFPxrSDhdDyfMyzYXgTl/Yh3JpywfGT3UE/qn7io95adPv1fniMDB+HgYnDzi8uKQzc6RXZQ70gnKw8XAzc+BZLgsfHDcUdZwHDqVxyd5IO68cEDbi2CpTh5a2MR+IafZf14oxRseXlfVRaiwuUu2YxwEfI72qdfwQw5d9jiJHmapa2IFMnwZmiuc2pX8d/gBVsOszoCopLI4O+uFZ5IfNauVHTYf2CZvQGjB2wvLA8ujRNdpz30B1r0NdytXvNbX5sAk/oVQTNlmLfsha9tB3YjGrM6sD0gYUWQNwEjzuYKRb/8gn4y7CCmSOv38GFyvyqFJlpL7bNVc+fsGp/0vdO9WHqv3O5p0O7Gkrvtzm0sGh8knCXqT2/R4R5lF58iBWNh4t+F6Vee+cXFlTrnH3BNf7xny9nxvaEFRwcDF2JA8sAnH1lrk3jXk419zmqQZoq2oe5ertKCheNG0XOo3/CKURCMbjPa5sFLyzJzl+8ke8rEu1oeM7wvXOHnv85o0FVEUFOzytq0w7wnxA3UZd24w+vs305ejTdPiP7HLgMvNuWcBT85+9Xxb44NKm5f/j7F+0I8eRNF3UlgEk5aFSKrMuu9d+/2ebmTPT3ZUVFaWQ3J3iOt9nIF2uyKzqnq3AT9wMZgaD4UK4S3EA34c+sUUBvtXnXXF1uIfrrodox6LWfF501E/7ZPbo8PnAFF7eFNQPpPzvELV5N3quJ73vLzFXTAAoPew46ChAryxkqG/vyFyWmJejj3P0hTL0GHIbbnUgo+Yw9Qsv8qd5iZmLhvkuXlxbu+0HpkzcChs1QBpmkT0LPYkn6Cb4GjfSjTQY60vWuqldJmhbJrwGJmQsAj0WdChd+DS6o4t9SmgjQ6NExaaxlcWlA4nMXvyLd4cv/FrFWeXygCxsatoXos5YG2f2oUsk7HbQti6IJviC2yVFjdsEHeXImKgbQA59n4D8RcuEb6Bzwpn4FtRi7w40HT4LmEgXZZNwC+2mDguXME9PX+L5+WcugbgA+uXP8csvf6z08/NTXfg8Phk/cuHzBL4AY/JfHuPhAZweYp53IEuZnX4rAxdEvxxAhw6yaOZ4YEweaPvl9CW+oMMXLpTEA/HDI/yom5c5+tTRF8AlaM8KTr8NWX7WpzkW6JaHU+nz5fQYD4+P8eVk/hSO+dKX6AXXn8O+GRO8p4U8WA70ORZ0G1hIA9vqMzdMqDLF+MkRNXQS6OkYQUB5miMmNGBwsrG4cEJgmWHdNG/5DRRQz+QkQEX6nbXYc3OdBz1LCNaEOm9zvqlzCOcezyEXy3l3M/b8Y93Zcx50ngVrTeEcV2v9fmZeWVOl9b3p7/s7hel6D9zb+X7mmuS38ivNWUve8nFtUn377TnIc5vfgCoenAe/805ous5qXESMb+nwXsN753Geu6rDcT4iXoFlfkuswJnYd8iBtS6LrpStnI3t07r3xfOWOq3HuZX4lobnkZa3OMPj4O8ZtPpI30zbP2PPtfZnnEvfeK994+LkUihZjsc96Iu8P3COM2NQYJzKfsSvnB3laZ8OPupfL/qx4h/4gu9b+AApTYyTMX93l7Ngo862Z/pf/LQvY/j95SvvtV/rw+6Xt2/o/Mq73qHzhcu6gSu62l6ZvIzLsuS6H8nbs8GGDStGFpUHGS6erEMfyqi79rRPBd6hjess7h+F3m0kA+Xdo/ZqzstegCrbnZrZ4Y5cOpWURrJVisTGVg1oo1x1pZA5887+tvFuOACFxditoe8ACealxVhV+5oEKVhjklrbbcw7++P4CC/ylGMdpLegDYV99cN6/enKhx/VFvva9oA0r5e38L1G35K2gB/K/8I5zHknne9Uo26lTyt9QyQq80TD/Ym+rXJpAcA/jnxSWegZDWRv4QJcm05L7ACqCZsGg7uh7EqclNXCO2XUgt571KKe1NBOJ1CbGijavAPbOhCrBy8cZi0MxU3rQO/wDn9gk/ASLdEhW+liVQE6HUFjUx2dBVksc49pnqMvc8wTIP6c7qXvbDmL+wwWdJ+AssSUPRr5CV7WdfjNYCz4Mwv+DmjkrR1uaPCfetTmZoxy8kyVrgcJBwj9tZH6F7QPZdrIyVaHbS7e1hv2icng10JmTJuVRWMscFcc4BxXFuMrC96Z+AJ8AdZZvEm+YV9UyoFqgWWiI+fipsCic9C98cncBf4bi+LmNFNv1K/QGBPgQa76aj8Pp4LAPl2ZHDr9GccdG9OFCwyA7ufrW7ggiZX8xYlf/bni4zHZNwAAEABJREFUNgPMXpzuXTPBkfnJs0zIg0COkC4BxAbsR2OC02+tCV7+5gUK/N0g9UMIItHXcZ76HAuHnBOHiUcOBl84GDyKLxxi9gPMzIFQX/IwYDt6Xu2XZY4Th4gTbcVCvPBp18nDzsMcD8QHZvKWL0fMBdMJuYsx7R44nNRfnYffA4cI/yiodQt+p6/OlBWgt3xGTvGi7dyXSOcuNsiCA3WHuyTVn8NoUGVlNeZm2awWTUqIV8ZRPzvjCy5SXp684ENu2PqXfuRXnl/ZFPW5lTYMXI2bQ2LaUTIttP+oRCy6IWXP6mVHzvFGuRHMQNxktTd/J8bn0XfdsdV6QlnFZ+aDaRZFxt8NxcbK3/b+vDo//LsA+L4LqfNqg5f1Gy95pQ2+7zrzTvk7jd/x0YJpgVb2jegW9P2Nds7jK75dmzm20XYu4Mo5c8CqOubGWMCdg2JljqCzfVAHZNDRG29lifuyo7LKzdCGUCQjxsiWg5ZZG3JLDZv48W5aXmqo3oNjsCcZmRvfo+iIm+1Fg88ETAP2hPwRyEvW1awYmcYN2gCm0/byIU/bDlL6zoE8KSdOaPqe7q69Uw/X3XmPa89KyoTzoR88GwIBfcxD9x/jvcKxW7X97+KdNUVriMHAZilf9apMPUZlmX3QmhSjwrIdFFhe40T6Psjpxzymws50J6glk/8Egygruufxz9KlA5X2X8d5d9xRqnyeGDGhrQvYPrFtnxkbYXpZoi/YXmh7xso2sJQdwKeYE2NOmUYifMsKJDljucNIzjSlnhTFaEH2Pk0bsvSr3RDYPhiDevGDS8kgPvJVB436iGIqE2yYe0yyUuNRWkFWVkB38jUXjQeF9LnztKT5EIOh1VEPBDYSLfM27+psQT6xUfmzfNA/LTMuyAyUEXjYb+D46J+uLxtrkmvtlb3NNck1DhYxeOr7B7IuIibGTTRjCEveD3Hwo4zaA1gnK03fP2wJAfrFDnoV9mNiD1rgu7AnToUlLJtSHRKaAxGlnz7Tl5jxG//opXtw7Z/uibTvhR7L1MN9ty99+N/uW8UjJ/gCeWlD86QTGipigGjKsP0ij+I7F6+58gt1SzwsgP3/gf33VJhD+mmasV2vscvssJyiw9/0hO0afTZ27ekTOjaBPOIUlFk/ZY+ihd49fenwRX71DRrbSjN12vYlOpjnKeZbrNweUwdTjzp3If83Y0hfPY9VPfIn8tWGdl1eHT7zEjMwP8EjWtQPXsaRi7nHZKwXLwuYBVYmD2VhAAO5PUCz4SdX9nzXiuEv1tGiZdluQuaC7AJnqRNYPO94OSSw+0x+QqcGrfRipJeYGJtp2mPSi+inWOalYNt5nmN2bGnf+xLa1TGpdYoy43npsRRmYuBZyjY7rJtI27ZjN8f4Hr1jdwGPDmbHYZqjC/IL+alAv4l7z0jQkzg7dtsxkQeOkXC8knwWXeCwOwIbOjhGoFEsBsFYF1mcSDBmrg2Mw8b55FrgLOHZgnPGx7flLzG+PcOLPmefOpdw/vFcUmAdOXNJUGcT2l6pu/KSWvzg4znFD+v8APq7H+B5phGcn4YMZJL2wsYz4ih7qw8s9Q31nuij/vJSH7p/j/rVvu//IP5HfDP2z0oAvwn/wgeBnjHr/YX3kpU9eaOPo8/B+W4L30/W/ULrjQ/ZvEh4g/YiOK+utsE2tR1gvzIpOiSGxKSWjKL9KW99eKWNbcWl+J/rg8gL70ued2/gAuMFfPuG/nyY/9UvDQDjvxFrK+HFludjbag9tYdySgHnEIlkrDuKZU6qQf9WPsh/40P5b/Urjt/8AoAf1nOBU7x4Pzs7jvTzyjmz3qOI/UaS9q8xJW+dMrf69uJWvHmyXbBT0k/fizyXvkF7fEgq3811H91QrUIG/xo+3DL61GNiLojep3B+JbpDwophIyVsdZa9OgasD+4pnqWr35DIf2ArH1HHA2d8WFsJy0abbR9GGiMl9p9GnApujmilKCHUdg3vo4/q4BkEP3fPPOAeuuFXQ5d37CPWoTtt1EVaz/NeQsEZ6ehy8KV/6w51FY4vRJKWndXfy9ULvlT+TLxer4zxHXhvvzCeB43jMcZ0f5eh7sxY18UQ8658XZ8/Dx7aVrlax7nGgkPQHtglgdps49e2K1dVGK0WIGOIHNCJAXVQ60KHcrjYtDqiAMGOSHFGTwafgU/h5RE8on4wEHF1HEN5g6yCQkPqDDqdHTQvthoEGh2h0Y2WyEjElcoOcy146iBvkchc2AAWFu+ZA0T95e/aZJZY5iXGhjPisbl76w/YdNyI/FTONnO1n8MDyQMv1uLL41N9yvFUn3I8V/rx6YjHJcEjFwXiiUuD05fB95GN7QR/LxUeOFDMO78T8YlPL05fvsTJr7Ya8zJfeeqkU4/O5ModPXs44QbmSru5dfo96LLGQjvEbTwow1otiVtgSIENzU8ZblRLn2OaZ2wE2MRm0PsSHZuJeZ5iJr1gyxN9sD8HvLCojZc+VgyNseX294FLlCfw+PSlvg58qr6d4oHxsY/mvQAR9rfQe/TyvSUm4gMLaTGhywTNpP7GhUFb7agfei/7wYmYTb54L3MsyF6M0cX0XHXQ7O2WGZppjg5Nn3rMYBHI6fOEbkss1E9zj2mZo89LVBvieYcHSfkuyoL/sqP6Sfrh+IS07LUM36StesmvI8v0QlnxXNCpT7EsfQA9LJfmwTry09zRrUU6/zpD3bP8gQeZBPGBu2Ra5bzdQVX9vR83hHdeLpyrzq+aqyyazlc3VjeJNzYhP/E4PrkZF0Hf48wBwLbyYqISsRHUiuSDFZnD5TsrI6X1NE0CUuoJI00zgv7ckr40YEwZLs2TVqwpQzc4sUhvwK9Muo4UOLAYe5AtnrSCSzWnRS3u6qre9StyLKhuetejHf29kHYz9YCxsjjXAs5Cf2ERvnjAYEEev0Z7jmrLprVSX6DtlQNU0bKx+s0l5XgQEN/rU6+XeCH20y5jv42oXd3cPWCcsaWLvBuC8pR/QHlndQZFT3xBH+mUWTq7yewoPlza+UmV9B7+Sk8OBSsbvZsfg0DAOjUOxtoZwxmwdyNOxqHnVHOj45dJesJnx1o14YdiIf49WCeWyC4mYgAPWO/u2ogtS2LT1GTy2ANJAplW9V3fRQ91qbT5G3D7/AwaBkU3jMR9CT5KXzEEpGWI38YWcxSxFUogoAJ0rdiRqFBk9YAn9HFDVe+Po27PVmQZiYTvHQbzRgX41MdEjQO2aeQHgkNl0uK3QRm/D3duTVDzi4Rx8dntPDF2jvk0zSEWxr/ylueEbKHUNszIBJRHofZ4/QpgjyrbZdzSpSz1u1/qm/ewWj+8h2UCVhzg9F1El+0tjTJdYosQqEZAzwz30Q8+gxZ14THal04UwHGvJNL28LEdVeE6ea15z0GNdeJCWqyknWN+rf3K2uAljWujsW2KN33krVs2JVCVy/7a5gA01X/y0qIBAd2zR5+SPanXfpSkqShegzdaYxDTylOHG6p8fNCyoa96CuXIQ16pkczAcXPcCtfPh1YO1Cvtiy88PSi/u8azHr+TF8rfdrr103qj/ymgRdemN1gmUAAltDO9ZbwsG9BOd4M0Cuup35iAAvkEM4w/HIpXFB+Se7n5rPNlS+Ldl/Pej1vSJrnMANYn9p4om3rUC7xp2kJEoHzff5OyAnTa07HqpPtCu8X1kVjaA9a1HuNsRtzncG+fjGmzWC8O+oP/j/Fe34k7+urjyrT9ssycIwT8px519g/sHPxgLIYu3hln/aX2TooDXw9ktMyyU0C/t9AzGAZ8gr1HP9hoSwHlNswo/shRfkf2LDhLPnDp4xnx8fFLiBNnss56UvaRHjuYzt22ic2F/Slgj8HrITxbneB34rwpHz88mzlf9XmJif43eBhnsveA3Nex3pfopqGT1r/TN+9px230gN7S2dQ3sUMKeQjOW93yQkZin4FeaS/0FmXA028ZfeAUvpMcZ+mK0bfKiNV9YIlldpzm0BbCsZymjKlTzvgm8cC9fNJxAP1DkL/p19BPTMSjnBw9CzDyPG91NAsyBcezJbUNpIybD6QRGZx2xuUBZKiRrGXW/FF/bX06jfefE+8+D2L/sLTPc8y9R9K3lrQkoNTgQt7y7OgtzFMT/igK//Xsqt+65pQK1Kd0+tQ0Y8c5ZtO7jN6nGPwasSCfSXdTrmzZMIbvxnnYtazmBWv5BtbCxnq4chG1xhvnvbe3t/gOjN++fw//ftUr+TNnQM+jK2vl5no+lBsyXNdJqafjakw2XEtfL/CDj5dj3/7BRZmXY1w4vXKBdpGn4JLO/eYM7zPz8BV4Rq8P8j2nUq7clT44N3mRZ69BQnVtK/3PXPidkeW58xX+8i4bQmYonRouoM9jswW/npcFW867L/ayWWJv6W37jn3cF+Ql/7IdtrR+J6tk2QOblI7oWufYutg4cwH2Wr+NYNtjt0AL2jk+yXpEjvEyMUpG1+zj0GGjyyt93FjXiDnXq9MYO/frM2f3S9RlJZd74/LyLV5fXmO833y7u4B7YTwBZ+3B4wrfK/y3O7yTFhvnghWZR93QvnRUX3pwC4zDLb0ntLfAqOGcO9JVTfvi0zr+LKbIfQ1qmaQFdmnEGhripLxlRmNeuS6lTJ1YMkyICjC0vGcfgzpPMbN4zdMcnUmjc7beayLbTgNj1t3iliAUph2avsyxCCa3k/y44HCBfmCxn90EHk/xhYuV41sXy8MSC20TRQc3nmW3rTo1deq5cHDjOD39IR53nNhEZmTN6LoU5uhLR+e5HHSke7iZdPiLSk/S9L2vHdlLjPbLWKDRsV7g4e0mo4xjk8oGv0KGNqs8C7N2KjrkH/HS5898WeQf4P2AHQ5Ie2wAC/3UfvIamEOdC/NEesCFa8qJ8bhHMhcyMhsgVsckdoyT8anyCR49tMu8LFGYl+hgmTt2ODDHsszxgK7qVmMmvXkuM06C+opNH+CC65G+OS6Pj1ySPT2yyT+GdEu1XUJ+C2O5OOYC2RNYeo9p6tGxX4f3PeajHJpu+gB06nnAA8Ci/IKyTyX/kQOCF3WPyD0JxuE0jz4uyHNzSibIsF3DWG3YkHFVpwW587yElzh+S8c2hx7TBB/qp9kYm0I3w//AQn4hv2Aj9Swdlzk6cvvUS07LJEamOlA2ya9PMeqlwS6th+Uz5RPwD39av3Dh5Nw6eRDSxsytR+Lfw4m6E7YYtA8x2j2UjZ6en+MDT/HleeDJcXzElg/iFA/E4gu8xvz1opS2T0/F50E9sPHQaw77bP/1oVONyy4XvS074LgVKLdNrT3zEr0vMc0zfZ8r3e1772HfC8tHOhmvQsso+1i3LNGLD/bM7mxgoWZx5sDqYu5mu5Je2aDcbApsYOcd6/tal0bX/ROys7/SxobhxY6bhhu8FzUr9V6Y2X5sbKyQ8HSt9HBydgPycogNV7krm3cBOVfSV+rkcWEj9AXyTLmwvD6dg7+yhJuWOHNRNLRSkNgAABAASURBVHR44wLOT+HWsM0HLvXJn18ndWPz0kv9PZCoq7oNuJSzG/EW4CEKAxFYgNE//ME/J9Cw+4QtJ2P8VFtP2No50sj/dyDttHTGs9d6RfPA8/F/54CYKm1ZU/YB1CMwfkzPXZeWWTxoYKAiitdom0fLEZu9Q0vbQo/PNJCujz3hk9Gpy9+BwmVh3GL/qYJ3jnVq94HNEuw37EvuLo1xNfjOADvXQdB4LzL6YLXTWn8PiX4Ah6nhe1faqJOQ5r9oJ4lQ5k2Xo03YXWtv0EcK9On9AP09CMok2NOWWa359In6bT+IDpsc/H+IS4eD0+/HjWJB9DlU23pUeelhyrE0xjtUhyzjjHal4wen0ZInfSIwTI4bDclQSoJA45aD81b2lmYLPyG8/YFM5xHz3XVl8wKk6BwL+npL0w6b8KZRz4oRgqhdLvVkhq1IK1ogOtG7J+vZPMXMfEzSMhn6IOeQgeyPsmtsrC1idb0TjEetA+i6kcYi2AUBIXAh9aEv9s01w7XyyouHa6EfCli2cik+IP91150Dsjogb9Bd4vjAr+TRL/tLdxS5SyOHPKRWQg3sp5WSD4y+rfAW21280Z+yFRdQ6ltySGu5ams9uPVd3cDtko7+v0Moj6FbKRPlMlPGzJrVBWtf39eJRLnSE40r7E2qjIdukoyN6IyZcVKYMr0DRYHhCRmeRfqUUfsXcbpnIa/v7cN2yjkQ9z+NzAdyb+N5UYy9cwnjhGdmhmu4MqcpY6JvU1LWon60r/Zwv3pnPzJdYn0Uxf7QbiSPYroecXsk/Wqs0yKJD0zR+kQdfqzM7KSTdqAaH/FeRFmKoh3tJtovwP6I7K2IGxGC0EgeRL8TWqaWjNaIxbTLr1IaVNOGRNM5+JJsCT26tszSN7NR10gLkpbDS19Zljn6Dj8cHDjFceb5MfacfJwP54m29i2nuI0dch0rfaP20cxolLVuPBCUDaBsilGelGfaRzHKWmbU+CcxaJnR7ni17DFRJkqHpUfHR3rplVXXkjaBIGICqRwg06At/vhW78n58CGef3mOX/74p/jlz3+KPxL/8c+/xM+//BLPnj/rDPkUD5wtHzhH1hmas+RpXmLhDH2a5yjw3jCLZRn2nXpoj07cs0efp5htA82J9p77hWnfP8RyfxYlvczwhvZEO+kcmwfOverhh/mPvGs+7u+dT8RPz39A55/Cv4n1lz/9uf5Gln8r65effo7nn37iLP2H+gDctg+cx+VZcpGz9Dmm3gH6Y0vTHT/RX6R7fHyKp6ef4vkP4Hngidiyp6fn8Nz9gG5+8K6+Czov8JkF6Q7sv7BeudLaRvjh/GP9ra4/MCZf4tFLOW3AO4p6OL7JeE3YMhvjyVhG/SQOXomKj7qWiR9mJLEgUUSs1hX7kNcB+R/IbPgLFPviMdZrnqwplFZoPD8hFc+j5WhLEpJbYJd1O2Qvoog9Am7cC/GEp/uxe8XKer+x/q87LuxjdQHF/uYZ+Vx//P4SXuK9vn0PL8jGfsfe5n7JvlhnIGKYI29DHoCf6+a6771oMELpqr73ytJpwiCwTyMlRdl29I5nw6TA6rJxC+2n3xzQ723DQECf4TJmviRWG1KMqUmYkSEFZYgk3XsPJ2ufeohiPE9hed/LMrsqFDaNWYfFQFYiN+Er/VSTT6cXj0xkvxUjTqRPONsjDv6II4sHHPkB5+sL8huKw70MWyaNsBMzdTM0j7TzD9A9P/u7yL9wEfTES+wJPISLqzyWvnCRMYUOnDl0ypzg2gqjLKPiRtx62G5e5hCmq8+dcpAYLUotBnd/GfRF7cwLmy9jvoRdcBrtgYDie8Tq7mKt/Wrhph9Ln2OZFxa0D5RM6oyXeQknrFhYwI78gn736Du9uqrjASdZn6dw8s99CdPduHfsAmohHTY7YdOFSb/AuzacpcfBN7UZY/wO7NvGWOvY23GIYgKN29Q1VsosH3SMGfZKJzY8ssYAvtgx8Z+yw0ReNOKWUZ+mEUMatAYjwAZ7kjZBdB8sKtAoQQe1SbEI9hvs/xJzRw59dHGbF8oOQJfo2NE18OJ7/kGZfBOdtYk2OmzV4ZfW077brwn+AvstP6Ajd6asd/SYkQ0W0t226DwRM3kIGaku8OvyAtk7ZQ1QV+UZE2XWWyeP8g83mMJjnJxjzCk3koUNTZg+cXFTdUXn+J9iIS1OzKvHn57ip5+ef8BTzbFH+D0I6D8ulh6r7unpic1KPLOZQM8l4IM6KBtfW8AD7U742qe1AH6PVfbABgSgf/xyigdiN/cF3/cwJOYF24FlwX/7XHNHGjc150lBemTNonicovqNDGUvxAu27/BwjkTG+KkF2AfbxuHrLOK+1LhZjPV9Kx/3WziX87m+Euy3er6/voSftviNHC9xnCuydVzUo/r7qE2wj/3VVuaNOUB4iHBDf3yC5ukxHrCb/VfPhXGeQBP4YKCwWtYcY3NZ1XH/psHKp+uoXv1JfOqAbYINcOXw7oWVfyz8u9888uvE/g0w0+AVvPjJh2V+w6vy3/kE5CX8lpL1r3z6YT/PfLJ05pOmV79VJM6v8QrGWngZv3/PengVXFr5slhp82DQnfn05cCVS6sr9v2MK/07A8eh7M4G7bebLntZvZTQaWPHaaPcuF7osI9xrVf0f8RXNuj3gjZxrMpgDHvFZbfGXGvMxYnDbat0Os+LoKzJo41cxo8rxij/bzxrHN3f0H+MJyWkj5dflLT2M6iX9kZD7X3aOnYopPt3ykyBamOfoURENYHi9wKkVV0xtEdctNimYgq1WwGfqstO7K4vbuWDe0OIMc+wH+uWzRmG+pbheDk/dDOGmGYKh70Rnh4DMLFtjQHjAGV1hB6xG5GzAVE1Gg9zvwV0iqgX+5HYaRx8QfYoJ0YrSHlaxQJAahBUJyQAKOa+kazfyfzsU0ayn3mGKlUbefS3J5DSvg1QmYWMHBWU0yNYkiDsCSICeUIlhhYRLZIiGvNMckGSkuLZSB8Y5YrIokzqBjqFA2Pfqj2ZdaYXjyl6TtAK6BuwPW1aJnNDdOozIEeXwR0SxqYMRrJRTgS9Z6DULrd0WgHaoKm+oSslMoQrqaSgRdImwpiiChAzlggid9iDpCF9/DMMWs+VdVh3TAVnGOeN64FsK31jcWhCjD2mvrAmTIUkH9X5FqFcgGYfHkg+1FvQB/vRsG/LLPsFsWVFVvIaRQPHGAy/muLIN+ZRyyxxhyzjD6GtOCVPyOCXhYlMAfnuJwXKkj4kfXCsOz7c6Z97o76Q2eFCwCi1rh5znHXVtZQagpKI9mDuwChC/kjUU89wXTtQawj8q5KGBJJ3bazbMaIxhkd/G9R0MERLWmOM1TWIfeLK2fzYc9yrxovdOS7s3Rf2qkvtYePXoa7sSQdW2o7+IQuhpjdWmvIL8vbh0Nv06IuKiCoZrmn2/xPoFWPiuETFMKFvKSrZIi3vSQwm5m/LuH/HmKbER0UnBtKABXhJIkw71nWOZKxrzKnvtL3nVedyy6hb5rnOU57nlj7HtPQ42hnL13PV1JG5ANrIT19Kfa3mwsQ7yFLnt2Veit+Jc+k4H3Je44x2qveRh1g4NxfkAz917cbLEn2aq36a55hn5ojoSww/nmLqcyy0m+ExQz9z/hxYwnxfiKFf5iUKpC0vSEu7E7osfBhpfOJM6xnYd9inL09xA+e2X375Y/yx/jj6/jey/vgcTz8D6h6fHuNEW3nYx/m07PJ7zPSh058Je414iQXZJefxyzhTF5/neOZd+Rl+4unpS527iw4dZ4G+s3Yj7XlZeX5xwfiBc6coes6eT/B5evq5+I+/5TV0rXL65kXZgl2XPjO+WX4Wtx9mA/PgmIMW1/qe0OGTNf7Zh98dce+xoJ99VEehXpYVkDXNS/Qawyn6Pm7dNn0a8uEfibQDlSH/Q7DaosajmlCQzpdEJ/hq67kra4lbPCMT+bPvDcbYUf1ODw/xCE5fHvDTL2FZ+QftK17gccMpZtuCLtC7gwVaY8uq3vEXC22lA8uOUQ8feeIH5pf9nWZ5mGOZxYl4ATM+3iOxeZ+IW8ZtHNJOuywSYwem3ag7aH7fdi54o1HCQMhYLPcKqhz56hSdm+ikg64iYkGhqWPsO3TSySIyFFSGWglWbD3JyCygG5+VbZTs+iQ9aZk4F0BOJgMn5E/cGOhGnEnHQTNvmwieHxgpCitkZJEnNI3NWUzEB1pR1YP1Xd9/59Bw9cJj3ww3Np138uwTkN3Rk4vkgQB16uisLfrSY17m0LYuZJWmDxO2rPqJuqVHh8Y6sSwLg36HvkTR0s7Ft3i1HmVjbL1MPRbaT4L0BCzr5B+WJWYc7MRLspcDC46/zEtMohMfQG+0Z4Q8nAL6uNF3D/Djk8A1zmy0wpc8b0c3PnFzU9ROtpVFMg5lBozRKRBJnNkj1T+pLdBCX6jGlUA2+ylJizblg5WMG/I9oCpaOFRwFArwbZmMZ4tEjwkbT8i8gboEkdVsfzjQYAxotUv8qtN2xjZJ/NmHGjR700gSyRPAN2mXyE28K8k3altCI4KYvAcKD6UkKyTl0iZ6DoqgxCpz1DZiQvWZF5J6UeZgc70HN9S+nMlbmPZbKDVu1nH4vYL3G9b4lIbmvbDF+/Gip92xCSXY+h2gE2U86Z3PQ882Mj88EztoqJwyCkm8Y5Tj8/jwRH3TN0gnc8Z2udOl9qQ+W2cdAFOPvog5+j5vJsoO1LzoUzh2BWl3Hse61UoGvrjr94PalcUFMTd9xl5lR20iLmv47Zzyfcai6NC1MXYLshY25EcOAF50ndiIaxN++sLmKzhI1GZsmk2dTV9aD0Bukp252umrhzDRasxRAzmr84DLFeUK5+VGucq2TPx9wLzzxHG/XC7xnU8y6nfv/b31l3/EC/EL8Tcw4u/x7Zuw7lv9b3j+Hvs3L4a8FOLC6+XljYuh7+Ab7QVp2vjH9L0oeoHO2G8bvXKpVOCiyHLx6t8QkP6FT1WE36b6V1BeyX0Nf4VO3kOHF3R44ZMZY3SQB7R+UiP8nf3PuPAC8AaI10t4qeTLwZVDv3PHdUt7tcTQhf5hR3wjQQiIGqgAnWlaBMkdSfwjmBsQ5I5OLO7zIz3RFuCzI/8jn5KE6N/GsKTcQB3BFFLDZKEeljYeH8holU/6NkAraOUnqMQ0eDZz3VXRPAX7/H8fMYVQ8PznAZbFuOKW9FPaylFOmqTyxFC6UThAVRVRgDxk4uv69ZB5aAUVQWbFo/plizvQgHBX8GPyo/ZIVawIEgTkcze0N3OeJ8J6b/SHcSNtfkCipNzYetN3KP2alZqzYmb3iBFEqPQRV+Z4ZIzWyFNAyyS6A3Q5KEi1iNvYtkh9C0xiXsJ9v/Z/9rbW52hTD9dE10cvBxI619HjnDGzLs3QWNZpU+tqtuig5CDX/k99iqpDxiw4cxh30sUXzT5C1lybMqPk0dZ0g0BeWTzJ6AWZJDKqHJnKLTnoMtNuXpYocJDgDcO+AAAQAElEQVTvS9/pdvqJuGW4nqbptH6CpoEMZU6dMngVz3kJ9U1l7v6vK4wBI1V+yKjdBmkr/4A09JIqrszGFv+B8l0vVar9FXbwYm+lUbU3/g1kJq8MdG3AGKoEd0GyYiItiRtn84KyG7n9AvZv4LCFFIOx/OyVsaWCJshvAHuSsS2ZoRB500bG0h84dGEbxWjHPKZ0awfJLb6Xh4FGOfpXOXajFTwqV3VYt/J1TqTe/XCrM/pav1Jzdr9m3fcDAy+IzpxdV/dQzk1+sCA2yjbOuIiBF2xJ1FjJj/EZaWRSrk6kdmuWNtXGMlr+t0JC9U9hBf6uZUTZEqNq6+QM0/H9FPi8c0aUz+K/NTdvc5R5WH48xQyt6DNlh49TNtpRBl/5iN4zjJVl7DvDgx9QOY95ie2/037Mu1PMvFPUXC+aFkk/tYv20/7vjIXn0gNU0z3k2R90UHZP87QkxrGKh3Ri6LuE8hYuaQrzHAvr17TM0ace6pzwmnqvtaVlVowgAnxhpB8W9lGkqELZFV066/qQhW2000J8D/rXUl7yrqb1SMoy+GdcaFVuP0TCm+rSw3e2YZczH54B1gWJaRadMejoL+xP2I610Pq6tK6ED6xLMBU2NKFaxgcob5S1zLLDRH8m7NOJ+y5Dux0Y6yMNSl7T3cE+Z5kLB1tj+1CYMqrdXeyFYmbSl4n1FSBP2R3bddKHvAkdRJVRPlOfltFWLeAc2m6AZIWj02QkIqJzkCRaJyYGtJ/Qp8OrLz0m4gVM84y/9Fgm4oUYeHm26Lu8G5e/799Eq8s7yhbaTDO0xKZPxKf5IUwvHT598J+IF/K9Q7tQ/iNot+xlM7Hn/aX8eK6LJutOvDuMuiVm9rTT/idEShfn39RD22nbgcbQ76D3mmKUDxvc0lbcoP3ErcCETEYjO6CQuYxER1Scji1i2RXYFZHuOCSYPlAOwSAwGjLHibbxaS+fInsIX3F4J0BVpmMH3/4BFR/r7Xv4snulnQf3lYP7tjtiox0ti8XoDjUk3qn/EW7MRXg8oFO+nxhfvcxh03i/QYffSmeeGDjwr8SJxBRLX2Lhlm7hsGE/a1KWsnH3g4DKNYZlwGxqExLKdv15d5Oh7VYbENIqbazG9EI2B2iHJvXc2cSwb1aZGcuP3F5Y+vtoyfhS6KQlGgF5Lsh0tvJuaVjxyMoSEbRryUTOaL0PO8CrUSNfOhiffnZ992hUJdQHLKE9gVQiYwe53wvyOco/0sNGVY4NK/6dR6sy+JsQ5hE8kmkPKHG8ax+/9ZsWt/6OPvfqKsSfAqyqPOlbgMQYo4wUiZZwAjxLVrtrrd2FRc22O+RjmXG1S54CDgwXOtJ3NtMVXIDxiv84p+6x4c+f4Jz7ATUXmVtrfavkXL9/e3xytnJIuhTWqK/0c1Aq/vA1du7ox/qL3mr6ij4HpFE+Cht2bLHSCSF9gYlQQ0g5J+ZBpwHIV72Vx8BjQE2R2KLishk5MlgJNbANF5IbOt7awqtlxtyXcNF1kX3gUONl6IkF9wYva/hk6sRmsEz7Is4G4AVOfVLi15XB+Nryc1hel6msiRP0Y16VFsOZkPsRGsl7QEKfSkcvdgpr+CsMK/qv+7cOg34uzLllRnfgryPahwJ6nihb2Ew6OhxYSM/zEguby4mNyj9MPvNpwsw6LhbSC+lCn2OeO7bp0ZGTHD5aJq4H7IpA8xFYHUpndX9nnMwbX0ljd8eLftRahh9swnHA5/SFgXNcWMPLx/A74w8fpI4y88Pv/PW2t6hvMZ2JuVCqv2309hr1O+97vv4IJGXyOsP7E+DnvlHAl/0m0sqnvxfgvNFPRt94tgOj02Yp+f2AjTASddJmOP+n8sVW6ayaUX7UtT6xjzTWlYEG/SjL0H9aftDbZvAIPOCfwxqaxfixhSXkTArWowAmpUseomWix4D5zAm9D7TwZ2Pebeyl5aOOrYUCZgToo2CRwDWYyaRshx+YuZ0N8MlO/5XT6bdI4izdGo0OkCTInwgBPvEx+G1C3sDSgKh4lO6NrKgaRRdYEEbBp+chi1gdbN+TvjAHpoy+o/Z27ESI+sEGxu97vAuwaOAwAPVD1+s489z7P7prVxvId2C3O/bp6NEpFEmMVuglNYA/M44lklFBxk0PqpiAPu9UKsrK08wJW/WWkqn0xwN+rDnyE1WPntYnj0LZqaELoOwI1ZedtpWgYERF4us79pFpebQ64r2B9fS1JQTiqL7FB90ogCpQ5MZ/Yt36wIJfY89DC4gTnq5rBce6+oJu2Lplhj7q2j1NGRNraWHqxf9mL+xdWvAgxPghRXkZeTz2YcBfIbCqCkiMOYQ/mOZDlg17W0cWyiGFxC3AmWFgXCgZtehpX/Z+xS2GYA+2KTAermvKHB8CbZyhAcIsU+7e5MZFG8kTEcFwGCA5ZBo3TD5F2Tmxr+hLOKe92DuQYZ20LeqnFKquYKF7u1Dm2lJEPDJ9IIPYNMjsH3lqixVn9bPY13W6hL4Zjm1nXEsf9XJv5NLixAcxp9P4JN/zunuj7yg50aYhq8GYOIN/ZIngR1kljD9Q8j+ypNoAcpO2BPJZLU0LOm1HwXsca9HB5z6m4QhVyLjTsZqLxDVeRwxV8SU2fKQben/go5xUKUdcmtnqB1D/UQsPqitP+QTaPhfaPh6jDnHUVb3zD3u6hzmHWiZ+JRWMGOPxfqTvM/6cB6o/VLUD0GcB3/HypezZgiKEQLSHlhklY+mxzAvnFkC6iz6FYz/tujifb6DfLROdYv8pI+/pzxFSa963hD57FD959jmmY21Yhl9CsjdOdG0jnUbtI69si3YkfQs0SRo7F48PrTyTeF6SLHOq9p4NzAvX2dV9pM75K/uK2OosLZ+yKT6yuUdy7lo5B63SM0+uxJ9Q68M7rrmf2RQQWTIT/QYsdOUBmEsZB6z5EbSWw0dxmmw+8ICNPQvvRz8mAqrCs2oiHKOOnZeyMfaeeywT9sWfUrSEBrqdHlVgVFx8DCALc4YX/M7tY5wSvoGtI+QBUfEiLd9OXHbG1voOMpW7MMYLY+06URdDlMvzhoZuBfmhVBOJjgMlrlH2KUBrnvJEUYFKlgRZkHdopNvNB8nc0i2laxR94OAzmPlsPm5IFErHVCMMYLMEkDgeuAADQoZh8hk0EIkwJBEg1mAYInH83nsMZNXlYcSKod3bRZAuDK7jiTSuXv1KbgEFakChs1nsskc8Wqjp4Xi+HB0bp7WwIpKDDiZ0LBybolsb0hD9JqAJ/eapDkyqD/qjbDShl5XQHjrBPM3RcZKZm7llXsoGtIBXaUpMDp7ViEc7zEDcqn8U7gHKG33Zww4BdSlupfs7IyP2Rp+irNywHekKPCzVFMai+JgApRAxwQ1GeFjwoOANvbIP9eWUjisTZAZ9WWIuzGWDjh26vpE9MIQBrmoOapFZR/8sJW9U0CEBjWiDhRFkH5LHfwc0gg3teBqqe/B/3y31fix4lF0Fi+GZl7+rYHF8Z7xv5imZLTr6ZAGOMMSbQptcoR84s+jqW1f6dIARxFjDZpZZf+Ba7bWpNi5eymUDhD08DrqbJp8mOlp8Cqi553eZLN+1qlIqP7MkK2DOYaKoVJXV46brzoN8ldcDLgRbVLbV8zOHvWzIkscY50FpJX3B3m5WgtpRxfPGl/RvQ5acerSjFvscSQSi2p6TE3CsmE+JYbLivZoIzbAvT3QhS8hI1q9pZnNhzp7qcDiH34pbSDuPTx4Wuex54BJo9qYdf9fnHyi37PHxKX5+AlwA/SRIewFk/dyX6LWhIAdp9vvQN8knj9LTmHyFIlBHqJ3zvBRceSkYvrbuB/a1SDvrrp9MnG6XVac4odf41tAp5nmJBR0OzPYJ2se9P49PT/GE/k97/OXxKW54euQi6yn82rL98dfXHrgce4BH8bnx7vSRfs5TzNim34M1ovrfe4xPb0ZsulOX0hJXm+zVp7GWr/uF1xp14aUdDkiljXaMOYZdmEN++8lvN5WtyLsn+A3FzXQdgLbY9njFx1fSXvasl7Uun/yjiXUhxAXSt28v8fXr3+Lv/o8bf/8WftOovsXEhZJ/Q6kunC6vdTF63tcV1xfndJR/qSBjSNq1ZmN+r9CtygUb+W2vG+3eWRc+IB/h+m+XWybebGpA7j+iavD/ACmYOEm7A2SL5P4hD6aRilYxM5XVss5Slf/8yGKR8A60yTveJCFtoeygbgC2lMrNvq702/E8+pQHH2iYAhEyqQQF/ySor1Bn2GHqjSQlZkgZAvmySfiJwdeSgym9tMmRvYulss0Hphj+OcHmHvQVOTaFVa0rPOiw+liKDCMqCUPP3YfrIpd5rb/e+7u+rP4J32ReqMNEH6ae4aezzpeBhi4t7CcPmyAaudhg8EAiaQpHnSOKrzkG1m/4/YYvbvjganmlt1pb3tnX3mnrHHIurPj4uHjF19kn1Vk4t4oX7dXhgDJW+bFmSWfaDwQ+XjTOcfXlQ7D/XgtXVH2/Ax6DDu/M29IHndRHPiv0F/jXBw9lw0uUnONDCOqu0BT93k4elT/6i86wR14N1x4zXlXO/ox9pPdS+DPewrx1G3Ls66ZtCxGJEQaS8dlBKUNInsq7wAjV2ES8owQV+gbRRzmZfxKkKaVv9UhFiP5ChMRbxZ6gb7uO9htnpPwoMyb7Q7BU3OQgonqIgJKjFOav6Zb0tcGAuGWO8wr1Lff0Hld7ykc8uk2rCqUXFhl9q6Lbg+bYL8GYf4HcYI4UAQ30wxUGzqXDF9Q7oUvmUes9bhcEyxx+E/dU++TYLxf2tKUvzPMlpOcRSANIOPpducpQSEAuXkpCKwmSd0FKUXqqx13db5LywvdqXH6IrZLeuPyN+n8VHzyksd2RP+LB52Ot0Hb/EvjNh4+/c7HgPKUEe78z/1wr3plnxUNaBJg+LIK6mAl5FtgG0JrhoYzxVkf/ItxIQkS9ZQcaRixg/5aOSpDaa5EFc467a50X3llzhi7XwR9eG3N+q/XgHFfWCOfvwGu4vp1Z34xdV1yrPsO+Drj2uIZVf1mXXAOu+zpRZw5sIX/Lz5wnpC3ZZYBd37LP4GedPLUVaqIvfae+KE2S2CNSP4RqIJ8r7TACefmMGbWVfTCbbnxnrL22yOtBW+x2tCUuCmLCEHhLBLNNjqP4eDqCR/qIHaF0nHYcyhxl0lFltANdSN38lfRBWxc9U48+LTEvzs+JPgl0gYmyUIwWIxQnjPahlxSA/dN9s/bxOnO2oVbSDsAKvtCRSObqRDz1HqLacNadbYcOs+sE+Q4y1aXRFnBBmSAyyPOA9aeAXjW8xreK0viW+1eJYyjYJmqYxoP2hCpT8D9hMGx7L7ih5CDOalf61mOU8tShxIpkQs1PZBG3aqybJY2HwSYW/Q8EhqGq6GBFaGAPiilM1JPIAW/8YBLYH0LKeBqGzA/lzctb+dYPDHr1VN+VSe8EvPKJgJ3fqLBcx6j2oxETADNSQDUlGbnrOZAQ+wAAEABJREFUgmKVp+Aj3uuyQ9d71KXXMkcHaR4HSZRvqS6iVVuzyWOgw3rUOWj26gDE1Pm0/nfQEnWQW7wahAdqCSRvGGWQwGvwMJ0aDN2SjC+83Vh9QUvpbCs0BjEGIVX2ceNwwTamRk7wbhXLD6U4nGYhGfdecqiHL8Hq+Phh0cKDYP9RtKfaHhvlbVYn2Q9U6hP/hP89UO0HoUc/lKkfDKyxsml5u76e38J4Y5PQV/CIkt4Q1jJxyUQGahDKf2C0efgDY9NwEQVsPoM3VNJ8Fowtj3Lj/VMPeGz4qlirjXXCF3wZIBQdeEbNDxP/BDTHEWijQ+00dEGDhHHCp0Cu8kWzp6oO0iojrnyLLFtPkeXzGZ244+t96dGX5QOWZdoweIDxTCyZlBtH8drLLcNXEv/L4plRdFX+ke7mJ2S1Tj1x8UCfvQ+DW4mjZMS3JwbBGth9lGi/8fVTeFEEa3i2UEaf5higDr2o5lCB18PDzf0dX9kYp5X1ZDVmUze/Ua+Ad3x6HAxss/Iiv1EMasUP5IDqJ30gDvqhDJpVdItH7vMTRVtmNGw83YC+DXtjX4mpjoRvT/iD3Ptg3YdeWgM9skXHpl4SnbgMWk5zLKxhxn6ycWDxW0JV9xDWFaQrIAce8hET6cJNvx7q29CpJenMfX0Yccu9P8RJmw5dsnlm2CfcGIOUTYkN4U/jQZ+TOGkXByiWxrHwMtX4gH1nIGrpcjRuYPE9/kCvv656vl7qxe7MWuCvib29voW/DucF0Nev30iDFy+BXuP2t448OL6eq93K4W/DR1b8wTWkLM3j0GPjwLhyWPQF5UDlKZfGdkIeBfh4EN3ws6MPdvMzSgDLFbEGoNIUUXkFZorG/Jp2ZFpyRw5vLS3wWsz0DsaBUp0OUDgaoVOlsfvEmIk2ZdzAOFuW1BdURCDHvq7Y+HrGzrz4n9dLvbRvrn9grTl1ZU32Mp34cuVCbmBlXV69eBCmpd+BYuF+przhOvgPQbHlH5Xgge4bWNFFm5rWVgmtgOIWLK9+Ql/xblv5Kee3iBJdfHyAQePFUYvE/h2UnlMP16EB2jXEtgw2mQKpkjbGozQ5VpCITMhEML5Qkh9ykioRezzqyFhARJ4WkS0SUEjIgdIcHcjy/Aj2fc95WScqi0q3qkYJOkTxJH0f2IPKxvq8c41GlTdmn3S+3MO6++blk8dYueYy3vrKCr+V9s6hK3PnSn5g5fJqDf+wfvHlRc/5U9h9a4PHCv1GO1Fjiz760IEN66vLRput6PFFfQ6fXbkUXpnvN1+k7Vb8aIVdSn9tAbTzPUL73yAlBjICsEHq0OB4UryHFmXiPfd7kcPQModvFEGGjZIyUlUSd7IpjmPY98qKDtrRf/skruiGrowFCdmCdoestj4k0abvdKhAIS3Lf4+4UXYAJoTc0aKX3SbyLYJ0lM40OELZ+OB0FA7a6isd84XRPd49yT5uKGV/3lmb3cevu+/oP5tpfZP40Fdafe/gPuIMWH+Awluv1elA9ZTKH4K0hbRvBxr8PvCbvhaPvb7SPJRjhH3V8/cBwX2g//fZSlM27IItSY/+jvRRfh877gcQDQv94n6vYI7AZ7Sh+mYHFB4Nqnn5BqmNeosFWYfJRgB6nkOfkS67U8YIYK8otKQA36hIBjDaWCPea86eEYPPMt4cwkI41seacHEPOb9y3gevl7iw36/E7vsr+5Pr3Gd4rhf0GT/ZwHpbF+i3a4NwfQAX+ItaIzwTCPX7l0BfdYfGngn3h4nOTxM9p8NJevR3jJMXR6vrWK0/6KcdaFh00vaMzh59IMmLbh2MiDBm7D/amv6ZIzlSJOQJrfmN8R1nK8cdHaQFN3n4du/ud9MHX1iUj2Iz7WaaJhXkV2Dc6kyNTaueNkVwezTGXNwKdn/Zy9JybERUSeLfhKpo1e7QV5oSVQ9zAPsT8B88kMQ79hUWqJt+60HS2LzltCIkGME+map6E/doZAQRUwAhJj5gmw9Qrm6C5AiH7UuD2/sJpVRLKEj+EOjKDyUNm34U5SBAMxbdZCA9sLAaQ9QZzIQSEEjchRZpzofedICyD/cgg04EXOlTKRXI4xlMZJFyg4cDhOAwa3W19UFmdJtEtTEGype4kWhsn/uCrsN5UHCSrHSQeUIl9DdeiU4fRXvxLhde6KIeKW+ygcwU2MdP4qa+xI9oTLjGRLMdkkawbfGaIlI0ytuHbASj3p4fdcE4iKwYBhS7IDiBHZvGRGvIiqQObrDY25MxWI6s0d7GCWmzJ8RTLLQfuvc6NPAI+eNRu1PKEUZMep7FezzoAjrJN60QkoJ3OiGcFGSt+WxcC+VnPGo/nvBsQ7tRBo1jPTL3z0YGUE+CYCtA+9Kp4ik+0tQxZlFAHdoRSBAqIYuM6ntLMpaz3KGnfbmBztfEpo9QEI7GXEHSrMxNa8RHpXlkwUIJjAdGOTKp7zRIQA0BOp7ab2AXoyhBHWpRSIKgPnsxucEv4VkvGa1HCvOf0IKKgSBNy88BHXZ6y8ndRiWhvwGds/wro2RWm3u72xocDEhC6BO0kp/yq3ZJlW3ZPIpvIz9w2CctZ16Zp5KWocvCi7b1jEhiF9WKTR/QaDVu0NzkNTKNNiLDOdWZE2NeTHVRAQG21hcAm9MKn41FZGNTcF3xUDHyLL/WMRhj8fZQYNnHpj7EIwub1dpBnDnWn1JzEOBl5o51Er3I6pvj66sZ89TrU5CH0xJ+u0i9t5JNG+RDHoGtChjDupXDib/+dMC8m5g0nTVsnpforCWZPdQpaZ9exPQptHeiazcNrfSmlWv5QCKTYCSPKUN91RtWkfWP+vj8Azk1lGGHRqaRS9p39LFvp9NjeDll/PB4ii98Wlv/a9+Xx3j0DxM+PYXfunp+foqnp/FHCx8fn6K+qVR/O+kL6YEvj48hqv3DYzwAvzX1wAXXvMyxTHPU5RXyGwh0ikRnfQ7bTMS+WCTlFKN0uUY4/isHTW3qp4jH/8LmBZJf3/6M/eLIbw8d4IWyLpO4bLrRcjj1D2ib939zk9dFOg6XJYPY/BsH11cOrtLVr8GRltaLbL+tUR9+4Bvv+O47/iWCPMlSfviqvr1x6bJD367+6MP4L203DqYr7e5hWzwOD2O7IPF+AObvwPoCFPpgpd9XXtCVI+81/LXSK5dAn17YOSwfB3XLvZgr8DJ/Rq+rIF1lO62TJnG0zCkOXwtWiGOcjsFyetiXjT4OWGNpI3GAJDrTK9kWLPlIyPn3gDR8I9BA+ka2ZbJGAebs1HsIv014zJ+uT+FrWUhcLqPThsQYn1pr3tkK/N/bNrZmdMW2UT8IgLZlDhm3uEebKCuYPpCh/AOdOVbozPEdY12CTl7o24D06utcEX05RWft8VuQs5f/tSZMtV62RC44bMAQ0JWMtJ8YRD4iE90bVC2DVIx1gjTlmYwh+tT6csTZJI60njL1LtmsB+NbHA/7OvEQ5hcurKu+9Bv8lNt33pXuS3Rwk0Nd1ROXDhWjnTKNgodAlfj0sw3XYGiqWDISFdEWpdGdHGmCHKj9bTjqoIQmwdGsVZocIe8aMuHucp+SkDUKBFG1o2jnY4k1wvQPKEWktlzfE+WOo59V1fZu5fA9SBvAUctHaUESu+Crznsy1v4WyGqZg0fFPQ6fq7H+sQU2JhQ7WFP7YYMkB6fo2dBtjLljS+dLeef9yhq2uZ65hvwIGKqruK2Ro8fFAvWQ0D6QJAVR6bTHo8mHXtZRVaFlRmMu3JD0t0A5o1N9zob+96imtwcsKj1oE9okL4huQduTuRdO9j6MfkJgv6kgGnYlfR+UJwK9DiTprEJNiyxtCivbJXVjDFpk0eRYTVlz37U5gjbHoeiPs/Poh/Skhh7UX7kYeGfvucJ/4Mz+cd2Bl1Hn3ut7XgEZa62Z6qU2oA2k9gXUUABznp9CjlzRNZ4/ACcN17MbBvl4Mtz3F0ZDBlXwdG2rttgi7xClCzS+q+4oQ1FUY0Msye3MAS/zam79Rl9HjP3ZV5l4bFnY03agZBHbphGL+zJUofT3AvyGE/+mUnnOjfuKZLwH2AP0bRg3hFomndzUTX1XdLasQEfk57iNbwNzgYUdtEG1KSKsVPz3TEXJEyCHJ+nqGRL3JFGVW0z6PlQ57awSow4/MlH6OHJILx/ljIKfrvhgAV/b8MMVHz7OJyvn6pVyWwma4bvwI2G/7It9r1gZ91ABYdneb5MF/KlixgFtxlOed1hLF2Sh34aeHxgtjydN0OnIKfAAGu99thbbkCOVGGjq+2GFDdLNdmyYLKq1KTooO6APBiicFUh6xzhi3BKiOsbZUHAtBa8oQpkT9AbK6Mh2AH7K/4QxtNQQhooktJCIQF0oUJ/EaNfjNuka5SAHRUCyN6CEDIGyVnDREkl/kv5UnIOc5shsYA/2leS7MaBjH9asPJXEpaFC4BcFyssbqMEmYzKRPsqOeK9zUFfTuECoBPrEjU9lZPhbfKpKW0LTigtqkb4ZkvQecMJaxKjaIHoHyrdWdsK0uE+bp/NENiSFvtWOePSPqgqNZ0MXY5IVkmfuZabJVvh4MUaNKhmPBu1I3Z7aF1jTajPtrLefEdTnrQGJUpUHyZqgxHmjsRw/ZbHy0CDsR/UJC1LDcPukEXkVGm2RAI+SRUzgMJKFqqeAsOdbTLxgi+aiCbL8LupHDSohc2BeL1EcwvES5Jd9tbe1AVVD9BR9PkVn3nr4SfjWoZZDc+aEXUAkrAVtixNZWQiShsTHhj67z1Bo9T0OXeRC9R6k2JM7D3OrawBz3EWLXcqi0gKFoQr0QiLGadYQ5x2kEaUx7GsccAr9Ux1sk9ruaGMBdLcxw06JlDzqK91KfioPNGEb4gqmhQIoyEpHtSld4FUXHFOSBdAEOhgNtEG7Py1LH0LdiR1P55n9EQXGY9inIayN1siKHUlJIifJt2SNPuQn5CCss3/wN1vqI6/kcEio+e08pz8EqO5Dgzt8aB/yJ9cya2yU9yMm6kYZPJBry6RNks67OstkWYC04kaikGGepy1DufJdlh7j4ocXO/z5luYS55FLIS94nn56CvH49BQ/1eXPYzw+fRkXPqeHOOikFae6EIKG9g/FB97QLb5E3l6Ge3h5WmPbMtxHJu3c5+hcEHXm1ZhPLTKjfpiJ4QHmzKXE5Xy5/U9wL28v8fbyEt+BsXh5+R4v9Ye1jQ/8gzLT34r+5eXbnrfsJb77h67h5R+6tu7bt29xw1fSX7/G12/ANPE32n/zf3ND7gt4ff0eb+jlhVFdALJHe3Hpr8Spt4eZ46LlDN0H3upbTXWhxcXSmcumj7oLOr7EN2V//TW+il+Jwa+//jWE35r69vVv6Po91MG2fktDoyU+0rPXeLsmqJdfvz9zoKr4soaXPZu6elbQh214AOM3PKYlYwQsdv4ULz7BVedXLsxewLD7S+nrHyT/9g29seEL8bDPG58Av4Izer6G/yPe+GPi32nzrVA2xZbavzosO1wAABAASURBVPjBV/7+CuDQ9xzGXrodMH+lP+/04Z1PP9+ZjK5Zwvk41ie8x77tcG2nhCWVp/NUWIcNVtaxjTXUT33l+xkrL0U7oC95LDDvXJB9YLutLlRpsgHtl+E0HPnfebZM1oFemDrrzo5G3Lp1MIAmGBObt8o25kiGc0h4hiz67JGMfxY91C150JJ8skdN8JsmZBygvFUbaVoo3/VhWeYYOEXNYefxgeUUE/XTAp8OiBv8lD+ZF4vl8ye6T/XQqE9nnzZ2L010KTR03kEPg1yMh11pPu7yIzueUMpjZHi2apaUhSNArK1uyCmsa5nYHtAiwe+FGlPHvjB2kSo7iOGhMNsfKJnK3XEvy7QSs8Yq0GMHtAmvBrOWuRcSI+dDXlL7AYio/Qi4dR273pkb13+CmiO3JpxD2LAINTecJ4KuEg2pVSc9OqnfAf2uzkJlSwhKVdsA5pTzsFCzg3pD9bnRZ+y/n52Cflv1X0E91OuDpzMftWmIRJ4/BltQluC/GRL97vWhy2Xv4PnBYmPFASjz2ZZ3FAzEkD6eHzU/plpxTgQNWN98hC+67iUMxKCh1HnUmLMtkxyhdHgfvzbGGraxnklPDSFDsnb0qZoceq+x4h+/h9rDWN9KPmf1FZj2G73lXPRee6ivcQ1fM5XoeYckLShtSXo/U+k3/wryPSDv25xt8AB++2xelugdcIZZiKd5ickYnxrrCp2FlhbYwXA/DuMyJ7NjH+jQzXEsaBP6voI602lfm8PLSNtu2GOlXNudoXeembaseNyLqkb/9SPRIVDlnnJjDgllviOvULa/o2o0om2CW6lFMmuMScs47Fe2LLoWWT5xa7EnVBwgiydl+6xK+MDv4ANHcxZCQ4CYgJrsg7RVT/OhQKohNpCCEc/qAnQ0YPLqj0QWIs52BdIW2X9JXXW17WhOGyqlu4mgX3kH6aquIbNV7uMh74/cP0ntMhCuXCLo3g+VK6bgvwy2Q4PA4FEbDY9IJwKKNZFJEShWku6gPAXldhTT0mUVOLAbDQmEUmhXGTpSLkB3kBoN4NYYjFZxJOkM8qP24AMD6vdQNC36HpdOttkR6CgSLrnTBJZPQV2CluTuYJk0HxiyRj/RBUU0up3SmegxW8hhAV1h0PuUF6qYpCHBtnQAC9CcJ0wpIm0dsI4C+bvQubBZSjE88AzqSiYxBXeh7embtD2/RzVZryyqVw6M4ky81v/o9HkzvqILcvZm2iB3uxlbPJz+vei24wXfC78fdJJ+IGLa7ZvJxhopm8+g3nGy0OQh11hUmY8DP/JA9mGXEa/Vv7Ijo6P9lJq09wWk9x59AcTpQtszstLECSVBXTYbFgL1Mqpd0e50wQ+01YSYXAXbiRq7KtkfjMO7wG77Jxs1Ji7Q6ioVLrFLNKWdP3yLbkoy6q0GhCprLWqu2sfEzi2TfAcoRrqIeMhjAA1JKJeImiN8pj9Kj1h5opSwYWHU0jIOWCLv2qygIVgUGPI3OlUZte1H3OmtPH1vHLBKA2cxvoVPlY8q+bd9mrDFxMbbMqFHwKcgH4By+s0YL/J3NLYaCNYZLtrg1eGZByL5R7dok0JdjCkdNWQYc3Xf6hDEHDN2E+cFURuNgxF0hINHrWl7nsjuox66oasu3TKr71MdLBhn/Fc7InYoE/6gQcPPp4x5IUb3RD9rNubsqh7EpYNMqThmf8XIqrqiQW/yH5f8ENMvnnugheqpKbGFSEcdnsjvifwbKEP/bMRCYjFY0Cai6iwzhxzlepjxQkGYFq5BqFWUH4+yoppUkbaHNfarUGVFoQ6g5xId2/R5ibmLOfzWwwMvljNlE7ZtInsk4160fY4+zfUyauzBry6RskfpPhHvmCgTxxoTyKTn6JH4pJpExS1GHpOQyqrnMQ7b+go+Y5+Fa8bKhcl6ucTl7RJncHwryF9he3s7U/Ya9XeNuOC5Cg6E74UttOfmYZFD+YYf6Aurv3pVOIcXGhcuMi7kTa+kxRuXIN+4AHrx4onY9FcugL7++jcugP4Wxl+//b1+be7thQuWy5m94mo3ovqNne2Z64LfcvIbTBcumrxEq6/Oqwv+tjLmG6Dx3jawUcAio+yLkXSzjT746x1nbHG5vMYbl2Z1WcPFzXcvxbj0+eoF2de/c2EF/J/uBPWv2Oj1bbT5Tv5lp68+0bevBS64iP8mD7Ffsnk59OIl3T3g4UWS38x6O7/W34e6t532u3BRpf+Oi7W3GOkL8RpnxnfMN9YxLm7roo5xq4utlzcupd7qYu1b2f4bF3F/G6CP6lwXhOhqPHT/Sp+/QrMD/b0MO/C2X4a9oPetL9ig8pYVviF3h/TIOtof8fj7WK9xxjf0o+oDs4+RYvjeay9+Z5wcyGT9Sf1/h2Ub4+3FWV2uwaNi/OaKz234gNDnz1y2aiPH++OCa43fpjfeBQFz5l0g+12/d6FwIeDs+S6qDjrK3++gTqjPHDTVAlVJp85Hml5VwchTKBGQMevLcMqRgCcJ6igkzZP05wAXeFN2JOBtsiVPwJPKweXjdDlkVQWPzzkKfhPgAq8SZPI39RS0gZZZ+zNko4BZRwnd5EkdBqD8n4eWg64lHAja8cBGQt9YHVPOQFvhGhtz/gbrYJ8qexhM29HJeull3OpcbBm0sCxqHkNT5DbW25YZrtuT57Wc4NYioJBetgfMUxGQg4zRplfseh31g/DaH42r4J8+ii8P1Cvf13ftm/57g/4IwfsObVJ09OdfxQodejZ03fuTQVokfSQj0X+FBn3RJG1I06z4Ukay+AW2Mm2mUS4C6qKjYqzBVFQBtcZkj0DJkfwc07b4UIqZmKfa9B1bmaPwGJBR/OHyVomWkZxpaq9l/619F9mURrSINI2MzzEFbaDebzmPVFx8MjybZLWDQfzrn2T9CgVBltUGvtiFbMk+6ixqH1Vhfn9IWnA+mKie49emC/JFRo5GVaSPeOHmvv3OfNF3rLgXIR/nxso+Ut8GNga2PYChWUyktPV/Dfn/hormB7/1d3z2nn74CT2xT2U7amGalT/KMzxTJfVJeaPfLTPu7XU/L6JkUl0BOml/BDysRlW6rH+9cxF5BYdjwd2m0tGWpCkKaVUZHpYbWdPQ9agi/gjy3nOwhhxqaKWv9qw91a+pzuuZU/V19Nc6aIuO+PDLI1+xNIL6yo9YRfOW3+X/X0fv+uxEM9UmwglrYIlrg3SBOjZO0ngORCM0IxUwxlkDZHW0wVSgNIc9Ozqw0PEd3pAuPfqOiAwXSbFyGHCwx8xHyieeIx/IEolsgUBCRpa8XQYH+c6nOKL02mmLnjReQXfG5u+kOmB5JrwEdDd60vehHIsCzSJq3aoEhb8Tip6HJKLog4JPtEgjfCrCNuZtg7aoR5vKEFux4zfN9nKjomRM3cM22opw862JhNdWmo2YOulFlt2zDgMte8XFh0rbF+DppswqXsNlGdV3YbQPbQlaoiXhjuBTslUuIQeki9wHNmiZpUNLYuoaMKC93aqxVL6HybX648S0T1KB6k8LfWRiEk74x4S/TJRXbFpQl5lIpA3BlPmJsqK71Se1I1gvzA0dWNqZN6YZMIsZ7o3FZ+XF6hIXPlV/5RP6cXB+CX/tw0NtdaQ6RHvGYvPlrMYIFuR5EhogIL7Go+o3DsEAKS2z7IQRIfoIslUf7bNxAFk5/K71koEsNokVWSsbi5DO/vwrFH9k/TZGJro5Pzv1btDGiZ2rmOp3+lLARnUo4rB/RvaZA/8nUF76oJ+f8Hgpqt5XaAusFe9gq/GmH/oj/XITHLRnXj4AL7HvtHkvuneGBGtgt/cdQSyO/EZ+u6PdkEEjwmhb9fQBp6M3NQrEH6H6an/vEKS1yUGVelj7yJka9vEpIuRjeUGdgHZzfCxL7HvbYFuOcZev6yMs0nrQ8dnyd9KWOVlXxxu7ak/nsN05+NJR2eNN9BCZm7Rgw4aj77sddqqyQD0oMMa85ctklaf8LB2mcA4ltshgf0Cf4OfWB9K1lhAndQXS6qXsuiA4n+P+b3E41qWvHYDWgCdQxBNd1N32K7qvjOMmneWBgVqyKXd06rFwoVOY5/CbBePbR1/2C54e/m0J9ZxYC6cO/bzE48PjgN8sql9Be4qT8dNT+CtnT1+e4vnpOZ5//iWen3+Jn0k/CWkKj/GFuMosB9I9P/0yfrXtyxN8ADRfuIx6OD3GI+nHxz8Qgy9f4vTwEDM6J/ZywOzf1XnFy/KF8d1Il+3wZ21gvcjAv7BBpy+ddW+MUVJCBYz0CaLKJ+NlvZinHgvyygZ9jl7tOzoA0uoiFmjmZaZ8wbaiE3fsnbSZYp7mWKgXRUd65lwwz9T1JeY+QbfU2Lj2tuyR9rEdOqp/6Mp6e7jGqF+HrqOjB3zH7NBzRp+HWVv16HNHD/jRXDsQFTNYU04SOVkgTeWNhrT+ubF+ur5cuJz5WMu/xwtruhcpXkC9chFVfzT89Y3LHXGJK/SOTY0D/jjG5Vx/7+i4KLJ+/H2bNa5cap1ZE/2m1Btr4RuXTfJUzreXf8SBuojx4sbLGeJvP1z03OdNf4fuO3QvXvCgp99aq2+afX+Nl8ILMZc+0BXvW/y1Lva8YBJVt/PwIu2Vy0j/OHP5jrbCcPradubgbX9ZS6o4J8ZyIjm+4eELi5dmry/f44CXg9rXugLz3m+zrVwQrVz0aZMV22jLzzhHlWMvaW6gveVeKl2ZE8Pe6LXTVZ60NPIbuykqVmg4QkPnH0Fx1btOirEurvTzhpp3o9w9phz2WBz3th9R1nxD0EcRKZdT29XSxYPA1JTntq9z/yy+Un+HXRd1c087YH/P2OfKmlH2qXVS/gPSS3PFPlWP3Ue87hfJG3IGtO2BzT0DZcsHiFGaQG9Yf+nWHpL4HmSphxuJI2CXhq0bdMB1mFxV1jjBW1mH3Ot6YZpSQzlHgqEbNt8YF1hXu988jgra3Oru07fCPYEqhD1zRDIBtttx9N25fo+V+SDUybHFMENP2t3aHGnPNLBVSstkvRuSSVLUwP9toP0ImNH2O1jnhwO2ESGgZUIz0JK4aqAnnQWqEU9J1RwU5cPUB9pSHbfKyvCQkD4dfaWE/vv8ATKmKGGgvN6TfWSKZQYPC2v5Ejn10CesH5g4C7XIWmdomTn2B9oe9dZ18r3TdsqI4B1U//hvoMaLFkeAPbLgYX+uZ873gHXqzIcLn+C6xTw7LmdufbddMcPrSQ9DME8oQ/vi3RHSpx6TYG80PvoNAeojH3rDO35TrYllx2Sw+APw+sh8Tlk1bITkkbkRwA7V0JFJ5Rpf4IxR6/Meex6zX0ejg5f5jfXH+PfgPJA/q6gzFZWR82kdMg9oXH0iNhwq3seWD0gJYKxORLCHB0Wj/u6p+cRd0UhSCHNClI817AKsGzxlJiwR0DfjAdu1TPwxI4kn0DijtMyYumUtknn3zyC9yJxudMGcovktb1vLhl868veI20+1ueVGwrKR0jrgncXGhXT0sWhlAAAQAElEQVRjkXeBWhmE1UnBsLhISdx80PKIk/wNJJK6AyrvIey3WGLioCdoEuudA+FlDBRMCQef34uxQBSga5nRJtGJd5ShSTPJWyJFQOtwsT3wQj5uBe8XZssbNKJ404aWlBzh3rimj/Lfj5VVGz+2xasZoyrZiRMRrdBzxA50V+ZEndgpNcgGDzftYzwOTnlHM2xHDbRHcdU3+Al5Cy7H8pBJurOoiFE24bDajZbSApTkcAyP9GA+kSXdBiAOfHKIQ7SJMaGvvIADDg7ja/OvpV6HX0d2y6QpMmxwAL1HPxkbFozyQTbLMzwO+HX4m+V3em0i7YVDzJmDtgfIOlTWoZzDuQdVFmUP5x7S6/KFw2/pxSfBB++zizQH2Td4+Hc1LlzWrOS9IHxnHrwzH9Rv5SVg9SB5w4WF/8Jh/zJ+peBY6NUPGtsIP8FUlgfTN/heLm98Unzh0HrFNlsdqJR1ZR46J3zR0D9XZG879AXnovzW4n+l/Tk2Dlzv5A9TGpt/Vz423IAv/PJ+p+wKvXO9sM+/kokc2zYeNzBMt/RdOckfAoSRwz8OnyJOxppiVN+qnxt2XAXrzAXZNWbY/CNey5alD3rat5u9GeOVT9K3itcoG2Gvjb5vjMtG385g5QWqXiLgKx8vvDbp7lFtDp2IjzouxwbflbVpA8TKE+i7stGv+4vNip9u2Ewcxmh0tmWWf7fMmjtjDXT+LNEX4wNQMx+ifpxA6LHzQ73dXpaJ95pTNX5UugljVFrajmmILG3da562cE431r+an9RBSGiAQPt37OULp/bZGA+hz2hLFiuICBmMJ+hJ3MK5K9/uuqEcdReSIqM2ykla0RCd2IFKbOJTQGYEv9zBmjJhF+AlbcJ3oFE/QQtdS+IfA/12MThANZQxUBkevw1yKhp43vSdenio6kmM/OojcYrqO+XQ9GkOLzD6ssQs5lPMM+kD7GvzQhmXNgt14kTebxSdTuNX0CpeRtpyUb+yRptT4TFGDB8uR5Y+aE+2fzjFCTxwITTDY+kz/tWxE73CHAxr+cw7/u98Fxs+65hu+OphDS+zlsxqq2/mPoZu9eEPBz0j7dQyQxptUn1GpzqQdg6lhZlDOSB9muaQZsEeC3QzkPaAfJa+xEy9//OedManeY6T/YF+EWXrHtWuoYWIzz9JtmePorc9dtE2xY+0Nv3CBd0Tl3LPz891IedFnOXK7fMUD+ih/b9gzy/QPT0/Qfc0LuGeuWh7+hJP8JDPw+MJvefQTxBdlzRvb2/xAfaa7//gooSYSxr3mzdeBC7sKyvr71gjGCQU58nUdU6ztrCeuVa9nV/HrxO6V5G+vF5iZf3ybx+9uw7W4CoZyADUuFK+Mpc3aLBUjVWWzyJIUuv3NfHMvnPFN868KF9Zz/zwodZF17wCTJ1PtJNXzQ9tz3jY756UAqjKz1w71PHCnndmPZd3lelzrKellzH5VRuIfa3xTKT+7mfhmld17+xn17jvrzTv9MG41jx8s9JHWcUrewH2RJY0H8DM9AWSShxjUO3lcw87hTJFS5vfC1pUBCtbkCDsZDS2ISjexBgImehE+igjiYS9yacIOvMSGAM47u3NUG8B9QQKGCRt9k8hPcAnNrDSqHRwHLCR68IA/oefXfA3L/BW/ES6T7rTxn36gr+IQXeNbR8vbWp6vV45V1Ne4/sOi8/41HEMl6w5N7CfpDZlAZIfHcS8jXVNTMQTe4+x+WY1tgn25itnr3N9kPb68sol4phDK7qt+KN6bfQfZaAvA462PpPHbr8V+rPYz5rmA12gICjvB9x0p7qCzCpR3cTyNN/Qb71hw+76pX4vZdnZBE2TOXUPiwuKhaM2cQ54/jW9sZZvZeddxj535X8D41Yyj7EvX9/nSZU5Vu+YBtD3DTtpr1W+5K/4wj1WyqzfXGvoywq9ZWU3bO25S9hmgz8GqC4EI7kniLAMdTyRW9kRkzxC1dlnZdCHYz3RN+3/lTHTFrChCWOK/Ujs4X03L32CQD2KH2Q7wR6VYStdNNIiz73yJu9O9ic7Qot61fZ4KGOlvNZX7HZm3f4NWHsP+7xju+qDjNSN6YyDFjuzlaBfwyc6/p/ROzHrsGtwd303j98EP5DKiZT9xgb6LvoUL8adCoZBqkr95jFqskZKmRN8q6wektND+By2cowL7CUV0+dVv4BGankYC9vczt/qtGNXuLq94XP6UoGzddmb8XAs9Gf5FOFIlJ4j2YgO3HcRxavzVO9hZOkH/oMKiKdkJAZrsjtpRXDA7vBUGvYYGUoJReCY2V9RBZ8fG3Le4f+OXa47TI+yQ48xXtXvml8jLydSjKJKfdA6p7SnvAekvAPkiNznVClYlVVWKR9whi432Cv4zKL36qGDF+X6lOnljRcwsY7FC2eVbnWSS8uhxq+X1ycnDtwBPm237AKNhx55+rJdnzbxSdLfC1/j71+/xt92vPApmS+97w4HWjrYtw5qEHkTK/sDbDSUbdRJWw7I5nRl0t2AQ1a5cdFdMQpSGBTEYAUswPM+WK4uongjYy162pouO2wcUA7s5fCXThtVOxiplwO0kj6+vldl+0KNMgQH6F4D0uVcPgCBEuhwACZDTQocST6BXtbpm8aIwYIffnzrXW1UMKq44cNOlmSrBTh1yyPudXCceoafoGZjsQG+vdUhcLI+yRLnsREn4lPxBbQcuqKME9eDwoXD7bEQUhm+4LWknWhMrjbaawl1Pmz2sRBf6hBcPPAVeY7+K43+YgdpPSS7+Op3/qqCPucnld/qK/Nfw79Z8devv+J3v5Im/7ev8e1v30Ka+jQT3/yG/5v/xqeoFe9f+fcy6cLifcGXVnzszGHJeaJvC2XJw3YvHPyFn4qePRTvm4gHbf3DTWzFJup7rTFdY4OvG8PH3DnXr2/4qar9VqZtyqbwOwP93Isu588L8/UF3e23cguV59Nc5nXRYLszLyI1N5nH6w3OpZWLBXHhAPU9/JWCmp/Y4W/Y5e/Y8O98avx3eCrHS7QX+PqpbGHnq/6F4i3fA2cuusZB7VK2e+OiTHBg4yLOl6QPnHmheo0La4zrUi2c2OfK2nJlXTnD+8qmox035uNWXo/76TxE+pF+5hy+MmevtD3zsrPahjFcSV+A7VfWjMOmlYbWemltoz9daaO8M330wlDbnv2VGy7vamwYyxWfKD7I0389pLwzBz7Asm0e/ZgwPPV5QZJgG7FyqFuLB72CHu+m9iNsu78MmisHHejsMDi4tcxove/zNKPmbvaggHBQoQ9sN+y3Iu/dfsN7Ne98KkBQAR7wzGhcFvCE90TeCwRf5ltmdSmzEQMP8qZZI1pSJ6gpVnePoodu4oJwkufMuiL6HG1Bf8rsx9QzevGEVwM7vyRNhwK1wh8sYRRhPW1SmD5QOmTVS3NkTcPVCDTqAZxqjSGmRZV39DzgGpbwpQKK+zCc0Db64Bi/jV32g8Z2HxiyrD18ZfjsOc74+xl/L79yzfeQ4Ti3jD71uvTwsuPxkcsKLzfAE/BbR0+UPT49hRcbs5dUXEB54bJw2bH0OZbeo9b4acReokyU2T/p5e/LfjI+ZacYP8eYL33hImSJB/gq44ELm7lwio6M4pWJecoSo/H+pDSSsRk0vfriWGZDl6R2x04+Ivpe5wJj/NR5gPOH41/9oI06H6gLOvpmflnmulg6eXkG1NNyD9G3/izY8zSXTaVfSPs/4i3Y7gTML9LAy7KO/prG8d0cm1qD8EDmbO33ri+sN64hrtOO4fCn4R92is+cjcJ+jTXuwoXShXG/A3xcv7aalysuhYySVU3rUSXIlf+KLo6X/Zumjnly0FC/MscvhQtrsVjjWAeV/46Md+gQgoQtxpiM8ejMZX1DlF+0wVd69TvD13XSS6xLrc/nsZ+gj3ylEa6Xl329dAzVGWGhzghE18GXBMXYqsLn+TOIpbgHhMwNnrRzVAaV3OxH/X0vfCQZtIHRL+sEhkK8ZfI8YtMHYO4sdl0kVs6oaRWVHDqRyAgw8lVVD8e4UL7LOLLmamcrixePsgf7+kqd3xxwr7tiyw2Z0gn5Gtt2Y7xohtS9r1TmrX+WUVC1wx7OF89J2txxOyCvwbOetTHId88VB210cENEHPmD5oir7sjUSJiR2wHzOyzClntuV3KPqHPU71GKFf07nBkPaVgPRgszG10RK10lxpba1LN32R5aqAY5HEouBQRyPPH9DX8tG9m28kX16aEdPhXcMvKQPbGyVBEe2lnfr3kgf8oIgZLVstKV+vxI/QgcpY7bim8Yi+OF+lhbLNv0CQFT865Fo0/YQ50oH3psUXbRH9WJ/pqX1ycgbz3AWXZ17kLrubXOV6TPlJ35oNRfQfYsuEpHm413IsSV/xx9wNBjjEoudqLAp90cdh1PimOjH2f83z3wOHfV2ZMz6OvL9/rbeStnSfW1r6LOL6xFdba9P9uhZ+l+1MFXmgvnNiGPAraQxxW6H3FmLXb9Kjr58R5nWrnCPjpmUx/rbsu9L1bQyYPGrGBEjHQYurvn8Jm6lEWvFR2E7azVlhtl+ucF+dq73ks413v+PFOmr0lXjJEJO/jbmojxV9+CtkGG/Tngrxr7gcPFOs68Z2Qpv87F8N72MZObcpRhurALtbz0RZYxHZPsd6GtDueQh0Qf89SSAa2YB6FE/zewMfRGB4ZOGGckqMU29fz8kJ6FjsLGYtoiWdwOUBClKzw+cYKUBhXsv1iZCwPv+P6PoI/YrmyrzQ5Yxrq/3QFRtB/0LoPyLkFmKjGEq09lecCGNiSKRm84YBm92JhkOoSD/8ILl18H/s4E8+vGvpBdOIA6EXQ66XSGs46D0znpdbpyWJzDevPnWhA4xPCpgi9L9fViXiLrhZpLn6+/fo1feRH3bwf8+ut/1kQ+FgvVo4vDuE5GoUPigGfiAzr8ihz12XYDe9l0WyDq69Kv4YJ0cUGirbTrzSKaKbFCRnqY26G1pL+wsDgZtEv11z7/N+HErPbIte2VdlcWj5VF5yz2g6F1K3UX6C6UW19AV+1dQF8X5iv2vTIhC9hCm+sA9w4y0tfQHlstvlgTBwoRjb7i6HQblnRzC19Sr9iuFlhe5r3IcIx88f/rX3+N//iPfx/4P/8e5r9xWTLs+y0qxsb1B05fv+8v82+3uOq/v4R/K+GbYy5+led/xn/+n/8T//Gf/xH/8Sv4j1+L99/0B2i+1R8Q/conqN/iG+3Ld4y9JMAvvyPTP3Yq3dfyqb8VrXTlr4ybdnWxdvEq/9aHgGmx4vNlR8fBhY7N61LjcNkvPd/CF/xz1XFQ1s+cB9jdSxw3PnnrTxfqbm2h9+9xFEifod8YM8diLIxO/vJuBoLhYCxGgqcTn7FwDg2/vtSll5vpBd84gyu8DsjX8vKdfeycs843NwUvp5zPr99fa35VHbazruYt/VX/IW+NFf6r8nnp9HLH+Smcq16c+TclvEjz1we+MQ7au37NgTXDzfnM8WHkcQAAEABJREFUXC+7w/eMTQ7e+rD9OePT1nuhpY7+fRBR/sNm/lrAf7jIqvTuUxf4rXwacPEbN/C9CMrs9xV9fXHRn7Emq5khd0+3RP8PLrCvIf2rdtI/Xnm5BqU346r/fwJ1Z+guxBdiL9UK6Hbo+8JlmD7+XVvoh8b4qfPnBi7Nbmku0rwc/FY+7vw58DLmEv2X9yv91k6OixtMZoYvXb0vxGCZoi9L+KNt1MuXBS/jhS8NR1+ujOlZn8EPr9hMWKdPmdaH5ZNsbOxutcW6Ilo2gINqXLAxZ1bWkbL5zlfewrKVsSjs645rEV7NGXdjnRHreCE86PZYunf4S+sGd5PLfKiyUXB7Jvaol7UpUfkO5tuRb9B/IPEIEfQzb8BX4JUFyCmPoiN9C+9DJWga1mkJl3vc6EjYhwLpu2DfxNGXRM497khZk6HCxq7rjv+YN5eymzwshwJNEl+YuMRZ4nR6DL/N4oXPT1z4+O0Wv8HiH8Y+LjyWeY5l7rFwedGXjv/0yGkpHurSudjyEsVLA2knDrCWiczE3BnHj3np5CO/xYuS+SGWh1P4rZujvXQ0PJpVPPQn2YKhyPBXtJQrraBjUT/ldjycvvjBxt63Yttj7avY9Rxi2+XNplMcaXkluhcqA/FdoCrUj6ZRL7NV8EGgrrdfO911sEyKhN+EzWbsqo2/fPlDPD//FH/60x9v+IX08y8/xdPTH+IRPHjx9LDUmGnXwswYzD28PJPP4+lLnB6/MJ6Cdo9/iCfw+PQEnydkPIPx64TPz8S/DPzyy5/ieU8beyHoxeDDw2M8PD7Cz/Z/iGd0/AzKnn6C93PRPD5Ja5sTF4ePdcG3qDN6Lg9zOLbLPtYz4/0Ab/UuYItpnkPfCH4YPfx5K2CuKFD+EfApguXJ2aslVhV10dsiGZis/CifSLccaaqixo7GCUMRpJm+Yd2Bomm2kci4kShK4hawI5MVH2kKKh8yg+o+4IJjPajOlXMGn6AiGV7QJ4ILNEoYwpkUAf/hWbbYWEf13+19I8/6wnwnwRFt2Mo613/h+r6yb+p3CQN5Eo2AeBZXlgOVsajtegSxksmrj1UCHeTjOiKUeaDy0Hzmf/CFn30Bjm0hOzZCBmW3NpCb/i1gjEY+ByAsK45YndwD7lHVPsrg0DH/xzliZS8fMO/8xADFVrlTn28+qr9UBY8Et6AdgOztP9z3KqjsD7rWetDoHzWU7iLK4KTfabaDPWwDjtHK/mp8Zryugn33XdgH+cAb1noJOdigQPUdXexHpaH9vbgaHA/U8FxQ2Okdvxvgi3YKOFpQYpKeEky1TPRgXM0IeRrDj+R4VYS2dOHsULY2th7/VZbkCikayvTrjf56NtaHPSdrj7GPrSGPI619PFtLU/3QBoyx7znaQjrPdeNcsY4xx76Xe3A2O+/f3C/Z8iggy1h+7BGli3oB6eTtu9PAWnurcqRzvIyVPfp15Vz8WxQN/IyLTtsoEySD7BxJbGy6ZXkQY4BBNVrNd61sBlD8Ti0p/GoDWBW9PVd5jnbv067KsVIbnfE5z3EX+i88T5tfKd/4AFFeYnOUi3+wVGwDjNWVM/74MPNcH7TWt1Q5vxp7pve94UX7Hmd63mWugj479kL+ovpJH+2reWG9+pat90syncp5VWuy9HygkK5PwDaFO7OYl77ABxmdc+/xoRvNWX+gGKYlQUPsOtYQ7UfRLaBZF1NUe/btiks+5fmBYkremTGixmiSI5MH4JsCvR3nGziTq2OH/4GjDeQj4B/a5R6jAp13Hxh5Bm0keDbUasSEBEegKEs7C5qPHwAP5MlZMHV1n0+wPH2JeeXFpV4keBH2Re7Ki3GBhWz1has++T6HjnZcENWLTb3gfL37BsULDiVe+YQJ4JAe3HDrUk6DNAZjqgMmB9G5x8yi7SEwdFaMoHGuOGlNAOR7maLc0nF3Uh1VJ60/4ohj1iUNF1J+Y8A6X3a/v/Diy6VBtT1eUqF1Yz0zYXVOFyXlbcirGJs5wZzYZ2ygDr4krbzwrPbln+BiOZOqvvnAC6VxtUeebW/19KcWRS98oLsAX9pcDLV76QbNmYkmXEw3FrJ3FoSNspWXq0MPFyt13RjZD7D4QV/lxFWOTTU+/msEmCzORicMNOqjXO2kLziuvuz/+p9c1Pz7v8e//+//Df5XmK8XWF5265suvAB7GWCbA2V7xsj6l2//wC/+EV///vf4Ffz9b3+Lv4L/w+XP//if/zP+x//6n/G//sf/L/73//pfA8r59/8d/87F0H/+51/jP3/9a3z1Mujr3+PbV3iJfxCDr7/+Pf793/8DvaAnlv6rdMh8/f4WK2Nn35MJ4uFSHzvVwXXmgP0QddDmsK0fQhLMMOzyQ0jyQB6kfhMsr8Wp9RgxJfh2x6eFMpcJH8fXp77ERHphcTjNS/i3KHwhqMP+6Q8c0r+Ef3S2U98X2kxzVFxp8jmFn8Bm9piQYZzEVTb18BPZRl4l9Wlf8C/40crcdRPRn4U2EbtLSP4JuH/l1fXx4UuI08MDL3YPdbCa0EdZx6epGG6woiHbC4vLFqv+yHzSdymo+rEOSSTeLaZ8wwvNl8jPjzu7u5mMObjyyfhan5C7NlUZ83hjw3t3fiAXpp/5yB7hGxUbOm3SEa/GQv9ng9qIhZ+ouS5Yv0rnnAPa7soF7hmszOnLgbcLF4VvMS61iLnE8YLNixxRl5/MF+fUuPjZ18p97nh55JypmMsp12DhuqDMMhTrYuuMO7bX/hMv8VOf6VEg+wxewz+k6zfBzvsBaRxGL1x6rRxgzswHUGsYMTSuLRfyG+sWJopal7E5ou7sR02FLVxPCtj7IvCtCxdjBfT2YFZ2o67saMx4rIzN5jrjusUl3vBLbKYOwLWngB7XwrkOZO/Y/B37j3ilbMMUrltDvayXxIm5IBZiMUWfF/oyhV25IUntsJ8fgC4Bnc7C4E2XRwLvLCOboy8l3biwotMaZ3ResWPBPtpX29lGmcSj/++f9KeYgFRoWu4xWpNE/wYyXFM8XEyO/Q51pyFqbbEi+4zsM3tIxaTLhuihTOkOenmZd2xqfXB8/FUNeEgrUhuggDL7Msdy96tYvdajOZz77tXy7a5VrGtdLFP0ZQG9kK2X/tIp9wO5JzNS29c4NtJtL9+j3GOKM8gQLGmmSWxagHEg+Ztw0BwVrnfS0+Qo+iFOljGw865KebtuEF8Z03fijfWCE3RVJ+TaaaHPXoQ8cmnzzCXNH3/5YxT8FhZ4okw81q/0nWLBrn3p4b6wTCMe3y5a4iQNlyqPXNoUuFx5Al7KPMH/8empLmrk9zO8f8SzF0I7pHE/kefj4wPtvoSXgs+0++WX5/ilLov+GM/P4mfiZwD/x4FHYtudvLRC5wd0k1/h8RQP+6XjI/o9lV5PXHIByud5CX0jOSBrrMRYLZNzf8bxbSttpx8Zz9iw4mku+ywz8QFkV5002M10+WB2fIZBgC+JGj/lZJVbd2DQZPiP4y5jue7Yap4420XwA63PihotZDvaJeURDVGAtC3Kr/CLFT43OJ9Y8/S1jbryO+jpfDgH1b/TD/3AvFU/QgktkyYZ1aeWn0iSuk8Ft0ytUHtODfdk6Q2vlqH8pc8x9f4J6tOxf9nW88Q+f+P4uWdHWTK2B8ouVcbj/3NQwI+AGV2qC4IyqOOHRbXrDouhYqyO/iV9HNC+N8vBusbj1g4+zO+az5SxOMMjBrBv3iGOH3gc8uTFpxpcarAOsxdeOW9e2bPOrMW1F+AHrs/SCVm0zBrTEgKvd+QSEI0uJGptRif7W1sIff8cQ2e9tDvkIZQhYKaof4nf7Zst4GnUfKCfvOT9I6wW0jU6k2buAR91WXd71IdTvn8JPoz0PcMzjvA96co+P2zHuYBzVb3TebHBBcSF86sXNfJTpSEGiWSwRngm2WyvTGIi1R6QGLoxqma4BCHChDyrorRv6VxYaj4EY3RvHy8KXMsOLH2JZR60NYdoK73tDt/AS+Gv1Kxi66VdunJAtYcHbV0PG+f2lvSJVrSwYQ072WJlPw9tZZjMzan23ik6PPNAdqon0G6Qh2031ryBYlky1OsGeOKcUcAqthPVloR0MI27Kkshzw/s/Wg5yiCo4NjdbEMdAVbqaHX6gG+jLCPayN4/lZ2sNy1zF9+oFkQoeBtzsqN3FN4EBnwBjJP20w7TAw2e8IJ/3gA96ag2MKUNFOQsGXmetAt4N/xmAkvcxpfx8LzeMqteWuG8rrHEAU3X2nM/x4vIx2fApgrUz0RSUFCDjJJBkVWfAe+yhDEyS17ZxVJJR8wF0Hc+gf4er2/fubx54+LmMsDLzgVcWdx8sfAF44VPp1++fY9vvIT//R9/j7/7Yg++/v1v9aJvufWvfFJumysTuDqLsm4ufVk4PHCA8ODwyGHDw8PzU8zziY6gFDrpMJsLKIup397xmwzfXv4xLhOQ+3WHFwwvlL9y4eCFjwtK6Uc/vAR4/f491MMyP1X3xUwaefpNkVcXJMHFkS9QXjTZxyuLkIcDPpLBn8p6xEM3nvQEo5PA9p/SFFWgC8PM9qGwsiCtLFbGG/vGOl4e2DiGXPV8YQwGfCE8+lN6agcWRP82gDqONpd441KuFlf156bW/lX9UW5cdW/w/o79vhF/K5sUrZd9ji8HW22u8vq9zjXhxHPvjMvMZcVcccfLsnoMJWmeGCLHxCDv5DoWo2meY5pHu3mPuzE8a9GCXjmfAO8j31nMDhw8j9j2OsuwM88RdnUysosevQ8dlmWOhU+pZ+CvK+hrM59qFqibpJt66J855Tikpu0Hmvxar77G/tOMM0OduvX2K3tM08xCAOC7gE6fJxfrqUeXZplDPRYO1CcO0h6gT8yFEwdn6Sdp+gLtBEactE/KG3KmRCa6TOjZsoflnZeonhl+mh78XBnPs+OKH3ux6EYs3CiFzrn5gHaEjBpE7W8BWW30+PQ0DvVPj3w6PPDw8Ig/LNHZxHrp2aKX0zRbgjFf3GxwevIjVC18Az0D+hrnlsPW9G3pMxvrDj5prss6xuvEC0jLvM0Z+7Gy0Rt7aDCuiwfmmXn7Ljy0qINrz9HXsj9y+tJjnhgPxqpXbHqKPgnSVT9H0TF+HSxgmuc4eRn25Us8ghN4/PJA2Rdg/BAL9dKKqXf6l5HonxEV8yBkWDfTt3lRDlAP6IKfdw9OXI64DnxjbfMy9e9fv8bf/gr+9rW+Lfcfv/5nfettHJBWLniuccEGHqjOXAQccC07s864Fo94rbVnhdYDZ9mOy+g31pf6NM11BNmD/hIjHm2u+tQ92BfcG67oe+CdsdH+G7EXDceneeOSZ+XCBJ6uZzvOpeslqh49D30u6DQui85cYp2pF/STiwtpNvXnxctxLuDP7nH63EZ65cAjNo5StbZ5SsC27Q4kR9jtzjJCHv+tNu+yghNF5o3gYa38Nl7ySgf1UW9BuuoGozoYjWZoRFsCPOUQTLeMplMw50hn6RsAABAASURBVOIA+ZZZdckc6R1/FPrGDl9qpNevtYN2O7OOu55fGDdhuWM7dNngnuVzqnVlrM7CtYGxlFYULf1U7oTMpS+xsEYuXEgMkJ8HknrpYBqt5w58vYslrO+sSZl0SAPcwaJUI6rSthS0JFNlDZYfOPqf+7wcc6WP9ZW56ByTtX1dyx8csytrxTVqfDB49e2Hy93yS+ps93Eo0qoiZXnDGC2y+NMtTRZFCRmdPi/M4YVzDQXMLeSjy5gDK+O9j33c/zAS9hlog4SHfArw6kuPvizwnnYskdh8yiyfavmhozoV7M8PUKKUtEK1qTD1hbVnYEHugqxJTMla1RnLAWVNOcVUcqchN/yBI+qbKmtlL5oOXZ86enfGR8yUd2QiHX27oN79VR/WN2yjjJYJ3RS5+0zVt4ziB98bjTMjG7RIThAfP2T38kb8W+BeewPGw3kqyl7wsD+CZCYP5RiNDO0oJJ2iylswsPU26Tz8XewrR5HbDtjfDyxh2nrn3vBDRKHokJP0AzSwl0n7Cc0cuhHRFZ6q5RzQIypbD0TDq5U8ZS7LEjPnj5kzx4Fe83xhDwbYXDp9Lm0MF6xGlzESgeynIEnWuLSS86mSTPXvzh4U/deBLmhXemTvo3xiyiifwI+OuPwJivCHDcD5fsD2pe7HQ6qCReql3aRj6av+mS+C/+KRdPqmU8+Y5l7+vszYb8eJd5qFderkB4/L/KG7bW3D/Cs+5sHRjTTRInDDD5ANyksmtEe7iXTrWbKn7NHg2XLkk/JO+naOxm455bBlu4vhG/wktAXyLWPMecpa5khbfoCyJE2zfx5YM8vGzrUd+rn23tiD3sFhb+ncr13HHT/X6JXKjXPEEIBCyMvokcjmEUGex/AsZDH8sGfHp51pK3AjSQDtN0GSUPXE8in7aBv4tszR1z2esKdYiBfHcOnhRenv+p/8cCxCrQ1j/DKy2QbQfgbVVj7wTMbI/hzYuxTtSPwQS9dpJ5/FD2iYw36gvOBzk6BOHyhf2Nt6DtYWqpc85DHlElP554mz62Phoc72J971lpj7Ep11YILf0udY0FuY/wB9w06JT1WfJvoIUlh+h1KlIXwPjNKuUllrLyVCwfLxRkJQVL7BnnrmzKiPBGM94OoAgYExZwKPAlmKXYKRNtg4L/qhtJDnwGgii0LxJkVsmxW5daZG9isfdArP5d4jCM+plp0vL9yfvN7ge/mZ92/rjzOZZy+x8X6m7BWdt+CMgIKur2oyYlPoYLk0uy6b8a1Myuok3WbNdwHDZLYqmMbeKW4Fldgfo62ZPPEJ0SOfMD09/oFPisAf/hCPwhechy+x8CK24GyTTsBiNvOC9sCLzhfqvkBz4IGXoZlysRDbRsxuODNOBZZ5ONNJXjtfaRbyU58jO04EEudzcjAbazKkHmSn1BgjaCJNYFJjvmMozVDV0o4E1XTUQP3GYiJdHc5YkFxoCryErH57h/jigGto2+w8KlJ2WbNF7nH8Ji7KXTrascq4kHnQFMoW6rGy+K0cwv1Vobe3t/jOZdXAW7xwgfXy/S3qAosLtzrgc8g/v13iAu3bHnvoF15oCS+IjC0bl0RvYdn4NZuXcQHktxH89gEvluXAOPZKn9Xcfml3x+uBA8JjXdDhD35F/PmneMQ/+sL4MMGd8PMed8ZuFrQZ7R7jibbPT8/hp5R+2vjLLz+Pr8b/8Y/xlz//Of78//y54j/95c8x8Jf4y1/AnwDxn8Bf/u0v1P0l/h/S9/jTX/4t/vJv/xb/Vvh/49/+35G2zHZ/hscf+YTz5z8+x/PPT/j0E7qzyKHf8OUeE7oLL1+ef36Opy/QgUeB7vWHQB8pB1/IP3hAmpc6JNvORW5ZljixiJ5meQPonurS5DkevwDSJ2R2bJPZI/d/blyZ5CyrmJKKM7Sr/BfsvDAPFuaE8eQi2+BBPNpC25J+gN6jo5t4WE5xYlN4fHyKx6cv8cSYObdNHzg9fgnLpHt4fIwHdHygH/4h1Bk+QpnzBN/CHB19hm4ZY4PJSHWmT4bYf5hmNefwfuJRmI0YWmbOaEO6U9jVW/6L/OeYib0csw8eUNVp5iVU+ymz5N02TG0mX3AfmLdm9yhYPEq95Fkb1TLF0peYClNMM+hTyF/cl0vXoZ+nBd3EXLb6gs0OlP24yCudF2kGuv0C2TtLWBboPFqgEv2fpx7LvMSB3qfQp9TdjcF14YW5/vKP7/H129f4ygXQVy59/Bbef+7fyvv27R9x9RKGDaXWMS7bvRByw/nAmcv8V2B8jvVY41j/XAfdkF6Vw0X6N/DiunCAy/E3NzHWiEvhWhdNa62VpFknVzbVgffaiCrNejJ4b7wQrzecke1aU7pyWbGCoec5/FW8AjKPi3m/afrKJ4b+qqF6Hd+mMl/fqHItK3wd9vn61/j117/Gt69/2y+6vxO/hR8guA7W2kg/1ENoCzf36hsXTlXPhfkLH164hnr5pY5esmz06ejbVn3eOINsXDZsH4dO9pex3q8h7dU1HhvVgZe9oPYsJogb+fjVW9uutD9gHtTMGT7TMiP1jcQ/suFCxBNlLWut6MyHCR8TmZRlDw9Q+n3sP2jK2IwZ0aCXTlQ1xZs6oZ/xir5X+jrGb+XCDmgz4DdVHZvxa5H4EmX28Uq/3+Fx4OBj7L532ORI+y0761CKvm8FbapdVi/W0MG0UEe6FVl9t//0vfq/9xOCFf8/eI94C2XoZ6Uf9Ud/NnRd0bXojMXxlpAwAwQS/zpIM6HYxNgs2H/mXGOL4S+XWA858gf29QNSBn2iL9lDHpPrEevHdACeE3BNapm39cOW7/AT9m1zTjEO+vDKAVUfFitjqP02DoYMMc22e5cIzBm3AvqPycvr1FHeFNGS9xgav1NjmX6x1nrwynoyYP6MfGUhJDr2SNbLvnTWzJm96KFi17akH6JoUKBlRi2INvwRKOAY2Q/nypn+1GGaPtaHXHVR/RZ+YOc8dR1xnkq/MT/V5zOYBYyJfkeX6BECkVFzkuQRMC0meGf+AmTKb2D4+y3N+nnmAtUx+BEr/qbviZr70Cp3vfPtkovRa27U3EMDFcMkZRNiAoWEW4L0j6FpwgxNeV/1ue+MoLKANNVtE6DBu0D6NwF69b4vx4qV1U6V+C8en9ormL4y4XGs3zakF/QDhag65Ni74afU0skE+o8wLUa9FgUodoxHydamjHZF8K1A5h06iglIIs2z1nM4FImPxEfjYE6B+U84LiynHu738zKXrxt7pppPC/5/ioW49yXUWTgXpHedzlrLMirdRnwnEql3oUUk/beN7cXBy7Rzzlj5FU/IZD3pnGEKzM2SD487rqG8e/n3/OVzw0I/D9Bn2ahPw2GNhRcPE+vW0uc628zzEp7lTpxJT5ybHjmXPoE6X/N+cPJc3Tu08zhLk3+E9uHxMeqMxRm6YvJPtHt83M+rnlk56870b8a27pEt865bG3vzesu3TNbZHtOMrAXdjg/fph7pGGRGth49BWnyHZCiHL4NxPGDA+3Jmt/6zw73Gf1uZQ1w/bI+/Ib5Xm/d3nTYHdvd8j8kEl1aqgE6BnGlWyR+mTkRT9E75RM6o7tj6IfAwrS+4Vh0xl372KZha8foNqa2neboS4+F9IRtpj7HJB15eRXtwYOysldDrpiIE/3UY6fp6imd9XeI/KGDZLWkIBlR/YKI9tKSqvnpt7zcz8+uo+LelqRZsKv5bx4ypl6bF1z/WdO3HUx4pjuLEuvcLb0zKXplnTc+fFw5Q77V5Y5nz9eXV86VL+Q/4Pn0hffql9dvUTDNOdpfp/Mi6Ow+XfsSHxCh0zv+waqMj7LykN4KQzgl1W99R+hLBw6futFUO3LwrNYareyIObFjgpgYI2Ac5kURj0c+MRGff3mO51/+GL/88ud4/vMv8csff4nnn3+JJ1+gvzzF05fHASakL/X+nvmf/vSnekH/8//zF17o7/DnP432z7xAP9OWF9FHLpl8GXbC9n3CZk7o0wod57FOGuFEf2TC+7XqJ/goz99z/9Offo4/lZ4/xy/PP8fT8x/2F3zlPKH/L1wkoJe6Ads8cxnw/Exf4PP4BB18v7CQfHGhcSHh5Xeel7r1nOcpPrBEp3y5YWaRmvfFijQXWCcOfmIhXuCz8MK6QO/FwIMykOdi96XsoD3u8RP6/xTPfyD+iX5w6fYknv4Qz+CJS5cnYhfEx8eneqF/JP/EpZvfQHjkRf6EXV1g3WzqJVSduKxbgP+byrzMYf3CgncCxtZVOYundheTEx4s1Y85KuaizwX6wNG3hfGzjYuK8YGDxzzN0ZcepRP2Ve4j+j/pR4zB09NTlA9x8fKMXYRlH3iuMf0Jv/wJ/3v86Snu8RP5n+HxR8ZV/MzY/hF//Rl+P/9EW+qfxCPtwImbbcdjZnx66b5ELfS9x+yGwzjJ/9igHs3T7vGJ9uL0JU5Am7moHm17n8My7auNbHeyHbIHvyfseIoJmROTMnYMv5/CyVkIJihzsecU3XlQWLDhgU55j+zQpWijbeWpw94LC+6y9DjhD0/o/FR2dn78HM/1Nf9n4gOUP4knfGrg9PRI2x3Mi74srCDKIQp/0scPYOGxxIWW14Vag3yQN7IKRat3Y0NK1iCA3ae5x4JdlnmJk3DeMBaO04KfnvBj4wU/1q7252fG+5mxfmateiJtmX19VHfWp7p09uKZS+oTvrvIz7FnPE9c0iyM/4J/d2Tf0LHfb4D/dgDdMs+xFC/ivf3SSS8/AH31c7HQRn8QD/j/ALatfj2E83Sizz2RzbjN8LLdoH+sy7nHP3yJmuNfHuLx8Qv+98D4EJO23Ev3E309Md621QfnOhCdYsRzzPhFxyd6X6KzrnX8yvRMPC/YH7nq2jt6lF8xxgQGLKIFUTJ8H+g7TZbfTdQ1YCxI0yjxcRH+pI8dpC0n2gvGO8A7jlKbLS8GFR95Nl9foC5cavmCd/aPbXNRdQav+6/ZGdfGyyWQ35L65q+I7r8G6rdQ/TtW9U3KulQ6c8l02b/RZLySFqYvVecFlJfl4xOeFy7bX8cFCBc559Jni3ph8xsl6Hv/SdKK3sIy4dfWfVkseuqqb7Tx5ac28SrjEq1+LY6YQ0nRexjBQg04Ahg4Gj7SsHnLjIl4YvyWvkTBMcfHZmPQPexTn9AmIxj8eIhQprbv+IT7wsLYT73D3lLOQRyOys5cgHn5Nez5t/jGhdrX+ltw/xn/8X/+vfBXLiK/ciFZl3BetpX9X+LlG/DgU/lvI+8f0P9OuRd5b8Q1Fq/1LdQaOw5J36rdd+hpQ3v5+uuTfnu3xoOXfj+sEL7oX3j590OR0pcPUc5cQPgyfmac1h1XYrHRr/Vm240D18oQMI7aX9sI0l7cyLf411iv0G6cLd/BxoUAafjUJQj1F/grb8heuRi9lG849sdYl92PMSc+8hXDY+iK/6H/lQPilUvIG+Cv/r8HD7D2acTIhpd/S+MTLWXOH2WBaiRhAAAQAElEQVQMuisXsWIlXnff32Nlg9GXK5dXA7bbOIoalFf84Hvl4vaAY3CUV7/Lf9/xq3ZDsC5g5v8iIKn2DWJthVBSnMt5ItN5dMYm6uhl18WLqLdzvGE702f190IGWueeB2oGDscupiMpX877IwPf32gELXKtr74UL+xLf89nbEXedeBquuSeuQgb8CK5bFQ+spaNXduu6Oy6oP5+G9J5KO+ihV/V4aMbcgVRaZU+Wz1NDaCebcUo2J+QZTYywi7DiTWqxgVdL+j/AfQ9v+KvZ8D6hg21qbjSJ2NRl+PoV76K3Zg08A/GFGGVesdMA9UX+m281fgXwe880ItSunF7kvgIO+tk7aoXz8b6NGXJpIi4FY4GSZ9Fd72bpuisk+6lrm1iZq3rC3sba12lqZems+5NIFlLE8YF1so6o1ReOZOdRV4e4m79PcboX/fVZkfb5ALX/IFWiZKrPGUL0/8ETqH/P2nvwuY2jqxpxhMAyUyrs1zu6pk5u/v//9rumT7d5XK7fFGK0rPvGyCZyixX78yzaX7ELRARCAQuhCg5oamKd7eDx109ixPb/IDcoh8Aznf18y7ese0Pkdin9RIBOe3LQmJTbewhgaH9IGb2R+6DHtmHidPJfecpzOvLwp4FcFBm+gGaE3u2FzzFT9A/kCfMd8+zwPORvd4096j+RJFWGm1jAF/cx4pt0hdmZC21j1timkEXE/3conugp79NPfQ/GhTa/QcGq81LjQ3WDmXUWN8exh3zV8a0h0HGV+KOxTEHMAYYT1XXcHemN0LUd6I9Pm+kOvWkZS1QFMoE9xdpaQFEgyZpAz7uvuCR/fwO033pYT8pQ7xwgo+JlvEyFsjDl8aYtVCYN5AJLeWJoSpexS3IjpKB//icWMi0dLS4GDoZV9bdrVFX0CfU7fTPvPSYlzkW0JcleuVPFZZM+P5vhcNIjOc7sXdRurRS6d0bGPwbumWUbVpudoYI+QFSwLtC+6sw9OzYSKQ+Bp301MRq3kHlGcJ2BNy9MBR+UvOvYVlvyyNObLtL+8aeyAxQrFVXkh1HJu1ZMOjSlzLwgpEXjLzMS8yzyvcYTjjCmTIfYE5sOh2IhYdT1CEFjmb+QtnAEvKd+sIAFT2mzEIZiTh6YTIaTXzqlIuFED0e4fO4TQY/+VBb4MGVQ4MnDgdOT0wiTAyPPhTVw9UpPDT42YMAHoA9ZDgA7ZNgEnncQZ2lML+0nUVj2YEeC3p0MBeWmBeAXvXAxURSoROX+YXHcLIzX9uod4GDiZ84zBA+uL5Hv/fvf446/EDf97Sn8qE54pQ/PdFe9S68j/eG0D8J4qfTE4cl7+oh8VQHbU/1UP/0RJ+Irfz9e2RxcOYh3/sP8vx51MF2j9hgrvbN0adltJG29KmTBthh3sprISU92U8ie9iXrXox6o8prsJxw8FSP2rRF0J4ln3g1/sSIinXL2AUBUcguLJ5urKRubIR2bFvPJ1Yd1yZeGsDDN2PQvnsG/Nt5mbQDO32iBOyM4IT+ZthtBG6qBgdrUM9E+jbRkhG8SCVdyDK2PXBg80Sm6SbqJNg0oxeqpUKRAnJs8KGnU/s0wRERV8LG0SkDxrGT2bHfBPIGmOT/dOJV7jEq3FYeX3QUddPBaS3Lwvh3xtLKCySf5RRpxErWuJZEw05yEvSHRiSHSjkBajbksVV9Cj/WgjxBf1q1ufAPC/R8Y2lT8wfUzxykPOEH5/AT4z905M+P/z84XSKsbg9xsK4XBiLA4/xSLqw0cyU9QXePwS+qX++wmtaeS08ZC/UX/oSC3q+BjowJ0g3Q/dQ8h/QA3hQQzse66BqDtvuwt7h4UZkoWxGz9PTifE82vfeOYKDzZoXtrH7gfADB+z/nUN3Q+fBp7LHu62e4TvG9rDP6UTIGD8VmBNKxih/sqzqQuP8Y5y8d+CEngXiTyd0AqdXeECGfF7waBuZSx7/DOqgDPAOPAF5voNv2QoblExlU/Z0wg4bTk/q+Bfmtg0bL+ufniirNLpwgL7Mc/la+McYYbgwtBm3RG419oxbQCgNI6/mBeONWwKKzxw+fePwwTcq/G258Vrvcx0KOfe48YNx1eZJlSjjl/Htw6Cf+niQcuaAQtrCMw+RzGlnHlR9cLb8Gwdb4w0sPk3i8MWDDw89vvGQJo8LdZzzzncPZ+fnC4cTL1APWzLaduUBHj2YKPzUbGVOvLEBdTO6kscsFgxbGjgu6znnWS6fFf3rAZvDCB8aS8evX+N74fd6U/U7h3B1EIe+0jyjqw/hAz5giud4Pn8HhmKLWwf4RpYHOgNf6kfqv5Bv+/eDva/1g/XYhUOj1+3/Nh687Rv0tI3qLc4cBFyA8YL9rQ2AaR/abCcWqnnZzrP9Z9q9y/CQ52I98qTdof1W1xr7Arln5J9p+zfCb6aL/gpfcSPEibD5Xt/QdagA7Zk6376d+XRxfKI4DsQ4CPMNNA7GfHNN3uV/yCk7U+fZtuCbtvvi+ohO8rYvcUIuYvjZBd8rP+MAwN8X/EZ/DJ7YFP5D3mcO3r7G589fOZTbQD98A/atX8NctQWbzxttuQLDe1yQdUaWdew/D18/cTD4icPDj+Dz599KhmX7oZ5vkZX9sKX2vm1vx+iV+wZ7hD3cfzpf1lvjzBGPfFgwM8+6TgjXiswpkn/WLx2xi/bxwEYbFNDRMeVB7zfkqvOZAxJ/pkDalTp1QKNTFMZQycyxTk6EU4/WO/NLC/8se0GrfNOupy2TZ8iUDBDqDvB1n1DAlup6Jc8LohKYtqNBT0bFCSMCEhhs8fsgs5UcxB3Ze/84rkvGJsu+ssz2Vlt9OwF/8uF05K0cZOI/5lEHZxo8WxIKAvcjyDQmLxx9q0M961hwYK9TM8+RWy15s73YCxPe6YOSMF6YkJovoLEtSW+Y6JN9f7PgG2Kap5jYQxSIL6zZnXR3jacfOxg+luFanEmIrJYZjX1Mo5wO3dU6QkY2ZnlRXhvcg46qcvOG7VdMVC2u/GOtMUtoIrFJyGyIfYupfEPzyvf/C851B/iQ4dl5Y4N9vYnaApXYogT38kneXUl8A0G3f6YeNT4z47An8dwQ/FWcniO6Xdh3i435+Fp2eRvXjoOsLE5UPfUxbG+UHL0qGS/Vj4zPvnT6vMfS59qfTZ00ukg6bHatw1nHQYG5s+af2hvAV8IDNHKLlwz4VFsIbY4y/RAv8RXHe8lSHnCOaKnsHpZbL7K4hPX+l0B7rJc5RZbAuh8abRHKjKlrxqBvhGIKdVqWOaYd6JY5UT5RqRWSezkXkQz+EULABZ19XOXjVkVEaQrlDWowEmoIG+pXufnIp0wdRBTF6Li6123YPKtOwDNjuqtjvakvIZbZEJvShoZtW0qLjtt4ieIf9ZfED2zluYVRoWT60j3wptKpbrBL2pfRlYPMpc/lU8u+/qBXBwtzyoJu4rH2/Cf2/Ntem33pY+GBvIdY+EB7mWiDgG8K4v6m6o63vsHkXrq8DYd2EbAI/8bcsI8l23IfJy3RD6Dtt+yt4fSJE9cYkBpopbZlAlIktt6jQJwc9r/QuUkAzHZxZQG5sqDK5xUgRq3BD43lWCDuxq0GJYuy9Z2oGJfUGFfLxBE6Dd47ncbH+EN6TSJ7fRc+cWVzItx01QQwyLnTSFoOy+pkmMJszzCE5AeXuiJo6F/l5HAZpZYBaECSW0021f7dHtjkdf1EPuSNUJRCxLOhkmHS71mDouNoHUebCUXPKcxLwh2mX7Ac5VPH6V4BnvAZ9ZS1I/jLQpYODT3uQJ3ir9MCJ7eWie3qot7rq5FsFLfM0Q7qT7nExMApnaastuVWHvxpzptvlAg3n2BfzG5snNdtg38jXx9d2TxaPtIXzDtgXqHoRt5rH0AYq4ybMSohjbQOJ4j+6MJN7dgB6u40F+pckaPvy2+Hfa8ON/xwxQcKPJCZLl1g+Dp0dAhEwFxbuGGADBXxciI3Fq2jDjoMGoi5buhhWY0DZF6Q9RJfyx//mD7H/vCjrqv2pS3yKSBjaEMf05dOUDVZ0f9OZssyh28VnHjwr4PgExOgIN9+3esWG3Q8rjxiW4QxSaxk0k7HrNCG5hkKirAFNqq2XjE53kLmFbu4mB+gDVBRXhaEM5psdYadKP036apw3Iay1ODhG3k0Rl12kITSnqDMYGSQ1xg/GfWvcd9AwauLkpgocyPRGSNupgrEl+54cfzOjJs5XGg8MDJf2imnmA6apeLLPMVSdQmZM17K+yinrJPvodtiv22HN8Z9+2rmAMsDM9/OKlk8eB3htsEuPeCxh49v8kvmXl4L42PU23h+UIB/1OGNiyPyH0EdAkE38llAn+4A3ZF/V/dk/uM7DqOg9eCIsnmZa66xC+wvnAUHuBHsIBd/IUUf0FlcRLbLnkjmghufkK/x3a/jAh9ufYB2I+0Bj/PQDf8aVeGHMH3U8f3MA3fR85DtAUfV2TbfPsybt+PlIfx3HsI/b/hU4UvZl+0BmhCeX77w0P7FgwLxnQf38UDvw3U9ZH/7yqEC+fvBieOZedNP+EsvHu4NfQB2LrgxR+zjQSMkc/E+vu2Xx3fv4undX+LpLz/F+59+IvzLOIg7vQv7TNj3Yqa/TRfoiwfwjkM8D/w86DM+8k7Hh0bmm1ey8IM99IOm8kN46uuib35bIQexferhfKTOua1XZMSI05e0pcrbFi+aLP9omdClTR4gmuaRypzCTy17Jmtoj57IIU6NMQkGc4nAAex3gYORs+fjE8wtY124MgddmTdG3s31Sv9jfl45lHgW9Mn3wpf4zsHXVw6VvtN/og4svjNH19saz+HBzsWDQea7GzxG/+HNyLvhuWzGYsU3n+nzlcNC/fWZA49n6n8vfIviX76ETyHvGxhvzH0LffT5+VutCfrHyn7MUAxZtEPe99C/1Rme9VXNT/+Kj+Ljb1H/OUP57BfkbvLg7w/nezDjePGwEiOV/bxVP2Dv3luM+W2Kjh88cIivT9Rh0OMcyzJH7SOgpTOtSgfcsDXANtV2/L/aj476vfCrY3s7n7GRbbtCf7NfXIZEo7fFRP8voC+hf8/Ep256QmQLfXHqS+mxcPi8oFNfKLeeyB6BbxXu/MW1g2lj6Ew50oqEZxdCUtWmUfz6TpkUlCewzG03qg8XJIE3YAdLXtAysSV1CfXrnIi3H8B89QY5zdGnJXqNuymyL9XOKTtx+oR0Ul68rJfwqzHWImgISWyUahvHONxkUjzyIUpAhbr2ueh1+HLg7eHsvsZrwx2jwRj4MGqx225l4Br3ZiQ6Gu6w3/d4VZcNPtDIfEtL1qsracV9xovtGSeOyQ0r40U5BxAk7Z6+5/E2/mIeFXtb+oM0uu970NV5AufQx8VK3GniB7XIauDthe3etLFlli0n/QJ4CJTk6SeJbV9gXfgRtOKRdR838rmq/TwX1YEkupkmG+toP2Mv0CdMaTfbUNZoEZnDF5U/sy64d3GemBmLpRuVtIdzWR2kM1c54g6JIAAAEABJREFU/lcO4F2zxb384o8GVIvkn1fFt7Ypp7BMMW/yar1i/1Jr3xb6IkCVS8Oeqi9LdMZMnwn/HbSpbSp5aQPL3jTUYaMqm0qNskb2BkqTfvAQpWUW3YX5wOdpYf+XfbGzxdLWOoe8Qy/1I21Zyw7/jKKVG/oEyE1OUNDMB7gcQ1DLjX5TTuVR5iW/kgFvbafclI+Fws5EL+tcDTfUpEa8QukAYr2jWxwczEt1A2Ucmy+gbGS0RBpIQNYPrlLgdX4j2TJq7mJ+c7/hXmBh/p8EvPQv90uGSV4nz/ZN9N9EWwvEk7hl2eEHTfGUt3HzhPENQSiSkIsWxAsSvSqzIiS8dv3vQ/OFeYYDe9UKNbadxTzF3gHC3dhEB/l+V1hg8C3dSDf31mw7qCOfK5ONC6mdVTzJ/2OIn8Dinr0D28E5Jkke1pksB79BhaTYDdYyYwJZHY0CwR9kJYd68hi4shEakL+ggRDrYgTVEurDpwP5DVhWEo0UaAZKWw/nJgdxNBFnJ8JVU4UhRdsFnbqw6XAz5QbEzcjKZsSwNmfGPRTwU5gdToTY8GZdYJvg5Fy38SWg7QGUd2OjJ2yv4cCmF0pbXzjwC24c2Qye2fScCUsf5FR9NqbaaPCgD3CIkUYD4khmEqL/kT3slGGfOCCSvABaTTplWtfFeu/HPbzQPnW5suHyE8w9bd4NXayH6thbTqLBegcylSMYDgSUBWgQvkZWn1qWlO+YiG+87H+MWJsJ2lftpiexHn072ly6wHlXJl8EkpuAi7qW2+Yr+u/tNLQ+FONq0APuKDWyXrGjPSN33KUToZ4ja9x1wxHjTru8Q1i8iCvzHoxQcq20AX1fyulnHgBpMBctp29sx2F/7EPl7UIIOiaCahJzQhPbQrYQ7ocEvrXjIiftVvl1IKvKOSKVKl1f6Wc/XHg24BDavqFs0GBxlORijF9C/xWlO2OqQgptJ5TFe8QrurXV9v47KFubWYc5bpN/839P4lM15Q1ceeBgg0rf60vlR+ipvBFHBnVrELMYuxEpqN+d7WkkF7TULYmWE3d8XKG70jcB9CvT5jteHGOOHXFlTBWoW3SGex6hNBfmnTO6qrs60p2MCceFaIgWBPS9rb/ns9eXxwvWcbBYuhnfbXHmYRUo1z6puQ2m2kL2tO2ln2704bXaf6Gte76yId2u1PvQldAFlfHt4loLq37I5mpeZg6ZHuPh9BiPHD54mDDzoNiXHi7Kveq5WUzWkD4w91jY9PhWQf0OFpu3xzqk4mCJw4/Tw7vwYGyBd20AlFVYqNfhu4R155lNHTp06KSdlDlRDmpzMKE3cXk4bzo2WmbQoAH6CscsG1T7tRn9dHOOB25ShR+M1JsZ+qDrC5tYN7O1sTUNLL/f0AZ/ZXnm+JW5/0Zo3xfKMSHgSuaaxK7adO62a6lDnhO2fOIg56netuLw5uFUdta+C+3VxmLxEy7S5p/qYO4dh0XQnwYeOWg8cXBk+QN9JIwXOGR03qg5BFsufvXSvoFf15ZAWVO3v+YwHP2ZmLABw3uYB+gr27PTthw03XBK+JiGTu+i7Q36KXtME+gLfbzENE/Ricun7IOdohDWivGXIyhDM+sQ2qW4M3PUnr7h/YAC+9jfN/Ct1TNj5Pz9Ob4VvhNyiPfle/3GzXFgwcGih4nPjF/Hrv246hdg+MgN9wFKkD9zjQcrB/An33a51IHOc5zX5zrkXNkTFNDBOcUxru94MPPVA53Pn14OJDkoUp9v6OLhjViJr9S9IdP5QiskfTT3zriYC8t+MIJNO5BGY1lHeWcOwb75NhyHYPL3LSLh1wF/Q/5v21cO/Zqh/+mHNOf6KiAHYsj2gwJ5FWQsEFJ9lRN9B5YeyzTH1EWPGpNp30tM/2A3+ahPgXadL9iJ8BmbOaZqH0e85iX6d9Tkriw8gdgfLnsE1tU32te68h+6UqrdADHJqr5xE0VjGaiCulVpxV5uKqP1tzKSrF5Hcdt1s70tozZy5KXpP8WE3Rr2chxgM/rNMVF22+ITfSx6n7bx15AJf+8EyXgSUWFGvpGFClD++Lpve8XxX+c/4RyojzoOag5jDGhXod3szR9zNRfFDHZoNiA/50XX08EHI8KsoWSW/sTehMUi42hXpblVL1idOCyq72vNdw28a4dtEco+QuZ82/UWskrsp61/jIX+2rBMMS/Ep4VwDsfcssyx4PvGt6lLlqV7RbjBnvvbi9bgf2OOudCWS61RtBpCGs/dK7GN4Q6q7FHquGvTIPDCINrXfgsUSYQm83DBOBj5Dd12FlmRRMYAvmSdRgg9F5yoRaRl4t5ZfpupD09RPnvQJnwHiEStxZSxGYjMkX8fBqJzkxv8NTJaJjL6a/SEBXm9h2OikR4gL4V1gPlVnzj5tdaQnja0HPlJiEJHu+LtH+VJ3gHSLa2boS0pqn66MT/adyvrhjYvWLi1Y9rH8g9CbdNyk0CoTqJl0vYBdSx2dPiNvQQB/c2AIk6EIvudvqG/GjIGRt2W8C6MEStljXXGszoLx+MA3GUOx1cXLIK2vMrbEo38lkkxIK6uLZOgAULzNtpXQamPNqyhNuNVWSMFtE2B5M5G3Vd0vDGGS2dDUXtdZ2T8H7ZWQYHSS3smDMSeZ4ia5BYltyxa8wuUVPmRTe3E10G+QitySuHxcqnnjlwx9lB2jSvO4uAs0nJ6mPYlkgm+82mMyg7b0BlMZG4mbjb4wN6RRQWbPSTKlTsSle5QE5oTFnJsQCBbO8nbxbI2SCzEZ2DahRqRcLuGPGPjZVgYuXWnaIRQe1lPBJ1SoIdpDUUvulYdGN+HxQQqp7KBSry6UWUja3QYRQQjQtyLRnEZKxbSj3JjgiLUKBqUrMFaiRgTAcXFktALEsaYTgXYaY60DAZG/Ss0AEe80de10Hjg5GKEg9fCtIcw0OY/BjyrdVmDP3dHY2CPgaD+QDKU23m8Xchu6gFWdWFSqnLi5q/IR1lrs0wQ0Go40qW5oREyoeMfAbLKyYN09FWGPlow7yiHpvTNqImWSbplIuPKg+caN/z+pv0EOtx4mL1ViF0JIXzhS70OMvzDrgRFQj+p/0rbbrZH/6KsdOkZfUMdnmSP4lE62Z4F/i0y/GvEM7gViFXUG2LDyX3nmdqgxmWjLjB9h15x+d/jng57oZc61RhkrPcC9I5FkdAUSh1uDSXFNtZpvLZyTNbYxJaG5oX2rzYm6mdwK5Aiyr2yGnkA2hDkIWC7MCqXidtmT+MiD51y47VVbCNMyosflgmQ2MJ6IimjltE/weBhIc0zeEEjKgi8XihNvUYi98hpxFoeOTXuaJPz7XXzt2FR7pvQsuHtGjf8yXEhrSEUXPgedNJom0LNZRRhMy7dFkBnPrLkc9t9nPl78Go1JhKboOFxWd/ywf/GQyx88G0f9jysf+ZByNAHoxq7VXYJ5xfzfYCsOPmWX2mj/GyDuu6Cyg41/6yMxbHBvKCjdNLstKUexk76MUk0xpDhhP82NrZT7zHhuzOftHnIcOKwwYMc30xZfDvJ8lkaMPVwI9zZFM+iDn3GoZH1np7ehV+9q9/C88fk6+DjKR45yPCwwgOhelOKeifzwOnpKTwgeXrvV2zfh1/hM235W5j/B7x/T/33HJg81Q9gqruHIervwcgDskRflujLEjUPNCwkNq9yHt4/jZoflzqk8Wt1pfd2aLM8jHx5vsVShy5zLDywT9hqWYiDmUO0gnEwDmSW6MwPIqtPWmQGyIFtXmqlW6IoZY5vYtK3zG0daUXv7y5Un9g32cO21MYdurxHy7DtPZP+zlj6Qthfg/rlD4YbGn5iXs9evBGOZvBqW915iYkDgg6U2/scfenR1Yc833acCCfSU+9RyClytwHhtKXzlT0iXtLQS5OdeqB11OiUp0ToE6/+WH0YzF43RzBl5LC+cmdcV9JCIndXDdzXaYZX1Xcsr4zDmgMYY8YLzNn3eR5UeCjz5fff4xP4HXwV9VXAr/H9+/d45tBmBe7NnO+d/x3fNIYrQ/ss+NGCv8z4q34itEVgn+DPsb0yP3iw5Vtx9dbb588cOH2KT58+xseP4J+A8JPgIOiT5V8+19tEHnz6gZo8nGNsnzpgzUhsvOvgWH3kUPfx3anG1oOHjxw4enDb+wKtNTAl86m8vvPhmPp8/fwlviqv5KLTb5/Q7TNt/8Z8yFzFQar0o/3uI25j/mNurbmP0LIzh22G0o5DpPOY62i7NlDvK7Jv9gl1PODY678NPSz4w+8JeRhMPWmVY/8Vr+J/4wOKtR4GLXNulm7lcMs5ekflMadXmsO1eiusfvDU/gD/+hxfBLb/UvgyfgyVQ0FtVfU8fN73dMheN9xYv2zjzT3npmfJu48ju3Rjjy+vP5Rrnw0r4YofSyOtKB2+fQu/NvkNvQtb+vw83mirDz3RUX+zzhlZ9s1ZPwbjLc/neD5LLy7Yjn6utfOKa71gpe+rTeiyhwyy2tcb1rpme/e99kbnOLkSv8fRX1ubhp0Y5dbfQZ2o+TO5g9zRo9V8lDXmpqUTzqAzjxufCJfo+HlfpvL1pO6O4A9O5Ddir6/hm3ub0QcdRluZhCStYZM/rDsMIZEY9KPNjjPzgnqBnsuGiRCkyDdtDOZJ8tC7Zca0zbWdNmW28A8tDUCGjBO6xpw/bLPUOtGXJWb2BwXWU9/Q6ewNBtBjvgO8J+WAlnnID9gjhMuJdgN2qTmWECfhWmu8XRnPV+ZW+9exd2FsGJq3o8qod4FWVB384LaNmfIXeFzJG/ZDJvTVD3daIFS3Iwf7DnOXztohypqH4kXjTX7lpyjvm0L1YYRjosBYchyg8610cRwMlE7oYH0hr4FWAeYiJF6RTa46IQfDlGtYzywIUbjudzfqorN6v4BiZGo/cd3soc1upd8VE9xDMTfEYa9aLQm54PJyodqwz0vWv4slnS/9AJS2T5BfjUA/+2UlXOnP8Vy5otcO6nAhVhcFcNR/NySh7CwPeZLggo4UmS9xEpZvsN7EHDB8vR/7+aRCaseNL6K5HMdoi47qmisTTCmLEVcnOtxIO5UIGEwbWnZZwWBUXnUMJvjXk8TeAdIMVIX9NpgWn5aotoNN1cJGYRI0RMWr+9QJGT5kHCB9I1+5xbYa1yJ/EAZ5obSEEtguYlwYAaeo+2aIW3UYFFxohmkbdG9B1nEd7ls5sI+gPSIJe07R+wIMp8ieBTeulrvJFH3KKDTKd8QP/hIJG9pRTAvQFy+nNWTSFu4VN5seIDliSYtIRG2slYPcEe/I7+GmOhOqDdIWXwatC62LUk1g28CTN6SQtUjamhPtZIHpgknTzd6P4Ia5bGGdAjIjy3bc4cc1VCaCP3FnBHGnrdz1ix0Mb9o6aKrp3nZAK5sdOw977QqNcABANi6FV4OMkAXNqEOcLC7a2QpNvwKSlB0gGRfSyOSiKnEyU1Q78QFCGkrOy9UymajJLULCl6IRyyBsyLUssRRAdhaSuoDrZvcAABAASURBVB0PN0wIctDBM0HLpPw1JLAMani1AfSaoJ0YewdIFx1lKYYUdNkv7O58URgLw82xCVbg+ExIB4+Gbg3RA6HuG79RnlEh9FH5FTlu8qqEJhVZqbqlvA5sfEr3VjxbwlGEZY28gag65v0IxbpusKrQW1LnrU/n9qBr2R9AmfQJkx10CJrITdzGgwA2vGw2e+WTkOzp3QbDt/DijMiu7vpVi0S32GyX1BMEXG2A8syEbgNzrmkK2eQytg75W1+i0421wHJB1aAyVw/niu78AY++kN7Gu/xqTqGsJ3Jo6bg3WVDfIOHRiDTCjKJvWwg9BVy0j/veZqI1nrTF8C035ut484h5++qctIXSJv465l/4TkD+hz5FUbqQFanNiCSYChML6FSbZg9fltogLrH3Y0CTstjqtUzoAbaYWL8W8Mjmcq+7zEvxGiGHTPCTpzQPPpQC35Z59OtPdWj1EPLYD1w69p3had7S51h4qJ56H/pgd/VGlSi/Qhfn16Ujs8/xoB7y54DqkYfemUMh8wwf2Qg/Vjk6GZKea4O8xB52+cxLTIQT4XKP3snviBVlRUzTDhCjLEknYfCXgbEJ98u0ZQnNFMlYsS0F+yzNb5TdgYZWuWXYO0FfOvrO0Y1vGP7Zo6Nj7znCiTSwLHOCb5Y+8puxb2FeoJ1iwa5TYQnDTrxTNvdO+Rx9mUvmzMFYfR1peQgPGWb6cKHsQF9iwa7SPFL2aP+e3nHId4rT6akOGd///D78jww++J9W/PLf4pcNlf7wS7z/8IHDxA/x8/47XU/U5SDj9I5+4xCjDvHwKf3NA436jw047HuC7slDyfdP1EUW9d/7I/oCnh8Kv8QHZCir5Hx4H+8t5zDS9Idf/hq/bP9T5wfCDx/+ij4/x/v3P8Xp3bt4FPMcyw7bCE743AM+9w6o34Ldln5HJ32ll5i1KzbSL7XRgn0ehbz9oft32JZw8XASey+bfe2DvizRqT/6Z6Jv8Jneo9Hn0+Yj5RfkzfThvPRYlhk8AMMe0wQ6yF4+QbXAM2L/Y5VjFmQmZOJ1nnEOYmocxfeE5BSt69OG+z2Gc5l1a09lOfsqqoyLtGWj/q3mYx8Mre/Dzo5KM9dJW3Dv7iEKD4g7jfNjofbIt2N9qTzmeOk8CLmHeeLMQZX5fu3QA5XvHvRwAPbl86f4Qvh5C79xMCa+bD/yXoct37+FByl1iKNOPwJ6noGyhPQ7lDlwhs85Ls/7/L7ywfQNs/0Rg8c5/N8J1eHz9sbaJ/QUnzm48y2yHV/Q+/Oms4eN/uD/V+p8pZ1+ddG47RTW+UK+X6t9C79u69cI97fQ6iDJh2bt9wes7FFv5Vs6Vss3TkPfQ/CqffZ9te2Ol2+9+fabOv2r9Ho5gPvmgRf2135nDr3uD7zOz5eyp89r+oCyhtPd3e9Uws1Za68FafUzlIv9oMDnAPPU8Upf3vAz+a51IDbqyaO427aKjFvLrLWAgIwG2MlDrF87HCpEKFxqzF1Y090XiSo7aPEF6Nx7y2SMrSv7AfYFPJdeOMD1K6basMCY8dDittUxtA038tcNN2Rd3/Df09ZVhz/DGZnDvvqu9r7EOJg+c5h4juPZtQ45tzRj0To3wgJ21JbGV/PQpdJMNiu4FS60YFiHDtn6yL2SeVoCUI/7cbXMzfca4Z5NnY3uSnjFBre9DR6Q4kP1vy1++R4rh8Er/bxiH3EjLF02HVGCbnjpaMQhBFnc7y/lXOCzY9ifnkD+XjupYH3X5B3O41PPmHqn7VHz2TjAPQ/bXrDnD+aam2/qo+MKRr/dcOO1EPxlNu6CbQBCExAjj8vshjYF0lxpOVlEsaME6XA2OUAjuAIBhWO84Ng0ERsNsmIhL2pXfGRTfsWUgqgtpdKwEWkYk6R8xCsizQb740L/Hbj3pfKbwZfaJU25Q/u6w/1QcusQjKbh/LTiWw2mc02yZ+LltAgoTtz2TysMbzrSrmkpB8H9hSiTuB92skPIkF75gEyLC3m/2WuoXKiirR3qalpuhn+GrRxRf0ZR+YigTw4fMM8swz/HxvtHBHRy3oP2hMDx8hUmHArg5Ak9idgx5P+I+Y/y9gbuITRGBVHbJv971MapNt4Nkeiw6SW5sKpO6OBd6ds6CPLTJvzjhmNJo8oTujtAG5sowz+AfMtaZj0sZSoro3TZbBL+pbcdL/079CAfmbqLOt2ciASFQ5dreRzJI6QGF/nUW8HNRQrdV0GawiiR6JXoWPqMjDc8yGQD2dgsChS3KuNQaXQXZV0eAR3X5qCmolHWMln4quCot9IQ9XByuhK3DQQlt4j2W4nAzyokEzZcFWnc9wuKLTpKqwy5WyYqvYy3G+NXeSs2ENrzinBBoxiGt9qEmn8ARrsKzHCkaDf3Ic07UB7gqrYXPXy5oFRDgEzrWyaUdwCqumBVYXFBTlZriJB7lJHc88n2yrv0kIkELssGXiqXjtCPOhv/QfTqrp12vCr4Q0Le93ghUEYBX08Ft6Rl0GIOdjo0X18feKl1F9vaoB7azpIsXnfjCL4JyjcrxD4QIgVZe7xR3KLTbsd+Eo6NBBsWDFZzOA8VbvJQygsOKklQ8kb9ZPyOA5Yppr6AHq3zEIWvd5DKbxk4fQSBaDkiIzvRQ7SQXqTlkijqDcoHWR9qUXWxZ7PtpmrfCLjZ2uP6dlWXX0W8YVsCzShwcMYDFwku2smd9uv/BWj3y3TJd87YZPvpsZ8SP9cnyzz4uPii05Xy665n8Vu3TekFkY6/dchylCMSDbADkqrddSOxXVW+xQm0z35Y5kPtgr0XHqR9wD7VgcApjD/OD9GXHh50oAJy0UG92HzpPzuYFSlTpw3qhJy9fCS3MhkBrtK/7IF+pm2DtPKj+nHt6ZuF0Eo3eJNTcwCZg8FRJ7PhKq3Sxityf8vAXu3A8BvHwEue9TITmgxcNrINW2Te00UksmQNacV9e6dl4rLUI7SsQLzlyG/wmKj3Av1/imVeYqpxMG3+3AkB/dDpp4GJg6XHWDi0WDjweOTQ7SQ4JPF/rfz556f42cOgP4B8D3LA6fQUBQ9YBId6HpzM8BGPHJCIB3ieoH0C/o+UJ3j/BN+fCI//GIMDIP8Xzb9y6PNXDnyMexBl+U8cFhm+/+Vv8UF8IBQcCHkItP/4vAc9yhX1GxjYoXyQg67T0xMHXU9hWefQpWuLqce8LAPbYWS9Hfd0Klrfnnv//ueo/6zib8j82y/hj90X/sphmIdT6Pv0/q/x9PQzQMaJuuAReywcxC3KQo7+n/QbV9B7dnhkTvTLa8zMV31Bp7Ldw/htKvR5Qn/fAhw24QAO2T9vP8p/enraxtpjhQvjcOmd/p1jsZ0b1OWRAzHHpHapcXp6Qm90lofjlsO6R+z1+PguxpuFHHhRx/hCW6o+acPF9hEvm2K/DozP6C69NIcc+W4HhMu8xI5p7i82wB6JPydGapHYR7SouX3q4QHrgZbRQWYGpAXjhUbS/HB1epkznDtfwbkAmjF/OP6ZJZgLbsytL3nkQ/PqQuSrNIlBb33mE+bclf3p/nD5Nqx9K3Pg6ts40NY6x9zjg/2VedHwZrjhTLgyn495ngdMHopdbwro+sx8v8M93I4bZTf3pBVe6mFVPVEXk2XZ13jLrUE0Fe2xyriv1PshkP/MQ7kHVV85iPvKoZWHVF8Mv37h2Qx8+15fGT3+N8NN//XyzAHEOoANlJTV5w19BtRJOD/bgyMuJdBe2Mp2CA9+tGfZgmcBbWS6bCp/aIvH1jZ5Ka9lEgWELXtMhJKu2PIF2Aye8nY9X/eHew5O/OF4895CWvVSB9vuYZ2Hd59+/Ud8/PhrfAKfP/1WB5jazDLT5n/8xz/iH//5n/H3//v/jo//+Ht89sAQfBIfP8Un6klXMO9PUDzpl8+/Uee3j/FJ/PoxPoJP1vHtxbtDyXqLEfovHkgaHr/p9zW+7L/hx+FLHfrRrxW+Sj+Hb6t5CGlY5fiHB5r+lpt+MQ4LOSSU/4bPn+FP3NDDUunqoNevkWPj1b0fnTJ2fB5aVk+yRbzFjb71DSHtXGODtLYf4+ASz/qufgqfo484L/DMQHiWcN/PY6xc2E+IKyFgM6wP2p+CzG2Pgh7oVWWbjgwatxT41JsLv7MMjUtvWMKGTOeZDXsNXJBoA+MynYzUkWJOI55kCvNyGzd7PCwzcUCpqIWuV2AbBI1QpUHlECAmr4AfUSrYdmPUr3pkWYN43NDduMUbKofbXnxjzqmDd2x/hM5hEChfYASZDqADTYtUf8Y37OFGBPF09C2cKI//QQEHLEczZFJRQDFEGWrVg2JNuAqzc+QDYArFDy7ohjLUJq6hrkzeIxx5jWotEwWn8GHFTzV7pc2j8LjQmCq4x5HzEtGNAeWIeaPOsADckMH94G1+K1qqVTj4wUdPGok3d8uGXbWLqPbdU6GA/PBIiujs3REJX3Rv6NKqvd1NCcjDQW740B023mhOHe4ToA0kKEmAtF0mqR9f7VX2bTsUcJDtDU+8JOE7sbkx9AEkWiAmQdvqIw9xo/9WHnjWOON8Zz7BEcM3VvQXN0KI0W2rfASIIQ4v7nVBplUlVafCXkAZV6UwKOGtgqLRpjvsMwjlKohuTXuJ0RCupKWwqUtK2kh8xIh4WcVwdDfyrmDINTuOviK10xJ9e+kfBSbQCmngsP1eCQHkwZzmw/+eQSnUSjnuRwk1iFtfEP3BVTTwpQdgfYvVOONu6MAkXLa6ea/yt76qbc178VeEqA9I2v4aZlLOJUfrIq742qIhE43opyovOppL+IcL3o3eKf4630GwWyDJEQT3l7zB+HrrhXZpG3FPNOL6nvxH6u4O+aE3kdVF7g/ADzxYrPGDHY+QfOSPtm9xtJB7bbCXKXxIOZrknIlJLH+LYTNy0Yd7XWU3dBq2vMTQjc0qi66L7asNE5usZ/VGt1Wd5EDdyAzn1qwHAeJtgKdgKQqSvWoDPG6g+BBeGevXQVRje9CiMe0ZX1VYSzc3ARf0uKCH8bEZ2PXWbtSBz801xBA9Hay2rxThZlwTFKCxXK/xYMgQkpfLclMSG77ByOauHPql7GlIWjm2yXAA/WjPlfHiw0LNaSy6fgW61kMW3hvtsg9u2KPKkX/YgvhaPnJVQtnpOpQ/tMo3Low1jrIjwljY14a+LDxI8wDKw/8jD787Fh4Kl77QtY1qSKE9HpCVbugx2gN38od+g2aPU6mussdBc2FeJ4f2a5eBdbQDntetLTsPQ5kMOmeMXR4hdlSHUSZP+mCrb53ADkk7K37ckmFyB4zVEkLKt4DYuFBnRLhnMSNibchbpjEySHD3KnraeS1fvsSVftRHfwhoLtCKK2EBJvdtuZFv+wr4yA1/WLGb9j+v3+LCJlnU/oo14AjxIX+jR19+DTwbJeXHBDpsjsxx0Q7alAcm+n2qoit19NUr42lgjQrJt2zHbvo9fR+qewH90aL4tszofGjkIWRfOgcLc8HaHtwLAAAQAElEQVSDhan3cI9Q+mD7BlLQnwnuD9laZvWFND4MTtnD+gPzOEyZF3i/AX6/LJSD6R7IrrGBnMwpEv5JPJBCIvxricxX6NGoN2Quh6xH36hiXNXhFIdLFf7EoQ2HNyfSD5SJmbE2o4/oyxKdOb10YO+2h0uHL3SP1HlknFr/9HR3cMUhXv04voc1yF0KS/gD/B7mlC7kVejXN+Gz0O4dE/HJPGjqK6PIKFnw9YDugTIxL48xQ2u/LX0O29x6jhCbJGg50km++tfbWfMSe9iJm7/0JXaY3vPlEW/+7N8de1FGjmi2Ed7d5SHPaX7xh5bJkvQa+kvf7Tz1mMGyzPThjO0AB2W+Saa932GTB/rNeAH7+3baE+F+mOlhX6U5DDXcf7i+bIcNx0EbNsQGuz3sk4W0oX2l/etNNfpyoT/MXzgc1Oau9cfXXGmP9n+F7GXTo03zFEectvVpJt0je4+eiUsTb4R3tnMsX705pW75NZ7JM9+4byuNh/5v8TZ85vlOeKAgXb3h9Pwc58KZ8BzuLVy/zfv2/L3y6g0sPgzxrRvreRDjwUTFi+eoe3b9Z39S9Yl7gCCNcB01PNdbTyvrDahnCORXHuF3ULrch2tY78I86xtQtunL59/Dr69++fR7fDYutq8qWm77pPn0r3/Fv377LX77lYMi4vtBzhcObXzb7fOnf8Un6lZofIPpHZ+2PMOP8PgIv4/w+6fhji1feeIz6ar/+V8cTKnj5/AwRhyHOOr75Vt8N/RwR5j+/i2+f/8CCM2rNHHyrP+FA0HfzNvbYvjJwyfaVF+r5VBrP+iyTFr7z/7UhvpJw3dadg7pOuOO9Rt/0ndcC87Y+Uzf+ZaZ9q43hTgb0Kby+Vbyv4Rv2sm/ZHHoZPnZNa5A/21rn/2+ekhJ+pmygXO93fOdtbJgO4GHUDWOHA9Ljy6Iz8y987REF+YJ8jso+j5FsmYl841wjXY9FjfWdJr7cmVEZhacppL1I7d6g6hyRtT7RjvG5YwOwHkIdA7sZ9CNM24TWrhTq+3LKfHExhPyGjAUSbyHPAtJPM0bqOeHZH4A8kzma9v5Cm/qwBDROWDDCiRbwrRRANL4lOFENRFOKL1j2eL1iUAxR4E+RU26NNCwGjr1sGOSssRwgQFj+8OPmIpsu2525SF0wA45NjjQ+hwkiIaKox1hQ+UkC3CRUXFUJmzAi1pswOpBdRcGrTSv0WBLnUM/4qWn4T0P4mzZ5Txg+Y8wSve7ove4m7aRts3mmhrwbo5QP5SKhp1bJoMvcYykzdoLsHHTRjvCvxztyHIEHcfMgcH7VvYeOd53ekPSEA3bo9s9/71Wi9AXHEgi0WvIoiCy9GuwoTbNvNSDnqe//rr+8/kbg1jwUOqpPhvrQxY23duBCnC4u3LEzUcl+NKGEdEIo5D7RkaM64W4aIo3bbBaHDZq0bd4oLtIQtsUR983mLWoPNpKhHSxRI/L2LzX5Gdb0YuHGU/NXRTFikBVCfha0bQPErXgfWdS46TdCe/CphxSZlaorHBLIoKAyyyCukYueqk7eo50YsFRHcWKjuaiqNFRuzwXIU7cQrpRIs3QMNFz52d9y7XdxplS6CAYpmgkQOnQKLvH4DnuSh6x4iPTPUmtI4pAi1CRrPs6JEuG4cBeWmYaWdyPXOJy2ppvCqb0Dk3mXrYmZF4gmzy8teJ3YdUZ/AaN9AAdeSJkOiFOX79+MNvz1vDAfGUBc4F6AeUw0573QNQYNxg17VNC80YLjA0k+QKjjwx0gSP6c4cvSfKvpIEPmsjXt85suAr3GyUW1gv5+ioVuEZbYVC6OMe72UwWEn0e0ZtYtdqATNsmj4E1VjYDLqJCH6vxrR7gQtmldGCD9u25NmluAkRtLLe80hXdjpDNnrYU2lsdeeqtIDf/Mewo6YLnvDSwxLwsqN9wBGzECEHlquctue2g0dCRAb9qHTf7aMWOKw+7K2PcQ5Ozc5aAESTllRNytdfUM1ofCzMF1R2Dh/MdY53Ni21QyoAcVO1a9i9bHX6IvsgYdC93+RVjBGS20tl62nvgXBtwN2MXdB648KHMZZMx+JYd8V9McjCXtxj8j+x/E3nRe90Os25sntRnx6vKo7lkHRHim1sR2+vYbEHWcb1NYzVUv4GDZIvkFo5g1Bu+XW0b2WW3ltICrka+tNJgoTKBWhpfKaj8fxNiXOpIjWb0IRMEWbt9yN/rYnN/6Fk/WPFxx+dzhc/jKwI8DOlnB/C1K+PmSv2CcbGnCVH91WVbWiYu/QIJbvYN/IafXBirL7iRX+XQ1AE54Z7e6Z/R7RsPHH6S7NsHQj09VJK//uicUZtu93ygDn8YU5bLzzkAC5kcwPYVwdi2b5ftGjl8d2W6Fc+Ez9tD4Dku6CKvq7ZgPr8yv/wB2gbAukQEY8bILtI4nVRB3aBVhwFlDti+AcaRYwrZtX6zdo+v15zjVva7wu7/C66A+C2ycBjE4htEyr+Ya2zTwNZW5r5LYR1tp71nUDTMSxU6l9N+P40vmManrHeFdrQHuRhijIRhAVyEcdBAhvOmfVXzZu3lM+y2TMrAmN96LH0e2Pb37vGF+/sdpqXb67wNXVN2VBnyGnOnceXpQz4rGIqpLzEht3TDp44we9Scj37WEy0TWvKp02fmf7Ed1nggU+AgaAGPwMOcHXUQ5KHQ0yk88Nkx8p/ip9M4pFuW+dUzzn16fpxZcwAHfK49cx2yoQfr0GyeIN55FppA8hBq3Gco22U/GHbb1m1Hr/ZMxMXS5zCcaFefp+jLEh2bWL/q0n5tl64N1YGB14++jO2vmb/F9bv1+XIcNtSBgW8RvYGHEF/J++rhA6Fvlbhuf/vyNfbwpS555gPzvvKwv3+druKmd3AIUYcC9abMp5DOAxnnFg8TnHNegfG38uzwzFoqvvNMIf1rfKn/udC81XHAnsN24v5h07NsNOyq7Wb6s76S++5dPIG//PRT/AQe5nmMDelB+Vrv0QVllj88PMQJ+NXX01/+EuKJcMd74mLn+RPpe/yFtLTWOyFbPnVI+fgu9M86sNUnObA07aGjb1Y+6EeFx5g5WBwYftY7PqGO2aP8IscYdnzjFsMGZYjNCQhuzkGCeenGfHpjbrk5p4HVeYn8q3mEF9Luh57pC+GhnWuYcD2zzDXjZl3quN75wZ/POH6gca7DnWfmygtAMjyrf6A1rLkWGTW3MX9dnP/oQw+k3NecOeASHi5Jc78JSBoo9PGWWc/MU070oyB3K4/6yzE2iCvXPZFwb1lp9MIklO7XqK/piFXdCpNyQRDk7lAPx+LCOF/oo4ElJsbuRB/d66VvFrg1eOWEbvRfAxPtyKMNtmOiXQC+xQdejf7eMZkPfSf/NabolHXnnM0OeYQRiNnQSESS2IHQqrjEPDEAGDD9AOk+GKvohCILDXSiXXBQ42JCGcukSSTRxjJXsFm6FXAEOn0Yfi3HYMkq+5tHBvRYh/vrDURDT/SVZxo2KFrlEalq1od78aJZZFNORyVGekFSB1A6LpbK0ssFfdQed6TvasgD4mpPyac+4dQzqq2GpoE08Yc/9Eh1HvWGLg2qFsl9XG4WVnxyZRNP3MyNnzTCrD9Ho12WJuEOZJKV1fm254qdNtyNpiw5U+jEom/9nDhQUhcW24WtKoZ+DBo4Fb8yOBve3f5Fst8aOmRWSnNSbdQp+Ts/aIoCunGVXYhWuBcVlbzeAoLijQ41CQ0hJQdNUQ9N7/uYCWgVTDpOYM9OYMCJ7IZvUgFjccHUNq3SsdmqSY8NmJOcNE6UZ/LdjI0JhTroYpn1nimzvD4RcWKDzw1c0e8mEbSIqDbapMDPyNpKjMXRl0RMjMzt/mK9LUNm8KbhKEKCuHoQgwDqimBVhe2gpLKxj2OUJHK4QxbokwLa3NCSHHDoU3TQ258wQuQh3txXpCZsLXQoaHFBFhZVaA4+Z3zMC5ul1I+yqmpI2rgg+XKNijTFekCfoM9WHnRWlKsHMtM76Pc9z361H/f0GXoXngF4kb4JfEQ/KZjegRbqA+WQj2wX2Z2f/nNmMfWhYkWuvKgSLtiY2WjBfFhG2YTb/Zh0bCb2qb6xrZa3jFpIemfBIE6YOxIiAcNdDzdU9UCHLhf88YZtKC7ZYf+8wugp22XH6rtX6ujzvsEgz+KnPWFieekPtwrJO0LstiKrYPtJ37ZyyF9d2tCMkmvkFWjTlk5sYfNa6Rz1wYI81fVV3UaFlmXT0UbSdSFJwq2vLmyKbNPq5mX72oBkiRBt7EZrHIzDi8W7eFXdlUPilUOZ53DTol2tt0OdfgSHzZ/hxkyA2HrAlw+mKr86s9ktbAdpfur6TJ5639DfwzoWkqKFhReAm3oCy4ofuYYiy45Y8U1oWQEbFW9tQl+PtlTJH2+5Z43I4E28gb2oQuYkGj/2BWOOjjfpl7KLJah+K+iVL2XwcT7AQOola1prcEA7Hgk4vcT32Fvd9vzq4fKb4lFkdSsCzFKht4Qg2QtU6P4J/xi+0sOv0AjHurVfwQQMitfWBuN/wF5GqH/T6mEL09Tfr3QyqX7ccizfoH1egBURMoqI6A8m9BHjW/UjwMbGG2NN0Fzs0swizGEo2VSO/VkRtKFsRF9Z/kUPKsH7z/qz8qk55qm3DxP0NDrDYZPwJqCMVlJ7yyet3bTfkK+e123egDfz0sq85Fz9jJ/XOGNs+Sa8D5nW2TgdgXlv8eLHFat+2s16cQ4sOZftcO48Qh54x0PWmQ/QzrFeCMX2EFzzLIdSzt0FHop9gN7rrMznN/je2+lQkkiWT7Tt4YC9/MKer730jb7pg3KfluiL5YTzG7C/dw06AN28LFEHIB7A1EEID6uVZ/4deE6YeZ4QPuSK0/YAbNyHXg9PujI3OZlT7POu+hUcV4yvwWcOD3nu0Zc5ii4zuECj9fuVmz/a7oEWI68lYUIHGnm2Mcn7EUIu2BPqP1zlr5s/74XyM55bndz50pbRvoxhe+YK2tYXw7nylk4bxbzEIvoSyR598Oi1PrTMQOV49UfWnpbW8rJLy/hhKDF8UkBs2DJpaZSMI73lSX6PfVxd3R8wzlwDL+57GT+OnTpA+s6h0ffvtU5aXntrxpn7rj+APbrjSrqCvHZsPDwsUIbl0joP2Gx17eg5ZY+yK/ZasJtvap04ZPEtr6d6C+ynWDjYaUk7d/QeE1jEPGPzh3hcHuLBesD6HhY+nfxK54739btuT8WTPN8mK3y4y4eG8tMT5ScOGf0aqIeQxp/eja/4nu5D4wLa04nyHe+iDo9OD6Euj6fH8Dnct85mDiDmhyUeCNX3kcPPR8fYA3zA4/xAe2gTbdPv7D9mUOa/teagZ+aXZz6w9lDOg7Vvfv1M+KbPZvPL88oz6sr+IvASgN06/OZlqXngkXlAvcQD8bkvYXlCU8ge9k9BBQT+4rhZ97mRZyf3NON/nfweXzmM/PjpY3zyAPHXj1Ff8fv0W/z66ddX+PhxfP3v2FVypAAAEABJREFUn//4R7zg7/GPf/y96uiD+oo446fumd7ixpy7Ohczl56ZUwvMwWc/CMA+7t2daweYwzlYNV50lJ9f4Ru+fq6353wz/36uvsD/wn7NPfM+Zu7n7hs2qTKceoRj73PEWacccy2zxmdLw6jxqkmjemfEXIXsMFi69AG/5mdHMDA6k1Lm9NIpMErzd9yV7+wMFV7gxlWL7KGcBPebCEYlF7nc5b8BoeQ1gixwI53Ai3BcJkC7w9Y8jEPmn1/Iua9lvIjJr5DbYMGdq1Q2rAiFmBMVEJbE4s7QGdlw5LaFE3HQMqNZTVCRKwZa5J0dEzpBppR0CNsUFo2VT1h1MDtfPqJopIcywf1legfaQdpAgNzQ0CePKvLdYWai00TfO+HtaAzUhm+0HPWkkVY4SF/jhqUEMmlpUkfUpIs9Oj6kLxUGA+7Q44lcNBrP0d6I4pJDWD/dSN+j+LboHErJ8wUtijZh6wVTB9WZB7jz+Xt9avGFCczv136pH9D7HJ9/+xy//uNj/P3v/xX/EP/4L9L/jH/8+s/46Hd4P3+qTyj83zDOTHwXJiNPq9Ea/QJg2ynxBRaKJCRniIaCxcwH4zN1XJxqQmWCeGYicZJYneBAna5DewMrOt8KF/xgYIWmwCShP4gbeS9AFnWooOgfQrO+FDQUb9iWIO/RyBtlWzOKpaxrwmBU30xs2Me3eaUL/jrCG4uIOq3UVzLxQzj88cKRNB/Ar9rOJLbufm8IbrbZ8sIVfmD3ssqjvmlodx1HiAREj9JgkboVStftwdV+fAXs/yrNpuOKjAvh6gKBzYft120TfyNc4TtwRX/pqYKeJRyf3vQgU9mWX+B15hMOHyhWZLrZgaqu8vfd+JXjDV4EWeMzo8ak41Ikcw1+R2713fD/HjXmlh7LHaby0/HWmO3UJ/1E5Qt+7WJYDxX46o320gAk4hvcYb9plKTGxUiF5FZYabf+fNk3ZIS20fYOau5UTRgdcDxnGzoTbgJIJwdX6j1XG/bNafCXGxFSy65Hv2DDZzaWQ/9LnBlfFSd/ZVH1IJiOggNXk4sgXtewbUXhn+o4YT8eHBbQha/dN+wsBmGtofKs2t7EXpZE7kHSfpaeaLVROS/z1kQeoH+YSKKGR4PyHuhGDldSnNGZ+7TNVD6AMK7g78pYqGvzN9USlTduUN1fW0WzihDTMpZuOxjT+rywPwvwsQ9GnIo6A3nEXl1q+pKxMX/JqBhqVvjvbtKULCIvIS3ddHylmzQ8XTumdvyY9127NwJzhEncwOCAafuMjiJPqh0k31x7SbKWjj7O8NP9pK8GoBgMI4gWzy2dZJScoB/AuDQw2Np79M2e3uZlbeP8sqNRuSkT3qnXlKzB194YfQiRiaP/KkHmuPQxx4GoOWViHMjPMQsJvaB0YvB9XXW0rUqIIrvRNi9SldvqPm5Jge0egBLb1V6EMJGVJRMq47QlDqABdnDOP4BG2wCF+ShfoSmwnmgnCqLsbkTehAnPhH8vMB77xDgDC/PBlDHR9gna1pOqGT/6S8rfokyrbdDhpe8urBuu7z/iQl4D2gQY+yPoPfzcpurnJUMi5Rj+AcMOL/Jf0nvd3GTtoSxoDlNSDlDeDgR5wDRELTcaQ+zTskczLBDPHS90U19ix0LcA41HHlZ9gF3mHmVvbb7xmAgz6ZdEC+QY79VH8pmi6vOQ+ciDuViIL1W+12k2yV5G9wQkkzbcIeBbiBz/tnTLZF164ZOlQ4NUxPaXhGJ0grYmo9bIw+fMkATuFX3Fp5WMCZ3fYplH+/qiPy48XM/Rpx596bH0HlMBnctGhOjLHSklTFG0N0fbyfWrhScPHf4MHkwIDiSe3j/VwcX7Jw4t6iDjffjbYH5d7r1pf0fs/YfwB+PHb2W9j71cmif5gNPTOLx48ADDPuKA45EDl0cOJuqAgHy/kvdAvz1Qbp6oNGWGJ2mpd7rH01/qEMSDEHEi/f79T/EBnT788ku8V0d0f+BwRH/RVpigbGI4YSvzFg9LkKsO7wjVU5miDiSXJWYOLvs8xTT3snn2xAc2NEIBvwTy3LH0ufpp76v7eupAzUOfLJ8gh7BvSHwiE7nyvYN5fSsbPDt+Qd2p40sJCJc+ZM8Lh0Gg7PsYtkvYppmyzhjsvdMeEbF7DktqMLvv0wRxrirkxtUyw3Wi5KOLfBb4LPPMmLzDMse0oA/00x1aJr4pT5gROHqU6ZjxueCy7ZdX9pXP35/j8++/c/jzW/gVu49+ve4j8Tf45z9/jY/gn//1jzr8+S8OgXb8T+KW+aaae4cdynkLD4b2vbr7dd9a9yuPBffN7DvrmZB9s+UeUo2vwz3zvMkB55cXjGfP7+R/Cffdwg8I5flM/dKDA6Nn1ij3037wUGA/W2V7foUcNpkvveBQSporhnvBeO4pO/rs4vpTdW98oLBueK7fBctOx9kpbhjaRIdMPdorkGdH0bEtidNRXmxL6jVVP4V4/v4txEq4Pn+rU0SVEk6GdqxdnDlFIk+ZXccrPEbHASf5l3xk5B0UFtQmr6J1U/qVCfbKA+eAmwAHUPFVTjYoAY1XjzMGuEc9sGIciODeokOvXuo3HDojNz5Il6xQku+MXZ+C4wznO5QzQYOCXjWAtEGBmx0zCipB9AZkb5sMR76bmZJXWdIA4jdXf0HbpIH6kEHxdrVXIZyRwV29KKnNA8zVxT4iai54fbnXeJ3zOrWxU41RsBkrY4uMXBagERm60g4iVZcbKfTnbh5kBKSZerYIJOg+0upqumUyeWwoWY2a0HB3INyYPFYPXQSn2c/45f1p9pevX+Nf//pX/Prrry/47df4jYnl02//is/794cZyL566uHNjQfk3R418WWPPmX4RkAm7UVfLPwyLpDpp3NnDqEu+MeFwa6/+FDow/MNnyxfQdd684SG1SfsPrwW1pfBWg+1pOGx8uB9E/Y/QCyt/vGFVmWdCrlxkW6vge7qX3jbU+qkLHRd71CTFZPPM/r4EH4m9MDNdhp3AqfqG6WuL/1I+7TF2QMRJ9T68bsxafpDfuO14y/hJCmvshl19gd7H+6HrVbmAICOK/1jH1UZHXVVAYEW1bbWw76a6LOa8zLLh+7jLQMLcKMsDzTmghYYDU7bdZRl5TcLcyvDe/HmuptzJWa444aue7/bLsei49Cvktkm84Txajt2vxTW8q2qW229veKMSuiJOkR23UmhWYJduqEaUZf5by2+z8W35GE3O+nwqa1NsAzfXtBWYuefWEuO90ik7eVT9mg9y84tR+hcb/5OY9gyI+kX5+Ad5ot7EaU5feohUNmBsXPh0yj9SJvteVfyX9oBbxW0LcLGic16mS06WPrExmU5oB61HiSVWha11YSHOliw8mT9oiO0tp8M+1QfXNG3aLhNrCkttcnAhG3M6x7sKIe6kI2Le2WRVyE36y6sm/OyxDzNoS1bJtI84CvN0IlQmQSwsLbBmByJOXdRIZJ6otoBvfZ7Zp7yULDeWCReGxHmnvJRfcP6oK4WxSNglthvBwKr+ObcBPQxcfgXi41WKqLjBjP4HEkiqOcdbBf11LHgfIN+pSvzx5m4PmD/a3eMwJaAltEu9djHz5VxY59sHFEVTdA9QJZ80nshIdVxIwzJRfLfXpIUaLMyqy411GeAxHENOUkjd4wiGnlfX4YUSA1pDDTCRq4g4JJsyBi7A7LqMl9bmEhvIEerie1XUZGQAiCkdGI8OAZEah8w2sUoPHRE39qLUP1PLimGDsjhojY2rdxAlbtaWfMEjeMaccdG5lRpboF2Ra9tdWh6GNbeScHb/B0I4Vq3NdTCTSYc2gZ5tsyS2/o+Jns4rpRt24XrRrp+NDSAnuqvLjigWyNPEHAhcejGuCmfZRw5nhxjzh8Jnx9iyqi5cOrh22OO17eIhulaHnQ7fSZ5NZc0mtbQYly7b9QYZB01vW7zv9aTf/GkvjXs5zFmznWwXl/HYD9z9hNwwUPIKL/QFHwOo48PQtaokPnXsXgpujPrCwdftdYYmj5Tb+UwTNzopztgJ9e9GzwpgK408lZt2lQkjYW9oHMv4VdOxJX6FI4+hbhl0jTnR7ap0NMdgydxOkhSsCfQg8ySTUgBho6qH/RwpY/b4NsykAW28mScHCR7BPbKxUv3nFfhi2e+yj4SDd5JOxLeWWEiMMN+407pQRqVoHinO0LWGv241g7Xj38HDjzm5TEeBQcHJw5i7vG4p59OcTo9xelpC40feEfZwCMHOAUPfh4e6xDikfDR9F5GeOKw5mFD0ZNXIfIepf/RwRX56vb09MSB1c/x9OF97AdS6mX9ZZmj7IBxyl7akPE1ky+UK49H36jZDpmst8P6olPHsVZ2bxi5bXbfOpCcIYEyaXCcGMjKl1rfum17wJX1yDFZ8wPj48aYdOwxosr7ilb/Btc7OC4sw6ONwha/xcd0bAMyuJCpHug80c766htteyw8xeNp4LS9efSk/U725cCTaQ7Q/A8C3nOg9sH/MVL88iHeE47fzzrFI4dm2mbCphgZuWiArupXKNtsupQ+xJnjeqHHsnT8bIbPHCf7kj7e3856zyFe4cNP8eHDz/H+55/jA6jwp5845HuBX6/zK3iGft3uFd79Jf4CHt69q7k9tr+szhkJLIgtud/rbpx+Wfd+MQ5uYKVM3ChbTTPXPXsow/z4nWcjnxvFs29pFp7jmbmp+tqQOheff9y7kN6fndzHFNjjVF69yLDGWboNHjidea6s391i/+NzZslWPvAtI/EMj12ec6Nz8rXm5htz8hp5UwkaYMEF4jGRrmHoRHplsbjipFVOA8/Q16HPIeQZ2gHfenCBW1F4pUE1iePou0Nj3bJ0S8zeGBc4Q9tw1w9FUzcMXGHdcKoKx20UkUfkhn7E8L1kIgYs5IkMKc2/QaM+Q6/nsSEovSyFCtpGncmBQpjphkNk8eQWBYckvOR3w2Z7p1dIhz8XvnGydqapV6lh7nXlRppNkwNW3Ng07ag0ZfKlohd1bxVSkTWDeEUGD1SgzDxAE27UZbcLxZAjvwGylEO5NMWfLDfzBCWjJgwY2p6aYHCOfQG/alfaaV3p3RCJYZ+GSQSmiQz7D2tJVkAzVOAOb+1z5iBGvykdSk3KWBHV5YaPrYWVvqF/Nic/6+A49zcOB+pQwLd3Pn8+vsN8nKTqi/imPGwDJikdIlt0MU8xz0v4fdpHFhInvCc+KfC/uP0//uP/jP/xH/8R/+P/AP/jv8d/87+7/eVnFpKf4un0FyaldzEzeXZ8ImynVrNN6l4+rjSBSP0IJD7USyYLHYuZn2Yo18XFBWWe5tA/rbXSNys2vsKTroI73e2dNCLoHrwEX71Wv6w1aB2bw5+1F3BMCvjIay2eVw5GXmAfFlBTua+ALBwKwTclQ/H6GrSUoZD9VQcstN23SdTLsA7c0HOF1w09zEN5GFGbC2cgvl+0iegN2nV70+AZ/6gJrMbQOdwkC33Hh/0rvnjvIlwAABAASURBVPgaNzaPA/pPzTX40AVc4StsU4lGlotx71l2Tx7AXcQ90BCWvQJ92DJrLrGfip50BocA8IZdXY10yyw6ol6Vv8t8m5CXeTfsY7tu2Es9De1PQ9s65to1zi4OHm4wHuorPt84aN/g5L7S5zcBP9US9x1YaQVuaIkHo6++XA81+jTKVh9AXLIJq38JuapmMoYSWuvMbhrZEB7+/PQuFjZpS59j6j2WLTQucrN5L7md8SgyzLd8R7dPEgVL4n5rFUnyq38IJ+iqDqH5xhsyWmb4r/Veepi/93Fx9UZby+fwY9eqM+vdmGO+1Q9ifsG2/ubJt+9+UvMlPDQuO+PrHtDqT/aX0L/1tVpUWe8ck1f6U/6b0uVrFeemj9rHZ+apeihizroI+s+vg9TYRD8GIdQvl30gzwvjf5QVEQQ0yKvRatpO48sPyRpyycs3kKbsSMSyqH5tUXE46ju2TXnDtxxfK8OYsa8i0gj5wsOoIGnwCqM9o55zRgEe8iYXR9zJlS/IStHQp1EoTBP1os+qrjyws/ZwvvBQv9ZdbFk6U15tsDHElavdy/7YWpqV+VGWtjuxARLLdggm21QScmFqWJTZ1bniZL+6NhrLBqAkckPHtbDiNuQxL6nDaAMcqEfriDTENuRPFZba3g5AkqJVeeYU+vYBjJ8ACuRcwaVwxV+cZwaQX/KQCK1jbwc51b4KYZLYw3GeHP4k6dGP8N3maedZ7fnMnLQWVtZsUG9XIqfaSZoxM+jOfCB4jm9sgL99+RYe7H8nrPnM+tBpE0RxqSRrA/ZzLrpWONqz0nc34SIJZV2Qu+afGcfqom40HjvRGpWHSJuf+QTZHzsde4gvY//wjZDxrv98I/TrDrWf8JADXzoL5B1y0YWBwDbrFrLWTiLc+CgHvdAc8eqrHeh3baLfVl8WETGUJjqqNXR9jZ2fJIUMaPLfg76qPqPvhk5UqsrWbVtsD9BNLdQLoHYVpH4BKrHdbLJ9o13tyzP9VWsS65JpUeXbeCpfw2aGu92kEc/UFeP5ANvgJ0VDXemv6GR/iws8Lowd42Jz0E2r18Fer3yDeiMcNrZNGI4K2INr8LFsoOreyVXWPSii7nZRv4nR+3RfMmYpI4/7uIi35EYqqy8S8SOtrCGfe7WZnFchB2l3bbb9ww4X9nyANZ6acB6Xdq+Ye2kUtUVKQmLUHN+I3WPq0VunSjIekc14Psb2Kz0oO9LKLa/G9QlxiMM+zC9XoI7Vf5Th/PAf4wPRkWWDVqH+KXKZoqOL85eha3TmVDTSw6Au2Y1I3eu2t8t2WHeHh1qJ3RN5eDx9U+R1Q/rGe7PHRCga4VYnq16RF+2IwYly7nuSkDqRhD+42p5H+RZP6otqN/FXim3k2tMRuSUrsC9tv/3DhEOenUy/MFirjBzD2lOPyL1rUMqFDooc8jPUofMMtAgO95Zl5uBlx2Ms7OkKPq94CLPh6aen8H+S/Jnw55/fx89/BYakq+zEARC0M3yrH2L8vdLYxpiNQuozMEWn30uvvkSnfr0FiB4+L/10OsVP2wHUUx0C/cxhz/sNHzgIeh9PPxNWGXFo36OXtPd4v5W/51BQeKjlHjbpc7F3ZxIRqnngGAf0EG1wLam9MfNmjb+9nHF74/nEec794Jn58Vw/kP4crj0X9vDuV9wfOkbgViLsOudAn4vda7qfqZADpCPOOjTi59qPWv79+9ivuo66X/W3tD59+hSf/OZK4VPUb219/Rz+KHftZ1nXnnnGKnm2RaBF+jWAekXpC5veN/BVqYFv4VdhxgL6dSygPoyzUT6j4IoBhA+BNvRC+urksBlFw9TEzwStAta5sGhfWBSEP67n5uAADXQx/gZvaVc2zSsTVjk8Sgcjyc5LHYrNf2YPhh22ZZJCrrJJFGXS0TrZvPT6xLRPczhxJHWDWjc7Eb0uyuLh0825nftj3I+zxmQBB/jIS+fvTCzFm7CEy7tAl2MTea6E4kZ4j9JXj6iK3pIb9Zj4S0f5UEc6+dyj8lwEqE+/mnwD+VDIqHRDDOPjKnocevQRm7X63iMhNllBOT2bNOP7FDRkk1In2ML94KfWe6J4s9CPDcRzbRSVTxW0lcqaAEInwiv+ou+4+Vvpx2cc9jv9Ups0fHP3P3+kTv84eziED7kx0Z+u1LnBoxoPe7omsh4I55rsPHw58bDqSb8TwS+//C3+4//6j/gPDoD+47/9R/zyy38Hf4sPH5hYmFBOT05uS/S+wGebHlC+dEWWepYtsCvi8Cb8ofVYWOCW5YFPP8QTn47wyYT8TsQ9LX+QZyt69bWtxUcmWkYZETibtjG4cZiz48ICvvKp3BoXNrZnJxtsUCfC9XsglJF2Q3yAB9Rn+5AxN8aSPF5wo5/tX3HD31QhmZzLr5N2i8ioHU8LY9sNhatsC41Dlow5gjqg0X+qbbQJKsZMAz0mbDT1OWYm/pkF5AGcHvgUCZs/Yavx6cL7WMhvmYjurzCRtyOJ72gprYC++j6RlegL4sd/m2pbIXQNckFLWyazTSCbfNLKaYQtM7KDTBayHjXus9O2kcc96i9H3ZZZPKwPERcFXDvNyK/UKBtRugLtuBhtYxPGHFBzLGNmjCUKufCSUWPnOVLcqxAlAq2HDg29PUjp6BRbX0FYLOwr/RthpG/7UAr1a0n9smmPiXDhMEjYh33pUTaYMmpT1whfAdvsZfS9tPewTulwd0vakuhnVpKoDSA8esLLNqCD+Z0yQRAe6PUJ2cqQzkwBE1rDfurGhnplDJ1ZUM/x/bvgYZC1bPwPGsRrrvkWtR4xxi6MsQt21y7axzF7Y/yvrkvMUc5TYq2xM+ytyJZZfY5oxsLKeF1ZR7+zfn4tjLdXnuuw0/kXg0v6GszNt8uFDxUubCbO6H4p3Oj/nTDtWWR1UOtQG33Rlyl2aF/trb2y3hCYYoK+YaNpe4DsS48Fmy6My2VeYppHeuobv7aFU4+ckJp0EErcah244itX7IquzCeln/MiqH5r0FOndCBu+cCl6t3zMP6y1iPAizqJvELPaEC/e2DD6IZu7kt02mF5wx5WsSeGjBvz51r/w2mNGR/MXZewobLsV8yM+a1BzQTyKHnECR09xKDhLhmgOuOT9HY3dtCNRDUD80Bxo523uCjXuRiBN9Yq59sbexsPFA1L36KB3hCaFd/b6Swf+t4YogA55t1KyKgjvXN57bmc85HnGmzbqwHoTrWKolTpZjgy4vBZyQZv+Kov+si75h/8/wz2+KBby84rhjH/XGNnHZ9cEq+NKIc/HgJ54OLeTjqea0odb7btxjiyPdUGdHdsqP+KLWAtWUH9ruS5gd51QVPKGr3XCDE/Ffx09LP/m497Vj9AYmP85TPjfI/7P9cw5t1M1+9dsK9wb+G+4oz9PCz2gLfWe7gql6Cucg1itl89RdXDNrfqN6i5IAlp9U+xpw3vMWjUXdyXRLUpk7YVJsYvwOcnKrVM1qmkgtgEkvKyjmND5MQ4mV6P48rPKVJeG4z3bZ5wzArnAdeNlklbQFOWEvAc/Y+odhBEMX7d65Z7HcNGvVbZx83+3jEyr7jkHzHKxp2uPWhGzn6/MjbUCTtIhIfjvnvhH0JJdtlHuI1JqsKIpkB03WD70AwZ8n/NbpcD6VEgTxPm7XHTb3FjIKzIXWv+dF7Em6mkPPWwrnhb70hvdk1tDOzXFzT6TEgNXxStvRnjq8YWob5rXHkvQA90Uu491FEUPfOCZdpE7jgqQdY80jJDnynfYR0x7MzVM3sHdZvK3zbaUTHGHwsHETTl/nJV2/DLUW8Jw2Q8vFBgRWw2+op+03AUSqO8TPwcjHijZFzq7/xbbaJ+tZ920cmDoO5qQ59X/Ac32QmKknYneimvZZbtlek4OvYv5GubTlhrpGHVgcF2KQ118HMyTOAjxLarMSnYp6BnFJ/JsZ3I6yCrPJgZyhIwujIvXWnXlf7e4aGFz+ED63i2YF51Taq5jOeJer4g9I1858SaD+HheiZP7RX+NWSDacqYpjmWZY4OkrYFfzYBNRhTegsgo+qSSapaZ88LyEvzRqRF0p4Wnfa59yhb4geZzIFgpKcql2bpyJ5f8Ejc579Hf/+Isqn3eI2Mhg2PvOwx5sDpCPv0wj+hzUQfMOIZ9mFLQuraxzsst58bMmt/Rhu6kEfwoTLt0031Lg1g6FrtlFohtrnRH47XtWy+Rj37saY+g+/fv8fnr1/j8+/sK8XX38NvuLysZc+1Bq88B67yYX1lI6zUSBdHH7D38DsbYU+Y/EqXp00H2Cj7A0bSjY3r9/p6xjMK1aBh0jJcYV7hlq6FGSUNd2fywfSZT4SeOXARLraD5xc23YBPZ0ybbx03MmUADKEjJ6pj58ikc0CnEwLcsFjJJ8SvYtBljE5dYmJTu3Q6Edh5ljuyNKrt8FOplQFyow3yuodyB6L+rFs8cvAbDrhE70K98PHq1RsiblEnh9hqHzhuKpTr1z6qDFp1lnnxDmJk3NhErLTbiVY64afR5RhO4qDyGNQ36d4CmSWH8Ebnw/Xlkj9y3YS5Wfv2/Tm+0P8e+tVmyI0QfVflHC7UqaKbJjZSh3Odv9fBjjJoKdxe2BurPORc0UuYR1fRXRnHST4TxFJ4iBqkHNIYHq8Dnjg4OQ4FnsLv5dr/sI3jzwxhrx8GNBLmAOKU54FWVa/YTb2EGahpUJXSWi1ZwJLFrEdjAL9C9kj5tQwHfyH4QxR3rhZpOZiAPlKTSmPysW5NYINHCaRGhRk18VHZK7xRvUrHjelRHxcszus21tby27X8zfYU6BFcBGesnqhxf+87LnD36RsG0K6ogKiG7IYViCZRgv1uSOmdnqmawBBiaOXlIiJ/lCLHWiBbaIt56bVAPD7O9PtjPHDqf6Kvn346RX268BN9vSxRdm0Z9XBvOCFjB+m93PCgIb9D40SbiY3jx3+2dS9JIgPjbuMqpvEBLPEDZBNP0TKKP3LStGGjHAQV0zxBYo/vfmD7J/xJyGPH0ucwb+m9QuOtZ8ltOUJ5tfAP7XEFY1EyjFkyADkZKMLdcphsNuyhvIkx58LoIdsyD7kTlawNZ3wFn9EfNv86E144kPXBrcAnFWeg/ylCvYTxt4ATLsBdfgC3fEtSaXkNXGMt32ZbAL2+VATeUNC+TtsMzCp9iehrK2O65kvmu5o7qz6F2gpCLZJ0Lk0N9c3EPwo50iHF0BUjMHaou12WlC23NOy2mEGjKItHu+NniVgZn7bNNa/w7RttPHOgsxbUWf1fAd1X2nHmEGplDhc38m7wMnTDoIKlV0O2upNIxpgyUciWxku6VXaDxjLJDVtm0bhBEfqHqDjzVVpe81UbdPBPIDP1EKUbk43tqDidfAPSJPX1+WVeqD+ZhWmxHn1i3bcogu1m3UKNrx72vbot5b+sGW7q8N99zGTPreYWKAab1QM84SFLXU1jxMrbyEOLwQKVo+Qe8UEAu61VxKi/JaBtGzLb7DiwAAAQAElEQVSIeIVjzlqIYqrFGvRlraesq+5t6ncDWEPdVz2zwdZuzplFw16kNtysw+6H/LDOD+L8AGTfs416Z9bgZ7By0HiLC3yKNzI8aPHDkgMbryH3uTaGRWsd1nj3ZdJ6qHJjvGMatj03mjjAaNTdbFLBXApH2yqHG2bhXpd21ecLGEFfvtEu21ngAPUbn5a697JNwrjtVS/3JUKdvnh49IVNbu1BCDm0+e6+lI2tuq70xc2x77qI4qWbWtCRyXhUT+3qh0X6gpC+9k/WheBmXeOFlTlrgzqzF7P+iq2e2buuflgmtnFp2YVPe6ut2M701Tr0edmheKKVobaARtohE8uWbELmvZG30UovbBM0NslOYOiMaOBvxEb6zvjkjStxw4GJsTGx/51ywj9boSVl5hMOf8+x5+k9JvKTcZ6WtYxkDPpg4xgM/jKT+7hso3MXzoDPjDxqoB33NoAiyCROvQSYHBu/bqc1i5d9KWw7GLTYBxton0OIFTZk6drgeWFOvaDKraC9NpIKit0dn5JH5j53uS+/MccircbUjT6xr1YO42/AuDr49uaVejusY/6h29Ydr/JKg8ZdEHDBAp0lBvgGStf8uNsTC2HHhu1GncR2SQ5TVc0x9kflmY8N7N+wvHjTCvWnPSThQc2WYV2kIRfroIA2WA21+aaD9OpwM2/zc8ftSKsVdekY69pG7VB+j88bF44z8wo1PpivHD/4/6Uw+ggt0YU7/aJckdUe9DW8a498dyhXWlQ32FAtg9+W3ALY0P4t8Sao1tDuaq8h7XpDciTRCD7cZXjk/jHSMHOgd0sj0rdwDFV/TaxljCfXWJ8LMieGBzR2zB9Z3WkzRnpC84KGPjvggQ8kfBKa48Kuq8Dm+m+B/dzKHFxvOlefnKPmUvzlhr9I4wsa4lhrntm3WA8+0mp/oScoL5lre+8xM88sfYlOmBZUC7Z+IT585kIfXfngYPS7Mkf+7hNjJI0WHy05Is1Y8TYykAqjoGzcMirE1urR60MxdGPvMN+h38Urv55J2FvwQb7PooX6euCJD/ZP8Tg/xuKeAxh/9MPrdzy38PzyM8+q/hbWPXwr6T35T+LE82w96wxeJ+PUPb0b+e8of3d6iifzxQN04IH4u0dkC3R5FO8e4vTuXTyJv7yLk3j3l8qrcp6lF9tCO6pde3/QJ9253Y3lhc2loajFkQXVQb466BlV1SF0WJlXYwPMWskrC6MniGfq1KEGn5isLpCkn4m7UBbY7Lq4u3nxgOH4BIbF3FeYvnCo8OWzizqo8DOfkn6pX/4ehxLfSH8fkBebAXkVSHtgIY/PfrJTvD7HZzYIQ9bgVXEOl6zjRsoNVcE3jvwUqA4/djno4WZjw2d1KgxeO295fZcnOtQAYXA8OzhouzbUJmXTsvFaG/7VT46Bh2JuGGpi1NZOsE48G1yEqj62LBptXbixuA1o/yuTrZtGF6+3MP+ou/UlI676zgnvSp6D3AnA7yu68fpGm7+zUaz2oKflllVbsWn1I232QNAy+ctHPynGx43BznXFdywTY5LAexikTnodh1xwxmVe4vFxA4Pr8eExHnH4E5/wOkCenk7xRPqJAeRDazK5HWLwxz0OW6JmiHihIlll28QI0TbRsRjZRvsM3JjUVjZt6qp9IrImkDpYYLL2wUPMk5NIj74ABlLIHBnypbk0k9rbBHojtB/kWeXQOulPfR5vwMxLTPBAtRhAJrImkb0+lZd26cqaIlM0VStRCOPC0LR2Ouh7TOg2TYRAnQcyRtgrVI9XyB7+rSwUTuoDtgURStM3JTBeYSB1i4QGSNKG0JdvrfWJgn5c84G23sEY0V894NWPHBcXys7k7welyt+5/1loy9EQjfb7PeXQpXIk3CPEuSr1o5u1kva4eLAqh2Hab+ZReKTpsKz+mCKPODUbiA07vXnwaJmwTOjBlqcVk/ykz4u3fUZfVJ75G2BZdQ+dGzH5ExQPQpLc7y4yuJBH3sZnjL0p5mWJBzDjKx3oC4OQ/tOi1zV8QHIuE8/OUcxHzvFn5vkzD6/2IZyPK1VyT7ly32PLt6e26BE4Po7NF3LHQfc6dgAH1V2kERcE++U4G+vZGocPFa+brRlkmw06/TZ3bDCLhUV9iYV5p88LJpiCG2ggR4uoZ95Ln7To9HmBw5HOGJ6gER4+Vj826pKn4GRkGDr/2tbV8aE9a865bHP6SjG6UiaNcH69MSf5MGloP4wNOH3D3F98oDf/gA+mxffM+DtHrcH01/P2wcuZuc7f9fBAzzF3KdrL9pYMOjjON7gOKW/daO5D9eO5NOy30Tb9pmLVDoxeZdJZTzk35kMpUqs2Yz/AnwxOTZncDjQ8Wx6FDG0uN2IG/0vAdCh976TG76qiizQDr/vGdgsY3FVogYq0Di0yQp1aGhkksCNyxT7Ugqm20W/J0ZSUkc9dOzkPP2P3Zzbp7ivEt+q7Z/pVrPiNuI0HVfit4Jl51DV9jNHn8DedRK3d1H/e9iny23l/J/8bByq1B8BX9CV1gx0KDa1Riy4lzkXHku9FgusKYQEKr6L1QUIfB/pxAboK2cs8M5fom3VQxZ7OfZx7s9p7sKeyDer8hT3JF9/i+fwpPoHPwPS3b1/jzEHX0PVSNjBea7jdiNn71OPxYY7sftp6QzWU5Wr0UCR9hA/lMdeSS575wR+q0k/X8YBCP3gwVodR7hd9k4g9o2nHk7Zc/d9jaGvpQLz6gb6zXEhbsD57KT9Iq7bZPmDafnJe3ftuD+0Xae8/iPMA/kJfy9v1U3tpzx2OOfMv6F59Q4MqxAo0ry7TF/peHkL/0g/O7ItNy0M/OJyz4dORmEhorx2ksSULVPEdlsbQd7KGaXd6wpo3p3A9SubjTPoIHYtB4w7ME5HIZb7NOwTxqHkVQkKrHnsGRB/xYgUDmQDEhHzIrivNMNbSUmOFUd+RCTP9qdpCvErHbZc5aEfecVck5GW/IzOQPRDoPLIhIuJcYkyQ3C6ZOM5GMvc2k53ofQBeSVlL2gAa5aNGsIavDNfBdWLNo5F7Ef5947wJuMbQGA9s1Jdo1TG+buvMDZp97O50ByMi2uBHWPG/1TWJQ4byZw+C2Oe597txoPZSB69BsDJhh51awbg6m19jS174vXwhr+I4HHQkX3jSf9t+1hI4aqmCaSHfw/YbQ+dtiJA/7Mld0kqrSyUgSGw94vs998iwK7a7Fs9h/6SPOn3Q+xK11yA+waNZbZBEQpOFQN4LDsa0lR6j7641N620T4w2a0PaXDTWKMeFCRcyEHXwNFLpRuvE0TB5QE91dRMJoTaBchRQprqCKJfMCbbL/JJs201s+a8D6uwZB03VGiOt6lJAyH2nrHabqFZSZvwepSttqVC9seUoR3vieYC5p+adiUNvYF/cY5446Fl4BnsN982ddaVQ++eFvfRj/bbVA8+pwufW05OHOoJDHPJ9qaGebdlnenDkfrPSlPk2c9XzmRcYv4fPwo8c+pw41PHA6eHhNORxIORvJr07PcUA+fKj3G9XlBz2tAuY5h5TH2iueVq5nB8jGq44q+GVNFa+G1N0VLPfk/l9QIOu0K8OZhbztQ45nseGhLwLC/OZT3e+ie/f40uBgxVfV/r6e9Svev/+e3z9/esA+b+T/zth5RF+ER68fPm93g7aDyHqUIgF6kthOyiC7rObhPoB38/hJuHzp0/xG5sFw4HPpC0b+MIB1Bd4u7AWrC+9oG59t87/eg74X9AVPv4zPn78WPiV8NePyKC8aH/7hNzP4SJ/xgZuGJ6ZqJ5ZYMei/MxmfKAWa8qKhvIzcTczBW1JXm3U2JRZX7oD0K5OqgdWNoT3YONf9c9RdEy81r2Qd6avlGHcPCdU8y7017OwfIcbQWBfJ44jugMK56+HVQaShw46VQ0G8vfQh8nsw1fSOsCHmPO2QbptutfmFz+6cAhWwPeuyL8I4vojga5aUO5SJ69zLIt42MI5Jl87RE/1mZBdchu+y2QQTtbVkKzUcbufWSgf1NIIM8hB96ACsRjRRsELzLeczLqKpTcU52IoOakJqCBOmPiQuGAvdc7WqZcloe6UpwOUcu3YCUUd6Nguge0hq3rcSi/5ah/rWL/Do0srcoJGtPHgum2+OhNeN178mqzQ1wVgg1bnYZD1xFiVv71Zq0DbEFJ0Nx70blsfr/alPs2if9lBXvkdoQ/rbgaeKXPD+oyf3oTGG2Z7K7J2RJqYVZaNCknpBNIrv26jmlEBVV0j9wf3TX/bMBAjIL8WPw3ekjzRYJDMh7EhyQ/QAHHookFiSEBJSJiRldpvNvFuoiV7K28RJRP6LJBGfu6ovI2WWvKwjaLiFeHGVcXbbSTLUDKM1nvk4RsZHnaWXHxyvKVH3nSPHocvJnXbvQ4BTy50JBaj/cTaQAb/KEtADnLbHShrd5AWFA+Ikzo/Qtm0UQ/aloTqRAhnikiTny2i2kT+BBptFjVPTD0cV7ZJOCY75d1xAW2Clgmv2EC8JxsG6kFXPAyRa/0x9jKsV2iDNqmT8Lkvj7s/RttIjQ6q+BVfNnJj8Fl+xVmEcaK4PiVEzBO1KWeT7nireZ25+yyY18+sI2fG1Pn7c30VzfxnyoRj7+a8zDw85tvbqzlgJV9+0hWkBR4MSV9q3umtzgIugw9zuxtseaC0RRhzBP+/7hn27isWWN7Ml3xoWiZ9RwRK+4BCrpFGQdRHU/THlCbvYL5Y6w0b9XeuKjBXjTVqHQdnzndsxB17gdMmTpc5RfkRPra4NrFe+QGGm7JHP5lzM7dhqXDe1rIeCxu2uU8xz4Cw+BxhP/xv6dAuwrqEpHtfoi/QTID0JLJHJ93xw4PXPNUntUe6dM7hu4F9vAojb1/rEx6JLoldRcss+7Z8Cc1P1hX9fZ6GXgvr9g516uTXuKRfMBlmQ1jLyNbDen1ZYsZm2mZ5eIje53BNy4QGGF/Mg0/H1ubLavexRhvmThuXx1iw/9TVY45p6aF9ZsJ5njYbLDHNPSZoJnhn9hj8WrH0tvuwfnAPx06V4UCOB7EaZ4x4gOqYGePsud668isVpuuDNQ666sCLPZpp177alx1r52V8XRW6cRj2pfaYX/mg0721fNTF8ex6OvZ2a+3DlWtZAX4+INqOgQzts3JIJ518fDPszId/Zw72ix/zg2XWvzFKrJeRURe+YqQlaTKSdFZcKgaTAaiY+wfiCU3LxFd6NOy8o2xOOrJBNa6ErvcJPweGoGVS9wXDHxOaDIrCsYfZGb8llfS4Gvp5tcw39SfqiRbKKiwTPrdUOtFnICOnCZ8hfwF92epZd8h4da96lk2hXMv0CXXTjPaDdr/VnPGia42FljHW3X7Iy5xo06X28ta1nfIUg++NgwDKORipOZ7ng8tdf+98pb+WEsZQrdGuntivRyNsmWWf8C+9AcIkX3Roqq/mHoZ96lG8KYcSHfES+O862VbzrYuzRbKPsJ6yEl6mzZfGOixzNA17c8Ew+AAAEABJREFUsD2pNAUtM2x/ZAv5KG/USRpgGURcSTnBm+tFn73gilI7UBWdEUZh8TUM+BJ6ZcluyG3IMuc1KH6dQWrPs5/uQVFdLTP0e+0wYT+BgCpTL+NDbqJJI18Q3F1D75e23Vifaw4yxHw0you97mjbqCqfgSwDjnaVLPpCuQODuhgkzUbH3IHuRYNmG9WbgArkqJ+b8tr/syaiKbpQcFzSZXF5Ydko3UF0u6o5xuFTwZZxI/0Wlh9QxJZ4obPyllmB6QFt79j4Ie58RjprxGbDaucrXSjlKssTlhhuRrWL8JlX3MtCBDYqS21Raki8Ax7KtL8cdwt9sizbs6/xH2Hp0Zd5gPWvF8hjHNY+//T0FE9Pf4mn01/iBEb4jvipvpLxcOLkipOk07vHOPmaEun9lKlOuKhzOr2LgY3PE2n4np7k/R7+4P1f4r1ynn6Kp4pv4V/I/+mnOH7Z++ef4wPp9+Dpp7/EifLTO/g9vouFDZObgb4s0VksOk7b8Z6ePcogbC7cXC2ESVmWe2nTG58MrQUNXo6NMaka0vWOgagzzw/RCStdefAtOR2fl9srj4LNbcMaNzbdbr4vhG4E6DokcFUVb9Ynvem0p2JLoyW8KNeRmAWHw278WTyL5x7iHvqEFaAwALildV1QmPhX9HDRXvmErUIqjE/yWSiqnMWCzckzuPBwsIJnHsRXUIdApoH5biqcjHUY7exk0FmMe04xYZ/U1o0WpZiwVdtAestvmTSOVqpHLU5reBA0Ji10cROy60X5+oP4jTwXzMwp/BrYfHqMR05Sl3kJ0Qln0Jcl5qmXT6hr6ZctUg02PVCQdCMAfYrazBrCOwvonkn3AOttQH36mnag702UzbH9Vk6Fir2qVZWoo1NAH7cWyeSRgVxk6cOJrAz+vBkvtOjoXbZmIz3ChXbNsSziIepB4mEJT3rtC9jiC/ApmeUdpAlJD59CV3RYQemPTYetr2wgRhkVYHB/oVQbcJEc6JHY+AVJGkBnubrM82PpZZ8s+MnYrPVoxsEeSjsldUV7kau5KiVPI6hAhxGrSGBEr7DN5lDAyOBeMy/hdlkG60Hr3QzKDO5hUYxb3UfZuO/5yqLq3YWWXHtGq5pQJw1Jw0TlDTuR+RsdQ53cOwakKOZ+dzXihQxte4/Bhk9NIanG26+FLeOedcXrdnRxmwZPQ/uh42djvJCP0UZ8Csf6PRwvvUMz9UjpaG9uiM1IWfnQ3IWx0eQWNhrQMqmRMfIMU+UHm2Y0KRt5g6axYZ0Kph0XCQ83k85PtTCiV1/GHGBex996jrQ+22m3sE6SX/Vtj3oROr78XzMmxtkEL8sj0EM0Ym3w6pSLsS5hC+qiikqjcysdO/NKr7cbH+L09FR4Inw6ET+dXuawPsekngu84SvPevXYgwHmOeMLa+BC2jLlquey1Zt6r/qpDgJFHHMts/IX5ollXmKZO5hjgb5sM/UoOxDuaW1lmwu2OcZfpTfe0lqvLz12ZMXnsOxAwj+zuHjnCWMw4266eFp+B4gp/feXa1KhHP+OtkXUGLnjt8vo5rWscpzupZLDgjmSWZq8ShAlrIv5s+aU2xiuUOwDiGLouKh745DLfKJSoARylAc6PjDGzIKtBua+xDwv9MVjLPpHX+gn0tBa1qc5Jvxg6oT2FbA/J8Mp47Dvgv2pO+/1qLNseZ388vfWo8KcaixPvVf/3/Pu9iv5mTm6iCGnHSth/ZaRyM1M/LqTndGo0zLDvB3dNPm7rsu8VBtds+tTzuUxKuRTzpky0bdwRl/TC77q2q7Pn56exo9/+gOk7xkzpE81dt4xlk7hp5+P7E0dF8vUY9c5m12ArrTJfeEje1j3rg+MuRP09ZtzfHr6yN7ykU9WH9UH3eZlidlxtsyxLMNOM7bt8xQzZQ/UeQePB1F1lugLaB3b9tjtYEiiXFm7dXXrPSaw9DlM/xB9io49FmyxbKE2mael6lh/wsa0rg4E6oGfg931mX0UofukWtNJn9lLWe4Hkl++cHDEh5ofP/4aH//xj/jnP/4ef//7f9aPh1omfJv9K3Q7/MDVN7LqbSAOjj0c8g0lD4s8jJJ+r2far++dvz2H/zuNMr99/VYfhvpBrfnSfOMg6/z8LepA2kNpPsQt2v2tcg5Wx77wxnC6sm+/cJg1YFt2eMBx5YH3yoBj51K07nXHm6PU3eYF9z2WR/05YsV+zmBcWJhMCQDbtsT56bmjBGeyP1tabh8SdiCZVYFzEUFdZrekHJqgbmXWbehVtPubqezr9wNLSZSTrMOT/d+RtXS6mjUeOueYqivhHcy37ef6kO057AcP7nbarv8Cq+gbmCxKDm10vBz+ic6VTyitqPKW5Xt9WWoMzFu486Wl8cM/DJG0X+jTwroPNW4eo9NGeVhufa2zotyNfn2ZbOGOHSdtwXjo7CsHGA+0ybrC+hhqBHRctV2b7eBZx7bf4+bzEvnWy5zC8VjzJGN116tFDp7eWQe0dUE96xkArZHxoq+Ef8St9mVXuvoWV56zLgJfv3DIOtKX8uHbsSdnPFMnCju/RqTRd2KKsaZkdGyj7hViqwTBH2aAp+uTCZQvJV9GA6OAAi4JCaCs+zZ0juTI/N+7y1IUkxGp6I+52K63JS/6agNZVJ+iHBanXdztgzu85XCkqVx1saX9cOT/IAI7eGOjjVb6t1Cfvar0qETb1MfAugrcKIhWjJCS6v8bz+cFK5OvbtQuNnUjz3ArNgqLxBOBfioYC7UubGOoMxYOzPgy5Z2yhfwdo3zBf/QdeD09sYi6mD6dOAQ6cZAz8FiHOjxgMlAfWOj8ZW5RcdOgaNyY7ospD+Qn8gfecfAjngjFzxz8+EveLOZP74m/Pxb1D3/7EB/+9rf4pfALcUHezwLan9+z0D+h21M8wv+RDbAPvgsTgRsFF8lHFvfTE3Lev68NgTpINy09pj7TYMLs0RgY5i2cnNmeJ+r4Xb2//vVD/PVvv9xhpP+25f3tl/8WH/b/Cu/9h3jvDwUT+t2+J9pzekL2CTydws2Br3r5qpYy1OVJG0lTeF/teTJe+SfaJh6jNj20y/b5mtfpHe2G7vR0F5L3hJzTE3knYBy7KOe0p4sv+pB+gk5Y/kgflQz7jTrqahtsT/03f7/8NfzfsX4hNG2+dfdNljpZf+GwbGGT1KceIhNnysYCip/ipt53UEJO1oYxnahwyolwoq6T7ajLFJxbDZyfi7mJIcEc4OEXo4ZBQJqCmrSduBlE96eojFouCJjkvFOhGDqIYFbJGmhkVGhpERp5i0ZGQ+8BEozsum83KwJ4DcZkk6TCaAj2wOnIzA0EdcmXSGUnJILBiO1IVEFVxZLapWWW3Vrqux1f7rHMU3RsODPAXUxnNq2PW1/AgKZiJxYk7VbtRK9Sk9tIU0583XBjsX2FalBxGs0hihoxkIQ/Qid/R8ZM3z4ydwzMMS9zdEG+ZX3p5C2FviyU9eiUZXb4wF+ZAjspl0xTFZgWERaSbUhAasRalWy3rQB7BjZOIZUM9goV1s2SsGhERl3TllYeWV7DjkznLBKvfgfgznbSiUGLzbc+Me+FF51DxkFDn0BJzo+vRBkxlISmqnOz3gYGARdczN5IiJZmkGxllrOpZgMyPuk9h5vyZx4gnslzM1kgXhsSxttKWwfYqNQmBR5sntR9rTT2YENUi+MuEPmvLwb0XUaloK3wLv+l88xEDjTGdrylT/rVMsPsU4ieEw9kDVMB+r/KoBth0gU7kJbW3tGqXodPZ73IhK4Bi5u3hCeocmgJJ2SlQE6IXV/4Tsx1i9jGg/Pw6fQyb4/N8FxjoB7y4LeIeWGsC9YF6i7O2eLIp4x5oC+0cxrjxzFUaIwjdVZ3YJ5jUPRtHPZlidFG6iNvj1c7pgzr1OafOA3mos3EzbNs0C8xUXdCj2lGnwOPpXunrKOfDxgH0Cc3BPaJf/eHHfWvAxyyuPnWN+9D57qdzc5beaXnnW1e1hvasuuwVzRE3hgoJgagxBYJeizYrsAexAOHxwrnso1rUenBILsxVtSZwcal/wrGB+OoxpPjhbjj5sJD+oVx5gdIV+peA9oYf5qngK4t0US0wGzkcg0q7/De1r3Ex3unL5YedfAxL+EHBI+EyzxXG/o0R1+WalOvNvWYyFuwlfANBPs5+EtlImuEWXXKttmr3ZW/+UU28goZRQO/LtBl6XMsvccyA8NKj7yJ9A5pqs7Uo9sO9H7E/90Tza516PtoOzwkYh/n2jcvS8zQOe5LH/XVSujVF/hYbj3BWikf6/R5QZ8lJuRMdzqY7vou+X3pMQnLkau8R/t9mWMR5E2UJQ/tiTzthnilR8UbtsiBo13LVPrOfaGNU6h3zVfIlJdQ7jzNYbggZ5p70VbfIC/4cxx4GFPgwz4/0DNvrTgHATxcHl8d+/Sv+Aj++c9f439yAPQ///73+H84APr466/x5evv4Gt8+f0u/J20b+CLb9/Dw56vHN54iOOhj2/P+3W03zhUEsa/fPkc/qSD8Xob//O/4jMyjX/a3qr3TfxPv32qg6dPv32Mj79+jF//8c/49Z//DN/ar68Dsg6dN93V36/GFU/qfd5Rb+9/Qa9vBel8+8k3HH24LjswrkZ4YX07H/AQ6tmvw347V13bZPvqB8r9KiLttPx2vtQhm+N0dZwybmu88vB+BR5C7WPdsa+sG3OU9Dud62Gm/T+N/qOPe18iF/p+Q8Urf4pk/Da8xw0n0wHV/Z+1QIOH/gVdJnSGwrj5yGiZtV+MxDlAEkn4OWO0JCUtdbq+WvF26JSU65+Hz1oXwAmdYGbkz7AVy2MnMZ7IbvBomVHhHjedUbq2JLJVGnMmLWcedhbUtlvRETTIdxyZR4Razr3MhV7yK/CsUPtd9yv0T/URcfvLfCTSRpm0IzQl9r1G8WFxMFzdM2/7OfvdPCTTurTKC2wHnVjlW7iyR9I/9KeB4WP3Oo0D0PVl7dg4yj2xl5gIC/jSVJhihPhW4h/WQSZMiKkdKH1M0irsRHOqmGwzARcJLosG4HGv/6gABflHfFBS+c8vaozCitStao0b+thhO+51g5SLLuJ+kN3FB9e6Dz2JUsydOlzoScu3JDH632/frK/G9oWmsIYqt3QI/KD9KWSmb65+fbH8YA1fsKjDZ/jfXNuBa7q44n+GN8KVOcTygSvNR1kuIigr5zfYykbb0B/Cuu/5lR5VRxY8acdO777kig0EjYRQqiEDP5rGBKDDMDG4ECXxzsA1hICBCzHOhjUYsHGkU5qpR58yxsaqR3bi1K8yKNOqGwi4WgSZKYgkCOnIyMKmDw7d5yU6Os0bjB9Yej1k9logZ+KAyXQmfynMsVB/5jBlJn9Z5ph3kPdI2cIi7kLuBtxDjZOHI240Cqd45JOeR/LqkyIOS8bGnfztcOzEp0bjkOeBA5wHDqeAnybB10+7lC+UZfoBvuJEKK86zILvOFSBL3pJV0DnoqVc2ns8Vf1MBhkAABAASURBVB4PEIZPHhwR55DnVPEtbZmo/K3chw7yHmiXvMXg+xR1CMah1odf/sZB19844BIf6qDuiQOun6g79H2knehKG2zb0hfcgskGX4jqS7oYh/Quqn8bMfub/l3oGzdQ9bsj9gF9O8HjeICSD3SQU+nlKpd18MPbTzbcEHzzEyM+rRqL99gEPJ/P9RW7lc1DTe5M8jcnawberQbFNjgYhA5EB/C6TQQ38g4aJgHO6ZGmUIEuKnXgiNQCzajCDlgA/cdGbsF3AW3sO2pcJHQAW8kBrseV1BXBeBiZauB5DuE2gB3EzDej2Lu2KjT4Tsjs0bHxgSRd5cj8Xw47vAY9kcga06ZHP6uj6Ju+xgdC8kJYpn6CzuMi5t2piyhXipQvsM3WMRPbeFHMRVnRtFBGQJegQukhpDjctIzJKc2hnld6Ay2KhluSCuuNCCkjIqi3JQlik1FRbmpO8OraJ9gKWdR335GI7jJ4AZ320vKX7OJLGe72kvmDWLUK/atI/Y0Mtcecjqe6EXEREh6Y6pOSvQBpJQtNCFcWqjFevtUP+o/X/5/ZJJN+NgRscs88TDjmVkPBptq39y6MsTPljjNlu/jV1x3qk002L+qEIco+hLseh51QRx0ZkRShU6WJ1kWCYTf4GocfPByzo/6lPhkecTgwthFXNRM7iSB8jSquG6yKHKnYj7vzg2DRLp5FxQ3R6mggRj8RKwbKlYbxCbdqJwRVn/IVXj4gaKOLvLG37aHG3ZW4baLmGFtEoqn38MZBV/0MzUi9vu9l+kRBPoANfmduzYk5gTW67IFP5w5o3zJqSSmYHO/WZb4qHsT7tEQ9HFCe5OdWv23yX/HCPHu6RVY0oT+ADo4vpNHc9qeQxuqJzGJSN/oKW9eFjZ0PzTGN6SHPospDHrYoffewvZK3EQcVK6rqOyrDG/ITHmNen2LBHrX2zUu4ti+sX3Ri+ZGbrepjdGNhQC19RFyq/IYPOEb8CpnjpsB40q/F2BQqFOc3SFRrGc5vB9AnyKdECvjioSh9Q6a+l5RPyxx+Sj6zj3A/sZCe6+CDfpyX2htNvVdoe3pfYqZd9rcY+0Dkwis3W7pGi5GmbAJN9Miiy+j4XYLioc3ueeKLOUFbWKIvU8E8fUsYF1Wfuk1fbNXY0MaJHISFBy3jIAT5yJl6p9i4aJAQWpeyBJYbRsb2R5/gMNrbw4IdV+YzYXq3pxXgFrv9Tf8I6pbYSt37slTb5nmJOrhlb+cec8D900Ms9Mky91g4QFr6HOooevYhK5EKv6wwQ/ss0sLTfnX/NsNjh+kCe7wZPAj2abVvc1/67l08PDzEAx/ePcBnFn2OTth7p/97GP4I6pXQqEv4h6/p69ppZa24YTezA11bojeJYWruW5osLB7M24xY6K1bBzbUf/7+HN+/f48L8fHwe4saD+zJDL9zWPPty92BFIdSHvg8e1AELkC6erC7nKuuc4MPXSVnezPGQyXfYlJuvXX0/K3eUKr49iaSPy9hWpoVPWuMso+s0LFqfNNLH6l88m7O8WBlv/mSd7HZmKXRv1lvzmnLaelR/b/MFU6EBWzcsod+esXGV3jpj8FfZzz0vsCnR4NuYhxJO+HnlmXrYf+Irs0b/cBYbDBrSRw0aCf6vBV68ZFXyw7fKTJb9DTMiIZQQYAq3J1nGDestevR/pF23ikCbomcjq4Jr5bwEeTv7ak1kf4yrPbB/L4+HPETfKTyb3Hx4A36evPLPmLP72+FeQi5f3Xyufb9Z/b+9D195IHo2T6n/6oePAwPX6Cs4htfeX369BuHkf+Iv//9v8B/xn/953/GPzko/fTxHxxMfg59hwk9nHucU/uyRF+wFf2QmVHzA/bOsl+L1IAZUWXYQ5sMtDCsfOvtmDIc433pUW/S0tdFR90U8IWZXAvBn6tE2ZV27uPRdlX/4DvuBYXrjr4qXDAMsbDNgct+oSxa10UUtUYBe8XaT27hH+tBxvrDneuIEN8vmO3RV+GgrXvdKCSk20svomTs10gN2d7xxZ1q0wun2YgtBzDivuURYCzX5hW7nLHXPrZrvoHHbiMouRq4v2zDC2BdXwkvO8JP218Z+xdgnnvr4sc4ufFsYH/ciK8cGLn+W26/jCbsHv+/GMJPnsUPno6dgUuMPOfONWouZFwYPkOnDgX2pbdCRE443ZQZrTsBbDAtaH9LGi2I6zgqjB1N6YugAQZBGjbyBQGXXXajV1YnDFBCS5EbEzQKMmk6UQ6lL+TRgFLMkK7TyvDZL9VIbgPI7FM4QIQDRLpRJdGpMzg7hzhznDiQeWIx3A87TDuAZ+q7oWmZ4Z8dd0WnCw82L1iZgMR508/W0zIu6zhYEMaVGxrZ2/9CQFt8O8CJrtpO2lBncZBeccIrzlMgbv5NGm1U9rox7tYByq9Fy4RII91AXnanRedyYjaXOri4QrNj9Ju8Bm7KKP62BXXrwgZcWDWmllE+QbrRQJL0InVxbh1c3cfCemExt6/EFTF72vjGO6P+anKEUWLrdPoitKCo1NXEhiri5kRbXztrGYbFg3xUwg1vyHs5HKmEfArkx/3fpgS1nDaktfu0k30uMHJgElAlRfbCoSHyB8DnX2iMQZM9Wu8xsSi8hfktaT2QWtAKtOLTHSQk+VzEhniagqpQEBl9pp1HmgKrFxp3JMekXBaNaUfSm/i4Y6MT9mwhkvA1oJMWjMUfbhvNC700WT6ubwgSXCMvUTzp1x2oNL5Spi/jn+t2cFDjHT/W5ngUDd3sbYW3yIC/aIR5gAjXnrYM3fqeTisUiEG3MzW1x0f4Nqc04Ya5Me/w4dITvycDXUe9467zCjLolaPc+mRxNbBfQ1rSu9l6uNAb6tM8uUS0sAR9M8qW2vMOFFLWBmRJ/1ij8k0bIcwNL/ygIhNW1M0Y8sjb6Ewn+kxTxvAfdOvOqxl9s2nLjUHJIB7+VYtpM71Ig8tOhLudMOMYS5t9qgblXEYL1IR8t7OEQpbUJloSqCDv1XCf3/An8/4ARhJCi/cPb7Dlogjm3BHuRS0kOZeK/5e1d1GOYzfSdTMSqC5SNK11sWfvOO//bif2jMdrybJEkazuON+XKFQ3KS2Pd8Sh8BeARCKRSCQuhW5StFHEWvHQpfiOh4laXJRDLRjQX14IYxOGqq67LA+ibsBuvGf8nsaqfjREtYzEtqJl4gbCsUnolO/2nhaX8iM0iC1z1GfMWmFfh2pNYH7gL8opm5e+6O2CR11DsxAZmR0FqLsA6jZeFMovTj2W0xqJb6S8VgJjj9lYPoF7FBh7w8a+ed0Pqt/wV6B+ySA232LXHWLLa3qhH5kLtmisW8YZia+Wz8IXae13+I7GwFTjM2bI6PcYK/wAu7jm9Rx9M53IFkEsEh5aDtO2Ri36iyVZF2o/ZLwxKcVZY6B+ZAgNFZlL1QfjjMSuXly4NxiLoiVl8oV1bIXYdqVpB9C1vZBWmDzG1kGGkcD/hh+bmaq3keE5xo0+oLvpmkvQDyuVjS6IEPaYQkP6eAtU3wlX+RKkNyzQ8KmWGVmAUv3K6ik56I4tKegdJEBjypXCeNG8emH0IiCGOGFJ6rZhcyktRhqGpLZyknRbMuaYwAEnMhFI1+PCGF7YoyY2zkbiQizgLH66EcpCXMWDeH3SwrVtmJwzK3Nn5cW+Lmj8FT8vY/jw7Z4PFVcuhFbmU1/XcC/oa6849W/1RUZqh4oXzmNLOP7yepF3z5n2nouc+qb53QMfQIoP9c3yh8fH/Vv3fPD38SPpj3yg91N89Fvu9SHfz3zI90v4Le9ff/klPn7886jHh3wPj3+CX/yZD//+BF08jm+1o3tdMK330enX2jt60XNjYNnj4yP1Ae367fGPP39Evvi54lnuN8rHefxD3HMpdf+BiykuqFbSyq6+4uuhDTAzrURgi4kk3TIpgewTvhRLD+eTJRcGeGNshRdFBb/xw0vRC9g457s++2Jfl0JP38bfRjPmssnLBS8N/PW3py9P4SWB326a33wy7yWUF0WvL1s81yXD9ULpy+cvdXHgN5dMF7i8+IIs5fktpIGX/QOYp3EZxQebyj6AnCNt/cp/js//+IxO4im+IfP5+RsXaBvrrrps9YLqh6NPXp7tMu2L3/QV9U0rL1QEF2HPXIZoq618nwnCvHPO1TmZD3U8u9UHQVywXNgnpReN/fi7GLu7xvruc2bfMy7ZftiK3Q9++KRfGCvl1VLteNo8tIOPNh0vf43QyzlRfUH3sr/7jqhxwJ70pcbbcVY/2wSO+y2UqQ98+fzP+PTb7/Hff/97/K1+NfI/4//9z/+M/wL/Dd0xVN4FBd0DF/x/Ql+teZvJGtCjsVa3xAMN2XDZVvOkMUcOJHMH/17StW+JxXRfa49diNeV9E0b7hcN326ZgUAt5JZT67P2K9DXlxrrJy6rvoGtfOGsXRwDx0xbsDdoa8zL8oah6ZMCp+jModOILfn/B2j+h4LUQjUq/o5rUOvpQ+w8Jq8gpc/uZRWZL1wQTznEpKML9k/GyXSabmjXNC1x8fB4E6x7BSKiH+s0Y5mA8V1AQnedPvYcRYrIkFZAALm9hUbJv4Od/Yj2PtVAQkQ9AudL6PS55hRlFTt/34w7/FgkX3EKLx48BBygjPrlYAcNQZOG1xBoigDrH4Sd+wc8WTV47kZHXRx5K5mlbNWxPqTi3R9FH+lG1DKZcDvIz4DkoAgs0fsa/bSGm+16d1+xB9mFgRIJo/xVlyZtvybTvjBd02iJDSzHbsWOuxAn7bQxgDXZExp6w7sx8WrBdNKZ5rCxgQuyLyyyG4esjdu8AmlpF8o36l6YsBd4LkU/Yx8Ab9Xd61/YcF6Re76BeaGeo/6FNXzA/GZd9QFeGlWeds60RyN0DSPrKOhg/kws/KOELi5uigdqQX3h1v2F28atNpzaGKhTRtgfZWPtDGigLgZsd+IZnWYa76VWK5t6GHfs3oDxPHEAufcTLQ9BD3fhN4rqQq8OWKfKHzQW0hPjXzKo24ELeGfBPS1rnCwHfcFPFvwFWJ69lQ7JmKLQHwbLnfDJohkJG33XXnVBx6VHHS6w09icX2pBrvHRELDjPbRDRQJZwpEgrUOeGQYxfOrwB2bnGOMxtnAe42z7BSRQmbD7btVR1kDgWwXow+60YZ0b4A3Uh0C/KkFMbWpUCRWIoZUusu24lQcHfIOCa40ERKqVFWZsgWnbGTHCKtzapAjXBz41Sht2FGNWFkPW8w8e7YYRZYYmUYrSePVnxihdt/W3kjA4VqUWT8otImUEKOSJajz3QHOVIu7lW/jaHieMovwn2t6P72Prt8xa85JMlm+SGiEoABS0RJREYvgT3xy4ocmz9HBu+OshJ15I7nhJcR7Vy8V6F2vhFH0RnRhUvaSpjp5Z4EGjI2jJYcORr/RMVoyVBlPl3j+0uzS4qurBSkKa5Zvjwr5Vhxhs/yambK4l38X4+5g/owWfWCToRdSmbN+AdNu5sC6JdlzKAAAQAElEQVSWEhDkOS6h4bEeg4+rohVtvuGl0DWBahVKFuutB08P3oUnD2muB2Jj7ooxl71AefYgW4fyp3opsI6H3vG/8zxH/f2MKifNPuDh3UO2a8uZPeQA67prQSlSvtAiy29akYY9zqxLr7w8KOslPFA/q1/JR08O07Nd94Hv7DrX7zqAPrMXAD+Fp88e4N0TNmxpvdnejLXhmQfDWPqMR46IZ6skD0I5N3HSD6YJpTcB+ne0m+KZtN1r2ot3pHIQ9GBeh0Jku+8kNjqAh2A0xGcBdfdxf60PhTZeavSTBl8Cea3bsjNPslCy2XOU7R7k/uM+YyzNdNJ27DB9xRILc3ih7D0OHjVD5wAX/FE/MLa/A2g4/X+OlzFjOz4dZMwYvw1fcpw2ZDivcMy9r+da8/WlqzwmJQPn+I62XuFlNGc7xOSGuWFFg0ojmvgy5GnMAqXwF9UYf5n+/Oqn9e6h6Dr0Q5hCgLqc8XHPsJ5lPQuVLkqHDYXivK8VprUXIx6YEh0ICWaotI+kXCzES9QYcW5w3JJxGGJ9joq1duyH/nU9hfAFoK+d+sprxajt1LXmJroXkUcyZkQRsB56QbBvWMWUvSGGBV751ck1pi47bBu9pCcCGoJa5u53GUsXPVb871Rnp7txYfThgcuaj+HfQ7o/nWK9O8U9Z+TCh/tKe0lT+wFnLS+eVvt3QtZpjb6KE/LZF6Ar4x75d5zDrDfwSBuPXCQ9xMg/xD0XSVPmfe0793FHHWknZaLn0vuuf8eGLbTxQp/6Dvs5QWGYXhI9qOt8Cuyk/fSFOoPrP17svHwb69u3Gb/Ey8vAN2K/hTTh3zF64VLFP9j95dvX+hW5+R/XeGHwhUsi/0bSC/PmxfWONrxM8FLIss9f/xmf/Q9pgL/+5n9GY+yvuXmh4EXSEzKevnyOAdrwcuczlzs7Pn36FJ/8D2Z++40LCkD677+NX5fzV+YK5qEr8yuyvnJJ5MWP8qV9ou7f/vu/Q/jrdp/+/lv85q/c/ed/xd92+Ct4Vfb7Jy6VvoyLMObdM+8WriXuCe4/fjvKtHvUGzr6lq605X+MoyzbsK1Pn34PdXl6+hr+0fKSyf5W8tBVezlGyjvWixg/zpkL+9ls78K6YAneHckYZy5mmdr7PryvJRITX9FvCksP50rNS9KnwooPn+KE7z5w8fnx55/CC9G//OU/4i9/+UvhJy5IH7mY1B9dD9X5M/35HRv+4++f4nfspY2/YHf74T7t3vzE/ukYTJiX/soaJp5ZZ59JG/sBkelXaK/am7Wh1jL2zzPrq3AdLtgxyuuESeyZ2TXC1UjATlZbsFbAm3k82CFIvwnWuCG8y44SBDRBrgnSkfwj/X8TrPY/8P+w+ZvxtP/0DAqchB+Js5zFktcaUhiDZ/Hfsqt9rZ30a/gGFAyVILBS4lffyUbAWE/wUPanwbdE532xsJLecepr9E5e4J+uRwXyyZm/yvZ61Za22ZHo8EcI9ModYwDQ2wR1Sl9ixdCFylo0Ej7lJW4xyMWYkRuHACfVFZgMx3Lh/GPgY8jCJjxvg24JykA7nYbQKwZosIywG4d0x1hpodX2KtcIIhnbqYMBIzv1dMN3s3eBYPZTAiOB5vYekoE6+3DwM8HOHBiEtAnlSHNCqc+PcGw+3X4AGksGxJYKpagPcxRq6mYa2BUcspyYGBNjxMk7VE7skMge7XRspowpAHbEWKPAY8jAIe3nXkZEqMaICYzF1XGpJAkYKle6OOZnXgIuxx8n0xba5MKCW/V3Pm3NjLoqo6D/AYmNJjRJsaP8hXGoSygWOuPKQ7c8scU4lGcsi+gVN9McDta+hJd6C/4jVmhLYQ3zQtrK4r6sPZZloCWyJoof+mlH77FIy46aeQX8ZPZBihETVWCInNzqaw0sGRd8bGMx3154QfBwwK38C588eVDYOCho07IhAlpmHXRaNQDhNjBABGyNVOxCwPx7mk1ROWKrMX69lsFYdOb25vgZFzYu37a47PbesP8G76asgjImzsi7QjkHShZ9M0a+9AvxLexfMu5df2bM3HwX+ipcdHFuw97b2Y5928LLFjdbY3VT/r+E/l82OKNzBD0kvkTVtV9Vpmxo8oqi2bz0MjF19lhygTKmUo0BeXUiGqHpBsmoDQzi7XPoIiXpd3E1nqSl0VK1F+gy8j9+XkpPZaEILGfGi6lIagTFIRVleJJJfbdi83oVSIvJszMkY5KUa/wkrZTGo2VaCjnBElkbVYsOj5B3wPIML0Mcy1bzZdAyR4yACNv00UjE9SeL55r/PjX461mPwYEFWDoZCYIURgb78cQelxuUz+z+Pf38iPH3yat/KkcVh740hm4jzego0xdH26si+saak70yVdUifaJegOEdMuFDTuYSTOzS2TGrgx2H3voE0xeRJ146OCTWmuA8muAyQdoLa4a/kuehsvDlWx3KnzhEf9lxS59y63KeutZ3DRqynrHVGXUSdJDVTW2xYas3Ly0cbj9/+nt4cPcA7wuCX4n/23/+n/jb3/4rPv/+ebwgHPpMvYh5gfLl4PnbCxdUT3Vx5YH5iZet0pV+f+GFR4xf4f0W/s2NcUj2pYM62KQO0R6Od9iPDbtsrJ3q68vCBb3pBRcjnb6YYlxqVP71I/Hnic54RlCPgXSMhLXxKqMdlJNqwBkoj+VjXpLik7ULfvXKOlNj7Nrvp9WM5zN7wCt5X16sp39Qg4gGkZe2TWxopiE7Jj+C5xRl3ELawVvrSGmI855rvC+uHbQGgSYQTrra17cFNnS+aEtfOEoefuyvckobsqmK2JGecpHFIlS+T7JkkleFwQdF+ZRRm3ChSNqoH+q1g8I3gWroDq96CMe99tBnPmB6ARvVtyi9afOC3Tc+GNuwd2GXqxwY6THiyWg3UhWS+RmudmmWB0Hzx3jgT6YacYbngcaa2pYeouoiz77TqfBHmr4kPJNMLMk6msphBNCr9Cs9n+nja60N1necjMVb+13COpZPyDORyJ7pC8oUD/LrRXKfO75sDmx7e1x6Uk9dT+saJy79+7qG+3Onj32BRv60o/c1Opc9XlAuzBfrTd6VSyMviz54ocNFDguLWkyVKs40Sq1dqBw0dU8KfRFb+4mz3Cm8DFqRua6nUJeTHzysnQsjPuTjQurh8WM8/vzzwMef60LJ9u9Pd1F14FXWcuqxcmF1f8dlExdadw9eMMED7UH4Jxx44felv/5Dmo9/jkfw8U9/ivrPZ/5EnvQDfHcPyKDO/R06gLsdK7EXXifKTlxeebFWMXnp9uPUeyT7hWP6wtror7k9sxYWWMNdE137as1m3avYDw1dM8BF4GsbeCH9DRnfvn4N8ZV4wvw35NqG680ZXuMCdZ5Yj+WRv/5XZer6t57++c9/RuEf/4h/Ai+3nr5+ixfWaf1OqLtxgXXNDzTrsgs/k1b7C/z1PzwjVxn/QNanCdqovwHFul99ZS574aEM++9FmvRn1krbqgnLusEKwBzhSd9dP22rQL54MmLBvi0z/tVP+Rg8ntH77r/GCz5dfkJ8j488PD7Gx5//Er/+x3/Ef/zv/x3/+//5fwp/+ctf8Y2PccfF5oV1Xn1/++33+K//83/iv/7r/8R//9d/xScu16qPXIJ9qQutr/Hl65fwYqjAJZ4XYF4S1d6HvZ6wh7wFeCuG5q+2ifIFPoB5+fYUfujyzHyueY2dap3GDpiJrrfIXKLbR+bvCpa113xY70/Ed8C4R4fuvPLs5hk8I6lPUJDyBOvphbEtcKZn5UI+nNmJhWnq0R4EFsqbdMkjj8gfBosmisFMJf7goWLXInUu/emj64bfnp3527jK4Lml3aYtn35hHK5MrIkpbM5mwYU1+4ArW9GGT9a5XfV3YBV6P56K+CMMDp5lP7isXxE0JJBkGc0fIikvULd0RV9IhMZQCGpbBkVbXXlNUdaMM2AmQ9okKSYaw1ydMz6T32GnQXX2iK1xC04HlpWxrA8oxpdGgnRg4AnarPZTRSdQWBbLiv3NY8hX3lugI+26aNTmbqH1boVUn+Ar3c68/O6oAwNpHR0nvxywrdj1M26kG5NrIHkpciNMJlwBpZM2BVEFmiTe5ZCKGKXScR3WrvFkN640xi6uYDBTecpmoVpAmq7SNsVUbhh2SoRkEluMcSKPnDhgnhrTPmTLOVrSpLoB1B0vMa914KiFFtsYa18Bd6TjxYbWC9cF5bRv1DXJ1iVcYNP+7KDJIyR6WYawomkNx68WNQ986OmkK7uYhovh4yx3CQ+pZ3he3eAYM+MzaXGbNn/I9JBIHQ9sfivHslfqPtO/ZxbTAourC+xteqNsYNjkgs+ol2Dg0GoP2H74Dz1B36Ji0tnPvmSUXRbsBbL1mH0PfvBOXIHjG3W1cwH6dSzJlDyqjeSoDo0sYU+gB5mb0CIrN56V9MFYG93i4DgSlipwR+mmDwn6qT0nqgzazlq2MY0IxQ07JDoDbHFdfBscgqiCMoD6IdPxE47bpTalC775FpM+bEZd6lWa9q3nr0i+8oK2+aLDmDt2sOBab3mr+ZsH1ekGPOpy0KUemZFQ/YlBefecAmDCGMn8iSANl3o4xkNf2hoESqizN6W+EDA6gfKrD8JPASJ5Im+fZ7nH3bjWjxwbCZ7Q4GQQCFk5eSVtzoPd/19JD19+xUa2CWDa1SFFUDb9SNaA+SKgf9cLw7Li62L39SVZO8d64JogbDdd14Br3MRcVztrrHx9HXJO6wmZp/0QQ3odsm3zLU5xch1aRrm6DdBf9Kg1L0hH8OQxg53DtrPDYzwshLcB+wpi9pvxS9IBrezfeDb4jUkSzFCc9D1L78WDKvZqYDZulZg/DPlMOrLqUL7PgdPx0Q82/bfGhxXDtQhYNukV04+qN+cLfv/K+iicA8972nGuunu5a59fb/fQ6aG8Dqcc5n1Z8KXhK4d4XxSM/STcCyP/Jof8vgB4oL+Fh/sXZNvmVp+KP/FS8Rbfnr6EB38xLome6sLomZcVdfBCy5eNA3wabT8O0FdtVuuJtsegyZhI+1domWNOZI8FNAasbIatp+2Z/MPxEUQxzz3sbY5y1iL2lldsLTZsWzYlfkXXqfewz9hDLHcshTIuyLNNpZcOEC+MsXzb3H/2Fybtq6xbHDzFiz7osgHljg7o3Eq3FxPmxd4yOgz3g3emScoh5BJsUkwRUvC4ttpGQZ2hERGoiE3GUWSkL/jpsA9+y55RPsGaXOcNWMoWNsTESOZVZ/4nY+S4MtVCOHd9abke+Jnra4++rjHWjcZ8CySUoOOBeHQ+j3Mfdr0I5pH2rXVut1X1A90u+gDYoMsjnBuv2PcVPxYb9W1AnUq3TLINRPlVlBbSilSPCweYCzYqu9GONhj9xyaUFRMPeYhGcFB2SBcWKMt4IrHZTBvLV2D+eYlnW+Li356o/is0Stem/7M2LfRBOVlrcr4pa33m7dNIy1dr9NLr2xO+aPpymchRhwF4A0Br5sr0QQAAEABJREFUo2qQxWRmdg50LzmcGU+MpZdRxr2vsYLltMR6Is3l0j0XMQ+Pj/Hnnz7Gn7kI+vP+v8Hdc/m0eokF/1XWfdzzUn9fFz/zAodY2ofxTSR/Fe3jx5/i446fP/5SvyL3Efkff/kYH/0VNiDfH+Hh8TEeHh/j8QE8Ipf0w+NOI/ZvZ3qJ1LGhY7KVb23xwhrxjYuZeSHkN42eobm2nfGThnmW3mM5nej/KR64bDr1DnXOajwbPmXi4EVP7FyAz7rreqr6y+kU/dSjd+LsDEECqsDPc6QrIZ2xIcQsY3wGtcGX+/ihA7q6B4ips22feg8vyP704UN82GF+PZ1Ya6mvztStvtL/C2n7YJ/10bnGube4L/jtKuHliHtS7QvMwxcuyZybZ+YpMyh+9JPqfgvGIOlXy0QX7EDcsUdfSDd6CS89C3+SsoW+iM45Sh4M4BLIGXTjQualvjW20YeNPmz2a4cfTrgvqquXae6hE/bB/hS48JPHC6EvX/7JhypfwZf4ygXSty+f6xtTX0jL44c+/oqiHwhpc+20sSZdbuZzoH+K6qfjvUTvK/PIeAfzu9ZLeII+FuwwuLh6s3a7Rnm5LlyjKIKtvQOukD+AzH8IKrwpe59/U0gGH+d5GxKdazwcE5C1VyyMJyC/TNjPP8AC/Xu+2YoecMYSO1BB/5woB3D5BNJ4KbVCoexHTaqUMOOi7X4h/3sU4//Fo2XW2sxg4I5JlJwxl4q1Tbq67j7Q4R3nX/wbH9eHO+OeQh4QxU8iARKjEDc/oxd0q/pIQQMEhYPBP2iyFhcdHouS3YdSBVoMo7LZbYJDwXBeXzQGX5a8RCQo32g0dEWiY7FAnWE0tW/wyHVzlDYVrqYn87vYJpQXGEEksTB9xaiknAKPN4NIMaTZXMXjpc4C+zVLg36JJK6WYSBoFmuh9IWDxcWTE2msRiGBdNGgk5SwY48UT/1qCQYCplfoFbKoMzVGoHn7LYrQbK0kUHeLWog9POyLgaWTz0NPYdGpMnQmJ2QyEefEapnDSempPR4oCeNBOSqMtE8ULP1Q/mxfUN02IdNrGKTvkM+FX1ttLP4XFsANu30PfIIy+eYGdWahNl+8fJKxuYmwmfiCMg/r38XYofiI61NR9MBIBDVF0STG7zYPdehxiVdUh47aST8XJtviAcaFmLifFhZlgC9rnrI6Mqdew3+HTMhlOsSMCY6snGARywON8gavccbS+wAVXew7bVVs3XTcrqgNUDoLp+NYSBcUkeE/BM9APvjJYIAPyGNfD+zyZNZ3ne8XO1OgukGd1G8HwqAiibwHfReuFR8TnVjZdNJwg8FfNpk604/qK3KUsbSM1jri0RmH0t4MHmNEczNQNIWm9UAHWbbKKH9vI7aKG6Q4NgOJN7CvE7jzXqJPtMjq9yDRxEjsz9wJCQ+MUGnTNKnIgOTDjFDe6AZUi6s8kSHIsJpFQW4xapgCk4+kUqa+15gC/Nq1jNQRjraQnKCjX+8tFuy+YK82fc/8joY/tIT7BgvppSdqTuCzO23ppHeszJsFrKeFg/DKYWaNjtzvYdnCgXfZy1uUbuiXuRztkIgrRrdwC4ZJzwBzzSO2r/KiViR91a7NKhBMJ7KP8qIhGs6AnuRbZizqyrz3pebEgbwvnT506D2S/vdM2Gmpxf6TSBhoM6W8vf1M+0IJtEjasz4IkNJ2KUasIrgofWLeOa5esvjV9U9+u4dPJP1kUpqHVdf88mkqtsxYeo/T6VSH+Q+8fHiY/xOfiN9xqO+UBT8Jql0VaehM35xzwn4W3tEtE9rcdfmVA7Rw3XUd9pPn4/DvBdGXp+OSqF4IODRX/Dzo/j2Oz79/vn7Syiew9stDtfEtPEzfwk9Z/fbREzJfkFeHar9twouy67FrsQc8LGhPy5aV4JHYKHMJ+7isjOepRy9Awz6ZnUNpOmqYCEs1Kv1RwBi2Uag5JyNEJywghX/WLGXpgmsfT8fUMasq8KEgFeUmOgJth8BXbmlFylFSaQtJEEwd2MVVWxBHe7sOakX5GX1GkswIZOGR35SXPe6NxBsvwBf2bcfe9NAZRkKj7ZYZLRObtR2mdzBfam13PWBeLcQLtl6KP5VQnTRFZg8qhC7s3/p4gfbHxcglxkvOFhf2bz+AejUubPFMHf3SX932JWz6zvb0UrLzaJdm90ZZNigbbZ6xi3NQPyr7UVgxNoFpjCVtFA1eY+kHGilBVAchxlieASTXwFto+63sZU69jKGOqNS5cAk2+lk2wM+fvfTnJfKV+JWz0gYuwPTAc1hWfN+exzf6mCtzvrxwMakdtd1oCB+lH8oZoM4u7/nlNUoObT0z16xb841yebXRlDHiS9R4UH5mvM74jTFGY0uiQ7sNzZedafeij2GTIeuCawl1eq3xvSij+KiPLUc7Uf7WMitO1tBkXid516kk3zLLts51sfZTrKzlruendWU9X6L1BM75zr7DGrCs9WHEen+Key6vVtZQ11PRuzwJXyI3gwdhpBtlC+3Jc2I9PdHOnd8uAocMeDo6iFNHlunTKayzkle3Tr3e1zitAn0pP92d4nSCHyR87j2duNLE5rNf9Ur0CH9QMXagZemrzZ9Zu/0m0+a5Gj75l9Mp1NNLr4HH8Nf6OvrYjmZ3XK3jJdjG2DIkcVEG8GLo+eUbHwSA+gDiW3wmrg8hiL99+1Z/KLzaZe5sNeaMJ+3/KKiveomWuY9xDns34gVAT3DB117wb79to0+6RulfFxR03Qt8q/I3DVmvU1c7OrbmL/im/XjBPi/0Zeps/BX969uwfshBWpqQXn3kgxa/QfXpH/+MT//8R3z+9E/2tk+APY5Loa/gi78i+PVLOA/91cTNdxh0V/8LOqIuGmKTSjMH0Ee9K6KECVRPh3QkSNEHdc8Fe7QMz+Ci8pTFdz8NyntAUtSIpstUDOkHAR1V6kewEz8oLlL1S0+aIkcfWV6Z8/SOuqyOFBb3d7E1B++oxwqBeaihXO8lqF9jTqxAx/4Aujq+CK0gS9mcBdqYYsTBMQqucpVdvrq3Y546gx9RqEotsiTIOr/glIPc96Esz7i0zPLplhheNuIsNHy8RU/A+bz3JVLU2kY68xgXUmlVCI0YjCzp94EySbNyxbfMdAH9CXQERhMjhSGwC6R6Ypxp4BE7JIHCCWBC6aijU6DTezQIbfDBeiuvGpntUVbNE/9hSEvaaIO+KLRlEgGL3kAddzB4YzEg/8O0FbEFXqbj6ER0J8TetagYXeFC1IWDyMYmtYUL47Y7it9SueACl91e1dcSTc+gjfyeNl/YICOLze6yI4ghWjPsbFbKJ/0c0a4PBeQxQYihrzyAjUHHsn4B3UdMnT2cs7RV48JoE/3khecopX+bdis6smlsYQMqLGxQy6BRpQJWrtgH6qFbA4NHnQZ06lu0cv6kE4i3arU2HmRboH6Gm7yb+kKbS2Yd2pdOLNYe0uWxjagf+0MirU+8y69LAuojkYJWsltSXjRIpJN0y4zWJx0iSZas4bqlnPInqvDdo5EXRN8FLXVTF/HFSZsEdGrY7Y+Q+0LSK1bXoG+R8ttQRgwhM0LeIElIclm8jexSdgzq65J2zljNlBTwGjceEyW66mcktnfBKpwW5DWqKJcok/xEgyC9Mdb5Bi52XXnKqjpRP1OPqy6SszSCLcI6O6p+0n4HFCaQe8zH6d1I0uwFZvM+5+e8N5bfeo7ziN8+lTtAX2irdcYAvZtIfBBa7jrdxkPKubxmpAOLX1EqUXCm0x661OMWjgvF9J3+07cUtFkx7ZUtkJgy7aC3b9oL6gQSbEvZtnVmvTEeLxGvYfx88wJQeV88OPB5yHrlEOhXvCu+oV2gY1FaplUCph3rCukL68ctHA0tYbv2iy6Xnq452n3mEXYT6Bn6E+gGNqAfNY8baUFBagdsQJM0gbQShFbGaIME5PncYQRFHUoX0k3ssvRp15Ne61wP05k52iemkaC5QJVCy72Mcam6xMVPbL6AjxpLr0s46li/5VQGqdhr49L7yV878GvmT9/CTxR9wXXPcezUGUUIGR7YVw7t9+LhQ4zDPPH9h1jwz/AH+bagiWw7SfRcQl0KpGse4r/SU/4dVt+w4QvjXeCw7KfgBQ7GHpLrVwq+fY0nDv5vsJdL89cY6lcNPv0jPu3wq/ifvOCa2C+FPps3PWP/S2ryflXfizDbfkYPfdIL/Tl3h58x5ioNWmY07L+cenQv93jBu7t/4EXnATsRP9zHPTit9+ELWF+GTZKDWCEbNm41voirMNpwFkFGdsfGfUX+7if934nl72ucsLd2T+2/t5XEAYwH1ClD/+vLiRfaHittLKQX4nnwT3TJhE+Upu8eGbVfBLF8FfOgxsHIMNeHStq1wPqgv52Z35tpLlzs/xnGiaPyTYJiXJRZTmLyVQyP8ohGKF0CLcyaIW5o1KAZS1oy6gXHPGn7u9BH0TJrCsb+Q3O0y/iTuHB2qbWUxcg2JzZewCZc3+rs5pyDXjzwKy7RKpEvzCMyys8sH8Mv+QpotMxatj93vpJJZe12ZaZ/jLH5kt9M3YBFbKyz2zhn8gJ98eWR2Esh9di8pNvz0sa3DV5iXoI9f/sSz7y8itcX5aAXerAUusxWX6w3cZkfshG71og5z56pb952R3/oLOrap4HXsvuGzbWtL7hn/EW/maixmOXocTlwDvkv7DPq8uw38lhrlKMPbsiRvvHCV+PFODlmll+QN+WYt3zog3KGlpE1hs1cHe/P+PIZ+drX+mUM/Qw+5/HDw8PxjaKPH38Of91s4E/x8fFj/Y2kx4fH+PDAGvL4yPrBOvIB+I0lLlXuT3e1tvitpJ9//TV+FX8l/utf41fin3/+OSyrbxxRz/bu/duYtXY/IP8jbX6Mj9T7SPvymi5ZJeMv9UfBlfP48WM8sJ6tpzVW2l56D7G6ttyv4YXUA7o+Pv4JmX9G9p/Q7QPr3x3r3Qms4frTax3KMD4hy1+hUq9H+vdI3Y8fqfvzwANt3kG3/B6d77kwE3dcWvkBhN8iEif0Eb13ZlIcP0lOHAQSlWcMSI41ysQOvLZSjnMlbh7lj8yBiz4BxnjCwNzSDv7veerihyJ+IHLPhyLqut7fxbqeomcve/VEA/SsmDROQ0ChSiPvNux+uxFv+NGGv76wF33jAslviU047+pvKDFvX7iIfuFCVX+ui1jXBuozadjwDUx4JmaRaMtc+SXpClOVI0ZfdKs1v5N2/HKBtWFd1hZSCf44tFEk0zuYHYXvnip1g9KVPIE1zz68hX3zwtlx22psmOess2N+ul6IW9qP0vKIM+vga0H71XrguIOZdp0oRXa1E0t4RpwbRPkKdlef0u3QxXZpw73N8h/gDX+Nk3XQifVnAxfWFC9GHV/XlSvGOfSMsa7YEIdXQ7sUkHUjc9Buy0lTHug7xoaBt48j066jLUHMHss0YUOVprE5YmWtI1OlPhRfYjAgs4BADuJYSP2XLqoAABAASURBVEdziKMTcKOUjjqlvI8tq2ZgvQ3Fh5ALi7sd3oXBYgnRm4ABivfMJyNAZwJuAtb9UQ2rU6WatvxfQV7Wi9BZPFzYz1oImFgV2/clRznMWIPnsEMlqhVSNlhpWyNvoG4UyMyKJG+D3BNFl0+YMeayxqEoTFoj0SjcYRNVTiKrM5QT4LhVFAobdxFJvgn4BU6Gu9IDeHiWbXVs+kUY4rFD59BZ6CtdW6A38EbYyJQuSVljoYUHvdQtoS8TLLou1I24ZVIP2BipGZTguHQWuc7mdKLdvvYYWGsTO52IQfGgo2M561dcbUckB/suzBMnzTVAR4rt+rig98g1I3gIpr5nLerw0fJjB7No2vEGzhUXi8KlFrNnNgXhwWX4s99KqsrVvm0K59HF8UHGhfq1mLD5zEPVBboLBMNW+tmv5JFKIS6iaUUPgRhjT1Auby+bLNF7FpKYovDnphfVRfWxLYfKtjfaN5a+S7XaQNnjPFonXX5FRSyGrCIoavDynPWNJ6ysjuYrzRpXafhnMF+gH3QuYBlFEkmVLRqJQoY+MsGp48oPyw9DyaVkxiTfhL2dliYGWiaiU5XH7ugYViVHU2sNWFh2sbxsyYZU8bA8VqpaKB1J+wU6WDFtJKAgbGi0PNh/+MT2znb9yDHbWEvdqGsj5eJh4wWg0m6uld9i41No+YSHLeua3jiUmz4zgmflCtKjP0WtMa6+UWZsPdv9HngEPNa9YvTg6B6HnBSsBfpnp8ADbNZc3u2MDTdstzFPhPqVWETBPsyEkaSpgzx+kviMHV5Z784WwGtYbKvQqNckFS6Tx+GBov2T+bKwjk2spNf1VAfNivspllOPldh8Xztr1ylOyylcT5feQ3T6ZtnKAdpPaO85rE7c8dLhof6I+bT5xKXGPVh5AVlPa4iRX+sFQP663FjX6F0s9CXLV1B9BLJLjvZX2r1H1sBDfOCw74uGLwGFR14EeCnwj20+3H2I+/0FYP4tDesfoE8zfYLPl4R5KD/qQV8naFv+5XQqWyT1tS0KByoOXd89Ha8L54iNA5wXZ35j4YVPh1+en+KJeKyvW1wY21lVmfY36XMG/8oxKL1pBKolhWmsmrVORgF7OAcnmJcdZGGJZBz1iQHyuUSVQ19IL/StgSVp6X8EdalXvrGP4Uhbt4eXQ3MtM2bR2fUuJd88MqljaaOzjSJAigSzDr8+YydtdWFub8yJAnPpzH6zYecLdr4wvwaswzwnr4DEFsbOj4u81qeuMi6kxVjx9okjs3XKZsEw5w76VP1dY/RzidORh7au0dcep6UTn2IlXpaMpVu/DxnKZS3yUO7lhfDbQRPzomRcnOAf+8EfCaENld/XFfn3kchmdaKzUTB9vFDs9aRROoL+AbTB7Vqqb2oLoX1lTvTMzHANsM3TeqLNHiuxkGbZHGPTfwjkLNmxQ49b/2tllwzbsS80Ge9/UBdrMTr4gGWOobHE6hsMF33D/sJzYcyJan0vPuk76nKK8d681Nnh2Pvy5i2Mtqs6/1cPFJCfaOpWcmiTJR/FGRoUGmUw6ePl2M1awAw9KR58Fv3kFRRimxb62rj8+DAuSh7uiB8O3Ff+A5c+d+Ga7NoqTviJ6OvK2C217j66boKfuDD5iYucgY9hvi5/Hh+QcR+ray3r+L14eIyHPz/GTz/9DD7GT78A6v4i/vJr/PIz+PUv8QtQ3p+Rf7dfYJdPtB4VMzdW/Mc1+R6dHx9/4vLncfTD9twvTmv5ydJ7fQg4/abqVZ3HqvPx51/iDejP0H/Ie0Tn2iO8HKPs4x4/skfcs3e5nqtTTqdzGED5Yo2RGUcg4CA9kvV0bAqcRRxr55J562pv56mMR5m+AGHtp7h7eIiP2O1nLtJ+/fWv2O7n+Ih+j9jsXht4+fbTY9F+5mLtr4X/iL/+L/DXv3BZ99e6vJv1f63yv1b5//rrf8T/guev4FfSf/3lL/FXxuTXX3/hcu6n+Mgln3+v6lEbYMvykd3ecx7jcGiKz/J0TX3hrOX6MOFeVnDOTZTvUkf3pt4IbUT70z1qoibFnBxHvDP+30R7e0YTaIF4ctp8wsVCkHdMHCvjmvOl+5x/72L3FMfY+I/4dpnbTbnvP2fywmaRWmpV13az6CuVl0Gw9bB0hXpdQTXklL4V73n5wcFPmgXPwkLxo/P2yuXUjlrnXFvYP01v7n/gUnLREGFj7WQNqjQ0x/cPy+WjOdrO0ZHrcxDs6RXSxORiiEayGiBpjLDDHzQIZMOoh6xjQw78tA3U9LRMTqWiOHIQh00UAm6FmoaNYIWBRF6lqOuAYrxjEGQUyLS7hRJOCrqbhwuAeMFZnDAamJFE4m3bZP/NgDr0Ldkse/QOEvSFPEhAuoMsOmUcNJzAtaAVP3XlK3uZnqCf+YM0dfIdOvmJKqMtnZbq2HXvO3YgVK+QGpO/s7F3GYOewLBxSPPweyGWGbMh4EiZ+B464S0VOYRBQfbQBfmmaYeIzo1iVgBGCwdlrC86OY6/vUfJnzyog3An7MDG2gDQ13xNkim6bDrGILFxkanr4lbp+UC1N0nzgPBGz3bLVIWDcLYHyNXYeCW5shrxKA94qy4dT3SSmpVGPGUEWSRXnZKBvOrLbUypZVgAXlKW4ccXX7jpv/yWjf7hzwrGrtqYCnsY9TZsLcrmyLnqLltDn4FA3yzsuqblpEfEjB6Jlhn1MoIvLtg6BaVQi+FCGxNF4HFYaS/bahGjAJ1tpjCY7BYqYml9YcIFck/XHJ68kZHo8wbQlAyZVDP5B8ButD8K0YAKCXsdFBb6bX6CuZMHdj9jrseowGiV2kd8jMOu8wU/9+XiDRgXN6VZU22GLjxRhydh2sFLHoCcC7bQBtp41IWNcFSxT9Uu/LRRvNDGRjJ8wrqVlw5KX+uQ1qeGr1DfPHTEj2Aj00akb+2OsQcP5SOxt2UGO87yaheZt7EsYsqL4k8iGrEAHENeVt4JEgXZI7zPV0FjQCvBY8i8sqknloSAe1aCJHzvAoUEzEkpiWEjx2fnQ2wr8KCzqW/sRZixUvrWhPvCRO0T+FOfWBcufNboxL2vsYKFMlE8Sw8/kWyZrO9L8XpwHJc591GHVg7UHqrf4hSne8CB/wSsc+LTX9P3610ULxcqK1h6524ga2bHzU/LjGQulO5rj/uV9vhk+Z6Xi4dHD8kcnn0R+PhLPP78Ey8GHwEvAI8P9Un4B3jvOHCLEzreFR7qEH7Hi430xwdeKDiA++LiS9BH0h9/+Tk++nc8eOH5WPg48rT5KB4ex0vLwwP9eIgTLy4du/XeY9n7wrCwh0Q88yms3w7yV81+//Qp/v6b+C38H24++cey/QbRl8/h3zN6eXmKZ19MuYC/Hrifx0Unl53ObfexMafwDf0TF0gsZ3vhD+TiYz5uhXN9QFXzrpyD2S9PgTS0MQ8v9SszZ9Z84Xox/I65yVpguxMX8qOshNhqgRzx7qf4LYsrcyFrbmWqKGiwEPJQGJaZbhZk8ZMKnKIifWDBD4yTS1X9Unmp3yu3uJxboNL2qxL1sH8maJ0otVqp5sMa6j3VhaHCdc2oaVq041HMR660V/ZAQ/8d6pw9suEX6Dn6QL5qUJ+GL7U/YTNsuu24IP84d5CGE1tEJDIyl9DHlhU5zFNpVe4DedW5P0iPvu7jjNwzbb8y3uL5+aW+ZeWvqVs9MmjHtlbigfU01gftfyCXML0QL8yBdceCbqITu+Z4waOuLZNhHTBf9CXpWwPENOyzdNgf2qKS9s9ExYwxsX3CenGhL57BRZw3uXbkiOmvdrX8PSgqs13bHXWSPiX6u/4snTEEq/1jzZJWoDyiRYwq1ZbrLp2MAUi8UzDNSBhQ2ugAPSgSvVARujWKbgQivFgs2BMJreyHPY0tmtB3t92XXEfqV165dH55GmuJ+/r4UGFjjRL4BPzOay+mC9/GRXVdVj9/Cy8mB15Ig1qrXuKM35zxIX2pwAWr46UOrjnanB5O1YjRnPkwdD46W7bSF9xryq7sO4ffNG0hqE5omZh2YCGdoKX5GD7EuCljZd9Z2YNW9puVC4/ac7xkcb1eV/x2jezJRVM/5LVUDsC+LYmB8pO8iJsfh8L+FemmK2jBogEVhlmuT9i/e3S5R5cH9pA/s5c8PD7WXnJiP3JvvEOv2lO5cLPcfekje9vP7HO/CPann9iffmJ/8iLuF9K/cAn3Fy56xC+//kcY//rzX+LnvwAuf+qijD3yI3W9dKtvSbE3ruyH2qivHVvQO2xBd0t9O+Ae8Mr+5R4mKs1Y1zdJeEfwQrXek+mnayk9tlpFbx51BsML8G/tMQAr9SCRkFsDCtMTjcSO6/APfutSSrQ/Se3zjFTN5yNWLKg8DY721QdRVYcSymuOkq8+Gd/ymgeDhyYnP8nbcK6WbyhTb2J9wBL9yRhnDWkDmJ2u1pZG7JIij7zfoeVeb68j4w5M7bSbOYaFfqLT0Sf6UGnvOARnBOeqNoGZAD9z+EKZv95cMM14e9dxsQy7wIjxsBshrVwHAqzjZntRi3eQVpCnGuV2CkHyM7foCZ0y0XbdibAZT9qpJxZHJlX2tjF15YlLZjF990C/IcDExBsuWwEVchjWDWkamRmRP0AUDUGNOkQj2MC1Oew+yDWajXSzmr0k/X1ISIjFFvKSIUgLvYK01Fsk9IHkkJ6RVE5oAVpELWqmo1pMnuJtToptWO/fwaiNcAbCca/BIBu0vdDuwoboYSDJS9bZXtkknjjUuvEO68ynHG/Tg/LuaVtFGvZVdKctkcQhDhvjD7Cp28VDgdBpcWDbnyhnpkye8l18csOfCmyGmyjaK10cvqcKtp08lt7D2LovHNovLIzVprpS70J9MeVYZn0qMQ5YUaNDONNmzYsjtj1hP145lL9yngEll45dnaqENOS0zFiwe2KHMZ4QoVVbxIT48c8ub48UTc0YCxKSjopSxziVrgizihT7hWo7RapQNeqjU89xQExkNWwmkth8UnaLkAdJR0Dw+QYMRBWNFipZj6GdyYYIkSpAGh2QaQliRnUqEyT9AJbsmBVmDLeiUhsP8civZigx4COsQ2P1fZ+2HF6iktHQK4YQU4HMicSPC2WbjKQCnHJT2/AD2TAMrV28L/UtrvI7fND4op/rk+gn35SiUKqaxTbW3ai7gzmzgQsoBh6ogj5I8Nt/2KXGXqcR5v2/04gRBvetnmQNlM06ynXObMwbMeh61EBZqxoktWCH9j0U+R72x2poiVb26QZF2WsUY6M/A/FmDHYeDSQUmNAE0dSw2uBxmXO3YueubZ4xQxVWjfGgDyQUI0gS5BVIhZ0nNPrskz4bBe3DgbxXxueVSwLWBcbWA9rBj/7JfPOQWaCOh1tpQVnJ8UHD1YzpH+BMOWeE8pSDr6EP8hbmrYfo49DoIb11pFCJchJ/EBqWH0WpLsWeMQ74rKOMrwf27Bm2MZEJTwPGe73Z3xb8IKdl1j63EPcTaw0UWYHnAAAQAElEQVQHaA/Sdbj18H86xQrqwoqDv+lbLKcesz/WO1F/Pa3xHr2v0VdAn/vKgdlYkF46OojyFfQiNFBjhiU9KL++bPHy8q3+/sS3/dfS/DtD/h2hb1+4+OGF680frd5e6vLomXrPpH1J3ziIuZ/qb4i/BuyQrBs2f8HS89DmIe7i/J3zjgElCYdVyZCqeQfx4voAth2Vd90AW5VvUXum+2jlrY+PlyjTJhgdk5brRJAYFpynATK3AZ1HloSBcQ6YSRY5SZuovajsfIp1PcVyAh3797V8pWVSjVoNWMG2byFtRzJGCb92kqSqmMDk0O8qgrmGJW/lmIZ5Y969/ADSN+a/uDDmQ2hDbiv99PVOP/xW0Eo/Cvrn3SnK13wxFdNH+ymmn+WuMCqg1yvngS3OjIP0vq6DDz9M5lEB/upm2jxcO9327f+SveZMSxmGpvOpTS40dKEvr/TzjP9cYc+0yz7OVkKE0RnbyFd1SUubUeCbtltjSZuVRsfiYZuoOrR38COzeOSFT30X0q1njfnCnF1O60hnV3rAFv6ULBLOkxqGRlErgbAQ08Ez/ZuAFQaCPPCSKlI9YC+SLVDeaSvR4dqPUYpqxX77SIiEItEkXcNu+5ygeeh2nKgC1hvE4pNE0/hNs2UgZfAgxcxbNVkbc4eFZQPa8lLPF/fnb8/hOvO0X9q4Hl2Y547xFZe6APTbHX4brdaiL9/q13z98PY7cKbfuFB6eX5mT5p4JT1QOuCj3DBxJNICaobaSQwsP87i6Fp8FuGrnX2s9zVGvGAHKmgZbKS+5ZecG87g1fcK4Ppq/oLPyjPslFW3n5b6YKPjM67vfWXNZ34tjOXCIDmmnblZyB6V7xmOd9Hgr/jgGXIz5SHd0K85J7ChF/VcQFb7kGe9hDfxQC9Y7bffBPV/qlR/13Ymdvij7uZfsa9lz7xb1NpCv+z3s31+3sL/jOYNWKe9mDkzX+W71Pi+IvYMLgfimGeMybQ7SUwLz+iDY+P8aSi09B4drMD0Qj9aZq0fjCYcBOTI7/6w0b7nua303v0C4YSSzzDSCHUk7Bmaf1tG8R8HjEqwfI9M4mMjUtY19TY36DfPQwCJBl0wRqSGjiQOCUcCoqF4DwtQCxnQGymiNyGhCYn6wYjlbAjIAXhIUESedIoG5UBGrTuNGPvHBHxwUQ+VWVIqwaPGsHS+MLUuvEcOXBifUTZ8YqszxYZbkD/G8VL8Z31tR6Wp+1r88DJ2JR51czgbRAa1hFs40+9jHPVyYPxqCTKqP9UXH40evAuIUSq9vGkH4gaUR8H7GuRLReqNUnOCgmqvbEim2qfdhKCzD7DwuBC5sBJnkp8g36WT7z1jbO4ZvTFZGnkFBj8VNxJjiCrrcl51i3w8qqweLbKoo171b5/M/jrOKxN44kL6Yhk9xCo86WfRzgy6GAtAieNh368YNY5n1ZN/woVDjAXdX0d4YaHdWJhqok9nMXYMdI5apJ5xHurRnsEDybKe4v60hoth0rtM7OGj0o2xaFoF5A5qlo0aCQK8SUStetpR3JpFg3ZK79t4sMyn9ZJ2WLHimEANSQsljp1gHNM2IBGoOp4kMGg9bx6JqERWEE+yVp3psDVVBNCxDYpWIU2E7fAoHolwEPlkJOAlFHvNIzIVK4l+nhnrMzQq7MF6e5KoZaJTQ4FGEwDaCHm0N/I+qUtAtJkrkiRyEGAAEqAdgUroUHqR3JWd0WGvZPzcMJobB/IW7D3tv7SMZel88pLo+xY0GPVDG/a1/Bu/utD/GvMqHA81E9ZJ2iCYBEv0vgM9iqc6io1H1X/9pF8EasgP8HErZLoGZMlPPDUKdBlm1I1hE/jJEL6zSZQiSX0SKltCfVxXbkTRrjKnHGJYpNcuZ0JAuw1IJMsTuYRqilzFFBDMERl25cqmpNWbFitY/AZ7tT16U3TNUEqIvTXVU+Z3uFYgRQUUHeNGelBKAmRshDTIWAsaT4iTN52z4pZWaYU0HoJoD6WPaRPGhcFDE8inraLtD32GAkQOPYoM4eA0XcT9oeAdezSMybq0cxxRCT1yg63q8GAsavAVD+xvKSC7xfjheLnfYmO9rblhGbwtE1aA33vpUzj8FQb6JOsE4kaSIipiABKEqdAoP5c6dtu529eVl9X7Qq8D+hrZG9UBc8E6BR7VFePRSoklu8trtDfQ0euYq8ivPYK1oS8ZfU3kg4z6OSP0zBr4yuFSXCre2OtAcUStJws2WEFnzzkps9CRt2MhBu7b9ku9rG7sGjPaubCPbQOsP9vFwyx7ITps2p6xqEOvMRXPnGnO9o7y6ixGWzLjhB71qa6f+n74EA8f7sK//3A6naJTHlymXpD3wsvSC/154SLIbwK5327VrmckGsAGxb5gj7I5MW2ot1DvWnDI2CeBMeCgIrQZSgY2z/KNhbET8gCaUf1j3lIJUlACeDbaFNAN8rom2bZ1OEVKHmgj0iTyBP4x2s6YukURBp+2VP8LFZRVoMj2iSLQOeC3ruO2dOSYxx72s3h4yC9IjoCS5sUgvH3+EV2u0oXxHeMJBeZJU1//h0jjwtS7Ynj3gNVQuxU6Nh++vjKHOA8xh/TP03qKib6upFd8dexfSR8x3S6N1u2PeyFxy4yVugt+rs8r++BvGdol4XmD1sMz2aS1hG+Xjup0lTboc9mfNsoH9cMbXGjfMR3xqGz6sp2ZL69cUF2Yk6AEWn7d3xg1CQPakza0ny/FXkxYUGPc4BSMr/p2+jltdMRcoPWVuQySfhTw1Kk7PcHuyKFsriuJ3yzZOXuA3kP6aV1D2wlYUYGa6kWfz8asOeoIlTLtJRrpEarv88UI23nxRDUK22i/JWmC/S2+bVy2IHfDZpop0RuOsO/GsDIdzogadix5mLH0oA3tNS54L3Xpou3Vw7pJJ3wX0TfW0ynWuzXu/cZHX3EldFG4jIVGy4A6ZWdssvZTLL0fUN6PQEVC6golCefZ4z1qlE1AStog+nFoOWS9K7VPNZ70ufrOOll5fPAoK9pr2WtUHx2s5lw3JKoKLQTEFOVXPVxLtHnRspjCfM0deaAlMtI1V5h372joC4pPGlC/jRdm9asmKR8+1SKRYfOO4ys8wgs6L9ycY/bFOtbdvFTzG1u8a/m+5VgXuPipMvaJ7YX+4p+XifKl1+ELNCJ/+Qf7UsnGXq7P+nBBX8LxtJR5jEcgRV3rnamnPs6ve+ZeP9BD35p//0yekkE9P5B6RUf75QWi/+OY8KJq+AbyqVD8xDQ/yHti0hE16OrMDJgOltYpkCJUsh5kWiU08UhUCjo5nwcYp45vO+8PrGOt7ezVuZB2fAsZ8tS8WOk3tA6vPImcw09aMr47btcXeUCp0uLNT41J9Q2yHTeaPn7EmKHGSe1hmEH+CWkW5xLqc+Dw3V5rXcuOq/YI4sgkXAERKQhpI1X6QjGGamQOJOsHUYXc6cRp4++hMTFGvsf7xm3hEIuwXTjaVmpXaU/PiN5jJHYZCMOpSBAU9h6Qb4KlUY+daLrQaAqULsZkd5ZrRLszQx0CuYYx5U0eO940ABmuwZREwDztYIorJ1VDmmUWELsYMCvjwmS8YoMk6DczhUAeR1G1mwyl0IuopCvgUS4R5aPeSFODxJt2WKg22nYxOf5HC2guXm6MomRx4+1NonzyX+CRbpcSh+tMuJMLCDEGCC1gF5NFsWUy1HASEywGg9bQWh5KAyKhUujtpscmysH5Uhi6U0CN2Wd4ETj8j0mNP/YdJzbCDlawFJgkFa/hi1OHLw9/TtpFrOKI3gbLMnrvAox2lJFJhQDGwHwic6HPIogpDUYAmBqyYA1zEI/AsNA1+kxiY8GvTwa4jHt+hzObgJUaD1Ft2E4hoyO80E2j80ms0U83wA7FA2+ib1bdFhWHP7mPhWkAH4WELPAIOND3HOUn+ILxKwcfN4K3h2bq0yeYmcqXAfj1KzcTKBbt2wO8N8E2rtl9zI2uxJEq/Ui+K7P+LeAgSCGagcXXNXpUHc82y/ZY9R1D/d30jEvx0nxn3KOy441NdzLR3pgN/gFKPpxDExK3AdVnVxkgggQYiGpASA51zhUpY+hKCsGEojMI7LfQ4Lcqgkj9O2Fwa4tCCbyZl+ZvxJSuPPIGpWeJ0co7sFXsSOKC66S+6Ty9BeWziRKjQBIEU7PoTTx6+oZUmbSNHbZf7SL/x3FG2g9bISZDylZbyRqPJnmA0pFIzJskdzAvUyCj5N20B1OMzZ0qDSijgHQ6offoc3NMZ3ylMe6MwaDDzeHqmF/Q5atxQ5wBzZDeIkuHJdRLunNTmKZZo/8RtlNMVhCVsQ8kMkkMZKVbtcmD9pOoUS7kBTMgR7Wj+jGIcMGbB1pm7S3KrTW5fKVFepA3Td9ogHaon8CgXObf0FmbieHHHvAHZNzRiLnEGbajMtmSiTwPjsvaY+Ul7J6XsLuHh/BvY9xzGbSup2jsG43WteeZdc9Pfevw/PoSz2A7vzAs7PXoU/JpK5MamfQrCml7lmOMi2ci8kn5BOKh3IaGesmhcKD48PPYf5ThCwBmhTL7Q3KXSWVCSgBoBcvwKV5IXEHQw4LcG8Zy9EGKaBHqX7ZPkgAyIqwZ43KTGvTD9Ngv6D8yL0OhQI2BhbpCwo0MNEIWMqBdA3lkbJ5liAnw7KV2pZKNp99UMyaJ3MweuQBj5yV6975GXwfWPT4Z9zXKx1yX6CMSqo3ZN2N/MckYbWqZLV3pV9mP/bHOT6/P8fL8WtiIpdV4UF5jg20qz8XBq2cf6OU/dEobEdn0gff5pL815q2H/ukLzoovir5CIz36XIyHnLcJezAoo03WE7KTeqEq2SPkbo9MCjCv61iQFNap/qNoxVptiKN+MtaC9QcZiW0XxmDpa1ScS3TyylUmnPgX1d6FrLoNXuB46jcCG1i/ZTKXQKhUG7XRofTBzk6vQcziGGlGj8Ec/acXu/6qD7lYEFtxVC1/9XDw1XlIX2Ts/EYI1GJJKkxURQQpfysd4NrbKL1Ib4y/5+7DL+AP5nLaX9a4jp1O633c3YOH+3B8MWiJng+aDGm527Lzglu/quuv6wp9e1lDPykbt6z0qeg99CGa5MwQb34ysdU7FAM6qr9pZU7IH5qfAvvshxuedfV/oc0u2ox+X8cDZgItVR+CfpONkkXCdi6cl0WdmevihIv8sjuKwFO86Cmv7Ry2dJ7ZFjyDk8Qe3ud3cpR9XCeQV3JnAXGjc4l+9nftp1iZZ6KvPfRBy2CrkD6R0ZMy/NU6QlvbhsV4H+vqW58YdJ74Ls9RrkOaEUOwmpSux0UO7bh29dK9h/Pfvck4k0ronQeYi/IJyqZOSbrBGsRjPBgS2pREtIe3uZ1oVwZudNXGhXrsnIcO5pFVbY126lkKVIo+XmO5Cw0aPKUz/p7IW1g/Gv2fWKpfristHJcOn3ESy1uXx8VTwiLVQbQMx6bg2iISW8agV/s89DOiCnZtdlm/k6jLTZgv7OMZOTXRGAAAEABJREFUNdEapAmS0LKQkeg40Eaay6xsjBe6eWF3i9IT+ogjMAXCMqJFJP9aJknyxAFakgcpWkqCccTJDwQzV3QYNV4eSqGIaQyetCbCmGZo+RpskxwRDZDYA+JIFXXEjehNyJDnDSi3xi0tJECPareRmiBZAWvXpnzmU1bxGvVpHC/b3rpW2oWEhWXb+WrAoirXwyZs0zZMq9ibVkZh8V71Gdn5lCV5pM72HjoWZWVj7KmDCifxAW0NggZKP71NoBBVVWlHEk/gsH3HaY0k3cFpX6xcsFY+dVn33x013ynryyn6guAG6IDNsPrsvr3/4WLGmiICi5ZPmbDfGeVE8UMjS3IkGAkWBg7g8M+QSRsGYtMD9BIaXYVtJCimX418K/Lgyzr4tsza8HnEW5ilLIK6yZNgNNShP+iCgmcP62wi6p30K7FzK1B3l201aleY6UYuKQ/QclARB9X2WuRImZGlcvWAyYWjwKcdL2Dj04F6WXj6Fn5l17zlVVHZoGXSvR34Sdux5BrLChbRY1kGGnFh52u51zVWkeprO/SEfNsc6SzwqDHcmCMvO8a8GXPJzfwAfavLHuLa9PEJ64kLGz4OYMt7m5X87kFV2hucI42PkdAeA1RJgBQj9SaJnduBrL4NHsvkqyVCkigfuPAJp7LpB3qqrw3TFAcgGDg0yHpFKmq0gbAUNJ63gBYH6ANilFd6039tsBGLoo1CmlWPwY9j3jY52iyKvRBm4Ceyui/NKMwwZTjHXWN6khb4wHXjlxbFx4PaytpBRCjytT/wVuuUIMskKeoRjoQ85C0kkixI0iee9F/droD2Pih7pzXiCSVPWbt4Sn8QiqlWlx8UKgWybey49i/p7w/A+CWI8qEWSRwCMW9DIwsok2dC3kojIydyiaR9QnXFGAIhyWcpWTQkVmBgNd04PLtO7eC0LE3j6gGwldNc09oBXoUoAOk0gvystWOhEZHqE7zEIGDbMfwRcbYBFFFAPViRUTkZaN42Bob/7WXvomvVRv2GNaL0aJl73FDvPfIqBd1ojBdsrnBIu0abP7Ar1jKRI1qQgJpEjXQjPRC0njVWSVmPXLL2Ofc602OedGin8G9MuC+Ov+WwRl9BF5aLE4f+HvU3IPg0/uHxof5e0Qf/LsOBx6L5x0wLD4/x8OEx/PU11+hAswvr6cb545lYbLUOBUXoyNztnbh0pg8Vm08ZAENR/K+sYwMXPjTAUkimOJO+iB5UHVPQxUW/wJbUDmGWBMGUIFmBdpARtxiSq1R6UibCBkgzqKPMZ+PRkAE8mLZMRwCiYbZDOfQEIZRf8eChe4fe1ijwIIQfPpxZo/VCuQfwaUSO9P5Et7xBkA79PzMyGUvORJ6LJhZe6FxH+06HqcZjlzYiFQPORXWZ80+zQuasucWxJ9av/L3Es+cM1n73R+FeUPw8fGG4cDFQl0DwlFwFO15jSo92fRbdROMxMPrniw44reEf/S2w93cwyuGlz/HePkiZfqDoC22KyVfs1GuZDC85YuVVOWljx7fEmCcxVaZrQ5oE6IbBohxzV8hi+4NCeTOVmH9HgwZJmUQjMJZZY7nA14qGSzAf3NtfWSbwDgQPudQnBPM+m3OCDDKHPlWVhzIyXA/GSzr+sWBTbNgSOm1pz74uceIypnt+Xu9YC07RSy4yAx+kQfWcayqC8aFG1EpP7eV60xM93iDhuQk4k3JuKCQzGm1k6ZPIy6LxuAkoMHM3SUlyBxICGSKxofQo2kjdPpN2zGfxNZMHyk+wbyLLcvFezrABnAyMPn+mQ9IYmV3OUHDURbsWSNuLqs2RRgJbzSW82LnFhYsznGww7fw1n2jHeSZsb9JcUEaLo8ofPZN+lw+0RB/0ghGRPAlkW2Z4iaAvrH2N9bRW3kuFRo3AntZk0sQY74zyHXmB6USGiP/hR30xs6oPzgxaaJH0N9kjap/ARzs6iGXt6DJ0OkE7kZcn0EkByaPAI3NBzvDxTvqknHXFv0+xroD3w7HP4eek16WH/aIqcRxA5Nug0mUwEsZEMjiOc7yGnEb7AyQQCDWJYNZu2u8W0oQcjqm+cPGPI7OHvoIz/iDG+ssaAG2bYH807b4rr+vt67Hewoue5SuxK4sOR2ikBNEIKGnvd9bEtslFbY1JW0Kds8Y36NbgTei5NPJLJONWyCSfMDViJSdpYiLFSxxy4LMOY5Q/RIO1UTcLPCP5V3o0ScnSN5CsVb1lGGcSF4KfZo29R2QN6WOHabFnv4tGTaa2iTKmW8tbNtqC0FCWiAyBRlGiATJZoCwajxskWUH07wfqH3VwPfTSaYSfSon6BKZ0tRBM76SRoyrpCuhW8f5AeqUG38wV6d0j6W8b/Xz/dBIDX+gX5C9MsB+hJTJupKrpyCaRZQA5i2ASL4U1FiZzyTPesZ7uo/442ekhVj5ROHBaw4Ws9xV9kYdkTt+18LKbGoZ13JhIXWrybNBZmLUhE+3CJHulfPyK2yub8blwgcYIIFHNAfxkWBTXHwMn7/RFJL4wemkNQX0iF8UCss5cpLzFBdU32r6gn5Mbv0TfjQXCRcP/NtE/ivfl6Ut8+fy5/nDnhv50ltcf6wLyLhQb8mthuIlHH+GBdga0gkYGdKOvge55YF9gGZOOjQ+spziB7sLqYYK4vqKJDyCSQ+TzDuy463Imtj1BxxwFVKZ1N1iBCmjAk/2CfPHf1LGeNqMS1bFJcVLDABBYlPePt/a3VGbjkmYCz2ahqdTNw4pHNgM3hqlBEUQzvOGbRGVfoQ/NkoqPOkOW2YnQZ8yUVnJXxgRdxF746UXgE8fYYi+chvJiw4B7PKvu8ehDsrZm1NxaRrpljv4FP9M8DGTJR3atN2fmC77qr17WJ4bQYTkqzGoQRqBNwki/ecpJP9DW+kl/F/xrySWS2ANGz4xbJLZQFuSrnuEPVEIc5W2kYMzCXkJ6VEwr3UBdxlpvSn3MlXZkCPgaFOcFs0vDMnPQXBpcO8PwzaOk5I+W2mgWrSpx6FEsPBpQx4rqkTwFEUGtiP6doOwf8l398IfFN0Rbe4O9f2rYMukC60GtDftYOWYFNKYcBntqNIBsycEYp/W6MnqNbVJArvhhw6A8sXNZUf/e4UF4Qn/c0Imw81sHENI2fgCK3oa9gxUd7Y2xVP6l2mV9OcrOTC2BZjYMtKjrkILpudEBy6i9r9/KnRe1UsVgbSOquagMzBGhjaCbDwmg7AQhKesgy97Y/4gb9my1/92v7I/ui6zN60TvsfQ1jrlF2pfs2kcfHup/1vnznx/jzz99BMSPxI/GAw+Pj+Ef7PRSqSMLVepbMs/71+zr0p91wQFRx5U5XHM5ky5MqG8j36J+sOHGxcILMsavH2xxYT2zTBkdHTv7TWaX5LQLzz4FPvQYZ5+NJh1FWZJHIl804h+Dgkg4ZzBdUNclwxcn266XD9qvGHvad+0Xs7aV8LULiONn6ILbFEU/MF06u1a6ahA3SltLaiKEoE6Q/u2gj25cvn2rX9N7Dn8l/oX8Mxc22nTznIB9CaxdQ6dDeDa6sENiFavpTs6Or9ziFCtjfmDt0cXSw4sAX2iSPhCUdgMoNEMnrzRIsRNMVj0SxoFdW5KZ3KStPm1DlhLKCbDKPlAZirTtjOgTYacwZ6GPHuIupAMdlJc80vXIvrSkqWQuWlpM7x6NvI0TEZTnTGY4aYfWRqDEkFF2USYIdKTYAniNKIeWtr/Dcsf1wmXaxsCVz+zcsCKiRTJ2OV/UckGQ3xRTi9GvKoeun3bmTzJuLWnrGNNTLB2cTrVWrKc1Bt+C/EQecuhYtU1cBNo0zpKDLOZ2B7mwD4i2RBYoa0OG2+ToD7oxAezX7AoUxLXoVYe6JZ9+UEG+zf77jTPxeo7KSxPFg2IaHYGeqYSLg3URfIRE35mRZ8C1GLB+qGOV7yqbvqli9g2Ut8CwYNMle5gvZ4FL2TVGPFCROUcv0VedzAd0eYdPMH8aWE/Rl1OkvpcLUoor5HENWqCv8NQZm3ef3tdI+LAyvChddjNpGmoSk41o9fz+gd1uibC3yKJozjM+98q64bvPxf1P+1pQHONRkkcVdKmcpv9+XWYv8D1lQx7GoOtUKnasUUFdxJBbT9qX9wyZcAxPzP7gRzSEVtjWCsgxmmiZ1Y5jlNhJHy2Ujy9hOjt6wIfy8WMoDR4jcbRBovRjfkDPgIegjEpLYzyydKXANuDJAk1ZTrpSlMFhV3k/2vDvLdzLyl6862yg7K8NOW9v+GqVmTcNrfh3PsvHfMWvHa+3xqNlgy2ijW0DKYJeVYckZXa6M3laZBPLiBfSMPWdR/9fyGtP54H0IK9MBqgiH0iLA5TLv3QoE9IKs23a0YbQlDci+JkLzpO+9ujOA9af7hhrcxDWocF0jMqyJoAdfA/46DTUo3y3GA5WE1Z6GRIeYp5VRWVsyA4nDSYNJ0okyohDIcuokTuICG0HkUGhE+Xquw5HOuh/Ah237TH5aYj9oFJG6RqFgUKPqUMv3RpCRldr4tAvbXO0RL76S5suYKYtN9YBt7LHKySBHPSeKs94DjZmquTVEeGHOPNVWDolfRko5ZA5QqNCrSUctNmw0e0scPjzDfwq9rMHnZdnPpUCzwOvxL4gWEd5yWAldtE+gkYJaVGpguhrTGb0mQnEAfRI39IrjYp0nGTJqQciW2YtPC2Ji8iDNM/RBgmqkT4PvLErbbLYOum/B/yUXUonFgns+YotXjk0P2MD/0aDf7Tz85cv8fT1qT5dqHaos7E4bPBtHghZOMYLO20hY/Zvg8dxHlBJahNIHaElfQJuRhMrPlhpNqUFrIX7qIu4u/vop5X6l7ge7F/GIqc+GM8bbP3tFTuc0cExO4Cu5x3ybfAX4HurL32hbPaFXLWp+pDxWVImoA5f2OcHcyQF83bMEej2D19pOxbixXL4aj7VYrWw8DR8aPCXzMSDAURbqcxBhxKsAxUdqpDAA4rmw6wx88/I7IR5oXjlo2Jky4J0N4AC48mEGROnUbLzTF7rRST/KNuDZtFu2tz5pE+dGRvnj2XFVnO1RdL3jj36yhrDuHcOLH09RaHS0LFTTnvtafMHoHUw7X7QqTPSDRWzmiUxrWZypzHvSGkbosocek5CxfsDvzI1JZagzMgDUCgkyFbycBgCXlSCj5ZG+c2YWTzhmjoMzzyF01rXMgi0R6Mx2mkmIV5DXpM7zw3hNqngGx0sajzeA9IICCaM9HwiQ91G9tgBRva75235SFO9uHLJ+iTGubLgF8J0y7yugaRHZ1uEo6kvEWv/hbKlr/XysUyf4IUm4NEItsMoxIU1bxP75cAL6/stLnxqxi6BfPUjosOEUIawLeNCFasLiSNUK/uYb6xP5Pc1ZmNt9ULi5fWFNQw8fRvxM+mXp3rZ9j8S8I+RfpMmv2sufrcdMl6R+Uo/Rqy8jXWtYJ+K75k9zMvxZw6Cz7FR33l5mbLIT3kX+F0z7bOYflcxfMbS3coulPUAABAASURBVBeenvf/NYf4Gf0K6PgKlD3xypw/C/aU+jbKvpbUARxnOeNzZ2MwzaYV03nL2M2XlIV1wT3WNWcMgNrEuPwqvV/LzjxKjOOUNd4Z9a9BFkQGfcB4ApcJnAsMiuUTLp2mUbUKixdfM2M7xv8K1hWTJ9UI3TqCErQlo9G/6iN5acVbwlsl3z6qoEjDMx2VCewyiPRl8CkvadNQ2HUvAf/Dw7X76flb+K3bpznOzBN95lIvn69IuO0dWQP9CBqrdsmXdjub+nT63Jc1xGld+ZCHNPE6cVpr/q4n98SBzAVJSKxutbAJYTsTI9/gg5JEgug2TH874irclcM2ylDHtxjyMhQoWNLx5WMu7bYov8cfY58vUfIWdB19ONGvvl/0ednX1x7ZBDIJqsIqMVwNlYZ8KM4P8zqjTPJOlE4SweQxpg41kXV9koFphOpLC2orCFrVoV8zLhJ1yVc9+wRcIwbk3ZhyjC5tOddL32KmsoG60x0HmQalA+eyILmHXQ9z1EOkqQGKxni0SPwgF2zaSAdIZQr0gbt0oD5JOpcDlRmPknuMXbAm0kfydcYpFjQmVJJH8Vc8hZKhOfUhRSCDHiQIOw/1kUqeYDHR2/A9MVvSN8Ba0IH7oDQ6cFSlN5VVp42HH5iJegeaXDhwst/VWcg1dAfC4UAC9iobFn2N3tdwv1zYa1tPlsEB+TP4B3+ArD42ZAgigrYmOoJ5fcO5dRBJuM5f3HOYG+6x7lH1vsC+QHFoe7qDL53x8OFPRedRMnEeY31MeAn97H8YwDuaediiaz/0hRU5WJ+9/fIGr7Vf+u1832s2LrYLyLigV/GihO1UGtqmvxOPcvZRys87aASHY7zJV1olCi1SewHVie/slqoIjEEiBsYLCMH4KWYre12GzqRnM7RoMWAcqg1jhDCex7jnvt64nva76HWe5hytX1GWBeq0Hgk6bfYkTZwiLKOJPZCDkgONXKPAmGgEaCNxPBEDf/XoeFgt9oLc4ysTVaeYPWYaQRyBER2JemIFgknpwvQtqi0JuyyTP0aiAoAvsWdG2/OJ3jugVF38gRHTnScYvGNk0OgmTY5BpgtUIlE+cqFclMNDNC2febIIq2bGAwMRqmnUwG48i7DHg+vdk/akIJRwiKTZvX2aoMC8bC3pbmEOPo6DEXphT+tYOMwC31gkerRaLIihKUfhDoKT/+IUpoHRN/Sh/6aLx7ZZbOvFsng2HJyapFkFENXA20AVq5biVC1TjZiWKKwJyUT35dKavlgn+g60SAY0AKzY44wswIa9FTgUc2itRYGFoD7l+vIUXz5/jc+fP8fnT5/AZ/Lgy9d4oeyl/iDZmfFANu300xr9dM8nWCs0NqZsqnEFJsAk1T1MUWeDa//3vqtc1Uj0BdpVQHPx8WD9jJ71d3CID309jAEX1YGX64sEB7YXXgSk+8fJnnnJqIPcHpt/hqdeHLzxRc9DDdqdAQ3L9s+8rDx9/RKfsMlvv32q/9r3b3//Lf72t9/i99+A9vohvmBLLpBsl/bU5QvpL1wqeblk7P/aYFx4eoov4PkP4H8z7Dhtbh4oTCibamPTDLKBcSaHX/Ek7ZjvGwAL+rbjwsuJvjkBo2FgGsC4hJComAdyyV3bwb+S8UqJN4CzbDdIlRvJ22dVaoy7xPQx6tAGoXSph5lRyhM+AokKJZlyQrHuihExehRKP4ykoarW/kAOgQxP+0Aki/NJlG0oHUHfDPwcJnm7eUEpJJ4EHQl74+zTzhXXJjboMFV/tZnzdRxA1v3Qv8f3xByWl3UN1x3hi9K/wsIGt6ynGOjEO1yv0K/WCqyChthYXYhQpvqokcBtuowJjSp78lIHxg0alpVMbezBE/HYpe3IQcFGdpQhGLzUK0GWUmb/r0AO1SAjY6StC+seSus9/S6iElUhNuqK2/oN+k1I0rcgq367guRG+BetwaAA2iB1BEiEIzsS79ou4i7ZRsE0iXuHtsFthirF+4MHFRxHeWtR/QHLQcIuQ4N3mtmuTGwkJGmPJ3KVqWzh+I5aNxIgJIMiiAimiqg08u2tUehqHc6PGKmutaxdr6w94pn4mfWo1nb2oGfWbNflZy9XzINXaB6a/wi+qCvrDbwMmvWMwYVPS0c30YPycQjf6PZWfn1hHx3+z7y4mgT7XPMbcp79H3PE0wuXA0/hRdULdMsK9GlTFv3aJujHhb1LHV13DzrlF9YG6dpdQ7bMmvN+e+DEhb8vzqJeajC3a9ms/8KeIiqP86A2Y0B9ZKwnzjCnNTovOZ01ILNXGb2hz2fOHlwc0X7w02st6+FLVwFabeUtwybHA2IFBpRFcrM9dL8go2AaWlR8oQ3BJYm0YUVqSxttu48/Pz2He517YL2YaKcxSKhJO9RN2sraY1rQLZDRlx7rgRNpAW3t0QXntg6SThSsXzij18CGnmU39N8YmyONDuZRIDoNpghMN4yANvYBMMazzjP1nzmLFNy78V+/QWz/9Fu/zam8MoOyEnmA5NtwS6vB5IE9LgeG7mTpB2UlcMTSxpogD61BlnYFOtNn/e0KaVMF7D2T/yJGbLXqYXTIRga2uIANwtD1KmBZMmpvYrxGfIoFf+y5MJZtgLGJ+bPLsJEL43/R4sTmE57yBfiTsd2HBOquFVHxH3XoEzTrwkREXiFkksolomEr8rbl3HoD5FBEPXioWmq4bnJBvtW3Z15rHm303fMCg4JZ0IA8bGSxzb7ulFyE2SYRgYbJJHqQGW3Q97Ih8tWHLA1bqr/AmT0Wgf20YZLO8s+9U7LO/h6V9zLplod5gUzySA1uPkg1SkBrez4ZG8gE59ItUr0LUTzmj/J12S81l5BmGSJuAoa8yR3JdqT2RJbsPUO6MR+VSdyJ8SvXAZHaAAR+MfjpbAXsj2WPJwM41i3nCFTGxnE7YythmlVxjFvVO6SNRBIJ2jnabNDeBWUVlEGbzgkc4xhLOjNqlI4mSRi9QzIi1dw7OmRCK+qhhzlMO/Zc+qYDkpesGxd93/c2YlF7IHxVtselp/XYp9X7AO+Mwye13UDJ5nGrfaJZFNqIalxG14vPDuE7xeJjz1+kKQsm32825kDNBcam2qWsgnxVhweys9aRxKQdZCzsZa134h4r5+e1r6RBig6PWPDNRpo1aBnQj7xIi0Y+kLfD/EDG3iFiw8ybHiUj5bNB2IGvSHkLOmn1SdzTjJoew3CRqn5fYuPfMQZVqi2v5ZZt+LG4EJcPV11qkpe+7f+xxWUfw0QnmxRogr8jk7Jt7oXugTe4QLed9HFhcasYx3ZRuxC/x6AjtBSmCRSqHI6F6oeP2TKlcFmqNc6Q4IC/ZGqKks+0LNpeJn1HbXrFgwyEERDkcwf1ELoXQiN/YSM8Dp12lA18K7CgU7YV9oMKnR+H1KfwBfzpGy/0vMC7wWuLxOEycZpsUYZNxl5oZGmWFU9GsmgVknQBVQmohIr2/Y2aOw097B96OBAb8cBz+LeKXo78mU8FtRMomvVmmn5xSPWg6ievfqX8mXz9BXcOkc+Fb6FNyg6U1WEWur8O9Y2DWv3XklxevECzXW102X1Bp7vQia2c6BJO4FcWEOmvOGGBg/GrMG8ZuIC6xacuncUPHF8MQpC0wV/t2SZ4Rq+h6wuf7oKXl3gF9V9g7rfi9uG50qP8hfH95ifLHMy+AQ/slYf2jPxX+nC2MUG7DAvPBkZAIzb5LT5zCfbp0z/it//+Pf77b3+Pv+/4/fd/xD/+8Y/4BD7/08uzf3JR9A8uz/5Z8ELNy50XbGj7X/Ed8fnLZy6HxJf4/Pvnkf70Ob6AuoCrCyXKKqa86F9CWdpxaOcTZ0PdxPvMTeDp4fhs9G+jby74jum0oWPkws802qsgp1LGExDKICPvTX3JRZ7jzYAxbPrtKy9RxOV3pGsuPYdfm9f+/vek/leYV1DGuFjm/3bgRZ3pGhsO0trJ+SVMf4P2wnj50lD+STsXYH82Luee2dCe9Q/8s35tz5iXNP/75QNcbI6xwMaMwZcq/8aF2zdeQiZe8Kutxvuib+irM6aN2Z5tvtCec0N4sTfwjZfCKYuYT5Cf0cUyY3W0j7O/w1efmHeAT2WGfZ7RB/AS8YzPXGnwSCugJ+0r7z1eob8yT2r+Mb+cg8O/GUvXEUGSgSPo3WZYd4hqbG9idshazDxkQIYJjhp7csQ8KW+Flsk5UuxrIWsfBSWi+HhQGy9N0N4gWCv/GFSswOZRzmp85a4i2iYg01zjMUHyTUhytyBLUC99mQ6SG2G0MtL/1lOxB6PtH5k9sUukMcJorkpGbmNcnNfijM+dse97OJaXfW9ybpu+7pMX9tVLWP8AMuRxjyRJa7SFnoTIluGBpzcORLycJVh2SIMhEqMKEtiWWuRbJqMFiCd98AQ8LcZPhsOv/NmOcdoW9VoiC26jkaKWFYhGaAqDgxFB8aM/2mUCuvbBiXdb6ss74Kk67g0bc8U8c8EX8QuxdjxA3oPwtl9OXZjzrm1XbGG5OF9YG8r+r2ONgFc55z2uOlOe64VgPm6sUS/MyRfXMVBrMXzGB529aawHz2MM6Z990x5Yo2wR0Y6+MtgWDXB4x1Kkdx8jFdRomTFeFDnwYt8EAS3qR1tVQk7IDeRA2+OkHP4skKZ9n6qmbva39m/av6Vd8GUhj7DsCtrFXvb9GdvcfjDjZZ79ktd6tnWLTvudPhzgcO9L5soLoRdmvfIrh/v+BqX/Icj2mSvY/8z4vKLDM2OjLldsZc562abvC2jUFy5BZ3xFXV8ZV+u4B3iB9Y2z4Tc+KPr69XN8ZX8379lEH3GvpWWkIHq3jza64E/CXw3xLDLwWme5jT3u5fUZ/3vdgQTaLj/W5jcYdqMc4ynvR9g8CzAXRgwv8i+idFCvW1CuLOpcwGYa6BJ9yRjnWLxMAr2Cm2WGpzoxvlOue5E2EsPWL7XHwkmtm7DLmRRGaCRZskYC3Ujc0hN/yHS/mWhRNOkAdubL+QCJIcSCyphI6tAP+fGtPDBl7nNnQXaDr2WMtYy01QvMO/Sk6yXfvjk3BmSg3KjQqIisTNrNotQD2yKC5M67RzAZoKcaUreSFTeSlaiY2iNUblSa8omrvb3I9A6FJo8kHwUklg0G73jCkf24fGpJvhoYcUviTnk/xTI/hCLfqNOKb0jR30dqPPOmbFDmk5KcaeM2zhY9Y0FuR+64EF8iUzSUFmX+GtkxBoz9zVwrH2b+uPZs+PyG7x8x6Qt+Pv22dKVuCUvkguAng3/0d9nb1W6CIpgI1LGu2HgfujCurhkoiK7Ubcm+2yOZQ3H749hR95ZEUxHsmV5OrPR7OfVY69cLT3F/dxf393dh2W2d3DO0RN0YbdJW+ezSo2cCY3UglnYDzwHqVoA3D8TNTyPNXqTOpGaYbZvPUn6nKEMfA1GQo/kAM8Z2llGldG1ZuvMgtJIGs0w7bJxRxr7auMaWtOsnQ+xyWOz1gNV4TinTgcSsxHhGtd0q6+lhAAAQAElEQVSgSmwRCaAl2YF2LYMO+SYM3rjscZVkPecDT0RvFUHnSbyJDyos9se8CHzCNU+wwN7UUOIN4NsKnE30bdKX8j/zl9hYnNw3UGKXoa4kac+91v1pY090blz3wy1MS7tQVv8HBlV2Gapn7aL8j4+D8yZRA8Kg1WgRE5BNp1SeTE3IGTtB6ZgTC5I6X1GzVME7ZkRMoBRdywAjro6y8XsRMrDFeLkj5lBguQc+sbHJy/PMJ37Pvsx9eYovbPJfeGHTaFkLQUbi5DxwjRwg3zJZNBPyEp1DSi9eFywBPXQS8F2H0BpaOULFU689RncH5hnd3FSFG2wdRNDz+Mrykf4WTx6GeYl++vZM+inqwFIv4aQ5fHpBsbFxq5WLyujPcLkzdOX7cu3FxaffP8Wn38Cn34n/zoUHMenPnz9xQfE5/LZMycdG/h59gTbqZb5oX6r9ulQi7wvyOAhyONDG6K2ty+boWAfj/VJhu/UDVtYLiOOnYVHB/M1b0KslozdiwbhkQZ6szcWFb7wAnWqRPfm/udTfe/jAQvshHu4+RP23viy8p7tT3EK6OLE4n/qJse6RbFYTywKN2+i+uuCSbpQLtGWkh38ywTxUOtnKFzmUlt8Ra/s51lWGDeoFhw3rzIHulbpOcHEhLfRhX2qU6SFM/mdtiD29bDHtYlmHU+pUXXztOqmYKyhXPsjcqXJWVmXbnlDXmiPouOGLXsQMX9xYOBjL8lN8j9gxrvFkbA//hP5cL2g77/RRdcQv9KHyEfx22GDb5+mFS8ZtvChx2efFkH3Sv8aFz7ik/cIhXOiz4osXP5+9RPsc30h/e/oS1inQxrgYfI4L9t1Ya/S1K7Y6uI7LxefwUstfVfFSuPwbeV9ZG74iU5RM+lAxtIrhkd+14wma80md5oXfJy75/JaZ8Bt4xgO/Mcc+MdcGPn/6e7zF7+R3fCbm0vCLc5H4iTZf/OYe84ThDH9qmE0IiRPmQeKXY360WrtyX7fIVCkPJ04kKx2Jmj88YqItnWSPhTUv+eTFtS85wHSQvVFGzbxitJXx47hVO0lbEzDSm7E2lS7MoD2MbD3dXQRbCnm7ePi2zNAMyUMoM2iJLC1FwfREMzGB7rJWvaLdlo60ZRPFUhIpg7hXH2QFFdCTfc9eHbqWnuQYsAsIykd8qZLjAYvCKiqeM10dKJ4qkIPGbasUSLoMWKe6gNZ3OEaOxWCFh0TLrB4oZaKZgF4RPBXbxExQppwCbVTcYJh063jQAlDRJwasb2sQ3e83/Hdz7XJeCmxxYe3TCoLOYjwC/Sx+bLDt89d1wboX9rAz9Wq9I31h3ZwYH1BceOlGGmuhByX39orJW0eezTYnaOMCbBux1bjeZhui6tCGHzLU/sX6Mi5z+dACunvqq2sf9FoTOFOMNerz2ENr3j7FRr+9HLjsHo/psE5GX3qc7k9xYm9x78JyqHKB/5V+gGoDg0SM+cbcW0CvS5IlRtwYAQ7y8FRwHATz1rPK4FkYk4nc09S7Gc86sKsYyELAB09ST1kTpzX6Dn/9aV1P4d+1u2ffFO6/9kUZCDCgVgPIqydmJrZXBQx/AdPWF/osNuJbXPCFi/azEvUNSm2ZMdcl16aJFTupizaeKL2WjKVltMbalol+A73SrfI8sGlGuW/RKxmHjShIbBz+oI/6Tzj3B+gn/dIHGVQCfslE9kk08pYDMkqCjLBywMoOMezbnq2V8xYbS8klxp6OVKrSIhVNAOQSEE0ZMiafsuhcpONaoJ8hqErb9sOxuDBnPHvMs8rmnMWPX7j8fOYc6Ic+NXesOoGIGS6OlRlUMTpgXuzlWfYdYzDTU51Rp43IOqJy9ElrqS+QlIxH4s9jHDMWx5/8cqCHZR0/zkLDBm8x2h2yMZwtYFIbEFE/1U4GdRMYQyYf+5tVJdVlaZEiKScoNVizWNEZAqzD4LjGmJde5fCpQ1oHJAnC0U6l6U/JbbQ9YXvSqw50GEddGJRZdvNhK2Bv+3Uf03GOfI0zc841cp43nzmXud7J51gLxb2BbaL0aC/RdeINF5nz6Ddr7xnoZxgYusGPJY1vUOpe7V4l0GiukvXAr8fyPfqkzFon4CMUSzBXUa/S1kW7SreRqXTx7CkkMfQ8sZHn4rl/lGwVbjH62EkoWDk3dffkTdTg3+ss+GBhrW9YrbxPrKylyfjdVCCZSM4o1RlLCOQb/rsgizJk5GKc7AHSlvAyS2SO/Igb/H+EoCz4wcYacZ+PEG4CbdzkRoVBy4PejtQ10WAVV10gjAb3/jg+BdreBBcdY415jYqZKxdwZhxuweAwJx2fihyRa6IEXrUYhRRDYsaRrdlGjj77e9ykQiMXKjMeyokcaWN0pkWaricxReh8EdhN2UEaKm3sPKTM36IkMtaJPMUG6Sqnj+Vfe1wNkK54l2PdYm+krF8VfbQY2QzLO5kEC2jZo2UWpAVp1sgkvoWDpJDv0ZFYhwidikWzIxBSIGA3WarBgbIbipcJjGsTudSLni+aA5QysHNYrvEhZpBuskVgzG5JtmynfojGRGv08UAvndW7DI8gddXofrpTL5Ic1iqulzouiNjknoSHO19mC1y0sAG6+bkRellTL8JeePAiXL9vXvFLFJ10vfQa+9LMy7EHxYl66fQFkzbGi+tTjIPmc8wX4pdapMekqMVtXzzV/aJzzEWQdOXpYHb6znjVIoENGv2lmIm1xYs6fP0Wn79+jS+f/xmfP/+j4i9f/smh9Z/x9OVb1EWO33xQ7xmjv7YSlnsRUP2tvn+rr9F/e8Y+2Kz6Uv16jm/Y6wU5og4TXjQw/pv9EPiJuo3TDsOkrmNw7ckATpf64HDgqP5VvjGkWQ7e6Wen327wp9OyL7Djhv3h7j4ePjzEw+Pj/j+3fIgPHz7Enz78qfD4pz9BH3h49I95foiH+w91aeQN/b3/E8yH+3h4gO4fBAX3yLtDrr8Lf1p7+Il7prrYAXtzGUuD/RsdHAU8XYacC+VDjL0vOELbvjI+80Kl0mzChy/og7stn/f4RRoyvMhwsx7j8lL+Vz7o+DB20+eMvbzwk03xhU88B57Cv5MkrS46mAcjfuKC5bnG94V2qj0OgtuBM35Fj1wA6euYV3TSNL5ZB0/TjjWL/IWx94B53g8bG2Ubh/sNupstkqhsuLD+Ic0Az2VH8ZlGnoeVM2kBN2swzLVOEKcyroANeee4oOeF9i7UHzK3qmfb5mGqg0oNWcuoNW/JyNaBMYJHqGWp5CLL8Xz2Ao1xqYtP5w12f56xacai8tCcQ2/xNZ6evoZ1pfstI+1vrN09lFVbPK660+u5xmLrekGgXN2xQEQ0kPVsmUEYOkMtHpgI5gCdCngmYB7rRw9fpBbW/qWvIRrpoPwWLbPmYcsfxb3Kbvlp8CagxQg3tBpIhwOdTQuScMC6J0iV2jxol6LRVxPmf4BGmSAijHopH7lhr1FKSdzqK88BWkkQtS61yCMeVYKyVF7JNQUqDZFkYOM9kJQACJS+CZKqWiXa0U6nvYnkIFrt2yb0ShMjeLeREX7CgDtPCqZpybkmhpEhGNJHG22ZnMiRqAilfBluiRVYc4dv4CcdcJmxCi4GVtHXWLmI91eh/B+y7knXH1fm4mPl08+1/pedu6i0eemn+7jnYHwiPu1x7ys64UcYLmk3iSHcKFU9Hvl/8bRu70scyCWSPki/lYdnIWU8Xc0xmYbcTYUvMs8I5LEgiQvrl2uAe5znAj+Mqctv9kPX5Ln/zbmLcBRuNLlUbN71py79WUNe3CfZ+12rHDPLmUQhWstoC0igHaoQnSoOZCYvBJTVeJBeetQcnjH1FgAHvPTfdE/S6gP0JSEdLEJZjicy1rXHupxiNc/4OJ5jH1zLrpnImDjkRP1Mi2rTS63F2u81LvZ1h3vLM+cG4VnL/OYaC7SRY4FKUeuT+ghepu7FPfs0uGOPPuFrxzj3pXTrfehYdPhX+nAPVnzv2OsfkMH+/gju2ePXfopOG9ZZkLP0ZBiy7KX5M7P6Zpyz38TyW29ePDlnqEW9ZF+Z6ORBo0QwrtUvZFZMu1XfMtApV+YAMvbyjk496eMOLzmkZSK76shLGwt5ZQd+Umi0D6hvO33tjG2Pjk06Y9zXNd7IQgcCNQn6fe3p+J4DO0FRMu5Eo5FKsAbNPYp4s26Nv5WK4e0j32avuZ2fJm9pnraYjLjGKMerrsV7qiVCR4j0X+UlDPDcOZVBA+i3E0a0MyT1KlmPvYtUKR3gpBib0gLlpiFVsPyy+3jFnkMEJ0Xnw0CxUn/EDRkts/ytJTHkJE7X/QnyLSl7BzVzvoxzARVnUFf6VuuVH5a71rDmbDe61Zx7fY5n6fAoZ1b/LkbH72g/IGy2SX83cAGO1wDM6FR3aMQB360tKGW06A3tEEjngVqU8Sf7eJgRLyhZ+CAmKV68HptSG0JLYoXaljEVL/gjEU3vfuq5CtqFNcdzppDHdiBXLcXUnG5DXkqg5Lqu4UMIlb/qmqD8Td/QQbLlVfQHj/IdZL0tbpX1qb8L5WjbASjY8tCHuboxxrcY/PSZfuqTjhE55PoUJLFn2fmIR86S0ZfRz2t6lIxLUTq4Zyuys5WgjrqZZvw4dFPd9nZYViBPndKT9snVc2iAbMoU8a9BW4Qy34x/UAFpN9SbnElw2BFBZG949+QPiZSxF5SHGOsjZBKvpKRCVUOv826H8jHy0gWeT7AStayPX1fF49HwbVkyWCgiG97umg9v3zH9FAnUgg8uEm2oAVPs0IkLbggdQTu6sR2gRlJT/kYsIJEaQYUdEztx+6L36gvfDj9dKB6YZ8yoHmM6JH3/hP1gCxquTi0ZFTdi02xwnb64aU10+uLGuUh3Q7QfpG3QS4vPfMr+e+FT/P5J/Man8Z/iE5/Af65f7fnEJcln8KW+OfT5q+nP4ad91jX2f5r68u6bCV99id4vlr4Qj28ycNHixYsXLsT1Ky3+assXXwC/hQfFF14kRd1AayB6Te8i0blzADmd1rjjcHx398ClxAOXF+Ij8cfwssODQPF6GOhrdDbzVfAp3cnDDGM5bJQcRHp08venO2RxwcEFyOOjsh7jnkPUuPSQDuoC5EM8PvyJy5SZ58KECxIPXHfGHr44NHng94Lkw8NDfHh4LBQPefW2TJ57+rHSn7WvsfYei0hi+toy8eek3x091XUhPVD6w9eS8uCnnJK4wqCl49xJL9QHp6XHupzCF4v7eeB7uIs7dB563MeKjVb06aclehcrMfUb2PMn4tPaow7CXbo8S3TaqIugJTmA9wHK6wWJskVQzxitGNVg0dMLd892wXNxIeuwE1HoIr4veywQZwqEC2J9ksLm7Eaur2zMr7G4c4HoBY2XQ8R10cRG/rxfPMxLhrrs88JPcPngxUPh27d4usGz6ZdvXE68hJd+dSjw0HDTtvpMfd3Unf/SzrwYOd+9CNrQfWMTGhvN67g4YkOyXJzZhIZRsEsJIWfCjwAAEABJREFUo/uTYH7HZdJgG0kLzAwn0LYFfUNYVJAPjEBVEkUPljBqyAscr844OZceHh+ZF8CXgQnm3T0+voLTibE/jbG3XlK/gERFVxofXPSD/xGn4f/4Sb9B5oJJL3UYe8bux0UTYzq/Fejln5d7T7xw+jeqnlxPas1hzYLmt4j8m1V1KagfWJcLqfoWE3z/YP378g/WtAnXPTHzfhNLHmLbmRfVM37F18SbPL73OsGB7/IGjCL+oI8QMRZai10P/+cURn8Z+xoe+CgqHuZHTRjzO0bFYoQySpVyCBgVhzDTxfVHD2sK2GX5I37GmIWIoM/gO7gdgRqtUGl4KrfHFETRTRTIUWZyj0wC2reI1KhQUiqpLy0wt8xo+FIhO1sheWgotCuTxa+IguYBWlKUzewbtEoX095n07Q/BLSKUlqhIZ8AQV3q0t11kfWu/HXt0dGr15xYWWfBeoq79T4eWGNr/d/3iPt9DjmPJtwP7qAXH/uEde6NWaNdr1fmhC/FLZP+J90FHZBXHwjsFyhqHs3TJPGkN9Ir+t0rT3jZJJZTuCYv9GOhbstk7VZuj4S/9zX63icvplby2TP8yWTud7HGaT2FdlAX/dp56nr6lXPA/MaxeS+ENvd4PjDxkvfJ+en6yzz0m7deyFdM3l9z/Ub9+rV1YwHd+eyZ4h+kPwO/NSmtLoyRN+fhc12kvOxrxx6zT3g286XCGZOjK3anIH1jro295DX8BkCd31gzvIh+ZQ2qmPX/jB8J+6s7Ke8WRYNn+plNidBrszE0IDJIHNB+S8sQjneiICE0uXHlqcMIVTWSBtJQENUykR78kOF5DWijLhAsGWiRvUUXpyVOjOWJ8T2tK+N5H6elR50vM9/UimoRkmGXaVI0ylqiA8jqY0aStqwUa6RaRjkr6WsfE772B0h0xM/K31ZsMdPEfYkFeus9JhbSCa2n8hZkDlReJdRnRxIXrzawjr6OTM9ByilIp7x4G3oG6wXnEfd519p6OXLthl4hI9J2KiOvCVYfbFW+4gs2/mM9S74DQyVNX5y+Y36CbsUUj6vGRXnuL5wvtoov4Uu7vnmLi+0jEE3qiWaItLFJIT1C0AHK9jD7Q7xTqmrVKpms29ZDGbKwUFJ5k2dM9Aqg7TbTbupc+sAHF6EBmqUNZVj2ypnozBlqwnk75+WIkc0ZquYn81q+mb5gB6SFfsYQIxvBPI9+7dmRnxkYpj4qUVkIdo+8OgmMR8m/H6xT/XXMGatKa6vyGYQfovY0Tc42koGewJGj5mMbFRLlB0beZ/WEB2EvhUqmkWskDQwDLTMe6GB+wEZJEVHCncTwodKdvutHQycYYDMkhp0wf4tZrxxlL5C2JysavR3PIrx/XJt6V0JvciftsXPJMbeNA7utfUfY/PY/HT98j7Eo+k18jIt20X8KtKMeoqymvhOUGSybgKf2gJnHdsMGEkxRl6Q2Nmf1whycysBA7Pw/UDpZ9wb2/X8CcnAh5gEJ25ggW3pOfYltq8j1UIeJ2L2nVZwsQLfAKWWoWj98FH9SF+AzJAw7MtSvNeOBbBEJ3wBpGLKIFFQD2KDi+ZDeqCPgp67z/gAtScqNRWKABYmFY2OAXUh8KROVL9qFF7TtDcrBZnvGyUOpCLehmZXkJG2ZkBOl3kJ2ZheVr8Yl8zaUMDpSVDJtpEkVpXLIHzGkawGZaxjkRpMZ2fJGH2jUT0qGKdGF4AS/4LBOdlFOCoNFh9TKX+gCpSzO8heqsi4FN8EsrOVWcMaFxVy+zTqkN9oxbSxdnK2017W95KGODr4XO27GK5v7ysH1Hnh5cceh+oGD8iPwkzh50r7B54H8xMGms6mfPOiuPRbodbDNHsmpall7nO7XeLh74BLpA+CFl0ubBy5JHpQ9gXzbeYu7uPdiqHhJE98XTnHPoV/ePz88xJ8fBswXKLNcfU/0o6+nGOjRF/Qq0PPMGrPrwSZLf/MLZfoZDOEP5iTCgiQ0IRlCw/9u4MEG2Sv2EHXx023bdjN8qSnbJTooP8aP8hwfdnFcLiE2kGH76rGcqI/ME7jjYuCOTxHv6HP1lUuExw+PUdjT0j9MHux+L8jfa2teTh4OPHDZNut+jJ+8nPv4MT4aI+sDbXxwrIj9lpPfTCpZyvtwH75QfcDWd4fsD3H/MC/vRnzvePFJfMV+86naHmUP8Bb/pBuj4x3y7oiH7Ie4p8/3p1OsxPUiZ5vgHtknxrcO1Ni+gxS5RPdASdrx7vjgulIf/nvbQAfrVlqa+bs72gFcVq7IvEfnGZ+oe1pXDu1r9NOOTlywLUG+2jUtyFtOvb6SBiWDuXDiYrKvp1jR7ySWHiegrid07att9boEXPSfvoafoPoi2XpG671gfl1O0atOj07aefgeg245QFbvS3RibdVTf7vsazGXe/uv07wY84LnNw58sSx4mecLIS+KX4n9VuMXL6y/fQkvbvw2UX2Li5dEXxbl+cqlzlcud/yVNeEluPEBL8Ith+8Ll9y24yXgLV54ORT+yqPwAvuFF0XhtyIKx96zsRay/7Chu6cEsWDa1vRyrayDQRGYZhXXDKxyV9iB4hq0ybPHZ+IDiBjr8KhlGtIRnNfqMWJan/rAIa0aQB7ZHwTHBjBGY91g7Em3HLSqQLqZII7ayCNMTgQ0i4d2puBOAB0pxTselg2uo2/sJb4UiAv7du3h+75eeWkTvBxdwEZeXOjTAfedwmijnjQ+rE7OBDsZqTKHlpeEtST9e6C9vXLtndUHajoegmSF6jnGaZl0WyzELZJ5lcn8aNBa56U3WfqZZ9AaWDLD9fgPsVDuHGZeObcGkF1zjTJk1Ms4shNZyitQb6HeuvborAnO5SZvRgy+zjpB2WmNfkIe/EGZtt1eNubdt/pmrRfv35yvdSm6xXOVPUV9E/jLU3hx+6Uugr7FuND5SswF7lfKKL9e2ENjHvqhk3P3i/OSuf6VOe0c91dux0Xvy/hAyTZ3zG/U6CcOxxjyht0FEb6v3hf8arwcIKMuq55Zf57DtWND/wEv8QcOX+NcM885Q86ZJgSyDdgVo9XYlW3J1xpXY7DEXPf89k4Bm5529Bo37MvcoBrS8EA7AWx/6jQvnUd+6O23aAuH7oNuPW3h+lNAqrInyELGy3lJulyeuQwDe7wxz/zgxRcqHBrXhg/7VW/RCQLVp2df7PYBCm4C/dhzF+rvM5zqSCI/aEP2YCNNwlrDxpcxM2ebxGeAAGwP4x5wSRx2z1i+Jysyr8DKBCvPniDC3FGK69TkZxjsQ5dJq7gaqtQPH/QKfdWZur6Qsh7Nfhhfld5tpzxR0kwMJPqUbtCRVJdAjsV4iX2Ny81at9GGCOxZ8lX+R0CWIacFaCpp5MhTOKrR4m4ze6JMKHspPZSJnO1Jr2Z5Gd+oM3EhLd21VFah32FsksqgD+ptP3ZcyPttZb8pWP3EL32x317hBcMnmZOkL7SHoBq6pq2ycj4KtU7SYFJmKOKbR1Uoin3Qxxm4a372sSj/4rHzXVhTvNDyYm70nQKDQHDZcYqxaZBvxiHDd6D03Mg5bqzVGQxPlM0aTxDVJxLUp2AE2nBOTFT7GJ8hYJpQKFfLOGyCjJbkgUUT2qF8jPGYtB/Fyi86Llz8+jmgm9Xehbbr14IZz+KbA9DITZDcNSP1PugfCIdsn4gqZOl70/FdVvWrJa0IWGWBN28QpCnBHeklhiHo1sB2JrBxMY1YMZU1MQFh6D3rEA8CJaR5GmQ3riFularHQaflItw8FDMxyMoTI/ejp90aQOer8B+xDloq74pbv1QORjSAfIdRfT5t6uCgoukGscGQ1Cx747wUkSyK1Erz2NMNpQWVCFQvumMz9gmIhKLzGLIa1W+BCNoJDJ3zkxvjZxaP+WnO2Ow3NnmBA7i53QJHPZyaBkfIUibJCFqtlFQVmS/TLXu0noDYAmo5iE6GArWOoCABTwjSBIp5NiICKUtI3QQFFtAdx3GCFWyAyWaR3NZtmZHAxcQLiAdfnsH9jgdeeh9IP/Bi/QE8PPIC/vhQL+IPj6YB9MdbzJdy4p/Ao/jlY5j+6ePP8VH8/HP8TPzzzz+F+JX4159/iV9/Nf9rfKTskRf7D3sb6jBe6O/DF93FwycHURe+sg0dsl+Oy5mXK18CyilacDDOG/RYeCFd79a65FH+R/UTtPfw4ZEX2bvwBZaatUC5cZWRk0YKPHIgGUvtd0WLSLHzEs1QuuGtLlIC4bXAWI40I9AiqV/ibZQEgVTGsXA1m8jwGzadA3YvO/To9KtPfWL+OHlHOokSYSKMzcNv/XGYP0VfkZMLxYAy7dsy65AKkWkT9TP8iST94WkRSmXIr17r0rHjaQcXFVyA3O24J75/8KIEEEu/5wJF+h1l4sSlw7hIuQ/p95bD+8Bli77waBrf+LNg7B4eH0O6uLMM/gdkiTviO/L3xPdennCp8uBFCrSSd/cQ1wuj+/DSRtxxgeNF4IEPVz5p9uEBeQ/Ks80dd8i9py3bfSCuNp1HRafPXNis/x9pf8Mmt42sacJxBchklcpl2d3H58y8+///2Tuz/WFbltWlUmYyee19B0hmZkl2n9kt4SECgUAgEAiAJCqzJPC1L1KFAV8dAHHpQZyx7lien5/imbX19Mw6E8TnM3h6ZrzgWVQZ257gPW35u3h8ehdPNc5DPNLf/cf74WH7I6gxVI68bZ7J0fso0DkxhiQmXVMze9/MnAvjF9LpJz4bMTCGseR4Hg9T6L93jPkdNjmOq4+f4lGf499H5vOR+o5HbH4MP21Uc289dk+OgfXuGCbKj5SfwCO6bedcqFt/2dcTNst/ZEzKejh2oN0wTeEL1DD0/AEbHujDfe/AQZefzjjQjxgm1gEx7MuuMZ2ZjA+0K9hUWL+Xuk8s7DkbfKjrWEKf+aDnnnTxoQ+HFY8H0jPwwdRPhOlLlLFbey2XcmFHI8lcM8nCdkEdcvfpXvaC6AZ002C5QfVLufJdDfeNXQk0Glzv7qdXNpTtqNub3RANWuC0IHQ64N2mrIJStyjmnTnKJf4PUZEW+z60SiOPnd7bBPfqmZfvGX/XSyl+1scbbh9C9X+BuHaM9YCDjtthJX32frzSD5lDF5A41Sv+IKsrFaQqlU70LeifYc6V81JSNp7rEMGDhMKX15jFifzESznYXuC3B+SF9s6DHhhwbD8wwEJidRiTe0JHj9kBl1HnPr5iwIdDyhct7n+yy+PdVDf3AeW9F+6g7aCuqmvIs+Zbcn8YwrVS64Y1NAHX3SNrrK/Jd/Hk3gImDq9H1xftAt/ilvAn6XPg8OPAWnV9Pz99xy9gAPv7M3vR09NT7Sl9DWt/0rxhA3a3joZ9LTsd5OolOMK1eeaQya8WH/HvET/XAdHrKfYDIp4BZw5F/JToK4fGHkLVQRMy1cb5QEd9qoAD3Xpu5LDXTzF5oCU8EPbvw3V8iSp7EP36Jaz3gFr9J/rphzBn9gixkC+Y+udAgPbKg4MAABAASURBVHgzygBx1WMBug+01+lQ4Z5EvgAcQNNV9/bbb8bb18cctSZYLwiRur70ebH0bhf5S7iufEZekF+qD9vP8Ff9tXi6rPZd0CO6Fvmd2q7bNG1lBgGp3KpP+9HpODZ0mVUM/Yu+WKHMBfkNlhdktKWDdpWyrvbEoFEJRV9caU2RWtv2Jyi58ChckCl56lVrTddEOMrbCwhbFjsP6SYDwJPcwGhDv86scdd5gQ60nVaslK6fZhXa+u0WMllCKO5p0U7IcosjsnwD6/XbHeiPJj3ZaafouxXWYs+oLxs5AOg6zvvBkwckxlSN58xeJiruetPEcPeW2rNG1jKQlh/sP0ppavmZfm7Nsu6KxK61lOZruUm/hYqMADzN/eFC/NZcrmL1fD1mVI59xUanNrmfjjxfS8tXE1pUZhHvyinyjy+I3LYhmr6WtT+4iQ8god4kmOmIyXtGCVsTecvBxRhI8qJtjmwvW7hCW5Yt1rhHftOehpaWkfTRsuebBn1XMeS81mQhS+cJQns2QXMOfHp/XJGtduby3YekgaJ0U/2lRI1DrnjTFvlNDxNAqLDiCXZjUWmhCvV8E851xd3AfbMjm7GYYSxGwyPrEqZnCkxgkIHblAo6ZiCNu8vqLVe2t5S6RSu57ZJU3aEbX77gQu01lRyXVSS6joaAIPtG6j4Yw2eGTHLg/faKFgMHirdIx1RQvmEG+hPlIrL+wQyIK6h+O17L+lDUXHExfnwW3ng0Q0frqhLdBcr0H6IErpeuc52gKxvNN4WvyFac5MqaHsKHFjGNK92oWpGYQgmjlKZUBpHL32ja+dIjchrCB6Du4Bap0WlzL7Rrt4DfRBJ8GbXpWI8o6qkIfrZCHyqM4nfutU2ULVRZYWPK8gqWaSgr1kBN7Eof4rDdB7uRjW08HOplvV6Y6uXqITr9tOaWH+OBF6V6QfVFdX15euAFsV62fOHiAc8HtSt4Kf3+qV5in7/nJRZ8z8PcD6AOhp5/iOf3P8T7HX+Jv/DAZ71y4ukZHTz8PdFPvaxxOHA4EJA8LGaS17gZ5Lr4Z/I6/cdteKn86wFcgUU/MO7D9BgP6kS3fXz/w3OIJ3j1gImP3N3dTO4ClG5Mdrn7VL/usJagpG/2JzYlNgyIpR74j/wWEszHOFV5fRFgE9bm6gvbe047VRXozc7M1nJSNs6GYYrhMMZ0mGKETpH6pCG5IYKmXJJ31qKwy1FhJ1KJ/MB4h9WfjXgo/fCrbsyoOMFv5okKEi3ZcLnqJ1dd5yGLQBpfonS0SOXg0zHPBjzS8OB4AT5M4yprC0XjL0d/IXeD8EXZh+2OpR6U5Vt/8SaOHvWWAg2BcGQbKJJKM3nbbeljxN4aX8ZAPjDGSUxDTGDgRWbHeFhl1jaOR234LoMfyo1MkPUEL/HBoAz+HconA0szo/5VPdSY6B4AfdDnYZriUPJTDMztQVCWP0zUrRimlWbeD4exZCfkCpRH6JH+C9DFr3yKiTYTa2mDhzaPrm/WRh0WTQd8IAZihxmp2CRuvOF74wbBzzZ2/WkMDej1Je6RF7lH9oSnp0de/p7jiQMb94oNj6xnXxAf2Uc6nqLKrMGqsx77tGtCZrOzcsq9zWN42OO6faCd+ZN91h5GHXLXtoxlAI5rq8cm5R85xHtcecof6PfAHld+1/f4eZimqLE5vsK4+2Uu37AezG8fiInh7SGl5zOhig9XvnEMY41anLlTW7zK+yMQN1XV6lrrsJ6Ue+Tv+wiq6I5uVvuwkTc+2lDmSnXvVaFqX8Oi5jZp8xYDq35kex/WddCJQusa5cWWtbmvX+nCdd9b2AcX9r+u50xz69DFQ2H/pNQxaq/k5Xv2pRl5D0M6kMNm0mpoY11h+7amcghu8uHWnEhsgPzjhDNIvX4l6KXKvX2ufbQ1pyoBq9nrLbSrzzka1NUZ+McEj/XjS1IHccG68pCqH0jRAPneHvlexD+9h97lagsDTPeXpOz+IqSL12jQsG7Fyht40EtkqPwqtUzGtoK9YqDNjmo3Vn3LTYZ8ZO8q2ZF9BbBmXEfesx9rjT2Fh7QPHAg9sMe4jrLspHviMcm0ZxiGmGj7yLp9en7iAIhnBu7RT8/sH6xv95RpGmIck0OnjKFsaGVPMt/DCE9bVn5Nfui/CwcUxJaf/uFApw5mOJTxoMevlfk3iuqQh4Mdv2JWX2evT/q9hF8nU95P9VUsEoM+XxiPp9O5DvH8+tpnDo3qU4Z+Csm2fwA/reSnB19e1P0Z/V84KHot+EnEDa9+igkZ5T99+i0qVzc8+/vC4ZOfMHSdGCe1iBk3zojEj2LIjGEYwRTuZcNhiIH976CP8ONA7j3dZyP9V21pk8FPXcjXVPOD/IH26hjoYwe8A/v9IKAH9sccRp43NjSitKF+7KAuc6XpbyAWhH10bHVbnoyBOEPWepSEPywLJleqZ1W2KLHB8lugp8kj3/VBy+pgjyMu3VP1LUuVDlTYa/dry9if3ceMQAfJDJEGtnQJailkz7d2tHGPShpZXz3QGbtDTee24KlGd/tTJOvUjtVDR2sqjQ6jtnyHdI+tp1WOjKcz+vbegA/UokKQGkEuS7hna5/7V//kDbpu9ix/8XHkwFR4+GpZ+VLRMvq4jc2O3OOBYZYQLvceY2crZKeXKqPDXIYIyg0GutFgKQhAcnhbcnw4wPuH9gurkvZXGHMNV14xEK/DOIVzjXM0zGaQKCyKyw1J6T5Rh3c6Dxvta2T9jOPAegTGQe2tVgpEmc80Az0xH9heetCnLzWkyvipy/SSfKGYEy93B/fbGfR7b0ngp95auzbUmBl3lVtG4qOWa45XW3ZaHwdlNehPUQEnY0NDFplc2/ScVo0RCuSSOjL6aYVgx5Al/w7oUe4WNYq63HL/jG5U3kBf639RcZj0ksj0VJTGUCwa24I2HTC3ZOXOb2F9sfZ6eWuhKhr9UE7BxT42yAJhX+Qb27w3glkJnatMFbko8xawoxlzOUTFnnQh617a4P8xkmnmeQqlSecdERR7CUJe+MMwzArGKzAGCzArDtknZrBsYCVR1VM2FDd0sw679rr2Sq7oM8aM39tmtzGH2loeW04rEutnXSeGCvenIQZuVAeCfOChA0akN6JMOkc+saNoy41Cg3+PAWMn2vvQMqFrLGyOQocTkzSVLF3QmTWg9CqP9r1vBpyiamwBMJVUAzWHgxEkZGg3CGxI+hHaUyCQq856kOgd6aswYB92Wu9DQR2q8LIlrR/KJ/jDsui8bhfWlwsvnqDzMF8TqE2gL9IG5dZDhr0XZuDC6XJ/CVjCl/jiUWdbpCpRrCE6a9z/eh+2BcVDyukjK+WyOw2XxpbJAld36JPCajdjx2k0UYLMZAMhfZEvojwZpaWPpWjbF6/L2Mw+e1Bjgzp20K76rpa0og3tE4pVhBRlrvdJjfecraQ0zWkNBUGqoejvlhmtZXhjEq1FtFzlNgXku/YyGgYe7mRDL2XatMzelmLL5BpVl8TOQDk3BHUkJ6wWIspJXT4bjRoSgHa2MeaCtgooZ5uZRTx7EyKXn15WdBmmGQOXwpkQADx4u+jvwYMKOmxTzSVoQwMV7JBV9Yy75/2aWKqNHcSKawW4NlwH5q5v84GxJWNigL2xSsHCOByPdvlgUdBW+N1+t7ze5PaqqfqwEFiC/mFdt+5D5TP0b2NRXtzqkJZX4GJ/HioUWKOVo8P8Qo63ygNvI3bXQ4Ufq651ykv4pbBoXTh+Pz3gJ7zqhaFhsw1vJ88yoKvNbOYABgnV0GUkpdvtuoo3F2QoKb8DhWX/N/LqCPkG9Fm6goeEZJ8bM7R1Q3/otK5Rby58AG3cC8ynOExDTNPhHgfKK8bDIcZDxzBMa7sx9j2c+EniRAxJ/yB3DPQbN0gK0X/6sKEl4AcgwZAy+xp39Q3/IkJz3ARhWgsybgB3ddvm4d7UFl+hhOHetoc21jqIKtegILrqBYLYn4m/hXXgi3J/YeYFnEOcEzE1n0/9t91s9gv3h66HdSJNfX2CivvLmRfyMy+6fkLXF92ZusrVTR/uJbeRlDX3bZ+TYZ2HKA/qLMFYTI0LYNlB3PAp7cmxr4VEsOYYnWPNJ3Muj3JWOauXVfwmY1z6y7HKpauSbFxbt8xr0hp1kfI3faW7xUBF3xsaUk0tTBjG9dTLjH0l1uw6tysjAr1CLcXDLhQV6WXVXJqkhfI7FOobFjNdBarG8neuuqtX507sc5SRY8Y0Dqyrh+iHrRz4cjj0+PQY26f8polnMmQ8lAhGWj0QV95nneseJ3DtJLPuV8nzzHAY41B4DA+PPHyaDocQ4+EQA3UVC9iAwbvqGoo+dG7WmKoY48V1nk+xMAb7LDnsocuai2SfznVuSl9LjLomZrwKtpWuHF9XXPNLi3phNsc/875G5v4/M9LnkXXiJ4T8TyQ8VHp9+Vz/0+Pp5TXqsOrLaxw5FFXujHx9kocxuKi1pEDMNPailvgJnzYwjVNMwxgjGHKI8t2Q5CBXaDlto6LAQkeDN/JcOHE4Pg0TOq6YJvTeYJyG8OXWOc/sevVTy4xGf9aNAzKFkXm8x6gMULaQvX7E7/4yAy3dKK5MHyHsVcDYIrM7IczkdjTN6CPTljewMrtgTTlThm73t6VrLQYCtMtsMZAP2JnlzzEG7Ets1b5ND9KkFgGDRJ57u2GYaAOmKYx571PdZ0PJpLrpJ7E4aZxcOlATX/8gEqVnpP0EzEfsWlG6x4zaY9qaJ61A2s8G+wPdZuQk6E4qkIW8T5vru6oSaZkxYv9I3oYhzBOaya76QL/F+MbP5ua9qkmp3LxV+2rbMt6OJdcxUBFFt6QrQNNai9xjXOPX+w4VpFzblV7G0/cb555KUlYFBEk9FSDQPTAIE+k/QMnf1PV5GJh77LffihvpFZssdRuJSWuX2AR1W+4ycr6m5F7HcuYgHGu8j7Jf+AuH3iLwVfdR0mcm6y2SqUr4DYxRfsYHfR6Rp57afk200FHNGznmwegpaSOY7q6j0aowRK51PW+UW2/Elaoqp/bYGF6lpG8q8w5V4/bXiT+8tlWnOu5hk+Qigv5QH9uYqy/rsAVmMGhS/ikQ72lv05C3aZJnr3t71YE3KHILMGyKb+KtEmKROai2Nznc/r/bcb/wnnEF7+UIX7gfdbDX7fTML+w3EDfIcWV616v6La18SOYAJjb3mIO2Tmim93Lqwhx0GW7m0MVTZgdti+59dfJS+ut+ajM6/ANPlnh/NkTQPldO50X/u9wWqhsM3Oshtqllpii1yhLqNpXxMFSPVVA9+aLSqe3a6K1FEgjJwkoiqzBkDMVL6m7gJBc/+Eng1FV2Jdb6ltS/Qctk4Q7A/Ao6wQ7kUdVaROPmIOpmDN3zjJEbxx3Wupa9bTkfh877pOmBFondGdefmjb8WvIEVD1M+ZAl4DN3fTxOwIpic7HNVs8+dS9nBfLl/8rpk5wrqUVkw5bswOYsn8tr1JOQ7W1IgXwcAAAQAElEQVSxELvqMMucG8OFvgVSlZLrBsjVDtt1zMgvjmf9rX/JcMnwH5smDwb1cEA+8PDkgdqGOlSAn2UfsnREonVP0phf4wl8W+Nax1Zl/FC24n5/CyOYFhZsDdBawtIFc456EfOBEfhgidnViX6YmUfrzzz0XnGM2QdT6wolfr3YhSUVFTbXlDH0TRm+8+jhg7mwyT6OGncrFqKVf/uCDP1VHeO3/S0Snr6K4KrDhHShWl0vm56VY9G+RTBO9wOretnajQMX9Vyj1Kt7LddguRAR+NtxAwTVoX/Va96BTipIStCK7C5lrVvHor9qbrCLLRkpfMv1PskDytyhz7nzWvBFY60vI1FCK643CaMuwN/ULco7/8YLuVIjD3HGcn8oZfA6At9rq/UF2nePMc51dFJVx0VabDbsOXV7QqBsQ5c+0BbHUPGILfP6cmRZvvF1cf2qgDZmwXrRvKh52mxN5k50iftrlt9HGvmCMbEuBx7O+1p9jMM0fQND+Emp/jK7vdTe59PjQ+zw7zRNh5j2XJqHwHHArihT+wV7KfYETaphwFhJxLK3qXHCxW6u8FuBok16i62gQMELYpU15EBaTnQ2MEafZ3N4A8hU4Ao0XxMTVnPNCoDcpsAmKEM/bbn2hK62gbFLM/6BPuqFdMQXoOUQjXjbMKIsRaPXlqqC+G8k29B9thbZVvAylCM6qi7XMaFrJxuFm8SYbkpvSBrdcraiTlhhxqZcHnJ/toynWCYoJtC53mrAnkpcWo0zsTOAJSFtA9sJ6StW26mwn95p3482mZaJbgADsftKeKV/kyFvmUSZFYJ2NlK5gNXwpc8RLbuca3be9g8O8JaS4xCZ+oF7oJ/o85DGg5/CAwdBD4/hoY1rbkjiLhuaMY22vqzth4bqu8wMSyMcRobPLdN4iIl19cgvsh6enmKHZeDX0abHQ/jJvgfWsrLjdIiRGKtYaIwL++LmJ/F+wnO/m5C1Xbf7XTw+vov+acN38Ux/z89P8fz8HjyD9/H+/Y/x/sf38eP6VXfL/RPPyDw9xzvaPDw8lT3DYYphEPRof2VDY4yMb7VhTNYKfi63YCqeIRFF+GfB12f2xSP74vHoJ4m+hH8/yYOjl5dPUZ9gWnPLfvLoxU8rvX6J0+tnYH6K+jQRh14zLwi1x6LvNrePC/2c4ftpqfr7SvX31F7CT1LVJ5bsX/jpJfHyEi9fPtXfb+oyyNKmbDAXyGx1R+wq3RxwvQLpM/cg++w4c0h25tnkGCc/zQWOHhDf4ESMeG+YT6scNs/wio+8/CO8M+NU5xH9G2bGdqJO+fIHeiv24FvnvabiGb/XNNVcNJZM1v3DGev8rKxfWOS18CnBZooRa7QZw31tJAaFz4PGWuZInfVCOpEHIdBRCRpFXKvUL/RDgLh+1CWSuEr0F5CvOvV74LCBNllI+gX0k8gWoE0ts8bXMi1iDz3ed05b2TKRaRkD8Tqwlw/TGrvQtdYUYUdBVfQf13KHvt1c2+u2Kzpv2iX2RulovV/K8jqUzfJt0kk6zoz68Rm597FwEMI+wjO/e7OLrT+fXXgkuVB3Jmd9Ue/6Mp7MVQL36gMZzUt0Xif/zVXZxO6GXPs37bAHqdtU/uFZzudKYVnv3crkbeFP6E1OP92LLUQsUHlVEFvkqbX4FOMdRDAFIYsqXKgVekfIuYd93GJrdy/17ZKav11zw63B/DtJ/PnvRFBZqhxcEY0xrljrUuOt+yOUnFIAf23j3v1GO2qQMjUv7OeV8ONtjrH7HHSx/7Or89bR49u4vsK4voK45z22lzdaf3XM3Ge6jl4uGmsX7QPmfeath5JnPS/wlBgUV3kOSX7RFlZ+8bDV2K7oo4k8Bwyv+rMNvAs66cUa5qZn4XwViQ7a84ClAtYxme1W0BwpP5G5M1RFIzrpldSbapJazVldmEjZmIxSbi6eom43Bm4a/YYyU+eAcLJGqJNGKWjfA4FNfQBsxI3NuWXum2tLJIFyDggytlhDxU3CZgzhCg/ixnBGwp7WF+/FFyNudBew2Vc5N8QzN7cd/EbW3/qf2fBEnY5DV46z3Th9OcSV9GdquKRhG8Dx3c6kIjHXHPJtkv3fBUPaAgpv7pqkmba9/C1CC4q/9UVh4yW2YmANowcUHkThUoc4zJ255QJ1tMWU7l0JqJrS1Sc42j0YUGmqShrdpEaHBZzUEgtugBNJuUo3/LmSZKjj2pMSxoR5cLMrrgLY6bzcggDESoa41uvHmYdmf4t+ZM59oFbmVsfMXM9nY/q4PljNPBDiD2J8oU6/d6XorYbYin6HK4pLWRlMioWN5A4KFaoxHklu0EPlvc0Fk4hcdYRuyKrzShFG66CQWw1+9MG45cD6GainckvlKAsSQlr0B2sp+6VTTGd0GD0L5n9mLS9gZsPb6AWa6moWxBBdR81HJ+Dbh5YFfNEqp4Iu1N99WX7eY6dqywyE8Bn+Zz/xYXQ+veL/Y/+UBHMwY9eCAVvM1ubm/oItITLwyqoPOfup+bbtLdgHHJNwTO4FF3hb/GhHaal5qAtF7T/z4M0YVj9sNdrR7YJDv1yRb4x9LAzEqn6CqZXwuo+Us131e9N/lRXedVloDE6dHRRIacUVXeG1XFSjPwCdZQd6yorOq7FWOwRIRB/X7LqZ15ZJXG0YiNcsJPwOHuDZxydxmGIqjPUb9uLJfwMfyjumGHg4F8l9gE6jo1/pAts73a+bXbsYRCsZiBqVhbJLhpwaM61ThpcNG6/ZpApQ61iHGLkn1YsJRmhboieAOSyVXbH5b883IqP+0e7aNquvREnmEMOABP7RHyO+GKEncAD14jAOsR28DRP+EgPtqj1tQ2ymOHvsIRQJHabWmMUWCkoNttuQ6hhjexna8lxtRcVXyXU3s3/t6wa9rp8O+q6yfbKd0Jqea13DYYnUlVvFwho61d+Cqb8bc4IGZ166XYf1cune4H5b+tgP1j7t97jtDeTaok0ikKETesUO9wQ6J1HutvT6Ku4XZqLme8QngT+3igv9nlmP7kG+fO9/K4eXZP9Okb88mNkDZvrkCaP8vH1Ky3YX2qsr0VkY8b6dwbRKfzlO5S6YK6jqqQvgtwt6z2AOf0O9rHwqevw47w29jWaCiu7hbdS9Q6taZo0zjSnGOhFT42GIA2UxTMTCMEQai84/66Y+4Xg4sJ5XcLA0HFzfB+Lx0Nc35ZG2fc1PcTg8xgMHTQ9Pj+vB0BP585u/lSjvKR45/HnkYNivs4lpQqd2EZdjJtMBGJqjoBjbWkgKBep6Yrz4ph/YnGI+fYkT+HJ6qU8Ledjz6h+9B9shkDz/EL7/s9orBzMesogj9xtx9oCEZ8E6AOG+4SeLfF6owxD5xOpJ+L8ncqhU+irnYMeDnB2f4qX+YP7H+PQ2/w3ebx/i0wbqP36kbA42+dL9CT2l35zDJPVzSPTy8srBEmXG9pn6z/CFh15+hc+/31Tw7y9RV//zHLL+r7V+va++Tofujx8/xodfP8RHgQ2WP2kfdf6PtkJ/vaCj/z2oFw7MXusZqf6IOM/Ri88K4My6ML638uwakce9exbM1UK+iLXuAm8DAc+0NtATswuLyEbGNfA1ztRfbsB6X/VeZWeZHV1trRYu8GBUJz2/tqHPEoBvQmaz0Zxib2udwGTjkoUW2bIQFatjuO5ymGJgvQ11ENNoIVCBIoaG/dJ9HH0fQ+SrhE3Iy97aSF/l2Uw64//zVT/UNupeTGf1/LvR5K5LNqLqp9NF/p9d2GtsK75qaJ8bcx0zHoJjoQNvMEP9eq1DhPS1zt6m5CSRYZtjF4VwvjKZrka5wUCqYsj5kBZf+zaRrLle21L8/5y8l13R1W1l59l5uUWX+H9zdWz/DRgEpZ7xb36jLFmed57+CM6OdVsu/RbUoY6Efq6m8ivENU/mxRLMf5vUcw+6XNeX87iE7wW1n7O3m/tp/3swMmLc930eWHA7ZZSQUIABffArYdb7k02JRHktdKv7dVsvDAaZa9pqi2M7OqLHsrmeW4hFc6u6ASVp+BZ6+9bjN+kFdIl+VddtO7mdh6wFUcrrciOKorQLA/yt1QQGdiKMKp1FoQfmbVBV9T7Fqmh01jLZJ6+AFewFVhcst6RziJ41qW6tbAGnK7a/3k+VsaM8R97twT4cOBe4WXCTmoU3+beo35Yoc4yFB8B6mCO/rLDcddp5h6ZoY3rBei0lq8qE+H+LUsBlKT/3gOp9M0kkqhhu50tvyJqvtaRxygpYeKL7EPoula8YNzfqeUMdhMijVdWvuXMtiocWdEPicggsqkUDY+HwY9eFv488sJ/x41dQtmBfzqVAFzyUVgeSrEK0O8/YAXdLSHayhCyBojs7CaxkbjJ5yB2HqIdfHlp9oAz5+CtLZoxh3DDF9tJlPozcvK3LkSatg3aR9AHqJtAkBC4ufb2O65q0S/sBc1qDoeay2uomb41857xy6pYVvaxvNuCHtU4dG1B5TXR5LUhhnxmoOCHvqfPrakg5vxyW1YvH/iLW+wvWkXPR2zUysI4Xd+IbWKWolXsokWhbOpf6uyhXW+8NRAr1S9+gOaQ78mB53GKGQ9zapFd7jA2Gb4Z+jOYa25yg1jh03fYXgznu4m7d+N38rfeBdWZc5gtzIzCkNJbfoexr5qHVvWMhh7Un65y/Au2tSJzhi8zIi1UTlOXroJYZ5lVG3r4LrJNFsAZr3kugj630oUd9oh4miUdf3JM8A51vIE9uqWGOKl8v8nGTwwMLfgSMy379isYF+sLAdlR5rvnz5VU5GlbIamEBeRTRA9q3MW45XJNy5qJxaYi2TNwhGvnqmqTS+RTYngXqYCO5X43F3i2z1glsWso06zoQR8+AjlskPGtWYWaC0qqjxk3xam/u3g3adXvcD8BAHdiNZzxR0iiocVy1wLkXU5fMDba1DXnvo5WmtIxMgqBNMJYOGNLydsBbU8nTNkCj0JHcf9FSPJjkqzh9UeZq2njmeBe/kvDP4lokHpZaM/KQkK8jGapr7x7KoAEZ48N7w4l7b4H7womYn0HFPuvd2DPG3H98WNtfwHn5rj1h3Rvkqw/t9MycE9BrF5SxySSDElWUMI7rnlrEtnc37g0tHfvCb74vMWOXvyi4/iHjl35oxUu/h8plF7pJmHCul2E//WG7Gb/YR7Iut3WapRtLaVAHC46fA6U65Kav6/50pm/A3qecv5C66JNSiL1jcp8aor7iwn5QehmWv7DSN9p7OvJy/uU11O0h1nnVX2vWGEl0tCE8vBkPh5jq5XQK95KBOnX6HwD4H1Y8/+XHeP7hPQc5HNpwYDPgp0DHhXGUzdhpH0f6qLE7jzX+7nGcQ3JuVkT/8ZroSWJ395MvyBN2eBgktI1DpomDJeGnpvyEVKH4yB6GGIaOXG2PYB7xiX3gcbZy+ub+U/s9e79xs9FbXvcW45pxzeRnxnH2f/dijhzfec2lnf+jn+zxkzuvn+Pl5TMHPP/i8II3SwAAEABJREFUsAe8dHyBJ3/DK+XXL5/j9cuXOHJAJaRv4R/ntmx+rDg7EVenKBuJAe1asK2DMUl7P2RsF+wusC7dv+uFve4jZ/xPPDHuI+vn7HzV+um6T47DA6LPjEP7pAV2aos4fjkR+x1fjNsvRw5xBTzsOgNtLL9KC/qrMrlrxbVcPrbMs0XtD9hsTC7EizmGslL7rN1fnUxQctvzjzljY7y2fYu5dFuvnNBfV9jRwo7f+7ZeIL/7zP7urbCEBswkttVPe/UYb0nM1V5SMdgiK67JuS94vxaNOG05oAbpJKN973/rF+3qRf31vqVc80IckzHXvY32bqCdcVA49/2D+HVP9VNetS6P9EE9GqIOd1nHh/EQB9bZMA2R4xi5Hk512zNyBA0kxpJs67yZx8orNjLF81IMia+RtsFP1nQa+yk43AKXfR7xTfcB84BMTyr/GliI1n51LrptyJGo6E1vr/BJVNGmAQtrvTGxkm4dkPYPVttgkChwrb4q3y6tdG6l3Ih/l6NuH3fNvwwb4R9iXkooY34LxG+L/33aLmiszq9AnPT9Q6FblfoByKKqAlL7Vnwdl9pP3PEuuNW9bbOVVadaHFhZXYwXQCpXZ90vquYbF+0STBvKGBrrtNO3wsbvwv50Zt94iwVe98VM266EldWXeKmGV6Utv9Esa4/Zzk8HQxBof62louWCjWZ/SAREj9vetrrhsvcPmyZo5LrKu9/U12WrjMBNSvafrUhvG7nnSRsL1JG6WssFuiiHBw7XqF5Wrqoxi7wGHFTDb0CFgASP+m8l2pQfv6pjmAYds+YE4P3rzNFG8dKLnfTI1f7gMsjExl5HmaT4BopramVTIrjDze0tEnFtMBDYQBduBvMNlpUnfwvomeBfKsAJdNr64LqQMyL89OdXevuTpDHX6ruN6crWHbele1pH3HCye67aJH6jWLUMYV2H2Os8CKxnEq578NuJuzUPGteiC4Kr+qotfnAuazNB54wvv+XD7kuM3eQl1QPKDC5WlZG1yKy4AvFekBC9VMPToiROBpA8kPvbmIEHXnP5ieE7WIwjN+nCYYhxw8pL6ndZ20USVy3SG6eoPlr5N6RvfNxNwr+MpSc3x15e+uBqeG5Q5TOc2P2i3IWXEuILH/pQJWb/RwnBjf1UD9/Uq8fxb+id2h24YSYVILVRu4W+EWMyKurXq9QtSktdDIhb3EhRr+1zzTdj1K6qTl48M8YE9OODSPIgMvBQNAwZSZ7FhyYfkZvwvfBTTnAZB5HFQ2R/CP8SRx6U66WHB9n6bSSbOz0Gw6u+hoFW6Al/sIvWupeDfVYUdunvik/pHSXFRU1rQx+8CjPzBN+H710eHjYtYLZ/9okZuBf4cHyBZ769iF32dsyte426aLuQz9bJo/1SsC/k8OWFeqhvrABt/CPoiTd1+IFuGB98aJ26bPHmXiYQWN5g3mTIq40XVaxyKjQiysHw36aqW5nNvOYl97nqljZqOizfImo9UWfcrhV0TXd4BZtqDLR2SG5c1q0m7n004mkDAVd8mqBja2VLODbesCuhU2xOMN4gXTdgKLsaakVErmqqOfatmuGaGIfjgaye6avm1zmGxiBqerJ+Yf6JWFTpxQ3Wq6f3hUn0nTu0scZKRVN0Bd6qGLrQj9j6ItLQT2/wIVbpfVb3cvXm4OCgmv46kY64QZPUe9njfq6DwxoDfshsvHhMUS8ernl1VbdL7XPuZydfuDnE8NM3L+SvK+SfWBcze95x5gXUl9nXNZd+A19MfQFd8OvCuprx40z7I/pfX4+8vL/Ep98/xQvwUxPqdx27J+iXBV8of0LvF/aYLy+v9ckSZf0frY7wC9hXf5cGW2Z4tunjXcqVqNGRhMBaxkdsQnTBwLFrwS+2ObEPaLMv8e4f9o8EbbmSbCZ0WbyJn5JlfLXX8LLvAZK6tj2p22PsoAEFxnE9QI7c65jINmTtmfKn6VCHPv0rXhz+PD2Gn/Txvklr7CaK8GPtuYz3yMGC/ZXvtFMgaObYNrB5wt1sSPobQPZ7AmvTe+904Bcxh6li5OBX1sADOHAA9YBdvrRKm0/jFOMwFgbaVzA6thb84GsM0PfdN5Znfhmw4Hoxr/nCeJbwkEJ/LcyHPrvCw5IvdRhzYqwzsXPivvPCQcnnf32Of/3rX+D3Ff8KeS+fyTlU+Qy+cJjScYqZmO16e59XuzC0IgWzKyWzm1H3Q+bHsQ3DIcwnfKOPHh8e4+EJPD7Vfy7w6KeqgHP2YP4AH/ifCjwg94jchB/rq4C7Hw/x6H8Y8PxdPIMnYP78vpeln57flYyf2Dp4QMf8ZI64GvsSY4Hx6hr1U0IvrBFp4Seq6kDrxBo9zf3gyNwyPvTe/Vo564r15YHU18D/rKvyvf4XxjfPQ86Z93AmEkNWH3Kftixf6NaldjxE3iZsv2WtGmAxP7Txus3RzNpa6t54rn1qIbCsZ3EiT0JXMmtQEUVzoaA5JaNyyiaamv0fobS1t02wgOXEtWK4bKJDx70fuOkn9uJ57TR93gPjum7GwTWUtQ5bkmN87veyDF80RfW8jkFbqAkaFdtLlSX+BKiP9KJM6dL4C7a/BR6jXpPJsChod4XNRanC1liR5B1Vy6VbCnGfbAhyRbVfJcqHdFw+NBcGkfWaa/5HoLurToQwftennm9B3eg1ZjsYOzzboQHfUKadNCFZ95CSKwYdVP71JfHFyDoVSW55B/M/MP+5jv8uH5lJgLe7UrsAZQJ57eHcryzfApMxlFbI4IaiKaEDxipoVnJwb5PyOzabWEvJGK7oLajuxN213ZX+qJDBPxS0TEL3ipFyfgstCQ0sM39T38e29oRIpxoZwG66inzbpviNqhtsvFQjFzRUwm2VbxerACpL7zBkeD9O26NxE7vmrZO2+WY9/SWVoQLzLr5fdxZCpYp8q3TDKbplJHyu5A1WByzo22SEr2WjYEU9KELf5UTIjfRqOnqxM0GArODAwuqo53/gr2pf8tWmhTqyFoQ3sRtEloEufG8sPjj6QLCD31zI8+GwP+jMLM6FmwGoh4ZzLDwU+bDDEPoC0KhvgZ704S1g7albwgRp84q9ciUcU5EKbyjGH1xWmWScid8SvZCBO+8bIJdWAOvc/Ad+Q+CGUfk4xUHwMHAQ4xT7p2SmMQbQA3OM1M9sJuqwTxihbmlMsAgagGtAw+x1lO9oZQA2J9a+BaxrqkoutEcxTuz0SPlWtw02/0vXnBXx55etzbZBY2kf05srRVKjf/VhA6UEPTWZV2ibfgLdZurL+YjQNG0EuSoj7ggv4kpbvCkYs8ad5R2sq7KRvMaG/J6XLrWpGdh/oUXNFfUJcLfXG6iEvuGoluw+UU1CgDXhg0c9jFBESn01JMbooY8xYkyZJ3FSNHkO2jNEHQ5NQwxAmh0bRQsvk3P4EP6FB/EvvHiJV2hfCM/0yb0ptNuH5zHRk/aMASaNw/DyEbn7Tr1osbZrXcPTZ2S4CmHsL/9SUlaUvP3wsuY+YJ/10sVD1pkXIQ+nfAk88dtSX5DMCzzEWp55ea19gvZ+LdF+b3Vu+416jjzo+oLpw++JF9YTv33t/032kZcJHkRrv2HfweAaE3a+zWERLxf2JkGb/dN9N7vsjYt0U4Hh27bQnYD/qYFvrMnvvlr18nA8Y49jueCLAi/e5vK6LNYtZ+aQeURm85sywTzdrU/K8jZUke67qQ2qUXVFGFxwExgAldcFWXMVUCdJRjhByQP2u/MkqDL7FtAWQZsNLdNwK556etNGubfGXbqKOejlfr3xPYyS4cI0lhwkXJNyQMYG2d9Elh0NA1pyETdyaOnPjaXHi9PJfGCdc0MmgxbMJ/O9rICxJ7SGcHBdfaMM9H1noAOdDGRmIS7EgzEhFu6R1ESyvqfDIQZePAbboUG+a6Fi3zXkSyHwKyz16YnXz/H6+qUOfPvamsPDGvcAc9eFBzB3qD1h5oV/DtdYv6fPYXsPb9TrV21+/fBL/PbxY3z69EIfryV/wRndQ5ew3ZmXVj8N8YkXe/Hy6XP4N2Ts7wtrsuzERg+J/Lsw6j+x3l33rvmFdeAe7QS5v/aDlySEUld2n7EfHH0xZl3UfJTXqSfXFtdQ7S+8ALsflF72Iaqj6VMOQPRp5kA3tCNZZ7/69ahf8aF+rBdv7HN/8VNG6l63Opos+GuOI/4705f7z4W2F+yq4CQuENpTZtIfwyB3bGu3NaYgBnob6rcWDgb+Qmz4yRphX0f2xTN9nI0T4mfZ+pHegA71Z/Cvxuv9gVjiQGPkWeTx8BjicHiIw+O7ePDQaMUBmcP0EB5kdLyLCRlp+R3oOqBT3fjRWE3zEf4EfxxqzrJB4/NBuTtol7D+FrQ/WCYfxBCHKsu7x4g+MdBXv08OMfKyNgHHWPxxiGEaYqrxHBiH4zrcjO0xDo8dD+Qe+jyy5rpvJvqeYjhMMQEPiPzf6Z6enjkEeupf2YN+en6KZ/MnDgA5SOqfvDpgi8hoketsRMzMpX9z6cVPOgFpD3b6Gnjl8Oy4Yl5zyt7POPTx/v3FT1NxL/fQqHB6DdfRPY4Vk0fjhPV4JlYuritjA0u2cJF0/cCuVWz8Q8B2ByRbze4jaMxnW4MzGZFAxkScLsYpBz+z90zWQK0j1qnr0HWzsP7Uv9iB8psRRcMllr3fG99n7cZmbVN96MG0/xEbbtGoFmRrGnxhJ76HgXkjDoZbjLRtQ/i841qsNUjzZDSmVQUZ9rDInSsKa0IqO0kV9wdXHcbDajTORDd9l95IRtnruHlqPlI9WU91LzCuXtkob4B8k3IfOz0VHVcVyKbgkiCojxu98mTLSwo7bAOKXzkXAoHEfiS9gpFAxVUv1cx18bwQKngrtumUVWA45V8thS7en1xKx5/Ul34cr5ye7eAKz2Zl92YrjFu5agvvWynxV3PfYo9KMArK8lom09cxOr/IKv81uuaKb+0BRa8xT7Dgn81Wcuw0QqoVRedHVBl/lr3qQM5UqMp+wSK82jrKpgyiOhJ7BZMV2w+sjbzJW9HWbSjGzcW5G6YhDm8wTFMMExgn6sTYywO8da2N0CLJ863fiM0sdCuTPnu5hc84A/IdwXioJDmmHZZpHzTceQwiYZDRpkHdI5BP2vWEwzuxX7d2xUDwVm/xuMBrKI9SHjgdAnZPpdIIBBdQGxd5v6nTJgUm0lPSlmJAriraDX3Vpw51+cAhFjbXvsn6yLWCjpUr0JQi156STJRy6LaCbE1bpLGg4dy2rTYYmF/BcSDMGJSpIGkZ5lyt2FF939ShqsYrXyC4Ju1Yyf9G1vt5I/hWuR1sWEWTIFjJu6xvFDejp13D0sKqN8l7+1zbZsBCqpcdv4xcbwAjG8g4DPFvoZxA1j4M/K6joa7hbHLsToHPlckcqRNtXTA9z6qXjzTGtcxA8A1W882sD2Sgm6DcMmvD8wY5jkM0gAJqiRE3fdykv2QYm0ZhbU7wK6dCvnTJwd9iVjzb+gwAABAASURBVB7V30ypHZiS+zgbpm9I6BX4aWBTuccQwx3fDQlwsx/YpNzECoxlKN5YQ1p4Cd/B2FxfM2ts9gFGQMu7yjAi1jTXfQyJvzxwKeRQdnJhNNhb1+oKiib4onyw5mZwKxk/G+qFp9FefeiPxA8ldXPBjpvSDdmKtllwSXu2fWKH5coVgTArrHQLvB80o4ysTQsl4/xL8NCD4foAl11vausSpgqhJIYCXeZ5r49ak3LCF55qyngW4D5n/IjqAyFSuc12b2FboR7bLzzk+lLkA68PnT6E1kG0h1beUOlj0fBvKYXH6BgoCdlqV/pmtnFQd2UsQI7rnqrNXqJt0WU97RSGpk/79RBse3kvmpeBmTibqZ+JR/OSg9djj7bKAF8CfSDd+iNEVj/r6+r05rLNYfd/Mp8k5iJusMrYCjKYMclYJ31jET7Fbpn0t2LMMF5bKgXMxdrWBs1L8ST+DXTTGxGmqjuz6pzlN8Bn3VfsQtC9Ob1qcKFz+nVru6pE+UXw0nFhjou2vGIhf4sKQmzR/1d07V4T/+0ol9TFKsKzz+OJeaw5RL8V7hvTNMTjYQpfGh8fpqJ94RyGKbyPKDPi77H2OPY1+IMv2bWfDTFCj9CjD64DZfYN27XMcB8faNv3R9t25DBGIh+pjduMR/3gTZ5XGSG+8dMK2qvdrqfuE9aC64kx4A7a0A96MtFNX9qpbrhVx8j7+FlTKO5dYmMRSKij+3+uw87Fh2ad7ZRRH5jYLSzCGtQs4Xpw/ouBHCZsKpnkZf1l07EOqY68TLq3IBbG7aC/xN5I3UvprTFzoOP/qOUnLDyoOvGSfaqvvTN2xs2Aqg9J9xoPymZe0j1o0l91zzAmHZydAv1hL7UWGyX6TuOUOpO+xYDSa3mD/NoreKk+cchUBwUcSNnfcjyXH27tKf9pmEBJo9NGP405H0EdZHD4c1gPe/wUTOF5/RtEHGJYfjSHV3+M+v372HN5a90Thx7KPXJw8vTo4ccjByEchjy/r8OR4r97ih/e/xg//vUv8dNP/xE//dd/kv9n/FX6r/8Rf/3rT9A/wf+vK376r/jxp5/iL3/9a/zlxx+r/Xvy9++/D/H8/D0HMN/Fu6d3dXDlJ3xcPxPjc26dY4ZN2HDNJIRAkeYbcE4lIl5fCYMJX6ljmA4x7RhiYJ3VWiLGUUlLFCov9nlGNw73Ht5l13bTgC6ADm191ofP35WP9KG+8/DpYXqMh2kqHMi/wjDFgb3icBhjqHyKAV4HPMdfaJH1LDqSZ2Rm7d3mDC/YqsonDIKUIKpcdb1YPIcmWBlk+Gm7B1LLCowKcdZ1vezivy0vSfbVil1aGp+ucUT6M8PKc/0WvPf5zEWM11oyPx9pRnzbCf0xhBpHjYECCe6W3Cw29LE29rfGfihG8xyq/bD5xXlk1I5cf5jvQ2c+y3bHZv97xdYfApDaTmbT8m/LpI8WXV/V0EPCu6JzvTb48Q3IbwgI61s4hoa95n38IxWNth2RykLTcdJyAySJOhgkaqMAMwJbK98vzijbD2P2IF8Upw8VKf1LtqWNX+rRbo7Obl+ifgV2Q5UfbNp9dq9LX1v3p2jUtiGykOQdOD56nw4JnjbYW4NeEa3XBUTiK4G2StrjM8Di/W4DsSvPmN1BzCr7bahqc4j0FXQXHUkOtE0bk7VJRRqPK+r9ryHTosuWHLRy2r5i147bpddMsiSKuLmg5qa0kXSCdKxQ5hYYEFk2auctEn7ybJK4XgxrLt0RGgQYStUligsRW1XPNz75CBrcluhATsmkbLsqrheq4VqLtH4pUCbHEmyTpiWCtt1ghTO0zd+q7i5LdGy4reg8ukWt2qGsbl5YMWRsEl25SwaKnY4rIdOraUT/GjxCZjmFUtFJ83ASOrE2cIGwjaq3wEZIcBqkLpYORKuuy5YaLqoRZSROgKV2s8CInrORYyIbLEV0sCtDoK+u/dLIWma31dwyShtIykPdaAiMyjN8UO03vQzzKg/wqfeBs4J7pVN+Uhf+NC/3SIob7O8G1HyVumjeSF3pGrMCtMqrJyiRbibJmYNTTtgXfTlJloLUoqceLhqubEMU7QZH4NT4sAApvcuzHLdN2t/q2mkiY6dXGfvv89rn3bur82LPhe2CvBNXRTqjF7V1UKeOTbeWI3JNNtpKyG71RpA69yoY3sytZ6jFTn3H+KuwXdC39bXlVjkWDJLsWNvJ7+js22vqO+WA8VUoXvYYhG7UtVzLf5QTW74AJTf9RMZ52WC54Fgw0DF+BfyiD32QrpsgN8SSYZ3oa5qRGDjGZ817i2HNLQsCI65QUE/eAy4JPYwJM6OjF5IxqIeRwu88hHvSvqKYpMrpas3N1CPH2Gz4YEDXNn7zrE0dzQiimSbYwJWgpRkc+WbBZYcCYBXFAVXYihQq7S2aD74dtQ+MnR7JfRjboH2j/Y0ZvqyO5JbbQBkdmeTA/WSgrZjMJ/QBaTEyzkIONzem3pbm2IZljczxQEr9W5RcXWppVDz4kMpvNfvB0hyVrw+rJx5YhV/vOMKr33zy4ik9n08la1xtvuv940FSj4zO6dfer+ZWNY0qBonFGZ1+qsvflN5CXn3Cg5fXnvPb5HpxPdYnQOoF1pfYDfyWdeZAYuGwaa57y5lxnus31L7UFngZP4OLD0T0u63xCzzt2SOQmKQxw8DalbZO+eJjf+XUyZfWF0jT5mJtHzZXR76BYk8K3gA1d21KyPoitktN+FbouWsYuLe6lguUF3ywYUb5oj/MC9hXMj2vju1LdK1M05u+2A9yhSKOdSZuzsRBHaRwgCI/Cc5hOMSBF+j+AvgAfeBlERjnovQM4ToaifMJ9JfAaX0ZXHNeHofpEB1DHEZoXg4PwE8zPPHC/wgm8Hg4xOQhgC+R1Ocw1j6j37Wr5oeBMnxIBkrcuXYft0+BqLv2kWBvjlpzE3b5cvuOl9v3HAC8//H7eM9L7vPTd/Vpi2HCJsb5TN0Pvsz/8J6X+OfQrgm73bP1Il7m0GYBc+gr/eYBiD7UHgImMDa0eagHZ9Y8+4XtC9CJLUMmYuu4skZF0yUWYvdWJwMsPsMlR47hcv1GsoLoxQgpNCHPlXKtw/kU59McfgroxDyfPKxZIe9IfR1EsY7cI3r9sdbbqT4BSVvaa9tb2K7as7aPrFv7OauHdcmDRg0Bp2Bzt8evtHiA7V6h3IV1fiGGd9Rmjzg+wkkkfZU1j+U7/bcit9i4laVuhC+mw0QsHWKAV7FHbA3wOg5xIN4eiJvnp2fm+z0HOB7ovI8fiIPv3/9Q+Q/Ewg8/wP8LMBffEx/f04a6Z2Lq+6fn+J68DkyenmI7eHokpg6P9DNhA0jscF0VonuFBUpqlBpjBZTWmvJdvRRQawzYrsbF+CbGIYZhYnxj3N4/FRdMv80k0Y1W/JTGIOtjQEeH7QH6Hjgo8zDt/fu/4IvnwtPzOw6DwNNDPK54YkxPK73xKsef8gvPT1E5ck8chrmWHqm/4hATPpmmIbx3eo91fEIX+IwgbxgzzBN7k/0mwEKMzOyLYlt/OmthwMaX+7+xZWx6aGrZdaHehjdaZuQKCBzTn2Y9iDW+j+yHtS6OX1gz4HRizQPWgLFujLtOet9numZnwJ4FzKwB14wHtC8vn8I/1F34+Ck+fvw1fvv4IX7/+DH8w+Kv1NfXUFk7M+tALNt9nH1Y/TN7wsJaYvWsdmIr43R81p9p5xgtS88cvHrY616ycHhV97k9Chg8idFH+Zc9Kup5EyYJtYyFnmoc/X6rTWJhjXZE4DrQaJGAxNbDlf02S1v3LXIyV5T/V9p5KB2UewvGhI1lK0bUPFZ/2ODY9QFzcoHGwL630SeWdtp7In5YhO3R5d5DmNDDfUriR+xchlB6dsYNcWf0DR8yGUQyiA3u9x2sxYpVJKq+la9y6zf1Cxd0mFIZvEZmcYd8C/p8/6PszIvlr8A8d58xEsd/AxzkI4Wq7oA5lLUDmGAk6PtIxshe1e9ZQ9FJOYmXdGzkXW5kbNs4VRIOjgtp9R0WUSBRrvmF7ELI40Npx/7naPTTaNmhLIU3iQ6cd8buOj4TE31NzKxdQOwYPxfuTTuQb5l4H1XkdAKxJfV1mlCrUNJ+6fIp/XSfu/5X1DwoscH22G6m/hovhb3tQjgT48at2PnuJ+pA9hvJeQqs7nls/w38KlkdaaKwA6GBKNXAPpQSzrpaT10FF1srRlCiMfyq75dSS4AEHUe02MbSa7kqIKhQr6SIkqf+NpVvvdAffIeqc3UoxZoHdUgzR9hSEkXisT4C7fwGrKdBqKTraJKoykJqH+PQeYmBI2iZ/QGDPNOgbrQXcf3pzSlnXP9RvE2bDHnL7BviH+Q2Q8xsBy2K1iu3cOD3s1Fid5dqi0LHlI5vW6QDNasNGF6usaH6CvhQvxdNR0XL22lix7hhQy7f7nWoKt42N0ZNhztO36SUQbNtKr4IdtrMAJaVV2BUjwhY0hS0xT5LKw0ut+CmID8ZW4HBJaDpnyZlSp52bmKimtEfQ6Zz7IXoV4orTUAghoNvtLcbGrHYN5bbTeaOZlYZw8Jm1PVfr7squkhicBi5kWwPP20I/9bOMJLDG0TLqJu4ufMNwrZcqCl1+5Cq9PbivHUezWjFCCFwS9GUIil09DWR9rGu59JdY2EMlRMnfWXqtALqegcl3PtDZel1DL64jYdDjIcBkHOTGRmb42Lx0BYNNLM5BVgJBpClI1FGgqZWgqwn6jsRZW6jUMiSTdZEMpYrRvjUtcTPN7m25EDdCuqzSSOzt7ctGDqMJ9FvlM7hEM6bL8mpPoEeBoFtjK8F/iaPmx+KWVyIG/ZG7lwI18TdjY54uy0feWj1gVUcedHzxevkQ2o9dB6j6uGrB1fXvJW/KVRel94z3WGVdKe8OuWKuFZ9KfYrA/W/zLx8Cb9S0+HXclbU/0LzGq/+jYnXlfd6lfWrLfU/S/GC6kP4ec03ng/WX3gpNe849q8jvL5ymPQaHjYdHRtY6qZ6iZn95hZL7UVLfarj7IMC8etDg3zlzG07w6/RrnMd5P8OiUwH84qDKizJfcQtYEvfH3E1jqsuyKuf/SLRuNyj1HgR1EZYX8TXF3WChf7YddieLoXqu6SZYPJkRhMjWw79HtjgUCZRe5Mc1yqbrNOk3DJjIB9YT8b4MA0xjeKwvtyZP8TEGn88THEoPFKewCFG5Gtd0D7BACyrq/YG+hkF/bRMlkxHQhdKHhuGKR4eptI/1Doc8ExqbeRI/TTEgUOoR17IH3kZfeaF3a/LeCjkAdRA+2k68MLKS+v3z7zoPmFft7P0oSNydToTZqyLC7Fj3l82cDYubRH4JPFl96f7tmMS0iO62s2YAiuDH2fHGKyXOe4PF/qRh0qXGHOHEIleuN4kBWQCUgUVTZG/1AGOL7Qn18u65l0bO764Zlg/rJV+MHusr+z0+lP/o8G8/PoVni9H1izyRwGvvua2tUP/zDotsLbURQ5WAAAQAElEQVRmoP1lz2YqdnKn4GGcK+Prdp3iC2t/wwl6B33MN7C/mb1tqcEtrPNT+NW9l5fP8Wl9ofZv19j+zLrfug3is2jaqc827hHynKuWQVytkCm2NnixDg/Wl3EPF84cpnecWUqOMKOHRis9FhIdCbPA/FZZnoCvTIG6KFCxJYWL7kS/FuPPL+jt/TVUC+3qgEEv0qrodQ1yA+SeipfBWLKQ+EKUjq0P191Gkw9iGKPWCs8uI7Trd5qmKNoysL6g/Iokv8NmCTZQFfY7lA0JCbPq8TsHvzU3zGvlzBXBX7XmRBkZcivHlgWU2l/LZHzBPrEKqAe4/mbXygZjXNoYZ+49XDlRrnsscVwHLbQzLoVxbay+cm8zHl8+/Yv4/J3DH/Dh9/jwyy/x8cMHeB4CfeI++KUOmWYOZm07q5N9ZdN/oXxBP8PdDOWRmNHBm5GzzaJtxLwHt0fu5R58mfuJXvf/2/ZJJFSq8VPSKWhGHbcn9NKROmd+UbRh4VlbnuNDCGn9luU/jNn9XKpWvc1OkEx3L+5BLBZmiE2AcoNvfSOOBEXW85n96tjBeGosr6fag9x/zvh8YYz6Q3n77XYhw0FdPTewBx1B2c2AZnynzcaH9sv3maE+OYmcfYiuZ0Yl46ed5WqHxcaKqLi9ieHk/SorLhkJeTBeKOIpC5kj8dowNfHTisji2XbTpw7Y1aZllmxWW9tvQDN9KPtNlC2J7qQ/Em52zB1Y1kSG98JCW+UYH5NHA680gsIDdb3gh4v1LiEhTc2aSX0bJbtWSQN1brCnK1a52Oy5Lcu7R1IUm1TP6QCjMJf5UzNWE2/G/cJ9aAex40HmFYyXpqjEOYn/u7b9Sl0p3BkrQUckCms/rMEFzGCLmaq3PVKbfsg16QnIsvEctl2MU9ad88XyoNveuPQg2lNp6iTXWz/c11DZEx2hR6UG9GwnaNRI/FUuT7TAokOCvwbAoLCgeF0JVxxV7mlrG/wFN+Bl5VwgUEUAtkIQrNaL7NXVFrISZtEnkwWhPTVJTFDfXBoywIZQiGjuKo99u+N0npvGFSd0zAXlGH+NRRpFpYU+JQvJCCC64RHkLeHZL7m+Sayu3LJ0gTZbWmVbZi3cRv2GTeRbORbt7KSNaWNkt6obug5+YRyav/lqJrD7OPUB2sonzBPypE1Vz2EggQYIE5O7FOCuBzuL7aWF9B02Nfizd9EZf3Klm7UWiqTtV6wM+0BqLVU1xa9S1XPpNmND2V6Mki1/43/nrxjrBUlihusqD0UftFvrK0uuguwu7WI7cVe9FfAgfu2ly9pPzYvz8ycofzP+KNCebrbxJcFQL1jcHJMbgYcJ3iy8aRTgye9o0XnVKrxyQeHbxMSVpbf5jUxCi4q9xlpouBNQzuovKcNGbE/Y3sdhDAo8XHsIOUIMiesWxvLAykz2hz6uiRezARyA+RADL0f1Ipj0WRq44Nsk8+PrHg55Exupb5msu2FF8tKVYV3JNGiR5LEh6gd1xMatL6Srqi72VYTtKKCixu8lLVSlbW5RzP1CM1pTZKx6znZXwEGPZf2QyBTwNy0q4a27eE3rUNrHh5/GIXzZHvGXaJlhnkPGBssb5A05MISMIccYeJhJcvmZAz7M7r+kffDT6IwstswcOwNkgUp5bZWXLmEIErVVMi8w9+V3Cn1sxAY8Bgnn6sfO4oowiXlCGqKvj7kObS68CNYD8tuc3xIewczDtL8d7W02XUvp4hJLxSkxyxrdY1i6+Mj5wLvdkLuBNRaHhXviCsZOITcwkpKpvHHd0Mda9qCPHqjDLmiI9QplY7JwrsktFrjYhx0nllAMsnsgf01X3cXbiuS4Ehewc0FXnbYTSx66eEiRxIJ85bB6lWV+WO9R894iyVsm/WfFTRJHAw+hxtTAIc+GfuAz9a+NePjyeIjH6RAH8gMvhwOx2/vCI9jT+5Sj6gzXsWte24bJmD/EQPsJqMfDG//2yeMjh0wTGA8xonPEtgQYh7IELSxbNxD3w2FCjziQD+HLaiI18+xw5sXgQvy4nzNqDan1cpiGmOjDvgrTISbGoT3aV74bh5AekTUXaX/4q15ii+4ygzJgErQbsX3S9uEQY2EIedomqu4wxOEwggm7pzhMPR8O5Ooe8Bk6Bsbe52Qse4ZxqDEMyCS27KgybUr+Nm94g4RTkjrblQ7lBTz5ucYpkhXDTGHU8yYTWbFu7joyRwiSa7CGLxwEna/gJfsMjvp/Ay+BrmVRL2+ua19K1QXk+b94ffnCITKHQF84cPYgycOrhX3hYrxWbwyCXHu2Ngu6YJEaeJuuPMfDgFgGF3650+1Vdx1EbX0o3pL4Qg++bWQtk9D7GqtQaFFyTeSkafLNVHV1uVYbk7fYahpEy6x+u95Gd1cEtlEb1iFaadPDIie5BhfmRPSxnpmL2h8r7/X6EfeXPBf0wPeKv5WF/G8lfSu6MDpQWrqNJOjSvQms42qZ+z3qJvSi/yRjI85ZTwcPe5/8xNI71uhjHB5ZH9taIXetuq/QojelPyxgnrmufSY11usv15Pxn20I28qjGhOXOHrg4kEF+4YHDPL95MSB/e7p6ak+Wfbs1wK/exeHh0Mk6xND62nM8c7cd2rfIZ72exrvauoRjThpmTGytoccyK9IeNqoya677jrH0KE+Y179YvH5fl2EC2Ou+ZUH7eHmTL8L98ALZQ/C7oB9pYu1M89nxm2MHPkF0pGY2TBzFt6xfWrFteL9uKCP0GO/F8Z9Wfuaia9eP4d9nPHpmQOfecXCul9op81RPzXi6ut8OoeHOicOqM093D3S7oz8Pg5oy85V/Z1J95ovm+0z9s+xYMvCfd+9YdYPq58iGjE3sq6ufh8HaOaiFZI6gWHMk7EhRmjjoGVa0QHdUtmvEfCDuU4wDhntFjmsfcBHrlke4A0H5MyHSPblyEbrpK/bhK8yI70/U+9eLh3Z5RaCpvzKnC9xxg9nDuHEMXZf4o/ZORLM21JrHVnb3iDkE9nLiv4+zy4j/w6bfdhGexYea4krRcygEmLlU1gTlsLufcuiUDJ9HA5HWLPl0n8EZdBYc29sbPG62b7lu2HVl31eNVbPKoIw06d4mjlABp7jLz3lM3pjcNovfxdCznjxWUcQblQrO9O184Cfy3dnlN4m/KqfqUNFr9iJKmoKROtIe0Sg5w1bN8hJYw/Bb6VWTCSQ8QoYLVfK1kkJiiV5f7l3Wa/r0p1mtMx8JRgNu7JDTxCwdAX/mtSHH6/TQaF4LFg3QdG1XXCg7aq2s6qVPJxHOymRXAQZKe2Z/BtJIQ1a0fBp28QS4gY1qSUH/yZh1WrLDVPStuZfAftNTLTB42KtjarGS5BUjsA+tq8UVH/VjjF3HX38+qrjqqd0uxEia0NCkXWNfppcNXdj61oXvSC6RLGKhCLhph4cG00dGrmq9P8Auw8u9Vt9x3TBTrFONl4oizUdWm93UOg85JWg8yrLTw0s26CYM+euG1xS68VWN1CPN4315qItCqYxSwSlkL7BkGN/EF/zJM+1vy0P7dCo7iBVFpKKAvKQ3bySrerrhXZl5Y2vtK2DIVt/A7u6Nr5SV9WbMG23anVL4wPbI2FW6JduXtTYFQQKkYV+MWccfcwjw2l3KJlESLQtp7C3SVT/AVaZIC+gufIqo0s7tBtDzTbcjA4hUu8OohVSu9fxUFXhtrdVJ1J3qfpLe6f7toIy/D7uRizIv/K6MFrUdwtYpqz+acPN3Jv4MEwxTMTUCKYhfEgdedkTE7nlDZZHHhrGwxCVr/TEQ4Rl5frhEvY0QIeY6hXbyRw/mbzkkpaTuZNuGd68qt/pEBMvyr4cTwfowhTTYYrbT4FIi+nBukfqNhxiHA7ReAAa1T0MkRsS2zPvHoaC8o5yIEbiO5IzDJxZSuyTPDHWXlZ7HpNHYh5ZLRC1PpDZ6txThA+kMy+jJx4qCz5wgrnQH5J8UCr4gPRN0D99rMZo0A2oowIrsAU2Rfdo74v18OBwileXVRKmCRYMGlnYIHOjv5VTry3VMFbXtYrFIXue+pSmipVfILp97tXBzK/WwddHyqzqaEU97Vte58lO1AkHkvilH8tIIq89ZKuChKRpn0kI5XJI2o3dRh50B+P+QJmXOQ9BDtLwUxD3xiJBQptYkRQz5BujBWJqQn5YEfS1+KDLXPuwW2PClpYZDdmRPidieHp4jB0HaHjjqkP/acMwTDHAkx5pa3sxokuedUPJKAfQcUB+mKDHIQYhLW8D5UOtrUNMrK9H1tWGCf4IJg+RaDtOQ0wDKBnWVdl8YI0JXowPHJZRNxWmmA5vMNCHdeoE9akpv+IEHnmpfXx8Cg/BJl5oD7Qtex0bwGWVFu4RW2xsa6plVa2XrBknhHoudwsFaaOMspVndHWcw6+veih0rHU2s54Rtl/g/NY8EqY1f7anug1jDIzngN8mXsy1F/aeWPZuDSsuHPbcAB19HCwzjCVJsFZZEdz/z0dtAthzLiy8VHwLc/gSOxtjtJt5bvDAYIbWV7WiGGfpL8vQT15l+fWwDw+GY+vg5YA+F14wGDLSN0l/UNTlG/QNrEolv+lCd9gHetSlnbeYNzlyBh7hpKAF1+ALiLUspZ4LcjXnOlYm5epPeoU2reR9hlJS5yHEMDq9XYvRKFHJ9VavVWOOMRH/j3UIROxzSDs57xMxDUbWhesvFW5dh/1hIqNAG35ALRsH12y47Abed1eeG5Tz5l7hp+NOHipwj3DsA324Pp5ZL8/vn6Pww/taM9YlfTuC6hcf1aGD81iHMdpA31TSM/1n3w/GIYZprENf/x7TgbEYx9s9O/xJLytob4ycT3P0T8Wc4sTB9kz8LcScPD814yd2pX0JvuAEYbtVC9N9WQ8EznXY4x/3rk82vXwK/+D+S+Wfov6g/ssLOSB/5VC2y1H+fEV9He7Tp/j48SP4NT5++A09fhLqBf2vrB1edLE98fPAunV/qQO8Q9+jWmb5hMnqtjGeI2vJT10dOTg6eUDFQdOJfdw52fF6DHlz1Z26L6C9t8/M2xk9BXyjL0ofB3t+kut3xvj7p4/R/5OBT2Wv/3mAda+vr3FE99H5P73WJyj9xJL1omT0xysH1QVkaGO7gp+ELlCP3OazV+hjfdryiE+O+Oa6x1yw9YKdld/M2WIMGU/lnG0Gb3J811L/Ed7GijCQlUcMVVBL+OclCvhyoa+FNWFMuKZrk0SQKWLtE6v73uF7FkrWtKuGKNnis39Vjiw6JVFV8+j+t6H3Z214F4DYNNhO2n5h74lOVtq4kbxyKCkuIHvqtQv73QzMF2JoB0YtgAHiD/qsMfaWuqs+1WYRNbgzBi4dQWxSAZ9rT+hRV/VRfWl/rxqQM8avYG6o0kt+9XN2vTIH5kvNA2tDWwpYV6oWTaLVmtBZDPMi6kKpEh2wsBKDC2xUSXmzGjZaGmAgXGmytYaRNRkte26bqveCrKnskXiDna8s7VVaZMk1dFdCKL0OJQAAEABJREFUZdaDWktybBvJkw19wEbtFNIbLNcDlXJukGNGPQQEDxd7p9VJvxQP95IvONGPXF9wrLmQvhAI2yaIJAHQr6WAdkRr9zwTq9waHvCQqPqe90mnl01uzYu/a73RTTPM9krWukPW0m1WdF1oa3/oquJ6yZqlXkACc7nStzdmufqMDiATX5FVcjaKCJvjbkTkISPVyAthqQRxOYUGLSChwsYCBdarIWghkvweNND+DRR7amRvAQs5EsSWHJfe71xKeAKaBEFixa80BZKy8GwOv8tb6Miyr9NetV2edIE2KKl5Xti8Os749xzz2bzrTga+o3SqBeRwjW1kWma0ocOHElFl2lQ/1el66casha+92U3rI/Jq+4ozNo+F+C4aIXMMZgwUFEKj1EpSUnfHZsbiWFkrRDLt8GGVFa2We9PdRMZFQklTBYINJOVK0Kjhqi0FblozOjdUP/SHCO0zMofwqxPqRItsAGW6Qy/Qgjb01YvIbgl7K+Ehb5LQuy9YHyTGQl1d1zbKvCXhkeD2KwQtvDr/+AfSGsemfmlYa2rkG7ofYNC+9wtxZeIDfSGU2ZBx/QfJWCnjHA8XkwdUc5Hsm1XmIcobTO2TIy9CtU/i0z2Hx4Ol9cYtCr/lvK17chzLVTmpzFbyiQ1iIKbtb2D/9gH1LaZxCFH8STsOcYA3SE9TVG65DeFvW0foW8jrSOqT385lX1cR7jwFSBKerynBt+SUcC/0dpVnHGxYD70vBIJw/hbWzpkHrXrA5LeQx8KJl9BTHLk5H1lffwa/Euff1vEB34enbkOf4htLDJMVSNC/hd4/sqyNZQMxgfkw+/D6AxP0nmi/087OXoiwKCBKqi7WN6YSHzJfTWQiAc8qcWcPVmPLBcys23q4Ji/a3EMxHqb7w/AxtnyG5wHZCZkT9Ek5HpgXyjWetCP7JS+6lb1FwioZxq7J3S/aYQWTKN8Ki6Da1BgowNd87auHeh74fdkRlr3nW48kY6ZL2zU1+PzAWsa+M/aesXUbi7nl4vOsoB7jpeZMRWUPbfGRtlpfsupAX/micu8ZwrGAta2ZFphvuJZbzVVqp886GywDKh0EWYbPQQXWT6018hynGKaxg7L8w3gI8zu4Fq1nDxkG5MlH8jGHGIchCgkfGXm130BXf+XJbrnj1zcLa6hzuGJnukoT+kYWwyuFdYWbMF/nUX0zfp3Lfwv3XStskX282GcJrtPBTNhHUIfdjH08THHg0C6HCeWt3mVY/l2Iq/q/DcQNFJ6/ax2bF+aYiYHCkTlkf6gDY/aFr/OFF1DkVxlj0JdM5XqfGGCg2w8g2Wmh16Ofsfe9gLjZfMAeNeNfZS40ckWoqRxQxDcuyFmvn9xDqkjf6vAFedvTtE3UmHUUqDZ1WfXezGORsrHzjH2XDZS350+rG/eMZjytSOZjYG4q1sgPoJenSOKsZdfs+FxPzr976wXfL4y/cnx+wrf18s3L86ffeVH/7VMdSNTL9Lr21aEN3u+qPw6IPKzp4GDzyUOjDQ8x+elCcTjEtB2MQrsGbH8YiCliS1qM2trs4WtMjMtPBYkHDlIfOIw81D1vCtum9298kkNGA7XO+9BL2YIfnasoXlt5t5MRoV3Vbm1fQlwuzG+N/Ubc+f4KyCF+n2ijnLFgfJzwpV+19ADJvMp+AocDkJPg4MJP41Td6xcOSL6Esh4KifpanF+NEx9/j5eXf8XrlxOHMnOtp4WV2zJrLNN0iA3bHpU44IKdu03EwcxB1wkcT9ybN9g3th7FCTtW/plcHGknalzEqnE1+5LOQdzMwe4XDmw+bYdVHz5wWPUhfiX3K6fyXzjY8kDMv+NU46O/15cvjOeFuCP+OOTqsh/rK39Ff4SPTuk6BONg6eNH9IoPv8TP4hdy8PG3j6XHr7m+vn5G7+fyo19hE93Hr/0TUBwqHYn/I4dgi/sB/onth6BZGJdrXlbDf5ljra2KlRzYJCu5HSDChNs+5eFt8oH50P/17GWMZqMSuFdTTwpBY/S2FSP5GINxjXzaJwIL9pBt5kCqh+wPU1ZNlo5OF6Muq61Fu132HVDuylozOOxfhBZl91LKJAo9MT6MZUy5ZvYDTa1UOabW30XPwN10kMNR1QYqSb3klcKb1Ll1RWdVVietyLrgowvzeGF/01+1B9MAdvnNnNGWaMqhDjOq3C8ozOCfuYAOHBgMlGKX4ZqW4ScIJtM6senbcvvorqXRt5KCeLdvUjiJgUn3jZ+ybUpGgh7od6XIWmgeRPA0H/UgASuQMTNPaCHdMhHLGMnl1WaO/WmAVXBG0EP0n5Vas+4kJk1bVhsXFsdSG8ClPlkywy+7SwYt5DUJNKblfqWmzwGzcfkDVDvqtrzrxZPoRFGp8JJYLBxfL7c+CO0GydwgQhUFrpWKrAtFchJEb7fqdzN1HjChV5XPGt005DK23yB0n1NO4cLtMsniLez+7fzAnkRjgTYoJNkWFL9FVJsWw5o7Txusq/FQV3Tpa51le3TW3FYOH7m8Q7dRH+pb8wJtTam+W3nLwLqC/qGB82m5ZUYULF2RWFSgLlfUA69+Md7EaNveRlu+gv0wAXcxAs/9iIyltYQvI1u9Nm0ordoqqvD1hd6/wcTqBlabyRgJYgqLXoJxn+xGaJebHmZjH2EOk3QjjBKTkEuu/8xi8zOdWhZhf51QGrAnsM70lR1cc6qqo0aThkowJHlSroSAibI6AbXUU8d8h6j+m0Jfo5YeHeB8rjVMc98GMMch0wZOT9A04NoTNhexVuqc0rD6R7ZKhHshUHy3FAKXYLHcjj5uaNsif7de4aleHhL3CUUNTQVpkDlE6qvCwP441D7ZMov24dDY9WGzQOzK8yUukUn8lvgPMu5+tOOOsRYQTMjeJoMiJRM+ow3Jwv8hGnoA+3jZ+If5FMMApiF8MBnWvB5QxiGyCWxqGfVxf/J9jyuaeKm8y9Q+yABaZvksyfXnSD4OGVcM0Yah+5N1PxYo0+dYQLZ4Wz5E2dQyMuhzRVG4iSkn5vCU8QjqN2/mHkjxUlOHR3vOrnAhBndYvgVxiE600Uu/QlRXlX/zYgNkieXafzYZjd3o23xZCEnl7evad18/lNFjTC8+uKx2999mzeFYzozLl7d66GacXfXaWWWts4K8yvQDB7VsE4ydtbXsoA5TqL4Sa5vIlaCh9swc5NzC+33d99FV7bPRJPEVKMbCswDgofrkYZ8vEStO5Cf46lPPjI6lJrKbUf0xfuv9DbPyr7Q58oJw5LfKxyMvI5TVYfuCzyDYyiBJ+rGP1eeFrpt5Kru2i3Zu2HjmOKSnGstQ96nG2BoxmxXbLZN4HilzD6XedZbwNgS+T/xhwGrSzLORB19HfLgdfh3hOYeOFWvDn6TBto5sn+iUv4Nyy4zmesox7Hc4TLxYgy2fDjGylkfXmEA+sTHTMYzhS7Rf/Xt4eIx6ieZF+h2ogx1k9fknXqp+/vmf8be//e/42/8G5v/4W/zjn3+Lf5L/8o9/xIcPP3f8/CF++fmXwgdyYdn8w68fQnwk/8TL2Ef0+uL36eVTFHyR45Dhk1jrXuB18BLIC6IviS+fXvqnBjiYsK50IKedovT6siivdK+fBiBe6sWSWDmumMnrk0OsLdfRtp78dEO9fPsCzsvgibnqOMeJuRIewha2MjKbLuey9FHnfIsz9Jm4PPOifAE+o7iG3aPMa+55SamcQDGfyWdktfNELmbXAnzX7R4LEi0JtYx9D625d/43DNSxf7aohbVgi/N71gccqGrj4ss6uuvTG7zYv7K+XvBz+RifvuBPX55f8cnMeNWhupZJnB1imh5j4iDm0YMfYurxgUOgHY/h3wnzQMqDGj+JYj6MUxywdfKTRR4gPRzi0U/VwXOvD37KF/jv5CdRtJf58j719Pw+np6fO57exZN4fBf9AIoDJ3RMQNnkPhKsKV/+nJ8+V0cOEo8cfgr3VFYfeypdxpBD2M72G8bDEPtaYj0NYrrnjfDukNSDxEfDMIbrz/wwDjFMhxq7uX0c8IG+KLCGy1fm+PTAwdkDeKwxPoR54QFacJDmpwifoJ+e38U7P1mo7zmkVZ9jScbv2O7QosY0DVOov3z47iEO6BuGIcbDIaYN2DsJ7QATfe1QBnnnzLEme8wwsC89THF4BMaGbZHZ/ZPJXgpuDGK7Zc++cHh1Zl7ETJl5Qabq7nL4xKt8hLhtLvXsv7BWZvi1dojjE/Awq+adOFqE9xnWW61H1pT5LRZ4xh13Dnq8Jv8WVMUOOpS/0A8LqgQYTuXGWbm6WUwuK8zW+0H5Bx8ljQpIbanGQ0Fx0TL3e00jlho+tA0iN6nf0xCl63bDvyetaUjIzepfjqUrHNKCf244VxJK+zrwP88drinYlZJrYoQYKh8jt37IQyBje/2mjzc4Zwtz4vwV1jno9uBVlJNoDc21aBTdtz8TCvrCmbOSR0Jk+32/CLu9IZDhKQxGpbS4StywcRK9JY5LBuUgzKoFF9toBGRYv4GCrBUYVE4l9wGHURk8mqpA19Ep3Bo6gpGQKCGr/ivUgZXwEZCw4Q3aStO2JggnIFutyO/aOBAxZjQBbYC5SNNAYxEnqMVc+RTDIJhYypnk2ZgRQHCHoJw3CGgnoANzta4GDLHmNbZrsXy/Vu10BJOAzDVtfW6cREKZjroyngCJXRsQIjXUtegvMsOaZ+Vcen2pzbr+8YX6Sq3aOO5qz5iTPoO+RZInEgVoyD9WeVuTvWAm1CUa7JZZG4O6w77gKSOU2dDgF6hodkw729wCEfxMhBCjfZ62yKQmA1W5AwJG53PtaZusXiprWvW1Mswyyt6WeZfXSzMPstozbPGE/GaHm9EOHlIWHl46iG/iuWKHzcINWdTmwUYyK1fy67g2WUaK+j9Mqd1bLTYPzGXFP7Zpn3BNJOWO6C5B1mZ0wxLrfYb+LFjToRgu2Nsk+rse1tLdmlLeeVAXGxv7hm6WG+XhTt3TG2/N7QzSTHTZVovwqguBNRWvLva7Mu8yKknFahnZWDsjOQPKDY0yYJIDKrgEVTRp4Jq0J6lMKrPmn/GXLxryAtkEtwlZKuFYAShzXceDn8pHN7ZTiQhNWke0bg/9ouRPEoMk9VCRuBHNle6K0ZcMFSZJtc0LdVlijX4l0ktXVzZa7HqbpLhpE9pZoKI3hTBRIEntuC0X3TVK6tuRfXzDBD1NQ+ygPO6YYiL+hnV/r5hnXgbQ5weN2vhNBOPMKxq0QHZc4cOhD6IdhzA/jEMME6g+pzgM4w0s30Obcuh20BmdVorNVewIrD12DhbhhQdB4Z5whL6FvHvw8IjMwj6y0LbgbBFKLN/d1RuRdlhmcJFJm5k958SDoS/4My9IM/RSjRNTM4aBtSKSHJ8YJjQLx3PAB4eJsYJhmmKYwCDGqHb4qfsPPdD6biIX0h7MqS+2nwotjK/ylleBi5XfAlV7bEo37DYHCSrRDnUO6wq8DhvHk6hER+sfFP8AABAASURBVOKfYV/L2fUYDxhJRu06ZbveUn53SeqSS+ZA+4EG6ImstjDuZbcSbQKZgrRwHgFWYh9bRdmKneZrO8XEWvwqu61r6s8uktBCe1p2Zu7jbrK7YF3Zn3h59QViWV9kfSnxb4YYb9SWVLVfD2rqXoNeNFHnB+a70f25hZ4bvlnjYOIFawAHYqlyYm0YDlHra0QWtPJlxkidcgdeLrcX5qftb72gQxu08+Pv/4qff/6ZA6C/xf/63///+F//63/H3//X3+L//r//Fn//2z/i7xwA/fOfP0fh53/EP5H9J7y/k1cddPEo/wL++euv8ctvv8UH8PG33+Pj7x0fyD/89it80euVKf7vlD+sgLZN1aHD/Hfy38Av6P7n37EJ/PPvP2PTr/HLL7/GB9r6x4I9HPLQ6DOHGl/8e0dfXqP+jkmt1SMvnXN4qPPy+VN8/PVjBwcfHz2wWvGJXKjrI4dMog5IPJiinfo9pPqCbl9AF/cUIH06zXHisOULB0v2/4INytvePj789iE+/PpL4Zf1AO1n8p9/+YU5+OcK6uHVodovP8fPH36NX8FvHKyJX7H7153+EEVrM7Z6mPPyO4dpjN9PV3jA435l7FVUZaw/nXDvWjgQuWD/cT6FB65fXo/hH/9+fXmNl+0TGuh7+f0TZWBuH4ytf6LjtT69uO21tQDpRd21P/rHoFkTtQZ4V6l12xAwuUTh+YIpZFU968Hnr2kauF8dAPlhIqbBYYwJesMwTDFwT1E+iX/XjXoW9wM33xo4nC1n6Mooa9s7PSO6WGuDaEMok5mR0EMO0UFZ3gbuVcq0zHpGGFl3HRN2T6FtB+wVW1+VD4eYWIcTh0LmjxzkTHWo5kHaUzx5uEP5wEHPA2v4wIHMAflHyk8c4j6ylp/gTxy+jIx/zBHXZe1WjJYXwrqGttV4qu1j+Af9H2xPecLWw3iIwzTFAV0e4NmvMkUj9wB/gzIHxuKYxmRO0NFtwV4OpZ7f9cO6dxzavXt63g+db9sN2JnRsJN9mjnSygE9Wx9b/o5xbnTl2OI+9vT0Lh5BHYS9gwbSEwdUNU58YSyUjYchRsa4oSU9A31iv3tOIcuiqP8B8oW1XWuJA9Ht8Nqy68nDXMTx6xjDgN+mIarflrDFhV+GXFgGHG7xfuJ+U3uCh5scrNYhNYfV/ocf0n46yQNX19KRfoW0B9T93kEkG8dod1JdVzz9oL/zXb+La4xnkSP73AbXnr9QMa823My3XD2lbr2kPln9liPjGofIt1jjnIGXpxxpNUfv9R1oG/dqm2tO28k3ech11mltgcyUJcAFQnvsZwNcRQrVRJ1V4kJlA8k9mRJrgCtlrt9M2Y0l+FQCSiEPNLfS1d4K6wvnWHCwGymeR5TK4jNQ2pZjeTi0ftly+CWLXOW02pPNKbjpfYVVXp1OFKLlsC2n2TWxgarbg6bqm8mwXQXIVSpqw0smVdxM7Ag9srlVLn2Lm4WT66Tol69A3d7VZiT5OgzN61DoK+atIAIUo/TZC+U9UYZfi5S8UeyAIBw3frWl3nKaF0bYBHVO4cZQSCQ22Ad0j5xGtgK+5nTn2w+MNV1LV0rZHTVOY8wF0TFvc1Nx1ONphp45wLBuBzwPP/wN0pkb8wU4t2vX3RwK8oTOvdCfocC91Kij9uuU+olFkjtGxgqXsXMtGkdVnsUbaAGMmRuoufqzT1AGyRTL1R+brsqpa2hrmV1/qJdes89NuvnsdjWaNORGkIWkraCiyqhbU+u5juem0gteaWf2J8hVp2NtjK8R77cYsdW6AroThHij2h1A3HVVMi1CeYCqKD0Qe14NmtO3Ai36E341v8kh71LV10V2YyTk6KYTUlIg9urqRedssHxbV1ED0xglMyFKkipdw5DkzlMjX1E8+Rkw6Z/ccdJKSgRlKiKc15pfdfQ2mw9CmRv0dvdcVFZyT+uOorgamLRN9FcfjD83VMfIbQm/3sas62phnc3coBfqFvZsfyu6y1TZ+ZjZ9zuqHr4yerCp2/7My44Iim97rlovyguFdjtpkNif1b5RtSEj9fGGbZ3sstRnVofa73jEhb2i9g0e6vtvu5f6jZk279AYx2zObgFZVGBDqL8gC/01mmteXW48CiSaYEtDRtBMfaLmis0BL3aSvqiGo/eukLcDNSSKLfLWjgx65dKogvLaNdxc7RTojz8EvdceiRwRX42VlfA+bI5Iz9ivez/9ar0Pf/7mv3/CYA5/cz9zoKQE1vEC0GIsu1u38iZORx4WR/aYaRpi4oFXjJQLzO/AGhmqLesE2j2xeNDmlqNrtbsys19cw8XqRUn6ZYjl9y3vlcxG1dlGKIytaV4XHzlK9LI1JKdV1PipKX+hgwkK98uRIOhzhd3SY4ZfQ/WhuB4i20A5sRz9pLj5ScY98UIhBvJ6uZimGKZDTOMQI/k4drp06Qva6I8hGyb0PkulNhXqgqU1jZFUYlZ3HQVpMrgmKBNwXDN7wsL92E9yXKD1wcL8iiC/sP6DuFiQWagXtpmPPOwD46P3qu69S2zIGLjHTMz34+EhCrzQPT6+i4l84iWwxjwRG8ikRm7TE+ixvKLqYoTLvcM1C9X/sgGDsKeWxGGGz3y0pPY2KdMi0dXoxz4fHg7x8PAu3vEi9fDuO/Lv4gH6HTzzh4f+aYGDL1jgMBxiWPMDYxFbufK9TrkhlBeD/dn2LfCLvtmgbVhfNnK5MZ5Hd2JxBjVXzMfCfidm8ply5dBnDmLOfuqMg4dZwJuZu4U5U871+/Llc+z4/CVeC/A+A+vq77J8jlfyK5D78qXaqcNPC7gu/JSPtF9hPXPwd3w9hS93fh3l0+d/xcd//c5B2G8cfv0WHmL98vOv8c9ff67DtJ85NHuLqrOeA6BfPOAq/BIfPnyIjx9+KXxY848cHn2C/1KfrPoUnzyk4sDm8+tLfd1lPp9C22ozIF6Y+hufLqyThRfWORb8c/IQiPGV7X6NhkOl3z59jN/Q/yv9/crB1M/0J6R/5TDrE4dPHnL1F+TXOPGiO+tn/K4fXniprU92fX7hoAhbnAvqFu5RzoX3LaFRxuyBA40HDh2SuNC3Wmid0Hbjo+KC+gBtyDCWR+Irh4nYnPqBxvRI/hgD+oYJvjk4TPAOE00n2iVLpKNldrX4yL4CduV1cU+RuLXGMlirtOsWFe/TENN06BiGSGwtGZU32t4myo6/MA4xFA60RQdrZhqmmMruq2E3WwTjIFkF7INNgPHkjqH67nonbVoPlzx0mliz8g7wB3w0TFP5zrL8woAtG5RjbN6TWib3vCFG9+ZprHYe1Ex+2qv2Ntohv+kYhyGyMK5jHGKgrfxJ/doCxsPAeA93ePSQDB8cBDFywE5j5UA/0kOONV51eUA1JLrHIcqnLWNI/IHvW5KD4KclDoPntNe+Quz66dOXiv+X+jTip4+f4gtrykPfI/FLs0jaVT/DFAP2O7fy1VEwvonzo3BP4FDYg50vHKz6dbmO15BX4FDIdbfBtVPrgviqdbDue2QsZeKQB5ltb9Mm96OvwD6ojPelsonGt7n2ZrZI7NdfNZ7DECP+nd5gLBlkkQ9BY0xj72D/wCcze4ef3hX2Kapf5CK7v/MmlyeSevlEL8VWGNG/IaG1L/e2SEI3+MMwRLaBeR1ihBbOec13pprj2m61oTugvpSMI88rcCjOoUXdvxceVgvc7GcCwt+U6Nw6USvehYFz01/rZjZZJ9obgHl9jJsNdUZ2EegL8tK/XjQv2lqoDBvcjlnV+4Sjw5vW4osKfUmXPZz0eapYp4X8xqG+33gkmLzxEGyeVBaPE8ejgUedQe0YxBkZIa295j7Y3gF/XLipGoSbz8onjKXn5aqy3EsymGRS9PsVyQQ4YUAhF1rBgh7YYBkZirSgDderkl62HfWt8uzC0A2SjCTR9fQrOuSiJzdsZXIUIHbfprfoNXU1wpEq8booD9CHUSVCSYkraEMiri7BBSdRwpfS3Y/MM/M6w+vluT7uX4uFzWLB5zP1i/NNzBhDPXYIDHxfT+g3eZ+LC+rRi06I3ufVok5haI0P2zNYOIzHsuNomc7ePeQN8G8Bz0H3bnp/nabLuP1JtCtpDmjnHFRf1LTSeWDRChZvgnUBu4jHhH/Da9SJ2qTURTmpV2dWzI2odoBrXwEtkKWCe2GuGEI9dygZbb2iRgK/Je0skKtHraGXslm0BiToqYs1CoLsz5LC1PfWxggFMq5RpksgkysGNuC8RTrmpijyqTRAgRMClauNWRLWCypIV4rCmuimUxAkdPbidv1Wmz7rxEEJEYPkWMAuBkGMrqYgJjfwXIe1V1zjukvdR7hyGz9qLHAwJtWGoQlPOCEtc53nnstDek9aWmtusw0DF9bYFUgUjx7NfdF7U+/gtJhuu176xBzo1lEFaYpvE7It887Glr2c5Fc4t7dIhpI8aOV92+AH+7wnuF+4V5jXGLX/j0AzvUw1lGPtntV0EfgWc+gz7hDwo+KqRdXrhCJSim1qCe8h7mU+AHTgU/a1/nLG/dZ97QYz97aOS8z6m7nBqNJnf2l/lujHXrabe8ssXyR5uhewp0jXQ17xEhtFkKMxQSXGa052wQHizH7rAV/dt7V1heNYkGEETLs7raG8ltinbeN4feg58QB05F58ZGzOR+3v1c/CuM68/LyCYxx5MfV+K7y3nrmX9zbHklvwh/FY80N7zOTaE8MKh7GhCs4JSDDoK8E+MSCsP0TR5R9jCn90dXdXxKnIyDHDTxt5ANNfQoZIHrL0e/jDg2f5BL9cePDTf5DWRGJYui/Rv3uVe5aQLiBAQraB+ySnZaIjY6gxbDQ5thePegSiBT/QJAhLdAz1NhUXXVEtlFtBhW3JUJfhv2rr2ACnptxG8TzxeBGssQsgwDsfmYUH/I45PIToIDZwhnpLHyrUrQnDmDGNU0y8tEy8vDzyAnYFfB64h2GKXF9Yqn1d1Ab0q+MwT8tVSVyS008wCgZDgR6ZL+kFeaswCbuNXapNtB/GQxyw4enp+3j/4w/x4w//ET/99B/xV/DTT/9F/l+9/Nf/iB9//Evhr+Z//Uv8VfyF/CfxH/ETMtXO/K8/xY9//SsyotO9/BM6v43//OmnEH8lt++f9vw/479++s/46b/Af0L/5/+I/+t//v/if/5f/yP+5//8H/FfwLq/YrM2vn//Qzw9fxePT+/CF9CK34av9A3jZna4RkzDIZ447Op4B90/SfDIwdeT4PDrSTxxWIcuP3Xg1246vovn5+9DXn1K4ekx3onHp+I9Kf+MTvLnJ2XBd9/Fd3d4F9+9+y7efUcu//ub+nfvog7fOHh7qAO2IYZhiGQNpEOpEXBhUrd12PNZJiPNMIYO0yEOxNnDisODMTbEOBwYP/lhiMMw8cJ+iCcOIh9vvhbU+6IzEkpJRJGJPgl2YsmYx5us/+rbKLQOyduERMkG66Vg5arTOvc/32OE7zLuie6dpdP9lf0iS4JcAAAQAElEQVT0Qh/K7aCfUkef/YlDpR1OdcuMhr9GMDHGyXzHIcZpiDYKDOkNaAxNasmFBKNSt4OBV4n1s+aVyRYW1jap99Fp3CXrfRhGfD3F5NqepvBgvPbRZqOvkfQvBuZ6tO1hZO5pNw0xiPEQ1X5vetndurFsn9qx6mrsARsyWyT8AX8YF0/E7QM4ELseBPniP1JXOAzECn0fAHEyTCM2rLB8mOglwnm5MFfeB9yDxtX2gfqCsoxlEKVjiMc6HHrHenHNPMU0HWIYh9Bnju8O9JKx/kBov/a1TOyjDbm65cftD7Jb0TrBA4Mmbmxicyn7j967eSd2DO6Jzz++Z40/s488lL9mYvATB8N+0vCXX/4Z//jH38Ovx/7jn/+In4Ffk90+0ffh5w/1Sbkjbc48Vyz4ZosjY37rvMZIjHhfHA4jcTLEeDgUpsopD0PZW7KM0zHkOocbD/dsKr/K7c8xzayZ/iw2x13Os8jJA1vW2ZnnEOfyFkfGIDrvTKxd8FlH6aR+9uwD3x1fjzzf8IxT/2Pca5xL5xz7WQbW3UwJpZ5cQvqnSt5jJRgrjmfsyZT1Vv1alfAbhJyGWEbqx0YsCOmEV0CsUkOPGCN9YPO3Az6I6Yxlv5HjLhylMYsTB3r9XEFiEPjAVw+F9YC41It7d87MwxvwDzbilOKd56rXUaWTDWvfQrKs4oKhXCuVJ3js22y4oI+drn67gI2e4mtP2U//Z5y+fVfeP+b2iuP96KanlObFO534TcSpPtp5cqI5ENo+kuamKz3Lo67KBMFcODMecWHC+0P7jD82v9R4tsnCXkeR5XCou5yRUWaWmDQGTaqALZ51G2wXTFKu6PSInHob7Qo2hk5ysiArBY2rqXgQZd+Nv6stlZVTb05GWkoKouvyC4L0qb1rJkk3Sb5i6PmIgGiZYZ7kdFF6tpxGkQPyb1D8hB/+IN3IN9AbpbuklfreOeiY+e3zW/AC4TxuLyAswG0uF3hi5uVihu585J1r5OrFhYNCDwuPxMyRDfFcmOPCvBeY5wveKlugScQGHIjlBn4CwU0HFvVIQ2z1ux54fS0Q9CS01Gsf4V75bR1d7sU7p6wFmkNxJSnbM/q9Fti4EPnDhP+p6+16VxSviXlqmdxGYZHv8wyHIkxTOqXMXLPwp/gjidVi2moJGcpbZq2HkZtjy6wb3mgsQZcd5NVxrD80JWEHYciwaA3RSmQTNS8B7I83yLq5BNWJQkGmwmsGhY/kOYeVw4ImMd/MJPvCUqASZtHMqjFArVQpsMzdgTaMvOTQY23RG8+c/Qd9WtPta4yHjZyBJJZSKB81m1suVKFGZ70jEkld2i5t32CNQH0gpJNy0mTLG/QKtdG2a+bK8Lj2BL/0Ukrk0twL/UEyKq9vwDhdJ9uawBEkx3sPmOUvcw+eCltbVO5mVH+IwuMuAoG38Vv5n1xfV9V+aYzNQjJm845dn0ULGyzfoVU7ht65qxq4e7kEemm/buq23GXaAYdxkbrXUIzKlW7dVnmiZWQbwhv/mFn7r4fDbRhCFA2/ZVZsBHmG1vQrJF3e+3lhn6v79nb/rhwZNiXdR4ZPNxvxLQcDs+CeX/unD0Dck2fB/XnZHvzozPu2v5TxBefEL2PqF0nuve7XPITNPET5Sybv8Qv3eteGfqh5pL2pW94YhIAjI6AlGV/LrLH6cKxP6sHSh24gncR88W1TbWm4R2aj0HBTiwG5YXt433J0DOjPSPwWoZ2O4cQYTtxPvLcsOgndiVzZwFzc5kk50Z3I0FmlhfuRvjujZ/N9jb1q+wWP4/dKXCjhGNdNyeF/45ouI7ExhyQHKfp4tEeM8IR02aEtttly6Ua7FlEP15EQ2EDGtSfolN+oQp9kcsmVhgzpWzhcZbqC9coYSCxp4gvC2LsQb3VfNnYINka6Cr/JlC/oDnYDBNHCvEB0A642vGlqUakoo1p4Xzkwxw8cBPm1kId3z/VS9vjki1l/QXvkBdGDqgk5XxKlH/16ijLKv0P2ubd7eja33Tte8sQDeceT8jf4/uk5vkdePD3T7vk9ZQH//XtewN7H+/c/xDP0+/c/xvsf3sePf/kxfuSQ6T9+/I8QHvoUkHvv/yD1/IT9foVmCsdVL4YD3mfeHLugFMM09UMbxvYOm95V/lg8X4wfKD/Af3hAH755dIzS2PwM//kZPvQjhzyPHp48PtTL4hN1j7Q1V+7pGTnaSj8j+8zhlHgyf/8u3pO/f/9d/Pj++3i/4pnyM3XPHAQ9cSjzxEHQ48MhJl4Kp8MQA+uo1mKNi9Eko1ph3B14mXzisMe+n/HJ0/Mzh2IA2x48DGLswzSEB0SPHHCVrci9x7/Pyq48+TvkP78Lx/CEzT1/x5jfxQPjfdRH9VJ/wLfamFEHntjqpzYe6fvp+Rn5h/BQyv611fX/+vo5Pn38vb7K989//j3+8Tfwj7/Fxw8/14v0p0+/9U9hfPrU848fkf+w4mP8Tvl36l5ePoV/YNhn2P7yeYwj+8qRdSXOlZ94H+Il9eUl/Erb779+jN/9Ot3HD6XHTzH5lZwTe7hw33Zf9lMZfp3PT2rUQdX+jDzHmX1e3a7hGXpr03NsYI93j3O/lHd9f5x5hj+BL+DELwZO4R+CnulbHLH97N7KHrlgu/sdD+P9nXKVUU696hczcgXsWAoLO/xlR0Cx6bBxxPpD4NSGsPCOu4Exoee8YtlscH8vWZrSrLHXsA3FcjzHXDLsRexCbF0IhDtM5YiRJ+gps8XIXjsRp+4n0+ExBsrJHvoW1aJ5zVLjtfbmltyniDPajMRY3e9LIu5/WsC99n1X6VjAwj1E+0/cv/Wxh1E/sBc9PRGvrJeWGSfehT5//lf89tuv8evPP3MA9I/+9di//y3+7tdR4dXXYH/9uT7h9+nTv/DJEVcvoX7jXF9t/TuGIbF/mPq6nh5qXdT6pM+eP8XAc3+2gf18LIz4aax13yhnqCexr2XWvb/lfT4OQ3V5ofOaz9PMIc2RdfIa/rF3Y7o+ncf68Wuqnz6y1j5+Ym39Fh+lP/waHxlbrUVkvrz5lNIrZweuCdeMX2mrr4yynv36qZ+g8quwtV7qmecUJ+9twHVg7Po8dPRv/K161a8udVa7ejd9Dc8pTsTjzDzYzrLrfGaNzD47ofNuXVF2/W64rpHXyP5RrpfwkOTIoUm98LKgy0EsrP2ABSUXOtV5zGQ5kviGZFJxKETn1TUjWCAG0MJi8Pt76ncgbh718PfqYp/D3zIuPuSxUspodF3WfuxLHeYXHkhv+YjzImvE2j+dMtkjSCY5c4zB75QTIMOALfANfaQwU/mFtjObFYuccd2O8UjfBca+2VmT4sTAO/KAesTJ26eb+ieG5r5hsbl5sHRignt+rMCvicEPs0DGCbjFwsQt1C2M0fH2BYJt+oKNy/HXxkpZme1Q4fKmTrkLk6JvmACo1T/rRrfAka+MvthgO/lbvXRH9xoeLKLltqCCBXbFCN+FtyEoN5WTV1tpkGx2zs0doiEuSiCSLOoqJXqp2HXBSvzgQ7fxss/dNm8sii2Gj9I1Z9xQmGdvXjNzd4IWvczcwXPxOd/GZ1+8n8O8/itGFzaoT5E5f8zXTH9LAR/j36X+uCq2Xc6EPh4+g7pZUWaeaj0hf8Ym6SObz4weY6UvYGxk3WmzZXGi3tybWaHanrg5XWGsKqMuY2o5cwMqHFlbx9jisOevlAF6S18dcp04nQZl21y63Uz6hsPDAZvOGXltviBjrBSYC+e44DwXXHcdwbzqGZzBmrvxBXE+c5NZyI11b5OoQjqIg4xkzWatX28IlKEttx4KQQgp3kEcVKyT0wk8exSQJtokCC4t2fzJU1RvDQlBtqYShUYkOpJ8BG1HrAakcsAkHXWxBFbaTMAhXSnNhbEtsSK93FhOkRIJ4ibpx7WIHTUWDMVKmOgnNaieKHSCq7SANG0kbVsmpgPzFbHmcKuOmek5fOs2bGpUeTuPDYbY5CpHA+w/TLZfXC9133CccKCNnx2us0J3nfEjau5xatH0oJllMwZ2usv3q05daif0ARCRssw8iIsu79dJurQy9o/6atNbU1cENmJPyVRO53vK8EDGh/vCSDyvSHPuU8OQ8RYJ7w7McxkYb38abhURync99DFdcYA+jNfyMLI2KfuiO9L/SF8tk7080bWBfhJ8lfTZwn2TgeOMRn3LjBzQP7BGhLbC92F7Zs9z/3KfObuHcN90v/Y3YBfaO1fC9WteU03bPperR+1K3uZ5ytZUJj/pHwTz1iFT7BIW1pmBd9Ov/ZQdJcGF6t7N7ZzCR3/L7IdqN76Ldaxdj/GAf+o5Zg5/SVVjYlDmtxo3OtYfu60xITtz/6+HQfbZpfbHTZocwftpuXRz0cOsYAZlx0c58UffGxqhs4IxtKRmRa+/llt2ehwzKj4obzKOtTHeht4Nu78z6INLW/OErpTFz/SBHbqtiKqM6w8DcyTYHsTMhbF7v/FeNnPv9pnRe0+Xp20nuDJeZnbBbx3c99AxA32uSoRCcwLbE9ujFzC0gU0XvlUQJLY1x4/N5QPoTGKbdomOrb0WI17JNkn9AOoFpMGRBiXARXsWYqPmlmePytcXxZl5FmfyK5hRfVHgOZC4WNgb677J+Gy/6+PefFzbKlPAL3382sL6rLg91MtVHUA8PMUTBzFPHFh5mPPIgc00UT9eMUIXpoHYFxnGRu1djhGdA/tHDuwpqY/WNYB9BGNQArpZG4D7BD4ZxiEG+3qcYpomDsQe48kDE2wqW7DLXJ54gF/g0ORBYOvDDbT9Dg8P6D1E9YN9jX7LZmzsczqEeZ9LrXT+ndGOxEYx0K6lB7zyL2G0jJRH+JM4TOEL+yO5n5I4kEtPjM2+E5mRmBGNvHROAy+2h3iowyHa02aEZ53OMk5OPAP6cv3777/Fb7/+Cn4Gv/IC+jsHQDyTvohP8fLpIwdAgAOfTxzY+LW3yqE/U+fX0HypPfIyeeLdZeYZd2EPnn1+LbBeyK2vF1ReaP0fpepvR334wEvvR/r4VC/HtYe7LnlmPRJvJ9q9YofPyr6k+lys3hN1xvJCvNb7im3AkefW4+kUr4zt9fSFl20A7To/E7ulv55FXzmQeil88QDrlYMpDqfqIAv6VPjCM+yJQ6LXenmvtvTrM6t7xeupt+/P7Z0+8uw+807mfrIDm2axrkvHdELmC3148PVC/+VjXvw/+uIPPnCgUX8rS5/jL/8ejrKnF215xaZjzIzX9Xli7/IQRd+8Uq9cvWsznsqxyZd7++1jOHOeNff7K8GQFTONMG2UBBnJ++fCvjCzzswt04gaU1ac1iUpC7JKPYzZFiSKg+7s62QcYqoDVdY/MXkYJtboGP7MjEO/+n7htnIYD/Vpve+//z7+8sMP8QOQ/u6779ZP6h3icBjiMIiNPsRQ+wT28V4+5BgDtpGifngIMPYXYuFc/nN+j1HnBsSFPuy+OnHgJ45sMUfeWxiXxAAAEABJREFUVc4MfYG+APJVT+nEPzCLvL203HvFF1u7uebNd0DhB0lOrpuCMdS/+vry8q944eDLr7Ia96881+w2Qusr2/v+ORPfruXTl1N8IebNj5x5vLIW5dec08bxXhiz68D3uBNnMF/gb+clvofVwRLz4Fot/azls2XW85G2xavyCZ/MHcTIvgZdt+i0T+E63NrkEUO3ggNwIS/cbBYmYwYLHezAqU6UDvXDIdI+ROFJWYVG9FlXBfZWF8OZgWu8jjuxAJxQP2GzDX5hw9h0qU+6UP2fmZwzc7l0YE8gXyCWSdVV4+rG6+bupjoOBt0QaTAbfADTuCO56S80F33ia9Git+dnAu+44wuO++KkFF6ZTGH9Vc6TPT9p9PL5JT6tePG7x4LxvhQ+s4F/IoA+sXFfYRvrXzkpPLIBHdkYnIcTtBu4dS+1GbEZsulIv1pG5xc2q9pMpFfUJknbmU1x8UWbucRxpDPPV92X8/ZbWsZmQMz4ed7lmTQeqpzTxKemBtF0XtajKgdnM0F27Bvwl1duEthG/93Wlzh+AaXv2PtFn/N54sZRMjWO3uYLtsrX98ps8+ksFVjUPlAX6uFpCTc92O5HmEeZRjOx2cdxrniZGfe8jn+hTjAyNgyaMDjj7OIi2efdWDhW2wXbZ9r3NYB+ZBZ09AV1ir5eGDe2H89HyjP+OJVflKuNGd3G/v9D2r9wt3Er7bpojQK6W7SiOJ6X9Z1z/v9vO2Ovb87EcRRZItnk2M9T6KZoJ5nr22PL/TZuhUKhUChcSMleVK3bhYxjKl4Z4wEWwvodcxwMY3kkX+gkXFyP2IShsM2V9tTVPcw74hAsP7OgHZ3PdzjjfI4bXitEfhzbuNQ81aJ1og/Oe21A3vtFmKF8TzgXy1Z1AhhUlVhziVWEMGOaxNhctUyy2Tw57uhafawutPUtPvTsOKLPK+XvvLIOoi3hw+IxMW8HeuXTSLAmxvhhwKnvGF6RRz5XrMGQ5gYJ74bNFuAJk2jI2HK0k4QJDSmo5G6CHPJbknuPkqdH1SHfsOWgMZ7ZKJsiWdUK6QJHXjePOIte0Zgu2vf2oEK0pH5GrzLqUD8LlOYoS0MOMQTQkh9Z9Vrmxiz26YKNow3sT/0MrFseNPtDtVbxhI+RhKOsDCkkqxnsIH17UP8tTuTKWOy4MAA1z8j/9qESdDXehEVnCPa8ilIJSrhUd24h2XfP3oLhO50EQx30QbnRVxQsgQ7G1QbhaJO8URQotfofd/R6OwWQfJAZ27HVNTkKb2+bLtQYvo+n41soO3jPz2/oWiQy3JCyrVdQYKICcwYaoot3fhP8xtxZYmJDtzCXeqGzEVsANjlB30hPSf0cLao8uCfwqcZQwFXYz015pXVoE0zUrzWXeAfW0Rb0fUc2KCd80wn/qW8ef0tmZe31V87hIj94W2fARkrrI1lv8iCVjFjlFAVttUxsN0v+rYDgUkNrlQJtKM+VtWDVV9Rad+ZTzPPw9ebBmMcmAL3d6+CfrsSdQ5ZvI04bI0UErxPoLiIn5Jg6akvIrnHGx+lj9fPfr9G3ND7f9eCEntSXF2TVloLL/IZGAwOJjwiQtJqZwUObjRDof5LmkUq/uG59Xunjypp2pO9nQvddR8ZEnCt9ZP0S61jLkF05bs3D74IuxJnQcbzC84pPL7AYk126s3UioyqyVHqkxrvyGnFBcFPliDTKszqV9An77NMY42YB9JYR3D9Vs1577qDlTUaDD8FdvaxkGzpFjyTHQ0EmY8hYduhTjBJoEz4TICSvyigP6zReIEkLit8f5WI8r9iRUPdixT+7j9kx9gkrBxztb9imc0aUrq3P+ln6Jn62PuG62Y72szKmV/bGZNcQIA7yNtaViQMZWJbwGycPfKr+KLhQ8VstdXGhf8BX9AK06L0Xeriv9hIlkzhM03xtUD9DumF3dtj+XZFrRYAhB50nbplQN73DozBzUNywX+gspHeQN4NvLndMI/PhkUsj5D8cuMgibR8eH5/iicujx6cnLpQe4X2ICTnrUs7GMdALdu28PLMPrcMW+60Te6G6AKk/8PzGHt292FfC5/iVy5TPP/8aXz7/Vnt2vyFwZM/s+GnXjDr6TS7IsmyUBK6J8aMdx2LQnll7MYAIirNAlLxgzp3jWDKc2Eu/1r5W/Xz48CF+/PGn+Olvf4uftgP2AxdbE7oWLTMaOjSeHSlIy1PH5xgo35k9oH3T13iOeK1zCecOLy9EXRK91N9yecEPvX79Gm/sRd+otwrGjdErtpktkn/1ENceDo8fuLx7iAf0PzMWBWxnwY6muaP7b5HI+A51EeisFfb8aoyXfdj7UvaEPs27YNsX/M4AesbWHAeqjEeZnQPOCfesO9gXl07wdfrBqzTy1H/BYyVtuXvnM4dlbcPfBPHS4ZWLrhfx7OEfu+ACwDyxn2OP8D/SlnOysPMjv37zpM5Ir1x8jTNP6Zvzkhcrtnmbw/jr0Z9EL+9AddW/8hX0cf8CgKF6GePEu0mWDpORPwCN3fKSccycwjmyOG7lG/QP87gM6nPZqhdrXoRpp1d0tcxT/PTxKf7+6e/xX//1XwP//Gf9iuunTz/WN/eeuAzyQujjjz/Exx9+DOfnYXmIZZnjAN8Jm7XtrI4hFX1a3SdwOfLm2fbLMxeen+OXf4P//jn+/a9/xS8//4s5+CWcg8I567noDdvVzl1r1WWtZ85R7MR16sJYXOC/I9HAsvRYZvs5lV/s0xzdvN7RRxY68R0TcbH0Gb8CbcnNSGlD8NZWzepTRvXRC96HOR42zLTVq89RP67z9ndFn1f80gC+33StpcT19cI8wdq90qfV8IYje5gje5kR7mVX6AbPC6IB1m+kpW1spFaGM/mCi+0nHObT4xOD9FST+YHJ7KcEy7yEsOMO1A64jCejDKTK6VzPHn0Cvcc0o+C+oNQp5mWOBce9oATRSUs39wVF9zL0gJdM2xaptohnTtGFjhwN29ZAxkSbFd/y5VkLE7S993DBmqYeE4MiXULfk/x0ggzQA54EMUAQJOnYe9q8HZZBYO096z6sCeqgYRi1IF/WMLziaNa6BFg5cK+hc74dzDH6Feex1idCDiTlGO0RIz5x+6mB68QrxNgr5EbZ8JXQ2/Fv4WJyqnauyoJBudoM2a7IQxmTbf0DhtFhGcNWymhi2x7RY/TGYFXZVQPEyTrpnIRe6rjAvHDhVbKwqK72CT1cmSC7HDqT+modF0CGX3GC/lG8cSNJv6VH3itGWqbKuml4gcfuWI/oRsen3i0boEZNJPt3jSP9PsKrdE9daaRn6KLGtiLBQcR6Z7p8Jk5o2wXIrMB4221hEkIm3FqXg2849RoX+uBYnBivfSFR3gt9KLBo6ZheWVzVk/1+ZvGtT1vYYIzwSzx/BqQt89Mbw2cXavMMqWP90i8XbMZfdJa0f8IOhq28hrJ8C2zq9R2nukSCjjrKLw/HTr5e0h65sV5roUQfFR75ZOI6NqbY8RX9e0lUdRnH35SL8Ln+N4xnNk4v4a215a8snNpHLY5sKrTpgVc2Pm+h/dQFIJsg6xSwee3kjD7PtH+PIxs3N29nbE/nfo0zQ8KY4yBdRE/Y3OD3Ei7OLr7HlbbkSdnZ+sbh6yJ/Ihz6OPGp0pFxfY3V8sKxNmVDXuNHxn5Am8Y0txlSlsHLnEbYhnXdjIYscoZPM/4ngNaa2mZSXDDvHuRbHsxIy1vy5jG76hoBjFTpRBlX9QKMXwnH5IWIZ68jG/k2eVWCQp5KG4LxOIsAz0iP92gPS2fRYQdL2+Qz53h/+1CPZ58V0FmHHGjV3LW0SRqKkvOutqKhwruc+6i1d5jf6A7Y9GTOALxrbiPxHlZbyCEBchj8P0FKXC+1uYNM8wAPsuQNREI0SHYQ/csHib9TBRwdo8JdNQmVX9Cn0gbxyw7yiprqhqky4ZHbJtBDkuunGxjXSrGwhk4z62efYxGs3xNh651loDgEKoadTEnDr7nG9olN1RzzNMcy9ai/8wCVIq74QjcpZY9bnqIpLwbhMgUYH2x1xc+IMxvyI/H9kvvEh0kDzusxL8v3Mrf1Syd8g22szG3D982QfK/hBwljPVpHXMEUQqAvHkQZtCUna5081OVZ/4ft8CD9xRqEPKgg6b8gNSwZmU980KJs+tY/x5D/jG/0AOK6ZpsI8M4bJcMesxk6phlHL8igJECO8aAgc6L5ZvVQ12OjudZeQP/oelghuvLCf+jrhO8T0h2pdy5cWU9hVvZXOkGisYdYb2vB6jhtqEbVpaiKvLb4FpDh05BZuY3fI0mA7PRnimVZYj4sHDIfaw+pbu1fYrMhdi7GqRbV/yR4R+xlIYFdYVzpR/wZLa0rFUXEUqqtSxfC0QO52L7z5R0ddqPNUb+RHjBdTbdiSTTp20DS0DuPjBGHF/vVKmMsO3NJJHHhHE3KDZ2j0oV8YF/qiDQGhryOW/lkLPJaQAeVGaQkG3TyEC2z2DT5EJd/5aBHkubGeFF3e8bcHdlFD6Gh/PZQ0vT1f0R+z75qWFdeOyZsZOpLLNsZZZkPMeOfZs4ZD8scMwewZemhnqwjE3uqTV+dz8xN54LzzX3Eytqlrxg+w30AwM+8sWcr8MHZm3MU33KlrnzKQBqSgTF2Q/bRzjW8aLrfgwaabeixQNwRWNmTjD3XK/u2t7KzBf/6yAXQRw7Tnz79FB/Fx4/Mg4fwTCN60lahlz0l8UBzDu3Ka8VnnpDXffULfSiwF3v+8nuM/2Xut/B/lnv+/Tc+sP4ab9vlzwnalXr63St81Ju8RcO3G4rD42M8ffyp8Pj0dPuVOg/6D1zOeYacHYc7eJG3kC4wTl4IzFwKSLc4jt3xnMP0PM3R0YP9dAxrDbGPoGVWn3fZJugWxn+h/jQz5r1HqVcCQT/0W473lfXnQvqMb3MM7aNgVlQV++Y5MRmnviyhLJ5dH7l8OzAmjovhoS6/PsTMWXlGdmXYsWCHxhM5bV7odZxw2obpG5g8K/Z4ZK/rZdAL+/lnv3H05Zf45fMvXEB+KXypvC/1raxf6yzwzGXIc3xl71/nAC736hzFuavOGZxN5ClvYbwuqRhbv4Xi+unllmvAmTXqjAx4OewPgb4TEnXhQugBEXWn7PZtwh7sp1j6zFzsAJ0xDg+Mq+P9wDg/YA8L46I6mC01NomtjjSxBmS6g3aurCkX5tnKBdpJMP/8Bs0Z+WscPdsxZ6/IrezO4SuXZ1fzrM/krHGlL/o9x3eARhAiEzuZMrQt5e98QNt7j923mm98h+l5os5CH6Gb5jn8cc1mw2JUdxfymHuPmXJt57DMsSxzLORNgK4iBhIho3Vdn+3rADpmY2E86L+heO/viey1oF48v189w+ND9CMnQ9JVZ6+PHmgQ+eDtm3bVyzvWyEeM+bEugB7LyThwCi/suJcmQ/hkkiQdRYMw82lJml5JV8pioerLFKb70uOAIpYZoxBMlgewXy5Ncx90Ux+iyjMAABAASURBVH/nCeuWWRO8YWBiQnFCRcq35Frm6IUepmtw+lQ38Un9rhxM4roQSvjThv+7VzM0Dc8EnTZ60SML+b3ylpiVF6cyPxB/YHEBD3c4ED9g2Dse/Zoqnz6M359+igccpH19WA5hOLOReSiQfjzE4fEBXY8bdPVdfZkm9NBAjDEj0LjGYLFcMHhOQFHDWcbN6wKhIBgPUxnaM0ZQRkZcHsxu+EI/iEacMvntkP6IIZ24lBI6CW+rX3BMvz5/jl9/+Yzj+TIO+UxMmCBvRkf32UMhOXi/1VdHf/38mVvcL0Xv5vfMoVp7nKYeE2NnmFNW/aTq/lRXfAEeVEBvkZOHLiC/EYkZN8d6gDEuGeDXMtoGF2YaiBtitCTfwSIpaiCjy28iTd1OaJ8Ks7xFDj54chcUJ69O9YweRB0qdEB2UiBq8IP0dbl0YtN9xJG5GH9lwf369jXew9/jdz5Z+J38fTE2NP3775SxUEurc39lIS9Q/4Wyl9+/xitxNxJVDo/XHSzotjm++fPGhcYbtIDyF+q80OaL8Y2n433igmjFBnQw5XxwxDpWbaScC873yFi+YBPP3NT71WM/KXuuhQnb8EKIMsuFF0Fexpzky6bK23pRl1QsYK8uXlwcPnOJJL2XX/WJFYuZdDte69tQX+PNfHhd0bt27TgIZXqFj59WfEEWL9aef8X+iI/LtF/KHr8g3y5rlZsG0n/Bvj+Lf/8cn//9L8CnD//9r/j3f/9vQEi+XwFWxtIVF1cri7djux+srixKKxsM83fYf+NX8tXllY3IKh04C3gcCaXZ8w0tu6D/M4dZ41WOHdleXW650FN2BFfmu2CSYKcYnuY6At7jKX1JVzzX+sba8S5e9bVdcGGeXQytutkys4O5Ant5M19MJGFmY2YlBRJvoH7JQljtVvY+80w0X9ShXsVMGx8Y763YhDTIAbud7S1ETEsLRYpMylaoXF7U5f3tQ578cFzFguS35X9IyX3Ad9DvYFX8lsx+mEOIHA3NtMxo+Y4gXoCsgT97vpdFOvFOmwHrSkp7A5HSNx0zvHWMdBFTzTCpnMhRYAOUhSn6AiaxcIkDlnf0pYd/ELn8atsYyUyQdqM+4dsXPpk/sCa6TvZ5CddaSZTnhP/4ThSK2BT5pmAVzgVsWp/hha6+4iu+Qvi1e33FAPMbv1Hzm9B5+YIP2P2Ha5nzUv+gz8Z104qPsqsB4m66vNgRKss0OJM+s6HyELdvmE/OU3xfzUPmcPGEhdXsm/PHsAyTJhL76Oi1d3S4wbj7k2SPYnloP9DKxvXUus69sZ6sbPjOdSFj2/qRNy7zh074RBn/81oyHbm43oDuSg76oCwX5BwH3Wuc97n+H8LSVY0RhjSE4n0N+yq/K/xWfIgwXmDMqk1DlUGN8VBPeny1a4nfcrnyQdiZdfJMeDwfo8CHX2fG23z9nX7H+i0zJvZo77qKP/1JdKgu7xHoPqgfsV3mKJddEnBJynaQvHsa1dotTZcYEvyW9agjv8wJmh2DPmmviiOpOzDSjZyMmjNkEIs0bMQM73hpK7mlJ8paZvkNdWDasu4+Bxr3wvJMWqP7vDMqXi+S9hcwAsjPm45c0ft1X4NIXzZAYIUB2kTAareZQ3qwJGVEPciDyaQ9WLfGi/4rW9l379FBWlfAp6oZ0uYV+1t3cKjzsqKAnZz2/D8Jr9idbWLatM6YwK8e5Gq0X0A/k/phvvVk35YU8ljP+sprHf3YMvU4sEc/4K8e3dPrs9z3C84qnz7+FP/8r3/E3//+j/DbDY9PT+Gve036NOrC9qbzasZ9o1jmcfAjdIzK9rVv5uYF3UX9tHAMJ/S0cM74gAx1fqCNxycuVZQFmRZkKRraHOeSJWZkexCcJR44ZNcZ7ukDFzI/xJN/k+jjD/H4A/DSwsuLGXnAPPeY+xibTlrMhDM0D8BvHj1QRxxIe7bqpc+OSWRM2csuOp1VJtPapYihifDneuujqXfc7AHFZc+YCsizbGDMJtubTc+RE6BNaVtCzxinwOBb5pAFevXYF+oQbzlF78RbD3Uf0MX2wyxg+LFEbHDYPjZ0J2ujD6L6BY9lXsLz6k3f6PyRcTowLmJBd0ufw/Zty3CelkrLIzO3lvXstLul9tySB1974rz1yh7cbxp9ef69vnHmH1j+/PPn+p/uKv7517q8++3XX+O3X3+L3377LZ6FZwDqWLcug9h7y8t98+o+Hng54H5VfH19Cc90r+wd65s0tG35ig/W95ePZp55fnTOqD7X9TSC/OrNdeS4rTsVMm/NswwSVN6iMxYL47kss1n1IcSJ9dS5IN/KRBG99+jQaMfiw+NTfMD+n54+1reJPvq3wLwE/fHH0M5naDtzdulLTIzP8j8BdZZCD8ep+onelWX0UzsoieplX0Xf+2AbzFHH/MD4P2AHDzXvHsKw8pmny7LEwjl/ofwgNjuZoS1wMbaUHDP+gX7rQ5gDCXofafs38BAz9DOX2ZXuMzrtUbRJ2FAeyMy4oY14+T353ZU5Z6sN82faMgRwsc8XTD9g1G4IJlnKYEo2fVRA2M4kW6i0zHMIG4q7H8grlU5SEnVbPfWYqLOj29mpRzYgTbVc1W6vJEZXIi2n/Z22MyAJ7ymnKJCeNrSkFmjUrYc4OfBoIEACwpYxbWiEDf73mJBtuWGOZelxuA2a6YWBAf0ODPxBOOgM2EF6dHSYH6hvnTtU/iGWzaCWeQkxoaNE5qgfDVL3QEJnxUKO5+IhzzQghlfxPcBNCcRmkd4XejZfFyYzOXAYbyigG86oFm5KYMxzjisL1MpC5eFSB/H69jK+tugBmQudzz//C+f0mQue3/jU8BU+ERPjudDfiXGQ9xFn8DsXFr/8+kt8/gX8/Gs846B0Mg61C+0jl2UPggky0/8+90j4WC4Pek93kNd+Cluq0BLGEMIaQ8buNl5Lj5lJOMPzgVAU775Eh7e6bfIR8GqZNa5expVT59LuUTw94mge41CXdA9Rf6Gf/i07kPeBST7XWH8I8yfKdP49p+jwbZksThGNtmy3o5sZ+Q44gicW2Cec2Sfx00/x95/+Fp8KPxH+GB/55Ocji7c0P/74Q/z4048Fv0759PTDWORZ4Ef8R9If4vHpA/ISsmgfvsEcXsKK5WGOZX7H3Hv0ucfcCcEE+pQxT+TRnxmMPnXmTaM/idYHNBkMhjFaudy6ckBZx+GCzdzqgsMlzZn4lU3cviigioCBT0V9uRDohK1zZCHy20LijfonDlq1uLDQaIv+TqyXSdrkC5dGrxyErHfFvm1DXh5SXIjO2KDtCw+BdTnGAvv68jv2zIWZl0mmuSCrS7MKyfcyjEuxZ8HC6gKrLf/OQrvjmXzlGN9WOoX8bdNveRkqw22B4RPDI5deltlP868cLG+g3AOqc8O+SLNj0KJf5+RGJ61tyK/6hM7U26jL/K3NzJgj6peBK50PpV8YNgDNFf+wChZ9PwVamfPO/WuVXaEbcIwL5Ax+gR2IJATYSwPaePaJ5tpoCmI9zIDyAHiTvT3QZUAPj5orWfHMRjgQxAs1i1rVk5/+ocAcrhDZzK8kxwLjZG1FlRpxJWvpu0DrxVNa646+D/2EshYGSRIkciQyvcP+ZiTyFzaukNJeA/K61hy5OA9uIG+L18Gc8b1uWCu03qYvxC/Z8ONFS+L6DWhGOavR0aNEjoJyEd+KqrDdEkYcY+vbCGkCdVGgw9UneXyDFo5zZ6x7Jn3XNxgOkMGT5QNzIsSHLH3G/y7kTZThaxqgbi9d5rAj5GxRIhIzzPfUnVwX53rpYi1/43zQ9s/Mj5oT+BznY80nPtnUrp0v6m7X227PtkAj1d29zHkp7YU2rrTleJzwP8MPvTLX3wBzns2j81O/gwaxOt7bvGb0iqe96PRzyh5L7zEtYh5x0n1bkyBRDHAt0a6Mp/Iog5dQbsiPtGe//ERfv6M/vAFf6d8sENKcobUfMlM+eRW0Lec89rNWeA7tbuWTU/u5o/SFfWK4yOSoENgj6l3RibhQ/ww/Q9sQSA+Vg7XRJznUOeJbhv647GF8TnwI4oXaK2H1QV/OpZ2HFw8uXvZ50XXkovvMGNoOnGSK/eSfopc+e9yHUJYtqYcB5lSNVLGq1xX5Vvp6pT9X9G7mbvcdG8+yUXMFfeNxvJIXD7IwyhgSbEYTlMuzEmjDWkXXG7JN0RexRJ8W6k4UNzAe6UYs8DTE4BvVAyMAgkbQyEviWbIxp6YOrx5dexJJXiHJz43Re2gsaKFC+EAwHjsxYu9vypspQgPr0fyI1ltrR6+b7qQd8F0E26ta2+LMlT1Gm6iM+3fe3OrU2nkfasuk61t70ta81Bqg57ls7e7sbiHytsxojqGZ0Domjo1RsxJd9XkJcWC/eGA/9wBm9mjLMrPve2Bv9TH+19//V/iHtT9+/Fs88WH5gfKZuZzwR8FRKKUk0YyejsXEXmuJBb5JO2fkdm46L+lGWWFLq0I/9Zhtz/0m/B8fn7b9Jx8UKw9t9WkumgW6HQcOh8rinvWJA/PHjx9L3o/+gXDin376FB/9Q9bEH5+e4AnYPz66twSPtGV/rCs+fvpEP/8OCOFhnh9s215Xhtarf2m/gyGjTxf8gfPT+e0+4sSc9ZKh5rd+aYNpfbLQX7vHuTLvYMPTyhpbZtR+k772vsQEllk9AuLmJfM8s4dhd2xzivEzRtXD/bz0WNDbgfPF4YN9Bo/iMQ6cDaa+YBdJNcFazDy9YEdePnsZoC/TqiEIRpS2snz2wjomeu+MMSVWh6isERst28VeVy62r64FDLT2BknprTPOYl6W6MvAiM8hzwZfdeuaMbNXf3Qf/+EhDB89M4AfwIcffogPP3yIipO27ECoLSzaB/a5gE7c83dmr/blrciCLofyVoicFfJSi1UeWWNSddBxYsOZza44jeLKmmHfBNUq31ezHrRNJO1OGfYtyb/plvbwGBHkTfAWy7yg4yWch8thDvtyYD48eh5j7J6036fHWB6AtDNjwDjPhTnUa7/FZ84wgP7f8tBt30DDnFnW2j9ou/p9+3GlI4lMmbzpq3JN1ln6jd/MnHtAt0O+A3IOmFd+Y56Z9wewgLnm7Iwch2Whb+YtMUMjep9Dmaod9YA9L/NCPQEPbFV7VScH7PlW1peqZ93yNep4s63KQ+ZJXqBC2l7uAa8DF2jyFKlChFPBcAd6wHDawL6AwbQvS8wbksalV4EjHENrPDGhCmFUA4SQ2XoMo0z4Wtq0A9RukIQDVZjkNV6QJUEyKOTUhhFCo5R8+9TkxcBKHkLcFMOKTFo2pLAp1kTrGa19+8Z2i2a0Ocr29jJaRXe+6mwYEC4DJzLixXp7bQ1vKQOdlEySBr5Hy6RtMUWia/X8wCQ47Ea3hQtGNd+w1Hj0ZcEwpugYU095tJuO8E9j1VWcDUisOP8ROgknhlWUVb7Krn4Hhm5pLmqMkcnLhpmLr7n3yFLmaEL6JCofdTCrLcHwAAAQAElEQVS1jCZg2ABFdzLa4iZ+ZpWmYUJJiJKK3JIC7Wj8CzZWQA51VCBvEg1K0KwJjz5ldCdcX2rSHYjXhGPi+cf9FhZv8xbKJ8oWx0MscyzgMM81qWfK5hm9U5a9R0OWhP+OifjUMxbo5K9T06HV/+bxt4/xyf/Jo/BxLNg4u6efnuLjx6f4icV7x0duxJ+eHsdC/vjEJz2PG57IM//AJdAhHnCcN2AvMw51ZtL7bbQKKz3HQnhgnAwX+lP2hIzLdjGprAd0MNG3qeNw0dfep+wtnMeN/MqL8eOoeYASxi2b0ro95mku9GWOPpGXyTBmVXTeuhFf64BwivNp5RODE5eM4o1D11vUJxxc0HiZ+MKF4ouXOXyKoRNvsFnmib4/opMfCuNS7CGcOxP617hokjYD0DZ5i2AcF3DYF1wW06cP8GChfeICzou3j1zC/fDjh/BTshna3md4NOwyZcuCeC54iPIgqvxnNjh+qr1uh4sLG6YVn3QVeCXnVXWeVyIYEhW/Crd0NFLEu/oSS4+pDyT59ITa45FfQf4czq7VLnKVXzKk1DKcgfN6HPDIQxbjjper+71PW+/rQqfsVB8Nkq4ILqDCv3w1SkAC/GcUyBoN0jQtKhcI2ivUFhma2/MXjRQPibbILRj9kqVibtlDvy1D/7OLYW37PUAKYh6rkWjvYKhzcAhtumUyPIC8BsaTZQ9UqvquB2ttli6w3+FYXLg0Jc04rWwW3RALLxXeN49ygQad1FhCWxsv+QH1VOkSFv0YIkRLZBK3uHy+x9APQvEgC5vWFSgvo3Hrw16rqFFmwtO+F/oSHZ/nepOMbd4ptESBNgV2uwh80SO+9eDGnHBhHmnLN9uGxrT5C35I2g/4rfpUnDXQ8Kn83lN8LF/4FOY9PD5u/u8D4Yea7/qyRAcOgjZ7rbm4jk0f/bgwF8f8pLeUXcjTZwlpnccrlw9eMNWYUC4f+RU2xbQKHfPr4A2vK7xRKjq8Eox8fUJdBHM5foSm2oEnBNDxOMaMaemffMOV8V6lxRcqkzbgmKPSsG9dnQtloI68VkJpsQZz3yF/BLcP1/ILQzbe0IzRQgopYIPNbW2v52Os26e2q7zBzlv1UpnHnAvz2BBe0Ix24L7HORhdBZdB+msPWx4YVy6wPRS+cVB840Lei3X/eKuXXEcuiE6Ue2C8Uk+deGF1A/1AWNr3oV2CMR5Etkc51NmoM+QxXfVKNuZi9XUrw++o29ov0MGOr03smhHeOQbKj8a60dJcYZF931C6RofXS1jSEg7ZqTP89jQTAtuhSHYFaW/Y2BrcaKqQHJ4GEIR6Gd05CKac8EsiCZOyqXCzk2ykg2qGSZj0LMqHkUvPeaMT3vVAUaGVGrFEkJFHakTIHc8VTo7Pmb4P+De+GBMejKqIrJIYr+jZo8sP/fY+R+0Jljmctzd/0KDBJ+irC8VlvBzXHWVPjOFfhWW3o9povQTxhcUjr/ZwwZYuW1zS6qvyoTPT/xnvnVR9Q64L/uDMnFipmrEsHcyxn5c8P1R7VYpGcgPp+2dfaykme6MhoXx0hrz7pzHugL3ZpD3MU3T1O216XXos+NUHfKo46IPBgT2ge6QCe8fHR3wo4cx49GWCx4QJtLC9Goe26845o53TfwStfuP7hi9dmWKWD5y5KLrcykae6pZWXVQv6FfLjIm51aeMzth3ZC8g+3uedpFRskCvYPIKfpL01Dv9PMTh8cB68AieAOHhA/b1AHok49qg9ym5ke+KfFcYIZ3ZBdhFtaMsyxTqwzF078vEQSVDF3SW58qafo2jHz7Czz7LxLZEZ0zU/9Jnzg0zMu5Y4LvU3rhkd51kTavzAfv/j3U24FLuH3+Pv/397/GPG/5J+p/xifyP//hHPH36W3wET15UUu+RdXZm/z7zYbXjve//PQPMS495ol1kmnqPROf2s77pM5FG/+ZNmdhUhvI3etuSeIyfNC7gsdCnhcuRmTPFXGMGjxx0K3o1NmWHF+g9lg196dGJO9al1wZ/ef4ZKOvk6zuUNYnL1zm3h44lsxqXwyhSwBNjXMfYrKyn0spjot2lL9jbFMu8IBPxeap0y00O+iw9Fm4A4At3IpRA0+kktKYxgPKhzuuBQfteF0uFtml7YEJvxu3HPfrU43tUOfl7v2/1aD+zMz7IkgMN3kXfSINARAh4SEOvDj2n3lDC/795MfmtXsqntzWJaiK5IFrSaLwRMST45tloboJSmIAnS3KUtoVk/cdHZ6IMiACdfIEJQc54ZA5ngrzB9DtGi3ualAplgUsweNzxLQujge9CcgbpX7xrIOnzN+GU6CnxKwNT7xjmXBvam7PGYc9M6kprtMSXPmO8M4bbC07cxLiSDgp6gBRXjPNbkPn+pFTNV8lgvULLUEYN0gXi6emHOHBQzt6rrhvk3dE5kR83x/Xp7z/F3//5j/j000/hHwGzjjysVJtfNoN+Unnh8HNhUroZdwI5eaURLbN0MRGqC7HQV8PGJLT+Cp8ac53MpvSEvtAzOnoQMxO9oy8xL0ssS4/MKfxhNNGNsW+BSipjY1s0ezwsbAmPjKkzTsq1oP+pRzYBAeV0IKIFeRnl4ChXD52xno0rV582ORfCHpkCevgM2h4dp1r1k/awx8lFPq0nrYA+kk1VxxboH3yXHfR7mXtMYOmEt/aohxw6w46uEp4t4SOQ3XGHZSA92J5GijKdeYf/vMyhXSzYxMKBbsdU7fRohH3p0WlzmidkmGKZl5hBX+boUy8Une1mp/8JaI80bx4cKfPryqKqA19ZYE/rG4vticMJGw1sIaGV1wGeBzY4BWzxwHzptOWCLU3LZEg6cmVMJRsyLD3sxwMLr/jABmh8BfWJiyTAYvoRDNv/gH6VmfrIqn6Qjk8UriWL9riyGT1xYFmP5zhhn+Z5+FndZGKn+imB2FH2ngQ8iIZyeUiX7pvxRBeNhXO66c7be+WdkN8+hUJQX15e7Phpqd8auL9YqLh+WoyGq4YvmjMolH2ja+filVCshCuy268rfTN+vh7Z4K5xoX/25QrNgFIUK+RGMjqljPeoUtYH+Z1Ox/ATw5eXl3j111k4IHsgHODwiR5tE/bFOLPBdxrAplKkafVUJCz4F3AGhDVrkYNJOOru9aVPCgQSISdMSRs3aCSbkXdQ5FgTsLG/Dnw3nnu5NIVSKHJtYeV988qgS4yg4QAGCgVxCt5lNm0/kYt56ly14iiHvPpneI9NRpRXY4Os+lnnUcl5J5P2JhCEhzZ2fdyxgxuWM957NpSIq2w9kjqpHDuQP0AX+grQl4W5toRzdUfVsy7Y87RvcWBOvoNNPHPaNWaHZY8bjXnO9wNrov4maTcR9IqtaUPam6EYcbSATxm60V4GLHPOitIX65Pzl84zLVwtItqd7lq1ccUfnQvX20XOpejld+KT8QI27q+PKYN0O88rY6McTCrOQ/BiXtn+utVbmXfS2qeOvS/o0vlfyB6J7hADQ0M+ZROVcfcyD1xZc+UlktG+h3nKod86Mje9iPHbwIZn5iLca7wn5t0CDBt63lu5oGvXdy94zshsmAyC45oTERPCCo0XWYxCzSX3EUcufV791WQu95+f/fW+L7H/au6XX36Oz7/8a8PP9U3kL19+iecCtF8+xy9f/h2ff/7v+Plf//8Kv3z+Nx8cfKkPEI5cJr3iZ15ensl7jueXL/icr1V24ZJLrKwtq988fcUfvb3EGzgdxze/DE+UnciTj/5qRScr/bzexuuEzz/VWnAt2zozpKD85ZG4WAm9GGAw8E9XdDaw24804sxh8hhHx0HQlmNwJi5G20dsTtAGcuw6V+9XfHbZGfzjBnRebdI2fsHx1H8bYqyUUE6+cSiwp5Hey0ceftWIoJjZgBVVhGrXQtkRWZIIojwMNk9gL63AmrbZ0FT2PNKdeNema0+ibQ9EWhk2MgTa6dV5w/wc+wLmjfHjik5OwJD9Af2RlpoxeOQIKgN5EdbyEavM6k8qo0nabYZ/CgWhgICO88DF9pDjClbGjNJwDyKSuQu7dzppq32pULdpxq3GkfGsMay8IXpaGdKSl3lcPgLbc720rarHWF8KEPJsVSL55wFfnyn0r/u8lG9nLETS7x1UR1blKgtACJ6d4bAWdAnniT3R0sMLgIWLAPl/j8X9YZ9r/5SML5riA7416puLzLsjF936W+1RdYbDDUZzRMwwUCjjBRNwUkeIuBKesYkLuitdoP9j4cxcwh6ck+yBkvYdj4W14uC3SgqHWNgrTr2H6DbcbFAMHThPbVFklaOPtvVfntisdcVy6y99Jm5e2fUEP+vsgE+VzVPMro/IYN15mSu9kHZNq7WNve1D/QrSI/tuLrm43LF86XPptfggQ3cMGZOJuHmFuUMzV98meJrXKE/ad+03DEQL1++7vISmZY8ql0AaUXQNfvY/o2M/Exh7MvJaEQWaA1H1XQM6chm6J+8dvqZtL4nTVhJvyF+oNra6lk/wbPDOAUrgXdbyHmIHZZoVYhuMt/Nk99GW2b5y9KWj4zk8XxmvPOQxTNqgefj6wAfbqnm3heYihRphBtNL82vOY2d8kF0+CV9ku+7LpRfyvYd5osag0T/azTugOLppS1CZ34gTNnSUOeKDhvK7xzYLqkfZCsgpDfExsWUNo9h6qoF/j5UNzcqE+jOUQmBoQyoWNcGXdzVAQT0X8hyNQM5WOX/22hVQYal1UMGtIkMuF7prbRh0FMIJ72Qnt+jGy3bA0Cft2rZoxMVEONDp/z2SdIBEJwPWA4NxvdVpqXJEKq9EZkACJDn2g90SMeqadw+I8z69xTU8J34ZIw6gL0t0F0TCyp/mWJYe39KR3vLMX5hUEzBccAwTvBvtlSAV5ogSb/eALlOdtOhMZDHPS8y0b7gQX3CY84QMnTahR0XFy+E2MlF/Rm43409+kwU8Pj3GA46rUyfQq3rDIggYWSruKiQqi2LZMiNJ+XvafcqwX2KeaJd0WEoFx79sb0zB8CdpoxcmDs4Z6mKi3rIDORb6pF7iL35sW0F22WwHgQd1FQ75HGPl6ssSHZ69T4QQKL8BNaQsVB4xaXKKiXDqPbz8uCGngAxk8emUD5g/RSgUfImEKmjZoK0UGrhGObYFHd2DfpeMrVd5ZmKWST3rZvFJ+Q421U11urLBOOPQLi6a6No8ibNndPgfOHjt4/zxp4/xsb5y/CmejH/8xKfzT/HAZmBBLws2MWM32oZYyD9gE1X/A5csfqJPnY+fPsYnwqdP8PHSBXx4/MhFzA/gx/j444/x9MPAgYsaebmohj90xWDHnmxkzPMcj1xefnj8Abk+xAc+DXrgMFmLKjZtOOx7iYmxXHadGbYMx3nqC58k8anS01Ms1O182rHQrwXe87zEvBwAYV8YuwkdTSM9kYZnr/HO0n3LjESPLoLyFhRUO4aIfHv0e2O+3LIiHfeWMU0DSSiPDEeIl8ZhsKHyGwnqyL9oqWOcRJqbhQAAEABJREFU3PGwUOJYOStcw0uk+hskbC69aN3hQlrALjxcuCYYKuOVjeuOlQ2oeTj+wZu3zRPU47zSnuTrtyPqYMXBZq3N2lrfANP2ztigsux87MeU+T6viaco+x0tyFfbNbTe1YWJikUnbYHxyWnoUV1SP+9AARrMG8KfEprp4Vz4MzADJaPSFlRwe1HlFjeStrvLxVhkyTNk6l7yIGeLjKl3sADCGfR5xNN4R9QJZOwjf6Eh4bro+KxcRK71TY4jB9Nj7ONFharSO7q4YYlp7lH+yPY3FC0vx1Sejo1tlF2S3wS0yprIq21PygcaoBtQbA+2YWz0v4VhoHvz/hrS/bHUugNDB9q1vk45CszLbt8InaMLc30h7oZ6eZhjYe4OsJmmzHx9geuVOODjZrHMUXzg1TLD/mUSbrAt+YsO/+UO5s3M/wF8xF3ZNCsDeVxUFx0+sYNBu8Q8iX5r23aEfSxkj123jo2XO2vNw5WprMEOnSVByWvYhtw9J3Tv2C/oYYnRv4U8yqGBFIu+MoUAMSy/3EWnz7adS4/SQ0/ym+Qb2Othg1fWDeskjRcdkQnw0AZik2+FEdAGdVbqnNg8+4d3v/ptz99/C/9Q7Zfffo3P/ko5+PkXLnkElztfPnsB9CuXQJ+5EOJS6Odf4mcugP71v7kEIrTcb4uuXNyI19ff69fXvVzyb8WduBDS5wh914ULt6OXPxuOXBYdufCxrn9j7shlkJc/9XemyPdSaeXySLmdE0f8V13ScKAtP4n/vILVi+3XU/19ROv7K262Z//Vkboa9NDAr35l5vVt0BO+br+yXN+CrfRbXVy9En95fuFC6+sNry9vMQAv2wWD98r8X5n/6Hrfz5fPPZMHEObKGFx24ONHX87hpaUXmF5IygujKIvw5fi1TMywweHu2czP8luuecz/yw7OFrYnP3ndYIWiNQJucbj52J7oGfqb3ufo2cEcrqkjbnpD+STjCQ11kBYLVPWjafqM6RGnIZ64/dBYpQnNy0ZNMWHD8KFN29/RaYcCWKfU8COANxlE7vJIVTbheBiTageRCC0To8x2Ruz+TY3iX3TWYf12/MysPNe9WwXa9lFf9qHmfkPUdyhjy2QuD1j1yjhxI220kFW3Vbzaqhg1yZ/gOeEfD/g3fWgBn7qQFn2ZQjg+2TodDS5ljvH69hqvzLuaR5c1ME27UKYw2Oc3wUhU9QhEsa/KshK51n5BHoDD91o41bfJtVvLURX1MvRhC3s293JzXargh5c5ZmBZyYk+bEn+Ir77Sfrc6XOh+rdQXz4b9OVc0sz4/z4tkVOi860/G699zVpo1/XG0Lz39qDnifCVdpma7moAfb7Uhdep9kzHtyM+4xVf8Fp9VolVq2XI0/btW0/SZQuExReWt+eC/ktLVicXGugD9CljwsYn+pyklQkRin7sC/AVtf4EP6NezQ3qDcFLGqpZBsntMR+LhhlPnLG7HaZrbInwKAa1xt91G6Jbl6yRiGqnkW7kF4IS4jzG7Jl8oLg9diV5fQNkNj0atPL30DLAxnALKgPxQ9jeO/bmvuVT49JGXiqD0lY46EeJ8aTEEI6NODTOuZZTJPOPHOZuo9Aag863++AdDNSQz4ICZ0ZDeBUT4ztU0jBCu7bnbiFr/BaL6sAu2l0+w7mTELawDSI8CMn7/kkKd1T+dyTK8Q6MDC+hwYlrGRytlZgKIIoLLxnRNlaR4q6difiEMbfvcJOD8hLa0P5VCMtqh9d4tklCPk8KBwPanY8h2TxtA4GEBD5Z9I1DzRQTE2vqSyyb45w22QxH/hTdcjAV7VT1MifyN+BodDZ9WaIvokf2hK4Dw8RQREQoB8jMKBrolj7HgjMaeOCm+YH0Q+g4pLfd2hTr3OYFnh1G11jZMBwZF8eJDPj16PCRdmETfYBe3i3TkSgZJuK2bTh18rOj8oyyqVaCwYqQtw8qJ8jQES3bAVy5XPCzeEX9SKccbi6EB80bMGzzcHM1GWpSUKushjKiNaZjAu8pQ+RClFR6xwz954apb3Irw17OmCR9usEy6slJ2F7JYZuiWrVEseyB8YaeRJoAFzb2guhOQvSuaqTtVltJ/A7KYn5jXLLXuE3ILxplU44+xNbUFiAMDWxtUZ3eNepOscziEAuHF3839/BIHPiJinH/dtKCffSlR1c/W1sT4SLmBR4cvKjjRdCPT4/x4+MTFzVPFT79SJyLlkcueh4Jn7h4uUf9fjo85Ke9xC444n4TReiFOSGPA3x2PGKTDxtm7XQHsiqvSOI75qXHgxsFedjnbY7OC/2g7nI7UPY4eLD7HtB0MaEPkIyDNtv7Nm8JTYc/buYEhwftWD/np7pedBs6HAl97wu6FfDMHrVpgbfz4x0jv9OXXnW+bU9etiHGp/fXuDCXz2wszoTOaw9IhkfS5p3ZWPl3SdxUnZDR0EsXN1xHyzh0vHLgeXt9rW/4+E2fI77BfmwrYzhm2txSci0x32TDZrFHddHQxc0Oid+e3HIJpdnH29za5Cz2mRTl1nEju7JOFDiknTYoj6g1pDbMzEqqafSsKEyr8SbCo8f4D9BhbECD0NMyvHhKvE0UMveHtkLpd+z5ezi46CP2nBE6YiOmnHvsm7D8ifyH/CZvGNlFnkqGgC0TPyPMNoOwAaK83x+avsJIfRraSTXyThDwEVTkkb1lbY9Y34zqd0XqRfOR+Ma/RpH94dUyaS/xR1n1te8kr0/Mhw0Lc26Hn1DPpOdtUz4v2J0wXTjEA+vUI/P8cfM7HmTKxzmf++Cr7VYbzuGWMcPzgC8ZmCttnpfCj/iLd7/1yCXyE2081q+rPuD7hDSHx6c4QGv8kfij7dffdnuMwfeh+NbazlxJ+rmr0bEYWJleV9bi9z1S+LPptuMvZ6BfXvBXxRcZZvps24cn5Nv87OOT8uCDP9D+5u86/Xd+JfNzov3hY9AJ+cs84c/FEhNtTJ2Q/JbJGAXACrjYnJB9EdDY/kP184d44oLebwt7yf/xJ/8e3k/x97//beCfhML03/4Wn/5GOR8GfPw46j2ip9LXh4f48PAhHggf5jnmucfUE9sYmJBF2Qk21WmQ6IzT/xXfpo87cXlzOr3F6XiPUx2oVi6nVi5o9HdD3xfW42uhfAh85KFPOePvzlywHOE3vsXDQZfD7un0Ev4du/FHzJ/DsL6V5N9CotwDcV02+b9X4qdWcILPiXAlT4z4mXE+cmBekY3QQzRtrv7qIuEVWfTVl82PG78SV/Z7XPHXVw7OV+uAdUddHK/ogb7j460vqt/Q7/smzSvu5rc+oWAB6o1N05Ukjfug6nUDufhMljp0yFUD5eTwNIB3My30WVsbSajtZ07M+ztgU9pWr/wljN+Qg64R7kjkkrWyIkLNG06eQy5br0IjA1gvNaiF8bTMmMq+bedbdPKVIV2Pg4MqfHbdXmmo9Ede8DN0Mfq55yf5o38Zme9yq0fpKeahrPXo04Drvt/uyeyjTCZIax0y4FNv+mZbF0JsB1nWO2i/Z8Z+h7Ja6x7mFbbMrRuqkNXTeRD+v6yo8RpnbO2MDV4Q2n2F9Vbas59IEQqV9K8zboZkwFXBsQ0MomwSO1upz4PMVWujof+MQdUhTPqtzopng8cd9NVZNOQTVh24GJZZ7Z2ovFbv+9de1/A+f8SLQ0VbJD5OBOE9zEtFA61o71/yFeqhbAd97OXq7ELnh/7UL0Db5osxV5n7jNtaH/KcYv9AzXmPSCWI/L8BdlN6aUm5rREagDE+6JoxIFlPwkgby94jtbucw3NzlD4DHzTG7MR41bjtdRnfifkQhAGPoq+mGnw3kHYI6OYYYyJXbKdgXMh351l8qB7WNxQwMbBsRybNkU9YA2I+ScnqQkSeNMxDlgVAWmTNDTDgGXySsntQKd5lJDUYEYG+Dezr49D10N2IlzbCuLHc7TeohxjmvYOxgOt4LIcPsoy5P4eh++iGzNap6hCjttKnL8e00ujQ+H3eTk8Vq7cKfX1TYMY9NrJEkIK3ZTv2PEKrZLbYoiSz4iOvkbbseyQ0Gd+ML5TkVn7C7E8BTXXSgcDRBC5pR2VRbscLTCKnrpOr0lvFSlNWeYbW2SENcXkRBGOFPATK05GOAUgm75CtUdAovwdZKVrlFw9eTmQCpL1xphw6Mwvk8+xmAOf7wopXXtHyQp4JeVr2MMycIpm0uY8PYadMDFkzKmyEwvLeowM3ddM8EYcHfKEg3tnoHWJZ5oJ8aTVU+fjWQAkbGS0m9LGwwV7Y7C19iY7jqYWKNqwnpj2OjH7jpxyNbRUC2eS+Y/DuOcXiAbxP0UHpnfaiUCOLui6xItSKc7wtwPfxwWowrrHVuWIxxr/B4CohI4cvSTYeG3qPpvzobaJvLek1eZkZA+rtDhHoBdEIrx5IkUf5PNRrcxfadYISQBHVGyPpCwtZdYwUWvdC+kL/LML9ov/RoQZxq5qNImMbsqFL9ZWh3kXPHgVkV+81PtMcHl760mOiLyKxp+GsYJmAx7aV14XmwkJ/ZpN4EWxU3UQEPZVHhwfkPBc2BefCcaO5oAP7OzSC7unTlT5dyC9+9BU2kfCQT8fmZg5ahjuUO5M+0QId5MnqU9VZetgny9XvDcztoa34jz92dYf9KWIrCnhUmpf81U+2HiUP+qx2G3Jt9pEpJ7jcQuPN2tHsJDGfomtJTgbGZlb1qSL1apRF5SW8BrAx5kFnjEUm6Q2mO2XmTdBP6LKJRFboeWQGAjmqgdEzdH9lPDAs1IaFMS7XwnlLU8qhybEvO4DejcpK3uqBxcMMYR1mOEyNP4K5Vt1qBVnUlXpaGNdJYHtjMet0PYNOFmm9SEbBF0VthFVWBcTozN5fwyRdVMh2xUY9+HhxdeaCSnkMtTM3BAhW/S56WF2rr26WgXqwFD7S/RXQElQYh3TwKF6+BOk/PpuvKv7v8SufjOsXxNW5gE5rM0142WDaeWb5jjGPaJ/2ktFMddwyxkbkPUwO4hShxKgqxQv9nOF95sDqBd+Yy4wx+VDVYz1tSWSvRqh/ZcO/1qe5NdaM+1Ew9sWP+toHhNWecl3pr337f4sjh90zPlT/uY9XCcord5sgvj/6GvFn7Vq/ZJSYro0ALujP+B+Ams2DwgC0DQS3xzHdEzAtpW/prf5IZahPbX/KjKmTTudwC3UtUlsuxJ/+JPX2+aI9uxHHGIsWbqxZY045/51z87JEn6cwXXOP+ec8XLgIW7gUqkuvB2jI78zLjk8rH0c7Td0aAtu1bGCOvnTWj4Gb3LstQl+2WDRz1GUbbT1y8fXEhdOTf/vup09c8HwEn+Ljp0/xt09/L3z6+9+5DALb38T4+NPH+qO3T0+P8VT1H7lc+8AHCB/i6QMhODw8lDypPoEyLvRjmtAIsiAWKmLWYqOr8HIH31B+gcue4w1vHKwAfuwKXaaDJ1Qv/oE5av6Nh3yYRydxeuUS5a1wpH59a+fl9/j88y/xv//3/xX/+t5rfhMAABAASURBVJffVvolvnz5lcug3+L15Wu8QudlujzFsMu9PdscMtOLsE8FxnPujNc8xUI4bKmHQ1U18Ek1z2uOr6zDA0dkFOUb6bvyifofgpjHXmI5j1GUbEqUKwnpT9B7ye//vvf2emSpGDL6pjncJJTMz5V9i7iyP7CefRs4oZd1XGBBdxX43dEQvcsRqzeHF9xGaNcr/PSRZ/xkZdtYEcW2bmyJEmSLVyDDDYx/z4kpQzttgMojrWFIb33CvY0L7Zxp2/CCHiskz3LI6mkoXGTNVfjSThVsryRNLqkE3z6VT7m5SX1DPYjtXNGLvovmaAFK6PIOQV/oPWWNMRLWFsTpT278Bg/GBUb38ZW0uM+DipGGHWxUxY6RQyal5rlzMyx6+BQProJWZF6dGzWulFpGNWkJovYhvaP2LL3Djj073KGrvQRhjTcKrjq8rqiNwOpBpcjWI5P6DdS8Nr0B3tnnSPzXAPlFkzaFfV5Yu5Cr5CtND75378wG/4E9G7GoSz0iY1yGBmotgtcIr1xqvmPQ2cbO5Y9hu8uyj1f4r+yVvQD2V3FPR33JMfzQzbnnXHI/I86bPSJs6NfbbF9B5h1XdEtKvgR3z94XW73Lxpr0+QwQbJWuRfYp+jLFPC2xuDYI9dsydlrpiwvj73zBMVQSpfmAC0AWyuniKONNcowL8fFkBfL1vJJJmvGIaJVv3QHkrxxfGdKldCCZF0k995rZOlUpD/g0wBPGrRaNtyDYntzysvg0+IqpwlEvofwj0vZARK/yzDEO5n9f78/yqFTP6FuiqEryIh5J+/ITjIU23swbgIhn0BHBBi8b0BHDW3sDGPMwBts3gCQsWK8ivIgnnfjPaDGVghtCgVIYdeshjeIqitAts+yiJSHpAESruCV5YOS1yqt2oTGRhmnsHUlbCf8do4QeYkJ0lc6ht5GkyImH0RGrLF41CdDCRVCnSonzkBp1pbmBujdDNo5MKUqGKSYGouFc2tSj9W6JEtLn/BaUVHVfyGFjVxYyHYSy0PJ4KLuw2DixzziB4VTOOCyAk5FWVL5Oltkjj6osb/XVaBu5upO2wh6dsCYDsnZkrQsZ6BL9C6vuwO9uUbSDPCaciPMinyX6fAd4OX5D97yRpwZBJtZFnswWeS9LduxmoLNBs0yaXnTQ5kR5i0qbt6XJVJQwbJm3+Ii1kb572/w97ooqWmW8rqVH9IsRuACp32E5RTZetrfDHAjO9NGDZNHjiG82A5/SwRbShMNNlvpUR4BN0dVxRl+j/UFlFdnTyRGYTTsuiMWfOhYYd2NkXOYX+DDlSSIYBSNOkqehoKZVIn+q+ynD8czMUP/O5YnDYUPPxrWPKm/QQZMg+JEzAY/9ANhj2TDhav+BpAv2IS/bVE4XrBOfOBoK80pe+kbX0Ass6bj5V3g53xpZjbGf2OAuO/jEWt5Lxw4zQ7kKkbe5NpE/5RITNJYVz5037dkY2ldlBZr5Dw8bBuo4v67YiBvpC310vPdKtkGTyNLukMSzSO7br4zt1QwhaZnQNntASJyx6TVXnAP6lx05+ki9BvbHeMuMRn/t8w7TLckHMC7y5C3UUe8LBzZxiHn7Vl19e4uLNn8lxoOg4WFe4sCBcPHidZ5r8V+W78MejkliQ6OtK59SizPhkUuCU7hZqbHX7h0PZLl/UDML1rUOKB7A3Pi81K86fOWA9BK/PT+HfzNI+Gm55f5Kxeon4AK7WfGXK/NA+0GhkT0RB1uZekwCuSf0VLqhccdGmVYObm/wcKNlfOStHDrEsBbl+yO2Mj9VEhjzlYOidLB/f8iwrf8jLrQnD3gpgzYX2xpxJVzp41XcymlfXdrnvbW0zy2GTyWOLVWccMrErQBoqclUGHNYvuJ6PUaFbOKv+BC3t5Ciwwz1Ni1ZNhj8WK4sK4dBD647jqQdE8uuxYcmoXc8aJBPDdeCh8LvYZ//ZzhxgDy98ykd0CP0bDvpyzaBGx95KpcH3IK/LoNtmVcbar/1oF43PcIJE4KZT/FmdXVcduA5iqbKzshxLHmKN3zHr/IcOeBSpl1xSD6xifd/utJ+hX/4+PT6EiuH7bpA4+LMb4xId7LOd1CnNTa0SbdqTJbOPGR+eqEy4yNvfpt5qF8qNYzhRvVX5FyRE1lfX6Mu6wy/x9sLlxEvzDXmG3PuefubPPs3Vuqi4vUUq+PMvFmxxbJ5/KJ6LqhL7PWKPrXhsnvopH3Hio4B/sA8baHqmobX2P9QTty1ZaXfV3g4nhU6NioCZE7lf2bm946ObrR39ZC9h+jZo3SUpEMrETD4Hz/Qp/iuwm1hvNKnO+AL7MeVPqiDlUuXt9PXeHsTb4RvceKyafTPvw8E37pkMgR/9TCmmS1cJ6bs0XrGVH1ENuKJjMGPbToGK+NRwKbKjgy3vLI5bE9f6qWONux/JV3zAhp6A6fxXBgD++OvnGjD2oa2W+0wN3Dgw2Wgjxon8mpM2bNUPfRw3EG/K152NPreHJNsNJbGCJl3vB37grZRNocPUTbsiyagiJoPRpTxwvz0crjiyDy4SBPlv/T/U19iYe50/KLIalcOduFKV+g5a/6KHa/6h/MxTsxjL7zUlVi55FN/59MK/V0f4Cm/P4B52UEyPvcI2k5g67fxwl/oB9QfzBWKXinTt8DgqHah7A7oRT47ir99BTPoN0xh30Uqs7Yj0D5Mv3tsN8JfzXa8cSg85tVgo+IRlrqrZkaxMbiBcZ3GHOzLHCKnOfy10n1etoQGBPACYLAir/avDZ4wM9Og8ZLOhggDHaaQdqchTMtvIMMHHRncgD9Bibfkt5G2JSGimyZKB6yRe39Ni6g8xgL+6l/aAlUrvHslclaSbozQyLV07H7pzNxwjap5wrxxDrkHNVxJC9uUddL/qaPT2j+2SPRgly1jlMZY0cGal4Y0OMoYurs4EySsiqKjeMAks4d+Rh8zzX2bN0t0bSYn6BIOGf6zXvFFMRVSUiFporSsbmiTzF1282+gHzCC5xRx408bZkJUOrUuE5+AHHj5Tl4lOFLAIwvUQz7lFDmNdJAXpftGpfdn8CtGtE+YHXVsYF400kndmiuGmTHakdazQqJnQ2SCWfWvwr0N6BogqTpGOaNDYsVH7njPhzAGvbFvZW5B42RnOE+y9Qq7488cm/BvhWWOmlvkZULDOtEpSxV5Dzh98yTK/CvQ8je09PEu7QAPoAZ81/UdDL95O/G9g1aWPf/G79b3FrssRIJUQTkqP1DCjiQXkNzYtS3cA2QjahvonQEz7azeQWE9I61c0r7LPVJFcveyybvkXdQSwNMyEb8h4Chm6CtiG+pipOUPyoGQg5AaRKkOamkHkGgvI//7h+ZiwminnDBi0WKqxWdChoykTASKIlV57zwujJn933IaVJnUnwDOAGOacNyiJgPlwU85FzY9l5KdjE3olokDEdRP2mdi9w1peitvyNSyI28Cwk5blCWYQMuMYexRP63e/7OX+oh6DXo0TISxV9Zt8l1rU3Hm0wjzoUC/EOHSfZOuYNhzOWE2TquHTsITdWuTRSif1c2DvO+AsUVtXjnoedHkH+294sivtFO6w6kxqrYCGPvtXeXS7Btg4hQFk6AC+YxP1taxMYeni8PYBI2x5F203742hWyBNmidaq9k+Zb6PsVQhOOS5Sem6IxVZoek2U1C9LXxzeDfFqfg7tHGxHuvLbR99XNBl2c2X+fzOcTFOBsyy+AuKUhshaCU0YgIersRJDK9I4fMQQjlEMn3DjL/5FEe4WZrzL1L9XH0vcFzQoa8IcumzU/KNgQh+BP2IysD2lbgfeNFBuV5B7cYJO8fB4M0QxFjftBW+x4QbI+XewsLw7L0OjhNfalFfSGc2RzOXLQ9LEsYFpZD3NKUdzAuhJaqN1OvwytL1zSC7v1WoDbpQcJPsvx20JkDUI1d2dZ3n0Jg01d8h3PoxAHFg8jLyzOXP+IL4TvMf315DS+BRF0Y1WZprUPuCi+kiGQchqxLzA9cdIFxWO6RU695fWSueKHkp9mvXz0YH0N+JStlQ164bTIPS6WDpGvOMielGVjH/Oagor3cAC0OlYEb9UZcngM7H+W+4ovc5JWBURwOPdWGN6B1eH3LV6KBlrnZjX6TPuJjEwaykGKfaaP+hSbgKj9QMtGOdMFcSnQnOjxaDg64sipuCVfL5yU6l4f+Sk9heYhlmaNrC9RL+VSN8cqe0at8jiS8YSLNePQdxT8Zv+8Qf0zT4Tu6IN548cAj/uTnSidWfTO+ZdjkGvrK8suMZYXqAxtCO6iFt/EdrGmOl8ZjWPSOGbayyhMcWROO2PoObUmb0s5OHBpPXPoYN682+Niuc8X4GT4eKKvMQzKoNPkeBm0PoaLm+bbZU/cLl7OOVeIEkr63TFQzxg2RqXK9Xa7K2/l15CLsyIVVgbh/p8aDvXPh6/PvzLnfgOHv9Td0XsizvGSnj/b36pzF3r3EWUsP59EW+c6JWlPw2er8Sh+E+rbukXXzCJ8z4SvwYsELhSOXUq87nOd7vPR2ZH4CfIQ6YzhrlBN7nOYlpr4hpzCvYYMTuvDyJ3snr4fxblzosza7m0gLywbmMC20zdI5vBo6Fuq5wDjoU7PBn/i+CbfONPcQnfDh4SF++OHH+Omnn2749NOP8fHTwNPTD/H4+BT+Tz7+qvMBfzXPc3TkEtkT+ZP+XrHZc0FfoY6vu31+E17wR+vwiY4R+tfHCC/cCtBrV47V2XJQcfLLvlGwvG3H0HE7cQlzxi5fgTbx/OVLfNlxf2HIBaL28sJF5xvjqF8Xq2PHPJHXFZvRB/t3jn6tus9cPn6NF//+kZeRNeavoc3J6/mFy8nnF+wSuuev0BKaB7SZcUnzykXnafwaMpc25h+xM9u50J762nGt/l1Kl+sm0x4612od05bRi/O55vLbCRs8Rc0h5s+Jyxr75N5J3eFYGSN8db3Hq0WOSL1bvX0ltpS3IvdOV7YZVz40WasNda5bJrfya0zwT4ZMtJHnWP0HyH58ANJjWjo+GmDzyzTf7HtCiMwpMhrOs2FnBAq4AyFsU72pl28ugnAwJd9OS5iFhM8OeNPX3qdYmKcL87RAvBM33/kyPpge84jKPNRXJviNp2155JfMiaAAGt/SICoSNaN34GBOyjIC6vDeKxCl4yPPONAuCBhKV80LIT1U73BWD+X/0TmLumQlU8/RxzGmti+q2Fojcve+ysT0JhTdKT6oqXx3y6y0YzN1xqwwo7/vsFDGeOp37IRiyduwrHDjb1OoiQC+9YYaHdAM7bzHSxdK7NyoUG5wgg8qKKmJUkIefIwTfJMeNeBZzEYjJQ/EPJID8i1vW6ggJWCzIiV7PqR3z3v9PVM66pg0Ss3BIKtf24ssCnkkE/Ip8OIxiz4wzhXbCA1KLiKGAK6w5M18CQdrl7nq3b+os8vypyH6w7xQM/P4u/jGpnQm/2rnj/xckwKZRK1v2IhhX+Yo1NxaWPOWSOb56XYpAAAQAElEQVRe3QdIs/G/BUkD97CgZd4MsWXnED/QlEOCG+jFFldgYdJJ9NeQYkCaEUMJVXkfDnNbIAYqeJclyRAtcxvURrgByvgG8hDKCGBte+9gwMlj5CUC0Gji5JUoFhDhwQlQbL55RYOZW0AVnYLOkR5QYj602zPEHLK2TPrTQntIXxuNQU0u+BvPGg8oit665v45apHAiqr9ksc+bShZN6ZUb7Bq8G6bjjLJBFYbfLZ6LJSmsyMDBiOH2rC5UWMBP7MJcHFsVO+Ul/PGCWUxxC2yyb4g05lF1YVR2YQL5JWyK/m3hZa0NGfavLDQSieGwqMkRcWsd9dwk3w8rmxmj/WtqOKFDONBGvqmCAUy6drQspEtzQDwmAE9eftjH0tde8YWDirpt4y/DIrDt6VUU5YSgjgTinIjBJBrN2K0az7giaoAzfZcIRBbkmKIYFwOgMyVTcrAtTZ88nShdgwFJHdPwh3AIkq7iW6xXMZBWuvSHIN4V+VPoo26LTMmbKTlFBMXjC2DHzrG2ycph8xoVLxi37/e6auE5BVbODHObvJPryufvp1qU7dyWLqSb7k2W/R7AyQuZXPoADsiiUzKtSEn1P89GnlNUpDfgSSPuQSYo4IZC/pCSN8afrHR/8hO5kAj3Tq+Euer001tEt2gdCqN54KCL3RAEIU3ObC3lFiNx4UxdT6c6cuZDWyBOjVGW2h9aQzPHGD9RloBZ1LfUDNk819l8CtelV65VLsyh660BWhDHgjCc1UkRblB0b5vF8JRnhkJFub/Qp9nNnXzwoULi9A8zaF/SHSAggb9/Rv5PIjYZ8ulm+VD3QMXCh5uDRf5kJ+0Y3UlLHmwk5UxL1nQyQXol1b6s6KzK7DPV/pe9PQMElhUjwhpmQzL6iK16M6wG/lEnBjWGvOhHBFZ5CB66c66xR9Z9oOSc6jAmFi20oYYtKN+9QE+42EMoCn5CZUO4Wh+ULGosEkgTplt3OhIy1PaAsaqjpKDaMuuSiv79irGdMJ6dMC6xQshqghCVdwyo6FvDw5MEHLHo78R5ouFcV64MKwLQQ6sbu4nbGDqnWolDJy3usw/y/8S1Ot9ir4ssa8n40CQYZv2yfBWtkALfWYLNzYT8ZZZ8aStQqMueS1HmNAmcfV5Yh6srEPahzpdGXtxrXEc46HwWEKNc/iD3iqwgAgjAqtdc2TsD1nqVqy0IYY9rHUoN26ekMY2qir1Krx72YbNXWhb2rIjxg6hiso8elf6ntD7lD3sYyEYA6l2vnto3j3QSaKbBR0eGM+HA5d5XFgcNiyEM3kz83KZO21NtNGALefGiV7AX3lGhgljhAS+xZhIZOyyUZ3HjDvQ662/xW9UrHLT4sK8NzSz7KL10DYye8lV+dWvKSb6NeUWGsfWFqGv6nP0+SE6/mYGC/1cDOmr6T7NkR3eIJP+bmjoy3RdKNFmp9z4TtvhW/6P+ouA5xOXPE9PP8bHjz/Gk3j6GB/B0+NT/Pj0FI+PH+JweIzSNZerC3NhQsa9nWRtQS21xntxo/2ICzarfQht+Ypuqhzism/84R66XrgPWymTxvRK+T2upKXXN1+5wJOfofTmn05rrFwA/f71a/z866/x+ZdfRmhc/PZbfAHPv3N5KN6+xiu0x7e3utyQT4E9h5dCXiD961//ip9//jk+f/aPewMuHJ/BuGTiMhJ+8vz86y/Q/AIt9NT594Yv1HvhQwMvil64fPJba35LydB0gXK/ffe2XUr5h7O9fNrrGB79hlv5BubqplftbOiAi7dNZuX2W1PWsY0vdQm2/1rfM3uWV/Ysx8Irl0Tvl1Pmn6L6j2+Qb4uMibHtfYm+LLFgewfssBP2ZeT1ZQsnbBH4IcZt66NLxyfoV25w7QHKWZe7XJy97KD/r6AuXLmUdm/vhbi2dFUm+m2fWYBYrN4nXwt+MpGWcHsbiy2eJCgm2QqJgLnNk6wCZj92d9GhQXt7KEvp0EH2ifk7RTedE3zgSvmNVnHICsoD/sLkrbwiKgTRiUtO8P4UcSPdotosPiS/exwXs0oP6LZE/gOz2Hhscm56sN69yKbvgQpuyV0XSV+SSoUm38TPZjjO+rW+MO6bDcyEoi9L9C7Ul3qjz8z9ktlGkJdnaysJ4ce7xEzjwPAOtFxdrUu+mvtXPhS/sleUN1gBvG1DHREt+ls7RgT9CXSbYotXtu3vQKQqlwYEcgg/Htxp3/lDLB/rNuMbrEeedRRkyDXWD33cdbPlka/saLx0dBfSz3WDdCv+z7qeSfV3+kvjlinXjvB3E2m7JFGOv8IuN7TvD7qnH65df8AYIIaiDXIa5LF7G0yNom/f0ov3XCmv7lLos+uDyJpkTLRJOMne6SvmwNbhHWcwwiOOe8A0qsM38IZpVeDlQKFeY5SNAVBhm8SjiNLxjLq2Yz3pxCjzrUrpv1HAdN7qwxeGvrcM7CX/B2hwAQxQFuBdTSR1KTKPQUoQwvRWHoSbXYbxeqFVHkRAtXRApdJpH5j5jHwIbnmwoSotwEwZBi9pdxRHWoeGQmnEXnofFq+7DHWnLpXDuI1eGBuBujZKa21Ahka00c+tUFGpdh0L02WteGIbEw5GHrVgcQA/8amHi8WFiWXdVjQ6H8FNO91QhtVJxELqBFyRRbi4rNQrXpRVyIG+aLG1lcX1WrhisiwWNDDG/honLp/8NMev3/o1ey8H5GW/ByXqhV7tBVoM+0YfQ5A/8ijNgSTMoskgWvBVcemJtKSyMC2It8yYOs6YudPRTZ+XmPd4hThj84knobjRScsG+wD81Zty7CzmfYEfYdZFQUcMZQLwsGxe5hAJnXPXzWy3DP69yh6qXBrhptV60tp+y4nFZIoJ/qPPLdRHs3vGDHOKpG/ljKaMOnCV8hoUPs5ZZh727ph6aXdhrHSMhhfG+IwTLf9A3Bq2kX30bfR1po0pAr03EIxTtVntZyQyhJuAJN7IBCVP65EbQj0laWhatNEMb9u/KhvQeAzI/usHO3Vdt95OtNffw5oUeyEhvec9HltGhEj+KYbdGSBHudHhBEHLpAJ5FCYgcXuUcVi6WejXoEBL6PBaOI85yXwxXbZe+RcW5oErc+fKWOxyX5l7N5C/Uv5XGHVpW54q7q9g+Q1nzp9IbgeQN1FAYo/a9MLBpX6dbLsQ6NhoYgO7LtRGqDMiyntWVviQjAW6A/U8ED19fOKQ9HHDE4ejx/DX0mb55VSt8qon0XHrckAm+B3xU7Xpfdk+JeZA8MrmX9+xennNxtiKyXjMvXPgmkP7lIP5BROiEloCY4Ij9H1B3j3HkGwePFXZFBRcJqh/D2NuHoqeOhTDbbxlXeCVyD8BTDyMy7MOX4x5+Ui/UcKBy426ftB+VP/e/AT8mU/Ef41fOYD8Wv8t9uf45Zef4zfiHnY8AJzY5K9chq3YwhU5EMIRMADojDwv9b1gHYca+P4GX/Dy25c/fNLugeaMjgdWNocr9vAOx1T/UG3aLh8auGYovzhzgCwaxkodqZ8LGkSY7WmEYNONOnlHQ0eUQbE/1i0e9MNw9JHxgCDpqXVbEitQv2GBxCkmwtsh2SAvchyCCv7wks7MLYSbLZRMyTywaEfN143OPKMF5KyDmmHNqWutt7zRghRSv6PyoVW2vX8k61KwqFqU/ZYN43fKZyKVj+XWHyE62dmnOYHEOZD4adaShwOXEA+PzLcPYVwcOIw6Lw+uW8vCWgPt1MN2Aj1urGAIcx4if3ikgRTyVpiYe4153JL2+wbT+JEGHLM/R4+gzmggCQTB3VO64cUTyphMrE7fhOvjzGXMuGR5iPpD2Fy6PD4+0md8Dpcxjx/wN+CAHuz3Mi8xIZNQxztMi957GEq34J+WZYmKU8/6wm8h9hm99R4pL/pv/xRble1+4uIcZV5c2SdpIxiGJIVkQNNxQvclA3w6mNDf1DsyDpg3I4MXUId5RhbAJV7FHUv6/8Dl7QPjeeDS6VF8+BCPGw7SQtOXJTp7BvkZzuhQHocPD/EB2g/QjT+8PcdMO3Pv0Qk7YYKeSPwdWm55bYR2zPnqHvBqvxk09WH+PcwrOspX/McJ2jd8YsGLJeJH8vQrhkfSfkvJSye/raPP1Hce2Uce3471DdI3Lmb0d5b7K8evrBfmSSMffZNtXpmjTEyfusC1rPjT7gsXW8+/f43nL78Vvnz+FX/5EvKQpvB2qvb81Uu/zSTM17cXU0w40cu0dMZwZrwOYLOhhfSGCZ1OfdkuuVtYRx1dZYKCSlbsRvmU3dC2vPzykkoYv10E+c0pv/13fItX/PlxX2/YGGl7BXjDOtKGkLHCxthtaSZjlVFklNx2l072nR0YJmUxvm3lGADlU+YqgEHmVH1K4i1HnZajXtGwN1GWiHajk5ZEFAZRvQddRf/0lXe5yVy8S/4x2qDmCaA/oXmaS9Bqeo6915m4uBBeqp/2zTEuPe66JawPqQhX9mVX9sza1wDLDoKXuWHnMAoWVgJGmHwSm2z68dGOba/4DHHd6xQtvDbqPUB89GRK2Qmr343IPUjePcUKvkhQlmCIQMSR4Y7um2jxJcexo9HBA3nJMr4DJj7k+kBocEO1VOXS37LlvSEJq5btQCDdDcpMYuh1a7sUO/RCEesn8XtbJ76ez7Wvdl+8wkNc8StX93Skv9fxUChSIENiIH8EglEcGs1fgX7Ed0jnQlhxQwkML2QopRB9f6R5T422TNNv+lxVqL8S1+ZymnA0IBWaxaNlItpgcoXIThY0UoFzOG0og8ZoFWIwZqCMmGGbOzb7oJSS7Q1d8b0LGYK9xi1EnBEfIhFnkwqXC/WEh0xBQTT68Z9B35L+lvMcYapc0Fk8jetYG+XC+IQA5lvepQOmB1rUYJUzUsFOeoAwVHNuAPMvzF3kRmYeSqnmG6JW8kwx0b6H+Zb57iSJx9Zvx8IqdL2C24vy3InUM4brgcHBrYWHDbeXJI7ZkXjllcM9jm/P4HgujLNwPBCYJhgj+FQbGItOa2zaX1kc3sKFZPzKxbG+iXNi8fRThIHXGJ+qvPGJhziFFzTl4LlMkr+gBSYdbxTiOF6YVLVQcSDzmwvalvXsh22vHh6Q1bT9U9ZRb/BAwZgPwpbQRAlNqberTpHF0I3FWuG5nLIynTe+V3hfkeFK+wXj0qIb60t7YfLvqDQ0qrxl3sasZUbNJUIi7/ktorXcwEKIrdbcY0HPnEJaRCbISDZaLRnYRj82tMwoG9FOdsAjwTTNMcFnWZZY/COe9Xda9o2DtrVEtQWt9Dkl7WD/8GyZgViBANtjOkNb7MyDpFxEtne6QC7GTT3VtyX0C+jGsRk6XrmoYNzJd5wgp25GyT8jywbnWMP+gzZaBjSN6EQIaLvo6WvvC5ugCRgu0R8G3FhPlLecIpIlkbE644+ujJvtardYR9x+yiCkExdMZsADqmN8k92LSGQ/ETpvhPZo9eLFoBdvdUCb2qHtab8X6mm/6kYaGrExTb6qtlS/6rI3LAAAEABJREFUParvfQvRwUQ86YuY6O9EXttg3o7OGBakpd+Vny1gW/yVEbFo71JgkpGPwPgoItuTpa9EaVl1G/UbeSMceRN5fwHsc9BQB45XdKD+1IHtJ3mJbOUv6UvJu/RYkF071Ab3P/jee452ph6JDqY+x0RYdSpvisGnEbZBi17k0aSjflcXoCPXZLolNpQBMZKoB6yA+b2CXdaLc1dFQdYyq80Ju1yKzxQJn8yERYuMYE3kZYTg9ljfxB6Wji9Fz6Cj/zM+9sqlyLniV/yQQCInEH62Kg/mjThgOGLMz2QOjga1qzPzS191LH91xKe+4Xvf8MVf44VP1V/4hNxPyb9w+PjChY+fgn/5zKfo9Un6zxxEnsfBg7V7BY5V1I8jtoF+XNGRetK/v3x94ULpmcPMZy6VfgaGX8j7Aj/xHB6Uht9/wd+/jk+7XwlZYzxkrawNrj9+mn4k37XDT8rH4eMZPqAu5ahPuYewE+vUehw+Wj0OtDEWKCg3OJYr8115rSOsX3h5DQ9wJ9u3v8zL6jNdTUbI+aWdLVwy1v/65QF/foiFS8u+9BBT78MuKsxbvCccJuzVMAK5Iszr2Mwyd/zUHIv/yxa8l3muesu8kL/UxaWH7Q9cMuwwPVvel6K13aXP0M/QczHhQX0H/BYgjUhlSGSgT4hSqtLvfAPHFZTdSYQODPYqFd9eRVPlyRxq4SEnc4qJeSE6MmbrkcxBXtTKQlUhtodEFYogIYMGOVsSRiPf8A7kj35M0G5AlyMvq+1W7S8xoacJGQaQKyfknKiX4T+YV7zCRg689X5RP6R7jxor8ifi087XtRN4sXXgEujg2IGRPsSMXXjpMU9z6Hv0T4kORIePabHAo7MWC+ktM7wBPgfKl4m+LCCRCdCJkhBHwXPl4LGyRwHYrWvPuBTae9KgbfQD9Ck6mJBB7LIpS0fWpc9RYM2cueR52HDY+nj4cIjD40PUxQ82+fT0VN9E+viRC3fij09PIc0yz+h+48U8UT+PT4P2p0+fwj/S/envfyMEn36Kj+Ljj/UNp4+Ej08/ROHhQ3jRdMCeZ/Qwo4OZMV2A8Ucukn744Yd42vCxviX1ET6AduT7Cd6ffvopxI+EP0IrfvjhQ3z44Yc4cCEl/wX+1ffe0VEP15eW2J1Ag/WYJEIQQs3mVn7G557wHfqQVZ+EbyynDWFCra7Vuei3NiwE8Ky5wLzT7wxfhU8767tPUd86dGyL/xE//lq/7la+kcsYQ/+3OH3r8fVYl0j+z5q7Hx37+Nf6MF7/p43UnLc9hazGEWJ/ECnLbyI5/csdllMWzkvjO+BT1kYoKzGWN9ZSabZ89ze3dslbwdX9l2C9W90b4KPVwQV9XigXq2X0/8geS9nd31/JG6AN6FgkbWmAtPWYHPTuEtUGeeXwBsXdm/qVgq4E9/U9IDCrOkWc8YyC8ebrL5HQ6RclGHpsRoHt0TZyXTfYN/VTIXna1JjL17igI9P2xfJ9L23d6idnMPsMV9S88SXPclhBQgmRSqPL4oE+h06hRyK7KIjenhru7YUZkL/LT/T21OiP1K14z5PjjkHiW5aFeqHNsjdKTDNqgS0I9XHhLOheuULiJS3laIVhh3f160wfz/hBwpp75MOuHgTnwdfbThJuoNDmdsCMHB9kJzORqfw/PjNBZ8/YzZta5DQB+Ex3oMw6mbYDn4oQ+igvIpXs9k9IR1mREcdUqEjG/WN+2R0ymW96wxbcqpmWZPSDxmjD9gYcf3igq0HzH95WrWIi0JfNsAfOOqhgPCMD9VMO2yL1lfQEdYQLVIWmdzTE41Fast4HgUTewbry+hZwgyas/G3BLSWPW2KL6EgLOJUVoxjyow46xSzBH9ABlDQUtlW6BQjbSAgCn5ZZrq+RaEk5YWUYCvJaJl14x0Ra2Tbqasrmr0zoFSifVREmdr2uyoqDu6D0yiuC/FZn/T6NZqqBehW13aKnxXNkbO97Erq/IoyXJ0cWFz/5cDO/f9Jh3son35brMLxMWXHMYshFCziZ4gwvUnGlT0c/GWBh8pNkPyXx2z8n+LvZdlP/ymHBTb2fLBT4lH0sYmORUic6vuJHR5g76E17Iwd5q23auSKLOPPJztFPu2nDTyRc/GxX+bVP9Y/ydiWVuL5ghX6goIEVndvXsWhyWOKA4aflQhm/fPm1fmf9/evBL+Ghx/8B44UDhPK/0I/n7XfMn41vMP/l+SVO6OTIYefIJ+v1qQ5hfcJEW4a2VfqBX8Wh/z4cvDwIjQOXevyNQ9HLr+TtME3dIdMLBy9k/Q0gj5sEURuF2iy81obi1U+3BDJZ5rempKvwjbqv8AHyVCbDAdq1LfrtV6Pf+GTIvthP/07DbjvrZsvq/R3DGB1PFzdtzAvai7bP+F4YoIGV6er4rxySPSif2eTo7I+1qanDbun1yAJgHjTw0IYYYGyH2YV9Dl6Unc4cQE/gDZw4HJ/ge4X0ymXUCu9j8T3uB2jsTJu/9YWFU1mFdnemXBmUfaAaq26u9pu+SFvAzs6kr4ReVhpa9wIP9UCXqXelvwSoJyc2ox6idpgG04asBQga0tLu+W40JxYt0Sgr4IsmEDenhZw2uAENoAPaJZt3TRnD0O+yuFn3Ho2NbAGexX9v5z7MHhN0ImnXPqrHK/0P5p38G6+WGfLuyOwlzlhwx4Gl8sif+lK8/FT8wAHEQ4oHAWkV8Qo/57GXCR7whTr3kzNUGerGA9Ujh5jD4UN0Nv2JbPPSYyF+4NNt+QoPN4+0cXh8Cmk9JMzQ7BiHpq0el6gHDiXyEB1+nXHpLcPNH6qLpH8tM1qnn4Upppn+zBvsH+WZDdodU60lWfmMQsvgTXl+C/K1A2Va+hwLBzC/9eTBSzzQj0c/rX/8oQ5vdejh8HQQ0Erfew9BA/iDNy5ufhsXLsx9/cDx9S38pNfxYxuBGMrQkEMYB43aCW6PhnQtm7LelTnpuBuOObMy74B7CuB8vThf6g9BX/X81CXEPkf9C2lxrXoX85lLq3VYh2qsvZSnHe1Ae3gHskDjhlJet/Zr7TjGmdC8C/yUg1ZHL+wP6Il+sOuZQ/nMxXlfluh9xxTqPlsPx8F56LhXHnUyYaBummFGlZPflyW0uRm7m4n3ZYl5t7FqZ2a8Hjc8beEj9vgQfaGtzGrX+EzdRcwL438Y4AB/4217AIOKaFE/1Ud1eAcvEC+3NLquzWeRM9bIP6Lkok8eKcrBmo88EPEkQD77a55l0PIw5Wn1TA3bIP9SwsAXugSREyK2MBzphNf/Ac22Bvo0o8OHAS8OsP2ZC4zZeGGOjo79Vqz27vyvMHs4Zl72Vbs4FO0EMbG54GJWXDiInePCp71n7OwGiDAtfPYFu7ywBl0LZMNlyN6Y14KO8dBfSojUGzVg677Vyzv2zES23f7KdmKrn/C2Wv1KAfEGyGuUT/qTQo+F/jrHC8Ttv7bZKU/kEp3DjbZb+RN1+jzqFf2w/Srb6li3sEzoeok+iR73v35ZQ9uCMvLh6bx5wCYPjMcjfvWRsfkGXqx6kQZm7Fh6w07ctiZ81D4+C/I9wOsRv/Zh58UFlekdT09P8T0en5hH4pGQ9uWx4L9tx/bUzX07qX7vgX4xUIYuI4m3hAKsrN+vb2/hN3SOxK/4Myy9aiY67th16Q89DP6jfhH4wlicHxgR9kZN7Eue8jqf2KMI+B5pw72te2v3fu5NDYV7R/ejry9f48heTb8tbflu9sbuh4V+TjjPy8boAiZDt/KGCf164X1gLA5cCC6MQaEvsfQeow+E9L2l9eiEfAh87IuwDf3pBdlts8CZwm+OnjeZ3LPXvttzA3nuH9+4RDM8sa9bX92fnaL2+vJBt0f2YCdppRPsZaU9Qn9030Z4IjxB57ple+47XBfElf2HWDkbjjUCaR0Dge6v92B9Wc1nbVhZW66C+sXH+E4rzQZ1MADfWjBHqvS9RTEiYipNkGoZ+qCOPhNo6y1zjAl7hpYZ5gsqhrRBnsDEBp0DeZdXUYk3IM2IEbkXSwn+DLJDshGMmndvOLDnosu3PHlIXOEt9z1S+b42VKDwRHjeCSuGkCrMoMKKsJm3cIsbZTUyuCoIjrjW+MqTpn7JCxUN3ZVu0WUKlFO6tGEhE0IeY6OOdKCL7FH1Kp7hnE5kf0eoKrpPW75hxEOmq6SyDH2RsdFVbLwg5KEWSSO3gDrE68kRt1iMPN5JqmDcdlhDiF7VAeMTBfPxK5W/v+5Con94qMKDvqlH03lmQp0xfA8wTmwVrs6FSgg9fsmCAqaM3eEZpgJSnjeFTTiRO+SEwlt0FqLOIlMgTyWb914P3qgp4XePuOMd/DipCcqZ7relK87jyEWBN/S7ozjjIAZwMjgUP5Gv20aczIWJXaCDF5zAhfo6s4JxYX1Cy74BjaMzh4DYGBA0iRmjTHitGiptuFDoSHROR9rXYXuw1rELLw48cB/diAscm47+T4HTf+MywYO4fxBPPvLzU1X521Y5NtpekcHN3hnZj4yrzvOEI12R4YSDLudKW/tFhfrygkgZj/RZfuKKUyyUjjQ5TIbHTnsAcqFwUdUGhPkWCwbHJKMZBRPalOO0cki3HXFGRmW1TKBESd+BzY0EXJFDvtKJb2kph9A3ozBi0EvnIfFMX1bs+yTUA6j/qeb1K4eh34Hh11Cnlc+C9b5wvY18xkC9v18KcXnCBclXx6UuV6Q7hfWtq069dLuNJ7SO9z0GP/k8x1cukp6//L4d0L6SJu/Ll/rk/ZlP8/11jrIb+FhPPnVR9fU5Xqlr2g3BK33yYs6+jPQL8gMucCw7Uq4dSS8feRRfLpeetz+8+IXwV9q2zS+EpquMiybrVB/ZuOgzLuj5fSyYw8zfjiN1DjMQcWUhdpxX5sQJvTtHTy7q6O30Dd4Yh6EL5bn9MclfPsfnf/9c+ELcbzU8P/8aL8j7gjxv27hUHfJuoWXoyjYcA/Or/q9f4gt4Fhu9OpDG8XI+nLFR/YywDzu0JzeC6lb60gVtWN+48ijXs3zRm22K30hbdgu/PMevv34uPCvHb1/i+YbnePFXbeD7Sh9e6d9Re0R3zlF1edM7892NpWMgSl7GgyfGYnllaEBNDEJTxC0fnos8FpEzm51vgN8Y7azxrd9cOSRtgMlOs8JjtLdzHeG9n9x1+E2IrdzSLfD0UZdFE/mNzeiwIQogQmz6BF/avQB9QehdKM50AZ+i1yZ2godorDsTeYBN7jz38DCwEF84YCzLEtP32Nan/fA4L3PMHtjnJbrIDk/QkxBEBruzcMOWrYeHJH2hmBfSE7RVJ5Gpv2Ovz1padekvTwT87LO4j3d00eG3IO/CJcUB+R/qsPVhXB48Pb4fiPYDUB2Ctm+OcBnUaeDt9Ba//fZb/P7b7/H8/Dvz7Wu4rnhh6dqHANF4NdqbwDIv4QXYAweph2XjxWH7AGbSc+/R0VmynqMEBocHW3CgtEXnizYAS9SUIZ30joMHkBFTWy0AABAASURBVMcPXIIA42JBzqXPRRuoFnPl4L0WXpG95h3zwjklTGt38hdWaZml50THtmU/RCM9UYYUUT/YkPKJSt9eZWmkrpjYBYy07QgXfuvsgJDlH1rmoj6u1mF04Hy6Mq+GHs51AW25GHXlLagLvetTrePwqXJD9inmy8s5X/PN9Z11bOdd7fPSZnZof14oGO6Y0Kt6MFwY1x2mR34Pw5Y59A9Pn4sdNlJAw40INLbFgJqg/4w7sRqzrawltt8XeO7okX2Obr7zosmrR7Q/IslT/syMG7CzSX7OgWmJZZpjYW4uXLJVfl9oayq0PtGHgSSevUfxg69ialcMf41t6ZrEKtgnjPFyTITjc4kqs5w1zPGTR9KPllMoX0TSXuOdt7R5pEoxVK229NWq03SVZ8akfPAqvZCWX9WTG+moH3KQ3bFUN52+z8sci+OIL/CyseLwUhcNfi0TmQamRM59/71M0aG7R6a/ujL6Ws198xozGG0wrXlvOnAuqLudtGXG1DP6DH/k6oIxsZ2caL/1sI9T9lBT8d0PnEdOBv16KL/m+NrP1F6QUTnfQTvkd7Asc+iTvsdcvnL4rccPXBrpG/GVj/jGxycuivA9xvdf7Xvkosr0I3QfoHmC5uPHT/Hp06d4EqQfn55CXyUWLtoXP3SwXvF6ig/+DSfgN56ePv0Uflvp0Q8lkDPRUU4Z2uPSO/1EbngcQPGaZ8wiy1au7I3ds2tvovwKeyn9gbjqA7RXgUE5FmIokXeC7aHFqLYzo9O++/eBHqVb8iyHiPajfhz1Au7P9faC37kB2aqtu3ZNX5FlLZzDvfbKPuIk2E+dPHMQP7JvLLinkQ99GnMOH1l1Vy7bxIlww7b3OXI+OWJ/Z8Kz5z3qr+ihzhDkX5FxLWBNJdsapTd9qai8K5e+Wzn+1fPBOLNdv/HR6nzwWm889vlriFrQ0/aWrxObHJ9E9+9A+yTUr7rWXrUBw3uYV3uBttO3MRzJGJnHGE3wcdzSPOKxzQkHzSQTPpKIdEJ+kUj0B4wMSK0KQQPbw1pEd3CR9I2I4yrPAjM3aLN4buQVyI4ygx1FR2FKTENVv0J8Af5HXUz0qU09xNSgJJ1JebZIaKPCht+wrIc6giU+VcskQEqfyvsPL2qP0o2fCfv1p4Ah1gFz2kAXOL1bvOgtL71YHpEyE7eIiT9HkdTrz8rh94dsxoD2vs2GzuzKRFKToJK3F/m3+P85kmXsTKrT8bU2hIY3cFhb/coiE0y6K2FNKidPKYLG2Og4EQeOTNwdZybbGYc2FpcrCi0wWa6C9BBv9ABO0PKmg7BG8ZZudXEU8q9B2GXAYVwgLAdgqEPAWXiB4UFTB1R1cBJXHJAb3T1vz1/lixwl1y1U5oHVvpG/giGz8m0C0qa7H4MrL/Wik1QeN2vq64ij8hBaN/vc4L+48eZA6DdJPDjWYdxPYQsnbvjfOLDfwYP72yub9Zf4yoHwhQ3wK3zcuNeBFf7ldHF8ynBBDvtm/0/oog6NOl10o+M9G6ctb+dPhG+gxtrDuBcZ6OmIoz6js9p40v+bDWK8ExN04UBQC+W28PmptBuQmUV/nuboLMgPHBIeOKTMbFDmvtRE0XaUyUO7OjnR3srisNoG9iCRE39icZzmOZYO4LUIN3vmAcsjEYa+XjfYb7FvTBglhoYRY6g0pAo0p2ok8JW4BXjYnhuTagveBw42BxbsA/IfkH+EbCLML8xRNMahmRf7xgaqlDRaqSYyELFFdrA7HkLLFGNQ8i75zYG+I1PvMSUhgIFaKUhRsrYMD5o60Iz9Bz5GCWB3m3Mrer2SIVAGc8u5JCHzDdoS2eQ9oDfZfBUgJI8aqBGtEq+5skllHK7wlhhamNqeIMpjnUsd4s7YoBdjR8Z9XLSs5J+AIfON+bxqs9ikl1dH7NxP3174dGz8bv3v8VLfSBoHV/8HHS8yT/DTrrzg8o9Lvn5l/lCn2nJ+wNP8L7//Pv4YJYfg+oOUzkXa8FLVw6Q8bH/lonRF1tEH+2Tf7P45vEx9Yw6+WO8r8nz9Gs7HSpPvwVp8gfeXL79xgfeFw/Zz4avzvvA56iKLSyIv2Z4/fx50pL348nDrRdI+119fXuvXapzTBfyfc/yCjGXzjMmqfzJ0o+PXaYnXXHDgzLMLdoV8B2sE19r0eJE8vl13wvfsGG2euIDS1/wB9PUVn+FFoj5G1nfmjbKwChpRh/oR5X3HkU/SAb5Gf6wtHLmkNvRizVBbgQlTIMNDxKxv0ZeAAyi/snSmExtm9HEbF2Q66r+w/dHeMco++LTRPqjTumCrS7Znxu4FnztQ32zD7ymzbcftp5R4S42IPTZmuKEmZCIzc5n528VE+k/QzaM8gVwGrmO+8M6Ep/zEKITpHgn8l2gx9Qn99MKMn+z4yRm/tAD1dOCT3hl9HTiofHj4EA9g5sAx4+sm/Gv5kY6MtNNAIo8bRzeaJSNyTvok20na2qFfI2+CXlQ9DIBkMCjvgv4hlmwVIzqEtw1wYxxbhu1aNymzGhaEqWKjjIljWWPsXMY/vDL/TtiPY6XWpA/qwYUgY8isXjL2djL7Jtuocdns03kS/OjLCGiTlrf5VJt95g9DgklYD5gukEXISFHnWn5sZR123S+55I9tmj77TaQNpl0LB82ZA8Za8/DIfD6DC/UM9UHS6pcGtjmJDmqPA+/BQwnoWum/RTIunTW6M/YF4trAzHr28HiIB8MbDlFlrGN9WmKe5ug9S39wrH7ZRvzVT1LQoGwZjl+n/rwMntrcjB12bRLbnBfGQ/SFNgT2pKy0Z5s7knTmFPdQ/+rED/HGN3RWLqfROTpQX98CmVCJs5ZYJBaXmVF8Z9rEl/QtzFs7lOfoTNES38t6yUs9+tDBKJfzn4OqFMiLIPbw+7jp73FP+13Z3plvsjf6LRhFdFxlEWCamO+VlZrEKPzLd6KjKNyTJGPQ7jOI5zc9IuPuSfzSHRjHlr32M11/0TIS5fB8QycDSgyibGiZYuwpDzFhH6JlflNngrf5C2MppD9g7zsWfN7CWBkeuMyp/erTIxdLT/H4xCUOeeYv1mFO1F6PsOYGZY+PT/WHuH/6+DH89TbDH7nYKT6UH+Bf2OuT9/gE/+1v1X389Lf49NELoL/R3mNMyNlzik5/5qnHTP0H64An5JHvA3kzMgd9dbh3m3b+XRlTUUq6f92Nvbq1qOXIND0QoV6F5TvKKjASXF3Nc9s7swfz/FK+h3XUM9OJPbq+9vR2jAL5yhS2c8POVcmNw92ngOT4tCu89bE7pErtou9z3RwBD4S6soZrvQhHB6LGf5oyHNfag+NbDvixlr20g6FbuTDEykjoRUfnO5a7uHvpLk0bOtO4qUWwvZNQUF5rpbTUL12aZ5m4zZ1W7X/7apG7b67Q/iZ534FWo0Bt+k+njFQOlFFt2laSfWuPGpWGgtC+Djl7pLTUpuTbt3QgikeT2YbL1qTjNda2rSACuWFSySQyUMnxkl/RtEFLbkI3HmLKIpi3yuVcqHWKPOeE8aR+kv4j1FeLpBy2m4zYiIn/CRKR7vhaRft9h19dpe/ovGyTO4H3MnWx4xxX9iIF7XlIIru/Bvb/14XflpSt71nW+w5Vbl7R3CKVwtETIifvd7HU0Q4K0ANvlYEuCRrjIrwY8DLBzbcb+toks8Gv0G+nfH0JywbdKY4cqgpsRNz8Cw9QRU89DzDipS4sOCCxYfOQ4SZm37i4sblyibSqUJRZ6XJGdIJFfeUQdgLyLXhjvLfnRoqNko7KgapO8TLuJuHMJUeFXGq50TrCTxkLr2t4yDNf+nIutG/4npbZBgIfdTfIhhEotxtS+1WHVQ4YRxzjejrHisO0/MgG1bCGajPAqfdoIE3LeINt0/P3sdvyawJlCyd/Uq9lMnIMnAUbzWWrZW7LDCdUX5ZwMdFZLmzAlnkOMc1zTDOAl/xKjgZPkNS9QcdMu174NCZty2Qh75HE+8ICxkavQhYsQ53rBM9pnmhnKUxzj8oj37YiaYdHcau/2KZ9jvpp9CjDtnRgHSdb6Ev0HUuPyqPMKlW3BgVnZUYxJi5fYdp8BiAJCw31tQz12ZIQNPsEz74sMc9L+NXY2kigt9pYsIF2o7BQVvCrsy785tPHgIdi7M3RQvUlyS/AXxqSSNEsJuRBLp6KWDahpwX0aQ77ad2WWQtfy4xarJChz1P0PkWiF2nUbWYruozxo35H7P0tzYQsE3UneYjeQzuZudCaWVDFA+GHxyc2Lj/E4fHDwDJHF9DLR+yc7ftlO/g4x4Xz3A1F5pBIx1rzgktm558bDPNaZtnIrlfbX2h/mudotLUQPnJgffjwIWbiifwtxo+81YNj5AbqiQ1a/W8qH3+IR+ittygzWORB/Yf5IfYDcCe97KCtPmFfC/2cgOmcItFVZmP4Wrho9QV7hGaxfK9LeBDmE84dPhuScMqk/kDLZJx6WH+yDEiTo0v4cQ41+DZ9lX7PSwsvYfS/3wCf+sJlh5dRfktI2vJDXIbpd+owuftJ+PlNnvKD+kL86rl86Rr6Smm9iBmbveO4MIHPWBOOw/dzCe1lmyg5KH8jr+QjfmZN8GDmtzL1rav2gG/X/znW+nehHNIZKo92oq83tM876qKLhVi1tFRnGdPUY0LHBfWWUzDRuPC88qHDKepr8qxX8ljZbA6+rFdcLo2+vMTL1y9cIu545mJdvHAJxOGaNeaKbljlcSLOTBHf/dznvcf38UPUGuuGzTR9aM/o3yOzaAgIo/pgP2iUZ/Ac71F0xbGICxviC5sUL3MHqMvTbEvQ3lSY8L9T9HkJ5/YBP/bIfP7H//p7/P/+v/8V/+v/88/4xz/+GZ/+9jH849oHDiE1T6Ye6QbXzohNiGq7ZLjwHiBS28eEzjoT9aalY9dLTH2KaQYWSoiDGJeA2BY28wKevz5HfbvQS8/aJ7DHYO/gHkOcsdndhzn/au4hX/UHX6WPSPhLd763c+zObzNVXdq1C17wXN1rWAbfI+uyNqztvnDBeXw7ccF6qn3BCVvRToX1VnlgS+41ii9xeRfsG/rfA6PGq8y9TLV5rTmtDndc4Clf2yiQNs968miZ+AgUS8L86iNyn+nnEdnPhs438pw3ymndK7YBq82G6DkPLOAVd4A39tjuUe11xi0jsR/XX9dH695D+e/T38apm6JF6/ICi7YgJtq/R5K+h7ZyB+0H+aYNLbnk5XRXvmTbW12ZC1f6P/p9ZvuGXVb/DYfOb/JRP3OKlC++vfwIYQNT78zBBJRj0dpUyyz5Bl2Pht1Ny1y2vfSlaIu3+hUm9tA4gAXvBi1BPVlvmiDc4sQuyEyA/PX29Y6d57aXqXHWrhhk+31BBwOjv9rnGZ9boKz0Rfrb8MLl+zuu+NirMiDShNAt6LswntgN8UR3rrMz49mXJTq66OjEvMxW8iIWdr7WJaj2emFsCsw5RoT+0Qn42f+07h1m+S3yBYxRRJZPv1g+B9NDAAAQAElEQVSXvo45MPpoXDjPquHtdSVDnew4s/d3HdhxrvmCQuGHMLRgKwNUhYtlBJW4KqaJIrifC/SCfu6yrHHBHyjP6D9VYBPFg/jdk7TYkregj9rd0nv553k5xMzljz5tmZfKs2zqc0infmb1Q1nH/kQSz7lX+QQf0TJjyo7Nbe2E4qP0BojfPyUmcu6h/VIvyq6KApvYdXllHMp/0smxvo9aSXs89EzOtMET75ozE0BLPZRWrd14ojcKkdU+JHIjM5xkYfs3OhJoO/xxHDp97fR9cf/NhZ37dG3RJrQB3ARcihre8MyJcIpaP9B736Av2GFZdmgboHb1CUGSNc02Da2X2Pq089v5kGc+1WyUtiq4e7U/5A3+5jfoBAFqKvnVkn2+wRGh3Cd9ia2O0Q2D510/0ZEyB/L9AYxRFqLEvrElr9jtGa1St5fZWTUQVjlvJURG1p2w5G2P/XI8qYKJSbgVGCif4Yaddqe3jkWjXWNA3RCUjUIgbdkoNnUV2OsKRj4coafhIRvNk0P8QtYGeElLBvmWCqLm/wXIRhNDI0R4mllCiSr8/lVcaf+bfFncZWjr4n5/d1d8Fx0VS3023Ub6juBPo+9UxDCaFDslWUSTzhDwaPwEWAl51ZLhoKr8G+VIqcTa0HDIuIXbAuQG6sJASPMNmLkubMUB5exl0rqQrFv998PJMVYXN6ABVL3tdcVpSV+LWhnCtRakK5um0wb5HInLW6dWbe8yIPctb+PJaL73Uvnd1EFXCwsXTfIq3m4cWXTqcEv5OASf6tO9K/XUmk6668CmHjotHdA7873B99DBsY6YcfzztNQndAsLg07JcqlbjnExb17mOHCAfuTg/sSm/4lPF8RHD8fEHx8fQzyw4OzwAK0jNVy43DhQtmx8Zg4P8hR92eSmvQC233AaiVO0X9KI6ltDph3QLvNS7T49PnHo4OCBLH7N9mF+jNmLlN5jAnXJAT2PXWMWsjQxro7tlTF1ktaYodMaGwitp7wLBwPbn6de+pXXRPnCoXyhffv4QFs7PvDpwVPJ8RSWLdDJK1sPdoBBD8I5cAN8a/NCuZ+Qq2/bWJBbTHOnD3NUfCHOBnPZsZCPfB7GFmTwkmlmEXsQpB+QRcyPj+EYuMDNbAweqFd9IuzzBH/40t5UyOh9imRutkRagNDhTxL/Fo1FtkObLIa9II+lL/AE8Da+qCfkWRj3PT6T10XRIkN21GN7DX4i6sc5W2Cc3IwqSyJbRKtyHeDKuAnH0HRC1CfkAbP6oW3bqz5Pcxg+YMsHbHqZZ2TtQaPFL+mjfdBGH9Hf49OH8aswH57K1g7kHe74LVwCLQ9zyKc2W8tc/Kt94/RPfU7oVLSe1c+WnRD0Xu3P6EK5vPSZkWtmvoiFsayQS6ZqA3mXPkeX97REn4jTzwfHlXF+oJ6YF8qgUY6WHHbUERvok/7l7Y2Ljbfwguf1ZVymG/ey/dlf1QPPX5651HiOZw7QL35jkMuh+oadPglfd+JiunwUFzV+a+qNT/I8/NY38Si7lo9d48Tlh/6rfFtdEHl58hZHLkb8tb8dpo9eeJPvYX2X56sH+WcvWcDLa8ks7Rm/eKE/FyfsDQwh/dztxfIrNFdkUda6JHh+js+ff4l///zvgf/+7/jl3z8X6ptTlNtf6Vfq1SZT38sFgx9k6JuP5tMOasXmM/o2Huq6k8mDBeJmYiy5LEEsK1d0scYbOnhTl4yDY7FyiFDGVTnhWV8d39aOipOnrxcXfJbQX8H67smb/d5lIoAtv+dAVXJBvIV72ZVuApIXdrs7hvRk+jReLWOaMhoH+ql3bL6HPu7xx21usHlesL8F21v6FB2aRBk8cftBCJ5qv90ytwgF0pZvJGL9Am2WblsG2TXzlXbX2xEb86LSb8z5TbmX59+xXYBt+z/vaLfj8u+M6vD9NJcwSubiwrwruEYx1zJblL1gw67rK2Ot7q9s/rQrNTrSVw6Ua+0FvIR2bVYGv10o/EPRdUHIXDlzuVJ7A30Y43wxhN89n+IN8z0PEW/PsHGH84r89BybKJPfKbZ68pWPqPakg2air6U/wgRkwSw4tJ+xSfY+2vf5GF5UafdH+u4cdM7ar3Urc357cbwyF7y0PdK3P8OZ/LN9po/KsolRze7NV+LuJU31Hd3c9nmM64l5viLPGT9TfPE/R+LOxRd9wzd4qW/feXl95CJb/R+Rxf6cGcd3bDqk/ZKnXqik9Ii2mWdDnj3P8MIeEcBH+7gi5y7vBf3tl89n5rdtrrSrLk/Ia7xkZ+ylOzO/L4J9n2PmunatNpGL+cco2yAxbBWZEPP2NOZIMAMSmXmMMifGvAhmVcmE8IYw2epZPgAJD0zaVkSQ5BDUY3NUx86GHqIuc5CIzOLpN0GRvdZaQhxHfAMME+r7povvNy+bL7D2ZY8FP7H0JSbQMu3dRg4n2nfuXtUjul/BlTz1tRFt/c/o5XMm/NKyYY6FNbD1Ofy5sr+33kr94kN6hEPP9Fiyd6AM7VdoOyt2qCzvOId5XkRLo352mBbvY3thPBlfeKKioTN0emGOaE/KIV/tRWgzK3b+DuYnNm1Z+TNsrgQtPaIz9OYcdy+Z6KH1jj7RLf5tRgf6aS/lH58eaz/z+ITPFuwZDvjtAr77ANxvFNhTWLcvPbKJaiyi0TIqo0Ox2wEjRSadIx8qLCrZ3wDlSOQgXOYl3JePPepjPNC2+/UPj08VX9jbTBNys6eZaHOhztTnso9u3b7EHs4LvIT5O/DhCzyWqYe6EBM8EnT8eqCjkpl5t+JX/ObRC/sbv1jgt6Rd/3/59+f4xW9Psw/wwygv9fUj/nbDkbl9op5jXuOFLa7a0IYr4Y7V+ayPYI6sjPHKWIv9LHglrS0SIBJ6wyhG+oJNaVcD17JVLFMSNDye79Mj17f8MC7mryMCaH8fI/cTwrRztljWy5oMHJKMuhv/vQy9tWQsGyAc4xuM8bco/VK+h9LJ2Swp97R5wXjkjUPloIER1rvafpdpL6RHw7dYDtRjlRGvet+/zGcsMNR3nXxfAaVJBoEPsP87GAfGdYXHPj6GxY+2lEdUGj5URj5yiMtzx6Za1fvXgJ8qydJNMzWwMYErkn/7JmPQ8E4m5tA1ia1OlW9xREK8vV8jrHLI3x9HKRFDjFErnvWCCl6DT3UTfoRk749kBSfigYnpAeaAg/GC4EmH8+HdAR0edUKPccARFDxccUg8cADa8Qh91YX2A3QeysqZsVk7ONmXOfryPuE9QNcGstGB1kOHqCOQZsIRLH2OZV4KnXDe8H9z9jdccts4uy6MBVFilzsd52P2Ov//5+0zz0ziOHa7qlRa73WBUnW1k5m939PWLVIkCAIgCFKs6nYjaIoknbNV8Cx6XvaU4YQcp+enOOTqT8hdOEWvwNOrTSb9Yj5Np1GwF8l+ZzLyUJdGrAy3kpd2U2a9UCvH0nrcgxxB2Ze6J+zjy7x4whaFvUybdGRVP+UWJQs84+HHCXOjc6ErKWqyoddu9ivubSd0oX3qkAegbchWNjwp4ymeGK+lL+FXKDupaKSW3dPWy+az9j2Qc6T8EaLSfBN0Ij9RP9GvbVprkYk80JZtpwjH1T6esI9+oX38w611IDK3qpem2sEnmSBHD9qBHfzbZBxDBPeMmb7kuyDzCf9Q15l8zzkasstTFA16ntD/gL76jK+aKtfSe7TehuzITwclPgVcWWiUZyMv9rxtFubCAv+F9q13+u6x2P9CHizMgYHnWkCf8AX7LTjXXjiYE5Q/IaN41ofxnaIhdczUJaeGaMhA/1M2Fu8W2o1C8tgE3bMw4aNzzMgxN2jmDA+s9B9RvObD9ku0bn4J6+RXvo6eNcfoZybfSK23bUffO9rC4r+DuV7jih4nD2/UA72eOZh52Q8iX7Q7c9I+q69Unwh5dw+C8JMxj5+Zx0D6avuRTdFHDnheoi89lJEpgnsYJJkl+saEvyFna6106g25mG/aXGjPE30XKPeQqLceU2tlv+DH6T/gRnBlDRYyp5LL2GO8ypywcStokxkerc9h/rB1yzmqfOlRc99DqEfbYa9OXcU3yk/YrXNYtYBGnXrY/pBvyjc5j0UBzZFqi+R+XEorigYjcbH2QcmLgQfyV15yapNjA9dviG8QO982N0SFlU3O/wG8QF6+XcKX6QKHJr5gX86vcdk/sa8NFfxhP1Yh8lw8brysiWPxXseBEwcCnz/9UQdA//rn/8Q///n/7vhn/Fb/q9X4tTlfLs8cRG28gCq3eo0DqXFYtnpoQy+JZRwz7dyZDw17J2OV2DLSWo0AMJJyXXkpfN2/+eqvup3R5cyLzZnNfL0Ykt7YVN5hO8o2gV1XsLGZVKYCrMcFd2jNk0MycvszubpqDJFpysQfJ5CRVfNwo03xpR/7ciyvvPSUPNdrBKjNI5shh7ZgnvLbA67oNF6YVjYISMSV9NsE9tH3Wjc2LKwZPU7Oy8ITc4vy3T9zF43me45kynCOaO9O/HsCz8SD55cPzOEf7nh+Ie/8fn6u2HgiVjhPal7CX98XJRPjZZqZI97A03nTGM/GuFoupgeL+VwxTH2WOYzTnTl2Yn51+FuPtLjBFDabMiOJdfY5mWajjjIqpS3eCWlmlCzzSO1jSiri/c+UWfHBtvI1hVUcPz4L+9NemXNUjKfdlPDzIjXWkT2ajbT84FZj5z5h+MEaVw4tj4OhOqThhWg9wOHtCsYcvcTKodF4sS0vKb7Kg4aVr9sxsJLgteV7BEhT/WfgzNy9cDg1UH1wIO2vutevtPKiVikvcnUg9I1DoJpjX+KMPJeSb61vYunT8t7Y0G/4LV3GkAlplOUvoKBssfGhm8CffXksXEP9hC/rF+b2+npGziFvvTDSv78yfPwqrC/v0j7iQgwQK7GmbEp8vCHbjTeGklUhEU85J9YFBK65a96yNzC+DCTi1rhVWx+qLbeYaDfhM9Dhf02/nVs0oH/4nPj6DNJ+huoRyZXDT+UCkyifmSgDPsM67oAoobfdxsurh2FnYkgBG12J3WNcr7X+GVsP3IhtVcf4rMTB1f+xj3UFlsMK5SeGesYC3Q4dj7Ta0K54EMOugth5I93gWXSMnX+jhc7Z+6GkzMGGvUlkXokd3rjpJ8UXPo5P8YSf6Yq8xsPi65gh022HjGwblFsPK8YFjshxo92VcRYrNrK++IyeuSPXrisP49qfpZVXFR5jg70b0O7p2FUlPCqNSOa+47zMS8Wppffa58x9ib+gLcTANrC00B/mnKOx78+9j50tYrz1cZjv7gfT8A8/1LTv1ls0+jv250fMfybuPxOjxVPv9GNfgjxtFtBo1+dWsnb8dl6Qe0dXXut3FD0+3BrtSfXtWbkb8mAvZdeGZ9bwsab/Gf5a/b9++xd7gX+C/x3//N//Oz799nt8+fInB8rfCt9ev4QfdHnw7Xw+E1fesBKjvseFMkDM1FcO2K95fWngTGy6hrHBWCXePKjWgQAAEABJREFU+F7CD8g2fG/404YPDQy/0p++x3XEKuKo/O3rgH53+Kc2GD43+G3441pYab8Svwc25tMKqh08TTcG+w1KNoBwmvcN2r2eJnyQTD07DoDHSG4HeDBLybh80JfveCseOftE9vLCt/Sou9tHWXFTpiXi3QrSUEQy7gqXyGaKGJSPy1pBF3RGbjCpPE+DF/O7+rLJnQf6kede7P6iysSc/BvYfzqBqgEMTUnuV3XK02PK4/trev94f3ps9Ji/EyAUF/bOHcpTKC0GnS3fcj4doG1VTFCDnFo4cRcmZoGJfuJE+XEjVi901HcwM5HnpcXcOpgLnfzSOwcMHDJwiHRig/X2UtzhD5jkbUdqdKAo5htB66gzlZeBaOlLBcJOegf999Yq8DWChQHVwPXEIceJACU6aYEN4gl9nnYc/KR3cYypLHG/aaJyIkqcdCRcVYp9s+CLne2Vr2Ti5f/59IGX0gPjsOzl5YVN7sDzyyir4IlsT8+nWJBXeVo21uakn/eXi9KFhVg4uX2WQvvMh/5zC2XJnJFtwuG5cHRpXbBWFnRiAWbOmLDVBN3MGCT5Bo+BOSybGQPrpaMBXSnTAfkCjFMBiQlm6icqVxbGWy2Wt1qrA6M6pvYBE+bcVl+x/8LGz+Dsp34XNlMGvZVTeoPmxmJfzwTQCrC1QbtUuypnIbY/+QUiTd4SeZCj6gl811rsHStA3QRN5rBLJk8FntFffaP8rzg+3KSLqsrgHzRc4zkHGV0SUOz7DZhlVP6nu40e62T6+Exfj4+HrgndgYOEosDEPCpfjJcQn6Yk30K7z4zvnCOfCd0ESFUkSQ806A7M2Eq7iFGPb03wmGkrppEOn2nMvx6tCej6d6C8Lz16xZFTnPD35x+f7/PhxBzozMmZsZgYlwMz7TzIOzlvoTlxUOM8lr6+veA8en4hzjzHMp9Qp4U/hw+xhvCInCU3MsGv9Q79iZfXJ+boM/mBZ/gvvGz6CVojvjgPAzu6f9P+LqZjDt3Cbw44B28svHRQV8uZTXpDBh4TcGVmzM1+50jmU6obNk7QiRNP9odNGrZp6C6W3ivGnYiZzy/Ei48f4+effo5ffgH/+DV+AR/Jv+FjfPz4c/zkgRi0L8Bn4a/0vMDjA7qJJ+24w7y6LvTfPWQDCzItyLIYixiPE2XKITryCPMn45vwBf75h3j5+EN8/PhjfPz55zcg00dksf/nF218Cnmroz6WmRXnJmwxYaNeWMK15WTfjPXzhxd85CP80fHnH+njp/j404/x44/ghx/jhw8f4unDU5yOb1n1JToyL8j6BE6nD4zxG57g2Tnkm7HxPLcw5h8bzRn7H5jIT5kMP3CuknfMlJmSoKKm+LbH1pFu++EVmxrjD3V+ilyf3MFjxVdWU2LaSmx6xMVnNqZVBo3+VqAnuI3AQp43n7o/3ohuxB+o5AFvfb9iILFUfhvlvqjdkMlNIMTFr/gffUFz0FZKuXTyrr7QfyrfnaNjm5rLbORNHatePnSKeZ4Z0wnzDCtVW3mR0XYtMxpjtIAT4+Oce3l+YYxeGGdSfNWy5/KrD/jCUyz6JPwXfXLu4fomHLecM0xrDe4tlp1vJ53xpykTeZCFK/hRhmRO204e0p3wCT8oenl+jhdkWXoP6eZs6NqKp2UDC/K3kHcBmsR/5SVKFuxjKpr1yEDX8IyKDw25Wm9xzC1l+B7aZkHnzDlqzBOToqt96OvPzGFlfn55Kbu9kPp88sMu6jpjo/xTZul/6DMljOBYF4PrGnlmT+A3c9xX1Es/Lz6+yKz7wcbdT/At12ehP234M15XrDLgO3GH/4z+M3KLKUcZSdFN2MoY8PT8HM7RAmO1zNg1WyS2KUPBzgbyR8zaM2zsCe6y4FNcuCgUHDSUvysfcJ/G1LO5UlWK9faU3GTWDga8WzImdOXGzY5HjvnCNRYCXrJGn1f0vzJvTEsu5eDZeV7Pe3vzNj1YfZ+WOFUoXxp9R4xZqUXKTMZyIj9hotwRVTZlUi6Q83tFKE7q73iwCo3qOurgVs+rumDLR7teDn+wnFgyYt54MVvZ8zk++oZtzrykq3eJUhy/04tN6BgndIafbYVtVw+P8MmNPlbSKoNm3fd8Ne7Fkxtsudel2WDLkg9PHOCIg47RjbFSngM3mFSeBpVK/w7wUHiYlpw7/brLtHFoHtjIDS4jEbWOTBnOz9bnaK1HW3bwfMSOhVgmzUFvygA6aPgy+wr41xz8dg4PLNz7qr8HX4ecN3zsRmy/sl4cuJG3/IqeYiNFtbJF8JPEbpJI/YA4Yr8F8soz4lSjXqARdDxEAX/BhcjLQWAUkjI9dkFwLUWJ5TuotIrCuqr9BN8JNoWM6t8K+kog/cp7Q405aRllSszTyp6L8Z99ge9Wp/oQkfXh6UM8cXD/xPq/EPNExVfiSBJrJpDTodMUST9cCJHIJUj+7oJo0OahfbX9nhQ170X6lA8bityxW8byA+VZjzR7Xl866uRVPBhH08Fm9KaFyzZmGOTyT1Pio3FZfxflN84bfGrDZzZsSlcOV4GgikgyKW7kB38y49IGlZvQnYzP+pFpWUXbWA7q2fTvMSjzXeVj/ChZmH+mJQWCqnfZA+VNFdo2PHoVr0Sed6D03stgVLRmD8gHsnt5xoR+38G9OutY/l+iIQcmgG2Cx4v46CxEN2W/w7Idj9T/KX/IbvoXGrpUhyonrxwMkQl6DVe3uOqPm4zu0Lo8KCP1aWNSGEwwmDQPXCw5QAMdDvjpp4FH+InjmRd1X+xffaGvQH7lE2NONvcBlYNGMBVTJklWP2FPPlIyLoQambonRj7QGJjGJiNp72bOzVYy0YkWsHlgUiy4IWswQWrUx+0vPPMY9DmjgmJnUzIvUfwnZBRJCqJ+Ju6A7pKyA8qm48zIOLMQ9KXFTECasiFe/he0yJyj+stBd/BM2qZ1QWf0CiHXBHJsKmfagkafWXaK+tl0ssP2LFgVLBjoMgFmKSJuE22m4J9pUlD9kOHy6Q02kiuO7YKMTWui7n24iNfCywJluZvXicYHf0ON5S5y3/hU/4u/GlJfS7/U3+04s3HwpekxkPnJpV/ltM2RGuDwQjgHkiIklw8Gzqoz8OF/Br3SFapgMZhEtr+MQVJme2WzjVr6PFAa0NGeYqcqh6hkKN1XNoZr3IMuZavBW1TgvfFyCNzQ7PBTiXfYD/fciF9eX+MbtnEufcFOfuJx/IFwP2k4NlrD3ggy4ngk/0q8CXHJ1yI7tag005JCyV83NEDWofdj3pGTKbyhm/CL8ivslwmfAnxJJ+pE5D4I0MtvZdG543zm05gv8fmPT3w6wye9HP7VNykur4z7NcYnf/8hxX5X7HjD3/Qfe7ljUpYY41myTYhBGTpHIeoZpUknJHu7Mn3O0bZkf8tbd9hsyqRthnPrDjZ3ydyemNfO7d6WMG3KMLcwfhgDTIV1c7aiSflNg5/lE22QesiBoFMmdHPM9HFiw1PwwIyXpmfg4Zd4+19KnuNE/RN11r8DB0wnURumhRfqJRZ4inHQMso8ZFvorwviXucQxXq/qXHiwGThpfKJuifyhaceJ8pOT740C19EOZzhwOcj+AWYehj1/PIStWnjhb/Du3TOVvomuibj1O4xt8dCH/ZZevz4XH98Uz4fP/4SP/vHNDn8+oXDJf8Q58tHeD+/hLo/qVfJdIphs2dejgGy2P5FOThYeEKOZVmitVbjmoGP7P0vyHfAcdMHIKrxUCbtpI1m4uyM/ySgOW55zJ2V/cXKXPeZPJuvGzAmiivzQF8/M7/1/zG/9/ngNyCYF1UHnd8wWtnY11zH941rR1xceR6gH+aZ823E9q3m0pkYU/ESPvbj36b7Bq8LqDnJnC+56wYPUnnUYRVrpbIay4Rt/A8C/Eq9POWtDsZpdbvyMnS+nuPMmn+mP2lWDhGqH+JwySVP+jSa2M87EKBTP3gA0wCJHq8bdgWsZ4+lif0Lrt3JnGFckrSROn4iH/hmMNrT4HAv38e+zfhEH3PU9tbjpIPYdiCrvzn02aRdYcpI+pAwqZ/S5xn/mqLqq13iZAKqyWxG7jIffWVSBnyekX8u/4T+4bKudXhzOFQ+ztx+BqcCB6yULxxgld7KBz/5GntMD8hSa7oXO8b4/Pqtfk2zfl2MteiqXxF3HT9fTvS3s34FVnzaD3scR+tQERug15TRknnV0EXYP2XhD+pbd2L+DRC3mOs1n5Y5ZsHYzWAqhjZyauE1XvqP+w19SZgHV+Q8cJMGjJbekYP+nceFsskcZUdsfB+DmTLitjY/0JbhCz436ho0KskQ44vIhd8yDcmzHzrkU65jn2WKfNpIO9+w5a3WMiyPjJa7R7jbEZ2VMaYht3dxY7+mXqPtlf30OWpOMpdNnW/Cbymu8LdNancEzQL+ik1HHuYpBShZmfumztOS6Vr6UIs0jCf3LF7JuGYM+QaDrehpT6o1wh+qpJ8TH6AdzbkonMROYMJz8TIvnekOOFZO/mak028SOgFDi92gxBYYnqcSgfG4y0GZc1f6KTMmfNFxPDBlwgaZpPtvmKgUJF7OhQJ9Vc8TPKhP+e02njLp+gHM4yn1pTlmfK4BeYnRDh5c6ltxl3E17nsIu+HbVS6x44Sizr2VObgxB1fi7cY+917G+G8AD6NFSUg6rswp3qBPJGNKijy1VyFtxKT2js42oSNwe7zcGw5rVy/4KKLhO5RRwLUTv+WSkiyre/fBFNBf6PQwUGe//bf6/sDcgSranOG+4cSHOS8vH/gwyH3GL1F/WPsfP8c/fvk1/vHrr/Hrr/8rfib9yHr//Oy+4Dk+EBc9LHev0ivuLPB6AqaPaJQ9YmEP8VToHNoZr5RBLH2JhRjrAf1IO8+nOGhMTxxIiQVaxzvxif8TcJrQ16WboZ/xm2yJz+g7gPVpnk1b+IFHYpd676XMb2vZbtK+GUFSK6VzqfzH8SH+jDyl2HoFW5U55/EYaSh7G0ToYLVPtMq95R1X6kdCnZnq1q6/gwJB8nBZkoz5ARSn8QTFNNqiv/okT4XjGV8hO0rJFI1pldCceu48eRe2hjXZ3FFPinvoWuXS/R9gP/8BYXn1KmMYPiaV93Zgr/exsmMukf3bq8gk2VHPByVKJXasriuflY0qm6DaQR0PXLQeV0UwRrBSblxW3Pb2kI4cLbl8LEgDdJKbwckgRDBaCUIuRq8XNhH1Qs+LHS/zbi4MmOWNKKADFh9uU3WQ+j1IbUjp91eiCsDAU36X1uSYaSfgRvC6OwS0cqqFEzmV9dg8W0aYsvovvF245tZjXnq4MRGN51bBcaYv+sHJshA8C8rkVGXT4JsmWfXmDnvVRsXNVWHlQwRwd8QybJF7S3SYCQKdIOLLWAWWDwQaX3LYOJ2WJaxrvdGPfU02o6vbgJ/KyLtKuU0ZBhjH5HjxMH3loKHABt6XhQP1InLUvfKSAr7wbJsvHEp8+cwL/dfPYTrKvsQXngTQnEkAABAASURBVP1bJJ8+/Ra//Rv89lv8/tmvZNIe/vpColdb5ngioC8l+xS6guVi4uEAUv/lyrJ1QpVBtmA7CfUvg9oZ39MX9ckz/unh5PWyhpskP+08c1A59PwSftLiwVJ9vRt/tv1mykK6ERQ9la7AZwc7NOvmlGHI6qWJxapeiNgRlp+5oQJ+klaHNJTX4g6d9j+zwF35RM1PcFz0TAuW0U75lVWZxoHQOS7oYf6M7wydVjaDAN4rKN2RqeYaciIa98BOlfzlVvQS7Sid6iaphWg9EnhkzdEJH59z5tARMN8m8pmH/0UNx+CLddiwqKuLeX2d/iv+8fC1/zMvHBc3O+i8gmEf9EH/alfpZeiI7o6Jm2h9qHQkntTLB+ImrqAPTMgyM1cT2Vrhbc5Cdr8cV2EcQEwSFR2oZynh2WYWW9Cdg3UowqaAgxYPYMSThw5sBhqfTjkPW+/RWo8ZGWbm7ky+LT1aF4OXc1BZHSptxWRFjRXwIkHhjTEoGUjV9Q5854pNbjv0s40y62lWOhz8FJ+Ckby7T5E823/mXLI2ZPRAyA2Sm5qG7AM9FnRvfYlOOpPOpVPDF1oERpcXI40K3Jkr6z5vnAvKIvAievTKkL6cxEf0k8554BzwK9POySOW/PHlc/xR/zvXl/jG4Yi+P/jTeIIXG6A5W9xlYj2YknKq64I/1y7bth/KmK67T5GW/5mudYC7sVYoc6XYWXsbOxyT4slNL4FpuWD5EJ1UGwaBrFWYXnuQWAZu2EZIt9KHuBCjVvzeOTCAHDyvlFf/MDvabIxzzQnihqnPA8iNs1QMgt6XSXmvxLriyRz7BurwxnWZeTTar6VJjYcK0VY/Us+BG5+XAOiNQ6/EHMfGNeGiDOhQutCuDns88MGW9nkmPZftzvg0h7rQ2AUP2Ea78GTZDsyDL3HljEtNyDUu+f9nDBrvU2ZM+OXE+Kf5HQm/8mN8tzbME9pOthj4C+8SJMI5r08lfKQcdFdkv/qIjMoqsp69SWNz/UH7OfKWF44+d30dN8dg3eeKbYquzLLhm1cOxc/gtfLyfsMNOQx8G+YcsI5CnuUCExOg/BVrpoxkrhTMi0zmcKLLVPo6x+dliY4d1T+phwU+Psar+gjomzHDcRIT9cG8AvjnoDk01zbQT6ZhS9iRn456Hr14rlr6S4BAPELHRYbHLMCARwqlsV1hi9Do5qkyeQ8KuartUYF5sBrmQq/v2mZOob3KV7CXsaWRWmadfLKCVyKL10hlre5Mw8H3GOfqi1sNF/0RA6QraC/xcEgkn0S/AZ+wFc2Lnr1IzWvmlb5zZX6fmZOF18v+K3PfiGE0GE3rPmWyVg9MibwqEeNHysF7YwyRTwUOSCI9TUr/KbFNi6RMWP0XTNhkypC+dWj3vCbLvR1JvOUHLXcawo2+uCPhyFgubc3hjt/NrXxV/tJhndABhw7OzzE3MH9VV1va+BLu+nYH65hlyqivyz8d+3egd4TN71D08DzSo746LGEQCQFu7MduxMg7fK5y7KwfaOdqNGGPgZJjeuu3/A87lqz0WS/7yFPd7O21Rc1ryrMweHGv+T1lYv6kJ0HChRjcdUosqCwWgGFHyqhFC+7SCLLlLHtKMq69zoc39ozf23CmT8iAkhRC9JA3G2Vzq0bdlC2mPY6jQAyd4FLVE89zzNTPrfHuA9i7+CGVY3tiL3aqQx72aMYy9mudsTa2td5jMXblHC2nO5L8wFy8k/pEMGlm6IXj8gjLpjbknElFX1rM0PfWo5E2/RXIb0rll7/yT1rrO4xy+xUj/rRotJsbKWNf/ibfHXVgl2+62K58gTZwg3+CrdYE1/XaW+Mz9U0yY05hi9o3GIcc/zoMYg7hYNsO/YCqI1LuzoEzeIFRQIaLDh8u+x8Y94j3aWIngLzq2agVpQd6JWhi13cxX4Aq24hpkYFVuSdjF/yQcg883gTWVT54UkfByAdthBJJic4oOfwfRcjf9SrNKTO1/L/A9pKJu/1sShcmBwZvCvcrd3l9rPwhlgUgkbbGdiIneFZ6k3zX9miYVtHy8ZrKFm/tHuveJFLGVEer3ZhsLDxXNioDbErYEJ7rU/szn0KIS/iCVy+sBDyVTw3NwFUAY7AUXjkJfbxLb/UtiQsn177E1gLGQubm0k+eXv0dcQ4X/ONe40Xgc31jYOQ5RNg/OZXezajphYMF+V14qXcD+oZzrMg76l7Db1UI+xGW+02lM+0KyKFMvlhdmQxu5HANTfEXDNtQSwB1I7dip0qx1crBy2GvKzYZuJYsnti/yadMyGi/O4oHG+yN/jcHwhFhOGvCY9MKBAaEzkQwpSwNYhhYmVb6v28w90luAGA+lw66hvK88kJ14Pjfcl6/voYvCgPYmheGg8Y6f3f/lZcyx8Lx+fz5j/j86c/4/OVPxugrB0Hmv8anP/+M337/feBf/x6/k8uL//nbuTZI+kMnMJ+eT2w4O5PZCd2I91lI/QegNloljitwYDSwrsqpN1/BVhtMWW0hYTODrfEvx7f8ixcSPwHXT/wmTclfB1Wf49OnT/Hp90/o8Sn8o6NXaH15cZO1GhjdcDEOW43HFfkP4M3WY+PyE2kEdGth5QVq5YBvI93CMXE8i5Z68/JcbYPv1LPC13gzTdUPvUo/59CcqD1QZLRbGesz/l06MlaOo2Pk/6gzDuU+Rx3G+YeBsf9ngd5fxJcvfNp7ifP5W1x46RQr6dB7rTnqvHb+XPFn5VN2/fp89Fvz5hWfgdd+MOh8vP+eNT4tvS+lGzrWYsN80B/lp7/Kc9vtsVJ3BUOfM3xfQ585eDp2ztszunpgd8ShoqedbW/7RksbCczEmN3eYUX+0T/jwvzdkM2DCGW5lSyOMZsbxkI6RmP4IAdKySJkXJtZmOeWMYlskf7LiS4TPyTh2XYmU+Zov6dVLgnB8oa82mgrG7/JaUhmvSYpIQKnZjFfY1P2B9ge5ahDFye5+si7FDfziGk8IMeUiZwZMzHEuShObKB6b8xJ5mPbsXSe52iki/5IfdKmPnFizoU/mgph3WSIlbEoGysnttWGaCHljiTdkBaZob1crhzwvMZXfFJ/9Y86/tsD5H/9K/71z3/F/5D+zmGy89S5e+ZAw4MZVIXPsKYcU2Ojt2N5JYb6tzykL79nnn/55Hz4TJziINI4xnywvuYN8bDSOuS2HnBg+bXovkb972r63QF8+8I6uHLwcUGHlX657vIoijIN6RjGquGG3ROfaa2xIV345PApFj5hfGLjOvAhFj491N4z9p7Kp6JiiH5SOGxKh9pV+w4fcCDo4+GybsPHxry+sAZeal4ZJ3777VP49xN+w9afiBH+jaP7IRs87vJXZqOLjUPotdr7t5a+MF6uwTWvGX/t7hwKBmYroLcCwsvyykKHs0LC00PeWGN8PtbwlTi8VXw96GQikIN2tZG9bqGflU0Ygxu4Mn/tS9A7DfardNjzJpjqkKPiUfG0LysjXGdZfMYDd2q4v13JuAzgdZlVgWTYiF533atwZyJF8eA2xgRq+3QMDxAPmBRlmxovfNj0sEPJqU2K/ogVV5qMuUTPo0vuyhb0ncjW8KMDmfOIRdOQe8YPj7qFl6TWe/ic6AebYqkt6TZoGMaLqS1hu8hWJEhS/ul6qS9U4QT5pNYDm3nKME2thdKWPkXsLdXezEAm3dGWdjm1MObUi249Ux5vmJDjiMkTcyuTtpP1g9XBGIuXbY1RF/YHKx9absaoh9i7t4D7wWPwGf6spjpOhPFPG3ReNOe2lD2mTJoLEsa5jEfKVX5B6f0aZVvor344cmasyx6OLcbWPgPr21pMub6D2+x8JtIJ9W7wH7yuxCMPYC/MH3Uca+M5zuwTnCcbsYNGdbkPS2Q+YCHdw8/cQGKJkeO+q0buv1y0gKcEB19Tn/8jJnyFfmSvTOGzPCjIww9p/C4PPUXIyqhqEIZF24hgRlgn/cA89pj4un5imfXvkXQL7Bfe0vz/C/nVTMTJjUuPOPynaDByyYnMdjdllnxTZqSwf/d7oDF3Z9beuXV8bA5/0LjG23zRY6MszLWmT/nGR8vCjvKi9gbomLsy6IdMCvhRhtyHnIhIGR4MQeWl34HRyX1/Tcg+EMgihkxTNJ4fYbnPmXMksk7ZkC9rn/HEHsT/FMNYtKB70taeSgbm6oofn9kvXIn1N+aDsUmUsBDCLpKb8aIZCx55UI86Jb7jtKpv8bzybibOpGIlvTI3B+7jSLwwf6ZN9Y8MpgduCDn2ujfEOUBPlDvvtK3ty+5VxkhWat98uLALRymSeqW3QlUp744aM/y8yqWQFL0xZGAAfPkoPPofqTIWap1cWQLpTRl4jzF2b+wVNuoKlpNHmXKEN7lvFNlu7JO3XaYjHQY+JIOuCpTnP6Oo6A/G1Re3KJVoMtRKVAM8T+Dxqme6k96uKt0JzCfWKOBLKXgu5tBYbxvteeDQ47+mrhnfo8ZD2ziXYI5M6qFuVI2wtFdR+9erhNmLzf8HaI93ekCXh0J7cxOKq9TU50Dvt7wlx9OelrxhG0RmMFwoV1+ARS0oFw59LuECc/ZTBxcbNsJnJuWFdGVi4Gb431SDVQv2nNFqEmb4oxNd94lTfHgB9cXOQwc3lJ9rw/25Xsh9Ofdl4Hc2p27i/YOBIx2b889s0N3I3sEm/tiYmsqz+mDT7v8ic/AfPOiDFwDz9dJhHxwE2IewvYdFfgPDoKNud7h5wCa1yGoHbFM68GIy0q/jQGQ/yLKPL+StK1nv/X4ON96f6Pfz7+RJP/Gi48uP+J2XFuuVR3zj5cSDDHWSl/BFX/6fPv8e2ktetaG37Q7r61CADfuX16/hWD1uKokCYw5wd3wcJ4EXmBQe8xZM3LI1xjYJ3C36ssTp6Smed3zwb3OQX0CjLrNFpBc3MokXJ2UG6qxAnfjNQEgifzPkpxzliR/pS268mmUzldB5ya/Jz3KAA1o8gGMzLUfeO8+12cIPDYb6o35em0HrsQPzlLm7a80GwxxT4i0+VRnE8OL+/roHRFhYQ0P5iXqsmxwpgZbuvCzVQEzTQPyMGbtMIOvgYdhAk4Q/9OtYKbd+qC8I/Ux4KOcfzf3EAd2nT3/gG3/E5z/B53FIJ+1Ff2Leukm8krpBFGfm8xXbnIH8NxaFGxFsLGIbG9IRAzyEqZdm/eqYi8xB/dSDGuVamRseCCirQGOlL/i8ob9jcGOhubI51Tdt922PC/qr+sjTAwLnpfPY+WC5KF04gBp9njmQHguq8/WQufpiw1D6OHY76pnxkU769cqixty2fByKraWvMrmhNha82WtlkyDoE5tZf+Ew2gOrcTj1Wt8407Yrm5bt3r88gXHEmEl5vdCWHAws1iHrnam5FbTN6oIDrbKJ0mm3n/Jv2PAoo1X5VHGDZpSjGzZe6dPx1e7jIGVj7Ru4wr/qGPub444gj2OGZw4XfJt6yDn8HA70yb0akFpTApgJ5rcYfuynXG7Gay73A6iGAAAQAElEQVTXvO7R5iVm0VqM8sbmUfrRvu7IU7qRxrbRX5W+u6nrSv2mvbCJtvKbeCv6bALdNsqVsFC+gA7VhhJopLWdtlihr3T3C8vvqLYoSaoQhh4VzWwqG9+ZqZ7RKIxlM3qL08JBOJv8cQDXo5/AjO7AuFZzjzFTjkt9OwgLMKb2VwGJTJmc9PHSDjd0uqKr8p/rWwMXDn6/sT79Gf6Pav/657/jt3+5dvxB2VfW9m+xoW/xcbMkSuphn5X5/Moa4rz7zAcA3y7fOOS+lo8GMm2iGj/cKKsnZMFSNWZvadbhgWv1Z9bFL6z/5v3G0RldlZtmtNkGaOjYWX5m/+HcVxZjwpj/r+xRXr+LAbSViUJgqIr9PJePkMqroH3o86jX9q43BxyrKbNi85QjnXNmuKeQRvpQSubQts8zU7sNbOj61PDt1sfYNsa34QOPqD3TlDHqSOmHi9ZywJumqB/H9sCKb5TdsfNbWmTc9gbkvr982U6Yz8n6jVzzd+htiXlpMcozPPQoHZS704Z0dr5WmuFa7rxO1uWEJ4ZBaGQeV/AQGK9Qfe90RU/+3pZ8Ti2KBj7KeCBSZvQ1wY7rKPebOg05isckjZXgfuE4jn2N94bPrRW7PWSp8a75C430NI8DPheooy3DG9ZlztHmOXxRbfSbyJVhI4i3ZLVkv28THt9d1NUzdXbp2LluuM/cmKcMIWf9W5i/+2T55Vry3qBxztO82HgrsWi44gcX4DxwDp2/XZjPF+bDhTVsLRw+U/Iic8k+ITkoXigojfnSZjI3YPmBUfL/8Y7w7/gwLmE/JUMyxGIinaqDu08bz1XW0lFlrrAptwYFB+/Rzmrj5Uqc2uogrOzDXt24Yfwo+2O3Gzy8ag6XjJRg18FHIeU1YJn2fsSoGffEtiM37q79yiW9/mapz/Z95oM091KmriuPukh/rb3ZmfHnkICGzgvnIVlcYavDCumE+7crPuKH2PJXF+kwCwlKcT8uZUweLB0Yd5jSjLy2PjAMA/Xj9X4Q5PVYuzEL4FItH1Npqm7n7RpVfVohtN0Bn6sxVkEJdRq40kRQDh9JmHFSMz+n8p3EqZISQbJfx5ju7eTJuu67bu19iN2mjsNfwLroBxWugX6Qr71X9n0jvdY4lGzwqFS57v5Df5ZXf1vNRfmXX1DGAoqdoOG+CxqIT0TZpYcXCt/H5ZH/ofdhMpbsoOGdje208b0N/lH5Sldi4VZzo2iQsfZKyGRs9FDogHtU88q81j55q8P8jTb6dKXI6dw4UOowONVf1dHmSOl/3dfJ1cM1eK4HmI/addtplU34IZO+XbGRfZplAq6o6X2M773fwwqYMcsoZI4yUkTjvl9WHdiL3iUSH6iK42FP96SqdgEsYhqMov1uF5Ulkw5yPbzdLPtbMLAJogA9A57oJHi6X1rBfg/cK8zQZzlHtTU3Wh/FRaJjFnbjbwyUhtfQogalFJR8IGFozrqVwXOAnFTC500ngZ/tqyl56adEgMKEXsn+YCAbGwDKJ9IpM4q/6ZShzSipsrTswGAYBkgY+VQLaTkyk/zKQnpl0yjO5N1Ajvwl/BTmlQXzwsJwISCvfLpr/ZkN75j0K5vKsaCeCQTWye9sACBAq2M5MS91BvX/BPmNvr7F69evhS+kn7/+yQv6n/XtmT//+CP+AKaf/6T8y5/16bgvvy4UF/pTRheyr2yY3Tj7kv/bb7+Pb90c374h/QQfeXzhxd8Fz0+yV3TamDyO1QBxhQlvENJolpneoSfdH7A/ee0+Mzadw52lPr0+xcnfu315ifp7G/5B2Jcf4+XlhzhR76Z3ZrNrO4YrjrRxwPH9JqT8gz68Bl1G78sdC3k3m+lEkMhJ4IaszxxGQdd6LAvg08xOfmYT2/sStjM9PZ2iPmnwV3mQ7ZnUZ9vMrdWnMTNC1sZ0wtOEfdCX2hcoc0OsHPNMm96QD2CPbt+gV7+U0Xc/6kn93xQ6dPXihyzKo41OpwUeT7HwKUibl0g3wcgxJTKgX3IQ1EhFtoyGrNpOzMsSM88dVDlpp+z0tMQzh3HitKce0tnfgu6LcrZO2x6JPQsxEUzd8LAwME9r/uDzxgT9101G+SB+VAcjzBl/fcc6cYV2E7R9dJ2GHsro/GzZ6C/BFJh2IEigKfuSp6am8ZQ5SEg3nEM5CudzLboerpyZh1f6FKu+bbzBp2thOlLl+Ts80lK/AufAjbRA/HPjXbz5pHY9vinFXPfQUFnU25hQm24OnD0gXzkc1j7Wb7ZBLnkcqDiCDVfKq0/kdA7at4v6dt883BgPNPdTGmhtvyGTfAvEW9scukLs5aTGirTFZqhCGTzUFR4lNzbbWIDld2CF14Vy0wPSFH+4vV1jTHCVvYiR5qKr/ZmxNOdgMnqHX6U+TBxo+N3C/FzwdeffS8WNl/D39z/+8nP8/Muv8Qvwd/t/+fnX8A9cf2CeLk89Gu0TX9BDUbK6fOyaKvyKjvFnaZ3bH55fmAfP8WxKX8/+wezCz/HxRXwkVn2MZ/9+QJWP55eKYT/GM3Hsif6fTs/Ejqd46k/EE7G85ZlvSzuFc8p+ReaMFRIgKUKWHRkM7X/lhUacORw8Y/cz/lR4XXlxO8cr69CZWL+yVq34do21/kdePrYt4CcBYFv9oDxXRsWFPQ447x7R2hIfnj7Ehx9+iCfiwpPfOoJ2yhb+yP/uf1XgDWDcDPQxBY4yaqEcdY8XwgweW73Q6kulI/qo0yOMJa5JV/Q69NzKTxlhmOO1d/7mb4y4vFd8t2TEdht8r9hJHptzAx/XXvc5UXNLNsVQDky1rTa+G7Ku8Dj8fqP9ocqErtpkykTVHZTxwB1LUF719TRVs5rP7DdKB/pVBudJrSccGugXHf+fK+62Wm+KB7xm/KXh38K1RexBMORRHWAWhGfIscbOv/pCD3Upmn3XCcvxeL/bOML5U5haDLla6C9LX+IODiIX5+iOhsy5y9aQ3Wd9/RGWVZ3znPmXgN6Oq/pVtze6OQZ9j7cy8qxv9lXti8ew7VCDMdTeU5bsbSbFbkmfd9Am7wYbrerOEE6ZJceUPFSh/Crz19tBQn+HErnzTdon5Y1+td2BRPY5W41r0UxQQVvM4ZfktfnMfNMW2jiR3xcbv916xpfv+zw+UFh9OcI/y9d3UeVh+w6P2kdwiOw+ojkucyv9gr70B+fEmX2veGWtdq16W5d2hggHebWTt/nyO8rHdehQNaMIV9K332Otl1v3/fb9t2D2lXviu/qxs3IwxMIP7I+y4mE8sN1R+JiiQtHg/yuovuE95oSHBDfWvtvYK7Deal/3zge0S7UhHkO5i0OueDHHTKsPFN77rf6QyRgjygbQ7dWVaEcz1h0xQVrVwJrItPEB0cq7xzdiPeAw3bEq3vCiS16w13GAZ9w3plAuX/3n4K2e8l3ZY4xxPZeufmh0g17sStmEMZ52zBh8qrKqp0PIEW97H1so8SqanTr2OXA84tIBUx612zgMqVhefusYCOp4XtlfXNSH9c73JA8/j7XBtUBIs0K7GeNH56E/lu50lsyXgRzd0nPJzm3MkxvrjkAWedwBYV17u8l0YIbvgSRfZNzMQxHOa3Gf55nh/BWHLOHP5O095KHJ3Ps6dgeP1luYN85L84jisPNiRLACd/26ctQyXo4JKuNLx3NG/Zsa8ScBKTFi/g7JcyGpR48pU/PGMGbGX3/ojMuO3vwTeZBFGQZoxRSxtJ6hP8ZipPrA43jgDwjvwZI8jX9iY+3emFvOm632NTudtI4j87T84kirXBo7t3c6RpS/u0ozbmg7qmlSGcoq/U+3dyx9oB/aIh5zBW0rb9mBUVZx7oEnyxJP/6fOIDkuSUH5xRjZh/tB9JbS+9vDnlNas7AhmRhiQZYx52GMuXk4UxppEHoHB6SMDHtSiQ4kGhXw7oSJgfTMIuPEPrMh8yWnghObOwORA11toXWR1Pl7W+LEBtQFzM26G+2Xlxc25OAZkK+XBPLPH57j5cMLG3I3898BupcD0HUWQ7oJRIyGcmNy6/CgJZMDN4BgSvLUk3gHwU9W6kbd/6XKTya/fPkSly98wvg6PmHUCfV/9V7YGLmQn3yh4SXhhZeFl2dkF4dMvFj4h0t//pkXHPHrr+EfLbs///xT/Cx++il+Ah/Fjz9ihx/CF5gTvPzDr9rp9HziReRU5S/w/8iLys/Q/kybA7/u+Y8cxryI5w/x9PxMu6dYfPnvy3h54eBhId/AsZkzqHXsZ9qWOY7yhU3hU+clh/ZPQD7SGWDciDU2Hx5eaIeScz/g6EsPX/pxE2zL5Lj70RTJALUK6Nh8AgwEF+XkeS6e2HfI0imfC1EjlMUSMgJYRgXX3mJujcOgFo30aD/nzDPoLY7/gaVk1PfQpaO/OlQwRo/MRj/5NkHyfT55bvjRQI+l9WhdLBzktFjmJZply1xpJy8attCOC7RP2HPBZ06UdTZxnXxnPDptEt45tZJhpq8pM6Y2MGMP0UhbQ8+50R9pX9BbjPzT6UP4h/A+MO7CefT8/BL6kfkTei/012g3w2dKdYz6OYLvjfnvIeiV+eyi7CbjXBspDkRrY7nGSlpgnm/AuV5M9lvZij4Wga4z+nXsYZ9vmJG9h/ZYmENP+Kt+X3Lj4y/gifKGrqLGaZcXqfeeODrBt4hUrFWEPi7nqHHHMvMlm+VHi71xBv/gp6xizlY+NSUEXJLfYGD7zZdE+qkN7MGL1WBjgVopX0mvbHTucZQy28lDTPQ1ZRZ/ac5u+jk48hDaTfojPLj1V2P9VFe4cfUFwXyBeCv9eb3wKeEaxlvj8Oq4IWctpmwe/WTLBdZv/Zx5dkwv+0bMT7QqZjOuV8qO+uIjj9qM3bApwAbMYNV4QO7zZC9yQTRbtsHy2oZnzEBTCwH6l51bC32g4w+9/P8UJ1L98/nHZw5tTsSsE2VL9HmJmfGfUtvBEDsedyQoGSbK5NugydaYi0t46PrkoQ1zzD9c/VxxSd7PcWJuPBeYF/hX/VHdZ/IH8LsT5SfmSgcn4l9HvhO8as7iz11Y3oeMJSf+w+RFmkkRsZp2CDbn246VdAdz63LHuX5Vy3nmNz7FmXFxPb1Cs7I5Wh0TjLkJ86A6obcU6k7/DXuJRd0f8Pz8Q3zkYM0Dtp8//sx6+iN2+BDOK2WGbejjd/47T+s7fLTFidiytAXyCbvbO2kAhpYLX0Ff5Co/4zBUH3398rW+afTlM2nhz3r5kV4fcLxq3GCT8kr5gj11XJ2X0nZtrs8wlh3MS6v5JM0dyj3RuLCLySMc60JC5DycVdfc6lsC2lu5z8zhsx8GOTdZ+18/f0H+z/UH7b+8fuHl7ZU5d+ZT1CvjCx826DKuLrjl0b+FhVv1d2U+GR/qV1yZ+/Zx5SDQl7Yj7hb5f7hpr8cq9ahYRKFjRsI1+jr4mVL47sJNGD+kJJM5k5/uIFf2nDIrRXAuei7nIL1zoj5EOGJ7ae7pXxPYFd2UgBw/9AAAEABJREFUtPkOyXMBCjmIwUFdyNE3l5mgS66JdELmJP8eFHBN0L5dSYn8p0zaUU7Cva5HjarguEmzI5Grin0mMyUlafzCdm2OJuYW7kMKU9ojlHSXE3IeoHzO6H2JviyRrOsrPvGNee48cQ9t6oeFZw4GVsorrtcbRbJ3beFcHGvliX2dIJYRnzrzQjkyM/zZeFGq+M6+1bVDuG7UhxWsGa4P0jHIkVMDtJsAhQmPAR64eOQ+Ln1OX7uy3l+JS2f2AAU+SHUdqw9BWEuUW7iW1Esdc6Tawkabi/Jdpo/8Csisvyo7ZBFT3d/dqh3OIP2N9EasUZYz8pQcyoPdjJ/G0pUDEuulf2RkP66L1jsGl+uZD3vXWkdX1tAh91q+b72wvfY3tpr6Ym+ZvIV5oe2svyNb4BB3TJkhjTCmGdvMN8slNAWVleEDpLPfUQ2fh7oji1kqq47fg2jHhdGJXPsV93GglfYVulyNmw8wVL+N/U0BnzVda7yIgYzBxvpUL/WPqe3cc/AhlvuPK35X4+RYWb7j6hhVHg8hLV62VUBk0nBZ8yh1190thq+iDGPE3TETtK+1EjlMlbsIio+3xPZwnEgPzOSdvzxLcSAxsraucWSOJzLMpFMmciR8xFTp0cY0ve1IaJ2XorfOvO8hj5n8zJytFJ4Jb5sk9KbafowBulngkGEPh4OEEnPYi1xdtLNt68SI3qP1Hgt4KpzCmHFy/8K+3w+dGzGoUHuFDD/YFuqrKOqAdhiKHLyHFPZJUfAzUVvgWftJI0o45GK+17eKGA/3lY5/6UQ9HAMDYrcgpmUhaTtiZ4R+z/1+JSNONeVZZY6pfu2D5Yn9GkgO5VPhqdgwnjQrPiuCvah8pWl9DukLOSPHRNVEq/dX8YafbexDtJm26vsdGs9VJ+9HzPOQO+WN/fRrZFI2ZVQu0wNSYaI9wY48/Nc7/CBheMpBqt3jjR73x1FfOu0ljwnliSEG5tbi/wpLG4bEmfqyRHMSsahNOfgk6ZTJADfGOws1yJRVqtGyVV+9LVGAV+uNF9sFB4Yn+Tb3aH2O1uZoTJy+9JpIf0nZjLfWdJeowwX582yZWNoSj7CsU5/IrKyIVW03jOpC+frtW5ieXYxZWDYCmE7sWGbOMdP2hN5PLMDPzyc20+Pl4vnlJZ5/fMPLTx/jJz7h/okDoJ/YeL/hI59+/wJIreeT6I+C9i/gx5fBz8n7xOQV9dJC+Qv1Lx9/io+0+xn8+o9fQ/xM+vMv/+BQSb4/hTTSPtOmDgCenmMcgCAvPA0KHZv3fYO/VIB4ihM6vcPzEy9lQ54TL0att0j+BT/aS9tpz9Z7KG8BvkVHJSYlDm/18qPTT7SdMvGNqcaqOVZzizbP0ZjMc874S9uRMTFGU5KK2H/0bkApPDL8KniDR/lWHD9bjemc9EiA0C+WgwZe9tVaj5GOvv+aV0ZAe4NAIluh0TM+MHxnosOM4CKDrtxR+rajCpCVUiar940Q5dpLSpD0RV1amyNWVCAm0xKbCGRuFayX6I4VL6KOYz/Gc/c/X3T7U4+OX/Ym7RLaxHEQc5vjQEP+qsuGnTNSG+2YVCRjL8+QrrfGHAXyflqiPz0N+AzmZYllboB06cjQq6/eTIceNTZTiywMvq03+C74nDiRDv97Kh/0eSleNS45xyFnKKtyxvhhzanMETANjNr0ZoaaIyVbFxqjINkpYJUD+GFid67SndpxMXZuGBnO4mYfZijGnXliDN3wFtgguWHc3BgdDeSS9CNj8hs0bvYvHOT4q25u0L9y2HzA53rZ5OX5VRCLKoXe1INpaVZeIFd4KZsbXf3Ixbby9L2x2bJ+YOVFFxDLHg+TLryMXnjpHZ/KUU8beRwLeG2G5YWyXEiPIpP2Qp9KW42CdcZHvzJcmy9tIl8g/wuy2tfK85k+r6TKeYNO2FbQARd9YKuMKZxzNQ/wLf2wMUamdRhomTKQzgl1a4wbzXGGFZmFi+2tbLSx1xXXSv2Gq3rap1CG8TLOeNLWuLbWGPIiAD9p1BHu47LfJEu/AVIoh0COGb/vYunhXPXwSCw830H9coD1ayFmLvj9EwctJ/DMgegJqC89EUbeZEPEd8+xJWIMtDbH95jpp8sfzKBDkzWfWtBK9m9QF1B2bz3a0mPIfArHg5GHFuWTloXp3jcZ6vYLgz3KubJJX/EvBIcsQ72EY0nBYBv7D23N0UNVNfopeYgXttFWppaX7ScoAS5jswfkQ/4tiyUNwDV/nbf6pgeqHgQd8O/hffnymQOg/RCIQyHrpNc/CrIsWd/6J4fM9Et50dQLyVqf7I9vTrK38EUV+KJ/zDFZGVcq/b+4wb7kdzGpfjD2kf735hPyifdUxsgbPA5U3Ng/tb8wh4wRVUbeuVIgf5Stbm55dnxhgyob2S2MU+ea72cOz9Z32KCv9rSt9Hj2IAH7nHlB1Oa+SJwpu/iyLo30dLKNXsYdg2waI9ELf6n1ZmY0QJvxY8EepXXy3TlCyjxooubCjF3ERDrBZIIvSYL9GrZZK4ZsyGB82ZDDbo0RVNAGqSgbdTdsMDbgO4uab1Nmzamn2oexljLvO2toby1mkNRXt/KRoylxSBvZ38DgmHCcMol9idzAvcrcwnnlnDn2E5AVjeloGY/ZKqKbSh9vyvL4bB4Nay9z6LhqC+REW00gCU8kjAn3d5d6WSyPu83QrV7+Sd8RHw+7CW1nHxuCrvapL+wY68y5DmlrjWGdKXvBc4O+WJGat/xMLNK3rqbs700LBw1rU8112muDGT/py3zfjxQ/6tRBnj5nzjHoeuhX5YOTGmPrTMoyel8Ky7xE6y3aPlbSmhc5tWCwwh95IxJjO0VrPVI/3tu8G1+JccQxJlh3jzvqIPzAZ4UR1xib/W4zJTygjQsc3tiu5l4d6F/q8L4+nKq9yLc47IcZZAPkgmtQUGssa+gKtjowKq7QREilnr1s0aIxR/VTK/WDK3Nd3uNg9DXc73h4ft7HenPsZUc/vt/XGJQ+W/Fme4i9nAuAhwZSWGvndGRzbcEErTg67LzxuEPe+gB9Kv+VdMz/agnd7pTyhJ8XLSnnDmP56WfiiJXyuBoLOUCtFJ7WFy19qcfg4/2/YSiRJOo19MP3KJiJH9MBn0EWZmwyh7QitUdS1ooJddoKTI9ABtpSGZAD6iAPyrIwxhKqyqA5o0AURn/Hf2PNH9BmRVXWcqzvmN94SiH7SGxrpjDZXUQe3P0PLaBEIGWYS46dB8Xa0jVV3zW1FcXwyJh7G2D+TM02WXKHP8jM4JmjbIqkfk7oseW8w/1Pq36nYUdiwiyWnQ5/nnckZQmtDNW+9sb4lHvrkvHob0+xGra7IcKBa2z4xzvg7NuBoN55QCs2M3azA9vd44C8mI8IUN1AkY/ggViTMaNgb0s4KRuBaUGJv8DyBzh5n/kk1UMODxpOzy/xxAHBwqLW/KYDPFpvUcDgmDuOnzKAgisYqYNUzo+B7qfJSOxEd4IMnGME9iubiO+AIbT14iLKC6oHHidejOvwgwOT0wsHGKTPLy9xAs8fX/gU9CMHGz57MPIcC4vw84eXeOGw5mc+Lf3468/kf+UghU9MOZx5Rj83850+tJMOrD43BuTGQLl41CcRBMsKXudvFSDNW3djMgiGw2YxcddBMrPsXvwmRiQYTuxisDloKXp30QSHnmNOoAPekawbO8ZUKzo3AzlnDDTKGJcETVCefwd4v+Pfoy9ztS3hd4mSthPGn50wjPMMJuSZILIuU8K6mSn4RI/In2DvB8IZ2Cb8kah08OERGAefYaaga4ApZjY9M33O9Blg2kmG/ZI+QGvQjb4yofQZWZX3b4EsMzaaoJtM6xk+tpmw4ZQxkU/KM6cYP/vkcwLeMaQ4RMKtER2PJ1PzgAXBST3ae0fxKWOMVUajf+0+0KM7t5hjbh6dbwXm4RP+vvRT1HzrrdrZdlZXEAlPYDohb+box03EnC3ElKO/mvt1IHhijjzHy8vHmgcfOXD8Hi8cbH7koPP55YW5xVzi5dW5JI+SRRvpe/DmsnswZFEG9VRO4fOMrBPyQcQ1h3w6B1+95HmK0/IUzsF5aTFjmxnZp0SXGD+EEDahu33ZfKxAOzufrDNP7SCOBzng0UrWJUx7X6I3wHy3z0OXNi8x03dvHVuLpeht0/DBLNkD2ZGJa8q9jymLrj+dyqZPNWbPxMzTHeoqTsSiDk4cAJweDtvmZUGmVnyywRe/525neH0wFyLo2AtQkzOpMH9ggqYuiL+/8FL8UjvhpM6yILyNgFRPo12W3cirG3oVF9odng6XamdMd0NXC3FtKLE8G50xJtfYiJuOh2Njf0yZYlUs5S3QsWHThi4DU4znKVyQM5GGcTs+xaq+6aP6ZHO/ItfG+mBfq75QfdI3io24PfLKUUD5sQZx+MMm2o1MyQafQ7isDP3at2AsGmlrjE0HyOM4Og+eGEdxHLB3fVlQXmNMeno4ZHfNemEuCT8UOOEv6lhdeiPE3OVDppL5GBvsNDE2U2bMyCI6PuwG27HZ1B/9YBH3H2jlrz+VffHhvvQotBa9LzHr8+g0Qztl4mdJvAAzoL4Td07EJL9p5Z7gwy7/C+um3zj6eV9T/QbsR/LSyL/Rl30mcgc/6nJDxuNQc93Hb1VPdXwQPJHjvq6hM83fLujK92xD26Oi2tBX9ds7sWVH66GtCtlKv5ILncuvSJN21jfzyi3It94iscPRBx6Ou3DHzsqwsu5f2fCfeSH1oOnAmbh/Rj/hZrXAHKk5gPz3dIpwb5Do+FfUqIb9HLCddnzDIdl/TjWRa9CBlTnihvWKfDUWzKfauJI6r5xHBXTbRJXvOmvzArJhg9KLFzq/YSXfDd7bMR/puPgxz+zPPjyYrX7p28OjFTuVzXhJ11b1Qkp/KzxW5vB2AMWd+3ctGS/jQ2Ns28KcBB1/ntvCWIPeYhIzacOyIhNjA2ztJQ6eaIdW3Omv9CjZeUbHjTyVjDs6o4tjod4V+6iregVjXGkR+tCJ+P/88sLayod1ps8v8UTZwjxqzKmcxh/KVr8zNjj2ln5D/fXLa/g3/VYOyORXEiN7R7cT8cT59SLPn+T/wl4XsJYUb/RFW6UJ7b0pr0CPwP+UVRTBfkt4K7MxrSObfZyOmPXyjA4vcYJ/Z/9/ch+CDgto7FVa79E6mEWLmrMTEuzA4PSiFjtKDqyOragY1wQV9C0bY0dMamDp0ZdTLKTfo7ce817+1E/39fVJ+1LewdxazfMps3j6fMB+GuXBj7YQvErVvuLGeNb4lw8iM8+ON6RcyM39uKhi7eTpKEaHhG8jdiTrWuqjf4NWdY4qbbUHzlW8eKQ5xiDjhV1MHqGsPiMZzshFQ8sK8rpDqgfIC9iroEtm1Gi/wkOdL8zdC75Y85F4Zpl8oUKmdLoMhuhr+cYcHbBgDOgEhb7t3OyMX2esWs7VHqpwvZXv5cLBj/j2Jc7fXsP/5MF3qWNeMQJNGQ0AABAASURBVBiKSNe8OtNQtUYBrJAkMVTCd2ZeTw2/qefqHQm4bAAcO2WlBJby2pBh5R1zjZW1yP4uzDNTv1mnbMI2wnYZZbGKw4OOtsQ85RV+4FcHZ1++jUM0v036cIgmzZV4V8DWxXNCD4CTwj0D8Smwn5FP/CbY9R3lk40OwENeZ8ZKKO8dxC9jCsJCPcZEHvJL7OW4CH20MTYLc1eYrzJomn0L+ofJ/crg35Qxz1n71N6W6MQLY0cpUB1F/TBkY7jMVEkUSfwN31E9dIeqxly/UqfjUHBFLyqQAApkGOv20eZGbGZsiXOuL2fm7hV7y2NgjbH+bPVrmBt+bvltSDi63/OHuHArnvrrjTXwps3h64eJYqNsb1iJklQGPu7f7K98j+ejXPkL8NK3rJdOmJen66VY0aV8jT5X/HRTZrCSF9V+54OgdDEkH3cevXhgrFs4QDnPUQNM8JlzZoP3huQZwnhEJ4gKN6imvbeYxUzaxLzzmyMT9eEbNbj2zPNDYlYgT5mDYcA/uR8T9CF10borrvJAg9jH3DsOd4rOwnNiMXIhHGCB+vE5Tj+yEIpnUhbI5xcOhlgUTixavpidyP/IpvVHNqk/8mJr/vg7EdZ16jt9zK0zLydFxrZb1GDwadnq73C/uji/RwUO6xmgK9BZHp0rY7cHHMfA+VJyDR38DbTAybcdOgol96BVPBlw+RfuwfcWml/7DDBB7A5AXvKPPrE3BeYRg+vGAkCAcFCUbzCB1wSS+nHRpDJFJjljBVPaVnHRtoYvLJ2OJ8SmH6t2fhBQDj+fYeKG88bkvLLAXPnU9frtHJVnMbgS0Eq3siHyYYvdYeDrWotF0LtO3K/fHRI+tHVTKU8DrzAo/AXIcAZFhyx+bb++PcH4vu44M95v9kI39brD50nL7Som6Y47zVvmsGMpUkq91VUO+4zxS+ZmxuTCRtlIG/6Y4Y98lOkAVsJHrmBjYcPAEOxDhDy0mDA/ATvBiANJuZijMY8bvt7x+ZNzipdRv2n0hlOc2OjVQs749tbDjdfMeItDXlN6obO3ix6qH2PNlBPyz4VH2rm1MLac6ptNzGs3DMiy9FO0uYMWidz3Nqin7w3db/V74Rv+MOYMlQ+66zpDmgk5xEw6R0P2jh6i9R6tDyjHXOVzLFW2hN8CPCkTupfe2eCRjE9DlywoW214MqPB+4m45IvxEVeeX/ZYREx6IX/Al/+Ch24csH3c8fzyEv5qbPXL4jqDTsx17PwmnPl5XsJyfxXqxMHZc70UPIXpiQO6+rUnx3LpsaBTI22tPcgdDFdye7iY2/enqkp0pUS9pow2t7D/Rt8L+aU37LTEQv8FyqVJ6pI2dFBePsaGucrYuCgPECN4PsZxI5pItzJoB3xmkXibX8yHzCFD9WE/6HT0pbCV3/uO+pm4C6VJSMCkcoKqyBpDKrgyahyr+Kj3AeBa3KEe97QPwSNqyDwsEw05B+ZobQ7XVOfATP7voM1a62Oc0Mfnu36JTAfYjE1IYB+FibqpBQogRVZY2cXkOaAEzLsmqu9ePqP/2EfrSxTsswC/GdC67DA3dMLeVdeQb2GsT7xsPRETAC+EL+D55SV+5ADZX4cWP/L8RMxY4N9pO2GPRAedwTFdma/HmudaoD/cMOImJLJ/ZM4HqEzKg7raKEFX9NWGQq4JoikzZvo80NtCfBHoMb/HjFyOT8P2pnMb9XPZqsWE/M559w2OYfBj3wRa3HIj9qz1EqH8F9ae9eGFwDXncr5EfSrP2iKN2Ny8sXEs2dEBlvcrJ2yv/UGN6USVZSR1MbjVzvYEeGURJY92AEW3zyVtXahP56+EzY3Nr1hLfgpwEFsknmVaLlRSyXeAMuICXQ8C5cHGmdgKeykz1fQIXVHA33RvkOSlOWD8mBmHmbbzAg/i0oL9F9Nlic54Vf3U8D1bD77FDv3UfyWt/Rh7BL+1VLbHxh4mauMCNqr1njGpbxuwzlvvvmD124qOl+39ezzs2xynA+49h+7qUj0POynOjpFwn1DwuDTEkddGkeiAHoefze3umw0f06cq3f3cptUj+jk2zglhOYyibIhv2KZjr+66RIzXP32eKdOumXPJWzrgb86xg6/aWC5PbWkqcpfBtDMe8pO/a5D7/wJz2rWm9yX+gtYYO/Wbw/6VMbGBvIX9mh7wWZnKcSjM1FZA/bCTccn40Tp8v+vvxOG65cYw5TjV2vchnolF5oVtl3kJaR5heT33OSrGJmNI/8pRc8X1B7/wfaP2hviN/qStRJEyPo7LutOt+hpwzKx/w877rYBpnaCBxE4TSGo5CHQ+V1w8x6pP+s5jGS+Bjpd9H6BBXXd/yBalE3aTmy+sB8rGUk/2J6DtPVrv4QFerzF9Kts98+7z8sL70gf3H6dwzMu3WN/7bkttVn0xJvrCib3O8zP0L8/h+5O2b9QlPm+3t91WjrczWfkSmyf+1hJZdiTvjkn5BAFX3AMSTJxWh+6lF2PiC/6Fue1BlQfv7t1NncMrhznW6/dFrwzwqcBmukOeRQM/x1g45jX/D7s7Bh6aFrCmvJhTpRcM5fGItcbw+vZe993zps/AQ1/B1YjDWKX6GLw364ovQkpAwiNEmy46AI39b/JGTmOh/lqgTh4FGvJIW5kMaNvEzgdm5q3opGIiLew01cpGleFGfrRl7LrAj5YexrJkTKmG6LgcdfTaH0fdFMlzJr5oCuqSlAzFVW8r9VpZQ8/AtMZFOogS/xp9zswhVKRc2+oPF97dChXXV97d17hipxtz9LaPtbxcr53Djrvlw6YyujE8juFa67c+9e31XN9S81B+fKv/Cwf0zFXWEYiRAX3mFnUohQYM6dgbOAA4MFzR7j9d1EJXY4ac+qR+6AcC/ucZr19fw/8kx78NXP+p1pcvdcioXa74eo27HcIGS9DJ5sgj1sYeZYtsrcfcZpAEnlZA4kDOOyZG5Q3SUbATlGAKiHDbDrjTUcBr0BZ/JvMMkr5cANrcwyC8EBBaJ89L3fKARr71Hq3/32HKORKxsm6NPA8lI6IgH2+/bHDY3Bg8ed4Y7I3JKhzkK58wiRps6t6nFz4cWcGZ/dSV1BeWG2piVQaQDJ1w8cidXjMachxBzGAcOICyJRMhoEDAsk8mchvgsEvSRhw2Nf+GePdzLEiP6boHkKO96Rj0d01L3HsdMpt/B+2ijai7EVZ0/gG5qfDg5+JTJQajarNimw3nvtKHgIGkNRTegmHAfsVbR6QSnaOqfAboUAdmrxcm2LcHXFj81oJ+5qkongyDtwu2BE144Ie1oXOsQU1m0we4Aa9+CARuFFcmq/YbOMdll0O68/kbk+oCSP21nB1nZNwItCV+iTFxP1CjzC1ZrwB6TvmW1rhCHdRWojK7uXx2PEwLlqOcZSTYlgIyNSbYPSp4XVlYztjngs0Asin7Nz5pML0QpNTThVBdN9rIr/gzAMrTCPBBHtb0cQUb0NcBLwo3bDLmxZlxPseVzfIVuxUe89LpEzAfvJD30O+elfc4tLtBe6WNfAxqtWBz+Fd/u4BPz52fpSvMDu9T3mTuNOZNm+dozK+G/LNYCLbEtcU60kaa2WJiYZgy4228lOGGjsL8EI4nvB7hHy+r1GEva87ZmX56i4phe763Fkk/yqdMzn3zmVPN9ymz0plUJGkiEQkhYbpjRrcZuXuhhzoUZvoEbrYyG/TJkB0YwvFU5crR4GPMnbGDLwEdfo1FufUerS/10j/PLToonjPSTAK2sJNXqU6+LguCetLEdxO96AziDPtpPCt39UefHVTePu2b+qRt8dKejOmGD2+M/wo25tN7MC7WS7eDAeOiXCbFa0KEmZhL2jJaa/WsbHcga/wFgSZi4kZbBMuk7ZRBwX5l1BhOlAfl0FBZF+IghxHwwAQFQMegr025jTmkK5DecgFV+cGUGSFo6Tr9PRJd3Dif6gWGjTQvdb54dV/wCj1mbDxBJ628kBj54Mv97RrP6uJ4z4x9F7wgyX9xvV16NHg20mSs9MHMGRYTCto+Qx9p2ijJC/RMoI9szOMVJSv2sgH/xubMr+/XgfmX16j5zIH+Ch1M310Jr0ZfjzgIjFM37GccMJbL8w75EuNejcmmxg02RfYljj+0a2yxvXxuyChvPUjeyuxaVhu/YzMvgUDtKbL+STvi1BpXdJOf2PBb21pfvOSvQWwPEsBgjLf5A9BVv7YH8ioQm01XUusNRhtzRf6CwSgO1sECH9xYV1disimUFEpXoB2blkH/WI58j/WD19gUWj7ibElebWVT/cLj9h0QoKqlHuM4cZg844qW0Bx6adSDp3FZVcC2NfakNXczjJuNl0pj0tyX6IUerTPH8cs09jLHEr8LfpRX+W+s+3Wwg91Mz/igG+H69gDr34WX5wvr1YUDoQJr/4UPcc6kZ+qlq1/TY+0860uXb/jsBQzfrb/Rw97Q/kph+k4G1jklhtwtnCM5U5MqCJHXxA1Ipy1W5Fj5UMs1eUUuP9iEomw2Z4u+LIXTwmHqPkedp3dw0OH8bdDKU7vbXlOP8VnZh+kT71GyQ1iScZsyq8/is+tCdV3SihXfPHBGbvcQzifzV+whtPM78KJV897UOYmutiu94Sdfeg7tdLfb1KJ0OeSYwlzJ8nc3df4eNAjLpDfN8pW5/HEmviR+Y510le63TIxBPo9681OGdtndLO4/0OYDjnLj34EqGywrqyYi4T/R+ZR78XcJbCnJihUJ7dG3/l3Q8Zi7+tBmHurHK+Fd/ZAmzLRvpeSLDgfR9mMuVwmUtKC+YauZdUS/EuVrfDh+4iDIA6BnD3M4CHriYOeJMv/OzLKvF4152cEM+tLxXQ6JbAu9vx1yIq01i/p0HOhaOTaCgjYrVaYYeiOD6488ReLjU2b4DwJaYryJxGvXZ2PfoI9e8K2LvqbPOYf91g34Yr7Kz1FzDroV392IFdoS5pgavsXTGxZindp2yHvb16Cz74r7vrR8Hz6mN+prTHY2M3LP6FJYGjbp0dBfJGN7R/U8FFKPM/xqD6y8YHzwfImKScYm30dYfy7Erm/ErgLzbKyJX8JnzBJjXmWUD0ykqKVow32QlL3JRRAni5c8OEDwPw8SX+6/Au2vQR/4PH4tev9fPOvv+7H2fsHG9S0n7Hwu2S68i5zjwnvBBRmNBTUG0I2UmEp/h04X2hyxYXVsHE9hHhnXwhYe3p2R9zgAuTjOxHPtdZWHdI4DbWtdhnalvGI7slUMv1x4dwGOI7ZeC1fe+ZT3HL6DDJt/413qtez5DR08OBp8LnGGpzIMoItyuO8AX0DtO+yb/UT5F7Y/7F79IfNGv84B12fHSzgPpGNamKXVuFyPb5Rs6qZNBAc8yvFl/59atb/2vOAXw8eZXTBlpGkJHxkDiqJiCbLhD4NobDzNr8gD6OhKJwOW2xImg5UZ6Ea5C86VheGAz2KQ0kUKmpBOmTGx0M+FOebWY2aBn3vb06XSTlmvRe4p+j3H1f1bAAAQAElEQVRdYpSTNtGiN9qBhG84i+3KPKmP9OpMZgyUfw3ektkooR9WuJV+Zxz1GisbgPuBAIO9akQc1EH35VmjXhh0N6A643GypnGrD27KIGri9R6t9+gnsIDWS9cJWdV/yhYUYItWqGCRMyJPcEITdMicYiZgFJK6whSWS6TzFNj4lExjEEPnsV5YXzLrjDic+ZJ9b+PGow5UnDjfQbpyVsZ22MGTzQuT4hLVHzaUn3jFXl/YjBs0PI389O9P8du/f4t//c+/4rd//U/h06ffK3gYXAwIZ+xb/9tZteMkk1QnduM+6s8EvR1MGCe5E9M+PPX89PlT/P759/iDYCReCUTVlsnoZsPfG5a+Jv23S9Rk3Se9AbueCQZOor+D7QwGF15a1P8bPvINPQ/UQkNA/oa/XMDdf7BXBR+C0KqPkdrfHTxbvpJKtzkujgcTUruK+5hQ5zeabixEN+gHbmzubvj0tXDlcGZjLGpSkzr3bDPm7hXaNUYf6xg3+pL28BNcDZ9K1lZ9q7wGvk4bvBt+xZuFciUmbMgwfEJewxecFxeCkX6wMkfsyzZygkslsCEcwO+4W2CeVH6b/PHRM+3P2PQVXzC/7n/3wX4PnlMqa7KpMx3zvzFPcp6Zcy2aLw/Ms3lZoi8t5j1WZLbSk1v4g0mZK8ikPa7Dlqu2FOhpf0IdbsiqXU1tG5Hwne/ozPHGHG+9R83/udFNRlMu5vGUGf7c0PPqmOrP+ImBWt8p4F+mKy8EZ+qO8TOvv1inrfWPGiBkMlVGy7T/mTlcdsOOF+xpu00ftE+BvbfS7YZ8UfKVjMTjhoyZQ+6MDBwChLkwT4kqjGc2LfWAEe3f8bOfFd5D7rX87kqfN2C62bdORyiutnKiTwVxw1fII86Z2qNwBLbQZ4WHv6ZD98Gp7vIquSY5U5Q7bE/Wvh+gGAesRUlFAe3uR9nJM64lW42llnnjazvUUhSyh3dYzyOX/En++wWRviXRVvaEz55m4GP41owM5WP4l5/OjkPHJfT1u79NyAYcq/jbH+qxTKY6iR4NvvKeWW/neYkZvy1MLZL8lLYZ9kvyLWfsMwHTOciMntBhIz74yVy9fBNnjxj8hXgsnNO+YG/4qDazodynTEQG+OB0gDL7k0abrPiVL+2uARXX5clm1b+J9ZVUmH9lDXBDZFpfvWfTdxH7XJDPRuc3ZBX6ZcnpOgB8Fo4HWuJNqQiM78Y+Yd0/BNg3w6w7rkP2c91fCORpW0aw2qpDW3q8/SrKeKEf49fieOFVppVYV3PcOGB8KFzGusV8PgPnuDBvn76MnKFbmeMXYoZp9Y+OQ/AxdpXnpjwDDl2G/zB+ycFDWAdZNVImFH/b52EzPzU3vq/M6QNn8lf0P2Pjy+vK/uCKzOeyl7TysZ3YGHvnr34ifHatk0aRCyXAuA3rk2c+EAAQB8uiq3qu2OtKn/rbFdlWYutmijxDNmTANvrNRX8ERYsM1Y7n8512ZWvoOnnlk1Fxi41+jJUrQonxrKNrHlLEYpAxG1bEX4OHJNYL81ZnlZt7g7Gr4jVyVIrcR235w5zRmHsLc731mT1uZx17w7wYE+ZoxiNo3/dxQw/kV3bWEdeSlbxwHgV21NYxpK7xPvrUD+L4YS/5Tk7srM85xiWzvqj8te+hP1P9lj2deyXnhC8jZ174zqzno+1l7D/gXd0wuLnba0aXxgFEaq+paks2xBwP/4d77nySMfiedKKfOx+GjeHkw+ANUwxIXzapOsYdG1mmfVvvw847/yqbe5z2Q7nel2hzkxzfhF8xx7roYbmY2YtkjdNUdHdZxtNf7jSlbAidPMij0eeiLIUWjX4XYJ00SVxWtig59+Ykj5e0veReouSmvTHe9tIp+g1ffJsjFw661xjPxCHG3Ni4EYs31tHC7lsrsed8gDl3ZV7d2FcRPGqPdcNXbvA+Q69/HLFqY75iOLuP9N+UMWPP3lvMyCc6z037CczCFVgY6gjfp/rSorUey6MP5QSN83SgHrzZmLoEjbUms4U8Ejsnz1Mmzxn1nBPpGyJlMLCx99Jn3oEyWuKByVTKkJ82H1jCtLcl5tYKow+YchVv+oMF5mA+YRfjvLgw93y3KJthWw9Vyt7E3KtrFhjrogcRZ2Lva9m8aY+c0QGgG5khPPPPmOsYXY2BHjLxjuO7k+v0l2/H+kb69Ut83vHl6+f48plnDoY+s+Ye+S88+x7n36789volvrE2u0bX+5WHVTz7zidco6X/4jotpCdm+J52xIkVP1NvY43fYjFGK6e61n5ZeW3jwQd4LXyLb5SXHejzDI86rKFMvUbfn1m/v7A+vdZhz4ovrhxQmV6gt3/j1qty1X9a8Tl8l/3Me6b4nfTTp9+wwef4xvuJYyIujM+ZPt3buPco3ZDJPu1bOawXvk/6a7zS+B55ds44fvR/Be7fnW/6FY7AeOFH+P2YE0s4fzsfAj4JDmL9LaaPLx/r7wm/1J+2eYkPHLYu1Hfef+beIidw+BgcnRGEOpPIMSBfSimV/Pzpc/iiPvCpDOAmx8F2gF8xfBkZw158GeZZYwzDfeMF/yu84KeDFD7z/Hm8pH/6FL+L336r9N+f/s0L/Kf48vvn+PzH5/gicKYvO15JdSwNVsDo9SxfnRTH+lJlr5zavZbj3x2PyXFmshRYnM7gyoJ45UWPyI8ZOFNjwqUTZBpG5k45l5EQCzkIG0FrI5hdd+iMY3OxstCusTFRB93GxoEy2q4Eu1XnIlBeSQfOvBA5OUmR7crEc6ANiszHI5wy/29xX3jvba98wnfFH8SNfq+1kNrPWaeBl5PtCt+7fMjgJC8a60XRrrQfOHTya2XXh77kYd2ZNtXedoy3zjzG/hxXJo5tzrsDW+fYOGE+ffojfvvjdw6A/s0B0L/jn//8n/gX+PTb70ycr1F+xBi+Elj8g9v+wU3bigogTJ5R/o0TZHEJ/3eHb8jhAdHnP7/Gpz/+iM/08/m3P/BX/RTgL9/YcHxjw/+NCXkR5F1wnGwXNihO2Bob/OFyAD+5PIJgeEFf/fsMDyf2K58GngsX/GwHG5uvBLAv6gEMnGUHym1zJq32pK/Mk/Jh6NWh5ovl8ic97HpGjiu21a5XfE77Fwgy7/yO8bXcMS4fxe9cYBa/ksvC2Zc+No6tx8yCkywALVuIzLun4+zEgfJ11wzmBCXWj8URuqJ9ix76OiQQ1z2gCOkLBCplMG+t8kov6MWiOw4a06Z8ytYbG5MW80KK/DN9oxbzgdZm7q2DPnmgngsZohZc6TPnaCx82UkLPRppPc+UFZB6GqAhjeE1gbpc2u2Ph9oI3ph370FNNVOIRIDMRha5W1JuOvM8FbhTljQRJF7wxeTVCVlK6BP9uNMXd/MEBe0mIMAGo/xmHbAsYucJLQ3Za0mzEoc24sVaB90e8K7Qb8Sijc4G7F1MdYg2dHiT2WeE96Ib+pgAuXGR5xp5VCDj7zRf2ezpj+uREhd8YVrpV4z+r4iJjLSRBaarPrLicMaMHxxIKrGmGoY/iF763YjH2qBeJne9hzOqTxS9vG1DZwhIOdd43h/LHsgBU+0x2hcFtyn0n+ObMH2fP29yHXaCtC6Yww/O1Z28tnoOdMs45kPpg56x/9yM9NBdWT88rFUOQfHOZye8F9APRVMOq2Tiy/h5Q76B4/ktlWb0i0W8QAh4KuPm2DBOxpwz8enMeu5B/qvxyFhrmXEQmvU44GWdWKvdlXWE8eRZuYd06DwF/s4cyBYl1zLHUujRlh5zW8IXTlThQpi6MlALJPFJNNo2aAccg1a6YnvS5EXR52Xu0XqLZV5IF+Id9Gx6enuftm59g+cM/7n6mWqu0nmMn9Kh/GFoMmGoQyZtyGOt0RtjVusHcbpS9RfUygmvMgnb22ZGliFPi65sfGLelx7K3xi7OljMkJRRwYvgv+Hj7gE25xK8V+ztXNqoq7Wa+uqbclPLnXsba4J5UUKgyiFPPT/csnxxqo4TRRMJHJcCz0VKf/ISK3mx4a+rB+TKxX5q3XHBR4T7kAL+c3X/gE1XYLuxjyI2sa65tt0q5Vl90FV9y/mRu4yBEJXd+1bHK3zPgnXdD2gu9kHfK9iUCZtsYDWPPWpDDf193YdO2nU7v/kvtLYhyB7dYg061w6g7HOkFI+LQRuZv9wRl7Kxlo78e1pt7DpcmPFLMY00U/8UEzzGZayoOIGc1wdYO+gnfBp6jKUPaKeyEbY5C/XHFpbrV7bDQWmToSz1TFu8r7Lf324ooQwaZ2Osbo4bZY7hmfwKzJdv7vmyP/uYC/YW9Vyyr7HhQ451Qd8A9rGRru5zBPL6UiZW5d/LSgfq9MkDymvbAvPQchKLQYK3a6sKZwUKc73VkNtJqz2PTo4pk3j2iBYzc3pmDs/EIuex/iF52ZY1Se4+OzbWN8bXPKww+9GJFH+DXaaihTSZp2K2T9AFfXdix1yYkUcgY2TYTnrxPXdjjbGnVww67TFoQk2AZGPtYqQZp7XgHAHEuuPQwbmzOX5gFfjDytpQ/sa6cawdx3zTL274xAo/eXgo6CGDe2Pff9yfaLdSG30bCrSya4+FdEHXJnJGNwERNNxD3116jydehE8nv3E0DtdPpd+yx1vTRl5AQ93xq/An2/myDA/5OE5LX6LNtCE9+e27hfwjGs/gGA/TVB5gfmJdSSCvAmPUlH+Zo9JOOrdooO98+sG/wRvaEzKOF/xT+GHP06nHooyUL9SLTt4/QdDd71f7U/Qn6KjvrUfOWqis+t4NKNZuyjwhZ2arNbHta2qjzLjkwWDrLZZlBoOv/bZOvi/hnxew75MHin5BQzkody1eGDd9LeFV/Hlu6sAYdej7Qd+WmOcW9atRmfjhENXIOeIBMwkfMzYTbkZ9zYesfatfmihZaTtFxiAgQe2i58YV+hdeXeHNuV28nafQQc1Fxgti641nB/TfAu/WF/HtwjvppfbXxjvpb8yBTTlBteNA5wLOwth1zB/iobHMum++S8LLeFfxURrmyJhfK/xHpCqtHCNtyLg6Bk/Y8VR4ql/P9ODHPyvxwkHQy8tz1J94oF6fabRpjMPdNmhbIZBgrp2zvjbGIcpXXsg95PEF3hfrT599wf6Tl2zAi7X1r9AdL7g14VUQwX259bTrKy+3Hih93enrd9L4lGzw/MSL+m/xicOf38S//hW/cSDgswdPHjJVymGQeQ8DvigTvHwumK8yDpjgW2WcSn4G0vtSfeGFemXjKi4EpIsbhW/f4gw0vAOkQ0wEvCkzptZiXnrMGCrnuYJKUK6dCjhGOQyL08YAiStpgQGtzTM2MPXF/UreAw11Vj7TA584/PoMPnHw9ZmDNuu1Wx02IPPFAwlkPmNXD0c+/47N/o3NaCMP6b94OqkNPHAg/QqsE34jxrTsiH3K/tTXGMsf2exLWc+1MF9x5nNBu7zhHCu6reh5Bi6sWAqz5DAJE+WCnb+VLBzGcDKqXB6SbEwGg0vDsLENyAAAEABJREFUrm1Zoi0t2m5PJ4sbhqsTCR1d3C+8dJjat23tIHH4Trv+tBB8nsJDjUJbwrLnDzj+hw/knxi7BTTGr9ULwEK7ZVlYPBryNtgpM4OIzPZPwd9fkIzN51YBQx+5MaE3QVvmSwUQG2fwb9epyg0mVsjDVJDngiX8agFc2XBuYLw4rdjVyV4pG1Zl26AzXbHhSt668jNkqDI2Pm6ARNkRGlOflddutX1iP/+eQs7IKaYMn9nJBG4/ENol9p+StPITBHPOkE7YbwYZkg51pYOMyIFWZN6uY1FJ2ibE6qFMjxiBR3bwpKl0E/1NOcVMgBOduXjqp3Dhy7lFBD1pf/p0g0Kz/cq3lCxXICxyZ0wEvBn/m9sC3wfgF/Oir/Ro9Dcw0WwGGf6Dyc53DLddD+xy3Gv3zJSBCgNy4BFmQ47kgUtKk+R5KrnsH6BrBelaVNG5L7GA5mJJWWud+TOw9FHfqS8a2pb8ptK7AAvqO3r2tqB7C8fdfgcmRJsQJ3fcaqHZyv+uuLJGBvswQ4RGcUdlLKz6G/TUwaoxTh2Y1mI+JaRUQDtshy3JcDEfRqEsfOapLn39THwSV2JTyWSNbLCbfGd8ec72ZlvqB5+NeYU86nGUfZfyWPKaVmY0HI/mD+eskngb0v35faJQ0yiiLRcK7o/1gA15zJzK3kdKUV2bawlYfZFWZgxR88V0F47snfbK/L9RQJipMpgytrmjPaTmtY+gHrsdfScjEncgLvzqsI4XKzflBQ7P3Zh7GPTKelFrvOsRm5grMftKvDHWHKiXTfgo+xhYe0h8DuAP+oT+6obPDaN/F2LpDfGHNBo5gx9vyjpRTjvjVuszc6GDpdAPv9a3wYmN5On5AxsgNjxsel4+vNQfu315eYkXNkIfganP/s0sf4Wh2tgOOIdEh1dvPWoutblkmxI5iCHGH2URbjSnpBy0nO/0i22XHh3MrUUBmrS9KTrhsFFzY27ROpiX6OgzLy16W2JeenQ29G7c/PTu+RldeDE5PZ/Cv7XhC4Gf+vWFdjuqnE/5SrcP2MA26G753Bob5BaJDC1JkSFzyB4YPfFLrP7uIrq9e54y0WW5w77rhYM12T5OT8/hRvQO5F9aj4ZO9j/R79wW1uEeS+m37LyGbGMeN0yTShRJf29ryMSzmEkz/Bl3c2+wrIA+44VjjsYYisW009c8UGMpXfU2MROmCJ5Fkh5o5EXWC9EEvx2UWxbI+V4C5tJbwT4NjEWUVyx4qLxnM1A8ck7YqSNA3kzStIz6EIPHES82Dslq7jFnTZl6MTPGU+60xI6Vwpqn7C8uxNMDlm3EkZqruxxl76Mf2u7Fb8mD/LYrHzFuCfivO87E6yPv/th8xYYbhz3sWSpfKRyIeb44idV9TpWvxG/2osQZvwlQH5Sxb33d3zc8MKhyPvCtvTF7R2NT2WC3ScmH7qZvCph7U+L2oGNZjFvZAPvpM4cPJM+2xPp86LCajEfKrStMND5sZ7/qgX21v3ue0WD0nfqO5BS6MhxxfMrEDd5ANRJqo4GDzvIbtroSf+/g2bIbfbs+1D6x1hK0ZHz0GZiVP0Kypxv6DMhHW22Mh7QD9AvxkHrc7Vs1FT/JiHsZhZmNeN9iZp5N+GKqUxFwg5d7NjlBGmJKOJQ9snRPSyfuVpqvNJgXtIeW+/tLZkcJ9QmmzJhbo43zByBLY27dMbWS0eeKA8w1x9s2ym06pTxom8aQKaxvnTz7sAW0uUfF8A4vUX2Qr3ZtxFvyRWMdfcwF+PI8H0DO2TgpOvwpv7fpLdz3GlNPvMCfWKdcM/txYNKX6DsWZCoYd93/1TPrBfUNJHo4/sHPMOmEfSKwNDfu2ge7zKRzyYQOpL31aEsnZs/R4T1k2A/W/PuR/vF3Ds5cT19YcwqsO5XybHm16Uv0GfRWa3StxR9f4uPHn8K/bVnPtPM/Xjp9ONFXj7ktMeFDEzIjqPehAmPuOHfqPbzzP3nymy/3/2yCfj+8PMcT66Eyz8sCrxbzssQJXbSncj2/8M6ILafM8oelzbuup5Bm7Cc+sH/4IV4+/hgff/6IrD+Tgl9/jp/Br7/+Ws/qK0/X69LlI7TQ//wR/X4GLz+yH/kQ2mJBhgP28/L8Q3z88cfq54k1XrkXD++UJ2fGKQ/1o372eVT5/ZakqMF9AsmqRlKXNZXhVtHmLX5RUteU8M8x/9rcw0nRGKh5WRgI8PQUpyeE5yX7JBh4HbP1Hg0HmVsbjTMRdorEiRoDriN30qQ+M6svP6k1UFWwKUWCNgmfFkv11+rZQBz8EILGfaflgfrpHSw7YLAVHiJ40DEOjb7EOPz4XOlXFhPxZT9A8ittf1B20NaCw0GE3xLxEOns6RyfnBgklZ+QWUbED3FIJCQy19eYWeA8wX4HFgIXppXFzMMnD0rk+cphyevr1/qG1Mh/jgsy1O8KckjlwjbwWl9Rs83nr1/j859/VhsPWPzdSXW0zg17fUsGmq+PgL7aUfYFvH79Vodf8q5vpSgXhzfaSxnPx+k95S6qPiv/hXJTaRw7PKbGQLurr5++yf9P+hNfv33lIOnCQr5Bl/fxdYzbgz+sjOsF2ypP2ZlT0CsLuramarTt+AYB0A3x8/Nz1CaXDeeJyfLCZH/ZJ9vY5L/UV96enp/jBJ6pP0F3Ikjps8vdH4ef4X3Vhz6/GHw7/t+YdIWkGp+eAApPSQrcRKtDK39dovOi7cQ+EQyf6EvU/4BTG3Hkff6ALMAATsCRvtO2eDjB6as9YLnne9mttVZp0nfmFDqfC71woT+zsRtfhTxj89fxNwq+vsZxgPtl9/NXXuKE4+p4uhEbm8gtVjYQKxsKT6AdZ/3BA9PxDQB40vbCnLDceuE8KzALEEqxyDEfmBhVzgButQmhAPs5pwvmQbUhJtGCDQky0L/fflCnG+1ubFyYWkU21VDkGCvsQMChfAJeW+gv4ly+dA5tUmAzet1fVq2/IZMoYZHW1mJKOjCDXGZTOwNTn6vqu9ubjrfaSKHE/bCw6uCv5iRvLS0Ah85VQQcTMXPC/ybGer5jjhlfqJcjyqoOmln0FvPSic+nSu9lfdkX2lG3sGgv+HSDXiT8SieWiKRftU71RBDndW3W2bhuAltxPYgPNRcmYl7QYL9QZ5izDk0mfLXXQtrsq0Aj+qp2tnFQGXeMxn6wLEF7uZAn2Rj3lfhjjDO2+SmifrnhEzZXXnkvjX7QbVG3uYW+BaP6Or/+uZYOdmSr70A/VXKk9cBNhUliO3wLjvA5M8feYy0fW33pQS5lHoZK1Bz6cg9lDW1NabwDfOnbdmV31gnnY8lN3tS5qR8pzgHLncPG/QvzUZmu+Pj5wcevyPsI/f0wuXxU0T7tz1S5S+qJe+JX+Np8ALv2B8z419wW/HLQucZ7qOiBnPZXZ/v4j0Bn60yUw759LtOQsZwE43Bn6IqG7HGlvlov43NU38jWeo+Gn/VlZj706I1nyvT7ghviA3u59CLhlTkzTsD8hA3YdKr/lBnOvSQt3UwPMF8bfUs37/RduywtOjay7oBrS7Wf4H20V4+934bshVm5W9hugYfryI+sX24sXfueWAPFoi67HgsHwR6QF6g/FZ6j2rChll5+ibwlg2nJMKGziP/+wxggNTIlQLbeYqFvf4XNvp9YV59YZ0X1Sd70xDp4Uhbkk/7AUa5cBw59lLNAH22eQ5sYr+bWQiRpy6McqdBl2segWbcs0cGJdVYZXnZZnrUhtngBHz++sJn/yGYbG0EnreiVX+LEWm5eWP4OrN2nHdZ38p1+s+wZ4wd7Gddq7hoXrtfwYNVvRTqXhfWD2Htyw+uZoPc2xD9jnXPzPSCtaxpjp43mHq0D0sioddD5blzBQtHmFtqkLz2WHXWA2JZo+K1+USy5EX1Zv1ZATnlAhXTqXG+lbTnGomNnx2SGZ2/0f/jw9yn1zbK5hbLcMbWQXzLnZC+G3Bt7EUAMdL023tW+hL3Bytq+si5U2ZESf9VVO1V7AwrmHHaWK6EEPVb2NyPe3bDRtVCHHRwYSUuTQfyf7hCse18cqcB0ELpMFHi0vGShP98TPNS6EcCUTUBSK4ExZUoGywLlLfjAiFHOnQfq6dP28nVfdO+UWmVXnkccZX/vO4xp9QPTPd3QZ2XtECOPr97thB/cSc0oFVA+oe8AHJFlDVlxvtznZmPMx77jFL2Pcdd/QjJkN3Hc9YuF+fbMvtn5tEgr4FtzClrMx7bqxnuEQL5DZudWAdkkglb7aA/9xnXx0EvbFwmkpXrRQs1z1e08bXPFr2xfdmcdHbZkBGpOvqWyyIrhEyYQu23w83ucnVKygn5RPoEfu/8usKd+/XZmH/GKfnzIjhzKY4Ms3nOZDDEpom+EV4/y1/LbNXzvtM2bnIxzNSAQKTMt0XTYkOcVKMuANUXADVm9HNspo9Z0dQG1t5yXMX8dY2RrIAvo7XgV5kjnOjDNKpNp3H9KfoIKpehG28xoxAB9YcQGnid8BsD+TjOZy4gGfUI/m87Q0VfrPVyLjN3Ga32p92X3Pfk9gDbWVRxnfVrw1dIVPvNCrGyg03ZZwsMiP9zwfdO1xPXjp58+xk8/foxKzf/MYRDryrPveJyLPLPm/Pj8HD9R9hMfOn38+FN85P3Uth5UnejT/p0XHd8/4fvPL8+sRx9rzT6xnipbZ22ZkWNCnilzn2NjvBhhxpN8GbMGO8bPNBL8hNGXADqpeapxryJqJbPd4JvwNxa3OSMbHTaMka1Hm4HGRegn8AHFVFCjnDgU6iyaHSEduMzGHIdBZrRlBgyKp1hLj9Z72AEzJfxZEVynNW/nbWnR4XfCiAsGWNjgNGVgsJxMaF9X5BRJ+YyMLkBiXlo0+6DPbPSPEvJ1En/59i08lPjEoYQHJ/6akPlPf/4R4rc//qxfTfrXv/y1pP8d/+8/D/wz/uef/4p/17eS/hX1TZ3Pn8MDoZUFXdNF2W5GLjKTPWJcEvV6B8pKx75E68iKnWbknIALQSNNMMHQofIwxa9LXvz2Dxt8X9SvbO7lmRnRGrYSSwsd3nFxTJ5f2Nhwovnyww/xcccPP3wIn184tHsuPMXpwxO2/kBb8jisNn96foknxlY8k7fsZB3QERfG+Qk4yRb8wF+HmNFnbui0dCYfvBi7Z/r9AXz44Yf44cMP8Sxefgj5PZM+P/8QL6Y//Bgv4keeoZXuVHIp2xJ9MX3iFPYp7K/zEtvbEg376UdtbuGmus2jrPUerXwV+y7aZ4mip82go7y1mLGz/nO0H3VztATlV6SZPA8kEaiBpOzod27w6QOddMEOy9JDdOVk4nag3KJzCm0g6dCIRtpaR154oMcsv0LGW566KjOdKZ8jS47d0YIfnNAgXpsjNkv6SR0CcnjoS7O/e/r585/jG3ukX778Wb9uV4eQvMx6yOIcGZuUtTZEbjIsP1t/ubIwnesw6f6rbPWJ2xnaNbZaHBECUeoiuxFabsztm5sI6g6SnPgAABAASURBVN34ulk7fDe1o5gz2AntzWjFYiad8IDpwieapurmxuRK8GJPVfQ5NWyXuz0s2pBni5XF88J8eeVTQv8QnQe+9e23T5/D1G/L+a3A+oYdC++5Fl50YW6VHViY9xkMU+RjPt7l3W2flVLtRUxF3TgWY/s/I8MV22m/gvYS9OdLe0EZxVHGoe/rty9xJvWbFnUAbJvLOHSrNq9fQr3O0I3nUVd9QGebKkd3feDsJgab1jgwHvqJY7AxJtpTXJD1gqz3OEObOmThELt0KuVUNLAEwCQMHXYnM0qoNE/CxfCz2GBBxmqFt7BfDETtaM+92juXjOuCRYP6Nz48cMlNarKPl8XCsiHM4BcT6USDpEaQoHe9aEn/d4Bkp7znJOMBJep+v6mHttE/6yUC226uA5Xiv/YljhYwTmSKQmAtCqibSCZSr0F+w2a0lw9jc2XeXE3BDbhhLDp9zUZAX/2mP+Ajx7dva65czzUHtLvYanN8hf8BtRMIwQZspc/iz8SyVCkbNnUTULF0JkYRVxdiVcU1YxvwebG8XuxPYd0R04ytBfgwIEhrX8OcuAWugK70px3Lnsxz86Uj1IiFvNBQoC1W7FEvzjw7BkIyMWHVuWJ2Jz423KhZfMewc96fzcAG/tr8AXzi7YvCwBWuGW4I9c2xTmSYD3+GocwVEj2laX2JBTT2LUvv0bBZO+I8MkonbFTzEEHU5RijYSFrB4p2Fx1JMctWoNlf5WecK25TedsBEYwQlmcyyDNH5rynE/nJ4veAnNPYKlPGyuB3jAaRgDv5khM6riqLjPLwyRRbTKxZAxnubdL1lnI6DGlNk+fMxnhlocoCBlwmheDHZ5LRsDLVV9XLg6fBC4oJXnPGTFrjUbq2mPsS/R3w135i7wP0ZdZm1+229DAtNPNzPb8rf6C5lzu2c4uk70QwRT5sow2dY6s+zNrivN7MMyZY8zB11A+2lb7A/Kj4y/wc/oEHOHnwgMdGmRmzwOYze56ZNPhx7guyGIZLWyDj0hf0fiq4L1nw1dY75kdy+EhvvyvyGWPERgxSJru2P9H6HAvtxBN7QbH4IsP+8CTY+/SHvqrMcvaXJ+x94kOxAcaA574stVebMssfbvQvqv/SG8moQ1CVGaDov14JmQSTt3EoZqz0m0N+qCD8tXv3SO/3Npdw7TQ2uS6u5ysfvp7BpWCdH4pdXs9RH4yx3rqnePVPVYBvPBuLtdmUicgIggjqYn+fPv0ef/hhnPGb9d9DfCG/M/v9K4cx0hr7bviK83p1LUWODX8wv2GTgjMQX4F9XfRWSjtG5gu7DFVmXn/9HvhHikYLaZib5c+Vh7UqCLLl29wYIkIMXox/kCEs7IU6CnRe095mCFV3ix+QNd4zfffW8YEZf56xmZigA3ceg/+GTd7WX/rHJtyxBOTHhXDubwYttdhIv0bIg+It3es8RHEdKjAOttfWK7F1k98D3nc2WE2Rd7mTPWLDxiKxoRR3Ho6loA//DIW+dObDd/1K2H/tWWwEz4kxmTLrCRGGqZG55gcFxpTyF/b/91hTMl+hRXdo7n1rux3rXg4RZsG2d6XsC9BnxW76b3fM0dANsUqeikX44p0HPFng4XeDmwFNIAOxzzFTP99Lzvr+l698OP05vjAX3I/XvGE+OHece7Xmsw893Mlujet9XqIbW4gxPtu347QdOuOP6hvqqW9ol32PoW3Foy84Pr033lOJRcSoBd6NZ3U+5sDQFz3QamOvcL1e4spe+f7NaPbt3w7Zqbswh8/AuStcuTFnFJ8J02GWesdHNmUVSaX7LvdOM/Y21daNhvXBGulEU4zLhSzwKB3VGyMN/bG7z/oX7261tzcPtsMu6FBsuCV9wha/RTSHnGdywTtxi3kxKLfoizAPKJvbEhq+9U464xAzDMQ0njFgZzHoDJADVSmG9aDCTx1cLFwQnjlYOHHyNfChfkft6Vgg6KfTz7y0WNocbQGmhUagaPQFGCiEJb/EPLeYadMaconO87JEay2yoIYDDrpA8FDnFcddcdLL5RLfODD69vVriK/fvsZXnym3Tjo3zOw7aDqBGd6JDfb8VCaFZ75DztAgz4Ieyy5bm1sUGOwZ+eakLc2CHx1i5ZOOK/BbMVf6Vz6GnT4TPTPUS2ftS4+yJ7Z89gDm+SXGaeJLvLwMfHh5jgKfyD1xuCZqA/D0HAs4UXai/ckx2fFcZWyWWKCl6WyWOot9r7H8EJ0xbq1H6z06Y32C/vmD/X3k07Wf4+eff42fwMdfPsb4Vs5H5HrZ8TEs//kXTk5/+TU+/uMf9fzCaenzy0s8P4OX53j5ifTjS5x4fkL27G3YlUFjyLAFj23iBghETrTwh3FgJaEcg1qF01PtndqMqSU27NGx3UALfW1mHLTrTP2U0IEZZMtoyxwL9OIJOzxhjyeftQF+OWejS+imwB8GMkJXGRNWgcGNwGTQCgVCIml8uXCS+9JxwLJAT/3bcRbavmNr5ZySloIeGjIsbGod12dsqB1fOGR74bDtmVQc+afnFw7VntHlhLxzLcD2IzInekQBU3iPZcE7itSV2BzQ55Sk2mVukdMO8g3MDVuAlKbavd0ss69RkiOh13Htz3aJrWoeEMQNlua3shmtIcuYAvajfdET/FgwXBBXgu+Fl2EXk3EY8i3GYnuu1L+tVHOKYO1i42HrCv3GC/1awRJe9M/ADf51T/oTPtj3FIjgA8PJzITehWUjqA+elxh9m17CX4V0LrsJfYevr1HPLCIujq8sjK+vX2lLGw/yeMk//p7Uax3+fOMgyPpv0AxUO2hrU0uqrtpAbCxYZTflA8dG54yctYix+fCbe34K9cph0Jk4eGOxMM5pbk1bSqZ3dC6lJ2whLBNQwRtDcG182r3WJtoF/6KN8XnHT8rEt1phjsa8SdDwo3QwhUTFK6L1hbn/IU7EnE4+5wz9hN7oxzG6km4DtgOykJe0zp0xjxxJ6FkoIfnumtDlKErYJw+Ai0xdVarMvYXzMyf9ndLpAbQsRrQrGWJidtMnRnQM9Ctxxb/KtupY3CeaYQt5o6N6npYlOpgXUuaRGwMmKnQ2mIhdLerbF8SgTgzqC3Jli0SuUI4YP9r8DZa5azAV9pvEgF2Hvd2wbfAJvLYFyLuyqbjqF8jsxjPqJx+7qpL7DSaQanRswPhYce+adj5DY3JAm1V+ku1OUwXcYFZzi5Snt6vIuHG9FUbtn7E8o20nYtTWPKDUpw1edxA3ij+xxtR6jBmZM8g3RA59aFs03BK/mPHhuXXGDLQlZsZx7i3m2XyLiTGcc4Z6AuOyH2OFL3VDDiTGV7SDPA9IrdwHXDcGPXZlDg8ea33jbWOc9DFp3XgaC4/xmjJjZp5NmTGhh1YeiPvP9mCbKuRFg14q681+V2xkPF7tC3lXbKE/24+oQcdK0jvkWl8eBeg36G2zERNsJ8xbtlas2vA9YD+776343hn6AvmV+CQfee9dkdRTpYPflcPQc1yJP484c/A+8IUPDVbEpF1iCTBkp6jypHCzrGQnP/ocTwQdLvO2naLhA63PkTNzmTiVzMWcWzTyLVtka9i/hXnLRn3uvjVFQldIyhiftPsDjEPJgU2Gv1zpW3+5MmIb/o4OXEWujYueFti6yqAa6bgP3xr5cZ9G8nd3BRE7iW2nTMLRe2Sie07oA9iTaQ9p9XtTnwtlE+zwXTpshZ123o+itO9oGzRZgH5K+hT0GxneH9tWHkd0XtR6tK+PrpEeoh8vbu4VVl7qLryY+6cOzvve+57W2niOiykfuPjrZ2M994OZL3zIDPiA2DXaD2WcC4k8M2OvDK4B/p1L/xbm16J7rTZ1eMQaL7/Xy7f6I+nKKmzjC2sBv1cW82PO43v7OMu/kN4n7AEYgxSMyYxvzsSneekx7374Lu1tL+97DMOHoW8iZ/iJlLlOhe+ttcavvFifiUFCuWpvwdxc2X+JMy+hG3PY+Vh+yxyqC1/lKn4MzXfeWcX/7SaLHdhASplYUiJideJcCmxfcwofcX+d+AzKxCOst26gxeFrRSPvHRWvsbd6VPxD75U9o+MkjLcbMXFz/hU01Q1bHZrujJBVXoprCRQQknsgq+xxYw7TBE96EHsK5l8gYt4xwWJcZQSypmBctCfDnVZ7HclfLjsVe8VDdi+pZDrKK2UMSCs2kqIwNGSQW8WqXLvhF8M+V+LyGv62gj5iemVOXfGZGz5+I87Lo9rBRh5KDlN0jWiMa1/m8lPzBD+WRNc/Yjnx8e1ZudaK8fJ1/yLkv9FHjQGDkNhkaY095in6U4/enCMz+6KJWE3tFFDE+FEP2hof6p2BteT1yzfm8Wf28F/4sPwVnO97X+OJeqjPYDDuG/3eZcKPSpakH/yz/HZKxhega9Ycpt0EoOHOfMEwyGE7+W/YTayWwc/f2PE3e3wv8HDxSlxzfkpP17LAltNARUyZg6yqyNZ7LHOP1oGpOPIschUYWoNQJKkw32pg+n1j2vfnHgsHDU/Pz7zcg5eX/XDiI6mw7EMNgi/XHk603qPNS3Q2U52X3s6BQ6U8t96jEdSS4GTaMJLp0luMvyvwVP28/PQxfvn11/jHr/8rfv1f/yv+1yP+n/+H53/c8es/fomff/klfvzpp/jxxx/jB/HDD/GR9GfKPtbv8P2AvC/hpxh9WaIv6Is8lT9+D56Dimf0fBG7ns9+4sEBSfdFBj08CJNHAToPW555MRcvpB/E3vaFF/iXjz9yqGLfP6DXh3jioOfEIUQnoC/033SUZAwYQJLIqYWBLSmfGSfR2xId2k7/4qQsPvcWudsyWSxEwCdSftTNGTNoM/ls0doc0rckTWnEFPYlTSueS/XVeoceIKftbGPa4dHaUd6ZdPLluZPOwBQ+DZq50GpClGz6fhgWyCDvlKOOJ0q5Unl2IDcl45pMMpL6RpvWj35MlyjZ6bvsNlFGW2mFi3inTgz/WtBvH3v49Nzpp8E/6WMq2exTyQAB8eYCUZvcKxXbYWZkcvJHNMZrYKasUT/4ze0UY06doi09clqoazFxt6+5tTgt+vyH8s+X8p2f6rBt5F/2PGX6Duh9ob8WSdspM6YULSae5Zk1vlMgWSGDf0mPlEtTNpzl0ZHtDQ1ZFw6jnLva1I0dLYvH4DWRZ/wwSWW4+ZIubestqt0uw6AftAYw4QI8ghjLojwEPLwSGeeMaMjoi3rLFjO8OmnZFR3tK7Gc9MWHoOnCcL2sBO9vHKpc+KTvWx0U+amcgX5jE1NBnDGcqo8MbdT0497COejhZPGeqJvF6Hum/3khT7ww35cejXYptOceuxrl1h9AieojoZHeejG3BXsv6EXaTeFNHwma+mVpxqI47FYLBDoa/IV6YLlRWaTISptmPyDhgYpVA1G9TW+2vy/gth7AHDvdSMZQeAdWHmDhHBT7nf5QjuG1b8B4pH3v1dU/NJZ17NSE9TlTRcVOJ/tSdH8eyQRrAd/SJUcxIjk2HctCAAAQAElEQVTeG8vnKHi8T8jC805KJ1yjLMlRA89kSOZ97CaeRdzbKWvuegQpNWU+bS703QGWfw4aNzaJ0gwRM2Z07PiAaL3jUz3aPEeKJC39R59tbtGJ336oMuYatH2Ohi+VHBnjZwzTbiINgEgjQf6MJu+5lV62C370F+W8srn31+6En3RdeDESKxs1N7zOia1i2RZ+Wr3hH2vFt2us6seY+ymeGzJNjvhxnx8TfdrvnOgnWqQ6YoNMnwHpDOo5qZ9GGSLiwrfCDQdwQ3djA1TAT6/IsSkH9tXG74HtabMB+dwhb6E8pFBRdUOmANoeKFvZ902ORKkpNTbg0rSbMrDh8o+ZHrghExLvPCEkpy0IunG4ir5Jcem17bL7LOznjhbINGRIbPiGvazksZWgV3iZ+x5TFShxZfbbKL2zmDKUsxDkFV1IrW9hx5IV4bWpdmPYHe4adp+p8tr1wv+orTbIVW3uPJAVyisMboI8JHUYdB/P8rcrvFg/rVQO6ORa2T1vv4P3ysvGGeCTxPC1fPdSG3T9et3ONNtimkjeXSp34LFilG30jdfT7ZAjMdjclpjw05k4POPLDX9p5S9zuKdo+JbImeeqnyLxnySfmXs+AyYPGH07SsYQdVq1Fy86Gxv9OozbbXLD74Q0tpK+Uum/w4otSgf0KJMxJtIKJECWRIzkJYh5p2xTVlkezloC1dLAOGMJ/Hvb55y8HzFejG+xIecKDvlQEp4TmOlnjmEv0tnYsETHnr21OPbI7mOeX9zH7Hh+5sOBU9V34qZ2n1rCD0QyNlzIuWGrFdsktv7/MfY+7JHbSJ5mPAGQVJZaLtvdM9s7Ozt33/9r3bO3uzPdtstllZRKJp973wCZyiq7Z0/FH/EvEAgEAgEQpFQL6+WM3+yEB1y7v8YSfZ5CfoXsFbeNQ8ZkbOUX+49job6Pvlk2Ua/2BMuon9hCk56x8NCzDpwcQ3yX/rbAuJw5ePJgpdKUy/NKHTRobTrFZb/Is6xAHxkI5gWWzzjc69/4mQfsM7Zfofsc2jzvuBBeqK9MB2wPZtUQTY12676nnAYYjoHtS2ucCqEeyi6RfeXw1X5s8K+ag6g41Y0+VMjNIkF0XFVhRP/4DgGXbRscNJgrNtDAxLo2wsQuyOBKYN49yKNcGse1Yye3UGYwtk/2c8POXetKZ+oNeKhoH0XZAX2SltlBzXFVfXxahejNXEbKYCAJBMFxWe4cHWPBbEGWzOE7EttyfzuRd6B8TKMv8Enyufa+UqeTDzqZo4z0Hg/oC+8NM4xodO/HSp9X+jlC/Cj2dS1/oUUiJaRU2LtL2v5V3mBY7TXao/2JeTPmUI+ZOeucOnlWwMHLybTPps5N5r17d0QsJsVV/WFHylIv0bBnZbLMJoV6X5nrhrd8O0cfJ5hNPfE1HbvokQ2QxxX+XPGFV+af43ulz6blYxnV4UIf7AcVOnzUd5KWZ+/wBGk+9qMyrDuwKhr1I9K6wHokvGR/g+1oz+4brvTjWmMwZoVlomWWb67KLYtv3ci3PFpwVayyw/tIjnaIQ2ouRUciR3pQyJqMKiO0U4JauaNR1qjyjqDRgZ1HBYp+wIzGLeHRNQSc7Ew4E/a+MDBTTL3fOiddokyVqsI7ZRWaB4+WeddmIrTQ2CcWD4BhuXg8fueC8RjfsXh89/Qxvv/4MQ78+MOP8fHj9/HxIyGHRf6enmVP0Dw9Uu/xsR6oP+5lj09P4cHJWDCW6AugD31ZYhanJR446PEA6HGvX+0jg7KUkT/wMM/hzQk8QPvAgvTw+MChzgOHO488qD8iK6j6T9X+E+0qm+HT41PRuZDNTJaJ9ltO6K0VEr1wRYWtR5/EHH3pPDgu6AagmwVZ+6z8wAqMjVc9IN1PYMZZXlF6bxHQpoT3qAzL7jIrb6RlJ0bK6bHHysBXHrzdpJ3rLWb5Fourwsa6thac9CsTdOVtrQ4nkUuyCpQJ+Spdt8Z9QNlvmDJq4hqis47uRFL3HVOY17G3GZ31ZWZs0SFp86o9uHuVQ8cxGReZo9M6Jt9+KPPAlW45E0p9qBA5oJX+HoFFN5EBDUBO+eoMjkVHHdSDFW7FupNyTTPjO4ULVyNdyB4T/cu9b1NO2EfWPEvihdZDZ9Qzo1C20rER6w50eAh5T/Ce4JvQwyyOH1VQODLC/jU6kHHQGiay3EiOSBs0uctUbSFH2s5BU7bAqGMv3DEg3LtxnDY7DrJ23UIPN/qY0dlwzWy256nHmAP0lXQnP5G/BT/wGE6Whc0F5UzIg+755Rz1VqK+vHvDLlf8Mpt9qnhRPSZ8orqY+kJ8Qn8t1FGSL276XGgflBzYkrJMvZeMyiEa6WXqkQcyq9z8op3nWKgrHpi3M75jJuzO32XBPimnrrQte8gzgx8G5bBRN3cksUPyvWgDQmRPMMdiGwJZGjyaDNC79dwg1ls+DgXc6KxsCDYWSRQftx/ouSqpTU0LfQQ134oZReibwUOXV3B5R0nFGMIgkeuAtLYP4c2W1HHv6Jtx7NqTgHVdyMu0GGIRh11lm4HFYCrca2OKv2EjsxWQhfalTeZewjflaQa1qQHLr+9V5A06aY0qa0GbpF6QSVfi6H+FUwZVgmbCcukRE2r93Eg5RmRwUQIPIlzoBhndEIqAwSFnQiNiMIT27mp3caKlfvnQI3ViFeU3pLhYwK6iVX7EqDjmCXpQlKM+5crzjlE+Nj7E6QJVofKCsxcKsM0BxjGnMN4y7VXFk7g2VKHCNesD+Nn0wX91PfgGY0xt+xuweaTrMPn6qjZsD2hXpqWwDcOWGRNz2rneMnf5WoVDYeZVDJVtvHG88BYf8NC14VM25JOXOor9xza+An1EWsycOwob9MZL2bja3BGEE/L8A3ylW2Tc29OyHL8bUKJWfyveI3Sv+qVsncTQh+MDpgx91wHHB+KoH2wesXf519jwDe99GP2oNMZtSPNeVLV/gihXgtbo6w7b6MjhnM9sUTbP3M/MCNKQE2aYfkcn3aMzZiPPdNGQn+T3mKaMBd8U6H3lUOKs33es8Acr47Uiv1DWYU9o666PDPRxhT+Dbhhn6dhMeqhOKoplj/D9bpk2MfhjL8ghHzY7DBc6U1eoRv+NYrk2Dlr1E2uF+sWNhwQfOuuBu+RGTuvJ3KaIG3wL9VJ56hBVhmFlcGvoCr04zuWz2tAfJaqrAlphKm0l04ZeAii7KAJvyG5gXgF9lNIq82CV2DNxxqrmWGds+sL+Y4rugfYyEy5Re+dH9sbi4TFOhuDBdRCaWbgHmpCVsUV8Whvy1QMd+khsph425yWWf4Cp8ueYkMP+C3VgKJY+IxsyZg/5VVfgXf0jNG2+9T386fSlgFxTpw6gYuntwt6i9nTUu7KeGh9r6yXO2OKFPA+DDOVPJdkPvdu7qodNQGcfV9JVn/XtzAG0b/+fn8dXSf76u//RjP/JzOdPv8Tnn8VP8ennn8K0vxp/4OX5czy/vIRfRr2yF/IFmHNiY06UANhL6aT1cM+yoPsJGPdQgmLItFPNmJCU42G+9dRP7vZWMwa5N+bdAffLq7ZcNoURQcTQobaMxE4S3XfGOBv6TPKEbYQtVIRbYlekKSPxbnbw0l6/BhTkR7TBgTotrQ//PoW+x7EvMH6OY0vL35GkEzY06r1krch+SzgXGvcdxQ+7WHae8hUpr1bcqray2gE0UWlvkASNhP7xBtrwogCStoOgrj2N3rMAFU3IJ6sSiSM0WnVs1QjKsXF9iSDJkB3mCAEZlDPbGHCSX10yowUaUk4PdVxHl77Egs3UvOXQx7CT7n2J3nuMfTD1mvWRgwadAyv+rmx834eO5yDKadP2pblCewPzhCKGBV6ZYftlg9hPL1t6578yj1ZsfNP2Cit9HH2DQYiEh2ilQ/gha8fvLDP9ARPyT0lb2FLwg1p0jcS4qk6LsqeeMU0dlkL6qB9aq5cVb+wd/DLKeWCfzK/hadDu8Iu1TNLIkNnjiNvHvvTwbwidOFvwg4UFGdVv6TWnSOWjbtz9VBv7LaGgaARZsTiyrEoOV0p9gDSXC4MOS5xxYtWJ6sxLGD+XYtn4E2rYuocKcQC+KbCOp9TS6hDUHuPJQDDINkUbBirFBbAALxUlHDzLVPzNCHCIVwb3IjCgK4NsGay4sgZhQomdwevLMh6mUNwCVGDHMFUuxHXJX9jePUY/bBkJ68IkDZk0LuLWEbzSYo2n5zi4P5gx1UbdGKCG8huGc2By8PrEYE8x8aBiviMDWVXZ7X3EuedeYNhq5FJySmi5RFXGHS4tyoTMRSApbWdhYvIk7YIq3G8yJmou5NhIg/8O2jOP4rru45Vx3KpNGkUeJDly6QopytSrelZ3Nz2qUyhuxBVJ5Gs7ECMPtD1v4qEaoL+pkIz97zE5OTuLPPYwLQuOaglDJ3fLKdI+Iy7qwi6NVOP0PUcZSR3Tev/2A7sr+d/JoWpfoaGvlmQJuLXSuzQxnAKLsZ8try9vsWHDssrMqIVknqL1ORpORUeb1Kcojh916NxEbYhtzQ1ZKaUteZRjoG5HLwX6PRfm0JEszAHRoUmcp/xhVAcjfhXwdn6JAhuH1XlfYEBpwqvayHbTdxJPBDwgzddoUe3Qnm12xqNC0oxq6X3jgc7DQD871i6YVMMiEorMWNDHMs9j8/jhROjG8SGW+hXHh5hZeDrl0rkxFAsbytOOhbcSC+Vzn6P0kzlExCENv7OyEV9plhAfpI4H9FUbsuyAvsZ+1A6GJuxbXzq2NRfc0DggPTM69mdfbdNQOsN0bNCbdC0Ta4lCScWtdDn1KFpC69tOgc3SNGUUqFsh6QW6XosD9RjvvixhvU5ZUqfaivefMaLaz5GXktAlQu4mSo4kDTowbZE1rFm6uM0HctCPZYJuwKKBOKow1ld0aWlEI2iZux31aL1Dm+QCWWGUeFbolbSRLxgPYtrIRrs1drTpWxbtx7lKI1BwwUZ5byBrXPDDF4UwAxm+osm7dqoc+gob8gF8dXdcqUdGFCwvjP6VtSBXhcEaSVubqD6Ra9kB8qxKl+nr3j9ipoOyClMKgGi7eCR2PtjrCm8yuHZCglTDyOj4T9j9MveY0PERDluC0NGBzkBUvXdOX3eP/N9dsLjpDz4pE+QfPXmnth8rY1abPtbxN3xqvTl3A3gPyqTxYbjGGUf3uzDoO238Lp+6wya38rPGDwlW9OSvi9avaL4+jxcVHhYIyvR1HhS7ZxE+vFjfluRh3NAxGSE9PMbwPkSuKt/lti+i+ko7V/ZHA1f8zVYom4XH9R6OPbQbYytUK+rdSbGzyh+2NWTSTu+hFKYJGSPuNZYTTKY+RfkgQwwqsWlJhOOEVLRztKEGyLU9ZKKgmqNUlt+gVVo+NpYIfbMN27CtJPcrNKiq2n47yoc/cK4NHshc9Vv04mV6It4LsES0lXF/h35BbNqd6yz6HeNIf/ZxImvEKou+0k8fwvUt0rp33cirTtv/wi4qccukqdROdAAAEABJREFUqYMb7O/+i4/VdsF2w8Y6g3ZpdPC2vbXkviBftcveVnsR0lRLylaRQK1Jf+33QOYUjueUHV/aqzxLTxn10+7rNMoHLNvo14HqH+0gUaT/UGju6MsUvWxFnVep1QeSeYAevJtB1wzeQfktAX/37mcONQrrG4esKzjseFBqj7ZXmHrt4/vSa31dlrlC066P/xlq/9TeBSjJ9z7pHlEGygmilJBf7cF/3mE6yVeq7RhDEubNrK+PHz7EiX3FNM+MAfLhX6d5xKVRLY7htuuZqmo2bLcRa5lmQbZhgyjHFMEVJR7QbxWwrTdQeiv9vcb5DF6+hAdE5/p189d4e3up5zPDt9dzpcufcUjll0LOh9pn0YbNIUxkp//A/gp9g3kY1CDhfiNH7tIrYWhnlN16Uf2kL9jyKpC3/Di6w8jpI8Rq23o5lU11w6T9BpcdxCD03qAmenehHkyNOwKpW/kWijttH7TwbDn4uta5n55qfJZY5iW6Nq1tTXPc21D1jfy0LggkSOWtME0C+FKWQH3dgE1oFwfkKw3UiIhsJfP1FnfOkTUkhpcqHaAdIt6lGQR/dN/9exW1qPFQ1humGGO567rb73ckY44yqa1sBLRJN2HTQ50pe2RyCdgX34yOHvuC390R/NQeHt+1Me6Oiz7RsPgzXJDAXT5fg0yu0dN7+vueWVc0yKiNIKQaoKb3mw5JZMmL/NCSRHbvO6qO8SGQ7R3r/IrsLMYWFupQBjto6Eiet6pVGqqpkMhgednNXmaf5V1wH1D5o03EI0UtIlXvPrSkdNzgWolw393xveIYy9xpoCirx6BoEv4qQlhQoJ0qHGSVdbvdE1L3yFfxOp+qUhOat+XHoDKhXeh+N6nv6su2Om4d6CtO5h3JaKoyqjVEZFKwOVpxFLXwUW+1TrUPYcUxUmnAxqZtI1xrgzTYoccoo50yJgxzwYkvPgDOPjCKRx4kFwxiCocPljW3ynBtb0dtKnkgtf/SINluF0OO49DngmwedG0lA7JBvN0g6+tej+ZkZnCPTPwr0MAY7iwwjjsNtffY74NRNuS5+IBeB3PncvxuZN2EbOhSeaydmGrS3sTEnQhbkgMsO2gaiZbJPdBRAkJS5hQok4dxsofs5LVM4gEyNNA+L9FxrjrBZCykFbYjjAuoacM7KcxgZTz947duwtVCQx+U1LWha8vfcd7frFxq8+AkvqL7b2G++nHT4cJ3YEM30lJljEyLIUvLoCP0IwkaIY7TBWKZo5w5DiGzl0zKaH827HxFdu1x2MKFBZ0RYnh2QgL5JW004t9cGeRz24vkeUU+ZT3zYHRmk3TGOdmXdX+zuKGPrewOXrRjmtjtShwEXOlD3pAstMnGuRxJZrWZhJgG9bBf7yhkoz+lL9p0LgofrJULEuo1A7s/MFL/8G4TFtpWAZtQBqGYtizvgRVfQA5yyDyDf9Kj92VZYhzoePgz5vPp8RTLwykm5viCzS2nJRboZub9A4dCHgwZPy3QUTZBM6GDZsMIdVWPjN16QL/C3F/R/3YD8pCnn7hB+YTyoVf70mfsXpBO+A9MMeG8lx29Q0M8k/EWJQMPBFjheODA26B/2IY83+tNpK27xEwbM/0t0M8KSd/ap42pd9rt1LHewDyRXnpMhGIh7NMMTQeDJnMK57Do6MnNmbKKKJGT8RdaF8Ijt3fHSmCKt/Gr8USvG/0xLl0vveQwuYShmTuu6lMG8qQoobX9Tn+S/gh1IuYFXSxz2Idpgl/x8m+6IAULrjarH6xNMAeZ9QaU8KX+YOErB5xv4WZ6RT4x5i7jXLLgjGyfeLFFWpJ2v0D27TL/SByi6/lvwL7sTpUdhIZWPGAaj3Grc8Sp+1W9g96w6nxzK+K6oYRRhmYYL8Z2Eozz0mMcCpJ2rNGxeh50jf61oyJhBl2vMDPhEwUy/vFFFQsZAtY+9GkfEKnWVMbXMda3+EDyFVjDzjsu+J0C9IbajsCwRr/gp04HbOMdK3Vqb+J8LSGUZsC568OTD0vPz6/joakeit6i7IX1/40Hq3so996lYqIcNIEoe5u0IY28KzzShMqi/MJDp+rvN/y1UXG279uZwwvgy4E6hH9FrjcO5gGN2jYDhBwb+Sswf0UW4uhsZZ6t+KyCcWzbOsOPqTTsmtpDiXG3LmAXNb4t5G9/nUli0FKPcbRqlUHbmXPL1GPuU/R5GqHxnpGEiV11kPiQqmNleGyi5LrEZijMA1GQsMTA1hqb30aITypbhXcOBILmIC0RUU+Flb/TJOHUMkQSF1Ue/KgOgkrvZb1kH1xLTuWpubizLnpvjds7qA6bDLo7pIKFebb3R2iZ6L7HZHvEpYEBPO+ukq9uIxOev6OhpKW8iNCyd4NWkfdbkpkI1wj/iIfzaNgJNm3Cqgkldaw3MZ4tE5lzl7lRyEVeFs+4/WD2xJGbi8jdBSX89HGOe32Jgp1vBWyBAeQqetts8G2ZtImeWO8m1gAf2gvEewHbQ7b+B0jqimLoDRM2sIeGiSwJjfFCBm1lLPMcfqHk/+7jl/8La4wPdpzaxU1m/IR1PPj5+PQUj09P8eHxsfD49BR+ySRm1qicUtKvDKgx7h7WaW8dGZSjZYZhEVOlZZY8LZM5oP1nKIc0U0cnX2FmXMhDduWde4/BG18PL65QgK32i+gaX3FlTzn8JP6D/mz4C20AZwOpyhJB26D1Wmfr64OlxwyUA6b4nku84bt8cbji2zYO9fWFlpX/aMQEwdA9d+aV84vKXMjDHLNt/SeLBiYCTdkhIbQ+Y11oYy1fwbPoYSjwRD2BqQyQHhfGRz37e8UfXq70UcMUFNHoIOOe2IH1E0b3oOib64pEQyeDjiZTNJbIvI1VS+N9pGGc8pdTegOwqL6WfPBUHrLfLwnFe86IURE9oRySexweCMV4kVV8zEcmknJIZBET4YRNHFiIF7TtnAaL0ikvkq0LvfXe0egjoC8tMybqFJh3S83NKfxx3XHs60Wc6y88R1+HiNLAaNhxy69C86ucm8OEZohVpwiD4iydJjqti/pVcLtpKwd9iwnZRCLvtziq1JrP85Xrvb9C7N7AZ63LG/aC7EFd56dfwk0TLYuWR/XbaByt3gqIWN1eS+1BUu/JXHJeTrCdmJ8A/ilCSm/0gdHYap6qAdIwKh3S2iYY8ypnLjgfvgL1Vsuhg1sE45WiGByMDG0ESHQl/S02Jg1NQ0HXZJAITQdSYVGCHdKxZfZwse+9VZjSAR2y8W4d6KteosBEpkKLhG8IhjYKSJMg6mZkBzLsMUsS2oQXwZ5rcN0PAdbx17xxRDWYe3jB2V1wehf6dQUbiiroGOj/Rk/VAYHMbjDfCbepVOpcUHqBuPVvjgQRv9WxQ2qe9a/U/2Nchtwc3pxxcAd0dpe3C5vBtVCTCiddBmuI0a7052w9sJK+7++Z9MU+E5aTp4/KYcfsp26iQnjUYky/Vtqvds3b+2e/Rz1r0CP5CBg18PXF6DAubeoxgYaTadpHjTF1mdX2o0C86sLERc24urIfbs4NzQv4BfagHJZbVx2MvqKb0sUbG2EmLA7HybB5QLLDtHoaQJ/o1P6KizSMC5JVU96URdvq2G0oN/I3MOHkFh6wPWQwnto7sqkK5akHSRY+32gru3krC2rpDtso3tzkbX8MbavDI2mrT8yjhv6gqT6yKXp9Hn+M0E946w8LkvZ/GFhpx4Vyo7+lE8ZqBRvCfIXqn/a1saYObEV3xWzHeNJcXYgRNZ+RYcgUMWXicC22A8wE+Ttf1PluLz5M+4cQfbh+Y665AViRr/pPH1ZsyjGwXTmJ5AZr7u8yJBnqoULiDDlqSgKoG1FiUeNBNa9tC8ShH8ilHrBZEmMoFRcaqiF/AxNImGQkYzlAOpJ8CI0SJ1ZX6WHKO1rGhnqD2CY29oJAPezYSh/qFXkQbMWuKs+QNCXlkkePEZC8r8aKcVn38ap85gckNMa4IVXVQ86WiRj/B0DfmreBlkkd+5CRZbcsPD2jgxToNRMd1XzNcKGbMqlzQNW1yPBn3I0V6qvRio0bXRvjQIQOVF8IV2A8cNrDL8CHNkalcb9CM2LUJZK0KFrPIdM0/Iq+ZWLjMiGvm48+L9GJd8esRenMg7QLNqGfcGH3f4p5+fIcfkL/hXn0xUMg3pJeePi/aLfarOsC46ivua0D6EaZS9S6wZ4mfFC1P4x2kdIbcwtKb1cOVCYEXPQoBuB12HpWDnypeNS5hVX5/nbHBR4YKQzJMw6Z1rKVHR0WR6YXJDaTydjvqLFHb3mP7IOfdXYoXzbujaIKe5gOee406mzVhgU+9pjz5m92prQ0iBsVE3k92Ev0m9hk78i1Y+lLOLaiZZYdjproiMjQ+fud6X/zb1d8rjg79q5/bOTc0JU/Yq5qEyVbjfMFU1VP8EJG7c+6F+uwpp5veONFw3pbY8r36gedozRu/zbadW9hWGn4GcrTUF/gOqyP9A/VPn/5HMI/MKsPPXMwqa0e/lOZ39s/7+2/Ie8KlHdl3/AGhlz27yaXMtHXOrBHTsvEhn2v6GVjjC74JWUTqBQdBzMzAnUzOs2sUjbdoD2iR4QSaTrjdoyZ47Tc5mbWujFBJJKwg4SeIMbPBk+AztTJV0BGWqsrkGhSGmyyNeb+DuPakCh+9EXxfClnOqljm516PZfo2FPBOEJYFtAcSNrpyNdzignaFKSHEMgJU6Zm1agbZbBBVxnZD0y0I2hvmcIH/5kXDr54uME0BwKWPfAiYi7wEuPxIZb6On2uw4epzzEtPXphDvcGouZcQxgubWrFhsW7nbyEX7dVmrLhB5TcntAP9OSDtONf+oKP1xgbtJk5+rSHlm3UERfGSls5YFmghwLz99DL0Zp0F8ZSP2ycqVJVvFV7zvXqXw9/tSoX2jYPXll8cwyPjIkO94F3Q3B52g971dJCIeevIZ8CfFO69l5e+qu+DYktv6Fl6TynjDzqhq2pwwGSdJ1y7L7XuM6xLAPzHk69Y089OjxE7n0zP9O6okc0QkFe8SVsSR59T0PQkjR60Ua1BR9IK7R9sXRsbo7ZeJ9od6BXm7t+7Cr623YfoO1csBN94sZY6S/Y2NTctLdEkCBCGTp2vsxTnOalsNCG/ZHO+esaetjeBf+pfi2r/ngThxEgg2XSDFtEp8qEryo5lMUBl15a0vqtwzeWL5NWGrrGVTIqp7ApUbzgaz/9DZSL6z370Uvhgu/c/T92IP07WkVReYXjdkUdKjBoq4EJSCfc5Q/bHLZufB1r0v7lrzzsr2HUX1yGV/VtD+lLUljgZtsEpX+yVdcNoxo6IyLPd7A2ME9da1Z8fIG+mq5xZj0bfT/XenKm7MxLhpV8x9D1o9rab8qwRwmumAYoe7G+GDos3qXDjJ4dvWS8+yri9EJeAyMdxw8bW9stuG7RJ1ThlADJWtKx5R4LPrH3Hn2Cv/OyqZ3Yf9ThHv0q2BiDkSHbERv3VJgRpTno1Bs623q3LqIAABAASURBVOwH7BA5pCkybon9Z9J2gT6Q5x7whp1XSdXqPnKKF/TInjlFY95M8JjoR0voskVKWbd9iBF2uwOGh4yU7XmVJu4XfH4gMPBW+5O1dIgdUK5VJm1MIO0Y3YQRGrdBBQPVELmY07hT0TwStAMtNMomo2ShTAWW4Q2tFNXsFHkTgyNaJoOXkXR6ADrr3+BEslwQD5DcfnchQOUhS4Xciq7BO0mMS5nFytv7Nx88D7yc69S+8jB4J0M5BA5GypHs/XXiDk539zbikKALNETEiWK9lfq2N/REmZFBfrtbXijjgsb638AN4cvLl3ow8eFk4DX8S+T+1W83hQUeVM5M1AO+TRy046HGtBP5jQlaIbRvO6rOCzxf3sbvAbPZ9HDB+p95GPK/1vb3hf194k+fPsWnTz+BzwXz/H1j/wtu6V+si27lrQO5oNMLTlb93cDm84J+zLdtdX/0YfzPCC9sVN6i8nz4grb+1yIctIcJtjNksm+f0Y3YdfQ6DkVeX17qj/ra7xf6eX59q/+VycMj8axOwdnPY2nDP3rqRtuDlNGfwfsFGulXaGpckd2xdVzU41jUlFecWTQGtnrI0jYFtnsb9fvIVnZz5dFf3dTGBV0di15RtoxsOhZC5kyCaJTA1jqb9Hf2cz3sjHK4O8chvrtcNJ0qwPKyPxxb2Ty2UelyEjAoXobKn2HbBeZwOXCmF7nFXFmuLMQbsqyEHvI4fjWez3d/MR97cMwvPHydgTp1Y2G7uLDiFfAdEe/+YdYMNzSpHhot3oBcxtFJw++0tGK9UyrJAzmu6OdKm1f6dqWfpWv1DaJ+rAMf6iaotiuLdkyT0aLRd2iI9z7FJNjoLHcwv/cMVqXqxkbbbkrs65m5Oebqa9nkG3NEmxLqSPt/q4difBGyrsTfDJ1HYLxVXEPfsjE2OnbHTt29Ui4/55ufcvt13Nc2qV3+AZDBv3sknIfXm9/BgljkHI93mHfBttdQny4oZ/RqvQt6PYNNlNaHvZRq6zb0qG6/xVAqOkPPllWacbnQ94GVNsd8Uo8r+dVPfPgK1NtKuxc2lGd8hHIVysaHHParxKgx3GWZeq09jUXXxbYzbjV+8xR9WcZGmU26ee9yMazOGXjX2Nb4bpjYhTksroSkR2OliT36nwTKOOqg/qozcmjriHxV+8i8D78iqAQaLVWi1q/CKrQhW9pZuOZXPje0E1ZomZhxlo4m4jcw7ydAFhxQRvBTjR1hUn0CbUCdg2qD9sp29Z93MM9dmBs8mMKIK4NaOWRwjMTMmBH6ENWX/j5G0+4bmZsJqD0u2nPsheNVtoytrPiAgnHwhk0NP36uvwGmjdU8Y5yVazDb7/B0tKo+fXhjTXhj3fRwW5xdZ/BpY16s2C7ATq74RB92N3RvqEwHds4jQLEX6n/69df4j//4W/z97z/Fzz+71v4an59/Y21+Zl08F5RzZQ6KkoO10cOiZ+a1a9gLYdHQ3wv99IF4zCn6SZ8rj1CZy0e/vtDG5/j8+RPr+s+Fn3/+G+3/Lf5G+NPPP8cvlD1/fi4fpu+pMRuS3zRvH1f6+wbv8kvIUev1r/AuuK4+1/+g4rrsfFb/GzJad7BjJNGFc88v0b4C+bG3tuGnRr/QM2Nx3nEhvOmXMUutifUhO4ZVdTfm6mjpuFsy4m0voyLj5aHRhg7XfT13/Iacu/0Xv1Hz/k5tzNl2Boqp/Mi90b03OrLu0/Sz+l/hmFNMqqhDhwkNZIb9SfuV7xUdE+H4uE85dHIfruzzVnTkW/ibjdMd65Ttl5z6syGW95a0V201xGhm4aS4oFUfQ0cXukk9Su1/Eha4JWNAsi79gWM3QB10gpYooxbttEzWWOf7QniPjk8QBzcYBz/IYKvaguvBm2ui/WPcKEVZda8bLdBaRceNtrLQwsMcOlf5Nx3qB8xpGe55hMmDz+iDKXIbTWVGipYmAPm2WLobZeZAFPLq+K9JvzbPcapDvofybX1ZYsgDdSa3/foqvucZQCKfsomOvcxTdELhPsUvlgr1n9OMNual16GUhzbSeIDTkWXuPZJ2CvJmTWZguRgl/FnpBv3q+56fv8SrwA8Ov+PcfmF+v8TK3NfO9IfaBwyKm1Nm7NKwHw5qzrxcucDvjM/woPuFQ4cz/LRZX5iWTR7jQD+LCWOu3WnDQhrn5hX5BJJC5rgA6nDZ7C3PutUP2r+3+w2fyqKOqOy34FV01dZIUwAP9qTcveRrWHTszbaqw2RyzNWbwE8F2P4I+Mqt6iCnjKqeegGsMbU3Nk8ZDItmvx2Nk7S/BeiGjGaSg95cY9WR+0ZD0+rLfn+NN56FxUp4BoakHR/0simr/GCtbUTN6UZKn0lb9gMdvPN8q6+o9UPqFZOK4b/y3b7sg4DL7ap03eixfAFtj/E99BRRh0nMHw9U+7KE+wLtN7MX/xs/InDgHrd8fdCl1pzL+IBC2dXdoOK+y9gII6kY7Icm/NEUyz5XO21DWJdUfZ9vhsl8t0Bpq+2Dd0IpqJuGrEmG0r6DWpqQGdjMSt3SvfYgSKMYSqEr2ZL4fpHFVQlzWyY+Uwyd6HPSOgLCDR/pc2flJQMqqvb9DcJqkFDFFRDMvI1wBS7gFcJQYVeENKx8FO3m44wRndmoiwvxw2Fv1KkJQps0IdsBeYBKUBbKR4e4wo7QM7phN6tw3ChsmZEpWqjcApSDgBa84FsyKEeBYVK5BeKUX3dYD040J88dLc3eAUNiOhSqMP+sz+RxMuBgKt+JY7pgmYDONDTvk8b8dyjjiv5WZBROJPW1orOtNiVX2gM6GmVAgI3JsmLQxRPH+gZWJrF5x8S/kL44FoQ62TcXTTaB9QBJ6MHJK4cp4yDoC4csX9gg/hafPx1gU/pZ/BbPnwEHRa+8NX+l7lnUwcpaTkR5B9BTyeekO1MGaN8HZDeCbxzGveH4B15qo2n+mYVB+Xxgfv7yJX77DRkEBwse1nz5/BkZBHJ8/sKb0y/xAt3L65dwIbHeK4uKm3TxRTmVV7BI2YZ5z/Tjs3369CsbYPpmX+GtDo5N8v2G2Y2tB2PiM3TPtUH+zOHcFxzfa524Oizaqo5PhyGMm8dwMXZbOaDVPiKLPP0iwbHTbqTBnLHj4XzcFPR5ic7bQTcMj48f4sQbQuOn04dYloc42jjChMENOB6mkVNJ1gPaptAWsX/tzPbFRt6GLW2OG2BZGnX2OxbMHpK7PgA4VurowiHGit1aj4lTzronGxMc44SjbMxH4dyWxnZGeyu6eyu8Yguvz68Vr4WLeaJOBhAAJ7nBQLGutH2lvQt6vGDLZ3T5Al5rrF/jmYM8NytCnsLDxLFpeYk6/IP+Bdst8EBVByny8r/+VC/gjYMHDzyqj8zJy47h55AGGvM8xPHg5o2594btvWHbr69nDiHP7w9wzGF1fZUH9TydVwfigt7P5h+gkzpqdYXR0HnO9syjvOhox8MP67rgfouzc73wxpzYwRxdqbehN/lu6NBQ/rAmoD9EzNvwKZvyCunBKuBZbZaNYB01xUc9UiWnt+SG58SOud/bI/G+Qxu1rUN25/wb/IVyjj4gOwdq+owC8kunrlfGbGX8Nw6EHANBJxADoWhfo09ssLPo9qWz0QanuTbej4+P8fj4tP8B/u/j8el78p1Pc/j1QrYeCQ/lU89Dltd4of0zD1QlI/pQR65l0tJT6nhHBOqOC1nQqXKNQF2tJAE2oH8uoM8VghW9G0Iwqv/uDr/f5d1nNBIDydxjAEgjHRfCcVlG1nHR5nXHhbbV4ZlDiYJ9BRv5Ga3qfhsWm+QuCI6LXjpTSxHyr0gVWlKRgCFXDmATeY9GvtjzrJH0J003ygipSPeIV2HgdrKkTMoGhv+p3D1P0rAikZsmG8IDfXQebUDfMqEEFe619jjV368boz0LdnuM+kcsSjZTVSyfRoy6b7ys+PLbl/jCGvbly2u8vr7GGzZ/YRyca9pgAX9ousaIcTmDN/zcFx7I3ohv2NCGf9DHHKHxA/J8wwdYR7/oS5zPrH+fWP9+5vDJA6i//8dP8XcOo37++e+siZ/Cr+NcC5VFGXD+tz4hOqa/xZgfb/i6l/DLuucvn+tgycOlz6yTn0mPde4ZX/RaL3rsR/HDSlAF49jCjbRY5iWE8WT+oiXUtjElNtaGFd99+O/nir/hs984jFuZjxBG6z2mwlJ8bafmGHa84fPwpLQqpQuKgDf+V5nO7k+Y3+4hlPmZA7AX9g3Oy0RQLnhGKFP1n9uGj9xo2/b1S8rjvuOZ9WXgmf3UMzr5XDr9tL9U87Dv50+/hPAl22fyD525x3CMXhjbevnH2ug+4U2e5JVsyPXiV4zgWMNcd9TFAWXSXg6s6MB+rtiKea4l2pH9dU2U7+sz4+g6Slv2Q55VB/sbazGdZv+gBku36FS9rnv4Hr/EVnpZa29UPPDv6ki5DpyhcX0948svhXUcpmLLl+0cPje4Fo4HwtUtlk2DxkBkOG+DgcGNUe/C/gogy7qPS8lgnLxNIsEAUoVqrXjgPOC3X2QZo5fYyTaAvrYDFoLECm6Hlawx8gtmufUojshWwXuaJETu0/qyhPs67XxifzRhr9pXUB+SgHUQ9YqojHcPqqy1pyR/2Hpi7xkVX2bWObGwnp1Y4x7jVH/rkDnVyZt7LEuHpjPfeizVduNhNwrhTwnsvLgw54DjwLhoH6/uedmHvwieF561PeOCtHuoDVoqyunoRsX1HRfGemWuvr49c8D9ZQB7dt/2ttfXBmqc0LxjSzepv1H9EhfqFhjPYDwHKL67suJ2AnCVLNou43d17AkdSxiWfJJXHWx6Y/679xh4wW7fxos4ZGk74TjMwi7gM+jeeLZ54fnlDbyOOrZDnUx/hQohSOuDal+7r/u8XYM3fEzDyz5vzM8Lvty5In3JSV11kFjDlC2G0IOnfShAY36fMvoCWposRMkw8uo3dSxrcfejjLAlv2xz6thTj+wZh/5pDforqrzsQG71RR9tumQn4jw97+tW9YGKXFBR/T+7agAkoM0kwYVEmDoRL/MaOcSlQlTKyEAnFkWYe4evMqFDNmUsmfD1hx8zr2bWzpcW6mqZYf/VRzJfJubOxFy5tcA4tExkSOYNYbz/0NStv5BEchPdkBGxKXHUGPrRvtGpNWHg4Z26VL6S1fy9grwqSkWuig6hubcIx1gcPgIBikba4sccRBQozU5u9yB5XIhUuhltV3WKEFIBgcZZD3IaAhNM5Wrghm+Ho2dxXnEIAyvGI+AxmMJPo3rH++JMZyiNGuCkD4IMZUWJVleiVllZA9EyGYwJ2hZ5fOrYnK70pOTdeMFzqQVC2VXwuueXY4j9J4P6GTVgEyETIjPhO0BpHD/2xDjuknm44qDe8b6gXWph0rGZV4sdjuzrcNSTV8fQZjZBYplP4SJRf8AWR346nWIAx07c30s+1R/APdXvGc/7/zo2uxCwqJRDoA8T8jf61WzAPqPATeh4CCnRh/Z6AAAQAElEQVSmvz3mpcP/oQ4Znp7+FB9/+G7g43c8LP2JBeVDLLy5mKCDHf53DQ+U3DR8YXFwc/PzTz/H3//29/j5b/9OyFtF0m5sXCzs86bzDn5kYMNEN2Qo49SWkEnDU97eM+aOM4J2xbFc2BiXg4HGOuXc4NGhmW7Iu7GS+cbYDBxtON4rC9sbD4+v8Hx9e40Cm2+/PvIg6YwjHhuj1zrkeWaheq5Do984GPt1gPQXNrluwM6OKTI6Ye92KQjAhYGY79wQxRt6N3QrD7IX5LggjzQMDxW07ni3a/qmHUx9KXswvswTi/hEXwUKolbimH4P9OGcoRxFMAfRrgsNOrRN7XKEK/NjZUzRbI2DFcAQhQgX8Y2FVz2qP/sitAFDKJCH9pCjMXZTOnamkY/LcnXvZs42HcszfT+jC3XoIY1xeW/IWFAhwDZLP4evYeH0weeFsau6bIif2bD70PGFMamv1T59jl/YWAs32Nrnp08/x6efP9Vm/PMvn+LzL5/rQNF6bqhfvrzEM/DB55mHF+lH3V9qE3/bnLNJluYVH3fGVs7YUYEHOmXShrQfZUR8RgA9qIADZKJmhgR9E6+BYR5Y3LhN2vXUoxfmWAgX5vUNpPtCOXn9BtLk+0np5Lw3ju1MInu4YYU1TV0A7bIYutjUmyfi+nM3Ho7lcTBzxpdX/259PPMQh62gf2kPrDVe2A99WQHc6c37Hauj6SNN9LjsbMtws+HCJZSz5FfuO7SEbrejQKOyYGbTl+sAE8+0+e9oRAey1pMxX0on6O3QZ5/J7wO9Z9wW0L0dOgMf5TdgIjh4BKSGKNh8kSJfgso34xYnBz+AiMwxtQEv9STgNWybPOOQ/uPLRsW3FO2WcTSZ1d+GFANFkHWnO7Rl22DFJ69sDGqd5tDzDZv2wU9slI0a39zlQ0cT7oJgECia/SRkVCrPZEUgqmojUXqDRSS30neDE7A4yTMcaCPgXvkktZeEH5W5iEGfjFuNqzYzd3zlHFOFSyx9iXlewnHujPMAaeIzZZ2yo+7S5+hLv9U9sa7eDgz9H0S//xi+YV/medB02upzLAswJH8B02yaMvLlV+Uz6+vDqeo/ssZ+/+P38Ze//KXw448/xg/f+7+WfsdaKx6R+TTAYb/r+kJYfOQ5PYR5M3kn//ekG+TPHuGW5sDzA+Dg88Pjn+AtPsTjhz/Fw8OHePjwIT4QfvjwUOGMjJ0+qd5N+8A2zuzj9G91CMqDkgc/+nImnqPCGEzR2Xf17JFtoOay4yIjqLwwC6fAmAP6HP2Gawpt2NaFdVBod641q+1DVy+x8LE+QPr1Y4G1c7yAeuMhDMDDusqlzVlfn1Z7PecVvGzDxokyB/Z5SMw6+rCaB6xHb/A+YF+t9zvgA1dk018q3xnZS0d7fV+QFThMeeYh2bVjrCW/xmcO3t7xW60tn1mv3Ct9Zi3z4Mn1cBzCvMTb/rLC9DP7jgJ7kpcDHhKxFrru6K+VaeASG3qxX8e6q46OvDdl9YUFMvry63mX0/ZdV13j7FPV2ZXmGN78FXmHXmqsHM/SyxpnQnVXemFvJJ+Ku5YcUG768OzLPMO97x44uH7WwRcvVergCF9kW9pRYp99XsI5PfOCzLzjy9vSAQd56mFgjTfaKx7oYuNlKkMe+pJ3HqfozHn5uKYpd7003dc/49qSFkPFSPxGF/NCHOREtn5IDng+bbp0w5qIHg47qTFBhjEeW63/2p619I0RbecDr6nHxDreCQvLEtVmJyQ+I2+f5hhfTKcsmI5bPeOca76+hPspcSF9wT6vACJoGUWqcNFeK0ysYSKV4UAiUWaM9ucof6M86r8n9e4QUTOdHPKD/WtUunSGwhvlZqj38t/whjW5yMIdEu9UGmmKR/ruvkmEXs0yvmETV/R5qRd3HMIwzm/YmuP9dnllr8J+BRs/0399h4dQYmX/e7Nh9pQbafMv0J2Z+2Wr1FvhpT0wonSDFm2b8fya1jbU9Qu6P3OwsxbtEJU6O/8N3tazrc15QpvKz6kRdnCpw861aM48M54HHzqq3hrKSPVNuq7dn9EQyf0QB2VOfYqioxJVVHcwrJXXqV/IJM9SVA1jx8L8CVt2PtRYTz2SMY6UDpui3yt4o+/asPNQVANIMPwtdIzFsLc1PA9Qd9IVoBsjS+Tbi3YSWy9ZaHtZ+rA54uZJjiZ5RtnQzaWwMvbKtCFXySmPO0R1fNfQrq97H/hVP2iAquHe0/5Xm4meyPeyf45nzR3m9tU2KbA/VUb8uNQYVUkaQ8fEjkv6IfOVM8AL474VNnjK0nJpGzf5InZQhC3Qewg25q/9HbaLnUlQoMJxjWaP1B7CuS5tBYJEwmT07kGyiBFpaG1PlQBIQ/0ioWpU/X3AVFalKYU196r4zW2U2J6K3DCU1UlwGJRhde5C8RUc1dvOL8kQQzQV5mRyYjtpjfu2wHwBcV3VXsX++GZLqHYwvSdp1LSj93kVRwvooqLf3NTbgVsR5DVgDt4/xAXDvlSViUm39DmWZY6+9HK4R7jMSywcCp08DGITuXAI5B+zfeBQ5lSgHuXSTeUIpnAS18TKoTv7e9Xx6JQ0nF3T6eYN/n4i+shm8YnN4tPTU/hH7Z4+PnEA9BgnDpseoOk4EtYHDHdlgXnlzd+X+Pzbb/Hp11/i5594i/jT3+I//ib+PX7+5SceuH/lEOU3FuHXMmRFGZtDJscQCylU1IqxDwN1Ei7zzCb1Q8yETry17EM662X03mN5oM/0/eHxIR4eT/HAZv2BDcF8LJDQNORlOLGjDG016seG4WX8GBf4r2wy3wSHQW/gtd7Mftnf0H6pL5J++/XX+BUY2u/P+4asNlC8FXnmbYZfpBR8o0baAzA3VfWWjc2Wbw+0Cx/A18sl3IjVhou3up85yPgVSH9+PXOwCJBNOz+zWZOHhxqfPv3ExvEX8JlDDMaAgw/LPFjyIW5ljtnG6CX9RQnagnqb0MvS55gYT+PHYY3qGL+XzFg4J7UTwgvtX2PYqDTJIDpG9zBPtD7GJw//QNNcZEZtChqJlllxAtkxNhUwzBt25YwUe54BdQwOVCkdY+h22zlKPEYmLr0g6qWp67Sv+BwXgY2FfeXwaTWkfy4GBfsrYGzaLz6OjeUbG9E3Fug39Lqij43NPwLTvu5DiQbMKL0zz2xTMZL5lXZWIJAupGgGsXeZRCkCGu00sdtkHncxTzETis6YFfoSC3miaEiPcIre+8BCOA1U+7St3C4gPhgp37V0srEBWVlYB87070xf3TTZ5yN0Y7WSfylIe6EO2HV4W/DhWf0zvAd6rXxCRAll6vS3048CfZsLzuV3zM5p0Jcl+mL/QE6oq8EGQ0CDshQ4EfKuDM2BS2yOmRsGwo3w6tggs3rA4MrkEaPkydLjEv69jtPjKU74wtPThzidxAP5MzL0cGzCTQathYskTjFJJ3J1xrvvcek6Y9kn6gDDPg0evcaH+C0fmiyLget9SPKra+8zefa51rySgT6TpzzMpKGDeuTW4iwYyOAf7WRhikTeknNCr9MSJReyJX0JxRjV3u/V/KbWC7cCaOl2yLdRsWWqlSoe1BWlRFPPKCfQRt5xzyo9Uob0qfpmPIp3xRrxioyw5kzLGPodNj+rZ3VLXxbmxPSf4KhXfgu5j7S6mE8zawu2wJr7yNqrbbyXqy/0pg0vU8zY6IG+UGZ+2RQ0t/JT+CXajz/8EH/5p3+Kv/zwT/HjD3+Oj9//wFr7ETzR3rC3ZZlZ9xdwinle8AOn6H2u+NKRiTX/Adt8cB1k/TstrNXIeTJ+h4fTU5hnu48fnuD/iAwfBp4IOZB6fHqKR/jYZrZezlQ/+MYDtV/W1trCmqQ/2PARwc+ErtTtiYMo/wD/A/p5YI8yE87I1pG59yWyJ2NHBS79jv7nzBz0Id2DpeLN2jjCNx7edrgev13GH5fl8OkseNCznv5Ieg8qxoHBc/hFgWux5eXrmSC251wnemevGjHCaG85bMiUySOlr/LwxTX5mTW54CHF/gLg7MMivnDd/YrzrnjAJNP+gpa8nOxh/zv2NzN2p4eHeOTg7QmdP3moCD7ueHIMnh5rrOZlDu0sEz7A9CN1Husg70Oc6qtgQsbsxMHdIo46jU61oCuEBPoIoaxv6F3dqSNfWLyw1ymg63oJRui411rh3FNVAj7HZbL8PbzuQ3V+KZ+/hm19jTN5Z8aSPS96c21xr1Lggdt90KshNvZaeI4XXsj4dZlfQznW0hz25/jUmLLA39rBv6+CMTFPeh9K7VfZGfKav1mRzrQpY5oYn5zCn7IVbFuaFRlXbG+Fn/aqKqRJxqJlRms7jAOUjc9lKWd9cW93YY9wgddXsH0w1qQr9GhSWajPheU05skUnYQHqr38xxQTtrMwttOBvoRl+m1IEWsL26w5xXx1PrxxwLb65R/zZRW2C2gUeqSl4mgn4TWgnSb5XMgSyNHieC7Q951YDx/xL+JEeGKOL/OCf1pKxol5PlE5w5993aF/yRoj7Qm/8Ij9P9x81kPM80z9Tv0Ww49TN5GvAXi1bJQlsvRQNjTMRX/R8ysHn184PPTw9NPnn+MTL50/8aLvF/D586/x+fk3nj++xAt761fwhj5q3mJn2pG2IVb3guqIQz/nhvoadBzAokd1+cYeUF9j/JU8+X2B/7PgOeDzp9+iZPgFOWj/U4W8aOQF+Qsy2vYFu3QtTPuXUzh+E2OcpoNuYS8r88+2X/A1vnyuA1HitrsqIzQbfd/Qq/sXQ/PP+E/Dmo+WAf2e4y3NLcQL+nmEdWmR7I0oUmHg0h2gwAupxoWIpX/HoA5LWobrJUHZyri90wYF1rnPH6W/v0uXHX4FxpmQxmIAeqaJwqz0SSijaUrer6S+KezF4B5a4lb9u/K8fa3+Ol/kIWvbSevTbsmhQMWAUusRJ4bmiHghh8E9qD7k3TucyiEgqrrUUe6N8bMPq7YgyHccIPvdVf6IcsdUeR3PjbEvuc1HIkaOtbpauNV3fMU7X8tLvL1nBiXxrc43Ediqtftc6FOjLSQTEoUngzURNhgWIqLtiBz/KErqqmRKylHVKTuK0DmeDXFMnpRvLh4oXDp6FTAY0brbCeSi405SF4VydE4KJu5YsEZ5kdNuS2QoNJoXiV0m8ayw6P7g5kCZbVjAmZfyUbhXIpiYuo6r48CWgk7ucIgLGyEdXgFHadkNOMLK30P5VHsyV++g2qWvhjqOqwsRBuMCq2FgxtqB1QDSNNTVMtw0LMilHG7C3LA+PD6wqXCz8CEe2KyZZ5k0C4uK6Gx03WQkdVPDFQFP9NcZY2XsfYm5z7HA48SG44FDmIcPDzHwod4ifmBz8wB07B1eE5inHn1BT9Rf5gUZ2NCycbE90ZFhhJ0FgXIWlwcfwKBZWDBm2pHfQriwYLjhlP6Ejhf4Kc8CjwopN29ekJW8XqB95CgaeMzyhK7CPkcnPvqddphej6mjxalkQ8ehJi5jWaINzwAAEABJREFUsmKzBZz1G/Ezoc5Xu9RRi1cWG8Mzi0VtsPaNljYvL7Eyma2nHT/j5J95C/cF+EXK2fraNmMuXzdrbkI/ffoUn3iLKD4Tuvg9U/eVBeCFjVPJwnzSXu0Fw1f2ns5bxlH76IzFvMzhuOjEbwsvPbeectVmDpvbwEqfb7xwkh0s8xSlf8ag94k2AmQUL9UIDbvfEO8yUJ7S9Zgon6jX5wU55kjS6pn9HFKMK6GFOpisA2SkgHbqPaouhwMztvLw9BiPT0/hpvp7NtRPP3ysuIeYjxxkPj7xgMOm+aGAzfKA5Dx4wNYMxYn4iblq3gnbK2Dr84K9ms98fXh4jAc2Qh/g58b9h48/xA88wImPPNQVyLPdEwenC/Y1LXMsU48J/U/IL6ofxI+wBboZ3VbVxMYGUdWrlwIJ7UZcidfGlNA0yzimah2qFzEscoBmIrjV2LRkSBKVgj7imT0O+89MSCfQgPEdLQMmMPeyneFrN/z1FZQsDN54+7OVn/dB4gZ8tHEXs/LV+tSSHV5w9mrcWuZNtpaJrMhGmDH+xf3P0U/9JvmV3G+lE9pQHttdeXisr5vY1LsBvzJv1aFADGrHWLoYpwamaY7yF4z9Mi8hppzQCShqbrSFFojgsJGvZcIDEE43QN+ncI68YyEt7vMbvEXACZbfXrRV3byFREpwJQCV3HW550tfUQ+CKL+xRLaWGSVjxy77HNM800dxIlyi7EFJMr762eBVYMzroXfnS68RPEMb69h5JnFwX3knvc/6Kk4vsGHuCF3jdxdKaB7N0yw0ZoCD52ivRbJuFXjoUN+JDLVhZUy7aD0S+XzAqrKWcMGmYST/AnajHyyUDKy2FUpkN1u1Q+w23uQUn9/fqPNV5pW6GR370geP9WmOzjhkZnz7gxaLfsoe+rxFW8SfdNZr+1HyVhPIiHKci1d8tnY9oG0KOMHf8Vn6XGOsryvo9/B3C/7NtC975mUpv3zTWUM26gf6DcKW7/ySuHTL0vFz8EbPC5gKiZ115jSIQF/cvHZ9Kr++Y6w3WBb5GMEYEPpDBGraxhYb8CKDkg0y7ICxWl0jmdc+zF1ci5nbW9knijn44ZucD1Sy+h0yiqf9IkJXvNf284zPeOHhzQexZx4gXaeFh2Jv+jNhW+5bi/nOSpYwyo6OWtL3rLGbGLeZcXP9eHxirQKuVd+xXn33xHpF+pH1yXVnmZdI/EYilzD9yLrz+MQ6xyHeIy/rxMkxY/2bXQep06lTSISIr3+0Z/Vzfn0LX3IdeEVnFSd0X6NvRLNVucJvWaHTMWYbLw/EysuANVb1wFis2F/F2Ye4r3/3wSsvAqFTb4zbBh/HQ7nG16hrqHP3TOr8Mw/Wn/x1uZ9/jr/9/Pf429/+A/y9vjD/Oy8aP/38U/iw3HPCJEVDZoC8G+PhWlN7Jw7tntlXuVf65Ne/8PSLrF/9CvjXz+HhkuYCE66MoXf4MX4wRMRLtaNMn9h//cQD/k8//T1++htAtp9+/lsoi/w/12Hh5/jCS7nPhU9hW584CDCUpuKU1Zdh7N1q/8YLw9rDuY9j7+eBlWllGy8In8OH/AKHj28eYpzP4Zp2PE+Nh0sP2C6MxwWZzzc4R4TzYnOMGKsV/TsGouLkb4ydNCsKMRQogAuNModqrFSKcXRMAdcVbLS5fg1kPHOQhsMOzDh8+dunKSZ884Sdika8Cg+euCrloXlyeCnMWGr/DQaNOJnVlmN7UU+8qH0Bz799iXopywvp41drfYn7+vqlfr32zP77zIHRm3tq6p099GHu1t7APNLmXXg5aCid+/fSPfp23nvw4z5cXi/we6bdL+A32vz026/h33X7+Zdf4ueff4lPv5j+pWR6/vLKOLyV7ZdjwcN01yCQmfjHFv6oW58H/NMFX+pg6TMveMGXz+Hffjuzv7+gz2uN0eWmB+eAL5r9KtJnxRpDxqb0yBzcmGv2U/6cftgU2BiWtWR6o3+2K41Qt9aFqK6OjH3p0fVfohOfl+h9js46NplmPPU7E+XSdfJSZA/7KIjgIBlE+KGCkawWuN1ctZF7soM+oT8APdnyGOsD95stqxexr7PIU+vSvMQEFlDyNhggB3eYoYuqL58d6O+CEa7kq5OC9lI2fWE8z/g7sRKKrULnoLpzrhWob5pGSn5uRofoo3HS9Ms7MiUytcxaM1pCAMzD/MO1273MQI50gwagtSE4chsXsPzqgnJPW4pge+oPg9EgRY3BQNz3yuS9L+MmCqPc+4HK/t3NUljK9HdlivWeKVWLRBB0sEuQhEwhZGfIagJcjzgdt+6ggH0jRsWWI0xCuElyg3kybAkNEe9H4TFoThrbKvYKmFAA6zognU3OjJGJvvQw/B1Y9Od7QH9aTnGqjdcpnERH27ZV0MEKJm9NYI0Pp73dTX5GHGHo6yGPEw44AWdkWWyHjd19W6PNOfyvHEvOeWEzyKYfeaZliWQibxi+KOa7XjS6hb46gdx0uBl5YtPyEfgQ/Gcefv/85z/HgY8fv+OB/AMPyx/ixEOz7T4gy8PjQ5wED+Dy8NfZDE97+gSNWHjwtsw23CQJ35A9PT6FD9YndFfy08c+T3Fgpg+zPGjD+m6SHq0D5PWRh/MflZO3r38W/+WfkFn8OX4g/4cfvueB/kfyfox/+qe/xD/9l3+O//Jf/hr/9b/9S/y3//6v8d/+5V8r/k//9a/xZ8rt59PTd/HAW41ZWQROsaOrTnyZ51g4cDrtaIzP0Kvjxqhnv032thdoZtqbNtYZD/me6NPD0yNviP8UTxywPYITkPcCz/ocmMXUOrLRfrWbWshY4OpNAodRbmIOjC9c3vY3rueoP8yngwMuCn4R5YZwY3GskLnGpJP9DVkxVm3CahPBKzxotWHitzzomNIx5k6yGQDzFGlm8CPDArcmyDuuUhB5mZFszib6Pc1znDiMVD8nNs+Pj+OAxtDN8sjDBrEH7XBhwzwwh2MzzSNcGCvHa2aemj9DN3Pos8wL/GmDcmlOlPsGTP7fPT2Fm3dt81u4oX/ApudliZkxdBx775FTFlpmjXvehWRgFGNWozJUff0dWLUhuNabDOfogAseVjMqoS09SAXcWiHRrzrrtOdc7lNGn3phIiwsPRZknHb0vkTfZZ87tOgcd0D7dTHShLQ5xvbK3mIrXDjYvOCv3Iyc2VSe2bQYXrCrM/BN2vFW9oxtvrmRJb9oqt4aV3ydvl1eG/EVv7fCa+CMXi7oKguJUHQrjh80gZq2sRl1QydvNk/VLnNgbOZe6ouBZzfcbMLdbLvZqw02b/vOwjIeHtx8uUmvX83Yad8od26tPMwY1kadsmrD9g7Q9/WGC5uEfwTmEH5XpSr/6MseI+Cy6CsUjQVfRW4Z5I64d0aGwbpSnxRjZgwC8ryTZwAwE+/AIvLrknoABhYUKCKJ3DyOW4HRYDyIMRhl541kS0cnnO+ibLztNNJ9gyBNLQj+D9dGuQIQ3F8tkyY6MEw21xMs2zt2HznkyxhtJTIS5XK9X7HfDZvb0JM+dGyIr2XbdrxB3TKrDRhTK4tNS0LKyKiL6tgpemNcxzxVV5Ci5Il5NeFfJvzLxDxrpFtO1POPbRIcV4NeHTpfl177i04d/VLSXsmIvCvz5mu4ORUrNrcih1BhGY5DzX34dfzZjBz6uwfWVHHSVxZOUWutvlDYLn5gAraNAkrK4krXE/ndPwwkvoO2soe69uFPv2N8yowGj6kn45Mhr4RuuuX38s0LcumzHz+c4gm/7qH7Ez736dHD/Cf2Fo8xI7P66OgvaR9mXPJ03EsoFBj1o5zvEWhItExk0Lf1mOnfTRccqjzSzpPt8QLB8PHpifX3KUqOx0f2N+DDEzoifADUOZF/wu/fwEHNB/IekPOBlyULY20/kSzYyeLnVuxK4LMxGK6wTJ1MHRl7D/XteJlX0BamHubNy1zhQijdMs9FP/UlOjoZhyMNnbSQfmEfsbAXme/wQJ1KE3Yw9Tm0kUzrpSbPPD/kK08yZKQH44KGq+IVIreJFjudmQcs2PPRvfZQbTXKuSwtm2b+vbHveOVB+wsP8T7U+6Dt19c+aH/+9df4/PnXOgBpmZGFXmH4fMJge0h1Pnh4QPDrb/WQPl6efapDmnpw5uDriuJbZjR0PhH2nvCaqu+rsry8xbOHSBwAffr7z/Hzf/w9fv47h1GFX+LvPvTzQu6ZQysPIj5xKPAr+I02f+Vw4FcOBH5B5k+Eo/1fw4MgD4G+eBjE2uEX5K+vz+GfVvBLNtOf/bKc8s87lMG1qPZzPLi7nr5x+FlrDGukfovJHj6wui6trq8cArjOnvERZ9dDwgtr0mVfo1720JeHtS6jjzqEY638zAGoch7t30LlEsoNjXvKL4QHrFdxf8WPMTyfL3G+DFzwh5f1yvp8GUD+c+EcHmacXwiVj/W+6KC/ssawlbRrBe0ksK5M5gH2OmO3D9j0B/bE4ulPfwrx+KfvKjw9/SlO7NE79JhG7Q/09fIp29nn2TT3mj+dtP7K0DrOHePOsU5bc+/4iznmvodf5c3R5x6dMnnbhja94qfP6pZxe6GPL+4vGO8XDv8cq41xUTbMr+pWm5N85Cd6JDxbZNmla4r6kXeSZVstsVvtn0Z9VtQ+1GntbWj3jJ5X9DqwsTac48L+60LbV+aAOnbeaD8rB+AjXKFz/hNCQ4wxcC1TWkahZflQdZO2n425syMoB7+/cmTtweA0skbcAlD86FOFBy/y1UGBOsiEQFxIxlx1vm7oOpFjwQcu+EL95AD6XNSjPKkrq9EgOiUCL/W5wadC5o66qfnCXPIrO+eUOLP3M31BTwPoBwWqs9ozUNe4QDh0YpsDJKrx3PtluuL69pbhelkgrR1mInf/BlUXfjF+kN5mADH6QYQC4tztZqIeHDmpby9oNibYe2GRQyVz4lyBMsnYr+s76Z5jUGREjpAoSuWuMNagwM5o2OONVjLZkn0EA0KnszrUYoR5F06RDGQHhssy86AC5pn6KAXl1CKS1GGDV3TG2yizrZZ5WA8ycbIctE29SaUS1kKksqG7tQ9N8W3wtQz4oK38fZnCdmRahkIfueL+x/R7GdonY6Rr6Wfhx62he5oM2y++EzIjd+5AOSGQAH28c88k51tQnIzTwJBPGbt93JGEST26BrWquPIWZ43LBUcANpwDuZQhGPe6oLdOuigqn3AMhBsKcHr0YOdDnOoh/EP4gHxi83Ni49Oh632Jxti0bIzZxAZPLLHw5mqZCcHUF8pAKntGXzoHKyfwCB4KsxvWnd+EPTRoWyYq2oGME3nykreHXwf/xQ3ad4/x+N1TfPf9x/j+wI/EORjyof37p+/Drzd+/Phj/PjDX+Ivf/7n+Ms//yX++Z//Gn/967/EXzkI+ue//pX0P1f5R+genx7jxAbZdjoyDfTo6HpeTsj9Dsc4+MEao2xLm0J+9RuEFNW1MV8sb9ljmtFPbTAfw42oeDw2lQF0pCoAABAASURBVOh3bIKnkEfbB1Zn7ubHBeCFRfoLqDdQbmAKP7OB+hyv9Yf52HSw2Pvm4XV/03lmw+NXSGedHo5OJ1ZgoVhxrj7cHxg2vWFH2BKLSdFVPRdyFnk2JtJeWciLFidJtPppHz2MmNBVAR3YD/OL4O7mgq1ejixp1GfWXFyio/uWux3sYWILic1Zluoa27Ve4WCErnV/JpXPsmXpsUBb/FtaxLSgdebwivAbfbqiiwJ518JaG3oXDPOt1OjXAWXp2LiYsYuOLS/aMmFfhvxJH0pWZKYLsbcsq4KzUlTi21tVSOoA6gcYWaSLtsXIa5Gll4xkvvQkLPQY/jnDfk/0f1rQQ59DG5z6wkI/RTKPM486CU/jLVr4k9wEQV1Iy+ViVIF5RLbSofpEZ+iuPnHFrtTre5nlV6qy2YCmxv+6srndYpMPQAzat+VGn8jwwr4cD8dyxZ/5YPzGIv2GTXrY9MpGqA5qXl94O/gcX/aN2Jk5IFZtH7yQ9kvTZzZoPigU3LBR74UDpTOb1DM24BzzVxVEbeqs51tG2rvNn7s5dGwOvgqr7/RX+QsoyZCAixh3+sWiMeLYLDnEub6NJHm3i0J0hxK54K8+sN2N8EKbQl1diUNQG2MMnWsleaUVdM+dBHnwMn5AvrRjbqR0DAXp47rZyJTRd7se4VLpxJ7ERCiMd+Idf/cVyMuyZWwPXs5Px73Qvuos6lGajZA1FvnswbCnK5vYS0G7EEHVhG/XnkFXxqmHtt+ZF1kNRLC40HcubJYUrkL+fwyoUBWtQrupZ2Swra9xRb73+lSwmqwLNhsKd4PZCEsAu6J1zEhi8/l7fFUPqjE0ROAKm6y+TTHRX9EyozVgiL+a0HcHs1hO0Zc5lgK6WQC0NQbFkVsJtfOGBxcStIEkTMat2kxk7XHzMW3EJ8ZUHPkV0s5cWOIBGR5Yu13zxIm1r0L3HfhOffWk3JnwH5iIt57RMpEjY3dOh+UiNNfeD8dbXy+fhX6e4HniEMc2XGufHp84gAIcAH1H/LtH9hDEH4lLI5Tp9DD2Ae4FDjywPp/gdXJ/xEstdanuaD02HjJW5uEbD2X1RQfxshMLS7YeytUX9GQ/SpeNPn6N3qcQ87KEfZnpg3WW8ts9Kuy99ih+IfvDjz+wd/lz/OWHgXrxxf7n48ePtb94QNcnDt+m7OEP1syD+nqDeRP8xEIoJtpa5jmWeQl/bWhmP/Qg6P8D+AAMD6izxyd1aps73I8pBy8Tby/ifvwx/vz9j/HD99/HD999Hx+/+y4+/ulP8eFPfwpfgvVlCRRS4zyho0OmrhzLHCds5IGDATH79Tcy9rlHIndmWhX7sEdiPBeYb9/l1XfdJjYKtURlQxXhBovo3HrPOhA4cQDx8OEhPuyw3XfMccjggcUyzzEtzCfkdNx6X6KwEApklHcJuUtZU224uPIDiFDFylxAjupbQ1rkqkKJjvpIr42tMDpQaR9WWV9cY2v/Zjlr26UOLFYOZt4Kb+T58HvAdK2B5F9AxamzgvMOX5K4Bq/Y+3ZA/sC0ZW8c1L2xRg68hfXlvbIuQVZ9VU5hovLon3qf0JO6PHHAIx4f/xQfwBMvp59qjj6FL4NPzE/1LA9RavEGnwQdPoWJMRGkJ3xXwwZsw3klbGvhpWOF2NYMToKx91fcToy9acdYfvJG7TV/3IO8sj94ff4t/IL/EweHHhieOSTz4CWRp2MP2u3jB+RmjpzAY/XjMRZ8YSKPLl19b+hH2Zyvp32O9aUz7FlrjG194VDymcPSz4Tu7x0X615Zn2xTHdNsTPS3KQDKPbO3ef7ywjPCp6iv3n7iwPNvHHz+BH7+hOyf4vnzc708du/GBIzDr634sXesrLkrvm4H8qp7oU5sV9O02Yrvt1H+jaHvhAxVFIqWmu+JyvFGF2iXA0dk8dlDW5en+QMby+4OK4jiM+ZNEucK16KF8VDvU4VzOD6i9sdTsifuA9pMy/DgpnRBHOmUOsYP/RmNY8L38SiahDi5Zc1h5GA8Mnt08jpjnvj/CRhCSqW6D9Yo07krGHhTgCKaCcngsf9aGJ0eRZTuFwTJClmMjwaOkI1R5cMFHtyt02oAjCEFV/4fcFAm9VpUByfiDUNthiAHzf29kbghExvLUrTK6AuKQeEpD3lRDkUcP4n8XdktE5QfZerEjiT5OgTDzGnIRj3rikCmpN47oIHnxGA0BqcxOPI8DItRfTcqB3rX8yhH7+QZh4jLtLWdykG/pkIqR8/od7D9yLj9VPqWalH/kLsBsxu3lln6akmIvMqclCdlDBbtBxOEyclDyptvuZ9fw4cdHRRiFtXvbxkJv2/RKw/593Zsq7OBeMAh9XmJCZ01GmZ90TYLgzeZ2RGnF9/Rx40N9hXZ0A9ELTMaumg50Z9GDlpmADedFxsnHZUPYOLCm4wLeTq2gWvxuuDMzjy41dt9HvYuHFIMrBx87YBGR3GBr2NUNVHEdowhoQ9sfm677V9lKYz9SmTrS49aHJY5prmz6VpiQh9D9kR2EBmdvJlNyYxu5nmJgvFlCW3Rtw3Bz8YDhAvxmYfV6heLq3JRFDCLVC8Cnu0AaaJctEVcmkxKnSOktdnszBv02QlbJrQRkBRbkpHcGuVTodMHsPToYuqR5FetrCrf3BgYcq7ILpR30+G76KNLF5rSMU658jUI6L10mGVHE9zbN8yh07ENfozItgXDYTXkbcybDPvWlC+TPr2jZaKuDjJczDMbdTLqpyW02BMJuEa1QVtJnaUv0eclkvGiAhTSQUU/Snb6tNLPrXBhPvlweY0V+6nFj3zrpf0RLcMFoyHjtMwhXFQWxt7QdGGao0E/9U71KSJb2PI7SP7uSvoB6FZCP5AxZdLvDqogSA4EbAuNeoA6/StMYb87fe/qYemhbc+EHdkXZFyWBRufBozTr24ZNEuFc0zzQvlSelyMAx8OFt6En8Ayz1G01p0ytP3MCRnbIWDF7Q+R0EYK0Gb4L/hp4LhGX5LySaDDTptzX5D/VA+SzrsHfFNtmHhAcWPoG3o3hwsPfhN1IrMYbjXWjC2bY39FAWdCfkb25M2ffV/iZB/gN9vOPEWnrQUeU59jMsweyuJGQtmPzYHxAwxQ8eW2X8wjLm3coDLHMlHRIceI1r3E9XaHJM5luTyw3LJvN2v6lQJ+sGwVv7ni//Sl+kqhbWPUXNSEAZfi3CBfhqCC+5t0I73HsKsaP4hbJl29A2PUAIYawvg7erQJoL+GvluiR+rLKwlhFAUaS3gT3K4r4+Z8GXPzOvrAGFafCZ3nB/EEr5YZjlVzvBi/3qc4xssxCn7QgizhJb8D5NLWsJMjz3DPx5cca0WFpgXrx6H3DV/oJlyZBU1xNRBR/RyxutMU7W+sjfga1jnTmVNMucSE3BUmsiN/z6R+p17G0BNhHGhkZQQ65cZ6vMUVvVT7MqVWy4yhjx5dfjuy+FsXQOco09vY9Ie81d/wf6V3jBSuUByG25DnHlN85WOQ33bscybV6mp1t40yvHELiwvZ4JkAGbGVvvTwwER00438RrmgVha34yZXsaerENoKG9Qj/46CjPceqat/BMfzAJVi2u2q+qvMPVW7RfSIFrAJBqHSlNAf5ICm9KHec4K+MfbaVpHtt2Tv9w6IqNt2oN8pQ/vVH/ZEF+pEfvMSJ1681QMjhz0expweH+ORl3cn9iZCX96XHhOyw5H2eHxgTXNsmyl41RzZw9I38Xmaw7rLMuPbH2KB3wH5HnH3ho/Vpu2Cp0cOnz7G03dP4de0H3/g0OeHj+Fh1UcOrOpwygOqj09xfIH1wMHagnypPI4x/e2i2p7DdWbGN584eFvw7Uv56rn6NEGnXlJjkwEjAZtAoVH5Uw/7NC2EtKH+WmYk45LQG3bzxdzDB/4nHtI/fv8UJb8HWcj70f9Q5SMHV0f48bv46MEED/UfoH/iIf/pcfT/8fEDOhBPhE+Mh6CMdcr18jQvMYM+T/GOJZa+g7KF/k57ONPvgTl69YOw98gU9IWOcI8I7u0d9jUp69BOdwcdJ+LFj4OWeccDoXI/cuDy+PQn5Ab08ekOMzZgGzT01UWLlbatEUexlePNnAOm4YBMRYv87kcc1xPtK4M4lZ4e41R7qiU6Y5jZ6S98qFtcCO2fZQNzyOse2sm061S9zaW7JZYO5kHfsbGq33vZUyc8ZKs5RzstR7sEyBCaVongjVkfZqb1yqbyVu76dGG/75r8xvOZh22GHo6dzy8cxL3EGy9qn5+/hPBF1Zn12/XNtUj+99C9rPh1y8R72a5vysw75HaOeyjnC+CXL6/x+ctv9TdQP/32axxf3nmY9MxB1ht7hyuyWt/+4KS41vrVMuURZ9YWQ/cetQ5We9sx46pqIArXiO93dbST7jkGUu1AsVxmAvMIbtcWtqneDO33V2ANPmQx32rycgw7kewT3WGeEc7YldC+lnmJA85F/cvxUcI89+iUi2Rcu+M69VCv9s927HWFdKxCtFD9VACJQOYUYiKcaL8JZGr53seqAw+UHdoLrpn9SeXCEWbHsksUQxt3B7Zi0ClIxesGY64AKuAGOjExgSbCRmda9to4jPIWyWLW74Gg/R6USZN0JCORo1HHGCFp+2MqS4bj5iKHdHTORbQWWbpkWBQQt6QW7Qze9nvQr/vmo+j226CBvmU48dO6gvbDH3RhEG5Y0CLNolNl+EqDRUK1CutW9XhjUH2EP4U33ndxac2n80YH6MOIHPc2islvhYaeBwK3ALuhNyPIrYxHTeW+IruT/Ir8I81dIvFOCM+MKHlbJLwEmVAk+PYaed4L3LhoHRY76ZEOeLY0RVlLkhnTlNEw/obNxF6GVHGgtEuVbNYhm5B7XZty2yHDosmdBYlBwRgxwa9rbLw10EEOrEz6NzbI5FNXPmKFxjfzZw65fMPv7/YWPU5zYwMudHge8OgUdBgrG9qStcaZRpGnDoeoc8XOhj06/hmTc6NPhFN0FgkXk77gDOh/0nekj/pB/Kn30JGcWBS/ggvLvISbj+BHWc5+aYDMOngP6VYf2HCmNeHpnzJcnRs7qIaeaC0zXJyWZY4TfE8fTrc3mG5Ovmdz8iN4enqM2UUdPLBBekCmBzch4olNCG/kPgo2Mk+kH5/YjLDpOrF5XPoSrQ72WkzzNJAT5tR2xE2WMhpk3FgoVt/0vL2Gn6S+cCjnuLxUv96kwJkFamc+o+9jLM7UO95aHAd9Z/icWRxfOdB7eTnXougBn19m+HWHC6K4MF4Dl3D8Vsdb5y9/4fh+A23Gg6qVugV07iLm4d8BbcQxWjng0lYO+1nlDf16eauvS+pz7eeX8Nfr/L3+CzL/DtAefOtTUuxVmZVVbMUTnRjSnvIxAXR8A0NzlaUC7Y4J59h1txPTRA2gphpqlu4eZI0r38dO+50Y1ykb4znF8O+dsMfxANB7Vrr3kd+ZC934RHqZY1lGOBN342Q48yZrXhbqLZHS00biq3iEAAAQAElEQVRiT7ZXwGiw5HFPYtX+kKHKMxAS7Fcli05a5MwenXYX4RwACzbur74u2PnMJnF8WYBNswF/ID2zebZOLdhoacOfOp71lQz+gBFAnmAdmWKiL/IQ1j3Be2HDvVT+HDPt9mVBBtDFFJ1+2tevkeQrc9IfUIP0Pj4Vw07jdz/UMY8qVCy56D5j1O6QFAHo6Ar2v92+UKv54xtaNnEvZ+bj3RdPL+SVf6Td8jWE4wFVa4El/KrBcTO12xUaQv5NG8VWnSP6rDfnN3DuDrwwX5mzzF3n7H8KDsCvzH/1oK/b6EjZP8Z9yObhnHnOlYEra8AFmTbWg5UpoVwlJhIPfYwUroZxNo7YNGH/hDn0E4UOW0PXxKk8Cm53hGDtlcst6/9XhDasutMeErVMV/tCYu9hjLy8a/i9z/Cgfktq1wVVxTv+14xGLWAedPcXuSRzBwGX+kNh1RtDsm5XyyyeLXskcVKEFFeckL4MadSzGKosnVJ8XNWidXZMhBN+4h6JH7DfA0dN+BkdjUQ1Tt2SBXrnVcd3jPDbeUar0FYdeJDivjNCbhK3a5S1yFsOEe0NrWyCA65hX5eyrxE/h39Q1gehN2z1DZu+x8peAS6BArnQHLJwRxxa4Qpa098ULMNHjH4sceiloSN5bCpUeXaoFefEAdPSDXzTOTKdj0M23tzz4Ob66HyiCHmC9qZC6q9Y07shPswHHPcqj/hJ0fFxiFp13sNGutGdESb2e6AT/xaOwIV57Rpea59rnmsja6drVvV1t//eEz+KP58GfJEyoZOJfNR3zOC9+4kcEZ2yPs2hv3e/dRz0P9CHD+xhHnioO+HvF9HnmLJHjYEMC1E/cKMso89L6OcfOXB44qDjsQ48PnBI8yfwgbLHWFhjOjqbabfWHdYD27D9G2yv1oo5lmWOvixxjLfh1BfGoBcWbcFxWHr0aWCaEnn6O0i7Dld569AlIKTOhMyF4infCRt0jDMyeyEqNC1G3o0f/ZiRcaYfwvVzgac4EdahlHp8eIzHD+KJ8MBHDoPEU0gf/jjohoXkbpuGRIM4QY1BI57vaNiPiLKHKXqnf8CxO9H2ifE8sX4/MDYnQvOXeR506gfeGokzwtaSPHlMxWOKBf0s9GfgFDNjMtPvvvQah6n3WJYenXFzvV8cw3miHm0wLpnIquygjJD1suzX+Woe5a2jWzDD94A29PEjh4MclhnvyKyK/BrIXxP89//4W/yv//k/4//9H//PDf/7f/57/Mf/Bj/9FL/88lP8RPi//9f/iv/xP/7f+Pf/+I/49MuncE9tswv9emLf/v2ff4gf/vxP8fHPf46PP/wQj09PcXpkXNjHT30KDAFYYwf6tk9T79HnHg8+Hzw8xAOoL9j6HMn8akFv6eOKP3IO61/EhbXfue0eduyjL2FYee4NDv0wKFSHiYxGQIzlZwv53ECd2l8TqlcBEaRoi8sxJUEfiGXSHcCYk6pszIYUxaSOPKrBgrUKWcf+gX2CezwEGmV4Vfqlf7Q94XnEPUaZdDCuq9XdW6JDW6z2kMn4O6QY/aU5IrZIXiUIb9eev6evlPuMP9qljHTtBywnrn2j0uJHKdsS+mdZZY7WiRbZni0BD7HkJioSVYDULVO97bUqd9yOfOmJo21ooCXe8psQA5rISxAoxLDJ5UjDIypu5gD9YGBU6g4XXnszCoooM3FkCGn9yqHPGJWbVAdKBZndKBdZbU/hxD8czOicVN/iXT/3JfIY6RwBOjPSSGZOOOSGTHeoBhrdS8iSEDXFiJNRV5ok1sC4EoodFoKWWXyj+AXlUjJu6GP09YiPDe9WRmycSYcBO/GuPPRqPCgWXvLLmJj4fV5iFjjNEwujmHFyvSfytkKgu4LtGw90DbzTMlrgTjtHG2WQjIVO4OpiziI/yhxPaauy1QFpaI86o4S2lQ0nHDnxwLLFxc0B/brum6lMaBLnNIEFTHN04sf4Hloa/Ejh8F2Il3mOCZusg8CWFAuCuog3IiBLyzgh2lR/o/1LyQuFaiS4am7E6QNjQYRysu+uRM7eeiiX8t3DskSfoqpAp2yL4wH6soQPiiUKBEjHnb40pBOZ1Rc3Li2zxjUhLuzlSf5tMV96uPA8MNbi9OhC9wCPacfCIjfgInfiIfmEw5futC+wJ+ouLAiJDmseBfIgmF81FNBzBzQbSd8amBKJoIG0bEWn7qbvzEPnG3gFbxwIXdhcS6MShzo3HlhXFo71ttl+4yHS+m/YlfE3N7GF1/BgrwC/MxtJT/6Fh3/WOeBhynosJIxvzaGSbLvdVxYF27DuRdvjQdkFaGUeHfBQ4IJtu/ANIK9pAX8fdP1Etn7t7vPneP78JfxVPBfn38EDoufnUW6chwgfwoV9OctTwPeCbHXwxOGnb1QK5Clz5aOblYOrN2VFN8YH7h9afh/fpBfMsaOP5m2kPTi7MMd5kh5D9A/ujfyGnzBM4gw9dqCNJKFo+MmJuDC9A9q6vvHz5h2jwuCYvEMj3rD4gF96Iz0u2w1sLylNEtoqE8RU0ZFFHFqqjXlLwxpdNdLCOi17dPzQjF9Zppm5MYcPFOaFDKi+oRPtRx5Je5aJzAkSoQQ0CW3uIPjmaqQb9ARe6W3UGbE/uFvllp2jLu0Hurf6AdM3sj1CTxEXrTLfVuQvGHfswbAb144V/wa1egHEdg4ENhB1G22TdZu3+nPssTZK2qyovzvxVp+Llz0zP2uuctD0D0MOvo8De+3xqgzIW0NEe/TAJgF+2jLs3rk91pKVN5Dkm0eZ81R6NBWKXSE8vCiufsr/gPlfo9HPAfMd8z/CIVvu9lF2l9TYMQLuTSAKdMm4NYRqmWbc0BIpK6uRx0UaTlE8jQBlGDKjBhq3j8YoGhf1R+Tru/P5ii8RGANWE8zLtJEilKc6Gzjjg99hm8MWWnRkzz5FX5bQ7jt2PzDKqhzucC6+1qv6KN3wKxvRTvBbjnX5HWzxqxA/tDL+652tSvuOK+sEgGZjz1gNfntTEJDou9C8Q0RekOdFCk0eWryOOIIjcsUtHyDTHAIusrizdeRO3ItYVdpYx5AIW7yShsRC0ECOJm2f8eUaaUoa8JLeeofvrTGGtWXD/xi7A2Xmm6OODYc6qEn7vkgpMAdrvpAnTcuMLPSYpgQ9GnuGqc8xsR85HvYXHn4d42Bc71FdiNh5DF6u/aKxX/gWkDJerkPn8ADtWKM2xlnw9FK6yJywTcDD7NIn7GwBU7ivydZhQ8v2QUWR8spoyCHtFAuyu595YH/r4dUToftc9zQP7GdEX+A5derAL+WAEh1bQdq2lmXmwflD+OcBnngh9vGHj8QFBx48TJ/YL7m/U+6gDpqAX0a2jNobIWvtjdBtpu1QVnTD1hwrcWUeON4H7JpixP5DreLpelYImTC2EJXvw/c6rpInbRbsm6Dd3ufIXGJCl1NfSj8LOnJc38MT+UK6gQZ95hQJD0GEJmybIAyFcUG8GYqMTp3Be4ml2hy8zTtkmJGhL6fofQYd9mKKFlPEzr8lfIk3/E4rWZKUeZAQ887ygz9nFBhCLrIoZwwiE14mJ6Id1RmKHumYHLraaQc76lLlaN9oUuCYZlJPnfQe7gtyQq93MK/PM/0FhO69Z2xkIa6uT3VwdooT+/AFO1xIS9Ph5xP5ih34969E/e0r/54U+PLlt/jy+srLxdd4e32r8NffnuNXDn6k84sd6ypzX3qcOBR7xD6/w2a/+/6HOH33kTYfw/aVQ5u1Ty0y7n8yM3x2WRbk55lQ+y5wGDTNPXzuqCoofENW/XCtF85ffLdp5Rh4Y66v4AKuPNOt5c7KtmO3f8Lj0o6LF+tBhfhO99jHHje23d4ZYC67ypgS0AXlRvRK1Dg1oz0SvWYvgtEMjTvHxhq0hftq99K1h67+IC8+0meI2rff9ufHPp2Q/YsfE0jzVnXOLKcXcC1wc1bSQUY0M7r2QnjIgTThj31w7q/INHSJT6TvPkOMF+UvYejzzmjnjf3NGiVvMZBDDPs2TRsG5qpL9ebzD+2ZhTyuCCyUEglzVaklppEaChYtIirpHWsNnmkFvod5B+z4DTBkDBggmid++OlKMZGz4ERMaKJsCrI/vKquShoCF82on1GGrCPvSySKbtkjHHDQGPwJmO8gHEidCG+OBo8WRxj/6Q96QYb3vgbOhAoJ7q9M8kWLrDYyAlkyD6JbBF2TV31iFOCtXi88nF4F6WuNVfWeEYH2mwsS1P1ed6XeWgb5FiNcCS9sRC6MH6DC4KbsyWR+BxLDC0ugzdpIEOJO4/bDeFUceWGz09I2kkl/ZfKrGyw0NuKbDgFC+1T1is7YFUeNFMi6MzGTMciYWKymBYeKslbqr0yGwYtGA5kx9QmdToyzWOYpeu+FpA4XVO+XZQun3X2BZpqjHH4mbb3TkCS9j0kjH9E8GV4v6JCDhw19krtf9LdEGX24oqMLG1Mfkjfk3ehvRBa/ZMxtv2OXfV6QcSK/FR/1paMc9DiJljEjn4728fFDHDA9L6eYy74neCzE9zR58zJHR2fVLxYzmi7+t5uyCjJsk+B23ZzkEOl3VQ/j3K5XhvSKDdF3dLFeznFmfD0g08nIcG8iiifyzEuPmcXt5AESC9zjw4d4YBG0P2LmzdKDcFFhLKseOjjGomXGVOM6xYzuHnYdzPS54uR16rkYtcyab7H/DBvEjsvekJkxUc/CsgJlOzn9zkh4dMBFmpKKjHzLEts/EIPCBsDgv9oGOnFMnXfbvnAZbmUXF0x9HVCHheHsV2y86pC38XC27fNCecUq7x0lO8oe4cY8GqjFDBoXMxdMv1ryEKuwy2L+H8EF4h1b3OLIoSzKQJMohe5yN01QF01WGMzLPRKBrriRRH/oSr21JD5l+ZuWWePVgh/i3OuyjQF06viMRJV9dWOqJvVaZrXaklAUUQZRmm+2THikCau8yZlxiFiZuytjY3j0w7odORdsb3lYws9/C9ib9tgSHbDx0Te8nV/gweEwLbXifXeD4RCfucNE2mjrH+OoB3MFMKgsIjYo8wO0RS79KgJuFhBwjfaQj3jQpoG0DkfLZD5l2K9OX5xTot7mkr495DFXq5/BT1Um/AcXXfyqRHLEq7yWSXudhwmgLnfI+w+RHdvowy7wm03AQ/+yOq+w4cMuL9jlhXmizV+NF9a4cNh0YQ7dY0PIK4BV6GPKYAIdkbc59udLOI51qPxyDr8qrE0dG8C1cKZ8wPaZcKFMvwNWZVsEkTZGG4kySifEbxdri0MjrfZQ1sHAKeM9ip782AW+51ll3KxPTxBpA2bsoF1idY16Q4rRJjW0RXRmewgbohX1hvhIpL7xSW8cgB9Y0av60q7k2RjPaWFslzkWYHwiz/wb1AMYrdsAvG27cAnX9Rrbam8dfse59S3qwRbfiQ2UP91Dx2PgjboCHvSr9FJt2OYBpQDIY38PJLoidydycIxeyz8Yu4d0ozq1iIz1PaPTb9fgvAEUTAAAEABJREFUd8zR0QkmFn51UzblgbwoufZ24IHyo34Ya0ax9mpn6Pz177fXl3Dj77ipc4G4RR7YRVXfU7Zl/T05gmrGMR1J64uW9ITLXHWlHYw58/Z+UMuLCGWoL5GRw4cQ065V1rnHuvdJ+1BWcUWggZV95ztsZ9hQMAQIoSx7p6hSeq9wTBLvGqyifgVqhvO59j2NlBc4iJoR0i1z+JQ9TEIRhEViiIPMQiIJlbgjHSSkye/uM/qCP1vwn2ABpJfCxPhPkDfkhCPjWCyJJpHEjxVygp9ohNAyfpBwOUgDjp+6K1TPr8xHSLyS2w7Y7hKSZ4zqNIvuGGuVR15We0lbokdOgniF857u0bHTgYdbfGafNvLmkVd1Rn2UGV9BEQq7cM1EIvdAth4z+7z5aGeC547Kmx7wHw9xqsORJSZ0Klr2iMzwHxGYJs1mRPQ9j6z9Ul/6p3tfspUfkCCLPuHXMuHRYJewRt4G4Eei8rihQ4YRZa7o8QyPM35PrMT1Nfp9mIT6VM4J21hYPz3E8WDFA8b6IoqDl8encUD4+OGJg5enmMmb2dt3DmasTxMIiCzod+Fw9fHpY/z4ww/x53/65/gv//VfCv/tv/9bvONf47/+y7/Gf/tX8W/x3//13+Lf/u3/in/9v/+vov345z/Hibb0QzxR1H69fAnz98whxtk/98EaZ94Fn8u0Rd8TMtBn7nQbVWR0xsA9z8PDYyj744ePI6Q/H+jDAwepD8tj1PjR944OpkzW7wV+S9WXR/YeHgAmZQMNFavz+OMfFQKGb0EmBNx4tnJ89SUUhfo3rIGCS8VDnoIM4rZFR4wRJGjvcWJkQJhgv2BS/E2y9ow2mI2M/YaeVmAojB9Qh/oz99SbaxQ2oqwFZgBsucs0ohHkfic68o+29tBDndqvs+66fz+z/yjoi4lfBGufex/lLcjsAHo+ouqnyumDMubodNj9/YbXKCczqjj4qJwEsZJ8hNUZ0jUo0KMWaI66IzTvoKtGoahLgUDLrK4rVIG0g/SOCfK2y0X0H1xHa/KAGqrE4KYdPRoG5wHCsSjUAtEyTJtveSGtl8zjr6EAmS3+4U+pBKesYQLludFSNuIYlhdtIBhtKBcywjfJGxiU435Fq1cm66VwZuO1foU1tt2wxviMWt7VuXllsBhROSgOLerLBQ4uzjyg+OsnNfF5q/r88iVecQSvz58r9FdUfo/P8Uz5s18uPH9hA/KGun3IudKXxIwayOiJtkC/7xNpF3eNbIJg9NU6IvafY5Haqt97Jt0gn2mxXekvfeDEATYoVZ5AXkVLvMI/uCEKQlEAjfFRp5ER2F9DbpGEBybi4kgT0irEcdhOxcmT1zuKZd2OMaADlR435OYy3hj3lolzzNJf3P0kfAPIVyeaOlKcby0ohNMNnfqgi4xpMZwxL8KccLhTyCP+4GfX6tclypZkIZftEyMwo2KMC6FzntjG4Q8GwAMG44IzWS/YqeH+ZcyFeaD9QUAl2SS2gVwu6MsSJw+BWPQeDAUPmKcDHMwt5M30Z8iPDC1D3buIiYWNQ+HuTcRCvPIo69Q9FpmGLmP/YZYiEh3lKp9Ef8zbi0eQyEsd1WCbLsq2OcKMhYV5oo2FNpY+x3SDc9rKAE7agP7RTUPNQeZiwFSfI7/elxqjqXeyBX2sqo3aA5BHMmc80JrmORbQpYeiSJWTOAw0ya9gdtkffRyyMFb1gLziU8TGEH6LQbMxlpcD9QD9xlv/dYB5eAarYPHxYcSHYxel+y+Z/GOD/i9ZAy/4j2cw/MhnfUnBPPD6HD5UFHjQGW+AL/Xgs/FArh4Dm8IVjG59c8/q+TeZRzKP0kRbZDL3skCaMIC6hKzKjb+3ozcX1KM0p4zeetlAjT920AU2oa0ENA7zrT5MW+w/jkNFsTjsj+SNrLL3G1XiHY24gPOeWUHRJvcDRPfLnD2KNEfMkH7QrjELktv7m+iv+zTTp7nm4CkelqWgzSIM1W0hqU30//eVNUJjDvXoy3JDTsTRn/y/hfSl82/KVZz2drNRbHXDtlc2ZQVsZr1fL7UpyjZs6ICiZ0MW/GuqVDL0Wc7Vl7fXesN2+yPfrI/Hmvi54p+j1sIvz+HXEzWW3A55tn1tlh9sEXeruWZc1DBwo0qVrch+3n+F1f9S/JUNuYcEBdbrCs1j/X7D1zonqCgrhiRDHdmXWz+qn8x+GsDa9NjQ0iCjlto76Lww6fR9oFEuCLiuyH+tuiSsFm20k+hrekeSzkyIqCu9cNPLJBiHMhu+hjXd/ANQo4xDfFMhh4rstyOdlJSNOu8K721rK8M+etzCRo0C84W63gdLOkH7jAJJ4net21ZyG2j0s1FtB/2OAtW4Bk1AI+5oock/gnoGeQfYsAatdQBSOkJX6oPRouhr2Sql3EC7PPsQgM/V9g/botLddS1WkFdY+6691DVgj956n+ioZYbrSxIOHxb14zxZmTMrh6H1a5s+cPCG2y/0/BL1wPllHLLJ/w+BLWmv8ruBB7gVGx24hA9Rylwy5IR+1W2JwQ0tWAiKv9ZMHG9GzOItRj+hIymP7hrJumk8GJcqsY5Anivz7YrP0M49MC6++IzN/oKNeO688m7sKg4/yyhmHO9sG7u/wrd8AO1s8Kj+om3bJytQ90DxaPSTZO6AIVHud5cV75J/GL2nYQxlmoTOCedIx5cL2x4yMQuow32YHAVFb50dSERTX0ujjsx/p2Xe3eghh4/l7xjsaWoMjwOGLsytvLrZhqDWrmdidAHLlDe+JvXRhN30Dpuy1g0VoY4FrRIK9A1GPiwG/wl6eCc+jAwuyo+6RG+VjzjyO+e+AmPuuFZXqADHKGh/yix4SenedvGlJ5jBCSysr8u8xLTsYD+IEENX8NKG/QJK2qePHzkEGv8BTf2HM/6nM4V/iX/e/yOav/71X+Ov//Iv8S8cBP33f/s3DoL+b8r+Gt//+EOcOJxp+HrYcii+hv7jtld7fqmv5d/wK/oYaRKdJIpiipLMekbRRywc2inPAwc+j99xEPTdU/gf6DyaZj9/4pBw4dBq6XO4z81pjr50MNNPQH6nn3kgJ7oM/1DJguZU5o5Dt6hes8GnYbWUcd3SV4gYhhjjQjZpzWzYK/y+vejXyKI9bS4aJpdIkNXPrJhl/ZYmUrkIG633mOYlFmAo7FNHv53+BFB3jRowpqlEKAKELtHw98q64n/Ob5d4Y59Suse3e2h00T8doIL9s/8CLnCFX0Wad5owfSDoTRaUtTCoSobiAU8udHmN7NmgaRGEQbV3HLVYUHCz2zcoK9U66JTKvsdgTnuUlQOEbhU41rNgM+ZpY8HOk1cLDXFDB+7AkEIZIzJFQwFgJG4SS3dIqpO7wLNAW5c3DfytjF7DH1ijlM3J2RWBryqcsOpQt/JIG9IT2f8OR99KN9BuWGEBx3+lv8WLuOGV0DYuLBBX6K6GtHmBzr6uxFcMwnCkV94wvoERlswstE7aijNZ33wAQ/7R5saADjBUYzIok+3Qtp94b4S2sbHRXHlQfyu8hG+U/Nsr9UeReRB7ef3M5hd8GRgHQ1/Y8P7GA9yv8eXlMw7jJTbkVSk5JfNDRIXpCKXxRhpIBBpI7Gxi4ylakgGt19DxLn8ZE6Za5dDQjysbhtGHlYzAFhIE/AeKh/RCBRQkxQgJzBZWGu1eWbxpgzLTjUnbmMADGY3NQ+Vli8TWmCiEHSTo0TvxomnIMIAkcgMBTRIKeob8juk9row7BOOi3EhWWy088OnzFFPJ06PRTqYUYA/3gIbIq2vPaWQZFZX/x+0nDIUkmVRCX2ik1NiPMkMJDiCn8+GC3fg7yf7BNx+KzjyUuOmh0zHPM45xjgmeYzPJGx8dHnVXbFG6y4WZykPMlbxibTstQ/pCol/y6ElZgtHkVmPQoTN+hyD+juI4bg0OLcN6E+N1jyOvZTJ+75AmydOm3UA5FmlfCvCz7IYe0vQpw4eUkr0NXsqTmQYDjXjrMS+ABbKzeCzKNM3Rpx4ulpPp7NGrHjwr7OiyhzQFNwvQZ5XB03Em3vYwiQsbbTF+agagay7mLLpnLm0Cf3Bvk5tp88GKfa6k9cdv+MOVhWrFP7/HL3Eh70xe+SN87CtvlPz89dUDZeB/WatfeeEh+Rlf8oXDY/9Q4Ds+h/+FrA/SL2xCjgeK+vsz+LdxyLSyYRl+oeTHTkev/vF9zGrKrUDw1bXrRx1lTqgpCy2TtQQlEgZjHYZUlMUBkuOiTLtwse/MUcey9yVmxnRmfJZlDsuLmMolD2GNA/ITraLjltVsi+IFv+xL3JCJKGKKVEJkU3YyvciLGw5+Rzuu0SMOzd5GVv1GXfg5lwRtkDGI4JYHI2Q9eAw+Ge92HoE43LwcH8Lq2KAkxZWwBVNWPe1X3ht02tWBsjvyzD9QEz+C+gIeyJiMlzpK4/CcnC+FjIpnD8sdl6x+Tla+A1GEHmWt5n1k1M/I2xPk0CJ36SsIiIm8l9vLAr6Ngjj4VJzb9egA8eNK5K54q/t+gwt9l9y+r+wDLrufPLO+Xjh8PRfe4sy6bXwj3w0kWt95yLChqxFWZrFFCubxVqjcurXsdKeXX1FvlaYDh3xDHLgTUSZYVb1Ep12wfvcDpFOdQiFd0VPvgow+WIsj76sQem1rgESiQsCdiwi6yh01psyJRTDH3Hh/A9acJTplYmYO9d7j8M36ZVqI0hmyDTnIIc7qqOpJeDVvaAIRiCHFLU6SeIvMCb0dSOIDykohFXNH1E/ppGJ6AcBYSLssc/jCohMqZ1BNQdzLHZ/nr7W3W2tfp5yStMxbm/bDBwex8vBQqDpn6nCogv+WJvYf2y1MGc5FUescPG1f/jXlg9bQza0ualGHHTrtRSwd+XdMcy9+xRua+/DQycgrRuhnhKntVKPcuGiWizLu42qKRTTB+4Vo7wljtqkNEtpe8TUNoiARfSI4xkMeR5xsLsdm0NTdQnLHRfvwzh22UbAQRuppQJ1/O+dgxCXpO9roF/yMHSie5L3TlST3SeL3+iF58D5CsmTR0W1nHiyCebEA5fdrgpoH0JW9eTOe3KgTN5gGXHQRe9IfDHkSmmQeGAZhZHLBgDAIqFLXnUjVChyYg/BA1dpZpWGu7miAa+jOyvJ+h/x7aIOFaoSGbM84IRRVjmOLNA3CsgIx0ub3Wu/2+duXUEfu3yyzXQGpAaAN7v/pJYmAyLlbz2T47+qT/SR/iICEMgaNvCsKuLDPqj2UB6u8VPDXipzDFNclD333lXnsM+TZvZbgRcD4G3lnnml5tnX/zfy/4HNHHTRbel15X77GBZ9wZQ93oT3LZd4y0VO7gRhipkVROm6UN+Z1hcYpI87oQcM40dbV59gdxdcBl+8EPehJfeyvYyMdm1H36nqaMibGYYJWtIReNMYJKbwKcf+TkfDInKIbOq+tE8hF2IqUeIXvN9SwJwaFLZQx7rlHUDUbd3ntULZEB8NH9hh6oU/k9WmOd+cew4EAABAASURBVPSYJpA9Ws9I65dcg7tqGdjK/t0yXF3nGbPaO7vXdY1nbMc++1JfkK8If9NrsUK+nS+tkON9zzP/BotGvhTV5yojH0FgO+YaMlBeVxVbBZL9wnpZrAYxw14V6QAZCkVQeiT7d+FgQAlEg3YY4oohrh5a2OEbVgz0Lc5VNug2jHWj7bE5QI5i2JARJAkVvENlo3Eyx2U927Qt36T5UPFcX7k8739P47k+vx1v1F5i5YCogPLfmEgupgPn/e0zxo4s8h0tfHOvbm4M7MagrQP0RR5OZkPxypuTVyb6aPe5Pil/9dM7ZFPGASYzdBXngci3jy/7W3K/0PkCvXy+4CxM+/AtTT1owfvMAVEZFBvFjcG9ov+rsjNCjDJqyui9s1k6xen42oJw5qFdZPZgpHEa9KXG5zVeeJBzQ1oTl7oak8b7dn6th7f67wD/9rf45ee/xU+ffo5fPn0i/1P8ysOeDs1PhO2PD4aGylx56N0N7rY7S8fswIpzOdchw0v4x3tf6Pczh071oEg/1eeBF+kED59neYIL9YW8V3QgDt7brWxjEmy8nbzWQdAVJ3tVZ9iezvYe1l2pZ4iCuEZdInvda0i/wWPgKMc4IFL3BHVRQrtoGblss8aJEpLcI1oka9gAA1Z53uQkzZChuDCq8rGUkBRDjR0aH3nepXfBdz5sOGvj5otMWgPGhbSxt5/MrzTzAI1brh7emCd+QeaD/ZfnL/HK23LLpF+WJXwIrs2lPNpgYLv1trP0uKL3DT0MEBlE3Ktd6rWEGxdZiJSoooGJze8UPlyncgP1UvWRb4RV4/2WGX1ZSiblEn1ZyOuhjH2ZR3whbRxH3hfK+xS2M2XWeNB4BKNToF2y0RRZdWVYXnncfEh2QVjguXDY41x7qM9mH+tNjG9jTrz96csSM+24QFZo2q+YgH+ockKeBXl8QFCWDu3UkZNw8U2L8I0MdHOBsgVQZ/StszDNsVBnmkfY5yX6PA3Ap1N2YOkLvmHgBN2M7HOFe52c6Gajr4B+D90T2a+k76Ui0xQ65tqduGB7+iPM1NI7YAOmUCHM4W0EG2Y8V+biGb/sV0H6jjM+R5+6cnjoPDMUhz36lto6lvngWcDeLsK5CT/LtNURumEfKFratGysOwr1LejUfZb9BQ11tMyyE3WQ2EeRwc8+y3PUvJaJVtl+oxp21Oj6qN8mxqxlTKCJac+HsGUWXaBkohHU9CqQuoXEaRolEmGjmQSNwpZ5J2PCi/EsXpTmOyAt1vIYYA3GuSR8Eh4Hiog8mkBljCM7G+n3huEPRfGlHWxNGzbz3i60DVG+ARuxrIChqDfZiyw+obQxwatjqzNvVueaM6d4YD7NzhvnBOEyz9iyWAgB9Au2PM3otw/07LL+Ch39iwUej7w1fXx6iqcdH/3j9+DpwJ5/ok3riEne8PVtaaqrNvTckTmTeUdoXNrbxhL6Tr1lfoiTf2MNfvIUC3Is9GWa5yjenVGAbwShw4LCy5aZE86FjVC9+aCnXlf2W+6D3uoronM4V1wnr6y72vzmmrfHV+cH9Vcw9mAX7FWbtSFCBlo7pknyGWUSXIwU8ZsWoYXOhWjDZv5zUA8G9/xubI4I3TyiO2e5/yFKqINYS6m66h+oL8sOJkhN0whgJqiEhe9Z5N6uYnWk1P9XCFobOEhg70USnqUH+NIGs8QpEB17HJhIN+h4UcLdsSt/pc9iH+fey/lQHcaWXFvKdmj/wtg5lgPsoaV3L0Rdx/6oJ09Y15U1j6aYEuy2mC1DxL2Oivq4UU57rkO2PebcEvNpB3Pw6EuHv0jCA723SNuDx4T9FohnYaLMcts42rtJ8h6BNtJy6AiMNsKWWT6tdef0gl7lRyn5FN9djEMp0fAumyjUsG6RyKmsHb0E8m/QD90xcNC13NvaQ7LuroMvfKirDuST9Dug5yJo0FtOQIYpYr+7KCLPUmkPZCR9/EpnkaUfbcqxXvWfPHvUGslcdj47x53rrkMwDe3HsZYPAnHJo1HU4JagWFY6yqoDGpKZ3L69jrxWBSPFXVqybIfBicKNM+VQKzPqZd0gwTU0TIQr0R8BVyJB0r5j2iIZl0zSE2g7TBOP1qEjD31nNurGns4KzRj5rXiWOGS2TO7QkFHyEpLBRZ5FxO4vcu+TUJPTBqG2op6vzEvD6uNB3YiAvTlcFaX43dXnrHrmewlfkl2Yw1DWJb9NGuezgFb6N/ZBw6e/8iz7GivPfcfe58IhzxV/c+CCHejLV+rLS52nUiPIhD1N2RmePnREN9RBUtYpS+ZqgbR1FEqZ5LWyL3vjWeuNF3/C9IqsdAwyqB0Hxss2GrxEmlfo4VfU+pNaAxsNA2o5aFWfCBc5FHGPiTGf5pm1fI5pHljgK/9J+ShXdjoT0nPb+RCUcbF+ESq/c2VjjNbSDfkohaKqoumkvKYehj3hllN0CrS/3qeo0PQN0tBOA14saFegf76g9/GfuLxxWLfGGf/secPbTX+cM/AidciiTQBXDgSi68iUdEn0mKbcMce0zLEs5KEDVIdNxw1UCn+sf4QVT/lk1Jji6+xH+kD+7GEDD9bP4OWGt/B/qKkDhd3wXFQGtjCsTRsdLaUSjsFHcjuwt2zDNIl0dSeXHK5GrJBJp+gICndxKaPoEwZZpUFFMK7ijHHbXikW5XqIYHwYuRuWjb0HQB6H9laTtPXElcG/Yqwbof0Q9kU+wsGTrgzlrl7lfZt20wuOLltXHr6pOzPIY3E+M/CCA55XwgLx2wTCCHiorslNnZpYTPL61BaD8WsLDef8ihG9vsYLeAaGLzyAi1ecyCubPI1rxbD9WgZFMCRojUs9NAx2QrczxjOzsZzZaBpf2Dybn3lsQlbkXeOV9r58eY0NPSWOwvFpCQ06sG3f5H/6+Zf4+e8/xd9//qnCnwk/ffqVQyDxeRy64SQ8yPGw6vPnT+Gvf7xwiKVtHbovXaNH02f/lgz60BafOQDzK4HPn36Lwfc3+s9hXn2pRAifsmEOieTpYZH1jgMi+YkjfYTmjfFcwwXTfA/k1OPLrtMXDr988BTK6gPocLxvbKRXnC8hzrfqoP+SYz/Qk6f81XtNOPSnfk1v171N6nqQsvFwilotKld0xTYv2PbFU2Fs5Lzbywtz83yA/IvAXs7SQfOCrjwke/489OKBo/2Ul3a5aaS7LdjYVnPpio1cOeyklM2Di4tf9ryqT9qyzTfG4sCZhwP5rchnP+TLKRg83hmv2If0N3/C4Zzjf0ZeHy6qrvWhU0fWdPyHTGyUkdPtVAb/8BWpa0NBTYIdVQf5B/WeaQAdziNK59h6avOZ0XSUO2rBSHwM5T1bdOIF0uUUpd8hr4K8v0KLoC5kUaAslVf0jF74/2j7G+bIkWNNF3TzCABksdnVLZ0zM3fW9v7/f7b3SGq1WiUWmZlI2D6PB5BMVrV0NGu2LLyILw8PDw/3+Mokq8e8iDn8H6H8VZr6w+P430T+tMvT9nAhnPoSC+jzEvMujzImjbSkhZZM/PJb4DmwQLtQx7oDE+2LwaMvhEuPvoxFY5nmmAqdMEEPL5osH/PCHIaL9MwThlOfI3uPnkkP4/0no9Jp/oE2MnHnuDJ3aCMbNm2l3GkmeLn5yDZ49j7FyIN/dki1ybV87EU/xM+/sk55eVxzIbaqHRr3W0bOES9fX8M5U1+uDdFht2XHZy6z3wA+yzypH7/qf/jta/nsC2294ten8gUMGhm0MoJvn7LbC3TQYtMnP5EzBG6EXIvEmXl4BRv+vWGrVBu6gh9qwG4aMWCCmHq62i/gByIX1t0rm3plqTJotHe0S6xV/cyJMQEz6Et0kGWX8oWaLvAwr7DXJoK3V+aQifWSkg1QCk+8ruTcaBJi/DDJLfF2noM3mZH8MxygBtSjDhEyifMMvruNkCs/gtsjl7SBwi2balW55Kg5ArksVX7tqsGoZbI56jsyJmwokbN8eeqRU0Yn7ImNYW8VN12Yq1z62H+MC22xo8dFv+IS9JEPSR65wH18eoy6vOViqPIMWTultV5mhptQ2z3i8pqYCxoyHGFL6JCzaJCRDoR15mXBp2mj2iS+t2/+vNAH5E74VD1kVkMb9rGCE/PphcPDip+Zt1V6rXX8Fbt8dX1wLwFW7Gv113qwTQ+IK4eGlXnd/MFnDS+Qht5pBcM94sOOr4zLsJVwXD6gzGuYAO/3eljIHR8Y7ISD/++m9/or/PWjAn2pPQ57ihX47eUDK2thAfohJ0o6HuzFsVHXhSBD/pR/lHH0bcMnvsWQ4xReSBdo3zXtxAb+hC5FyUhc2kMGemgrAyRs70YHrXQog3KezKjxRTxi0ZDTkBIedKjMOABssPeMYaNLTHMnvWO3ESoEDCqwTSNHW/SSZVsusbeXUbQNKsHwogIS90+D1sL7vCMOL8eXJDHed8+HjKQA0M+DEyny9hRjh/PTS7L2Z5TvCUpkJxTxyD3Cljv1LsvI/5bStAi0C4VVqNdINXQnHANYYJZoysYg89GGcF0oo9QV1DP/HtZtvWNmSbFoFMs9Ks37ve5d/UEFKdzlcaApE74/tQw/WGqZkSAUJLAcuqIfX/F5/begj4MN+9K/ne9jQ4acIvd5MqmfpuPgB7NMxAPkkSLeCHZYhuSHOrRGCvfHv6En3Z6UFuQBimiuRM7izTliJx2BbbZIiShvmaU/Mips6oC8VF7Q6YPIif7s6YlwggYuMfi0wXp/a/vCs9FFn2UucX+7MWfSLeokkPgIR7ze8E3m6jH+PY61xLzOWHf2U/OxV5od+x5wsWoN0IU5epwxmVWw8ZRfwmeZY+Ec9sg64t/VWfhALxnrUZ7UFwQ8N37Efa4Y6JX9lZfEK31wP25fVuxA1D4IG6iziO3XvDFGb/QDjvSpA/thHgMu63cM8spWEmpQRgybYwLZp38sodIU/TcPNdFxg18SEpSWRtyMUU4+ER648T50hV4OvRuWnsirEF3edAY9HKg7nupCvUwjq3OIukB/zouCQbJwSEP9wUvbaoiV0XrGxDgf0L+ngw7jyVGz2NiUPIfvXWLF1s76IfbmvtRxGedJzvPs8U58SOMlkeuv6y7iRf0k770NL27HPmapc8GM/c99ieo7bSMkXaZCAtNUvT2NWMtwfB3nKXv1Zek98iuHxq+1uX6pv//iN0veOFzX1/lZ4M4KDU4Y1YWDpptucTWtAjGwMjwVKqr3NFgPwigQ4BkCKAgCJhnCgZzpyOxmh9AF7VDyu4Jl5kQMMPha5I/N/R6qPA+RQmp5H3wWbgyXPlenzWs9a8jghg3rkFt9I8F6H1D9w2BwHvnrSMfAGTfPgT4GLOmX9Vc3VB4yGNz1gHoC5ajwlU5YBy0N3UwMCHrpvUc/JgZkf+RTwQU8PsxhOJM39x72kZdsqh/KogEZFihxsp8wltZbGQi94ZBz5rAj3jgQeWgCjPHKmCqLk5ltPv3wKT7/+AOb0odQpkRvM3I9OmFkAtg9AAAQAElEQVQ9fIqnTw/A8FM8fyL8AdqHT7EgX8vO4rnFinGrgzpwcan1yqXSiYPXmbgbNw909/APCvqX7M9uVJHn0G2j7T53xlAJszStGqufRDbtwkmQ0LwLk+y1sJVuan6q9JU0I28d7NUxPLFxPtF/oSxenNzjzAFSPxAnNpnSXfbQi42qgw+9cVD14uQNeuk27EZZGAYeNG+b5F3o14n61pWXG3gI6tmQcWWy2NygcxGm7rx4qksoL/3QS33rCbs6o1snkxU6abxge+GC7QWffuHS5STo1yY/2r4CpGB/xZu4DSpfAds8IVcdFL5+Cb8198bh+O38xoUbIDzR9irQ1wa99ZzxBqvBU/+74JMvXKK9fPkHfAB68RtgZ2SWx4XDhnTWN2RAsBU4MR6mt30MlS9zwm4Df0VsMqoPdaDm8ErDG/q0PkWhP/Rs0bH3qS8x4SPCstEAkxN1INw3FRlO5Dfgew1iQQDb3XasQ8awvIiPodQg71DSkv4mpPW4oOMLeric1rgwNhfsQFzNpx37p63S3G7611h3m5DO+eei7um3fS9QrzaAhFdhZWsTr2i9Gt0WGfqxuirQm0z6xCvpQyLzDaZzol6Gm4SJ+Ul9TnOPBf0uh56XOZZliYU5fObwOs8P8eAcsaM2OGxsFjdI4JH4XJhjhlennouSi5wL2oQsnXZ79mo7SRNByHj/QZllP/RRH3bOODmnYOsX1qkT+ixgryf0fL5fy6r8FPrzmYPxm2WE0l2gv+BXK5e0Q7crplONEWKjtoedOv+fGEPbPOEnFTKu5inPiTFynA31b2Ut4dE1KifaKqi+VYoXj3QrfahDLraxYeuHPQwBIOKxnnpyPLTfGpuJkUNX5lkejCWkPHKgD9iE84s8bUcUTyjoGc8mRYW3/AxU3wLWw2d6VppmojpAXWsRjAfdVBo9HaGeiyfBe8gBS3hkuPa7ITG8hxsVmddcID+gTt08lW7QywUdXZnv30ELtBn8EOMtB1sibMhMBxKhOzZ7ILGxltIIu+26MECq/F89qKeNtvQ7cWXc9dcCbW6M0YaPSlcN+2q0W7zpPTTyG+WMA48kuY+PZImvmVd0RKyyk6F3eU1Rck+E9kW0jNJfZkyMS0v9BUygj7Wyk99Z+wvQpYjjhxFCbts0hyLayuJVvlj80A1PiOCnBFMy6jKi7+/BxRKobuRHNfPuId3voWisJIqLkZ2SttXhxljom+VX2EbtP/G3spGaF999dkglV/iM58YVrVIweFc/iMp/jDk1K32EUND+8Pt9417+fuYDJOCcgQxjXbxrnzryQ1Uwojke2xiySidsiIL9aYQNKVsmIoKRgSHBAheyvjz1Gfdj9+jLHNqEPiRgdXusN8QZNr7V2NtEi8T+MpNW80b/HkG+StA44T2P4Y8ccuC1Anl+B26SbJtWy6euMCigFPP111FnY61Dz7X+0xb8IPGxVbu8A53h/54Das6u+WAdayvzfvkjbZbCDBUf0OxeHz1W+kp7SEU7ylEyYVuGNBi9dNKMUm8r/uOwRhxmSFgeXHrLCR0KyC1DDucH+ZJTD00WH/Ncr2svAF3FmUPqYoKw5IeHdKLotDVsrOYfymTIcFWb2sEy6e89lvJ74hTqwxDw2Afg0IKSAwYj3NAvgKdtESAjhZVrCODFg6E0eJHGSqxr7AiNk100od5KM7RZBb7SF1zRfcXuXxnyHxRZNWF0T7DHKYOw5R7SoLqf9vRgAhfS7/XbXncE1T/mCP3Ptdr13nVGPtYxrOqDfGeZhDt6RgeDboqJ9WTKib0P6AvhEo5Hn5Cj0VcaLL1ir65ZY2yjfibm5WmmHpc/ix8mgOVhiYPnkKdIxwt+ufeZoPI27Fvfkbd2Yr9E7RPZ51xE2dgaG35VA1A14URHMzt9E0e6CrGBd5ugF2Tu5fS9W2+izpShjWXre0ifeaJ+9KutfEY/KJ9SF3tZBb6kF8Y/oNH9hmwf0bGt30OS/44PjCpx2Kn9nac53GdmJm2A2PEhTa/xxVUwv5y4xPFsOnDigxXAmK7C+QPFVhuwGmwyPHsL1+0ZO5nZ586M9QPwDO2+uPbEyxyL+2H2xvOyRIfOOsnYtIRhqy7QgjKpV+C4gyqhHKo4UHnHizI6OcogsM+uD7dvYPVpjj5l1GLR9lrObC6sOIoLmgblZFudRRFuTs8oxfBEeNLI2Di74XbzPDa9K4f/Naw/gEHJU9CVTWMAGuoLh+d3ePh84eAIXl/qUuqF0APpq4fKivt1Ocr3vy3htx78BFh4CPabMheM3jZoqjplxzvKNBRqpCUaqdLxKnqjjKQGOybmtYxYfif6utL/MwcK4xfauLBgbDQi5FnVyVMXo3yryyXjK/11spH21pYiIIcyiZ5TJMasAcwYggYjNJqZA9W8zLGAaZ7ZlFsZo6BR+SmzoW3gweRG0VinBpwc1E9/LhgwOvSij8PLmwd0Fhjraiy993igreen5/j8+WcueZ7YGDZ4TfHIp6FPn572r8V/js8/fY7Pf/gZ/DH++Ic/xufPn+PT83PYJt2irS3UxQn7WLETL5nOxL0IeqXduihwXF+4KCi8hYcpD2DBj7L4Vfxn/xI+/A2VYfGgyYXYjB6EdD07usvgNYYCPWrSYkKYmlhxREOoUBHTp2OiAzOWZeds4hyrezhulmnHhgX0dWZBPhNqw/ZPuzt5SQPsl/b4299+i19//TV+/evAb7/9Gl+/fAkvV4oP7Vr3jUsj4UVZ8eOS5Zi8x7igDB0eWTG3kl0Zr0zqhtIkfXRiq0mZuHqwFuYM/RXQX+gdj2ob2Q1He2vo3xu2W/ZjI1ZmLqg0TGyjYB5pFA0FmuQZcWwR+Yqm9IqlSwe0u1s+MlyYODcugi5clp7wqQu+ddKvOIyfuEA6LoyUSZwod745E545gJ2AB+wL+tNPlZHWDqnV1AByWD42V8MXr/RRX0EhyP/9Q/eqruU3meFTRmVfD93uYemd+C2EZZF9E7oh3ei3B9mzfSz7Qe/0ZWWh2WxDUM+2i560+Y6T/baec7HyH7B/0nwEYwEfVP+N2BNmMUXHN9ISBB1hM8Uw5g3VH3iktPSvCxb+eZrDT7ucjx5YzPyfIcTD41M8PXERjP8/MXc8GwJDYZ6ob1FQ71Esj7HAs9afahppSC8shtI9PfsrOJ/HfPP0HE+foKdsWXpMzFOJTAcQtdacszrGTtSTtqPu7lFjgN2UP2OYdZjkwmdF19L74YfrSOFubXol/rp/C6kufblgfSP9Fd/9SlgfnkDjWiYP1wlx0qaZZ73EdR0beAnXtapD/VfgRbO2sWIXrqNu9mvM8QvLHPs37EaY9psdxZtyfUZc6Ld+ZLvSe4F8xs9N6z8b/baf5efMdZYp1/gW1Jh7T+R/+CABn74C9SsaL4YKO8JUjLcs28FMgoWi8n0xNGEIySivCLSMbweZ2CHzseFUYYNcZESLSP5Z5YC2rJ+bZqhwkevvwvICbFIhKmzwnhAvgbaTMfUkL0nHxx8a2vb+0sLt0Loxbw3bOdVcuZadXZCBmYe90j2TapcM5SS48SifPWappI8oLYE0AnMkQADe70+y9iqncoOckHvorhufiKNPddqNo8sK8dOlz7GwRhpOM3V7py4Nt9h/RluKkK3HvPToyxK9i2nME7ahHh0PqlrDft0DJez87BNRGCZ1Eh07b1TcNPV5IPj4mCcQjifB0XYjbhrIy74pGzLOS49577frHhTFtORDkdrwyrjo5wUFliJ5lSxJ/zr86XOC4g+XPpHfCln9CH7Ip57tTOiwQJ1pIl80wgaZUE9Ebw/1Kos2aYyHtqjTQcKjk196sn37s1B+gLQ0hSmj1nbzAIzi934ybPD3SszDVtHD+1rhamd+wK7xGvEgWtiT0mu2wy/wCpRceXt5jT9831cdCKwAzLbewH378hEwgUh+XuY5bhW3LkX1yM4I46prFs0+tit+efii4Ua66lMHtnAZUll94CgY4aC/fLgMskbLRCdDl0N2fJ29yorfb6zXxQualhnaQUtpxzdbVoQcdOr3DuTfeMkHSDf6sDGvoJ+Sn7agDbBB41x+fj3VhxbS2z8Ha6LNhXNCB3P5xIIPL9EXMGPHfaq5Y8JmpVcf8hTKsbL/kt/AFR1cGEqhzPH+QzsdW0Uhex5y3mJoy67vaYPNtCCBlhkD+gZL5++jZhXrNyOCeBWpvdcVQd+xMn+unCXusUE3OF/hfq093VE+5ueN/eXGOMEKKRqiT9HRR1/QDViWmbnxAZ/qlDnW9AOW6vYeK+Oxum5+A3lfGBv3lhs0G3LQ0L/xQIlQV8bWPtK5uGLLFad9GVzpHdIwFnsGmckYeHjPxvyA/7dUbvoVjdJvn0Sf5BHcTwe0jJTyFJTzwDbkTXQ8FNl/Gh+0pGUTzoW0lYaFjKTyDf1I72zonzZWI0V/YUMBozUixL9/7otsE/Yf2iDBep3RaKth0y2Jg5sMxKNkvOcNV9o3x/Gf8BXDng12IgjFHpfQnlNnZVzeL/1XzqbngvuqlX3SWFdWVUUt2kHZcCkZJ2RZkHHSzgRn6kfhHvnJvfJj1DeLH4hzrn50P2y5tGJifFvCd8wpGzYubFeZhGkkDxoEkPKMGkQaQB7T1UHjyJT3mHWIQkKzN9jK9OjUNi4vaNjNqLffN7Cp9FfEPLCe69suJyan1/ATVTeaJw77Fw76J5zmQB3WSF9wFg8tXp74K0H/9ec/x3/91/8n/p//+q/Cnwj/9Of/ij+R/6df/hy//PmX+PWXX+IXD9K//i3q145++3v89pvxv8evf/tb/Pkvf4k//+lP0P4Ful+g+TW8GPJbFra70geHR5WIQwlTdibIjv5KTbHh0Os9mPDPbKrdcJ/dxPMps5/4umkeB/bXOO2fHp/or46T8Hy8H0gHE8yCTVnvPYRyCOson5OMbXnJpAwbk/OGE2GLkjE+LXo6iVEf4+jwW+aZSWyHfM0HSTwxcGy4DkUajTq3f7ZnfjFlrHOfUJSpzwv8AMboAU/Yzg3yntBVAzCoCR1HwFiGmOTDElktz9KrjiDvee4xI69YiJeMPW+0EdaBKY8x7LTKOm3Oy6hbcpBOCid00bDdRj9NC6pivExzdFDdOcmad4y9B00BY7MR2wkJejcW1LmC0g92WiHpK/EP+aQdK+1bnBn3A2/E37gA+vr1a3z5Bzb697/HL7/8lQugHaS//OMf8fr1Layr/jz0eaAscFg8c6DTh8oGGH/7UUBi+7GxOFSaMmmkN53oYe5LJDoxrg6pQh/pnxMZdl32RahPlF/aFukVG9dGlMc6YywYmzYw8lAti/iIyz1rfLPGjUkK4crGIHDMpj7HpB2CllCBwXdjo7HVxWDpDZ/yQsxLM+GvFjovvONLeJnmrw6+fHkJD+bHwfkN+c/ozG9FjV/podxDOJds+r/1XvxG1Jevdan8apmHdS6SPXSr8+ObUid4nUoXFzZioDYPKVuSyQAAEABJREFUl5oTNuIr/jhA2T2duqOuY+ZYuFnzkD7wGm/Mj2OuOJcvqiNt6sI8WCE2tjE+tuE4lt2hw+FQRLBNBpF9wgbW4uE4FrgQ0H6E7R4wXWN6yLnLv5GudrQhWI/xqMjeHIOIPLY35GDAsbPKkqyGvTHiAHsza6+ILQRozKcT476Aacwl2KTzytx7zXt9D/MuhGGxSt4JX+e5eZ6ifm2OuegJ1GUTF0aHjdcBivmjT512Om1TG0G14ZK94itr2Fq/iuZ6I+rwgE43BYfmWiENk+fF8+n1jK1oLwOvdUFN3AtrUOkjfPuKLw98wedfdrxSfmKNFK6RwwZeuPgFZYMv8XUPX/kgQzvUhk/MHyfWTv1aVBr/sMy1rGyVi6ei14br19fe4rjAcV0SrlFeDo1LolOcuGBSlsPHL9ib/i/Pr/iKvqWveKGlDTs/eBjbWDdX5ztC9XTMnY0xwqOjxjCJMQaZ+/hWODHFTthCKzuoeZp5yTl7MixkjVlLxi32OGGNP+V9mWJelujLwOzYYwdde+LTU2rQRvu3wOhG8/UdMmCAHJ1AmVukvOkfMeokZUmtpJyAJ5N4yUloXLAmVr7x3PnAgyQ1/vWDCe4E+B4xzJCJdsRJ3p4hBUmYtsySq2Uil5iil9xZ+cpS6Yn8qYc+MpBRhwjkp+MwOx7yaSCVmbJGvFmUScpIox1D0jlqElSZYUUorjjheBrZQJ43WF985AEhGSM/1Drt2mASJumRN2FPGRPzxsBCfArniqJrWWycu1yvr9os0OdrPnAqC3+gQ54OUjsDhpkT/AH8245pb5+AitbLO112RDwwynjH7/9QkgF9K3Ta7GXH2Apx2xbv+Usc5ZWHrNVPaCvd4UdD1S8M6EPofEbZv/18MDXlg3d1OAcL9YZR1nzAvGFbGGhARV94S1uQnPQoqTc9JtMGmG1LzgvDw0xSawr5lUdZ8Yf0eExTDDE5ROCf4oMt9/BCrvKTdhGXp3oPW0Sk3ojA4/6BCnoEfM+E1LY21uRaI1nrtSHz/CAGZsdDHYh94H1lbhQnPsRxzlyP9ZUyekUd3sYPKB3xCgYn3h8fWFOPPOioLakJ8ihBL8q07fpjaCq/QdEyy/cnQtHoYCPfp/oCp21f9+FkNniPwYiHFqtdixgngm8fKOD0be4/Sw8JbEVuyuH+Rx7l1v+sGi1oZ9u+b1kZD+MDcKr+G5bIqOTKno00lz4ejF3nVnzfvQAUZYYtMyb8WiycQ5Z5iYW1JfsS8Y0wo22k1N75cEg+7tGKL+edI14hNuAlkEMjYKbJVHC8aJpoAqRBGagYmeGPvVzA5h4SXOkvFJTxlsgBFoyldj7h/8s81dwwL73603rWvNUyyx97mk/e3teJdEva5gl+qm/0y75s6oh2zKOIdpGJTlR/KzQXUJcnaKBsTHahzpiX8oap5MicIJui5lfKig4W42mUjVhEEjlAdH8QhxhjyRsz4I1MZI6xv7Cf27gMxJLR+5X8QTmU+t4PqlmZcvPsD53jGXREeKhZdiTtQNKn0R/7kHHb71DcCrn3P2Ncxmck+k0UUmj0hziZo3ux/5Bt7CiyMEnIf/Dp4bg5t9daxDgn41o00lk5dibGGy+Q5FE8miMivxv2siqE/FZbFZD2yaU+TZ1j8RsV8xLzgWWOGSwY2TLNISYm34+gefLq2yUT8V0RtOtjH23jAxTigAUbE+75/MbF0Tk8OH+PMxdLAyub45XN8ZmBX9czDr8WzuRb7yub768cvo2b5wa3jJw2NBTtodpuyHpAuUFXeUitoXgI8GbPuiufxq5u5GnTzfi5+CMP4Qm8CjboZ2g8fG04c2cjVpOLt3ql18eYCZe+xITzTuUgjXFJvBwt6GhMKrZjm2fbNH04J5O2sqvQhlFMHeeC1+xYLXPMO7ohedU25VN2DowbB+0TDnNBVyeMntGnyaS/Gtzcqb9Pho9srv3js176LPCZliUaG0jbW3qPDqynHBcOnh5CPDT8tv/hZw/cHrA9SK/oC1+KPvV4ePzEJ/g/xE+ff47/+OMf4w8/j28M/eEPxMFPpCvv849F9wh9py+Zvbp9upxuv7LmJdz4pPtSfbqi70s58Ub/VsDYMB5vXNa9cXD7Cvwj2R6cnGjVr2Mc/NgX+9bVJ+2px0cv7gS3tLe46eUhlOmGPkdTH2DuPR4eHuLTDz/E5x9/jJ+B4TPh86dP8QlYPkPzgK5n0OceE/V0Vqa3OtQrm1C+OqTaeyaw4CezYS/vIKse61aEVzKmTfvIDm0yTC1yz3csiFba8EDe+PbQjx2vPs1RITpJZRQpT9D0HWinjF6YIxv5tF3MMS8ownrqU15L8bujK8Io27evF/xTrIRn/Rt/fn07Rx16Gcc6zHIoPwn87AJO+L8bLr8poc5WFk9x5iLGXy1889ttHLDfOCS/1YUPFzHE/baGZdpuAf5eZJ+wmeF/57uxwKZcKMs/t7tvM663eLXN5u+Ev3rALiD/SdRB/RTVjnFkU2YX3ZVx3VjsV0N85YKv+2mDi1Vgz+4gUOXQEaqqPYC0QB7VjvqgndITl2An2igQN+/QV9Eio3PZGTlrg4SumQzgXE3wsoUrWQMrMmz41grdimzOh8q9kd5K7gu0zikX5ufX8PJLv9fHLozFFZorPK5s3NwcbaTt2wEafG/bGJ3d0PUoRwbmPLpqybCWxJJ5WmYtwM5tnTnu0Tnr6TmemVv85uHD02M8kPfA3PvAnGv8Uf8tfIrHx6dRXiFx6CuP0Lqf+GTm+fk5PjsXff5M+Bne3+Mz7flfs0onnj//EJ+ff6j569nw6Yd4gtdT8aUd2/MCQ+xr7qxfLPjSPEUX+NkEFtDpW88pkv46DZQ9qCMSQ0fYI2OxqlfHiXA1JG8zJL0ZZ+yciwvkqVkGrvTqSx1feUkrjXZo+ebY2R5m4dhrmzXGzPuO76naWJlvgfXBqIdcJSMVaaDee5nlZO0PgzlGlrQNbbVWXalLxv68j/XkfLv0aBNAPyhmp/k/CGySNlVp1WpkNKfJhF3GxNzZMqNB0zIp2FHpqJ/MViFZI+Rt3pRTvCPLRhtEApL3p7pKL9GvOhZjbM2DTF2hA/XmuHznJ7mLBSnRSrTc20t0Q5xntE96IpHIll1bugN7FIoOLoSMm7Lhr/qqhzSxIQ/ZlNOUmqH/N37yLGTpb/CDlAqjX8T3R1kTgqOutt2rLjIZKqNERa8ulGcHeVWELJQMOzG+g+ZoXyLkaAAbmVibpup/Z1x6eFFQG+2kvJgNzVb/8IsVe9ZvnKucX9V9AbbjabTRotv/jsyEAbIQkfKNNDLipIlUmlexQFxcgB4w9it6PtpU3wN7fwchAtIz4iUjHEjxPri1EaedavvbEFlyx1GjKvzOC8+75cIGsduOPbuN0PaRUHMdGQnn6n+jJbOSeoTkxY4k6UM36Du1a45n/WReqn65tgpsHgL6XNSmaAd6k0A+Cc+O3Wo3C2MwAePmKzfSQOlDPXmKkeSt9INCXmTwEOMhQntbuOc6ULK5BgmrAh5JC8a18bXG0nXwFPWhi+srfYwrFDix+5v3dQ25yOahvXdZFOFbVCO+JCZ0n5ijk9SVD8BmtaGyWRRMc0iL2qC/xckffux6bS6FPNUe+qx5AT3eQtsQ0FTT9I+WGBr0c4yZeTtqr0Ic8nqwAGxhvCvDl4wcC2RZwca6dCVUWPVTe6i6uEGH9Endqx37m8wLnTFPZSWeyJYVb3AWw59ktxsPVTOy6PD7qJ5SdOW8sIIzMFzHPAKX96dRj1TVzeLDRBql+wbPKaNPvZDEs/WwPKoNmrBDhYjKv+cTLUhSAJ+sgHEk9EF4HhhspefrTZ8QNggEwa5G5CaxPyVb0s+e8CdETpqKRLYB8pVVml1OhoK2bYsmSahv2xeytR0IfEzuaBF0gPdIF9GIIiXdTebZDPUyoaOWGa0jD2HUz7vtRTRZ7dJU4f6SqUCuCq5DBuLla9jNCrayEXwOPZmv3IXiQh3yK2o9+0fT1Ufi2itJ9CydOjgQQx7kbZnIJ6YKb+sG/ap1BH32hb7hN919mmHap0FPtJpX+KPdYw5YkV9UvkJLNKgRQB62e2CKju13GOqfnTHuSbsTNohubdv8LL+wbYAsCV0efYg8uFdL+t5Ku2NPd47s8xKzm+XHJfyU9fHpgU3yQ21eH9m81ib2+Snq13781Z8bnuP5kxhlT8fXmOBVf+h0nmPpohMOTL3HR8zx+PQpfuSg/Hv4+cef4ueffgSEfxR/iD/+8Q/xn/8p/oMQ/M//iP/r//pf8f/63/87/t//9/9d4f/8n/8r/vif/xmfuVh4enqOxwfkWObQOLHUm0I+RjIaiuvLUgeEmUPE6PtzfHr+zMb+c3xm0//555/g+2N89oDw/GM8sdl/cnMP/UzdPk800aMGKpNBDdIDd2PxoWnsdKSlH7EirUGsGJmwagQ+Sd4EbW1wGPBpx4IxTr2X0dpXSGhbakCC9ygzfoeWrfLlrSybB1Kc7MRm/+Qnxx5cNRpRRMNpnLjdLF04hJ72A6Z5wondudA+TMi3oJuZMShwGJvnObS7R+2mDkqfQn0/osf6Fa++DJlsE6fxYOkB8zh4HA5kiDfzbGG74sQlQl3MeTkHvEA4c2lwRk4XS1iiwQgnz44zLX3mAnQJ7VZoy8qlHGLBppeHJWZ9Bbl679EXQN2WGdM8xyOXVk/Y8vPzM7bxM4dB7AW78VBq/hOXQE9cAD2CRVCnow/1o2de0XkB4dS//SodxvuPtO9oVZDVk4rextqslpQAOkmyxa0eY9HBRB8WZDjwSB/FwqH5gP8TlPoQy7xEp85MHcPeZ9JgRg+CssyOUnlod0FPC3UcY+scMG8i/yh/wBYeBfNO6en5E772A8C36hD9A3PEM372BAwHntHt0/NzPD89xyfw7Zh5+J+Z0x44cD9gU/rzTHxe7MeCPiYERS+qTp0DN0oXbG2Mw8pCu92gX0jK2hU3kJEAZpVleKRHGFGhNAX8BqegKez1Gk7GG362ivOlvhF24vL3LMqfVjala8lQ9oChVN398FD1rMuFS13q1OZzZSMKyDsfZXt4wS/01xO2doG27KsYIhfhRt9XQZl+JKS7sKEt3RCOy3HojRctGyp8y0sm6b1E29gorrRRIH7jaxuAzvsAtQov8njTOxZ+FunqK3nBQi5FqY5XU5uJTrEv7XlaeixczD49PcXzj8/MH8/lh491wfIQi3ZFednvbt9la+bf4anin6j7xBoItKtn5vkKP4cXPT9xGfQTNidMi8/kff78B/wdWsOfB61lz9R9eh4yPSOfMj5h20/MEa4XT8rD+vqIbfo3keyHcpedmgeUf+r6FL6MhaXz9K4DA1RST+nIV8HtTWV/eKnfUjAVE/1NU9ZaPOO7E/PQNM/RjePDlidthT+Mgxy1G39l7bf6Fu5v4a+y/vZXwr8NfDH0m0QFv4X3NepX4biEfd/JqF4AABAASURBVGENef0OL/HKhewrl7PS/R78lp/5gw56eL2CE5e7XkatHhrKttkM/huha8gFvzhhm/bHi+QLfqbt1oUt69xJnF7j9HqqX5M+cZlaQP4z62F9Exh7r/VkD/12n3KqH+Ef9q91s9o6xXrIdrrEmQ8z9NWqzwWu39YSfktstcw+QbdSV5ycF4gr701u5cev9EkPUvfYh8wAYBD4SyPWDBn3llnrRCs74J3Dn3hDhf+RHhFHXVSKqY0C6ta+o2fZzkSY5GVOAdcIbJTIMDNSHkWRoGIwqLAllKL3aED7HjySqg0aQKVN3+dixpDMeshmzkBGbPKYI5ihq8y2M1skMvVMmuvhZv1A5VFWNMpZta7wuzI+eMcx52EPG+NVoB0IitJX8mqZQ3+EWSCz+LUI2wdd7EhCyCQC9ACezpNlc7v9lC3Qbl0gYGPayxkZDMWQZRzg1ceKbtTt4I3u1X+hxcgj5OCQO7phlSflHxHIbh2E+50HPgifomUcHxDlJA/bbRGMGi8CaY0REiSo5xap1N3LAgBf3nDhTTt3BO9R1VapMV6OvbYvNmyk1gloiqTY9HBfV2MPz7wBCsYjAFlRoGUjmdbJ6PRNVB10E0C6QZMEBxpxEREJfLURhX24txQYSxQoz0KE/MQtQqLa28P3fPke9NRuNCTMdp0U2NPGOjx0gBJIW6zdqidtRR2t0Jg2v8rplyFcaY63bSNfIDytWISj8ciS/YZ2VyBePGwHUDz8vWxyVJONgCvCm7d7qfRgZcw2wqrrPFb7kjMfVK/1wZq2ba2WWZcKLfFl4lloYThVPGP8wEld7NMVXQh1L4bu6Yf7FebWM3Or87hzq3qhBBbU5z2ehuig/AUb7/SCeSoLS/QO2CP3mbDv5ciyUUtF0C3YUIc85Qz5qOtMdNEiSzjqkYaqaN9bT1mUemWXR9vZqRvMU2sou3hznqBP1rWf2XoYFqGV4VwP7QSwbPhDj8m+kDfIRpuDltq0pe/0ZY55msN4Ssv4rsxJJ8GaZFxspLUxfbGATO4Xryjiis2Nzsi9+XrH9k26hEnKBQEPLBie4fPFhzEme38Gnf0vu0S+Ee7FBshd/W6JCnoY52UJHW0gI6UpjOzffdOUdQkGfcnaKn6jlweJLMC3ETNPkBfNF00SUFIckreAETEKfKrTRg4M6vFukO6AYUIiCKq+8YFWdFG2ZlwKsQ37Qo+OleOT5Yg0WsrjcCJZKnRGdMKOEXYMpi89NAoxaxyVXsj7FtBNPcrYKqSL0++jk//IwdrN8g1PbJrZOD8Tenj2oPf803N8ZvNdG+6f3XD/IX4m/Pnn/4j/EP/5P+J/cwEk/tf/+l/xP0j/4T/+GD/99JlD41MsbKa7zppp9wacLA6Y04L+cqCY51jo3yOHAg+OT09P8SPy/PT5mYPA877Z3zf65Fv+yOF1sV6fca4Zp8lgfBiUjNIlMZs4gEkfUcKaOgLCoip65MzWybJ+I2zQ8SSQyhBIq4MeqIW5ZWisUjr5qeOlL7HQ/yOccmJiHWjRinTDWd2AnNhg+00eN/q//eWX+BX89tdf4wsb/1c2934Dxw1MUst2l95j4YKtvjm0Txh1Y0q5TruxsbqwqfYA4LeF/Hs4Hh6M247/g099a4FN7YodWq1gAxhwootK7y+TXq5N9Ocey7zEQ43Zp3A86sLFSxfBocsyLzgeuQToSw+77QG4UG4RYVsHOg0d8VTntN8SoXxKrhadvg9fmMP2hWn5C31g0ZbqsPfEReJzPGAzn7Cph90mO/3w0PeIjAX6MAvqzcsSfV4YuyUm2voWttfnCTkWMCEhT8mHxMjaMm/1bGfpy3t6Gn7apyVm2zG9zNGPMVyO8vdwQtYB+Syjz/CUb8sJm2poKjG7KTq8ZrDAd1mgBRPopAuUGVpW4/LwFIZPD8/x9GmHeVyuPuFfT+jnCb09f4On56cw/4F8deqFz4xuF3S4cPg31JfHIX+Ox3lGn/SJec3xDX7eFxE32Zf69TT9YWNzMgCFttkgrh5mveloCMwh5NUySWbFefG0CAotC8pIsKDBg8WqfIOJ2AuVEz5yrkufU5z9dVLhZaXALzZQ9IgRzNFO4xsL7fi0kk0TfN7ncUqR1XK/sl/f3ID/Co/VxZrD5AjX+irtwUOfPkF34VBygvayf8PKtm9AHxfmiVs5tBc3A2zoVjaGF/i7sHjAlV8BmhN9k2+BuPnOC0Pm0kr03tlw9NBnEhXpklUOz7X4X9ggnjiUn8JfW6pvOMFbnsULHahc66rvLL2r/wznwwHagiALLQbNFFm2YDpv45fKkKQJG6jHSMtohYiWxHckYeIDncNWzxZJOPKgoW9TJu1N9NMy2pzoa+7olpHPpHTUSRpM+PQpy16neQ511OeFcMcsP9Ei8c13NNayqfKqTnbaFlky1zpBXkeGpS/xAM+HZY4Ff+mExScTWoQ4Hmz2jL5fXr/Gq9+qFF+55Pn6j3gpEK+/4Ua6wi/jV9zeXsM53j9KP8aNyxXs+uQ3/Cjz25lenvgraP4q2g2uQ/7qpqG/Ivf1C+2+DLy+cUFzrg2xtnSg5nLs4BbiI+UHe3jQuc6tHATE2Y00OHPp40VMAflez29cUO14eYuSHzkqRO7bt/qIu5b97TfWyPom7Ph11Rdpkb34lbzwgqdrXemBel4WfYXGPhsvntC8t82hiLqDB33nEuqNCzMvnMS4jHoNZRf264J/X/FToa/WRhxnQi2MZE0ghDw1vsmcjZ2U3WJHM8AesjDyp95DtMQesEUqRLQOEnRshHzLQAIysbWoH6Yhpq2rrRPSNhnKQ6LK60VehfcvWI/kLTKS9WbThi1uN5BJnPf+tIhskR9AUYL9QRJiyGXE9lFORcn97rFPIAFM6zL+6vxIva3wXsMmJJPugPWy/LqRlciW4VzUMtEddQnJJHL/DGk2NHdDZdULQkIeInCOO8A/hCUfYTOJTgb1e5n5I2U9MVK+LbOO6DW/tDA+gPy01RKOEBJQpZFDQBrCESf5r560sJjEoK8MM0EDtwdNlL4NL5jQAdMq40DSdAvlPTDmswZ/EYQyNQ7QSRf0r2P3B6zTUl4ADSc0QtrMCTfIHVN00qOtHp05teMz1he95vaEBj7Gacf6Ql4H5P09pkjrJHXFfXwir4EMOuSLkKe0oJ7cJ+AXZaPOf9g4xXePfuSKOfRXdKyz+tVqfVG/+rRytwTkAayBgnlsG/l2vYRhIAfPrRHiidydPi/LEgt7Mvdh7tceXWvog/qa5h4TOpvsH3mBvg8e9ofB3pPKigTIhveSPdJ0FU/ZSfaApiOVyYh5zdfAkTXaGRcgq7qCke0dcK81avhu9i5gagIh6kGGGPtF5ty1oEwAiRATWiUlMCFjouNBoBw8YFrPyD/yGk1NtCkdoNB17f6DAMesKiZvdEcFIhB+eCiEyyjLqLW/kdc6uaPvdBtprUS+OmO8JvYEU1/YeyxUnarctdS93Yl9wIkLaz88cX9p/sb+b2NvWEAPyjYg3x32/0BltXp/eB3le1hqI84DGfLx/q6TEJUM2KehwkqZ2FHm7p/TVP3IsEQOiU+OsrTPMYW51tVVlN04mQyIdXaUIK2yq9x0wTEnW160mZk1F+TUQ/Ts1Z5zwj06Ou7QB/Xkt2KHq3tqzsz1IRf7302/DMTYcaOj7AzWA9RFFVD5JD0dCPUAYs/xfL4g17LMkR7CC2zoXsW+4fATqTMHgrUGlQmgONvTO0G0HFENY+gKCv0K7VZGQL19UByY34MiLn2OZZ5jmndgzE2kSqczY66iYZS8t+WBw47XocMFmXYdtAHbXcNPr6/kX0semMDKgSkw0aRYpnBAOkZf6YZEKRoqS2uA8bTMyksGLBmwZJNf9cj305Gj/qHoUQuxj8getsiKDR4YBgPhYXlmgpy5oPAgu3AxtuiEc2eh6WwW+qhT7/3VRpjwS2Q4MHLHu8oab3FHQzRuGKRsbpAVXdVGWSd/e4tXNvn+qtuZtLhibBpgy4zeO5cHczwwmS+M3YK8C3nmu8nJ4Ad+jslKfe2r/r7Lb/+Ily9/rz/wXZ/osgH3EFezKVVG3aTfSb8bcmYcP0lfJ8bKhaOA7vqOZVnikcO/3wZxkSlw4VLf5uHTdvW7IKfyOUYbtqFs9ifhy+DGAO21iEMOi9IXQjTCA16kLX0J0Rd0weVJYhsN22gwyoxdR4/x4EUGsjxzsfnEZcYjY70g99TnurB6/vwTF4wDT89cgDw90ZeHkKZsA9qZ/h3QRmb6+ihfLkikSxtExhQto/Qz9ejUdcGdH+caL3n0eYkJPU76WdA7ZA5+dhbmmHoHBdl66aTjN6LS8Dc82pr6QrvwgwMajKSeoajc7JXXye/dOPKht1lgR/Myh/L2hTJ5I4F1I1rFnIH8PGllHliZb26TJQefFds0P5yToLbtAv0cPj54KuuEHBN9z077yJI5IdeAsplfNAcdNBFqFsb7Y9ZAhr7vxOpkP00ZE3yFfezoZO5TdJACXZdcjXqAJ/zZMEQX+TF/usF1TrUE0HQm9DlktJ1OO/ZlzD2jb+YPQNsGcCIklwF87h98U5+7EtbFDfNo6VA9sqCv6Hg7gE5HXLkubHquHMANkbr8aIWV8QsXS9cY8/KJS5tLOEYuVMJ4lbk+jJUWtSIn/ZrmhTFolXacx+XUFrf5iDmkfq3t9cwFAAff11OcGffj15aqa+oWW8nSlawGP5Klg6x3420ZoFLu9C2TDOA4kL+hl+sd6BimhWTKzbp2K4OWzvPQf4q3COJjLr3xkOYOtnIkaQJ6x1pcYlP/u94Tvejn4rHmhMe68PRS9PHxE3PEgBtr55QB8pgTRt5jPDL31TeOmC/mpWOHC8Ae0Xcnb3E+en6K55p3HsPL/AXf06469At4hO6ZD2F+/vnn+Cw+/8R89SN1foinTz/E48NDzPMM384YlkbpHvrwEIGunN9X7Et9UICe610vdTHGK6tu5uBBIsgpGtSKjuAHr7JRfN9xP8aAIRvlKNM2CmRWeOSVncKD9Ir9CSrxbKx9I58qpB2HO5TtU84WQv88QKUwfi1+Gza/xnXvo7Y72q5KssUg6oG/vAC00ut7buzV0YbfbYy/WLFt7ft8bAYJT+T5LaULn5qfuKQ9cVl1gY8w7Qa99MMF1+Y3iggrTb0LfK/0W3mvSKQZI53TA8gdQShGupTfGCHBaEShch2eqDWykcZ39oCEMQL0UjoovVeL1XfbVAYSEP3rh5YHwS2iDtEdvKs+obYhkSSJHB9gAf4dQkL8ikGrqr7ghCYkstAQFKOontqTlolOzIya897Yrzg2jpFzYmAf1NqfQddI3UD9ibVmwpddA+Z5Cf15Zu02fMC3xLwsrH2gg/KBHu99gWGx9jUObit9OTGuJ8Z14IR8gjmXvDHuH+MbflNjot4KjItdrzjagKd9+h60/+HBZ9DclXrCImVtvZeuWmYYT/o8kKOxYG2zAAAQAElEQVQvrFlZfcvo6CSBYc8erqHDnqBtIEB111eMH2SlSYeugAgjv96D/o6a3FGh6lSK/tZ4jZDSwUICyu8f+1W62ukdZ+nvaSqeR4sNowHYmjkijBsRxKU3KlBI/B5kV+USV53BM4hXGa9EN1XXsOh84Vm38XMskRYnJ4bT8CYulR2mhOCOnnlnRQee0a7QXZlna14iz/C6zxvWy2w0PQGleMe9KLdcZcUmlj6H38R1L+7+fMEHhj8s0acDHZ6Db1NQ2naQkZIA+W18H4vDPmsOlpbe0MmK1SvrzavBU2TcbKtscG8H+ZwP1jrrrlE+je9sH/wEzodeLQPlW84D7kkKa503PXMWL/kJLkqK1jrwXA8+FSLe/ZMmkLNC40D5CALlUlK+NZEnyl+Im18kvtARj7HvMNjyHk/ADJ1A1sD9c9M7Pk58Q7ep7bWMpL2p95h6Fkyr17j/UQBRY0WBcUH02yflewe6Gd+BSojMexRZftSrzN99tUFsxXtI+zuy2MeC/QV0GUotj+CuPt0nYzz39FapOjvvPPpUvtKQpZXuEuEPTNkZgqTMhxC2Nd+wZ/JiTeiP5hVvyg0ZlTBfO/MSTrzTOq9J+A7bo1mehgyAM0hnjVnmx8hxy3S/aJzKCYbT00Umg9En4hWp1+BO1I5ToofgpATSH2ASUXghv29hvsYz7wvfvPSoA83UI5tQMaOp4ei0RIMbk1FBBwPltDjXlbIDFzcdON1wZAayZOVV7FACAzP1BSPuYI7GwXMczrIofFGLwDqAp3g7AoUcg4daE14EkViHtQmKgsooxDeVeYwVIGpJu8CJsCZGNgFPbPCfnt28P8fs5oDLoI5cvfSSIf+qLy/g5tM0WjEY+kcH+p1lhZIECjtDmTofOqEKPHgXX9tYkOHx6Tmefvocz27y//jH+ON//gcbfjb7/qobZQsyzlxezMjnoWChjoY0xnAOwwXDcpJ/eoYXh4bHTyOU589//MPg9/nnsL/LvKB/JuOGUhRmR5IW2oNt3Np6XMIDLkJjHN/UyaEj68zobd4vPDr6S8ocDA8NGxtmm0kmMWnlV5Np79ELWWFmj8pvI5RWXh8AvfWt17CDtot0ZRDUddTPFVsJ0MNN0VR2t9CFHp3FqJNekHfqM7qYx4VSOekUnTC5aMxscEp4HOhckAHan/oy6GJvvCW8s/I69RcwzRO8xUJIvRw0SXhUi9vPzueWDkig5x3R4T3QaduNW4XEM+fo0yizxgHb+ICYoolUngNLTPRjmZfqv/FOvwP5eKrlQxzMGFtf61ed/NbKaV+A18u58g+9W6+jN9ueSGROUWn0kVMPD7jTlDEh+4HF+NJjmSgnLP+b5tAO4v4nTaCTPDBF9il6ocdsXeoty8wlXo8FW1yMy3+GN/2cRV+gnaNPooftJLzhStcbIGadHQt8H/G/Z/zwGf/658CH8b1R/hRPz/jg04Gn8JtQDZ5OC2OKcDK4VjTpmjJ0dWd/5ik6ci7AsOeEXA0k+WDvR4d2usPQN/LDLCNC2EqBl/NpzVH4o3PSpUJkcH5nDWEwqQWhNeHRKiSLhxmNJYE38//KIde6brQ2NlYr0AaMC/lsrkXwNN9ysdWm9xoVd/2g/WsZFw3cP+aRVleWF0jXYxlQykrfXvajajDt3JfmoNiDkRhvqWDFGBAzQkzbbdjidAAbmnqPibEoX0H3htMeGi9Q3smbmYtnw5qnl6rXMqN4tizbfGROfaTcC6YFeut12kjQs0eH1/LwyHz9HD/99HP463CfP7smPHMB9ByfsMUHbHLhAnea5nBj41Ch7hoj59wCY6X+g/EZPY6yISY1ySueyFY+0DKc/5koBimq1FZWbMONj3wcW0PU5GxbbRkXV/RXIMFIjHLjRz4hycF7f9MiAvm0yLwD5alcDYodx2Vvd1zUE5hm+t7nMK+AL/ScIgkzqdszOnExT0u4ji7o7REsyxzOSWOuT4SAPgGaIVWiYu03W6pN4K5HdSAk0g+cD/0Wkd9Wevn6ZfwB/S9fwr/V9+uvf41ff/1L/PoLMPzLn+IvxP/yywj/+uuvMfAXwh1/+SX++jv4y59+ib+Q/5e/WOcv0Mv7b7TzV9r8LfxW08kPFJmf61tML2/hr/P5ja/69b7XV9KvUd9kOhOyX9OHV/dujI99GrhwsbHDAxV25EHLuV9bKHgYq/r3e1nq4Nfbnu8HmqLo4bGy0XZeKDvB5QzV8Whzq3mh9qzOC6Bko96VuPW0R+cW9X5cDhx1qx59MCz7g3/w0zIx98S+3tEyK8/5uOzEAdf+oMcQ6j1eFowYhsAhYMWVkNh+FIz/H8A5EQzZkVJdIfPRhxEe7Vk+4sPvTF9rXEzToeoDYod+e6Blhn2qtURfAMY7a3sSn4Dh8JGpaKX/CNsdfS81jokFsemrRQXbaZFMGNIM2SnHR1agjK4xla993cCFO/2WxvHdsBXpjN+gzYmqg01Bc6HOAG2QfucvP/RCm/KU11b1oKOOafPF0ZZ5BfishVH/yJM3naWXTIK8h70Ny0jSgo4T4yHBUxFUH2McejinMkBVFUkwW7TkWEN5PNZz/FpDi1OGa84y9XBumpiflsW1YAp/igfcbqG8kL36RLhyMemF/wHnJdeAK3QFmezIzBhohGZut/la/3HM7L96oHrJPvLog+SF5C0Ibsow/t8AhjcuqPcWLx7yE4OHZQN7r6k75HPMybMQUtiwFhGh3CzniUIleJGv/w5AV4/tqAcTrVo3diCJ1FgeumJ8Mjv6ahgCwO4hqfnAxmnF5A3WD1485PEez4hbQKzkwW6t6xih6BrhKuJF06EdlRyNtgs7I4L3UWNucARhdOQ5frD4b5+kH98hG/VogDedrffxSugrr5FzgGg9tF+hL+NAu7nHqk+yD9wO2P8D1LPVpI1EhlrLc6rmUAzq2ftpX4X1DO9xx9e2DmzYwOETxgewHJ7RAG8bRwZi+5uMelogDtlIlgNJOPKKtF5YJGLypq3hO8i793cltP18en6ujZ2HcTeAj/vBvj4FxOnHRiYjy9gSxsR510OShyhvBRAYZi8wWThhMIHIYyEskOdEIjpxBWdc4DEeOBGhDXkJ6rkxkkdnk9VrAwVv43uZPPLb3sPlwwPjhN/IKy3jJ7SMcjT2ay2E6rTR1zbIUF+VQeNk/65E62PaVC+ngTqr/Yr4ggeBbBKeUS8yxpOkSxSzGyn1RX8m+jbQY2Kz2JIyjG/U4k17G7IcQLzd4ZGCfN7lZww5xsnbPETFLm9p+2CfJKQHMPXJ6LS1zEz2D0vULf2Pz/EjF0E//uEP8ePzT9jIUzzyqfIjB4XlDo8cDB493HJwWPoSHiBMS/vEJ8tPzxw+fxTy4/AAv5+AvB8odxPs2JbC0Ef4Q5jIk71HZ1O9zPB9sP0n0o8lKyRoUWJgPwnMsN5EvYk6E/JM6DSxXUdhYyGuT0jZxEk+L3N0aJd5Qt8LmKJBX0jzGoeZCZoEyAK/Dt8B5CDthNgdK8cJoWpvgsJr4aMdvzUlTucLnw6fGKK1xiL4yWx0O4mRrf1xuLnucJzEygQijG/ltBc+aRZruKDqxBcWW8td4PvUi6e8izEv3L5s3XG/wr8uR9GZdmTc/KoPrTZlcAsrsb8QlWHZE8iMPd4SRCjmPR7pRMSRmyWXpY0XZolM1zugH/p3YvNwoj+3PkEbpdus+gnT3PWm7hvsW6Zdp6V8hzRVrxgwJRPaZwJtvwLqpZgyPNB1QueaTHTImCY20OEjImgojjeRD0+r0iQPdsRbwXpJ/YSP6PKcsCOwgGmZ8RexxDwv0bGnjv3VQkOo/U/UmaYMx7UAjbQeyBd9TuiDT4/4p4f03wG+4zdADuizM4d++9yCcQQfnjTVSt9T7zFNcyxLjw5KbvOyR7KJn3KKxfReNi7MeulzymRc2lBayvMAhoOPaH8FnEbf3Bh/vwVxwRe0SW3EGqgwatNR/HZGsmA8L/j0hQPZ+fRaF4IrPrdh425EV8rkZ54bNf3FuHnCeIED6rk2+JdxoKHRpC0RNidoC8dFWdXwewitjySG/w4GbQuaKHLDpJPvmNBZUsYn/bTrYfdKv26gv9d7QFP6OkLLiJdu1Skiw6x8Tb8qoK+TeD3FicPzwCtziwdooA7BWnwuzF3OOa/QgjPl+GjpA8YtM6Y+xTxP4a+TzawHD1xqPLFePDHH3+MBW13EPMcyL9jOQj3AmjLv0D6/xYy9Wv4gDX5z8xPabpnYGTJok8QTTMRbjvyWhAxkA3H/k8EYZHRoi74n832P3MNJu6Ys6Vu1R/9m/Q90ZO+GYF6WeKS/8zKHchYtdd55Dr6mxdLnmOZe/ffDnxleolNH2TMn5GqFyFDIERCtoWRMiNaz4UcV4bUxaa+Mt98Y8lfEXl+/xvG/Kv7229+5+PkbFz9/rf+V8pc//yX+LP761wpND/i/rgro/nzA9J+hE/9F+I5f/jzKfvkF2rpcoo1f/x6/gZcvX+P+f7/7+voSX7+IL/Hl5SW8nPJX5epX3/xWH354Edi6/lm/wsrFxopvnoBlp/rW04qfngon7PB0PoeoP+ZffN6w0x2kb/lcMvn3nPz10Qt1/BbVBV/ZDmDvF+aMC23Z3glZ6nKKi6oXcDq9seaqZZTtuDReKRoZPIzFxvp1xp9eofeia+C1/vc/f/XP9iuPC7kX8Hb8miP68NvQjtsbPul8dqb9lQ81ao5iTtyQb3PsC5gF7de8+F3Yww83+kT4HZboyw58qi/aGsD2hj1PoR0eSOYlerY/V1xeoAPkUS4PtoZ+kOy8ckJ3zlc3lG4vdZm2YZtiVU+FbeiT/lS/WKUTfQ6g02qbkHWcbGTI8gOcPQ6g/cBRfEbZIITW1UMQvT1FDf0tY0R0KmSgczz0DRtQHvtWgEoSJlA8zAQ0ZIwq6IMsFoR6isCCEYGf2dCTLp5Vr16UkW9bO1bqDZp1XO6pY9fGfdwppo78aNCu3IOs20P+UMOIDH320s8VfvYDVSMRNQ6mlRr0ncqdOWjYwBKzc9y81HzVc/Ch5hCkxhEdMLbKry14MasdnC4n/BA/xR/O+Kk2UiFxbdnRaTBqNGs4BsY1D9bwvd/3qhdyoUZ3VKR4bOOoqJkcwFSguX8gprN2s+rTf3ltMNiQ2X2B1O6F3Pt15v6a72HYd+Qemjae6CbRg/41dXwM31kIPTPX2WeZw3itB1OPeYFGQCfvAjx6oUVnHzV0PSEKHeJNLxGX9xC8Rofs0O7L57Nj8w3kQBWOF7VGJO+CircIQoa36vDiyQ8I+jpq0bwRmQnqWVb9R94U0Fb6W6VLL476hEeS6P9fnhIPzoYE748Niz3HM2+hxh/bQL/l49rFjr3nFVRVmKKl0l1LY9goNlWDIsEB26g4L/jqrHh4ndE3fPke6+VCMX7D+W4TyFMNygMk7digY+2YFcw3gjxVRly6nJCpmUnoWNi8whnCd9g6ktC/FTn0zkhITAAAEABJREFUUddXZcj6pgYbsvsN1+KhAoc/jDIx1DwGm7AMwYYQKGhXWQdaZNFOMYybcL7HEr1/hHxlc0PStRuoS3vKMeE8E3UnHG2ES0zyJl+Hapn6xjub4tFIHyB69wylXNjwXmojsTIpMSLw6CDpHQygl25lUVdpZxdkFjjj5jmBQHJ77IsYSHQBGkC2vEMM1lVP4xv81pLlsl8U+Hdz3CwcG4ETG5kTG+8TcgovpDzQjMlsG0bGABO7tyMWXhYTF2EmOw3/KLxioOJC32zHjYcbkoHf4uVv4O9f4hVYLq24MJlfmNgLxpHpAn9p3nGmL+sOdCwdh40r9cbic4krDqC+D3kq1GDtw26kK5s9oYzX7bTXwWnVHDrcysipZJr+VJIXbgU76DD+K9go21xE4S0vUZtL5LbMdOkTXVTcEH1VnFCaQjk9fG3vHojwO7mDgjKaZ7FCWiLKc/S7FQXvyl9RzSDebjKTpj90hiqjfskB/aZcyFlhpTfsTd9phPAsI8tqwdfgeYWPQP9sOhzPUd+8nb/EoFrmBWvq7BkEH59Rp0S0gOYOOzcpMHvkSWBKNF9gaMz+rIyDOJd/nWPF1lfiG/kQVk+s1TLLNyfCMb+wsE49auFuhhnZAXOGclSj9gE9rfjNqs4Kcj0APS1IP9CYuxpVRQaRQhq1CiHkxIwQ1IP+CGmqdFUhtlL+VmNJOaF6SmQr2Zm3ZtCXJeblMZZlrk2D4eLheOnhZUuf5jFnMq926BNBNgbFzfbAOvyMeekiODx5gfIB2L5zRQGdXgEsql8d/S29xwTk/449b+q0P6GTgdKvCw5o2YsHkyUqyRFHD8o46ByTDu+jruHQNxV80JLWDfDNDb93Q2b/SpEqDKqqQb/7RH3kUdYBSsiHxFZpv54Rv72J/M4zxogRQhGMTvmev7Yz2r2rACEkJQnUhEVNiMyQUXyLk/w3nq3ombDfm5LJXhMtViyxE7tWfqvt3gMbXrEnUeWkhx9f4CmuzPvICU3pEi0XHS1vjL2+pa/599zOHGpXDsM3YEO1HmFHm8B25LESVr3Xt1j3Q6lzqMIianTsoWyXy59HLmmexBMX/zc81x9s9w9gP2LvM3ZflzlF/zDsn0uUR2D+A/UGnsPwqb69Jr9P9WGEPjJsoEfH5/ukrWX0hfSOWd8h37Je9p3YYr/B/ERuUfWkpa79MD3jk/OdfOYvpIVyPtLHx7p4Rab9g7RH5BdLnyORK5MRLUQZZ0Vp07aV7yP/XbY5Y+nGk75NoIEp3Od05wDQUXpnE256yqRPAwtl87yEOnxc0OvDQzw+zPFQeCAUc8zkPzDPzN+hxzx32uuRyHD0wX70zMgkn7ATCss7dGLuc9WdZ3nMUfUbdSKjfrBzrFJrxN9WDrn4gn5fDsZ6QAhJkY4qo551tEGoh9NJIeENUGjrzvP4wsradgNpfWOl3LyNsiP97s+DLc3jPxu+A/QTfM491yt7nDOXR2f2ZtYtattWjh23uviMl1H+T5RnLoHeuPR6e3uJ2yUXa9vp7bV+/b2+BfWVMkGeNJYVaPNU7a81v1+RZ2N+dL8obDYT3Ram6Iz7O1oktjHlFBP5U19iwiYWMM2dPDETgkWQnsDSo/UZEKZILkRto4U/NQa7DCvzgbq8IJfwsuyVvp3Z6w1dneJMH1b6cEYnNafczS1e6lm2OmbQGJd/sJhkIcoE0oYLDdsjklnhe99NU0adKpAEhGmQoGdj/TowEZ8i0UshM6oegdUcVmGy9hXoRV8toJ9Ovd/HEh399hn+QrokDv93WTtN5Xcgo2QYdETpeR38GrTAHKZuxFMyAp+7aNDH30PSb2H/DRNZJvpjv+QPdzkVZLfRiGMwsPtU5eGrGPixNkvr+sWmltKqXi91xgYtWstoEzAEAaqMfh0Vaj3CN+XJFMCcUCzK/0YZ0lDgGoPr2tTAIONdUhAmXOX+DmMU8DCn8EZ03yUyXAl5y1tbRgYKIzt8sjEUIhF5gAyeDF6FzCSa2FAL63T6OeErXduYF+btpXxtIl7ADqacYtIHmSenOzTiBepPmbuvZRwdtYebmikFkE0RZLscreRomTX6lNZjHSPpa9cMAakGfAwHcu9vJxQJJ+sJKb9FwugDaBshiqzq2LionLvXnmdffg9Hf+9q/J9Fq3FfYlS1nREbb9Oi7G+XZ5R8/1bdWAgFEPqQUT7B2uEe2jiFjANvm/wGQycjU32hVgi/edpdGlJVab2cMso32whROU+7EZdcyHRkMHSUywBxTBwFdzRmQWEQSUMC6pG2Q8MJUQ+T8RXUYbg67SRwwSkB+WOyvnBhAnAcFVHOdWtsOFw15ovGRkOVqAY/vm4VyR51iexPo2NE4dFyhBWgC/tpXN4kf1e/1EBueR4w5yOG/MjAAjU2u1c2JuiBTqmD6q+LFodRF/Va6LiUMHRBs07RHLo5oRfibhJuvGneQYMl8hAjcpRtGtTdAuqmvDbZtFcLJHJd/F3/fSFdj403E5cH5pW2rvCQ382w6Q6tVEevtHXldtG+VNw05VVIhY1FfKU/Zw4Br/WHO/8RL19+e0f9Yctf6+9t2Ib0G/JuHBgK1FUPyn1m4fdTrzMXPSsXPat9QP4K4W+4QX8cWosP7aMUJWFPhdROysiovNKd4Hny0zA2Uf5NKmWVB5RFf/SDBFFy4aecKzI6Rhfas06BcZTnCo3lJ3SqvH4a9+pX0/m00k9LD7xW+i2qzHIOPv4NozfC8Yc4X+qPb9p/eTrmV3ymZUZj0q/NAAedzoHBg4SOPWTb+NTrwqbuwtSOcfDeqHcPOlOO2nOKLq9/gYQmaVOgOnxTnxUX4idwQU5C+l82RbhhP1i5qqedBmxnqbbkAztF+ICb2USSLwjItE37NUDe/ox8RgaaPYugAZ6qbrzBLWk/KzNbDye/KAFGHgXYh++Bo7yxeI4NnLJPccQzGtOCdQd9vSvp6wC5RLMg/Q7rUvTdY2coK90gMQ2MN/W/o2U8XdCsUijpUQIJ3lWvZWIjbLjpw3LATSObhpmNQl8WxgKYx9i7abC/LakH5H9mHIV/+LVQm2jHXDDezA3rDVfsYAfz9gq0t54tum0sPTqYpjkm5HGTuEwjT/szr9qnLHNieESGYyHssn1TF0NHEZSG8U4dP42Wh6hx4nCS6BMiq5SRbOoHlFGisxs/KeizsmbP0suMfub69Hqui4MFuZW/I7N+ZrujnYxKkz9lsqnrUZvfKUO5RctEEsBYog4FD/V7yDP8ZPjT5lx7A2ti6dHQ8m8BG57qEgrapD3Gg3nNOfPEHHliPvEbCh4WnUPF6lhC4zw15JARuD0ISxzRkbcRa6gS0IF0fNBvJz4wUf7+ZPZQB8cnnurA0uRVepsy1GNf5igwfmlh0BRlVRd9SpMLNkK5Y5wz9Hu80sSLH5WtLmAxnkrUa6TrfaTtjxl5G5eWxHvuG+Th79pU8W/JWNInaHqfIun3Deqh8qA5ZG/IvCOpk/f0lc6Qj5ioe2DRL4HhMi8xGZ972d+jF0HCb8/64RllOU1ROmq0HXc/pmmny3uedj5LLNTr1Ou7bo9w6R2aA0l8QH+c0vyMDk3PHlWHcatPoRmPBXke8JOH/VKq8rn4eSzMdxdDc8xcEHlR5K+GLtSdC51P/ymr+AgfZvJMQ/8An6cHLr/qP1r4IZ6eP8Xz8w/gM3gO9XLfp5w6Y9jxwywwWMEgR2SABpKsrDLtsmx0FEJAMfFUdwL9DR+fIhnnZBxDFMMirxfcqNXC8p4ZiR1lZnRos0B90nmP8Ed/dmra9xWumewdyp+ZnK5ENvc3Ql8lPAH30+Xr7mWYx3xwfxjBs9Z5+JE53uTxwK7eI29/y9+5hnljZQ+3Eo49zcr+YQ3bql+rc/5gf+Q+ZuxLXsMP887sm/zf6NzjnLiI8lKpLpjY97j38cO6C5dalosTlzfOR+6ZruyfrvTVPno2cK3YkIfN8ZDcOBKj2BqrlmmKPtITy9zWQDkyHbc9VnSMgclmHWECVB3CuwduOxcLxcFr8Bjs2nsN2wbWe88kJiFomTd5J+IJQhuA5OBcUcbOviVl2kkBe5tyiglfa8D605ThWvkdcrdz6MpGaSdTO2tx8DT8HkgBLURGCBIQDVQLhjK+7V2z5AOSVAFeCVpmKHfvU/Tc5SifCX78NgMB6vXbQeJC/y/XlQvalX2D+4k7YIdlD1Q5JLm1JX8wF5aYmScPdOc28rvt6qOMk/vRjQ+Ct+LpOrqx/F+5oFn5kIE4duiaS+boenWV1ggzDHkTBONEF+OARWEbBQT99lFw2tem6zKV+GjgalNgw8fEXb9ZuzdRtMhWPBttIgN2EDRqP07ryt7+NKCvUeckjONv+t1HnEJ/9JLZcIW25Kq5Ypen2kJoHqPp65/AMnEUW2WIzADXRGQ4SqVTZ3QC8UmZKIzy8X6nH+lv37aw2+etyLwDZMqaschvQEk9g5K+It/2T1CE/9aLxna6e141vja0l43gu4yR7ZtuMwTYIjQo0LEtu2culu+3ffkurRgCXhU0Iv/kSfQSZcMt0lAfMRRVNiqW1SkOOho5vnPUuaMz90De8jNcU79DGZxGB1Y6KoYBrrHhgCuLUIHF7bbg7XE8hXYUS6kAqQT4gm+bZsKNEVaONIB2rFsKrfx/8oJZq6JEeCIN+Dg4hvA5zMbkO8hl9EY/kA8647Y5aJChLGKkSkCiHubPXGC4gN4WV5xW5/SQZVmF5cyn8b/RsPi+vrzEy8uX+PL1t/rd9y+/Ef/yhYuUF/II+YTnxKdAOviFT5GE8RMb/TO83Pzbpot4AfoLuk+cceq9bpU7k6kb8nmZoy89OvmdCbV1lMRDL+nexsS1MvlcChtjuh39hKZlMh4D4SCRrpC+l0Z4oSpS5mZk0s40V7rGvg6dp7pQ8KBy5sLr6Mfp/Eb+G5PZeYC+reBE/16+vtbXvf3fUl5KL+gEfbnxELVBYRN1TIznt6/x9eUrn5L9g80Ml1Kk/Z9k/PsBr9CtHJwcq5KJBWS9B+VeHBWtG58ddfmDTlESz8bCtu44x3l9RXYArWOxGmIHK6h+0o8aJ/pyqv+h6TXcUNk3x0lZCvD38or1EwVmTIzRxBhNOHT4o92ysLrwSa9N3qBPHcqHNnH+xti2TMas77wI0w20MD/JF1NEGTGjLX94Ff89VMYTl2HC+MrmznapBO/cecCvd8Z8igiMhff9PDNyxtsizQpzCRfQgokqaLwFwf6Mbo28Vryz2m1JqH5yCW15YIl5Ib10ZMmdg0fyWzScxGAQbUIfyDztSMKAp5SKYx83WGROd/z3OHkhJN5Rdej0ytxRm278ZxWkJUlkFcppKN8bIKAp3q2QJHiI+wY8JFDbFR/d4lq2or8OXJlnNzdCtI9SIb1ipwQoT9orY+bYCbLCw5EYFxxJtwccu6RxHvJI0W5mI35gIo4OyGuZqFE9j7wk3dnMZPZRsWwKGf7Jk9Z1F8AAABAASURBVEd+y7jFzYMPjfCQTzyx4zqcwntslueoMaOdyXLG8ehHYwynPb8ROtaQlDyNVhr8W2ZI42bWsSjkFEmfkrI8QuTPSmfIp/R1pA3hB2nxhsJUkNh3M+pf4FMofPMAiGP7LSFRNm+eZTtqwIjfQkYbhntyG98swCdPjP2p5pTXeGNOOfvpP+vMmP+YP5lnpblA6yeg4+AFJw2UwAfxCdBIIjGJlllj2XIP0WPrxEFWJ0flGgvKep+jEyb0MJJJGDdv4TJiwQcnoJ1TOMqyx8zhf5mXurBYlseYoClMU7QD2YqlHd+w2xWdrMw/Z+CacMGnNmx9JXSeGvMh87DzOvO3c+6qPtDRBf3cAP1Rj1EJhne0gw5G5PffechjsbQHSG/4dslRvOGKrJubPPKvxG9gLJ1PsAiGYytQjKviv4zTBdkvjKsXAK4B8pWeJuq5axK12M611ugr+jnqbeikjI+hgqLq3V4wSMbqHVFjol2XHkrlSd5eo41y/WRi3nLMHv2m99NjPDw+1d9t+vTkr/9zgbP/mt6n27eunuLx6YELnE+EgrjpwqeoX+nzD5AXvfyAvB+ewl9pe7xdOD3Eor1wETVjU/O8hHP7zB5mAHvqS/TCPpczRww/7XYg7F/b+94yo+YH7HYCCzC0j0m8U57fQvs/ytBD1jwxhX6QSZuZMUFTIG79IIz6cRSA6zaDjUkwPAwOc/RKusaaMT+BCx+KrYTaUs0V2EvZDiEc3t8wKbuQDbmwoiUSPCYFrIeNMN8UL+xrZX1YsY8NO12N4xfuGb+y9/SbRMK/ueT+8fXlNep/12Mf+erei71n5XtZxL7qtfAWtcet+Ff2ry982OUe6MRe6MTe6FLYaFMfVY4VwTbAcKCiLNS8jh4dl5YjLyfDHh199044Mc4HFtLMGb3KphuNl4PUQhd4GDpawUbbG/3d6G+BtlWT7Ue9WtG7O5D+QNWzrjxQsDKLK/UZSnKsQVXSvH/3sci2V/is8FmRQ78uX2WcK2Sedo7+iBW/fsdWjGzClg0xIQL7cYAkz15uJqnxvCequ+8vfEMK+294YPCwlsCIqqBylcMUPHiG+kxjcKaV6p7bER9lRfheR14HRtHtnVDpQ8O/KkUOxXeMNkbA9VP/UT8DSICemVhL7Cv8sQQpkXDvLpwwsbI7FjtC+DL5DdaNxD1I7o919ugtUD8FXjzVxnjRKnLU/K3d6XugzhrM1WVbSCWjo93MyWRs0Hs+dD07Yxvjm2/n8LxyYn04kTdC1/jv4QdB5Wv0XZ2UIoiPsJr43VeN71FyqKDSR89GKE/ZBf2r4nqNXlT09iLvpjQZUgCLDQXdACP5kcWDBJRDxXOLEB9PMkY1WLANMbKJthv2rBHI4ltQko3X/ZMkQMI/KRQwpKlG8A0oJ5MKd499BDVfMWd19i+d8Ei79ojD+rBQ+qpg8Mj/Dm3IUe0mTYN2B3Lg8M6aBKXk7m/lAmRQ8vFJ+mu+siX8EzpRVFnvDy/ps+jaTaZKcy7No1N2iwQEyEQkYVqN2GUOlTprLXT7puxEeKpvpJzrplhjKAdgwnTiFJftxGR4KUi/smidhZs86rtgboTSbkyqYiXUgXQkD+PH702/+okGB3MvDPwkY1wIuGAN1CUC5ec6tJ9ZxM7cIq/AcOCMI59xxOJPXKcWa23kV+Q8j8sLNp9+jVUZVuntJ5vXi7IJ6q7kyevMJydvJxbTlzcWURbS+ubIP0b89WstsrdPeeF1th7Q0a1/Is/fSX/d/8etl6/U/fKPWnxrgDHIziI6gYWN0j3Mq3FyoBjyq2Pl5rUmIvpcE9ZGLoXS3IxgYv5kkCtvD43vZBqBC3JfWKzZwJlemTROLIIlK5c9JzY8wj4MrFyKDL2fmejE6bxygfMWL+jhC3o5/g6B4Zcvf+ey7O9c9PwDfC2Mb9/8g/yv8eUfhDte0MfLC5dBbFbewIsbGw9N4MS4FJBHHcrjK/T1v43t4RsbH2XURrFuupMFbd8uF5olAn20gWw9ajLILPokLDXtk1/ZuzpBji+//Ra//vXX+OVPfwZ/it9++Wv87bdf4+9eeLFJe0UGN2VuyIZNn0LbKVvEBvStE6F05ru5e6HewBd0ssOLM/L1Ay+ghAeqfUsT2kx9Ot6QmU1XInNL4jtKfjrsAuxiZl15OFYXxmvVf+nfWIixHX3DjSh17h/ni8EDGgugMVCDI/z4rgUVG/ITxSv8P6AsNKMhnJCHqcFB/lcoNkTaYnw6RZz2/LSKpaeWY8NBz6jC374dbSpr0P+j3LDyiiv0ZMCRCO1QYItb8djq0G4ckhiXFxkTvFoi4YHgh7htqO8kGfSG7lRsvEauNqNsK7pYsR3jwvSG39rWaN9ayEPvNrCWX19qXrAke0ayic6caPZAIw5oO0X5u2VJfpbcUxL2DDfsZIY/LZNoRk/qFj/DFuOH1tHFdYfyHbZmefoSRHiMFazd4CcmeSJrZ/6aO3OK4BDYd8zm1wGRg+TjY/i3XubHOfqE/yFr6dL2Ga/SiHFgQ6Ur8g1Nf0AqUaNv5BoHPJGlmz2PVBL97sEOKu8IK/GvX8pQwDalLFtAB+96zdA3J4RIdVJI5NuBXCRCeSAJf67YhHODFwzODyfmVtekM3OF61Otp6ypp8Ir69epcCGtb19YX4uGdarquH6JY21gLXMNFCv5jm/pmD7oX67N5ttmhdAUX+aJCxfv1wI2stNXGtuWz8oYrci/0YaXZh6UDC3bnFcENO4tXFvvccyLrpPfouYd2lM//z4apO9IdU1OyQGvg2eF2hPjfps/qj9o5S5ksqj5iAkiNvx45cOQA/KkcLhJTUw1orRGaBpIox5W6wJ5mC7QPsS3J7GIGxqxHaMLpDGWLIwqqLQirgWuX/qRFy5+E0g8cXHz5OWP39ghfN7xtF8EjfCJi54DXhQN3GifLfsUT3URxAWRfrss44JHX5+JgwfzuXB6JHw6LpBIP+14NK8ujOaq6xwx5rWGK4gcPsNc0BfmjiOkrb7QBujMIwtlS4VzGPo3OMTir8GZz3xi/oFpgu7gRbwL6YpPj4X5yMusBy61PiH7w9MTF2eP0eeJ0WjhT9kHY+cYGnfAE5+elwXap/qVx+fnZy7bnuMJPvJbZsqIf9rz5fv06SkeC8x9XKQ9QDP3Zcx/U0aNow0CzJI3tsjbJ30Jxt9AOAeV/ZEwrk15iFTGd1zGWjIYhtUbzHioxXP4BD6qX7rHqpB55eQcwF5hw7fLN5lLan2gWrGrF4l6WqCwHcQxWttKXoWdJpknjWq7yrvBUx9ZOXuI8ksLv/ENk4OenjrPAOvd8pBxO/yWdfTIL33Y4A0fhGYot3CuqrOBPJFnlRfjvYH1APpYmWNv6SOfULpq2zaKPY5v/Dvs+dDw7KV7zMBBQV8q8RZFjzshgfUBtNXe7/TX8bHPWTqkyv7Iz2jZGMMzFRKfA1PHLgj1Z8anPnAhTGQ56slTnRqG7caFaAkSG3ayld6wNfR09mzGGc117IIum4aRcfupKO0bEpCf9DKRgWij9xRktd/II4NSSjQBA7mRf9Ad4aBN/NLDfbdPYMQz+l1fkBrZY/ygp0qbIsKDTZAgQhERV4AK6pXKIq+GzlpGv2HMWQttToU5Juaad3TS73AcMNP48APfW9r2jwSCjHEdsiT5GeMfUR5ypL+DHXS8thor5hF4mHdTIrUqbr7xO1Qd67kXNdxR9EVHQxXSLnK8R5WJ8SDPWNqfOxLpUv0ZOVgYL5hxoDLg0kaEd5KSnyDK+Dcb+l2kbdgu9YqWdGJPw64n6iaYwrT5QjrJBd0dNkACSor+jTd9lc+3oPKQEV4+cjJsmeNsvsuZEArLCrf8hqwib3w+0BUxL4phAS2l8E7R9zgFeQw+kWJE0Y1Y54BFWZeDvzrRcdA+c+Fx5hLATy7deF7MZ5Jcudhws1eXHGxQa8NZ4Vuc/KaM8PDKJxJ+Q6MubSh3QriBCcLLnZf63yt+iy9/+zV+4yD9BRj+9tdfOGj/Mv5Xil8Jyf8r+AvxX4E0HsZfXn7jEuYLeAGGwMP4F3hS9qVC8kqeL2GbXjg5Sbmo+cnryuTFslIqQFcMDCoq5RGSi+1ETsQzY+JQs8xzLA/igQ0Eoen5ISawsLnoTADl4DILfqjXEufv0rKJ+vSJjcAP8fT8Q3Q2AXCWKGw4W4+cGJ17NNIiCUFLQm/1mLBzmaPD18sjN1RNYW03sQieyCmy0KMzIRWsMz3EDKpeLtHg1bLd5qRMK/egcsGLopKN/jfaS0E/lRkCyJApd3p6MyafNVYWAOcY9hnmguORPzWrHeM5TJQ5wEXDTYjjo61V6CIDKo4NWn7hUuisne4wz3ZtQbaJrPbjFtpM8GpitJ0QZo218r9DHojCROAGgX7Qppc2v3FZ9Yt/UPMvf4k//+n/iV9/+Utoh1+5GPIS56t25uUVl2GvhF5K6TsnfOfEZuHsArnDC6JX6K33BZstwMfQvLpI4tLJduughAz2T5k745XYgGGBsdDuJvrcMqPZTzogvTrTR71w0h/Fij+62fLwVgczfYCBMs869v8G+FTc8ooEw04btJPYzJ5VgXULlxOXs+9YPTjRf+eW+oSNg+VWuLKu4H20YT03WGd05cWs884bc8g7XsO8KlOH8uOgfGI+cl7Rr/2E9I25pT4ldR4qvMaJTYnfGFuhX+mHk10icTL26m9Gn11fpE8n9HxiQ3xCJ1dsTlwIvdRSxhuoP56G/X8D+Ca8Ev2IQTfedHVEGCPLBqYbDyKU7CSMJEZIgo2f3nlbndTbDhgqUzkQ2twp7SKgkNpEOCsc8crYX4NalcjjwF6IHBnKI+hOZd+4UKlqI5P+bbwIfNHv6Ru0js0wrzVstRFqq14aqX9KrIX0BDYgiH73mC++KUBKcppiIjNR9VYCNxMjz2jLSv//9rJhQEfpMuomDrukraStlkn7GZ1+a1fOmdOel+YJaCHyKb22kiy5X9g3z9p14TX8RqrfRKx5Apt2HnjhgtlQjA8c3urDB/8uh5fF73OGNn+uTyVXfN25Z+AUFz+YIc8PakT5FGv9qP/KRf5LHPOSc5hwHnvDl8q/mLNG+i3O8gHuB/SPKzYR/hA676z4kPPLtdYB/RybRXlb+f4WVQZt+Rc+tkF3xA3LHvHFmpfwS9Mrfr99szkd+5YLY/ItbI92h2UpWYGRGmEaNF8DDKm+YjsDoz5veA8+vouYau9rNf677JgIpwzLHO6ixUGqDxXSAiEOiWvToPFG2KA8QDSRLXkNkPHNQxF2lDf03mNiHmvAcFpIiz3dWC8KOUXREPa+xEz5PE8xM/8dcC5cSC+UL5RPhSWmnjHRcMsca0DECKcek+iEex15HFjMg99EOHVoqF/9on499JWORK98Nue2l1MUrfRgIa9Tv1c4RYXwLDmPkPLRh2n060a7hPUX+mkon5nLHy9xvIiuX5vj8ucJGJ9oT3mDUE6kAAAQAElEQVQYIA647AGw49qLYKuakrIv7PseudSyztMTlz/UfQDym7mIqvxn8nc8QGO54dPTY1h3ga50hNw1Z9h/5gTVoV4M+9SjT/NAIy4qr4dzjLIcUGbrMDpwaQPZSo+P+/50XuC1LPDroz4NadMbfnVmbnD91Odf3JPwQdQX4H7EOcG5wjnjwt7LdbJ0Qh0vqWttdX1l/dZH1/OF/d8ppK80/FfL9GPghc8F39bPL+X3zgdIQt4m0PW9D1Ye9Qb9GifmiwvtXZh/TvseYOwDzsxL7BWQ6wyGbKdwPioe+pug385Zg9+5+J1+h588vwftI0u1S7jSvnOg891KX+zvRn8/YkMfoPq1hvQb/fTyyUso+8okg1TowDdTgvPaO5g3zKOMGG8SGCPsSLIosT8YOSQp1XaDubaivBL4JFZRSN4dYB+duUEbmkg3YDzJL3uSjso8Vge0wiP/ktl2ace456kr4+LYONYlCRV5qGdbFfDiMRM0gEjhmSmrrTbmFOIT4IF49I9ISFthvZIp9h3ST/j82Fe0cI4onlNCDVSWsu8wqHmYiHM86qwhoDslumkqvj+wSPSS6ot2On5bYP7pOx6ZV34PNd9QNkuXEzxz70oxJc1TnSW9l4yxRxTkHlYBjc9BZ4jsZjEMDAlU2HbZE6H2tWGPG+vlSqdq3a00dMWzasbeHH1Hz+Zjl46lPipua1cp5F2+UXv0w9yWWWN38EsiBfKJVjvpiKlDcORFlcvhAH2uDo0W7t9JpX8Fit/J0c0mnwrpc8n/Xiwf6WtMkScZF9ftskXktMY79b8RU/w7soRHJWnf8OCHlpXKrBuOspuI8Er0IoJ449Uyb/QfIjv/I6+lLQNCdZtu7jz4eTByIn/jgHpmM1lgAnVyvLopw3mxAmTYOSJpDT4T/krZ+Po6m0S/nSE4oL1+ZbPKQdWyOpDD77yjFoXtzMR3gu3lhhV+0riJPfmtGHB6eWPj+bXw8vVrvHz9R3zlwP31CI0DvzVS5W//iNev1KGu3wo5cVll+PJGXVE84Ef8VdDfExvdE22PSX8NQ01tAPtEYSocWwiNAGuOSpNft71Tj1ksc7iQjsX+MebHpeBkkNkZBwaqEUSOf0xAfaEunzLNfirGRuHp03NM5EkFkY0X6sKi9zhCIiO/yZN8+DfKJ7AwAU2ggYn8LEAXA5kZrWdMfYppXsL/meWRT6Ye+QTKtHWnDs+dPjDYzCmyL+FEtTBhHfDTqyc2Mc9saB7owwwPscB39OmHeOZS60l8+iEeHwQXXmySHvkE8eFplP/0+cf4/Pmn+OMf/yP++J//Ef/5P//HiJN+fv4xHvmEcqGOm55syNZGX5i/wp/MDGWWp+19lt/P/nfFP/Ip3KeY2eiMfk2xoO8ndP144NPol31L9FKAfWZjnN/R0dc89+hs0GqcGe9HZPrE5d0PP/wQhg/E+zwjS0Z2aHe7WJBf2gV669pGyJ9Fo6OrDu8DuSzhBk86w77MlYY8jh890cVpLLCmDmsdFDXBjSjNZPTsyKNMIN8RyeiSbrnntRG2TMycwvgnPxSllaGrEDLlubpQMCglV8U39huAxWMlrW8d0OfcRDnP6Pc1L7BxOgPjfmvgwpxxYSMl3en1HK/6qhc3HH5Nl+9W3lucoJPWjejqppJDcx2UmYe85H0jvMf5/Moc9Fr+fuXTxtIg/emJXzB2E3qfGD+6Bp0bV3HlYD6wVT/pteF3U3dEwusjJvImC2QJGrh/kvIGEt13MELtujv4xU96J2CkZdhRac3Lpe9jETd03garshU25lmsggpXMMZg5FVd2Rbsz8Hb+ACDSCntRkP+hj3ZlyTvgHU2dANofy2or4ENWdTXBVmugppyU5YrtnFlzCtENvPhBsW/fhL7K6AXov+iSotAf1lERGFrlRgvUjx2gyCgE6OIGkSc80XN9Y28A5YJ+bb0DXMvrdXBJTY2+x4mULycQYuUHpuqMdXG7mE+0Ocn6I754AgTu8xdvnAc4MjujrdjRIDuGNHRHLZBzv5khTXO6N4xEKYl3hwr6l6Qt/ysfG6NC4e1jUOuhxL9UR+ttRw/OuNbJ8LvgE+dLIOX/DbaC4EENda0Y2jbm5a7l1FMyvdAlUNreFGGPW7a+kfeaj72436kNqXYUW1wzTPuhvd3UBv80dT7uxkdukL9JgrKKb1t6ObKYJ+qb/JGhiKkflIxGaOJ+Xy6H9u5x0SeZQmN9DVEvqxf0IRtTUghJAjsZoB3PaGYO2Q3kNAdgKwnc0gjwkNAQoZA/uJCd650TRBnzNStUsAIOhsg+ObRPwe28eus2E9d4FP/tMP5Zfj0utOsXOxtmBt+QV/VoW1dGdsre0ghj5X6AxzO4UsF7MJ619gok0beN9S8Ik/Ky5YMkYs2Bv8R36TbDzwrdMI8/fO601ZbxA+fOrqtFjKn6NMcC2vCwv5nnpeYO5hmwimSsZ0Yby9fOmt6Iz5lonJrD06ytt8bfTa0vVFyvKHFdrSPlskQiEbYagCzykjTVhczMt3DPOU8YHqH8rnnyBvfjEpPGfLK4k0eYdRPlhlofcp6ZYxWOlAgfuEDNlGHetZO8zf0u1nGuKnXD8AXXc9XwoJ1gHkXfPWgvVJX/RQ/x0zA0zFSDn2wQmXB90a9dV+ftZlLnLGTM+v/mXnINV4cF+eeR/wmu99gP8HXeUQexbMsjW7Lm/or89+4qDrBExS/U/3q7htxcX57z5d2tDnyTue1LpAuXiDV3oQ0/feS7B5DB2tUqEz3QDejz0OukhP5vg3LlmqwavDqZZIuURFvxea3Akkz5VFUmJYhw505xj9ZW4y37Lv9ZlBccW28Y/tdu8P+Dcu2sLks22lFG8WDuDwbfPCHXphCHu5tD1+x3gB+1DL61KPnQFq/+MY//YHkm7KNee1bL74jKcWghz0MJJZH0o7oiRzKABbQ9RGQAhrIefKO4Xt0aOpIp1ooHDkVWnVHIyzAsR4TRJJ23ms3RayqDp2wh45nMKamRyFk8EtbpD6pqAB+RUN/GXZMZaPaDu2LTHkV0Jyh9Gm9nXE1A90F/9RHRdmghJjXTmaTA5XR6n28GvxaJuVi5CZ5hconr4oaue8gQcG/eKz7L4qtbxuKqi8x8uOpTiG8eqGQ4MZF+gK8E2gTnblUXpAOHaKP0sG/CKUt3Djb9GjTmLoeoHX4wNjsomaERpyiyuClTATli2rI+Lco23AcgW0XH4icQ4Vz3sYalF/2X8X58tvfY8R/I/yNS5Yv9XvEr2zwzkz0dpL6wylxCB3B9IrxuCn0k8fxazd/D3/FR7y8cBHjhRKHMyf8wWP/34oaNiADoCBH/1Q0uo7WM7Imix7TPLAQzvPMYtujE++Uf0jP5JPXs1M3o8NDTH2OZZ65eJjj6fijhc+f4okDuX+4sC4muIQwfH5+5rJilD1wUB+Yw8lqJm17jw8LvBZ47uDCYyHPS5SFibGwzLEsXHLsWPyqs5cNn57igYuWBz7peeAS4oG6M5uJBfmWBfmnHk6KmR0FZYx/FY3bD8rSTm7pHOXjgDJ41AQqr0YhXG60twic2x0t8nrJMBOKJCw55AEm9CoW8sU97TzNN/3Y54W0kGbpczzSz0f6/AQ+ofMH9PjAxc/Mhcwj/X9cHuOBi6OHp+d4en6OH8FPn/8QfwA/ff7MeJCv7tDTDL8+99A2IulD9S3pFXH7g3wz7Tw9f4bX5/hc4TMyPMWCHIdevKB6hOcT4/D48BAPjNPCpc609Jg6C1Q2lCpiOBq2NBUoX5ZYBJd7C+M9eH0a9sQl0BMXQMvDHOqvLz06/KR7sq+M/yNhn5dINomZSXsdfmCesfWBhbh0hb3OTJ3eqUed6jbOrU/p0JgE8wZuzoS2smFyA70xUW/3hsLiVf1H9lmgjxk83MG0st3Klzk6sC/qO/Yf5R68GIupBx//Os/UJuzMp2vOCXWQZLOj77vBukBxL+tamzQ2a2yknGf8loKfKn7hE0Y/ZXzhE8avhZd441K5PmVkU8bKVd1P9NcZk/J3dJLkJvIJoojbYtBMjEEDyfw1kBGS8OZBeeqpNq5s1PxmxLkOsa/7N4Re6Zf/hT+E9IEaH59i1iJC7EWV5+t9/rb2XvohuOUn9DxHIUvEER0h5aldsrhXBrRk7f0gsccsk6dDLzAMnmEbW9nHlUuaK3kDv7dNkpt87qU/eA76Ufr+ptSHBnngbXvr+DSTjKFf84qotKgs78A6sIcN2y1a6kgE9XsTRwzhWmb5JYN8N5BD2oNshHmnFXKsaw7149DjyK632ZBA4bvBHkCXORGHFwRZII1fH/kURsIBoSp0k+EG/4z9b9UvdG05SMaww6NPGcvUoy9ijtk4/u18kR2bJX9hXnp07WDOXIDfQnBuWOYeS6ee9MjWC8hHXmbHHTMa8Yn4Mi/xwJwzE3b4lpzIoX4NlD3CSyv0x8HDQ4y+uXGYs6x3ZNvnANcY6zCSNbb6tn307xd4Mes+wG8dnV3zuURaGccaTysV9tYZ2KTNVA/ItNCPBflqvnPuq74+xON9SP4i+oyadz7F8/deNEAHfX9beqvZkOBbIA8P3W5VLXOEJg5e9p0bk+Ju3yxLKxFx3M1TfyfG/cR8VZdhzHEnDorGz/v86IXaBX1f+OCpDqLG2ZRdqOd8uRF3f1U8be3Q5e+E6llYx/bfQ7aC+NQVv7+wV/PT2wHzr3SD3hS/dfdZ0qwrNGdvwPfPmJfQRtXDZuC90cbGerMis5eFBfPASn9WwvID4ht0FSdvrbr4BqHxlTJtSoxDM3JxyKepkm8lUjTwWW/YmJ8BZRDxKBs8EX0jT8h7hPRPnxTKSnsbbRfo9wZcX6gGH/sGk/1xjBds1PV+du3HNvXJxb2fdrn0qDURe27ZsW7qU/cKM9ve6K96OfPhxevLa/jNVNeZlT328LlxeVF0dIGq9SScbLtjY8l6l/CeCKfemQNm0MP4DTPpA9LeoWVGo26BuHJph9rk0Ocp9HvzS3qcpdOfGf9/ZO/2zD75Mx/k/fz55/j888/xE3hmj/bA/m2ep+hgmmkf2Sb4i5a0WejltzllZOs3TKTf6egytFCEfc5shI3pKQFlx1NGeKekIz8SekirHnN03qNRdkC6gZb5QS4v+aee0ZmT7E9nzCtuusMP9CqXJqPm6tqLHGXogXZ7yRDvPyVuvd7zPsQo4zFrD4gaw2aJ4awsvaT1hx23PByWEqm+g/kHRiEpniN+i5qRvu6A7R6pG13LaIUebQLJeGeiW6HuqWHaQGSrstIr+a5JnXoTepzQ6dStv/MpvaJH6MpOJnhGg0vwzgo/viwTH3NHSokHajYgWiGF+vnNxklnyUi7tF/yINOCbB0Ze4VL1DgzrpmplVErRghf1F/uYihfR0w4iej/34F5xwuUAxfSHsqtnyVLg3mW3pL2aIinkVfNjtferkNU/Rm5vNutXmKXqcwto/SZhAkbwBva8TAF7KX87gAAEABJREFUEpHhexBFQ7oey95bqb7d8ok04POhjipB4who3+6xOfeSL5+CcWD/C/K6B83XOqjdQ7ch8EDVRs2sE1SsVJUTO0LyxwMTeSKrseJHQY2XczPryQbGPMh+9L6+9e4wNFGT0F3uvx9NrHlQf1QYUisRUHdIWY86HLBAmlH3v3lTd9AjJ/HqJxmGBOjsGrlieCsbD3HmtnpsSNaojQcbBsWwmdRweo/EQTphASfWqIahIBYKW9nMyOsINwaaMcMgMbfMkN5NZPFj4hgh+TRyxJ0cxLL0EDPhvMzhQXQhnOY55rkD8pTllu7RSefcYyKckNVQXtZ/YMF+YDP99PQUT5+eAaHxHc+Gzx7kR/4j6UcOxzcsSyyk5VWA31xAHi4P5h0dGee+IN8SCxtvUTyIP8Dz6Vn+XEoQf2ThdFM/L33I7oTDBNB3BGEB/aBeBs0RqdEkYkhBPRhSokdBv52sgjhad6wBG/waKOgMmyXEoclO2znR/hITi53oXLYcmInPyFkgXvl9iRTUsx2u9Uo2RUEq2jMGaId3OOb16Rl1FtugnxMw3/Zb5s0lpI/dwSuuvJRrHw19JOmePeY+o+M5HhgDUYcH5FzQf68+JZ2UenA53jqAlwmvXC74DbgTF5wrdnp0gCYip4xp6oVOXBvyEsT8jn6LP22Ytyydg8oSj1zUfGJMP3GB9YnLrIeHp1iwlwX5OrZRdqFsQN6NPrREvgaOkLgLpW3Ku8N7BtadrDf36PMUPQdKd8ijzKgl6ocB4KkxwCsrrHxfECZtNWRvmdESGD9AeqK/lk/kTZ12ahFpxV6+FZGP+ZYbT5nTGhtrDy8eaFYMdmNuMT10W7UlLJmgrkPkiU/GxsHxjUvnr1w+f40vX/8BRvyV+AuXyScuk1cOlc4pNjftsk7Ia7yR2Yo7w46QE3HzF+nsizpTZuiSPJ5IZByyOeFfOEic4uJhzU3661u80qay+clcybt3oQL6HWK3XNjSIm8Y6w8kBmsjO0ZzcCIiDxHWlw9VjZtXgIap2yNJIeCb2IyySyeSukndDgyzw0Q62iPGm2mCN6yQZQ0PIB6uDh1WnZ1HWq8wRaKnwZN4ykkgFYzGmnGqT0Q9PPhtC9eLlYket8V1oVPwyMjW48aXMTBOBhLtD6S7MQTke+YILBqx8UZrkPJGhmMzYT/05wEapdKGECMNbdUY9X1TlT2zRKZoEr117CK7/QQxUcO5EppBAhERuw9t3EDe7WmIDuSDrnKiz/S7Jf2/0YxIjgCeLfKgr9C0oI71Cvge7R3ydWTsjH+Hv39LyHYm6PTVA6aFZc4jzq/SL84d0zz8/UN79Bkejouw1++6U9gWzgHTvERn/CJ7ICEF6gjbosIVH9fPV/YPZ+KGF+KOkbaBQqFv0ahJBDsc42KyZcKfOW3pMSPjvCyxMGc+slYWWG+WAvnLY1jeoVXW+G9+EO07iqwc3q0ivIgjA4PBY7wRWphBhHID0tIQVAYvedsLooFS6Qr0JMzXv05cJPst5tcX5jDhpTbrTV1uc5nthbffTKxvC3Ah5K+jnLksMl37J+agC5vRGy5cDjC3lp8ZMg86F+p/IzyHoZdvzlevr6/MXeD4tbyXt7pwGN/WOsUJ/o6TbTl2+oXjThdqUMuHuADc3Bj/Lq7vl8hVif7Xk6HNqRN5ruwvjzlHvdxwXZmL0CBEtkvs4EJ9ouobtITfBAwFReNB08w3ODNJ4rxpPhiIEasE0f2hKjH48MYQozCIzXkHrJSlZGJPsAnGYd3nlCvySiynLN/MGL5Ijr5hu9BI57p3tT7prXQIZ+JXdYKfuNfWPzyI4BToPfYfeBGTVctElTt6hofnCX3Ypn7tfqR83TnhDo5BAdpBk2FonZpDkNUw+Ck/RSbHRlnqW3ToFlVEZlb7y7xE/frKp0c+WHuuD+l+5OLn+afPlX5kj7P0OSbmmL7LoVzVZssoWQhrToJngi7oUyKLtFUWWe0FZdIk6QLpIO6DyONhun9XGtryKUzR4XsDdW9tdeav7DFR3jrhlHHoUn1Yx7Vgph+P7Nns1wd4IU9fSxfMSxWa3vG0h4+cM6y3qBPab3t7LWmT9CRo27EsmKas9R5i6lkyOt7WoVvhj2OCFRElhi0ZJ8bFEFk+EsJLXVWUvAp5mQ3bKL2Spmio07EWnPfGfHIKLwTPry/hb4bUh3HMX3//8ltU/O9f4lUwn9Ue2t/24AOzutB8ZZ6qucUPzS7MERdM+0JT7Ihos9Nn7SOzkedDD+iHNnjFV67lJzWwFhbqsI3/XeOCu28DtahId48i31/kU4fNCCZCnB3U1TrkbQXa3fuszR95kki9M0GNCM0z0reIZAPIjkTEi/sg8+2gAFqh/7yl+wYr6ZX+io05ZnO+ta7NMFgGJgdI8Yy4b3jSqm86WA9JC5CZANqWyVh3QMh+Lk23KhgEvO8fxL1PfhdH3Gqn2oTY8NAVXEe739aSTn3bt38Gyxmfb6t+TNMaAmxCO72tH9iXfOVhKA6dEm6i8hRkSIs2bv7i2I81dePD3hWcw/OIc+G51tzBf5UPbZdMsKqQ14bc/w4g/e5JfOCGsSDd0dCID/3CgDBj+o+9rhfluZRfuX4Mv9nCcEO+Ycf0k7p3zEa0BonoHiZt5jz3mOe58Pgwx0J8YZKbazM2R+9zlfXe+aRhYlJawER8CS9SnrlIeX7+HM/PP8Znf+Xmx5/i559+BIQ//0TeTzG+xfEZmud4+iSeojZ3bvQEh+ZHsPhtDEL5Pj1LN/DIYdryJ8InDtnPltHeM59EFFyI+ETiuWA7grpPQFrqWP+RthY2mN2+TT3GRJRjEsQ58BQWnwbII53/J4iILN36JnL3MM60AU8mv5rs98PBdPBnIOKG8rFR2/IR2zMZ1RpkkxgEZeTwHg/kETYGL6VI4knmsfga0rkQSBMIRUUpG3FDkpWZ0Vq8A7nbDT0qDt+WRx3r3ctj/g5pQMmBDal79X4DeZbRmkwKbp4w4YrXC1Y8Iwqvli3E1KeYliUcU8e2LoG035k8ypqANjKjulUc0B2Tx4kD/gubYzfKxnX4owfKI3rP0O4TGTs8jIvMzkZsgu0UnTZ6X/ARv8XE5kj71eZ2PHgJVPI8lqxT0VuvR214WsIH+QL4ADJ4zG+EU6HTj2prmmMCCzZ8QF/tfSk6xKSv1hVE4ZvBT70InbCwoSsb0NKz8W/gnCOlqHHYjWwEaInImGjQJXVJQtpARk6JfBnL3HfMsSzElXcyPscj8UfGyc3TjE8+cmn39PQpxDOfMD49f2Ku+OGGJ/zcskc2VzN1O+PRcjp6RogELQijXqiU8Ulk6dEnQPsz6GAhvfQllnmqOazPS3Ti/TYuU2Qtli0y4ffPnt8pQwrWYPVDTL0Icwx3lJAwTvB9A+3W2pjMNy6k1sLGBr1w8GEci/jgQ1g8d98/eCumYKRq0UO62kA5xkhZLH7/Ra07nkVDBRdMv0FwYRGuT+jZtI2DzlZ8tSm67EOVg8cU3fHChtMQGUPID0plIgr98ZTVHQlC01fWwW8xFsPNzVN1CE4skhBGbabIQ10mbzBy6BbGkf7rHXsBhIfe6FapDPEgKyopbwhiAxT77LqynwXsacbW+rRE9gnSVjWISP0OdGIifUmhIu5Bnskq9gV9ojvHumAbrUcdYgg9SBUSjgesB6Tv0usHrPEL0BcXLlYW/GDBL2YONQNL6BNT75HybRnJ2JnX5858N3Px/hQPT08cAFlvWXs/s97//PmneGYfoM8++i3PZQ77n5l0PaMxp07UX+Y5irf5yObD6DE8VzYzl/qVTDc4/r0tNzd1EVKbMG1gaKQlPKk4eBOph7y2o9IfX9asdrCTw5YPe1gxFm1pxW7WasuN1pXNFvZHmS5n/RtHs49Eo3u0S8t7Dq1QZ6PSmCuPNCFG9YEP9YL6e0V0MGJUr0iFVEDkm4+NOC5N4ZUN7qWAvPjCWljjzAcbZy7iTudLeOFTqMumM5dFKx/yARjR3VAXozHMnrY2+BaOeed3whIUOmpUVTTAgwYYFx6FCy/OL6w1F+qPcVwZX1Dprdq1HVQCDxrmncG/FqzxiV3nbneNsAUvSgPegKdqMA5EKfOdkhBp4P6xPmkEyxuOtLQH6A1Mb3Mcl21+k8/LNS/pVi7p/LbOhn2UEEmz2HQiFVEqR9nLGINTrOjeOhvzpXqmRSrwRoYJlCysmfpIzxaduaK7/hDqx32C84R/76i8xCepC5d/+hRfZIrCN2SN9A7ng6XP0ftoI6GvfkDiuIgrY+ylleO3MW7ulU7o4cJB32/5boyvdUq2DoecGIMGYAI/3wOM94iMdxo06ASSWrf6mbEQTmLpMSHbRH8ndbHPRRhHCFozgEdGzbs5MZcneb3gBUrVl4f8gLztt8jskT2p3yLQf+KIGfwYh1eCznj0PsG/QWvfMtznDPTo1K+2oZnAAjpzqWOqToquQdcyas9nP0TS9oGJOHldFJ30wHzSdCYQLW4/2GjFK6xXZGUgG2GauId5MGj2y3hCZznxMlrGeGPRu/AB/oV548SFTl1Sc1n9wkVP/c3U+juUXgKBr1/qMsg/GyJOXDhbp8DltHax8sHexkU4Dl+yZbU5xYQ+W7XN7Ei7V3xJf1qZtzbsq+SpCcF+vWOlbJVmp9c2b7SSMdfGDtjCQXvbQYZtVIp+eil9wW7Lpk1zJthw0NVa0F4IhW2II3+lTGy7DCvtWV5qtE87/N9nC8hFL+F2HfMC9dYdg8cWdQHBPOwHaMpPFehL0o+hBTZUbTB+Q6vkkMFTSVIH2TEtBnoPCpOxxwBJUhc7wxziHuQGZKBB0+A0PuQhwpPkJWaY+FdnDAG2q3+596ASVVvEwfAQghzXlu9A/u2RFqh/Avo8RvVWXpGs9+0F4cZYMGS1hlipNIYeK4/5Vn1W3DwikAdCFotsOz/4mOEcV/Uh2rAz7cI5b7RBCfxKPsqlT/opgtC07f9TFMHdy6YZk7xDyWX+QYZcG7alJhCdpXbDjVbCtexlQ54VO9pY9zdkGrIx4lUPeemzdQ92R5g0JAgqKxc2gQdm4gU2Z4sbwh0TE9rEQdsJc0xgPfoyxwLdo4c3DmZPz88c2ACfCDz/9HMUuJj50Q0hF0RPPz6HFzm3G3LqLGw2FzaQdTljCC/5mX4i/RFc5pBXPDgsPhN/en4en0RU+Dl+pO0faetH0k/Pz2xMAXTye+QTRb+JU5iXYcC9l1HzQldoDpUcY9Cy1EQROcSJ8Iw8IuUIDfoDROtB9QzSVs7uwJRhMS57Ie34jLYq28FjoI8BHJOCU0/VKJs6JgUT8pfDKI19HHMPzS2ukpoIF66Z/s7zVHHTfe9PEUBpmysLuqgJnMm/JnQmdS9IXl/8JPGAfwiU+Jt4iTc2lGcmeTcFbpp0dHapQx7auTdyNFm6Gb0fvVBHZFLlAugdk7J5G+FxsLRchuW0jb4efI3bCdIGQk7vjvQAABAASURBVH1fWST+v5T9DXvcOI6vD+MCKcmOx9Mz+//+H+/Zs2d3e9LpTBKXS6XruW9Qksvu9Owehz/xDQRAEHwRq+xc77DBCzMjcEiGA0PIU4WEzG28Ay0QyRiyEKy0PcHGaHpjw/DvEGi3DTkVM0s3UCwUBqofxPbDBWUchq+80DO+lJc2DJd0CEQ/WlchGlRM/kNQ3bS/wDhZ1DM5lBTdrdhUknEd8f4sfoOvem7lc+pxD+upoX9lR3TcWxOhKDwtOvSVj745gC+WLhk9WR+mOWbWiL4sMXMY6vjgPWbL6/LnIWpNYJ76K4Je8IpnLm0LzmPS1tUcxo9dj8ahCplx99MY0wNToofoIb1YSg/16qXbzCd8yzLHO0zQH6AfbnATtm7yDfg7AMEP9sRSWASbly2JGX9tsrIwHzB/gFYEecAEnjzLDyncw+Cx4lPiQnxhXl6YYz+4sDxg3VYDIb2KADlYZnwAGQjASMrsMWxG/5I8NM7ZFd7j074LL4y+sABkKkPo347voasH2s7Yls3Kfg9v9rMcdOxX+4SNkMMOPeykmupIeaoDB8GeEyqKBuU9yJ5hlGc2aEV1iXSeYGigJt+y4oA22Jz3HGUjHCoYo5RhzLtR/fa0oTn1NC4BRyEFMrjHXkRUAU2idPhDExoRSvBdPJI+q/n5YEae6TMhT/qXwj4aHzB/Eh4JG5hGK3y65xK9g31OzsbMgw4WMIlpjgU4lqkNUr/pkcZ9CeeSF7JPfMjyzJ7rhzx/q1/Z/bf45flvXOY+h3v5wh4/9c5+2QPp4WFR/9GPBihtu350f8U/VtbdV3z/VT/EP/XR8lVexlfWprJJw7yl194WHu4PmMGODlA2EmOIYY/ZaY0M54+otRm+tTYTny/7vLwc+1rJ5kBl+4NfxehQsXr0SYVi9Alb0edpnqNjq3leon5t6GEJfxXv4eGp4kfOJAXWt0fKZmw1sIR2W2g30f6IJ3n2OabCLsMy6BboJrCYho/ti7fpvXxCR2my9xrHzKwxqT6QYhkr+5i3r8J0QTNLLzrtDpi3bRH5sBUg4IqMexZKViIX2RNYxNRj+Fcv2/EgIEieudcphyI5G1EFDaGRAzXezVqgTHtQ43tlL7yHayU01Pt8g/4gnfXGMGGsBxlpAozqbOIevtZZ53VcoOGnmyh58tk4960c0K1/PT9N9rJcX5OPpmo80o6A8lnzKkTerhz1nc5lTtEpz7LDxLhRy7qZ1NnkXyKxUyFp92eA/zKQymk0CFD9ZuXf+7e6pzEnr5yHrl4q8pL/CpybG+WBPh3/SvRN+QgcAE4/VXGUt0hqB1rkzqPjr31GJ/hVesEXBD6R8IWQsPenEbfOS2lGw6cm4D7n/uNlyjEfu74G37l4HrxbdG2565nosneb1I3h8sxjzPrhGDNB3MvJUQdJETvulpD/EORXQGdCoHQhyWTZqVF0D8cX1FgndQOdvLbtvUf1g/7ax8EHmshgkp3Sd7VKx029HUPBGN7qjKLOAzYqDqVThvab5l7ru2tJrV3LHDN4rPfDeeiALjP27NhTuom4kFMcPzdk15zBZ2oNJd52Ha68uF7xm5U1fvjROuYNa7C0pTftz5gX3vF+wUuw6bs65yq92fvLWFDHs/LWHfr8LJa0pjtGk8c4q5CiomTDwDEvOP4nlABH2vGEyqe4uzShbit6aOUHFeZHBPwRev6PtpTfdiiTJA1urCVvoBHM9UeiIzDsDFvURRNliKumJM9Y1xDDV/ruU1NENrAzkEmBlpRLG+bJyki+4RxpGe/m09TJT5C2QihobxPQVxKV6TpjQZ9hNNLU0H/fFQequxQShoEoIEhvETBkJpEg2oP8TMoHU5ssWYiFAQEC2AzzVW3bdSVu9Kd4UkFMLqg0Q8MkZv2jsWMCG3hs+CgjRRmE1FcL4raD6Gdha5rxriZ3SyEDufKyRJgWSXmWDae3dgw0Ztv3IuzpPKBA33wvIMN9RT4kkNVIJjHyeMqwcsrwZesEL2F1WcKLmRO+L/uC40BDXG3lgTU2JvOFF+IrE9iJjtVDpedOmx0Ti0Ep0hC5j4hR0VOEeeN2vca4bLjU/0Jy4UXHF56CnzCwSFyhuXpDS2cZmWqJMMzTiIaBGJbiJe/bFoNmfyaxepygI4mjhxzol/UwgvXGLdut/Eg+NKtgvRiZpFWlzod9OjMkEv5EI2ArGNNVvWaHDaq8agbdH570qGiMqSTNkMOHtO2JSqd67BnYQ8ZQ2OYgSvYG0WuTTPob9P1oJn3dQHOwuQj/yO4d/Bq7GF8r5/Lnxz1+8MmieK1PbG9sMghHmRFKFLImNodGPEp5qqdjiXCSNKFnpNcDbAJj0q2nXyc2VfdE8WMc4RRBAUWVtE3xwDdf63DyykEN7PyKiIftJ/SZ2MCmaQphGSKoZUyYWPpc+eB+CfZtj+tCDPvIv/73LOT4tfvjj6a/QHfAT0a+8elJfW3261c+Mfktvn37HsOWL+OAiK4eEL2tPuDt7uaLDr6/Mr8GxsWRm+M77DSv0KnP+KTylX6vLFYAO7s4Foax6aP2JqrQeDa6LkiyAK/F88q47DKrzMWPdtjSl6V6UeIlacVnVsZ9Y2MfwH6w+d+GZBzSMRSuM6AOOcYcOvrc6/Dhy2nB8pboOyRUl0aSuWHuyIwYjfHNK4vmDdgnS0adz1TuPWrtgr9lU4YHSX2DEnwt+ElwFxQpKNL/hE5b6wfl5k/UykIhtD8NVB3a3Y5xwxdtv+InB7S/ZUXL2NCMsaocbPd5T8pAN5gibQe9oMBN3LobPF3DT+jL4OKYEm+M9cqcJFTfk7HqzOVFzMv5kuoBcGEudcqsT+qzI2sfpaFfSdQ0JLLW0JY9WmddAoleVPw0JKUnoMuc4oSyskUH6WEewjQdWf+Cp6AYLgSVIVIR+1V2JOFFwA0/ttzqLDn3PCwdgJwE9iZBwPa32Ggrhr1Gnbw2x+d/Aw7EG1iZRwc2mSNJ/d9QBWOS0ZcNnxoyrhwYAXvlq+NWY7iyDrzWOjDWlKHXaGNjASv027lWVL2m/2U6Hqctpoxl6uElTrYO7W5V9NTftZ92XOGn7mPNQRpiMJLmKNDwLsCDcFdAkgbl/+hWuV1v5BTPuzqq9wDNnjqiYtt4tqAXR+mInSVi5N4/LUeEln1fIZ/iJ09QNjIeZInfKSgprxe0ljFhrzfM5EWPZcGOyxxeQs/LUmvcQn7gIfpEnaDsXA/Jv0/PRSdtlx/1M/RveCj+nbKiod5xG8h4i0nHbms6r41ZLKuEkSjjSZH0b2CKTNGIG/XGkDu6NGCYSJGIjFo7sUfLrPPHhD06eszLEn1eYmH+1ppRvGGVA528dZ4h4/ixLlokvJL1hTDS5NVeDyi/w/9r7SI+9srN/bQAFQoWnfFJM+bJ6jkT7VF9PzclCqEAkW08717qXOoFzwt7OPBXhS8v+77uB2OAD9FeoVvZS5V923likdJ5gh9dpBR9eK7M+w34wZJzyPmC1BGgHQkGR690fhnTztbqmjKTDmz06+i3sfIPOmkLMKwy+cgPUDT6OhGhYF8yphlfLTBWjJd5sZS/4cNTD8ci/EFu6U2sDnqAsAq1iOw9kQqMAjMDla/HyEOTedA3ygB9zI8o/8lwT3NuVOx+gnMkPtqh7+4L0GXmGFPqWpAG9JSQABFnwM6lOBYi3rQNoFtQWEBUtjc+wAhDwBOLWgadEfKVO4AY84cPo88oz/KJt3Qjf48pJvo09SW6/RDZw7lFh0JkyfJxAPno47p/nivJr+5TxI7PQYk6xUP7nVj6uSb5TW0vkxcusBd8YEGPCR2WeWYdm4tuXuZwXvfeUQdtSvytPuy8MgcuXBrWWfHYl/az44Vzhn8bzV+HHfPqwnltHXsWi7BrUfXhw9wtIzNMxoxSuZ1rwMDZs6ghJvtm293WU0bDD/TdhroHHaRvYe9D2erOZkWeLVKcvtWqnbrsCTxEBcnZlqiCZC0DI0UjnsTUY9oRKOI6sNrGsx/r0+g/nC07mCSMdiQxHKvGh/66YfOV853Y7sfcPqGZQdp/DWQehAhQTkdWfWjH+Nc5Dx/GEKgNwcnMft/2lgisKh6GHScp/TUNW6Md9M0UtEYDLfT3nDISmW+wNnkcIBlZbqAW5nZFSDakJTEgBI5fPHP4bCN+4ysBINCgAubHz+iPOcvFztEi+Y34Xz2rEQTEhEZ7Q9SDvhH7rPzRz5aDnqfSDz1uJPRNlqa4h9SQwqIVt5APKQoqmD+QfornJ3Ve/PjtmEcn+PwYi3FN9A4tKt0zgbsT0xfkVyawzkpRtMyohYF2Cxu8g0XjGD+oXloSU+DgiHV9DV+eVzbQlQslX2DlaVnF8qd84wXXheSGY9txRmJ0psGMYP1aDn+J7R3tcET1rUONQqGvkPUsvU2q2QqPTbx5DXKyaFoSjyauOwMMQulS5YmZ4YQ3Z4FC2sCABD6JbE1Qmf2R1GdO0aEv9CU6sHrjQLDW5F1j6G8paIecEcOCQvijczkEi8bKAluf7L94QXMZFzXYxa8vr9jQg4EXPx6UbiyuHjo2YttXf+iXaSK4yh7lnTACXYfO6g1cSLPTTfuuHjtovPJS47h5479i1yGX/ljnAl+6jry6+HIrfdGxWdRYQFu6qAaDpC1O7O2lHy8+rxzK6C99HN+guLKhXEPetpFFARsao7HRwM77xiApr/RVZ3x0FdqH/AbvG/CwJp3QflfqChz8/CbVq4dA7P/CpdnAC77+I17ra+H4JXJ2SxEpfEB+6urGvdUmsEUdTOmrn6jckCNMay831iu2ulAuSgdsdsN3nCvFj1GUZwExo8PjmThQSywBXPK1pfZaaV8+gVzzN/jLe9WPwJVNveRVPS2RWb6DrOK8y6noqDtiCJDIk1D+1O7mwBRuLhObzDQtMTEfXI86h4sEtabk2boufqpfsDJ2np99RucVHOuJabFRJg2Gp1VEzSR4aot36fJtSqwrKmgRTZYc6Wrto3ppAmzRnC5lh7ty+r7VnMbfd/lDB5oQ5Nl5qIMHgmXKWJZxOFg4YBXof0sUgD/skKDdzQx/OspGv6yD8VipRpFZiVrGBO/FQxyY5hk7I+vgj4zS3DmK36/4worPr4z7RZSPX+JKfCWv/9uXahP7D2qOFKXIrHp8XhtIf8MG+qcYfjOoGVASo0+mN/SHA32lGD483wd0PQvwJf3DogM1UDxOdeAn3wKMsRK24QlvnkWZR2MbHUAI5Dwhryc6wosusT5j/xt5MtsdSmkbwbv6SKwM/fSn2Od7zXv4VHtkqQLRu6BdrJfPWMs31rqVMVnjwno1LvbIY+eyfY3lFhtjWTqqO5ApahGpKFEJw+e1BPbMfc334NeZkx6atU+RoeMqWOfX8u1rHd6v9OOKHMd5gzmWwWjyP4AclS+QLmaBRNLvAvQE2xfkdQd5U11D+a6Z/EANo1xb+oTEwqBHgMqaA8ytqYD/OydI11zNOvl5AAAQAElEQVTjoqJzMC9Q3pkbSf/7gWTv2+2zYceyKcqUTsb0zbGpT3pZI12rC1wyXLCP6+wr67ZzilEJ7XryRoayEhknKJsOKPcd0KXWqgn3b8B4oPcl7vm+T3fW3R714lx9XaL6a5r+9nc8M2CMDY9gnqLKNp57vqIs0kxi1rG6SCeuPHq3zDpTSdQyiWg0RgU+DabkKSezB0efpMUjKpp3JJTX2k+M+XneBXzfOpzwrZCyotv96ZifiIh6MWgZic5TZmlm+UHvGuZ4l+/j/5tr43aJlXm3cvYS7plbzT10R4aC6Tq8UR3e5sXwl422K3MTMI82/EmnRnQkjZQtbQFetnnXFwje6DY+yFzBK+vBa3iOqHY8igZ+AT1ZPfREJL2jPBGqL6bjv+AfzIe6qHyco2LL5iX6PMWkPyZ+BjN1PqFNwL2OsKbjEH4MZwXy6dsxDvaRkpNastIN/RyTCf0qRv6CHodfT+QHGLcOoG80FsUMpqzWWJgEvR/yqqbMQos7PQfNJl0BOnglPDu8U5CnlK7eYtUP2A+N9Q+rEn0Sm8vXfNQjyv9bUnqgmPjYCYyss+gOo7jhF3mCBMF8EIv0EWNeZ83pGs+y0xKmC9mhFzt9yuMe1DEHsvXo047FeA7nRib1KT0+oC2glW6ae0ynLOqgCUQEP8OWJCrPw2B9EbS9gkJSdKJCJffH/YiE5FUOV3ynfGYbaQakat4YSNzobxb8IGNCX21U8z138vJb02PeDnnmgRkiQ6Kz6Ht8NB9uQluJ1Ml4z5qU7mzXtU1jDZ4KmsD94sb+UOd72hubL7WUDwN6UH2Qjzyj/IsU9dpgZb9Z+TBorEtXXByboJhPqAgoBC0VmMkERR8CoqmDjpmCyFCWPjMxzifu++76sfMoOayvZm3bp4zaAxqav0MEqsf5Y4YGsNUUb+gRHVv13qJPU+Q7WNYoA426DOYWsHUiTzQkUE6HSIQ1QTFoxW+G37xM8bgs8Vh/4H+JxXhaqBeMj30A1a64+KiekthXFPrsnv8eV8RSzwBK7fhsnKmNHduxR6wMhXAsALomWpasHLLL5um8yvowpSUUokWU2fY4nBQUwCKOn5LL+CMEXcgxuMqHhlZQ3VBOXIl9Ab9yoKtYQuorKEz0HsnhaHl8jP74EL33aH0KCkPLo34cBqgDD454YWG8shn68iVGp6XM6PDKqYfOZVyOkuQzNUEEz/qeGylbFHjc1BGDq3fRUE+HSNaTHAH9pbuVfC8DLhyOhWmxsUmu2AWjoJ+b9kqbjcOrBoJDGQwxnB/Y3qirQ6310pOXjmjwqAb7Ax1pXO1sc4PoHjSAsIhK55aJ+QYcq3GoRzcWg5JhIS2qd9ASaNcoEUSw8muS2rlezrk4u3Cx5jdOLj9euRgBHE6uAt2LDp2Ovm6M/T0YRNQfCwDcHQXkZSSCJ9AY90kwVpWnDAJJaYo91duFyEOusXnk3jjg6Fs1JsoHLliWrYyT/nFhE618tVv5dNvObePlAhrr7lH0vIxewKuHMPq+CtLa7lZ9QycG8vBNklwM3dD1GtcbwE/VbavJudJ36Hebj35heftYaDHh84v9F5RpFzuPpgwtbe0vQhzzwQbbTT1m2s0coB6ZP36tdprmyFpYqM8dWDsb3BoyiZO8ofmAhkGgMsEIjsUjB7RH5mNhmbk8AMhzTrnBSaktyse5WB0XrJe6lPITGP+In+OAyqhLL0hgtkpjpdEnCoqH/k+awmEnxrCytqFp0VjGWG9gpfJn2CgXDAJylFLsVLXmzQ1+N/jcoCtZ1CT9J4Q2qDR97MA+du1oWoIDtKnQhr3qWXWWYtkzHS6dUXyt2pFHvQ3HoFDTBigjkE6bOTqVHoxI7qFotIt2w383bHL024P+IGu0b9GRMTCRnoa/6DOCDco+woomPAnaBW8rww27jyoMSqKKJdmzRVm69r7w6d0SfRnxjN3krR2zWtKWVht+7Drut74uzOWBl1pPXsuP1lgvl9iqX6wXjtXe/oiGmsh2PrMGOM9foT8upDcOGYP2NnRlzEdfaFNp+EJz8NmJUHCvH42xH+Owp4OcsC8OodkRt5OibI++8oXZKKdByzzX4kapqPakjY1OWAkYtrOoEvB5oz0yOYoaFP8TtL1+op1A2Zc9bxPorA1cy+D0PiAqkUIXRjmdO/Yfx9IXwrJt+SL2Iy5e0GFqk5iCcuQHciiusoodAxLVHmLjqizaIQ7xZTv3hKl31kmgby1drYp8tIMeXjxHsCEo3RvPA3SkZRbPlsRwabQQJEkRKkNsgMZxP0EetlF+DV3ayDL5E1MRyeBlTsSiEX+E5c5HWtOnOqsY216Z9EOL2TmSmA2PxmVdu+zrO2DvjTlw3eG8wpTInKLBc3qHjDOPrDwgDftuK+RuG9pT33LkJ+rOtn1+40Pbt3YTMifqloGZsWJvmkRSXhj8WsTHZY2SBCNktkhkF3qSnsJ1rOzap8pn0Qz6f/nEINqO1QCT8hxGxS8x6k8a5lHWkAs8Q7qWuS8Ix36QUE+i6KGzPNG5JeViIm7A9AF9F0zsqY/u2U9P8fQInh7jaYcfoPpryuITdQ/Av283z0t9y6lhc2VhBKSPUDqQND5gvWmKR2D+4UzOrj1fXlbpPPTDpi2zfCC0M7afyEeMX0e54WcrZ76Vs9BYby9cVHiuBHXWgSf23vTLuzzGLjk/fagXFYxM7dMOD9kR3mVG0fmsOuVRAg+ziGaMSREo/R9Du6eofo4Cy0VUVmZgMKcrzEfSt/pDwlfkobnyhWsaqL1A4wt43LEmBy+eBu3etTN2T2AZDBkj7Unf2OM8Y5FyCMKxaNlJw7iYZs0jcmFz/cI4qq647Q8p9uQeNWPostCi0zB3BFzzDtYV0FV9J/b7tvRo+KLpibmd1B3tbSuPd8gW6pXIC/qQtE34JO0sx8XoNzTolcqGZ6d+Xh7DOfB4/DFszqbne17rkdMcnfm0iPrCwWMs9Q2juc6tfekhfc1d5p7pOsdmRyx2aRllt8r3ks5QMlU23hGwPOfGyjPmrr1rxYx5jXOLLD1Zn/oSnb4Iy9L+wg1GPqFDTmICckTkdz+A+eaeXHwpM4ZmtBtrVM0+GnUxZfQEu6yOHGVRFQKNseO10gv9naaMCfoDTaIW/ChL/sY7KB1yK4Ebb9VLnN6C4gkr4gQW2Z4YnknFQKNvgOJqR38qmaPvo+GQV1akvtZn4u1cM+CLXao9yWrfaE9fEDP4H/0+Y6iQUfyJE82JKCSY2JEQtOS5o+/x0B2iERBGaNIRVxnpZrrBAZ4V6IdxWp6RPWPCr8UyzyEejSlbZvyQuEOjzyd6vzHa+aDz6LN5RrJs8iEuf6Se85xjtWGn8p/yIdcjoWWhiWAmAfRrOfRTdp/w1ymjT+i0wzkQ/kAb6KZ+aRuVJK5LfVkWtnqPrrngWg/grsnhAEFNFAp9AR84OkF9Bchh7LP3CUMxaZnojVuybB35pUVR3jikXsFGB4sXLw5+2nXhZULU5QaGyuzhN48WFoEJXsb1v0yxMDjp7Wxi/LAzcKZJuFGtOJ2Qv2V2uvclUuQE+dCFbtHpNV7ZBF94WfnGRciPby/xbYeXI/4Kzw/qLuh4QV9fdjwka6g3rGyaW9gHf9XmFXrbvLLY2xfpNqawNlSnFT6+4Ly+XsOvAr/hR71w17dzeGk6yt2YSzYXGFcuP+zbjT7e6FyBvsPeUDD7EfbVSmMRONnKGKjLiuNtjC3sylcD82izAvbtyahqN8ZVZ3sHyv30N5kIE3QTY5Y6YKPNJMbY64yw3dXCGgjzxaOA/a/051o67Y5ImbY6LnJW8vUNMA4r2lf8wB5e6lywlSifgu/2AdVvykp4db5S1deD9obs9+kbn5K5XtKg2qrz3m4YCD+ib/S30+880eqwVf2dMjxseoHTMmwV9SPLUqpyVcH8hF/GhB2XpceMzy/zEs6llHfDlveAGyyjGjef5AgkKRvhSHf0kN/4qi7zks20y3ue4J8ll6YsVRt93rgEXaPs+jq+rl6/2saF2RUfkTPrFdrbiY0DHmbEPrVoVYydqpZ4t2n5qHWW09gX05pDzPeaHzVPVjbn96iDEn6x0nZF9sa82fDVlbjw8oN5Nw6sKzSOn/rRI/rVB6qfS/h3Nmrt2POdtUAbzCzmMxdjFZM+aaif8PfGwByQt6DndJpwLxO6xIjJ4w1TJDx61ZlOdAKJbgc62oq0cTiQ9SC3pxv5PVmp8VCHgRtWfYOUs/MP/Ut2Z4xT2cTI6cgp/Uhn6dUY/x36VMrfhzxN7yjahBbIf0p8u4e+PWXi8xEt9p9STN8QK+dffIFxJxGIgEjKBi+RxMCKltQRpKVXtNLIFHwI8LcO8xdLH469PsiMpaW67ygfPE4cOx/F+ImUOIsoHGHXca+oaPAy2XhAxnMP7zKWoRwzyRTK06utYHqU8aRNYi1B5Qd5eRZB9qdpuhVjDq1j3tywcwHLYD/rlUkOgQb1UhRcCZVi3IoGQ27MM9di56rzTt7OU3GfNl+Anbw3BBVqTlLiXC75pI0ZDYMaKE5/cT3ygD8vSzyAuebkY0RPhm9v964t5VgiYeB+f/o1Pt6XJealF+pMsMzR8U/lZGOetRz+RVsShp8A/tRn6s+0wbfJ6lbg9r+AB7QrZ4kt3Ke8wBG1Ju2+gBaaPJAU7g2tBXMmQzk5HrFniLFWERLTwjOH3xL1Pyb4X+PH8evYP8JfUb5vN9Zz1nbWTy/3By7hfuofd/UbqmP9v5z7gOeOK3uwuBHrJ/rLR4x5yBiWT+EkdOHoStYaMtFNQSn9zneAmP76xOgVHXHRUUKr4U7F/5jXyKOuggTK2TNmEWgoFB/8LBnrjuxjf2Uwqr4elBed8ZRRe3hzrPCPaksZdX1Hsmfrw4/4sXtsgUue+va8sX/PiYuhB/D49Cke2W8e8dMF6Ksi4RX+lMImhhtUyrKz3kyVlh2GhclrDyLns5H8Jtb+ds6FjNaS7mF7ylrK54bP3hjja1x+MNacWy+cc/W3Glf2Z9cCPzh0DXCvrrxzvPbjleHZ3kGfL3hO5Xy2sl971oxoqAUQSyA9gvrDARKeznllshbJY2NN2Whf64vk6ryjIst2FB9sUHrT5orsw4fLrz3L/MDn/wR+wHWc3c85DL8N7CLOKLOVHfWdwjtfatEyTwzahJ51Bd/pCzHjntDYrwtzST094x+40O8L9jvHAntfoRu2YK1hTSm90M15eKNO2HfLC2irTVhQSY1g/sAo8Zk+OMdtccP2xQ/7D16HrBtjDJRbOLxsn3+DBXwa/bSvWekx5kc7igz0uzFfxNSXmPDRTpzENA6R9/ZdetT7BD5rLN1438CPaZNprEzoGrFIYmydvcFPKBid6bwaY7Yxd8hQRIWBFKEoaa9+C7IndBVJmXV7ZLKQwT8Kj3oMRcCXFcI4jjFTEKgWCLGONC3Hk/72QsYELyE/rVjjxx7LRNU00elzP41fPQAAEABJREFUAXu4j2aDiwi6OhqQugu2NVsykU26VVr6DOVmyYzxM0jolfWt6jv10gj10W8zb+jTItDbhpatzLs6lzP39OVXfLjy1wsfprNW7OeTcykovi3yGMOekTsi4brzJlVhqIYdqYOSdhmOTUsKIootUYVRQgv7aoTfssigPpmi8ME4ueagt/pbcgIyanEM5gU8nBcb82IjLcyLLegXZXSQcUc32tHoZFMJ9BvjxNzfx63GbqIX1BXNh4ey79fdVdthR+15RQ9l26TxkIVjk+XvFgBClVOW2NF02XR4PioiAd/gSQlP0mUfY20F8vf62yRfuRD5Dl6i/m4JC2gdKIh/+AeA/R1nLky8LHkh/XJ5Cf/OiQeJOmhAV/TfvsFjB3SvbDb+ekptKih7H7ShNkXLsTBZyUBhXlMDjLB0aI/h6YAbEgvlCi5sYsIF3UuD9XXlYHYB1wHyryya1l+89GHzU98XDkTqXpsBG4YXMBp89aKknAQ5GAhVsBVpFswN2Ac/qbvg8AUmwCuXOxdwRU5tmig7aNe4colxpf/iQjzwUp+aX3jR/gGM7UPRQG8/6kKJvrlBb/YXI20YoByyrIKQin20Md4mP4I+2Ea9VnnDaz3KijbZwJhQeE3LHq0WwRyLExPUSfcH4Mx1kNHBoXGhzmRxTvSAD0GGUT+oedv1dlKt2pbFcsVWjt8AU8u8ugH7Xpvlyxo/Xl6B/vjC4fYlXvC/7/jUyqdYmATOeo6SkgdAeNIH0eslf46K+xyWRdZ9PJcft8KKPPXaYEaAGTwi6f8UE5vVwuVMHfI82IFFzEvV1QUYtMyf4Zc4C6aFR4RyajKiy/GyskwPUWl0qY0NXaCstrcSrtcj3/KfYBRlpPZvY4FZGAPheIjih32v+Kf+eKN/CBg6sWzSOlyg1H1i7HqHj/08QN+WudO/PP2CzlSQdyVQMTIJd6jFJ2kzkNplNNifOIKjZT9/Amu1I4sA9JuUQ2cqamy0LfPPdPVHKvhQTepDsBBsDMY7QEYxz0Y3BMkz2KkzU6ocstTGtBhK0Zz+2SL/YIcenbIxvlMkm/iJnKijzHlC+8HlTaYpeRofGPqSoy8aRR0GaA2fifE65mdjLIX5RNa9XPWcMs8xC9paBucyp3ZixzS7o0WHZgCd6UeHvwczvzKtD7bMGu8gthHDUXYzHdWRVlXKGbLtP2XFK6nrIR9SkGdQQNNGmug+OC0Yf33DsdAOKn3YoWL8vGKUsC/Sle18HLjnaToR6Zygn3nAPHCcnZNjDq1xY30yLeqFnzm2CX0S3eqi5IxpvadLV2WBhG8BWdVJ5KvBiaTgJ3C+1ospdSlahmXvgd/ta4JrTB1olx7LMscyD0zzHI7hMfdrTKbBi4EMca8a2lAWpSrqv4WqINv2OuJqi24BsifRdKLDNClv+E/LjNay6sIYVEw5hQbQkLkjkUFdFkjf2TCzxZBF31OeB6DLGApCH/ewzTtM0CUDhseU77zF64d8+Zd+Vrjigpwx2M9WoM/VWMMKhuhPAp1IEEi3RAtiygiUxQ7K9pTtVvzM88k3/9ed/wW+fv8aBc5vX0H9nTnOX18Lb3VeCv2ovzv3nbOdZzzxLb5+g2aHNN+4TKq/T0f7Ohuxj7zi52vhwpkK8CHMSrmoObD332lmHxhAhrQD+kxnW36IB1E9a2qbwtZGjYeQh9A6B98NGgIUR2jYNJDT2K9b1HqXSbO+gzS2TcY7ABQhzcya2fvCXJg+gDLrBGtUsoZOxO0O5pWu3jhADfn93LfO8op5ZKIDiB1pmSBBTVheNM4Z5kdmpyijQ5/oLKJiSGP/qbamSRCt+OOV8fGseN3PjDfXpdozsJ5GI1KvYcONd8wbWX2YiqrfOA+B4rWG61yBFxD5einkGfJoT2PCOi6kkXnhbOnZdoV+K3+QN9NKC8G/2rkmopcXDr7YFH/aFn/O8usO28OcxoduJOnn+3CDRNgXsLf1vO1Z+sL58MK53guXcSl04dLzx44LF2GAuVayfeFC75KirrugRtwyY+KMdeLwhb38fg1umdGon7Lhj1NM+Jj+4hjaf78d69n+sJX2Eq/YwLnki/TKe8SYa/SJsdgE47ixs7rGrKSFae30Httuk1vFvLiEezpWdBQos35jDl/ffRitXqWDemhHbKFPDdmOo/ywDowwDzxJoA+Ju3BPc9v9a6t98wa/Gw1rztBCr9UmBfJwLv3Gowp++kjsG8z4iniYL1DWIqPSyb7DePWlR52L2f9mPjjoyxIzY+P8lw5yxKnzNnydvt/wB7GV/1qnGvY14N2iM66dc26HT53vjHfItzPeCQ2q2fAEXaeL8tH+8N1rtIfYs0QNEBLQJ58miycKJ4wJ6GLNATmIqHLrTaTrSKM1BagUpCA42rxL3hVmSW1vJaTUG/piQJZxrxI6tTGurn21NjiHBCRVTywzm6FCyTdtQv4tk3U7JEHdqrGKVrY+EKOM6pYZzrVRYH1UWww72lQRdmB+4Oi4PbamZgQq0dfyjfXHc+SYG9bShj6ZH+Ouv18hwXfp3w04dzd8YtAwfvLCexAigx3yiVIP00eWnzTiaSDVn/oGuSAqYvm4LsLTOXKsixd8cWVNdW6uyEYqjQObZbSekfLLJhc40L+MvSwH26rBOthD3Tf4e3FlHyillja0JEHgg8svXz6HBwjhIeIrh4Vv3/7JRc4/x4Hhx3fS3+I7B4Pv+4Hh69dvUbRfv8RX/2vAwuf48tvn+Mc/fq0yaT3QuNg7AEgrRVtmdWbvA4vSVouSi6Cb2caGtgKdbK1FcGVRWenDGscFjAu7h5SXl29cEvyog9BnZH/+78/xGfkDn9Hlc/yGbl/A16+/ozOHIPrjxUvp5dihj0Z1gqeLSGDR3cUYH1Tf2CBXFgsOQB5+uFjyUuvVBZOBKj0xtqzwHkw76O3DygCKzf4UbvQXQO/gWCfdK3XjMukSbl5eDm30HYM5uphOnYjgblAOihFulbVG0JXwxWrKjFqsXKQmDsnT/JbvLJBgmqBp1DXjDCcZz0jaVhyI3kE05NBJ3UdH0q/GRKCQiTTKpbwHnEp14xYulonst5dJDj3md9QLZlomfcIIEBT+1lMKknrGyWfgSFmY7jbfJRYW5akwRda4NvgRUHwDGM9uUEDYlW/S7faaawOZ44FYHHkvW7QVTkxDWND9k1+VaLdk05jCjaEwL2xCS+Vb73G0dVJu2C74oUvx50jqxBTZ39Dv0tpIn6wNXT/Fp1b9rPijpDbqGerf8YeFfvkrY/PjY/ip5QOfYs7AusQv7GMhstTNTHSgT/BxE1S2fZv6HNOCH5XdoCm/Im5BS5Hhk8ZEpOFjuvhBqwwFGFfZfT1pfSWlI207++nw+cL0wsXuC5eC31iPvn75Gl++/hZfvvwjvnz+HJ9/Fb8Sv+HXX/87xOdfpQFffovfWMN+p/03L7q5HH7lYlbeK0JqXNHe+eZ8dI2qA5v25ZB5pDfzhSvz+xKV54K46Pf4uGh2vdD3NjtSwCw1RgraoZlI1nczSZPcbSntcNYb+snHOryQgCftZeotjnpGfycbbSWjAYE8GWk3fMX5XOKwdctkWBKTizHuif9kMtaNMsZ7kqaTNq6GiIGlfGBLxlRFKD7oMho8RcbgR4xPZWbRBPV7i3dJTVSsrTSBAAIWJMNC7YGk+rtBQEX1adRS8BaQFoJH/BSws+3q2u0cAq7f65WxFRx2/DBg44BQmzayfLEhQjyjSoLnvcB3cpL+FarPbdjiKDvio47DRNaalHHMgcrf10PTWQdOcHE9H2BuO7/nZQnne2fOO7+787W7HjGujF8Hybiec63mW0c35KbY9USXe9pOG/O9yqdafx3HwmEB7HHjUKO/3hinpHyelzjQ1YN8EtsOoVAcronNsf8Kao90jtUlxBWaFvY56X9ij8B2A1Thy9sdgvThicrP6tPoV1BAtsTex38ogE7aQj1GgU8kjmAGDD7yz+hktOs0ZUytxzQNtIopsxz0udOfYZeOPfo8xTt08jvcAzr7SE/awEf+A8gMfvRhJr1+OMDuiQ3ebEIp47JxKBa11nHesN60/nytupUPsnbwonRhHOsl2zRnH9MrcR1WGSPHyXNVAf4V06bGn1i+G/Nq22mLnrzlqOsUR3kCbVnNmE/oXXrZoY08oLoCdnWMHMuW9BsfyDsEaelaOiAx7L7MMf0ZsGONDTY1rv2owfcOLVOWpWf5M3q+i6s2Tu8I6HOH6YK1e9momyhuMaHvxPg2QX3LLI8On9QNyTwpt52ivDipv23HB7DuL2J1X+IDR+u0K5aT9A+AUyCYFdK5pp15AWJc7sfGdI0h/XR9Fb706RuWX6B/9eKCPe6CzAv7sT5R6TsfubKneiHzyv768nKJF3QU5v1mmn8E2DP5D9r74ewLc1y8Eo89Ft3wE/3TjqT2SOdDRmfc+tJjmeZa45blIR7rW1hP9et5j6yB/hHjhfVl6dgaTNiwhT9YAceje8O3SOiT9uvCWnNB/sX/lAb7+s5hHwqWUVf/Kyd1VUbfKrYd9qh3GeacUgqIwuAVKl8PRkf5lR4PyVAPunR4KGykif7HAK+dplL1gPleVusf/fMsI1StSPCAEZ+E/2+JasxD3jscpxUBxhgWftTztENJ5wjmcLx3UWXs/0ikns8ZpHI0TWZOI27Yg5jalkk6oUnmT0ZnbDvj3OclFtHxCzDtSPwm+Ck18V392/GuvV5979YayJBV7It/yx6NdbotPSb5LcTLXOtJm3okZYFOthOjx6xX7HlbCSStDNJH/jQADbK6woN0BZKEiGz025LkMeCTDKEBSJBr30b/p6i4Je3Gh96IZBhYUUmo15BFu4MR5awAta4NnVqkRHCvMdxrqihtB29s0Qs9ag5WOkkDbJEdGhtAj2TkX3mPBsyPG3a+IZPCqB9olHcAxat46ILdsKG0tingsxLIovzaDDzQLDBFYDKA/AbQK3dYN3iPeeE4fET5A75hXHsVQqQpXWymLsorWFCJXaOR9lnqkNAEJZMCQpg+Y/WDoEkHSgbyxrlyrTsP9biyd1a/qSuaoi1WpFp1i8RdeNPLQsf8bJeWvAHb9GgM2FQO3WMhvXQcG1R59phQMoXaV9vBspLHA5kqqbGMhULvKU1bLmoT4RLlUhvHj/pmjLfkBcrrkE281UEEJ6Dz8t5wnq0O35RRt3Igl8ePl5f49sJl1fc3fCddoPyF+pfXFy6bXnlJw7j7kNGtSBaO+nQ0MzIbyKNXrJXI8dtByF2PTY1PGa6FlU9CqN91s5F9W8uBqGPgVoG+6w51r09U1L0AXR2iXuMVW/iNpVc2mJXFQi2EfCvGgJi5NCdJMU/oxiRopXcyXr3GcmYRFEsdtpeZNAvWAvqyRO9L2G8nKg0NwUoHzxHg/CaH/t3oRx0oGJNjbKpv2gXU2NiICZKwyMzyG+1aPuXG/PgQT89P8cwG/fT8HM+knwwWNnoAABAASURBVJ6eq+zp2fg5/O+Ef3n+JX755a8F/4vh519+ib9RZvrR/zJ3XujbEhPx1HsMP3XsQMuoT82nHscCNbEANOimnMI+1wJJ2+X4Vg/pqVNH20x4xPixH2WYKqvcXUWEh8Ra/Mqmc3Ti5TyIzOFXwA8s1i3qBDoy0AUG8Gs7iD4EzO66VxhVjv5I5Yj2J+UUJKzUyT6EOlMWtTxQUZTEEOUB6hI6q1pmSJ5VFzYv6BPWNCpTGuyYYMoeE3YtG5PPPkE/QAJeNGgCXu1nSMh+hkZ5qwapvEKnLFETEJiUvJhsdSnr4dGL4BcuqL99/R5fv/yTSyDxW3z+DH69w+d/cCFE3pi6r59/f7us5lN3v814YY67NtW6g1nd+3RrPzG8Mj9da1ZiD9jGm2nWgoqdx84PyvxE8sTlJa6Ceg/RrovnoDrI9Mw57IUP3cV2dN9+Um5UZT7IV2DOuzk5H90crsw//yB5rTt1UL7C/rYD7ZFR85PGG22pIGzhYV5YR4Gh5nzpB62hZeIlpIgzp+j6B2Pd9eGph/6/GDfGqKktrdFH/Uof1kLThwwGkpBg+Mrwm8TNQIlJ6loZIIN/8gTDryUQyCl9IIOGxj6pQDb92xi0Amk7pewT9JAVu2j/8MBUR1naa8QMxhl0u6pIBaIRnIgdmCjIezQbSo4DyfMe6OZYq5/xALQ2OXCXVX4ivKBO1J1BvmTO/tC+kS+YLiT6Mk7wcOxE8Sp96UbxbNCYprECQR7JqjdzoEF7j6nscNigZVYeIizNeNBffa58gD1ELi2hwWfagRYlpWVaXe28tBljto49lnlVcxAefm1aQmW27BG0I1hUGGbhid/X+FtK1khaxO060rT6muMJkzxBHeqQtcmoP5/UwYxqnvehkRlIepTYXGjz7typecMcOmPGhbWzA/eHp6cHXloPfIqnx4FH4kd/rWhH0XFZ/8Q++giMxePDU8yPS3T2mRnb9k4auXmgK7uFc06Z0jl/e5VPozwzkl5oN9eXGgPm8+q6wlz2hfyVF9z6JjUfwPmNJb+J9OXr11pL6wKei/UvrLFfuZD/arngw8PxoeH38wPHUfe9PmD8xvpdL//E49vkL5R/Db+ZdOEl21+3d+19ZW1Vvi/bV14mLuh0BRuo9QbdrK8PCGknX/Hbb1/GB4L/+BxfSd/DOvEP6v7BB6IVk7bsHr/Tj5cf38K95oC871HlfCjxop7APaKA347z0hrmqx/Uq6sfFFzsC7r7AWCBCwUvHay3L9Lb7uThfICn/dcWtXfR37IT5Y6da0uNpWMKdGSjwDdNN8dZME+cHpvxBzgP9YUb5QcGnXvMOl5S0OXtGyyXOHXEb85xgebC/nfsoY7lgVfKvUS0r14I+cFx2cCLo9qPlVMaqm35Z9KRCf9eynfx83mpc+5MvHjpAxbmiN/inkl7NutLj7rco63tyzZy5Mzqvuy5vPZ1dF25jPI3HryUKpuyf18Kr1FljLF/SqJodp91DKyzX2O8VhfAyCnD/atlYnmkVqxg0i2qPz7UKajLnIgamMI1Lvd1hCrKoCeRkTB4jzN3JJAG0R5a1LyfenhZXPOedJ/mONOsQx17Fh06dOQeGDpM8GqAgD/wRBmfOWKiUpAik3HKf8vZuql7JlQjvEuRIYyKP3lWPY8bO8WN96qr/n7Mf+aRa9RYG1bOiABdb9AQFUeahnpmzygkcdXwwBc8E/mO84rv6ZPOr/LHH5fxa5TOUy4A9eUC/uKcSPlgs8R2I42kJm9iAtwJnAl4VsClCZWsR2XoFYoS6J2l0J9tzZdLOSXJUOf+SmonLounetC36mO1lW60k/SE8jgjrWDjHXdzjSc96ltF9quEqRBCirf8f4Jumf6DDabCFIqXx1b2Zx7DZ1VOsH6ge515kSRdgXYJqiHlN+hvjLHxOEdonwHXN0jOgHi6nP8SB/EG30oz3jX3jXkfr3O/sfmPoP9lMuI32aNE6w6e6Ea/zvPdIUdhdJCA7xFQtnxvQl/Qklga2rrmbvjzlfeKsea7pl4YBmxW43Ojj/Doxc0W1fJ8YD/YQQBPEglsYEwJSZ40rfyn56d6IX/+xAu52F/En4mf7w4XD6QfWEgfeImfeZl/IF1tpANPz7R/euYA85d4fPoUjxxa5lqgeymC9jUZnVDHC9t3DgW1obKwvvKpQE00JvCY0CvvecOMaFw8JjrS54WF/pHD0UN9c+ETMr0w+Psvf4u//30H6V9Me4nwVy4SxF+IwfNf/sKFw64ffVjQcZp61KK4zLEUOjGgfHLTmKeYcey56h7CP9xbwBb17RB0WqCTh+3ddB4enuI9Ht/yT6SR/XBgeeTgJuaYkSFciFtmHVQdqMMG7RxlHG8EfY/SMclpAmnyopZRG0/m2EQaedJZznGkiVkyqowZR3W4USG0YtMFKlomlME4gCMokknCQDEfUMaJ0fbKloMHzq1d7M9SdnqMpT6hXiquT2jof8X4mAfZp+dP+NET4wTwpSrb67TZsaHP2LwzRl0ZypsyEj1rYhlnj+wdWwBpoG2UeXmx7HbW1jN81LHaMjEi0d1uEBsVLN9tpBHMFm/8wr6dmKfo9PMe1W/Klk6foZ/uNgj5FP+ybiMpGFLNSY4Uz83pU8DQ5I9SYhYEF55Etw7/Gf6HLvlTOTVo8LrFSts6NLPYOPdMu8iWgFAzuBKVD7TELbJ8acKWHVt2bNlLxjTKsZdzNPExm9OUKN8DmjwxYerG+LTI+iTfPPQp4sPPUUbccsjrU2jnB/zJ9ekZv3lmzv9dOP///m/x9/+PNeFvf4tf/vbX+MV14K9/iVoDPn2Kx4eHWJY57EsiM9A0+NGeNxZuNx5v440xmN6twWvBtX6UMTbMgfdtKHOTw67adNXO5Oug78GeA+M4LH7jQPHCgfJlXP7uLwSukdLWpsnGeRyoNzbC85Ba5VcO24INgsPKOLxu44VZWvqwIXsbGqO7Y49u9LGKiBO8Dze7VdVSV+aeADtpq8Rfk3FOx59xSMpjZ1YbqptoHYzW2HwRKD3eGDWSLbN8qmWOpsSNcqLyCx4MSVa0P6AbeWmoJOz5tgt3lOh36c0cqv6XbPplryiTpICsM1h+ZkYi7SNAKAUZYx6QRJZpL5pFNtYZy5gXx5prG1lq+/dgGGBhGPWmtLQw/R72SlRpJUY/iic+5UHBPq57Wn8VN2x+ww7lu3ZWgx1QOctQgABrZJMgkPY5fITmKEuddruH9hRQa2cpRisLWKFouIGQhngF5QPMB33bFzx/1fwNP+qbrx6yV/b/zb6oH3pmunYD5unCuWNhz+2kNYUvuTfmgbK0wQCaKM8IdYjog/0Buz5HuyGi4UM7gvjPgK+HQg/A+11QEPzpfRWbrUTR8zhsv8dJnMg6Af90Lt3DeQXGet6is0YWpKE8wahjHSQ9Lz2WPsfMethrv+kxzXNMnfjEHMss3QI/cNINmgZd60NfVKwuBNlAV/uEaRlW5jTz+8qac2HNGi/BXOx8A1//yQXP7+Cf4xvXrHVe4vgNy2+mOfN99Rvm0H0T5L8Bz4TlF6yPdbkkLRf6P+D5sp8P/cbIhfoLMsUr8lcPyYL1zvXvwppzoX5cJHyLH1zs18XTly/x5ddf+XDAb4VzCUT+69cv8RsXPl8+/8qHBQO/QvN5R6XPutHmm98W9eIL/erX6LgUks8bvnJx9S28GPsBXfXJF0YuZy58sCeqTL0Eff8Kr+JbvL5hOy7TSJfexF6wfZVWQFvzBjs4V1b838sGvwn0wqWEF1DOsY255uB99BHPHhMD25JBBYQoXySRPaOQxDsCv3T8G8wO0JKiHGjEwrbQZk7RSXf8aID8DJYey4QvGuOjC5iWORYwzmBLJDLHXF7Z1zbg3ibWuDDGjuv4gPTCB7k/Ql8Yl2Q/Kv+KjYX2KV/7fYyFF42Vd+yw3zdsV2NgzHtH+Yox+eJpjP1qHXItMu0LsjAvLCNeiVd9j3Ew1u7iRp4VhyXGWYPxQqsREzWiM7B4FsXbgyoKebJw1aoLE3KUSbPDiMJ34ZA3bEhr1iPXxLEm0V5uyMfM2DreIRw75rhjIOKeCCk04zlC8a+kPCvBQwpB0rAnDz2rz/CUtzjykmoaqkpkoIP5KvdxMDANT0KM+nTrwUduAB9h3q91kYjvsC68gjE/qGNPWU9bwIi+dpD4qvPBOMkHzBV3Y5Hz5fvCBaTntLF+MaeZq98K38dvx+BL1r9yKbzhB3Zg6j1E7xPZqebC25yy100xKMH41NPHrfpS48e+La8C/lW2VinJdAR0k9jyFVqxIXuFVl+8kt6gyVT20MF0Vvvj0WQBt413AIDtXrFdrSPajcstebm2bPo2/ORJhNIq84ZRjuZUrkBdNnS5Ym8/lJQyGdzELpkdm2TBQSydyu6NrEA/2rHBoJ82uYb8hi6MI3q6xn+EZ+KN/aigDh9AR2E8QiJvIMN/HECJR10lVEqcRVKBdgfq7BfRHetRoj0wElXmsQupka/EHx6YZohVZmVa0YzWN16t17pkrz66ptC3IuBRTYgxFuGQZQE4+9mw90BQ9hG5cKiaOVSNRXgOD1fz0qNPgMXZvFgoW8gvfYllnmIhbfk8Lxw4lnh4nMPD2ROXGo98CrVQPkFTL9YYL+wcC5AGujJYxyWP8U1Hpmylcxvp7XAC6A/jeeCW14Je9a0K5NQnYV4MePn0Cy95v/xb/OI3RX75JX755Tmejf9Gei97lu7pOZ4+PcXTw2PIxz703qMzYYV6976QF5bP0ac57Ms0L+EfAfSPzYr6aillC/3sfY4FHktfsMVjaIf3QGbpbN0Tl2Tk1b0+9fsUT150+IkFZV6GaO+cErPleNnFfi2TiUJZ8MPaq5Mw8sMJK0O5C6hwsMu1DgtaJxENRwsL3vhBnywaWZv3WDy0x0yf+rLEzPgW6Ou8YJeph+MxgE6MMU94omOlRxIB9IE0wYX1xiR2YVhZqFys/FTXF0b7gbcTcGTVBLgDrd6HlsmcTXg2MIGEABBIEPb27/pIcdgmY7ywHcTSihg/CNQ/Rfnini9W6INo5GkbeHX6j80aLQXRnwYt/hEnMUzzIxi/hDfFkKmr0JJkqfP5EahXRRW/Pars/WNoO3gfNTa4xyiXJrEbnSbkabtM+o6fqGPL3McDHUlDSCAdgGD0hiQJoLNtEk+gYcsGz5ZZvFoSF2WLe+/VAlQRZeh3HR90niysX0+Cuf3MHP/Fef/L37kQ/jvrAPi3X+KXvxG7DgAvjT8x12bm4zzP0ZGvLqm+rjmsP65BKwe+A5vlaDOCttqPVSS5/6FWPxJoXO1NH2ARZ11zk/3GC83X8wXoe3zlEPHdQ4WHew6eHl49VBR4YfBr5r40DFw4CIvXuLBRX3jR8ROoSrM5uJZeOShX7HqKYvoyblzTC1VRjh5QjqGju75gw8xeNqVm1NsbNvENOFeF6RPM3bX6eHj13gwGJWOPKy0J+QqUZWBDAAAQAElEQVTVZtjEl/DSE71vQD1Vssir4VCphiTuniNZ7ByvgvWVoPJdDBlFVc28SUAJjHlSnlQIcqPMhOXwGP5AbaVbZM3HBl1Gp+y4+MxaM6n35Zz0KCcf/tiRfwVp/l/AoUhyBlR7uW4WWFO346DG2GxlZw5PjJ902vUjYFHLml78lkZXQlVYSILR+ti0Sh3xkoOv/IFAHSk/2+Jv9akqsT6rj3/D741/cHiuCwReXsen5+t+gVlMyu6dPWhhn/VcMfbGpcZBfzz88OinaiuXjYSujc7Uc3/YRr2rHTomYt6BTDK+f0DRMf7lQ8T4Q0BLcdlD+QcC+yOccmqVO1JkPgTkHDwkOdr/PMbi8Br9+8DnzLboyxJlI9a2zp7d3asLS8zUDTyGa590YtDN4XpaYI9faL+wRj5yPnnkw7zjrPXM2en56Tk+PXN+Ya19Iv309Jd49PzChbqX6o/zQzyyri6syY8nOG8dvOD3SNozT/FGzgMfmNWZDP7GD0/wh6d8H6yfn8Iz18Ll1sR6PbFuqWsmZ5FE9w4oW4D1vS8h6sWDskabPveYoJsmaOljJ14EZQuYxUwdmHcsxAv9MZ5sI/oc7j/ZOstoRouBIMZhazTyeOZIhf4CZQCGkeEuL92nzjZexJjDHvSPF5wL83p8i5T9g7Tfdq96nQAOgbziTv5+PfUbcsoIZLm/ThP93nH6deknRUbW2tUicxroIw50zpSQhwmiKPCgLigrfr2TbCDrrNpSeRk1Fgtp7NUdj3mJ2Rg/7AvpeYqZsqWATeE51jNsc99fX+Bfr1zysPdxmeafSLj4DR0uBi/7ulH7JZc437h0GxdnX7hI+1IXfP6Zii9+K+3r75T9zsXkP9l3/8lF3ff3+EEe/GCPfmVvHfOQeRcDRCOBcQmVrYcZ1jaGoUbF7Fs5TSygnlQF97gCDUoGdWe/8YGVs8LGOu4ZucA6vlK2Qn9APzhw+MvKmeANr/VNM79BUJdm2qvwEm/r7ZF+pexH/V3X+kCei7T6Nl7F36rcb+WVjSk74oPvyuXBocOpU+niB1MXxu1HeFFXl2uMkelxpsAwrJV0a58HmOfMb1E+TeVW/b9y0XNjnuwx9nEd187po/lw1QW0uXGm8N3COXQpXV7ZV4Bp2q7w3IhLD+LKc2a60XYoM/gFc+iPoA7V0RbSja1mq3hDpu1vxJt82F8qKlra/E8BOgLbB/ykNWN8gp4y586s3qbvECtHmcL6lhlt6rU+mQ/ytK7k+YC/a0Wdw15XPoRZ48qlV+WZf9rPd/XyTeUghCb0lZ6TIAurkVCuWClc8VVtIaBEdIspB5K4QMtaS4wPyIo0ETK22OCzOh/QRR8rvbDtfTxoNvyCc8O2MsZrnPqiM4Mz8owtqsHdkKWT615qF+xU9wuN8nfoUe/gE+X5hjgUPxmiMQGlYY7epK0Slh2xtqCqaCpNhTYbZVFjNSFnYv3twMvJ1odcKgOlDbSvJI9W6Q0/qwQPxzjh8afYaYgqsD9OMIURA6MipRCGrxgF7UBR0ulUGYzVpxnh3sDSWSYPFrY/8MmQpmePLh0bgx3pxuSX5TG8fHnm4FCXM7yk/fL3/y+e//73eP7bczyx6T8KDx9sChObRUsGYShQTyTi7iWu8u8eLB6oGYkV0CQ6CToYnU17Bt0DkUD/2sCth1ZuLibChXn051Zy5C+JBu1Thv1aqi/0UZ6krZOm2kawZJCD91DkQ3pXsNpAk266DHbH/t24sNCUfls/0ZP2HghQCJK0hpExcAB3Z0AqPKirthHmx7NROHKmyFQYJVI02iUTFjBuDUyFJSbGQ6fMxGfUE51TRNJQnBGJ4CfhRVQKY2XGZ2PhXZnEtVEYk7/pZ5Ldobpy5m97ryho8MTmTWgf5SN6F4gQaAiD5cGFNkU74l2pN9eGuPzddi4ULDjmayGzbveERj9aZrQJWywLczJpwYZTz/GAHL6OxZX4Iyx/AwTVqKU8d5jW3sSpnbOh7kBUOiOrzpheU8aTfm9skG6OOzgwrczNTWBjLZFIG20ZP3h3x7CwRGdslTd4QVihkW3IExPpHKg6RBLr846f/Ks/wwC0oTKgv4O5QN/EjkEfmiQHaCefgZV1uzjSOiFtA0VrvhLvH4lqlBCRaCd9R05mj45NnbvC+Tsxd5elx0K/C/PyLj2ZL0xRB1TpoJ9oN7F+TPjfQMY0gewxsT5OyOt1oJ4ie0YX2aPkt140ro9JecvEh1Q3I4MYjICPmNAEANNgWspIEIbhd5+kGkqeVhTIVh1lJj9CQW3IGr7Qhq1yENpK3y+4D/wMJacod11G2xK7J+8jKekA1fbhRlIwN/BNfXRlXfCwpy+9ZzgUxUzoCMddR1J7oL58qVH/AZTnHapB8gSJtQW5Cmd6r2uZ0c7xSXh3YJzRk3EtkIdm6oxpDrRMxjOLNrLF+aMBxFnwv0vYZEB7Ce0HONjUIYdxcJy03ea6dVvZuqjn0GT5AO1YPU8+prG3e51r8cb4MiAE2w3rk2Ks0HE0uktQUDKhqxhK2h/jpx63vZxGhAxMEl66d+ZIn5hvzB9/9fZxXmpedeaVcyOxof5Io5r7tT+wDq/lI5eor/RzePcCyW+erL4UInv0Ub1suft1ILcBZCYKEEqPooCUztoBYDjsY0z+XT0Z+lP0NCbH04CnYkONVGU8CFbAoML+2CMr5WODA+YLg6ZIHJs/xT3dEPWHJx31vDMt2Bm/7NoWX9Vn+15X9dRNjMOAtEsUbZ8iQQeujX5A9rhwccN57JFLmON89vTsWU2MS5qnJ851fKA2Q/cA/cwZSzw8LPFI+SOXNo9eBBmb//QYD1z4PJL2sufx6SEeaSseiB84Az5ZZozcx/3C6NEPK9F7Boe+xhP6TvS11mlkzOiwQFPoS106PMD38fE5HuD3VLLVHXyiH/TnEx8MPO/4hQ8Qnjmb1q+j+8EB+Duo8mfon57jWXx6jk/EDwV4PT0Vf/X31/HsX/UdnZZTnzkse0CHB/pfoH7e0dF9rn4+xGhj/BAz9lN3eav/08PzOC9zYWbZI/XLjmo/L7H0OZK9qmfH/9NZgctwbuepvxFRztoFzXSnn+0OTDmH+9x4QYJPgx5+U++xzAt4BEtMfQ79zjle6EsMX1pidt4L2kzzjF62BbRZkN3FsuAD82m/B3zKMZspn+HV+xSieGaiN6BHJAykGt1ppJNYEFFaKwLZzE5dj26MHh3Yhwkd3jBoknXdNStzok0rdNZzZR/o6GN9P3SZEroDbd8H1AG4XhM59Vk5SGn9gcqzDhzr2LGOe9m3sqaPixXWWXmcYJ2njeutuHGOrpdi1v2KyV9OXMaHRlyc+VsWL/4Npg/wm3Wivgnlh1AnvsWP7z/Cb0y9cLHmt8sKpAf9wXtlfX4Fxivy7vHKh1XAizou7Lx8uhDXOwBr6IZRzr7TJ9fasTexHlvP2XV1nXcvuIP7g7SYf9g9sH0ktt3XSXjV3kG//Ta133AXdXmI/HGB+BpeYo1f8VtL/9IFLu4bHR9Z8Ffn1hNz64D5hTVu2efMhP+yacUrH9j5wYaXZX4TTd5j/FbO5hvq1mjTYwQQhrYkPKeYoTPKzUk/pT/4WP8ZmHcz6KwZnXWt9yXmnU7/lGP5AZeYV/bJsc9fd/lDB8VhuPDvri5LZw7P8Wif6GetI/RtYq7I60DuCdS0KRa3gNIRKk+y4npIKAnjqNQbexsHlNIDaxAzVtQ53pZLerQvOzAPEx08Oxi3SC01AO+WWdPbdiKpF6YFtUTjSYLgnCPaRwAXMVMoefB7H1fV/9tDETI+cN/aOvJvVRQQ1ND11TWnM/aO/7TH2ViT2vteSR/R4IT9sKn8zrdQ+mBNy6w1qOVdbAvyDp48Dlj8BrihE+PB0wVnr0kaJgbuLIo6JVkGkGHc6cMFsjCFTijNRL5lxoRzLsBD3xMO+1c20b/+7Zf427/9Pf5mDJ7ZfJ+en8emxsY4Q1fGaKgpgh/1KU9CN7L7OJrCElaYbDwanQfIVPbEJiIWNteFybLMS6hfohvE9IPmLJg1+VlwjFf7tUMaSTN7ZGdyFpYoHshI+imNjnyj/U3F9rby2ij7I3bbQVcKyADkgeKZUf+SUpCFGGU8TUGutMECXkMeGjCxrOu06eib6Nl5MZVHo0IQVdCaQieqGD5lTWIJPNTXgoKNTA8Z6G+lDlixD/RULyPiiiwGqBFJnzLxDzONWuMgpv7PA3JKKbRDnxubgDfTxuqCo9I04S16pH3NDPtNyR13+YDwZ2doUkCfByZ4CFoemiG2bHzDpiUTP3TB10ZCFgdsI6ImaKNYEFWQ+kAVvD3+pPiNIKqPcmuZ+DfYdRzyoESvejE0RuMaJ2IDtTIYWtF+mjIG+ogtA4S4/9EuE4XGvcavIRWKMqF+RgIDaZePXaAZhCNU2vZmybQ9plOmTpTO2HnDr6qQNtK2TPRvkJvLqqoH4iseWhXNyO9P2ueBPg2/wEecE73P0dnoxEzsmnPAw+eAh/rHqHLXJV5qZsEaMs+dTzBnNl/5kJ5GvMBrWXo8Lgt4ZGMdeH5+Cl8i/u3vv8S/8ZLhtxR/Yc17/sS6R90Th17xyNrnWrnMU0xgQW9xrL0TchdeEoacOYyneYZ2YOmUTXP0qUen7TvkRFnHTrwIYLtNW7s+cciqRYSxLH+hLu5/NHmNAQni3BHYVrIkzp7Dvsq9B+WJHolsmsX7HwSVzOFLlXxPwOJMOMgqZh5XfHicMV2iXcb4RzQKKPvfBFsddGiCQNYbDKFfaxckkhvPg+5n8dF21GErFdmjodCRMR5Ub8/Rj7e8KTjSV1MoQKQORmOGHC0qho6g4gephKpPfwafYV+oSBCggx/rhevZG2hWNTQbyUrc09eLCmuxB1wP4xsXNcOX1ETQW7qYDLhjP3y3MVemeGBeOJ/6gp8yTzzsTNC12H8Q5IvNhf3m+Iabh2kP2K+XCwdtXjy4DHIfKNnoTy9CUwd89ENlZvnbRJEoZQYNYrAAdqEVssaaYxq9az5gK9YfLXyC8tpriGlS1rEdTOB2sr1LWAw/opJlTKLaGpvfZRx8YVp2/nkML2TX4Fa7N1JY7cE+oDEvjldeBn3JWpnb9SLE+HhptmlTlNB27qF+wuveXrTS8ML0Ci4/LlGf9PNS46WbqDa0rTmBRCyKbelyss4w35feWYN69L4UpuyRUw7kiD3kZusxVflebx2QWcuMBu/gOXwnWVNaJPlgjSFRHT98bdv1USfcAMtEwAI45vLv0dAr0aVTMfUMdTpeKjxsu06WDy6dtRSwdi745sx5ceYla2atXwqPMfUllj5FFwc9tIvoM+3BNEenrhtPHXkgd5C3ruhtA81kDP1k+96j9wVMMRPP88Ie8xgLengBJtyXnD+PXiJxofXIS1tdKkEzg4U2yzQPHfoUx1zAKFE/+N/hY/XigZwhE7nLgT7aT51mH0CZfZuR4UXfjP6zLR7VwQAAEABJREFUZaX7sM1Eelo69gLo08WyxExZX+awfV+W6JSr70S5uj9zifZU+MS+CbwIpH+LWOZYoJO2gIwFaLdp7rGQ7h35M+iPyJJ+jkcvEGn/9PSJ94u/jMu7p1/ik3svl3fPe/yJspH+JbTt0mm/Y1pI09/F+B5l78dQ93le8A1AfQf6Fge1MnXZ/XwkqQNjRlNQgVn+tgwzh2/gfo2xFR5eoVULHhQS9sRIkXkfKM7gX2Y4D044H7RZYYm5A+w3F0zfYSEtoOnUl61JL50x/gMyJmRl9uE/fcjmGSrvUubcrX2EiXueW03T503U/sKaRux6dnPt4pwy4jX8VmnxgOMRGgnEKoIUOfp9ujtrxYbgzW9217q41mXVyiWJl0THOrlZB+1hdxjBLyOPPiTpo1+kO+UuT1d029BxQ3f3L3EjXTpWv+iL8gUr1QZq9M2rZAlClHG2SGOeLTPa1E9M+xxwLgzMY545BtDabHMtZ6+sb4Sh00p/So+Sg5fBPLOFa0NnDOdlKR8e584lFnzZdVJehZalWBJVAr0YWJ9UU2gFkWUiqbFIWkVu1Uf7/0do56KBU6CTmHKKCb3Uo/fH6EuPTv8GEh8mj036HdS3gK6ua849x+VEsHWUHjdEYoNKD31+MkmhvgsoOOxH4iCmgwR7SjfpfGU+xlQdbKi6T2b2SPr0EaOP9A+/yqSRsKFj6FgWLqG/bvpcldsP+3Wtb87doBl74lr/I597/FWfKIy2K+kcA3Mrg8AHbWvowpvBbChYwlECBUbXpSUTGUPRJdJBiw8/EGNiFjPcHMb4P+lyd2IrUZiDSi0AFa/hYe4KIaGYJbJ79hhyiKc5ZgecxdWyzClaZNEGqUrA2vhNNjJheDtAvYZxDEniEVKLnQ+FBAs+YNTX82N/aUAoeuOtFhjtdIC+OlDvcC2be/jDQqrzDmg9eqZA5GEK7KwICioTo95W9A2jwgo52PpwVJIQNeiAbUjJoWxDQjsMWvVUH9vfYt0nRtHBZNBYf93rqkYO9IHoD0EfojAB41IRslt25iR16OLYjvKAQrqfQX1GuX5KB5GHrjiu+QLV8klsNInuwoFfEAf5AjR0g7GWn7AAoFPuuuhP98iOniCgoWFsTCgXUSfNlQ3DybTd6SE30TKjMamnHYP/FJkNTgNBj1Piemz1ycOYoOvbZEXhjY2o+sh46A903lZvQBaMI+RNf/uyhAt5X5boLJ6zZcyRJJ6gbYlAADk8SDOMY+Olh8i76Us6sDQQnW0m+kRZywwC8qCHA01QiVboN3TVtjKARLmgI1sk6aRx61k+MBjB5D7IkE3RqHyOdMAbNXHvwfeeHCkVzjK6dKZpZwvtJw9h2rKThoRNkr4GaORbZunX8idxo+wADdvZZqiRlCWPQme9KmR04mXubKpz1GGdw+j7mPJ5rvqFeBYL7Vnn5lrvSBMv8pk6a+Ac88xY7+iO9TJoakM03SfkTjHRZqLNgfLNnCLR3VHcPKC4/rKGDF9gDPED7STCnxwPI7o32tIea0SVUV2xfHe5nXgBk6B8omGC0Pclps0RlFPjvfu7Y1X+vhNYr644GwH9KJCeDGHkT/qdd5ZmO4Mjop1JWhj9FPLdWKcvzPGV+X2g5jr5zbXdGCfdoPNgeoI1wrKVftgHuzugNuJNpGoW6vFWfvRjV5WKVvZO7d3hkY5zRl96LNMdyPfTX5bQ/n02Fow341Bl8mE8XBP6zs8XFVG+M8FfXvhN0dNOWjHy8LNeQGu7Omxl1I96YxrGhREjM9LHGkEMFcU8ndVER2gkMJZRy6TPAy2T+Rgjz5iiPs/Ai6B/F1QgobOwVZy0HXgrC1tnPU1ZcYLiM/2vE6MH72hsDNDgjW+R2c+fgPWJaTbsRKJId4am36C3HoDgqHBtJGuwyBg2ZfQVo+un+qwXO/4ahBd1pld8V1QdfroB/dUy6Qp3vyriJ+VeulkvNniX0grUvoxEMijlH/hDn+bTL8s3pCk0xgTrVNq4n/mAh+zke4O/1qr8Hx74D/Ur8Kw4Xm7eDrP2aaM/VNNycEFc6J+NEu3EMldT7OwHxJWmooaEZlpbXTYKrBOlF/P7KqqNuuxMicJRb+mzkvuDIUFq0a91vlVvCiNRrKiNUwaVO5oRU0hdg2NL6lruZa3iluRp1jKjM5+d+wuf4D8uc8zAuZqUQx3jh44pGD5JG8fG+Y4iVS23A1VwjImFo+B8WgQL9GiRRdfkrMmIkUN/tZcuaiy0oWsiVeWjPAjakNMvhTealQAYZyXarloipwKlpJGYBxop4KViva/gf5P+R//dRxfWPy/GZi5pHh6ewvQjH+K49y77HuxF2uxFnx+6YL/FD1aIO+tbvUxy9ilbZY/ycWyqbQeWWoelLbnINt33tTOhVWMUH4FMI/UzUHwX8EBsos029hhNQ9OzfqR5EuRV1skMsoOGBGGkz2eDrGHTHX4YzNpevoO+0wFtRz8WYRroU148arOFs8k0z7F0QN2yuF/M4byfK91jZhzMa4tjj9I+E+VT7zGhq2o5F45LkhvnEGG+LqU5k5i+Od/A6rrl3N7jFftYt0InH88u8kx4t1RGj2Mcep9It5onyVolHY6Kv+p/vNdg4xX5r9fX8NtJfkvJX03+/uNbfPv+NepbPd++E79wKf4CzWus0CoXJobI7PHoZeWzl5ag/AsbYUf9KPhRR9t5me4fEP/27SXqPy4p3sj5OjD+tthv8cU/ov/lS/wGfv/tS/z++5f45t+1+votfnz7MXD8Sl59awt9zX8zRtdX+uOfBNg/LFlvK3qvfIBCTNnKGWfDnrXOMVn1txt2rTUOm2ujlhmunzzpQRaSOX8grD/RySaYwrmS+v9pb9dBpjwcRpDXSFGDDbcdeDsFN4WPavZ/eCqz5iJp/EibZpL+fwCK7TJ2WXcyKNml/Tw669knpFB7EcHzpzpIJUa9sovWIlHFLSZ888+QiR3lLT1QBy89ay93/C764cqyKqhl7DZ8ucbTvYuxXT2vMm9W01ykHm0vpEWuNhA0RgZhN2onFiqAslTcBf8K9RRTX6IxoRvO3yKp38EAEjA2A64iQgeDQjHihswbk+6Gow2H23gRphOU64iOTTroLlSJLDETs5iXwcg39CuxPhQN/R/k0vmNzov1/LUY3EudICagFYH2WXx42mfTOzZidX7D0X6P6RscKqj7Sr9cHDbjAv3CcWoBIK5BJJZmhelmn3cd1bNgOUYgwo7Kgf2pLOkPwaqC8wfeyij+3AJ7gDt/p9fFQbDYfN3jb/4NEtOF7yxy31nsWETI+5XPHywqHgTrd2lZ+A4nesUJLzihC2b9bRN5fv0S4w8ifiUefIZsF63BU9qxqJr/Hr+zmJn3D/P56eMKzyFj2xesVxatO3BAfZUG39mANlyx30X46eUOy8aYr8VHh1ffAhNgyKBOHkBeA4wXht8cl6IbetSB0zz9XqE/YJsV2Rs+daPdPWqYKCMwmsyHKhhxlTFottv0U9qvYKSvsSl/J6qItgwvz/cB141kLky1Ic9szj0m5+WB3H26EYPAn+WAaKKtLlduCCCQpxaGaRsX3Eab7FGbAPlWbVvR4ZiE3VY0Hv1Aw4xatCd4fES2nZd8C4MVrYZ9VKp4Db5rpanFLnGAJojgacjSyBRSRwTdYPPGY/AZeeeoQHlkWjb48zxtoT0KjOtNMD636zVOUOYloGvX5YMvbOQL6L4rVCtE8aOsDjbER37QvD0byZZZB6VkDHthjr70MJ1sGi2zbNwyI0U0YhH1Y/9NKMN1R/gJvvqqt2MVWC6T8agNdcSdtDJ6zxBJjITwR56ojdnwTeyxAvlUOQQblW+4sp5f+YTtwCXePmXT5mMOqANN34c02yKN7FfFOz1rm305UcLv+JEnh4489YOfgEEnQAhfn1COvBnLaAMDXtioeScPHcjzhP5W4GEW8pHXHmSqOND9RLawQwwV44QQOydI/jHoiaNUkhpfGmZO0eFTh3bT+EEX88JYLcz7KSbSC/7iwbwO3FOPtzijUTeJg5/td+hXE+nj07dJunuwvkxgYd/vQHp1e+vQ0Lme73xh44MDbFnr2fAd17ay025z22TDRKVXorPo0RfAIbriZYkZuaZzSvw/bBCjXQRNKWjE1AWgoGVSllWWjEdCnJbtMN1Ji6y6Bi2Atu94a0c5NIM2obsD8hI+ROhEyB3wSIASI9hfMXKQjwzkNKAQ/sWGghFnybHSPA1MQtjAXYD+qBt0LdK5m71sqb2S9CijrXLQK0VmyZha1pozddqABeg7vmBn0cAz+CHNc4Tc1TFH2ghmFMKzMscDnx5djZPsqCJ23XBdNB6Afp9Fgx9E6Arjs70lNVWZk9UGetyOYts2mokpunaY0Ae9W2YUm53LrhJtfhaoVQCr9wZW0lutefqwdfj03gyug6P8R2rUSKZ+wP4JK1IlHAMbQl9RO2usLf8uu7ekL6JV3JI0pLUnU+ecXuYlFs7GCxccE3NkYp62zKABlAT04IkkimjTqRvzt1WZdUWb1FfGR6u1zdRIyERY0kY7+Jgbc3kN5/VhJ/ca7bWyV3qmrfOW56f9RbTy1K28iL7tDewTR5nnLOl3+PdKznW/hPJIwQM9EjjWnf7XtwzvLna8xJjrYmfBH/SJie6KJAaw+UM4uqpfVaVrPJag/PCzEVclVMR73VmuTi3DOeQlVe2vUw8vle5xlHthMrHeLc69PsdknOg3iaMd/Mj3qYcYbXpMS2cPILbdPNILthC99+jMgy6vO7TM8jOMELjj25hSXp5gvKMi+qLf2Qirx/ih0/TePhdI6w9G1ltrXPxoP9J1DzuSEoiRu3uO+VVVPgDhrLf2xlnLOWX6qKh+oOwEWnZsmKxr2E4bUJa9oUobffWZwU89GFwC+9Tq38R5eeVd6AX4TvSt/hbSC+8WvqPo2yWXeU3jkOeirfG5RTwu0cmPOTZ433gXvMLX9vVOxPuV7z3jb1b9k/elHV+IwZcvv8dnLn++fP4cwr9lJW214dLI9y4vkn784D3rxwvvbD/CP3r/nYsrL7Dq19DOd96V89gGXuOyXwxdmF++E23Mr40+b6xt6zn3Lgzfht/2yER/YJyuTGQpxIZJNJ24Pze0qYegEvM0UI3IJhYfaQoxNgGn2eoib4vxTnUlvqKr2DiTr+gC9dGs4ob8nwG6fxXoBwr8lGLsIXdVJWfk7TvKR0yJXKAdQB7IRvUdYgrPaZnaJ6l7D5gwRW584L/RT2Ff36POkiU+Ibd9D+d7Z21/A2WtR6KXOmaXrkE/kDQlg3yeLQM1IymcQEvygBqpyCBs5EnQsbhDki7AwU5JcWPgCkxC4zIgTqTib3CAD7Axs4k69RlWDEA5G6v5oPxoU2nKa7LXoygkVuwZO/dEFUJHqGRRk0G9IaPSPMqNtv25k8boexAXBY9qV9VkpK4C0sTVx5os8BlFRfnuYTctIDY6ADm683FWBhAAABAASURBVISPipFCVfgg43zSobq8KRpbSiVoavYnqNqix6rEjoVwkbpwA1y/93rcEL98i+9c+IxbZi9rvoa30Ceo+8bC5MXP9yNNGxctN2kXsCs8fel1IXl9/cHC+A0eXPiwYNWi9fn3MB6LFfxp/+37j6j/zYJLovE/XrDIfQUscMeF0Tfk/uCy6QeL5IWF9sLB4PJyiR+FH/W7yF4S+bvKVe8CVngNL6hcEOXxhpf4cQHwlM/xv4vUH7ore8gT3ZGrTl+NvYyqBZTF1K+/q4dgYSx9Kr3yKYBALhdR/g6xf8DUxfj4HwO031jktc+FCywONlzG+d+drhcWOAHPDegLuAADzEgyfiNN1rHGH+rQwyJtW+1d/7sIuvpHVJVTv3OM3hf6Oex3YZH/EZe9j9qs/jhijSfjQVttZL12rAPYMf8QXj7OPK4Ngv5d2Fz8Y8Q//LUA+u+F4rpfBLp5eJA7aaF/QRd1U0bJdfzRxd8lrzL0+MonGQeGn3zjEw1Qsl7CS7ofpEs28Utd+q1sDGtsrDcrdtrYNJT9WrZ5jcNHqw6a0Q9mVtHSDjr1PeCnRytzeWw68KZv+vg7wOeoV664zytffs5ZUWPFmDl0jCbWNAXMGKGL433oRhEb3F5pptbXxiItJvabHb6Yc6CYFvIu9mywuaMRt0zaJBwaGEEZepFrwY1+mN8YV3VWB5qwSbUB+HcwCTYtN/MkTvQJIGd5bRxiym7YUj7yZBFDIIvd4UP4tJelr/iI43hh/Gp+4BvmvYjSTvKTr3qECR6m072mEkkJrJHPk8BY8lR3UTlsXfHGc/+0Yzti/MOXhvrki5cOZeozm3pCU7rXeNxgB2rPoR/KQPIptlHQEjPs2O0yNnjK0NW0SA6X49DXaPTHUOIY7p/H9IEK9Sod0XMFG/Y8YV7sum7GexsPpFfGuUDftbOofmsnuwbtTeiZxEPWkIsRyhclKxrqLSvYFXhAQNjpkW3xAcwQBQtIELBinKiEdXdw2AeSaqCd9W8a54kG33GQaglN2Z9DTyMtaDmktJOzfSi97cNRmoMqyr8aPAFp8yKhK5QMUsQQEfIOgbQ2gIPkPeCVO4J4AKaE3EF0F3CEIwdBtSUOeBbueKjKQXrPF0WiUI9qDFlG2gA+WdB2okHbqi6t7xlMfvLU7X47Dpg95mUZYD3o8xKuDdXGdkg4A10gjOyZeMtq/gF8Bp+TRKQkPsgcvu7apJ/7EjL8khWCeklRHD0TdVskeo+1j3zL8IU0wx/SRtgtKUgeU++RrJsdLAv9Yq3spKs/9k1eCQ0+Vy/pxGm+ymXS4CiIDOoDCPRGrQYipc09asSCBpTX4bz1mEgLKvdG1P8sJIXQFlEjfQbWKIzp3Ky5zhrsH4k2f6B8HnrnvGnLy5aUFT/4Zk9UaMAYG1NX/YE3ofp1rOmWU03IO5AkjLrxJEuQhggOxcd1qqod+yGnnpS5lJReJMaavFJFhc3fgTJCFR1xZY4HfSBJt+hPi6yx58m4T4KK2ssYa2PLGuUtoRG0fQvtLXmklCn2PgV9GrY5CP4srhUIfahHjr5YdkcP94fOGLxhilE2hX5ZWHp0fXHSN0GtefSP+ew+cwJ+RV/xEp12s+ASqS8z+YEFPlP2qL4ju2Vyh5O4RKIjaOhJymDqfwZjuo/dOA9ssbLfr7XHr3HBNz0fCPfggb3NzrwhfojN0qUhvMp23VomY5rRjWt9atGNsUWnDwF9+RDOhiq4O/yDn2F6ElKIwWeaMiZssiwP4d+78dtg/g2yp6fnePbXAHf4q4KPTw+xPMxcqM3M2176Rf3gDMgjDHkk1OGVs/HvvNv89tvn+O0f4gvvQOI34q/1fvSdc7fvBNrINrJrmTHhjwuXdiXvQbkP0WfGvwPq6Wb4Y5sD+qFpJg16WGun7T/6mRVJ3wutEiSL1vV25fxT6+x+XnC86gzPGNa7FO915h2/E7xrefb3nP0RnpkvnFN8n6jzB7RXsHK+Vt6pmeqhiN1CKbWs6WRfxpq2vflOtb9y5r+it/0b5P/6aV+hQIai7kHpHqhUAaK94C5S0yMLL9aTSGJQTXxYJontzYPGILXUT3Ywdg0fnajLnOINRUnrRp+CD8boG3bTTitj4bm5YtJb2c4eYCl49L7gj8CL/h2W9XmJivu0y0niHeiapTt1PZlLPcbeiW9NpDMlVEDwADQIkCQLPKSBY02Clr1iqunAGJyVRVHUBr5PCCoJGJM8CfzUjpCn4VvR7azaa6x1qd3LrRcYiUblIBimYvI6zQlajvBnjkJH4kCcqbcSWsuThcsXuoGNRQ3NWF3cUE+oYXXHh+3AHrRVX3odnvqyRGfQChi7swAdxjf2wGGcyWDgMJ3YvIcw+YTK1aMSldrFnBGjF4xvSC8mxvMEPBcWlsd5Dj8Z8iuwDw9P8enxKZ7q96z92yOfSA88+jvS/r40C6SflszLHPZFvUr4EISszqKY0Tv97At99W+csKh+eogHFrBP4BEsypUHNB3nlI+fgjTa5R3cmNQ9cfIBeqUs/DDqBzsbCoyH40RaJ9kjkpSzqJU/OHGAiyRDVRzePWxkRfGhHS9Lqy+2+NaYfIw77Y8JuFE3AC1tfcFUzoq81Rv2wqUuIF65rHpl8fR/OhgXLFwSceN+rUutldveO+Brbp7lVygIa7U6wZvWSKOnPl+XblyEeMlTlyn7xYqXQF7y3F+Y1At3vXi/1MVKXbx8/canDF54fa2yQf8aLjrl78ixX2ItW1zq4kp5l2/w4ZOGakN/LvSnFnpso14rl3X2+0Wd2Oi+fP0Shd++xtcCeTbHf7A5/uO/P8c/fv01/vvX/4r//i/j8V/wftkvA0tXeBh7KfedjdULSy+TvGxzY3Jz8QLSfvtf7n71f9Gif16GlY7YdmNchS/Bw35bqOsbGJvDnlyefePiSnkHzBc/LwI52LzucAO/XC9cUl0Yz2sBB9xHkLWl3c3Xw6axMpaMMPMTwjNo6zODz+P5wQILbYT/Q8UFu3rh6aWf/dcmXq7d4+KFJZdX9YkPur66cXrZWBvLDdWu8HNdFEhQv6Ei5Yd0dCMpxcDIR0BPeapbzc8evnBZXqA/WfO0QUWwv66XxDdg/zalkKYWblHUsCONEtWe2JyRtZRJWxz3dFA/EHXtoI7F1gcZZRSQU/Np14Esew/c6I66mJGOElpiG7hRZfYNpYfZpK9KJVY+5dphJJNh+iMSfQs2f4dS8q4EqSp3h7skY4aWFKjzSnzA/BvoTbGhH1zsbTtWYufjgStzGYYsJ1thg9927tlH2xuHEdMCf4GH/Jw3BXjIR6z4lXWbayS80EKT0LdGDBjcLGRkv4P+A4UWjUyin4MWVPOER+APUMH7fZC/+0nCp1DV2NjxLN035s/A6K/2VNM4NKCFfR1wr8A6+AQ09klA8RbK0JqxaMoLsaHtKl2EQ/7If0jTfG9YlONhzw4gl8IS+44W/Sx/B8t2/qUDbWlIDxHB0zQgQ6u7oKi7bNUr674Mm6c2x64MAsb62OieeDQ+KWx74kPTQVqNix66QE4NhqXoW+PkvAU4KqWjkeVkRkCvpG0HiT+915G+F5W2oRfQKqK1jInzRucckpxDJspFEmc2WIiM8tUktoyGWYg//Ayt7oqrTRSf2Nsk1dVeXtR34NmuQFmEFBDtoXiqduWzagfFSDPC5Xv6lvZYmYO+dK2ePUhvAhu65t6YqxWTl9Y2skWF0jFzitaz1q+hh4J34E+uDTTd5dnyZ5AerQ7FYU6AnVpn1NNHNd3zzZhCCFuOuKr3h/Z3jPo8RcVLj14XGcY75DHB52P7XQ911zYX9sMCdvHF1DL30yv7qWvYCTqqjZz7h53oBBrdyVAWJYYSY2LHqIKWfKV5EOh/o+QtVDsf2Fc5iC37jlhbOqff6AM/Crhgpb1w0FRbSorVXUzyfaDh0GMvJqPv+Q7SfRdp2BNb1jsIcSqLNsrcW3yIlEgRNLCSOkpFiirQkZq256IyLFp19aBhxUHbA0iFWcsRp/E7vXq9Z7S0nnNHDkz47vHOUMx2vn8aNeS1xPd7+B4yswbMvEDXr//5q3/1txd9J/J9CPBu9PDwWO812ir1t0MQw+Aqo585gI6a540LH3D6DR2/qfP58+f4zPn28+df48vn3+IrH4x//ec/49v37/Hj5YUz6Ct7ExeeKJz0TRm+a83LYzygj6hfuePdaer2GdsRIGd386kGxgOjqqEhffTZErvRV8e51rxOPmu+Z/hDe8bLM7/zYmW/rLMCc8b3lxfOwn6Y7XlynD1/1DeLjnP2V8/jv32JrweOs77nd/DF/3Fvxw8+7L1wbvYcvikT/yBSiYGh0OgXFRtrl7jyfuH53rYXz7Oc51fOG2IjrvMHc8lx+COOdQmfhafjVEAi5sYPGqm34PiJ+gDXdwbeaVbabdhF3s65QW07gNyVupX3v0Ezzhk3dD8BjzEfRsvzqUp7JrOhyxTuSfplOtaMWeYx5gllYjEiLLSh08ezmDUts8a2kRFEb4G6PPEmS3kiV4z5Hte6cXtl4RQr8YGxgK688KwcFq/Y1N6AUpHYIBBPxPMu2Jeox13hffKurhr72AZnkg6EGIPBLCyD3NDhDpTJEfJqZ/ojsAVGp1Rx96Co2mFkDX0AAQT1EDgWdEPMyFtiu0NgsipObLBO3IUBNRbJopOUvw1GRrKQJU5QA2EdNKb7fsvNshWlIo8EZipWhyNDOZzCl7KCi1Whh5c3M5dQ8+MSfiXWheWJBeaRBe7p6Zlb70/1B/Genln0np9IP4V1BS6JHqVloVSnVD+ETzvkvbBAPT4+1AXSMzx+ef4l/s3/PePvf68/dvv8t2d4wtuLJW7U69Lp0xNlYtQ9P1nv4gvgJT9v572l9wJpHAYOx83IfXJot0QXoU7aWNq5LzHPgAV8AfJ7si9P8P/0XH/4zz/+90T6EV2euBB7oO6B2LRlj7TzkwHj4oENasOQL1gKPYZd0KkLDy1gBrsOg26OZZ5D/Za5V2x6os2061/j5jjegzGu8gZv6FpmLeLZzSujYQtj8lOPxGemzFoIkjiDn3oMD8WteVfBZ28rl5oDzm9x4VB0WdmUWKivLIDvwKLmgrzWgsecZz3YBHnn4xvgTVsXev8mynEANd4Q7sI10siG5ypY5F+RK/zKrWXSCueT8cb6dC2s41dyatFFFt1Ttp9O1GUQuvttr1fiFf1W2+xyiWIjX4u17cFaGGudF2D+kVkvjtz4Cl6eXV64AHvlYu81PGhf4Su016HvSj/U88amoM6oVcExqAQP1wflW19DwvhUmYrt9UTheLN8kEzef27ovEZdNrEh10UUl2Je/HgJ9O3b9xA/Kn6J0p2LR7/pdjHmku6qLdg4lb2LikN+jhSy9A+AQvZjc1zp54Z9zLP4sQxleGmrf/VjjWKNqcNjtrCu+pvFzm4eS2RJsW74PP7PmtGXztzRZ/HfbJHQatoyAAAQAElEQVSgA6SQzmLS6jkelpygopEhQi/r9w2ytgQ64a6LBpDACxISib09xHn4rUOweeZLKvPPQH0pXw/4wlNb6HNixU5X5s3AWgc6/X7D0GLFH1bqN20JrWVyQZ2hl3zRw6hAV6ruf4ipHgFmG4eME/vcU46qDqLjeUO/DfVBFWEs2ldSYtOn3tA4V05cafceFBhsOVjYAZXfc29RjdJb1tRP6Cy6h+xiTISRtN0HJLbLfeyCWEK6MPQiUX5cdlf3G+X0eXjl0FuBxbM6Txn9ruSgM0mjY2KMZNEPXoigDdWWFTHtiKv8ZzF0FPP8YzhVOavgha5bgUIb7owdX6FCxlVcdLteNW9J72Vv56WDjzrTV7S/f1L756GEQE08ZB7pvQkdyBqPrD1q6sztnBiSFhRH/aTPekQwXgd9Ms5JHmIJCkXVMtLGyFyZQ3XZQey4onrR+ShaaDzAu/e4H7gmO/dqbvLycGMNvO7rtPrfoBemSWIQ7KWNZag+xsreYRSWo2f2ZO0CFKpfIY6fY9xgSdHJkrZh2xNUEkp36450o88tJA02cuIcZhmEUMEXphtrC6nK14NOMCK4xI1z+Q5stUInLdWDTxHzoMBl8kZMIwoaIMib6GOgq5Gn7tCSRkHIRn9JUB8gQSvETjPaQkEiRYPmA4YJEqJGtxP08qPEh2pfINbuJ+STygO0Qu1yidEdLMF4lx/ssS+6YvjFVu83tS5jI/3psJHtYVch0f9AFQQCR+Lu2Ui3QB0USSiA7ehQS9P73lTajRErXfeH/lf2RzABXvghzz8EKqV9w92axhgHGH2gPbwh39liC2VbAFP70zmb9rIn85O9PNGzOmBcPaAr0L4PMLWgIvtlW2PmeSMWtG+Z+9gxfpxJJ9D/gAz3YvfhEWfUOWKyvEdPYvVynpmeyMNjIn3AD5Ftvyw9vCgZ7wtzzJ4toJUvithzgA3cG3H4YT9s5NqITUZ+C8+P9cEi+7VrTfCj7vL1fcB3hadn3h18TxC8D3gO0m6wqffhYNwX5D/OD/HIh9/igfgjLC8a3nW8gPKd7JH3jXrPoKxkPs5h/gE5M2n7uMC7QP8662tHXscmmT2cF5XmzFJp67FNx45Tz7AvjoM2y66NOXdRPvLYF16Jz9qHyBgOYNxIW8C4Y8UYFyRrXJlXrqcXzu4FzpnjouYlPIP/qA+KueziDP3y4xJjLV45vwuZbeWfNSPIKkWY3BibFX9e2bsLzNGzPe8urvNDD3nAzwE4wGgPnnCijHCUVKyMoJ92LX1QAGXVbRDfOE/5nuL7j3IsU1GqoAwtUUByrPoUdljrnDTm49D7VmvwVvuw5UiQwQ5y8HLdjJgYi4lxHeix9AVM4biJdFwScsKGnFVb8MHuKx/y/uCdQFhG9QhHp0bu3dOhbJlMi/fIGkw6Mr4C9sqn2u/xgw20Bvf6ysvQCi4MKB1DoeoTYiqmZ5vK7kiEHQjSw3wQ7/VlyUo3qgR1e6F8YFcDY+k9jnLjndzqAQrV5WxY/KmquKEGcnCA+AmyjJ1Rk4JJ9oe4MdEa9QArwot05mBOpM7yRYUoJ+LA4SS57fGGQ7tI61AFlCxdcfjD0Q7nPcph/tOAuLtycuqxA6123SRpQYbEBxposzBFsmj06rtpnS/HIpxJ09Hn5mJRLHxE2P/A+Gk7Fhmdtc9LuKCJBy6cZi+ecOiqU4bpopFujoXFbmFxEy5yvS8hj0GvHoBxcPGa+hy9s3BBM5c8aHuPBqx3cROmp6XHtMyxEM/LMnjOSzyCWmyR66WQaTHvectMz7StcmLTBxbyAz066T7NNYHLBomu2kt90HVBtpBuXhY2poE+LTH8KiNbB8balDh3YFdtG+RFRY06MSUHox6TcrJH2SSRjU2mhB/2yqJJhijhJOSGjCjvqscNB/Nl1bm/HvOahdqvda5sghsL4Rs23JVNkzb6aS2M52ZqnR4PCIioMKHHsrARFmb6P4e/g3+WcRn46LfFwKdPn+LTw6d4IG2Z4/CGT/HI5WHl4dWXJTrjWP3HBp1+z47D0mMiXzbATqUEm4hzDuWxAyUYMrNh0ntMkfo2NnNciod85s5CPIf90K9mxxS5Cxvychd3aDM55GGbVy5cvJj56qchv/EJ0D9+jc9fPscXPhGpX3H78a3S//Wf/xX/+R//J/7j38F//N/4D9Lm/5Py//7P/4x//Pd/x2+0r09Z+PTEb/28vL7URdA41G5sPiv5S+GV8fJXA4WXX2+4hHUX9Kr1m036lbX8lfGuMWfNN287x7zA5lKXYdaBUXet9d61zHVNmxbYAGsjxs6ucRub08aeYJn+pd3fXCJxQnyxAZJkGJAGyh1ZCStJcVVWxi1SmCk+VmHrZDS9KMsjDYFVRG+hkSxkFC3j26XHX/L0AeosA9MdknQBFiTRiQRBHQb0+bUOM2M8GIsrY8E4lA2wRx3IsZ8HS2l8+dAe1dtDWWL5Kwv2Qw5ldO9fpIcG8kEL3u15OheRdc5X87tF5S3kv6HXgapWlhUlcOdoWw5Z6jx+bQ5fs4yx3u5BO5sf+htHNErlc6OrB66hT7yBPF2otkU9HhSVSiOmTyTUlQ5W+aDanwhrKQfyxHtKwRQYbExM9NZ4ZGr9qn14+DTTNrRPlg3kpGyAHzuWKz69Qr9iuxCwtZ+5+1AnFkFsuTEqRaFofSBbQWC7A0ZCZ2RZhqJE5PV4Ybs4tRoJ9RvlPuFKqz1l47MAntbsZUfxxjlDexbOQmTZrx3SDMC32kNIzFOOFEJ/z4e0dXvl8AA7D2VL9AVJqfayN2Q/2AZCC4msLzQywOL0Qdb5oz8O+2EmyopRxT5GmevTzfMWvlo+zHrnWuU46k/Ccaw+0mfzhcFiMDGN6qiA5lH7aDAAFJXIzIkYsJacY1/jT3OMgbkY2ns7yVAOgP7YpxZZvGFUlemTB4GaHKgMD9rQEgrSZehDyF5kMUmrhn3G2qTNzKOMtYNFpcbc1Cau+XBDDWU2aBrpIqqHopO+ZfU5OXsMJBUZ/tDGqNAi6RVV8MgdsLQMaKuUl3brGV1AnIVe9MHPDQPWGBI7djU+NVZv9rWvkP4k0JtE5pTRC50Y3tOOkkU9NChLIt79VDEPyKq65dGPVvmTGDE1j84C6pOM/SOiM/BOem3UaJt7EemUABwxybfQoKXNXpDGPoTps/YsqNI/PlAQ+2mnPYLEv2Qa+DPJo18kQ51hR1GIQwRF1u54y0lToHfGNjKufbZlHJc5PbE9Y50C/+klp0HO3CGfld/T+EJSVjRFr72o473B8kSA59oT0Evb+xJelDxyLvN8P3k2q/ZTZIwftq/xPoYh6uxaZ1vWyPIp5wJ7Aece/3zCyhnJeWNjefuhb31o/deneBJcAj3yofjCO8Pk2U8R8mWfUEcvcp64IHoGfsj8DL14en6Op+fxgfenZ3iJB2LPwdA+FB5j5iKo/mt3+uM7yKP1fnhN+QP0D8TSLH2JaZ5jWnp4Ri100mXzJTr1YupzeH7t2Mtx6NhmWeZQf/vxCL9H+dMfz9lPyHt6Qk8+yP8beC7sun96jk+lp3o/cS43fq4P/584oxceP8UTeCx4/p+DYebOYI0XPpSsbxPt51FtXZcoDhB2bJkxoefSl3AstX2N68MSde7uHV69/Gv4GPkkT5vsGfYvc4oC/TRvv3tmCMcn/GHcV7C5x7NP+KuJN3zCvaPKSG+g1iDqax/hfOVa+co4r4Lym+PuBEP/N796W3urHXvRJj3yVrCd0P+uUb8lwkXOBb/zrOgZ251DNSOSf6baiNP0T4AeN4Es2/slnZKJXOON84v7AJ7Oh8r7unDHJj86UWroAgpoXAzYMp3u4erhRL9rP5IqJ1A1BfREEY7+B2RxalQfgCwB5UVfHCmAwlJUrpJ6WFyJPz6kE2fNSdsoasWNxL8Mia65O89bnFEvidriDpGpeqDBc0D5Nci78VeML2oQdDgGqpwFxyFZO1rF+0HK9Ea6Dikyg/NPwy76vq7UQf8AiS0HpJDRT1DCKCdI9adAFp2MVEARWWAjgbvKh/KWSDzRaSIdXaROm3gQaSmNE3eCXwPTTtegGrQmxlZlFTT4oovY4sIlWKQeBQvxLFj0O0jRF3h2kLARRIQNHZ3ga42Hk2+rl9oxQcgzebYDTP6a5LRZK72OF24XgQL0xBt1sI4J/Q4sUw91dfPLnFh47GdG+U8SFxr6DZCgkwTGLBizAmnIjipEZJjR/oWWcSyA05Sh7AUdlJs0zKT/lHuh0ShP4MI/9ynmZQFzLFymLIvxHJ0LlHnqxD2Gni3QFJE8c8e5EUMDbco/STsfcoIWdPpLXV96zH2JeV5icfFmk3GTFrWwk/eTjQc2nifwKNhYTFv2wEbnwl/00D4CN73iN/eYph4dGfZ3Mp6XktenOSwrG9ADvXNjDI1RkEBfKCfx3p45RRf2Rd53mPtSvCfig3/HbjPoyJ7os/z0hcvlJb59/2d8+f33+Pzbb/HrP36Lz7/+xqXPb/H16+/h39j6/Pm3+L//+R/x7//+73Xx8+///v8j/X/Av8f/+Y9/j//7f/8j/uu//jN+/a//ii+f/xFfv/wz/IbP5cdrfcpEd5gkWx1o/OSlFnxecowr/7rW14vr0seNlnZ+jdfN9/XlR/hrZD++E4uXb+RJuzFDpwzb1d8Ls63l4Buf4tS3i7jA8g8Lnt+Oos5vGllXXxmm/36KduVTofqkFWWH/RkB0jfg4cpN383xlU8x1K0+xeAAttXmyNySrnBlyRg4Dtu4Y6TjlPjedIBx1R+BY9JZE/q8hNDnO2PUa07p1zX0+yP+xQ967LVpnMgAHdnFrw8fdI65Hxb0LWl3WOfldl+kneOYh3nochf3HPzzp/HOsCK0gUZRpKLkNtpOPZQnam1IyiSgzR6RYhx4Vr4eLSCTFfagglQaEVdU5PVgt6qS81F0PJACj0a5cC+4MWa4KC1q7B1H03eQQK6Chnswt8MI+uJSaXjuVPeREu/zI02DEYpDlZGvDHHpxOHt8EFlpOuuY1HElmzhJaY+OoAvsNbzhII+8kwMN4GGHwjzmGO3XIMCWEBK2baVZ+39XLB56DzySpSm7KK9CjYU8EG/LJBH5sG22lBEt3gaTIl9OC2SCH7yriRlUmycMQZKOtUbn1qiJbQb55Q6f5y0JM7QKgUZbWgLM+ftWnP3WuuSa9ENAtEyQ/tM2Ml5Q472TVWOxvCBCfpQgS+hO220JymLiDLG2jvHmCcNOyftqQp/GokM/d79d1rmMB5tOjwn0AbCH+ixZ+RedhdXmSRIcKQL9KWKeJgsHyJRMWVv4T2/UEYh4AYV/eJJSVIw0KipvpYO6plnXVpHA5sVTFMGQYWw8MzTjvoKKl2J/UEVgUw7ocUxfNnwWFupPIP0qU5qi5yGnJaJ3ERsWlrps4Elez0Vb8W0owFFb20TumS/HWjRlbNDXVbOzuvuT2VjbF26lteUSwaFDgAAEABJREFU5pUajztRJqs6ETlFd8927efs8iZjt3Ggj/QfUcWNUlB6Jj2LQV11VBFKTD3ujd2QSyXtWiYJAvHob6PukG2aOrimkTgTZGgDMYFC7KL0lJZyAuXtHUKahErQ/D6UilVAaoTzJbBsy7xz/h4mPuLDtkPe4M2T4IdduA3jM8ZIpqKEoCWxetAw0YsokgdFO0vWctoqE8pBbwIrS3NXUKWjkTZ2bVLuAfKl+xY3zu3XzfxogkACFnPsp4yJvXFh/TF2jVAfOhLvflryapuILy0QQig94Y9R/B/qhG3oDvzhcLSBdyLL/cDzZ1/c73ssxItrER9yn9/qIb1w9u6eVanPPHwiygINAY2HUIj1rpueOYsf7Wptg2/JQnbvCSnrHH21bELBaUI+MC+PrLGQLpkXE2dascS8gHmibImFPixcPHnefuAM9cCZ3PQjaWPftSrtZRF9eDQuPMWjZ/idbpzbl5jhNc8LuiVn19f6G62eMevcx4dlF8bNsdMPgx/Hpk89un0D2kyZ88LF2LJQ3otXdvqBrvapV78mykXGZN/vUH2XFnTWAapYSvAV3t/cf30nvLHfbYJx1i83v7kDVt8V0dH9zDPthXO2FzWecdU7+OHuBxeFn08yfnNIevtmfKXNOEOs4wNDzxHI9sM0/0THNz4c/sKHxF+//Bbf+LDXs/Ar5+qVNXBTH2TokfbVvgxfWEKbPGpv/CkgsM0LZ+hxnn6t3waov7vpmZyz/at1/nofuGh73gX8lUX/fEbWQPGS5e3iQzF9ZECXeMTwAwoEfquDAe07dPrUoiDRooAy4aDozsbWfUCQH7B3NCBvW8vIRdjOqjvAnnIK4BsgP+C+jVRFD82gjZG1QgHIi4IFH0C9fXqPRvt/hcE/YSUgJnWERNSOvseTjizIV1mDuL1rxpJKmWHDtQKnHaiMxSJ9DNwlq+CtPVkzO/Cpk9deVCxNQ0lwsSXaw+Cb4eT02xUTdmN4YvSYiIYEEn8M9mqUuuijP5mTO3wwDCWG/UBoEgVPfjvNeDlnkcLvFsFioF/W4soiOh3Arr0nbBvqiSHzmEhjcmPP/QXA8lV5TEgXg4GVyx5p9gkLrS+tflvGSX9lobgeiwJ12qcjfyxcjKkLjYs6sfZqmdHQqSXxjvItRrvibENf+p47iAhtYK+nKXR0i8RYADPsa3cDUD5wPo4FsUGLvZCrXgt12uqRxfpJsLA/F7zpf4rnZ27yC97ms5izuE/LHMsEiP3mziNlLshuBI9c6nhBU2kWefkKeT/Ct36N7rigYw2ZF9aOA7W+zKwvfDqALo/QPYlKf9rL5xgL/1s79Venjk6927eF/hPPSywsgiWfNezxE/o/PEVtQtTNYMFGE3YTzXQhY+r3YOPpS8zynuFLWjlT79D18MVab9JnasKEY9GjY59lod2MTD/18JtMYAYP59d/6Rf5Rz4l+fSXT/GXv/4t/gr+8pfnEA+fHuOB+nl+iEReJvIyGUNidDRfeiBrBp2xWIg9SEwVzzEtPZZOPKNTH5iIm+0neEWiMEobE+HhtQ74GH26VbfG3GOW7oef/z9pf6MkR46kWaIqCpgbI6M5Od0ye3dn9v2f7t6WqiwWMxju5ib3HIXB3CPIrJ6VDeIzAAqFQqFQ/BjcI2jZXhvhLdyUHoCfubAxF/zVDD/JuB5/i0Ie6zjfPNCXYNo0UIsD6MaBAHhZxYbk5vXupZFzkbZ2Nj9lbCV/j524UMo1etCiO06i5seCrQaWvsZ62GRdLthF9HDcW2bAiBrEPP9lqLYODtgzW7W55BLa1XZE70ukyGIKlBuVyHYOHCv+LpZ1RZc12tI/gnotMxoyll9gyk54CCUe0cQZyfiKy2WNZ3TypRdcKlNdqQd1qnKD3Ko03SOTdCamAfhKL/To6OpX7Ufesh7Og0KSByWkDuKMbI0f43XEDHQNv0aBe8jPTtvMJNZc19XdAxH800eKDztkLjHWfXVbIqk1fHEfvoPfeXgrP5vtw2NbNETI6Pq+sp7Qc/TB/SxbD/nLNKSqER6lQ+NJ/1I0udRANGRHQAoTmM6aZ75oRfEBr5EylNsy5OdprtK8dcCRgGAkLK240cZBJ4rRSqXqUTyVejxoK56BrEchPSU88kfqmcZYMJIMxzPx4PtVBL9riBjj44UtEpzHllmn+p2xoFfLPDXi1Yp25BVx/FgO5Dv6lxhNf+74RIo4CqoGvOSrjHHufY0LMJ60VBY8xf5kw1Hz6SkfKPvJrAmeYBKF6ar6DpiXVTxJorWPuYDyzGs+G/2gvZaJbfBLeNL+0d8EcSDRGY6YNOPiK3o8fpCTYkHWgbLBlBl5/is69koQyKmxU5Kd3BspQYS8Ri1SI1AuL71nEsdRMnil/wz94WlN0CeegLjDLOw5zONAl866mfb9kD4ans/EDgHQCp6kb1FxGww5onrSztCnVC3SeLRQvnUfGLSg/cEznogorUYOHhJ5IGj3M391hk7drThj+EeAQML61sO0ET5E5EhS/jmM4gZ5guRP4SgbwiklMQLpp1D7+rQHo1gq+Zh44qV+lD2GbPUQcoz92HEdss7a1En7Yj2YG+mWGdU5KmoWJpApQKCMAJdpMFLWNjPMifCqxwv22FOOdovOuaTWmhtFEKpWsKwmcyqj1gF8vK8r6SX098RnxvjH8YPGmeF+V3Oy2Sfb2Dh73I5zzzvpgY3LAfWhV+FeuCw9PCP3tYf9zEyiY/+irT7Xo4qlN8pbjB/GgPOO+9g7L+Y39zUuDbw42Enrv26iiKRORulvf5gjromjL1PmMnjcvzPD8g6f+qBYfPihPHJQ7YvtuJ/eafPOnnzyUuiHFvqzPDv+4/hNSyNitIm8znlEG2hHzw0LejRp9PvFszHn/JVzfp1hsUvpRT31sL2SWY+hlzT7PmKeR1k5xdOspOQMcxWZcRXQh9J51kdpx1nUnoSOCyj9L9iyH3jWUUHIGTYYghpyWvKoDhAXGb9BQfk2+EXZFZsaa0vLBm71x67f36+8cwLOz465l0h1Njr8YsPmomx/9JvWDrsvOmv9CuPND23xoWudqd9jxp7Pb5TpU/6HAXWRxfnLdkU2enKCQdMomT0So2TidCegnelBDzQhjBHLRhbAg3ak4cFwH2SYByNkReNZSeSMOlQmDc1CUUtCO8nKf0bCeobKtF/zFnVy5kw8xbSP/h901hafaM9t/5RWV0UDqtFig0UcjjUdjDgPJ7M9mCLV5HCk02lxpBplymYRyQ9B+mCbrs/CAod0ogojPcp1poEbzUxQB6aSQw11D8dUoGtf13CC52EPBwh2OK3HcQ4nv1P5hBOBUiKftAMfC4yL3Ea818KNPjh4ACQUq5MDZro8pI9niSj3v3Px8o4D++tLTpaJO7TamAZXVSh70hFCZPWD8V2Olxv8uyb9euSLfoluvBJPOul1ufACd+HlsoNHWnt4mOp9Qb6gRYK2KQV82AFBGgvQLxKfQlU5aM/pg0TUPiDxsepP+Y/tCmrS0ZyAp9tnedBPHftlDbESr1yYrFzgPEAZi3UWb0b2JWbfqi5lF3zgsl7iwqXLRfuYvyxxUR7wGz4vvvQql/IV3rVi7Ia918Ia6+SF77xM4oK56nJpNOpd4ozhv6DXCpbew013WZG5XOJFfvry4uUTbX85oI4r5R0d3KhFvcy2DDeobL3iSi99yFR2p11j5HfoIpNPvnDVTR/Dx4MfaUtf6ftLjIusr/X3pV6//jcu1cDv4r+T/v3E//iP/yP+1//6n/E//+//G/yv+D//5/8V/+f/5/+K/+N//I/49//4j/j3f/+P+P136/y3eP36b/H6OvDb69cYF2uv0F7jK/mvX78i91f4HfrvpUvx/Ubdr6Pe6+tLvHBJpqwv2OzCZd6FMViJXy7YsvAS+objYtml28clOnHBsbgs9Fv6it8n1tDBJ/CdAKfvZR3IGmwNunMjqXEGqu0cquoTi+8/Yv4ven4i4q/O+Qe5pflNIz/heP4048qG56+p+amSn578g09R/MOEf//7H/EBfNLy929/xDfiD5D27VtY7x/fvxN/55OYAf/W0hv6CNv1W07vbK7P2GwfXPGLzV+t4/BmfDVmA7/xycsHwDfWrS1ut3cuM258gnkAvzrXziPtOkjyNNVhPkyYlVywccscvrv0M26JhSkLflxP91pZyfwiwImsFudakUu4BpwwDywvdMtb1YloD4mOo+1wUGc5N1Vl6TOz/CTRCbbxTRE6trOW16FIHiQG5Qnv4vwDLXv5TkCTxT1rw65iJ96Py0HtNBfWRIZ6JjpPOTO2T73015/VCakqW3tGxAddsWcu8kClfQLMhpE3ZY1sI98GAVIOOebRJUXP6IUefTmQnW7Bi+A8MNbbBl1Q9pAUz4fhJGcwFjRKkN+oMZaMUbXbkGWasmojSmIybicSWpUlvL1enNTno3xzEw0+6pil3shYd4Jy5FvsXv/+/hYF9vz6enrZmsW0eOBVzwIyc4xi+az+4fgyPv/Kf21H0LrRAHq1TFo4QDrpuf0qkB6MPGnzzOqcB0ZEy+oBdGj9r3xtFFKZYJrofyvAO+f4jXkyZWmNX9VXZ6xyFJl7YOjciH6BsmejalKe1BdHZBJ7LPifkMO+Cc9gcFUoeqWOx6k7Y0Qay1AglyDJuGqfgVuc87POeeRrHO82c2L4NDTlAVVr6FVjZAbtlUwRjZoSLSxvmbU2mE7IZH2CEWrI2FeGHrRB2oYTmdax78K0tFHr6YkAx8o61b5F2DUmzAPbJqog3/RdPzSstOtU2YYuIFOeYtY7kZUT5GN0QsaBwfgXT71mYrK0EqGY6hOJPDAKKJ+sM34oVBTY8Rv5RJHOB+qTHiNP4ueALPu8MeYb/X4HN/ZM0/pFVaCB0s0MAgmaeEwFMjsYdkcYPIl9unUWarUMBh2q5kEP9o+Nvbb2W9pxb3bNKSBHWcV8PKjN6B+ZMxrtnNnJgWlpAb0odx0SyKTlwapOz6Ae2VH2/DzrIGcESvFH05Sp467sgvNEWD5QxqEGHR9DSCONthq0MgexBZAjsFWSSOKWiUelpQdo8Ei1iikjmHRsxOYcBbOPmIDzCRdhjKfvaxgj3K9nedCGbfW6aFrYO5Z47K89PG+vnL9fOGsWODuufY3sY+879VCJJ6gpprE5MOwgzXaNLXPtMA0DZFNPgKHsalxzb8jQlpkZWXtxRl97XATvDC+FL/HCJdVauNT7x1K6dmxLvSACLTN8b/CDJIG5KZjGDPTBctoRDD2ksbqiIiVqhOlayX/hcuzCO0y/aJdkzKLOR++cJz3z1hmYM2r9aYk/vsU305xV/XMTnkl9J0HY0X7DM+LpJ6GTJRoFQz4KagpMt0c+DqQbN0k7h9KNW88DGHCbYAP3xb0OvUw2F9aSgvwotU3YkvEEeTpdfMiZyZlHA0NlTZSxNA+MsEsq4HUIvBcfRejPk1AESio4CuLUBSVbYZYAABAASURBVCoDxfPXwfpHickCC5Y3Zic43FefUWbaQR1LKWiPGEEKIKLHjEeCBZu3IIFGCaIAy68D8hQh7FfFJCp+PAKhZ327Z3uTIBtiDrWmq2GuYsB+MFh+MBDtH0CmOMdjPJXvpBkTYYmOjVOM4qri4jEw5EmsdhjLg41oj42FROg7tejBtAtK6SqKPnSW9CvIvzlOysIn9wOOz9CBWvSz5JEs/TFaYqzkpaD0Z8FaeBEYWMNFa2JlIk666YkL9HohJnYxW3lxXvoajQWiJeMrwtZolD7dn+BhQKg7FkK18YTzCNSj/pH5ZQRHSTfWp3SEBmeBui2TvRFAq0BevookmCBuQLqR4zT1dNPcsemwIQZ08SomHtQd9nu0mnhz6VJawfMc6PuNzXmsLawppqVxSehN+ETZA3rF8nx4Qd54ST5Q85Abc8ZdPZV7vjx6kH5qu51pUiiI6lFjno1uMydZ/EkQMpK06ElaLBljQT/y0KLqtaC7EeZj/kAj2TJDP9A/1tUN5KUuabxkeWVTcTPxEmrF37xYeX39Gv/tdVzS/F6/Y/07lzXkoVvHCxr9ywsYsXIxtq6XUMal9+gX5iCwPaF/ll/SlhvJC5dzAy9R36SCrpziwWcv6wr9EspcFuIFmcR9Jaasr5RXepQttF0XbthmxD2sV/R+wSTYAXeJ+knymklbm058skPL8EVZH2oJ4wRJw4Zf/OCyxD907R+2/v79n2x0A9+//bN+fe6Hv4J2fQt/j/ydT00m6lfW/J/3frzFn2yOf//b3+KPv/0RfrX2D9L1P3IY/+ff4kyb/+OJb14MeSFkGjm10Rp7qQS+/8nmy8b79v3P+oqtm/PANepX4dDBb0K9EZv/Du/oy59cKh1Anhv6G/K8WLL+j7cf8YP+uJk/w0unq/sstqn5gY2ZKpprAL/E0iP99KwDmozMXxbURwm0Icd9ALA2I5K16GDBj/PAQjwxaS0zGv7Xkjh7pUfZEj1bZM9I6OdFa/lVh045vp+5kO7RSQ8/kh+0o/3SxPVfrQYtR3ROvbSdzJh0i+XeqUv3WM5IsYZt9N21zLXizv5QwI4wEKxhTUCS8DBTyW/0Q2jdhEnAUozYjYbuB7S1QCjWhLX0QAeTH9DQ+QBtxAG6An0wZvXSdPIQNijIPoeqlJHED6hr49FOek9sf/DE0V5UG/IhMCfMt0h4Bhgn+JK6EGGK0jFJCSLC5zoNHuAYP9XbWLff6yvo1/p7ZZsvOdiOgIwRkkgEbZIkYD+67frut3K1LWYlQP/0hPnnQPto9xO9ZbIW0RIxysYAeTlpD9GmiGhHBcHYCx3zAbyActmsYAwQkSXMtJkDZGdAIvWOJ3K1y+Y6oX1AnTfZ2zzX2CbMNkV01DFFPefvpn/DC6n6MMZptmQ1dOWyYy/cOMsD6uzWP+yvTcuHj2ol40jbvtisA7/nluKl/sFSvZ19bjn6m4xfnj6UuM6gl5JVA900G3NznudPeQerxc5Z5+5oTsrgqhREy7STl4mDVxvJ02iT1tSB9hK9kjQUCz+ihPkKCflIk0LBetaDpjATsisB6ZmP7Awn2QTYWQm0X8ExoP6OHStv3yk/WkZLtEtRj0MkQkiNJ4mfAmskchCLfrMQ2kwyDiHou/0fcDxatTceJ/NIHI1l5Rp2zOBRIFXU8jcetht15rKSgG1wWMrQ7rFxltvY0zZeYq+c6XbXXkplU59AN9OjNv5a/TG+0SdibGSZbafjyJ7RXVtqj7EmQAfH/535c7tew1/N8UzgB0R+KLRB35gn+suOfGoMRRFKINvAEejULshalhjJ88qoMNxCfY4uwDWCvKYsK/BATPVhY/5cad8Pqa5v7/FDcMZRvyuXVr6479iJKoqgRaIpsBoaJT5PmfiTffJirXC98b6uzcT0AX+j4l5058g+KpfwljnWwGXE7dgjOu9DyZiI0HfgfgSVauiXEdTPxr4SgHTxoOBoYsctdvoOgQJpsSf1IjxTe2Hi2UAs1BWmtXMBWhYazTwBWY+Qj2Q1M32FmDF2nAv4z5hj0sf4VUWqZzTkH3vcTFe7WRdYqa+VPTi3QFf3lkmdrP5Xh468+lJAoLwlth12SWwZBarEr34yEttfLmu8gPVyibXOVp0KtIPx3CuvnP88I3rm/O65s/A9/F+ff3De9Zzpu1SjCiohk7ZIV4KYAKEBU0lvSRq0HW0wWSN3nPQETlsG1JjPwPEmz8ZitlG5HEthdpQ4g0YIJEmZEOYcABzD5NGwuUpCq7TySKsQSSpQSqLaMKaMCPpwckqZIj4tANWiGjxQRrDoVziqWnQm6a8L1zsL18DGJ1fbcXC51Ua6Y6sNvtNGCBj1fYJSkjHE1MmItEycAjsQq8+pPXz27QNwWuUyg46+IW9UoBVDKoJE+wjEQzgCdZCtDKH854lQTJTDRRvklD9BdgRLTdmO8cCdeqZmqekBKYwiUelvP0YBT2TgHwmG8igLn+nEJk42MRb3JUynC33CJ+SlXf2tLuJc1MtHt9jxQ9v7AFo8AyIciQKyWibNHohkscIyyK5+MaZRGLRTxplIRxTEGE/pjUfLcPEi9QjqTA6LMAQ8aYOA7xZxxCRnQEKgzsiio4lS3cSvcPA0y0wL078EyhBO+ZNHhYBDj5KEsYEMm6qzalqxOGYt+o9mtJcgJs7SIwHdWvre7lg5Z07cz3lkuYuX9hempVlnO/nHvPNTnncOEm6ac2O3zk9ABdsmegqtxqw2HHRLe4E/pqg0fme6kIzFQGq0gwaF7kJppJBRk6f8RRuNplpmrCzm8+8VefnSyfvCm8j5oBe80pJFvy891uPCpa+XMN/J1+bIRp3w0ng1Uq3RLkPHmDlOO348Ym1XTE8PtH3KfU4ijUOUL7DWHbgjV1BGI0h2QgD8wQ7AT4PkKTGNIeyDG9nAEr2vsdCvAn1zA62+ZA9j+7csFzY8cFnDbyGNvwn1Ei9eVvGJyAufwLx8+RJi/SLfJS7U6cheC536nXYu0XsHS/TLEhc+SVlfqWd9sHIZtl6oe+nwdMyIRQgOLarTV/phP1lLxvqycUn9BC4PpN/8dTUPbewNdaBjY66XNg5g5Y+U1dd28dGdw651PAB7oVMXOW9vUTEXWG7qE9b1IOenpDfWtoqRbexlkvuQvq/fl3x1BShOuLPS3hiO/XFRSvvOiVv5iH1jzOF3bH2ZrgMnPOq402fnmuseow1j1DxpiZ8/wXnTEpq+2IifMMsaY5DJGHh4wtddz7uHKPILZfLVpY91yXfomYyHMsMBoXmUQFX6ZZoMEdMzan2l/SY/cSI/iK1WXPgh3aUb9Je+aasCY6J9t+e1BMb9BD5tG6Dk2BhptRFYI2wDEoxwoNymzUree61jN/yjQJk2fsi+049jTaU9JozudqJkMnpUgw+9Sahn1Uf+XkAG5y46BruTT3UaKrXo2EAbpzYX2LP3hI5NI+P8Qe1KG4vK8CAtF6MJ99MTuybQvqM/6DbY0R190Nm+PEDhERB52ukgISY5VCO/0RrgGUGLPAijT1WP3AiNUvjRwW9fuXYghCJ4ZfyEU0fsV2m03Jl/tw8Ya6TzQmBw9ERkyaJ/1q16R5rxogZsR5uWicPPygRUN8hHEUFhUJBFReQfeUmUGiasU7r6t6B8ARQl2zqgAm1TtwJ564560GljrNn3shUPQh6sltP8Ia/4TNPG5l5s3woKpQqyqMyQUJ9gO9TG5bAFdVwfdnxwhw8KFZ4CY9TSSsHMISadJxrD9oxHPVsu1EN64zFge+PlfcOMMBAoHIF+uIbVeug6XBjzcKdPMqWaoENjLrRMdACuQ8yX6idM9kPoCzt+Un2jf6PvMDyFHbknGHjTxaden3HUS3UoDEKxofs+23INob1d2bCQrL6qBwnND/U5tKfMMb5PlH+dlJ95qxLqD7Pt1fwtGoSnUCT1Kl/BSjDrdzhEdTswImYN5+ZjrBGQlhBT7vPshAKVoRqmkWK/q/3ByLMxTkIZSRrStF+mmYFKN9I5WmlR+9VYB5N6SZ7iGWiz9DjatU1UOUysTWCAoN3padWq1nwcMCoZjB8bLdrDVvKIP4RBHPwUTLnM8Rvz6L32iSuXMhMb4vDxkjjq0gEqHhIOUrUtz5SnD5173JWLtm3g8Cn7qATY4yofe6BzSnFN6TzcTzPZJ5YM0+7LjfyCfeeY2mQoxIrWC3jZZ5J5dKLGqFF6x6YDW/nOSJeMemRk1V2ITYPF9gFt1vi5f33mCfiQHrZpW8YnDsugX6nJo8bxjCk/ymgiJvCYqEzJ1VIkqEMHqsKd9JAD/ZgvpuRsJIwTvUiOKiQGjbMP+nf6tfIh8MrZ84Vz58oHrp4/V848C2f7demxco5dK30hzbkUmvucYzFjz0wrdTwXv76+xutXv+n/e8WvX7/G+I0AzsvKR5aXa4tyOzKh1Z/p+PISfuBcesBj232lPbCYV78v69EbDBwYd+IcZGiVdhHtDCDoWFMkHS7+MgJmIJCMaSDTvwLj8isyA1Dh12VQSzz6kDzDnLgnQaaJk/gpcShg3SNZDKZx3XJZ05Y7yiwTca8F4NBPJ6GGPC6MVjA9QZEkmGvpZKITU+fOIuBk3NhQNxdYD3nG56RBAnw8FTHQRoRRj0SrZJITRITJRM0RaB/t0RlxdqGAQgQYqDHCc3pQ5nOU2POPlEMQRC1FZJC5wIMGCbCNuuqY+EtBH5MfDHoL6R1HX3qGC1GBxUh6HD9ILXkekN9Z0G4sqHfgV6h3GtuAMUyf+oddEiGAVLg7tJbRFgiEHdsrc2DjxW8HN8TcWaj3uLOouiAYezkx4ThKjxuytTHA4LTN8qsuZIY+ku4lTz+hiBLqGLgZj3MkJcTDOtjLIlQcBcdTO1RSQSSGhU8qjanzFupp33b8aytfGzqok1D3CfNb+d+OnoC+1Ismm0e9LGKDWQ7DWBJp33oD2mvATxts2xciy1CxwkNDUwJVq+TRg0GFfuhiW4Xi+/S4D8tUGx90QX/yVc8YbUNDWl2bzjSxEgQOaClseVAbpIHINsp8Uj9zCX01SDt86nxD3zttYTa5QEYrH+vRUiS0ETz4yGu9oiAns0VW3KO7th4YbbHeZqdcqGJWtVF/jCkeh09pxycMhuL91WNIoQQ+AvVJ04Eabw8YBWwJTRMOHp70U5tPDDtHLMynumhxU3ETYoPpYrFPGdmxG/3s7CGjj2tcpK3EXtCwYXrh88rFzevrb/H6+lK/7vbby2t8If3liGszg/9SsC5Aht92sv0XNt3Xr1/j99/Hr9GN+N9jfsvqK2WvX39D/m/hxdKFi6ULm2Dv2Jf1J0WibwFaxeQjMRCB/jt+rj/OkXoZwUa4AIVHaGOcHFMsxhqysZYc0K7wsyHg6PBVlRzSZxPQtO8G78Z+4UXRdz7pqT/ezeXRu79Oc3yjwk+Gvn//EX6jaHxb6e/x7Y8BPy3yj3d7geTFqfGNT0nPP/KNjPE/w666AAAQAElEQVTftV755PTHuJzikso/Clh/HJC2TNu2/wudvw43vtH0PfxVu4l3L60O1JrjmopBNsHa4xp0o/ydvqiD2EnTTfy6nmWIo/sQymqYaMe9AG7tSywF2MyySlG3geTCA/st+Bk+WIcn0tkYuxbBBMS2GTwAcSWgH6EoPBhmZLUqddzIFL/pDOhJBZmIUIL5gl6qgj+MPqOkEwVAgqsKZT3SRL8KspU0CvUL0whw/D+DIpgaquXoM+vCgk4L/W70udHnATRugdZRP1nPaqhSrhcmBt1UnP2u/iKz4lHEk74xlq5dqMaY0C3EzfSUB2MFikpV9ZdQstAv0dc0HZBcUMaof686RfThWgEyl3DtSHoz5MoHTn2e02MP0t9qP3+/8cHdxHv9b4hFrz0R+lO8l58q60b/2NRRTP31uwGUwgw8z6A+lSExbGN9/eIAPSJVTx7FOh/2x5eevqzRF9bGiXX0t3do1ffEXB0Yi0a6ISYD80TyaJlYJ6ERiMyRCogVMVr0aWiCe3IMKYWh3Y+zDmXV3y3KDryw+iHojTkqTG9FwzbYqWxYc9z8NtY21qobKJuVLNugefVBPyIyDX2JKlD+ySgJHVafwJCDH2JO4Ou+JI0CeBTzJEcZLTNamgKElhn+40FoVCJYD+zWrdixAxqIYkPCbfwB8I4qk/eTU3xgNtNiirFqiWeeV/p46DtzDhhLnkD9qm6sNMtH+yP3Xz/RE2GEYmVocAd1BhAJRT8bkQDTHMextjHO0gZnPZMK55hoX1AdRVFCDN+rVPHPR80lZRUG9aMc/b8xvMTKFINtPKlnIuuBFpR3zxzs+y+cHV748OjCB0CXdQ3PH37YpHzUtQY+T/dr7XD+73Vx4t7ofi7D4FW6gII99BGqYPZKRfWBXAkjhmUyEhOYkym6+rEvtR4Lei6cMU4kNPPESXlSTqcNBaQ8BeWAntELPexXr7lAusVhb/RDmb3O66xh6FY8CzyHAepszvuTe7C/bv9eZ4C32s/f+dDJD6I21kXX0B1nRRxSlPsABBr8HBot/ALawXWMGIYQGT/zDXpWecsHh/Qi2twoxj45yMqBZhGjOgIK6yJijk+VQ6/YOiTaAaIKFj/A3KDvc64Vgw8rqRtAiUMHC0SDlJGMz9rXWC8r51swfXFZowvXdcpd3+XrF9Z58rXHlZ2WISeRxbj107fHmfXrq5dAXzm/vha+cC4ufz9kXJB/Wdf4UnghFmv4QfQFnbqAtwPzg/fl6EvaEc2dpxI9O4eNfuZ11AINZSkMbwwQlQBzlfBxyDRZ0MrPHlQzS4NXKY/nNFnCEDGeZH8ZcM9B/9dsg6d00F+OxKBKqFTjqZikQ/aVzkOJ4TqtkuNxVDeqyUJfXMyFh18nkZNp4/DrJ8VXJlh99Y9JNyefE3FjQm6+bLOBTtOc7auDgJAVt6EODlIJ4hzaVDbgObJElDQiwmNBP7tZnMmzbvJdTARVIFFjBCfS7M92bP7mWQVLkOzFiR7P9WryUVnegbGJyGudxHfCRSHIYUD1q8UJO/irPfMwoT1qbLGtdUXj0VrGwgQRSdsiiE/E00/psdelyJ1LownbPLnkMYMu1aYxeSOKJJHTNwek20e213pRucM0McpgJ+gXRITSmngG+n0kZ6ppC/rw4MziGM9K1qPkP6ceBJatnUMdWmGvnY3APn4E+ltWnPAZm0f/evnnoOc42Bdj4UvukDH5a+h5kLcu7WwnttjdQDggOu6l5udH6VuPzyUlk4emjbHRDo9OZh+nOp6plYLEWRfVY8c3n7GpF01YdgyeYkcd6CaO6EGXiLGPFsz9hOyshSyemUvIp/yNvl/ps98Keb/e4p35XpeUzOsbh+ixqd55AfHQsdW3Bqqcso16pevR0tAp6aroFadtgQCZDRcf0AiZVmwBN4n2AHxnOUwtM6hY8lqOdGLEZB2/rD0uzCUPFQXW/AS19kPvlrOhXNZLdC5euvEJ9gfK5c3Sbwk3wcykOdFKJ1qs9nmQD1omOnmWcENUlyGjURe5tL30Hku/AOLsUS/4kVRWrnHCC5CYuYx0yY0oPdiQu5dOa491AZdLXPh0xE9Vvqwv8eLB8RlcRK0H/KOOK/1cqbNceizIUmaj2YYGQazzGAlUCF9OMjMmZBtzx1WM0SWc/mjhRAkgU+Xw4lg1H10P+ZTb/cLLnit7R0Efcz/hYujHj+/x7fu3+OOPP+KPv/0j/sYF0B/1P859C39lzj+wvcGvr+mjtQdxifRDcOHjt5J+/HivX6vzwsd2vDjy19NG/D3q4ufPEfu/wHm5JN/Q61r/xWvtY8wF58PoM2sB+l8Fc+FKewPvzO/bMJ9Go9sfAjao+qxNrj939sU79ijISNpIk2UusfQlVtD7Gv2yMr7LAPmLByxoVVY8S/QzboyTWDigg96jCcavZZ5zpWXCt0RPeKtuJy2g6xNVTpnlefARq9sHn6av0y9GTC+OOpVfkJc9UpmfUfJsAx6qoZDPgv8zzR0b176Jr/hHHmuPw05lx4plZe3HpqYe+CivUTBB8mgGSunJnEpAAVGVpXT7JS0TmnjigR6Wy3eiiMfj8PXS0TMCOrJ2W4gbRLVjhgTB1MCHzCD5tKoY3UQ2k23agI063FOcsxPF4Qv5CUqmCsTKRO2oed3oW0EqoFx5pwzOFnvte6Mfu3uSytgR2M+g7oetFvztAxh//yZNy4yGD5hejnTLxB5UNmRDnAkiA8mWOcqPPCRTzLWK6Bih7IzGs79TZ3UV7v/MYfetbdvYq7a64LmzV+3MQy+C/N/r5tq03d55iQbHZdvOfqYNMDSWP9o1UrdSqJkbKLvsD74qz4A1PJP2nswz5hNzbgFj3q5R8cL8m2ikU94Wo3IJCnpbwXWDzCNYPFE6UDRjkh8CcpP9o4DNc0KfBlH4UOOnjHXU+bKi+8TsD/O6K7PkoH/FOFY58J2xu9d5bsOP9kJ1iTZUeALambQuxWd90wIGxh7OD/ame4fJkhijPAhUIo9HBUjoqZ7AvlQaXfNAGFOW8CGIkFF79ZJRZwrGyjlUtJIXj59DrwfBdo8cZXP+6lfDBtjlKI5DVq+2l2pXHQpTJ3jkGzgqYg5tgYGJKgMXutJ0Hih+0mVK9CjDyUqaoSBLhoCAQ2jVQA4x9XK2jx9rg44NCg1/Nd0y9PNMYmolfQjqDEyplJ2ylrFP6TP4T1ZsOQwBGHrXI8/rG/Napbo8yhV0RPt5DvAbdu7F9SEOHyDNvbzeR9lLNub6zjog/1zHKk3HK1YWsI0TqKAaaX9+BQrRNojOKmei7EiOmG6QOAJ5U9YTDHBZyNjmgtyIeY5Q4kla7TDiWGMYNmjDd2xDHAzQn0MjcwC7ZSFpMk+fXuxfo5UKLarRiFObIVvptD1tZswau9UesfM+uuF+lONJBqofoSHu1zgYfoqUIlFzPUNawc7/ClUYtEcnjzQRIggk0EvRR0bCM5LMMyorgYRhJo+4ouNRUfFoPGBaoIdlAoujGSmNbYR5g/JiU2UT/09RXfmLPlUbNMkEbUzQtmQsDPKEC1jaLvpEIR4/yn0y8E66JiIbrZPRjdMD2jsbqdjYKDccQYxDLgKm16DHkE+i2qHViluR0VBLFEoByypxPFKOI42+8+Dj4mBat6xS+BSY1D8h/wl0oh/7CR1WDPtRWg1RXTGIRCCBBH5jK/DNurWYjINRMoZJJXolK7yDr2zCS03F2gfYNgzF50PxjoObkIf9ilkMz7hkN/RpsAMnnVAWqBcgXoa8jHNhC6yYycbBQax0Uq+eVf/MS0OavBNpHrqROu7Vv9EPZrXkCJhy6qPMCerlhExyw2tUoKxiH0f6uVjyv8JRhfapReZsq9ItsgP7fOC0HYeTy3qJde2xYI9CYosGjO1L2espL63KpNGk/Um1M9+wo/ESvfiOvHaoOuQ/yEsENCRYx6RxkmB84K/NbIHWOvKkteLlYYMHyishNeoRZrtQnF53/FFGRkoHfbjWqKY2Fn9AUncSGolW9iABt9WcVx6Ib2y6m5unvoCvbTW/2XDM027xHOuBB+UNnv0oU5EdeWhMSIQD2uEtNBp9bpnYslP2BLgMcEK3/AkUJHUaureEbr4RN1hJt0wSGQvxwovywkvy+jyPSPvyuhBX+dpjwT9WcVljPdD7yoF8DXkzEx0B/UgQgFbQID78NHPwGhdMC+kHrGdF53rCJBBXpY5dHUK06YSHEec5A7Kzhly5GDlBfmfdtZ4yFuypj3v58/rKJylfX+Pr1/HJytfficHvYNJeKf8Nvi/glcuiS+ESF+aK6GsPcenElyX8ZEVbisvSY7kcoHzpGUn71a+klwZwdAw3UMsDHMLuQEdN6vkyWHWtT91h79BMdqtiH7RgVAXVDrnMpcam9x7nYbT18GvDxVM61ANVaqagC75bPow++jYvh+XfXOZs+O7GOmq8Y1tfGN3H6uUQvoqp40V+lW3XePdX6BiL9+tb/Vr1tWS4JyDfcaPlM5ivsb3zEipuxIKXTXSq+VPjfWNL2wtn3UjsAehry84UIp0AhgZGsAEta476RK4NA/XZnx4FwyijGHsmkk010gdoKQrSc6Roa4xNxnPcMqu8wSoCabO84+DJGHXW5lrnSJt/IE9ZLfOU40jt2GkDZRNtyiX0po2kieoJnHSZQaX1X4f2idwyaSfPdrNyDbUH0ry6fEbgR9CoCG8SHfgk330S9YgYf3zF9XHH32dfdscX3VW7qpaNGvL+Cvj4QluiEZd/Z3TyIsnX/PlgW/goL/pT3Bf2rAOubb2TP5DUjxb1g+Yx9N7rQO+3CUTNE/YCy8ZYMJfoS1WqBzXpvHPjnXlUn74zN/zbZvVSxsXs2/e3cfH6/XuYlj5+nfQ93rhM9WXNvytS84kLXGPPN9uNOaU9GXKbSsbiA+yntmgZzv2gPFJOQcIALZ/QEiJM1JBpjBkD45y/sYfdXAMYu+q764N9Lx9ECfpJBeZSVf34QEYRHGvT8haBB3kC9Z7mIOShVwvHJVkXC/iG/WiZcIxwRy/nM5bG7UsS/miwFw++4v6ULRoPyYObJ7JH21BJYw6FwfWvAzVjWS/hr4SsxgcW16cD6o7UU5Bm2HkIbTdj0wOw2qVCPejjQdPPIFEdAoEEgXKJ5M/Q6ALAdolPi17pSaN7KRrqLaG+oi09GnpDtLDwMIe8grlY82WN57nznM5saHKvC66a6yg5+2kstvKL27H2b1w2bsw3gK9Zri02xrn2EubPxlxyTypU3Tv9LhVRt4X9Kx0uC3qtcXl5iTku5UdM7JxAv6RjuWQUkvhAXWSRRigh6QcwT0pvrf7UONA+ZodMOBKwknkKeqhuLq/zZfxaZ0deqgP60MgT/0im5ZTVuGnrlf1cMD4dSG+Ztf89eKlr+404TEQ9K8VDMhE0ntSVC824z1VH9RdQjYB9JTcC+ZF4eiKmdDd+Iv8qaQtFxw/uByr/+TH1OmO1yhNz0gAAEABJREFUlolGCKZ+xlAOsaNoJiATBs3xOlJGipoIxyGXKDtmD89QZLATbcOUpMxbb+CQagTqHYGzf8Wuzfoml0H6STmolZCjmL+EPAJ51tH/Jxgghmn4zpmmP47PT6Dt7RNsWtGFIZ+nRiKysRPF8fFh5yeqRGmiMsej8oNrdHCkf/UMjC2SeMK89Sa/aV135I82jD7r+yGviwkZ/wK06QLhIV70yxqFTswkSw5oU6eKp5jqH2NA3iY5kZJ6DslUReNMFqGMIcdFaImFxXR1wgra6EdbHV2qjZLdRpePJ0PN8Mb4cZxG6ihNG4ocUbh4uWD1hXaFDmw7uYR9TeIT0s8+ToenXoqOTOCmS51e+skzcOarXH6BYugRguSIyRDMOhpOAhfsuiDj4HDjAGG6nHv2stpqtD/aQjKiPj6VB0PRR7qep+uWPGy1OwGdjKTlSPvG6BhTGRLt8PwQ4PmQf84w4Ptx2HGyPYqe9KP+8oSWwcIMJzFPWzd6AN4zc/Cc+V8mUOKJbvUHGmYRS6hDy16x3546sV5iWaGX763RSQ9/6cNfy/4ZrQMEtyTGbxfiOojlkJ89I/GNrHzSxwOTt8qWg4cy6C2JDyzEQx48PeFDLnGDLwvoho8upH0hLnr2yA8+S51M+tgH4EUQk7O8jTMDMQtgjRVmIxf1Q7piHrQcE2TPcMdnyjc5dMhOM1GbLXN3WbLSHWKic1Zf0aXblyX6usaKnfu6Rh60iuEL7RXHD23Yzp25cMdXvVjyoL3XocfDDxpz4K7XVJQgjL5R7/Rx5o3pkjPp+jzyik79iinDICxXWIO0tOHLt5LpOnNo9XME/4OIFubFQcwj/hyVTPiMhe2LM20FKmv/SJ4iiIFFNaF57I7hiSqpB9YZh0T7C+gc3FG1E1mdsen4RL8ssV4YE1EHQQ+DL/FypF++kAZfGDN/xUyslL3I/wzGcgVLoYdzqlOnAF9fLsMvFvwUPPwDndCnlK4HNlRTbOMFCsdBzCItah45H60r7MfRodBGAySRUyJ5tLIhNNIJOvr1vsalYvyRuPwPe1gOC8wNCSIibFpgQ21KhCn3etHd8c0NX9rQdasxgAP/vJOfKJ91nrA2ur4XWNuv79fwW0n1qSNpv7Fif3E42n4KtF3+WG1xgQRvfWX97coL8I94e/uTF+Qf4Hv4h8Pr5bheAm7oeKtfvbvj52K8oN7ivS5I3sMX5x/+MU5etH/wol1/UJEXbePv37/F9z/+KPi/wkk78fYe9ekp9fzm1AfQti/y8yVkp60J+27blk/4rWDpxYMNnc/Dp2+MO3iqP3j22O3Pk41hLIMx1BXXwwy2qzTrgC5VGIR6ylKJWaDMQbDGwKQR1zhQfoqdacqctwXTgrIaS9LWmzpKHu22clcf+lzqyI1SQWTdaqfqQyjbEH8Kw2cTMc9QNviwHyzwCOiuszQ663rZlkWbZcbyDplLZz5nj8YcqTT5tD66MBqqOuYE47JNcNF548KzfA7aPG9MU1O1gmO9cVnjN+fe8W1/HbP8+we+XeDi58cncHnqt/SuXPj4IZaXPvUtvTfqMC/q7GSbzMWyvS01p3VGLhl9Yd6n/aOf2kgkaU8gKV/UntmO/q4X+k+fu+sWqAsjxyuDH0apApZgrKr/zgFewt/RwX4VjfFjdzm6r6dQ9QhUxz1G/d11QrhmuLY4752jwvmG7Jov8Fi9xqH6sqA4FHTQ5u+2D++V2G877r5ogUMBGAnoj0Xwi0rQo0YaYAdKfxnQEhHjidI19hAI9xO/qmiNGhfG2LPDCfQda+WGLC0xuhHokI6JfTvW6E6MgoGiT0jSA6MvtG496odxQRqlCawMO5RP4Yn4lPzEdOpIonxe/3pA6oAiTpBI2z7QMmsva+giHcPRDH0nkKgwkvgJfqPEHV94vDhjTexWRWxI8lqmTTf9RV7iffo/vCWUR4KWiX8DfHllj17x7ToDYN/E3kG5aJlEAFuqZ2YP54/+b0whgXJtXDyNvNoClLLZQnUQQsXx+EmSYhYVMxliesi4tqi9OZM0gL2BGWa6ZcZcl5a+xroC/8MQIF3dVaxllt0zF7KuAT0668G69FjWA8uFM6r9BNij0zdBhfj4g56TQHLM7TEH7Gb5BAn7YfqcK9SRRhGpwb8zkB8Bx7QBXAaaoAp0nubxDKOPGCaCRoLgn2cI4kI9zIxiniVJ3ZQ98uhDZvZl0BhLEpB5GuA5xJgT8iuseNAbjpobg1ZU2QJTnrE+ZIYhQbNmcuDBPvL/4mm7H/HQVTEFHqg0zP+c/knuHurykXwODIZHCk/6xJP0lKgBIRKgH89So3gQR6OQi1QxpJGpBI59xEYYtpQwxixEPB8sI+8T5iMiRbBtIsJIfWxU2gMw/SIoTliUtJpufsmkOJGxQJPeoTmpCsEPIzvrkhvh9FB1GX2QxzotsyaiL69LH230JcPJ3pl0RSO/gPFya82GVojO5PE5jDZOKiyyDSCXhO2qe6YTH/SlFkHlt8xYbGuCfKOP6jHqLdHp44m+hHIW+dC/ZVZ/WhKTH/WoUweLwVtyKM/wXxsGCT2BkdHPWLRrAffQIFy8OQTcWeBhK/5TRs+wL9I3+J4x/HHYAy5ZqNvQF9QiDTXBIljkTA+u//qpTxeXg+s0R39poo7LWaX/ew95B5oV0MOooPrgXnKlkBnBzAlIKDCypZGEqpP0d9p9xtJsz1cMAJ+20uY3Pq337yhp6zvjMNvNspf127DhaOpsc2ZnbBdGC41RpgoEas7iX8b/qjyrRkNWokll6pE8W/Ik0NHANas84TQIfaUlFFFjncWjiVyHXDiNRaWR+SEo+wPBDEQEbNrOF7Mac/qJ5ESJXsBe+v0xRzrtF/DZztxYC2sYm68yePJAEGtgx2ai2uPAWy+AHGLHYZaXQ+cN+hCooj+WF4x0lY25tVXaF2J6ytzypVwU3X5QfrdPYCNtOxtzT1Qe+h1Ud48mzAvl7M+6WR9GWtK0J7ReQTkHrO8+Yj+VI0xXf4q5YdyGSURGzflMaKIYzgcU+MgyBgnKthzufGm5LD36CrB9CmXoJLAzE9isuSigD3cOjTUfeNm4TbC+3LURvKpNVDXdwOtCvaGXoI1Ebi5HXkYAiQNZj9fXF/Baf9PolQululi64AdiJZ4wf3kJ/4D4by/jd75fv/5biN9eX2P+z3BeQtVBj3peRonfXr7EV/920sH/SvoLMpS1XJZa4xf0LGCHpV9iufTDF9fofWClTFSeeh2d+rqG33Ra1wv9AR4UF2xKfzudTGyexsM69rzguBSJOQKhQo0vDw/19TKnffG3WurxL4qKz4cHey+G5reINl/o4DferjcukcRb/PBlD7xfr3HjJWtjLKf/bvik0E+LRpnfUnjnBV1+/8h2fevix1v4Yu2vuv349q3+Jzn/Nznh31fy7x9Z7gv3O7zzEkeaqDwv4fXSyyXXNvWgPfXZD5ov+hOD9zo+1cbBCEwJ5i32UNeaD/igl227MX3f6Y99sUwbibQiCYaAeYAPDqMj65NBa0bGUUoFQpbB68HawcxVVmGjProwN4b9WGOq7Y/xKLvB+wT03FirRtn9+ISfctozlK/kgs+J9Sk23emDwHvsEBXUbvR7tF3dgKgN0LCysFUYvT+e1B9tkX9Kt1R2sdeD0opLEHLpDGFIvmOLAmMy1ygNmN05sdbasjovLpdYRT9i04KyvjJXVvu6xFiD+uije0Wj9SVjYd55JsxjrzDOlH+gd+uvXN4C5uXlYrwibwkkRP3QrUcM9ciT+jjoxcSj+nrEZ0SlFlHrG3pl61HnU3VhntMYnATqOme1UtkNUuAfG/Yq38UHat5ypij/xX5jDGUcQAQJngiquU5d14WZtr4XSXOujrl9jR1ZVAzUPM+edhDvpezGBe0WzrG6dGHPq/lnG+xN1hONjrTMqp+kGRBFWDSAWvbtBLpVP6XTzx1Zoz/HHINuRenGzyg+1y7WqLr0NSZf6xh2qvJZIVEDvRKUT+gXB/QBdT1RvPI3Ho0uiBx9or4yknHrjFsKfCih25Tdcf8rtStDiphgMf7vXHNJwAKsATt66v837Hl3TGEsvS0ryD+wTfsgCTZkDdlIw2q2OkDBoXeOGH5SIcLRrUSG+y3qh7oXlkkjpj+Wt5xphDQrCtIGlCAwfHf2e/sDHDZ8wj7dKRS1npCeelqVRgntAHOtbMhcRKHEtkm7FEYWczN5pIvAA72g1BNe+U9AHxUynuPipWYDZ0Avda2/sclYvIMNGN/wJcfFcsemfiWY/tmnolHXNCS6xlgolCZplJA0/QR0SvtWPMVkKiBRYlKaMH1AkQf0fxH4AAanPQLtl20lyEe1is5HJWAkUG/UN804WUccLFQ9wyTNeBZwnVHJER+6GtkJ/apKx8O6s72iDAKuiS/jrUdWDQrFo6xK8IBh1D90JQ8V3iNhpvixcSNRPqDZGw9g+TOeqj2Tn9OjPSjyHrZFYQgfA60Fzf0M2KrsiFFkjK3EMXB2ng6VcDZuJzjO5iIQbOy7YKDk3f0ruPCVAsTqhFyCqZ8hhcLRIPwMs+2PPAWlQz3IHOGRtTYgVHuYebDg2urDgI18ST1KKSv653hwPmSXGuNx6KUVBgbvEGjj5IuHuGQbDwx5Bw+90udcoNJFqw7NbKgrqHSGXyXLJK7qDC1y6xN/Dox3Flv7WTLroVwAj/SaVPSbWtS2f0QfQiP3QImAonWKe8phIaxuFFGGow2TAv3oCrZ5SJCsnBF/fDbYGhWSellFhw4ao/I8aILnEUZG3rQeVKpGa+Sy4cDE0iGaopihoA591wcLEgFUnoRUXbkHqA6hIesjIMA8QyMhHHWSh33K1mTdtiZptHnwVdmnR37Kn9mfC2zxLCbxQSodIkD9ORRdhbCGpQ5fy4yWP8PyAvz6jRvJzrz2RepxKOHw5DyHJzIxTZbZrGdb1lM3NxNtImzT8kOFwW/7EC2T987Li77sZqSMiSrDxy2rNO0aVzn1y94IliZ25Gzo7MHwziGwaBxGbIfVargjippWT+M6TOLf8vxs+WrkfLQcHM1e5En+mCj5klrZh0fUoZ5DWsXp4X7YDVa0Ry0SO32z/0LdlGBdkZV5PGAf9U5Se/iuBxBRh49G9Se4udV8sWLaC8pNw2OUiDEGJM+M7WlrNK12OSXBIVVgOXTX1hOOu/2xDkVVR85CPaheC4rxz5gs57rFPN6foNyPtRrZRl+MSZ5BSWotgXKiTLqFDTwsi/wLW8FqN8AeG77kYWqvg/nGC8Q1dvyyaHRw9NUaJdwGInlRE904M851HBYUNVAho/Oi9uLljRc/XAS9+Ef7uKy5iPXCC11/gPz4ttGXsM7r61cudV7H5ZEXOsqh/gsvlpcJ5Hyh7PUrvL//Hl+/CtLkX4v/S13edPxzYInO/nNZ3IMupC9RL7C07d88urxcQvhtpxdkvwrlI+srKJm/eRk1vh212q9J7wgAABAASURBVC90WZG/IGNdeiwT0jptEF/6Sj8XdOnVZu2HcfxoM5JzNM95i+2d5zvjs9eZA6byNmLqZGb4gUzv9IkxN1+Gp54XR9tx+VIx+6kXfHfG9TGeDmVDxhKXyxolZ+lRY4nOyhMlszHGCeYcM46oOUZUlzh+q8hvD83Lorc/x6WSF0Tzj2j7LaUJ/5bS+4/38CLKF9a6NEJP9VVXvxnlS+w7Or9Dl0dcSW+s0xsHf2PnzpwzqHjqVDMDW+DkJLEuwfQgMa+Zo7tw7pW8G3PhgZJLHUxtF/9rwFuyT04INV6MqEnamkUts/apxRhbL4J05hzLFjmZZ3wIVy/1LnLJrUdlWw65Lf86VnDj0TKrzueHsqsN7cJ+o78MbOHe46iXvvj2it+IS12S4uPGfPre15HuluP7S79EW3s0/Mv50TgPeuHT9V2xLNEpW5dLLPCt8K/MK+fky/E3yVbm5piXzD+/iSgoWy49lg4S9AzlJvJTnwXhjyYCo1+Msd88esJOP2uo4E1sYx/1+8xGUlBgQIbRiZnXlPBWdBQ6XMPf9vDPIWhD8zhjBXkRfnAT4ZIljop3lJF//+SXN9aCjQ+t7Ic8Qx51K6BnxSWF1IxJHkVZfSNPsL57Gkn0gbdCUWn9UAZalQ9lj2RDCrC/E17mJWMIEr9KxuMEPNqyKv/qMduosqxnq+ewTlU/8jR8ECdhcNIkhByrEpmWpAVU2y6dyEM1W4jBLQeg3RFIRzVTCXUDNRb4iHYfa874hjCGwnZwMmY1FsYQR4QNjzmPiCquh4VAGjUJbbSHfqUYcUIN9CMZ0kr/llE+DTEFvp4YJ0235zKqUF8ZtiFslybR7M7xZj+/HTr7tdVcZ+wrpjKhCWQ3tFuITzC2TUBrmWgJI3EShbnSqUUecRALOT8Aen/C5DcO5JU4Huqoftrdtf/Khwvv7z/Cb9AW6m/4+D+Mfg/3luuP7+Gvv9e5vvaI9xh7BXGNoe/0WuXAETmQOxaqMdYOzD3TqBCljzoluX+FQ9aIsCfjj7WpRJBYkX5BosIUVhnaOeIZWUeYJ9YWBfR0TCWfUBQZo2TMVDewr0jGpegST8zm2kjIQP0z0N7YV9VXUCJNkPxVKPup21Nh2jZ6VLOkSx8yiY5BLOtpo5Hx+YDtCSjFd6ZpTbUEZc+hulKPSW0kDqBLPEEVcsMxdLC6gefgNI2blD5DnQvMph3Ip5MUHGzkuJkMoCA8Dz40Jz/qkEalCtB+4qmCv3o81aVN7U1L+i8VtMYTZH0GHNplgmwF82FfK8ewo5N6TtzN05CijoYOzhElZSWDrHEBeyfGQiyiMzqbRO9sEh/QKGvDARGuHR6b3jtS6YsC4viRh2Q5An0vfmmFelBqQC6RVQukDdarsaI/vox6EXBjot9YKOoWmcOm+fs+ZRGjhXW1xWjvxkEIVL3t/COBd17QB7DfqFD9mu1n0XjQ9n7ITByxDj5rrxeRccDhBYjDzYXDU2ehzSkAVXba0D5IQbZ2G1B2lq15kuFpDtvCaR4ZRGT+d0KjLnzUKQHESTaYvIm+IozNQzefjG0BelVG14e96C191t7DPowCeZdHqlcwrY8J64mydZX6wA8Y72HZmR6eiCgSNEjC+r/CQx4tubgXO49jHGxB0FUjDuf01owoCm0e9Wjs1KSKfGggeUGbaenoRHhqBTlVWylPKCbsZJ3PoKzGnfarH/UyiO7Qi9XYLHKx7JNQrAWd+x9oJGRGt2TcaozMT0Cv5BE3GbIonx7q/yCl/V2QuHD4Bq1RSUCXy1ZrHNFxxpxhLTqxH7wSxqcWpg5QlsJ5IEj7ArH0jKXTJvlxGOHl4shnLtGzRQr6mvIU4CE2n5aRDuPwp/HISJ4O/kiZa1IesB+Vww50To4PmBnalc2ssYD9kx9AhUggYSCl/MLwU0aQAtpybB1/JQw2XeEYV/yGMseeqtBH3V0aiGcgB4Hx6HdGYgfCEZNnHMnAptwPjUGjKsxwYSueZWtj0almDCzFtrZ950Xrjg4D4/BVvoA0WqBHPulK5ZFPPHRCTo3pwpAAZBoCuQ37Nvia6QMLL5HrurCOroWFfUaUrKpIhQrUTNqhXv4SSyT9WsQFeazD6+Ul1i9rXIgvK/H6Epf1EhdsVRcmxD0zEr+sOElLWzIW4sV+gN6p25eSzwMlWsBJb2L8MNSYijHc2WP22BjQDYL2gjh4qga11B1ZnTbrZYs2ZUBEHfIf+9m19qiNvU15QxZNw5zUWdBroisv0a8pH8gz07RH06idVZkncT1RbY+3H3/Gtz//jO/g7Tvx259RMemKoVv2/Z+UmfbXfOCpQ/vbOxdBAB3Vu3Rlf70CD/L+us8PLiiv1zf4AC8A77wIbLcrNtqqfRwJbRs6EZGxn3rWvASvl3AWw909FGwsRAUvlDjzefFU8pD7Dg2h9LVFapNn4A99AnpqL0G67HfGK/UXlEmcG02cSuQqMK7GkIyq3HGrTCb16AZ76pSXZXvkyECU02NIS5q4I/dfgj7fgRc5QhttnllrT3HduNFtdMV+JAwAOuvGjh8O8l7+Ve0gy3inXctKj7NT5KBXbWM/rMDOjtsN+1oPjjPYR7pO3zO8wOnM57Itdqgx0MYFyvMAZX3p0deBMRdHGYIw4im+EtWzw9CVRi91t2vFcDwQT/VG/Yz57yiim6P/lcf+CfMJxj6Zj8F4UQSvKzgGsR19TwrZqstDnjmUZCuoHuzD7iR27DZ8c+NF1nMnmktHjrxV6fkB/TlLBwygneSyPXxIoh0SlNAr/LASFdd4kz2Dyh44+2vf6e+SnYu3jMZaUmDdaweSsswWCS+PsimPSP8l0inj+cugZo6N8S8Z/isibbbMh4lJZ7K+FRJ1kr0FIKcFcZUndHLqRR4ypZgEJcpXsH3pX2ONrDOmHrawn1YL6z9aHjKcRweKcDwQXeMw5ZvXc3SXwZI0eQCFSA0yz6SdbrvqUf1SJzhQggA3TBUYbQQ7zgUMuzP3XQNtFwWKa7QrByn6qo8948F3sB8Roo+U0axheuBj+aCVcqUktiMmjH5SrIS/aoviMyhX/V3X7qzrfoFgZ52pdZ9CusDgwU76YU/yM2Cq0mPmiwlbEVtFcjKOv4alT1CWWSs+YVjTgifI+xkU2w7Rh2D9AbpChwhoR7q4ylKVqn5MmaWz5sxIDFuA6yyWWXrRGk9gIakzPPWhGjwLfpGQ9zN5yjPGT4cOOebc0fasYv9mutpSnjiIH8qhKZLop1D0ejTKJrADOckFHjSPXaS3SL9eWdg4LGHdncU6qdBRemVi9QsvFcI0NG2n+V2cy9l0OA4v+wkciMm1H9iOeOaDvIdjphg+fge3WtxnufEzj3y/RBlovjaRIaB2qaf+ZyfROUU5RavyZz4JXuJIE5qt+qct0FV9HtDhBlJmHomApDFCuHkLP51MylRpVw6HOWVUv9P6VgbHQmRZwdGnnvIoRQ0lBJqTO+hZfQkG0JahW8dI0JZt6DBuYoWfFl3bB/CqGwNATfLwkSCQpi1aID3C0AL6Ucd6pS/22cBIj3KUHpV8joqmCuo1xnJIty+dhbsOe5c1PFyu6yXWhU11yWgNHDWrL7Rv/1RvAkOUMPMzzZBAS7LA+gyG5RMUSB34RVmjZELeWW/G0kTLrM0/iUUcP/Zz6It/O/Zg2IkDe4zf+/YggsXKXMwYRtGnWakA37CvFEj8iBoreGhPE9uel7i+MGxc6FXaNgVyhi6DcwiiIkbKbNE9SDK3s6+xcIiJ1mM4XMAh36xBXxQxSE/PLPaWh3UaedMgP2DBZCKJP6Jllh0X4lFn8LXsUflqwTqt8lOxltKE9HYqrG3Lr/WXiGiZVMngQWjIODBycFiUFY/Hc5pOk81kHQTqIw/UuHNAnb9CdGfd5O2ghstyqtAOT9omYQNBDrXmOMN16KcsCiCMMPMfYoqqDWMKxuiTMSDnQ17aZ6BHk6YSZU8zT4AOC3rmVPdRiHyaJD98oNLwV4eyUQeUzDZIcM5QvDNTfksGIoHEI2iVnXaGHcjBcGa1qvliJ4Gt4ThYSUGaPq6MD6AuxcOJmQslAp1zAo2Tjk9YXu3ahpAAElSgXiskftWw1YQ+2w5b0BxCNvbEZ+wf8jv7nmBNgP6s8+iYK6WjivbIuqP7nZfVO+ut/l15aKXTLx6WKwfrEPFkLdgLRxo5O/XFdsR70XZGCdDsQ2zS16SvoIit+plJZJ7YCFMaKmlJlbcM98SWGa1nrKwxXvCvF9Z40gk921HliBQHOToF9QLM+tRZny6cQ1b2iVE38ThxVMJG2nDjxbzWv7o0ucW11sN3bO0LvsCH6SEjVBXnJ8stMxL9ehIvrDvCNDrICNXoQDviEdmHqlf8WXZqOWIyBNKwQnrYxwy0Uw/Spxx7VkaAaNAPWWv2s2+3uPn3Zjh7bdC36jt9o1wbMJxj6yg6A3nE48zG+FPPs5sfTHjpdMf//IaF6U17+U0LbUQ9m2/o0jLRKh4w/y+QlFmX1ol8Ynfk8WSZ1L8OUPocGhZq2cvfliVDOWmrGZYMVtImEorxM+hdzfiyA+0Zb/j1xM4cKkAre2hb+0uMYkw6JDDtfImqsVF14DzZqbNpn8I8t9Ij6KPc9J2LOcqgbcw392Qv78ZlH5/Wv78dvqjQZ80bvQH6W9JX7Gf/SBYTWn3oFxzhnPgA9ifPU4mMPGyG0KqfJCDHADltK1oVj0c1NgnoB3XXhvhC2UMSPA3UxQfzd10uUd9Wehkf3vktxfVyiYWylj3SfiAyaZ8MapNino251qM7z4DxytnPbx++8CGgvy775fUlxIX8pS/ITDRiVHBw9bqjG4tb0ZTtJdi4dL5wEY7s1iEvtDlYfJYdqfc8Xsqwf8/YuLzfjv/h7Iwdzxr7sZ5s11u8k7/V/LlGxVzweckn1NE2E6M/I8hLx9mI8Bnti7/oX+OD2fchq+Ruw1+c2xOl/w2177Hrz+Sdy3cuAbTJB9ACjDwdvNArTgRj84yWWfMuiRMds8aMqniec0P7mEvKlwOmMxfEACQnkOeBmkylAmoeMTT6PPtfcY0p/amYMX4ICEed5mijRaBXHG3Y9kLbpUvvdYZM8glPjgoRVq6uM/LEOzbcUGRn3XQN9BujlNAaT8tNUV4aEDuGQsXRDjMc6xZl9kI6VQjk0F1TDZB/6iO1BhlOmhnVkEH2CIei0Ko9qFKSvnR8/+KHL34TcHWeTVzCD86dNyvzUN93DuTao7NPXoDxibIN41RxRmKjrPSguXZ08rbXaTcBavxFaNT/BN4l8jOeZCTjVoCm7M+IpKkJkobip57p/z20EoNyH9np66QlJeI5H7YhUVB+BvOfAW/pTlyNUZ4zcVYkAZ3nh6BXfCD8Fxn95mcWWmsRmJHHaKSe9XhwmxVDNVLaYGRgGnmepI+AzCrW+V0gXYx2Fr2JzfScOCw2Omrh2DxdIGpCecCw3PgZ0srBNyaAL8I8d4oBAAAQAElEQVRAeW7A8lFGAYHJ6HQ58hAODWdUU+jQFRsUWVolip4MzoKFFno40Swmf9qBfNEq3qmhDOBEZvJW31iE9wOsxKhiOaAOokJZovOY0DlKCftLvzbg3wJQnt0K5SPCfMmGD8FIDA69GdlB5e7oRCKzFua2HDGTjORo22JQY0Z8yuRCbz/lVmOwPMXwIhbjZamqzqIhu2XSXgDjrHZgL9URQvJZDmN1jJPOuh8bmfFGuqDfkK4+Fq+b1xOw9bj0Q1a1onyaqfRzPNNOI0H+SZ6HrRNszGVbZcgjK+2oV/nz1Ad6y4xHJ3c+gb6dC33pDI+h+jdlUH9utPIo13GVxyblH7YaqfFEZ8Z+R5+CfoWcvWhsL8SDjye+GyfMAwKWsbkDow7iaArbMQ+VexRO7iMmOgNjSppe4185xrklzQHoGKNolZwPGzZdjZkYaBUpiQQyeP4yyPcTsHtL6oI8sODYbmRCWssM48QWSVrhDY+daZIEeI6n5QJrYIahtNVaHjzGAn4Ey2p3P8YjV8Nod5VSc9J5SV2LtfPzy/3GXNuKGW541E900gPdaodMeODlWXkUrfjZD0baOUJP8BPbsk1f1HbaGunt9FPzO7604UNCP5R2R/KdtgpoQJInfshzBlTEGtM+mqPxyAHql57IHXXNzZqtTGg/J4pAsVxiHu6cG4jCTylMRTdYJ5L0AImhSz7xQCk6imb2yAaMyQeA1QgsUYeXPmIvDzIX6A1hDZ8mpvkPAb+KpBgiEbw5wEuJFxf2q0qPdhp8PwVsM/r30a4f+KiPYELaXOFDOcYd9vpAjTsH/NqHqxxfoFg+x5Yk488IO+9puuikpQvzZXMy1jQ/UXRk6nti52CszJ2+CGkF6s7QTNAPgikARaOROgN5ywdGRhv6t0Uct87h1ANrXy5Rh1XtrDUQ9SxDm1e9zFg43K+COpf1Etat/8WMMgwa/lS/8P+dvWa7XeNd1LdltqiXMfdgzxr0mTD8kIq28fESaEFkOwEL6VQdkz/Bue0L7/rlSxQuxOionitxvRDPsiMuGv25LPgx8OC99gsvrQd4gV77GpfCQn97qGM1Tkcdp81+8gJ6u9LXtx/hHxH2GyY7faxxq04y+4hr7v8ilg9xRDwp51l2eefy7Nu3P+ObfxT727f4x7fv4w9uf3/8YWL/ZtLAt/BvJZkevwL3PfxbSVdk7KxTOGjJ3/SvQ2fLrte38A9pezEyIc22b9Stl+nqC6ZnnLVRjVViiwDEAb2lY3MAP8oDlpW96tF4CqIzZGhTwcIQ4ZpygrJliUzRIjuxSNIxEKQjEVbgQT6F5TMmDQeDwBP7MlPLvp6TofwcFINQWv9QNsfFObvX/LxRDhX+lon6AEqQNgpkGEsVgT5Fshwk/dKeIsgHckTxWvEALYzUmQh6lFQZ6NjI9Xa9vIQXNi9fXsPLmr6u0RdeQhf4GijhxLST6DJw2BS7KkOslzWEsr68+utux4su82gB6fiURjs+hTWd75zHNLDd6OzPyrmszJmODshOaLQ8ajEG037OE8dhwoFBKnJ5wqf/vTu3nvF2jbcTP0iD7z/i+xvz4vtblP87Rw5s7+/2/LiYQAuUxASliw+aiZ154d5+5eLoOmUrExnOKfHu/K5v5zHXjeEb8532yTuPrrTlr6JW2rk14R/Rtoy1YmP+uZd4WSTunCtcG+i06hQY3GikUl1rrBJSD+dJgTID243RRzx3znEpX9WyUXZAZGTJpBo+Vf2fMaTBWYnzYZ2qXFqd5JFAgHqI5z58UMPKh5AR2R+qN7ggkIODtE8jiiqoF4nhL3fET1gAxmT0CRcaQCJU/oxJoCJ16Vmlhwz9lUrFW4VmhDzYrdo0hqZKqZ5gwZ+Xy5gjzhP3iH76uT6f9f7ovF6WHhONdMuM1hlH4pKHPaEwHllYoFsuluyDF5vE559SiPGEn5pwHE/y1vsMS2GiAoLgGW1LPSANhiNXKTgPflKzPZL/dWj/NQvt0eGSr+gPaWwSIpEzYR7kEzoyqh9PsQ0rL+mB6QLjWYNM7J69k9nZE51zpuXJQ67pX2GWV4xOeWJBdXBUogmc7MjgO6akFXhU+zjj5zhXDlXeIr5wg++i7ST3wuL79z/j2x9/xB9/+1v87f/3t/jjj7/FNw4Dbz++czs9XpDpP0rEc5dtd4CD6KOxjZfqjXf8LTYOZsr3DyG6+MYS0dc+0DM6TjqQcW68fYnl7HijTToOzfLe4cuM+qGDWmHH0E6yOwtQAYPMOKBZJtpRrVVlKJTdWCSn3sqqIvhsInmQPDqMVWnHtia/8ahzLAhG6CTdga+YOicPaW0w4WKgvIqp58bggn1noytwiL2jn3ABV96QpS5qajygzJJjG5CUOzBrSASUW5Pe44ooPDLjOQ2D/ZQ1alKEbkMWT9KKIAULT/LqdQKdNy/4oFNzBNJVTtnOhAihEIHf2Fy1VeqoIybPnXGf1Q9aMd6rXW1VvsWh33hnY9yxWzCm9q1Au/pe3fyz+fmSXF1kXI3FDv9uGXVNV72jHRqKKrOcDXvjkmmDz411l4Z8eUp3+8LMQHTpXX6D+oPlBtuNuSDGvNgtqDowMRLla1QesZoB54DFBW3wDIgtbVFjFbLqM1fyGfAgJwRVNLELUh3UsX35DXHRKI+9+RzQNjRZuqovkO/O+NVhApvcgX/fwv9hx8NIXcjhs86rD7AuNsMQQ/bxpIkYfwdjqzXjzgFp1y4YkKbp12CctCLQTzpeyRmnCerI7XsEXmJSSSccp9F/UupDA8VHuuTDWTF0klX/Lx/FU9wKo1tH+qhgcSWRTeFP4krVeoxuDF5E4Xv6qXntrlRlfaRZ+hE2o+9W7ANYv7gUQOKISLXRaPnEkYZaoZi0EglkPCuuug07t8zxEkJcdeaDwZxVpt6jyFo0CX/56Ad/bxQAachOUf5LHfTLCcuPtL6c5Bf2jsZ+1pYezxiHkkQuXLTZkNmGIseTXAJyyu/sLSKzR8JfoCwOHq0x/B5vsY8YRdsODBqNhfU6Mjp6DaxR8eVCLNj3KMtCFr/1SNgabrLHhgGHXCxImqaqzMek37wkYo7d+dT6jj4isEdqN/tC3I+DYjcPcu6b9C9SPwPIL5nMuQ057j035mjNbef4LMcV9K0BNWk8GmIAbeUJ82IJ+6Q9SMA7QhKJUYYtGDfPICtjuPLCtxyQlpTJF1WBioaW4XnFg+6KDX0R9Y9ff3l5jVfx+pV4vET6940uvpheVi5WliibL10pqDTkZGYsyFn65YxXxmrQetEqf+mM3xoXZfntBF5WfWH9UunxMrx+eQl18YVY+jOk9XWNTv21r9EciyWj92UAvS7rJVbRiftadPVD05g/NVaMk/vUzvibvzNGVc4YzbQkyyb0oUcaxqrAA1k8w7OZlzrfuPj5kxdR8f1PXnKBL6QF05wHv8Mz8t+ieHgR9n+nemf/vbHwVjvsJzt7vXtv/SFuynyBffPl+gcvzsBLI1+urXf1jOjeCvD6c21p2Ucaey2OFdAmLVNvpwztSTOgw02e0rpNcWWL/ISe2B3ktH/Zu8cY98sRmzctevQOco1+okdCO+uU31xqjPu6xgWsyyWGLy8q+heA/BRqdHgQWA9ceZinRBtzfrtucV5SME83wWBr81NEJjqC6tMaveIe6iqG/kf/s2ObHktOZPH1TrmXPfRB/fuyRl/XKms9NfewdwRjQJ1M2mzIWiIpz5QW/EDjGQd3I12gvGWSmyEPObSbTzIoHnbAK1iPNtcpsIvqNwwGZLUcMpptkZZcQMDh5pUdjyRKOI1JGkgOvaFT3zQMlnwAmjAuO+v0NuAYHBi/anivHRwmgtx3YlA6b+HZ2HniOvtuPS4/ny9IPUOZ35jf18J7favxytyQLrw0fefCp+aTc2peEBmTLzpzznOxPrIjZ+fcWusGdnOdEGfH6G/LHGPgzKr5koynRmk4IEaEGTekNApkCfN3Ke70ETYo8zls10Z01lAOQIdHBfIuUNRNMAJtjsTTkzbIla9TX13E2R5t0AV0jgONWH86Yvyys+bWhzymq4+WZemoFqGjIFvdbEdIs6zItP/XobgoJi7mRzyyavuxD7ueol+4VuoLjJPjvjHWxn74d4fuWBWQXoGOJomkz0E/1POOjHmOrjT19DHLCvCjEV3DJ1Go5MGjfPkEJXA9BRs5sj+VIaxkKIvxm+lipwwSyZ9qPYbrKD05Zh1jygw2P2E+7G/BXPPxAHqYsbqgowSkQ6/+QyTI8kGHQfj4tM2imMDWOkjLrPnRyAiiYjkfh/AaU8dVlD/RHDqUPRLuZ5D9ywCfa9BnON6zTjVZDynDv8YZ7UjT/pjz+N2RZg/IWFjglwuTg4kQ/Dh41/c3PvXhEujbP+PbP//B5c8/ueH+M64uJDhKdQDeCo3nRBUMQ99ZZIQHyR1nvp145+XunQHZ2CgyVtqfWHob+ixLLEzQCSfqTH+MlyjjYyBMiyIz7CQOaPBDr+KRTOkwDomqex8LOIePnc1FPsluYJ3BFqfxqVIBucOZtuqL9TYn8EFXxgQWoQoNH2XyWhcideGizfr2FLZ1kXaxNq+9f/AJwA8u5L77iVyBwxgHs2tddtg2chFU+vrAIB6MIR1hlI+MaUGb2EQdNtq2zXfaHmPE+DBWd14obiw+8pT+VBtpJHGo89JAzDIlpm1jL2116T36euHwQ2y6L9HxsRSlJzWQ48HQfrrZ1UHwSv/45MJNzc3NBXAvu9JXFrZdoKt6a8cyIHKMcW1UUiNAvywvyM/Y2p/37S3qoIldbePG5jno71zKXIHt0FnsQ0/xr0YEjn6ReQTGk14ceeuMpP2HvTIzNvOcftSzhLoGYM6+FMxMGouI2QEN+ASSJZsHIZKNIFgcIZPOASrmpJGucOh/JxbVJraeXZdHGcawoDKLybF47Ee8eRgtcKHFp03v+OVbHeqv2HnjhWLYdOOFwLE23vEv6ztstqVscaft8jFjAfHsfimSca/4mL2mBX4Xz8AImT38byH38gP8wYaegGi6C53EvFC1bUYfOl2lf2PDHzyWCW1hk1ltmJJyAFnyFPS5AzuxtIMruM8MaxaUQ67GhnHLZ9R4tVntKZ40JFgfRHBYfqob1LWC9hNBG+YDnoqPvGWoTZ/vhY2xVNdC8bTIRDbzN4VpALE88k7f7th4+M+QXE/aSXRIMhn+I3GE0SZPGuaJsS1oPoozeZa+9gtkdChSgXlQ5VCDH66Ha97fcag7fnZnjRjY2WsE/kJD6kgvS2+qVbuoUHGga9F4FI14BqqWbW74xD5BYdmIQkJ5FqQzoGkc6iG5jQMDdmvYRSTpQiR15AaUxeAuWimmcHK/Cuo5dNhiYxxMT0Va5miT9XZh/T0BPavt5hAeYvHxmtrIwXausSWPebrZX32irFZM2OKodkSJzJZHe2fceZlM2kj2+Y9thT/Jg/4mmC/hnUsRcSEu6G8Cm8g+nBN0iAAAEABJREFU+0bNQDJyM3xBvawv4SWLf6z6q38I+/yj2P89Xr9yEfT6NV5ef4v6w7p82LWu+BN6auuSS7ovPcSFsst6icvLyt4luMxBvhc3o53XeHl9Acavxx/rHukXLp4uB164EHrhcuiF9l5tm9j0xEobnbZsM/jZtDG2JlkhGSPLL371n7qvX2jjt5d4/Y02SVeeiya/MeG3L/xm0cI4a5egU80HkuhajUGSEJIzO2PzBOqtfQ1tGXG8yOFc98PgiRyE8DRVLQTOBSARioL8YCxtQ7SEmh1SD/soFmy80pZ6dvwyHVvq0CRSaI02fdHxpdiLKL9F4R7tOaAuO7Zr3Lz4wNffgS8qY/3hqE1d/R9PHv5pHv2dPoIG/t8Huz+UPWQp+QARs+OgE8HbMrHzYQf7KqCVCMrPOMYPItD4kR6px3O6x84at336FaWd89p+QwOY6DqVaJcGWnZ0AItYY1mewFi0ExmLYwJ/CvmJLV/6Jdbeo19WeHrJa4n81qPOms00CFwCetUhzlwiGd+c85fyDwEe85rC+BktqQWqvgwC6/ghlf33BXdnraq/cYU9HHv36wgYCTSMOBNEhGfbkh2hZai/sF5Wexnrcokxd5lzzuOCafElnMMrl3wvF9Jg7V9i7ZdYoYl+6SX/jfel73UpykUnZ9p5yfnuWZQPy/T182zguFUtHxmYbICsPl1OTSfsp/0f2Oq8ujEXdtdqwXvXNkF+0N+5LARcCqnTO3GduTmvXQUXT569n+H/lHjl/O8c3LQzkPcH74ae1b18kueduhvwG3yW+00mz9eeA403bHClrxu6qFftn/QpHCeBzQNM24+4UQzKCMX86WHZIGEStkmeOr3RID89Jy+Fk/qUDNvA3KEus5x4shgLXM9AW8yx2gthMraQ+nThSQIEiy0jNpqocUSS6nIqofRODrEw6NueRW/6M/bWtzfTnK9qHPURxnavylSgdoVqPDGj7d45C7yHYzJh3ULVpb2S84jd4wdu1L2FvAFPdUiRohp6PPTJXwLdTnqlaWfaqXr6kGGqeOGrIrskLJiY+aOP6qQ6YrC0ER1P2QvI1E4fQd/KBrQ6y6nH7sFzjuvHWFkUMkA8zYA7dZ+h7khkaCmscPSZKjOkfnZmkm58QvUPBjv2hJoPcFPClpsfUGWurweCOKqdBrsgIqCuKpoaKAKn5o2XrHcm5g2YdszRHzkZS7/E5XKJL19Y5L78xoL4JS4cRPxkq7FRnIbVQYEL8u2TvCsL08aGbSxcqArQXDi+cZHxdz5JEn7D6BufKFX8j2/x7cT3+P4PAG992lQxCyoL6xuL6pVbbhcdF5mxqF3rourX6Y0b9CuTY4txgLjVN5o8SLiZOPmcdIzkYbAYP3NwyGmfD33npcNJ6iLpBN6rplwwP4Uqw/BV94k+PIsnZcpQlrWFetwZmxqfWmSv8eP6I+yz9nunzDolk/oEJKMBOs36yjhBqenBP9q03xOOzc6Y7Ry0Ko1AeauO/VKuOOiWVb8sU3ZG6JRLLrH0JdZVrMRrLGuPxsWe5ZpTdieRfbMv/re89XVaxvT97TuXBz+4PAC1EG7hhndjIby5KbGBDp1nX3eWmOoxYonRjzdC1N5D+2zw37DfdvjKD+S/Hf5Tf1HfyyA2KvVQH/uFIEIbEw5/rz7lEr33yCUpI7hWEI2Q9H30PykeaBQ16BNB/SSf0ZchZx4+0Lr03R3TCXUmvdeiFQgnZIsusG+fQK8sNJgEEUGZCHWgyf1FGEzwsB2Rfu6SfYhjQUnajPxZhjwnWtZByP/2ev1yiQVb9aSfHyrSyCcxilVGy4STHKFYiKUE1Mr7oHrpSFxuZyz9L4EQ6yN7yDnyBz8ehJjjWQvgWLwVqxuNAwu5yhyViIZeSETuTEP+l2G07PMTG6RUzjPQ+V/LtRLtw4dDEeDG1iQgUgYdrembbZknLvn9KK8hr0fx0b8N6PsbdpBGjeJN5CZjOYAs5FCAazG/5K2X12FD6WgSggfZhpgnKJg6HjBojva1NyzSiSogv2XieQdMg+rbEHo85UYfInXfXBuYL9cDM7/V/EE/2rBN+1eoVWO0Py4Lgw8CyMNf8mD+VbxDFzR7BHRQv8q1etIU9qF7JG7013Vl4M7ShAdDL0bmlWMfxBir+mznknxOuxuDqDZoK0TVPh7mBe1JQfYdHQcgkJ7K0DJM2ALyI2QkmVRutUGGgJjBS337WyiPoj6FkOHSXjt9+gUotV1YSTWlE1crxA3Y46z4fMg8cRJRg7Tkav6QFFgLcoUGrWXWer3Uet1r/Vmf10jSw64LpmxBFUBNbB0gU/pEIqsDYuS1NJ4yL+xpH7Gsl3CPGzANOvyXNZa+xnp5iU66k35gCdtECaaDNq0eQlOnrHqz7nq+hHL5VGliLqZeSFvWSbunUDmSfwakhLIHAmvl6A99SfokOjpar6+dtbtH7UdjYKk7QyruRFi/ilKhMfKNcvgoa0ncwJLRsfnAGhf7vhJzqbUuF/rXKafNXCLQzt7vnCE9e3gm89sL3/2VmLc/w/89rX7Nhr27XkA5J9QLJy+wc567dxZq/t5wvRuOg8cz//BOXAdfdc6b/wB4WTM2wRljtn/jHHTjzKAuA1fOjdfwxerKi/APdHjge/1aW334YZ0J5O0AZdCFHk7bGoM5pyomL59pDDJCBubFln2Jznmqc4YaMTTsm6ADxw0XHnWqjzfWsq30fePM6Dnn+/d/8MHuA9JHvzbOwU9A350z/Y7F1Keshm7q5Rl51nn3zMTL/YivJeNO3Vp3ShP6S+xzVyfB2OxAOXfOmvLOtHInTTojR236iW+kPiVaL3u0LMNQ/gi2o76qXbEJiIQHU6MeKHthsAQBsjV4KNOLsfXCvBjQTy81N9YL/npZ8dk1LvhxX0kvph2bke5LjxUoTT+68gHjlXOc0G+mr25lzxtq0kt8kcZHQIXqmnqAItIBAr1hRI7z9w07n/CM/K/AGPmOVJc3hz5v6PSOjxYYxzc/uOMc7Df49JX61TMuit6ZA8K54AWR/8vhdz7gmzxVr+oyN6Qj/wfxhOf62cY7enhup9PVreontu8gsXmyDgxkVBlcmCM+gExSSEQpc8Mn+WIyXcBjMRgmpinTdy42AH5Xc1xboUu9a0GTD8aq6UPZilSmsSiFLJxgzKzHiBQl1Z0+VF/sT+Xph+ssAkpnYuVANaJeO0A/qNPXNVzLXdMvrOsX8pcVn8MXR33Yj1Bt83BOfgQM9J3nCNUZkrQ9ZDTabuMdwjZBTkSGAQbiRjJPQFDIE0jazl8A1fBXeCq0ekr4yE5uBIrGOO3a1XWiMKrZds4kGpV+5B80MmdgPlE3nuDawwbLEDNaKGYb5gvyoQMKsD4j5HP6IBERqF+Mso70tL1k2xGmC9QwJOuXcQGlCec+3JIcwbKkb58hHXLxz3RSRzQKjB/QUsV1PJqKHmk6ZhAo53t7bv56Dgu9C5UXHy7EisjE6XC8lQuf9eW3+KIz8qnTC4eYdb1gfz6Jx5Dyu1Ab77wEbEwmZV3dxI9J9k58Y7IJFwDzwtvwb9/+GX/88Uf9utnf//gWfyf9jG/Qvn2jnEuib3//FnU5xCXR9++kRaW/h4tMgYXn7cd7fAfGP4HF6f3tPd7YvN20rix8AxsbJQNKH+wPPngajnuyStNdzXY60bDXxqa38ynzjfheZTBh8CxoR+15Qt8MyhgEaUk6sbVpKnCI9hnhJnJZv7DJfImVg93a2Vx6x+7gzid0bAIuXlst4O9s6m8FD0h1SeZ/Rcvh5B27a+vipU5t6urwjMjAuwrqQyOR1VaySOAHpDsXgb1foq+AzS1F9pDX/irXi5ar9jx0qvEoW7+Xvb2se6/D2hbsXeFPywwvVlYWzpU+rmyuC+mF9LLQV9HQSizwkrcsF3yQtIcf4d+EWNCnZdIV+kOMcmMNwNZ2lwhV9wEypjb9lDHfCm7GUBlonvH4QZ42kmDS+IB85StHfkQIHwmetkz0KaheYcp1bApbaEfHbMK89sW5yg9VoeXoZ8tHTLKkWf7cnNqIZ9pP6WKox1ORkpIhFljT7PNCdnI2UgPZW/R15bL4Fd/1k/MlHB8GpXSD8Sm0R7pk1yNoEN4kAqYkA3NnhWOMyv5jRD88J18mtdyAhWmASNqAA5k8R7DrDGRF83G0Mex+R77mp5AwKikG+QpEVrWF/EF5eko7QKesNDCF/FWMTIuGJFOjWuWRN5o9mEbxXz5PO9knYJ+kVQVEZLZIDiwducn8q7yFlBnJu1PvA8oi6CQPBwj5TBpPqGulPxeUH7UqKnPyGJuyNoZMW67DBdqpGB6SBoBG5GEbFUyQp4AwykjYTSMEyjbHsLJPj6EHPRm8yCFY4QOqCQrOGAm1NwSdI8RTn0YaBgMVPtjNPHREDfmkG3UbclpmEEFJpkzGwphkoeE6AL4oRP1kJLEgIiCap2Lpq/781IgrkdAoRZazEkMKDSKadKNAyFxrEvbEMo8+IN96NgYG/c7Lpm26hgrqzDLEjYVYgYHGChcWPHQ3V7JIGPuCtNkH1mZ9A3H1IQCtw0HA53YOb6NsZ/+d2OLOuo7q7KdwlK7w/xQSXWxfjMLBiu701/Y919xp+Ia8mVa3Ag14iELFEHfyBc5Td848oupRt2Qgp+ohu+LKj3ZrvjX0cfwZX4rgwmokrPsR0CnVmnd6oEWnTRJf6ctSa/DFvRqsT+ikO3tnd+9sx/662C7rtG1Du7AHv77+G2v4b/Hy8hpfOH9I632NTlmBNcL8BZrottt7JOtsC+TZLRXEoI7PhoFmn1FdFzQaasMzMlaiN2l9wH7Os4hDhhcaNz7Ae493z3F1zvjBue0a73zAsxW22j/nnunLZqXrnLvhPwMbeekDV+qIo65nFFCXS7d3ygDnxfomRH3rhvY559RLLXp44eOfRhj4Ee+8RL9z9rL+Zn3q7JyLB+50FcMwrngmdjAtvKgasK+WaZyk92LBJicunMnIJ/7fD5iewPzUojb+uFf76Is+ng3f/Ca5Z2nO1P6an3qOftlHUBfo77HXxczGPALoiqIE5oUXZGWbNz5kFe/j0gv5dSlH2Xa9UR9Qj0B/UWeOP3NhQ/bAjZdywEWEFyNX26a+l/cbae1Fo1QmVH/xa/0NH7ysK+cLgS0W/E7AAydVdtaCjTO52GkfB1MRCrWldtJu7nNdHwOduvou5gyBkKPv9n+CUVEO4hBFGN5J1UgehQ4NAel8WC7ht/JefG/68hJ+KFbf1uNdyhf8F96tXkxTJn09Yt+xhB+0P+PL8b8x1nxcL7HyfrDSxoRzuq/DHpXGJh/ylF3g79iwd20J0Bvl6Qt2Yow2/NQLEsdiwvGUttU6DB9+pX0CfiwykqbBhn021r4bc/HGu4eob/IxnsrYGXsvrZx/Oy8BO/6wU2+YlCf1FbgTS3fd2NSpcD/2mDss6DHX/orJW510rY6kmQHVL5hJQtRg70IAABAASURBVFAma7O/WaEO4o4+uzTkj74gh1ojtGA0SWahnvU4xEFV9o5cky2TLRSwDi6kyx/wAyi8RzXM/EDgI8E6b70J+Ze1s+Yytl6QM8bmF8YrlfOhDmvG0dfRX20ygHZx/qQpHxmoFEmb1Q46ticspKUnbSSMBCs+Iakrnkh+YkYWyzLHRquaYgD9GNcqsE34AgmlxFkBW5OWX18avMWIsEaiWaOqjQSk5/CzkpTSLs+Shezn2OyZr4SMB/KIieSbIIsuysS2ZKQTMeykCIo5ImjwzYxM2rL6vtCHpOsHoldeFkEt2nhSQOJPeCqnDSxH0yR+xYddCA+TqUdV5zECtUi0UoPLBLJOAnqAusGhM8MXcRchFyax4pALC0q9zMHvBcBaCxgXFMSWryxmKxdELnhfWMwu5L+8folXLpBe/Ar0hPnCl6ivZPdLLIVO3EPHXFiURTljyyjFiJNu2bkgFpSgDUFbnCCBVzkxfwUXKYpjZ0Gbh7p7EcYgY1mCJmZcEKVdzJUsFywXDHA3jZNvoMqQUYOJOqXbqW9pXVTF1bytHI/Jc/QHSoXESRYWadFdAFi4Wy6Ro/OqVJvcO4usF2nexovvbvB8YuZG742/i/hmP9m46zCKjtWXoG/gEdBR2SCxfdLWAho6tGWNRZBe0KWzWIhsWp+LQIRox5ttsPm/16XPG5/YXcGPeEcf8Wbs4Qid3QCoFl7cdBa6Cz4kvrCpfan0JS5cOhXwjX7gQnzBry5shiu+NtEvPc7NrvVIwGoc0WhFNYlGSMrAAg/o9Cm5tMhsEfT9RFhJjFoa/I7tbthyY9w3xl/Yb8fey0BfBoZv7RxsnvE4WF3ZcMRGXGCzrA2T/K2w18Fld3OkPWXrU/rNAHLxN3+t8samOvGO7a/YfiPe3Mzg2YGbgz2onjz3D8KQh8/Dt+13ujhbskYM81GnZWJGKmCTJE0JDO2EJOmi4TstMwjUH3UG/2DXZ7Jh+xy+3GAh0Db+SH/VoDKwzwC5kvsxK3cIBNigkBj5kYYFQQbylRmtt5LAg8aSfpD66wBPfOLRVoGdrKRkRVcsASizqpGuqmYOjLL/Z0/FFJRxJJRQhoVmWpxtFc/nR2k9iCbVH+z6x6DWE3GIQRqDls4HY1BtyVF1seknW2t3iyMa9QP2JCuIfhUsmvhUXk0w+Prs7vx6bou8bW3QnHs780QeaSeUV7IbeoyDbdKHAWjqyBwfeXQlHyALVJa3ooyYfD0jJzLDl4SJIYdy2OUP5AQ/9oOoQurj0ql78gd1QDHMB5XoOtvCfl5YeMa+02/n+c6cLrs4dkedRG6Gc6hFTn1pJ/gpm1B3Azt1N9askuO4C1rSl0sm/BUykHMA/VI0nhPmBW0QirceZqCXDB/0xWisO6NXIw2VMgLzljWndJA2ZlHRyaIBjlaJ8bCgUq1acf0oHvrvHJyovtg3+jvSyMVfrP6MyV9xyc16Th7pVBs6am8y+l3ZlLRxjQ21Kqai+4Ion9Tm8hFvQp2A6R3dtpJp/z920z4594IxRXQF27JtYXpg1KPZ4vEx9XA8WmYs7JELe/TCXr1eVs5yL+ARd2idss5c77lQbaH5BI10i5X99evXr/H19es4u7Efr1wCFZZLrIJ9er2QBsvlEsulR7NN1v9EB4SFP+6L9QLInu+FyJXLEGNpvhzO/ZPRkp32eyzIKdmcOetc+eUSl75QJguc7I1XXjC327iA2NgHRb3QUXY/cNuvdUa6+SvfdVl0HR8U8iHh+w8/NATGz/DXz8G4YHoLY7+FVJc92w/kKfPK/v4O3mLjImi7/Qg/THx//8FlyPf48TYwLoRGG/WhHPTvb9/Ci5dv3/5ef1Lhrb7Z9Gedkzy/DZCvc5zfev9W8r7zYecJLnDmN6XfuHjxw8wrF1TaVWjbDft4nnivb9pf69Lsip2uXghZVucO6F5g+e0g8A5m+7b1jUui8YHrt/APgtuW/bxtV+ywxU2b/vhRNv1RNuTMpzxscgXnxRLtesaZuOELBfR4Lz02LtmQR1qdd+LiZZ3fnDNgZw4xKXGAw/PxMQJ5fJbnCJQ59+CVf2fdq5j8WINYj3J4pj66IKD1wG8BaYrwsVaiWIlpbv8IF4ejtGZh/R531jmnZdZ7kzKzJ3Iy+mUJz6pfmE/CdF34cG59OS6FKqbcMnm++GunR/4F/3+AOcycMz/mxBoX5rHoxCf6Gv0zjnJ5V9Lr5RIlY+2xCHRH4/Cn1hjs7/jUWDNWY4y0xTYs0LAUdSIbazJIazYfAMvVMMi/c2GzjfMs5+Wdeen655i+c+nnr6HZxjZ95Ti/Xhlv/dj3mnfeF4yF6feaY1cuH9+Za9ead/Wew8Xh8Dd8CZ31od02BVqjEk/Uq6DCAzvUd/zsnTpX4Bq9u0a7P8lrHw/YXzxFKqCm/eEi+UYbmzLo0w1U3+jDpt+Tt79X84eO9m3gjX4A5rCXp36T8M3fShDQnNfv1Lkhp/x46uTe9ww7h0Y4K8FMRuKDkaOPEAmMBfvRVT3QyXVNPW/Ids6JGnvaYArBr8BfAdmQlczgh21IOWFBoVHWKM6PoG7VI1ZTzE/q7nFkgNwMaYI+IGFWkQKqJvHnwPyW9FfFozE5HqhGjuyZVsCAzyqthPLR9fCP006WQSu+ejSebeis/sIcccsc6wUcJa3qkqmQPP8C8NU+D4f1qivQyA55T3KlYXxCYnuiIrRKVw5eAnnLncxIu9ObEgxzLhl9vcRYlPgEyAWJhaO7CdsRkH0NDwoTL3xS5EXR6+vgf+XQ8MqFzyv516+vHCaAcYHDBQeM168cMPx9dnnAlwO/0d6XZ7BgfuFC6Qsv/XUjTt7F7AWdVtD7GonDD3TSf42ePbq8Tup68U+mEsjEIBqplY0wCXuGk5yJg202Jo+LigcaDy2iFooaBB6EePpBHLkMhBMTSCKGiYVMhR/GThltkjixK5z1EvDGweAff3BY+P6dhe6NDfJa9DFJ4UKYaReeiZ1F6FQDeY6plxRVzmJViwgLwI2+3OG9Q7MfYr9ttIFuJZeFXj6c+m7MIjQWohsb/y126sNmL1DkKdA4oehVTv0Au4sKbJigno1nHH2V381UfoxDXXWAQoG0QvEfD8bN+q3q50E0kppQodF37TqAL7TOJHHceTHsF8b/cm6eS+914EzizAUfEA31kKNYgRIOl+O9kZ4+oH3JVu+cnGhudwvyFNhM39kgBraoX5N8ornwio1Dyo6tt8Kdw+Udc/iJ4GEILIMDQNM2O+Ubh8+NDURcayO8sZGOzXqrTzoHM12xD9iEXp3ueFAHC53Qt3djmpO9pf0HBoBhsGFW/WFXJEAvtoBOouUgGCkDTYkUqPVIwmfdzrxbmIMt4YdmsLTsiV9u2ELs6mO/QaXNn8AP9a0naPhdXgEfEf3bGR+msg0I1bHAtECFVAHiwLdyAh2T9a7WPPxCVqvqA1a3nYpp52fdKH2ib8yziZ30xKT9Kv4gk4aQWE8eaovx0UidiSqoXCWeH08MT8lircfkPQqPqKiUP3S4cZB72Fs7F4pxPGBnuH2KQfOp3sY/wbYOJF5VaA02IJ3Uc/go1RKZDhhBSiwzYKZho4EqxteyyikjPoIZ+IpjpHmay6nTjKdfPMezjDqfQ9JeK0EZif8kvCGoH9KPCvarwAOXKX+ddt/w7XPtPtZcq1X1ko9U4hTKthDhJYcFyTldL1KsNxv1xU5ckElnKlhRqQMlj/mZP8G18RmNvk1EpcP+KW7i7BfuIY12vSgffbzTX4jQTjXI0gWFxdCD9piHQxfXb/LVBnXvArksL5jq4ZKzTYTajo0YP0A9Kpjfaj5agYYr4lHJxlMQPQVL9WnrFp7KZnLyfMyjpwQKCaYKpoV9Th7VZ8aTzhOKIrV4McoRG40P7obUkjCSFn1AfsiZaT6K7GMgqxWetF1nJM9Vz+idfVNgf8aj49N9IQ3qQ5xGWaM+YKOwBaxPdKh2Z4xxSbYw1mNoDBmFM1Bvtm+MDqlc26Cty9pjAWMtVl8EIL3sX+PHflcxa1QA9o/9wLa/j72SF52tcI0rFzZX90peJt/euWyp+Ad76ANXaPKNl1Ne0rhE8lsqQ8Y7Z6Ur+y/7LpchXg5duTy5ehlSQOaf4Ps/ww/kPMsVuNR5A9+Lbtm43JkXRhVz3vvBZU+Bi54/SX9/Ql3K/PFH/MnlzJ9cJlnnyoXW+HWet/FtKHWir9cDm5c+9PfGhYtnDS/Kduxl2l/f+U6bb7xw+utB37mk+kb+D9r4z//8z/jP//z/xt/+9p/hfwLzJ3pcueC5ekbBvlfOhW/v38dFFh/uvXFmfaN/V2TMy6960fTXiKhXL8foNGzInsIL/07+VmAMWZt04ju63UnfeCF/R29f/P3wUN1+oJuwDV+aCwePfK53ri+16eMjzn2hr5gtUGh+tmNb+qdt65HJ+tJBuv7pi4Ux+z7MfXQsO6rvCXyToJzZrm2Zbz6QxcQ2NcC8GIn5TGbATLcjMWI9Xy0SjmzMiQXwnrb+hB4r83UpZCz0o9JLjz7RSU9As9z51aUdeWmN/LJk1P/imNRB/96X6NqHtH0pfUhL6/D4RYGFc/Zygd8YGbnABU/1Aftok401eMOP9EN90rETO/uVtI2z4BVfu3JhUX5X8Q0f33gPce5tzO33D3nr+T4jdmy7M+A0wwGQRuPnH1iQcQvbuDFvqn3GUrrcqc4npABEWa6f3fGBDT311Y35dUV3ZbhuvOu/5N+h3/RR+FwrBpir87dUmBv12xJeouLftWZ8c/34Ud8m9ILLNuwPHWH08QIMiVqVHg97im4uskSZY4xIaoF675hzyXn03fnKXK2Yue88mhdo+rS++9hQh5QxP+h8jMa1zYISS894wDF/oOjwtMzaFlomtYEigh9inhEtApeijByJRKbyRcvBNPpv+/DUABxp5vO0CyUI4mkVQbKEklaWcrv+C5Izfk/tNJC2C6QlbQ4ggLrKSJQsTJ5TR3ka7QJ45C1AHkE9AcHhuTMixtrYUfsVtPUz/czTb+2gf99J/4TR4PGkwSNlFwLd6FYMJCoWeLSMgNoSNkHRUU8dK0lbIz6epQQvtndBb+6C9ogOjlZxlKwplwMDBk8MmMQ1ECsv41wWdTAXsgXaB7iIsLC0QuJIWbftyUJVQOeM41/JbjHaaLVQdWhi0pK2kzoRWbJgJpkF6Q26NLrDHGAY6FQtShjhziS27xQwjMGPXESfAqxKeVCLzcMP8ijkeZQlTYGWtB+lz84nF94Gu9l/Z0FwM/W2dnclKzm6Oy6hLsDFoaBcoGCkGdXXWNX9w0UQi+qGrI12dtLiNhdiFqziJd4P2VcWLz8ZMhabZbaDXWyk8UjtiZ0rMn8goNGrGi83FDeHGrM2NHQRrfZsQ7gweZDg5v8qoG0szOoiNg4L7+isPW6kb6SFfXBcDvNEokj512Udlz1cKL68/BZeRr5+Pf4gKJc21x5tAAAQAElEQVSWXnJe6tPNS7zgd2vvseBvbnih7sipwyr9HbJ9CjuYYTsts/qXrUdfoAFjZbjxtUzGVSsYi178C3zaZPUTGS41Vy44vdScWKVRtqCXG3fZDVmEiGfvQp2Wid7IXTo69CjevoSXGChJ+0mVgRaPn4RkuXoaz5I7/cXDRkD+oOO/I/H0zGgzhywCufF0gpQYKAbbylzQpZcu2k5YVg1ZwcXc9oQFxARTA/itWhRN4U8YNEarErKTMMBTvmFMG5As/IAM/qGg+oie2PGA+WKmPtUJtuEy7iw+QNmYn9DVUTzNr+GfT2WU1xpCbL2/gjzPsDWMV+qcj6cOjfKjhGGgV/Rs5tuRMKIPRs9QDjhthW4b88v56Roi3Q0BFlSYspQzMMaFPvoSdgBjPYb2qa1EqxPYvTPvTky7u8EKyyfID76METNOR93gx/6XfuhedsOfKo8ixqL6QGLoi3qMXdGoP2L7MEG59H8BRB2lDztot3decIwL6PMYY2RWpcF/VMYimJV+6m8DjSmJlaCRMExWYrUf+wAZeudzII3akGWlWsagKeZoxEIpZFOWJzTKQM3qzzFV/jLIOwtNC/IoY7sFsmew62fmkYAdnVCBZz4DAQtoCRVE6feo9zHVRrZsfNjatNAfaJvhYKgZYxKSP2MIeH5OzZAHefIjpGxvHnKljcWgqYugUYmCAsIH3qCvLZO1EQbiJF8wDcYAWQaewuG6qoE8fALB9IpeDt8YaejUUQO3bAEzlM9h9LFloscn9JnvtXcN/2SfgTfLwRrCBkpKy9EDM6Ra9mjIWAo9VvYp97W1X2K9ILMPtKwKGPlel84IjWTP6JSvaw/3xvowkPPi5eUSwrJOPVuM+jlWAY1jHpFJu8WHnMtyiY6sFR3qzAltBV4yeT6RbvnYc5G6JOfI7hBhZwyM8bJFyfAbGa+vX+Lr19/i6+//Fl//jTPGb7/F+qVH0iYdie16jR8//ow///xn/OBiaOcFMzPKxkmiK3/pUTF1El2smzZJuW2dMA89/KF/o6dDp0Cmo26UzA9Y0TvDvd2+VN/sN+eJVXi2oJGkwsJj8iydOuSVV/JtB+hLNmufqDKTxEf7Rubg9VznfrFzhtw5W1YaOga0ulyFkz49VhkFWqbexhlPXHlJ9qLL/2G0LpV4eT7PgFwMDJ53LgbeaYK6jFHpgLMbc/NY7dn4aPMWu/szbQz9yLMWVLfpXMMui8AWLVNrUp8Az4OfOuyPz3u78gfgJezFj+Xou/MP0iMctEGn0+RRHs0nCyWQAxnCpOWOCyrV2F44410ua3xAX6MzzuVPrUeCOovSn6Q/iTMlc2qiX5bo6xprfcPoNV6OD+V/e/0av/mh/PltJXg4o66XHktHLkokCGC8QPfX2L5yvv79P36P3//7v8d//49/J/49vv72NV6Q0y9riIs6onuii72165456XEE9l+Q2XvSx6b4KCLPh22z6NZPeMlV3keDryWPST8J0Ehb1DIf61gc0jGwOuy803reqQuRw7fGGA++ROekfqoodWts6MCdy6A7/l4gX2NV8aE1aZogM/xhM8+7VH1jj8uiisnv+NSmXxoj08uxumA6eK7SPVuASks/dPZiYFcu9Tf8ptKWFY15MWlVPvx3Q+cb5fPyzP6PD6/3uhzb4S05eCYSeG50bUDd7tQtUFLjp01A09DEn8OkY8JhQfgIJ5tp0TJrjXRMz8LS31aE1McvQUe0IU/yAUQcKX9Zv+FPC76bNfauh421dwEj1q+T5kQLf5JHltxGKpCf1O2l14JwptTBbxmgAgG+OH6GxRz3M4W9sCw2hEqaBD7xlMaO5KjP8yjX/vLVWDD+p4/MsYGvyojlGxgieFYYetmPAxAIlNELjZGMjKBHqKBOOurtcII7G7J5uqFeKOGtaYHFuGIW66vAMevQi/Nuz0DZjUV3YxA30oihKQdkjd4XsFa+NsDsw5qaEn0dPjSd2wSvF8Gt5l6oPjNIOxNTHioiJwtRcoaszIxdwGTbROwLO3DbDAa1R9lh6VF2sG2ZwOlm1I/CQtSAMUD/zAW773yStIFr1F/bZ3K+X7fwExp/V/yHvx6FvfzbRN7IeqFyhefqLTETsV4aXATsFO1GJKGH9llYNFcW0AsXFi8cgF5/+7d4/TcOHcRfjb/+t/gKXr9C//p7vLz+Fit8l/UShX5BzhqJrh1bJQiB7aLgmO/YA7vSfi0CbKB39NoZbxeIO/SyHfRAN7QjSmyXTIyMxAbKn3CS1GahTUFPeQaoFP4o04Vr03cEi67+VBs8aRe//z9lb6Idt46sa8YKgEnJKp996p6eVvf7v9q9Ne3B5dKWUsnk6u8LkMyUbO86V8ZPTIGIQCAwEJmSz9ik9GExqwso814OCfSzbMeqjoVtkdhl2u8+x7xhmntM2Ma4V90UXpy4WdKRqL7Bh0FlPsDLNBEZ1S6LtaQvrUdOyeJC2v7v6OZB25Ajlr/0mT06OvR5ZnzEY9SFFJdVFVPeZ8pLtxn+DbVAwCcjdvtRGPKU12mjnYmn3iHJaOgmOS1G2DKpPvSiZ4ueE2xa1Ws/PKH8wLG5h+WjvkjroUkqUY7BQzsRjfLxHCJb6YOgqPnVspqNh2mALrmhyimqeH9Yh85VjP5xh1FGH0gQaMF8Z7DU9yMcU6rsDnTfhpXKHdYmMpVV4irdLL6hBI4ykwUeSYOBzb7oHzvgAwmjGd9Bi9zpiE1njVHeZGLj6tcHXW8EpCRXB5IjDB0rTXtj+7kbYqQtZdwcR6K9zlI1leVIb0/4SPo9jJX1Rrel0HhPGcOR0ApZPtKSODaYLgR1O6hjfk2CedSSxrJib6lDNxKqL+imDuo2xrxKoaRj1kFfBzh2lmHL6042um091JISfRNu5fCzloLiw0vesR6xVnmgXCmzrgSoH7Q2EaU9fWhkWib9TMZf6DeiWQM2tWgrrx32EZZVT0NChmuMLwGJfWo9Lv8ZvBKfct4bZ/lhixEPFu+f9u1H2Cmt39MjHvx2vsTITHWYEt02PXoMXZN4NNuedLA6tMUM4FiHRnVKP7XIO3TTysAnEnSQiSxjkbS1viFLmOZTQEjQgTLqP6aDsoGbHjV+6GNc3nSk4a/O5k0WtIuozN1jlMl1FLLv0ra21aPQhBKMoTKS94Yae9oMCp6UV9kfxff0pIc3wfsuMAPucndJbVHZxD9JkE+Ng9HKzhVb3ni0wLwh4V7XW1KWUePE/lR77sy5b5opEz0SHsFPvbTTD5LR8JcJ+pl9+zT38IOaR/ZFL4Pm0xzyGf4ddz8ayywnxwxoMiZedGf4+MJ76uy9J2A8n6IL0weSNls9Zan/BNa6Ljyj9OyU+430+l/ZPn/m7PU56gOmp8d44Nw1US/xGx9gvb6+xr/+9a/4nYsgx8i6Pnf2fWScTnE6kSbuXmpR3ifKgf3t8OldGlD1xHMvHdxHtdlAQ+cpJuinU4/5NMfMC7vfzH/89Fj/e9xnXu4Lpe9TfPr8FMe39Cn76aef4idf2v/rz/Fff/7P+DP4yYstzpKeOU+nCV3ha/w4c8Z8oP2f6PvAE3T2/cEzjPLrQyzo+4xuG6qcMuL9z0zM1E+Mje40kPSP/uREnJxPeqHGAR/JmrcN0hY84t0PfqON77FQtq/He/zGmXucv9/q21x+a8NvQrydz/Wrf3XR5PmTM6kfkK7bXjBsnZH4REdnkYkupFEWl8+C6UzUE7uC6OG6UWuZZeSHnvgW+d1rSY5AW8tEFZCHI6xJIJMEq3eUvJaUSUSc2K3OdOhU+hlDb3lS36BrmaNdJGyS8WlgitPcw/kwz6fYYf40nUJ04o5vTkf7KD5+E/A0z1Fzgg9Xn7g8+gweN1g3207Ae+q95Eb9sH7VehRqU+VTUt+HbogqqvsHNUVnf0hgh0QPKCBOuTTsASptMZC7RJiCJtRIa8Y6jOxY+J6z4+z7Be9nlntOsH2TN/TOPaIK+obvvNLdY+sSLYrsiKucxX7lTHAFyrvyHmNbDt7lDJXG51bfmbf3rzOXyX7TzW/u1JcDnp/x1be4UC6PFR4XdH55fqtvD5m+8A6uzyUq6AunzhhtMN+1AXUV8MfyTficWbfOfhOy+n+J9XxhnlzqN1L8e2L1q6xfvobfFvzy9Uv9Hd+vX4hJPz9/DfUz/udX01/DP+LvnLown6qDWCOVjf2JEI8PlE2QU/09xxUdtA+VjJfWFwwUBf7xkbStawH+neUrE+tEO2B9h6bmggbY++cAIEtbX3invFzOcTm/YMszF/bnWJn3KzZwfFbuKmrsHQvaaZ+h/4rPoQhB1vbhG+x1tPNtRNhWerof34N10lVcj43JHllGusKRHucJz4HbSYJqywTJI1zvRLb634hH1aZ5EiclgugIw+RkqZeDeb/1c8GIbtbeGuqwBTpbZXudeZoSERhkG++QX8tognQWJgzTEJPEIDK09FAdRlvbLaKAYDtahItG0oa4FeBN3nSQT2k2rMQDtCedE7VMjIQuEh6tXIxXA+t3QBOA+oRORMWjbMVJ3nCed2BD8dss/h7rCwcBv00jvAzykmPgEm9enDF5FxwP09FleKKDk3TqJxZmwMHCjfjp6TOHDQ8dP/HJ00/xE7ftP7F5f/7pf8RP4DPpotkW30c25JlFuf7mEjf9EwvwDM99kY2gv1sXawydKCwcF0CScdsriTW89I1Wjc1iQ7IxTFMPMZMWHTmddO8dk040mIiVlXAYgKNzwjVq4BIxNumVy8cl3lgMXFxd4Mbkgxwd1MuLowsL1NlLNr8KDZ6/PtcfC//i4vTrL/HlA3758mv8xqL0z9+e4/mfLE7b/zD3lcXUr1/ex5V+eWExe41nFsP6ewCMjzZyat02AfqUrfqWSb9AOII5+pv6CLapuFs2Rd/i6n895HjFBuISK/0W9r/8iYVz0Zd4odQ+vlRCPIxR7Vs9fRQnDHRFV+3jBeSZT9G8hBT1iRp+ql0XfHbVy7dYH15q07li/7EYFx1lKwhopYE9ohgIvONKRqz4S40JeRdOvz2irl7e2WZ8YrDEWHSJa/NDOrE2hVVEwlYQVd74HlXXiszi5CEC+5PcQpVgG0LZUZtiFfooz6H1StLU1uSPItil/Au7innoUE2hKR2KpkE0kLsPhARFOR5mP9Du7XWfhD5J9OyRwg0ubESftC/aVzC9YfjDzr440II28KlSk/ilvXY8RPGgUmsQjYBeyta/k/ldMTwIo19QwYpnI08gY90Baiji+SGUYMo2fR3zlbFf9NOPoFx/OaBvHVj4tPc9Bq8VE9ywbHKCcV83jPSN5tYOH4H/Lb/TsCDZVr8vYH+7AEbAr0ainonFK6FhSdhlov9e0IAbZUs47djKbhG6qtOBoZP12r3GrtqyzuxjWfkbT5zq24GDge2JtkDf6ABmxK7I+JDWloWihrbi7SEjZN7LUa/OfOiUm0abaJkHDtPBAutjwfdPNKBGtZNDQrcF/QAAEABJREFU3nsUP+bIBD/RMsNYDFUSVUQjFqb/DVAIirj9YPfygRHbdzUc9RhnJHhqC0Hyh8F6IQFtNTI9to/yLFi2ofLK3sZc2QPsFZfNRzmsrrXeUfZHMTxvfr4gdXAv2dS514orc/IA5fZaGjVuPpKxICbCpqSxeY0DBVl+14Ko4GOU5TEu+/mjn3p09sM+46/TQOIn7jUX9rwLfbnY70iFRHKe2M8WM2eMgUcuhx6jzjmPn7mc8HKDmPQ8P9X5qXP2mYseuhl6zkV1CcFFhWckMVM2UyceicU8zzFDc+L81U8ndO0xoW/5VsvI3MAe3znvzKc5HjhvPXEh4odz//Ef/xH/8Z//GX8ifvr0KU7zKU7QSFe8S+Ycld7LiUsG8XyakLfVS6suxaPHCT3mQo9p6tGnBMbUkT/tmCmjTQenPtIz6UfwAB7hK544M/7HE7bjQqhe4Lk08hJJXSd4zPDrxrY5zWGdbR65+LK9kK/o0PWdHpkzedEn+k/7Dk6g6LIf60BjmFtmtJ7Ydoqsl7xGWkwH3XAHy6TLck199Mre8V3gzxfOUQc4A13AOIOf64Naz0m+ZHtGf+PMt3BR5FnL+RL8JGIm9JkSPTo6C/rVsLuo94gpSsfMKTJaoDgt9eYBF1P57XvS6rwtuB4IyWlHW+WZE0kmsw2eFMijzltbnwYf1hLqGnpNdzDfMksvqnn39dw1IB/PdkMf2jPXy5gQpqhHi+xTOE+N68NS+mzs+QAyunWNVRtzRq0/d8CLzJUX7CvjUT1PTAEhUdhmyh7T6RRTP8UsNl8pf5g78+Eh9Ce/PVTfTHp4Im8ZbfCbap9Z60mqS+vFV94lY39AEyAPQIcsfXlGvt9cmh9OpcPUe9molZUz6od+sEiSxF4jQTqKrvYz7DKfZvpBf+zThpbYGz4S32S36NDXvGAezP005KKHZdqz006adKw3yGOMD/7hWsgY1bhV2jIpGLUqZ0035jxDSVUkPFsmtrrp2HLrX/DDsPOsIF9/5dX3jguXMAvjuTCGpp0r/hqmeKmLHt6heJ/y74U9e/lDuup+5/2Kd6rfi+Y5fO/wQm3MpSueHdgvsE4yNK3k4kDbu9/biFn3Y71AuwJ0JUi4RZRFNMZ8ahmFiVjQr2lDy4xGWfBTo8c8C95jrvAWK3Nn5f3xjXfvM/N94I13FHTg3XLoqz0XTMk+G5dj7qhvS3RTxjdANxRtyP0YWmbs+hlDhh2iEPzYpmVGy7zRddK9RU+wxZlT6K9J2c7jzj1j/OAbnhvQe+zyF9QeZVw0jVEfjVsEjL6HEkDdiKdIFGstQ9RkI52UZfaqq8k4ZVScxDvCNGplQxaxgcl1RR+CuYL6BDTGg2/G1LLkNfi2JL9j7uEmNvPpyIjd3Oc4zYBPKU6C9CxqkzsNehaQmbYFFgMncsIzlUvcgTInHQy66cApJtqab7SboGv0O4h7n8MbcDfFAhv1A4eIBw4DjxweHh9cvAAHkdM8x3y64QTtCf1O0gHjE/xaplaL/Se3/G53F41aLFhUpp7RcsAy9blhChfuUc44TT1sW4to72GcSfkG+1OyMnE62lLeMikGDZCODMaRB+ks7O2pR5/MKXpvkTVVoa1APklAj7KEHDzNQ0lNBZ2VeYqzkmIhW8mwpjEJayspl66Fion8xiR2canfFX/+ndvof3Ez/c/49dff4tefB34m/vlnLoR+/pW6L1wSARapr4KFysueAdpv+ec95hLo5eUcbxxGF+QtKDJmjt2nM/gMnUBv04B+aA9qKW43lE2wEfZuU6c6aUOXahEntp8utuDMwcPf0X95ea3b8xf/OBwXXHVAYcG6uCCjh/Nm12Vf4Bbs4eL9yq22fXhmEa4Lsd++xJffvhYs87/89LDzxkLnIl+LHZ9y+j8lmPbwM7BE5a1DpnZ3FPYNaWVRFWdtg43ekKveZy880fn596+xf2JQnxL4ScGO2jTYILCx9l3hIRZ4LrzYVHorMy2qTj2wk3oXkOsFmVC+PiGdtsGDMG49sTcWw97qT4b10nKAPHmLGmNkjvjMoeYSpq0TprXxiEfdnrZeu0TJQCwSxlMZHJAot76AjJ3efLWxHsWgthmt7UEV8LCIvMH+UzsK6RMJiu+eI2cLCu8CtLZl3V2NmUkld6PQI5mR+GaLdO4WpvLh0M83ulvUSAqiPSSJwodyistHkWl/xWJ/GeflcmXTx5aOg9hts8eULUJa4pWD5iKYByvzxjo/kPCDiauHTvpnerWPH0G9tKI+rNjrtza2u9Vhwb1ek6LvsBd2pB906Rbsc+VMCMxovsyQrApkqrgeZD4E5NyXtMyxchLfWuhDUpUyJIyJCJAhsJFqyAIUtMxaY1v+KI4hg1aGG7chZ+R9foujhMRQ/WaTkadCphtaIuuDHlvVu2j3fd1bH7mBGhjzpGp7mt+BH4x1cak/Prqnbz5wYT+hXzVu73V7p8CPMvg/XcC2O0HbE7dYAnJbRIpg5h4UGSxyHUJ99FoPkMDppLgHtj1UNgE9/qo7SlV+XPm9/AcxlmMxhz92oLHzcciDnjrX8VqTmHeLcK6h4Mo8k+5KuqBQwXjGgSjbZOX3dKNakKe8ZZIH08DEPliYOYOwL04gBXSO28LB3HlueoibYuJcMXE2Gucnznt7+oFLHcEFxiMfkg08xcy5auIcdtBLw3nLy58TdY/CvC+YB+AL3ey3aKg7cSbzMkjIyxc1JhYWS2xZAfXoE2ewzvnw0csfPoj78//xf8b/8f/83/H//r//X/xfxE+ff+LcB+86Az6E574Of1HprVweBexjfILnqZ+KvnShj0+eK5FjvmiwWwfaX2BodBq6MWwMH2NMYgHaswAFpbjEwrKGX1FHEU0boD8NMBZpYY2uCcsYT+scR+s3UCrBe+C6VbDHWK1kI2vEVQt3+SbnzX5gwp76xI65UzcNVFn28oc6v7NXtUyGBcCtgXf6ZNx+7Kp63AEDxcoasuj3dxdD53oJfmN/Auw5F+qPSyTOWhfOHmfBGfGFc4zwRXl17rDWVEwb51Xxdt6J0qYUGYNU+fFI+iFiW52H6q0qaUG8zV/4LqUzo1j2PIw8mtpE0OKbID2Fa+kCV/KYg5K7UIJbWbJlxsR4a/fePROIxE9i/NDevtpHY/foMb7qKklGMTIS2zie5h59nqOfbnN76jPzZI7HBy4j9XXwKJyTzJeT8mnvPCzgB9pLlELoqjCjdN0GXdCu7+D968QcegAn1ofxrngq30v8riADlMa62xnQvmArutOROZ16zPMp6ltvxCfeQ3v1hz5tPCZ4tMzyy5k5LB7pxxOXq0+fP/Oh/ef4TPzE2jOf5qgLqdMpHoXrDvEMbDNX/Uwdax12qDxlk3r0HtMddv0T2ahbwX7sqIL9kVH6tUzMR4byeg/AN2q9Z2wpoq5Fn3u4Hj2iW/29X+Onh3gE5h9451ZXbSJOjG1ie9sv8Fl4tznzjuAcWYg99y+c5S/MMz94cG7Vt524kHmt95+XOL88h1+kEK8vv8d9ud8uEvWuwwf6X3nf8UJK+N7hB/3+vTT3En1yYS8bfjnG8Zh8ZGsu0OeVues3/9TnzB4k3ojFwpwXZ+IL8099r9C/x5WLIuDFC3Xy2yHfK3bY6ccZ4MLyM2CrqmMy4m2YDcVIk9iCc1yYtc40owrPlb7BiArLifZgHWvXylohDdR4tYPtAuPg1Jgz+Bb/AeSXtEnbAjyCkBsa8fQdtIiSQb1tZYIMFdUQxjUgVX73qDY0Rc6Q1yOZdDllDPTofY5+msPNsybDfIpHJuGMU85spgXSVUbdzESX7mQb2xam2A8dQ05DDmChSNBzGnKgPZEXJZd0dxFqWZNnhv8jhwmd/oFF5eGJScqkeGSTrq/ePn2OmvROfMpudNsixyLwWRoWAifQzKSXPybDRAyZg8hEcWKyrxyGorjqrwzw/omG9kwoMpO+fIT9afSJmMl5mnuc0H0+0GOmrPLazj5g0xPolGsT+UYoAUcbCjCPRhpN0QenrIkU9euDCxNFjElAS5r2nnGaTuFYPWKvss3TU/3u8SfyD9qSRe50mmuMJ+iVO9GnKXtM/RQzdQ8uptpN+33+U3z+6T9YVDf8mRj8mbI///Sf8UT9I32a8QP5ihkbzFvfT9i80hP8KfNwOpMWfZ7jhLxTP4XlGBYLN0Cw60xS7T76jznMW2VdgRpsJY0vmRiJ2igrHomW5JMhx0CVqpq7RyuxSd2wA6m0GnsbIcdI6bwPIGJl41q50V7iUgvsW8UuuCtjUrpsOlW7Le3Lk3Pzgk9dWVTMS+uLhnSV3mgrvfmlh3UXb8f67XKuRdtLpmcW7frEgE8IvnLpM/CVi7iv8Xst7i+HXupWnyD5P7nA9wouXD75Um5sXoxPv5b6Q4Bn9PSgpuyKWazlUXbGEGUW9d3GhAgTYbPyUZZZFsaF+iEbG9HeRf+MbFHySMvT/I4Lm1kBeutEXZbBa4V3AGVr64OuaJGBXtUn+N7arIzZBaBTbR7mF/I7yKs8fIs3cZUQV96FAdlFwqNkm69yeUKN3Ctjqm2U6/gF9eVGzK3sGb33GyzD38If5NgvYTarTh9uZN9DflRbOQBFBZRCC9QlgS4snlFLPc2TROYUBdbXWmu2uNbhaeKAZn1CAwKUvlPMUy9MrFHTxNpAfvRjoi8D8uvU77T9jsY9pZWCdw/0Q0t8hTLsWHqTxLSjzPQBWtPppNOdPUrsh9NOmXa1jiS62wh6osF/ZQQYBWQw2PAmTxoPLYqiIXULCKLv7w07aq0ZKfiZgE/xNP0N7qn3SqQeAo8EOlFv9sCRoIJqsorapA6Ro6Dq7fTof4a23tPVDSlob6Rt6T3tNz3kQZ0+J6zfsdNZXvCDgo8on3VOMXqOJ/yk3Xn8MC5ltDD67krinwESWGTNRnaLrCOnZQXJd8EyMQobEfOydLyL8Ybq2xZDpCIV7YlNzFb27yIMKIkmBYyWufeQBLgGLqy3njNWLktXD7DatOyGDW1FmgGCDQ2OtBUbLFb3vV+0d084c2iuNZo1sNbXI15q/a99hrW81qTiAT/GTFmWOW6q795UYA+7IKMA74t51lPX6wGsSPtKo2e1MZYt0PpEmPQ2ImQoMr8hk0uGxhrSI7d1MZN0ISIk41GRMevXxOBMfY6Z88sjZ5lHzjW+4J04U7gmuB401rUGj6llNNahlhm2S+KkfMQZ/otsLJMTgIZ282mOSZCeNjTkBnQp4sMPfR72WzHlAG8oTFXTRleypLHV0bL0QHrLQPBRPBKUd7DTEIeaQjrqedZAEd+Hvaxi5OFfCC6KhEd9sDnBd0PHLrVGb3HZbhuDKp97dPKTyB7Fo/RAEUIr5HaeUsNWsiAhUDly+PFIoFHo+2/s6zUP8E8/TPNlVbx4wVN/q/I1nvmwsV4wOdM87x9oEftrMX7AVi+LfLj2JuD3hl/e9lucuxYedCCgzFBATbFDy0KQFOIAABAASURBVMTkVBCskJpRYuyugLWM80rxqvFat+ZJ/xv1+Dxz6FKXUrw8E+v3VNBP6mQokJGg9xa1t+JHuYNyglQ0u9YZ/sL8OtOXC7z1JStTX8Pvam+zrWnKgn5Yv0NeoyvjeV8u7V463ILe4q8I3sluMeXVFxoM2a36fEsH+Rti0yPlUA8T3wMjzzpSQ9Iiyg9bVryxqEZQVQxFJD7a5zk6/W6ZMRFnbucM8vpq8Ul8lHwHtrG8T3OceAd55B3HtcG4z9BNd9h491la5FSbE+1OUbQf6TnznFhfhHNj2uZEyxy+FN//aTnqk7ija0sNRU+xdXBOHGPNmGAcq+xvP83hRdXjJ95xBe9gj763+s7L+9UD74qPhQfWwB4TawXOxxq/1K9a1W9TcLnjXnDxV9i4cF3YZ7xYeXPOcTH0WnPtOZ75kP759S7mg3nnlx8sj/eIL3zoD77y4T747ddf47cvP8cvv274+ef6ALo+PD/m4IIx6BNdrX63LB1T36WMrtL1Jd7weX9jwgskZb6gR60B6Ocllh90v20XVcbf4i1Gf16JX/kwn5h3odf6I/6/c5H1e9S7EbaQl3it+tfwm1T+wfuSxzuSl1xv52faUAe9PNTp1XWIvLJds2pdYOxWOlFgDC0/0/cX9JaP61b2PuPH9nbAZzjCH4CZipUD5Aa8srEHP4OswaPRbAL5XUAKDWE0MFFFKrfAWegcB1ISeRk3eDYSI3aAnGQDlMPJA4ovnvVCSCcvbCq+iL0HWrNYVpnG0SgVqwUgDSu08ZnIS+Qa7WnzI23F6Ir5Rpa6KSFulW6ZNeFaJk41RWeBzWkek3bqUYsAjtbyRteYIHWpcYJ+npjkM/TaVGTAHOyBfKOE9sHqZEQJ66WbA6NF/8c4QW+/BMn3IUvHkplTTCxeNbErRja+Yd6Dxkx62pG7Pi3yjiFSy3bGI4FNqS89sLV2L8dEtzHODVshl4XkUbCA+FXiBw9K24HpkYXEy6GZhWTWbq3T3YxaVMl34KWUdE9cUvnHGJ8+f67b9M/EP/Fpm78aV/jzT1wK/VR1D8g6PZzCb4w9ckloe8vEIwvyA4c2v8l1Qq8HcNryj+hzLNbYKenfzQj03ICt1wOMBwfSxYVNmGZB8SC8bAueLOhQ7H7d4dtn7D+fSr8ZmTPyXWzF48nyh7Dcvvd5pu0Em1aQT2eMep9jlge2s19PT4/xxKXj0+OneAR+M+3Ep5vT6QRdD22pXWEGny3Qny1VUfLMrcOJ0+2gmGBtRMePy07o/MQ4fnr6zKXb5/iM7McNT8gvGvpm/IDNT3xqMKNLR+c+9/LN2GTBnJDAMOJSTTvrbMbYd+Ulo/zNGFszIWywoVpUenCoZD0qX4/Kfvdh6wGeJQ//xq9XDmKLsIyD0UKZByRfOPT3pcov4cXVTjfKaA/9Cv0KzVW4drFGjZcu6wGHklWw5rKCoRtHJPIk6PnQhQRTCloTFhUteXjKO6A3HvAYCTm05vFQUnCjHc+yeCPRWsaBGmsKCXAdnxbDm+wI1Os3mrDAI7eyKidfhHusRPu58ahiHpkN8hzAjyZ4jPWpR8WdOkF5fkDPHv00R+8DJ+dRYY5p7uBUmOdTzH0etNID8zPlnXnjHGgoK4i2YK+1GVnthN5G5LYgtdBjGzoIZHQxIY91Dl1S/oI1Owo2ZzxrvBgJfRjetY8Rr/jwwKCR2nZZdtJW9xi1ju7CeBdov4CLgLd+Ka743RX+O/aWGJ6Qkep2yEjKpgH7oP0F9qeQprmByHEF+tWKPLGoC/JXcGWejDrsyT6wp2lSFhgchmWzdKCk2PMgoBgiWxgXqpo8saMDV1ydp74lZHygiEK2pug+y8PlO6A9be6f8rZNIvQA/U9guVA94wPYbwhrtLrHTtEipMk9b7/Flt+SVidK74AZ7aQZNcWikf8Iim7B3pjbmJr8Abzgv2Icx0o/dIzqV3i1p2PKSGG0zULfZ6K0WqsQJz/hS7WH0IUXyDdeSMVC/A74iH5S6x1+YzsEGQo1Dug26i+hby/48sIHG+OQvXDIfouFF4c391fhflvxTn+L9U8vjq7Iqj7D276VnJJoBzZg+Ib/Txg8QWfscwd1N0ussLhypyGwAuu7e0FB/sV3SBgyl/LZvV59FujW6tdKH8VCfOaDjnP4En4D+wo2q/lt7PjQl7Vi9QC7YruuR4wbtcQF8SPkLei5wMNLDmHasa/mRxvoO9jz9JvWReKDYqNIEoUJ2u8gGq1akWINdRwYJbdnyn/ndcSN5gPpWmr5vQx455bv2UOkNOjtHtKMGcdqy7m87zwoT9A7bSZxijoTka728Ng10//KPuVXS/mc/nfmRdAPu85cEL29vMXlbWHMAC+4Z2gvxoyr5wJti9lxBP1rRDgO4QpWZ9kQR/VI3NOsUXMSBisWLOJkPMVGvOAHXjyd0cM5p75X6OFeFI1ny8SWosdEvw9Qrn2CdYcmJVh9i49zFj/Rx9xrEFnjPSV7XLVL8hGWI+J9YN5UgX0Cg6YNWtraFeUI157SVwXAnrbcvlDEmUBZ91BuQ8Q9yBIQh11NkLIxUM5a68MLY3iO6h9nsFp3IHXcO74ikv6ZvwG9KZuyS8l8XwsYizx6VF+lydAfMXQIcsM+SXZQ1vP+oV7m9TPjHUmbhO/ABJ8p1G1H4s97XZXpu8yFnp15kO+QMBMt0WhHIw30e7+A8Il3Md855lOPwzc2P5mJpfNvP3lmKgQ/HlWIDAnfrv2mjuxO9+FPH6zTdxiJkfS5lUMRBy/LWwRsSCVxFh/leokmf0oDCuDTXCKHUYC5dhQLc85zj3PU9y7XS8fYuuEUNC8htk3kNJglMaAKbpAx0/CZ2sPYbxbm8ptYuGBlbp/xI+f4mbkh/x0j79p9qYuvBbrxv7691K/F+atx/oH7tzd8cINlddH09rzR7PFo40XWi3VcjL0ILqW8LLLcvWFhLT/6hs6m1ce+v3G59Pz8Lz54/1dgcjq4dZweEyiiw2VYyo3JEsZvi8ErnIDYFtpGObin29LVjjQWhAZS0qm4yo2HPORXTk5mpDG16YMWfWgbODC3VdF1ug3mhdwWDpYLm54Lw4iXcNAXmA5seRxh1F+ovzKoAwuLJWLJ+5TjjiG/+rMXHTF1pKuuJiUTkvyKTM5KYzGQnaA/WeQNCjH6eS1aFg70vwryEODATpaBiU0pE94lIyNbDxeUzsSy3InZslebCTrLyZSA5XxhYdvwco43HFUn0E4r8hxLLFD7B6MULbKgDi7GQh2LDnp1NG1bx626tiZNM7TDDehb+jXKW3RehGZfsAozZdQrhP5eGZPLHbSfvDkVoU1AKw/o4WffeiLLNPbo9DfvEdBRnhsUYR+CXhWqPMPLpHmeS69+Gouo+Rn9xDT3QcPCNRUyppYsPsgu+VtcskcaRSMy+KnHlia7BxdGsC88+uVuR/sqmS1T/qD6uul2Qp8dfVbvCd2nmPoM+hC7jaJ6tMwqn7HTiRfc/Sb+kYsWF3YxczE0T6c4TZ1+Ybc+oTN9gZvPRmyI+x/4asqhIxTYc1RnVDkNEn4zMk/IevDS6fNTXTw9ehHEhqLsj5hPp3jkMujEJyIzbTv9chNoMk8eyDUtyG2BBdkUTqi/4Eo1f/Wfsi0FVKmWVHeQIVkj9S+Emmu6GHKpRCaBcurMbk3IkTIgHwFDNrOIhX+pNejK2uL6stTh78KnGd68L8yflfpVvf4NnHNXFpHhKwufviGr2itQ2T9AVUNr7JpWuBx2kZ98teOUPSY62OwhstzY3ujDGxtUbWTore4FNpQFnctP4a1RkbL18xy1pri20H4pXGMltq8IZy26WS1tjEztrB9Zqexx6YWu1W6h2coayjEBuWWPiqEmVra8B6Bl/VjU0Rj9hw6OgVjiwkunF9AHoFvv4Jp29RsPmjV5NB4F04B5i2QSK8uJMGkMtAd2RlMK34dGtiW8NrTM6n0QU0WAMe3pEv1FQqUtw37wHP1DhlKpowGWw5a0zw+Iwbn4wImYdh5mgfZd9J+yLbxZK+QNkSzJjdaNnFC/G3/WhneyzEPFvMkCjSqgIAFVi638a0yR7wtPjQ/+X7amw9cPsF2xuXtkNPrbBkoW6dKlo2IWqIyC7TCd0YF3eegh3J/aqOYl+i1cRh1AR/1n9RKZMQhgt6SnecnM0mFwsmzIG/kcmfE08w0a+opBMp7mISy+DRk3BP0uGQklSPLvMcEvI6vtXTyRbjfsf4SZ5uHco9EWWsVDRlbd1FkbBGtEnTU8c8ArlLH5GdoQ8DEGrsaa8dxjimDXIAebHiXf9kkzA0a9MGd3VFvGwTWqIBNkKj+VT9tStGJGg/YbG4eoCnaf0sf0vYV1Td8r3nf63fI2sw/GOAtjzZN1x7VnA0JgM8qYQxdoas2nfAQ6hE4J6PAo4ql6RbfTHzGVW9jr1XtP77rturtm1fwtP13GSyrrmfN5YQ0TK/F72Cc12ARt0a7iiIfe6ixl+T9r/hksQLvVRKatfROdhngITVohhjNBcQvSfQvOKum6IeCw8Yl2a2dKrY0HsoZ7pMez0aCl6YyER8vkqDt4d/xVpD5byCjfmTI6Z5LUh7a0+XnuMfdTTCdizhzzHZ44p3z+aXxw9fSZmLPLI+eZouFsMnFW6sD3D/VwPhnXftqdO8hGT9eRerHjU3cvhN68PGGfPDNe+4fUju358hZnLo9uv/L/Up/++yIoD31iH4uoH/g3zJMZJZv+7Wfhhnz1Ur8+q0sPVKH5uu3X7okX3uMAeuh7QtvrB7J3DihTn6Qh84ta/G+UQeWEIJI20KGZIK40cVMiMcEUsESoM9RVkWRsCEjy/BCurgBOTPYnhNX85XzA+qxOOzHcYkcxhLdjMVAlyB+xbeBUfI3pWKUtF/TSqDDaT/BOfCztWpW/e6i3gIu2Evf1qEK7tkEeeVPknvA7abr7oTSHLvSmAX1NtKT8HRxzy4yn0A8Sv/dcvoMORflNy+i03dNpurdqc6oPxj/FQ53LT3GaT+G82SGv3jNSZMb+ow0PP0HjVv44hzr07IimDetGFmiVGa14DLny67aZepSsjlzm3ONpjsfTUzw+DPhtStMzHzT7q7ymxUN96OwH/f/Bh/3/wbvHn+Lp05+Q23Eb5gB7jGvmhbOQa577RNkah9AO2sOz8YzMG+/P8Yk14IEPrrPBhwnCcq774J8EGQACGfp0FxK+wXjhIlU6aLTXPapqPO54q5vrw/dgXe2TzEV1sbG8tf2VgqqjgDD0jBaJrRP9J2w6886VKxuwDYbWDB3U5u8hY2HjzqI3gbRAIUxNrErfqpewgQd1W67yZCtYdo8q5JHRyj5oRwxnlaT8CNWIxwfdSq5l6iCxJGiyBUuGfGj2slVa6Eblhyd0Vu04ai3/AXYabZMO8l6wx3THfrUkAYqOZNhnaGDrcwPRfYCOJnBNnDdhI6ZIJmiymbbIKifa6mic6YN8I7ZSz6EtAAAQAElEQVT7Kwv9wqdGGzw4uJCLWkghs8NE96HJdCu494WFNmsdjC8yH9jokj5ltujoluiR2dFjYOo9nEzCtBMsYlwqLviRm1yBCytj7TLUUpOET/Ky2geYmLZv8G+ZSj0Q+w88h54rbrLWxrcy4UWqIz7c0Wma4elCQ/rYNKsOO7PgJGlBp1A3QdslRCI75xyx6Q+ggtDCtkU7ZcRE85Y8YMXTPh6TG/3KvtgYpak1JDwE+my9tNR2K0baL860mZ9e2D/THoCv1EvbsHMyJh27Fea5Ln0S+8G8FJGfL7A5Goxi+tMyy+YtR+wCmaQTG1bDULcGvcjAIYMHh2WfANqW0GDHvmOao88dHU5RC7z2B4MnzYcyUfRsOjOXVDP0thFe3k3kq5xx6+I0xalP0U/wJh5p8sjGbFF6o+sWwjioQONKpmn6lNAXGKupZdTf/0K3PW6mpemdYRUZWe2CmDTc5Bn8rLXW4H+kx3j6Ne0GBbSWiRyPiky+Q3FwWIB8MAyhSO4b3KetlMaxB/pIgU2i/s4aZaVLi+j0RbvQdTVlnWCtqIPowmH0DZzr66/6k1jxS3kponrARuXLyZk1xRfpHYc/I2t1HhZ3WqWt6oGtUEA7trEGXNiH9OVqi67LhcMfL1vLsnD5dQcOrCvl5efos/j3gDacOVyf+eT/hZcXP4X1q7QDfGpi+TOfouww/wGvr+eQL5qin7oK9HXEULe6QZ9HzHigp/Z4jyvmvXIhxiG7DvoXPgU+1/p7RfdC2cVBghkRQZFDZvlSIz1AgpAbWtF99wHPrIoG7dA7tS9+XHPyD5pWs/2RJGjXiG3yEdRuIZEDKtdIA+1E21uU8V42eenRFeuxJX//SYVU71FNlUcCGaVfxaMsdWIE7/5c2RZRecoD2vxo200Co8CQrjcwri5gasdgDnUYJMLWggg1YI8A0t+EROLAN1V3BbA46FCPdEPNNngmEYVJ6Q9hPaARoRXce8XHvibrPwQy3WBEGw2VpGOXQro31gbWzmkDbe/5QRoF+4JR9jleFnS+C6wpTaJf6cOanPLZ/ZG27k81d2o+r6w/C2bH6vDkYAEFYmzvWlsvCOhIvirqgeIV74/3ecfVwZMdKrGGQmfhHZRPKcMM1QikKTF94Aqba62FX+tr+K/hf+jxxrrni8SiP0NLK0IDEyDG30L7FijagjYRZm0mFhSEDbLNWQMa/cnOFDIGIYZlpKoDPr5qXJdF9As26ErbCoM+sZmocXAM7tAZl1Ge4VzJTZ70CI7Y2souqx+NJFABUrdA2S1zl6IcO7REF9AyYTvBthVvHqFc4/e4Y0FyF0cX9SxKhh0CtpWpGJ7omMgbUI7ISOR2fQhfyh30tV5KJ/bxdzhxjniMuS58iHnBnOtcMUftmfhwwqulfFvxLv7wSCBNn0+oxd7G+LhHureJs98c8OzNWW9lP1jd98Dydok3PqB9ZU96xcde+UTfyx/3MX9t3DEeNuCZw1L1bOrQw3Fs9MsPK9XBeOKM1Ds6zz20sTwWZB9w3rGHroWVuYfKOOEVkCJgbdL6ludJYR2ldz4GmQFbVORDkG+ZjgbjTWx6QxITQkRRVAMfH9AqT4+ZF1fOAcxD9CEg33XiWr6gPkJiWxRg3jKLe0sNNlBJCXfgK9qul53mODFufe7EM/pNpfvhY7RxvTjsdxkffJ05NyyOp4pBg3I+D9ktkQ2TRFZVbI+VyUqPsPtC/7S/fdoqK7Ln+Dl0gzU0MK8297Fkotp875H0pb1D9bnWgWQIAM2g4nkL6isaPRG3mpGyW6O8wZvWo8CeQpBBISC5haz6QTdlj0l/LWxlpqt8iimnKB1Zn6YCPpyAuVfza59n38SneOTCavxWx2PsHzT72w62w2waFHtXxKNCODc2NSNaD2mF/nCCn5dgxZe1oKNnQryjnJBeF2/KR2hEG9I4oDhaUPcxbHU4cg0lA66vrczRi3hbOEd+AOWQFSPjgu1hsFBnu7rgYg2SqKGBWvR+on8DXACtGOPfw7FzAEVPBoJOlYII0y3tPEnlYNEtpUajxOqRsmyHJTCWZ6Jcki/sD+ooOoJch8yh7wKflcWrmFcbu2fiaHIkbDtOABRJsiHpRwEnp2boDl+MQkAOhfcyTS/UL8hdiQvQGBJ9C/Slwb8ljzs07OYibTzpRNQRbAqg5Wk7+1ML7TaIQ/eoxahloumgZaxZPLB+0S28ZJBGJxSH0zWSSVS/VuO3Kvy2B4vbPOvcp3CTsD4TfiIGTxoWT1/IFvoo1KdgpShSHrRLZKQHRuPK99IT4VCi+aaP/Rl6WUaVoegT0imSSd6Fh055wTNrbJAjLc2MfoRaFJG1qii0JCElh5FYP0kb5CVM/wFSnW5AwUiszkPuByxqFrZ0cG4MyY42FMkLwqy+NIozksNDZgYZCPBKlF0FE7Vi07WqrLQM7CmSeLThWe1oiUnpOZvP2KSXcHPyk7uVsZMX3Q/lTCycHgpmfGDC96bTFNo70UtmbkbVMfKpbi3Dw1EmMfp244m0MTQwRZ/YkCzY1jVEieCHQcjAOpYn9fgFfPT/kt+nUIe5zyGSMZeaCYj/LeGPdLO/FiZm6Hac5jixEJ+MKXvkoDYW/FM8zad4ZMEWT3yCMbtBRKIX3BOQljfJLWUZoICuRadvCTr6aJ+CcjbUrwOWvBk5bDCbLD+BKH02ukrTt947/cuovrDwzty632P8CuIpZvTe8TjTRkyUq78gLy99517xJFNA+Tww+hP80C0oSBCagKZl0s/EJi3kZ7sWtAHlAx5IgQfUCy85HmBXPjWpOmgyY7RvWf6JExKYa7bBd/eDYv39kCpzVGmIS6hMkqwYO6eYcvgHjDN7UDQAYVZZxvGPPBmUbUSgmcxQEZKx/ygKjVCZJzo5F3Ys5AeYL+hneiW+cjiGGhbwg7uBzB6ZrFnpnDpQCVsBhCpjgde4DHvj0/q3eIPv4hxlTi4sRivgxIHNNrsUZx+tZNnnlhnGuRkj6WBCIohoWMJucRXGaC8t7WybxcfKo6WZP8BOR0xblIDplqZV20A0AjSHjHuZalJ1NCftCwhcRhufqM/goD+Zj+kqulJdxiU3wt5eHYprowQZLRM1wbZn9D1fcYuk3PmcCY1gHaq0a1DrUZe7LaPdIUgPqftTXUjjO4x06V0l6k4xXVSlb5BU/AhFnDQW0qmb8QZq/m0Y4sfznliZ9/k/TNPcPomDrnQ6cqUqao0C6BmcsoEFH0ktK0hXia05/XMcClNG28eB8hQIaJljLNsWV/vG8yMoqpC0AoxjwtM9bsrO8AnK5SevBvF3kLSmhvC+FzfVa5Rrrl5YA+tF3bnMy7tnJO6pqw4GmKTtHSWWH0D+XifPbUenfhr0oxIeWl/sZk00oz260xmokrVHsOvDiKMC++Q4713xSfOuPVRBIA/a2gr5WevBVPZu2Eb7lJ3YV0w39ijHJKmreYrM1J7mj/YNbiMoQ9ABBQ1UVaPoPao4hi4Brx0tk2SLxAdIhHKjQS2I1q0NXcM2iCDBMZc06wLr595nBEJdXa74eCQpQRQH4wbXOyTpnCJBFDLIEFQC2zLeV9bya401F/qs32VjXAJ1GA+ZJ/RTdNaSOsPe7f8PnBPE0+MTZ4WHmD0rcCbp7PWd81di90xkhqCPsKt+0VH33IUPY96Wc/jBRP2ax8srH8q8hb/SdeZDDj/c8O94fPnya/z88z/iHz//Lf7xD/Fz/PLLr/H1t6/1d0/8j1H8ZpF/a8Vv9r5wYeHl0gsfhjyDr19/D/+OiLz+Sd5fJRFecirn4qUVeqz2Hx0bMPjSvKDrQp18xfjfZs/hr6KYPzNXhH/01nOBKD4YcKWt6QW+C3Sr2Kwq/xpVxtr9cpV+A45fVVrsvrxsNxpSVR5a48kAlQeMKmw9QmW1f8uMCT+cOnsB4ziBlsm02wmJ4+4H1sqtCz3OR47Tiq+U6tQdlNXMh7xGaeJzpmyv746+XekSc5++orjV38Hw+50eU9zR4Kswcw0govxeiaAfQh0E6yL9bGmcoT5JX8XmhjXHYHIE3J2uKV8d30Oi5mODfFyHu/bMqex+ZQ4FY6zOiIo+9egzMOaMW3nSrgG279kjaT/3U52LzcseyTXu2k5eVWZCBc0ArR10xPYJn+JNPPXOO8McXuYUTnNMjHPRtQxl0/xdyBzcWvWihXn75ln/8Yk5LWpuk+Z9xF+Vqwsn08xx53uBOf/IWlB1D7wzbPAbTAX/HjDw20v7b0k8wLv+Bq5/MsN1w/gjKH8AJ/ifkHfabFl6lu75TX+mbr/nmNFRfd5T3JEPI98cSTvfVZPEaAxS4tBZBqII77NFgQYVVxkp8niWRO+QKHoPrDzqN3pawoFpseWtHGWOurBkIIPuGEonykhbRGqLmslCorNQ3i7fdFXeP5S75WuaOUkFZepBtPFGGEHnG3wqQ10G6gDjDRxUlNlSmh2BRjduZX8WRHpOGJJsM5pkTWqpqcSsTA30rDbGTFei0LlnnGP28geHn0HHATqO33MK+bVEPgFFQ2hRuMGTCc+i5sJWi448gTKLnE5lIaMOEfCZ8IeJWD4t+EHtwYsnCtUCzaKvDGqrv61nTL2D08CJWFiWPVAy9h/b72lj+Vgmjr4zNquLDashScnCyZ3olbwIJH23cEEfP71zoxULi9TKRi8fOi+J3YhqZ85Oo3FF5mmvbWxbFy6+5FEmX3kUpBPK3qDdC+hR40A8M3nrUOAimJ0WfHKk7cAVnldtZkxNBXlVoqEfw0a+zz1cbOTj5R6luAZjiC3cqNRzR/GENwTFJd71S6tuxUSJFcSdw23mgQEBkhsbMqjCcwSGYJu7kKC/mdGXpTY89YB9iJZxiJBU2sGFCgnu0aClsmXie4kNMnr54hSO7wmbin4a+UxoaF8x7MjGNz/VFyoPOtpAOG1ojM2OmfSsvTs2VxZyTvMcM+M4W279Hfwd6T5ldMpO1J+gPdDnOBUP4tNAp0zMlB/IKWag7+Q2XhVXvxs22BH8ZMEniQqmCy1izIcppt6x2xTdPlNehBi+5jtrj4cysTI3HCsPfPKAQyRyO7ahqS1oigGdcAxe+T6xY22bkb9CJxl0NMoCeRjaJ23TZ/SZ0Kf6P0Wi39QzpgRd9NJ57j1EP/Xop7lwoo02ndlo5/k0xqKfooMZ+ukOnXSHX0/aV7rH/kKUyEKlOH6ODIkWWP5bFK3TRocH/oqdfdZ2viReXVdYHyy7x5hI2kPIRSbGN5Q+6GSJVPsetGDrj6g6CQVtqi0aV7zlGTiDFAV5Dj3qbHXMy6vj9yOMkaz2t0fCd0PJbOTFKCMTIm8NyJN5V0CeYD+IKpR+pkiwi5jadiHWlG/NNXgqfwNuRps7IdihUdgSvYiz9gRKmGv6c9nK8vetRo+xOWog2EAK++w6Qf79kBT/Eag2oI7R/xbQAPrxHAqqF0VbsId0Zct9G2nnHdUeVvqnlEfbXXcLnhXcYAAAEABJREFUBTRG79EQs4F1Ye9L8cZG0rZM1veBsrH2npjHYJ+b89yj1gHWgLQ+J8az0ZyB1vbAi9MCpbDUpaJooT+xFpw42J5YA+7h/67V+xw3IGeb97ZN5HT11hdIl36JaGQEfiSS/My68vT5KZ6ePoNP8cjhu3RGdtBe8hUdV/bclfVTuAYs5gsYj/qAGeyMaGL/iCLHP+sEPNWtE3d11U475h6uV/N0It7Rw32/1vYGLwXAUc5IJWI0SDivV8bEy6wC6avrExQV0rbwYn1M+pTVf/yKtnDYvoWxjQczkeLddSouHpRvqwllrPvKuIPrDRwGKfxTPUsuKWINY2SxUMYgdrYBCgilFNxL2qjnab/vG5v+byChyZwQPcGkWKPmJZblSp8vsXIG025kKdcSkiGMdi0zGmM01V5ziskzt8A/Hp8eovDwFA8Pc5zKR6eYpJ9oR1uCzEpoyWA8lu0Tfy9gXupvdvwe/uHWNy5v/DMOwvzXr/+q/+n273//W/z1f4G//i1+/utf49ef/x6//Mol0Ncv8Xtd6rzE2/kljm/HPv8eX/07IF/+Ff6vrF9+/RL+4WrxG238X5S8BPIbSX4zyW+XL9gAJbER/WZk1dVvJ3lRtOv4/Py1Lp2+fn0el0rI8aJKvL2owxk93vhgZIn6kOTljX5xqXV+Pcpr/tR8QRp+4/l68V3EX9Fmfy1jte2MvM2zlXihzUJ8XDZhx+t2drn5m63RH6MnMMeAEta40j/nh7jIh4uty9uZD9bFBZqg71P0mXFkLZgZ35l3qxMfsPe5RzKeyRrScowr1LDXU+FtP5j7Y32wjKotZDZSOXh3+N8hmB9Ufifg+Ru/WyVyGBdNtCJPhe3LDqoG6Xvxo4ynTYgqqOc+h0dcxX/4oAdHfaNPmdjZktJToQIqyq2bcooJe415N8qruy3ito5laFdKcAaZCcqMNsj1WAQQmaAh/+DtuICp95hPc8x9Rm6P2mtaD3UZHGkYYmNM1FQoc9u7Gu2mmBn/By5+6vIFHzhtqHz5BTLYh/yVtZl4Zt57OTSzLz3iK9LZ/vGJyyABr0fgr52KBy5/nuqyh7VjK/eyRtSFEWtJxdA9ylNwqaScvvlO0v+WQW9ygIx2PLGHnNDxQb+lXZHQzwoO+rco81a9j8QYN0xlPB5KGgOkF70Drd6zoGAEhAd6RmtZ0NZVAz0B/13hSUp+VJAqH652ENOKzrUhm3oyBPMZWRuYgytokZRBk1u7MN97dGOM4uZpulOWwnIgHc0qZLbIPkUXaUz7gzbgXGQ8mIjqDJyI9RLkrCztqf53IROxADlBjww2KV4aoTLjgQgSYzEYE9WlrqFjw3YRvvRfWTwV70IA8bdBngdMDBK6G3unksSOKsxALUrQVeqsmEIy4zkSCZWB3C0MpW/5P0pttCu2E/aB3taLCg4ySqVBbaxefb5nV31AoUT/0njXsxYlONF22NU0OFYSuDRg2NrAxhwy1ARsbRfihc1nPaAyG2hR7eChjT6i4z9jUdKfnE9tM5f8rxw+hk4rMuwv7EYofiahp5Nzn1mY/LryzNhP+A9qah02tdoc2dDcHIeOm25EKQtxJGinLMuENhCmD6AT9uNZ41Axso5qEq4jcDI1aNiIL2yoi9h+zU99HE+IPgQ5MproceXF+VtsdfC0vbahK8WjuoFtNEDDkmVv5lFioywfaEVXD/oQYAHqO2zjRq/tB67qoJw7PZxTXv5BUWyGX/FUButCrT2uPwXGouQTUx+lw2iWIwp13ZP3sTO5UDqMPtvXexp5jO5msUn4V1+3iqSyMGW4AWR26KxktYBv+RR6We5LxdRP0fGlU2GKU+neoyXtG+2Mi548sZvoPPeYupii+p7UqSTkRgOOkONqzvTNegFdwmtgtG2Z9ETaDeSlG6gG42KI8gm0kt/RXUyld597zFMPddzhOj9hC7/10agznlqGl0Gu7Qmv4AcJx1OZ5tNEI9WoEkT3ocaKAs2qby/MvYU3hoWC+uSTdXjfCypmzlA1pgnpLcBhhJZZdm9mSRtJrw+s+KQH4wNUWM6oSlZomdF6Mt6MSzbigSjLtqLxUaOxtZfH9+G8cPwADaTZFD+4tcyhL2PRMpEnhuy+yQ9izZjWk4AiiAZUZgcytIfA80cpZXqNsq8e7kFdbmsL9cfWq6h1WD2Bede+KqMPd21QITq6OvaFPuEHoDfK1XsD0nPrZZKufisPfdTvR/B3/6X/Q9zzKN4/flTfEbbHpcc35NZaYwxzwk6iHnv6Y3zY2Ara2Nok4mR2QxX+4KGAQmNIG23gUnaHO/ZyflTLDOoTNBIZtS5NxIm9sf3uG5EQ0oCmpQbJilGvli3zwbhIP0HbknWKOV3zmrjWsz1mnKURqZwDys3ht0EM0waC9BYqF8jpp5mLn6eCnwDPHOZnXgb0IcRDh7+h7OK8Z7/wBde9wouW2i+c/9UDuNEgEZC0IjKEj0ROolunXr4D+uSOOXqfw4sE9TmdprHW6bs9qcvQHjyJY/tRL4fD8VjDF+SVcak1ihfcN+bHCiRO5mcH6pDoIJNh7yuXIbZfsL2xsIWjKkZ6rb0UWdhgPXDhHAOQoZwhn/Y2ESWvIQqtkZnmtcOOyieUgqgCfTJWOW1KTECwhd+DtRsYIzoBLTqQdj15h7vmqBNoxdjwzB59yuhzr31lxreE+T6dqKOeus44uJd0xiQdS8arT7Y5xUT9lNC1Tn9HPFFXY8kL2SMvk4/18veJiyPwuOGBl0EulU6nOaQV03SKjl+7dqWKBj90cbFPZfuFMVsY7/GNaj+Iqr1aHU7Ipm2WrvZtR9RcOF7A0c09U3Rps0Mw5Hg2cowXxvXNX2E7n8O/c1TfNjoudM7h3we0/szZ7/L2Fhcvt1iHRzlt/MO3XGyd8cUL5cdcYV1fuPSxbGCsI3QRBQi81Fh/wPnFvFvgoU5r+fiVob4AWmEXWuFVdAF7tcxK2w8hvf5bbeVzXsalFGn9w7YTNpuxXb3M13hx5uZlemJcJsa7YR/HIuPmq4O37rYOPZwuQoalQZbNJ+zbeo8CfFpmFK9sRXk86MqRJqHONww5dYFF/2/lV95shv2gsNWISBlG/4Z+H9PmN9NJWsjq362PW2FFUXUjaTdtP3I+Pyhv0fdAwzVW7DUq/ftxfcZnBXZ2fg3boEmDRpRcdTJjnGXXg26v164tyUFj+gcIxgY1tvcXbYcNWd8sa4i0nqaV8qGNBG5JVlsa0V+CSxS5QChRgzNRZdJElSfMxETcWDcm4Jzr+ESfTlGw/4U5uutKAbtMAxO0LXtMQF5iCMuoNLwTf2oC+ZnIr0dlGkQ7pugaGgLriYai+zPRmUIiWpL2SR4GZnaq93ER8zjoSNvuoEJJ09Rb85GXZUKSA0XbILVtQ3ZuaWKIElDg84DjcWRItB0NasCz+FA8AjLkkeiapAsYfGoZ7Q6DmOcmgKWnnIfdj8lGoZ6jdxhDZmg+dpTgIdqBnHpGSwvFTjTiGwukwBoBx2RJ2rTsRbiyiIqjskpvDxcnOIzF4fBSdCivSXscmc2CDUkeUENiMPqgXqlDTYOmZZYz6pBkY/8pucyWKxvVlQX7W6y1cbl4LO8WMifWDarM1CTaLJJIQGa6UYNkEqV9sZwqWvIk0KfqF0mDNOaNzdsH5jpmI4Welr0DxXte1ra7Ya8hpm2RbrHpAvkFrPTdzU17ICyKF7p19O4VN8oajBxhYBsgLZ2uch/VHt8yXq238B4KpcGocsThRX0VE4c2Iv5e26Q8tSkgWcOe6Gb6+9jGgkr1UdI6jMn7qSOAVHSlmm5ca45IJyCgmHro1xp36FFavb6FnJW1g6ZbKIuhuLHYlMaWElQJ1rA9skghBV14klVX4eWQ8bq9RK4cdHad1NUuKFluDc4T9snChLgBy3ZYp3SRPgT0Rt/F3m8qy8exiToNGzUkUlHts0bPkpaJbEBJMkYDQ5fcfYp1nZb0l4ORCSCd6/1pnuPRg83T+Mr6zIF0nnv0KaMXb6XE+CHvQfTEpxyn+RR+EjITz71HE9kj+TeIsTW2VffqCyuOfSn70i/LGAZ0YgxIeGEybEwNdrgyT8ZaQd41g7J7f4A7LpzRWo7+o1vS38gWA0OLHFE9j7QJQKBceiKC+YztX/HL0AadfhUm+leAZspwPyiQHp/WPMYTn8w8YkP/CHvHNr3oaYee4Q9O5K9vLhwy34D/I9IbB+LxVfqX8FDsV+gXDs9r+d+C2bARjscTS1XPMSs57Ltim0V7MndcVy7k9VkIkEYj7H7YvOhYC76J8Qva2+6GTQ4yBi/YYRufgW0KZLQZETbPaAnMEFtvXdJGWLzjY34vP+KSueVMH2OPntrE+am+2LIu1ujmiLHJXsbLwVLgRfRiO4hguY+Xc7QxrsbuVYnOfUPiQ0N3GpT8PR6Zve5jDNUw2iD7fhoi2w0S9GVEj+fRT0pIU/WeB22PIJMjAzdC0R9lJhrWbya+C2YWTYZdSDAX8Q395Qc4mCQpkHDfQUkMey/E2LzGaRl7Oj65OF74nXIKNtiw7gV7n7fyj5HVTAb0XOELXCN4absyj3Z4AVNpiO0Z7rDZECmUrRtcb+5R8wi/GnPpGs49/6eW5+eX8Ndm/EaD387w758tyIUN6rVIfKbAPJ+mjB2eR3yJti74UdZCo8F/5YioPqqGLMpr+IwLltPouyHvSttIWyQqZ5moDA+sAHPYwhS5GKR+VZcag81a5pi7xJa9A83f5SvT6unD9saCHsUxD5l7a51FKUX46tjjV9LZRlHpniXItCS3oWzmHJQQH7PN4SJm7I/xj4C8oofOeItM0sIO/QhUo0+U7MbaL3gvSnCao+/oc8x9KkzUTaSn2v8ypqlHww/cWwd61B4ATc8Wvsh2288n9t0T+8VTPH16is+CT/g/fx7pp89+6+yJS6EH6AZqb+Gy6OnTp/j08CkeuCQ6nU5cDnb4Zmg3nuFPn3s8fnqMp6fP8Abw++z/kLvjp5/CP3r9n+Qt//wJedLsOnx+Cn+Vzf5sw1b205Y4UtwQWCwLFFYoGsbAuaa/D7Am4A/nCxdCzFnjN9Jv7HNn5lPtXZelLoss87Jo4BLW+cGHcwj3HedH1hTLbTvm5Ws4RwvPpl9ifJvpJWpvfX1hbwWuS/ji8MdStx6oy5qCfHSpX517eeMyiLYvz+Gvz7kGPP/zOb7+82v89tuXWhPOLy/Fs/6HJ/bwCxda7t+LMi7n8GLLfX6h3wXWqYVy9/bL1u8r8grQXGzHOlntUaja2oZLsZVYe34L9jbafFvOXN/4XeEltJ/9ltYxda4aawBISt+qs6BGO5h9WX5FgrgqvvtwRq22qcF/TyJvS6Qxbj7usVdUPBg4TybmScs5pm1utZholXcgSWiRPHeQxBvDspboDCwyn6SZgyGfnKhrB6LaFGE9tNOCj62gCmhb8U5Hp7TVwBUfvQ6/pPzw0S1tO7vmGNDncW0AABAASURBVAjzZSq7Clb/UyULS0YjddOroedAj7bbgbIs9Mi2rS+sO6brIjcpL16wQpB9ubC36V9pkbA+IewwHcgY8WicEAgneg1sbD+UxwaZDSRF30FQRrOisQ1prITPrQV5s/NEKT1ldGg8aCc6FciXDsThj4zokGVdA0hHXRVTjy2p5YnhOSVQogRMXxOeicJkc/N2Ez8zoTwsOLHcmFfqHMxqt7U3vzIxq36jt91YcN7qf/yxvgQdD/vGkRke/jqAPIwv8BdnJv4iuD13sbgBfttN+WWjvSK7HAZeB/tot+SRos9bOsvmu0W2wrvIsVQnDKVxbjU0yWwhboUBt/vcJodIHjveOzz9R1+ONTRMcAslG8F7u3cx5SMwXjZBhnks+U5PuL/LJ/ZQ5wEnddIHUJojEV1kl/oJoJJOvdfLepmWPmQUbZ7k9wN8dn7GJQrK0o24fMhYIL/4GrMgL+WLWMfYeni1zGj48g51vGmoPaDfZoxNhDz1E2NOXZtIWsGr9CEpnUA03Rl8yp4WHrC3OzbTwIOAGi2mbExREcR3ONrLd8+YHqj2PSNZmOoANJHOQbfa9wOOkeXoQBh9Ya7WpjZidU76b/NkvKUeGHax86b0lyudHZ84bn+0HELbEdGfAPkOnf4lBAJNYDGe72x46Dr0UUYBamWvd7oqewA+lKu70DcK6GcbBkSV7mDn96w2JI1epQfJwcOEdHIaJaPfyMI+lgzQT0jt095eVhRVsFy/fY8WN1sMG+1tq5F6k2gUNsZ04kA7YTvXYQ+bdWHUaDeBhBC6ikzusEBs+b0XmlGb6Ms3YCFk2jMhTa0zW1sjWdmXhtyWyt1AZeon2UgZoCSYQi2iPUNyDxZJD3JHb5H08wDlHaR7j+hJfda+eZrneODw/OhlGpdAM5dk82mmjpcH2uB04Y/9u27ru5+O7odN//inX613b1nOb/WVeQ+AHiJto31sj1UqKi/AIMdlEofq+h9n2Ffc4xYOLjtsv7KXuNd9H1jYF7Y7KC+VhO6JLTMrxxowYp9CkgOMV3kuccmkAs4M3XiSJW0P1N7cHe6YJTLDPEjlEkv5vlVGkTVqwJ6us0RL6gR1WygN0OtCH4X6jTnsjIEzYSNFNG2RmyAK1KiDIFm86Ikx2f/tMETxJByN79NHIQllbkCrodt3nhTFj5CO3x8AKdV2p6v8dx81ulWTJYwkurXkQdIghXbx5WI91k1KP/Qv0WdnYTvHQ5j+LmwPGMJYOczuWNxT33i53EF+xfeLl/TbOFW7XZ+79jufWsPxjZpvnPUW0s7F5/p7Kb/Hsy+CNbcuTA36cyjZcJEdnj/uwNoR9FNdFvYC4UuYuDJ3V5QiFL+RxnIUfEwr6l2Za/3eF/sI6CZkDUSZNUmJQH4wOWqIRoETkNqIUUZhJaroeFik/9f+XevcWMfSdY/Kqqt0gw+QJnvUxVfLqHkYiRBZkicZ6JJJQhx11gOKw3LQzBIP+ohK2ocqHw/LbDIqKbsPR+V94b9LNzQSyIP00LN4JSXvgx7g3ltrCP52ZU03fWFcr/jOGC8oGBtGdYyx41ZABiw79vJsdJp5iWP/6LVfzNHNs8dm2bRt+zIx5Y8PM/sMFzuf/8QFzp/i6U/gE3j6FPXhDR8+zPND9A6f6UTMuMH7ND9ykQTco3Y8PsUD+5U4EdevsBx712OUPva/0Xf0JWCjAInZM/yGkf6xY+StC4l4GDQAFtCvtQu2GvvTUpc9i3ONObvcg73szOWQ71pvW73vUMOmK/N/rQvUasOlyxt4vf+D2lzM7H9U28ubuhRiTz1zqaM8+ajZAcYMrowRfNWDef7qr89xaWT7uvz5+jW+fv0Sv/36a3wB/hrdM/XWyb/27/Pr+JtNysIfPJ8f4N3uvPiO93ZcVN1+Re7MZZPw0gka24OjLbzOQN3FWKPWqDVW3YFuVXltXFjqQkf6xW/gg5UPQiqPTcsGDo0LRzkz/BwjeFXdbhwHfU8TFymxAXKjstuK3bxgsCDxvay1wcZi8HanVVxQ1Kxnfaw7h7nH7kOZpBMCGRW2tujKbKqSjw/LnXsocqxtO43rEIeWcD4na8goh1kpMnLjmZCBUHZC30DixwCC4k/snkZ0a41BtNcAmtS6fClVpLvH3lZeQiJ6h87oQ6iy+wak35VBg0KUjmB/ElvdA6VHZT1TEQApDJY6jt5UpY/iaOJ9O0u2BjaCw6Yk9JQfeek2ULOlfhBt7aTDRuULOq3UjUfD8K1liIk4G12lcyqW1BuX1WVAvjYaY2DRrucQYwkqK2AkzbBoXAGHBS9gCqTZmHVeB+fHgA4H3xecM+kzi4SwDSq8C+pSYLFzEsu/2nL7W5dPLnBvt4n+xmQ/Du/wXaCryepBhQ7hYxv/skSZAutgsa2Y6J2jkL8PDD9DxhNe2lCdSz/ylMInBzZ7kzmaWz9AEbZUjvAQ46I8+rdsdr3ZaaXvCKXRd4LdAIm8Awg13V0YGPzsLQrmayNExxSUW+9hAuzcqdmTdHFoTPcY9ytqkCdjn8lQRkcOarKkh02cuBvK9ra9A3QjwI+ET3nCGraMEmyLD343yqWAEI18CrrA+G19INP2QmPpBjNTKKZsIviOAke9CLcHMpFlJnkIIoKpHWS/Cbb7WJjoZdket2hJXhC9C+gzOIyndXTF6BtYPiDfnRkMqkPG9GkvpmxYjPLNDvQenuR54iIQExh/szvWzQZYCw6MH5tl2b/K0RH+SZt7TORF6+rVdlaM45BFE+xhuRoBX6Dv+Crzm7G2fofrCn0oPe5iFz7bKrChrRKEeesGRi7v/HvYgR66eBboJ3GtLXeyRkv6PBLbc+9To08B18G5VS11pZ+85WlfBzAGFJRjx3pBQs6FdfPKAcI1oKRkwJNDppv5aYuZs+OipFEnJmLAwaAXSGN/xyOIHdd7H0kyhKiYygSGloHuqGRQ7TqsbBkjAEnQsGA64T+ATHTMQzfyCCHQqm0gIsCaJ+FIwI5sQnyDZaNdohVVUGwBe5btjBnjOzY2AqXZiLdkGFfz4R3adkcVH4+DkBI4I6PGouKlPsWsA6KfGmqfwlKHQX1xrNsrdDdYfg9p6jAJT3180c8Ye2lc76/4uDQ7rtDtZcNP8Jlq8z5eioc+tpXrV4COjGDXNiQGEY5lxYPiw3MQj3rSDgIRTTc6Mm1LYszxsr8wNMNOJJhW2nCjMaKJMgcYIsoShvegiHb1/Di6o/APnistqjFii8xYVObuUXoo/ya5ZbImA9Ys162WEAma5a4j+ZuPUvrfycNvSg7exLY99mD9uqAeDSmC6D5sutvu9DjXS6Yvm16IduZb8XIvR1VUlBGmbSDJ3kAmdrapzG3e2r4grw3jXCCPHyFhl8XOVCV4JHyJSgcIbvFWiMgYJLQtu/FizgczXWifZnkR1yiO1HeetKWDQ4RpSJSdlDTSzXjnlRQIIk3p7N9BUchnjzeyysJixPtzq9wi2u0V7+OqR6eK31fhlmqwFzZEtxjr+BQTbRp2aJnDB+/iJJ2sq4kBkzQNY0Be6aOwp1rKo4ru7DhqYVFtG9XyyhqQFkm+eI4UOUrgQ+IHwfofVN0Xb12GuuSWDPg2aO5B9ggr612BM+LCOrewri28EyzsjfWtFWPz7JPjhZtZb5p1c+Vc7JpazOhsFsZe1DKrt1FP2qDbigz9Qfqk/jSfmGOf4vPnz/HTT3+On/6H+InLIGK/1UP5509PMUNnG24JKvJh+x0TYylqTKlsgCWSz+eRhp6u8yv9pBiTMA+4kJrg6SXT49NjPHGJ9PT5c+mhLuLp82fKxVP4N0seH57Cb8aeuFR6ENXuEzSgftXtIexPZ177IYvzvOK5x8Tl1YzMLspGiR4f0UYZPgGJT9TlpZen24p72EIfVsdiw/ntZVzA1LeEXit9PvqLBdwvbS9M256xW4E2OS6vaON727K9u71t/Mf4OnZA78Y/HO/18JHxjuSl1fjw/y3k6wdBxhcuipaN1x47DuKKLqLeu+o8igzKrCPFdlbPisfevFR6gXbHiv9d79qUijzkUW2o1252/x7Wi3E+xU5ViTx44TTjfIFNLJ6mjNaTZGN8iO5CtcSPfX+fknHuc0yd9aXQSDfWF5G3VswDTgz0hdakbxUuWepAOX2QRmhvaXZfz3R+NYve445XK3EZid6tcNPNRnaz+NJm2IFS/QO52quAj9TZC2LHW/p70KL6sJft9h4fGI9z0fJh7M17sXZhTdE/rowlYmVVvCrxBw96dKvFTMyO6oGWo0LjDSexUzfsZVv8HaVU7B73k+y+/D69MglWnaQMpGx0oTd+GiJQqnTSoZzAZCiCxgRtjETpyS3nPhlXjLPLwRMlKbiguLjsOOFkR9nmFMlim9lw1B/AerHRyGvGQfxqpAuUzlUOk3DKHjAKnSgz44iV5SGo9Zi7jpUxnYwHapFj0hy3oNCledtkMiF2yD4RMXQNdAp0iz/4wcp3tU4PvKBK9rgyEUmMLAJJM+TfBTndgPcRBj8dmgx7DfWMZ33F2IXPyXEHkoznYEovRsIn4lrm0c/EjtrPBaJp6+xVF9BkQEww2lFl8rmHbqMO+AmKHXLvSUyz3VFHP/Cv1cVvh/l7lPKbzYo3jwq2FfT9nh7Z2mRASZiY8UrGy77Vxkt/7BMKENAEfrU44/w1V5QJz9F6e1bfs7oe8CrANzbsLD/GW4ONCRH6oTGJYhjSkzli04rfwbAyLa8D6OdGcFOtMT4TTRqortBtuENQc7XiqoJ/Cxd8N/pk8b9hCss6czQZ72TcC5nhv0b/WiZyBpJ8DpYlsOzF+mJRQkcwOdS3rxvKF6jZRpJUlBUTfsruzM+0MfmqLOmB3hmHPtTlHXrpbH2HZkOSfwd5DI71RB91wHOwJgNfhYOGZshrZAjI2aqOSGpBx6t/xhh8qx81qL3l92hIGjlp8LejtZowXqOynllKmKTc8YP2NpbQo7+1DUEto8Zlok3LjNY3WF71OV4gIGwCmvyAgC78sQ11LeFR6YA3sO57KMe8q6AdzYrbLqNbBozFXo6RoUsQhTsu9HbPbf8/De2lF9XeFpQpS0pMxDBgUxK1sW/x6gFeW5GXTkktkzmwIcceMPUTZZ2+iiC+QVGF8Yjbzy59KxnDyhwderiWDNRsrfIxhgvuImiAXrtnMKrDFyk7s0/7B0T9Y5/i+fn3+mOf/s8x/sHQr/WJ6NdR5h8C9RsS4v5gvf0vNh6S6xNS8i/yAeNT07ewzsN1rOvWiRHhdSNRI4GeaFYFdhlgQoaiRbJH9sIUnXl4j1FH+ZTRgfl97Maox/ufxOaUtAPJOLyHQ5A8EtqKSUN+F9T8+8BBipqmcUvcNTVppTAN5EQ06E0cdSQIjbKWJAjFk0cDFN9CkrxDy6x+FRnljQRFVdZy1GWVJQ0Nzcc7HHpRqv+0TM42J148HwC+PPdorKUtU04R2SIP5DtZsKiA11ZMA0LmykvJAAAQAElEQVRCnzc61xR4tUzKOzBO+NLEqMopo6UBglFX1RKQICSr/TdAr71NkvBTYzHRh/nxtPVnpn/4Uk6wbnByNOk5c9vzT2H3UeZPEWyPRDcaEVrc+6dn0Sx+U1AZaAnagSqjre0nYu1pOm1jP9A7NwT5TdyYMUwZ7Vl6sS96trHCfjkX5C29++aF8/P57Rxn4gVYZjvrI+tZPau1hHXheg+ZbhikbWetgQCegj2Uv6DHwruE8nypMb2SN77IUzrOayVHseaN/9uw0/dA/Ddtx9gdxWmKMmKeZr6B6+I3hRbQxuh7qKqWwfDsJnQR/h7pUVb9ps91RqEbLNKEzX74mWOcjLM+NJ/mEH5rp/6XIvNewHLR4rdQpZGxbIxxH1rCgYTvLvpBYa80ZhxX5Dv2O1Q+6UTicyfW1xNySh6XO3UJtF0EPX3m4uczFz/kH6l7JPabRQ/7N48eH+JRcAn0yAXVfjFkH6Y+9sDWMzrprhxg7NqelLeg5+jecsRJPEDNlmaxOOxtv7EcplzCb8m6x3gZ598s8ls77mG/+8eyX16i/ug1fmjfB4+ET2qsGD+kkdEyo29gYOLCh/j6rZC/7Z1zmDFuP62SpQ9nFenUw28Xuvfp++/AHCk+NQ62wodr7I3pEeXFn6ryF95XjG2jINPXIjAHoON5hL3OWFo4wjjqAyHnvr+O7lqgnfxGsvt0/a9y2Mm05QtzdZe3M5ZPXYKov3MYvVxHipZ8XYxU2bX++Hbl0bPaHTpiZ8Y5CnCmXB3V1W5Tchcyxvjbhi5AK42I8vSgvoEpyn8yGdqkvZBergDb6uvKcUyrX/BCNWgZTdOkjslLc+XCPWAYYw4lGlPBs0jrYb4SPNoPQHGtrMbqNOJ6uuhsKFvRMe2prlAWyX/rUWrUA31j15COI1hmYu/4yu3SAMPiQG7GQTYyLfseFu5c/ntYNgcYHcGyMN7lqcOVDhf2nlFfyT1GZ2Y0uqB/TdhL1OQ538lHhjSMdzhQ05QxTywwgsLuAkNs3Y5Ovsqt+wZ5TPqik3ZbDDsvsBOLUznBlOGlTV1aZEajvGUnHph6rwV7nmduvR9vYNH2f62ovxr+MMcsWGQnQZsGeHuKgKdoCW9AMFuI44fxwXPvn0eVPpAN+oEgrTdog5aBL8t3xJbbjmKS+R1EDPmNGHAAr5f3zQZeZNEoVsfoHuVTF4aa8TONrgymohhZ/KFSUdMXrlsOCsafFiQYZ9vgl7EDKvtLZaVGTBKOPmU26nEu21Th7ZFb0l5uySMafaSGRAcps6NWSfIMunrT3eqdJ8uH2feAT8udgir7RnMXIBcf21Ak8wFITEBSKbt/yyO/+nkfD7J3TxrL8x1kRLm8Bt61IHOF8w0rtiv9YFKx8wwepjGARsCHaFYBi7Pou9GJooHWKn0tmRceQr6HZh2+mcyxjPGvkY8kTWPnmoJabjZUH3iv6CNIQmqdsIMAGpwO8ejFs3zHeAe81KW5RjA/pz7tNWhA16jXvxOdrJPuI6ZqN4f1la78hC5tA+nIgy9aoRJeXXZl/IjDfuJjLSa6mANHi9HWpziKK0EJoZLI2JONAkGkWWJl416YjxdkiTGmyJaAdvp4gf4numROMSDHjHpqi6LHa4rPhU+wLmzqxNhZP6ZjVhYVPaRu4eUCnF9i/N78GRLGAnp9Y8D8pdbzMy8h97igt5D3gepRicBPt+35jt9C+h4IpAUyRpN/89Qmag4ZA0U4+kNJpasMjpXfHiua7DYdMWudNOgySLBhG/Dr8gV8bnwA0KNPGfXHD1uPPDDo9XuGhPJ4D8ajZUYLfohrkEgq1ugepTO6EDTHrR+jYpCSJlDPWPBS+Ca2r9f7azAenp/9H1+4AHrm4ud3DtEDL/H6DDgovvIpq19vf7Ut8EBpmf/LTLWnnWnLzo4tCnl4ROjQATuOhJqg5sjUc/ggSYxR3eXR2COb+y32O+blnDFRPoAf49OTtDBgCDBiDJShkEM5JSOYvgPNYkfLZF4GGHHZe6eFF5zgge8wN4YP4EukKdwCxPDgOfIm7jFKtydtSem1zpHD97HXlbOaea2DNKgICqf8AqQvMN8/7sPWi6qXl3obC9KDr5xlKHdAH1b3bLFdalYeegMURGha3zxbwl+vv9bYLgwr86DaQ2UMpTJ2KAnty5Q1kxF76KZOgvV9p1/v+geral70lYET7RFK4nsBHfCvVT3uUE1tt40FQ8SYt+j4TWEUBIXFVLJK3D9o7xowisiMRD2lz3sepM1XeVGMh+1F5ej33o/yhPcsN3sVZT3kVQkf1TcS8CCE86ual1zmg8QUaDdf0tynz5yj/d+ffOHY5dJhmIxQtPBdNqinvMt2ksjbeKxGlVqpVLYv4coobHKUZd6X4vIlfOsqQ6As1Csex4PyI23CPCjaissVkHiLJfsWjaJ7kP1gTe29w9p70M2iTvrZWYfqIk8/ySkqbxqcQO9z9Fn0SNb6GnNtvzHUhu7JfnPIl+/6TQD9m/qyHb05+sdc3mn91aR7uMZezmf24gXvZtQycdW2IeEGKCMxfIHLCOeoH1aMeYo0xrXmBURQ05bEXRjjocbMUu0ND8fW8ZOXfmO+mlDfTCBz9BnbaAtw0h7bxWrtfS3DfS9bj2nKmPopptMG06ntMtwDiw47Sjf3zjvVKXx38u8SPnD5Jfx1tgfeq7x8OnEBdZp7KEf7G499AH7qFvy0YS/HsfcpDuQUKQ067Xu134CaH7jkPj0MHdFhAvIuWvxhxDnaduMWXT4NqxoPkTz/ONCyCDJaxfuDkdIrDpAoh6+5sxP9N2PbFD/G6+38Vr/CVrF7OPDvKP3OBzt+AGTab1A5b/XJkosc25u2TFyZxzWfeQfQHxb9Gf6mrdeDruRrjTG2cSFqXsFy9Icyq1f8Eo8rcglSG5adGzbWNqJaHY+knspojE3LHkmbO+7Fq/xVHYHzqr6JwxzzrHnhDOoldfWj5A9ZmcZ3PoK/5ISfTBm5IzO678TlP1PoH99HxpTUgwSH3x087/jCM0FsvqBd9nT44+QUpgvqOaAuvc/oBL9Iau0EUQU4aeD12NSvGAdUZQzyakMHKavkXVwUjQJBdB/2BXSP+QgS3guHfFwGQ2v0pX53+xxvGLwOmxwYj7hozvXrRTUQHALKgUpneDBwVw4cOpMHmsJlCX93dOfrr2l523r25UPerxxScWwPqC8cVoWO7e+MDlD/+sxhduCZQ+0zdDuKVj5gWV54sTnXpBkymEDLW1zellqIL6aBC+wV3dXzilOXd2OohjE1myBbgTW1FvCipZ9XJs/4lYuFF6kVE8Kb8hozHPMWX7Dt9R1Y6eGp9YmOYP4G7Vk5eEpi2rKacBYc+updO6ri8I3EMQs4bse3hH1cGBs3+AN0biwCHgrXoWuxkq8JYmwyGJM3TUSvYAc9lqn+Ugbl0AwbkK30La4WZKUiItiaiGAPBcktoH6ljG9IFo0p7IsTM5mg1cei5KHcg720N9ScgMT/FUY7kqxgdwQdr/7UGKO59mZkKUZvxwHIWlTD40E9aaoHLT61CgqKx/fid/XYnfnhhr0wd2osGBPMCj8shMBv+NB+4SC/4ocumI6lcbWVBzIX5un+B/DcPPyU4OynI9s8WDzwIVc+Z+a7m4jzzv/W9JmXwa///BIvvEg6Vy+sA2fmlvPzlQ1J1B/xY86ePeDA5yqQiykw9bA7g0UgjQ8GSPyQHCRYnBBiPCgjMH5Xge6OgweYa9kCI1B9BPgEaBS0LCaktgC9bdTH9rX+wK/S6Go/PNgt9EkbLeg87Ms4aM+CdgeyRB8jnGNEPO891T6pi6g0/Ul0IpiKStMm0NfoHspd0Nd4x15vr9I2oGG7lhl1IUbcMsM6os3WjZffFuMHve0T/mHf7ONKH+51xr1r/faPHfs7+C8vv8dyecPf7tYrbLZyaFj0J8a2/EWf2VCHYn9/veiQKdMPwwRDAnXqgw7yK1SbXRZaW08Esc8DN3bvtH9Xr91sV7TyIXGbt8hgruw00qlmIWEDEiOKbuzBEFu7thxI1hvKvGw8yjjA9B8he+Tk4TajDrakp+wxQV+YMhzHKZMxo5z4kL+lzbd+q2/VNqNzYPDT3gIH9tN8innm4OvBXVT+FH3u0SdiZKtLIXt4GOopH/p0muMkv63NTKy+1mMW3H2tTyBr32bOu36M+X/m09mX0HeWmisLvrTezg/4zMr4emC74oNX/OeK/4w5ubJXbgh+GC9fduqQt7XTXxfSBfiYr3p4HTxNH21v/PQSAect4Axb6kdRUVSHocA2BOYt04rst2HnbiwwE860ooso/yI/amhtOfmSUf5/heQCxpxYqBe2Xemz8/SG0S+IESIH2sDLvcuc5VXi+lFYKKoSBCOnaKFGxhVoO2Us65mxutSYuecom4YE26Ab7XYutIYX4nmu6s+mZLygq+Nyj5Wxkr/1Bzb6FfnyhM1gVonbg2rKodj7wRmlvrFsHn0MRc1a6NyYGCRjFsEaq6o7Hm0MnmO6gwP6sJlikHMwHI0kGynqqSt9Uco+LfR1ZQ25gDN9XMAbe0edhzm3+sdmTY89BRtiJ3klmgnTyh42QbZ8dRDRdgqoIKKKcYCGObOCK35e+zPxC3v3+PT/ZfwhXfZjz9PypTWK0w4GC3qu6Ligx+r7w542T32dEZSNPLpK0/veo0+tE6wV6GY9TfCVa0G+Qhvs8ZCD30C4CjjKmuiboCQkbJYh5ThWbgzZNw0sgKZB00zfA1kYi37vhQmT90ja6iOiyYN8y+QFLykSlOJTIfCRKDiGsIW/e3OdG7C/dqN0TAntV1hDmgJr3IU9dLxzvPL+Id5YJxfUlDjqR51EI9cyeY5wRZ7Qhtp3cbwYu5XxLLmSFbktzdx40hQSrE7Ceb5jRW/TV+IrdbYKZLZM9h4w9WhgYu0Xc59jPs3RibMnpAM9Ox+O75gr7V6RlNsXCKNDb7uT+9LjY/hNo/3bSI9P+zeRjD/F05PfPHoKv3FU35bykgiaT9s3lLws8htN6jI/nOKRi52Zyycxndjb2I+7OE3F4+nTU/z0n/7K3ef4yV+5E377iXJl2K4wn2LeIE/rbFt6Qv8JPH3+HE/o83h6LN7S3GN+mNHnMWb0mjv8wNQ7JshC2Xh74ElbakQts+yubbWp0H6eD1rkINqe+3j1qccMf2ME8Pq41nvs+fUtfv/993gGX5+JuRB64b3YbwS98G7sReQz78zjw53n8O+m1beGPLOzdlzwLX3jjG8s+O3byyvrCnSc+W0zeL3Uh4Oe9etdgnVvObN3XM7xxjlQ2LbOhqxX63YevNFIN+B5wTOja+WZddP3Dc/iF3miywKcY/r/Adf/4rtG8Sa9MM8GKGNtXlzjcH0mwGY57ZiainwDd6HogjHYyhiPmKA3Llh+y7dMaEUn7uE4T5RlTvAXjVjY7j2cbopDS+b/qKMpiY0fY1r88B/Kk4ot0IpQMyAfRQAAEABJREFUA12bIB2ujZrO3zhBmy2S6HthlI/nff1YMuBe2o1YR7vC+4ocFzsPfAcY5DOHv3tcyF8ov9BmFQ7SHeS3smgtHA4X48ISC5cu8vEr7PXSweWPzvrMy8czzqfD6bCvvz+HeCYen2rilHyyuX+9/bevX8I/9nXAPPV+DV7HFS9ff4+XzZEHj6/xzEutZaIOskyYN3QQOueCAy4443DKC5PszKXRwMKksY2oT1R33nexfO1PHZSxkS/dY2Is+OawteN3OLcL/AHcZLPTG7Z940W1LrWYyPbHT2Yts04d30pXJuL34m1SjP5sNMhZKHe8GCqPZTfgCx7Ca/JRuZJfi+81PNDdH75dMK4sGFdomo6F5zKdjklgdqBqpSgMT2zDXyHIKuWhWThllEx4epgZwB7ktRfV2G/QjsS1ikZaBoDqsTNHyZA/YtCLvPOkYBpCK4mkrySEcrBPYujCTMFmqjDkVIPB20aicpTbuGhtg97aEA1t+31AY710gjmk/cWVOeOFxdABOup5Y8IMpGG2ly8ekGm3MGcX2lhuLEw7zvqePnjGF/VpUT6Ej3tw3DcA6RY3AOlqHo759uycwr/lIeTjRuDG8sLG4kWRB1I3jnH4vaAnNsAkmiexT8e2vji3zGgNGGdjXNodFeNCzqApF/q54GODpy8rZ+biBTOsdTyzpbQHoMecDOcatYbpu2xwzh/n5OgHGyT9GWvIl/jyG2sIeeeW/fBXYc7MOzHssdCXzeYI0icvjLE2dONyblFc/WiZ0SY2CJFuEmwMHE6yz2HfMxsdBDaAh3y0vfPYsbI4eSQPDzXS2y5sRzkbQfXfNmfWBWOhTtVvH/C9MqMlz83unQ1G+wt5WufoCEgiEdhnDheFh/DCINnYOnKFOhQmOLYeXh7YJtFzwHK4kuc5Amn5CwyoZqMc3RzbKiBBqGmFhYn3+UxSasaz6uFFsAQ0YNhj0tDxrFD05Cu25EiY+SMkdmB46HOAxMPsY8N2LXu0pKTSGWPjz7BeO/0QjH2XF7bMntHhURcw+IeHuBoXyi0bn5xmNPIts3i3zCGr9djrjf20c4bHXAdYLn3qQPwYp9M80O9i0l09Ci16DpTOlE30aYLXdDrFbHsOtScOvJ20Y44iY6ich6wXNe/ZA/e57x/a9IX0wpzxHOC5QXhucP68sZ64p9Y+xVx0voz5fOEccAf2JOfBG2vPvm+6zpzhO/DGi9QbF06g9upzvDIHah1jb6z92Bjd7vmv8K25tfmBfpQ1to2uDQQ2ie1n0G7EkRGMgRhjnSQFxfJ4B8tukB1uGCtrUMECUOyw+xiTObSzcOws0+ZIgNKAHsXkNi9QACFQwCjxK9vYvuK5h75USHSPdOrBiPbyIWWwxhhGUPgk1+BJVAXGiGYhJeUMFiTvg/U78BDn73Fu+EiOwNxsJf/0sfOizmSVkc4aC3JtlG7amfkuPooqour7aJnKhWfFpiFADM99jdniKhmPvZ5uVYHrq35xxYZX9uH9LK6f6/dnfHb30ZFfYnFfPuwDm2LKYytjmca8WA2e1G4WSeJGll5BJ43Vyl3qTHjhEuHMHDiHe5rnz5fffTF7G5f2nAPUudqRXoEXEhWbhpnpA+R1kKuNkGpINGCxi/o2xzSFfpX4WWBTbeD7h/N69HeJo7+eP5irC3JWfb6UwLbEw36jT4cM+LVMRH1EZ+Ay/CftjkYJFRXUZeT32iQhNNo9KCbLcwT6ax/qHMu64DlLWEYVNOjI/sTAbOldXEafMqbpFBNzzPU3826usX465zpxYT7FDB4LD/HoxTzpbtveRp8j8EYehJKKAlfWWM/VQ5+hOCaiuy1qXah1Y459TDKxUk5woJ5nCspoEGLUSwOqbn9sPUSm408pBZs8MsWn0Qa0JEaG8ksuOqT5AnX2wga2I4acVFN86dAyR3+NtSGxlxwT+458OnzkW7YpG53ikQ8w/HU0bSisO1mnfWd80niDfIR00tSFEZc2dZHzyMUSF1CP4FTfNJrjNM/R5UE/Sq6x+ap/jAfaCNt7cSU//3aa6e/BusGTPXoG6GX/MEIk/4zXu/llvlFuXU/oW4/ELkLfyaQmA6vyYEjufaFjs64dsJl0jp3n49e317oA+v1f/wrxTPz8TJr32lcuhF7A89d/xVfKvxrznvw778CvnPHfWLvkUfsy+7vnWvf2Z877dUb+8iW+QF/p37+GZ+R6R6ftC3KlrXcA3wO4zPES/Gz5fkn9+srF1Avv3M9cPH0t+Ot9X78+x5dfvsSvv/xM/Gt8QY4yXrgD8F3iwh1B9V2DbcAcWHLlAhqLOlf4APusHGSr72j7XGuj5wHf58Xry5lLqhd0fztQ6yfnhRfgOb4uol7eotKcIc6vZ9IDF+zivLzyfuVaLLS983ZTraIxna5UWbMjai4wrMSObSNu0CdjTGSgY9VXGOTKwhQsmpazfNbEvN4JVrh5N1skFQlERa5TDEFDKH42yjFbmmo+hC9QwvSPgFa0GzJW5JBHwfv8ar2gnG7DCBqeI4x06YMinGvpODUoQiBhkANgc9MA1W/6TgnyrP8IeQI2Ye1gmwXbDAd+iwWH0HG8fV/q4Lkw8OfhEDj0qxOCAXfwf9/yvhjenBgnwaHGSyDOwOTYD6OLaeBmf8HBdbxzOcpLvOH4BfLeau4HUJ1GXOnfBT1LX3R37A7QnbKpdgSYEjOsUYdpdYGnzjl0ZLNHlrIv1rHh2tczm+8N6L3l3ai9GHDTvkdt0iVoLdFbkrT5tb7JVBsjfMYBYomFCbfQj32h8LC+lK/SAQZZ1xr+l4x2uwO+yDAmeBc8lFlIW0JVrShyw4I+Ap3Q47CXNgJUEpCtv+xg86akeKHAJrjhdy26Cz1O2BGWLqC36Tfo9yc6LPBb6NtaQP5eF/YNwMcNMeVTUAZE+cFtG2U/DJumrBNbKoL2NhFmRizPQXGvSbGlbcUfHgkjx4JINvSfiH63pEa7q/9kGpAuOnkgX9NescHKbXqNObbX1/Sj4cv4gnbRH6g744POEeeUPloLMXPr2U3nG4z/svPMi9uZl0E3C9u9nV/jjbn1xqIvXkl7gerc/Aqv2jC+fI1nsV/W0H7/FFafND1wroX7jXp5Ol+VVXnmkvJcB7ys8lOQ59ff2RRekf9a64fjLr+VQ2wdFOmnB337X/ZAt53vC5+ynNF9hcZDrna7Mr9FuVfLaAIDtyQNNLO0a9kYW2JD56nzE4e2GupBO3mYsP3ejtqVdaT0wFbGQ/bNMyoFb5gETaN54MT32w54fAxTtpio9wLg8ekxjCcOG22DaQ81Yw61MPbAkh5eCjgOOqJ1KDd9KEQ9QHnvEVeFjwItK373gNZ8tTOx8bvRtrtSkrcKMh/CUUcCHbfJgJ53efiT2xq+n1Q1pujzMa7xo/xjXGNIecVOpo3rHiknsXchGpJBUqtu5FCsQvXQMhJWl97WWwZS9IxujJ94MVT+kp2x7NG2sTOeoJukoy57h9XWrhgHP6uckZv4zGjvmM/QGpcs2gf6QjxCtc3RjnV3oc/648CZ/eI8vn3LnuwFkfNkfODzWhc5NS+ZS+6rI73UnrfbufYfeOrv5ePOMeA+6jq048w8KLAfXsCZ9ci90P3fOaU+zuWFNZ2drUbk5lejK3V+sn5D0SJ7r/02pvPa44fYWsCv7AKvlbSlDYtNU0aNFYf5acfUY56xffFsUT8ouqKxKB2rkFGApkFfPIgrXWM1h3OzJ1LARj5ckTHaEluxNCThhUMQMnigXRqRpu4+lC5bAaRbqiKq7tWLIRoiA5nMKcqH1DE7PpY3xC3tGiOdfcg+RZ9oN2XktsaQuumF0NXzCP41xnicFfY+yieR10X2qJi0ZdYF/Ua90t822hiWWNv9dhMDTdHRh44+E+21+VwXAadw7HzxHOgxW98zpPMCJe5/ZG5eoaKNTOlypElQlzlFsm7b/z7DlwuEx4eH8A/3+nL6iTX6AdTL52mOCbmZPVCzFFd2x26FZnlGkleWdYXKU0e7sjv5utho0KZokcaRxXNoO2xjeod2M31bNbeSvb/G+L+GrTlAviiIr5bbWJA3qjLSO83exvIBXI1604OnlABeBIdyAGaU8iRAX7QmmYe3NfsCrbgSC/oHrXykh7z6nhg2cwp9oPc5sjM+VdaiE3fHijLrZ2L3z5lL9JmLiAM1TjN+34stxo2COQSq01K6qY/QoqJBljExxhNrhXP9HdKxysGLdItARn4L2regnPoRRkevyN7BJ2v17jHqeWaEvvJRXsudz7AwLCAmDUsSFaqMx+C98MEVYG0e6/Y5LpzPFs5YrsmMKG1aaGftqX0n7Nix9Y7MKSbKWmbRSZumG3lhmrFw3LTlDvOF8UDOj4LK3+NHdN+Wl49abHPjDHTtIIFxjxZ5jEmiK9mgMCqO8YO5RsLCjGjbWjL307a2zMTzxnOKk3+ziXXh06dP8ac//Sk+ffpTPJA/8WHO1Dt2ykIzDToo2UpBB9OOr7Eiy2aeR8EYJ8aMPfe6LDV+noHfas9mfz9fODNfuJBeot4nvfjl7GsfBBOqJpO2qQtz+JyFe/TrW5y5GHrh7P31X7/HM/As7pn/jXeD8guYXGvMdqOq9FpsfXg+WHgPWdSDixvbj7P9S7zwjlxnDuUoD7xwofPG+b8uhrgD8N2j6KBRrueThfIzvAqc6y3zbPKG3y4X+qy/IlP5zkw1Gtj0Yo9FbapH3vSob0SNsRBJOmvotTlGYtoxCyDW5uMjGzJwYV7Q+S19fwhatzJawmwc3hhPBARIQDGhROWoJ1vyEGDywPifblYUGlChAXgp5xgEdPmYtl5YXrFsd7rA4UXisOqU0VFS6HAkN33ifYzS0nSc/3TCyd9hjtMJsBB6WJqnzoQAJ3jj3J02E4xbIq/BqNETXpjOx4XNKy+HAOcrB/z9NeoFcHtRfeH20ZfD370o4sXT9PMLt57cML6wYF24CdQ5F5zAQ+UKb4Y6kAK2fiibhaqD6aRup5iN5864oBN2WgvjwFKTQ/sVB3hA4mY9TRnV3kXwzgYz/S9+3pLDc55PUbYwbZuphzawfZL3xcD4AHZJ7OInFjM83rWXB5gEbW1T7W1jvwL9wBEYalwXN1x0fYopsC/0gUwF68XC5rZgN7ESD2z0UCb8OyAc/kAxQRoidMZJSdzpQJX2r3FwLLBrFG9KydccQjNVGmkaFAfqq5x8tbnlV/RcabtSPmAD6IjULTBe5lQ2VucBKnflTJZAExpCmP4O3q8iEECrECK7a09ZUynHw4YKrAmVffdQ+70gg8YE87W4N0oE5QnvlonuU/Q+kPRnoj8tt0bBD7Kq7yzqV+ywgLIJC+CifTx48wnnlQV98QWsFtjX8NLnK588fPn6T270f41fv4Bff42fCz/Hrz9z2//br/WtvS/UffHbN9787xc7fCrwXPha/6Xnr19+o80v8fPff4m///0fhb/+/W+U/Uvl9NgAABAASURBVBxfbctlkJ8aiPp2D/n9AurFxdwFn3lbayebmpeI+sGV/oikz511Y+qn6NMpkrRlWsL++2LhZe4r8398C/FrfRrifzVqX/7+Mzr99e/xl7/8Ffwv8Bd0/Av6/i3+9re/xD/+9reBn4mh/Qf49ddfyjZ+4vGFT1bEb8S/YI9//Ppz/INPRH42hvYf//hH/PLLr/FbtfkNm3zFxs/1Vdwzm5IXU/ZJXfEQXrpXNuU3Lrxf+ZT4NWoTpP9n4aYInrGLNnpnL8q8zL4wvlfs5Ea0wzEuMCe0Ha6Bg+iZRBpKkDQ4z3V99TlQFXsrMtDjkVF2TlI78E9qb4Exsk+FSt+qvkndsf+mzgJlFhpyBfrne3wjnnb2wT7vMG8fV+fAB4yJebX7B0wM1cZEr7Ry4Y0ihwLJ2oEZSgWqqeVJAU/KeO5p5mq+wxTJy0eVOZ8zw3Vd9Cnx6Q2tV7n7QsuM1gExCmBeVg8WGXVDUrhmjLY9OnuJmIgbc6PTriOv9znE6TTFzH6UrB+8OcSK/ywC3/TQ9MZh8a2+rfOCT57xSWLmpPPpFV/0QxMPYcZv+Kj2bdk5N2Qk+hUCrUhTUOrG/oNPSF9j4WU147Gw9pd89ukzFwN+UHJGhwHmA4e7OgCWTuhjjO/7ieMLBz4Pgi+cAUaMrtTth8o9rvb0QX1dGxZkDZkX5p84x/J2iTftwFyq/Z21cjVN2VlwyC2d+BR1P2RWHrt56Wyf9DlGptxqYR0etpT3mTPMOS70y/kv6sJ5s0sjbpmYK6PjE8l4ZTbyDftl1M9Wn/hd3+puNA2Se5A10JRQfHZa4zE8GfrNjoB/lcN/xDCgcSP6wyANbVsme1SP1N/wrbzrAyQxfphr92PO2JfdRmX1VdrWMu6RzapExYGd3LmqzQtboe0zoUMP444u2lScsK0wPTBHn+Zw7pUd6HiWsI3ZFsGNmgZINYE+5LZqUhkts/o/nXrNLy8RvJh/eHqKp8+f4+lJkH4c33A4zcpO+sR6gM21l/NzYIqOrqX7nf5VNlG3Q5od0CU6xN1PwldN6zxIXcMmLbP0ND1lR35Gti2+6zvDFLVPsc44R1fnK/PA9Jn5Iy5bPOYSfs6L3XK5cJxb4o2Xr5p/nsl3OHfBIp2QdvMB1+gxnixvlYj6Qbuoftf6Rd/pp3ZJdH2PIi9XYJkhHr6mf33EQueW6g8606ea36xlted+iC/k7ec9Rn8vY+1gjfAle+BtvFzDc9E2tnXOfwRnsKHteNZOM5Sm86zqpK87sIXplfyqzuoukOHaPfRawjVlYI36b/Ov8GHsOOgPIfuT4j2pb2RlWj2Ph7KKbrfhJVbOj+qAYQ0Hqe1bZvl/Ek/42D0sU05LaJwpjNsYT/ye9M5oqKoX3LDX3ccfxxJV76qHjIacgjLvoB53xJWsbpKq+d8yXAv6tM8HWiRlO6inBOoRhuyVERpcErqePU6cS/s8R59PcZo78YDlj4+P9b+8/Y+f/hz/9V//I/78X/8ZP/35P1kj/hQPrBV+Y8lLogcuij4//QnaP8XT46eYyT9wqfxA+xP7tzZUnhjSh04TOkynU0y9F6x3wBbOggt+txJLaXmf0dVvUZ3meKTN7K/FFR7jwXJkVTl106lH9ozqH7w7MD8Rewnda73v+EGPw0YotttIH8+kJqfIaYo+o9+ph3rQIHBp1g3mFOvBgp+vxEyG2kutj0ZbxjXxmcykXac4eSNECKkREjKAnMpTVXxRorzKGMi3IluTcJ8f83dBhyXcu9dtbVKXZZ9r6OR5W1i2MMel47oGcQoF5UhTj4ZhJlAvKMRTKZ1R9XQkUFVkxbSnrDpmknRITxqWkGVUuxbWRNFZv0HeB5T1b6BuLZONIAe/RnwHNwwx04/C3GMW5KcCbbtwEOeYT1N0NiIPlhOyZzH3qDbG5k9znMCDmE9xAvMGJ0qfOjyyUEo5MEyt4MeFR8ctJ8aBFxx54SV2xEtceJm9UHamrA6Q5D2cLX6jiHLbFo+xyhxOVbbl4YFqqv4kevVCn+ewP9kkx32Q6w3mNbZfCZMXuiV23NE7be2HfSaejenj6ZFy4z5Hp/8z8Yy9esF+gylrXDt6pLjjS3LUnSZ0eozHhxk8xolPLLTpO8BbHqL0kpeAifnDtsyMFYyZR0ecLDUhWOyxvbZdtZ8bHBvYUnByDNCCsWpgilPvxD3Uu2dGYdriLU9UfajYcUWeC5OTz7G6cJj3gGxaWW8cFN48tPvSYczBfnzL6zWkEYs6OQkZmzh+sroYPJUVzC/73aynoGVSUhn0MW5bnMRJPwA0HdjuG0zQNWi+ATaYsAH102bvTrrmrfHOz7RtobVeeGknXaWls72AthcdvMlPvdecbYkOGaVvkqar0Tp5aPrcQ79z4e7TaaPZ6siPuodwsT+denQB30x0h9fOD/YxfvB9N3/8oA4YvKT5if4Vm9ecYixXgc+s0Ok3b8y/Vy5wX/m04HfwyuWteKGsxtCXKFAvcIy73+x5cyzFPl/hOeTfPVGqZXKBfIqyi/MnG31sRaQeLuT6hp8IvHBJ7OXW13/+K377529czPwSv3BB8zcuef7yl/8Zf/mff4m//eUv8df/Bf76l/j7X/8B/saF0MDPXGD9zKXOrz//Er/++huXY79xEfTP+AK/f4F//vbPjecvtPkHl0gDf//73+Nn2nyhzdcv/wx/f/uV/r5xIFzYTFxH6nDNHCj/x8d9qS7g5y/PL8evwHpR5q/LfuFCri7n6vLty7hY4uLNl18P2m/Mlxfa+rL7ysvqm0CW8lY2Luc64tz7BrSYY8aL6sJmt3BgH7RXpqWWvJElMya1s5v8DvM75AXkD0vaj7Z4DqPo1r9jL4fYcBAPeRa52tJoJJVLKgst1CMoG6AQgTcW6j2wsK7tqH5LB/kH6SNb5QFvkGTwLwL5RqZtvkWaQp436eTDnDEVCbWwiOQIVTCS9gs1kMmTsJciCBmxIYkHSBBItzsgqyVMCbY3ct1IypKDVd/Ho2LbBQcy4hxze4KumZ6y1pFk/ohO+b4GFb8ozuFPqboPH3ueI1W+S9qBLsqGjCmLZ8vcZGYk6QL8yAUFpOLuB+4E+aysHb7QLPpsXcaco+YLc+bMGj9ezt7qIsW8e8OrnxDi86/MF3/N2kuqFy5+34O5xP5x5iLpzPpS3zTi0sZ1YuCtXtosv7DfXVh/ruginKeW2+6N9s6xmlcv51iQ66/JeQhcaLOyPmoXttByX/mc0c8LXdc5L42qPbpUG/olzVUHLiNmNGzYWO8n1ulpPmHHXu7UsNgBbNoyw7EUZV/yhDvbHtTYvFE+6LNniM6495yi73PZOKEDEIc/Nc7otq/16snsonv7rK6BG/5sgw3NOBGbyXALCuCbB2KcD6jvCCOCAAdzjcKO2rL2Gey5xytrlHtN+Qk60YBAG7QhUeHdh6TSqF7V/PEjUSC1cg66sV7QU3iUDRhNY+fvoPC5ERsJi74LOMO/QdMyGTN6TJyArkcol+cIEBEwWlRdpUfN7UlhtR1xFuFWS9F9NsxQlthdns7relHDxzxnmLas5j00qS7Sb+0G182ImFrfLjgWG5Y95rK00thMf7kwf/TtM+eA2tPwedMDS5w5p1u/coaodttasrJur44pYofNgzmQMU39Bs4qDUzYIXeEP83HBhkM6DcDC+4D8Cvn6pj7C3OfNcV1ofDK2fIeb+E3IN+c+wKat1o7aAOffb24cCY6b3C+e8YZF9Kv9eFPfXjDJZixe7T7McqMuYPNTLvW3HAZl0uuhffAXuou1P+N9cpz01iTXlgvAWcJL+eXsvkZW59DWwvnsAZimHGJVgjG/laWEdi0ZRIJ1gjqM6dwn9DeVEj+/3P2LtxtG8uadq1CAxDNKE6yL7PnzOX//7NZZ87ZsR1HlkiCWN/zVAMUpTj7zPrkflF9qa6urq6+oEnJ6C65Mjuu3DHttia7R+3SBjLkop9yW6vG2bEGpqkFkQ/yL4L19uI+pittXGKtCwOks4Z4GX8DtvNl/YI/9r7ftzEgaqju2K8/YMhI/K7mCPE+PchLqlUYXutS7jxq8s/dVqM+yjqbmcVdD6Km5Zv4IP9Yl8HHOBQ9cG6fCvX3i3i3Ozz4rveKmfe+ucED7uUrT8zsGROXRBO0SdlHzK9+ZGNsDfSh1gDGts0xTy3muUWb52jjHBN0Ij2jn+8Q04F88to4xdhajPD7ziAd0aPk008vk1/nZPWWUZdic4Kxah17tJbRGnLHOXJoUT/4x4J/9/VgiVprXHeqcHts9huRMbaMgWyq+QTBWgGhLAJGotUsDCULilBy9RMEs870rDVqzWL+XliXTuxBUvch59iO17l2rg9sF9YCfwtA/t4aoh1c0VDCRVbDj2Oy8GcYT+KWq19SS/T4EOlEC37IJBAhGMneHQisyBnuoLyxhbIdiMLcGMQdE/H3oIw68lqvkMi8R2sMEJjmaMLBEsSnwiEmbgcfgHTSgY/HausmN6kv2hRtnqrswC1mAV6d/yg9HsI/2iV2x3/k05LHjz/Gxzvc0j/8EB9BpR9/rBtS44+PP/S49PghbKd0oV9t7888o8cBQKs/Y7Q24jjdulicBcVFRVxY2K6MS9YEGenDiJyBUZCvQxcTAR8lKc1otJnwtsJImRgojHLaEgHPkFYgP/ghniAoTH3hDRIZALa+WFYEvaPkDSR3UD2CuuImh/JE9o4gTlaxRvGSUhVIbGVG34DyXgHxFMg2ZKKDGKpag2Fvo1N44enxLB6S1oYTwsZ/ZdJ78Bce/qUXDvwFXmJPhec6+C/k1ye4HJ6NX6AXJqIHROYzAmmDZxdupOs1GO0NG1Op0pvIxirfDsYKn0jQsI1IaEfSB8Dik4VX3uK3jmO+zy94GkjaHqUbKq/iWKwxT4hXXjYW2az1YswxRuSNVQbf3KKvKbQ/JqqD6D/m6+sHFuuj8+nDYzx+fIzjh0PM0xgzcpxblj3yaeTHnz7Gx19+jl/++peOX/4Sf/3rz6Cn//qXv8Vf//YXPqH4G59Q/IV59RgPbAhH5u/x+BCPzK+j8+yRdgrKAz9/jJ/5NOMvv/wUf/3lF2T/tajxjz/9ENafkTPTl8LYYgYT6QYmyh7Y+FwL/Or88fFIW3sbUNp9oP2JuXiwX9QZBTJG+tiyxUR8thxZx8cP8ZE1wk9Z/va3v8bf//7X+Mc//hH/+DcA/fvf/x5//St6outPP/0UP/74Q/zww4f48PBQeODTEOMPH0h/+BCPhR/iI+vPR3h//OnH+IW60h/J+wDfRJ1pauEm2WrsMkbTc4upkc/L1sDQEXin2NYO8nMHvhL8sAKxgVLO4Zotq8dJskAR+qZVmxMvyx7uTswF58aJOVIHbTYz58aJg2ptqrXbKQDhFWiBfZBnl8chyRcuZToHC3VAs/WqwEOtN6inIFepojZY6wAPazaJ4n3JKgYarInaZZq1AzEEys0gZlBOKsXjAAAQAElEQVT8kNnnKpTJt81XS7vYitHQ64FwqU9xPCQXKKODMCOYUPr0R1X1YY+UzaQyCcihvbwDma+BfBNwlT7pcyA1bLlEjb1i75f97mDwKSaf52tQQEfWmkMJbaXY2iCbWMZ+MK0yMqUBX4FqPahI3vYIKhqqyPl2OD7wyeMH8Fhz3LXh0bWj5nTP+3gXf/zp8ZWP/OOHY4zzVE0mktXJD448UzivC5TXnGftODAnbfNQ54VDHB+OcUCGUJYwXvDwy1owe+iVAg+krmMF6rpOPByP8eHxGA/Q1ma1eAtMkFoA22ijwbTxgdEmkXAbhrIKD8q2DpXPlF9xKDwJ5pjfuhP1oldzbAl/9bv4qF5NIWxETjb2B6kN4HtXfFHeEy+RJ/atuqx9fuKyl0sqXtzq4tc0l0u+KDqnT/tLTL3c8HqMDOXsqHYpW3kJWm7zjpci87b0QtyXopW6NzAHUEmN3wH/3Or1OXyNkhuXssc9s97bgV7IgwGjZs3XIaVwQ1MQNaS+WnYZ4AVkohZTdI1ac+jvwhq2nwVWdL/pLCP8NXdQvpLoWlmki94/ZAD39fc4DXZO/MHhkZhRLwtebCB3xabaIIxbeA8qpIN9n0ecIw3nRjTkXHO9gXSV/VHJbjmsWHpiwaIrNr/HhfQ+ptjpezys34v5tPPaikom7jxEsu9EYYzA/j0+VJn9L/CwrmPUZnx3Zj4VNQ5GgbzxLeoyiTNJgnFsnFtazMz7Q60vx/Ccfzh+iMP2TQbLxrkx/iJ4AVu5aFnACxcmL7H/+vgnPuzwW7afP3+Kz5+/gK/bBx9f4XsKv+1f4Ix4FrXXLaz/K0MGdp8smlgGDJAK6zZO8DFOK/N70YZ3ME/UCyK2vVB2he8K7X6EIPK1GTEC48j+hmTc6xorvnwPfXqhvvuxc6rj8jq2G/9S8umHeumLN6fCP2il2qPdnk1r8F2Qe2FdubCueDHlGrO/pHpRvSLb9vTnqo8crMHzOyHzdQ5zLqm1jDz9okAVZaAC/dR+V2xJTs9ASeJlcyjhar51nEeA6C2UPuRJb5nfiWwitvYUSjMYoOYrZyTfAWpMsJdnmB39DICN6f+6z2fk0x18P8EIhgLZt9CYIzsSZsH0qPJ0DUvct+gQO99InRF7DQ25zIWgAppWHc1hH3ZUZsnIaPA36t0wt2gbPOtO7JsT+2cbp3COuezUXpuNOcU+yt7n3n18fKy9/PgIJe9w7GXHR/Zt927/uDY4PlLO2fjA+3sbZ/rOmhD9R/2MZdqHVvP4yHnYvfn4iJzHj5wBwBEZtsG+PE9TqLu6YRJ6TV3rF1okfZsFfZoLE3oD5B7Y5x/QYwLSB95hJr99VJjjYZ77+3q1M8c8NWwzhXo31hjbHtsUym0jZZnRAIF+BUOQpQ8RwkAcqCRGLJ4hy9eTxI4hE96EVxBFzP6s6G1QAylBO/IX+0BiR0bbB3ZEMeKZ4618iKjKOyX5JuQtRWxXCLormSUvkZdbh3v8Vn7XVtLhV9zzBfU3BFRUG4FRBpD1Mjqgf4GyIbPyh+x0pGxHMgGSfAJyszDS9ki+mKHzNDP4h3DgO47h4N/jgQPiYzmbDvdfAWe84z0eH2sSKLvRnvqM2GJuc+g8M84qxqnF2EC20lOdY/uphYSZsLAQW3+mbmst6nAro5B3c4Q0DgZGdKC/A+2OYMgxdrtR7IrF9lCxP31kIiXzjY0H8sy3kovplcVMXKAXFk9xhQp5dgx7ZKuvDLGPiXqWfmOLovRTvRtjNAkm5TRPMbH4TN4om2YxakBfpkMENyA3PqKucoXecGYGYYPxHRHlv7Q7j1PMTPoZ2QdQ8XmOGaif+mQO0Ti8tDZGQy9fCnwJKF50aWMGpg+eveEal74xrSz6Hn5rg3STvMPq4ZIRcfMpUHsf+6KWgcC2VY7cysc3CGxGbPKUWe4RD0sggZBbP4kGWg2bYgNpoUHM2kH2HwJbKi37tGhFihQoG2J/tXinZtASZQ0/neYWhxqzKWpRHBuLKND3WXCdGwdsfQMvWQdeqIQvZcdj3zh+fDzGjx7cjowR4zFj+73ukfoPHPAOxyPzDUB/ZB5+ZIMRP0F//vnH+OXnnwsf2TisOyFjQg/RJuaUQOeZsRW+JD6g+xHZHhwf0eEIfkQP07Z7wF/KL6k3NWS0pJ8ZY/lIiwmZtvV4PHKJ/Bg/o8tf/vKX+Ps//lv8A/wbkP7jH3+Lv/8dcBH2V/WE7/4y+cgl15GN8hH60+Mjsj7Gz7+In+Nn6lj3H//230uml2b29SO8j+gqjtCjX+NFD+16wK7zzJgMLfxZObglY6YNH5Ff44Gdx2mMhj1ao29jYy5MceTwfECemLHPPE7hhotLxso6sOLXdejhEOiB78zF0LlepE71CWAdhDgwlc/YeOJ9gxGhFEpwal90/dTTF9QdJY82vGBaNplFeSHuh9oTn6SewsumE59Kqod9e50rzEXWhZ62Hdrc580bSj6htOGBOnWwdM1jshGUAwMzwyc9kOj4TqkOZoqHI8EiWuWIonXa5Vnx7bERcmGzMUFUThqD0J55ovJ5aDdImc44a5MNV5QHgdI0CzqAHm5tEVHcjl7qs/PaJ2UUZXIn8k0rUJo8HPei+H1WedJVEdQIWV8xmE7SYEAqIEZ6xK9mcIiZuSycMwd8VT91nh0r3ue2cX246I89T96pjSiPXPRCKCHxXVogvzHX50YbHN4OxF2zxbHWoGNY/76dPf2APvtX0Kf5EBNzog6C5E8bigf9joLzwsE50RqdHW5IbaNF0C3BkBnJ3Ov2a2GefkIudTIGfGeI6LYkTrR8YMFH9fMzc+v12wDPfOJ+ql8bW5l7fQe0RiK3xcS+pG6l1zyxNjUKE7da+XSfelz4fH16iq9fvoYvub/+5z/jP//zP+I//6/4d+i/x6dfP/Gi+y1uf8CTiyG/7ffCy24HOpC3f9tgp/Vtp+dz7N9E8FdHP336El++/Ep7n/tLNG17yXQ+PdfctX99Hek+3+fqgr6AF2v9lY5ho4igJxQQ7nnXN3NVluLH5kNmDIxN7iBt3PUtc4yWWN48YJ2IrOrfe/SSAZYB1h1J/B2o7PhSQKDM9B2Ikh/0x7IkOYTNokoIMnoajgAJLN+xp9MM9aYCp4HyFwxjuOE1AtO7kMolb1UFKasRSwRykIbfYVVySFaZVE97RS+HlzVxLf6qHar1CoSjo/Z4g1cGpMPD05DJ3GCsHJ8CaT9cSdcb5nUyZqmRdrDvpvk7ZsaUeT8xz4/HxzgUnO+e++eYWAuKf/RXOIILkIV5dOJC5xl//xpfvn6NT1+/hN949deuP336FH4D9suXT/GZS6HPlHlJVL96/u05/Mafl7KX87n2Or9JU/67m4lO2TtMEMm/zeTkak+Aycp22u9PUUwM5VqgVtUPhOYNI8kdA/GO2OyU0KTWlfVi4aLmVFiYfxuYZ4uXGezTqBEMabAYUR2tOQd4sT5BJ853E2vKvGOcYiQ+MmZD2gJgwmoHz73u6b2tl3Bvr3nPuvHC3D+zlvT9/VTrmXu8tuw4RVH3fPb6s2cA+M/qWbqfw4umM/HldKlvG53gPcF32eEZm85oX7r+p0HbvBaiP+M0CPojhYQ8SUQ4hrV2D1k2Ml31h4gc8N/CVlYFPEjyrDBkatoNe8FQZftjwO8HdEjHDfT8e54My3dUOW4i9WLq6szd02aavqEyAjWQMaCHGGNsrxhyJN/0zD49h2VBhQTWTubP3Chjns0PfU+ePWOy386V53zr+c7Dxx95N/7RNHOSPXOeppinhtxUrCKBk2aADtHQZZ6Qz557QO4j8/h4PMaPnFWPj8ghv/Zj9ufGnM8ckZOB0gXHx3fmNo5heVNXoX7gQH338QN7959hpqyAf/ezwAGd5xinKXwPrPZ5H1C2+iZt2b5t34CdGmvUiN2G1ije+6y+6DZOyAS0MYNGepobOou505E4+U16KyOPOOORdBybEYat/1463IAhezxpHARMb0DFmu1B7uYxOArHhUqjd8nvNCMbyIwuM5AZAWMH0R4cyDswCaPAAobsWsBsaoeVVMsy8q7qU5OXLeZyiiu4MLlFLQp+xZBDjH/0dcdC3spLjSJYJSHURcaVxeAKrUWZXE4KthY1p4ZA/3wL+jcwYAMMwv42Bk6aDIBo8Jge5cO+wwbTmRkO1Mxg+rLYOIy1g4M1RXPAQKNMnsQ58Nvwp7qvfiYKGEIqj4WC9JU+XoAvOn4N7OyCjm3qEzsWyhN2KWCPEwutX4Otg5u/BkK6yuSh3K+y9wX0zMFQnNjEsHfZTPutfELCUoL9Ftoofj55PINFuPhK1UGdqLfCuzLWV9DHHD/Y44wrKZ59f7my2dR4SAf6OzAWYmwxgHGe4wbTI2knGbaoRb7awqfYcDDNLVBc8YHnkAPj+4oxMxI4pm1qcZimqJcPFi3pRLo1xov2XEDGbDESnwXjNgnG1HouUAkv4qJ8mqdBdfS3hUh96oJdlndYueAT+qp1tdkrLmGZUIayVuy78glDx0I1sXKAAdh/FbSXKlAwtr7amjxtT0VibwOWx/NWxlos+ALgQLMIZJYOViEuqTEj4kZzA2WMBLk9DImdsc04zVHzI4cqkOd6ucSFzXz3Tw9RO+7982SfsJMV9wW11hozhB2iXaPCHjuvHKN5PsTEAt4YL2HcOTmz8M/zHHPrGJm7OITVMQ3aIe8qGC997FoUe5AnX413a1F9om7iH+bZrrKEcfOGzOIbxzEqf5qigVngb26UptVNHNTLfGw2gbl0HEN5hdaitQwPxHOVzTHDd8Afqz5904eVW3Bzmqdos/UA+iT1s9aUDGnLMUb6oc+rs+2MmeQN0aa5DswTOj3sIM/8lk1zRP/R8j2mL+kf3WdJYTeHqUplA4To6E/Lih9bLzdgc8ZfH/BTRb8hVJ8ycgDcqZc+xk+uQfpqfZV2Yb/A71lTyjf1bHQgMM26PtUWGTcqzwaYVAdfuL5BsIatALYqtwOYqWyAJUnyvGX0uL0reejSJyLtE+dJtk/9jXYoRGPaM03RLd3LeoN3T9oZSLqOZQ7oMILcMFAiIP9VUIWNJ6XIDXqCIEgaI3foSVLmJDwtbW9gXU0Ayx4yOFAm/AM+OoY+1Wb8TjRoS/LG8Mf5f+EloONU+86FPcY556X5lfUOgxCwCUav5zWiD4GKA3Up37WtIZL9OMsegR62Au7HeYv7ElRg/yiKn1XbpFf9T7qBj/TRgXEgTYTBoV3kEFE4CPob4byZp8Z8BPR1JC5m4vNI35lzjf5ndvskelqxr2vKIB+eSkOHjbfBl9YZ5BG5j4TVyYjqK2yVhhU6xEj9hm1SjBkjBYTwR1valwv9XpgzL+eXOL+c4+XbS+Hbt29xevkWZ8ZnYUwWLnSl8l+Ya/WyS70TZWfKzlDLhfGzNhScR56ev3Hp8xv4Pb4+/V4v2f1X5p55wTvx4nYO53edZ+oFdMHkkBp4LwAAEABJREFUYiUfaGuh4lsHGAHM38dkZVwKzBn7tK81ZccBW20YoQVtcYdEZpbxBuwaN9jcPXJLwI59E/9GdmsVHzJjGOIVpkEWoniMEzEBUZqIWzodRfgpJAwFHoSEh4COWXDuJePZYsiqFfc/+9hqC1G2umcgnvQyqdsxmKIBAnkUEzEPQiJ3VNsDmQM6vdI0v3jIg1b4XqNVsD22cnX9A5j3t3WZvb/HF7oCJ37Q04xyLQSdui6/xaXOMCc+ENC3au/g7MTSy0pCF+wxeo+jc3WKh2mOyb2TF8wjZ4bjw4f48OED58IH5rOYOC9MMbKOjeMU/VtHzOmW2GIEAzCeNSaJf+WQUcgWufFFkicoI5gsBLqQjVbq1nFL4Bd5b7ZKKAc+Ko2iJfO9AajpatN2WzTKdqhH8OPlTLfjup352H2wbZ17oEwuuJDvE3mJfg24low5xsiaMoPGGaRNI21gg1GdEm17beX3vfxUF2znFyjvHf6KmO8k4sSe7d7dL4jOdUF0u0A+vcSJS++Ce75jyXrl2uO642XRmfXlRJ4yfBeqNQS+ThfWkfWd3/S03XrFcIsOGN3UkGQJ0kH/h8w+rkk/sUOtqxVPil9hfsOX5g1ln7JTr5fUHVLB1EG2T1ragusZtiv7Y/vOtpXtpPP01MrYXQon1tr+/seaio1PQNvLl7RHuOmJZLM7mIdX1k3nBS2XrS7MOXFlXRUX7Ov8MQ5D1SuZ6F8J9L3Cc7qd55/i9CJOrO2nGgPre/HX8VT/iUqNPXuIba3OZfSI8p5AVyXrk53arv7U/XPheElZzeQ+nqgAI2sBz97XTYY2RG6V87hSRxmw3UIyjq0N5cP341VjWfkD+gir9HZ3GUMGGmf5RgQJWGy/x5N6xBxzy3oBHLz7YnftTazz1NzpPqIuSZ1Er6ROVnyATyjzHVYmSTm/A+CEABc25I5LOYgHqje4lZ/q4NVfUs+1aJYsJlyfRBiYwV3BggEdBAcDO2JWXccu0Cc7RLll8hSoYz2xsKh3KE8ssAIEkaonGdikp4xfkafOVX+TtXjhAHxxPHE4OT3jaDvIr3ZLGnKoX2nall5xaA/xNBKMGkpHYMqoxdoB2DGQO7B4bmkXvAFHGDNjbB1DjjGSV3WL3zoZ7MpRvPDNU2PzmMAc4yzGGOaReEfCIwK5OUTsOpV+9KFoRukYWyG9ipXJ7uJ3Ygz9y+TawEuwp6evHLC+8gnGl/jy+VN9gvfp139W/DOfXnz1k4sd8vJJh5/OPZn37WtUnE/m/F1hD20v2FWcOcDVp3tPfNqxl0Nts17auVTyv/pzcp9YtPvfVHnh8Hh+BYfGs+CTQWW+0PYLOgj1Lvz2VIfDZ/KVbb/e4plPFZ/Ac3iA7Pp+jeJH173dRR3wBdP+3Rd1dEG8gU1n2XDm4HsqnJgHF3DC9fBL/G1hIzntF4/MLefDyrzY/fEEz4m5ttCvlcNFvWyykkpZoUJ6g/U2XDa6cNit/zHNOtbf86H1NV3yezn6kGcbbtwdC4djcYaKJdxE1dG5vJbPU885gJ7qfIN5d6h5fcez1HpyRt4plFd9pn0Mg5PilehlxDllnrRAPmIt6sCpB8DqiPviyHgyRolr+e85anx2P9op49j96MQ4n/h06kwVFherd6k87xOUue7TtrlDJvOyFQ7THDPzbuYiqIM0h7y+OU/hJVEbW6TzN/iB8qRLa79UozPaskD/tYPlIzKHcaRerzsSH2uTb9HmKUqmcxtdkv6rl/XEbZqbPyQyMpQlSsY0xYRObW4xS4H6WZeedr0YK33uwvwX19o8I0baa9afkUH9kkNeUllAIkgXX2u9/6RdwS+MiWNYPDzqkpu21WFG3ita3OLTHPN0AHMcPhzi+MgnPBygP/BpjZ+sPFA2wTOyDo61ljaaH6PlEB4kRRtJ086IPgd0r29hIKMoB3H/O9wDl1u2Oc5TzPOEXTZK+gBm+eobSg9xOD6wvk64XPYVUxvjdynSjv0JLL8DXBW0+T0UAVuVvXlYsCGhBRmMWwE9SqGBTAGpoHAiuBoTiwi76sp4mu7jseKPFJGhm1dCtjvQxJZSsNiSO9naQAo5JnaQ/K8CHenykWsEpB2BDlVXWUZ2Stwy6g0tmYfjH2C+PlfzinV639MrjW+vgv5qhyt7toe26jd5tz5UPGqc9a1CNuaAoF1tHvuPugHqKK/7+oWzjligrjPiXOvNwrrvXN9Ra6DrKXotNU8uqAOWa6yCMbOlpL+uKQV8tij+2eYWrY2FxPc9T4zYCBMxHyKygcygKBKKmE6dF9SdpxaHaY66gOWT05pbrGPTwxy1lrUpGrzWFcHPig/t/dTW5ieNOo+O1H30V+0+PsbHnz8W/NVZvzEpPv78Y/z844/M5x/iQf033Rt0ZJ7ew7yJc5B0x4Su0zSWbup4PH6Ix/pm4g9h3G8TTtoHeWmnS9+Vc+rSL4R4UfRc88RLhPv8N84D9Y0LaJ0TbvQb5wXPDDtIs39Yx/PDk3sK6X428aWjo/It4zxz4uxyZh1duMRaoavjvGGBLo65ez/w2woF93wBv+ewBeo6fGHfvIF6F7ACfWbBj8UKFQu+uAI8CJdmjtd5Dz9gbiXAJFvYynDfYpFWZCveSJeDKMuKZyuA4Go8CfjWkEgHOJiNkSnJniSfGPGtxjY2IRVw7+WZLXLnJz8s36qpsVmq8qeA4cZHPPDX9Q0oxT7aaC2b0cN35QvlOzrfa53KP13qWyVnx0owTo6pvIGu6q/PTnxIcmBeHdl3HtnDPn78GB9/+Ri/+KvqwLzj4yPzATBv/HWU+18T7fvTQzi35rlFYy425knTv0HDNplj9PYGqHH4hratVy0a/MUDv/tigTpetFeZ5SwMyhAjth+zxWhb1eYU1e4Idc6SN1OmPl0v9dsxoWuLGZnjDRlDA8gd0gHRlwDnKu1V7xyMw4INT6yBvpd5Dq2ybVyqFpUTGcpV74n+tDaz549RfSLdaW526P7ns+rjMIxifzK+ymexRZHNqdUtrTtQfwMV5fND8St1hOkb7MOGbalGJK3AS1VC962FtfxE/y72b8OVNaBj5UivDtZTHXdjQfW7IAelNNP5V2y2IrfWAGTq4xcuWK7ILf3o6V31yLuEsvYWbqpaDpNle55yUI4ptNZ53f1K8DKDjawwQLVZmiBepB70pqh7xJVxFOq4qjcNLOha8dIdbhuuGsgiGMW02JO9lL28vvXp2sq6euI9zL39iizXyV72jfe1F872T7wbPqPvqepWHxQGGF6ee1jpWofjqy6O025P43Qc5t1SRN8HdK566kE/rHvF/vqJYyUGLD9k1nmi5sFtLuQmDR/Zx9G15PwcFy6vrthHOcrrfUAP2rNSrzkQJUYgQlP2ZeHMcaH/njmWuiDD1BRTV89hHEyv6NtxxUbiAnUM7sHM2TfLr9+euAB4xdPTCzdtGPxZCkwXvsUTG6MbYcfztpFuFDlP3CAKX56f2Cifn0/IegYv8cJL/JnBPtdL9BJ+grSw0Z0Fm6BfU/a/WPN/ynjCEaq+TqEc4cUNfKfCmUMXMpAn/xlq/b0NHejMy1e9lEIvZXDsiLk0EqSmkDZ3ovlybR1vkX2RtH9fvz6FX3X+8uVr/wrnl8/x+fOX+PrbV+z1lYsPDhDweGgooLN1b33GFl4ePGNHbSo8VPR+PWOT7WCBTa1fXw3FzvLV16etj/1OHCIKxmnDfirTQ8jzXlZ0CT/ZdhJr1xOXEAsLU/UL5ztz4XDmkGra8gLGWHBqD69+4uHt6oXxOdXlxgtjdOY2dmFNwNbYsepi6xNyTsi7bPHKZxydJBfacjE8OWmIL/CdrVs4hzpUmrrqtNDeGT75retiKi7ofql+neLExPHm38Pd037pxGVQXeaQfuZwpw21b6fad4d27nHrfv36O2P3e3x7+saF0LfQVx2nkzrQjm1pW1HyHJ/yvefQpn0suryF/JX+rfRdLNjcPvQ+vfAJxgv2O3XQF/lLLn6tnAv1XjfEtSYqj23xYnllfCzvi9jCYXflIgQwZj1/rbE5KecPoKzqL1G6Ub7UmFzizMFVm/upyov91tccD+Zofd2WfnVffmbBYcwsA+VbNY74A+kTcftRfqgcoF85/sLFbb/M2uec9MpitaN4kFP16Jfj4Fg/Y6Mn5pqH998Y3/rDwoy59Imxe+KC8exmgS+uzG/liiFdPJnr9P3kWoHs0+XEenGuvrxQt2Qjs89z5jJ5ynReVdvMs1PZ4KnWOPl7/kvJONt3xlNdazzhLxtATWuTAvaQR7n2RTn25wk+7WuZ/S6gr/1wrGouMFYX2tCO5SeM34U5UXIvl/q2Co5il+von9k4MLXIJpINe0NxvD7K3siSVi72GscxBg5ZHg49iJlv+VI64T/QKxgokA/hbEY9Xz5BkdkAPdDBg1xDZsccbWoxNco4aE4zcV7mHnip9AD9wCH6wGF65lJmJn+Gp3kolT8HDrwZA/Ehk3iLkXhTNno3Lur89ZwjF0hSv8nkN4+mukg6xCTfNNK+OnTMvGwe6gB/CNs9oIfy2MnDi7Pad2lLW2T8q3/Rf6ywo+fcnmYjYksP0P8COYTt8iDkKxCS1IZEwTioPcwHcby+B9OM18o8c2wcuxuKr9i22HvCgcJ67JDWhbxnuMu69jht3ZiIW49ViqWMcnTRr8/47lm/Z419Zl647haY584L59frOnxiXRMXqDB+Qt7SmxkgO7oG/Xlre4X3ynq5wbkk6NcFemWdWevyXD79eKGdFX7mFQeoa4G6HN58aVH/lTquf/5vW9ICedVX+tgVQK8tpIOEKXtyRZ8dC3HgHAQkOsu7522st3wsyTGvJ6pM+Sb1050aB42DaF3Gzo2XtinmA3QHeW1s4cVOypddmiLUpfeHDmFL8xrlzo19zngR9OPxyOXM4yu4FPKFVzgHR+bX3Jinc8Y4tmhjvoF5I+XzDub7PKIjdELPA2uA60LJezxyAXSMAxdXXmiNE7qjU2nNeC6Mp+ePZ/aCZ9Zx8fSNPf538PQ7+zzrO2eEb7Xef+Xs9qX2/6ftHOAZwj3Fy6Kv8D09ccZjnzH/Cd8UVf6l5/uBmHnPlJ1o0w9QLuwxO67sDRdQ54jzU50vPHc8077niarL3qWez5z3zPseTpwbX3Gu/WthP1iYRwv7t/1e8c8VG7yBeYVLLOwTZ84kUvnFvpec3svZvQvD9vUnWA6z9pbYf/SJco21PlQwqd/j2W8XFNawvUrqp8qUkrmnWdjIoYC8PSjnv8LOu1MliKBNZRfISNOggYpz4ZjuBffIMRq+JBJaGLpkRAQKGiqj0hUzO6N4mT8NH26Jj7d522vmaPj/w0z6DVpM+Hife436YpNTbSt88NHbJM/UkLac8NNu9YX4KBp7YcaIDiM8N7SMoW1l8A3opq5DZkjd3xo8mWO0HKI16A7zjBeduewZw3kv7FOjj21uYR/amFHfaBroR/35acgAABAASURBVHQdwx+cotYQ5kStkZzBFsE5TbqytnbgSDoPdVAtXI/qm/Nji1H9NzRoy033HHsfsgURA7V7oFmXr4IPpfeSxIez24p6ylamtojtR32Nukeqkj6oDOPC9O0cy83F6t5Bg9KFftV7I2vBmXnfceKceOKMxBx0fQLVZ+sJ697Bee0FtGuDcF14qjWC9YN1wLR755n577x1D7tsZ95kDDV/YiPXgQsXDKvtsQbwBmG3sNMAEht026bjOM3RZsZ+nGOapxvcNwYsNmQw/wdj1B1BvkH8ix9UuZXSzYp3iiWJ1J6KH2hb/XFsE+v7AV8D6JJDK/Mrx/GaKZ+nrrtzzToKTRmMuHa9Dnjl7I+syIDuAeiDxqJhNKENnujj+Iti3R8Jf/HuGfKyC6O3dqYara4cwQHycIttDSR9pwu1dgFFe11yEWB8HyMLadJG0TOwvTkdtIquPPnw/8KZod4HadMGS+9be9uBg3Tly0PWve+iNELXSNpHKCLQfN0nK8LdJBacp9PdgXFoDm1nnKs7+BkHF8uN3k/2c034XrZQR1k67QkZJ8p8caxvK9DuhQlxol3LfCl94ZD4gtN3nLk4eokXJxcvp5bX5scGeGIDO0HNe65Pf06hDOPmXyizzQt90dBCe2Cb6nfFSWgoN1LrnNHvhU3Z/wHHi4IvX36LT1z8fPoEBV8+fYnPHgS4CKoDQh0UnjhQMFE5EHgo6HiuF8evXBA9CcrkN12Hia2eF0xff/0SX4Dftvn86VP8Cj7Tzlfa8H/SeeICqtfl8ELb/n6x+V+//E67v3PA+VY2OnOw9uuS9qMuxbChi4noh40z9lk46HL4ZMz1MidQyynaOMUoJmhrLPxTh3/wql7KHmKC7pjnh5jByGSdx4do0KlZb4xxmmN0EynM4cvYBw6MhcNjfAAPvOwVpmOVT9SZWZRGkcgAAwiQLHBZNKM2gmg1Oxg6xnENnbt8CYd2LBcpi+OKTy3g7AUTttCfLvgeHh/7jwtJJosCMG+XWfVui/k5FmSYV+DQX23Qjma0TgRTFxmJrgEVCUWyJQXbdYMpGehV+tXhzQUDqMCGASq2iqQINkSb9Jh+mybD9DtshTS3lxN11m9tLerPvHMzdh5e7CebmL7v/PFSyK/1l93o9wm/Mt+5dGJjEcaFN/Sd76WvA8hxQ9z7eNnadFyEul3NK/XpCbqb9jKrvrXEuNVhnks3ff7ZA7nfNMPXv379LQoc7P1VA3/t4PnlfPNnpCH1Nez6qePCGnSiH156+6L5xGX1V+agh/k6+HM4fxK2x1ztc/hpm8Mc/JmL6mM9oQz9yXWpKJu1F0svUnztzAVqQduydjlff/3nP8O/mfGr36779VN8YS7bfs1P+rtfHHkx5LeculzsijzznlgXXT/U45kXnbN1WK/s5xU76itDJpu8YLNkTvW52KK1Dn0y+HHOOBZErSYpKGfBP87o/ewFGLbQPtpDfbzI8iXdMXecCvjSPraqoSA8D/GMyG2zdBeyhJnCHMmazyMZzJuqxIZkiqQ6ZviPDIKyrvBcmTNXdNuBdITBwEJe5TRBqA1ZfQrU6RRu4xv0tyv7zpUJ3KEcxNH+be5WfCDzHp3vzVO+yoAvBqu/AV2htJcReRdKY/LeU+XsGJGXkR7aRRIvoFrZcuNDCjl7qJQz331PGzIgJCv2Sl0XbrhVwaLEZcU+ElJ3oecwJMgxm4OJhIyytXFkkqQcuxNZOLic9Cn89ZkPMvTnZz7UeRJcPteHRvizPudLb/kVa3VRLthdq86kV8asxJdRkygo0206kWM/Sw/avdFt3F2XXHdX1rErvulB1POBc2glvbj+wCufuJ2L0H/Z/PxCefkb8ruhyuT1qP1kYHyGFsZvpzh0dM6pv3IK9KeocpHZ9WJvxsfVe0G+5yaxou+KfgXiC2Xy2N17YI0tiQ7lI1JVg2Izn6Zk6rzdbqYZrN4dZPf4NnakV9p2Lb+HeepQEurRpfgs2UOPVdzoxrORYKpsSDSD4cZInBzUj+Rxwwjf0DGSP7Cmec6YOGdMXBh5aXQ4fuCyCDx+iMcffqi/QebLTWtTeMaZxylmzirzBN0wzi1mXjqbQG4W0AHKk3DT+C7e1ysySseByA4y0D4k5Bqsry2xKrbkiYsyZ9wHsevNjpSVPYte4Nlh3aV/8KOf6C/4oxeR5VPMUWXugPt2JtJXd+jLVYc2F2C6/K9koaPtMm/VWAz0QhNoD6JmFVb5brpTr3K//0izeeQugHjPukUo2eLIRHG6UZPlT6i178D6FxtsQ107WmSC1jFDd+x74SudI9sYTbgvSYF5iew0L9AxwdZ02Rg71ISBVpoEUfRm7OEr/6RO7tDhSx6FFbAdFcqerDtrgTF3fm+ofQqeEgp7VSs16K1yB6hrzUg/d5iufMrQ23XI+SIVGKbE+FBktU8b+uHCGOwwXe3jc1cgn3WCftA0URTpgSzbIov2Sj75pgSjWV6lmyrDs7rroHGara7JF1vdRLiXEM35Tp9G6Mj4dWQUhcf8IVudd6oOee/p0OA3HxldZrfTiNwh0fkOA+0PmaVG1I9/zGQbWRTt+pLGaBWnQwtrtfPrzLvowphdOGea7lij5hfz9Ubht45zr2zAflaUsbeOZ9Uze+SZi56OM+fqE3jm3e0EeIdjH3U/XLnctc2VMSt1eajXUhe+S7jnmiabkGxFGVl2yNB22qBsOWHDNsd4w4gNsAP2IELIqjvkCB068IH405+kRDC02I0naYO2A/RZe1S/yc5sXD7NceCd8MAHcTPn1sa49XpZZRP50zxXvM1jNHRxrKl+Cytedm+LW0FkjMizf5n2bYi97r5+3ij6vtosIpivrdEe2OswzVmb6QdrqPZfTpdw3BbeL3zHODF+zp1dl71+w75tmqNxEY3kLQwbheSGN7bNSPOjHvUceA5J/gCkgCwqVwmUkKhOPhyhOOe9YPB62jKVmVCojKuBRX1qOkdf/EYaF0NEGa6RBrXAdFqbJhcBk2AAJ/DAy/7D8TEeiJtuyLTziYyORKdEllq2rm2YHslr0caJgX6o+h+Q0/Exjo+PUV+h/HCM+eEQ8yZX2bYx0Rep+WObIwvKHCNoUazQFOrCoPa6c8hvPetPXHTM/mqAlx8PH+IBTMTnNsHXqN1K591pdObCtkjqQB2wsfqt9I1Y0LkiRIoWj+UsKNdyvNg+VcG59gVhnyyk11pIcPONl2rMkeSFB3H+Nb4r9iRq0Pku1gEu4sVLcapL8iznadH7P4a2mzgQ1Tg6lvMUE3Z4ENj5gL39Q5g7JvKKnzpNu2PrkQna5ikcPzGOU9lrRp5f3z5oUw5oh+MDk50LJGTPgnJ52tyo2+Fineg5ZOKzKp7RJ33DfKSDHzrFGrwdjLAZtqpFBfssLrSkXShPLJheFDx/e4k61FMPIQxHAwmkyNU2iqV8oa72O20L+onD+hncDumMheMHO7WUkeiHnLGxIbFgJPH2iiHHsE1Es36sUf5CGyt6rizgaE85pXTNfu8L9aAcbGBeQAvVIuzw8lTsjcgiDxpBeJJh3WQhC0HdXmF1ucR/aBl7XfETdTpjq9M7nOn34sWO/r1hkVJPG9Q8wB5uYFfkaDdlWceLDC9L7uFFgvkLMoQyMEppZkcSnRv9bm2KAv5xwE/Kf5iL/o79juOHD6EPTfpdzvjKoIiCcm5gA8hsfYyQXww86AI2MALB/AzFtrh3u6yOT40ThShp1ZtMN9Mhw7xuU2Qg6jVQRjlKVZay7O+iT3GxdsHOi9C22pgX3TP54nS3mRhfquylfv2t7MdLsxvNiUuakoEt9U3n+pVOsawwvtUsqg2sWcRVVBDV5sL5AzvnbvyBzi8kFnQ5caDxm4a25adP37jYqjFULw4nJ8GB5wSuwLVJCyG67CclQiAXG7KyYT3iGZgjY3CeAM1zsxplmUNQGgElUmJQjnXx2sFl/oKeKzA/tl4iudpaact+rWzOK3ot0EX6HmzSZ/OgC30Vykrsk7T9ioysPGhpM7zVrfJeH1lReMri97QKbl3qqSs603uUX7H7ytzZYfnI+lGg/ZH1QyR0h+kqlw8e9+zmniYPNPF5lFUUoC2eNEWb+DZ2W7EhzZLuOpQ9zYOPnHpWN4xVRSI32iNKUoZ18SCq0Y4yzARyuUFlZMzM0QNnjBs4JxyPh+h7yxxzm2MstKj1f6CWoC4t92A6yd9hLnk4lbGCbdI0/UI7Iqs+gaPXBfNGXdP074UPlWr+4POufeXHznf4al3Da0soj9zaHFlHhkyaZO/dyxn4LD15UkYIk0WpiyY3fa7odMH3+uXTJZyz6iaqTduHp3xiowt0wT+E+QhD6l2g/bvUuyiFKrJhI6VfMSJbmRCSWo9hhJju+Sv7Jj3Y1piypzZFH/UoHmo6zlQzFt1vsEVP3Z638spBL4zks5K3+J5DfZQlMAflIJ9EjcOQ4bcFPDPMdflz5OLnMR45Iz5+/Bg/f/QP3v8cxo/4mT4nPXJ2PPrrOPAdHzf+PS2f4Nzazzn45NThN4/8VTrPPcZnzj+zZfj0zDpW5x7iE7rMUPekw4xvK8s/dFogvZ+jtm8fzsyHGb6qY73WmAdtmwfzRvc88xu24MUUQxKCkQJ7wD43G/bSKiHqGOHSDpdT1aWu4vflN9/DNxdwYbxPhTMfsqz46UId/ID5Xe26ybCOLPoCzrKy1q6U/RH4DzzFh8+se7zqII85tFoPZVCVVEm/UbJfg118TdHb2GBBb8e+FpRAGxJV3XFX/RbF03pcMT1WzzfJe+WqVD3Vf0t8j+Cvw/fyt7x7kUq6B8amAddTcmEkUMte0GcUQ3S4xrfM8ol8R8ksRrLDlz/LgwRVkTMAg/JsA9TY0BZnubJfpS+17zo+cr9iUBTJpI0KwYJYY0HmLSidThDQnrG4CnzKNW91ncMpKbnx55u9d4zGPtaYE805dkOG+0PP73HX5JH9bsfQmCvyD8wXKelGed8jE7lghIf8fQ9NyxN5G+wMqXjzg7JlG/qxYh/7s9um8pkP+ptxOs2SaAUkQOhqpa1j/y/Mgw4KYVGPuc0xsa60eYxpnMN1xbHTtowM6zDjwZnFDzL9bYhnPhx84sPAHaZPnCEvnjGxcz+HL9Q7cXkE2O/8oLE+gOEDRc90fqDnGVNckH0Cz34Yw4d/UvktM/90viAHeGZiz/SsuGOlP3u/7TsmoleBn2BF3WSza73bDGQMlsFCVFsLWIp/KD9I4lFbiexw3sKqne9Sr+3SMmtJLXB35T3a7Zy21zNscotFlJ1JJQyEyNKBjHfBcWAgWUeJMVcW+n2zM2nPEKa7TnvlZAg7EEymM+Na0d7OQJ5Aj9KvHuT1MFSSciPEE80TJbN0HJAj4E3rD5UOLZdBHO7ivadD5MiGI2bozEuWVCfcka1tlTfKZMwcI9/Qmck0x8yGeJh8sf8Q9aLmxld4iJmXN9sZ2xROzIimVoEpqgAVAAAQAElEQVRFApV2rYPGCGO0CZnIm+vC4FgXP/UXvI+PfKLzGBOb5jQfw6/+j/MUyp0bdJxiJj2xoTpxjI/kDdkiAY9qQ5qt9Xrwz/S9ZCL3wAHgaDt1OPhYB4jHR+jxY3wg74E+yduQS2dKdx29wJgW9TIm6FkCFpnGRFanjmM80M5E/wroqryDfRW84B7A7IWTeqGf/WxtDuvbvvqVTurFYcf48fEx1P3AQWOejjFPM/1r4eH6kbKP8P788S/x8eef4ycOR1WHvh4Ym962Y3fkENVxOD5i62N4iJnhmUqPCZt31Kdt9OOAPZQxW45N0z7fg/5jdNfEeP3BLjsPdrK8lyWkA44o/xiIDYwVcmbsMdsmh6gH+vmg/nWh9CEO2G4qPQ8xtUO0hp6MUQNze4gZ35y4rJJq2xF93UQiW+gPNFw0Sesbu//M1NG/5G/oUOXyjBPVGioOVZXErb58Y5tj3jDmTLG8Y+T+L+nnYFWohHwE8CRtnyuWPIM2ZCBOEaHybg/lkOikl/qkwdiRFL5i6NlDIjdvPPqtBz43pLqkcPNgE1lA5ZtmcfNirDZuKrjIme7lK5uMGw2LIhujeSfqntiM/DaaG9OzlwhsVqeXM5sI8PLDTx+RZQ9FquuQoc1G1pl5mhk74eH5GB/0S/8uROEj/oqf4gsz82lsjb7Rp+jL/5ADc2COURmOxUYb8Qav4yTS8cwM/SGHhowWPJACiYw2ihatTeiiHhto80G/wi+dHwX8QtrMn6Y4bL56xE+P6Cw9OLcpG7cDh62wbdWG4qc22rVeUNlgfSk1rZ21+xVbXZlN8p29FMKWbuJ+i+j2jaavX8NvCRXcxAUHhbp00+aM45VN8sQnRX5j6benz/H5y+f6RpJ1lKcPBD/aZ+alZqJf2iwT25A/YltfhMTAOLH01R/nfvZQAdTHbyydOHD4K4Xn54XLq3PUtyvRx1+H81dpd74zdfzka+HFY0G3GkH3a0CgRZ87SBrQIWJgqBg70gkieKbpgejQy0gTIV0Mrw9s6Sa94q9SzEoZdXj2kJ384UlvUWWlAsSh2+DIUPYH/teM4q8kvHui9FAEEjkl+iJWLPvjpn/WnB2y0+rTQLcEPjpk9vLW8PtG8bhJQG61pW4dNEmDZBoRW1/I2ers5NUGlr3BLYF86yPHmC8uRM1hGCsnUCwa8+9Qazb7yk6Zuw+s6bV21/rdos2APrgOZ6N9+mV9NTLaeIiE0kmDRR3Yz8OZ0I47PHBfUUq4Nl04wHqIvsfFwy35roHlD0j0UOgccB9xXheYDw/oav6gv8FXYYhNlyTZoZzSYW/79pKMXciD8XUcSGhSSNnNPnwPNx4Yuwl6WyS7zZFb7XIwXV23bzj3XyOqtOs1Ouj71LKu0KZldwQT7noHL7bl6fCis9wdxccjxwwvZWodZZ1ojJ3jd4M879BM73zENwNG/7GnwADe5PXEm2evntHbHdlDRuIjIvWnnq9v1RjOU7yh+NvU5NugD47Ed5CeqTNDHffez0T2DseeOBazT40+uV5OrfV28JnycWRMgr1kapRtkLeAfO1XbYzoXGjR85BPep8LUT+M/WAEKikYFzVajJfGI45f6P/dN3oeqxCvUmvBOaLvu9e459SvjvnpNliZFyuX76v+qx+4jNBWl4WUWrdpw5d69hf3KssW2lwpK7CuL9RfoOs7oCQ+hU7wlzsSLUobt1DrfU8ldtZXGQAND6hO0UJbC7p2euFMApgHCz6/FtBRnwfmLZZtWMnb9dz1W9BTnVf0XtGN2qiFcsSJ0OJr2HUqvci+0l6tNfBWfazMJl9dpZhAjcxoovxlxl83cLZI9lW6CT/2RY+uU/SOQnoY6PvwaoYkKSiEWB0k5TssGHjs4T5OXbMHaxp5BT1+p4c6vZbTCG1Qn7o1N4YW+uw4JvOw1X404us3kG958VZzWfXjuz+Dgqs8aahQvjCQRyqB8mxzQ5dLPnbNHKgFr2eFkj/wJG099HWN/y6otQX4XwM9ZyT7nHnNRUXkVTrreXvs/DVwGLL8qHwCbyq6UDm6H8zdVjPrwzg1/GEspIow57xcODO/+nn6pb6hXmcoz1TAc5S/TnZmDpy5yOmXNuc4ee4DZz4w9IMPv2X7zFl8lyOVx/Omcb/l/vT0NZ6/PdWvsHquO51ebnLkPXH+vIdrxr7X0S36T2d5GjLHGJuYi7Zm3xpFWWZxXuBgBG1CNmFgvCDY+soF9IWyK5AK+US/lFaIbWrbPc4mSnWMpgTm7xWsYV3zVnwHs+M3rrXTqD7Zbb35lvWdt8u2pmj7lbVC+aqWQX3GPN+ATAPKaA/t+cLZ9oULNe3p+doxKhnwrbd5rV5iYc06FTyjiBNjeUEHdanzAPUi7bu4YhP6g5xuw55Wrvr3duRjLNDJqsJy9B4wwghwLzrREiNgiJqY0HHH3Bi0KWYHbWrRcM7GC8zMS84snado8xw5j5SNkW2GNqiYiZsPtXycY4ZXo2dmuJkNSfsBoCiDfuSTJkLn6AK6s+dU3+lq5VkmlKG+OY5hu5nSVm1W3PTYYkD3TPLBSNwb49KhwS8P+Xt5tjma8HIGeOnQwUUCFw32e2KBnib47As8TRvQt6qnTNDjc5SNylbWn2LmhbGDuPZr0kMo84ELlakOxD2tjLnKqYuMA+0ffJn0RRjURQ10qnrH6HXnmMYpGpg4qPrtm+PjY/zIZdFPXATVf6vnAZw6M7rvONDugbwDZUcgnTmgz/R1boeY53mDcV6C5bWsMLPQjwyfGCKZIVl27elYBwYSkM+gM3RbPDfeSPLeIqORC5Jxa3M07H3gcuuBdo+Hx3r5fzz+FEf6XyB/pr+zdiqdDjH5Ak7+A/05con3YBxMbQr9PWnBjRwXIzag/4Cfz+FFmp8UelEm/OTQvIbcrschZmTn2IJK9I2wTbBs6Eu+9u9oUYdj8gb9gn5M+MCkLNNgZKMaM8P5wDP8USehfqaLWgjfoLZSYL3ERkQji5FH6VK1u8Upn1uLA/7m2N76hk985ELQi0HxSPzx4498kgqk4Hj8gcvFH+IB35vwlzZP0bDfRB8esOVRn4Lv488/1QXjI5eMNxmPPzI+PxQOyuESRNplfoiH+UPM2GFEXg4ttGUm9pvFFIkPO093jLQ9z3PM6DHTfiPdcc8/xTiSrrpTNKl8G52J26Zj6RhMpO3LhA4NG2WOqIElM4s287Hb2GZktXDMe5tTzPMc8zRHu8PIeM6CsjZPMQvnFnPpgM884KO2aZm67YcPOo8TuWyvrHUbGPQaSmjwM6DWADXpIbtvMi9RmzYb+v6rq1+//h7f2MD92xP1SdHLMxs54FDQN5M1zlzOPXFo+Prl9/jy6XN8rUug3zhUfAs3O6ZmNOxxYHzs40gfRzNpPzPDPgj1V58zB94XLpr8Vbinp9/r11Jfzs/hr6XW33wh7q/6eFH1+csXLp0+0eaXfln18hQnNkoPFiubrBu53ivKKEZ20H6gB6YI9RgymTYdpgvore6NsWyMRYF4Es+WVY9HhEKUh2y2SZpiAzUtyvAWdDAivZwXhYWy0hFdjYueRsrdZlybMgcQR/UGyqluCwDZPN8HDx398HbisvR5g/FTXGoModj7yiXhhZcucUXo7aWDMvXBNHTT/g50daCZjiRGRu//lui8A/xihOYGmTtrj7175p7eIhACmTyH13or/b5weL0KNvSrgOs1YAvCa9pYogMyEMWQo/IeGYj3fJ4VlzuGetYjeXbkzT8GMtKOFiMJeAz5KsHkH1BVqDOgRMcIj98AgrzTORErcBYKCZYD+0+K8wsJI98BVd/kyllgbB3PimO3VyY0R6deT9+j1Y13wS9cH7T55XLmgnbhIA2wv3n160DIgt1KJRJpMSKv0YGyUwley41727BZB1IBvrI/NLNFOu8yw/mWzrd7MPfMv0eS98o3RIbSeGyh97la7jqibOWpg6CPlWYe1gs+tF7s7w/NLk6bPPtXbfBAzd4Y8WoYHqM0RIxAQh7toD1apX1QhkzX3xW7LoKXqwWceSnq7S81zlgOZl42eFKzfLnaqgSZFfb+9TpBH1Zh34TxAnz036ptdn+bo41juMZpx3u7Vr57ZHuIuT5wgE5T7UVtnlm752iWC/bFGYwiGzpiJTrOs7TrD1sl5njapphHeAHzggiBGiMYkDFA6ajPm5FRHwl/EpS/YSNUN1B96KiaSR4MBDIr3nMqozjum6n46ltDH1XHY0cx749ivF/7KTBvQyfIYQ2jhNFXHrkE0+ogRSHV2sqRB/9aoFXGjmex+cDE2GzYMMbI3JnnVmMkHUnL1/2bhqi/tWo2GEA1R7PGd5Cd9yCfOZ2MU0evA8fbYB1yJAKhpPaA5rTvuWDdfFG9cPKNwRoZySQRDdoxR5vfYiI9tTmmNsIPUgzIEdj4/X5pGhtqVKwggVc+CMGW7VFmMhcAbaegz0Gfg59e73r7NtPqZQD9oYhuJmOwgZR5hSFIIR25yk5TxH13dGx2eDaapjmkwvy5TayjLYzLP2TWHoSIN20lGeLKmeLEnu355wIt26LEkFkyZv/+2fHAOfqRD0GPnM8fN3yE7niMiXOm59PSl7qx/SjPc4NnCj/06JcS/c+UPHEG9O8PmWfZ+XTqv6GAffxW6gK1/uoFMBcRnh89n3jBdA9lF1gHa01kn3H/8RtCZy6eTs+eXzzLXLjgWMGC+wD4vCipS6aN58KHMX5D1nYX7QFP973uh86Djq2DG7nr8pbTyU2OsvDfnsv4UmHET4Y2MD4jY5ZQgXScxnruk9UP6tUFF/uOLlmuNSBjyEBEB+NpQEvO8Av77anObv6tw7oA4kx+4dytXDqPGitkAx+GVzv0Vftpk0VbAvuOQHyfvSSpVqEUJEb9KukUzQnE93GDklEcNFb8ppOf6BjDDeQ9+oYyV1ljsW9ji1kc5phxtDbPfSOZmOCtRWtTOeuYGQN8YoSO45ZPeWMTEtlmFBm0XmBxAr3KVvrwoAwVMfTKxNcBdYIdGs+86hejUHrTZgOJHkO+yjKdLDRtHGOcW6hPjnMk6cyRprY2q8X+oDb5eUNDrza16C+MczjJDlwoHLaLh0cuV47HRybnhzjwclfg5XR2c8VO0zxHGwF0ot9NfQpbHvmWz/MU4kBdYXxGxmT5jjZHA0k/Rdk6M6R9LNum9xgtB+IDth1Bhj+4TGDSDWtcsLGHQV8gOpbo6Y0yYeqlAue3fPVAQp19Iqy4VTkVgl+XZFuKsEVRKSPilmtihxwDJWDTOaA7kjEuafXNqiBFDn3OtK+MC+OoTRO7SB1r7dnmOeZ7m25jM2PfmZfaEb8dGYcUyBiwqYt1o84E3tKHMD2OLUb82XiDqkNEaoUyg/EkrcybbOTrQ45P2+rb9tymECNy6o/pjdSkXyE0yXeR9J8CeLqJMpJ6jj/Ws3kKmTs+GROJ8vxEpM0tyne5iDj+yAby02P8+OPH+PGnMb/43AAAEABJREFUHX477GPfULgY8mLn+PgYx0eAfx+47Jn5JHOe5hinMbTh4fhQfv/4+Es8fhQ/Q0GluZyj7iM4PtLecQPx42OX6WXUxLi0eY5sTctBR+TP0ZoYSbfvoqGDPCN8O9StccnixZ/ztdLom/JA5TN/Yl7WPOVSy7nsejayro3yTI35NAP0qHoHxmmOxthpS23qGiTV4DnAT9nMOIo2T/BOXedkfDY4xvrMzJzWlkcuMb1U9NdaJ8Zkwg4P6rPDi97DD/EAfcB2H8ADl2gdH0LeB+pM8M/QA5DOXICOmy2d627AXhAJvypclzRsKubv/dA3IxsBZNK1HUQN5JljfyOG8nfXYFFrATsiPY1bH7GFfW3tzg6BbGQpZ/DBaO/2VKC6CNcfdVt8sWIzXPc1h7rfC3XxwWYgrUlIvKjM6D0kmgls0qToH0yeUkGef4m3XLXe3fO76LEe1uYsrTnXuYwWeOwqFb3Vt+CWINLbIpf1ealva3gg7Fhun76dscuZi5+Fl1wPYq/0sh1wL7FyUHPvdKyS/ib9DiCtVuh/aP8NFNH+0FMkig+eBJ2PYkKC74e9RAoMQokDEQZ4xef89OvMBVb/nXkOmsbVlX1m5RDs+GujbQXbmkqkAPSyD8OW24my72MZXkgWRuLMywTO3Qk64Zf+D3AH163H47a2+Y0k5jiH7Nn5j5+kbSmW8VWnfvY4cZjr8KC8MA6WXe2bgwa/xDxBsgdVBNnGGIFteKnqZfCBdWiu9aJFu9NXndm06TciMAhqRH1DAztdgQfF1XlBfNV+8BBgJqA7zXU70Gf3Bve1kX4NoOLysG6VnWyFNDXtCe3QI4QRbsNQ8mAo/gG7VoaP3Tuq53Do+4CFR//rwB/rhUuq7I6AR3Qe8uiH68nCWaPsrY8z/+1rwQMyc6yvN7RR2tIuefv886Cs7cUuZ9VGdMa8FdlV85Ymtcd3efRiD/YwN9tUHrwapXRAli9DJ+ZhvfhAL/XydK4L9GpLftErMxPjhsqizaLwqJ/rVsmmT73+0mU51tjCMvWZ28yexHraGj4FskWNLelOJ8qnmOY5+h8jPhA/xDyJB/bXB+JT8eiPDXkN32zjiN+MKFk9R7UkbXyITJHhWWZsE+1O0WgvsU/LkfwO/fwNqp51h0Aw3kYcK6SwDBpQCqIo6SqDBnLJpChviEzkCEfiFXL0fszo1XVRr6RvmY1qLRr0u6Aft7q0+ar/EMnLYaKfCCiN3wLe45Cx7q4drGH6bmWif+bOakSQZqwtd7xX5sXCPHAOX/BT974Cvu98l9VaIrZHlzkgSMsUefewTLxmp5UK5CkHELrI0nOIvPU7IxswXbDMNHCNSmjSNpRKm0DSxF7DQFRACLBHYa+zUfMo3gJrANPZPu/Yp0evPNBcR6Bzr0QbjEmCBqRZOo/wRmRnqqcyX+1OQ+Rm6UFkD1QwL/eagzKSFIA3R6gYMhprq5jYU2bW8OkObcbXQK2X8DfrgiETzWkk+JFs0BfcF4W+gCVgoG34qw1kP7BXPPDe+SNn546P8ePHxxuOj49x4AzYnMdlgwEbcFbDvxbW1jPrh98Cf/aDwm/f4gl82/D07aXSll24oLiWsVAB6pqjfq5HC2tercXs5V5OnKAnPvSTKrvOlnyQ57fIxenlxAeKX+vb5V/40O/L5y/h373sv1p25kO/c7iXPn97Jv8roPwzlIsSz6tC2Scv1re21YfjJsphH0dGG9X8Tfo7buf2ge1zAxZX/9IbG9S+6Xpq38BVYeUO6+ZuK9uJO25lVjs+rvDWHGWeLuhSelBA89Gq/T7mjbHyLO9Z/MA7k2f8I+f7I/EHxnCAl2q3kAjIpC7+pC853gXyyt+GvPEasS+bohrArD+CKoglnwjPHogTevxPqmLCeAOk5A0jtQbq30khVZMKqmJXjFTA0Fc27BvQ+Apel2tEbXKbE3dk4IaMASMMUsAIIpWAAzMk1H6VQG4PuyrI6hl3T/IsTiieQWBRYHKYToxLRlhuDYca1WnjXkNKtroDnKUX+o0bnPQO8jxN4WGub64zG2tHmxhUBnssZHjwGmj3HuYl5a0wR2t3mJTTYmwTaLVZj/BZZ0dmiw5sh65DbpQFXEcbKA/ysHa8/mBNOnvViXHm1U2IBaK/SHAor/iFG1oPbNAqx/ZQN6Urda5sdDXOysFqlL4aTmPaWPKg7YzXf+T0IM8OyktHeHdaY0S+IqoC7ehftr9Dv+uNFkdxZ2z2wE6tMEfDjgXGXjqRnnjZn3gRr4nqhRBo4xRO3t72gLwhgsWjgyg5Vaaed/E9T1q8OVArw74MmbixGCNpPxN91Asfqkk+t2jkF3IM54KQ17xJvnmKGTpL5YdO0jZvdaGmyZ/BCGbaGMWY4SaEut1U2NFxY4XjYHkbgCpG40BZ/BRd6UMrqFNH4lMennw58UW/FqdEPnwKGIaMYUCEIH8gM5MESNKJPh0ZlSaPCIYdQA9qhDu5JFdGpbEmUkkrEWCnBEO2GDIp2iFLxjCIrYzygewe4DMtxhZjG2OcxmhtjjYB5ln5wNAix4xMAF/bQAZikBGCqBQe89utb40xpD6yM7UjMgIkefDKN9PWzCWVONSmwAsolzgHNocZ7C+HbhgHNvwjOFjORdCRS6Cepg6fCM3U7/zHmNhkHjjgexBJfDlo17E+nZd4eTnHNzZ5N3w3e38N78Icdi6VjdHN/jYpfbFP1hdX5Nhb4xWFh/cTLiSWgnIsT/qsHb18O3x4DP83IPukfjN9bhO2ls5TTMw3L7nVtebc1ubKWu9hpV6oODz4K4R+Mqae+my1b2N4yCpYk17XL9aq+7WLdarWCHx+oE4B3e1njSAPAiU9JMIzB8aPGHwjOo3Q3IEfln1It5Z8gslYz2AU1BlACewUtjLjdylNwhU7Q8JUGDNaYYrmZSu2GhnLkfIhEQ6sl0M9qR/bD6NIP10jIU4h5vtK912ZAZm9jLyq8TqqJinuvNhfexbKvh6E4KBpzEN7tKsO96gCeN6ErcIdH5U7ByLVhQZ7msbRvuvcc9B9j3Rq+V6f6j3z/kk7Jm211Kl01zWJN5DOR3xUP9UfnWvSpk+yBpQvMpaub2XfwYt97IWzL4IzjReTdSDl4OvLf/9Wly13vr1P6issEUn7Q6IP8m1nYmydGzPrgO1na7gCfiTPjqjeMAqYQxs5Npt/O+c8jC4cZBf3ccpt54ZdhpQ2q09Q17c9rk6RDbP2dqy7siYszJsFeY5R7wPlg7qDBA1QL41TVPVgLP6qv9blpS8IZ+x05mV2h3kl3zbAGZjufL4QvISfBBfOz9H/Q49TXbxp7yv9v6KbbYqt+YiBmCDTg/kOX6ZPXMrs3y7011F9qfBlRfoe5quLOq3YVTsYN8+Xm9KLF5xan7i8PPtiwvoqz2qc/qjnCT1t1/5aV8hzqvIlauyIm1fQtzYf045X1rUr4/09X7fc+sryItX1/UTbvriZd0WuNhJ4DhbZAibqMQZrn22Vl5gvY3Q89cOW0ZgnbRwiQbAmZgY/2T2y4iS3kBTeo881eM2XByr5A0oOD8p5InsAEST7g0hSSdmVSboYyLuFvStSym1bWKeDeUWlHkcaPMoaMqvPA3PiHp6rnYuvMqifIAT1kYVy3ay0qSs6Hjcw7qtg7LqOg81VrUpbh0j5J3O3XkbLz5Y6by/nC7SfwZVTDSUV0Nd2i7APkfMq0wQoNuhrGIgO7/iSvA0KA9pmhL5ijJG1ck9bnqRnfYJ1su0ovxjon0AsodsDren/Wrh7hyC9lG16nv1byHvl0zhg881EXtgG/bX9Ed8UCS2dKC+K7tIhMwbKhoRSeYjEZOkTzorWg2LyLKvsPzyqD5sOVTjw3EHUtjqGyKQgyfxO0Ccqm0lsr/a9ofLePbJlOOcmbJvYechENhhAxYfwh6QE0CiByC0M9oq68zzFODXeQ6HYY25zTOxx0zxHmyfyH0hPhYdpioeHBzDxDvsQM/HZvYnz2QSv/NM4oVuLbCAz7HJAxWDrxjEa3eSIttJN1n/WM3184Q7gmQulp99/jy+//xZffvuNS57fw2+Jn0/PXJrqC/DDV2savM/+BypcKp2fX+eBPnJlb7nSjnZdmDPKpzU1qDYrUrtlj715opzr8pX69Wuue33SyrtSj+VXx6UPMO+V76K6hP7rHFUXqhZX0v+B+TG2OcZ5jnkHZ/mZ/f3AOV088KHTwQu6MfuxAWLdxKAjl8wjYzdOY8xt7vYeWySyBVOA5umtjgSIVdv9kTc+eQWOXkVUvyurrNvD080tYQQxvR6K4Uu3uALfQGbUwVo8VQVoULDcg41oASsDdwNW0+DWvcnU+dE0MUITGIQkitOQukBoyCfoB1ez5SGjB+XKBL1KBfGt8L47Ffd36HqZmmz6x4IjvcK+rKX/wqdia1xx6iuO+gbm0c5V2CZC9RlRSfNvWHAu5NzSPU6j1Fphf4cbH/WwoY77XaCjk+e60R6/k42cagNaeuJApknS+avRah8FSBO9hbIyKTzDKDGD1aU3fjNEZd499ry7ulVKw/c93RulFcZmf8JZ9bqbKqrqULcUhhLeqECNCgP1BiQVcJJxR2tsbBkjE3BI4qaZbHMbo23IHEPwCH9sVyrSR/hER4mz8h0qu3hkNgUv6USHIW2TNG002k3aHKEjetTGdUfN69h0m+ZoAn713evN1Ol8MwuHvDMLO5RFqM0t6sKGtp3M9sWFdOVwWT6CAa8cQnBKPoi1VJ0B/AM6B1QMmXVYSvRW504bRQkzo2dV/FNZN7AO+NLe29PHGD14ah2gXcI+jFDLRedZ0G/hoCC91WeBtplqkIfx7sv4OSv33u6F/njov/DSceIT2Q4PVZfo8RN02X4dYq15vZYXaaHBB8jet3Hv485RRZRJe5njKlCJoFbYgxgG5ekqMMA8RJLqFUkb30CvqSAfdQmVLctQNSqJgKr/mpMlqvIZm8SfG/wj+o6MuS+1h2mOBzagIxdHx8cf4vEj+PGH+PjDj3H84Yc4uBmBKpfHyyXoQdTm/1D+5ng7f3Kgv7QhNT1klk8MmcypBuYY28Tm19EPDwd8cY42Aw4Ro5BHH0a/efvGxWycvAYyx4gYIm6d3WxD7n3o/rNyWBYLPgRYi5fLub98Gmf8l+WCe6+FXn83MqktemuKrD0M+Zo7ZI/7THRr7E8NPUf0naGNeZzQLL7cxmZA1L8AMgLkHzCGspQ5z4doE3NZ+YztfilRtJSpB/5DoC/lpcwFOkvblcIuUOcdc8q51E8e2hQWq0N6UMDKgQzA774tVuYxQmDJqH/o2wQ6qaP6B+nqes0j5BRlCJFveWNPT+0ztmhAf00rZAtpFjXeeiVaW4N1n0FeNyhyj6+3l4beb9h7KJk06jdFVYPcvc6CnAUb1LqyXHkBv9zWgJK3ry+bjGRdTfUqfbveDf9t8xQjmME4zZHYgUfpbZOoVjZcaa+wmRoGtNoyZ6oAABAASURBVCkLFg38yJPMXpzY0LyV/BtN+jIk86zFiD6tzfhDR5LGeBGwrFdshVSarKGqdlHGNNl3AWYDcvOGATEioYm8Tl/L79Ot89ho6alo2qaasRojI/ggzZtkgMhQETOMCsr1UbPqEE/atdz9YsGAK/634ndvKX6MHOsgokI1O/AUlXP3gPcKVuTV2HM28rJEnLm4eQb9f7t85nK8w7T5F8rcQxb2km7LlT3jxCfZT/3XWnk58TKoLnXYZxbXmnvYFhcyzp/9oshPuU9cRC1ciO38fltpj9v3K3veBX33X32ovpLuPkKKrtpDbbZcTqxz7GXIO/Ei5QWXv7pxJi5dWPtWbVg2wHaOBvHrRnUU7SNqkJSNTwyZ5Wsj/qWPNeZAI6+GnLolCTkXZHveJCtuPyWDFJRAZA/WsmV6Qn9W4XyDqsdr+/DTFh5XzRHt/mj2Bgjs2AIdVnRY35zZbecd5BGMyXrDWvt+2Zxxu+p/O0qeMmiJNko/KR2lVTK3UMqh3pb8HtEGIpwrPRLVMZkHHjuIWlAs9aiM7WFGVrWtyS0fM9xiPa5+4i67oj2Pp/0Au0+/9q3vCkxu1KC9u4YYsZKxP4Y98oYytorHRjeZt3bQzTKwl9W8Zo47L7suC0XY3DolQ+FWkAL0GTLDJdK9b2C+D/mqJ0nWSMrJI7dsRUcIqeWLIoUwBCyUZ+UlMTLfBFQgfdc2qfuQCMgckDMgOykSkHfBfu1Z9AwjVKgH1tqLbnTIjHmaOtoUtU8OaEj+jYmI8xVXZflcb//5zRVbOhev+Dk1kDHHxNlhmjfqhQ4XD14+PPLB3OPHx/jp48f45ePP8fHnn+OXwl/i4y+kgX8G4vj4GMf9w0YvMPhgcWa/qw/zuNR44Gz5gMwJzOyFs5Q1o9YNdHbNUBet47x74WLHDx9/5wLoG5dBTy8vtU8mvMo98kHmI+0djh/QfwrXnrIbfR6nkTVpjKGRYN24sLad+HDg6dvX+Pr5S3z69VPHp3/Gly+f4tcvv8bnL5/jN/8W5tPXeHp+wqvWOKDzvOmoJNePE+unHwL4zfgneH8Dru3CtTmGNfS5NraYtSN9P3yYY5xaJJ1zLXYfsO7nr1/i82faRx/pb+j2RJ5l9Wt27Bu2VR8inJ/4oOOl9hPX7BN7zg30b3Gt8izL+qQenmt7+XN9Y6ri6L4I+NSh4tQrSl6vt7BPnMPy9/DPCJVhytD4/E41zr8EHXfgbmAikfWnVZQrioF2ivqgkkYsRyFyk1fxAQMD+EgGTRjAUHEiBkoNSgfMXifeDVvv5CjmJLaDqLORWpJK1UtbbUpXFqQdF+JiwWFZqJhsN/lbfGHi6Uwwdjm02+NK37Dr5gbzB8BDedWBrhxUX9HLlO9Eeo+lnOXEi9ClsJJeOUhYX3lXdCkg9wpuujORVvrah4MnoZTXPpuxtHvmUOMQLHciYRKQW7Dqn0EdUCEQ0vnVgbbf2LqX8EQKwgdAorS4DQ66mifgkgBiyKs2aARLVZ79LJBn2a3P8BKqaRh7MKPH+tM0qDqV4xYoSKBXtwnxCuSjV9nxDb3UAePKZBQeNMQVP7luPlPyacdycYH3u4Bn57UvglZrAzBuWfUVPvNLLSyHqkS3uUKs7AiP/EIjdMpGQr4yPPReOfSqj2nlC+UKxSCRoUwwbhhoraTD2sdDuYgkE88ji0gF6xdzRb7zgJeAHNi1k0AQgQz5Ny1kMrnBcse+t0uMF7ylxsN4x6KsG5grVb7pt8tjcFM/x+cj7V9WC8ovpSqVdAHAkxsq2wdy1EFliUrMRSJyNt7BnCQtQwnubFvUUkA5TwxsMMb8qZo9vj0VI2eqUctohSnaPIUbs5vp8fExPrLhf2Sz//mXv8TPf2WT/+lj/zU/NtzjIxu9qLjfKhKHOBzmmJEzzy38xoCy3ZRrYx9buCFOlBfYGCcxzzFxSGhtjlHMLQZ4RzbdxovyJGbqWm+couoaF9Q/QA/QI4eJ2qzZbGcPHm2KcaSXQ++tY6GdfUHTZ730W/HbmmOMsS8nzqUTL2du8C+8eJ05MPiVZL9RYNw/lLjU5op/9BNVrKaL9xQeMGqT3TbmhTVVnxLMGAaNJ4OmRw7B8GRy2TowXqZE/P/+yb2meuknrpfk3fIrUg9G3oKkXXQg5WEltVU28syHD92IkYa3vHGAc0NC03we8klIFj9cUiuSTQMDJYRKQA17vPQkQyqI3gfZEL9JzE7NRJ8oHYbIor3sVhdZmNmVvLIqzsPxZ+TIg4Hn9wJsugqAE//QRzoW9soVXDpgJGwi0EOdQLYxGn6cG5q+DSZ80l8j9UJoxI+HTOp20BJ+tIY+KSpNb9XSsaGT3Y6yU6t3zAQoObiW+RsymS/MIduaZ+bBDvJGEEMrTpazqF/nxmcuOKUHU8F0oP/3MgeaHKizgTazMKJa76993qENdkRS5wZEYKMooHsA5IRAp9yBjomNXENEIy0qb+ub+SM8I32bpznqU1Ns7DcJ6xuN5E2N/MIYo/WGjGqDdpM2SRm7y2vFN1PHteTwcAzXktaYF3BiBLdAwMhgs22KWWLHMNi19tjuL7wExBiuqX3Netjinfoi9MDFeeHI+klb1Z7r1452iAF/SnTnbZU2uDjjGYHdpKgh6TDPHvUUSqJLxIXB7DhzIXUmfWZslxsuXDpdt3NEX9s8t14QokPYAPAMgrNfQRAXxq13A/meVRBMXepoLGIVKonM/YzKWfbGZ1kx7Q8zgM5Z7fXZgHEJ5BcbuhXtlrDnZZKKmCdfh7VtSyoCuf3sdeFs3nUqVWmr1oc7uqDvK7AZdlrp5yIPdl2hJbuaQjrpiiKw001J0nss8DvjuTuPiR3qv5XfZ9kji6Q7HOnKuz3IIZ450ERHEI8YECUgW3ir25ZZ+mhXgI283lmhK/lFjYMF9Lze3yv22OFe6kVk7Xu8U/iecWEPfJuH3clbsGX3tzUW5pLrjlCb5FG4PRj6jUenlg81HErVLKCNQwGIUbgydu7nrqfu91f2adOOmbgyfld07zovzIsdJ+bJJezDioze965QDQ02vbdxj0dkFcJn2HTteq61tnd5V874+/x6V4d6yrhhyHBPrstUzmgja9ArpphZ91phjpzHjqQOsH+4Yqycabv+V+zS2+192uPmM960TQdYYrIwIiPTNXOMmXV05lzn5dADlyEPXOz4bXLjB9J1ucO6W3z7h3NtjlozxxYNJJDObery4LfehOxWl07Tjc8+J/uA+qA0fVjijK+IFXqlY8kY1JrKue/AB5Ku0aZrr6Tc7themxMxyexbGc+lLk+8tPny++f48tuv8enzr/HPT+Cfv3IJJD7HVy5f/HuT/v0dvC4O9KnNLdQr8Ef92bPgy/PX+Pb0ZcPXeH75Wuc/z5G2ny3pawNzaCf3gZIzIBW/U/4T9b9wAfXpn/+Mf/7z3+Of//Ef8emf/xG/kvf506dNF9v4ygcJv4NvtGcccJHVL4lom8sqfz2u4JlVvDyh0zOXRd+o9/sNL/D2v+/5RPlTGPeyS1o6Uc9LMtO7/HuqNemBXZSwlFSoR8/cn2RheYIbYdZAZL6lZBLIw7L92Stj59ecnqgCeSriw3yoeYIKXVa1MRIXA1TAUfkZZFCLwCIRhd6PPmlWfA7FCSgO058Ey0sUcmuDti0xIH6gDRCi10dqya02ECy17ZqcneXNM+2MOYko9SZt3h9gGaCYMFijsLJoV+RPHohF8H1h5aCZtgD0z3kEqbx7ztc4dartpM9igAL6vWWTftfMVlm5W/S75LX8NdYVMS2s5sK1x02/g2NbWf0z0+9uuFanozU+NLBuB5MreS40b7Gw96wdyLV1CMHa2IyYO1GNKfUJlRPaA0jNMN9mqwYJfaHAhuTivLDpLOheGwYb5fpmEb/iR1cOLoJFvMrvKHWV0XVAQ+SgMT2jta2tvuGh840XbShDsOp1kEWNyoITV+UJz1pAB/3LOO0vbvS88KpvAbnqv1ImfwnEIYbMGNgIBl40h2wxtBa1HsDQm0Nu6UtGhQwYCsWXY7QcorUNxFMw/xqLLeK7nvQW1ZBQUqEDIMgA2QPSifIkn0BTyEVec/Oa5migNqiJdquN1/lNraBCr8/zFtR/a7bz7CXYj+g+LtJX+1JQOsOD4guw3EMTHbJQa29+52iSRTs8NxWyaO+DuXfY+W5ZagVuzMRZOSzeY2VT7JDYe6bfQptMjc38hm6TvczNXmQ2dFGfDowUyiWT0PMSufcY0WWg3pBwDiB2RB1GgvxEH8e+Xirf10dH9avxYuymeY5pRleBvtlo1w4KDmbXsu+Cb2tLBqvS2v7KIcGD3yn8xL9+jeyZl6b6Xyxe4sSnJicOIB4ir1B9m1p1cCxe+Pyf605QeesTFep4yF3Z8Du/c5I21YV+DZnVx4Sa5frxip7zveduoXva+ejTrT+0Y5wC+SAVqinsKbXdsg82ati1lS372Dbm2W7vEeYhu65DZpjO9/zMF8fgBtoIEf0HVcrmZQf8chUWoaakAFMvdxwYD3nMc34UmDXwW7fPDexZs4PadJKwRTKqb+ia+Jb5iKF9iqmPKAS9i5N8ExRNxht2/Of+UK+uC+v2wpqnTqLWQNe+DXtaupKHyNDmbWSuFNB1MJ7lCygOS2kMRU3aXPAf65+pf3a9hdpmrRUV39ZO7UWtlc6qN9EKGf1fyU7jZA+2Ab0LW5fLBas+D4JKFJdxof1oQlKowruHLdwjaP8VO+OwZSWloO0Yo/xu90X8LAXpxJ864NnyGnO8zVPsmInfo+w8sB6A1BeSdkRsdI9bPpAHlHWYuJThBWdC3pgzptvsRcdXxhyCXbDG1XxAtPIWzEf5lcSQGfM8x8wLTwdxXih8+Zn59PrAy1T/m5Af4oFLoCMX6g/kF/xGJZfatu8LFJoFDqLWwQOvp01CcLbIO5heSaPO7ZxQe7R+cr4wB+7R/WahbF1P7DFnyhemlrVFL9ev1/Jx6tKyaWWeT75g8BLBy9CLn4I/PfGp8TPr6Im2vVzRo3ZgLrzFNdN5YP293ZX1NPDxFfC2jA62a/tw4/9xxajU1XPqBYR+13lOfy+cqP6KpebIKfzWlmu5adssMC40oCjNWLT3DT2RtTVT+TRTPDtlZOmEfBdE9Pa6bOI3uetWp1MqlKxOe586w4BPxQbjSfaAXPq81XhD8CXCxk9JinoQ2YLit/FZqy/oSrr03lj+SLS1QEP6sOK7C3SR7iBdawrjU5T8tfzBesK6wjj6w7dwed6x4A/kcQFTacbSD028mLnCd0W2UG7XrTpRhkk6nMx5DFPDghSo5a/YY72bGwcy7ceKjgu+vUObmCddsM/C2bqXXctfK84HQOpX+zZ9YEC6WjyTeZXoNLCOdHT7pzpSXgF/LZ3UYcNCP70U7jIXRMJBKH4e1n+PxnpX4HKnzXNMNxxi4kKmsd/ObY6xtQ50UgbiKtQfIcbWtilsXxt/D4wuvfrIAAAQAElEQVQcwbPDwhoAxcpklElLGAMwJL2njSHtc8+9wnelbx3Uwy+u9PmCbe/bUVbVGDLaONEX4OUN69tBsD72P4cys1bOYd8+fvwx/tt//0f89//5P+N//u//Hf/j3/4t/vK3v9eHkGO2KF9irM6csWw/GJuGLSbkNWyHCi4l2DrQPiOpM88T8qeYpg8xgYeJy/j2EK1NVS6nevuOpM38ZufTk2vcuc5/F3zJ8uCHbmKr4Py3cvGzcLl05pKFC5qvX+PL5y/xhQucX8Hnr5/JZ118fqlv1Sj3gt8hgtBtmdi0ZYuG/mKECvN3mBamqVhBXcTC+rnDdHW6OOgRsu/rbNmw3DkgnamZI2U8PeOo50r8guyOM/08B5ZkUel6b7LuBW1ZN7KXdTpQfdjLEuVIJzB0kEJhS4oNnqI8blFF7SB/D9TsInjaYcVIGdkSd6u/VdhFrLj5ireIgOLToTHKaV+ZKmmZ6OVRB2GdMT280KDtqUc1kTyrPvYquZ3aTm8TKZYrENb3QTnC/CGTvf/PkfRZvj+FutyDyZKChQvRZR/tJEvZAJt8f9MYZLvDUC/lWXKy7DFkRpQ+G5WQY1d3kLzn+G5cHk2DlSpaTD32+lSgKRzXhaeiVjKywX4G+nVsme+JcjY4ge6xuIkIJm1tEC4CgrxVkF9jahw9mFndV9DDpHZUdG9yiG4raRLvIELo8cR+ib4ioDtMv8UY+l1kvpq7GiENrWc9BlL4nmOKH3Zdr6UmKlK2qVux7VH1skxez8EnmbRFgGmoNu3XSicdo4pTQhLZKxsqudhJm7mAOD79a9NYBCbT2m/ZdSpldikIItBidS/0VdKlUH+YegNE0sM1bMOV2TQawENfeaKUz++0EkhM2gEuvLyU1UbhZgFGNqxaeClrdD53lLT+UGt6VbJtx7YRSKE9gBSDj46ymVGKdn7r9PyVA1M/JOwssnUwjtjLeJeMzjd9zBGMZ1Xsva8oFRJf6qC/sBHIfQ3yFZCvj7gOXInTIgI3G9JDeV5rfT9mX6hUhe/59z6uNV8ufCK2xpVN5kqlK4dE4Sd2+sylDvIX7HHFn9Bhq6NP1cGbtJu1NqzGyhb2b8D8zI/cwIGgCQ5R89zidXwfor6GzKFh9hDCoap/U2Ouzdj5lcrEQ5Danxm1Flf+kDG49gv5KIvi0htKI8zAOGBED2ALB6QFndXfvlUf6fcKqobGElWVSnh05RetzHrIsqMy9kdl+rBuKbNpI0PexU3vGIgA9B8ymWkkGWdDtyvjQ5YS70HWXehtDeRgkrIPA/CuPcdP+PKkjhusWuBBsF3NsXL46CgT8kC4BTKAql0P8vdAfbpA08MbkICjM/fnJo7cfxXk7eXEaLt89I5eOGB7WKqxRd/le8CnPUztUF7ql/qj2OKZLfwEc9CIMPEewTK21vzwZemEHC8WhX+T5sThdzkxN8iv+QL1xaVAZX2q4zt9xUhJG8lgDe/A4IVOYDksVMZ/q/uOXceiD4ttfT9DhX5dsAw7rYKxKjlS0j0e0eXbWZBDJHZobY7mOrvhNv9K34QnqQh2Ic4LdOuijVBMWVI/sxV/UtfcKq0HDLfQZdpOqzm81aH8iq5X1j+iVudsM4a6+YIhHlgzpL6Mzeg9snaMjOeQ6Eewkm0XBtopIH8QpOFLUQ0MmD0rtj9KVXQg9DHYC4pm8Q/ZYmgbkDVkz4cUVz0QRKgoXYxqE4ZO0bKadYzFFZ/jsgU/rrGD0jjLwMLL1LlT1mrn5XI58/ID+LTZX4M7vTzzgvAEnutFp/zQ+r0DtI8WxsH+crquyCx5rgkXeKTw+UEccG4FlIYDxSi3DJ2J9aDO6EY7tldzjBdC54io/8VOPcEqmK9sNlT1cgZsfS/5OlHhdZWzWFCBQL66C+Zab2upvhpf8Xn3zALcFeCttH60QXmiRcYNNR5D+LPCJ3o9cmCmmHGj30T6uCW1BeW3gC3Qf2WP6WNHmvZ7HCbk8nwXrlvX4d365Dpzb7d9bel0Dan9XbgcWbV7tYdtnItKd4hI9vmDXHXY1qOe51DCRL7sYqg+0h8iSR/trMSyjgx/Xd2/IbkjmUc9TtlI3RFrCuZElxG6Lth0qP6dGa+FywP8jnTpjx5F7Q/+4Xmi9mX88iTgW/CpM+vt2fMIH3aeoBdwYt3zHLJAtTMtBhMzXFcbutyATgxYFdPzTulzRXisjM13YRl4G5CAzgx13xuId7uSD6N69Hlj13vf5SVG6feDbSvj+6XkqusOksPWGesV7L+grNLotJY9aRVf2F3DcRlZ510nZ9ZLz1yF7aJ94rztBdEMfXz8Kf7+t3/Ev/2P/xn/63/97/gH9K9//2scH4/hhbj9PDk+jIdtluw2R12utwlN7H+RYECisTY38icu1uvSyb9bBKZpijbhOyl6nRWfVra/evXEhY7fAj+/nGI5LzVfGC4EJ9j5l+h/L/NbfPr8W/zzP3+N//j3/4z/83/+b1Evgr58+RpPX/3WzQkZjlWGfT0eP8Tx+EN8/PhTfPzof6jzc3x8/FgXXY/QIx8KCON7vmn1zmxB50AP2kA07KBd/UapvP7q3s8/d/mmjx8esSPYPnSoPNsxXxD/AB7Q64h+h8OHEMbp9VCtEQkRmRsluzKgFexkRfS/ilyJ6Q+V8LHxbxLM6TBf9FQ9lbZS34HvcDB2UKLTwUmMp+GtVIrL8NbtpfemM2fDrV0ihOrcPYVtl9z7omZkfi9UvYGGXpE5YDKAQyafslLI3oYMwh9EZLCe8LBAAjB3lE7mvUPGQFFHFSVPAenBBFAIBGZkDV0f9ArRGXkO4F+F75ffbILBtTWEUTP3Hu/kJukCD0KoH1l/DFX4JtvxFmYWxY7rbcUhlypJR3cQpc/k3wX5C8xsF5OOCy+dFw4+SHUTAB4yxMLGVy9zLBQLHez9lA/QW1RgZbhrYIuiCl1DEyK7HzRsLnp6pFwkB84/AQe+cW4xQjM5lFJfmtgMydSne+SFwB+ifobSp+vlU1CAHjxjI1YMxJAeoIATY4IGEn/teo6l28Di09MunCKj10WiGz72OnHoOrF5+vur/neRHhTPL96GP4f/heTT0ws36y/MSw6dtIoCVE6gfpstsfHK5nIWz6dQzgu38k/Pz3WzXl9P/Pqty5GX8XATv9L+hU2ovyid+GQSUEddztACm4efECp7Qb6bedf3hRv9l/B/Krig/4WNZhXI7pqhIkFN7XPj0RwLbTSN0aA1HuQT4MT8VKQ6fa1ktxWFyTi2Da91lNz5+kGQuYNv4lqYaLghGeMOfIY21SOVeatOo4qBT9Ix4BVdRpKfPbM/UXD35Ve/vtAscqqss+1PtKpol5E1gmb0tLHvgVr0BXFliz7X2Bk4QK/AcXC8hZ9qrMy1DvxhG9+ag4zvUmnqVjPoWDTpH8AOQ2aMo2C+zAA7z2yOk6gDyBwzdAL1v97wqdQM3zzCS70hW8kK5BCwO3LpZZLwkNcpPPKRN1A2xOsPPe0rEZ0tu6ozB8mFeXGWnk5cbmFffK/KqWovYC/bYHgcZ8ssSbtEKfmE4n9HSaIJT3RS9wLJyqwK2AxqOxzHLaGdnnElc+FS+zYnzhd0VM8N25xx3tzAYXgBHogv8F+I258uWNG2x/ghm0BGLyn7JfNFtE5T6nqDTbOg2dNHR2T/V1kDeaBGaSAfIKvLTbrd0UrmHI1xb87POyRjf4/Oiy5zi4Yf3EB6JP0GQwu/Gu6BNBN+IH0D/Kh8ZUAXUD3XCDsqg0fSlYRHwDdQb8gtbRkscPAkwbMHd60ee/vsPIwo2Txti9ibgGwMFA2a7xHWF70GI4c/8kTOyprq/NvhC2HHOerF0Pla8/JCHced4baeaiAOgluTf/NnMrcwDBlvgB5DkgfUVZRWpItSr+SVfPUjg7IxB/aoAfYkI5BShHY77c+k3NiA9wDrcB4b8RVz11qjlMlFAXply1orXC8ODwcOxOIY9UfpWTfKTxx/+IbMoEr0R4YN8Sw9pMrfof6u8VfWgAtYwcL8WZZznGu9OJddfakT1tOf6oV4zKh2N9r9kLZpKelPBzzoU3pz4D8c5tLd9DyNMdLnpJwQ/edaL5aOZV3UsFYZXxjXE3th/e2g0zOXPxfGl0sbOmR9mqzqzvvLeuIiCMB3vryw956rD3gCPPYYOGaeEwSyV31GGNfHyL8Sv8KntyhXfVbydihPvdPGB8yM9IqiE0lStFOjvuJtxJHFiGLuJerXjrBv+TFtlfxiqYeit5qI+X8O1IV31XccR/Yz5XuB0EG7rPmO8WrZrQV8bK+njn+AhaCCPQOMb4DefwvotJ2HEMx4NYgpeIvwuJUTfxNKfSwERQXGFzPsEXXd4jUmxPVHuBFBBZ4VbsLJg8edqvi3+mVnGCnlGcy9QOukK1SkM/pSlq4D5eIaZIf7wisyGvPMOWlenb2o08qXB/itl+FP6VgXO0tceIE/MbekF85zl/Kzpc74dWbU/5alzv2L4wfvmf3uVDhzHjxHXb4/v9zOh16YOT9sx/ZovHRt7Cs3zGO0eY6an0PXq3h5aIeyCbZa8G1l3YAO+soZWsB3XgTnV39t5/nZSwXw9BQvJ87VlJUetgH2vYnFMFwzaE5jd1SiPxLbDZksV+gGjRv66eCKblfsJbTThbHUx3ttntTnibM42sQQg7CwTVFxZVJkXWXUWUGZ9Jnph05jZGIn1l8prPjfGn1v2ShnppWziTazPJHpfi3/kEl9Gh5Qg0JUrjnfNSLfcmS3OgPMMXHp9HBg/eaC4+gFB9RLjsMDlx1cDM3TA2Zroe4RW31lZIs2TjHNU8zWg/fw4UM8fHiIiboT9do0RbbW9Sld0BiFeJLqIbe+zn7weNtPHuKhPlg4xrT9apzt2F6bJ3zoUG2bHnOO3nd0i3uMqKyODRlTyXtQTy50vMB5sM/0vS7KpiN72qFgeiL/gQuyCR0OAh1m+dWveI/0Cf0TVMhbrJK3B501ft9hnRy/2UaHUgtFRbcI8Vswq8BDeUAZK0IKLrI36FbkwnOrX5FNP0VQj5Ufp8IlqBfltMMb01WV7zyyuLaC3OhGkNb7tKUl9yzW1VH/FFb4HhAy7O2mLliS4CTBcw9X+7UndiqLoH6vtT+Vs2PPe6VV/b1dkENAUpXyGABBGwIXgpqUbGj+2kpfOC8hXVm4pAsLq1ihjmGNAyIq4EMD0juCDSEBJQkISVkPQyS63dC5uu0dX8ceSpU/BDwDK/XnrTCJbUhkFe7lM0ET3WoRHTL2hYzZtVWEEDYRqNh5eAbVwodlsNxCqbfraUIGmXfcOLeFl7T+9QbWJ8NFGWemX3gAtte2C2XS1fQ+NlLHgYX2trF48CG98y7wFORjgTVe44qOiOw2ruWUKBnXDRSjIV3laRd6DB7SLvILL4NuoGc+JaxPCGvjPNcfJPMPXNYlDDfrLvL2ZQfit+iKq6x1eLxwED1xKD4hy7peIAlv1b/682FxcgAAEABJREFU9XMuhxb7XT62sIkD+Bfgr+j4vwpYz0sob/SN16/rINdLnrING8yJQ+uJDVZ6ZkN14y252GjVBiqH1eki3c3uOWOLAYyFKUYW/5HNJnOAjUEmlFWqLtUqN2OkXL5xnqkzshDPtag3jJkg+NHGO0hWGDJjoK0/YGsz8cbeSrHfHkMm7osyUutLtzoy2Y6GX9GzDq74yYJNFjZq8+SxH903cEJswgD1bJ/IU++OkSkw/ClaDrx8diRxNEPCzk+0ZDXqd7SWkaUrckfiA8igHF6DyqO3+pd/orO0Dnn0wxfXKpNXwGu5sG9WNztTuaJFo502thihQ0ItI+5a0PnGcBNuc4vGoaDTBv9b1BpC3RA2YmO0Lyl7mlfoORXlYeqGW2QrwBf/uEpQtofNNpBXb0AGAe/tT+1RfWcczblWCU/XBg7NS2Fl/jEPOSwvwjzsWfPlDZVvgRfUHLwijd4hu9qhrofTQpWo6BAjNhmcL9i5KPFM7KpPFByLKNPBCh1IgJp5RBHjWFBQvj1k3qiyC8geOUAVGKfxDd6OVfGgw9jmmo9zQxfiTUxztEqbByr9mqd/vim/593iwYAs2ETc5lGNpR0Z6MYYXQ5y5xbzqH5TjFvctBiHjBwoE8XTol4wiJd/Kg7cAv7mONwjLSwbD5E7rTweCVRWIpjuV07qjipRPrTC+3Ca7j9LrIy5a/6VcfbvCjnfFv2Dlyj/dpZrqpfvz7ysePH/xKX918LX8G8u+LcXPm9/CPPz5y8hfuPTV//Apn8M03XbvWRxjbcv6JQxRFPvsi39b4nGAyXohk1lW3ks+Oy+np1dzwTr/pkLjTPr/bNgze/68eEE+9QZ+Cudtf7Br5zdbbWvjWgiTIBJeWIUebTDlTaFbe7wwmFHzQF45F2ZawvxBbqyZmmzE+0J/7D0iT1ZGL9SbhvMqmDA6GtC3mEgjQ8MiW8kcWwzTiMvA/jSJCb8ulW6wSfGNkTKm/ZK0Bk6a1viis37r3V4ruNiij11RV85BU1VfRQiuXD2O4OXOJ95aebl+YIPyG+/YUCy43PBh1hXkGO+YySMy3vFJivzZMcVHSpPnwLqpawCehMCdwjHpuI8hip8fVxpWRkdCxddYq3x01+r7Stp/JwnZmZc0QOGHkcUYmknq6uYLIKHeYLi4lvpk+N4wb/2c4fnjQ5sQv4Z/1sY22XvY/nrsr3wLn0dVQ/mk31d0V1VtFy1w8M2k04nc8B5UNjWqWlfm6TTWOvsiK7qKyq61a31hvVl4iJz5gWwXv58ATw+xAHMXBzOpG+Y8aHNd5LBT9ZrYftS16FxdM2CT15eLPe6N9nKo6wB+ROFCPTKoP+Bsk2ZlCG43mHP67yMkhGQ0W1Sw1KP7g9Ze0K2xnoxRja4CFTAB+8smhmWNfozMW8mbCltxFtSJqxkXeLa0aRQB2H8HoMJeaUbOp8jSgaDasy1ofzPtHC8Gf9bPmuY62tdXLEOLMwp10PP1uLE5dYFv+uy6TqiE2uUqsSJkrmnoASzK9+IOoLB+A71KFw4T1/BhTHYAE+1dSfHtKAhQmIeob1H0sA6vF+s+j37xe7/jKaeGENrjFMLx4AKjA2WoX37WrzWI01ByR7hH9sU0sQPER+4jJaDxbpKNjeRm8yB1vfR3cfx7SO+3X8N9zFu34x5fIz6BgyXH63mzxwNXzA+k569EKGedR9/+jk+/uIfxf5b/OVvf4u//Tfwt/8G/Xvh57/8Eo+PP8bEJYy+rpzEn+yj/S3fH1vJN3/I0a6HP3a1oB/UmGv7hT7SN+2eGdZp2CEFddN8KpcdGIy+t8CvvRG2ss4gjrUvwFoX+X7w4B5z9n1NPvafftbDfkzDUkjBYBNPC+8DwvEOatAqZbfnlu8ituCg34Nl38fueFecD03sFbLvQ2/nLocMultOILWkKHUpQj9zNtibHOgfwAWjsJXdkap/lw7rkX6r80L35RQUfickFd+iq2ON96AD5cT0upju23IAr9hV7PnfaY6se6kk/59CtfgvOF2IS6XeX/QoJ9NxQN/81nAzdxPcD0D16Q2Kw27XunzsOBjDseI9zN+Q2o3yvklQiUDWVtrJimPvqBx40vGsQa+c7ZFUfYc72XsbUjcCkUzY2wZQcgMZHSWUvF1/J7Z1EQnDQLHQph27jqqlLTAiPO+CBRv28b2nHqhcEM8siB5oTxwo6pMJqPFT/e2SftAwXWXm1eXJKU5cunjAPHEIsdxvugi/8rjD9I7Ke3oJD+/CA7lfjfQCx/F1/NXPvuhxUmHcfA9X8iwc4tYCJfSPZx10vvFS8IlD/5ftD7Ap3zbVzQ0Pj8NAiYn7Qjlxa/5wPLBIH1lcH8FHbroP2yLaii9zo8HgEBBQTrvartBX2YwW6MK6ZDtusFWuhzJAjhiT8G099F9cKDnY+lJShzpeHnzBOfEiUaDMT41qg2ZMfJFwTGocSJ8FC7qLrouvF2BXdBLrtk6pRzWs4pSZRiWyrqWS2QKr2MMCuxyBzrqmWdhzq04lt0c/FOme1B6y6vDEbhsDxLZuKEPAT/592MvN6/UHZAzIE+QwCYb8DmWzcvO7BxUJuWk8EH9Foz/J5jZSb0Se8ZRG0vQAeuj6XGuvWLCjc0R/c1xF+ZG2hL14mT+dhxL4ySYM1XarOT9Gn/v43ZhRm7V+RVny0qQu6jTPc8wcDFqbw0PCRPk9Kn/eZSAnE2NCBwh9IEW7e1CzPf6WWnIDEbriNLuBkwEVtsEiVuFOOFXwBWYdkfKnWo8rgYxuA2WWVkNG+cn36KZ/7LQaun/YxhJ1cONl7STw9wsvhBdeHi8eMAT2vxSWevG5bvNwdY4Bqfq8xfWma40x4+YYCj+AuHAwrrlse0KZtH/dQZ+v38NeDn2tf6oDkrLVhYYxDQbd+k2M0SOLrt/ilOUNlmHHW1quAW5szrOCWe5TwOhr3cS8Ixiibf6vL2Yjv0AZPpiglw/Fm/KSl7RJRjVha9+DhUiDrZ7Vl7C+6IU+NyiBqIQBWVkjhTZZaw0lha3Lr6DON19IHGsv4M+siS8vz/W/qzxxYe+lvXvI11rzv8SXL1/i05dP8enTp/r7Cf7PLLf94OWpPnH3hdq2up9H2MdszKsCc481YshEyS2oJ2NtndKlfIP9D+oeWB8EqNO3p3gCdRGFPurlJ+wvz7TLnnmCv/yUflX/fClH7sJLWe1/+MwJv5ZP2FfhHiD8WxLSCzYQJ/2SPcB5sTgPiEtNW1bzhnlxhm+h7Hx6qW/RnNHjRP7F9mlTXZjQdJY+0+97e/jJ8cRLti/cEy882gnGHhjfIRnzslvjMmiKuV7SD0UPxK3f5ikaLyfzPMfMmjaC1qaYwMx6J+Q98ElxUfblGUx8Ct4xRZtaXxtHxkl5E/WhM3VmaBOWiQGdBLoNmbywDYxxR6BzfOcn4SPoDNHjm4wBSsGQyX4EqDuAP4b9RMZFAP5yBdrV86ov39+DZcUDb/n/NhdqahDnKPrHZioHDtYrZkrt4W9e+JlDnpPW8rGlXs6ujL/zqPvYGkXlq7Wx73NryWNNpFGkVysYovd5zBiGABnmCZKdx9mObXLD2OYQtzHFB2pMeQk+6EeM14E8yxtj3/SFHGttGpExZMaAP42gyiif4JPf/6ihxtv6O6oMf4NP/swBvQSEjpRpiVYg0e29YG6BLcgjYYDF/kPMo6v2M11PlYleiR38dbF5bjFzyTXia0PKuNWBGIbMmMcJnoe6+Drwkt/xUHnzbBlgPlVceciqc8HwKs+9YmGeCuer89k8lUVzmuJZfYS+8RdkoEPXPyOReY8hkzlBvjYu24/RskUST8oiqB/8sDaVb0F3/733rW5LVg7KjS/4U61LrE+uX36z1/XL9cbL+7NrlOuN6w42JtAIHeB5CyYtuEOPMjb6qNiYZXUCkIUSa53XXJ+v+LZ0hWqvBQb9e6tG9+g7/cyBPgttP5AHOs/Wf+0gX6HFkPK0IIKtGoDPPOxGIrJRngB5DV9R/kB8wM5jm2KEun6a51i7Jmabw//UYWK9Ozwcw8ugY33L5jEeP/orXD/Ve8kjeX5j1EujmTrKGRmzAR1psT9pWz2C1N4PbVTYxsjx832aVxY9BrakO0m1Ftn0g5F4Vj6P4ikfQMjKQBg3kyj21uxXzmeAMXV8T4xx7T/QC/YXV5hp3mqI7LJ9ktgD0on2J5EtVJrK1jS+ujg5mEyKtXDnFOa/B73sDsAEQUE7X9jkdzJ0wtM29kMBybehCukwuWUIlSKeN2OTMNgzYRzQcq9E/LsBuSWPfnb6tk+7PvdyKn4nDBGkyH3f/0qbL5a+GdCOk0OsbAwLk3YpW15YV2gbG7OFIY+g4DfgpYD66zssygBr5W9yqOekqzFDJkVYrMuvfMppkLDSxe9hd2OMmXfQ3sNeho4VKC/67mGj77Luk6ms+4y7eMZAacctu3TeU+hMj3zuOf9PNHcuIgQa6Z2hj0kCwgQciN1jrzMQeYukgqASZYHWRfC5rllXGbuXL+z0wqQFTFIPhn4r5sLB8+YH+MPCeC7YTx8p1IECmcphYq+3NONNeilc4mxdDpjLhjPUvE5PfJp3ihcOw/4K1jcOxsKD7QVf7AciVLcLuBoBC5OwE6wgq/rUYRk99vlMvgvMCf2//v4tvnz+HF++/BZfvv4WT0+/c+B/qjYX+kP1ss+IzdzEPVAcOJjUostt/SM4cEgZWbzl2aF9C4xKoo5BldCifHfRFtVvFkLbsS8ywC+vI1YNkzDbNcjLmhOHci+onri42l8avvBp9dcvX6NgHPjtJPENvm9PfLJc9In+8SJE3PpPT9+4WKOMSyRte0a2WLAT6vR5RuMrRljIcLxWdL2yIfdN1N5ge42+2XRlrFH5FqgOA6tDRSpKmRbZMGQMzY1krk2tcTibOPDdI928kk0mRuq+D0NsJqMgWTUAbV3RuYCPXbDzpSgrC/243qF8CN4VngXd1X8HA7X5EvXgsZs0QnPongOUppMcfENC7G1Aj1sGccItGda/B4OdyBkya3MNqOmAh1Ze69FDlVKXAg/Ca7mKUDfAkAkRw0aJDxvUnnIKqJt3IPrdoPZ/Dj0BE+EzVJYNsoeelIMc/AQz0wXSKO7hQP8SekfXBB3RLTeo4x5/PZQiq4I1KtIfysR/ffm/cOnjgdJ1xfWkLk8ZZ8fcueShpsadvFrH8O0FP1mo73wrnbZOGe9Y6mXIFyKhjEKtiwtr5AlsaxqXtdU+h1t1uMVNF55jYV07Exdeap/95h/z0Ytb57k4c4GuT2qfjv7Urjuq85uuNQgWVGZ/mNRS6TzCp1JsPpfYuWwMqzyQ7wQNa/YAa4aH/1bzlpdrqHHzuix4kA1jZLz9MS2C9t8WVm5npiypr6zCQEqwxg4cYG9rrO36Uj+1mDksz/MUwjV69kWJFy7X5vrfufzk1HVbHD9waP4Qj8cf/oADZdZRzswLWWKvwD7aT19dWDlZbV8AABAASURBVLf1lbN7VI3dc3gZ7/idyDuVL+EH7jmMxxVPN/SO+RyYzgMi8wZzRbVBRD+rMXSuIONWHwZmDUU8yfc8dqG9tbD5pXUE5QtQ1lugERPQvCvlO0yv+H+nyEL/Ln/hInIJfXxl3bQtLwZ8uVuZK/J3b0RxQjJ2o2hjjPNcGLQhZeGYQt/wTHPM4LDBeKE18qdoUF96xIi8GUyM8+T4Mvb1clNj+8AHMQ8xH+aY4RkbdJyjwdvgG9FnGMfSp+RPlIOmfJCgNcZkxJ+HTkfGfcis9XhA7wrYTEq2BGQkiT9glzP0cphucgZqVXA8C+vdmK7YWyzQHWfigPXscl7ixDjsuDAGdSnHmJdM2tNW8zyFfnzkBdGXxI4DtpnCSwjXUcfNcXRs9YPyM/RBGcIajne1g5/XhaXnhq9PURenXJrWxemnL1ycil+h/1kXqJ8p++3z1xBPvz2F/8NP1d/Xuf+Ptb/RjiNH0m1BWwa4OykmS5lVp+fMvP+rzbq3p7uqMpUqiQyGR6zZ2+DuEZSU1dWnL4XPARgMBoPB8OOIIHUXuyb6zeoTtEJ9kPVWv/K0fwjomUec4VmZYyv+XsBfvXi/YI8L83L0wQ7QM8bpDP3EB42u9RfOLBdtJMpQV3dSUvSTJycUKlUikmhHZchXYAkcTFsd2iBAugzT0bTzgQj2YiYmlH9M+DL+qJ/hG5NrGemWGfqZv1aZPVlXG64yxUTZVGXToPWp6MncGsiAYDhUdH1y33I83ZsG0NX9rDSM8aMNAMvAPbXk6BeFEp/IHyj9Nr1LN/Tr6NR7lv4t4YvxQ4vHe6Pj4nqhXqVftSsHIL2i2xtj4zvFiT3UcT5x6Vwx53PHsMD4KsNz5zulaXLYu4Yh3rWBfByZgp0Jzm1YHCfb1kblS/pV/V27M2sdfA4sETWxS2MMHAdQfXYsGraZgkcwJLJVUyacX4WGTUBoG6C4Ao8V41+Zu6uw/+CELXZfRXDUOFB/Apk9EhnKTx+F4cNbl6DsJbSLUqmuyxLzxJoGpqrP+RhOx8RLlzds7t61MqdqL7HflCf1XUc660hSN6mr9NIpkA9a5ljRiVGu1rfiaxnFBz3Vm3xUuhElXWvEgDmg7LIVfPpVw68K5JvlrQeCo+Sh1y1gxGFxEzfyGO2RH12NSLJZCkyRdEx04h8he4OHgU4wZfQN1qFbyOKZgdBGeiCQlZAqqM4OCNITM3XaFyUHYlJ7AFHwfR8Q4mAQfevwVCVstZE12m/QlNV47OkkXYEy0neNvM/dFZAcblUJzMlEvdOjDqLkx0SD51COds3eQTlDfRdIoNNvqGoUKs/JWGOJXGPzI2kdVShGitCFitU2DPJdiHfAWa0zHPR37/eI60mnGYYqK8ZvHiVHGs0ZHaBey8QPSUBMJYwkuRGSMR4pnpYJkkdQ5g6IW0/szT8FrBVu4kwNoBLdamgDzICWCW2A56gLLZlY09I5APVoE9oyqVsBLspbjtgK+5hoXxdI4WLp4uSBwAXZhetal6WjJ9ZDaiRyqq25x9LnWDh8eUjzJvqhDiMcQri5LrplHMJm0PsS8w7y0mb4BigzvRB7OTDNtBPcJp85GNE+i6c+oQ4tM3rvMSuDw+ADn/qIeYsf/PZOvQQ8c0v+U/gX/3/52T9S9qf4+Pynonm588ChckHGgiwXqcRmGLZCfPOT2dAnQ54dE/y1sFG/zz36PKEToI996aVj9im6dXffwZevHFq0e/kiK7sus/s1jmIAzgv6LX9hxRZ7njQbycoBXjkwc9BxJgZ7JwdLNlI/8R0L/7kuujx4nTlYepi8sCHZtvZ0w/UwcWaTECcOU9bzRfrMy+0FXS+0pT9Y91r+gLYojVrM1y2tBhDcj0m+s17msNvUemivZcJn2HQWwcWa8YS9GnbEyOXrsdvriBWZPg7QHO1fsMuFWNuciUd+ZQ3aUb7O5rdil+sB+XdQH6WvHDbLnrZQY0YC3QONSG1R23NFep8ZJJ/Jo/pNfTflqWfYv5aUTBludi1Jw3eE0aG4Mj6r+quzB+Id5gvoi650Fq332spqUW3S1i2Wdg+6kXfYq1dMwR91yPIa85VmsRtOp61KZcvIGyrJY0iyn7TViCUgO+lzqp/IMTd6NuYK6Q6g1ZypdI8+iQwPp0K7Of+cX4u+Ax6Zx8L57EWAL5rTPIe+VvO62mrDNrYPDlmkKQhUM8T4yRHxpMs8DVufSTI04dxhslVcPLcqcHwfRrEyKMNoTPuaOFV3yx/2hGgaQxfPHkMuE/9RjGT6oa0HRr9Gy5bdUuZuUB4rx41ACgm1F7aWMQHjAvbKDRpsyBzPuP+B5z67p5UrKm+1bKgpMjp1SvYEB+Pu2DmGYmHN6MsSfV5i7iN2nOtvCzj+rP1Por52/4FLn2fW+Q0fiT+y/v/yZ/YCYi70n5+euSB6Cv1ldu227cAKjMWZ9e7EOlgXdF9euVDnhfjLZ+LPfHDwGicu0YVr4gX+GpSMmHKKqU/shz0e8T91E4v7mljmmIV9mTq+PYd97L1H9sZKl4xfHD+HbCg1Rkl5wzY7yPc7OG9E16boMVHWkL1j6hkdeu+03eeY0WMS5Btlzq3gZ6VPKy9LJ9adFy8qt0uB+uYSHyiM2A8aePGnzP8eWF73B1/WT+s5fNHYcWHNujBprjtoowJ6GrekT2DopW49Up3obsBTEYxJumVGR/fiXTZeaC3ufmoTustvyYQvcdqKkT9kzNFrLJDF2PQN8jgYxu+ArHf5koPUXcaUJc9x1W+1/YRtd7yrS8cIMX5uqZG/f9bobwTash/I7DWWU/Rlwa8G+rJEd35QDtuow3jqS/dSTHtiWB0TxueN/f8Nv/Yy2g+N/BXKT5//MT40+/QbFz+CC6C/Gf8KfcAPqL58dW68MDe+cKnj/BBvxzzZv5l8Qr6XAF52j4vwl6jLcC/EC+att4YvrmLl3LdyBlnZ79Y6e5xrujFTWRYvUd8gwUdXLrBWfNbLppqX1Ck3oO8E7MCKS6cJpAmaG3/Sv2qcIRkzCStVaVLFjwBX7sN/tRn6XKGjhKE4HduWWeuAYzAzDjPjMS/41tQRmcU75Jw51564RCEuWRfKdpxJA84BJAxjn6FDQw+0om3bJxX10za/yB4J7Idl1U0Y7GrtefhnoiNMBOuUWiONz3TKrK//dubCwgX7wkXsTGxf+rKUv3XWjYU+TXfo1c85jvkETy9k7G23zNpXqg3S6kJU7bfIoUyL734ogZZhP2CqNI+wn1H1eFKYOYXnA9eyIduaYAx/VdGGJhhGowM7fSfQGkJvOVOJqEE3cQMpi9/DMZJC24RxVnNQpAU1GuLVt4SSh74XV2x9EjXOpDfHH1GxZ9jHKXtMfYlkPcjWEToE1TmSeXD23M/89p3Ad7wr8wgONLA+60cOWLHsZkmjTJjOjEbcMmmvR/FUeorU5pYiw7QyIMINHzwhXb1An2jnW1iujB0q5uQeGLnqcRmgrBFJtJVwQKJJ8jbeEaYDF1ABdcczSd2hynV2UXVQrGL5kJeAmnSBvmw08oPq8z3MZckfckw3+I0hm0Jd5PhUV2Cf7JJxdeKuzP7JXZsGAjoDXDj0zbAPQ76c6RCAOBD1k9V2r75tg7UbmpjCEIcc2qo0h5G0DoNVk8k0qLKdZ4uVncj6r4AhSyMnWaFswEMjFHYrQGO2pNy0Yb2WyaI6kDi4i1Nik9Jtoo9tw6gUEQ2MgCjO6dcBJsOYTCyuGL702GKiwaMuVLVMGskKeSczqp0ix7v0RqqIblT9/zLeF/29/1X7nz7sk7tC9aU4lUFD6H6h8Ab6zaZRecrcGFc2+4IbK4vCmYOuFz4nb+L59Gl1Ey1wSy5vvTAruxqq/uY2Hn7t1UV/ZuF3c/AC5tGNgoO4+b4sHEx6dDcSNoqFeALG34F6RePgvIA+LzTY+KT9Ctwk1QFAdTNZNnmPbE6LL4HEfho28BSPT+Nrk88c9j9+/Fi/R/vx4y/x8ZePvBj8zOH/OR65JJq5bOrLEp0Fyn45tJiKwcCmLNnX2pz1lwtDnbijmIgn5iCgXl+WWJCjLrZf+njgL8zRZ2wAkvnr5v+mXcVuW8aIpoKdkZDIBR2dsMFceIwHZPmCK2bS2veBNh+47Hqovj4ffVKPzpjUQh38VIeI6Zx9bL1XOxfojvuJg/5r4SXqD2B/HYd7D4KfOeB/4eXnhbjw8rod8t74FOVtfFOCfqwcVq72CSjPw96BlzfqAA6A0rxkLNBvLx7HyzT6EVqWktgXOzPn1JcM+g6dWyZpAG+VFU+7GxvS79ajoKyYifOGhI4sxyThD+QMwFuD4fibHmgVUckYfusI6yAGFSkjwVOOgDD0hGYawqAjKNFiZL5/Dg+XbopViDEqG2HjawG6NKNiI1ELDS3QeNKPgjqaloYOhGrVsoB+QL7iUdgOCHvyLnacvDBkoWT5oV0CEwUOEiOMNM/RRNImsmg8C42SBg2wn0zQyhfxR9MF04IyDzTd+QWv6RqrnpjTebfEwjrjxc8j8QNz+Ym54CWA61D90e15qXk9UX9CZhKLbp+RWzJNFzIQbAhSweCBqLR5WiXt80ajMxXsm/tg6Yrc97E6iKHzvLAWLHO4fk3G5F3vpolWCJz0MSmLOKfTq8AXrztq3IdPMADwafTvUfvCHe8/zSP73VmreqTolZeTNS5chvg3dy7M1YK+RpNGg7WVQbSB6GPcsGPDXnC84yW/hSQWRCMwBgHyW1Aqn2JKT/sFzT65fgnTaAzVMPR5Lwvbq9eOPoVj37PHNGV4Md2IWybDnpHEPImDvtl6M1Gg+VtTUCrA35CV+Fi98DCufVmiLwMz+UWwbi8zNOC63ucpzE99iqnqZ+xtl1wtaPNkik473TYOjH4k9cVE+USZc8q05yT3yht6tTPlFJ06Yu49Smf2U9ugKVxr5cV65eX8Nb6w3o994B/x+cs/wssff71OjBd/LsW+vNTL/rqdKVbOWQcwmOMjHCs8G/tdyn3sWjLeARo6NXSagHGDFkKF7pDyTVO0vsQ7XnmYL5fzueTbwMU8sMh8xZlVz7oT4zMhxzEQfV7iHglv8NPuAa1lYsd7YEPtWJiRMUft0Yz3A2vTzNq045E16hHagOeUB84hOz5wbiHtJSZnmqcN7ufLQhuMUe8ZmS2CBXafE7VO0M89rnkCR0TCm4xvp88DiY6iE3dsPQP7/LB9kPboWeL5A2ekn+LjR/DLn+KXjz/HX375Oep/+iH++PwTZw3xgZizyd2HftM8V1uJjRxfBgN/utYZzrNlnQ04a5zwEc+j4kJ64Mqac4V/jSs0cebl1TODl7F+W8gLKi8cX7iYfXn5Ov7eo39yYDtjrJxn63zLuW3E+FrZRk3iux91FJjKQLk5oXUH0AidqH/nyyShUcK6OPbDUb77eENS632zxRRZ71RS4cMZr3Veov4eQ6MKhdAQ7nwhBRUdaINnFUOouOZRpSiiU+vRAAAQAElEQVRBbKKyNu/4RgLHHmHFwaJWfsCDkKAN4EN5D+ql/rBhIV7wYefGwllzWeYQE/3Sd27oMdJLxaPeEovrGzJ6TlFyE74po089JpEd1QamzKj3uUacifog+KF75c/qBlA86lwrn2DUEnq1Qb1Ut9zaY504ZDbkytsQTYxk5PikgbI3fsLFyKrfgCsw7ZySS4x2O/XQjWrSdpgVlJT01K72XSxTLKw1BebZwvw33dH3yv5L8wwVo03iyn7rJc3KOfoe18qvzCPmhnzk1fFKeveFpOXUFq2HYzTNPZY+V7p1SmnPPsBGe7vmt7jKLNw7QXqnpXUrD3+lm4aUEpaRoGAL6LQ3sItKGOTbQSXqU4qsWxrSENGIxCDIc2MalXjCQ6DDAZIGyP2TkA7J90B4S8qEMhxFsUmynYRubKcYpjHxmYmmZbOM6mHnWiZODYXQBHVbJk/7AoFw1DEhqr16mIMx0dMkzNQdcgIa9MoTI7EVpMv7LZQHErqoKKlhRkAgSCEaQTLy8w41sXCelhk60QHzG6ZkUpBOpRv/EK3aYC2u+VyLZtlwsyqLnDTmQ/H5KHWophMWWDQ6uvRsITKnsjmPKESOqCpb2wTAIZ0oK42PicTIMdlp3sYLlt+jyqj6LihSvCOSkSZIfhtqgtMpF5KBM/5zD3Qp/cbEphB9GLdNAYrIXyBfmPznG1igRl+kXaGftv/B6gsv8e/hoW1HfWJTvz70mQMd+OzL/mcOdsZf+BTntQ5zfgLq5VC9qLsoXdZYUeaK3Q47oSMk9LPX+zLUzGy4oPeW3KIfmQl3ceQYuwwXbA+s08TixQL2wKHsESy9hxuHh9pkUb1H3/P4RQDbuKGVr3Q24OLbfGZK2tqx6Wak5Y/YjNgIlazH3lcKaOiYL+jhfLGdvqD/1GOaMnzBEJnOE/Wx7RY8AxWCBSPKv8nYf/suFvq8sIB7+FuWmU0EmRWT5qC1AA+HjxwUb7Bsid4B8mgk6qf0TtaQCO1re46j3/R549B0Or3W2H955VDlp7yFL+VLX7n8+br9Wp6/RuZl0ZuHOA9nHtTwj6uHf32ES57xKd9L1Kd8fDr3diLNJ3x+Wrd6uUhdN7crdS9cauxOok4MH+ZAT3RveYtHWQ47tYzYypJ4oEEa64FjKwZdmmWgU78wxT5OmZZDV04Zige20ja1UJWDV4oCm5V3jzMm6iG57NqCH/JJ9H1AKPOFpSDqIsX1bpMtb9WhbgfZc+i36abwDP5ZBuioIfwpqfvDuARZMqZlNVEPCo66N1lQYW6FxPgbC/LTFg/Q46gxmKA3sDGSKp4gT6h0to2qcIhGNEBw3rAmYIQr65dfUb4w/hf0094FuPQHOU2atluV/vahDTdaq5iW7ttDrlZQlm0oqwAvnOhKr+QXGDmr/0lX7tBI/1coYfVA8giNiGrvfHmyHca0207HB3syT3vUupYdfVIPeQ87f4CesIfhQPBoR3v3PcpbNz55d4z9h3rvymIIIKpgN2p84OPlZGV8nKdX0jU+2NT4qAR/2p8Dt/mEIRHJ/oa23z6xPGVZfT6eZZ8jV2WB3Kpru+iworv7nlg5BIsjjU+ZVr+jr7TimBeN9WZVDnzaRLNaHNXuGIdat5ceCx9IuKbWS7gv5LwYe9nomjv1Hq3PoMdEPC09rFeYJ2hTlbXi6zHNS3QwL0vMfFCh7KXih+jLXDTjPs0hEnnucxP+0ZL6fUHmHZC1+GKmDOovG4aMHn3qYf3MGhxMfRc37Et5yywdp76E31LywqKT7p36SX35GIGmgeDNQi9Z6pSUkbEUV2CEGAtf5sWJtf6Fdf+LYO/4LDhzePYQv3/+ynnjM+eP7czBBZL8/gqRfzvJ/9DB9It06o5fZX6JL68v9cJ/ejnFiT1kR/FuF1Wv7Ft1WVD7zFu88aFWgX3JeCVf9dT3dObCQVyI9fd7nHEb+oW/uE7dw2WHmcgsGd0P1o6Wjbm+Y4o2JeiFCXu/w9Jjws4DSyw1nnv8SB483IHy7thki8wJ5NYw+qJf+fYWo7ShynPnx4/0iY5O0zvMMW2+s58jhr8/xdPzM5dAH+PjM+BDs4/gl1/4AI0P0/xQzW9QPz09cwHEJRAvtF50eYmkj3f8eEp0FEwy5+Lq3OUDR88aftNodXzqLHke58pN/9GXCzTAGL3B98Z4+/eyvuILnzmv6kPCX3/3IujE2eXVM8bmE2fG2m87eCZRXhkE+Thq2QWV9iQrU5GOB1of6RrgfaBr0Kn5Lh6sUFlOrpyf8FF09NxzQu8zuLDmjPYHbz2pQKi2jYsWybiSwmbp/NvQifvSY97BujRvY2Ysel+il19M0fCrLBkZfkCbjHev/BQ9G20I28r4/ifxZLwZ/paj/ILdxH5mMf6+XovciM14qxs7lfzQqdH+FNnRRSw9hl/2GOsVcSYSBNG3AXKqIfFRZHpDS0pJt0za2dEiOfvn0Xfan0SiHigdjZXIaNBfB8bIWKqlR31kRcmy5A9AuWLRIDJ5gp70lbFxfV2M5077rfyQVaaaqg9YaPjCnnvhPD3evdb6+4Un8iuX2yt7l3veCp9wbpUQVUHRag8dO32cJ9rc0bBtk4FmtSH812qVxB4oHno3IrD3g3qVJLZ2Uj/pU8JlsHqlSShzB9kRkugbUL2qSh76Y3vZJByoRD0oCpoFZJs5JBBuQqBXxrJvUbKvNZ/fFVGnOoIg43dl32TslPbS4Dsq7wM5jcZbZvBGEHVQJp8gpKV68yB9TzuasKh4B1/bCxhkF4+x5qA/eSfjv4IrvEL1hPoXoPOxPWLdPERRR4ubnQJdWiYb2gbyxWA5KH0Qeq8H2XuWysJatOOBzP3l04UpkUvXx7ORanC+Q1YZ1VCJNCyBFygXa2x9oI6t2S/iihxpExuKn4OjjmZvvWgy3sdxxG74O7QLUI7iRbVtApTALSYKtLyPKv3DhxXRgk1FdXaUPtAoGbWqrXpU3lqO5ZWFYXzK9sYlzRr3lzQnNld/z7oOQx6UClzofL29xI+D1D84eIGvX+PLP77G16//iK8Vk+bl//X1NVZe7A+wgV3BhQ18/C0eLIddHXv1ZxCweqnJozpBTKAQNhIGe3BYaUuM/o0nPKwwWWCce0YHbm6PHL79RL8vC7SxcUw4xMQieo+Etsuyte9QhHqEP6UpCpZdHed3+soBFIhOgc+Ro6tXDib0X1u4EFunDjHIRRYM4XyvatahbumFbtKnKfmEz0/XODjxKZuftj3yyco80zfR7R/pikkvPfrUqepmoQZ6CG3RQM0jyzr2op0OsgA/9Ik23WizDgZUoEwJ9ttNXJhHeCBhwDqiQyFuab3isuECrUMYTxIVlGliXxfO2GL/2xInfOeEP53q4P1W3wSqr4RzYPfQ/8ohf39RGP6Jz3KIKj+uAx2fLhPX/6TDwa5iXix8SRBeRPm179oUOTA6nvqmMH3dx8mxQi8Cw7TN7ZEhz5jufJsMnbqK8Q3lwESQT2CKKrxSWq/bI4Ym71ptncPDnzhjg/PbOQZOUXlpG39J0NQgGKdkzBr+LWpMgwLGIqFXHp7Qv0arml51K47YeLdcySbdBDJa5ljXzYMgn4WqSe1WCOXbzoasOGHP4EGYQCM9gAjqjTIKoGflpZPAYDSG22ifq/NHYPNrzR9sgy18ySp7kS4+Y/uIPTlhHzJMO673drTuqHNmjvLyQB3HYWU8Vw7iBdpbC6McdVAqsIdAX5TNOxtXmrlY8+iI4XN+3EEh6nMP9TnTR3W0Txf6Iq7Ee7u0StUWsZktsLF2HoB8R7fsHsn4UGzVyNI7iRGHvUYb+Cle8f1Tng0loFFPOJ6sOdX/icYbTMxslCWUJB5jDCiRRvQupNrkIFWa5I/4ICPqByU7SRkblJPo1O2jNsdGUVDKUMc+InBkJCun7EwCP3CW7qj5AFk2UfJJIL76nNq12hu26Iz7zAuWa/TsHsSa7MuK67IvupVmrnbqqGfLHsFhe3Mq0nSkIXXqkHtMyOvI66z3C7HwgqhAmb6mrI6cRI7yRbW39OjLzMugWKIrw4sg5PTC0Fk9bsjI0Tl7WWnzvhwWlh4zL5XLdpk0IUcdkvZROKhAVzJa9BFDr/Nt6xTRtxCa/sq8O3PhcuLi/218c4iLns+f/hGf/Nt7v/4ev1b8G/Gv8fdPn+I3UH/b7vOn+OyvEfly/4WLIePfPscn6J8+Ecsn/I8ciD9D9wLgs3yWQ1fe33/9FMKysZe8RMVePiFfuu0p8zNyPgFj8Ym69YfBtz8ULq+XC14m3cNfX3pl7xKm/V+46kKJPerkGs96cwYXXtZ8iTt5GeZ+JvgQ5YX9rsD5zP3r9PYSN5zYG8RKvB77h+sGmw/jdwvD6g1C1giYFwwKoUETQSwaD/I5RWd8B/Al5lPfkMT6RYFaqeR6kGD0Y8NwpaQNEXA2HlmlJDZ6C312mnpM8xw1d/DV+XGJ2fMO/jZouz7yDfTeNx0pmwH5nDKy9VC3pjq0atiTtjtQlFoKWLkq1jOLmj7rYWKUsTa4HtwtB1V2/7DsR7jnUapj5B7j3worn+A8vrLHr7Sx17+vM9KWjNR4Nvo40LNhhymSNWFi3CbGTSzEC7asD0WJK997TGLKcG62zOjUzxrTXUZGg6dlr3kc/sBnVMh6Rmw05ZQN2S/d12of4/3jwroqxh5jHbkuw55kzZWvbnyVh25omUNP9Ch9t750+igyWzWfcfvRQohiGO8lUS4ToFe4wnhCPUKDOkISAdoue9B2LyzRab/vbXNpkjmN/idiwNCnoRM2rPrYOXv03a6lr+U3BDRqV7hilbITHVix3ZXzgPBcYIxWyGpAP59imXpMCzA+kOGHx86lPmV0dNx1NlZH2/C8TTPhj3JTfTferL5tOkaTZQDjWtfxvXJukJj35RBu+ST3g4CMd9S7vP1n4Cq843mXuasA/V0rdqiUKydERQgXgWHhJcBOCDrbyLXIcu6WP4gtg+f7oAI77kqT9B2S+iO0GDHlm9FMSTO2inHZUVZQFSBWkvjgMSGgjTAyqF/Z6iv99cVfY/5LKH76w8IzDsqjlia7QhtAPHxO1JFnApuHLN+up9m9X7suxqOe4zpkH09lCIVssEw5iaBkcqSTR9DJBI4dRQbY7P8Npiw46pZRaVd/cDI5qbgZvfoNBN4+R9O0aPcZG6LSwkUe4apdSekUQ4LXen5zARnrhrrogL5VruFTByrQeD2Rhc2GEAglkZhQShNvIdG5QN9HXzOSiXygkS/QTFIZZKHB3oYUOuYf8qsbYV6k/ePIbxwcXl9PIdx03HxgK/7kOZDIACwmHbi4PM4P8fjwEE8fwE8f4uNPf4qPv4if66u+Hz/+iU9/fgJ8ssMlxZN/MFM8PtTm7aGzs4A24CZBA7T2PpSR35HQhj4Vr7GDWsbF/vCpt36ov5IltEJqOxYxapMfpnfB8uVq98Mq2B63Ufhms6hyxwsZMCmjuYexGwAAEABJREFU4PjVnIC+6WNK9tFmK00dDxNJgSDa2Ib+6o3YItfDPgJ57UMw9mTDxduDzyOfmC0chJZljkngDxMMwrYS23by8icbVFpfBRROQ0laepeOfazXMsO4s9j3DsfERgKtg6qvMuEPOg+DmwmKg0WTQB0yuaEhw0Ko8B2VSaNAmZeYnKHxGKQhW9uuvNivHIT1S7/588ZB+BUY+wlZfZOIQ/GX1y/j02AO6Z9++zU+cfD38F3fWLMcvPipLiiaLxXwylO/hsALg/+jjl8NP3FBNNo8xxF7EDu/xUqZl6TG4xJ1rT9M/sblwNDpjU/wXsPLKecaJqZXDDPd1DdX1pySSR/sj6h6HPzfBJdSr5TZtxMvCF++vHLR6suM+C12fT/bD/vEy4C8ylldywRtVaN3jxoPfKCDxC/EZMw4MXAoKHNZPxyvlllj2e55YCmOfdyJzQuKtsAYE6rfxIQ9eYs3f8uKk+Z2KKLRfoNGlGLkgzlcgPZ99yBa9Q43HrUDEmT7FtAdF+H8KzCf6domDQbn9BaZ3AoqUlwlfMhjvAMbZiFGf6DLDwlbtO9AcVwdv3vgL+om1lpjXH/oDzp+vz5iK+xU8nkkAtP8AfQo2i0eiiUROMqsSYb+aIdvMWxAISx0gtBGfdqcxJTRWDfsuyyDE53Rf+SviBgwvyNJJNIMJImgEEz/MwxJ4zkcmRYJNHJkERYdX+7zQiw6MWDdS9a6zFZ94HFnHFpNQFDcIY98ha1si4pUPIyN/FcMd4AC02z4xeea3JmLhWq7QW9woTL1fFE6s9b8CCfWmhNr4lXIC8orjAWSjqBygGHRBAd5T6inOl2qHjliQukx/GuMW9Eo3usdRirBidmAflZ9IY0PTIl96aN7Vf2aMfvVw9NjPDw+xQfjh6fwbyc9PjxylhjfVOndsQEzdfGhaWJvMw3mPkcn7oyj61dHftJ+O3qWN/XQlXDk6QWjYo+gGjiXOR7XOvet4Vp+9kWbDxnejMH+MjT4ruF6Xmcn9oITY3M6vdYHEa7TdcnDWu0eU7/qxv7y5fM/uDj6Wv8pRa3tru+ctzxz1f/KSf6Fs5fp08up9ozaW9Bppf0rWFkLVsZ7rV9Nsj1AOyf2hh0v6OHl0kkedHNvejOm3hUfWVlDVubeFQvQ9cMmlcBkBMaP3J7ApoRh1UpQsMXau+Y4YzAVlpicQzvwgcAHBvBlxO6+c3sHO+tylNxC6QWj41RU0rQaiayOD/mruPWruc/PnCk/xjPx8/PPlX58eo5Hv1kH9K0Z/9rzT89P8US5eK465Ct+3mSM2PIn6n/AR/XJxQvRpdfLdJ/wRfqa6JHVz1Z6aRJ1rZWHcbJTqF1zR1r1futQwlhozJxCRn341jKSueJFl1iqrQU/n2jDGkjSV/EJx9J9QC9O7KI+vSNnmwfhDwqsjPnO67ibFyfoXjKe8Ttjz/8DL+EHZZ6hPnOm+Pz75/jMZajnpFfOIsMXPQudQhln/Mr6wg/N9Oc3+ArI1l9tw/nkfLFtv0kl1Kvy6GLa/gxgrXICOkEftOWF2DN6+Y38+LFp6QLOd6Hd55BFuKeE1izCNhdGup7H48Lo1ZBRudLoAOkob5l4ODBm3FpuacahZY4xo6Ean8HJgBuKOM5U8lXdXvz7OpbSBZrCfbQZ6nuHMZ/PdVFuGvZI/LMLfQE/7YUlOutpkhaDhl+R7xuvbZtWwxoHztvaHq+TNPS1b2DKXvqqp8rVenLopT4YjWBZwU7sKML3j2rnjmxek+vj9rtAuWItux8LyDhNPb8j06zDWEMIkwsO1ZGsA2k0OzuEXxkmkcRDmAY9wECxwsU9MuG7B9mhIE2Rtm7DYAUybQcVpU0YX3QGIllQgslsNQ0/HBtdnfTf4MJFRfXIftBluKra6MdIDg1qaBQXyrO/wj7v2Osk1TLu/qFj5UYBTtDgEER2Enqib3poKgyHqjx0RJVm6qGu1DqCeXXeYQHiqJIbpIBBJLEF2y1H08kcSyQVbSuHH7XJjESSGUB9SEGeVAWYtqB/bElavw2+NDXcYtrZbYbZIV7lDvkVDYH++rTHI0a7SlC14vG4b29QHKWR+oOnDfwAiZ2/A2NhP5O+as1ePIxN5aN0Vp/yBzYrX1g9wNQL73aYMO0irePYbFUygawAytRnZxYVP8UcX9d94jDnpuxG+jE+1h/K/Dg2VzbUfWN1c33aDnqP8xzL0qNuoxva7jra1mGKYS91lgRLJDqMePRHegGmK4Mj1N3RI0vRkFH9IAcbxfgQm8l4YT6Fm9XY1Nb6pOxam8wFPkElQrVJ7JxR7s0f5BGOPdKrEEaSwylI0CcCCqcuEz2nmH0J2bGtAfYt6B+1t0DdLRUqQLrklBQytFV/U4ODgZvsuQ6ka33i58a726L6Tn3rJnHQxoihEJA0gvLuQBJ6C8e7cyhauLhbnrj0I67/OWeawwOLWJY5Hjl0PX14xBee6sD1/Pyx4g9Pz0V7wBc+AOMH5PlCMPtJngct/YE1Ub1aYidgeqBFspZm9vCg1KeM/eB0mCKwv2slSl9cI4kZQIbgCiKS8tiYLapx1AewnQd/UZe/FI45qe1H3Xoesq8xDiRwwetc0s5+C8r6Fw7sJ+ChSNQ4cBnsS4ZteDA/1Ti9hZ/u7ThxGbvTT9vf0PJwVS8NXAh94dPe8Qn0V14oeKnw5YILq1cOa69+Asyhy3b1A3XBGtXjerRgyLM28gkbt6nHhA2FF68th3Wqxz54SbCeVFxlqyvlBmfVjhv1PlW1IRAr/xuMcc2YoLccurXwJ7exMt1Ig0R/eAjkpYtS1IIYvtFIg22M5fgOyIkqb8gB6do4BR2MTCJAAYkhJ+n8wODzACVqPlC39yVMS0sF4A/6hiifIH+tteSqKwLWCWyL53yfrr2Ncrt16EEPTBPdj6cs5dRFvz1kFQeF9ve0dQZoY9dhjzcdV/jvEdjK/s19qn6a7j1JJ/YCGqsaHJcWdKrUck7UV9CZM9KKE1vGjghqSjUms4USRUllh7LI03ZkCEX/Fx6yDoznt1Vay9hxK8ut5RYOpbkCmYopTZiVSHQ/HKMTFooq5CEjY1rrzGHnu2rIbZnh/tcyo/VOu7sAxoi6V9enAnsUL1fuV2/EwnWkwPol39iPkM8Y8ozxoxIjdShpE2InFwvtkR8+a+1tZqsD5YokguN9UAyqozfSzeAvmMkALUEPX5wn9wbhvvHIh0HsB3UWOOKnuhDyxV08so88Fu9TPLJfPH14imd4f2Y/+fmXX+LPv/wFEH/8JX6uXyP6GB98oYen5H54jkfqCOs+PXMuoexn4pKBnGfSH56e44ELqAcuovxm8AN729PTT1wo/MQZ5qd45gOs54336fk5nn9+5kzzETzDA+SlP7UvPs6cZ+bwg7Fppt+M55grHXtgHE2KIYeNh0+P9MoUAZzHVvatGkvG3H3jzL7hhZN7h3uL1s97g9+lsTb2hgNaIzJDq6TGkxEizdgykFfm+1pj6984gmAJ9ZLxy5yiZyuYVo7FA7ve59oDL+xzBfS+0Dc6MhqA2VYHGiLuMZHfcaOHbVNvBHRCHk/m/6CkETpGJPU3YOMEE/RpyiiQbrmli9ahzzUuy7zEwlnDX1F88PwBHgvDzx7L5x6ixnOZY1569L4AbNIn9ipge8BxEIHe4Q/Kuu8KXrh4d4XgmAvLG49C2oMBO4Wu7l+eCTttiCReph7T1g41EXnF5muUP2AbDUNVdEowhXVSecEQsO56Dth5r4xPnT2OD6/ewg+nhOd/LxG9vPTDry9+E+7zp/pG3d8//Rq/kfZiyEvJE/WNXXf8xprnFd8XBl5CvgLnFS8jle9a5RnGOp5rPKOMX0FaQ79eqy/Yao/p2FXfdM0kXsGV+eAF1Btrne0WWAc9X3lGqrmCLxqfipf10ph+24bzrHwT2wS+TWtcnFwhAWQ6ZvJca15s7wZ1wfUStlF9IO97wgqPl8IFz2mc5c7G4IIOl6MfNGZD9kPQD+sqQz2to/1MM2LFvA0faYIZBlQfK49B77zHxkJU4Wp/aV87rddTmBfVJjpfaV+Yl35FzxX7iCvxlfVHWmEbg6g6nFbgvVAu7Lc8a8kc6wdWtAYoVeqh+jh5pd89quCeMibIIYO2bJcJJNNNJroUgYe8DN5uto1Sxia9BbLYrYUDruFiM+Y7pWgMvq0GkcoBVbpQVo1AZvb5vEOpMPI73308Su6aspUdW6ERbbXMaMSE4pfLdm3/OzDAV9oplGlKUwxhrEDjS5UoY1DU1QsTYp3dwUaG5dWWTAIF1GNg6FQ2s0xQHjnkVxa9a+FlkXKhKkBLYLko+bS1aSSpcGUwRWVKbpQNygDUl1Rl+0N+JxE9W5F3fdcH+mVDAv68nySVZnFMEXYHDoMa0ZeqQ2u2uYNNw5eiRBlKsC38tKm9DkCiGHlwsVCndazfaKNl0bUNpChZjQoljJiAxjzvAmUERGYkld5hUP/lZ9/6HMTVwqZ7dRUC4mOako2w1+HniUPQs4ebOzw8sSFyUbM8LPA9bpijLm086LBRLhselwde/OdY3DCxRW1gOR0HCDe30Z8eFdN22cs4N1q3341ywIaaIO6Q9KUD6epvXoS0QkZQQDCqNI+RRk5agAVbvP8pm+gGlWBUdj/b8mPwrSPTyFURfjhylkkB2JlACXLYgGtTMR5F0OUdaJnRsJWH/4l0Moe6sd0YLONJ3ZHYnvDQDUMRaCmurAkri/HKBvXmJsDGWDG0qyhO2iNumdhkQ9lFK7Wi2RRLPS7O3ECOdV2EtZ1z2/FdtsPSwiFqwT86B6reM8RM+hHaA4d3P3G796mnZw7LO/CtOqT7TTDBAfoRuQ9cBPVlCS+T6nJn6uGnDRPyl95j6Us80oaHtwK+aZuiL0vMUw9fNsQyzcMf8dU66KHX49MjfqqvAi6bSvd5Oup06vSlx0w71T/zHZm037OjV4J+6DRlRqN8muj/1KMT69ctE3uGhmXMr+EnY/5Kgt/a8dM048+f+HSNg5X5L1zi+IcoXxk3x/A6nKjqZzI2PUO9tNEjc04s80NMcy9dRmN4I/VWxs0Di58mf+ETYuXb3u98kveb+PSJg92vYV66hz0vlX7//Lm+OfXly9d4EVwGK8fDyZmXEH3Zzf/q/CjgebSnrjtwHJV4DywQ/8UPM+tW5443SWNK7JB6KvsDsQQBhQK6nqCBCZgWllD5CLSgcx/5rRw5DVrLHHVLZpNS8ytJFfbyLZ6IHXdh2vEXLbe/uVP2YQ4dsd1TB2mm7/EDO5bNquVdA+I92BGBDEkjaap0Homs/pSYImy87J+BTtIZOobr27Y9I9zjUnKmZQ7hZf2Cv3fmR2d9zz5R3mhBECF/rB8coFl3Vg6MK2uT/qFyPZlD2Cg3SBsjkSQHRh69UPJ4oqwyzNvKfxeayLqCThPQknOQL0jiio4r+rre6d+ueaEvOPe+QVR+aKBc1ByZejaeYPt/mMYAABAASURBVB86ckco5kY/I/b+J4We79TB+IIeV/pq+xW9Ew53y/As4TozMLMuzOF6GUk58gwjNZ60RqAe/cnSvcFKHn6epKmRgHKfNzSS4KjTipdqxKbvMUHbkdQDhEBmtdkzOtBfOj4jJvxINNbMAwhvmTXPid7Zap56zKzlM+tfree1XzzFA3uJ8G/NuC5aXsBn5w0PxA/Ule9bWKc+yPAMA9+yuEc88qHF/gGG8VM8Pm20B/Yx2n5iz7LNJ9KWue/N7Il9XujrHO4lEzpPfY6kry3LIEw/HMEzwQ+w7t8c52y7gvJH1vNag3GI4RtYFVn5A7TEdlit2RRpI4YASsR47BEzwTWdOaBMZkMxWK/WNPXdgZyWyoWFgBrMH+Y3vrrWeeNU33xd36Axh1bWF+XRy9GYdZHlWE8L+9We/oPY9luquaBBgzLBqnzadF/yW+r38BLgxP5Z8IMQ8XIK82df0Asrr3EA3emEktExY9p0cZx6n6KA33dgz0sTdGrBDzHPCi1z89XE/1vJcn7mlPFDJPTs8CKRNAnkSCNyoIxAA0l5osuMPy7LHAXOIxOosxEiYKtu+GGDuDI4BdYNRpji8SF1V5bttsQNqEigcAs1UiNd9EY/DJUZGwcsJVf5rOlXfNNLAP1SH6gzB37qh8bjkmkN1/1BX8cHqvja0NF9EO2QxRRAU5omQRMkvgkQrwENXs8fXoBetrZPjGG1j9y64KH9K7BN8+riuurZpdq9a2PrWc3F+u0MtLjGWvm6MNtkrl52kT7hO6f1NfSj4+KKtq76Iz73xmWXF/O2vUK7xhmJ9JP9sNZyuuBAXe0H8kq/8ynerAuuXtbIs0H9CjVuiZsIxoT8GEvy8uKfASAzrlEXWvr7wBrqKoYd1riPa5xo+934MbfsE5NE6eBKP8Dd3HuDx76+ob8XeiWHtWSvc9Ob6ujGE92GvpaRkURnGFyk62CmMD7JYbMrdtNWgxHWSjQSoNLjYT20Q4rPQXv3pEHmY4/GQiymvjDZp1iIO5NLhNazFp20eZNIZLzOOPGZG1eAs10Eg3c5gJrSgA4mLgywMgqkEUKAj7Rl8pxxkDNGPFtvwwWntrza5oHedJaEgbpXnG0MFLea6HndUEaTRyTGESwkWYBYgoi3YNaFyYOYfc95LHbZe7jwyla6k1Af0yTRJTHTQCA7shXZR/GgIx3FB+grxDF4F0gbtgF10bjQ51Eehy9QRalGA8hzcEdme9KmQ5XUusX0iEwWGgIbpSBJFi1jlG1xtdIQuINk8Tb4xK0eBDMAnm9DSkjaAjnB2sDGurc7kW+UTyDhl05EJZ83cKFmcRHoo+UtszaWlsQWyPBfgKaoExsy3NSS+sGPthThOJAPGumMuQekRw4w42Wcg83+gm7MwWqmbGYDmpclxMMWe9CZOej4Mi6OSyLmVAraJVRL49HKPiOdI0IH9ZAv6XfmBA/9Ra+WxCDvMJHWRwtsZq2QIX3wDV/uNbeX6OghlCtPyyEziOXvtGf5vHQO0aAnRerQIspPiPagP4KVuevcG2T7IUau1gweblRuOif8/MQnAgU3EF6o3Sj8VSW/bntyDWAtqUUZ2VfWgCsxIkpgSfaBvhIqSWLEPKULBpZASUT6D5pz3D6aj+oLCySya04TVzs0tNerytArhh/pgTGUBtog85R+oCVlUdwZ2A20pBR6y4TeAbFpEfJuIJ/CMXIcwES+ZY+iI4YEISNZu/s0M0Y3LB6IoE/QJ/xl4pC9EHfl9SU6vjkXHmMhXvocy+IYLzEXD76CLy9Tj4myos3QqmyB1qNTNnx5Qg/RthidmujoljEOY6Q7tJSPdJLGOj6ZchxC36IuY75+jc9f/xGf//GP+McO8v7NrNevr3Hy72WdVtbNM6MT/GTQKGGKhX498vJTLxpefKF/2UU90QdG6jDO+NQb/uYncl+4WPKSx79N4d+k+PXXX+MTqJiLoM/+ehyXQn7N+zOXUZ+Asb8K9/XLl/oVttrw2X9ct9fad9Y6aFwrzepP7LoirnR2gL0c7cu/fJRvmYB4F/TDa80pasFz2VB0+EaNZE0bdiAR0Xo01tSp9+i9lW1Mtxx8jXqB7Q2VVCcEEbArepmQNgqPZ9VDRm641YcFvXgegV4PQdAVd+UAJNTf+r38aPenW6w/HWXZooNMfQboPzugHXzKuufb9COi76hEWTDTSI1gwUhRnu8hn/wZQQDjubH/IKJ39PHC4XnAUYYNGiUkRlDKSLUR2U5hyxIlrY1w48ZhKTEoTZjGtCMaT/yrfG29MH5l+UH/P3xWK+q/A99e9UFfbIRKFdOwEQYkgc7aFZCi5QYIyrjjh7IFy8Fg3mhbBI2AK/NE3hUZ9eJQeow+SisrbHpsNUsVH7n5x4JvLKxv+grSQuy8xmhQo1AxbembAw1eqPrCwWENukqUgsfgTZrcgZ/StvQJeTXvmIcts/rTphFTnZDU2+W1ai+hkvA5zor0/cLcObPmFWrPPIUv814ovJH3RfK67Y2wV/WWubXnWgDMY4ukPz9CQG/0s+VWb4/RRP4gT0DZJDnQe7K+dPI9/HF+u7ery+GFVEr638G8dPaYeXzAwNmpzlSco+pDkI/P9e2kolH2AD48QeODkg/gYYPpD5y5Hh64cOIyaSksJde9qi9zdNpxbzI/TT0Gkhi9sb/7ZTb0buSFFsvgpx7EW2jEAh/Trq7DZ/z/jM2/hWu/7y765ZX5qMuzhCLgDwIyq2SLXRe1Wf3vsRRU+i4m+cfBkl115KnD/pJeZyf2ujNYeVm/ov8V/Vf2wAP41spZ68r8so9X1xGUR5SSy48CO/CiGBP2mrDhxLg2xrT1rPKWI8YZAlcCeUAhjQcskVWYxGIi/hEadFHuRprKKJBGCjEGLTMmxls4x/WFPi/ROzIF5fbB8RjgzGAfmU/6KUt2+JP2B37rdfpj3r62TPoWwLiH/Z36zDmjR52d+DBufLD7ENMyDz0Ze3bqWodHm65XaIED2SanD1xjPDExzVNGYjxDT0QO+tP2BFpmZIPeMkiSMN7RyLeNjiiyJYCkIXnscnefWLlA9XLF98zyV3zhytqBwsVtnVs7ik9E3qFJg5WYZy3BPmyHLiKG1EiMfpK2HeeL5/0zPujF0xs+d6BobzEuYt6Ob+Zb54Ju4gT/C+et+vYVl0m+I7z6K6KvL1GXnKYZ2/Ue7lkC2hW/X9GFRRW10ZHnHuzKPXb6ETsZqzf2dKNaYachTvtqx2Pe0dYF29a8Nr3xVm2MTNgMSSRRQhnezI9BM0hBBxOkRlRPhKCQMu6r4ot1/1HxfcH7dF40srNBIAePD9FySBydw2npyLWElYvXYFcZxpU+wCTT6BtW+IVlKlM1kUPl0kLbCvOjjAmDvLVwrgumK7LWWpSqSuCRQN0AsqznYqaTGIsrfRoyqVM2smNUI5v2a0cJg1gBHuiWJwvCxAI3TTMbB5tIy9gXhWK13Q3mG4+WidkykhjNhmR41ONC7EQoe9GfK3aBNEaThA56LUe99RmRKNyGHDLaSZBk+H2KQak2bTenUPeO/n1eajE0nvoS1R/61DJrOW1U/w6U3WQlfUEeK1DCK4KaO2ClPNBPvg2dWORWz7owlkzrVr6NehtdCSJpA2E8G/gvAjbb7TosAD+0Yd/dV/dYn7xyUSnOxAKvwUeKn6p1bN/HhHzpQhzobLr03/StNGUV39Em0m4SBdITG0sdNqYeuR84oLXM8pNmZ0knsvZAdksO6sg3OTc6Ef20z4Lc8CE8wrx+9h7Vs2LbH41Eyxw6bHEQJ/Q9tBzl9ilrLBnPaFsxLWGryji3AIHhwN5uruhnGSIUW4jYpFNV/a7aHn+vQyyfjL25gPOJlN/KqD/QyGWQv6e/cjBZ4au5QZvVjsIPZEku6fcNkq7xOfho2DSMFKET/cEXQ0gvweiP7voEnTFYckCWPZPYxAsy48iOZRBsoc1sGBu+xChbR2btPxdspA1EbcRsFG5257f13eanHmJI8EkbKlFoiGuhDr1P0ZnfN5BHv1oHjPE/L2E68bTMHGCAMZ/oLsSdNU4/jUj6zPq72RmXoo0M68m3bPx+44gOld9d5a31jDnmQYY8BeFP8qjRMUF6D5ghbK9kPjzWJ9TPvAh89L/A/fin8G9i/fLLz/HLX36Ov/z85/hFkJb+DI8vB3Md/OkH69myoS89yhbEC32a5rkOan1eYu7YpCf26rSNVlMP+zF18qBTlsC4V95y+OL+x/xAURmHlf76YuYnPW98WnTioO0+dCaWJt5I+3Xs+rr3y1v9wdY3eP2USL9esZ9yru5xpN3vdtSeSTvOYqMd5gdKE0xuyZauaDd64ptFiN3VI3fazjPK/+ipO1fZVq+REfqLsnAbKIb3OlivwJy6APc/uVpmTKyD0x5P2PodKKesMQ6i+MhnTjQ34LgdMijb+cacV7sWSc8HSlPyQSJ5jNCSUvRotN2IbSdps0PPtJ0Gf6NNosj6Z+oeUp0DK3P4HejvdcNo7a5WyaZmtZMx2suoH0x4deIZW5+0ebKkGGae5ovXBwUECqRWijRWxy/1nRtk/tegJmVHbGEcOA7ajg4ogmYI1Q67KGsGc581emWt9tcYXvDtE4d058K5Xjiu24UoOqKX9ir/rjprHfw9/AtluN4L18QrdpWfRmi5WiVWldKSBPEIjE8VbQ/XsW2GYMeqD9/OVJKgYylWrcFnelSmlDDS3z9vRQoc5Y3oHmRLbrVrZgeNOBeKTvsM59YHZOEPIUpJWqH88KE7u2FMqmNLzuvuMQMMR7UBvWIeDZlEFUyDlsmsiANVxqPZJmVJ7DlXQI6hD9HIkIUDvuGzU0x9oFFuvwboJPnQbzZMKd8Sj67bXOA8Ci55np6e4+lPz/GnP32MP7EHPEAT4yLoIR799it42rDnH7non8HDMsesLNb4RfSFPUBMxPfo5Degf24I4gL9VmWB5YkScge5dR671jvJKd5OL1z8e/lvzAsovl7rOf7sel4jYbVpyOilE+sJtkrskNgkBB5yBfp6wTPQ9kJbv7LMC6+xL7gn5taZubBDO+ME6GYbYusrNujYeF6WmB/nWJZelxMTsfv8bDn6zJXvUeeCZn0V3uNG/wU9wQcvtOuZxV+j90LpxMt4vcyXTp6lN8gH/HBPvh3qqkcgCrmXoCXiVvEwf0bFUHMD0QgORoH5jK2cD/ZbeSWXi6z6wsHgrmciTDlRXi4JATROqOnm2SVbj4l1f5pm2h7cct7qoFMRLCPdIpwTZS9sZ72lY18/aPIMs9k1e4vM6YYjn5H4g38E3rYrJl+6Fn+i1oC0lkmDGboJT9IqUynSjUyL5ClvhPnKQTFsaWSYknLYCyO4D1/x5av+eqwr2khO0UoX5SICHfIGWiUHU1pMrI8I69/GyBSix/aDT6y0VeCsf9Jv3t7iDOpX+jn3n8Bb4Ty+LSc/ul7VE9GW+YHb589f4uvnz3y7r83xAAAQAElEQVRI+IUPDMGLeGU+vkb9ip5/44vz1rmwhmcz/dC9RT9R4dYY+5YxCcag4wc7PJdO0ITjdSB7dIwhiCKwA49/LWymItpqkXJgqU0KUfUkRxjCY0TQCVulPYLpLlR5uxE2o7tnYjanSvm860zRtvIibrXST91rkWEAzmzeGkqcHQQGy5vjFYO+AeMTdJ0HzVE0NyCtOtVI7IADBQlDeRM4a0X1gHUP9DiZCB0Z2afoPQ8UHVrC03qPliLqZ++k/43nwoI3b9/G6H2JrEnJZNzqJvVDVE0eOJgWclERULZi9KdsX2Bq4WOzNZYmn4x2YRe3T7Aq82HBPaQdaFQXEO55jjT0SB8/BrrdClpxojF2yTtoI/JTL0d38Rqg5tFObgP0Pm5kG2yCiABhq5PE5KrNYCwLjtk7YHP5QMvcuYJOExKQ3KlHvdFMFJ30Pw268zi0DTa8AJvwJFsjwYrEEoSzj4PmNfRXsbKgiKJX+c5HFWr/YUD+va+owe4zjUotsYogTZdCW8dmpT2iiJBVJk/A3/JWL6rvTfIBKhDQsTa/Myqc6wKr9N/m4Uo/Vl4e/drvAedtYVworvLWy+WV+mjPonzhEuZCv3bs/aFBjAEPibFZKOM0FmbWhzcOAG9svKtgXngArZsN+HHAobvpvT/EzuvOPOxL51Ayg4fw16MePzyGf+/oyU/0PjyR5pM9Pu17fKKcwx3WGubLEvj9A/0d94Lpb0ENy3bbGif6KO4esNWaaK93DA/TnywdSLQRlSsBibTKYTPCXfubQEZOSWoBKGcQYTSQt6oRqHYZSxfqva7FO/SCPW2c6NIyMXnGRDwONKZ7tD7iMV8bY+KcnKIujJaJC5Ellhn0pWiZLepHPQqj31lrMvXgneUV0xTJP1SlK8wt+qTvCHtVuisseQh4SR0hsVjvLToy/VWFJw79T7wIPPMC8MwnwR8/foyP/he4H3+Jj3/+JX4BH0k/Q39+eo4nfOOx1np0X+6AbhP7w0Ss7JmyZemxSJt7dPxv7C1TpTtl8zKHsnyheNTvBPKfeOHwAN0X5VN36rHAv/DSsdD2Qj0PC/b3jbnlN9b8L5PdR73MfGUv9TLT3/Xf/2Dk1y+fQ3zhYP/l65fxtwA4sJy2fbXmFHPr/hOyYVNMx5joRYHR9Q9Mju1pvfKuCcxr5rSHHT9lK5C3/jG/x5AijIC/tMyY8JPMadgD+2ijzthIS8pj+ykZyHM9KDGUtWQkCz1aByl22l28yVB/9VFx1C43qXhbQ1xHBujXXseObulGvIOkphgy5AGllwXoVLoT4/gRKXEDfLZvzj6NyYlxj8qUwE+gXlbVxF8jG/kWSXyIzcFbTAoanUF5hJmWBgvSS0+S78JeHaHINkdVOanArHrHe5+RU2y0/+ejrYPNLpNOMPpIU3vD2FEdHc+reyp7wQnfPeHP5f++yNb+g1/Ce3GMufi+sucUSA9fXfmQ7y1WXgbEGRmi9hbm1brtWbaladCgzBU1Di3SWOXU0UJs5/iq05UxuFJfn5Vs8QDjw9hIu6Lb93AcxODTb8vZqFNphFjXdkhWuHGyih8ynZcAO5yBLz5irX5duMe5VJds39ZK0DeP3PP2szDm6uxcZW2aWYd8eck2OK/YdWWe+kI1LuFe4sSFxQ71OGMXoc4lnvwFO13Qy/ITe7zw/C+ulJf9h7ajik/oziGhPG19RYb9qTQyqy58ll/Inxl/fUHUmQG/OGJktszaz1oaT+xrbYxx9f19eoLWCjnmTxqHszWoVNhIeEhT+gB18kCx7ew/iBMacpFA5TH8DD5DzPBjFRKOon22HxQV23hYt1X9hLCD5AgwW6/A/Fn1fWL3gzPzoT4IYx6dmFOWld9oX7BiUzwNOdfDXtPUY3KPKswx9YW9b2Gvn6KT7vNC+TxgHh9yP8yunhN6NuS1vaek9RB6Z1uM3RW/cnxLD3ykdELnivcy+KocHeUdfjDsNIyH2MTmRDTIWCUIIHGHhQOYaPO6IeNauqiTZ1JxYv0A7LdndDjmEaKGBCgIoTbZa/Wt4xSdvs/Ywz9inTnVmXjoemZcYcUvqUZiD6m64UN+6/dliZn3Tc8PngvGGeJDjPhhiz/EE2eGx6enOM64Hx6j/u6WZ17PG9t5YkZeX3qNZ7WzNa3u5SP42gpudtUOauk4oRr8aFn1F+SMX9ucY8EvRPlH4iO9R4I+6xcDE/mcMFoC5Fxox5R9Lf8oH0E65XkAOci2brc+NvV8qexGO65JwvKyteVbm8qIkkNjjH7QGFlJoEVyBumZYV0xWw/72A9t1JWVU/HKh2YxfnJEd08tdJe1qcqqQ9WzyoYRSf0WVWUY+SZhIw5y1WiQ0LshqGXWWDT5SdtNSv/LkMXRrEUqN4zIHKkfh62jFTF+5TPMnoq3vM5tea0dzCUFZW0WHEJdeNw8dDAnsRXdiM91a3euv2p+YpJ5CaQjMrUYAESwmMY/651aC1hv4UZoEFvmMBaO5IBPNbgO8BQjn6ED66Q6VWzmcUEIfnS8hck4LXMcwDnbgU0+7cBe4d4QQ44TqY0yjKMNCiwuKxv4lb5rk2Lg0TLp9daPzcC1CEmfKDMW8GqoJP0eU5Qj68zvsMDerAWY5DzfBeVAsGUBM+bIsoi22YFyrLksHy5mB6j4bUB3HcNJL84c6Pw1vBOLuP23zy1zjM8W2ybJ0abyKqM2QsKA8nboL0XF8IRK3h6NpCD6LkBHLIES7MHYqNMNSnbsgIIBAd5bMC/kFNVl+mm/DzBZLKta1Rjtkhn19pL79jnEYSNt5bhf8A/7euYQ5mXhgW/zNRYI/sNguztgQoFd3ys6rzsg1jwkvnKw8uuHzteVT11X2hR+3dOyshX1rmzQV+3HYbbiqouPEKt72YImsSQdlk4fKVOut+qn9a1u7s8cUKrPtKtsqhCy/AFnrAABN8nhN/u85uCxzEv4a3EPfHL3wAb48PRY3wJ5Iv/IRvnIJyoLdOdGuLaIcuamyAImuY0W+qnDgBv4e1QFHg6p8y92X91jypTHZKHPW0bCPSAfnao0jyp3Kd1REjgHkkcn7VkvH5uN1I9aR0isVUAP9XIN22G+AM9RgfaUWXk7Q2KME4kKMFT8zUPeAq3Z1iZTWYJRHv3+pprZKhsJn+DWhsOy67jHZSPaKBtXOzZMNQImoR3mT/keSQkb5EoEvoOHgG/gweDGQ2tUPJqjjT00EklBJmsse0AH0zTHUn5IPHfSyzeAJp1PUP2kWiyzvEt0fHaG/rDFpmfSjleW3jRoUJ/I0X1iSXTXzg6/YA76EuTv1a/0/erFbdHwGdYP55R77Jhfb+G8c07qO879iqknbYARov6VdWjgFCM+U7wDm1PHsRYoU2qharhXuK/ekDFlH3M27n6oj4bI1OPGQdq6yT5XaPT5W1gGLRgHJSGCpi9lDgQNe0BUpwL9v+zY6VS0RaL3g72XEzvHhLZRbvHyaBuoSIqmeeq9BerJb71qm7xx1ZcB3rIPuue3YC3Ke+BjKdjDs3yh0SSABzEEe8AY0HNF2+4P4YomAzUy+Pdtu1u+7Lmls+IWSdsdJO3HD4FQAlKV/A0ouAu7bv46iumyCX056iapeiGYIqvf5Kce+lBnfnX06PMUFcM7gdY0Scb+DwcjkMseXVS9Htmz6DyocKcUNY/cZqMjvycy99QRM6xHOujDe9wVfZdkzGjH+gXKK4YW7J+u9JWEqI1uuIyLHfdZ5qXn6XpB3l+UjXnJd17X3uy8RR5iMDMSR6KclZweQctRvU/6N4GGrTwT+5I3sZ927G2ZjOrhxZpn+cLLG5+MD6yk32yfOSaf/agzABXNux6t7FWlM/v8WljjWvyopELwkuLJuuOzdHedIU9/lVMwXaA+MqWt5Ff7W2fpc3i5tONCv3dgCCRvwf7eA0u0wlZuRN2qQ1wytBppaRXBs6uepAXRFhrxHyPxmWQ+aeMCL6HzMvNyD4zBAjrwA4FE1zFaiKXxK35gn1fstKNsTv5eJ/3dui2TOQV6Rk/ml2NLf6sv+E2N7fmNS73X8Bulry8nPkj4Erd3uPX41sOF9vFirRHlr4zjife8Osf5TiMYD8dFPdWr+OCuGAUdtwJjd4XXdBU3nvcge6Uly8uv0fUNDN8/hd92rTQ6rMha7b/67aBu+RV5AtIItM+TQIJQLDwq6YMSspqGFISSSdJA1ih5YFIsmGVXHoQGEpODBsMeqk5SBqER3yOhKQVfSASKiTFyHk59iYWzwB+C86zn3Znz7cOyhP+px8PjEualL5wrFuvrQ455y6CZQEEbdSiCroF1/EFo3x8435etKTjspY4tor6ltOnUketafOwPrNOdfXkhdr2elh7GnXyyDtO10aZCyWRhikzRiAc6ChawgXWVt3RkiSlLB+t2ymcuuB65BFuE3yKf5pgWAG/SpjxZ8tkziDv0pc+xUE8b+Z7ge8HH+oDw53h+FlysPYPHD6HsR3gLUw91mdBBtEzOMwMtM/zxQ6aK6aM2LAfCJ6+iaJud9V9Q/rytYTuP9YUS7WeBvqr7jE1n+tjp40CPjj7yhBWo+G6u0SakI5QbbmeFnThUZ3CpTyjyiLNEVroebctLF7HlR+wzaSBLAo/7NFmcraYxc5FYxWBQwlEBJheVWojYUOrvNvCJpr+f5x/pfHkZX4sc8VstUi5Uwq/Bv1H+yicS/g6faeEnpSdvulmQ6r/EIz6x2PhthjfTb3yKwaZRixeOb9uXWki4AWaA3ExXFtoL6T8Gx1f6Y70rsaCz9LMCvRph7+eVlUUeB1/5tQmiUw0c9YubUdEWOhDSidwIAbpd0PMCn+15yCxZ5MdCi1FJl4zt0YgF0V1AC1iLcM9PWvIOGq7D9BnG49KBRUIdfKHYoS4XHLn0QoZx1aXe0Q/seAWrkwF7rmw21Wd4smUU6HdLLQWMBeUN3IK6Awgri5SgSXLfBlsWg45E3e3AoPpEOoXKGLbEzuipruo36GMstYs17kHVLbulsI8XJi4Gall16rGxbdHGjTdIuGguEtSAd8U++qR/S0Q/fuVTkTd8VZ9d8eeV9I76ZgA0Y8vq053ybTZH/Kp8EckG2xSmgwMITdEx2kSL0hfdjRl0qkmXMxmbiHShaZ10jkXYMUvKQABSRjF+2oi2p+3sI1El8HcXehc2FrSFBa0wz2x4gIVugt5ZdPfDT8JLtbLTGBdmxjY4yt+a+ia69fYooI+mLfmvcJO7aS/hHghShh03LqBkxZRJN/oOO4MxhVtEagsSxJbdOl05R0UMGqRNn6KRPQJ6tEz2+h/jXrchQgmmNgn4hKmi2H0h4Q7JbBqAiL4ts9ojh3rUrEBFYmk3DFrNN9qxZaIqRgTOlkhuxAA/DXwlC5CK6/6h8JJAm7qzc2kDm93gRDkkjtr/J2mnw/A3NC+RiaLpJVIdLKboyxIzftv1W/y5mxb4sH4sZnk4rM0c0jywzXywUIcL+D3ExZH8lwAAEABJREFUjAPH9gnfE4eQwlM8c3npN5menv2W0jMHFfAR/Pwx/PaS/7OO33B6pvwDvA8cDJd5CQ8N6qnCZWvWgxW88cFLfbPo5ZV9FPBJsP9jyIlD/B771WbhWuR6trLvXAVzrmQRW/bG2uSeK+obSF8+h3/76PNvn+O33z4dMC/dP4wtn7+CIL6wb3/5/HXU+fwl/BtIX5Ahjzj2fvZ29VOnMy+btVez54z1f+Xl+Montud6+bvSx8K+juMH1wKWQO9yFJKGGs+dZox7tORh4YbKQStvJI4N5k1r4+LZ+I200Ur7KzKvAgfXUy0rbDKqLul/JR5tDS8uGT4UWqAn7Id4Ki1dgHOBeWHboihUQNFkLvxhe5YJdOrJAXND8Uv/EeCFXIrJt6eLQJM27ZrNmwamRyfOMSQkWwpbo2s7mEvI6yBrbrXofYqFeVXoc0ykJ+aVe4M62uYO63XKFjA5r3ZQpzsfax+ZaK+sEDk0wFgE7KieB/YyY/ShEsF6jXpN6n8f17t6tFdGqBi7OE6ej3b/3WLnbL3kci5YT9e6vD0zF8/wega7YE9xflvj9Po2/ndD5vKJc7TnB1+S307n8U3bkol/cEF8Bc4f5Z+gnz031Hl4ZR6tzCd9ii4S0XFXYjJbQOfya3T2HHoxVj/whj7q+4YOb8xV0+pd64eyBGIQwYvntfoj3w4viq70DZG4yRW3EYzPXmePEbDrUHHVgZeKlSde6Ze4Ep+ZH14MXeArUK7eApHBoIJ8D4ilLm0NnlFe7gCBnKY56ux++K5859tioi1k2bT1HlNhiqWzbs8bTHfnQ6ONNuqgB2HYBVtfWQP3vkLESFU6eHNTq2V4vp5QqmWPao90APvm+K2OGfuCZ0zPkn7DdLxrvYZrvO9MZUdsdrQ3WqHZc1gu34kxP3G295uivuM45jAY4L6MeJNR+4ofKhbUG32xN9oeTyks3fhA1Ldp9PczF4gnPig8YB4/O9O2e5JjvdbaeykfvjLuV4WISqMKOjj3Rqvkt4DJNEtkz3Atsf3isR4yKx38ZKOcsXF8NlRFikpH9CFZlwT7JUlnPGfGdp5v9TJJI8t25S8cjVSuxrR8tHSm8C52/DYuu1P2vVLumKrHhXF1r5Sn06dk/DOxMOCwFqNdniOENPuR6NSFfVNHdLcfaT3QFEht81TFFg2wrsoPr30Vo47cwvEXtz6oK7nSfRMZ1T4zI2nfcXCdr/cP2q0yG7RcVHvY8D6eetT6Tzz1HhP9bp2Y+kMOepJumYwP9AV+ypfCEkvpP4X7TuZEkwAZCX8hMuoyrGU4rwZQu0X9qJ6wU/aNAWRbZl1isHiShcoYVd95HzneuayAhKpbbSFTG6DDJNBrwn8WoG4ioSe8cFJzl2sT2BnK5hASzBGP6Psnyo+GvynKkDzQqpmRTuhC0ojvKw6eOwqqDV3sJJ3GFpQ2oAAjKBqFhdo/wuThUHx9+RKvX17i9ZW4YPolXKR2eNFT4EW4Fi5jXpK9HNoPtGMzegsXqKLV4fetDsBukC5gK5ufi5yLiIuM8FtJtSiyOf5RXHVdHAoYns4SMNDeN/qpRWoBYgzovxP0wuJ9ZiP3mxXlDLXIsFRphwKy2Kw8fLuJvnHY9iLAw/araQ7PLwfsC7Yh/6rNiN38yy6lOzbDJvbRthyMfWG8lt4s4sT233aUOw7nn+Pzp0/bHzD9a/z6N/DrX8n/PT59+jtlvx2Hdw/ujpn62a72utlmWERndULP04wK17DO8aLw+VP8Tlv3Lwn24YT+6q1uovTFT67Yr0Ba+lr2O8eV/BW72c/iLTq2xP5YVw/E4fA38lFlY5xKNyZT3o0cjAR0r/G4cmBZQ/84scCf2OjKl3iB8vdEPXCd2IxceM/odmZs3QTd6G4bITKqzQv931C6rsimjM3wwqJdGzJ0ZZkvWfiNssofkK0eyneBNzZvmWntQgMG9LevRIbqn4k7UEzL3Pvc+kkKhu0Teet8i1oQWRhrgWoYELAgR4Gq2vaA+Q3IaZnsMxnJ4uUi1tkQZxa3ekH2Jdn0vqAj340oiUv2Pg7aEPkX8qI6anprZs8bW64NK4anWNABBeLHKI6oKVvJVs/9MWxDVQnIKT4fpIuTWLmDlMhpMAsqbP1I7GSfsnil76gSS2/YeYolkYdkAgkoBNJSSY0Afxupf+lJdfjG08mhLxjjFixWlSNrTM8J2pEK/1JIe0GfU3BhYhykS3eaTBIFdM4CGy9+MdKUSKMlWHm2smNSH3IMJLGgCKZBgxWeoG1S//OAz7iW6EuFQ+JocKLRLKB7+W2LXn1gfnR0E5XP8vuWt0N4Sq86o+5C+gAb/eKneFzo+O21HQuXSMvjUzw9PQJjweUQtMfCHJ0XX1+SW6ojw4jO9sH1w/Wi9jX2iFcuVl75tNd1dl+v39wHa81d60Ww1iDXM+3AuuOBhenHgXzlE+I3Pil+iZevX8JfP/N36b3o+Y213H1jR+X9HXsudz7zwY6/vuavtrmve+nz+dPv7CWfAPsNl0e1B3ghBNwjXup/R3sJ9aw9RR1d530JUifi6pPxDtbPsQ/YeXAf6MuwCmcz6KzErCYkAnu1MU6J7UQQtypKS0PX8tAX0nd0DpIbpF8x0Frtj331ysu29heKEo1HgUdrGW3CLybjAYpR8YrLgcrwYP7xLD1C/84WcQ9pBcgy3qGkUH+PmdS3Uui3vJlb0ZHCNNXwtzEMg8SzQsJWiVu86wiv0gXJ9wFbUmsovqVLEmn7mM4jbNTJ7y8WiVxh+bfY6cYiyi5ta5PYxpAVaFlE85V4/5Cc1BVBfJR+04lEzj/DXq+q1eMdxaPIOzhXx35+ZR5e44I/XfZ5SPpKesWP9bOBc3h2ezvmM/OSefyyvSx7caq8cU5Y6xxzn35j3rxxrln3uYV85/rQclih0ui++xDN45/BizYUdHKtsJ3xcn5ifQDIq28fwswRBhFDFlOENcS+rXF6hU+gr2cr++5ckYdqwzVrQ6K6gXSVIVAdBVNsnKGoUHWNWRvso/1684KA/r2xbqwHLuh/OeZ+zevWGeYN+AdiaJ8GGd825bs1vDHnm+s5XWrotSPgDeoWoGMyZDCdqyXaJFZH99ID8NkK0S3QuHUD/iLSDqGyg14tjWa29tK270EFQvjy29G/O4ce51h48Z0yQ3T64Zzq7D8DDZkTyLj9MMYavXRRU3ErlbPxaLQtqBwYK8geTGmKNtVRWxdgKDple59IVig6Qo2JkFU1K6baiElYToSBr1G+w7jv52DnxhXfLGBPBrxk721V7IMyergXI7vY6jHoPLf+j/aS7gEabjuXMuC54l+OrzZomYMP27sniwV7TxvkKZSMGtrqx5Yta6uU1v4WxWObleBh23dYSa/oQglNjDNGrzUzyUMtoxJvwX6hLmUZw7dHvOvaUg6Y95gkzKN/W38mzx6FsSfmxoua9UHNFZ2u9Kpgeoc0x2GTab1MfbDRhHESW9h8HDDXMktf9Sz/nZfovEeUr089vLDR18agMv9Q5rIDX7mw1tXaxbvXmfVKm4kr78Q1lviPY1CTeG85kVbI6Ekbtsf8cR7t6D3RuYdzz/YLKQ1MgLWmdJvgQcboM3Tkxv1eE/yg79BhM9IWUfI+bHw3O+NOxUG/K/4vHrRNCLRAd567vhW3SM/xIkkf42MaoHNCp3LkNE8xYQD6SZ7Jw8utL8I1MbBkMuAUDG3ojMZeGQgnbg0G6YsDQlz1WOx5S4UfZuqT+EGgHcpW6r1xuF299HBTYVC9SPAC5a0uSL5EXZRwueRlxYmXeC9Z3CwutIcIbH2JM5+qnNk4fgguAOowzcZpvdKR9JX6A+jCYFxxopXd6YoTuVEhmBHZy661sdtnN+B3l1HIUm7ZgP6c2ci91Bqb60ttrm/0rfrEpZcXYvZlXIJtfwuCQ77fJLGeOLEBnnH4cem0RumEXquA7s396e0tlPWVg7qH+U+ffo1ff/1b/Pqff4+//edf4z/B3379O7TfuAT6PT552AdfPaxzSfciaFebnrCRfcAMNVYd53CCTkxQbbHL93/I8X/LGbI+1x/k2l8SXhibE2Owis0myjyXvlcWfPpxR7dvBcprTGo8sDd9VI9rLTg1BAzz5ksZODv+miw0TOK+OXgpDYubimPtBc8JW7/Sx+qvLzWfPpcN1N3LSg9Qb3ya4ovKaRs345O2wP4r8Vvp+xb2af9UWx79DU3RJaM7d3qPCSxTj/4OlLdBc0OpsmXkuzGLUVI//EF/txUj556xeYsKjb4zEVuWEartWqigVbkVBNbCauNpHjuGcB4L0sO2LDQYevetKxvQCs7MwZrX2sRyMOZCtfLuUeKhHPEmW5XQkhIDihsBN0aiEZB71EOv6w7mYfWf8sH4R89bC6ZEsLDZtjUqXw9zWoTYBol+GLCr7ImMisljZMSZu68hx33+lm5wG3ZKkhFEhNzJQYZWbtlKWbyjCNtD2vfJjUK028nY/oGLaYoM+qnxHwL5SV+/A0qquzjqwtcyt4PEFu+F0MtexARq281GvIE1JZN5+w5JlYQR7HL+RzE+XX7EeGsD8YfyaBNFeUYyGkJW94ET6/UB5oNrxAHyp8K5fi16zJcTL3/re7B2XMCZ9c3xOHzfNgsTB5IWrrMza8GyzFHfNPrwFB+enurS6IHLo5mLpPra+LKE30qa5yU6mLsxMlh3ph3ZY5oyvLzP1sP1oUHrrDG2UzDf5MkxjpkRhYiGJUbIYLhIElOW1Jn6HPM8xzT3cB2rNqosIstw2lysbP9XlhxA36+CcdAGXrifWFfG3viG/dZwz3Ztda8osAatrAEra0mBPdl1aeASxsqhEQLOjuzrhvGBzbVeWKleOqjad6D/RaPehfOKe9wug0qsnReWvGvhGLdK0F5VtMc77DN0ZFHBTHHsj53rj+Kdr2LEGNMycgymIBJQyqLCRq30f++BFoSqYwxyH8OKGe8q9GGHv4X0HVQ2ST0jMSgtJCUOlCQ6MJZoPDB8Jq20YXTx+/YSOT2nSPd6QV5alrc2fG8gyG+i7iLGkfXg3nZ3hf80qXyE3/Ek6YycQLvBF4MuLTP2edicj9m3/BydfJ97xTNz98E5XXhiTj1G/bop82uZ56qTyKp2jAWK2Hr1YxhKN+V4gCdgso0UegxZYlMV/eHDOqOwBeIraRsCSuVvD9phQq2c0Qqe0ZinF+Yy5GIrnVuGaw7PSPRmgdlEI9UGBZ0wsl6B9eF+3l6YR5YzuYvTeem68MaZzHO06/IL6RPnTM96tcZaB2HyVt3S6JsHPAh8R2zvcncZhBR7xfhQyT4zvYtwx0gSRqgkCEeC/pKtQHnFRUrs0gpx+HGV8kjGwXLW9AR92r7lsESttVOPCT9b8KWp4yczeWPzSb2GCEPp4HiRqTRxhQzHRL/yjxC7hheadBn2uKFHgxd09cjo2aN0gNdxEbVmYtC9iUyqoZ8yvbRaljnG36F54M5DUBsAABAASURBVBJrLkzQpmmGkbdK7OK4F/QB9krH2TP8kB31k/X0cQ3LVt5PfT9aOZ+v+h++yMAQRp8Ri/Obhp9xq/0CXz1vWNlP3OPLV1j7fZfzXejE+4K+dca39Cuq0jvbBSVUschEjjLF/ucfzurBnnVlrVEuylBpBKzJNMhCYqSBNuybmGKwbU99begugVrwbWMw9ejYrsaB/Txc79DL+fItqn3KKlbQj0DfHUdUPkpRh/YCmNrINcA+BhQ7SsyPFJapeT5qNYht5JOkIPo2tExsMtrqNRdghFYVYR7taA/n3Q7zgvy7ccdmjNbwG9MIMCCSFkglfSKFP+9rdMW0N4HMifIG5NvQiEWVk+7JPGgHUp0Zgwx+4OF5b0qz36F4Yzy1XmlKRwkMlf0SVqNUIn0y9weIQIeWWXZsSYyOLTOm7DewPiT0hP4O6JFixrGEC3f4Q8MXnFmMXYZ2pJfeqEy5FyHD6de4lvNvCrNB0BO4x7cSrEm7UbCxd4ANJzxzYeJi7ku2ePMiwW/+vL7yiaX4Svw13r68cuFx4pB9wm9XfI42EaFaTuiVQ/kNZ9TYwIS9oqP6umGd69sfb3XwPLOJnGxP0Obp5WuYl+diXxgA5fORRTjh6+Lm62c+Rf0cn377FF+4WPhC3sucN9vHbvJdSQ+s3Kau6AJqgePQy8I1vonyGl76fKHNl/rk9AufnAIuxL7wCawXOr99+hSfacdPX/ev2vvrQ7bB7l929fCx8EnB0+NDPD//FM9/+il+An/6ifjDT/Hhw4d4fGAR3g4XVnKieJFm++Ny51PY1qe//xqfaPPT59/qG0Pq4cJ4YbK5sB0gv2IfD+JXFu8r6asLK3QXdPmF6Su2F+cqW2vsLDtgXX0KX3CBVzflYbQxxpYx1Efb5C/A8iurtICRkSomkvqoETEyHceVNgrosoLSGxnXosOHj6wl68w4X3mBWPEzlnN5S+9r+fnK+F6LV9/Su4PJxzSaNjDROpOyUIdVFpYuMjpl3jh3FpsObepLuAgliwjaoj9PuhDo4dgKVIz6wQmTuUNjgXhArgHoMSZXsVl9CDJrDr1JVoqH8opC4ioYO23uplqbrz7KBrjiv/qYfb2iT4HlDRGHeKyD5AvDALBJ8WIrCNDVTTS1DnVsUAXRN4H6CEYdqqIdiat2rnb3/IhhGEaCp9L3kpJmKk8rw0jk2tB3468+ky6/JK48XFTlSShbJuoCs+AI6LgJw4fpPfXRHKscHFsCaYQtU9GQVsmhJLIu1r8Htrvs2OjVR3i3mhUdsqBjlaJ9K0t69Q056lx5OalTOks3j56HPNItE2/cQHoMnozAciLDKIJApl44lLdhtMswUUZzNj9QGR4b3+CA6f+hgOQ7SaVVtVs2pGRQSHwbqjP0xZiyK2NwzAXnw7dwfmw098GVNWKlztU5UH7r2gC4RDrmUdHVUATTGBvTXmNzdg1wLVjm8SLoy+HTdgH0WL/jPsfC+l7gAL0frj1MLxwIzfelR5961OEwiTOHDxPX/iCfbbEH9HmJQl9ihm69hbqT6ZIzRyeeKZdv7lPM8xJeSvmrbM/Pz/HEJdUTl1OPvMQu6C1fhy9pj5bxoTG69lZoe+OVPcID9xt73KvfjuWDnzfsJNzX6lsQ7MXjQ5BX9mL2y9qjb/FKfn058cHKS/ihSsnhgwy/Des3j/xmq7GHevflb2E7J/gdL/17amgszDj++Gf5AGPmpZ8fsijDb0K5B3/5/XP8fodXXhxWeWu9YnYZsyqwQpT/2W/EVjD9PbCOde7gHlBzFl303yvxPXbBxUNmj0nCTu4bfutWGY89TbJ0Mlankdmf6kTagh1blgaswgBbANGQMaxX4y+hQchBMwtg4bkHcoQ9912saEFBSVHuDqTuNJK0A9MWhs0Zg93+ygDSN5b/frTrSZzsK4XeIkXlJ+YaL2nTwHcv2FOPZZpBr/1+WeZ45Kz2+MSZjHn9yByat8vdvkxRUFbSywm0jJpQdpbk0QHHuEaCDhqT57hzFA/W29MUIgNl4UGuTwidc4lnkkz7ARe04mkw/CjgGmyAuMGVs+2VJGd9ePvUoyPLM05hk+d7BWYa7SJ+iETn0pf66F4+ScFE29OEHMEalNmhBh/wvtVZ++9//Vv8+//1f4P/b/z7v/9f8bf/+Pf49dPfq+zkuuB5hvXkxQ+MmZe1BvABqfPW9aHAmuOL/on1+gxsWwS6Je0PNEwghtpRHSCvNvAY0eUalpYZow5xZ/w21H9Cw7h2xrj3BZ4JNKrinzXXz+EatGKHK+dQdRigHP/FwGVbKlS93jN67/hHj3kxnivdSfuf4FQZPDAHWgOmKE/EK4rUHnIUE+2UI2ZYPHce+UqgM/2nm9TLcDzZwComF4MuY+UwIzHERBfRSYvDRuQRV7azVim3KalrmS81LNx0rMhC+C611651Pq93D5zedwaMherUNF8+Rf+167ZX73u6e/ZRjzb8QKL8xfc/9h737CvruWcqiumPT0Db1xq3ldfBdXwzj7OAYyi/e8Zt/AZ/I9JA6m//J/reMsN933xmw6ZNFjntOjij+IUeQILXOlNfYpnB7lvMrQjY8JMVHx448e4izry/XDEHQMR90IT268KZxffhHdKKj/YS2b3aQS+JiYrGG2AhhX5lC3wYW5Vd0GW0eKn+tJ64CZVDWAIYj8uO0mGrT93RYcYP6fZMDHvutCoo2YkS+pY45sU2N7oxbVtWfDQP+6jMGB7tqweN0hOaYg0bHEO+OluJuoOMDhXgpt/rhqPfZQPHjT6WzFGrnsghILFhyDbkQyCQTmgEow1VZ3/QJg5BuILRNl3YS4kvY5whXgBNQ/uDgPwflSSiEc6TieOCKFYGRzgARyUaMH/FcMY7/ZBLuQ5WdNJoRpIeEEgQTGygXBmCxmsA0KBiGN8HqljmwPnHM68uAAzAu87Kcy+TQmULkshTMwzoAfSYMGcOkKcbOFR6cPQwusJz3ds4ZK+xskC8cFnz5fM/4ss/ALF5L42ubEC1uHBDXS/U2NOFaWBlUgLtyoXXG3jlguv19Wu8fv0aX7f4BdoL6a/I/v333+L3336LT7//Hn71/suXf3BB9IoOb2wc67AVXtSZrDOLQ/1leQ7mHtALHz/G0zOHdV4m/CT5wYPGNIefWKEaB+g32n6Nf9jWb7/Hb3//Lf7297/H3/424LeJ/v7rr3VJhQHLWceEYsQrJE5NwkKAmTA1dt7GYa34zCHhUrjWJLky3ADO4wmfzivo2ChBwWE3uEgHNjXvIu4Yech/5SXiDZuvXKhJtxyFwoVnYRGYH5awz0/Pz3Ux9vHjn2LHEy9WHZ6BDA8sPRt9FOQRZF8hEMgnYFGpgxL2NqbL9OvK4WTlMnFlXAbe8J2C3y7yIsUXHTaKN7CaptxN5kyZC/CqnymMnjOoPK/DRtjF/AAMuS8U6EIaFQeRJ5Wi+o+tqG12VHNQKlcJOQGVRwhW6KDbiJIAKJVTlZRXcANlzq/Mu5oX6H8t0BI0lD1asC4iRhjiRponnuEyXyD7z8MuaChCX0btsbz+oGq1xWME+hMHBvcFHQHyhh+eUZtGNhuTGvyOM4gdozK8qIAEenw8q8iKyLgISqQ1Hg1pLRPzfg+Kj1DyqOs6tTI/dgwdFX6wHrJuFFKwXK1P2yXLmDwRgf5ibdcxYSfkoYCKIyR6jpTP9PEOzXL6oT0qbWkeD6WHvrBi1x22dYN2vmHnqXhbi61vH9TvfwTVqmNlIyWISkPsgG2HTdUFK2Cjd23KCqqrzO+ZQ/UNc8wc4mde3PoO1tF58hAOah3JcA1JD09gXzv0wjIXsiswXvbxwny6sBcUTKPPRRRTVC+U4Zo01ijayYEktkw4LhG0DbaqP4goZ+3ycsiXtAW9F/q3cBm0sG/4P6HUWml6w9KXmOY5lt5jgteXsqpD/2fQlyU6PIUJnimjyZvEQN2yqdkAydKQoqjOkdvtokm0ieNRfoNfVJq15YptKo1t9tjLW+Ga7ye1Zz7QOWFL19QTa+rx7SL2Bvfl93gbfxSXMuuneqhUYZgO7wjXvTPr9Ym9xV8f/sLLwRdfJD9/ic984POVD34+17dpPyPvNc68eLr3r3d61jxjXvBWMpJDPM+xltEIi4q+SbTXc/3e09YFV4GE0uvbGF5ICEAshpRHuVXHeu+A75dN4bq3awmgvqFkkKgYPsrGc9DsC6lbsP3K7aNJBltWjrJ9zPbYcb4BXoK8NzRGBOA8KSiH4BPkwBaRIZgZ0bWSjcz7QFfuCEmPDnP9IL1xI2ukNnnkDyGjYGTv6YOCuo1p+T0gRjJPql/2bUPRM6l3A5kIy50sSRICWZ+R8grmXbYeB8g7Tyfa8BPgmo/M+4l5mRtMvwNzeWItm4iXhXkskNORkYls22nJ3tOj9wlAo7z6geykvKkfMYpEbmtfkh9oKJ9R/5oGgpmcqQNlTx9JfTHaypLVYEvOWef4wrn4d87Cf/37X+Ovf/1r/P0//iP+9te/x6dff4svfGDqZa3r6ckzOvO1/i4ZF0F+Q71+9fX1CzJeOM++hXP6tK0BV/aG4dcZjdZaJv3NoQuULFQ3tkdAgRE+mEJM2GvYvodxw0bGw66PMWF/Ye+ZFjjglQsEsdZlwr5+1PsN560r83R17nrOooK2nPqEnOXAwhq8sAbvmEgn6PAlzqJ6aEnAtsi4zTvzpcLN/yFZfoUyWF2X7sHaYQEd8GJrnpfoG8Y4UVAtIQG+0t8+CPNA+QXaSJTrS48FOy3LHAfIS+/G8MiX+Jk2Lp+D3jo2LmQUrRHfgcFDk6EPgxOVb5DuQVaOQmYkNrtyVnh9PcWn3z5zsfi3+E8uF//j3/89/uM//yP++it+xofiX3j3O7281d/v2vcZf/Ph5ctrfHnBv9gf5NEf3S9+d8/YUReSL7x3iXFRs9Zed8EsDIA2wjaoFqFileCRdxnSDZJhUJumMQtyg2N7Zs4gd/Mf118aIVwH4Cyfx8eM93LJym95kyXNRhKaqDwPOYgIm0z1F1DeB/oG4bYnoRt6rcy7K/wH9r7DewvUhQelyyRZft1QZ2AiPzF2PwRlxX8TRoq91z6Dmz7YibHXDgmHsDG6SzsJIBLoJWowX2vvHPFqmrPHrQ/IQjYjUDUaz4bAlokbZsnK0oshhpY74IONp/SKeFSLbOe05fmCtkKUncaFle167nHtW7HpmfOPX27YcYHftHyFcB6/R14R7mHojICVzoyX6pUFioYxflUkRqMw7TcGLlveDlSvLNxBGcNWvB6kjkWNhc12Bt5KfsnBCE7qmvQsBjN45BOSp4cPfNL4EI8fAIfRqc9Rt8+bpZywgbHVaQxYRs8encWh50Q84OTOMnrDulE/1hl6rPUpo9+EOXGQXNX97hC24qSCzuAf9ioj0Tdtoydt9JhIT9JYnPY+PCwPdflQX9/n4uXh8Sm8dHiqPxj6gT7Ztw/ht3N2PPlNHSAPYXnqAAAQAElEQVTP808/xc9/+jn+9POf4vlPf+Ii56d4pO6MXbRPn3skjt9BtV9to0/FfSyopJeFNHZb0Kfw8Bge+B/RSXkP2PYDdjaeH2bK5niYiUWf6RtgPBbafeTSxE+tHrf0wkuRC3envGODXp+ITWUfHoYItsrkOdAcpgKkI6QpriGN3kN7D/i0TH/RoQv46gUHl2aZcvQPL7j6kqFuQ9eHeOISTNTFGOmFy6HeF8ZvwmdAZ1zpQ2ZH76zJ2nLEE/FAjwaP6SS2vStz5m1DvXzgQ36rbMfJlwhpXPjVhmHagwf0N+CFUPmWHaCTuF9ljbd5bgmwtSzdyv/QiRz0Eag62KnIlChfHcsH5RYSGYaULaWMHRxgtJv2k0cOF7Er8nzZ8oDirx0Kf11D1PxxrgD5raduKGm2+lHzk8VVOUVA3h7f1GpVBVWI6RWJ2vSRMvqwPa1QuNBXoYYwGaRDNZjdUWTal64OBQ4lV8HcHpuA3LZBvOlXfKSN14rPqE2bGHfUMU2dKiOmAXnLL6Hpk38EWAnUgY8EQVluTLY/YBEpykYPIs3d4du8bBuu9FcdqXwzEGXSpdGy0Z2wLUmjaEFt3AcSWpG24oB5yCXTvgoFUVrkKpCwA3kmK4JpxLRO4sq8vcHCIZ2UVf6PoBKaRZjeQXOMHe3WmBMf426bAk6ZiAJDT8ztibXhHov5eYnlDhPp4skppkKGdV0jMid8uYFAZOMhdgvRJge/FV9a0WU1zRpyJX0tPbRCHGvQkIU81vpkje2p3B0x2qCFW7A+UJagIFmHXZ+t25HT6c+8LDG7DxQe2F9Are0zdLD06KIT96QdgTBkOc8LZJmuVVbrxwQvqMsm61m/MMfCPvHIPvj8/DE++oexf36O5w/P8cSHFo/i4Ske2Z8W8DjDz/7yyL5VvxanXk/otwOd5+URmQ+F4p/Jg0pTd6HuALJo2/ZvGHqiPgasEPSuEhW3LPsn+0Gng53+D7tN0e3X1GOa5ujESXkrQT6w+xbhaaY2OLNMbvHGJuWf4WDDV1xL32PUfNcOFQg4GlTGXn96j7t1jFm2lzFBqg6PEjpkkDQh4CVXYWSRXzketFP1Sd4H+a7o/R3GqnInkVopeGBLnIlxuEuHacs3mBeQoRDGpQ6JI1Tb5Iz3PiEUyj8Lo0/WETZRwN/3WkU3cyTIqMe/gNzmbcmUv6pmZUm+C4MKU4WGSRrqZxwvvFNGr3msP95hNr0wb5dwfnf8vjsXNjhnpIvuHJrhO/AYM/NnJt+Je8Wj/AHehbn7yNnJc9TT03M8Vv4hlJmZ6M+6pi+Qug9VxAPto84XjZSA1jKjMbcye1XxrOFFqmuhhKS8U65eT08f4sNPH+InzsaemR84t/a5R/LP/fyNc5UfDPriPV7Av3LZ88oFLZe+XOT6jfc6s7DWroU1PPPXCz0v9f5dzHqJ54W9Xty95CXt30Ir8HLvt+X91v/vlAnT1d7vvPzDa9pvGfkNwxMfUA7Q/tuJF//T+APf23vQBVu5Ggj7aiztzLn2RF98J/HiWXl+07G+tYQcy7XThfe2qmPlDW2LHY0teYskYs8o4E6UFGmLMSOpH4XN2YmSuTBRvy63pr6tkUppoyI8ziLfEY93P86HlWbGU1zTMWns/h2t67ebv/W+RMe3U+QEZ0NlQS3a7lNGp21/jS2z05F8B1gCyjvAEANEhsZjQ/Wns4YwHi8vX/nA/bf4Ty4Y/28ufwr/v3+Pv/3tr1w0/l7fNBsfPHOBw4e5r+LlpS5/Pn/+RxT8DYo7/Pbp1/jEhwWfBReVw0e+4pev9e656puMpTZCK/qq9q3011j6xDvIJOio8yOxkfYqzBP1G8vxlQ+k3+JNX+NSwPeUlbV4nOysLDBAGgvmrusyZxB9Sx9zDtZ4Wbwhs5X8ibFpwHOP7ae6wCP/2FPO4X3ChXm2r//2ZZTBWKG4K7U/EIN8Rip3JHnGBoaV8XHeXtFxl3lB5wv0A7RnuwX6W7z4HQZBgp5J9INAc4NK/wLkO2R0FMsd+MqR3mkx9CUagbbH3LzGoduh9xl16Dt6axMrkFNLkwXElkDjsWaStUQCcUX1GBKsb2rEo2XHmtYhM7boU7agzTEG2MI0raYEZJL0SUNtB2Yx0NDRYTrvQW/iELTMc9xjmueQnpSVwZikKs8qETsQNxrZni2Tw3PGLl8nXlgIxMym88Am88DhbwZ96cUX/Kjzjl1xZcQ2cA09W3JIE1u6RVJzBCfblYX2/LbGysu538hZyTtYJddFi8lTaQ1lflSNQGfbsp+Nvhp74JVW+jMxFnQ/Dq7o/ijYPN1AHznsfnh6jAfyt0uh5/hAXjxxKP748WP8+Zdf4s9//kv88uePYf75+TmeqKfsZVliwR7TlOF49NKph3Gnv8bq1dFPu819Cjf2B/R6oh2/yv/xlz+X/P/1b3+Jf/vLv8W//Rsg/gv5/0X85//1F9r+JT7+8jGeP/48wOF9/59sSp/np9LpkXGqw/oyo5fo+AJx79FZlMQ095iWGfRYoIuJuOA42Yephz5jn4yFvmPM0IYbT9my7PkQi5dSpGfkdjD3Hl0kcpR3oIYt6gdap50F/sWXBA9H0xxL0dBtQYYgP4NuelnCeK70HIt15zn6vGDXKeY+Re8Lvtyj9Rsm2srssY+Facv1ldEnfJKAdhVKv3JoJihxTeh6jJLxbCPan/inScUMueRaRv0bxLt0o50WmTvIZpK/QyMtqEUBWz7y9lC61GOnhAyICHmNxSi0D6w/sO8LtgvSDheoweez8UAnhOWmGwQq86Q+pqjEkEiyggvdYKmsfJX4/mGRZnLe1/+U59xm013rIuLCgjzqFJ9JmMfcp4xNxXQx7QzER59cXHmJv+XHAm+dP4L9KTtQ17S9sG/CtCrcQ8tUPnli4KyxMQ3ugjKHvDvinlRnNsxRPlq6K4IMreyx0lW/YUgpdXiOQPqCXe6hrvt4ZU64gEA7dCTzzidK9SFpPB0+gNiR/x8+bfJo85DVioQihIQ6UE8f+hvUqLQJvPLbPpJ/pyN5DHS3sWN1aGUX9xCgpEShLJsMe4y8DTV0kQMomLrKG76Cv+ETJQs65oGJQFoeBskAwbCVIoMgAWyp99FWh7bRSYO4Lk2sUzcsMbl+7ciJtcyx3ICdokAT34UWyT/lVh87uZrDo66HxM76mGBmvXQPdA8SlWZPehCssfM9eAn1HLAQP1L+uDzy0imexvq7zGG5Mt/VUwZ1ik5787v0VGv2Qj/VKdCzupM8AZpH9cH0lDG1jGbMGt57p26P2boldyG/FH/c/WymL0ql62F2Gy+Td6Cp0HxFalvScYJQZcSRFLy3v9QfgDbwlWqSJE4aF84uwrWvYHkBBnxN55B/x7hkYi1AujQip7lsFTNDtrQ8YpBvvIOmnOHT5m+oyrbLWmQdUbTxqObuH1Wz9CV1F8sOhagkjCqbwYxE2VVblv0Gy3/7WYK0vzWxmZGw2T+C5QcSNW5A4cNgh332flF465PCEWL7IOlD4gMVkw76lffAPxM/zYqT4ox6yc5pxMy/KqO85v3Uo/0RWkbbsfEsS4/ZucSHZzW3uKhdmGsT8gK97Iu+MdapoTtqh2UVl66BXiIjmVfjnNdjyuKIOpPXHkR9bNKo7fqxMNefuCB+fvqpLoB++vBTPPDh5dxnhEWs1PEDNr8l9PXra3z9+rW+3V7frH97Dc/3Xvb4Yuu3Buulmxfjt7czZad4fX0Jvyn0Zbvk8aLnE5c89dLOy/z+R/KN/RMJv/pS/+uv8XfiesGH55N/qmGvQ/zl02cuDL7Gi+kvX8Nvhnipo55+UFR2on/2UegU2tAPFP0PdrzEsj3xCdmfkKdeYr94env9wvvLiYusEy/ca0EZWA/JZRpibIt9Uz/AB3q28ock/Q6WFyy/wXqFnowdspBocC1RZ9M77tuVcz/jVqxvqgdyAh2qTjHVo7LfPfCBXaZlVA+0iKyE9aT+AHuRMdjZrZelR0fGhqmH7wNzX9hfHsIPxL1g1Me8cPyAr0l7xN8e613jMeaFOmIibh3/7VH7A3Oh4lR2Bk0P5eiE9qqx8YOoOi9K9OwAy9bPo5zLglVw9lzx0+9xZq4A6u1+hBRm4WjR5fVCmah2WVccK0iy3aGRFpSWOlfEIZd2rzALCPBE9aXxbJlR49mIp6y+p+MJPfyxnn1kTq6kR33lWgh2Gu2VWuOBZMrqmSSQTbqem9y1zuwr/VYWlZFDQPw4M3k5tNLmlfOX7/Liqh4CRgJyCepqdAeSdLBV5LNlRssdUzTmyiSYH1Nf6tyxcAZYoB1zCH1LAA+0G3phx1VwcfumXlzsvvHBf13M0Z8V3Yae9KsUtCaqIKszTzptddo5QHsdpHpkC8trLS6ex+jzFJYV8IYAJRHZBHTCdtj7eFKYob1R2ijpdJYTzwjrsaDARIM7zM/zQzwwEZ6fnsJLAOFhTjxwUBMz8a7Y7KaBgpWXvswxU38m7lOPao/YzaplRk8mE/lloX1fzqm7gNFxtQy8lUCP1ssahTImRtTYwBvAi84ATzkxnbafidHSNpDfaX95mGN5oD/gSaDXA5gp6xM2UBdBXtoHLjrs78DH+FCXMs/xyKXOIxvi1KmDbNvQsBXbHjDd+9Y3ZC/IrMscbFJ/LI12F/prO+pWkN/2GYNeMjoDXJLpzoghhCjL0L/GoDfiBEG6kFkOPaHbZLugLqi4UHqgT47dE5+wPD1/iCfyD+pEf0o/Dt6lK3WWecH5H+OReIzrY4x4iq6OB5ZwbDtjONFX0Wm72x9B2kszacYH0HP0M8M+iYRGqP5af8GfHtUPvR4X9LnDRFo09JhAYgMk4TA+ExmKzeh9qT5Uf0gb9xmdSVsmFupPhSUmdJ4oE/KKvtj2zByZY1qIJ8Z2AcYTbRR6eLFUdoduukO3v50JnshPOqd2aFb6hT+eM4V+a/6IK1MP5q6T4CjJTW4mOihT+TlhwjaAL1RbliEhQUA7oK0gHjwTcpDpGA3957CfE+O5WLb3lfZyb+eQh3YEVpzS0dh5eGXBK2zzcr80CV4GVOe+SpY+ie73mCKk006KTd+gT++BNMsqahS16PC4cbVGTdJMCOgJIhI+wx6bVif1GWme1iH6wyDzBrZ1xuVSUI64p5l+Lwc90MLnO4U2pnIF08hvxiAP/srw+G8E5LzvKwQCCjNeyCFd4wXh2CxMb+O2ejgBsKEummCbPNDQDKTAttKhwEimAg18HxLS/wRKbsgQtkWz5AzN7DuoTuA/lg7kiHhe6ePKHnK1f6Qv3wIeafLJs3LauuHMywgHKOq0zGjMkwHS5oF22tvWfmVfXtKVd8wTZCr7ih7qcpOPT1WZMTURQEAjwy1V/aNLBArkk3/oZRvlT+hI4R+G4mHM5ddf1WccVujjptc+f+9aLnmj3Uoej4NmXwsUoQOa0cSuIzn6Z3/tu59GXjg4+dJWB1kubesbAtSX362hLwAAEABJREFUdtn3+Fo/hsZI/T6o4A76NDjH16jfMWeLAI5RgTX0OI8wlotrn2v9HSbWwZwyCrUWkk7AIFSf62ErjccG2qC42nrXnvUKLbJ44Dem5j1/SEuJiKiCkS76fX4jG9ln4aWQpsDoWGIrweaxocokf4f3JeYYPtYLUiZ2bPUYUeRvz40FAs1KgwlatcnYmbQMYRSMsHVv8CPb+VGAUQlicH7zLNsMu2lD8Q3Hfz9byiCTmuXz6OyafgMF98EO7bjTV52PuVTri3NSDL8v2TUOCDvqkyYk45rlG5UqUw15lSw78SAjlYg6u4iK9we23P2g/oAyZ+cTLybj2yovMeK3qG8xU+Y8K/Di4vwf65FrwAmedbt0ONP0dQDb2BQZeo4S5FHdEIf+dV6gHzW/iJlbdcaYOWMwh/RqZVzQ1TVAKc6vhcun56dnPoz8yIeiv/DhJHj+E+8hP8Wj59eHD/H84UNdEj3/9FMU/LuYG56e/MDyKR4843K+fZiXmEWfonPGsw3PCBN2nsjvyI6OArodsR8V+1C5AhqzLqEyxscW9N7xXBnPq2PNmnkVpqVRDmPVHGJ0MgFVOZyVtPfb+hZeGvmrbeLt9MKllTiF315y7NYam1O8k486hCF/ezbj6kNuY6GlAc2OPlViJ1QsvXC3X7oWO76oSUQr9AetlQ6Q0ZAvaCtF2a5xBmu0OwHYKmQ9G8+W6ZHs1gqGRDIlBj22kQDb/E7iURtyBblFZWK3aZJIZA/Ydis9OvV7jbv5KRbev5788J0P3v/ih+H/+3/H//7f/5/4fxP/r//Xv8UvfCD+7Ifh+zsfPvSED/ne94BfPdeH4x/j2fId0B/hm3lfmXlf6X3Bz9CBdtVHQzQ7oX6ofWV/czz9G3gDr+Gvl71D/Xoj9Ipfwm+9Cf80xosXgvgYXQv3JedUZ25ldprCEhTQ1JYmT5u3gO0M2p2Bda1lcIeXSoORVYonI+1wmCLW010Hb/xQrE9fpCFSMXJTkTJSRUOyfoRoyqGTKP4fxFQJ56UIOpAHWqSFYI+V7R4nkEorFN6H8lVUgSbvAejO1wvxBR1+COpIV6gx3YdCoI5ySBFM0TIyTNE52TERNErNC3P2f9ezaFUBJjrTmAktkznxA8Bi2y0jxvmyRyPTGrF1KNdORqLEMiYuxagawrRtw44Uni1bTDjmgpPusc7zLaoMZ56ZMI+bYz+Q9uJiuTsY3dI9jnSfY2HBFf7PBy6+ys+corFIeNjKKaN36vQlFqBcMfUefhqQ6VfCMB8dKofhgFi3fmxi6/kt6oDI4nnllvXMYutAjRGIaJklo9PP+U72o/rTl0cmrLotlE3zFNlbYYJf+uPTQzw9PcfTM/gIiB+e2VSY5I/Un5cOf0b9ZIapzBYBjIVtd2xg33eYV361uywhX8nYH4xYDeKWN71jI1UbtERMq7Q96ExZ6+KM2qEcbhTwTPTLsgkNkm/AiWGdc23sdQjArh4UChy4L9i7ZCFTpy0gqWTQbsvExskYTmAZGyz9td/2KxnrhKcD4x9BWT+kR6DXiUPKhvMp6nByf1AhrX5ieDqV9kCbI4n/oL88TiTj6ge0PcYK2xzB0tDluYdyqg9Tp58Zif+OvjXUn8CgkSCQTnDPwwRPhRBX5KMI9YhB3tJBXct3oNKeNJZLDpqgrRaBv8UQQE05gExEjrDRNyIkDcC3y0nHCp0du3t4cdUp67SThYwclYYMnsq/AXs7X3dgTwKqDI6RrpGg5i1kyW7IBvQnaUNAINBmiOA5cFeTZEKknDodpLLsi+lp0HnC1wYfqe8DekNM61T7jXbllwj+KIxu0T8C6dE/mEkP/9rSSQxS3YTrDbG2zWqTQlisc/gei1mjDEUsoe9Z4EFo9AXyVo3UCOZB0ocikH4Xm9lppv8JfIFBBToGk/0heh8QhH6lPz6SgvWz7/0y3ZforJUF8klZUO1/BIzsy4KofeGdbg0VG+LvMUxFAX2Bmfqjnn7IuEOqsruHUu6y3yS3ChVd2FuxFP5Ogs3/xqoMzMPwoQuJFC3RLVEIkArtwViVqHfGlrLjJnOktrrW34FshFK89ce9gFz50xYb/SFoiiA7QAaHuvp6P/vAsFWVUt14tBToDeH7gC7tjlr+TN8wO7L//6T9DXscu5GmCccVQFaSouXj4+6dd/7/f3t3Z7rbPj5WU1RVZeW19x3IzCpSkt3TS+HBRyAQCAQCSCSqSLHbkhkyl3qGL5Y5zC7qTH5/7ty2vLwLz/iVZ7x54X4/NBlxdQe/pQNk5IVc1UNfNWvDahmR+uyGY9874bMb9ue2adeX4XXNDh9vtB+IbR4TmyS9HSAz+shI7GJ+tOe5Uethpz+kQb6AoC1IgYTCBOVQSPYQZXmO8oOG1jIeEZTp3gZwK6iRv+OoI4NI6nLoKDe0YCy22oE5mcW9xFLasrQa7RCSGyAQrDmYtgzzT845cW5wCAL+JgF6dfCxI+n/RZTa/4RX8f+QZReyp2WHRhNB8t8IuHYN7bDapgQ7B9Lch0gIqe1JK9i/oKXm2e2FwaAgaRDNfAd57cLUdWRaFzqsszOXCDv81fSdvlInFtbZoC0xLhyW8StN1C/sC54tV/oW93VYGo8oG2ljJKD8AV9n3XiWSOpqnXGW0mephvfGZfqNYQ07ZPY48d7x8pkLIPALL+q//MIL9y9/4qWblA9hveDx2+1//uXX+OXPv8SvfyI1/8ufuTT6E/ilzu6faf/yMs7vnvmfuTzy/O47iZdCT3ww6gfcn+D59PklPpO+CNodecrPL+Ps/wT/E+8AT7wDPHFJ5Z9Z2D8YPbGeHVty9sgaWDIvDI+JwFxkDMmyzJh6jxP8jvP55SleuMx6fvoUz3zoPvdT+EKfrUfyTyG+sC6cx6+XC2fiBdzThXO735rYcTmf4+1tvzB4DX/l7dvrVjZ9hfb2COsoQ/fXll5pW2l9o+lLmFeGFw8X+8J/6t2LD+XLF3j2DV9YY/V9TP/B4Rf9hX17sUxe3/I97bpwlqdsXtoC79jbr/gAMqqML5COByp5TKlJSSLKJuYeAfkIrXLWsgnBXjloWbZ3jk68ez0zh/rRI7zkmdnnZ+bGOax9nnyfmS8+tK8P0/eUeXvmfXLQnqJSLjbnDdOJeew9JjFl1Hw2dAGMaBur473G8mCnC7YRy0X6eVt75zjv868PvHFxy/sPg4uO/F4+N0WyviJaWSi2mIGTzUr2iF5D89YZyvmzopx0c1Yr9zLKyn+wsPtYHizk4NMPGJAsABnEBunFR2Hk4bc/2hQ/6foA2Li0w1Y1pon3yxYN+7fMSmt85BnQ4+iGm9j4AP2QL00O+Uus2HDHQn7BF4efXpkDcSbdccXmZ8rSN9R5CDklk5VJB0k/qpTMQSfjvtanHvpMpY18y/BSixhuA/qVjDWuGOjGnAu/0CLOF9bwt7exjlmXb+TPXAhfWX8H0N81pP7uD2VPRdMXjh5+67JP9KguIFVgEFEIQp9PbLSn6NMpEoNHMhSBaTN7JIpnlZHKQLXyPlm+Me8Tah6OCvIX6LgGX/30mOnLxfXMopCugtWA6IYAfIzcmFbrNd58msM2LtDPbMifuHn1mzjiiQ35xEY8swlPpynmPtdCy5qEHh39XRhzP8VMn/MmS3nS7Ex7RA05cbReKN0bRCpMmmlEtEIGRXKJ+q1SIgKTacxEhiD/GORsmbQZqDqFV+b7iF4O4mP+INJH2QsHOia9Kp0kaqATU4Ve5GvOWHTFskewUrXxXEnFbUu3PPOyApvAzrLfc1FjScbk4XNijgszNtzyLcdYWy3ehm2/R8tBS9IDGDgz0WNl4S0cQC6k4LLwaQiLkYWhw4vx0LjBC1BNHbVXgSiRq9I3Blo24EHkQlmw3yOkDVlXFuMVeYAFaR9Cv1dWZyyZUwwEKaBfRkrcKN8ReExCZShBBbkR1HHkssj6ILnKj4haG5LYb5AnlIxDVhFacRRPzZE22MD46sFaDxVojpvxSLtjjbUe1qTwDznN7lAj36GI9Kbuu52UY5vEHtqlu+4E684N8IBlFHddyqsdg3nJj/aBJx6Q9LeD7HfBukfiuzJySr79oJ99DmS84zsENOjUpYSGGuZzs3mjDiArCvDkPwHVI8hIjiRrvG2TmcgcoPbnQYNT20AwJpOBEoiMVojSCy7S3PsZjCOmrZwWkham/xBbvztP7fP4mGuIxTGeeltlI20ZtR+0zJH2Hg1MB+aYtv054InSgUb/zXQtXVij+rW+K9CjJCI/QYCWUHZQ77AG2B2rjSUq9gBvI99ytDOvHEpSzW5IUoC/s7Vs+9Ibn96eubReuAdCQyropWZDfTp7R8cGlfIs2tMJG/ns7bzMy5e57y8f0xY9HwB/ySi5U5hP6hPdCRHkUfoI6lJz54a4U9FxzwaNCKMP9DxxyPWQ3Ml3nq+9dJ7pR6Ab/dqX7XYZN+TpI+JmP5RxFmwgB/YiSfRK2nZs1xl7nzoyqaNcdfDEMLg5pZCW9ooib4DBABhoyW9JAWRB6oYqU0cz4x1Db0tUEI4c/BSHTDKtRewYspOmd1AIYXtBkxEslCx4oYyieQC9ZDHQSh/L8EJG5sjATZHWhJ1S6d4Gu+kXiV37TqsWtKS86xbUQ7bpHdAUC2ckvITRr8SywJ115JyHmtltXgY1lHP4bQvliOov4REkFVxyrr0N49mL3K3sM+WAvNXo+0iRpTedDN0pHZ1+zz8oPOveaz7IH+KS7ZiwQYIP1e+LxQzJlOQxpDKwSxcTa5Q0Cw0bAWQP+W3YPfKx+fB3bEAgP2zEzlIjcI1JP4D9dlveU8bLGpRXwb3W3RQza67Oa6SuP9fj0LUNvdBRX+rZo57jppnomJEtY/+bLAlf1hihB/WMJwpx/1HBvfSQH+0aNeCBXnsUOgfjqfzgiJYZE/vF7H40z3Hi5b32J/PSan+aimdC30l+0KaMAnnbDxvM0edTzBvc63x5n+vPBGwv8ux/4+X+Xp6hFQ/tJjDz3qQtxURe2tRP0fscjzbVNFpnT4cNGc/cYz6d4nR6jrpQckzPc9S4kNE7rRIE08+se/ZaOMf5h2AvvrjWWXg8c67LpZ49/uqb3yLyhbHwlZdIXh5fH3DQrSu8xiupPN++vdaF0VdeOr+8fokvX6gjb92b/6sa/dqHFwc3zo/Hnl/uib/xnrF6ScjlhJdE+6WUaf06DJdHyyPgs64uFqsdMmr+R6rvWtSvmMnAAUOTFLDLYyg3qghlqKisjQXlPTQyU+/xiJbYGb4bL/hXxugL+EX7csYoX8Svx5xO9A8sg54tek7M+RQn52yea/6cwx3+DS7/1tbpRN2GZ+b6+fOneOFC8uXFC8oX8qbj0vPz55GvOt51/W2NZy6b9JfpdAp1b5m6FMsEWzEX5Rtc/l3AN8FFnt8Y2nHhAuHCxdGZS4Qzc3DlImnhEuH87VyXfF70HXj7Gl4EnvEb/zfNK34n9NvQrfoAABAASURBVMSg18wefQKsg17okdi09wn7jHxmhvcN+jtmih0s5vDH+fkIBqOnkzAm9gBnUh/bUXPBPMEA39Bml8HBq2hFlWgnUEZWedaQ6qM78Lnhf0tUil0O/8Q39eEVnyhUmfb0r1+qQ3VxRPgQY3bcA9ph0IJkZ1MfRNAcWcybshcIYmU+lpqfC5e8b1FrlTnwQndh7saF/Zl34u1Cqtojh/bKtRtUiOqf/SNT32yRNS+JQhu6k0V+wmmnURm6k3CCkRAdHgUFjn6rQzdDsBdmZRhglOmejCGNaJq88E+h3IGZje45nnH6Ps+b3KifklM5hNJP4CWZU/GccKwnnP7JBfDyOf7ooiAdi+YT8p5YbKdCn3FGHRJ4KeGDq2jS6dO+hQ8O6xhOnTPU2DGPNuSaFBVa2VCvB24sgBsbww2DD2dEX4xeLoVNHIdwEhd4VzaOFQfWYW90Ntrw+KZN5XGmGygenNQeC4y/bEAhVYWIEGYh0d2wtu28ORTmE9u5EZnKt+JIVxzpALq7sdWLu3rBVHKxdQLb9vKDKSy/R8beP+qX4/oQOFcfy/2bOSye/Vs6N2ywQx0fcaP/R2ijHZiyrDF0o1/nMzs6kR9ENI9Dnyo8RLZ/KFb2R7Sq2KNHBvI1xqp7KNh30R4iqvfSbp+9fKTyINCkHO6oMEMr5QJGxxgZFyRr3gGfgIV6uMgHc/2ungJdMC/lHqQrNqRHiPpkgQ3PT/QfUS/28NDAgBQCHTWSlsk+DcjHYe0bfMhmDSy1KVID38Q+MeFDKfAh/egjqi4zEn7BYGyM9AyH/BFUjHr4D17zVTEi24zcQwyPdPsQnbIwL33nxDp7tvoP7JrqD39LOIGaZfRDj1GeIuNHaINeMhptgPOkXFNqo2QGP/kTQCaomyDLzrF5zU6QWNhl0BXle4mCfZkUqNnatiQPkjHlw5oatqEudkT9pHpD8gHOxNdD58K6dn9b2E9MPRQMLHFjP7jhT/8IJRge5f23oGcznvLpTQ4eidgbNSRbbO4RNBlF9p5qJp9EUTVjPyfeF1HZnoKcxXGPGtkd9O7a4iAxdEIPO9hbYe+WOdaSKWul5ShPLUPbNlJnMbF3UvczBHUt4Sr0u8wqJ9UAGQGYtppNFGUIY5CODVVHuXSsWrhtIbJkup5nPoGfef4WplPsL4wjHXwtSYcIphI7aLGyrzZ477cNvpbJuWBDn8lPMbFfuHcIx80gIu6ak38IDoq6StC6kW+ZgaBAcUJu6NE4/LQHWytblHzbHGKxDbZw7hbSBR9egc83UQdln2uAQcbR/qOMQ96WQSyGrkJlzSF/0LTVRjXZUNQtb19Vxo8qtS116mlZcY4nsYE6ZRGaJYvoWaHKkc3aQlb8EFknsGe+w0P7B/aPWeV9RCDnp7CvApLeNWxRelbdnoeHMNiSsdwBcwWIcDwEmR+Kj1nM91j8Lr9LH4KpVtY/A2w/CyUPP6l5+pCW3o+yIVj8KKt0rjW1eY4Eyvt5ydTzX7kHUfnHnrJXW7fIT/9T9phZE521tz+fk/Wnfp26PIDmRZ8imY8DzGsmNOo6qfIabVpkrbskFfcx5MiWzupPhjCIj3GjJWXqCAxp5WVs3b754Bl84d3OGngcRz/FxDjsPymHYMyuGdfsO7BuPWffqBdIgD2jM66yQU6UB0a5UTcVtE3R6KsLxmp/O2gYOzo2OZ1m3kXmmNk3nwUv6rPop5hm3k9aj5xAYiX2p0SeL9F1gSR/wQsncYqZiyFl9j4PfWwH7BMJMX7aSLY4STu6zuryE3ToH3E6TVxgMG77mnv0KcNnE2YaKYJr3PhAoIP5llnzXmX6dYYG3KEANndOfOZoe+HF0ZWz4x3rmFt4acFuhyAa1NmUkv6s5/g0UTbOoUgAt20KC2XA+1S9xLN/L9v5xDPKwBmea/U1noOj30Mn2niOqb8VxXvTuCS58AH0Ej4X0IqwjZfcEbCL4xctk0cRwP7TIzZ6w6YDHX84xewzlnfiGTw/v3ABtOEzqe+6O3j/fRZPz3GqC8IefQbNzrEOhvFc77vXmXF4YePFjb8mNrBfJJzjjUutC/AScbeL/7vZ6+t/xhfx5WulX734+/pal0D+T3peSqzIxtwMNaPj7/NpjoHnmBnLNM/R8O8JH5qo7yCxQ998XX8f2JZNkG4gqeC8L5ylxjxif3VlHxu6XjmDLjUf8gnnj4ktI2AG3EO/oFjSHiIrLTr5pBZ3FDcDU9YO/bTkYuOM8Q9njwJlROCdxLTTR1feibSP5wdtdcGHClzaDF9auNC5hLYc5Uv4bl7/yQ57lOOtyyZ8H6l0Q5/pegSnLqk+YKwLIS726m+Mnb+VzF2eacm3z/q1wW/1DaLX7Vt/SqzJSxwytkHceDhUn2sbpGzwABf6hpWDHeMsJeq/4GwZiTMfaCiY0FKWimhhXuxlpGBx4mG46p862skV1dfI3eNGVrj8yRJaJsaZCjqZSB0NY6F43AFzhQavmay6lj2SMRaxQZsoOxbkJqASZr+BgluUvkYrviCg1chulMmPKvJHZhAZofYqxzjytvmIa/HLS6cfQqOcQx1tpW5Q6Kn6K9k0NIU8xsZi2xogl772hcNt8HGraRt0qjbY3DFPyG60nbDDOOD32NOWiamwEykxzZCLz6zIFgvp2EzOLE4X6Ab6WTao48qmv65r6S4da5YWNR6k7imKEyxldPrsnQWwwzJQ5zHOoVF8+LH1IZy6O1fDTq2aImZLBy2wRSFDa9PqQ2AsRSEd40FNfKH8WXuQH17qDjOw1y3WF0pCRXRz9J/6o9h1+JAOXSf4RZKKXc+GvAbtEfKBsltGZ2773OO0A58/gS6oy56jffDD+Jjh8aCs/KCVTdErUWbws25y1N3kA8MuzCx5JhoDjVZwHaGR20G2Ai1gJ6ZdyWDybFn5nbantICzOExpWP2844WnAroyMAyFouYh7nL3dpAqwAFrgiq+i6wrgpmfYrQlRkbFR4oCe0CMAkh+EEo36VvGhIEyPokjKdoolkw6IUWm4zsAg/nvPDmdwVrPLclnrzwCbAAI1QHyqm0SN7poPFijHljvH1oXDuoL656ZcB/g0tv9YCV9Nx/73O3p1o1d/R/DBhiF5VQ6eQigWNPp+qMLDAUTGVdhVZCnS7I3WateElwfytRT4cNf1BgWaeJKe8Zpo1rrShTYqG1ILAmkHkAeDatP032tmHpgEzcOrsXPnFR6RNXZUTKDJvTOzsJ+qoxH0IksBVu+A3rUeEgf23yXxyLS1KvA4UAbv0d18S5KdE+8K9jHEuyVzsGOosEXwoLpAxo0QTICulbGgVTGiDkwAcolcdpJ3jFR/jgRkAjvqbQZwVFjPiTiWOsDdLIql9URsIddN8uHDERQpkhMMLPxVXYnkRocySNQgrBT4KhGQydKR51+ZLk1RlPBKFmrULPhhA0TjzQsQzakEVwJzFo2n8yBCNLvIONPYPsfVUn/ISASqvfEV96BvtXhRxg60dO9MWOk/LOw8/2sfqMPtkSfgSJL3DKDKkEU8X1U8wPpZylVQ/fv2++y76nM38OWyRxmb4hqnIlMebbnI6BZ33caUnd7amfa4zz1TD/2Nfxy3w/0p8rDpPeVFo6JcuX3KAMdABZraYEKE0DOikr+aaTsHTLbHh1rnMjmoSR1rOvSk12P1H1JXccqoxGhDc6KFXms120N38tVW3y2aZx7DkAtGmM6aNRPnIsmaLnbWhvvetI3VUGCTVpkz6gzc+/hS3FdsPBC3Oc5+gz6DI/z06Irg3npyOvMmbynLZ15yRcnL39oN3Nmm3unLcjRPjNidEz6MVA3wdDnU8yivrV0Ci+kqiztZ/CyqvAcpz5Ht9/skT3R2b4BtElMGV5m7d/wYDilUviDqXlssGOOKZTknJWP8dxaeVlegOlK2Tlll5OlWGk+UohMY/iNosHPuwX8viwLX57rPMLLtn8j6e1y4YKDyw5eeN/EmxcYA/5tHb/9snA2uVze6ltOr/UNp9/DP7795fe/1f/g9eqvvX2l/hvvM1w++E0g/x6T38C4+E0MYPsL71TfxNt5k/Uaf0fe32jvHwv/62+/xX/89h/xH3/5j/i3v/xb/Nu/g//1v+J/Ff7v+DfS//i3f4vCf/xb/PU//hJ//etv8be//R5f/vYl1OPt9TXOvMifHR+4HpdaK+cucFtIl/EBPJczdfkgDxcKl+tlXF5xttBWdbmA7bT147JmFlluyfwyz0kpo35u8Po/AddlBmN+vHh4e/sa37Dtcbl0Uc83dAVngH29hBp2uoR214YFx1MXFJe6DPHCQpxtB7ygsq14w7Zv0IYNvnHZARjXtWyx1AeO67YvuDeos3CsjtM6UXlHpVOSDv8ipq11km8YRd4Vr11xuhU/wf2GT2822RIk7GFlexnwAk47e2Y6MxfX8h1tca5viHvp9h2cK/k4O9elNTYfOozlPbHGaq2xFu2xLuqw/Rs2vHAJdME+ZWNk+A6+y/cPy/utr6+sga/4pPDbfJlsPMEmUkAiJmDYrjuHGqzhBjIaC74lKYBNG8HHQC1gkoSeqcPsyPAfO2GQgbcYMeXYAJSurZf1OmTZsSxpxMsFvUoacCoAhZoIpFTKhPjwqom2mUCPQI9WUIMm1QEVEFG6jAlGlyIQ0a+XRr1POD6bGjZJEJnhP6Ih54htIAbBsWgNgXpFRCqpPOBBQPES1cS+S2Gv2zR7tI0qN6PCkAdPyRr1ln4KZGsbDXy0pRlDiuOiDody7mqSFLQ5ujff5bBsHDrwI5R5wzHvchtmAvhIycpEHFBeWdveKUO3fkcwRzQcvJlwihoq+ZGWCMa7Um9eSWPuKVlI7IOvRAHaPwryooYsNjXFA0j0RpKSobygx0dAo+1QAQFmSEp3mx3YfVTd8QQ72SEPeaakxqbtCqNU/Y2oITbvsN0HZJWzNukJXVqS32g0JORPIf+Ej09sIO9wmmMS1uH3WRg9oXapurLeDp+t/jYblW1YN7RNbFj8bGBL+ZI20b6ktLGuhJH/GOQ6aDA+tl/rpdu9Yof2fQTy9/5YgPumvagzuqwYHpFMTMWjm4026j62HyzGsNVBefDRJ3NmvsZh5SOos40Y1jMn8mFOsNtWqTYra+lnOPqQXyBq04AqWj/2/S4P48cAOwYgDAk3+AUEOKuy0jEPg4dOGBF5eImrPtCj1jB7x+TBT5D38JetR31KCE/gl4xUdtoZlAz2edpSnphUQmfe7uvx/7RsTwPRELcF1CbH3BI7QuetUsqj38oYHVD1B6U3Ovps+pYdEEwYppNDoaRll1oPyfAHYldo40HSfaQKAaXXkerjMFNG5EOQRlH6htEONawq/Wz7CPgJNSbSe0CL4r+n61autYOGiGTulY39WEdLrSNkc0jxcHLjUKP/7NBXClsnjbRlhnvOsAtabHo/8sU/+UHD7zjUDc0qbEoiUj3RnvVUOvGpYaX0eZP2QV9xL3w2AAAQAElEQVRlDPuRgwcBJY/S1h8jQOVgPkWSvsM2r7uMPVXOkKHmd6AZqqIj0nfef5rSQj895qbmCA+kA2nWCYpwEnuwQf4eoOzZH6bWI220hcNyGQEKxSNohqNwZBzbXnjM77R/kCoQ3wgXGmn+CDRP6n+GagvP/7egIo8SPpT3IinhYHzMH8RhvKP4MeP8S2tEBcbcMus5HqSQ/3mQD+z26pyhkv03e8Yjip7QDjS62KHlPGutfHK+4K54AOtbf3oHfOCdf1r+oYaJQEAdPdaMQaD0z4P8NCjG6pt9x4L0AuPqnCsKE+fyZj8AW3smcE9yL7pelrguF14A102CUjbATqhuMAeqNfKAQoNliExy96A3F/Z9gbGPWvhstwFh2DWRZ20jArD4HFu50PDcPPaghTq4aZc/wCaAuWD10ed6zAfjcd8CzoVrvQS1rH11wj4+gzvnOTGTzr1zljvF3AX56RT1bEavFHZWmRy6k88NnVSMcg/b9SnDS51p7jFzRnwGptPpFF5GecklT+qLaQcPcht5Ab1llq+33NJI+g9+aHPEZKAbWmUz2HYtWvoOuIGmHvQqrMwUYJ9cwMoza2EefBEv8D6zbLhsz7GF58QZmhcN/l0k/zc4L1v89svr69fw5dqLCi8ZlOGvrV0u13qJv19EXMJfs6tLCi5H/PW4r1zW+L+2ffn99/iNy5/f/vKX+O3f/xr/zsXPv//vf4v//b//V/w//w/p//9/xf8WlKVZ/5f//R/xl7/8e9jmd9oqQ53eSp+3uHDR5K/+XNBbncrP8JErY/WbVOPi58oHcedxIVR1C2tk4Ea5/AknL7M5BcxLbjhNzPXz07gk7PgQ9JoEfPPKOtMer1w8aKMvX34LdawLrrq0+ve6vPrtr3+J338fdb///pf4jcus38HfyPs/6Nnm99+ol+eH+Dvt/8bF19/Bf8brqxj5L6+/x1cu1r5i4/pbVFwwXZjPBbh2FtZPoeb/yrivceaiyMurAnkvs7SVuHk+YGw+nQWrsEI5VxmooliRd+ayycvFSs0XuNjxYop5OXP5Ur8a+e21Lh/V7xuXLvpSAbudhd/W2fRYSb2kci4XdFmxsWNZ6O/KWG7Ml3rWh254uA7vlLj25s46ZL7qw3vT3rmsncI988T+0EX2yG0du5brjM6EMu25HWMcb1PutgkFD4dbXFlEKnDF4c8o4+DK0HWLuHITuz1AUKpMhMSxYpHlyi3p5Emtx8Z0RK4ydpeRtEl5QcJHEdXYLK0utIppRS/35kPEmK5ieIiU8VAc7SQohLSSIWB7YCR60AplGgZsOfK7XqVN0cxZ15CyA50oVScsKLMiHQWstriDGjq36x3VDrKBKpPBPnJVfdA3WolVfkGilIFUT0i2WenENLZRKtj6rBd8HqiVNsbeaOE4VjYNwPyOG+Mz5Ue4qQjtPgabtDxkdhzPeZQYFVFLr2STuQ3qgj5FJ00BveqKk0iFxUPWeoaCLujGJudhYWFM0jZWuL04ZAwQim4KNZBf/QZKAMj4+G3D4B9Gvo+nmsHbkp5Bkk/kdPQX5htMIqqeAvX2YE6YT/gHsPVuGys3JHJLnnwBD+WhC1oyCGIU3HV9SLFBbQqVrnVBwYDg3QTb0PasWTcRb4OFa9i17KHpZlt4bsJ8bTIra/5aG121Y/NZkSEWeIpG+X2qXrRBzsJ+4cPpUpvihRv6C586XHhgmZ6ZP6H/DKzIum64yxw8tSG6GSJXPx52YXw1NuaKvgKspSN7EfqtYuPf24xUHeF5qJNebZVBu+Woow98y3hgtBv2pXP4Bv1D7IQX6cP/MJQrBx+8kPpWINr4lMnskajf97iv21XPoNXWPzowU5iENuhaMrYUJsLGB8dwCsqVp4qwarOSYUsIBvQ0kb+4rdc28t78ZuLoa/BEuH77PEefZx44YiJl/Zefk+LT+naQMvrRDMEE8sTIZ+BoNew75uO/lw+sk1OPAg+7yKSPEUY36M5Yhr+MPBoMBtpWoE3nYZm7/qTp/gQ9WdvBOMjSBtkGEBAIdN/IwkUhgQ9fMdpTTSv7u4/xytDFrZ6z7md3MAPo+sgPswFbUbfLIn0fGsX3SCgohgJJIiobyXiyxtMgPMIGG9Bh2Is+VQbysKUZbKi/7QRSViSUu8dahrMCPVT6MSoe2tbgHN2e39Kqr0YoIK3yqIzuxFtpT/Qd9CpW84+QLu600SdjozlN7L1A8SEMzb+3Y5Y9bX3MKaN3NYmywqPQd3lGtdlW+4r73KvjR9ALY69+uOCppmpaNOrUdhDRgAJ9McqtgrKh6unX/M9AO6squUeS7K1SbVZV9mRmx6g9+Hbyx3RjIymL4ofbLLJmMCgF6O/yGyvkg9n8RqbBlpP4CMgVHmnmi/ghkr7joUrSQ6ffjwUGP7DbKx6afszKEqw55/DGvH2Edv3Y5vsy/UlEGCJqfp1nZZbhoe+pdFl3PFRtLFKoxS/K98j+V4Ia4PlY5TG25ZBnvzuk2tmoqdIPIyUhMII1ndgoLdBRy6xSy4QCTOGhsMlBMoYYzzL2Uj8kskNroZsMtJKt/FAicgJADVOiwUZMt9h1l0uKvFo1Zqk3PKrQMpEIlZRAxtCQQcC2+0ucNnaOqeEskOPyhgYts8p3Hfa1jxUZg+ejheevGONEEYJ6+hLn317yxW+eel3G9PkUp0Kv53Kf5xjPoRYxNA3tR7cmdyDQ50HU4FqYH5A9iRI5HdnP428TzaTIPnHhdOI5WWcB2vq8F6PtFPUs5ZnaZ9pO76HeU/aYqM/e4R2YMrEPefj7lOhinrRtCNSB7rhOp6nGeVIXxj3PXlqA03P4t12fPz2H/1vX08tLDDyTCspPL/TdkYa8GmKLTp8zcp65/Hh5+cP4A+O/fI5fPv8Sn0k/fX6JT8+0P8111kl0RSvsSGw+0Uc79ERWxszl28xF2fPTUzx9+hSf/vAp/viHP8Yf//jH+NOf/hR//rP4M+mfKQ/8Cv2XP/0xPsP38vlTqMsJnbJPgTHCH/eP+vKDZ3bOrivp8BGcQ21Kl8YZrYc+MmHfj6izEuPt6qrevUUemGp8vZ8YRy/465UN3pZZPktCT2qDr7NO1jqrL5zx8V30uV44/799Cy/J6hLt27d4A9/ABXy7fIt3gCZ9h3wF+C7Iuny7hCja1yHrTJsz9V7GLFyiLJsOuy7aRSxeqHAxc+WCaH/fcG0dYI35HH4Hn3GMy9HVKFmPyh/fsHnjAnBg4fJpUb/Ct7hwsSP8ds6bF3bfvsYr+Pr1P2PgazgGx2k7dfN97IruN+3Gu3ddBJmW3hdseo6V96SbQA/3ksTP6o/W+yuA5e9zPD8B8/qc3/Sr/POdbv3TczxBf8KP2UMydqcagzRmAulkBQsKeWN6QRmNPL6adeFGbRmAp26l9DubbkBqiTXdSFtyw6QDEjqDSJwv8SbRMsu5RuOMe/u2k96lwaaWCvoA1XHj9jCGitRKIdlCtaGvrUhC/WBkvslT1zJLunpl6dnoewKmSQpoqQ6VwH9fVD1csLUxsnDdrL5HhosvWVSZyNr6cNCqIoKHyCOkFeLxJ6uACHRq5HeQfQywER4pdnUgqv+M0qWRUuOtYSK4QPmxsXqoG9bCH4kHYWNpyAlaJGU+bapq5p3x6Fc0IBSRekxe8UNkM6wfIMEQ1h4YRhYJI0O850134GwGaksg6R7gUN8NpZNV6GcyIM/INZo3RnMAm4waNTSX1JrGSGk6SlH+3DKPNLXz4GJYDXrfAM/eiLRU81Bjhk8p1kewYS3ULWwI42CgbWlk2Pq2meNy/bqhnP20gIsZ824m1a4eHlfm4jpeRJG3sOZd796U2+bM2reNnzIcQI77wai7sEEtQwab8P4piF+PFfVVUT4VMfXmfN9DbH9Bjhi0b/Vpi/8FpnU3N0THzEuPHuJYTIX5gYVL6BU3JIWv9iLbAPk0B6YnwSjM7Sp4CHgZVrZjrF402Y5bNOTINyAvg6JtME8iSYHrlQdqfgQdUcvMZrUZ/Q9ZNybjEdYVF5F74H1vaJE+hPWRlAuUzjfmx0sY9RiodsXX0GuDa8Xekwjs+lSaRaBxBRjGDrlq510/Vwsqs2KRCUs1oXWrDGODtgdJyExQzKQtE18G2KYB6dYX1O3QtxqjCOku72OKHqrzXwJt85Dd7HYA+mNQ5GP5ns+Nv3H4zFD3lqQbrMxibhVHWSIlU26kWePmgRp+KjNNOeTYvnijflbnkrVbvuvaw+6VJy1f21MGLW9dJHAQ8TlWAv5BlNR9BIpBDS2/QT3Zb5gbxziRTuiYhUDTBj/AUAS0oLgFZW/ZQZehdMNHqdjHsaeOp3webj0NFjpACn3tetmyeBj3DXt4qN0hXRkD1Zr2BNqrs2smu8/jTSbaUwXj0VvltSPi0YLesP+wKVVboPWWsx2Q58CV7t0bSdkb3TfdN3as7MFsGgi23SamEmyYOyDYySMg/Z8EmxY/Ip3IKjtYMgSMYkVx/Djadflx7aCWIMZRc7o9T8pwTPSWkoN31JnfUcalHZU/DSXeWvU2/Qkcifi+Wgk7vq89KKUUfPvlzFFhBjp+gsEomCf5LkAvHUmpGzEZQ8kms6dklbUXf5YWG1HVY8t9jZDFv3AfKo78xkdCsPcdFOGDG3PzzDOuRlBIN4pUCIO3+oFC6fuALELR9x5GivX1l6pxdInFgDYBY6+g3AFl2eiexyfSCDyGK+/6VScH6BpUjSrbQGSEicjkJdO9CLRMXDzxJnY9BO9yqi0KJrrVM9K1/w5NUXRXnHYXsA8gM8EEWmbt1bUHbfLrrMFZ4Az8wJuekTX8HIHowq4BL8Sx3M38APZXZHUsjAsBetSQh5zHPc6+a8JonLap5z/72j62JL9jp/0gHe8aLcaeaJtkiBtKKaNmNJAkO8ripeK7Ngk91GlD2c85EknjRyBuD9QMu0OoMan/D3T2fakuKLbn5UQqzfeOejeiXa++9/GgY8tI+vXZ1fCbGV3MT1zKzB17k/p3XZ94MX7iosr8My+7Ay/x7N/W2cp97mhoyOjI1Han0xzPvCR/5tLo8+fP8ZnLnz/+8kv88eVzvAD/9o6XRBP9tmSkoGWWT6lX9oxU79Jl4tJsrkuzF+XRvv6nul//Jf71X/8l/se//l/xP/7n/6/wP//n/yT9H/Ev/7rjX+OXX36tiyf7fD6dovqM8VNrG5+sZxJnioXnp86pDvLN6NcZi+PRBk+MeUeVuQywbu5zTKeO7CHftqI5Dnyx9x6dvr2EeuKC7enlU3wC2sWx/PL5j/HLL3+KXzb8+gvlX39F7z/EMxdp06nH7EUS6enpxOUDl2FeiIFPT5/iAJdjXpDt+APlP3z6Q9U/fRptTuqxoXf0AhOyp7nHaTpFp9wT+g7K2mPHsNz/ecy2Vo2Y5khlgurrRF/o08GTYExPjPnp+RO+Aj7/IV7AZ/HHP8Qf/gA+fQrHc8IWM21m/5c/0/kUhxDm1QAAEABJREFUk5h61Bpo1SX7GPsZ87xwTl/Ynzx7uEdRUT7XMuusWWOMDJZLuGyDH/MDGX0S6Iv8GXuJ9ObphlCdiS1OmREKSeKCAkVUZ3snMMFlPADryNDzPb+RKuFgwaGKcbifAgflS42bLIcrKtThRipgYE+Ep9o+Ro3CIyhW2Lbsrb2b6sqiUKayIP9EXjWmrgKFfarJGjCuvdW4yZsGqTRhfmOrbGLtDjKnmpSGo0xTxoHsUTTpOdHmEUlZ67UYP47/PYaW6rhjcKISmRZJbL5gHoywyZRhEIq3omLO6vvQv0/hbXhHx4n8RJpsBtaP5vSPUbXv6sEYWy81v8znYEB0Q6aI+hrieMm/RH11kTZLtfFwPXyjnA+xNEQC7YgT3VxwE2kX6NLB0EXbZdAJnCQVtyomeTFkUVDX6oA8IR0P8pRPscIqD3CB7XCh7TfGlUfnStH/XDfKVy5CeTFHdh1ykFRyOAV5aXI5n7nUOId/gK1AG2U7q7DimjcOSwvAf+kbS0gGYz562ZxxTsl8QGsbgpQBZrZ4/LFvfWSk1iT2GNCG6Zhpaw3dkdzQgRbanRLMxPATm2+kjX4qT9uWyT4AkTRBIzssX0xITljRt5tCg0c+SrC14q7IzsENeBhaa3PDKthVfxpKFeeINsPAXlUYjGcd/Fz03Gh74+F3Yx8r7Ey0oXvaowexDasf2qy3hYujJa7k1UFYL1vJ3mSszDcdFbkhZkJggfkYL/o9pson6921ncM+cf9Za11o4AHnRvFyIBL+jKnvQB59EKJ+ZMSXdn3DIySVLemn29/On9ieFgoUW7aIlNXdfNKO4pgLM6WbPnCNVdvbH74MA/OY0fGvWmvlhw1yUwxplNOMsTCuagfNQB8mok0ZBWgNfacdyf7SB5L8eyRNAQHJpc1KbJ6K0TfyUHDLj6TqjqiRA9lgG+jkdyT5Adj2QAcELYwLbOuRcd3wL33DOu2f8BeMPjzvvEgs4Ff6tX6FG9Ji6Dj6ZH04ZsafwP1MmB9IdBaNdo/YZEC163eoAtFhly2P3dSdGWZcjIly6VTjomwKTR6y5pCOxjYnZyCLPuTIPIoPylA/BNrSk3ZCOvLoWcMpnNI7ZmiEou68sfljpcjZ6SVia9wyI6esdZOZ6NYAtsmNoZKhh/JxVChIqAKeRBZCqU9zs3dUnTwbmMf94t39/CP0/yH/LiI3n1CdgUZfA0GdnB/7TYg/AuSgMUlWMniIEUDMuBv1jbokhW3Tn9xPQxb3Y/yeVTOJ+xyMEToXNa/2IcMDsNZgqjkbqoy5oR91BShLBXreu9vmnqbI0pbCdSPM65cPTDIWSoUHOSP7kfqxLNcjzby0j/gZ/SPfvcwov7Pqz2gYgYbaQZD9GLbuTbTr96DBqCRjsGD6gE20OjxQ32fhyW0fDFKR7kvMle12VCN4TaWFedAGoabHeVJP9xbzEp2/8exjLaKi+eFTFGxrghzlNdLGmuYhGkn/VpcMIuWQFClhLqTPve+BGPjoj7iCBOS1TETTkj5qqDF+5FT+wkWu57LFD4c4S0jDJWFi/yK2jOPVc6HGB20EBzFyj7Hd1rNuHs/ollL4WAWhK2eK0deVD84EfZSYZE9jTLzI1ougL4P78/K/kPp8bdiloYgg+S+GB+7SM2qXaonOwPkQzoHz6ztjgXF4ZhhjOdcHVAu0gRtlxuV+wNhWxv1oN3tUZjIZydkn0ds9vdKtT7UgG0FEIGnAZ2fWuK7MlXqcOfeZXi3Tv/ZVr5U53X1Ov3Pv2oFKJQPh4a/ETPjFhI1nYOq7T9rpxqXu+oo+IMnndJ97dOZoBqbC/IF+qouP2Zf7br7HBK/1J9qeTnPMD5jou8ZfaTJW0baUfBP0jl6tkhx1nXNUAlMwUe+YHEOdUecevuzP/RTTST0EumDziXGnaD388OodIvFHMbF2WkydVH3nOWYuk56fT3XB4+WUl1s7qswFyDMXbSf669Mp+jbu2ZR2M5ckz8XzFM9cJokXyi8vXJi8A5co1hc/vKQzMudTDzH1Ho7z1OnDfJ+HnuoKEltkzzDFZMGQKvnvRkiKjtwZTNqC/p7nGTs8M46XeGHML5+9NBS/xC9cHIpfuRD79c9c+oE/k/dC6IVxPYFPXAw+gRcuHZ/E6RSnE+NiPLve+5myzh/LJS6XC+vruu1HeiW7L2ts4axaPNuH9iNPXb1D7F6fZY/MHulCWWrRsFi3emwGw1TwAqCcnYFqaB1pmjsOkeUcE8w6DcyGd3ZFH/cMtBuyUYM8MRUrUDk/6fcPQvmiPC4GztumeGWAtmPZcSgcC7eVfLqkrzyg2i70WvjIrTGx+Bc28oUDnH+MqQxY2siNzJL0g4hqa28Y8nZsLOjCy9HY6K7sBbz0088NULgLoa16LOi7wu8h5qYMdPBFUzhu29xoaz/mpa3MwV1+1SA3N5DsgT6OYZivQpkVDuxFjGgIZP5hGLxb8wdO+sTAxCyWBswBaBSCHHZvpElR0JSEeITSaWQrrnbIITyyVV1FiazKII+UB0Lw+Cle2roAGmRI5W+WC7QqHuseMGi0UI6wIfWqpV20tTxp+6oPxiMFJkL5ybZYPPjXt2f85sy7BbWE31qxzlSZzjvNR7A9nflQOn+7xPnyjUugb6Gv6/PKtR+ejUz/ir8zF8y/cvaJa6jUMhkza60nOm7rkY0nfRkX6A8LfTZg0G+UNVIpCU+fpujTHH0GU4/a8DOxAL1pGBgp0keLLr/9TUkbwFrv04nb9R4n8gOnmN3IQQcnZPY+hTjxqcuLm9nnP8XLL26Cn7kBF26OYwN/ps1UcGwCXbLTN+k+Lja/SaBH7S8Ng+is2pbLG9eW9hWr6xx7r9Rvw4nvf2jPINN+kOmnTh29J/IT9JbW0wo5JZv5PvttprdL+FVO/4Dam3/kTlz23/f9FtczgPd6vnAReAnXu2sbyyJsBPdPxVsafsL81Hxfmf9bbeL26fwL+UQyF0lD50tdRaAmjXQdumC06CtvgToC8xiFlon/DEhoxUQEE1WIgkIeCpZDnBkhTVQ+bTpAucgV7fyMBW3QBMJKDqYfhQZRkFRAgZZZq7PGCLFSaFKTsTOKo9/Kw4PSxDnopYcRIFBR1WYLytqwz3HDp1pmPb9IItBAXjJlA1Pt6zzcwZqqkTlWOGwg9rYIapAxQMXO/7v5dI7kh089yq/RY6yBU0xz59DygJwYn0jSeABCkPFAuFfWyKv79xET46ysPI8KPpsO39P/AHXLA83xl5DH7mqsjV6E3ZIyR85TjQm9CFVv25UxC/P17M6RK9n0VWlozx1bffGtzIWKi42+2d/1c+PZXPsnfZTNq83OR0oz4gqlE1GKrj1B1dgvrTdev2+gGNgwLzzFyzjZH7po0EAdrEndkwo0ooY28Fa+YQPy9pFGj7hRJxop0H7udwXne9AC+gByyKfYeTp85qEVzyF+G8iwHAOzYqchh+LQM/fCPUWbqoMnap4DShW2aNhqK4w6xIwMVPK2J3cPGBJysfwoPRidQ6CvDOCP+MdawA8YAnGNaqTb0KCUD9HW7MgjFf6dg9IWirjl9+SR9pj/Uf1uD0ZC+NmgGHLseORJiI94rPthXhVUacOwC6NnrD7rLMtSbfeMepF3HnZUPfTqm8JOP9JNr+4zkf2og9TvBXU02QeO5BHQYpgX3XgUkydTEzDqjeVRR9dqpTDWBxikS42B/dRU8Ox2TD7Hr5yzbsC8e6iySld02ccgrUBbeQ4Ukah4WSOVMvgaBDsQ/KULZ3G2QNwFvaHRojiy1hO9VTupgpHAtl8eFDuRq+Hol3rLCDRslmB8NJfHbct050ETbEblQ6DL0uFOUuiGnUi/owPoO+1juvHYlxjV8EMnHkUV2nLfJZoLYgO7I7fMcYaQBupZggH3ua355PzjmdZ3LdMCfaqvNh/224d91wRxdJOMvZEK5810R8KS7EgBSNElC03RnJuX+jDZ98aFy5+Fd60D9G/fBWaFmaw2kDdFtBB7MV3o8+X7nAf95kXneSwt9Ak0UMZ4nrs32S6i9OhzzCfAmXfeYfn0HCfS0zxHn3d08sD9G7nJM75FKsiYXvAMnmsLZ8uC4+HDYp/Zi2uEunrm0T2tInkmTeg7c46uixguEl6AFyuOAQWH7EyyfYA2Pr+Y0MCg1We5AzI5hDJNWIk1ar7QZLE3Zx39LAp5MCQBm9KGzPpoe/IXLim028R4vdgQz08vscOyeOZd4ZnLpBdTQd7y97Dtczx/4j0CvicuiwZ4p+DSZMLe9jVjE8/JQjtI88sLpjVXnfmSV6Cb9ILzwby0D9jbdvZEfWTwZii7nv9TD4xLgKZtMjFtw8R32CYf9tjOnM0zYxGMd67yKU5ejJkv2jOXh3OcOnSwj8d5L9+jn4ykn9z6Tns/4BTVvsPc3PQdUpbBwySW2khAEFmEECMjMUAyhIQ+AQ/MppZ7HTwmeHHkaUBD9J7QGsJAogPtiH8aZKE36ofz7IrqMDp5AW0tu1pry6hotDJutG45JDmqGh88635wcFPiRXGXbcq+pTicthIkfB8QQb163cYFlIdjZPniLvx1kbEgx2Yg/5CiRuRQZMXgi6lt0WchXQU0NxJ1oRMC/bAC1+Ihv/VDBbZ0lMirsI2TzghYZuhvfhTM0Z5kdZDAJUuxWo/IVU47iKhBRuqtmtufpXfAtoQiqa+oAkR9wZfajj90Fk4ewAb4T/ER0RWijQNHnuMZx37mhtSvH9YG2Wfo4+KgsxiHnMSXGC/9IKLa2/eNB7e20yfEwiDEiu0K2pEG9kbrklF6Iqc/QFrLZOGEXg5f2zCRZrjQCq1HLbYpK90vDKpuGr7f55EqMxl3Qalb/cSBaj6dYsfE4rZ9rRl4lB/1M+ZOP67id1Gir0DnBEH+AZmJ7urfaClIKmwPuKrP7aUXPnQMf5BFoK2FhkRSeakfMpM6Qd02P7UhMt/O147ED+RvmejZY5p7zIx1nueYTzvY0Mj3whSjbY+yRaNN0hZ7TQnNtOxO3jJ1BJUrf3Vz0wcGxjrl6YWvwFIceEGSb2ALth9oUT7reEBXvn01GyRexNJw/bJeL5crN+3nqF9je/0Sb1/fYvwa27f6XwyW8xuHkHMsPrThr3W++aNzqcjG3tgyw3RTBT2Zb/Ssg5JrnrYrD3y/aXajvf4ubyOa0LFwmmLCdpmNlqxb+UYOnRkvedjDSWyZzAPjIYU9ClZCYnTmnOHiUR5s8YiGkAaXKH7Er9ue4rioIqyjzZBEC0gG1uUN+xU4CHiofwdpOxwz46h5tC1omdGcfzB8ZI7hM1vaSbFJ4oOiJ9omDQ3quEOr7LLVCfvUDkhe1oFkDKKRbrAiMaMgTxJ5jLFVPigPlHVqPt2bnL8rY3I8ND0C5oMHXvpm5jhbsTuTJ4M5qS3FDvYPmaS8g+wRaHfkf54ZXCMuLvsF6ngA26jgUX6oR2traYqSqoFdKRyhmZMuzHaPEQoAABAASURBVFf9vT9lFtnIuaHeWiywybXiEdaOsrlaKeijfupijb54Y81oy+of4tE9vLbZeYd/t+/mlyb0z5jQJwvB3N6hX3V8cUeyjjswTenkq0zehonAxC8sNgqCxCpqRj9kKgyejAkZHuIHLHf0zGoz2rbK7zrMNNzzGUNXHIihYglsO2xEBTaASGb0Ky8FZNsm6zkwIVl6gQjR1G9915pqlIFjAqPfKXoC9vtKK095T1mXg550zyygh/Mv4sMPHGiAPnZM3VGmrzyAGGbJ9ncsDHOTbd0GRNzDJiyR/R6jP2kMzsKWJOkjFKUQU3TYxkFuEH4YJ5rcgfCDC22pM1aCXn1U/SBDv4RhHKrJqy/aQSJmTFAP8VDe56tyRFU3soMHWQjZKWThQF6D3ogeQSWBip1btQVlR3Jgo0F2cDVOIoK+B5VkzB3V2pGHd53va28efut69nw8XuSvnLuvtB+CW2Y9p3x+thx5pFb9roNlnIJVHMU7TYOvJWlVGrHj0L/P1hvPH9QqfmuYfAO+3Uj3lVE1RPai7mRpoVaOx/6E+QJ1rsUaC0wjvfKh0Bk2xuN4iwc5aT+t+utbno6pQALPznpeouOZZ4nPk4Ersq7h33A8czEgBv0MfQN9+BwqfRjrSNG9+mXE7BGQ0Qda6Vhd/tcibDl0bA/8WaR6EcZ/vFyo/CQ9w8qsdg1fspi0ZY2gxDs9oX4MsBxKovk+gsGGzI7deu/Rpw1J+g7owP6679eUhg5DwkPcyA8gVpUpPwZ6L7vpq/iCilE+jLizwlZKbmUlKszxD+hXTRLIwbUlTEWVSzRRnQtNNy/HEDhGsQRbYyEZTcnt7L+ciY5zNuXENmMsjb4ekQHBgDDyjYRg/6L62cokhKQXksdQesHJePUv7WBaX7LgLFt/IuKMPwLXeZ9PvPdxSfP8FE8PeOY9sC5/uLypy596N+QdgXQWXKLVmKifgb+SJ//LJqPavHCJAu+JPnaUT+AXCTpGqPeLzUcGz1OMtFd6+M/G87PyPM0xz3NYnxN2UTY4TLPbhdTfEKnziWeU5cb6vGKmhXcFQL32Str20yl6Rybnesc6bXlpJ+pOjPXZMXLh5Xg/V8qH6S+CCzHq5OlcHPX5Ph5lT8hvmagncJ+t34X9pS7jeZ9e2GOw04QSE04xUA0xXksaCkRQWRsr3mMW/hb9NBTvfeJAAWwjcJm2tbE5UiLKIVvkw0HhRLvTzAS+PMWzYBCnmszn6DOyOwu6J22EAgELb2WVaUA3kCsDMB+sinzoI+m4Jqll6d1ypLBEJAEgjYDbb4YhR/kxNPqmTNva1JB1pImMEtSMD4QdyL8hSIszldMGn7QNSZq0SeyS5nWsljQRjbSVCKoUQDkpvweEQQ/ocqURwCbGd7TKHtVVGlGNHTuM0mM8NmttLFj2VamkloltezTmKckXqvYxcpcAkCb4pvkU3tDOc2cx9ZhIx+G3R2MBTg9y1JNmdDk2XfsfuLGYdrCwvB0X6o9/VBvlkFEnZSp7QJ2RTD1GI1imb8pTz5hqHlwHLdJDLj6qfwvLmdA3SOsuWGA7agKBI8Bj/Wme2fzwcfy6Nrza1NjkTnNMyB7yknaGmgXGtuWraCSkCXkBgemmLzKZ0dB9oEeSV67cOxpsQl9pEimbFCrfrKoiBuexs2Uroa7S+M6jSlnsTqAZK5OMa7IOMH4jZvs0r2isVdfsaDMEKjET+diiz50NGbAPzPhJZodpjD3JZfAvM9yAZ3jl8Xei56c5nkGlbJrS5+kE34kx0VIR6DV8J44fapBI0f6RS6hygxSVq8yIqPRBkqT3quGXCw+9AuM9n7+Ff+xOfHsz/xbj1/5IObStHNBq/B6C3YDZjN2El+uFT7KWML0gZxyEzxz2zjw8AO2u+Lh29JLJNiv2HPlrrDxolD0OnTfuFRg0Y2ZSwodwgVm9QTt4LAMYxhiPmPbQbxuKP8avOJY8+fZ1Zl5DktIjLeQA1C88+BbS0gv9dl3fpwsPRe049gjEVNj32Yl5nvAF4byaDrB3bPtFy2RKGp0SanzKewSySw9EU0+JDIF2LZM9DHTkkZ8ATmPlAOWW1D/Aev1gDPvGdIor4wD4+wU4ZusFgkYoHW7wCeas5nRhfu+4MacF9ETwaPcx3usw+PDpFdYdQ6797+DRj8pTZH+PngkdbPIRhysghw9N9Oczfij8e1zlk/RbvkC6CF5O/DtaZ+b2im/7MrIypqGTQpVouoHxb7l/kqDTrhuperqXlv45xjAxliaoZxBjDmsdN5ZuQtLypFtPLZO9S0CAj/hd+KApdQ0Q4G20bKS5g/KRf6AFeRyRRh9CopJtBDy2HdLplXBjL+BI4zR9aGiRC3wT0DIjQctkvMgkRTRdNuiWAXyGNNqw52FHgxhtraOiJbLMP8A+PsJ10eBpe5tkvbhmHtAykX0H7Pgl+8Y+7/iMtEbUMgcveUNSRjRjiXewDqeMFR8bvsXqVR5+NgxGeTCx92BMYgUkESJLWENwI5pahCnZoPpuMxizEDz/I1qKrHp2FAJrArkjpkh/W09QKfw0yLXxk3X4JePIj7p7czre9MhK1YHnObZOga3zRBl08/KEbe4SSv6m1WO+SCgw1uZeQ7rRygWJhi+iIPm71B/n0A4bEaNH7HoceektgjNUThl97newb+c0UedabpHyFKbo80ZL2iITTVganCsYgCo524KOCQl6gShaz5o7+a48W2+MTXjmGOMe9lZmgfp4/Fk56+7lbOTyAWQJtiOpYF5U4SeRXXyHj7y59QOjevrc1Nd9Tq48Sxae+6ugfgHy7LBuR/HI97BWxn7t84mxoyzhY+8fyurygfSDYql80GkjYcPdd/GKsmNzeiwcLYI1vKinYC2r5/v1PFjHzKs7mjP2QY2xj7EGpj7HdNoxxcQzYcfxvEh8Cj0SRAEpCR7Cu+LWld2pV6X4H5sZgTWDb2n/hTGY3mC4QfNs9g7QraeRA6A3BGsj/JpCBX3V+pIBv8SEJ10j2SMfIY21lDH+kcgOWBG0VQYF1suIIZGhjngE8qhQ+T2tQpQobeC5a/+gWx06ayrtc+rsjcn6gkv9bNFGuyNuib5ZPI15EHAzvDVcg8Iz61o+Km1caPqh2fnMxWbhHFcujs6CM4WXnEKeG+fJG/5SctB72BbTmhcMWNp7VAXRCLCQYQ7JEEo3phF3hMZk1DkZM8E0AmNlUIS8A7/Lmhdog6tiTfqx71FeRj+DofI2SGRP7IMN+7ampQYalRZbthi+PIeXQ16CiWfeIXfM+n/i9xtvZg49G7IIiKq1YirYCerdwDlYePdwvMx5FlODQ5D8OGgxaxxI5JhoOmxJT8I68Zi3DCQl0QRa7yEm0rkwxzQP1IsdNOt8qU4GR09IaMDJZqLQY61N44oxxwEDDcbAkW8/mY3yBHowQBADkcgRJAbGQiA3Zt2aHRAJLRBJ4yR9xASNOjioIJ+FhLnTt5+CJamwnFg4qXPcLSlNokebAM7keDuLxnamme3QFE7yLTq0d+ChKe+O2vCg7fyJbnQVNDZQMrQqF0EG9JJ6ANtiVAyNVba8m+DCwlvBeDi5LdNiqyc3AmVakcfNWFW2GwvAObvVi86Nl+UrC80H9PW6xsrGqRMKPHPbvBBBGLLIPATHs49TW6T+ATFFMCBCse+6kN4EfXq4caOuMpvQjQVgnsFWk4po3wr5zr9bUkZ+A8OAckPLKAvqPYwa4l3rBm9jbrNnpOlkmhEE+7RvbUSjCkkfZrYEW6yaRFag3EfIOUTJr0j9XGoz+gibfqQ9lJVxFN/xvpfmOOUbKfNKAS3Rz9EDbO2YFl8O2cRN9Zu11qv1oEa2657YJmNCgYnNbBbsBW54ib/73A1/xgCj49/ddQLf6TRzYSSeSQf6TJm6Tt0MX+IfalmfTtS4jNQBoSVz9J/MYgb/GkR0IabUgHzJ2pvoe4oJmaJlRv0gznn0AeWD6vJ2Dn9VzP/28fX1NV6/fIkvwNT/CWHB/0sf7ORf/K922Mq2/reR9e2i7Y9lv72+cZn0FkPO13jzG0hvr3HmxdxPWeqPb5P3D3VfuEC6cFi8UC48PDzPm3z78IVd/gI8VebSYdmwbqnrfaHdUY9sf91xYd2s8qC/8/xjsC/LVzyMFhsRypaaLYl6z7Jnd66wafAzZF3rV+jOjKPwdrn/DxJcqGnDM5dsZ/TRBmVD+8Gn7GDsDcwj8u2HHP6F8G26yFUo/6VdFfYIvfZs7YGH80G1vfWgZeIt0pIu25BPLiFZUSlli3dsPmefoPbFshG2+m5tyCtoDS8xQQuCrUxu086RgGO/ZSnCU/K3lMYVGjq1zId9DUpSBa1WI3skrdlz1jqwPfqAFzx+83WXqx/rD2f8WV+6mOoXNSa0o++hIHm60J7mRHUJ7WMK6QhVx/pP0PCPlhxApw0tw73uO8DTkjra5AYYa7wleAit7BGVnmhFSjjI9TICuUmxnbbbgW81QV8ts+RXmXrZOU1iw1uhQSjIL9LnfQmsei/NFta7fzT/tj2Pho2Z/5rTmhEidlkURCUkGlJXY9oyEh0y2ZtA68jnOWM6bXTr5IHZhoWSgzznRULLHOP4SUonNFdvYQuwtyd1D/yIsqFsQJswArojfuSnroEK9D36qdJwH7LJXNaez/hMxxqfYAVY4UEjuAnIZ9epvojcGcJnv+cOU1ZL2dO6AzQzWLfDeVAJZam/eRrKdmD0bQwIsaM4Hi4Uqkw0DD8y6EmmxBbZAjjyZQ8IyGw76KBRaJmMHyIBju9C6SxVYYJeKikaIyzfwsegj0AL9YHJbUDsdJt8BL3jD4H1ATok+qBQoN4D4IJ+zBfr+J7P6Na9Q4/Ef5M1UrJi/DgPB1RKMn22zOGzU8YEsvWw85V1dOGsKtzDVsdKDUPbW1NCQDA/EGvYpg+1MKBCe4fIBrl94IJEoDnxqE/4foRqT50CSif0Wmi1oMDCM2ChPOgrHwQxH0xCveySlnzGm/8AK3XyFYhW5Aq6GIG+8weImDBbRtJ+MI6Ve6P9R9zlNfi/ByZ1eMeyGuO5BY8FaIwJmSUDPWotV59Z3Uqnmjz+OVYtecMor9AGDzkYP+qGmeDYdLfZO4w+RtyouWPQIFWA/p4AFWMSj0AlLEVBhzE+x7U9x/G7lbkcQG/nlIaDn8wPgqsQ4xCKC7smaD9B1lxp5yHKvrddCX20CYIMVQ2JFD3KMhtfzRDkx9AQ25I+e2RP1uYUY35Is1OmrlEnj503+IOfVB/zKTVYkPH4XLbsnNX5kjNbnRs8KwjLBy5x4cznn4Lxw9Pz6zfOvoAzsOdfaVVf/Jftw9J1rBNk1dmEdOF9cu+jaDgFU8D2jZ3IW3dRhrz0dybv2eZ8uYbn4/owy3MM9b6T+n56N5djBQ57jDaC8SeA9F1wNncclfAOCYOi/Nv1Oi69OG97Dig9OJvv6RXdfE8QNy/BGNCN+RTSxp+lGO+FN/2PAAAQAElEQVQKF8bkucxxriw6/WH41+jviB+UyCsD9itLCtMAQqMUUOp64MqnlwAFFhy92tn2R3ARwLOg8AL/Sqoj3PDIHdd15RPuJeoT8jc+Iefl6Q2cq7+lDqG20YilOJtGpg4J6sVhDl8gsk/ReHC0TPxtA2UnJrNFh57ZmStGXXmlNaNtbm/bgiGFan8C7mqT9kkfLghhf1ly4CClyRZoxfiID7luR7VJMGGO5Yatavw4ah1GcEp7laYStrUNHkuRGm1n2wNbV9VvRqO4gyxBnUj2MARWiZoQ8YNWxbBFNnkEiqDOWjBPhp1kRaOtwTbaUVJnctqhACv1jl07LPjFgg1WQb3jLtDEbYqEBvZeOaLHfKB/1mVBOp/Mcc0tlwLJPIeosSEi+EH+usP+xF5GD/Wxvvo/uslIbPsIe0XakWzSIdGIwIgrP+RRYs4g3O3TsHqTYkvshg6utYUbbxcq5onyK/RPMDi3WF503dfn0HXIkIPuTQpuWM6PPDQbNDLqZXvpNw5HptLs1/EPDL2VJ6rxZsuRJ0aW8utQQn6pNX2NlY2mZFTKhSyCUxtOiS1ZdzxQkjWUjE3EJrf6QY5WqbknL20zH21pX20beZGs7w5MASpREWlaUMo2js1mjjPh6I1YnYD9Z6U5ZNnWcumXIe+Eb4l+mupXFM2LDr1nD6EM0ZCPJFTJQATICOWFIyNijZd9GFillLcaKr8PZQNssTBXCz47cI6FB8G4kCHP3roC/ahAnfu1D41Kz+ynPAzOYBFcEJn6wn5GZgFalXnY1WUKqeXxALnUQ9ayf9uo+Gkn37hMYz9AxxrPY4qMeggzRv1R8KY7BllmSWzXWMNTaE+hDYOfkoUPLYyrwAXihXG81bNhe8CR95Kt7MBDUr6VubZt4FcTdj8+OGAyEkgXdB9MFT09Bq29lRmHHqQsVpiuzjSZo/6BjRJycvgO/WVOTHeL7MnYeiQXFdVvZhw/1b4iVodU7DcS+rhnUKH6NQ39pargpak0kq29mgIIO30IkkAjkmIkrfEg64adBhgTjWg9msBuGAe3ztwA/HzG92ees17GTjz/EBXuV+UT+sI2T/veQheKwTYkjD1FJLYZZWL6W3kZWDhHAHRYHjD0dKzymF6xBccceG6sBX1ph374HercwPlk00vfELU+oO2ptHr+MIbHPlf6cK2t+OCgX3Fd+xfmsQC6oFSNY6SMCrK2vhltRpCNGviMhx8M+2oey4Jq2jomZdnGfp13W1FLAsMRk7EPE4F9W2b54URaftcSe4MtbZlV33KkTAdiV8YFkFE+QGoo/dyz9d8DGUVXnkw7UNa2BfJD/33OnDdxMKO1dXatlcDWZudoZOiC2DBss+eyD3+cZlL0mtCxxsuYrEtTYQOgxbTjAecZOLei5p7+j3rbPJbhPXjQvM5j8EQ6WudvB3rSb9mUrCwHLIOkkmRvsKVFGaz0W11QwkKYkRha6aYfbrpcyQ8scfWlBR7bHWNHj9HXHiPQYFei9Njq2K+Y1MjaG5kTBFV/yKxnzrYOLqwnnzkX9lnzOxbWknYUngWE7RGjsAH73rD1Sn/k1HMDhO99c2uzJytCaz4hmKdIgEJwNvAkpocaCsScuaiosTbEN+w9kLRP6fRNBfQijJSsSttyR5HgH7xHaymFUX+P5RjCyNlHcZHfUuUW95YxKbBfrAU0gKAdKTIOhlUNjJBTMs2LRlc/AFWIYPvAEvvzd6MFc40U2hEjKznD3JHhPyrhpp645BDhEuzX6wFI1MoDkBOPQErwDBbyvQODWkCNVQm0m1jXuw8yenyfCjokkNlDq4y0Ar638hxT1vDDK88S9pqNbt0d2KEaoYlpSYrSEu2PdGSyksHSxrAoZME6cuicB6yARlJjogsckxLhyNO/RcbtbEquQarLhppvKghw4sTEUTbUIj/AYITLvnfARx+HTcjDMIIsJa9RBvhBOFLGAYHAJSixtCEancmseKAqOiaKVCOINknbeh6QlpFMhXXMp+fiHfnOx7ZzEft3PacqRVpDbisFiKpXBlOByNVdvZMnbFkYPwRkxAcot2g7616/l+/pWvbZygza+WT5MFXYAgP4fIZsbiiBHtZUC/NW7n1RpmFVfR9tOmAr62x2Y65W9nafNwvn9DN7+7k+9Bznd8/i+4dr+spCI/smqW6s80PjR4z7Ey6VWCeOpcB8MgC7PZCbzlkMKoFUOxF2VOAB5EZf4MGwHkANF90PsEBbkLfIywuBbZS1otDigB/6uXDIf+WT3TcwPt29cBO4sKjPsSJnhV+Ny3QYzgd/w9EaDjSBPS2nZNIf06qDN/sUHcdPHnxJGo8TjmFQhy4YD5nR37YQ6a9ljofURLr1p9yWlAUtDdqM5tj4xsQIN6WVcSx1aL4wsQtjdbw+UMcLzFss/u0QHrCWfcAOngUbXML/MeuCU3graqozLD6UtWPZZh0HOTq+gaHDit1ubNgDcKCPGt4xbBms33wHChAr3JnJab/TPEefwWkOyw27tkSSgOceWiSF7Bm9gO15iejMQVW4QLS52HUO1xV6U1ZZWUTlyRCwKzxbm/3AUeOlbVWS2i/JFm6Qd2wkk13f8gPGujVqWyrLI1TJnqW5KSjR/HtsjZW5A4ZdZm0gNDa9sS6GX6/M0cIQHR3MH4J+WNjGXGNFGddW0VkXzrm6QS45N9aqNOvrgWMFcve20gvIxDiEe987TyCXJhUc1Q4Jcq+0LRnlf0vsL/t1KeAYudhEMK6kbzH32CNr3Vl+gAJBydyiWnWbzlTVKrXtxJy17LUOERfqZH1AN7W5ejuGBfsu7Du1VlhzGCaGL77XpdGw5SaJtGWG/ejbos89+nyKeUOVpx7JPrCjUy7AO/tra09zjD9w9xz+vm7B33MWp+eYWAOp9qVw8EMpp5j7HL5k71/rNPXX2U60OZ3m6L0XsssPlEFrxQyMtVPjxgfcKy6XS3xjb7kAL4X8hMMX9bXm7YZZODhxaeS+8w7sL2d45Lede9XA2/hbSCVvfzhdkKMG2HEEtDLgJczjTaDPVXjZxHyUbuyDb+x5+6cd+rStMjchJOXXOJIyVtovG/zGz435XX2u6G90Tzeyo8ut9sP7/nBjjTnWgQXfXri0tD/hOK/Y4MqYr+rDuKWv7K8rfmRqG1Nl3tDhRmc76FC1C+qeOKfopkX9GDGwEZhB55F6yhTIGCyYDjA0MuhOPIIrZAcUGAhkHsJGMNlhrWvjDmRii1rHVgJN73pKMh7Qyq+nU7gGTqyBPne4or7FuWCvgYXn2wXgf9hOuxQTAyo5yhKUB51pwn5eIj2i5tL53OH8wjfmwD6umPpG39ea3xt9LeDCnL2Dz0pw3uCBasHv9LnKQ9/zXmKJRz1+mMdnay9h7hfGfRb0O9bHlQ+wzug1sKLTbuN9vDf2S5R34LGyN/oMoMCDJ9jP2JNOYH6OfpoxPz6BvUL/wRV2G8IZ5ktmTSoR9qkyEaywVMyKYS62ftRl73tPWTJlQ+sGNpsir3Qr0UvU5Rr2qssG5qXK8DjHBfo9Quk8dE/2sx3d/e6hvLEdzT5m1E091WvRP7FnpfYL861cHwVJCVAI1EHBpCtjJ4Hks6+gDOy/CvI+I0SVi2+LkLH3a99V/8BfgjfWd8kw+TvSd4XiwTZUmBVkPwRGsOmgHqL0YB0s0AdYB1UmxQdX/FEhLbKek+bJRmErZKVbZGGDvnS8pNmAsdZeYKrNxRWfxvfPrJ8rfuCaMi1/gL7wqXX5O7ylK0ZyBnZQ3CdjKGDf5NqBjNYy9vN6kG/qQr0ySL4PmgnB1R92WWuPXuuDYp8L+qh1iaP1U69nZj+enT1yf34m/dKXcXWSxhWZ2UCZsBWGXats9BPsZBttecey+jzRtkJftB4US7bIHX6QyZrp8xTzNIMe03yKTrkf60h+1UF7x7HD8SCnW24Z2lOQoydC2Y4p0W5g2X3pIV3Ji4V67Vi6Y29a/zgg0+ri3drs6+uxgToU0C+A+aonUgSJLs+StccqoahpM3rAVm8j+qtGW2rNox6DzC7xYHObHcKwU+zAdkWnnKIK9I2uVVVpg31HkgfFt0dIT/KCpAKk0pGC+jBAzVWAdKTSy27wE4puKs8ojHHIU7QPkbyO3XnbIW2wPX5jbVPO8YzKEq+fYKbKq+ewJVMAcQUba5mCgceBQaGILbSbPtqnSM6zdYbOZA3yfKM8i9PMOfcZkFLuhQ4Pa7OB6KiCjrSreUCefi9a9siJuibIk6ZtHs7g46wyx4k1c+qnsNw5w3ie2fcZadb3+Yn6p5jhnU+nmNBt6nPsukcmKxVgyLItz9TlvMaFZ6Hv5W+vl6hfjWd/XKmTpwwY/qCjScE89sFWiUyBAREvHRsXD5F1rdf4WybpFI02MBJnAS7Se1y5ltG1ObZK2omgZYF5zsIUEzytd1JxQmwPoii7KODnmOlgAy8k/cAEfQPG6z8CBu3z1hYFMqdQoeAngaFPPZ6fnQjgS9R8ij53ZM+R1aaFP8wDa+nKZg94+Pkw2h9KNSF8Umy5wCT5MLiZwuvk6Mg/xia9OiDPChgPlmv4gLvS/sbGeGOSlXcAvht1vhgs9RC8lX72hZQKisSL8AuOFPDLW0CvRdSDdOEleuBKH/ZXgH+l3+Inf+NhZ95D2uhjpb8bsocT0QMZyixY6207UrWAjkbmSGriiSr7fTRmZsSjdsJxZuZFTMyXKMcZUzOYHuNyusYL9RS2FYmMwDHRGr1RVWXUFQMdejJO8zuDLPvmGPJCWEjL3mVz5og2j12PvBsmOfjLQGQrZOJ/AF2y8g2NksWWVGeMf2Rpp9jSBQE3CgKtqSSuevqwRNOWGffF1WvMlukMDmbGucNXfKFePLwxz87j0AEBiUDsUGMlXRkjvWAGrIUPcGJn+OQ9IYN6YUKnlYPFFTvc4FH2xW9HsA52vXf5qDdUYSzKRanIHtBygxRBH8VzHxsMMg7IIuwbvlKTVFKhwdayKAvjdZ4KvDA57gL5emnjEuBS4GIBvb+ZJ/XXoOobgV40MLbVMQrs5ov6Gb7j8uAbbeGrS1PXE6g/bqaNUEir1ojQd0FZ7ao84WWI8g6glxcC6rjaL3OmHQvKc852IK/opvSTmZgpw73MvcsHzI7OupEm5At+1Imk/G7iUGqd/J3977SDdvPcY+4nMONTU62nzKaR8VUShOA9xGNWSyds4P5x3g7tpvXSu1x4UV+4EMEq6s343IMuPMAeUS+7tPWF2Xbn8zcuor/F+FRipNKdQ+1Vflwa7JrgxXSB8xJGf/rAhYsWL5rO387hHHvh/7Z9zde+FOHYElseI0MOqiLntuEaKxc4K7pDwc9gIHb0lYN5Ye4WfKV8ovbXSyhfaIuPqGcHHz6UPqTjQ4gllvo7OOvYm5WDzIuy8ZOST758iD5RTvUBNkD/liOVrl5UMKSGj4gp0ucaGM/cOSrNKTpzmwdokrZsD3Nt/gHw0oFGwgAAEABJREFU2uYOZBxyt/xpS6FXv/STiBUkW8AjS1GjHVuVCcyZGZ29f8Y/Z84A++Xk6XQK9Vd2SxjDH+VhQ/aAC/iGP12wrTbW/lfmz2fZjbob9iu/NWUuaRksVYDtWXdLrbkhq/aUsv/CZQqgXv8r6PfIUJ52F+ZhwT2QSp39FB0Vj/w+3IfUuh0Le2sB+a6XO/Ar1o5+VevBMeon8I0DIfptfZaf6C/40K3ScemCGtse0EmBBDCsyDofTyf8ZlCo4unA+iIzdmiVptDu9TLc6PcANpV3h+NfYbrvhSt7wg3yppMG0+bMzVhL1zBd0dt9c2DYk0Z0PkJpy/y3TMYCpoGJPWzqPBOhJ74XjGlgtDM+dEPXtXS71vzutrZv535FJ/c2X/bH/NxtbDuchrlGGmbBBEhDOnkzWwLB0CJN0AnjRsFyYbSv7B7JzFqL0p0uEIgFGP7onwxEeqhO7+nQUU749jakMEf1WXLp5GMKyVBjwh73cakbsBIomZmTo0Qe/aHHWn4LR+VHWl1v7aBQRFf6du36ktUZ48hn+NLUpuSZQ57560maPZLnVUvyzSHYmEyMH0rYNQuDQkwX1demh+t+YAnP6GfWizCvz6LU+/aIOIIdbIWSCfP7MVdnKBbRWBM/BNKbMh5kWfwZEn5x1NvuZ4BJ3h0UmRdmaBu7uh6+UpWt4rQPbNqxb9fW4tSjn+Y4gU45sXvCM/yGFuQtH6De9pkTLPd6CqG6drSysf5XcPc3W/0Am8D7HDDGbX9YGOvjGDNbBMhNr6FjL6E31vPoi3ljLou4p1sfg9YiK5NbWoX30aOIqpGA+cmrUvXDSpEqHnVs8LTMaAnIB6n9idjWvOQ7GllQ42qyg7yDuUhlAIils1llJS0rT1Q8lKXHLqvK30fqfICMviS0t8+b49db2btv7uEMGrZhAMRVnvRdUAe0K51akKN2o5EbwcrKkbEObJxFvecRsFEqoUMCZsY30IXY15hCTTHimj0y7ogJMRk5gdbD98vCTH4+xQSSs0fZK+EBsUGa+cyJvWqKxlppnHWEtMxGdQ75tJHW+hwTPL0wR58B8j3fVL+sw5Z5zLw77tB/5cOetZ6Hnn8XzrSeZZwHXIth0U8N3uieR1T1H5vEHASZBrZyBv8aoP+ElqYNOW2wRZCHHiWnUQKUm3z4XOQUwXipIDUkUY+GTbRfn3v06QQ6rAORGTlh+IlKMWPsn6NzY7YBQfIXMN70gHnPI6vqUWACmXS2wSFZ7qc5nl+eC/WXv5+f6eM55BfyyOvGtXBwvHDI8kXXXwvwd9/q9wNfX+Pt9Wv9rQzp1o8JOtdkLRy8jsMEDxwnTOCdLBC2MTyVwASSZ/H4bQZfhOpgx0vpt9e3+Pb2euDVPH36tz7sy0NggcWHEG0KpuhMSmLbbB3nzGODaQ5ox+hY/xkU54zcRNsxDx170H4+hXbt2L33vsmfSHMgGpMNaFsBr/Vg7AHaseyHuKUeAhywWJSPNtAWlgsIUC2SCh66zhxwv8fCgjiHn4Zq43pB0ta8pGv/elHnJd3LCV/+PLo6n7gAOiOasYZ6k/0YRv8OginCqOo1dKRP5tD5XPEH/aKABVfgRs/QYF0PFO2hgwcrPVDhtx/gAeXGAeqGIC9YSn7ZjW2A1HHsDeWBWhsbrqMG93y1X/FB/BCbLG8XXkYXykvppgxNAFs4Fv1brPRd40Wgc2h+0GhL3UIDLzrKBpZ5+C68jPhira3HBVGUjTMdrb3Y24D2b9h94hOnifqUwLhraBpeFGvCFYffJjS6hpM5YWoYBBmIBOvSnWeT5YHu8Bd0qzzj94Xbl2x1ffza4tvX13j9Blhrri8vB2yj715qzV+4cf/GGhdjrbv2X+UvH3uL62WJGz5RCqpTI0JP7eT6dD17a++LqPJfuYB4dd/48jW+VPolvnx5JW/6Zfv7Pa/xqm5C/QRr/41+3WvOXJAod93WPj1i9yyYL6CD81h5DKW9PQh19gYfOvt69leXWp9CTKRFh6f2EOxqu5bsB73HM/uk/yPCjvq20afP8emz/0Xmp3h5+QTPwNPzSzw9vYTfTnqpvZb8p5d4enmJT9a9w3PUH+LnRf8Exh50ium0Ye6x69yzMePjwi8eflpSQN+oWvPmSAnlWkY428pqWb3cw6lqjvRj5q98nQsYzIZ/rdt00qiC5RuuR2t469Ic2+tv+r1yisa6uHHA9AHtehYlF/oKXSyki/sV/e5710iX8qXr5UJ6iTOXZ+dt/yv/JT/8aWEtX3mBvrJ+AeNAMUal2iv0G8WBYLwMH4tgC2yToDGPLZP11WPPS9d8MVZe8Qc8j2hpG2D7B0zkCzM+4vNC8LxoE/L3NpW2iAQqhHVVG43RlVgbgypQVyxEiSbdZ/UJv9H3/NAGPM/PPJ/wDfqoDwXgVZ7PHV/szjw/37Y18/XLl/pW2oK9nfcFm5jeaOBcs92hALur5cLCel6wP/OBza9gt797Il3dg+PaS+QDtExsm2TBtKPHBH3abdWhP4I6GuySRlr2eNRrZY8f8Pnwxn7w5fff2S/E69gvoL2yl/i3v/wbYL9TL3777bcQv//21/jrb/8RfyP92++/0fZLXYz6nLyUT57xrXOYv3DJfeHi64ItPXPc/74Yfb2yT/0d0F/tR/Bp30LZ98ZUMgDsWYNxfPhWJczpmOIVHkwPj+vE+WC0xb5HSNh45KvZqqY1D7STUgx7Awk7oJmlJbkRMgIfTDSJmqNWZD3fXEb5EkrqpmhHU8bBytr1qL4sVLstsvmeJU/zcIiC4qjZM6QEqza6pZE1PkQXud359kpsWwYgUr8fAaXhRhKh1n+1GZZIahgl8Q+ClYy1amxLH8p63wdyrAPOwUcs9LVu2Puu9sxVyd0i95spWROshwT1zPHZk1N0U9b19AjOsj63krqEx/Y+y0xDg6u72OTvfa7s1SvrfhH46PBn/Buf1q/1Xffjakb7so0pMs2T3apG6R4X+Yj2/nwJ/iGwJZbTnEebytDBLrPKW1TyaFNFbF3Zf5Du/Ka2KRthq7IladnNVMemT3kKyLRNzSO20hY7VspFt3P4KmEei0Z6lMko45BH3c7DblVku9xRhC2StmVH8kE/639kn+Fbw5yqpttWOqR8Fw/9iGEioPFHltGT1HuOEvpY/pGPUTtCMZg1I8yPXiquqGb/fb/6WNv4yTebkVZCZM0/RkMtMZECdrVE3wB7GtKQFSU3zQ1QzgcM4mPsvreVS39sh/Ys7TgufTzTONeeZ/a8D1NpDxNiy01ShLpZUBX6D1B6oGdYtyEsfwCstKyGpMy9etEP3bEt33hucSZynasPZ/f6MI4177PN89aVuis+7bOGoURJqv6mOPV54PiQ6ZlL0Ofai4Z+xU2/We3IVLDvG9EATy/yKIN47Ff6yWZbUwiEUAKDkdrdy7b9r889OuemPp/qbDObUjZ9Ju839J/3/5Vs+yZRtXFdIyOy28mBoQrWZ9y1pssmSxzruhgGu6OqZ9/UIzmzdGR1ZKZINZUPH8YBFuAY7HtSP3imfuJ80wueKSfalDzkKNu5ddhKKWCHPPt3d3hBPRfe+MQXsDF7sKmXrDpgcMjwQONBY3v5cdN+o22lZ9psB7T9kHaGVrI5wPiy50ZfBxhkf6PO/IWXN2UU39Z/HbY5BJ13p4HugbvoHMql16GIT5PrQYL8C3pI08muHNg9LI6XgSXGCwFbIItDp/PlmRMczrECTThQBjFiQuSriw908CLjjb4cg7h8ZazqTb/qcsbR/VTqhvzxotdCZw0WjkZnDsiaQ3iCLTCNLBuctbRgJkxN4EkftH2OfmCKxME6L+2Js05MdstkonMcoMjTLETsP4zjhm6lHy/h2sOXpOF4V9aHiwOgBdZhJZPHqTw4BKmaiRXHvTAHO1zQYpQXLjV4ScKpr8z/mfTMHO0v2v56ny/Zzp3DS3RPF3u0QHMQB1Tb4QvzovJEBFRCS172XETa+8pLYo2HcdaY2FTGA4/FxQboXIjFel4018LC1COtaLfK38jXhsQ4r8BNaiG9MGZttkPZ6iQcg3YqPvz5sl8K8pLz6qHcVJD3skG/qV950a+BviWcGy8yvxQfF5nIqfWETC9Jyr/wwXepvseFRF2asB7t7401ecH+tU6Qb/qNT92/Ie8V2b58FP76W5j+HZpr277kO3M5o37q4ny59utFQz18gSN1vb4hs6AO6OXasN2ZNXcuH7vUeitbYVcsjZ/hWmQImm4D85/OvVHWeiEmtbpZQbs1tNEObb3PzYKfOS/H/COcYGPaZuBikawJ3IzOy4trrtVrxU8WdWOOlx3M9QX99dOyBbZ843Ln7HhJF+q06Q559UPb6z8lFwevPkuLRszYoLnLVD19QsTfoVMtr2isCTfrnHok675AfmLtT6x5ecYmntEZ08mHkA+gehHn8pwLHC+CXrjQeeHi54XU/3Hu5eA5xTMv6y/yexFEvTziufg/1YXRC/nn+t8Yn+BH7vYQfiJ9ok9xIn9Cr/k0xwRNvaJ+Nuu3rPGRRKLrAHsXE5IbgrQQjZZtzDN7xhk7l/2Z2ytztLqfwvExaMZ1uXHBwkEDHxzPgPO4KKBy2NppV6cdSkkigF4BCOg6dDCP49BoZT87Rz2ffEaJzfddSwXWmmunLgZdRzwXjwtE1qMv/L74u+52PNaPOl7et/2hyuT/Tlv5v2zpkaeueOyr6mhb65r9grJr1f2lwDPpjWeh67qA/ld8233tAHv7WsAzN/NgNhYJBfZNFgpeW6YgIkAmVOZWNWUpTJjfg+dSYkz/J5GWPXxmZc5Rvj316P0EfLmcK52oa7Spl9DskcBDS8vEO8ZcETNvdF/xPZIuDoptHqAe+mcBurKLph5TRtFrve15pBnAGCGSGbhjFtqo7Kbv7fsGz9e3b9/iy9evXPyI/+SS+j+3y+r/5DL5K5fKpL//nYufv8Vvf/lr/GWD+d9++1v8zqWQPlPPTPadM/7/Hj5fv9UFUV2msR9/xRd8ZtSF9VfOZpTdt11D931xibXWkdozli3U8LDuVizDjjVzrcP7ynnAOkwWBQsfcNhCP4Lf9u6DP4P1tjnEILhZIOUAE8GcNDDhC/00h/AiurPXZE7bdLRI2thkKEaJQs0pPCncL0Enb9sdww9bJOOWfxOItHsuq9SKUPmKKBe9yLRPuhbTSAdlxIcu1n+E/KIV7ybyXX6nVcoemWQQWf0QER5kUreyFlf3SAxrPpwLwXxQVfNqigubUPbESQJ/EbYKvUMgsoL2uYO1qi7YND17gqBcjFtUfW/5nydbD/RJYK8x4GkU9BkeAqiEfg76oxBpGEKdMNg+ESOFgFXet0Bm+X35Ptox3uF/I29fNqBkckf1o1gzkJGDUhhs5OX/RyjGxzY0U+euTwv2tg6kPep8yDz03M7m7DOevVfOrUOPjfPgo7zl93rToQIxe7mXYF4UOH7UYXDtQDKPO2xyhaQAABAASURBVGpOKe+pFkhte9id0pYnh4yS9tOI3oc58Mfhl3ddF3SuSlojsmQps/ZjOpaWrNOoTJIAeAP9ioReo9HOvKXQ5Rw8NhDUmWgY0tLL9UEedmMedytn1qXSG+vJd78Vm+OduMqNlmLXuJpU91EdId8UwdrYdgtjFuZr/nhWmC7IXLZ81VGudKNVHW23Hj50CJWu7LiSFtFaYiVK9J8MJk0FeVaSZkcGdne8j3IRxaAM5v4p6GEMFU7z9HyUIT0E7IQd6BTZ9Mu72spckytdfBersrTSB/6tNWojM6MlYK20JOV54DNBODb7jWxBVYFhjtbVp7JAyaZHaGP+BssRU8+y0CIHqSV9gYlnzY6ZZ9BMWdQzhLLPJH8DyufSEx+kmvq/csk72nX0+rDHq4fAFj6Xr6S+8/lOY3mlXMBipVAGMhKw79aeq7wdDRbPy1iYcbj3Q4jOs+4Eb585X2GzI20Z6TknSZE77KWNbKVS2Il+0wub+jszvASa+gL09sZhxkMmh08PJ1/+9iW+/O33eP2dwwY0D6ev2yfo8r6Rr4PofiCtFBn1yforhyLa8dL66mGlAI30y5ff4wufgPlS6qdoX0r+3+oTsepDHepl8y284LlwoL3UIYlDES9l18ovHP4vtYg16uLGiYFu4O5wC4uZAUPTAchphWETDITFCVgJo1UF0YqTLvCXzOqHPk3p9wzqJZQNY62FbAMmBoO6kL2IqpR6Pw31RdWN5cZDybQcgMPj4ss6G8ACvYAsU/lLbtV5MDtzODtjg4H6NZnNLnXw315S6sLFl1bqvDRYkMfADTi9owYYgGGhLHky6w50h1gDwT2qTZGgYJmyFesvWKXhZu0nQSJxvAnHm0x7jwn0rtMB2hrsY8EWK+NZa350xO/hseCOqD6N7J/drgg1XRAbKJodPILd78aYDlyZexca9rb/mhf1gGfBPpbXKzaGr+aU1BdR52jHyvzsG9je1Wp7eK+XJWoOOJi/4vffWB9fOZB/NV/z8hoX5kS/FeVP9L8AX16/sXZev/CS8OrLw9f4xpr5Jr/A3y68GNtOvEFzvdU8w1ftaPv67Wt48ebmstDGSxl1ekWHL7x8/M6Lhi8bv/3tb1wA/Z2XEtYjevqtG/m83FGPL8is9Y7+X2hb65UXXNMqQ38Fb/AV2CfUqdrjc8rS9zFNzZW2SqJk0sREqn/M+MjsBlt/N+c53EjrVp3LjBcuK+b5FLDykq+PXvFFfQVBBOn6n5tbn3p0Nr8TmHsfvsem13Nsxh2aG+LEDfmETOXOp1OM/z5+u+TgosTN/Gmm7Ldetv7lnU6nmPspTtBePn+ub808cYHy5GUKlyF+GiBfn3vYV2OBtMMp0d21hu/48q1t3Od+c7/jIu43YPnvv/9e+52Xb2f2tyt7S32jhfXi+tNumT32l2jXpvKKB1/HJJFGLenZh0VG7zn4k1QEP6TER2iZMaGvyC2dcqKtYDybvSbT0xyzMA/6RH3vY46dbJWK7afRZ+sxMQ8TPAXsOJ1OyOjYs8cMXXsNoD3BsSrBLKox/8gh09Gt5xTjJW7igdeoa7CCJDGoAzuc2TusTGwDyGaaJmMe6V6uFMsl/QQ/dbnMmnZd15rycuobe/8GX/gLrAFfuguspfFCPuay1hDr8ssGL3Cs39OvB/8rlwRfCkWDXjykynhlrbnuvrIWv7IOv1J+JV+XT/U85Tm67TtFZy95Qy/3iAJ5n+kLe9+CH4qVVGhv9zC8dBzQGLvTWNCvwL7n2W5hv3JtV4q9Ccz/bkvmpTNHzNPc5+is61ojL5/jM+vm8y+/xC+//hovnz/XZeMz61ycWEdPwPT0PMdppi3r8KSPzU8xk86sPfFMWcyknfWc+Nj+LEKLMc/GjZLAR5M5x1kYGTTrKJuL6KU7FYQE48kHkb2mirwQjCdR2cMI/zIRg8M4Y356is9/+EM8fxKfYuYiVR2fSV9e/hCff/kjY/9z/Mu//Dl+/b/+lfRfKf8pPv/xj/Hy6VM8077PHb9GM/UD0zt0hiAmUngYRxTsH22YJ+fSSVyZ2xtzXc8tL5J4Pj0+bxbnkHNNnS3YXxY+RLHeveQMv8+OS6ULF6EDl13GkV7Gr0ZS9pwyfIvnp7Lf4bydV96Qda7zy8J5Z9146lfj0OGGnAJ7pUNxVAy0kiMdpRrmEemAYhCKw5l0zltmtHZHUrZul1f5avEQ7TzRNvOSUn3wUq/ZSxb5/3Lak24HyGyyEbwFarbchyQbvANJ/hFB2WF7Rq15d05trj1ArWkYTMuhiwYDfMRbDbXSN0AciwCXej9OfS8jHbMVCgC0RjTx1t69BMKQQb2BVqMd+4J7eGePOPWZdT7FzFqfWfMz639mzVu/64BUm3+HkocOe0oWGxmkDHbbDv8m96Cb+j1i7+tIbe7YTb/DTysOzsEx4iKSRQNMQvxRj+q0uCrSx8QoNIYFknFh83CuqUActr3RcoNzCZAOzZhq9ig6hHvsXZUxYm0hDrnaSUj8Oaovq4+Msu1jgA6tBQ0lDYls0gag2hdJBUXop/u6N13Rc/DQwJY1ziQntSEkXYXRKDalUE8gRwl7mBcQKpgXw1Z3nqo8IjUZBcSSGbH2Gn7hHoZttSn76CqOeXNnoo5WI4y29ISOIz/GiH1sw5628M5Rv02C7SulXPsle97YM1f2RGAZrAXb0xc67DOo9B0YqGyTDLYwZUwto5G2qccEKDpZPL+QRd81tuBHmQWr6QNSzSP6lg0or8xL7SfkDfZbfRrRZwACVQ09GsWBGLNFmSp5BYwJOs/qk8830dlLaj+kfbVRF8DUqOf+bjyeX5e4+i7Dmdg6JZdNindvQ8ogaq6cL54t5V+VMv5tbLAQVt4nmEPe+cb+cGXYa1Sf8N14bu6o/qH5jCrekqd/7EAONPn2NqZDT+pK2QwN0rGBZ3fPzNOUMWGDBixL9z0msRfDQh/GQ78r87TWezJUylDDHyQispVcbZvZQlktEzpnsGyVpjYWRYdWtm6IECQEJJc504uVMw/mKwbw8LuSrnS+YFAPCNKEg6sDoaa0jjYL8CW2DoZ8GvuYFp1PH48DBIeNuu3SKTd48Lhy4PClZyGtBVL9j8mzzxp8aZuYKWvwLZMhAVLCoBOzGjEAoytiSqGwhZJBXoPu+SGONg3AT7sEcG0BRvi9TFCXu6PpOEvUeGDRkiYMqy6izmwANTYW/Y3x6GTrvsBxnEUnNKVubAa7YzFu6MVPWzeOkoNtPKCdXRB1CfCtPmWsizcuyXy5fOUF3E+ofZF89cWci4PStxY1clFQ/cixxokp1HwyvvUAw4avbL5nsUc5KZtL13E7jnaaeZGbo25EeRE++RL99BIe5oUHdb8uN51OvFD2su2N8ZT+6HUu8FLFeBZeeBfspQ5jBTDF9J3OMA7d7R/07DGzmSh75sXgNPc49Tl6nwrOG2zHnCtPm2tfX+TqE9ay3ddhO/JDH/RY2Gx46TtXemZjZj4uG5iPM37uC6E+OnB1ykPdWi20hsb3kGihPi7yEy8wT7zwPHFx8MmUA89J+wEvED5B9yXh82deFnhB+vTL5/hE+vL5c7xQ90RqWb6Xz594iQK8XPiC8fzyFC+8QLxQtr3pCfmdF7DuXE1oon4C46iTaImNrdtoHVuKmTaTmHp4uafNk7am9b9jQa/6U48JzP0U03SCt2OLXvOczFkqt2yATcg3kkafMBAykr47svymQPVD3s2w01cyn5nd2Y9qYg6ZvTDmup9M5+inOWb0UKc+9VBGJq3gJaZ9oz95H8DBs88zh1Dghc98imdToS8jswt86zQzLnidJ+dQ+z4zn+IEv5j7HFNhoq/EsAyWNTf8b+UBgx+xzr0o+/3vf4/f/vrX+AsXcV7GeSn3OxdCr7zYe4HuRaF76IrP3XgI3JDTGP/UG31MBaVfkLeyh9zYU3jSS2KsJCka+SxdyhaUoMK2DrDWLBfKVsm2mUGDQkvL9JVTdObidNIGp+jzKU7aBcxgok75tYf4TEAgUjYxSVvbzXGaH/Ec+ueJT1Ce8dOBp6g1XXY9xUw6z08xA+flmfKOF/P4vL7vXLywPgqfX5hDgI7uO4+YmacZ+o7+kJ/M9x6TYyR1fEMea4919/nzLyF+8QLjB7Du5fPgfXkhZR0+o98LaeH5U7yAfUz2N02n6Pjqo+9Xee61v8mz6zrBO8Fbfk1qm5wSGz+A+WXKmLsWP/rxWXLl+VHPEebeZ/o+Z4M/g+WilAfsTwA4PCvyrKgDre3Zx1fhM4NzQD1j8NeFM4N+a39U4RGohGKJXXufY94wkU4dm29o2WWkI7xHfoHPJ0olPngAf+sgBTwhu5FoNDe0pASsJ4dgqJTNwx/IjZLbik5Ueq7WM8569EH0CGeep2QZovIVVXFrAyP9nHh5/cTcuz+f3N/dQ3ge1q9cfn7Bfz7HL7/+Gfxr/Por+BcugH75NT7/6Rf2989jPZzmaOx9E/Im59e5FnOPTjqDCXt17dGncC+uS3DGy+KNoJ1DYIVzyF3r+XWpOTmPDwZ4zvqs84Jn8XmrP4h65p23i5rz9i2jt+0DjZ+lyOSsUR8yeDm6yfbMs/dh+spl5CsXma9cXPpBw7igfOPDQC4tuZh8/fKVi+/X+jDCy876AJAPBEebL/B9CfdEz5i7j+lfjsuz5YWz5Zt4+Mbb+CDidejPuejMBzBnXiBKBtO178kLDvqIne4Uw0bQP0gI0gq08Xxy8FL+L+fxmPIl5JElWLpD8j+CrptM8I6dt/TaC5XCiS/kA4Zv2FKGZnSgNHgcB5odlWYQR7eISBIKFYisq85vmOSOhWfWynOp7IIs5ZPgnzSg2V0v/DofgG9bJ7+A+7ugBkVEDsqUTGmiyiMqfZYa0zX0l7V0GjpG5V3D9nJHyXU8lXkfDa73tJ+VhogRy1N2UBfW4lp24dyIDupRkKnAoB7mLDujYp0/7nWylWTlvcN9bAcPe5n5O8avao+xGN9rjtyjXuRLdyavUvtzrzcV0Ktdqd0iOZ+UrrvOplkcGNv+ADrdeI747KnmORhMRHEPEtmVkw9HbAZMM8ofQzsIRxP39oNKK9pW0XSHHZMnUDViMt8Hhe7Ar8y+Y8IGlumlzlTmM9tYJwzGZ/TjHu1efZStL+DCKbJ6MCajqAc0GO4YfTT6eQTPA+T1whT2NQQMG1YefR2twKpFYqFgDeaFknTnedAk4FPMgHSYIDyGLDUT0jtYYA5QIwoN1aeMjl38YDF9dgl54uMPliyfo1/XCevFPds93meW67j0RiHC1pic4xL4le/Kvkce8L4Buv7mKB3fynl54ey86MvCvrZ+3bt21FotHVaepcvxgcch22eoZ6HiucIDShZ7DvqooDZw7K4Lzy2dZ3zn7HOae52JqwxNu5TBaORvJ9mHz8+LffB8W+hj9WzFcOWbEDyzvnqfY3LfpJ10zI3B02xk2biNFH6JKR+wCCMVNfr1AAAQAElEQVR1FBq589uFT2gY5NHRjTm3NwEToclOSx07c6IV6xrjjkMlRtIYH7B6SEQSnJH+axkeZjqH2tN8wginmMm3njFNPAw2nDDKwHM8bwep508v8SI4bH/2UMWB6zN5X4w/v3DwhvbysvFwCBsvDM8x88Iw09fUT5EaK5PzUmKPB2gs6JlT9A7mHvUCQd8vXGpUH7yU/+LLAC8Bn+n35TN9csivl5kTbWg7IaNlIj+AaYa0iX5nMKHDdGKcjq/P4UvsyRSc6LegLOpt46G/T8gArfeSldkje24w36PTVpxIT9OpbDrT10y+eNEtkzagRUTWPzJ7YO2x1mt9OVc72ZQmJiDBh0Blg9SIWssooKu6T52NCPSph3Pbcmvv4ljDfQbgX5RxI7olb4YEkUewFZKZr1boPGhm5Ao3lQm5Ikkz5cnIltEyg4BcRLnA8W0XUh0cOTCOjeV8HHyLziWPPC7AgQsLH3DAtXyh3ougM5dEwk3FOUo6ojesSl+EGkJGuOGfmFsvD565pCmf5OWwUvyy1gAvp8/4kT4l/sgFzx/xLfHyGR87gG/jg58pD7zUi4X5F3z/s3UbXpAx+sD/8aXK0//T0ymePvGyTXri5fp0OrG+5njBz59Bra+Xz+Py6dPnqPXkmtqx9f0L6+AXXl5++dOvUWmtiV+4mPpMm88xM7apZ81BwyoNm5AQJ7gH7VQgGpsz+0htzmd8YwltW7oj7/kFvbGTtrrjJZ65RDjxAtbnHvq60ksW8+18OZ8r8z+c+2Z1QU2SKHOKXn5D2nvor/PUYyY/nyj3ufKw0I59EX8lcwT7uiL/xuZ/pc+BweeDR5femWfs/Quf+v/xT3+KP5L+4Q9/wPZPMZ1Ooc/Kd0N++Ro+940LSr+98cZLzAAvNrzUeJHki40Xmv5ard8GrHpedM5ewqPHeMgtPJgGLtqVuvJzf02oXuDOvBzecaX+io87hhsyHFMdUpkfddtR87kXPqbaNDISgyW2TYw8Cew5PSJ77OXExv00c5k7RSc/b+vb1LJ14gTPXHiOZ1Ln/pm9fvgvvgBNvo+YlUndaDvHkUI/0Vefe/TpFDXvrkcubD7ja59ZRwOf47M+/h2gb2viBf4XfPQFfdTpeV8zPLNcW0+sr6fTHKcNh46lw53uRfoTl7eD/zlGfj7SE3W7DNNdzoycufcQE+mU/bCvU3RhPsfF4hK3OvgwqSyHDP45Z8xRTuRFgwCYQpsW4K6Drm1vHKK85Lnio357WH/05d6X+N95gf/997+FL/P7i7y/Sir8kEJ4caDPCsv+WpP13/Bt5XgZaurLfwH/v+Db9WvH+KdrekEHzxcLh7z9DHLFx827fhYuNxYPUHUmudT/qnlBX+VcOFSJvd4PnWx3ReZNGaxB1zWbkKFOMLV/YBbMhW/zDNVehRbuO61n7XeZaeVhM0QNGWaKOqLEuD171H7TTzFNPWoPaEkXADnKzZwi8VEh7zSfao77aWa9zNGZ9xP1/YC0PtrQR3C2GT0ar/WYd0BMvYnE8Yy0hI4E9F3HJRKFsjN2WT9goW4tP7rFWodTnobFs3LhveXxuTP2F2M+Fp6nS/iBoPb/xjx4YeMeZiour29RvvD6SvoW7lc3zpH+GksBeTVXzO+Z5/CFCyj/jMA39jPT8if8xW/I6pcDPMOZ12CfXtmnV/T6DtCtr3keVnmIsRZtrV9J9Y3vgP2+o2kjgEGHjVlExQOvQXk7htwbrPe+iudBiyOri0VFxO09OB8l8/5z4Fu02OOSyZhMVztUR1L1JJH8TyGvc3JmfQ0scb7yXGF+l/O1/o6Ve8/CB2oX1u/PsDBHyvoR1KXoZCrFrns6fBTtoZU90TiTEe6wvOH9eoC4BVor+cBGrgRJWCwKRfhJlNDFP+LEvPQx3AH2HwZl2Odeaf6OnUqqq5CUQNMNxdsiWssD2QL9iTaeHyf3+qHn8MdH3zS/21gZidTc7Fz7WbL3bGU2NGrlAuiKNAa+jj0IksGxRu1RLWgGqQGCCpB8DPmRcJS3dkeZrirvzI58iSQiUINCI7OZ716m8iF836PNCvibPsiiDQdadtj34W3fvu/LU9Qebj117tsF88C6QqaiRv9j0kZ+i9VGjnewjTIK1FBuMiKpbe00riSxk46UofNwr63PrcAxFfb9HWKVt/FWnsZlA9IK9kl/SZronaXL8AXrnftqpww8YHhBdUy1KZqiHM0j+Tf0Jdc0LRVwbRNlrSUAvQIRpX8cknYPsImA+o/bUat6JI6XpFrcn9VSNsiwYyOZNCJB4rBIthKDNZekBOgE2m/dDaeF9F1Qbxq0NCMbjbDrD9ttPCWDPIFsG3pUIYOxZNQalMDkQQmVqgXdeng46XOPE4eU4dA9ek7hp5EeNBvNyyqIfhegIz4SGR4ue6fdaYrTaeIQMxc65T6douo6MilPHojmU8zV5ylO81x4In16nuOJQ/YTB2zxQuph+5lDu58OP/FCOHPYnuGblXGirXLRfSpkqAuDRmXy0aJlFibSiQPw1OfotkPW3scfeen9oy8AHvh90fbAjx5+Qj2rb+/hC+shtwX2SWhi1HX674x1ZlzTfGL8p5hOpGA6jXRGlvUneOaOPfqMbcDUw/YT6YQMUS8s8vEyP/uSLBj7My8dZRfyM+2nntF6HxdIjE8dGTBznhuYtbYBqxiCKKkO7FOJqw8nG4e+Ky+W1/Bl88oD3U+XbxzMBKc/OREWkQjIbNHpv0+d+TyFegrt5iVb2YE668t+W5ugX4Xg2oc8dyhUYK9i+yBzE9Tujp/Vdgo30hO+MmOXZ23y8hxlk0/P8fT0EvqI9X2e49TBaY5xSfMcz9jMS73iYf4781SY+hjPplfpRv9uauZbJuNE1jyHv0okZj4JnrC7eu3N5Bex/WhbmjIdrRDYq6paxUQrTQXZx0AjQjBNNMmwjwlCo72wnD1Du3bG91R2+BTPL0+M/4lxzjGja59P0eceJyCv6QztRPnU5+inKXqlc5xOAhthl2fsqK3G2hu0mfq5fJY2rZdO6kEmVDQrJmoAxS2bK3BT4oWJuHLgN7VtV2bhOZT/bN9c+FTKy/o8n0K4ZhNLKWulvS8dZ14SFvxSezNV7pRW0zNJyg1MmaNJuKehv/7T5x59UrZpR30+QSshiMEph0wOF9BWXnw8vO7whXLvF246s3li9+f4lU/+//Vf/yX+/Ouv8Sf2Ey+XP7GPnPqMXv5+7y2uvKC4tnyZ8ZNzf3XIl+sdX1+/hJdD3/zVH8GLc70o89Lkt/8KvDCfH1EvRa98qu4n7qT1yfyXKo8X7i/xhfav4I1P50s+B/pvGy6kC/CF7MyaVz/1ZPiR7imZTLMzCgg1aCuB6/TK4X7gXPuG7esigMuoRTDm1YMB/HW5sKW+qC3U7bBOeWX/3Weqs59H7g+wvt83kF9yaEbWmJ2kEqLH0JiXUW4kLZN1uqOPPRVaZ90l/pOsufJb0s6clh/poxO8c2fPJ9XXPgJfm0Dt6ZXqe4C89B8jY1IuqL3zY9p6pMj/l7Q34I5bt9W1sUBKsuPjpj1d5///wO+2u2manYyt0fqeB5Q0Y8fZ7b3H0SuQIAiCIEhRnLETwcWtAVLYq431HKj0FJkH9vLwhzSEcCeMueMoIr72u+V/87w4vzA+xkf9vaxvP8L4MR7rRZ4X8wt45UX9lfh5ZT6uzMuanxzQ+MLoQaYy33/n5Z94/sEhwO/EtAcCP4gNX+xHvLzEhbp+W9g1wlh4dZNKbI2598pz6cL8WQdeoLR7gV72mD31wH+F/0pdMepvHHy80j/BlpWNb73sSPHDuFpkgBrvFh3/kYOXgRMpGVIoId5ov/r7wgdsl6iXYHzlIYTPslAH601flshkrNDFVXrSMsZkuouTjuwMuvEk5pnn1hwL66DP0qWed6zF7olc7wUyCyg9tDFNGcaKtHi9R5+Xeg4WNT1P+1p/UMqL/xGdqv6CnqljC9T0QtpnrmucqANU9lDPf36O5wPupcDT8zMfZjzFM3a7b3l6fuLDBOEHCk+xLOhdejg3JtNTD2mnjbn3an/uU/Q7zB0+mIR9DtZvZ7hhDPX5coK81z5yRZL7gXBUzcCjOqLEhmuVIDY2UYdg8E3vOGKHaUKdrYCKN9fQ94aF3JF35Rpp5Ubq3V277jCSjDH9zYTegSAL2G/xTp1WHgac6V81bmN7/W2fhxvzacylNUw7t5zzzveat64BzuGC83nAtWFlLdGXgf/eQ1sKOHP7CYffX512o4vMn/gQGHxnN7lfXHRaOVESJvAn2n91vzmWCkO8pMlR1ApJLO1FxX5zo0nzEvtq+gSVHE/7JCUbqEI/EmS4YpS1SA8B7+aC88I9TSYi1Mh7wBz64JJWh0h8d2I0YWVSx6PgFpsys+oGz8YI02grGurBlmQOjmfVHFJMYKyOXqKLMWdY4e3pmluUw3S8KaBhW/oVqHcW3aV15sk/EjDHhc4tyt6cQh917S2Ql0f65OFwXHgo2SmxV7aqSqW7zXvpPam63tLbXnKXHJw2CO2OBP7EWbnD3MEflDZrwkrhqM+6LWssvMmihKvtgLy5NnogQx0A93GXgdv3/tT4WDBwztOSCjxDgn61TJrs5dNuHFKiLoYRAXxVeoav5AkK9qvRyxaB/aiBZiSJsU+hzi6FEPwqhpMkIA0KOS6svKuwcxVRH3uzlBaoXu01dArzyieJuoIOgbDZgSl51vh8IUaMbYEuFAyh2H/oOFf5tvaadFa/+fwvylrp+jjyo+qYJxmTbSy0MeHLTjtlY9Cnjb2NuNzto1/jwr5iZY+zSvHxChzVmjsVH9StS5+aaJgryM9sIOZ5YRPgQ5RGeWj2vkSXxyeO/hHQmZfZhfzSZ4zrsbCpqE8reSF7ADMvZfMyR1+oLzB8nswv+2bCFziAzFL8Iac+P81d5qV0TpbReQdIl+jAcpYdOgEXZ9oNoeyxyDUZggjwAW+yZTJg0w76Rd+c7IlTg58ruq4Mhs6iCTj312jrykueYEZ4aRpInAhaRgXJ7mgDFu6dEnTsOSRJUYpNDrbfEjlQ9arvHRm2iNhlY9bp2KrN9vOA+Uz6RdnB68sSs2BMO77ujEO2HurWRlqOQCHNxw1wyWQiV9R8iwyQmIL+UYm0l93RNvorGeMDkwxuryBVrHHL0oeNfWJ8lwHSnTHo8+BXP+TRTgrr7YDsl4sHSQaoAptpVbSa5UaR7bXMmHqPhb4/cghYhxQPbCbZXD7wov1ErD6yMV7mueSmecg6B444rvJlHptr4rJjW9mFbTgl/DFW6D77lNF2sqhUu+hdHuZwUz6jwzHGjQ5myRqTBXyFo1ShOl4Wrm/x+koeMKF90X59uYwXCF5cXohVX8Y9ZFg57JBu8PwEu2SpY97YcZAXYuCRfru5fn56Dg9tZnzQsXXCX8o4vialZRA3ezbMJGVCwD+uiqnK8JDgDdt5NH5ntqIgjDdRbhuD4JEcCQAAEABJREFUE9ZJGirg194zhC8lfepRh8pQ5bR/ZVG70J9XqIulm8kB2qTv5UvaDn9Kbwt12eeFODBdbSUCAkJvcL3R47BA6Ze271bvQ9wiMTwzw7GVRpWQz7cYfBR7oQTL0G8m6X4SZ1MsfQFz9GWJhZgyNsSyzDHNHZkeDV9M+CSzRR2wZ8eGDH3xFvAn+Ls9BpFtGpN0Rbft7cf44X6W80LqRtyYeSFtHL2wKReVrvi68EABxFz53NgCF2DdC5t367vRt6GypHwSAaG1BizZ4ZwVjKMv/7bji//l+0vUyz/6NtbXYb/zXLCZVx5+tYWtHqxt8DZeFGq8js7uFNdXu3XbeUPnhk8+gGsIdmml4kWtTGbEiJl/AzpcvYVmiTZ8IKYa0ymn6I4p6N1x61FxzvgNSn4BVT7FsRbe015lGZ34OJFJO+graloM/8OibE9HxMQztdZBngmPYpkrDjtxqO6kQgHZ46r+M6/wGm5hjliA3JQ9JuyYOnTuxPQSM3oqltHturewtgjX0wcO1G3bfGHp0acevgQU0LOAskU9fSnb1NcXdJuH36ETcspWvbIlzwO4st8NZ070XV8MkPFiprSIWogb6Siet0Sn6PSpo9N5l6UDPfg9d8jvpDvy2jEwhzSnjDE/aQIdDeJl7DlHLqxddZjLoVb9vSgOWI37Fw5oXd+M55JlPXM9P+OcWH9lzp2xrlKQO1hcQmTAod1k3UjohD29T2Gfhm2BfVRqyCF73Mtm5UGrfiX9EaNfS5d+jKUzhmKCAse0026tt+YZu4cnDnWOw56inznoucOfOPgRyD3xXPL59PT8XN8iPfIVO4z/wvgbI7P9Ii9dFtoGC+1NnfQB84U5yq7sOKDCuJ7BVxaKw6esNDwEKIuBIEb0T+CTA0k64SOCEDPC9eGAc0SwCDuGH2JfZzbXGqEiG3G80FtJePeU7E8XLQ9eTc6RPO6jLndsZYijQGGSeA/Y51V9w6dFqSulyllOh0d6b9Ny0fGp1PkxMzaPfsjGh6KPhYd4Yg14LMzxyLuBB5TTMsc0iYxGrLRMXDxwGJz4I7LRpoAc1+G3M08CXq1M92PhOFD0h9felz+SKRFv6i6dev8/B1WG+qRnRz91LPlRsHuWPhCUiO+6be8eHqxRetT5T2nSVo0PbTtWIkhXfW3YUXJ3skedovCHfKMTbeTwiZbyQK0ib0lJI9FahuuR1GTS3oGerEdiHjQZZ+fDwOELlaP97D97gNM/uwzt/PpiYjPXqhxVRX9xG8U1+0O/tD0exzp4t5awpsgr0B9lJUMt9VE05jy2sl77Al57FNInZb9iP1f6Ih3rPfLwVw6OV+ghayxEtqGeOx7lTiMVA/gGusVel3rqtL7tHtQ2rOf63jE2ebYlOkmGiD0dZA651jKUH8AltDou2yTFmDjmG3QFm/uyoq98aHLlc/+N95UB5ahRA6blLrBb9V2uHGH6aKcRQaSxJ0AW4KWYouxHIq1St0ZqIEsmqZbhe3TmSLcclOKoPlU9ecFPewey52WZtgDajEOPdMqo52lCiV9VCquOHuErfeLzQFrAP8TCylg5xmP/u8bKh1/17LfMOY4/fZcZ4at+NQM6wN0myq013tR5Yc98Yd/+FuiF5355U1/pvVa9cSs13NBffaCP6l883HFxBj5M32KOZef3pYcP+E5AmS4+i/ziJ0+8TC7zEnNfogvSHSxzDx/UYp76KOvTjbJR6MscM+iL5RM+FxiHqePCveVMHHx0ahQwDMGak7URnBJXieAH+bPT8JzgC20cmJjYNIQgcUpw6tirdeRAm1TYNHRzooINWQMaFtUbIZJBAgrH9QdSedospvUL3GryljgiDWSB28GkdgJt2vg004m+K0WfNr8BPAO+Zd78QL+GzIKP8WNP1AuaUPNQTwoeBmYyFqIP+c7YyJvUKQI5aBIotYhT3mdkxVGH9NSzxqGhuS7q0PDgkW6Z5wKx92iIcdekpFx50TLPevIHsLM2+I0aB0jWjDHIX/dFaNV5rKP6m/KWgekkonxUCW4uCj2Jt4pJ/TTRZg/7MdlHULFO+dR7LBXf8xval45u9Q90ZE9YH3uHPy1/K5v0Mcq3GFOWNbNHqqjxW70gHg+qtP6SCtNDFzmFkLUeubos79jftR86zQt9tK+0h0SNhXX22GSGweUOz1gXKzF/YGMhu1ImXLCQxNfMCHi1wNX81JDqDrq8tCLpLWn6rb2dQZFmTszdKTr+6vjLDWUnlixTfy2YLJYvLHgrL1Lnp+i+GAnaPfrbaCbR3w89jE8vXY2GD5Dk0sKNumLUh0N+pLG9dElbJKNRyJGfyvYpbGsAhV44U3+YpBLlEUeMzbwcd+xpWaXnLbHXWPTB0qe51sGxcX4IN9W+FD3zUlT4zMsT+Fz5z3xK7svSU/iS5DfYFtfxeYk6UOfA77FAOQefj4KX8bl4D+F6O2PPGa+thzZkQjOxXbRILBWQunSRPqrx91AGhn3WjyQtQg5H7POSyCCyYB1X04eJR2FUO1AkXn35ZYzr5deHF8NhCdJR/mlZVINGO8x5HoQeDl6IC+EmaNjBukn7xu6BClJ4Q+dxb5E1lhkjTva+d9qCHyJuP9UrGrfvb3ATeZtSdudk0RajPSkxj/4xD0YsTfjjHkn+BmWEdT8CnlIeB2E9reUAPPvWl+V8Nk/Mtcm1gDLba5nneMRIUXe/GAf7ba5lRq2JxMqImzn6Msey9FiIu7nwGP6q2yMfHC3sDTxwqpgj9iou+xJjjk/4vEfpsf7UQz3TjD5s68gt0Gkeefckfdnl4WtHxeuU0XriV9GLtsziyZ9I60MKuPINpp4xUX+aOnSOCf1Tx44PUGXTHMOOOWbS89Lpf0dnD9zOleEmFEbljT3XLH8N6eu3f8WXL+JLfPntS/2KnN/o8xt33/zW1Pcf4beghP/7o3UGvoffhHp5GfTH5RL+2t2Fjd4J1seVvL8iZ3sXZGqdZD65fr5CB172P6r5Emdd1tA62IW+snZfAQ/Q6ofzzv5Ijaaon62e4+PbVyt6xA9sAvbDwy3w7dvX8FcA/1H/ecjX+FqUfn/9UnzLv3//zgEwqIPmSz2/X7HjzdxyDgHbq7nNWuEiQ1iWNYxo+bpsbFgJBq/uVcbAILvnW4wIJy5qnEZh3amN3LhM36Nkk8rUS6QHImSp8F52pLkjG4AUNZBVWNCE9SEwuRevkfh/u3JoH7p2FfJEZQ8DKqOYjJFJ7KtDXajps84o1ttg9zbVGvyWGe2cN73mzcI7gM+qA/W84VmzFObo8xJzX8LnfM1/dDhmraELnXYhx82cRkIbuLvYh9Q6Dt1YywkLQtWnDzK8dHHF1ZvmInPI/kSpO3jUu7uS9g/IVvNogxXwj/T9VIZZeM2r9NlXgHounJjNIoUI5Y0XaMCzzOfXeuGFsXBhbg3I35iXG89F7a55QD/tq3ukymPohh2iZGhBPsSuDOAX+0Sj1bbMypvYUfaWldrJMGD3ycPudG8Fz7jeq9DExprAk55n+BXUB3TYuzKXtaFQUmVAVSs74VWmbpQV3W/3WUyRW4S2U8hg4pHESDON2x0QHmVZppqGtctWCvn9wneGxJ57Q95IoqRVaeIhE22npLGXq3qkT480JW+vowBqszUQpqlpvcrvNXKnB0GM5JXhQ5LKG/FQ+yV9TjyM9Frldjp5voVjVn7CZuwPMPzXTILEJ6Os+Ec5lMYYVO7q3uHf2amYo03bqw8sypZhF40PV8qjqgpIksJ6Elyji2Rh0nZdvHvlO7CuYP+waUKoAWtAIVhdtld59a+F/T32BZ31KUX2XW6CWlegoC7mdVl7Ty1QBui7HT2nOBC0R8QzYvSZ+r4TGeP6wn2szzC/0XjhueyHpcez1uf2dz5grf85+Qdz2w9AeW6P8pUPXcX+jGZvXYdEPMtfDvC89FvWhR/fw197/lHfmP5GWvAshe+HTfVsrb+z+yPqV6zVQf0XnrUn2De7Z8h5WWLm5WFmkXahPhZpHYrX4sQR7jV4LZQTVQ8dfZlj4UXH0/7F9NTDDV5mR0VG4EzdW9WNhErALj4Ox7GWD5C3CkCCi0SKUbrVYvfKpgGw0JTTmRBX0gX01/BADUrGiXWRibMHspsM+RsFcAnKjYX4GkPPhl64vOyu1Q6adj1wrTaM8K5JIAQmy0IZwYEk/XOyuDpKVTHK6U4lqEDfswAPHSMNvxQiBC/od0sSsH1oIk4BF7yW8O9A7qhZEyqzUb2BHA1UaZK3fqvcyJC/u5wSd1lEMhoTsrE5bkysxtieaBk0FggN3Fckrc2Qupwo5cByBvV22xulLRM1N576Wg5eS2kv/UggPS7VqHOAceKQ7iqTYtyPPAl6mU3qyAzqfSwQU1SfkhilXymttpLmG8gwhkXNEz7N8oVm5lPL7nzpLAw7kofjlFNM5FsmfekgQ15teuA7X0RmQ65RLpDVtzlFTICyAC0zMvjZaeL7vmNe5pjZdA06h/yJMmVS+TsE6YYa/eI3hC4sAi4S/sHhAotQPayZO2NRX8MXhxV+LU68nNTLiBv7r7/H8StJ//z6Nf75z6/1a0T1ksKiZX2/JVKL3V7/FeqmYN3LVzcHzq1906NN657eijJ3fMBgc101kPAIyjGPSFu/5uaYq1dsv6L3jIO9bORfCTlRClAJZd77cGJRoOzKYSugzgo2yiqEql1GAP9RqS796KC0TMZuimCcMqcovxs/LWEN+G0mY2yMzYR8Kx3HLRPdkSFVphMDpo2XiVhZ+hK+WC+szcchj4c6ywOHOvsLtWuvMeDaOy895ok1V9p7LP2ov8SQ41CJuFnQp95OeZ8nYmcB1EuhPRM2icRmbMROLiwdlusW/XrFSWM8mFeDiYBjM/IU41tYx6UqtTTchsKWyYoPk7ob41drL3Rj7F0zrYYItmSBGyzkudv+ynq/Hg9ZHqYVX8TFZhyIwwAoVu22OPa0jw59LcrfjOHS9YX9FqNNy6tddKjAdn8JdB6XMudLK3Xp4lGkB1BJP+hcyywftxx5CkpuWBn454YqGLVDOW2ralXQuAPiUZHi7yqjtFC8X6Vbm3bYr+Lx1KIKqlt0fbEs4Vp3vMTNC/EBPytmhq9KrhM/xtU0E3M9pt4jG1AZHS9fMK510ECbmmFRBu1grxurRG9Hz0ybXV1Ljy6cU1OPsEPVMWs3smKC0k7rMSE3ISPtyDv3hBvCKSnHpqmQUXSXScqGH3PoQo/Pq58QlkfZQTPQRmbAfFKOAvikWtSYZmpfjnQk8lz0X38Yu65XFbOseRtYKRPG70ocr/Lw2+vqpnAdexPyzhXLN2SqHrFe3/6s+bDGxoGPems+ySu9r+xvdqD3BaxuAAvwyZc+ZAmDsC/ZEyKwux32k0ZmK73Wu9Tf6XH9F9/8lpP4+i2+fuHA58tv8Q9Q6ePwh+dG/WFonic+V3zGvPCM0J7Rn9eQao/91A9HftvX54CWnV+/nzkAABAASURBVJiDsXWZ3K00+QbF50ZvggGJRn9aIwlNUMND+VGJsB1JB5eURUnaWO0854UxK5wD0ntYPmSJge5cWaITawdsT31pAv1FskUI5kWISlsYo9h7GQIPykWCtbYcgcVct+RGckeN157euVXRG3Wu8NgWswwgc8j+RImrijOejpRdWaMP+Gz3me84Xoi9OmzkWe/fbPKQQthUAaPtt/3UXx2f1hydeiR+TfooDlnlPgJqhlOQL1kpzFYZ+gGla/RM//wMirnGqkfi44sYo7e/1PFr/Xi06iqxq96TZRllKjVtUv8U9CnzquYyvl6Z664T+nfD5xX7UgaLi05pHbsYMuoZMmhVphiI0BCc8641miIPplmInEoOn+LHcmcmBEgLjJEc4jKBNdRju9p5wLm6ujZhw7AZP5NWXosGuNsstpIaRXu7lTFtW5VpkbTPzVlRMC0vK9dK6u1NnvUEc5D6ebeekUVcGQg2XD8AEwLfUH5/UbFqQVM+fig70O06MLDEoLTr3Oc5cJ837kXxKBvpTpc6GpNmh78c3XIRXCnkdFWl8c/R/aZRDYsA91H87n7qeMdXXhTbRPWpRfnLeTlluI9NdYsSvLsRf8Mw4l42vhxt0Q/ymYaVN/RA6CgMExRyKaukY0DnUUXP0THUEmGkifIqklLl7UUDCQJnZNlOO/gm4XFFwHtboVqjHbg0rvobKKtYhVLsVZaqaEflLdjrmrxXhsXEDXeUbjtW5rPPswJr4yqcIzx3fb7dcOVdxOfqGq8v634oBOXg6MJ7m4c3Py7f6wMXD4L8T6C+/fidd7Af41fv613tdz5Y+VEfHP34can/2GH8uYUXDpXvgV72Frmw4RqfgrFRopONjVI573Do6OF5p99heSM4jnrqWOalXlg6dAb1ckGAdwYg1XVqON3FMDE+tKm+AfKnXCPVaGsHuVGKBToWp5ZjdSLOXHn5Xxk8se0vcQ7AFdkri6moTRFpB2JFdkMHxewntvDldeWkzI3Iqs4qg48AdwYVA2i6rC9Knn5FIelLyqhA3VjM/Yveti+KaUSjS0VWV/qGRn2w+6IWBxaPxH9NrdYjJuuFCypL4No4J2YJYh2y1x0RGcOvbEIQdixEYnOiQD/5aaGbNz+R/MombYCXe/8eCKeG+kN/+Qlh+a8e8nsgUV5/cwTZ8Wnmt/gmj7yHDAbedwLW4C09+NXNZ4FPNf1k0xPKOrGsOt+i6nGSaZ1XNqi2eetPxBmf+EY/JXSgRdAp+2QdNyJuSPz9c+n49aRXhkLvDz/ZL+NC+KCtesSH7eEefNfAFBNj0TKjJbARC1FzPOAOahuv9NH6Vx7mRR3wgpVuuBJ/A1hMrF2J4Wv96tc1rujQlhVbNsF4VhxZXRsEG6aW07CJvEUfgrraYX311UbNMcL/ftqsn2tBImZ9aT3G+YLvHR//DsfxB1qPw58RI1/idzfzv+9jxiJl/dU/9oh+x9UF6wU9K6iNDT7ZXPxoSypG22t4gr5e15qH2spA3bqDrxkxvMhMZB5ZXsBPG35bd2zkV3w59G5DZ7VFPfywFdCEPpKlbyWh/IGqz9hsrCFI7jZcy5wx9bLiLPB5y17xaHyI3pforJ/CB+hU49OQp84eN5iPTnjcURHOT5LndaXdE9ihDZhIOUZjgJpQyJXMYtjZuHlRwmUKSbTwuKSiYy/PosS2mXW7XrKhyzSHB/YeLD1yqDnwEMvjwFx0joXDRg/3l4U0OiZQ87Bl2Z+jIzST4O11FCmjTzJ7uOmvbxdMGaUHfdrW2EgpR1BX/zL4l402dtyrxhcM4OAkhL667vop1cAaxpNpx90BlG7Eygtx8kL8i/pEpuJzrA2HjHLjOcADmXFYqbdR74R5+Dw8aFxjIMcFf9txX66ZdKbGrSU5QR1S3H9xKYNAo1hA7i4KKOfCUwdbqXvgyqMIH+kHY+Ie8sqXKNL/ju+y9HC8jY+Fg++pLzExThMxMy3sFe7gs7+e9/BqbNWDRcahftRnPlv1SZlCecsMx15M6l3QCVXXQltd5IS7Gtj7oEIUlI3U79miQzN7jHahnTqgH1h6dGJ9YI5uHt1pOfXzBIojw6tA1uYOlH/wHxfuuhaYYUhxWQ2QwtbRnn7zGxHPz5/jv//61/jr/4j/gf5P/OUvfw3/cP8n5lz9YW8OdP1j5v7K3Ex63g9pl3mOhTk3AWlBXl84bAOzYJz6HBPjkq1HtMCGjNZ7TPAX5P2G4IEF/X5Dy7ztzOiob2fZJvO946ux5rBm2mkcYNfGfEUn/lv6HNb3YPqBA+lPT8/x6dlftX4ev8L1DBX0Tx88PD6Gfxdvxu4+T9H1fUcX833KjDqsS2wnzRX+6GebN13AjqLestHJAeXTARsJ+ArssI6obFKG5CDlI6uQoDbMkmNclaXxykLNCiSoT8pKIA9UbfRKd17p3NPKtcxo0wBiXKWt9CU5tN4ui8SNQwoGFwmk9wQp80Jbx2jtd+zePkD5cwg7xGTJ1OXtqIsP3qxz5Gstoxydq89wIBU1t/eXk9U1lbXU5717jc1nMXW0RTvtq/AgTL+MOUg8ZMNlWf6wW1VGQlm4pM4i1ZBpyAuS+NY9cGsZPjfoCX3jTrtM0g/SsIaWu4QM6khQI9lzQ+aXupB6U0ZNWNxp+hr6YOBCmucLfl2R993gykYAzypaGOZnOB+yZ3Tmh7Bf7kX0IcNQz/Won2FoqzSN+ggCypSskrAxhD6QoMCxOrBqyw73aMJ3gQJ7zrL7bpwdaxQxFgmq0XFT7wHewapt+7jD9otH2YqcMH98yDOU2BdBbiek7i7sJ0f37BVmjFgcXAr+4BrqGhL3IKum3Z57X5jeeLa7l73ihys+uNIXYV+sWTDuKtHwByA/gbyD+ZZJWP4CjLEymVPFs+r0jWBykrXHkLru08XgloUM/wU6zI70qE++rsNTUPrCvbhvbqhKHh6H/R2beraQJmljkq4EnYnR0F1tFKKWcTkiGgpvSDTED4x+qkeMcqpR2T7rc9+hHIOxhrD3IkY31hGkdvej24rUkRzII0Ef4paBe/hNCrDLqhBcxL0yN7qSt73NdomDlRjZoAPIoTHLH6xbPsdId55r88Szur4AwwetPEcfHz/Fo/TpgWfiJ8Azkefk0zP0z4D04/589Bn56HOZZ/EijIvZ5+OOGd0PS7g3cM/wRN1n9Dx//q94fhbohz49Q5/U/RQPj6B0Psb40BcdS2ffcMPU58h68eWlrCidvxL0dvbWcToN3wE64OBcfLHnk5t6oYS+Us+Xx0OGKjgYb91djss9qgjBWx0Hl0FyclYhsQatoNTZ4HD+CMgkuA400gcm0oNPAiVZKD0kgyAxAEceuQlm4/SVtrzIxVsgcxRYYqH5HeqyHWkVoatqFAOOFJ5V9ypvCB5+k6+MdUjokZoY5d8LnwSKlfWTRRBX1aEQcsQpE2QLZcci/gqXnu56tO8NKDXQPSDxf2LxK9tf+NRO+Ind79++jsMYxla5jQmxCg7JXsCFl3w/wfMPfn7j8OYbBwEnOMCpgyFOJP1bH8bIysGRbVWcoVOefwvBQ4hvyBfQoz71esL5gly1SbvGCCbboWhTPzGxOZ6YMEk/k3ElnHjY8sDFxjqEwE7tfaH9OmzwkIGHr34zP8q+j/91hJg2b5vHy0pj+GIfuCvKjfP1xyWU074T31/q5FXbv31DH+16sHbg5ftlnMoe/G8/6uTWr8PfDla+1ien9b/pcBh3UA9cHB8P6ZSv/+VEX/Fpq+0JeT/4VLXGgrKfKLKOmS+92uwDfmNh1a+v+Fes0IIL3l52TkX8kOXjxBtkHAwDV1/iF9eMgvxGeSNBmQc7+v6H/ccv/mHj78YKY+5XIi+cQl+JbX37fsEgvFHCRbuOQdIyOd6ptzooMp4u5fcXfA+IlwtwjK77g5tJsavdBsXW8TAhX4dDK3MGYMMF+Gmm334yXssX5ZMNNSt4Zd4JOy605kDWs/HI/UzZxjlJy6H2rCG/g7i9l9dEIe9adWzfnG1ukc00wC8m88aQCeih9Q7AachMYl7YXE7RpaAeDjwoFl7SHv1bDlL/fhZYliX8Gw4LPOVm5PsyR2f+FWretbD9ARq6u7LSjVEDPCg9EOus4R07sif1OroyFvSJehFs8gWVlUvTgGyQlxRaRFLWMvFjL5Zr35Vxd/xfiV9hbJ0HQ4z3hXXAtenrP77Gl398iS9//y3GvPpBDH3f8QL9Ea5Bl/2rtNYz3lwz6lAJXQQEMbVJaN8x3ZHaNhBlcwvM3BmIejnAOxzVUmKespb0CVra4DGNRtSQPuSctzdcsaOkj1o7pUlS1Tg6f6KMzJBIpQgaCMY4FzmLjlf6WJ/kQ+UVSOtPYfmVx4x8TcOI0oiWu2vX3XZqCcLVp6I0KE/zpYXRf+0dtRpm7qhyb5RUnxpi90jySUxk0QxinTHIA8y1pB6l8fFPDj+8K9ytpMyU2JPoix2opc0GaJM494DFzd3Tn57jz3/6HH/+88Cf2Lw9sVF7ZIO4THMszKmZOeavzHlwJGY2k/PC/OhLzH060RfyyPcdc9ElnFdHv3wh7lPGzLyaF+SZy+oXD7Qzc6Cn/oW6R1v+JxseBPlSzrCwvhrXo581qHSuM2d7R1/pfKxNZvXP/nDQVX/s+fP4VdVKyys8xxOb00f/RsyxMabtsgNd3XWlT6MP+pKxeuP+JAcvKStgS/VVCi8sQyYxVCBNKGL/fjdPcSAOpjsc0owlQtVv1swVbDwDVxg1x6oMfUdeyvqyCeS2A5Ufcivr0Ch33QfMmysofdTHNBpFthI2IJgEtM0DjszPl32QW1aTKR/sfSZr0S9xlps48EZaZqCt4R9awFmlH99G4Sa8RwX2u+5AbkX/96m0St1MfADLbsAybPSOKHZlAbtPe5ElHQJJShC8v4b1446/96KR5861swZB3b0Oiz/CEN7vJbCNb925fzjerxj/K+lrjT9CXNZodctw3ubU4/xgnXTSj4oZTC1v73Wqa9bbYdkBNik8JrbYeGoobnMrN9dy1+yBl59/JZS9Uz3n2Dt7YL9qO9gO2Jb+wCaTxilqR1v0zYMt99U0e56Nj3De4pV99yvPXqFM2VVKxk21w8+mxBFX9Arh8gGNacuKUvfnN7xiwz1wFjIaQdXRQN0HHzWxMVdX5ujKeIz93vhQ2/QLfqj9vYeZfKC57v13fyFoDOOcu6W0ZrD2WVb2IW+dC/ULHIz6YfjA5e4P+H4Py4/3NW1x7FBOE1jOpScGWmTFOnGC//uBWpPH2una3JGp2MjhzbIQPShUbWX1SxldOQsrMW46Z6RQoJLRXrDOJm1yRTVBglLY3McV1e5RV7qr3omcHW2nEsbkCBjGbDRPjXEhsPuZPJmzD5Ut4UpVEWYUDWwd2LOlf0/fhHbGUGkrxqX+lxbUDzZixfGteKOW1rfM2mO0znwVPMMWno2LlA9THnnmPvKsfeQg5pHSsMAjAAAQAElEQVSDHvH0/BTPf3qOZ579T6Tr2fn0FB7+PCDr89nncl/m6OwLao/NGjAvPXxWHvqqns9c9DyfeOKQSXyKJ56xTxw8Ka9On+0z9szYVXRZ0LfwocwSacBu+wNsNXAdhOrwWpsAN7uiHMKuTWqg+uJVL9guFgT6TQ8Dio4KMpx1Gx4yOC3uAWtjcMqx2mC7AqdH6UAA+ZY5nD1lTL3vWGJh0zCJnGI6+EuP+wOCW3rXkXv9nMLNjhunQmbUp1yU18sJei0fyCheQrOFwUXy7MotP0UnAGbQlwUn9zgGsVPBCRRV36C78oAQLFz4/QXUQlCfpnwfhwW8yP/gpdkXlvFC/3t8+wrgexDwT7+BYbp+Fedr/JNDmzookAJfbP65H+r89tv/iYG/1yGD39TxZXljEaRD5V/tK7Co+DByQjsUvvgIvyXhIneVWSvI/eiSrvhYw/jwBfqFxdMDBw8MrWevayGyQZS/nYvU90L3ytivxIMvcB4YlT784zdKPCDyIEPbX1moC7y4G7v6UH7hhQUdvArKX8GV2LqifxOk5V0oH9862r/J8oN66LXNDTvoEtYSpdSxH2v9F6c/4rUOLjbouuPCwdPrjkst8uo/cEHetN+4udThx6XG+HfG7wfj+IPDmx/f/sWhEOPrGL/HXqacByja7OGZ32CotIcq6vr+e/yOrvew3g/KnLfafvrVByC+WAsrc15sTD8Gw6lM770a4yWCOCYJKwEjil/qwc8GQB1womIdIbTEFb9fXn5wmEi/fgf2C/u+g1o/iJGVsd7QUwpLf7IqmMMGmuEK47EA2zHRl/4PQb97oEa/vxHvPzjkMt6Mg43+aEugb0w5tRSHEMQylBiTYjW2gOP7wvwrn/LQ/s4h3Xd85gGbfhsbg5dwnl6Q84H+ChUX1kB5K/09UDz0Wv4KtY8DdIIeYoKJwFXMv3Zi6i0mjIZDefOZBF6Js22AMaMTlHHRv5YZ07FeUS934D1mKX3Fv6+FK/VfqerADhQf215Zxy8c0l2k+0bNDaPrPY0Px0XgzjbGlzarnd7h5Q7WP9ruoMqk1KHQ+w3W5SE9ZKjbB0qOshLUeBPGhTCNz4rULQMVYUzUuj0lPkt8mJHo4NKtQaaAdBw/G7HhfBxz/wcHPS/7vGXtYhwd35W4NI6kK/5xTDfG1nipNUTPMoDDNH2Mi7C58tDRVisy2h53GXi+enJFR6WpVNTCA3bANGUjZmiD/EZN16W3oKzk3tugVipxtfJGkjpA8s0ln/rYNNpbiRPwAuj34NnOSgwN6I8BOsxayZ3a6hg41dMXx6TyyhVeY2McxCv6xZV8gb7g2l1JYvlb2IhjINXqo5SBriYaNUwXTVlDwlTZiP7RHzhlCyNRBebBfln1BlL0w3ga2hpJQFv2TV4YkNZFFxf+Y7TsE2uj8+jArW/UR2cyT6xW9ZOUKF0N7eTfX8hTjfbfFqgnay5NlAnqK4iWhqiAUJbFUT7QNdpNiwpWcV5lJZQFVdxClreWWXOtJZRaraGlZQy6p6ceLeGxRtThL231HbWvsuwe6FF3QhM5EVJ8IQ92BPJFP7qdQha+yVBPXqPfI6kaLCPTQF0IMGrEBgPHZZq4gEvGUCMeyRsv605NK3YCPmuFczOqbKPqxj6POYReYw4GuuDXHeXUVdb9ciVh1UX9om9ueRhKP0hbJhFwzBasu11j6C3OuJXckUxq3DFgFweWfs80fgRcnJUHkKuLNugSPuEDiaOsaMPGFsm/cZlKeFWrbvae7lOXCyVn3tLdCfLugaSlN9iWDcgxRnb4jYUDyXN0YPSjYod6VhHVVPWDdXKnNUYU5q7vRukHdfsvkPDzvg7P47mwRF+WWJgL09JjgrYTGa1lpLAv6KDp89I+MwnfX8OZWlIf7HrU2Rf0o0+9U+s3fdbJhlb0k9YnJTNlNAEvQCIR+89ob9x31l6ajB84mIoAho4Q2+L4NhNejMBGbS2ov1mJusoz6BvvG2PthuFCCFHiLWCWciIAWu+nzKtVsPdZX19i7M+dV4D1dd2xQW3DcaQqarVqwPzgr+E7bR2E7c+eC3Tl2S+98Mx7Zb9+YR/ke896tEf7m3HiMxjNt+vKtAaUr/RP2zxIqvq8S7h3vOHH3a/irKQB+v3g8YqBgiZuqt+l0rUwG3sw0EFOMXXiShAHCS2Zd/VGFhtVjntrPtEeF0kYXK5BQ27cG+RAMpZRbSdhA9oO+FloxIqgUsk1RlvVr/jmwNG+46HcO2SgQ6C7dEp7tcethMtM/G/G9Gm/DIAK7ncXQiUDK3NCzRT1vr/7LpmjnWdmT9qZ3gEeFTBIrQIltF17QOLFsTpBXv7YT1/GuDr29+DD6no3lXeX9h3JuFR77L6j+6NpmNpfccfY3VOKYgjppwMNHkBPlR83/MBAeI1xgS+LsWvouHMMwTWcskRfeh1ijBOokZbXp5lPrXqV1wGHQYcjy8E41vqVTmyhofOyJ2eGBL0ccg0bEmEBn0vjWF0weAsdVI4mboqipyhdgcWQELrwqEaCuwsLZYQfGTSZV5AcCnmfQafpA4hwVY3BapEkcA52kShnvnPqUUGqyAH61DKpB6iX+rOUKdC4jUmwsTHcajFbw0XGF3JpgeCol3pfQjks+MEhkC+34xDoG4dAX/nU+hsv+l8r7TdvPOy54V8c8vyryvwWyW+//S3+9re/n5D3Oy/MvuwaUBhVvp8I+MT2lln2B/YbmCvBLfw1HvP6cDjLjjWqSxPWNnyLvC9YHs648HkYNOodoln607hhUnZjBgozyvGMpfKbCyq6fDlw4nzjRf/LP36LL/V3Bf6BD75yYII/4H/jQMHy+uNYvMi+8CJbn2Lw4usDZMQCd8ar9PHi7rdy6hDi+4/6xN8XfX/HUr/4cvjCRK2HgrLo0wbH5QeHDiu2aav+KhD/nT6MxWUKT4In+rf0OaT6lt5jQNTDx4eEdow4rhK635Gd45FPhp/4tPT503/VV/ye/Hrf03/B/8R8fIjeO7KJLjE2YPM884nsA+WfoII0euYFegd1P3JC/LjsMpahr5f96J161JxeoGwuPD1+4HT64ekxxBPpJ0+1oZ4uF/xEGdlZHX2J0mV6Gn3viS6QLLQDnX72qHaUA1Pv4adfxcOGKZO9REa2wR8+Np/F1/cMJT4YMWe8EIA4MoOqkT1LLuGMoKoEN2q5FhBjI47Jc6Foz7rpWGNlfjrGBWJoBa+MuWNmHPiA39gg1OZAaqzs89mxPVFl6KNsq83J0L/ZvitXtY2Fmdgt6K9p7IcRDYsDOeWN4xU7tMku2LfaPLKh03eTfgMt+16PXqF/q75s9GmNjfm0VduUodv0ymbHWDf+X1h71orvC7IXXvZfWX9BvCI9rsaaNjFmtZFtGUWrXdKMYwMTaEkejFr2wpQGAZJlP5YiRa7FTRQfMZiuTW+BGLaP2viMIKg63DpxV992IBb9VsNCXC+PcyzLzJwg1ozPpZPvMc9LPFo+Mzf8X/uQqZhFT2ZD8QDZkdbGpG0YXORI07b3ggZh1x5AvPDha8edDeVKzBRYQ9bKe1C8g0Omt7xXPhF8xef6/YK6V7zgSAMe/gGqmWr0uNl4GVeMStXNLP2QIOI6g0IGncw7JXBoZ/hccTLIkbIA8svrTXnDIx8Af+rTzInx1Z4Bq27GtaBftqkFZ1tJSme/AbyfLgV3ZiXrtjOCscpaB2Rk7GW0d7ZtgdAgaUG5dyCbQ1tE9SnRlqW7kbJaStFTum2jQK+Yc64bV+ahqHGggvKJX0jeXY300Jik3l/yRGDLDUNquEo/Z0yZu21DKvYftVcSYa5Ql9CmihEKkwLXz8S2pK/VX9oruRh3Zd+Ate3KGnctigcqvY79APF2ZYBxDXca8IInIbLvZOQA279DkN6bxUz8SV3Xwo25NdYH5knxKLP6AeolGHXbIJVP0oC05bn3syjr7uh7Rth3dL2/qBYF9y3vQQHXqIuKW91b79+wUw8MqYNvL1yXq3/0cWXNN73ycrnZT7woxRlv5ik92hW10T5jhmjJVOvWvUcVjiph4wVudqBIwr6hJC0zoW8OGdIJApS0MpZRW9GCBpCwbzYrFbDqqvQuUwYX93azqGRurErZXiW4mU7aPsav0ua1Q9sOIPvmQjluwZ20wJzVvtJFvaLosG9/hCzdSCObOyb3fj5zoJ1nTueZeWKXOWTJ0tobq8oNuDGydLfIqr+EOuYOLZ0820xX2VRlylUdNGZiEzHdeR73kqGedOoxtYzm3kGZHTRG1GTUvmLnZaftBOjTQryEr5jRvFdxx04cSEFDX6dOz2GH7ZUtU9ZahEhdxu4Vh0vVhTJdThl6Dj66PaRZWU98f6j3IvZY9a3xH5dwf37hGVuo9fUlXvkw1/eO4nGosgpkVsoLrElDz1r1ffbadmBz0nrQ87FLoVfEQdlH3VfWbd99VuoX4DkfT2BzVR9KKlmzGr46VujAa+0NtqrPXqzmsxQv0HUcWRaoRpQibqbfAzYXfuVeV4saHQjdSTCeA2nfxC5EslI6vJocuXE/GNirLfbhgPkh5B1rVAS4aLfR+D0v4Q2W0gOUk1A+spF6D1heilkO+o6EWq+gTEHLKmFXRmK/q2JP3pFWMTihpGWS7nHsUyfi1Tg1Xt+22QLRN9A1jvta8eFzZ+DIr8SK8Xq+f7qXFrzLr7xDyn+5fOd983v9gWZ57g99jo3Yw29YjYXcG/AyPsARf8Y12IifY1wcOm1zjyi2sm/EsbatPEOqHZ4n2wF4qRNaJg7ZwUIxnVhiYnEpsIGewCLmJZb5cQcy8KZljsI0R5t2XYYBuu2C0MiacGVpjDZdiKq9JXrq8FSUfm01WTR64BKrTnQjDV4KTCjoKH/dN84rFDDxXw+w8fbT+QJpP+Ed9S/xgk4HxYntgUwBB+m0DQdt56c9r3E6rsppm3IdK3914OG//BgHEj88lGDgvxd+MOAvNeAvvmCxkF0YQE+b3Rhu54Kw4R68hAv0RXehnpfwJduX8EdevBde6uvFBr/Vr0xMSYBm+OK84HvLHh8+xePDwxgPfNsPZMfHQ56BD4N+6ehnLD/xQu8Lvm088BI1w1868jtMT32OovtYL9CFgwe/Ov7wsIT16sVKPjjiKMvGCAytMXcSTvB8YS19fY5e7UzYN2FXEjk4gYtaXPjEO3FT/uKhsBH8NT6MwYbfRxo5HhwED9JcDajJuIK2TO7ylMDXLB3U4BWEPLo3cAX1SS0TyPSIi61iquLMseNBo6yaGhpP9Bz9sy8TvrtDUpbIVqu0YT98KB16LHNMZur4Vb3Hh6d4enqOp08D5h8fHmPqC24EMdk88aJbJ8ZliYVxe2QcC4xp/Z0G6EIMPc5PUVDvAzqfyBNPykyUL3OPPuP/Dir/GI+8QD8Sb48cGHkgVfY8f4on8QR9egi/avhUMvvvvjLui5jnmNHjVw6HDmR3Pc+0XX8z4pN9/EQ7eOlE2wAAEABJREFUTxxaPcZMDHXqdG1gTenTTFxgj3kw9WXk8dHUZ/RPMS9zLNX+p3hA79Onx9L3SN+sz4CUn97cmj7LaIzTNPdYaFOfP+DfhwdsAf5Njkfy+sf4XvqC7yfUUY84QgPRY9yAStGCwXSA7LgccWRYHy4ctPhrjx6KethyHFp6cCm+c9Drr2N+rw3OhU0KcL1iHTMOX4y9/bCy1hcOh79//xZVT1r4Tj0eMKyLJW8d8LrDDVDpYs0x/ky/Mp+uzCesHCa3hB4YXEKWxP7Q3ftfEqSLWoN6tXFseAcQqCQspRAFxjpkeEs2dQ+ZNB2tslSiwrgOd0oHZ5SWODfrZVovo8az9xqnTrx0xkzqA35CVipvWeaYiTUPN12vOuO/VL1O+yKhtJPqlZJn7qJCC2WQw5oGuLTtBsabB3Wt7Yybn+zp8wL5C3CDUECu6MHjmeB4FI/x2YiZ8hfKuYbf6n7kpBjAlaJuGiVa2agEFrFOcEcZdzRwN72DQsYWBUOYxLsr6TLa8j1wSP4HmJIxUc76UAj+be8wtFvWMsvPDTNaBnMOmKawJQzS9GD0gzvZcWn/SP10bznqJTqixrVFfkAt/hClcY9/2qlYpm2fEWyzqlSbKnF32+rpcsd4l/yojiI0Ifm/w10lLf0VTqV38ibFKGsQAdmvs4yYGfECh3T54Q/oIYvIrmmEWmVkHijGz7e8Y9EiOXrFs/m+XYZhKB0CyHA5tnsUJRTOeZVO4wHkHXqlJ+JCtDMMzookEliQ6kfeOgeSfMp/155VPgZ9saCUmthBP9yD+A1MPxgUrgu3fc4re2P2o/qBzp8xhJ7UBg1UFXlfKozBTdk3sL41aUzZOyT1RbHUIcjIK9gG8EU/E18FXPK2TRLJcandgZEeMB5Ml4RNY1MIGbZTQB+KTMq+h3ULxE1R+u+ljiNfsSGz9I/ah0ZtdN/rc0H7RXrAIegDzVYFdWl7ZbhZH/LhNcqwluuor2CtC+xHi2qLzFOgVSqLd7uZF8WpRKvkzzcUctnNn8vuOQhxyUlbROegjTgnRZ/95tDUsg6EpGO/blmLqHjOSOSsfmtvVxr+ZEV8VrKVrPI+c6Wpjoaq0pFK3bBPgWKgksuQpRmiljF2X+I3K9yrGP8re/0Xn5NQ80LeifpQhflBuXtsD27c3xR4pqpnrT3Vpf6zE1qpbmH0oBhCs4QpEcC7xQqONkofOo756JxcryuyVKrLvgkz1LcXxPa269jqeY5txSMqToq8jUK043BmuevgVebQLRNQp9wHPR4z7r9aJs/Mn5Hwo5RT96NrV+8YuF6s+NC+l/3YWnPMwr3uEG+hzS3z1qbl5JO1wf3WwBTus7IvMe17Lak2iSi7mjVB9QrvkeSyXF2F3iKRHQibBlmJlnB3VB3kwtijGDV8kLmGsVTPbHx2UgsPUD9A1S/a7tozfQhKze+odtKq4RgIHHKmS1+jfEfNjWnkw3ZUp71QXWxcOgabXpABf+ijq61HiqqHjoRX7TcSAgLPKifQwXVmj0T6awwDF14cPgCT5SLYpLp5LfBy4Tch/FWWOlThZMtPxeslg8l5TDadveFoGxZHo4HhpmuYWSBNH7MI8Vp3fQCOXy1Z48JGudrVBtPVxkscm+s66YX/QnmdqGHPPS0+dVZegkoPaW29VP4lPE1+5aX+1cmNAZ48b7wQbTVhGQJ4Gy9J8sek36JOpuUJ+qCt6qwDHw+BeDn7AR3gtI/8+NWS4eOXWqgufCr/Wg/z9VgkaIvhi6xJMsey9PATbV9UHn0h52VlZhJ1XtaTl5xMHsAMvg+0mbIHXvjrMIeDAP9L3nlBxzzH3Ofoc49eeqVTLHOPWZ3IPvryvL/U+8K+wO/W3VGHUMuCvC/qN/jSLXzhfqz6T/Hki71Ap2UzNh0vAePQqmMHurB3VidY9namea6yTlnvC+ke026zL+jPz5/j0zMHGLykPwp0L/uL+gPU9j55cPL8FM+fnuMZGx45eFg4JLCvUvv3jH3P6PFvFfz58+f4/Je/xOfPfwnT8p+op6z97ssSyzKHBwIP8J+fnrFrCn9cROohQ7xU/BhDoF7iiEkfEHzEGcm/CX+r49MTttH2Z9q1/WfST8/P6H8K+7L0OXp2pgm19gXDBUX0qWMLPtl1qU//RNvlkzoCOWV9mN9T033p0bvy4FiE6IxjtMCfJspFX6LPC4dLE2OwgA6kg9ctL0zom6LikZjsYvfZ4jctGBf/gJm2Pj7QR8ZCfl+Wqjf1JOQBPsKMdxerRM0J9gXQYx3JZpVe9ed5Cg9pnCczh2C+3E/LXGWZ6r1XaR60DH91yHjsS4+lMEPncJ457gPoURfljolIdGb4ozWAiyWAZ/B2wnVbiYGNB88rh82XeOH032/z/c4Bsfj2bf8Wm7/Cx3rh+nG5/ODA+EdIa43i4KjWWdZdv33mYdEAdb+OA+fv0O/oHPxv8Z20a7S/JvdCvRfW8Bce6B5+l6597XulzIe89jb8Xz7p+NU+4uQcHag73WRtvo1HMa04End3awHG6GBad2MTIRjJYrdMnmk3lF9zim670ISaPmD+iLGkXL400bMRG/bllX6ezx3XVPjOUawOJlS1p45lYqxZ45xvxk1flqg4IO4X+r/0OW7oMTH+E3X61EOkNEkTu532teEEZUvvZx3nk1/XP2B923oL4mzXn7TVqZ/oRrVmD+C1DPz6Eyg4r+pp5fT52wQ5mYLk//biyVij/0t1mNrK1r2l3OkfkjshklxD+kyM7NkwjR92jBIYI8F4k7ivt6f1YYHxqzHDRqlOTmIuo8EZQMN5qfk2w/GzDEuh2qBNlktPWC52GeXucZNDn3J3oMpd7pb8Qz7xXnup9/RsiNp7GamTO7Rrwz0G97jfyx/pMZdvdZzfYvBZLqisLIRLOQiXvDfYbbq33Tl9A5WOKxlaJkbND+dIYQrndY1fjeEunCXM0A66czGM1vc2b20wMvBGnhe022qOvHnK9ZhVVaQslKxcUh9ftDwKTBz2FKdxbyPWtPmA/ZlYP1rWetWaYmmnSdwu2z1zFJtOtCVtFEiHOiueLf1/xJuGMEO9qqLNasf24FXbRS0cOKua2P1VJTwLjJFiF+NOr3l0D04l5DAGEOvdwVhzzqlnvKCS4jKOHC1qjAs1h63ucwr7GlvPdOwevhri3lUjPYCKI3nS4nkD9r8KSEuNo/NZZISg8LRJGcbGNn9CjVfDoqYLVHXC+upd9SV7TtPbQW3jlNRdG+8W1KB83VHyu1zuz9DOS3XvPHdrL7fw/GUuUZYx/p0qsf9Ily9bRhNT0oXEVoBAtYF99n1vqsomZOtZyH5qAp3nnM/RmsfZYlB0oc992QQ9xmlhrPq8hO80D7yvSM2LGf6s7dA+2w907fbTMBaNK5Mct05ZX+inoN6E7gVM8xwL7xPHPtW9qumF/av8aZ5DWW1KbCu0Hqh8ixbRMuGJtlPTQJ8m9tBfpMg1YD4dMF4VGC/fKXmXfWGPVvu2l+/hvq3AnmYV7uUKl7i45wG1V2R/ab72eOztpO6LLrusez3jxXfZ8Y5Ne25eGa+twBrN/BrvvuseP8hYhpll5DGomFysP7i1zPJFw1+N8Rcw7HrVajmUjDttF9fbnqagkZ2Qa5lU7QAmaRxLCTzuLe94pFvCBymYT4jQl2u9b2/4b/TVgBbDnJajTst7Otpreehv4YBVVqUkmrEDzZwwCXRjMKP3jHommafMOTabJub6slAukM1GvRbj58rSBc6zh+HxzEA+Y6ZuxTsx2Ulnb9SlTQSqr0XNt+i73pRWuxlZNkltF7n6Oxf+rYtvv/NJ8gf4Ck/wovL969f6taL6VSP/gKb48iW+fhl8Xz58CXnh5ePlOIQh8EbQHQOaNYAtMzZelA3QAnLrPjAVnATcFSe4iCgnVuQHWNgoqyCF9/qy1iGOBznj76L4Cbh4ifrKoIc7yLwiO+rzMmZ7TJqVg5iXSr9WgNjOlbbPyWGwM0FGmHDPMUwS/BrZEkRwj4ZzHRQxsxCdg8XCVIO202Wn97yZhUf+MvdIfYMNRILPSC0YjXqvhk0MVJZbtU89bWidzYNYei1oD48cynDA8PT0X/H0/F9hfmEx69NMW1NM1JuUryBdomN7N2CyUT5QrSFXVNtMSAXpFCWPJVMPF/AO9aVngo7FEil0GJi22TKjVbvIZ4veM/qUofy002WiDDvV5Yu5BzOPPADq5dxJBObCHL7IKWP5A31+5KDFBfwReQ8IJibMgu+LR5m6np84JOJQyYOfP382/RzySwbZpc/4EN1MOPVY5jdglnmumbkxOlstmMTPEUcuvMSW8VYxGhHGiX3w4fVEm38+2oT+Cch7enqMmQOMvvTQX/u6RW3qG2GZ0bNH773klH2gn/MyB0Xhj7EjfgY68e/UJ+afaNRpVglj3YQ2+kDuyHTGQx0tMwiQqLKWRcsu+C3Tahg3qPeE17BvAn1eYhaPC4cq9I1xmBmrQ7+VXYwvzkEOSOtbLa4xrB+1lnz/Ed9Ym76SrzWnyr5yOPI7hyMvTI8V76uFlrmYnfCuoc/9lGYjNpN+dGzKgrKiJKnL6Dm3eeB6wOu3/zzgfamH7/fzG3vy9ZH6VjZSjuvF8cXuyz7WK/n1GH/o6ztY15YLZUuGNnGL8u3Ja7g3GaO3SPqROYUx5JywDh2gv/ThWNdY4zbSBfpum2dPK7+yxgE3Ft9H/1wPD7nAhkiGEyOrHnG9Uk+ZlTriBf2X6tuFMQDfX6Di+05fOJhfC1f8esVfpb/WdsYLfSNPI++ulvRZHjR3tIS34+Ad1DhrOcpdKFcPXH0uVFvX4Rv6sPEiV5MV3frN2FyMS9ZcvwVknE5Lj4n1oRv7yxJ9eYejzPId9XDPKaS9xqfhQsaIedbR1/c6s/Iz/BmdByhbDmCH9hSYKwttT30pXal+dRsV0ABZoDN31xgvGJXgWUu/9QmcMaCVuN30yT1O2ZvIqJcw0Lni0zcgBja/HVv0lbga2M7x3cY8ZPzHAfnIr+gZ9Rifqj+ofLERX8pf0XNlLF+BtADPspKjf7XuStWjXso3UHWlR13TwLITY/JUWNA9c6Oj3MM+A/mB38XweYt7WnKHvJmMKg/G54T14VtMKdJHRnqXVY6slyUHql6SO4AAucEmfX/Jv8+fQta9ZTBjSHoXtzqN5D3I/t9cw2F3NYjDmnsHtehI/0ytfg9j0jEOxtj0wLAv8VfW3GBeQTt9PBCkT9gksJ8Hbm0Qk0dcYOfRlhQ26wcVS5gYNUIqXSFDgTyIfImg0i5irmCbt0SG+cS+e2hr5XuPXlhiPtYM1oKxjlCXuEr6HSBNA3VnaQ3uaOciwQX3aIf1aKxRh68mmgRIlfnvjMYrsGWivcjBuVFKyhFyKr23W2n00vpIfnQvnVX9o9IbT53kdmIHQXuDww/S2P2h5r2J6kfZCOOgjtwB1I+LRrh23YP1/o6KwTIedxTPG0qkNAkAABAASURBVHBtMWikgsZ3eYjlJ4P8H10acuAP5FCJxurVH0jpDYp3e8dcIu9VbXCrOOmRRbMoQ4gvEKKY+66kUhTBxNfJy6dzznpUGoUYpUX2v4CFFmTJE3/GNaj4hnaQzN+stlt05czDd69b+9Epoy89FsGHNo9+gAhdlnnw5JvuPaY+Ayj6Tpvi+Bl9m5BbBHt43zWqjaXHzFyr/Tn71KcdD+yv5blPsHxGTlu0reDcyimSORlg9KNHNm0Y6PTF+XdCeezroORLx7Bx43np3rLeY/1QsPa8fMhX3+7mQ0H2xBf2Yn44+H3/oNB3+Prbr1//wbv4l/jy2/gzGeNPZZD++iW+AmW+lR72ahwqvfLBYoE219eXcP+07bTewV2iHT/GdFjnnbGntwYEyx3hzkzi2fvqc7tw4UDqNTys8s9rjA84v8a3f9IH/1btjn/+42v8074B9/0/6rxg5YCG6OG5XbFDzK48291j+2Gm9JV9tmcCNIwxGIYRPu9H+xfOAcT3Qd2bYBtSyFZnoEP/ih6/JPLDPxfCXlh/+0WY0k8/rkLdO7XNw6ZyCUq5cAO7KGQsd/+/2V6BdkogylvBWI/EyNe4Fw9/7pQU9t1fQ8Hge29UzvFu0KJo7ErJVr5l7rQXncgfbVGCdBuAr02J+fjyWlh1+K+AM1c7JiVIhsNXNvoEDgGpM+uTZl+ICuMAxkC9VDlyOh3o5AvUQ6LLHtC+XPitCV+2rjoeL1f3Sd/buGGfcCE7+Nql88egrnzK/sLLG+A0VLuKr93AAVoNMF8WeNG72Bftq6/yrWxkr/hiHSex2kDclB1345KmW+JIQIZ7+GJRk37qY1FiIVpYYJY+k38A0oHZxaogf8DDi3GoMTNwxhW9q75vdPUAWyCNOaAdBY0Y2G0JDxB6X8KFy0OL5+fn+Pz5z/EZmHdRc2Gq6sctk7ZF3yk6KdNnQj+OMf4eNWmZOL6oF0j77YXv+lLgz1pE8CEqyleD0jcSNcb078rkubIAOaYb46K4rSY1XCC1cWCJdOGkbmKngS2UUz54cFA0lJtANwPJhe94Ed3IV5u09wpsCxbN3ZxZeW6W+eKhXC2QtVCuIa/sRMZ2p7mH4+vh0uIBUeEplk9P4QHSMj9EPSyICe1LbGyR+BYDE3jRF1imdlyHzZolh/hjb7rbeXSvlY6W6OqJVDsKSN8uzDwziJJGjsbSDGhWJX8sIgjsFzYcKZRcOSSpr6NLmTdX/Om46Z+NNWFlXq3MS3H6ea8ftJPZY+o7Kk/DUKI5NsZ8RecrMXPhoPaFB5N/x8kHiPAhYqzVg4SHhbHmt2CMw42Hw9HxDHTaJvZu2LOxBqk/aacevPjefu5SFgUml69dvAvEheOtHZcfFw6Pv9eDxHFnAMKXz1d0rwJ7X1g76lMa0ztqHaM/9UBF37pDv2jeWCewtmV04qKAbzqbhKnQo5s/ynY6wVvmXnH1SHz5LacOT/9uGFcHVIyPNPyho0nfnUNSWdVfxs7+ffvBwf6PH+H6d9pWQngUH2q3fRu/qsbDm83IV1CbCMbhKxsK/8fA3/zj8v/n/8Tf/s9v8dtvf48vX8QXDu6+nWuEY+gz4MJ668Gc4+0YGT9X2noD+qIZomV1gmEbtGUS98BCYD1IXXKHLyf8twA2ZSka5Y1xZshpq/wDdVrZ7xWnGMOv2HZlrPSn/qKpiihapj4mcK+0BaS91CwtwOeqOhG3klFHiUqZKNwkyGIP93Fp2EidfW1qLeWJeaDK4RLTOxt+FBStYm/7GmIN+3Rfltg4QD1lyRc5bnkkdqou7TzAOFXc7bQcjMxYH69kdzBHB+9151Frj1PH4gRx6XiULHVW1pWNtsRK+oBzfkO2YohnzNv6tPGu7rbrGHS3qcacOKdrmFx3rKInN17x9QHQx8NLZMqJO7XApLyDki42+UFJwKvBISnPbKFuMLHAu2ViyMIZGUrvLnl3qCTFY3wZURgtD9qJIXHkd4p8y10/1LqQYQ2J6T/AqJOY6hzbUS+EbbzEEU/5HyCQuQHDfnXVgIxCLA8arkylK3W7vee9z5+S6ORi0I0LCBFgnBCoiFQJ9LjeaTmKpcTYIfVLqtxdYWWtt+PMHzKMQTIiw890Fz8dFhz0EH1DSxGcXah0qAd4vQFixj1kXNYVI6c3dpwMnXSi6t7Jl5Tt7rDt4u23e9EzbULsMj8RdWG0uj6EfjpQcsO893q01bE9QMeGIG1bNuRHCyOtz4+UFMEixArUnHATYf0TtbYgI7WRErKpPUHduii37r9FCQ9bdMV/gr3KT0QLRLVJqb7QRGH67EMxsJnY/Im/G1Bxqb/3Z2zWs6iVoSn/l0AvG1qfuytr9cZeyufvAH6jTPvqOYCNShep2964umvMG8vAsfbQ6r5Xqn3A0nnnAvCWI73M8Gb25Ac69amXKm+kpQDdlYE2snWRzkrIAfQ3BPOy2O9uiFOckSRa9ph68jnqWzR4rfd9jZYO+dGOo0HvfVb6fsTeRB8Nv72O91R8t/oevX4f77weCAHfqb/Xf17CHo/3a9PFo+wF1B4VfdYtnegZf7x45fBm5T3nhfffFWwOhdEQ/gy7TO0gPlwrK0Z8RqPHd3j1u9/zUOXb128cPn29A4dRX77E77WH/Br+D8j+z8AXPgC+YJPv//XeyDN+o98+59XlwZV9eGGfps3GcTWPKcMnl3rnv9C/+jML7MdX9ucr7xdbzbUKTaQj1P+KHr8c4p9c+Ebb3/3zC+Wrl6gzg6M/B7Vv+Lr6WlrwDXpH24xHHWD5QahY0eGHneKK/wDGakfJU6/0wNN/J0pviySuktjI7KQTwwFl1rfvr9ih/e6f1WP92jaqD7mIGHdiDwXEV44oJV9+Y47VOwx6MnOK5MEtOg2fgNfvgVwHvkzNTKRHTmELiy+5c3jgkNipDSsD50C58fcPGDvI/2DAv/z9S/z2d14UeFn4AnyJ+J0TyR/+6gMvfhcCwBcxwp4OJLYDJkjnIKPPU30qMvOSNJPu88LL9xLSmfKZvLQvPeZpDm0cWGLmE1Z/BUX4Nz0eeFH3AOTh6TEeOeF9fHqIeXkM66t76nN4MlzfYmkZ9WsR0GyddI/RV2zLGzCW65a/f9FDrAYR94RwEMIfnbVj8BhGEmiJTqWWSptTeKBJ4CcB0sHUeyyg7J0yhm00Vy0hnBnKFJYek0C+xe2HVnE5Dd9YpGwb4kXRMJOgZ9PtS5zB98oLu4uIL+oFAmrbx5B1i5pULOUk69p11gSAgVKD2mA0kI/NPPFZvpxyiglb7dtE31rmHsxZ5dzJRzT6mqg7L/SbvqJ/YB2LGZPY9oQLnmVOHmao4mArOcu06T2cfBsLE0I2Gn3qMfOJvQd3D09P8fD0XN8eejKmCkss88LCP2Ev6rmuNGa7+qeAv64sUrb5ygOxFizaKF+8Oiz4HDfaJdsuP5G5FixQRq1SFjd0baD00P+SVx9pmj8vfRf6jTlvrJp2sXXxfmHxfGFBq4MWDvacw3UIwxz2AMZDAL+V8+3b1/j29Xde9ge+f/u9FnoPBvwU4isLvVD+m7LfvtWhyguHM8aLdmqQ82tZZubiA/7Dh3XA8Rgd3/Vlib7MsTCnp6WHcjW/mdPLw0L+AczILNGZD4ej8RoPxbUOIbTZbyZ6mCEufmtlP9QbngtiCBBfmT3U4zrX+xTJGsjU10xk9FqrtIGn33pmzdWe1Jt6+GmS/EJk3P9kJuZldGK69wU6hfFRoI+dPhpTOQ25Q75ogydoQ5mWPdKxqya4tbADUXV3/TP2d33YOzYi35DjQpJgqfvoUya6gOWwR8ys4VeHHaeLD1XgA/j41Onbtx+M/b8Yb/Av8U/S4l/Ew9fyuxsAP7VxXV9fXmNj/q3EuwdqPoS3/eEqvaEM4Dau8iN2HbS42FuUm3PJOdwyY5qnc71o+HCCxxW3n42pC2QwH1wH7Ks2raxdK3PKosatOXZWBkn+djHn9oxL25DdGVVnT5fYldmOq0nbjnYe8Dn3BvjlKrDryny9QksT7TM4hFsyVgyxTHhZCFpscN6BuIgdqQSyAUYdOKRhU8+rcROQ46oOJyIDJKjeAPMhB8hwUY4u9ZLRmBNJ+yewPEXxMpKxOcbzpPKSMmWYc73aMS9s+w7IduZBthHTpQOeNpxtli7r3uPQgZl5dPaP6RAb9zeSO4uhZYy9UypPDIeNRsyLKjYhyHgdSWzVdirAPZgRjdyvQNF+IW99co1k6TEv4MmCvL32MnXfCoZk8SjPP4BttMwRk29oj8Za0xJd/yHethN67kSUB24Wvs/Tyii8b2twTh1vZPayQTbGzdSYo85Lp9w+khaUjrplK1K3rKLzdspb+eSacHVg7pO8l7FV14KBKy9yvDywDm6ujejYWAMsK3uoqwbY2KqdB6rgvKmz5BE0bf0CtYrKZ09+ptkf+OxVNqtTqLJfB8h+eFl+V3DUVc+pu9qCs1NMwDTyJs66wzeDpXcoZ+11HdYPP0H/vAHyVK772U7l4NIIugKM9R2fkTYvxnNmw+/ridN2aqsFDftFh7mGi0zIbt7eYnTBoUIDRdjE/bze6oStPOQ/vUbL3v8zJAbfw3aqyd2ukR5joG0nKL/3RXUG3x1+VI84dTPvnL+99iJw9zzNxz2UOVAFGLDt8bja5hGPpoUNQwmc8qlZ2xXlAW+sDYfOQafo7ncKC+kd7H8W9lqL+0XTgj37AtyDJXNbvcImbdNn78Ba+4WbT/TZPaw1QJdIUDYSpPer4ZdGr6X6h+eUe0SfX/V+Sb4XesyPc9Q7Ne+lTw9P4d+zrPcK0r67dmyvPmIzqlCauBlkj6FzjoX38ccn99Gf4unpUzzybqvOBd2Wuccs2aQetYdviQDs3vaxXqWOCQ65gnoXkQL9Iyq5d3EQ9ZGinz4fRGonz+lbP9mHml8GXUy75+093G9nZvUJLWWW7Vb7NMYFr4ykee3F174oYusIEmpRHQX2iuggT0qWagNbyMKUA3lzoU/tpZ40jY13rTWK8qLmn3gxTUAMNWd95ElTVWuwzcw20phYsaMvXd9Z21cOpTzkqjUO21dQfqeGOqh9XmX3maMUu1Z0jUO2S2zoPOtSdgXDgL1Sgx64U1Y2+SE1h2DsxZIXVAbAIKqB6DFBJ/JF+zzy8kAHC4HoNx4GlpjJdyZZ5hTVDh2/MsFf6bCfNr/8eIkfv/8eXwUvC1/+9c8Q38h///1H1AsZL51rdciOBpuLwC5sY3JMBMo0zTEtAwvpZenRyUuXnU4zvL5EnwcW0ss8v/nVIF/WHx8f94nBBPEgqxYHdCNrO532eu9RQdknaBZ6H9R+dgIqBaFW1HQh+MkIrhNwvOiZYUa8EjQOAIcpq/QAA7I6iC2rrzVRSZczYqjUwVNmTOWDOWYm9rws78YgaYdm8OfKi43jUKCdV9p4hXepMjYfUAOCIQtqAC5suDp+UHKhH6rvxISTucYD/0yg4+NPllFbAAAQAElEQVQ+T9Hxk+mEN/WssauNOfbriqgf+q0TKn0lVkere7aIhiNVE28ciqxRNmt7xdMrc5CJyUTYFNbJ1QBjg/+HEnpythOOEGzLJ9zXSB9goiJn/zf0OYGcUAhwUcD9o+soqXpMYGVKo3YcgMm6wWn6K6fqFw4jLuGBSoHT5nEgwgEKhyLfOCU/DlI8oPBkusZrH4PRzsaGBeAHFwAPWD2p9gXbGNp4aSzQ6Epanrgw3hf8tl6oy1i/0s/jxRPRMQYMg23Y//Etl5WX/5eCtlw8IQf+PRkPgurQFrs9GPrGAdF3UIe9UPvloY+Hu8L878h+//17+DXO43Teb57UIQB+SuLFOeu3ph45SHsCztFl6bH0zsHsFCPGFuJsiYX5vSxzzB7amgYTcpnTGF/GwGF55YDSw5/fOXzSBm0v/3O49bIfSNhvTAgqRk4ZFds1t3osfS5kopArdvScsMO1BmBHB/OyxIwdB3pfIu1X76jOE9adqL/MPZaq9xAztFN3YR5NzKOk3DZFnD82TsY5KUh6oTl6JvbMMaNjZi3Td4+ua/vD/xE/uVb7e/NzbRA+xfPn/wJ/iufnZzYKT6G8cxdDa1YREkWDZvXJoi/mOaRTx3bwyAbj+dN/xdN/fYpP0k+spw+Atmf90RfsEh06RfJif/TJWDNON2Lcuec4DLAu8DAkMGsSuwkgEf6MNKm7/pNTWgIwtoHUK4MysPCPK1kLomA/k/UCUbqI7H4vyWIO2crf347JD6+BupBvmUPvoQfde0tDpO6jJzcV9JVA3d7gla7XyS/CN8mqThvS5q2A3fDyRNgtLIBSTul4dJCwTqOkZVZhkrYepPL3tMqof1yVp57yNzCe9DF/AfXlT3WSWN3rGQv3QI9zY9Tp2J0nMjv9yhMld9Sl3oirtutGLvKs2/KWnk49UwQy3PYryeGXPXeQwRn3g3fSd0Nz8k28qzK0v2MqJ2Bzmfpfw/Wc4Blx4xwBzinn2hvwPDieAZsv1jwXVkEcylfWesL8e1h+Zd6eQN/1HmPlOPvTSP0KFN1deILrjsEwUZMxDkHBWbz3baMt7TyBzIdDgzxFt+tOqHRy4yIOECGRpqrNZqrskDcwZLiPMhMfwlV0FNicwFwYppj7Zkhq+4p9m2Phama6yixE3Iuk5ECSEJC6LL73xREHxUOX5cH4jrXmWGOqKn3b6X9C7hvd5bX/Q1S71fIuCdEGyLhuZdZfX1/DZ8JPwB/rHTb9pB5gnwTFxD0+5UM0dYnDB9IVgRPG+h020sMvjJc6Mc5xdnCl4kgP2iSFisusCuVHk8GaA6cu/V+J41b6aWfP6wGxZz8klqvnP8bu90P+Q6UyVSx9D/nYuRGLJlGHb0nJw4/69tB90FMFYoe8cqYPGalOS+ZV7muxe5dkn1TAb1l7H54RB68oefjdenf7o7PNd4lGvoC+loyIgHd7H8nwX2sMWZWRoNyrzD/6aH/xwYgvYotCivCFku9xG9NRMtpVfXIrTElouBeC3vUr7RvPs4m+TeybFvZwvqfO7tWWufaJy9LDfdiErpbUZ7cBQR9pEl1Q3z3gIwdGJ9Dllx7cF87sLzsyQnuoPEytfjE6rOlbwbT9lRIFdNq91z14CaMu5dzPCxu4gmGq569tdDK2d2BmT1iYl9DWYdMSE/vJaaIvjTEphbaLq22bPN4kE4wGbeJqY6tggFV50m7We6e66t1ZfR2+vgp/WiTED5wb7fXCEr1PUXsKjOdCwqb2dtBvOz5babbKSgm3pG+Z1KWNPvXwQGthvKbFsbJdxKk43sNe6pzD/+Cl3ql8jwMeBlnu4Xc9g1mLBt1CnuWi1kTOC0xrj8/kqocO3wX9wF74d4Z9X7v4hZrvF96dxcp7KO/M+FIP6mHfdbQZ+3vorAquvROdDnQ6Mk9zzKRn03XQMFcwzrxQzAsDWOAwhTJfIESdXPIC9/z0zAuG+ByfP/8pPv/lT/EX6Wd/DYn8f/0p6uXBl4b9RWWel1jmHhNtlnHYk9kjE2cWMN0RxK/jInLjKOtxHk5Qz/4MHZQzQFmDlRUgWbqm6PA6g2//+5RhYIyyFkHQcPvlZcs3OFkOvK+iwUkfAjStNRHZ4JkrW0g36slLizNy5yPiReG4KA5mV5UbtBMBOBHIE/ItRz0ESrjs47YdD8x6OF4JLIKLwHGy+3AcQUEVZA19A31z8aMe3Goraafjr8RfnTHRt0I/F5Ye05Sg40fGjHQiR+WIMjr2n40mq6HKG8wm4Bb/oCsLUQX4hU0BB1Z+E8EDj5UTVCeIE8B66tZXrdqw/63Y9sk+VIay1jMGsI08rqqi0d8tPGxSXntEIjAw0QWRUCq20Z1zMWRSWe8KpQOo2+LqIQsbYu31f337xgHI8Tds/vHbb/H33/4Wv0F/+9vf4m//H/jb/7f/3u6X8NsyHlJ4oGI/teV2KLOGBz5+ZfLb7984UAVfv9bBSsngMw9cC/4KE4c26hJVBzv8X6PqIIS0bbxw8HrZvw1jW2c38M7GclsPPxZB+3aMWuL08g1jvDDXFsa+u0aAx8dP4d9IevbvTbEGeJjziQNXP8GYmd+dWLVueZHGPFlf9RVj/Cqwx8MvfVrt0EajztRn1gZAG932GE/1NOysC104nyTRuxua1Jv5pKfWK9aomboFbO6dMRXZmU4Z2bQo6ZkUNZWSohV9+kY3FIcwSCoccA427GmZpevQoKz1hHWl+hQLUWqpMOLJMt9eRc1RY35lnq51EOo80E/GnIdm5o03zFIBzWVoy0T7zsVOvzt9m/oSE7TPC+v4HMsCSHvQ9sTYPD89xQPwcGjpS8kmOrBm6MVo870zpxcxh+Pc97R/cP7p+Tk+octxfnhEn2PNpmPxsMj28LUxMqEjsweuQzd9ZryujPvGYaX9ImuI0bRlEGKv/KQ0CWVIsu/Qg6bsvTD9MRiiGg/bFE0x+wdaJj4TU2TP6CCp0FLJ+OnHlkQVaGwluN3Lk26ZYbwm9B40to9T7j6g7puLfuNvVRfsPwnH+Q2ogzu4f3RpO6Bt22tJ+het3WofMto1UGWwW2b5r+Vbqm5YaM4/ROn54ParWiWK4laJ2818oyVh25YkeQExC8mif3T7yW9WOUBF9d1li8ONax8bx+cejA9Zg/UtqHF/va99X2Z6xJV3IWdAe3+FIfHz/Sf5shELoLX+8Ex3bR14jY1n1VplrjWgyplj8HzG3uogW2WDrqxTJ1i3VjB0XpnHWEH9hnmixoxx/Yg2HF4yyI4LBpfppE4H0oJMoJewENePtraya/SRxpEYw1GJ/TbqvOWPZmidRBpB921lw1y473gBv8D+MHfdB7GNkab/I8Hd9B3UZ1tVHw1cLAxwEPVCSfWtqAxLAe2mdZL1Sh3JWlrIGL6BosW7eZhc5Ep20FAHCHgDQz+O3BP/AcGuIYW/qeh95P/DO+2n/VD8tCOxHEb7GLroBlLU4z7qoC8K1IVSpLMK+uENqGE9JMflsJCqLtWNzHm9ZSR19wvdCNFWtWuSAsuFPNsQFL293qp8W/ar3P9Lnfe6mJs/sYqBAyx7h4o/y22beeysqWTxmHOOu3yZ8g6QNx4GYB75d7KOSXdfAlJUTBvXAi8yiLnz3FtNPJvdP/hcbVNGmzpjgIdLr40AmjsuesXTk9xRTtLLPcQ9hhCqLCxQE1+Mdcx1jp6ggzultiH0Btm6kC8l0mKUMsyPG5L0gYl022H64OeYEarnvexKm4EdpRFFORIxaGVox1wrXfpympfa39X+r2X4LlvAV76n1R5smktmcV/Gvtg/XeFe8IanqIMjdKmTpqvNFv6kt8DQGygd3MSOICdMA2yYWJ+mmTYFbfpnTkbb8MhXeqfa2HtHD2CMs/XaeyRGdMa/4oTyVq1oCs7iIhTNFGg16r26kUpZdSsRReVUdXXShr5a0Dn1Oaa5xwS/lQCSVqhx8E2S/P1lmfkaI8eeWgl6RgeZPQQdqLYdz5Vn1IuHO7zf+KWMlb2v+1/fdV55b3tlH1y/WcP43+jGe6lYeacUpgc2bPP5/Oq7Gx90+2F3vff5a2yXHzE+aP9Rvxbne+hK2yOuGaMU+Ehbh8EYTucrzYTsyeEIdCosMfUdBMYCpqXfAmmZSS8hvwKJFwpfKp6eOfzhxeBZ+tlDn88cCH3mMOg5Pj+Thv/0/DQ+fX54Ck8pDZBOkHbaGza06JyMdp0rAsuFhEHAB1E/lJUM9nY6daCCJicGY4pGvZYZZBiXPJHwqq5y1E10lc7jxiDbjg6/4co+48ArL2osEQzcxkAqQ+H9KmGTtg7N0KZedk7Rl6VQp728NM341r7/ZMNhyzuKC07OmdZYFqWkq0c7ad/ID+EtTNrNREh7kvKWcIWK0GE/Buwn/ZM3FODDRl8g+Gv4ukfPDk8kBQiiZ9Rfyx1w6qo2bccRwYhO28Vr6Jj2+iWJC2lzxae+8Ar1ob1KSwUp84iR8tLOO3sp2Bi/V4LfyXZlsyvFNGxS7h7WpcT5jCrbgtAnukMjia3mC41xDFG5uo12Nk5ajYcLn2RdwoOVC4ca2v7KhBcrNgn1S6t/2PVC+SoovwIsKb21gowUSe3FzvtTZRYUdVGFPlFGf1cWm5WDsgtltSiwQPgtuxcWBw+D/CaOB0nHr+jUr+dQzz6MpnBC5ccY0LAXRVjVIMCFtjPmI8aWmOfpXAM8DBj4FE8cCD3WAe8cC2vFxBi3xKGooTcsbPiMxe/8VhNjtQE6g4S+z+hTxky9mfkyd+ZNXxiXKfzB0joUcDHUfv0g3xaWpbO+fIrnZ+x4eib9FI+sT49P49B6wZ4FvT4oU5usRGW8yPOXO8pcnK/EoDE0DgkR2K+WWeuIdZN4kF1jh/9fGHcP1/S53+ry7wVt6NsYax8AF8r95tTxB/w8+PObU1++/Bb+Ct3Xf3yNOjT8nQO+49tTHOh5uu8p/4u/RoeOFds2gc9eBeNe7VLuGIsVvm3jtPJlt8+9kx0dvmKX/bR+yeHUlhlLX2JhXXrkYOfmN30HWKsW/Kcufaivp95jYk1oid5G7OAQIub0pWOq/q1eHl/rf0WzL8ajB5P+mp6Hpd++feUg9Hcg3VE80hxcDpnv8e3b9/B/VKuY9hMP/XP5fv4x6stlZT4yFxmPlXg2Rq70dViGcVxYysi1Ag6hCIuRUU6UvdTd7sH6Kh83DXn0vL/oPitcVHy0zEEPIfJZ6VZNVhILojBy3rEEl20nSOztWaLEQIMU0NsyR1vQUp4U/sFl8YFDrCU6DlsoJIuqLMhu8BqJllltUfDe9EPVW5pkqUNVEu8uylqi754Nr2SlO79J7/JZArhlX6EsFo5drS/wizKm+k/P4VFF3kKdovSp1YySYhetyow6sUBQ0yiaiS0l3oC2jA/bO2D+V1CGKhKAJjLKkqENGiX/UVqZe+xWviX41PFJqD1Ko5JnGVnYcEhUmbSRr/7T7KmF/pp+Z4as90AEb9+4EnE+BgAAEABJREFU1hT3tte40J8bvdtgw1e2yE3NbhEMbOR+u44Gi9oS42GpCqDF3inkw8sex+6TwC9i+Cir3bRNUHLcuAb/Q20ytUO64yMj0BcFZUY7pk5YhzVGz1TSAuS1RUykW2bNPfOJRVJIiFs+66VGecs7dUZZUyze/JwNveGOjGUH4BCht3EuPn5nThxr5DE3EP34Stj4Og/g/8Q27fsImVPUPpVnf/I+kFUPnvykR2/A/gC++xLr9L7EAPyqDz3kp/u6uA69ITDPbtlJ+0r27tL4kTWV6IpKwIOOfEMZgPXmojzo6xsemWJDR5n17kGBxvxvgArb0LailacN+3qP3TZlEInq17hVdsxNPMJYn765s4uSkjvi4KDGQ5U5L5UvqX93U9CjKGYBSdeLqlHTC4aZw1DHwDygV9xj9ES+KM7Ht5K/kynN2Mlldwv2tfCxindcNb5FYk3i56Qd0fBpS7h3CNLMIvay3PFv2XFopowrlEEVdBSULgqc3+7D5t5j7j3yF5j7KJ9nKPu6eu/0AzvwcIf58SGmBT3YWW1mmopqezTNfecdZRbSxwDaJTo65mWJAu31eYn6sNH0w2NUnvQiH0x9Ya5OOzI689P3hWmaY1nmMO2XNXz3iGFR1I/OSlL3kMcgbuy3fZ8wFokkhFpk2bi3o33uh2mjQ0s/fUJoNJHBOruD2u4hL+yxfbfy7936Af8Le85xyLKG7Y2n5/GendHw+9KXeHgAvH/M9DltA30fXQ3mWyQ2YAh1rCcc86lnTB2/zD3GmA+Z2H1D93mKbHWIVAefvifA1MaxbyjJVn3d68T9z5hreJJKNROgTsQrL2y3U6o1TF95eT1QsirKRPcOAiTTtpJW4eFsHd4JEgc6GWyErQWYBNzHpNvli7TopWOKZDHvOKB0KnuikToQo1vaDbdsN30A3nGhHtkGqJNZ9Ci70SQ5yhAhfbvwUsWXEsWtBLJFm0prEFvmSZP01PvIT9Ad8ktH3VDAhVAMxBvbHKNqW2fRL9MQajaCwxeyjltLATwuBSCJFtsRLck1mFxDH/5H7hY0noZbIoKa4BiHZCyE41E8FY1fQWM1q28wSFG923HUDbqT0RjDifq9HuwZTm5tUt7xeiWuDtjF0FZgeQE7nXDKOskrsDkg2YjRlUM5Dxakfj1uTFT6wgtx1fVGfetU0no4z35XvspGn81nNppPk2G89mk58+rYXi/x4qGL4NBlpR359mlhAXt6+sQB6Of4y1//Gn/96//EX//nf+J/gPSvf/3v+Mtf/sxhxec6qHBBXuYlFk/Pd3jA+vTpCZnnOkz98+e/hHh6fuZg4yEeWbiV8TB15qX9SdCm7T4+PdS3PWa/vYfe7nh19IvKL7Ugd+Kxw+vwZsGiJfXXh/zGR8EDWxbwWsxtEyzLQ/THOZzL5aDjhrtyn/vO3W67U49JZI/G+DdkcGTFlWN5VJWR3DKncL5PmchTRyoOQcbsSKqqdKE/kaFGFLKFOnpPivsO06B4UCQp4E66oTFTy03Apj46Jnlg6kOHa5ixUG3BRwr5cW3GLrZJKz6NL4LYmPCwz1jx8OLHNw87/sWBx8DXr/+Kr7+b/n38z4zff+ck/0fFlnVWHkADW80v9YmVBd7DPA99LjyULnwSsDIHLNMizGP97OEYTPSlAfnBhqNiFXs3dBD24aFYX+YwDuvwh1h6FPsDbGbDsBAfokO7MTOhu+GXVlpZD7HPPuODK9CO1bZoY3WOgO/07Zv4+nt8/fYvDr3Al3/VIZgHYX/nQEz847cv8fcvX+D/Vv/Thb9eWAdkX7/iN/GNA6Fvw18cEn3//p1PQcQLB0IrB7IvsdV8fOVQiI0l9vicsq8Mbq1FWu0D3oOw1cM15KUv+FA/ntBPVYYuDgBcn67wrug8gTJXDvO2QzaOdnRPyyQrphoPx+QeScxXnf2WOy1SRnsbuBJTBfx6XVcOVe9w2KTMnibJxdjc3UvvftPuPVnTcbQy5KlSvKO8ZNFb/IP5K1qKuHH9JAJPX11RVDoVgEf2bE++5cWzHGgVpGRMi8p7e1e/yk5bLVToHd44+k0GQS2opsoENRSI6TiB2H5VGWkphIrUP+Vu6Q2eKB1s2Zg4iNtTQTVy6rhBPvV32apb6Y31Kn4JAi5ErVW7VLIGDBiLgsbOyzbI0DAXieMyd4+Dv1OKuMh4Z67hLTWJmgs1BpRBXRNO7DXO/lMO69fX++H5laR67oE9+mEAl1BPVQfI3l3YeZeLQ0haPrdX97gXJq3cAbJvR5O2KWMpiOymzSAE4b5fx1jf7Bit4Vf6VL6jP0XJk+RClmtXcEdQXJe3VnznxIm9PgruzDxLYY90VXxza3duQS8xFWKXSUo/xilA59sfYMjloScTWXhFTm6Vcquy4iLXkGlJ7g1aJPYlcyBLTaMOqLQcElz2FvK23xQnjQgqWYwucof+vQxOlf10o37Q7sGvrBnsoWr8BMs+jLMRBcdc+WPa0PsepfjtrYxBDm4loWUPN/OGFEsVU1jP0D4ZUwcUr7WIOKp43J/9ZIkn47gkqj43eGiksGSLvsa2P1fdjwzwAc7Oc1/js/aVD3aqPna1zPJmSyhgMMazfMLiRnv3IAuXWriD9MeXvTlKsK9G/8jfUYowucyQIkZ/LMcv53iZH2xl7KcV9IQfKp5w7wBKB1XubawuFS/tGoC2rD42+Qj4fpHQqBhqkdCPEPAL5TEq/+JK+Im+iT3uhB9Lf0v8BuBnoYTgSRu34VPrBvrTtqSWIK9Ey1Eq631enmipjFAiw2xy6920iGpTCeULlfF2B+ooyDDhVu4OQAlTHzF1TshUH/vYg/l+IL/6W7IIooRWxx15x2/lUMl9ob+VYkxeXtb6sP/Vd86K+apMQ1yo8B3BvbTvSE+8K/lFF9tGKQK77E7aTkcZlW1zR8t8e6DPXnte2HNPPXyfajxEyv44fojl6vrGKzhp7PPdtmCa/aLySNusIMlFnfNO4gxnQ1sHGMgbG983E9Q8cAGo+rvD1SoC420sDQqCg2z01PFL0VFma0wYFdTiQv7UQ00CsoHpxIJanKQYMHUPWAw++kho77YvJMPusdjIwz1IcGmUIIniGoPQVvJlH+kODJRxaLHbbwAxCMfpYfaMQz7sL/W9aoNLf6S+aGjTKy8aLmpXXjIO6F+t1pSkPf0020ahdgqqQ4SlRH0sHsRdjVP1nzpS27lSNvQFNrXQdtHnifxUepQzeKWOb2CzLyMeFvSuj5WlLvysGr+4Jf2mSJvT9ERevzQoefUmtiFSV9ms/TVKxaob0tiWtchNR1BTP0W7s4A4IazxQ1U7bzWBlQVjEBGhnc2JS9AzG+gmNeWdtd4mnCTUKqYxXYn9luhN+tEysbPtXKSxRx/q76NOIlO+5CX5iUOTp6fn+DMHNn/678/x3//NAc5f/hL//fkzB0Me/jxz+POJg5xPsXCgMi9z9GUZJ+jLI/SRsvEtluc/cQj058/xDNT5WC/kjyXjy/mjCw2HPvUrmRzYSIs3zzH1ORaxdPQL8rS1MFYF+MsJyjjYWdB34JH8A+0JD5yWxyUW8gs2Zk7B1AU44xhXhqxF7uOZ0SuOp3C+dNr0VzcdMwQikOO2k4Q2fDzqkgjcXhgyWcQqppCKiu1dfxCvK2vSyrzfDjDmo1JEVqVG9R3Wo4Fh34IvO5jD/i6Mh/6b6fuML2b8NTM2nXHtfRl+tC9Lx7fUha/cI/5eHh5iWeaYp5m+d9rNwwQ8NFafDbsOj1la4Ja9h2ueVF890PYnYmiA8cbvM2105Iy1QLO6VmOdPr++XOKVgxYPXFY2Th48eej0z29f4x9f/8GBivjCwQuA58GJa5KHHUMPhxwXddzgurWpG9+6dpkfG1AaPy4eFvansjjaPkzzHLN+4ROQGbsX+qJfJm0/10w7TS0IM5RJRRpF2rIxd6WrlP6Zv0L99tJ6XTnkAdi1suYNuHkUK4c+lLHGDh+8hg/v+7i46n/6I+9ll7tA3Wzaxzfg4Wl7/j72Svubbe51ra8/tPPAlVFWP4sOneHCHwQB4U7Ekp4Ea6UP8cLSo5E/xhNXUOndhU9QWyoxHUorTLwNrHfYtA+BsoUKmyAPOX2rZvnSAZWPVN3NHijGGO1r6bFgMNXx76DkKUP9suugGEUSu5gTJNR/j41xR0QVBfVU/jBBCkonBZafQB8sLvzEk3LDRyUH/z0t5fstWR0GYGRj0WgM3R1kg3FZPlI/3WnvLU/ZGwgBdCsBj3UrdiSse5DleiejgPL0nWlH7/bxQdI8pK6jVmVo0Pi6oY1+oWfwgp7vNeh3FuClSMrAqUNeG/WRC5A2gj04nPEkg58J0ltWFhiXVt4DrnUl1BtJ7qRh0bb3xg3QVjGk2A5zXLvsaPy4j6K3dyzlessbOVocFdFV6WLf7JR3jyr+tzfiD31jhHZh/IgHQyIGd2g2NjWi4rW8t5eiw7ITllHFeB9+JoOo1qobT0lwFZ2tixvlVjtB3vpvAfP9pWrjWaimQAuOAemsVrjTmQRkq+2fKTIwf77fxN83XXnbr0R5BvNlDKvtuzBHwT4XLKcCtnH/4MJLu8hRT39bX/9KD5hX5oD84t2PB0zLbejDJmWWrxod3aHwR/hI9n3df5sfivNDX8sd5XW3vX0eVVKmCcfR9D1sl/w7DXCOa3dq+WPwbhzHbqDmArGkH9fy4xqrz9gTKx90Daw8a+t5K0X2im5Gjy39oXm0c7uX8WShbbSnpID5BxcSKn4jgY49T+mblPkCN8zay1TwFjzZCE+str/1TehrrKSFZVVRvx5wLPZ0On6Mg3PK/fJBXTi0rGWee4qWexqFDby5aM/4fovX0K+F6kBG7c+T94NO+kCSPoFWbZOA49KWI11tMFZ+e/5+D3XhvXccnlzYm4kVOmAcWA9HceFQxrhMUqlZ6E5IeWkTUwlbunv4E0uM/BIJL/Sl4vixSXO3FNoycaNoQSL0b30I2jLqA1729vrDPavvAX7IvrCXLbB/nfoc7t06+7aur3KKTOoWWvTdNu0oTJ2xumFCTlSdiXqtx9H+SeWf6FF6qp2JfmbYtjZMZU9yWNQBujJHz/fu6rsCoZmnY8Of5q0g34EYBxVbDYR5K5aAKkuhtzuYVIBGJbRRi7DpwlFe9fdMEdouWlIMOZPVQCVru1cMOgHv/hoTh0kF82ZfMMww6qKMAi5y3gX691zstrRMU3DfXQyeMmWeMoDRZQCRJ+2gdWREQuHSdgOBWHq7KaQf9scA39icr2BjgniiuPEScZSNCq3qtxpQBhOaDHi1gwCjwriMBcR6ZKqtxCaKyfKiow+Bi2zCNMgqQCoA5eAHbFrLhtfyu/VLhpfWouizHsaUftRQiTv1RoL0cSFr/c6E8+CqKGntln+IDUoPsK18Aa3GA5sazbQkoHv0pdfLsy+KppP+Jz4OfhjVWviNC3XAiqO9viwxcyDRlyV8cU7sCiTD87QAABAASURBVFQrU6NvYJIpNjfLnfQk4XIh5CHQxkPIbh76k7YFEuGiduPnaasLxNPTE4c5A49PnzhEeKB8ialrBOD0S/3hTzUKb9dtttqovAJCX221SF55wa0XU19QTzALti0qDvYZlyjKaYpcpmq79yXM9ymhIA80hlaQx748+eTPNGOSQFMA7iG+RptXfHTFDgEnyo8N4TuH7+6m5rgSvb36h33v2gzKaFlyaCDMbBGCIkPFMRcY4XWGjtpbZs1N0/pDP+O9ITPU7HrboMjbWKNCy6y6E3TKKSZid8Jvy2za8Vti2XlT7zFNQFq8KTpp49SyZV4qBmfm0YyOSR2JDLD/SXteZeNIeB+gfWVaJqaBluheiKPHEVccnjz663XQhRgfD4NdIwG78bLsIcjL+hIvzO1LYQ0PNfyVq69fvsZvv/0zfvvb36H/iC+kv375V3z/9iNe6hMNDn4YUw+Ojl9j81fZRH3tlbL6NhKHQ7azsY45EOVexyjGjxb5AJuXXt8mqnnBAegz+Pz5OZ6fP59/Q+jJeQKkT/RN+sghpvNpYMyjx/khFg7iFg7lDtqnHvWgzsRfR5y2qB8CZmOz9cq8ueAP/zezb99/xLfv3+pbQ/UNpPrG0I+4XMDLC5/oXMJDIn234juxSV2j0fNKf9X3+oosvqiDpf2gzd+/rl9pK53fwwM3/96Wv3Kp7w/463yi+N8v4xtLfnPr+wuHdivuLG9W3Jr6CNW/fb4z7CXLLIGNtIy9bHjE0RAU31+Imt1JVXdunbDwHfRsS3SJMYu457+FapQqe6quHIAqeUXIfny9LS096njLvqtqgbixsp7wrRibcQGiUKy3N6ueSOLqHehtsIZVJamylXl3U/8bVrOrJ2dUg4dtpu8R1T84Oy1CTTi2TsrLulLgmB8g68V0pD1qVOWs9a3lv6O95BK5Gxpt7qC/aMC8aUdC89xwkon3P2d8VYFWHSgGt3ZDkiR2N+Gcu6+829ShIo/1lLy2VtvWLz9UOKvshtLFrcqlQ6basj1BWa3LOx0SV+YkKavAJ4VOMjXrpGT3C1OGGdhxn7baiLshOMoasu+RQ+C8H/qhKtn5GXdyexKJMk37NQ2r2SfBop7PQXlFdx3/18R2GP8QVNaGE9WhYnL7N1cZ+rGMReK+VJtP0Bf7caCy3IZv6XGlkYYeMoeum17j7+CS3guMAwe6KMVoQcW4k31zyaUQ58Km/pknO67TM/cjNYo+uN9L/+/STHn011DRsrog98yRRsaEcpX0VplmqqpUgluaa0gzxslaBSvGfDt4Sb6ZUTJYQAYteaVj5CuJv5lnrr1jiPAc/jNQ3a+dzx4KTRvLBfbN4+8gvoTP1B/1a+DfK+1ztf74LR96XdiXvPKBlx9+3bDW/rme2zzDrwL96vX9iOQYxxpQjKQrWlzuqBu888JYKnARKiNNgvojrc4bZG8U72DvsAoqb+zT/CBJ1F6LPYT9enn5XvuPlYOSjX1HvRtqF+o1QXPcZ+tQ01JaoUgBgG4aJH9/4fPzWYSM+gSyXKSwD3FLGLIay2SOZ411o+QjwOayzj1gcTEPuRef20bbA6/BqRfmFTM2fCE/jAcw0sMWqtdVfTS1J3bi8FTXExsTo1tmPYPG/p00+/EJWBb3P8iZ1YcDQbgmfQ7QQJoomjxfOn7o7PHd0z/ybucHmKIvM+9WPdx/Wu47r/K2l9TJO7taknOfij29J3VuqL3rlJFTp030JWlksjDF2N+Pdwfb6OrOLJsnqG0WHxvLlmmOvqAHfQsovS2DXkX9MODOq3SRYxiKd3+TN+AggnPwSO+CSecCQ0qrmk3DSwzaRYoMPQwojW4IWy6KL89ESbZIdWRl6rby8Bcv0Bcmw8pkcGN+If3KBDa/VQCpnwCvWty0AaQom1rprjwDmrSjEx20RKZlUmm/yib0EYw750You9LuCfJVaH1RmT+4IWN7SfsY5DWE8cGGrhH8xt6dPTU1h1hLvA4MiN6X0H6R8CJzCHknj2TYx7QtfIDrR49sB1cZAGPRoD3qUIX7uChmPmLUyI562MGs9X6iEuO2S95Iy6zJ2BJL6E4Dcfdj7N1lywhE8UlG9jz7Zv9E0o98r8O41Dr4lrfMmhSN+mIiL79POfSSj/qxb1QibfkA+QbgOfo1HtU3ZWFyNZzYMknhuRsb3Y2+TrHMj+G3YuqPqbFQuFg81rcdHmNi4id1qzZjoGrTsMpmLEQP9+onlLZiR4nbV+bB6hwg/sfDgRdF4nED8utBcdrVqk3bbbQtTGdOtNPoQytaNmFE0m4YJx9i9Lf8wnyzLeHformH8ZGlK9FNE+gqc+iAMSXkFk45FjYXrt6iY4MIaNzV9SDa+T5wCdsulE/UyrpkQ7azwzbKlqYt92ih/iwBbwNDC2FP9kzvuq60c8X34nz5x+f++uuwiWhGRhOoHscivHBQYTws8zx4jMM09xEnxMenp+f47DfA/vKX+PyXv97hL/VrfpY/PD7FTFxZL/GZ+gPfDBqR/Juyx8R6sMxL+Ae3Hx6eon5dj3pz+XaKo679bkmtHeqxLLs6esy91zi0TPZjG5um1/L3Rtw5J1BEi2oxJuixzlLJDjhV78rmxnFzQ2esW9wy43ZottCvJZZljkcOcx6x9fHhmD9Q88D+CH8NcbZ/y4KNYore79fACdNE4hT6F/40b9X8xvisHAT5HHnhoGUc1Pxg83jh0ItNJBvH9eWVvhpfa6wc7LgxK9CXFWzGPnr0xYo/Bi51YHRhTooXNm8/fnDw8+NbSN2YFupA6AcHPR/j4uEThz9uAFd0ae+7aKQv75zt2geXMOXuhfe9gDmR+2jhFbPlGxx1o5THRil11PMe5TxkKkYYP2nVh9cEvJa91rCWeUflfYRkrcxQT1LPuJO6VrdM6u91iMNGeUt5o05L0vJ3WGfEfo8JnrqkU860MXhTn0P+gY5c5ETwRv3Q7aLjljuRZrz5l+TeA4lAFyWk9nvuFA5O5mrvkJQA5QCF1aYtngkzVVacuxsFXCioaiaPwpW4fAPi0zjdWLdeXavucCX9FhsfaLCGMdhXAqBQivEOeec9hNLhNrhV6no/Erd7O5L3xh28ou9juJjvbq3aqpuN0TfJIWTstExiJRnnDPOF2H924Z3szDuyF0jsdaDftqqP3GruwZNaXlThUjESiL3r/uBjVkl9fOMJakUbKzCM+EnbW+vR2uhL1Ppu+qZl2EB9WFSJWwwgR6Z4lI0LW7xoa2PNGuNHXfOg+quglQ6QH8lD3x9TxEero9KwR+ZHwJbqLm2ftsDAop/vJUuMHP7/JX3F//e48l65FTZifyXuN9pbXbehhx/KPNsgIbnhir4rfaIrDGJmI737wHzlqPSLy75YtLkmY7Ppt1DXew5twcqC90rcM2H8v1zqOkB9k5D/+LqTNynoPtfeBxh7qnilF560iP4CTEzK4ZYvof/mciwIiF3K3ADRoFdrX8EgsSdZo/5+IM/s8SEKH8RweOLfZhEr6fF3WV55nhMjxIMxcY+V+FhrnBx3m9xH0MbMHqgOHRkpNo2LxzOJ/VDKfU6BDmzGW4H18p7yYakHWPWferC/eCXvHsn12W/E1D6BvcP4AOlbXNgzvLAv8AOmjTV7t/CMjzLNG2bQLI1hPH264q17YChlu+0laBpgmwX+0Q7VHKDEoZP8ArRDG7WO0N4bKr/Q0NFqL9n3Pah7++7zcs8nVFie8oFpZXpP6nZ0TGDoKpmqQ/RJkQ9iK44f+nO6Qh5548XkCXhXIL/Gi/GzC4O3S2WE4RuH7sqMMoqiJe2TrTXCNHIJbZm1clOkW/G0sbXVs9Vvqvshue0GUhkf/YtABbfSwK2BkbXdNxn6cCUmtLviLaKKo2xpkfhG32b5McnjywYVNAKBh1Ank3eAy4VgqWvcQUJ2SBCAMQwLOjMAi8L7AaiAxVAunEE5iaO8PASrLtovndBUH50ofqDQxF5pdJTMuCzZ9VaSm4EJub9KZ5QmdR99bUluxyFubVSTdeAgFcijrjnLfBCvRIxwc2U/Wu527kTZ92gwDgwbGjZlKS+9LAYbDyvE4Ldyh+nRwUrBR5y2pimjQLplVkC2hMb4aZDGRrcx+KOthAPw/1UQOAYiSfhc5W9r0RuZlJccaTyBKCNJn7cdNeGppt1lH3IIWRnu3YVN1RGaLu5B8avJ5KV/2mG6gC0J7GzLDPsgzNdCVorGreSpf8hjwCjY7dF262VO0Zcevph74ovDcOQhqpQjTx6jLE/aLTQYsO2nfedRUg8hH/KIUMKVjRuWlaiSZAeLBBbVAqP/SGPX0IE8jiNbbtOCEq4birhaJmYKTCWdtgPVnwlN8nk3vokfLAvqVhn0pne3S/3w0ViiUlmF0pnFV+RAlTEnKSYJd1ykvdBL/3AKHSINy7ZD26hDti5Lau4eHS5ulEQj3TJJq3ggyZOiBJ/VnZ5U7OE9NrTltFPX4VtkiCvbqXLqlZ7TRy2GXRD0h9BZyNWFPuu+AQWOtU2ulBfYTKz3cCNB3nrVLnrTeOtTLPMSjxwA9mWJzmFFLj06Bx4PHAw9cLDzxCHQn54/x585BPpzHQJx8AN9Jv8E3/Knp4dYkDd2y2acqU3VFvbJ8xMEy+fHh3hUr3j6FI9ggbdMMy9KHR/T9z7FkHuI+WGOhwfqCOS06RF7Fw5k/NU8da+sSfaN7pPN6OjqyxJH+TFfKIwMfhBcWT9WDlM8HPS/vaw/mOdmDbyyOTs2POrtxEo99NE5458Z/TP9HeAgCH8tYBJ9juwdJM0J+pPSHgv8SUx7eh60z/SXPvcDSf3WY5oylPfTkd6XmMW8nAdnD/ih8PSIj56ifo3yk/QxzoMqDqjq4Aq6FNADrcM3DrMe6m9oPUZHr230MxajfhjKGkb9sBJkbvLcKHiw6AFU+RH+KDPOhWuVUEXj1vDFgSmyT1HtQDMnHXQi4/gHi5q3qyxxRcIe22CeEddbYWV6y7sBIaqOOmOGmoZ1XjlSkjtkpetGLOZY37CpgbIIAS76k3AAGecwDIqzUPHWKBPZKRLkkZ1AymNsc8IXbWCalpgmx3wA6WFfmd3+f9reRTlyHMm2hTnIYKpyanrO/f9fPNbTpyw7UxJFu2ttEIwIZVZ1z31kYcMdDofD4XgQwZBUJ4/9cIMmxx4dPPi54PeA8qJePPLVaIk8MvlPmPVS20Y1/ZJZuPQp/zJhf+rAktD6YEp2Xlq+AenAGx8y/PCw80LxEf5k28BrywvRWc+efTrbeGG6uwY83z5h5zwWh3J12Pd+mPmA4hAJzxyPoPTnqVMlmF64EZNihJ3S/ySxPqM+aM5IngcRkTnVz2APMQbdtcURBg2SazqEdn+daEk70ql2Lyu7Y8hVegzHrLe/D56jH7ikjnjUMzKWJ7K2KFyxgr9kRE59bWiXnrOvU86gHjqJcGTMFgw56TLxF7x9R49Wv0z2FUwPpKcmcfcO6Z1mbjEGAAAQAElEQVRKyOMk7n5ABKyqZ4Ccm8/YqXuEL+o/uEP7IeudWFp2LWv/cH1i2ZS+WBe6ZhdDRgl74RXyTCoHx/gdp7w0MVauDlAOoRntw/w6tlYNzBZzhugg9qRonATu//90umykL/Zf9fon/s1RhRo7ga3itGzwsCQbVzOOhSzgzrqEH8+shTN62cYZvXIPGGf2LWf3Rt1GnfUb94DbbWvCZ+t2W8bzf7216EAX9Jel2uJz8AL9IyvhnmmMPoMnI+mhLjs7aGZmUCGlBkpCjzQYclNqO5xIKyX1wFFnqWv55CEUyUmoV63xNT7Xkjg1YkMtib3DmuaQJ8Fzrru+Pd/9Ce03XhLlpZE/vQz2X2F/42XYHhzczwLW/Od9hYj+SAySxNqGT3JtA/auOgFyvEHnIaeCRM14mdqIs+PsVeM5Cq0TK1T0qrauJ+D74vjX5l0m9ZSld1BXhekBmOY/vMtdxWdQgFAZQYMzfeCrc87TASc/uNtOqON41WpZBD0sUxM6SmGvbNR1uq+MDaYFaGjL2HoG5WVknq2vxP+drvCqUPoMRLiFgzKAc4oPVsNnisMm1TA78zCe3Q8vOT3nkNsG9RbzrKFynwHj6fqqdWnujzKgnUIn+AFBVTYnaFDGREAYIga7BW3/Gjh2r2BRUCbUiBgwg6E4vM8oEdOfAYujV7HagjzO4rxvA+WFm1mEj05vy1KtBLoNP9uv/hU9TJzhdCl84McHm8EPJO9cgg4C6AMC8bASh9XE7UgYx2Wqj3iQM6OptZ3j9aGzMxGZfC5I0neovzbkJcmFkQb4XHVufA83FvqCzJi0VlH5KetKrAPw5ArGwmds2v7AkYFU4TwDQXaWLjJCUnQ38dCr+mJqa2LyZ6cniZRqeod9bEPxntSwRAwlE8OJbKBeWCRZ1c1OnkpLwz7rKKGhrldRdQINLTtbH+2deLwjaVkRnfWxLhwa2QQ0pJ2VehSQkRCNOjZGE7MfAkjfrud3vmGiF5UzT502z8mqZwnbkZh8tB2ftAGw5pr5gArbKJ399cKPFSsQJqdNedGn68P1v7JWsncZW8ZXbGrGmP1Bu2Hz7Nv+PezoD6unPZRSIHtgU2n/p0wy0NmXwjieaxYfPEwu2G6agy9B+Z4cLSX8IR8JHRmiSpjxetYht711jVksxl7sFcc+gUPtMT4NveifbaNPm0tOJT0QenMKD+mgzUPxge10IarBkCogO3WGnEqiC490WveZnXFFbDtixzhaUFm77ayjWbzvML1X6jpz2vE/Z2D863ajBpSGkVUr6EAP35mXzlpYQdYDdM7Rtt3a5kuKL1/by8tvzZdEX3gR9YXyxouXhYvViG/Fh8KH2GbvdHlsrdhXx1/vavTdyn5xK3y1gk0MmEvPQs8kLyyhnIsHZ6E8qzN9dOyttF0Z6xr7W1uXbVzq8GdDtoi12go6fvSyl0rMlC0b638F2HKsPuDEymVwpW5Fvi7V4ndBseEeX5Y1/WzbrTn+vDDjZZj0BTrw0hIjXgq9fMKN8m3b2sBL829GvXzlpdrZdtOuwLdcaPWB/hOkxj/jEYyzZfdDN/F558L27o+xv7/lf7SQbw6JJ4uXfUI7UiKArVUsSxtjlG7h+1IjvtR3lCcaZZoPFyozhVlWqn58cEFh4frtmH3u7/jFs3E8I/d8+/qXPD5+eNYInq0fvMAaz6KDPo6cgbN8p/uQozuejzu6A5ZjgzqpL8cuYH/4cuDXCfp954Pggd9HxuJ4BP2f43L4y7K1gaUVsRt3iEpoyAkPATM04NHPvKCjD9cvVej9VfrXGrZWKyB2sQslAMwz0r/gU4UBKeSXCQteaT5hb9mPxMlYTezEZ/Y7/EAP464FYb00QK4uUYWQs3bcz/b37MijhDVm5aPIMiDaOdM6fK+U4M70qXhKn8m0GUo/UF3Up7ui8gHr8Doxzlg5vS3TDJktwskEd5d+5QwtMUiK7jBg+7v8XvfY3voP4ifu+qcR1mKdUNLJivMOsJH7RM7DaisO1ols7HRTsKKNf8iqOnEGQ/Ivc5pggyZoTh72nnA78WOAUsI4hh8Nxhf66+yyh09j/3GvqJUx94EFHuTsl1J38ZYf4fm6cfadZ+1CWV3HW7QrY7NUK9pY9pm6pF/6UhZ0Bkq5FdQ0qEVRI8M3uXudpYwQe6H/RkbY/lIL639Z//9V5Z/70f/nXeB0GSNbGgvKshfOcq+F59IJzt5VMEfOV+aFuQifM5o18VTe2rJtbduWE7e28Ixfto0vcda2nG1W2uQ+UZW9sUKLPi6wk5r/WLdZs/JA/+OmmWjJqDE9RMtjRJHoo1Vy1Omq1chYREMwimj0EysUoX6trNXNO8PX37mPeS97aRv3Cl96uY790sNuPHd99s2fFvr2zz+a/zOMf8z/QcZ//53yP8CQ//Htj/Fr7t/mr7t/a/6dx+D1e3t9ff2EN75AeGu+HNo5zw8+D+euxn3k4PkbJF7EAep+h3B+sc9hLI9YUkb/jXuDXwK+QvX5HTt+Bp425X2+v/Mcf+WuI/zJLn+qy5+EFq+0+cA24faT3wU6JdEPddPPHd3PSF/3VoRxWOImQnvP3ROXzqhHMYmRcp6pzZOEvoy//u7ER8y+PxjDB/cCqXEY915M8EyNDakMNpBikzzlO7VIKSGUV1U0+tKeFC9Ovxk7z+/8NNkHz+nYp5UNINoZS7dY6QPFeiv2wMLelCKtxvJE11zAfk7T2CU/9TB2iZ4YGjw6QfE+IoKNrqIhC4eEFLNk2gVxloNBulAWlTKHPOXOpllrYaOtjKED9hpmkuw/zC8yurR64D0f6F00byzAnUVLWK9GqBJs5mpOQGrsC+ADnRPcCFWCYXw0GgsAS+ebWi9bO3zss6nGROIvNnIAMK512Zrww1Cv4oAcsA8M/zqxVukul2cddZGIa2EyyIP+XL7qiRjCvnZ7jT56ndQowlt3AVnZKItGny30VCc79UsxSB/0i2sjJvDO9SgTn6kDTUo9HkI/gP6LD2JuOTosbmn6wA/5bjaRTmcB+rmMyNQdC+3rL8EY0TP/NRgWxvRxYKyhgzjrr/CgnrA85ma0o2mSLo518k414ACyrFbaJGBRfcpsp+CqJhAM53S1rIIvpmbwU39UfMpVOT8AfqqhSCUJQ7H3SIs5D1j9RecTzTItoysV6ErGwSU31oDcwN1DOTHkRgLO9qAm2CvjHHCMY+/b78Bdv1c1z4j4Ak+NyzCYvLSddeHPTB/EWWyxkbF1+IEqqQFCRF0LTp9pzFJOXxwpCGvs56d1RUTQ41jgw+sO2AMoO/d+IJPaf+YZH6sYK7Q1+gztcEA/0ndnHdEVjWzrlhHqF/rFhWi5bU340sIXGV9//719/R148eDCsXAGTf2GzYWLlRcRdTd/KohLVtErXRCSJbYW7Gq/Nf3rzQvL5ssPXiq9/MZl5guXme3WSuBHw9/4QjvbOL74i9HwUoInT3g424gTspEKIu6y6DHQ3YchD+Bxxh5nLKDUcZTwSpj4ahAL8QE/Lt87NklWjQiqSFsEuIIt1iyM+zMXFvhJlamN6pk6EQLYL+ZsgQrHXEXM+sJaWFr4hWgSB/0w9jd4Ydn6XsUsAGjFOjlp9IdPkZ2xwKez+ImoLYbYeI0xzlw6pXe9c/SsYThiuHO+/Rk8+wbwyUvYg+7BnHihlBoz6cHL8FB8fqZcZNgD6k0c0cEH7QjqY48L13688vze+VYNUGc5dfAfAp2sLWw80l7V1m0ZOO8RqzLAxLRGjIMxenJihI0dxB/sSlkYbf4zchNng5Do0C4UZUZCfk/aOVign7H/QvZZZ5a1Vvju3lvWak/o1fwAMTCHxgDRd4y93f8hvQqDHzmLMPKUbKBNJREUZkD4Dk/FOd4xNmKXZ9sHIWD0zh/1Vx3jdAUbOxTQHO0L/4q9E+BAIU5K2/38sfoDujfnfMwNz1HtYexI9MPQjPV9yfVHORoS1nY6RQXFkeiMERGszngAfjR9gOLW0HnIceksafOOcRbhH2vxALO8s35eX+evrfzgQ9mP/BqqvzLqByahzsC0N+KXF5A8ND6Co31w7n3ggMNITB2340JGS0rmw70KcWSDa2dMFNMkumQGSFEw5EM0eVsLde/Wo45IycSQ/WWemFZz/9WCb2CppT2iCHpAXegsP1DPzBvPL7FAg9NO7J66K3Rd6A/Ucu/n0S6TTmKEpN4y88w+DOVKTZiTO3nsooHMfGBG4ZmOOnPlI7KWnmGsnyX/H5b+HeMMy5FPpPjgQnzHjlQ8VP2SjY5rEnyw/j/YD2PdsoaV2QqKSbk/wWOtHonWztCz9miGDWPKbuHucNpG5vMk+wM+NJsefU0EZBqayEwiQ+VzirSzEjp9S882Bb2j49cjvB8VsgnuAJzVJWi3sA9W1uTKnWGsy6lXdALfoTjSgSljYO/nPODLolf/dqPwcyxfGu2CM+ZNyAvr0B3nyj6em8zFzlwMvHIPfeclELNlnLDvS/9HzM81UgLMEYIuZ2eOEqmzwDTtvJR4pb95zvlreW+cWfmJVKmwb+8LwWt7ywupt+ZPjOdvI759x5edx8LxMwwCc3jQ8cEzRf+vz9naBrNsfdTPjKFhj1UCkziGWr6DgVFgQPYhvNPET+Ijxb5jcoxvxFbf397e2xt1h8AmBpoHB1Pb8vxlnpvAD0JkpJ6A+EzPtYweOTk29Ve7roasHdaFtu2nZc1ai3p8htLmQ8Ceg06fFmtOoFRkuCjbycA7yh+0u4PC2Q0mGEwckQVjcEiQD17hrzDs7Zk8AmqfTOLBQhz9OlgmngVyL58ydN3MeQDCZ0N86s/w6WfwuXvcGyJ9kPMvExE6A4mdhQ3owyRg5uqCup1hFRd4QLEXIYR+4AcVJDY535QXF/mFzTwniAZtTBCTg3MkW6VgzH/pJza1+4jEggZuvgArf51QjkJPXubJpjujMHIqGY+agtI9XQrW9HP+K0PqU6smw7BO1t4HGLFzfcolSFD8YJl6/UNiPUBogXUnoZ44wKWvxlxcvMwFDvrJx8YsfKL42PG+GOfERVEtkMjQTwUN7QifM3zKWuUQODgkMy+s352+5R8fbs5txnof6WXrQH+nnQeU7VJGxkq/tD/sixbacJRiV8be8G20PzZuHSpnjMYoLMsJ+T+Dq9/+9DN4UvzUmn7VGb6mFdpjhmH+ND1ZibPuPUfC3FPOGLXNqEcMPBM4ezh0j8C+UHzswTm0jHGS3FgzctiKV+NWzJKyvRVKpQ9AN5ZPenqFAj6St7OfgsqLyqow7xT7WCQFcc04C/BRsT3wT6zYs6CYRHf4q18CFy0hvGILb1yifGXDsDkd2yE1lgSsiXZ3G9pVWLgjuHRwKV4Zy7rc2rb5cualrbycEb2wI9IEfc7Cm5fp20tbblsu5RiytvW1wHL3gab65Nl3Qz+/BvXytfmyabRdqQYYKHyoZaHsb5/jIxNAIgLwWJd3nWX6kKaMNaWyRwAAEABJREFUvBnblo4ozbYHHwJdR1D24jsXD38FYAA57Y3jFRNaaqKWov+lrSt+wDeE9kP47DrYKew8k0J5qO+PYF3uJ1yzE5of0E844tnLvkRv9usH9I1+V1+wbbfm/xr0JS/NvpzfAPLiDPkygW6JKg0C4hRnWaP4cACfiX4z9RmvnhMTjOUIXHMnOG9iENN42Ip5FQv9TVh2/f8ZCCThiwGijV3jxtm4g1yMuNgZO/086C9wr/Nabqe8v3Nxen/l4ie+84HYbyq/Nb8BTHvqZqwH/eDFj+eDfX3QJzsLO47D/XvQf0DNkfHuzKe6A8Yo9wf8C0XngzYCRdLQM8QUEuzw2KNgNwAd8tRL/wyEJVWTWqCvtIZa/DPY519htFPD8DN7xf4K5Aecm6d5Y369j1SnDWve+o5vFNun7WUtXVApF6XBmytqZGVBYzSWpcFDlJgb5sW5ME4ON/cWNrYyMeVjp9IaJWYTBusYL6CPdBWZoz20yV48gg/Wgv3M9UBksREnaKH+nad01qFFl64WCArpk2yMgZwxkdN1PaExzoYzuoV53YdgDbskyoN/5yz64Cz6YKzyPqvzR+P5QOY38L7s+ec/v13f1v/3f//j5P/Bt/Z/AL+1/85e+AHe+Kb+jZdEr+yJ19T98fCt/o/v384/Nj/q3TP5tYNXnqOJ0Tt+GSPAWPEw5R2Hd86OxNGYBuqiQd3xr4AtBv+UErPE5x63hfP+CT5TuCMXWAgkmn78GFvLKcIuHlz5UwefCqM/hXAkunZ6FFzt5zgQpB+mJDRyhKGfx4rcxJLISSW1HMNkdgVJX/ovP2QdVkD+jcRw/1pLo/9TPFq07WP5X3b4oGzbiQfxZDNHxC1x0a6g0iaQ55S1xfp7op/W2tXCaD9iLI3Rz9nJqcvyObmhb21cop/9Ace5zn0ODUSTtsWSAThd7vmfkClGzxSlCOy3yAY6d6POOfEIbX6G5/PQXdKP5aHjmZafkGG/5gUNg3BdptdqrbgveR+4cSd4+frSfueLO/9UwP/1N/9+5H+1//W//qv97W//2fxzAvmfa/z+t/Zb8Hv+RxtfXn5rX7hj3L58aTe+lPOOttyWtnivy37cGMPSVj6/EhC6dXYlxAlfODAonKlDBWQkdAZz5YWREZvicbM07xD+xLj0QhUxE4xPvhe6hUwz3YwXUjtn3ve8HMqZtr/y4op1Q5wOPzvh2+HCcPppQagaoQ0wBkWCbapGuly9mCHXRjCK1gZkdPE0fDWwqtOy97OE+8R8vo0VW0ahFedf4UPhGCRtRj3GH/o8KwaZVSeND9SEKsOBu92zH+obcm2r50ssn3Cqu5ZC1TkR1ZPnkIOjlUqOdlBl4BfpanwxQ+lTcQh/kcchLl67fTKZblY3weFGDTgs8GoM4OTZ0KP+4KEfDzMJvc5eIac0YZ18p/8J2CS6hR7GCqqZaguLvy9L62sBKHxhG7PEtTORyC0DCm3+O/BT3nYrl/p1cyNt2GOD8+Fi2ChsqAXonISPjAvGy/sHl/QP+AvUjhidD3Fi8qiHlSv1KgeA/Y5bE/RdE6kms0mZPWHGaQrPvTSLP9Gpr54YCowPPzJWaK9i/42+Mq+Mx3V1BdxG1c0H4Id2MQ5AuQdIO6jK1asP7ZHriDEbJUwTT3jFENLHmBl0KFDvZS/czxld0DHxI0zwJIqd8h0L/pTInC4tB1kvdDBXUMifp06VGPYpwGi7aA/ozdQyykp1stPukHREAnIlRnufhCGlDUbbwBDNHO3JOiODR0ga5RmrUXPPkQ8dYpx9OCkqVoxIU/jrpCqmULI9RzcF17kzA4scGQf7DuYBn4OMhiTqWyKUKDjOEbTIk2FEPW1eSMXnIEU4srON/SQIMTCqEnf7AXXCuMpL/xWihylGhWlybMcvS/CjT3wzpsTQvYI6tS5X9YW8UqBD+jHHbRmxKeZg7tS2B2flfsFvy9+Jbb454oGVD8B+WAGeL/ENA6F4AUvnyUcJFm+ZrslQTQ3d/nvpwd+nBpiLmZMOYj61aoSaM9p9t67VfHmzLreWlymeuWLl7J110r60Dq1aaK8NAd/qOp/SL34VMudrYiHO44OLlY9oT/+IMibMjUWic9X3i2v0b6HbSwqzn+I8WQp5rW3lmbPSby1rGzLlEzTTRGB/wLUbzEvRne48Vw+w8+xwXX1G1l5snVlBQemL/QP9aJRxms4ZDXzqH+isd7ZEXr7hky+fXvnG8TvwA/CBDI9HrOQFH5JfuQeo+8Y3fn4wnvBbwNe3H1wC3/JrcLGLvi/55kVLe0ZdOmDpgz6AewrswXsujsZkJx57LpL7tS92fJg44C9gSbtaJQAzQIOSJzGOUe/ogT9VaRypLAJXzOdoi4CERtQP2oUnliOGvRX8T3DNOxef6jCNtQKmbhZocyI6qAyb4z6wYGvh0p+/ScZ+WbizyFf2yNCpWhsLEH/qBKaLUYAmzKDph/geYDeuYNzRjDeRc4wokVhulDEjn5cizOXOp3FfFO6cSWNuPpgT1nDaeXbRJnxCRmtTxxHpBBZJTNUUDFbZ4E45DpNG4WJG8dSjN8o2HPtY7qzi+mJJOVqwuDV0FcGNpF0xSlNHOvCBHcZCwT3h/3Xx7e2Nlztv14ue1+93fvw00Gvb+Xb/3W/Uo8sHoh/f2w/2y9sPdJG5T16l7DX3nPvpHd4+jLXfhh/0ySTQuT4c46eHPPeZA/UO+B2dwznk3HBOJ2Y76V02xjjzMWrypDrXTeWc7Sv0ASvrTnSoS+kgyBOw+IhVYvxLnqqZporlTiYgNKPGlPFg2fXFvp57XHooY5z7HC/8HNsx20ExFn+wAjtzRXZgb//voMVYwFzoQ1YE538MzpuaeLAVlrnB5LV/tB35X2Q2aZ493rygj6qpUyBzQavCip+RYSb7uW5I+iCfcpsIxenKzMKf4FfVUzZotXI8oBhbzZhNGrudWHX0IDVRlCd6eLJReQa30/YZRQ8IsT11R3+0R+yhcPAZ8GCNXntVOShsqutPB628sNn4gk185YXO16+/tf/8+l/tP/8Gfv+vZvkCL32iE72vfLn0wpdN4ta2Daxb7k65P7EPV54L5TOAPrmKknNGkHu8CVc8RVKdgJgyKcksDfTWvMes7Pm8+NHuUgz9ESvlDqSimrod3cU4EbGdPXn9cWzOO3+i6J2X6K/cXX125O2LznXsihVqe+5RPue8vxTz27DV/FetkeDM6xOlyA43/wzd0d5C/PMC7eWl3bbtjOPSCoXAht0+asiW8x7nMxydhh/23OKFnLDRKUmRTN0LZx1q1IyW1MWfWukH0I/3SHo9te6EyzoFgsQz+niAthr+BL1DMJpBXLRj/BkIMHYuBQ5HUkKW6acQqgR+dDx0r0NurCzMFFjacvWl2U42AfuUplzaEgT7+qAfkQ2kIG0YbCiZ9RAlQtcopn2sFCUBQZX1xKLnQZgPRgjyIMBnpHRBfsrs84PN6gKdlxd/HMzFmQd1LpjnJehcrC5Yf2cvVBkb3vYHi1y6n20OHkijTHse+nt+xGxv4w0oMvTzLSbthx8OfEY4o2Q0D2lU4z8y/Jf5IBCz7WeaMZ96zp6sczkXz+AxOiowek/OTi8C2qv5QY1JTqWqtLBrynIQUgdXYqMWaKAXNkD1GnMFbZQvRMp8XI2fmfRgxoJPRHDAMccB+J9o7NEntAv66lW5vKzQlQOlA6kHcTZfNh2bL5uQVvhd6MLdnak7K2e96047C/Y8UAJsLdhRZn+90/fEWu3Stw19FLSg2nJ8E+3xX8bpDE4QEGSuFLhHTcJBdFh3Y46pRe9SgEdy6iClTEEGkDLGDnP2c9VH9IsMD2Jwem3fqg25H+7YiNw1LQ9QoMvBz/XqOkXoSqbxsKVZZQE1VCQVB11AzIybmGtJPkOobjiBtLMKbFpmv0Sh8e/gajyce/BKn8+YoZRqqGMNIVPGqIcS5cdk34/li2fNa2PMpbG9Y6dud545Qw7maQ92PnTthIyeKJNfpmT0YTqdOgR6/qEQXp3gkY/gU/bnoURRy3doOqAmybbn3I19woPVPbNBfSgvW7s9YLGu1lahS1vZQ32FFlEDvTDYY/nqpph/9SdiY8E+uJ2IrLAbVFbAsGI+ApCcOCoZcZIDqUjUmE8K6DgHwnk5mBfP9fEizg/B6DJf93mkmd7STvIT6OJKDM8h4mCWuXRCecaKzpSFahDbO36MZ9Era8K/peYotCzFJ56HlgJsPNpbluJStAT5e0gvt/xdpE78o8+w7Sa8WSeGGCDhZ2/c3aBD1piPVtUmOvoBbTiYm6AW6UPCf5xmPR/NFwteFMcz+a298hwNvEAGr+31O3i9I8/Yx5+c2BnvOQeNuNwxBjJXrH1mXEPsRD04JftYQStsOa/WOIYJyxfOsReTk3rKBRKPKPVGFejpWpG9SO/oqKhXNAMLl9UTWcusa9e7e6q4pKKEPfTop4p1HlkfslaYPSHhTEWQvg/i/sq9yTuQdIf3HH+EukSzjfVNDPgAnvXOPcYXEL7Yc84O5Dvnk3BPJE7Mge3v0CcQQZwJ5/iFEzBoxMnUKsfg2JT0do6AAsr6lp+oZSyOx36lO+X4wlrY49uRF5IfjFF9d0XDbgltg7UvrYPM1ylfiPvCGZWfjvzytX19+b39zge4r1//gz3yW3u53drCC+1Cb7TDLxLXTJYX3uEHxeZcLczbwv5wvy30N/QZhDon9J2GNEFO/pR46XNgeOcl0Rsvk8T3H9/YDz/YJzuPD9poh0bGDYIp5gyZdnfur4drmHk6gPvmjX309srLqe/fedn62g7m9SBeH/TzgX7mGDp47ONDnvOnTTpw2gzlXIbhCZ/dn6Ad+tE9JdM/i5kLVORjzHUjPLNCqZGKyFDGnkXX6mVXgSvbaigjj7nUoz+oImuihOH/YaLZbKGV8A8y11PG7gD/H0Mrz0g/ZtqEPtd+KrG2nAyl8QX9n9Kv7Ciz7U/KPwuiilgKOVM/qcRZFfInLmX1HjHqi51d7I871lY8m4R7prJ/OkOroFe1Xs+ggiEX0GYnQ1+7DVuejUAdKn5KevuMw9XGgmGCz/XjPpK1cdH3kn2/tGVd6LMQi7MJ++idffb+xrPqB+BlyPfzRbE/UejfzXlFlpfAvAjeBftvp90E25CVjFmSlu1zYqmzX/vuSyMY8aFXwQ6Ukm7e4MDJjxhoEcOpoQ6az27YLWyQqOwnIA/JlkHmq5ovgVZiYTwW5uk+V12rGC98gjT+dWgv5PAF4EJkn8BsEPqIUNCfR0ROW6wN9sxRHcNj3mU6fYmVOA0f16Z/+axLnY7pTbHWluo0qdYZC5wWKGO4wEMqyqJVR9pbQS0LBKTCLQFroqJYe+taTdv6UcrsoTrth7qqAeN2neWMCQMHLULiZ/kLKafFmWH0sjZ5qrCXVTmWtK0GptxVNnjULAgEdKsACx0Pe1virA4DnC9qBISEDvlIj3xrl5isauwAABAASURBVA6DiEEo5lHFDw/uFODZcmGpHwd2SuiRLiMng85B24OH2s5GG/Ah9s6DDM9nPXX+8arUv73nkumD7fv3H+37tz/OH+P9o33745/t2zdk37+18U3mW3tnU84LT76h4eXOey6ib83fe/SbH99wvrGxB097NvX1BpQH9Tf6eQX+ePwPH7jUvwWveUH0hs34hp+DIod/8+US+j8muPj+4EGtnSdQ78NcvMH/QM/67xkL/tD3HNc32n87fxT5B1R4GOnvq+Omfse3nTHmwsDD/+AUOjiUPPx2/DKWzzEn3szDB3UfxpxLAkXWKKuNsrKANfVhBTgmkGn3CZF9cOn0AjWwX/qUs0ag2Lad62SsHLpkmchDWGb3tTNlNKHKtgPD7kFfB2YEY+HSePmXfrFDww/gqu5mWMk+kyLXvj86focVD3AvziL6+v0IOifRPzrJLx38dLxxIVnGdUSGJhda7TT9pG2SbWWQoXzaRZe4mqy6A/vRgyIcttSlcCX7tTDkmMemZUCVfWT8VBgjL9hezIYt7CKXv0MZrWwrGAuWzsTeJlYkDo1qxUG8VjVfBPQOnUBm3SLlYJUuSzVlMaTdBwzPU3PP6CoH0y8olu56UTqL1WF6JAUnmjJB2VTUCgjhxgmSAdMHoc5AWp9sZ7y9FXYmFviFsc1yo1wYDYp8Atkw8pzblzHHCRKln+YBGTWPvimJFXwOD015ZoWb9gdt9g8va7X6QnuaVXZBJfUnrIDXxoQq8oqbY4Up0at1UIL+bMrqGeQhn+17of+AFd51UdLqDKC38Niq4MHIL9k+pDWIOaHEBUbruci5d/AMUjbCZX7iFJ6ln8KireDBNm5GZCZf0+cFCbxl5TjAWMzxwzMa+PLEH0fPHKQ3e6YdyTOj5QbhbkVAWnhZ4IVNvPBS7uVly7eOX768tIW9d2+Nsgk/ScwHXReXXnRco8uytgLLUtwRKvHtHZ1erVYuqjXkC7ROoKTzw0ueGfmQ6QWYZ67Pvh9cnP2QG/BMsuxPUAQ8V/2pI+v8v9blpyl4Zjl+Xxj5hY7P+FHe8wF5f+dsz1nX8s+xETn6f8iZrzGXQ/fwWeD8gp06kWcDZ9Yxgc3IQm135GWWe2/C+bC/dJxszMGQwcsAuiAmno8CvxAczOu0QxF/NYDyJBGimxrkJKue4KSd97V2UTnAfHSVzSYsAzwjb+wSSGxATfDphkydnPfMYSiy+3itHe1pYksK/bRX8CSJQIor6FAgf04aVTLroFEuRqMcoEKCsU9BKCkZHqYqhVHfaFP2xhKEYqc8Z1m7xZr2RZBUyG/rjZej4gsvfcCXr9f/efDmr+RSr17vxb7AL/sUdHywJmDbgu3FvQLK/hROoKPewRoLzVmCp7SP09E7eO/CHKOzcy98da2//sjLH+98B3vFe6rxr6sdNlgTytwLH6wj6Sy/ss+894l8GMWeto+DOzQ+eNfbsSvepPRrHx/ap947x7hx+UvpxJRx9aq2AqMAaXf/x3y4LqyjgjTGpCx62kXaULBtVWd+ALKLr4asVGlUg5M/dSBJqMXkmdGF+0m8t8SZOHLrIzraA7YiXLbT4mdEkXrVBs94KLsv77Jwo0vqhh6y/yc8zZ7So42nil8Upi5VvxpPRqsO9awo3CQn9qThO/KkEeA2Y98ss3NSNzMmqi5ouTM3ndoJ2CsNWVH+CRGQxZZ2JnrsFf0W7Rr1kl6UhIVfomg3bNimV7VeD0jtQ0PjcQGGRGBYN8QGtRSTUeAwOfCnc2b4xfK68OyrpVWAX61oRygJqJ+h3vh898p+/c7nMvfaBcvg9fve8hL+1LONcJ+y6TFEsm/sOqJKP/ZX9LmN5+0iT22H9kmrFeXGuOtE+I6cYQxPYUwpII9e1wBSKPmIw/DB8yll5eq2wmRvPvt9zm/brb1sX3hRzsvxF85KsPGFkvKFc1KdJf4XfQDaY5l4HbyAFnz25TOsZ497K8NOZocd7QewHisYpqqknayfeljmPuGZ590i8dQMKEGDmjB+zCmDoYbE3HnO5bOud4DTh9GOenUDuqOovKXcMSEaPlBhTh9ynjuvjO095yhnrGcQZ/84Q9XAd2yUYFwLKNaYL6YC7NQP3vh/4/IzF5EXIC9CPzigx0uF723QVyjBRD6C+U6QPQBZ0AwuwYU2HDiyoD3QqD9nN1X6xMBJRJI6Dn1tveG4F7SAAfkAcmADexazLyMCBmubR7zxEsa2qWfRu9gDeUGb0cd7/kCT/Gi/t/GjdtA4hVs81MYfqXqj3zdeqOwtP61zjgMNuIcxc0khEIgxwCD3TO47ookPeAf+iLoKtMKezeFoP+PoYpHX3s6Hgp0P5jvfXr7xAsWHqmN4dTHy7Y2b/Z1xiiHbm4s0Y1M/bZGhkx8N5kH9ygX4lXkXvpwaeONFFeO2Xrsgl2H0XB8/eJmT3zX3RQ8vd/4JnfDFT14EZT3xwov677wo8kXVqy+z8PUDjF87OUZM8e0w3o6PuumvdKe8Jx4fnFkH2IEx+iCeDyB6Q+9AvrcDWzAkyyeQ2Y/xFDt9Wk4760T6GnO2s4Z31uQhWKMH8BvLAL+8tFifS4zr1fFxIL9y4fFg9mXZ2/kt2Bt1ebGXemILTZ3t2EuvrM3Xk8++I8aPL9USU+Kc+BLbH0/43tIGO/ryiGv/Yu87D4W8lAv/Nn7MHD792jc+uOY90IgwET2CRhyMlzIPldBkLl/XMCBZmog+8+r8JX7EcCd+xvCYcWY9pi/pORdH4j/6pVs3RHyIhLoPcP92mJeu2p2gP9eM2LWXfj740ASmztyXzh+27i/WWFvs4Q9k0wcWD30zIseqnNKsmxQRKd6Foo3P5LaB/GkyXqCa/51alBuH84VLrA6VJNRPqd3Qr/084qwdLc7cAx4swdLKByUPpvnAvB5W1J8tml2ZWT5N3okTQ5/0TojIjY0gAibXi0Al9UNGcwRowwzfqaQKIZIu7F+MjpHECygJNVL0jb1tKVDxnKKjL2DozB7Ro3JY7MSAB6l9gVGgvgBpNPVs8RygPQL7dG3wNOOphtKZ9HvFRhHTfBDjwbpwcRMFT5UdRVvdCfs07gvzHb20qeYHOuXBUqityDqAYm8BU9+Ht/oLnaiPcvsJzUEJYs74W/45JpkxGoZn4UTHRJ28/Q++d0UHe8m2UPaWe3vn2SDeeFYMcDfgHHnjWezzaWffeV6OfaYNXeyMp1oud4xbmnHBL8vGh+IF3J7BJW/lEuiPqC9+2EW3EruOv78C9ov+OhkpYaA4EmOA8ex5WkMGAjjXA6wB9KKDXDYwjpSHzsF6QEDZNf8ZB3vljuOKnz/9O36N7WgjNvgUG/QQc5TpePYxqOsRn6bN9Dzm0HMZdSaZ9sivMkUtuReGDUo5h6eddEa7SWlAooQ5dOQpTNco3pNx9VKppIh3aGc+4Il7iRU+dVAnoavUaCWtpqjISh0RnjqqyD8lHIkESgp7ZqqLdq2JtdXjXpFH12ZEgLGRMygSfGtUNZ3qHRJUqw5qaaVfMd5boeRaXVh/wbq0dWO9SkG+sc++Rdc+03blwxRl2qzoCNd8nb4u0NjatrHm/WDDBxx/vcAXpl98McSLU+lv0t9emnUv6Gx8KNrcFxPIlAdfv7av6F9/gN9fF2HvxMeMy1FXXqyk/8X+l7ax1zbs3RjXclvbljbVPG+qoBN9tO3YckzLujTppv6ytoWXwAUYefNfYk3m81l4NxU7d6GcFdxfds6Vw2c3emMNM2PyExhyHVt3ZB8gyHqX+vGZ+ZN9QJ18MXfWWmYIrcguUFfMQ0XWmGcanTxcyhRlaRdC5t6b60i6P+wj61ChMxLMsFlYmlAoL53nBlsTG7Rl2O7Za3GmjOYvqPH4d3DZwkwStq7+FVCOziNVDtSboIiPc1SOa9YMetlIOIzLgPLzN2KJwtmOoE5Lk84AdzrqVbxgWVpnTfUqqk5QZ7LNmLNC7xkoo6IGA2L9kHThL5FnPIrvrMM7dqbi8H9XEGBt2IBhpvg8QjdnsuzIzmJY1IY+QiIBb04ILVNJQkYZxjXt81JwHaVflJIcRzGkk/alLbW0dbmBrW3u7YmFMujEbA1u6Nya+3NhbxdtfWFStWBvwfqwCUPqJyBt8NWoT+zVr7bU2ub51aozxo6GtCgOMBnIqlEJTN0MmZKCUldQ2pdIX6Purnjvzz49i5bb1gLGtxQ8bXN+QukcA71pLzbICClHBfEmmMbUZz7Tm5rUwRWgEW3h4hN+KYtPHU5QDTf0YDx7uOf4eWauGaQoYYN2+qBfRax6FeEAKLg+nOPcnYYjSEk2g5hkaTJswVRA0UpsN8ZaQQS5U7xxhr7xuV7knQe2PRPUGPboHzud9SBWeH0TC2d1ffv2vX3nA+Y3PrD7kyXiOx/cB/jAygfYfIA/P9y+0uE7LyIONoodBX6QE0Q25VAWtstbXspEuGMo4hsTg6M+BF6x9Y5N7dpPXkTwwsEXURd4WZEXEVw2ozf1T3r5ar3gcvoq5AVjGDo/+PDry4kf+abD/tR7J4DTt4NxvNqGh5IfqN/5wOhE51lj8FrCyhgeEvK+VFtvS8u3nmzIF8ED3AfxVx/ILzyUv/7WXn4HlF8ujLeaL/4vAB8e4tvJpz0P89++vrTfaCP1QvCC7OV2axsHwbYszcnVh8IXPexVrBewVvPH6Qo6D4UNPzc21PZla1vsvLT4ywXkBYw3rF/axiXDcvr67SX/G+Thw9f2G+MZvH5R5+9DittLW5atuXHXWtgAwNhMHrqevlHZ5vJuH7zlpuT6EIk3a2SsJy6kbjyBjmnIXUeULj3XHDjXWuYUnmY5UNOG+Y1td2TqsCG9bFA+LyI7slxMXOt8oDkecb50yAst9VknO3pucNfMI5RNHOi9o5d6bETO+nMPCNee6z4vev75rf0QvPTJS1r3Ki9u7j/26Xo+13L2J/yk2cNvvNDjBS77yW+5tTvxI+v7e3t1rds/fmWdM+YRr4NdCyh4cCEm0CO5viau+fOAotoYz7H5bXkOJWKeF5gf+/nC9chPSHkwv1PnnvOD0YDnNv3SexKL4SC+cy60rd2Bt2bMlF3A3nxRZN14AUlciIf7/bsvvM6xu78HiJEyYvtmPQe831LuzLc4pNzQ9hMHNB4SlAO4uKSR4XT4yA3ICQi7kdPDyKVA6KbkF5Q9gjI6plFPKxY3CdtXX/YHkKY6mV0ICrbUwrSF6CxagxLpqgt/lw9OYVrRroOTfyTMEbP2KPkX/INNO8ds78iSyJ5as1Fjfwgf2AjK9uHIiEvmQhaMdG+h5XKdVm8VMBziXLFRQ908TThzwhNp7Dqn2sYbpQO9tT6xcs4F1XppSwy15BaR9xr1nTN7FZSLy8JAH37hYyHv51mp3qVPm6G7tuJD1pJxnO1+4tMz2RwDLGvFsTAkC5+gnWpViqUygtnljPR5PcC9gDPjlb3y/enlMucJ54/nk8/psbd8WfszST6gAAAQAElEQVTa3EdY5Hm1gaVt28B60o1xLTw3bjyX/JAr/BAsVbYgt36JHpZwsuAfMerWtnCxEdt6awHPyZu2BXZuL1vT7tcvL80+hOWL8gzz2frCszAfqHmuvYCNdhv0xZ/S2G5tXZdmsFwun0GY2ZLEHcY6I5rnDkw/AUlKhM1ANbIgVdg46SRWsz7aI5j3JqZMHr3YIk7P5vCGxIzi2WkUHdfbhLZpnmaPVPnsR3mznSakoNHvtFHFPIBa1lZLtaWW5h1ErL2asXPun0A8/ckX6wsdNlK6bI3ekpK1X/2jRq2BYuQPiHA2YuwkSuZC61N/wU94/K2MpaMn0MFeX+t8acJYGNdYj+c40V/KsVKH7gpKsEYXqOsxgC9kYoWKBbq4Lll3X6Av29ayzlxruQe+NNffxA2d7RFZl7bZ2gv3xNzXuCt+oX2AvRsofC78bKwTqR8G1+3WNvcHfbsHhHfBDfmybW1Jm7WVYzuxLNWWbWm3lXgta1tuW7PdF/r+mnvsb+2Fu+OCTjnexjIm1O4G7xg5f7hv+Mz2nPALMs+V3AN4fh/cj3buHX5bPrHzDM5zlzrPYXE/w5x9OiH1E5CG06S60KtYUguQniD2K3JjM+ZvRX/4O2wkv9qs6BsLdUdsCn36xwYdDmV8l6nFuuf+mqpkiQttasZ0tV9AGwySaNtQxpBxewIDN4bZwMT1X9G0pc3US9nCbEsfV7JLgUAPID8n2yHVDiQpPHL9Epp/BFUENaqI0cafyDgUj4BqZM5rnrEnb3m0Ikc221BiFbeAYLULVkygTKKExcwJlL4Q3BM2cSgfpnd4PKPL4yx/QLkHYIQq5Ph4tkQU7rLIXI7p8nPMQBTI1A2SKbDVsHXgj2Kk2LevEwiUC1hSZ4isD9fLurUF3HgOBexz/0cbYonsRj2fw9i/N7As8AttQNXWShtBJ27+6jCgI5KhCOgwdVnn6C62Y+2vtXAGLtgADTDu4kzRZkNv0LQmwz75SHWSor047WCzsIlB5rJOtEHZC71sBz4596nY8k9hmGr5r5P3sx/4VEWHWYYm9kzsWK/KAPPhs9EXs4f3fLALPxN4BmEEq+SdCdTIwIEd24iDteZnBj/ffHjOUZd6WhWe+TwoYraAGiNFSmUSYw0lw/ScDKUTiQ6FIjYL4/PzvfCZiYiGVNKWFB9dbR/4EFD7mOrmAX6h2kLQ72CClwUZKEBdUe6dDkgt/2A6jIA4EiQSAEdqcJygTaRoGUY7hd3Ca+EiKANSvbUTBa3IqtWp90gbdmYZBRJ6CM0pYIcY6JcT68QYFSnlsGapjyrvDA42vZfWve28nNrRZWeeGpD4A31IiFplIojRdms3weXxxua78XDOA5sXLRv8Cxv0hfo7eLjfNh7CL0D6ANq4qX2wvvDC5Y6X9gVb2l62rS0b/a6gL4Q4AcEfxpN4ra2Yt8U4qwNu6234iC9faK8d+7l5Cbiwtdttay+8xHrJZeJr+wr9+vX39vX3E/ITv5/1ubB8aRvjXxjnLb7d2iIV660V0B+RuWO+WsdfaJ0wvJkaMjcP63dM5Fm23s2ROgtZ5ajwQQUVqx7AxlYu1P0VaJ+pvuhswzrgxcU+4UsbYB9eZrtxFeyLpaot0FXU0tYbgN8mLHPZ2ralbdstWKgzNisysVC/3LbE/iblJZ3z4sXQS5aXs3w4QU96g8YG/VUwItjwhZXQ2ghsU0rWIreOykpdKQKVtZP56DSLsnQA9ZOBoz0NYkuhRako2nXG1PFlpaJWJL3aOKCW5qVTmXUTVejQLgdYr7bSxgdNLdUW67BVoehJG12D5LgT1uziB+McZX2weKR76N4+mL/x4mnPCyl5L6DjZd7RUmatDH3PA9ZC2j7SD46FsVjSD6vNPhCyCHEGoeWAOiRxV8ooGK0c0NVfYOiQM94oq4M6HmB/9OvDBlES3YU+ZrQefdK2U9ExNEChTkB+StQVuiYR/ielRwGxoPjoAyaQkGSANiaebPbhIpquRkkENDn5BwUkZWPoT8n5uYR6ckIy5YklFqBjPa1Y6/TXoRAO8lrWtoAq6tBrdTbWvvCBLngpmXXCB5aPYD9/ooPrA3pMEonO4T8uoEO7e/ngKaR9ZhUdtFkpHwOU1cv6gXddWRYYJtkGYvOANRFrj5QKxjDGWg0WwUy2py8PvbSbcuOg7sDCHrR979bXaWMGRZleD6qve37STtuMjT10MF7lE5d3MP5q5wVN/DtILE5F+ZPtUKGDVct5bvSW+VyX5tm6bre2cTZtCxT+xvNv27acwxvlbR1yz+dl29pyG0gdz7PQ7da229Juy0Yfa6v7qsUDkuHALyLAPFI2MdZ7iAvJQE/rMuDhmrYsooHAfECbg3vKUY3aRWFKoBW/XM/hTyG8Tumb1KIGqG3GrVdBBmBId54CiTKNXA8USHV/Zlxte6ult2UZMd+gi7FaVmTETJ643qC3667xwvNObFB0qF+iX/SxEGdptZbxdF3Gi79IxN/9MjQO9Glj2xp2IMjgzQuzCIr9vqhDv4OnPnLoMMTGTkqJZqENnYlMk31T45RDRkKH1K42Q3rlHU5ARkJZXdFYE4NSNTqAwY/0EwEFRGeHRS/VyXtrK3Z6VevMgT4WfKE6E0XE1Za12rYuzXW/sb6XjTlYtrP9kjnubfwbNjrt1ubesjxqWjytxzi2SlW85CxIoWpIoZYdRs6GeaZCd57P3r3feMnsTyYHyixLBfbSjg9nB/BcNAQTORk1fi10ejv7ZEA4i2/9BPJelTgVlEqU9VpryJGNmFaTrsTKmBrfhbVejBkV2oxkSzTpZmnq5s6jQror5AO2r6XaE4oy6NF1FOxWxjHGevKMCe5Pc1s9Yrbdz7OYhqN6uNsafU3QO+zIZ/Ujvfo9fdKmmH3E9tXA+J0FnjOH8PngB+kLWOSl3nGWfdHnl2+vfOB+xE55Z56d6yN9f9y/RGTNvAevyN7Z+thU5+y6sTKZOEr9BOQhoX0vMXmkp/LjPcuK1JORzjhW60xYJ3K9qtUDKCAtmgHkMISIFy4yQiOARKlfKHyeiP/UJGkDPPZR6WFprRa6o1TroMiV9arW6w4UYyp9khEqfOIukLmBMk8I0MFn8iTYrr0UGt6dTEhd+eD6GZeT0EcUaE8NLFr4g5PYqeEb0ns669FX5y4f3GVO5hGjeuSYsG3ixPlW2qJG9TE2Zp2Ca9L5PXxAM+6xtqhTicCkzHnjTy4e3PMcUVU/rVFKG9Z5KO1mGylr2vXs2rYPusclPKH9yvh71Ri7NBYLg2jhl92PAuVPCS20e8sz0mel8LklsGV9TODTLk4/4kv20N1PziYOqQ2sn3FrHl4+GFbreTBs6y0PiXxwx4UzQepECyWTCUYNLF7h2xkAyysD2GJvu2xjnw+0G7gBP+DKb75UUCf0S/ObuY23nuKFbxpelE/4DcSEstRr96VtBOoGpAO3lj6wTSB0aoTa6DGn1yToeGckda9mfnnwEkiV1LWKelUzfm0QfBeYiygHFA+wV39qiQUVKi843F7fXtvrpG98kxqMb07HpZpOsEen9sQhx/Kgj9j3ANUmeOcg3MErfb1h259omA/Q43wAxGvaakviWPTRw9VFMmDfr+0dn7Q56tFWGQ96VRbvyuYSvVg/yIrFDUGDYJCbLBdBKZhKfSfWA4W8KZd2So9ArhhlzTzgbvvXddY/gqa47lTBNRx/QCSfMpQdJ+CewUtBIiVPnD+kGIp1/PPFhuPPhuaiJXUtjR+7XNrC3rmw3tqN8m3Z2nIDy9gDS50U+byEbdutDbDe5fkA8rJttAes/bywo6z+is1elQtbMQ8FT2ojro1/HZ6EsM74F33WUm1B5suWvlbzchM0eAfYHv5RRrX9jI6SgJC8FN42fATLBl3AjfEx3tsjqFu2rS3bHcbldsZEG5vjBi8TxGAL2MvEwHPA/T9ktzNe0iVxSnvOkW2COK3rrXmurY53XVpB116tQ4vYrVVt1nvAOp5CxvDbRILQiCdIyr4Mx8pgX5LP/TL22sFL5Z09m9KgLDHUVP4lTs1TF2XW3ejBvJOdoCp2kDy2oSEJCWtWX/w2Yrzg2tnTRzs4I46zzvqJ2NIm9iojDgNnaQDJc6qesvFpPNJToIVp8ORWTlA0pZXHmgUoSe6Eyid7ktKgYoEs5VAy6ySBCidO4pzd2Tr3ChbOubW58+zcd9aF68Bys6I5ReNitDPXOw/RPZeld2L8ztwST+Znnq9qG0fDeHCxCGh3XJj6k9KBeqmndWwRDSi9WsMZhDXKR4AOUk4lGDSudhSHGn7BazaYI0+Butkvyjg6bNJfbHaUOuESK7QA59iysC+q9T7oshTyRx3LgogVJpK0jx8S/N65iMyfQPyJ8rwbPzHEc4dnoR8CRvn7+DVXf0oZ+GvIkfNcesOeejv8K+tZHNCA/uw2buCPc7k416t7HpxrNvWfsrQjG3E5xgthn61cAPOimD72PEsf/zj2aYS+iEBWjWzQkQTVPG8esazI9KWgMdFRNtGSNAxVyMh6SEX3c6YUYMsaOAx1YEpJ8ScMOVqt9cGrEE47oIRCAR9idiJt4dMG2uJhmGSpp531AXyvar1/xtI68VipK9ZbleuvY6634lxBDF8DsczagjJVrOKfeRb6ENKwBDYwRBo2IlNePc9B+7Rv0evUwT4L3Ty7I4wZ9Whgy8InsPYeJZ1CR7NXtdj6VE91knqpt4SqRDyNj8K1Ljm/P1iLH9gTfPpt/qoDh4XNWutFryc7SOKUcyOj6XQn1uazblm20JXY96pG5dlqtLgK1HUKvdCh7+xB9qw/reMd0vMORwj/OGf0B7fxpZqxXbeFZzXIc3mhT39i4qPtb+/NP+WQuzD2/Olkf/Lf3wp4/fG9fUcmH/z4Nn5z4duP9u3bP8G3IH+i4DtnxvfX9uMVQPMr+Zwv2sifPqD+9RFnnX/m4A0+f0qCvX4Q350zJvdfLoLGlhExNEfTzn/E4IGzJNSz3St38GB/47m7t3f/T26cHeNZfNxjRBwpsF6xDU93ho0yxhGdE0fhnuznjiK+TNm9+pnjGYHjdEGfMabRu8q0c5f8mlMvNTY/bWo3yJqazxFpR1UqGAqD8qe8/ZMa4wvVow3+ke4tLwD5/JLPLZMyHzvwQ/hc/+N5yjOYOXKe9swX46M86uz3Y8SFtVqPwLPn5MjEg9Qxfi5eMpiRolGcIdU5r3q1fsL9U/Zuv9JoPmTGjyJmCA6MCV3bBWmDT08ylR5BffSQxdAsQ2nXEc9E+LOmiNBYBzvd4sPx/sEXofAoZI3zWDN+KJHQxq4x94xBBRtHQE1W0shoT0csXRjjbgFqW1kq1L/aM1cfAvmwe3B8DbspW3di2v+L1U0PJvqTnKjWicyJ6jlnlqUILaCG8MCjXMAEJVHTIi8UFuDnOTGe1WqoLLCTZxTzDvUMrQVe2G5Ci8TBFr8EdcNzmAx20l9q34XE7irY88STgAAAEABJREFUF4VizI2xVjDGgfhKacKcjxP9o6FXZA/AWUrkNLYZ453lCM8O5JXTeCiid/HqgALqKS8YAcFqDymdJnClswRtBButtdoKlpWHAw8LA/uEWplM6nhQPcq3ZW0rD7GJhfIAD7YVfWx5wY9dy2LbWiYNH9r5z4Uq2BanZAyxOZ5ImCBWcnRgSRlPO3NVlAVE/OBAGgfUewvlQbZzafVB4wsa/05MHhLzYfH9rfnrKsr8PemDy6cb0P6yPs6D1k2q3EPUh01snnZ9KPvAzAPPX/PhouDlVVs5SOMXFvkwM/1747B91YfvP9r3CR6w/v2YPET9uzbnWD6w5zhPVy52jJmi9sHOJtbHEZpOxYhShSODISEslglwgzJvY07YTCU6dR2dgSraaRCGBFctLy56NV/ITH5Qm1EfRWinDL9UtYJWLc3NLe7r4tYW1orYoAM3Li0neImgfuFbqyKB/gD9Q05PbQBiYJg8YzHnLTxxlHLStjRjjS2sxfFSaG2uX2NhuVjvAbbrAjr4sWxb0/91reYa96XOgr64LUu7sS+C29LyQsRxMY4VarsFnTL2p93htx4NruVfJ/8MRHMR5GBB/7ShjwSHEVXr9YildfpbkU2o22voyA+srZaBBbowBrHRdmBry23L2JQPrE26onOjzW2jHiwbumm/xqbxXKrjnuWCLs0XQc7rslRL/bJAqWv+Kwc2QJES+UNy7GDMrScHyN6C8rLAC5LzHLgO/hXYO66JAZ6prh9hl3Y+Ydn40zcmUeRRAq8fO/0H557N2XPyb6Gv4zyCPwR97lxODygnA+Zmh3Qy+4OOuTEugjpSMcuNeLqIa2TkcgOo/DIRnfbBxe7DPgW9mhhI9Olu2CnsfEIflZmTypyhw5ytT3rLaK815A10eRBKWRnFkTjXud0YUVxg/PFpVJnbJR1ik1IKfTTHTiEtaKuldfyQr2J9GZsLtBvWZX4NurWC69CYfsqkEZa0ZY5VEIU3QcePT6BP17iooq4VLR4xhogwiaGGPmc9dukFWm0pRun4+tI8ZxbGubDPRJV7j/FSX+h1dEa7JsH/o42/f7M3n0VP4NljeTyf9nwIsPyu3GcSH6D8cOaHQn/9M3U8F+XzQcH1C/as+Q/iZowEfROHEsRgOVGKfwUDjdzYZ89i82BP7J7TPlspz310EDDVf7KlgPETMMZNAd541NIRDQw/iBWxSx19UtlKiq8yRRYoFMpT/29k9Pkre5h8aGx8GEFs4yo1HZxFuIeEvUc5rbJ4tODeJeDMLyKa+BLAeL0yd6/ETHgfSdycH2L5Lpg/5/EDKuTzU3XU2V6b9imG3+HoYaT4EDZe0DmUs29ebu/1Y2wjHoyQNVCggTKmjK2J2BoZlgZz5plr/DomWBMHI1aunxOWJ6bsyda5ZqwzbtZdsA5YF+JedzwnDuhn7MpYk8bcFzCJK42NYz7M6T9l+9CuxeAMjhEtxw56VcvZ2YlXpwba/Ef7QWgUHqoAyO3Mnzhy12MaEJKIDgp0LA/XGjbzfOV8WHwWb0tbvIPUQnVv3mP9gL8T211bjGsXrKM3fxrfc0BwP/bXTHNH5aWwfyfxn9+/Nf9O4vd/fm++yJnwpY8vjLxP+6tmtnv8tfDYiL0f552XuzdnzQfznDExNmNuXD8cO+PB2QxyskQKEcGSOWEb7/fizXuz4KXT2/v3pixgbxyMT+zsiwP7d+xM145doucf2scuKdtg0qxZ5qwCVKFTNiiyn5Jecz5Grm1/Qi6FM0OWmfsVRYU+7D+OUPwpuacuUAtP/pDqbDqo1eOePsrN2nTw0ORk1c0awgfVIsZN96HP7Kx3nt9Sgpfq5v6G6w+AbbZPN9hK/CJ8yNxXFLUdZH6Im3LmbKe8s049D3Y+X7kGv7MGXU9zfSnfWUueZdGlTZ4r7mvhgEBN6BR9XkkHxSW4Mwz7nKV4B3+nLM6hiBLhsCfDM2RonuksQ2Zw0v+9Q5ZjwhjLFA7HG9ADtrUTkFmEYIwYkRMmchPrjUoSjUyxhuoDjW3qoHuw86XawEGZGg2duPunwHjeoWSgznlPiSaVeV7ZFqIz/yA60miNDF2U4KvVIta28YwWK7TSppHDodvRGfDOd2vrIhbohpkV9DbD6lgGPpgPIkIa8wNDROj0SgcB/FfY0dlZi4frKnGieRV9Vs7xtVbo2hb8Dlhn3jsatPmPbokLDfBw5rBW3YHSmCpE8OPh6pg6WW/0B4pmoNBJaKgKfy/LoRRyzzCI4+SIWCjkI9lYjFLys6huYLtPyLfcHNwe1u8crgZnJzhSL5YHHzQ8HIL3g8XNIjOAQJ0c+NhMfzjbQXhkeThhK4c1dkZfRIYN8UGftt15OPkyR+RFCuVcgnh4jcvNzptWwKwzd/cpJ4i9irOtrsA5xseFTw2ukJNgfk60Lya2pGuNOUG3mA+HAUsb8pHg7yl94dMH4zzALvjQakz8RsZvXF95aSXeGVPGSswSZ3SNxWzroiWw3J2xis3EGh3tjroPxj2AkqqU0b3c6fhuGAoq4K+6yQydUSoUnpEYGAfFDB4r7QzDKCVOnQ8zn8AFPRslG2Zj4wxsXlYELxt84RCgM/rpp5/0Qp8URh/DuZEzPNIYK8yMhfEIckSjWmLYqWVpYq1q67q0Lnq1DlYgHX21pt6C/oJPi35Kt6VttNm2W7vgT89sL/npmNvtpS2M57ZsoXnhUfPA6pgW2G78K2AAIbITFEnMZcY0Vyv7+Jpvvp1hz7g+XCsf7hXqXCuBrSlbf0TvnW8BRhvX3sEaC6gbMaMj2nxOkWJn6vhQ1qZ6xqaqGA9A8Oh72hn7MMnQgJJgGNBgyrgsHRsDS0nvsWqUJyoNyUbTMJwSrPGw2PxEKf5Z0sSAuU0H/TP9eTZb/5OmghkjvcnexCYyF+Ygzh0y69XXEDByn4E46a5G20j+IlN5AjVbzDnbWRuTn/EasSQ3MYcN2sl6r+yDJrUcNIpD7oVytU7QT0vbkhurGDnKKT9lBOHjRHwhDrqbuA4m6rFERm+YLnoH9NGrWu/4gf0C7lv3b6869WzezYCjf8CDfQxSTxSQeT54Tt5B1ZW01VEHZx/2F3AerKDX0kSlfqzZwRftWtCOuiza3wDrIP0POhTQi51qC7YXLjvbduOc+RLkp/E2eGVAnZwvtaG/NfmNF7EbdWKFrtvSJjyvFsoTG/yKjrobfd1u2LktTf87nvfWxnxCuVERImP2GcSYh+39ksh5hT5DG7MrQ7kAJlsgj9w1sLMePIsCeO8RvsT6cP+od8L2fw48LYBu0YH+MwhSSkiIMXU/pWkwo+xP1biH/6PdxeOfe/mCGtp4ajkKtrF6giiFnXRoPebENUVbDiSnz1DqjBeTQPfocnYnZnyQnx+Advc4Zc/03TlB5+Bs37EhDnjrxvob80SQmBMHIegkyR7DkOExRUzgP/0igRmB4WynSklsaMHY/4ShkSjLYlGCjWlP+sGHkoHLP8eQPvBVfkIZDhmP9A+vQe3OcuqQH8YklD6gBA/30YwtXKA0dVOHjmVrLIsdWWLMi5LEnLua1DvweO4O2+kb3zBpwiX8JteGRKhD10wjHG58YFukTyqyj1JFRp1nY+Lq8szZYKg70yaqeQ4GGg/wJRTjoej3yk/i/+6fGPj99/b7b+Jr++qfFQgo//639pt1/smB0K/NP03w4k/7v3zlTvPSlm1rxd2n2Guf0Qpf6A9ChzLgSowlvD4RE8a5sxaNnfBe7wub3IN/fG++VPIu7EtNZd6Rrc+L6MzBPu75xOcACfbsAjoj4FRkHu07cvu38IxiZdYUyYBiIJCcHZ+qIht15COdKnRycohP7q+Jvk7oa9qRkX5uiJCU+MY/fVQg1O5mA0xR48GEr+XUBKNsfSU0RkMMycin3UZL/cmIUDLOrlNx99c2AD/SwaSIkijrGh7EnLxmR+9qYJ1z3rM+4GVgPsd97OcXGK/t9f215e/n/vHH9X9//uPbH/lpNOXfeen3ysu/99fXtNHPrAfM0/3pFh6kgDCV9Cv7p7AeZG39TO1jnCs71s56OOOlSbtayJaleC6vPJcFz+frz4qsxKM393bAfuBA4JhgbyA9LlvYlsfWjB3VhrCxZFtjkt2P6UcdQW0JeXHxjc9j1CgTGCowEhwJ1RQHS57UEX8C/SJsc61gFV9aXBoGkFRTJcWHGsoF2lnXRxv8wRjCYolW6llyoQ7/zpzxgMxIjbqR12l1lIwsiqeBMZW0ItYHiA7VYy6JOAqfeSaEKZ11tE2j9kufe9XwHXqqpWdi1BnbQCNwCJoga/G3VK+wcheQkyh2cE9DRhnnyZ/TZ9nncrQrfcVOsp5yqswIhAO/B4OBE7CDAzuXBy4VPvx8IHpZ23lZI/UDofCAkAZnnS803t3cvsjBlqdP2dcZLELM/fLgW0nggZCHNpsrfX5wMTiaD4pX2vtTNyIPBh7E0v3tve28kDqot199cAz2QchbHpC9mn/QabVP0R7+dXiUSTAWBCxJVdv3qrbW0paFjZyL8hq+liXyHlr0tQCoxmjjJMs2/nUwU2TMjy/Ndl5gvRGfnYebD7t8C8uLoDcOtYyPse3BO8PaW16WsbxoHnOG1BhPO2/aSfu39gp9pZyHrH1k/j7amEPj9t7eItO2P5v4QR9C0/TgeqAvdgICyuQjwY9ELTPIjs2aYf5cKztOudEOJvsC+hjHVJhhhpym2VTGJyA4vSobqpZqlRcExnugvISARTDBKaNfAQah5PdEd6SUMc2UJE/Zvn34sAApq+VY8DjjgGf8jku/rb1T1GfSnH4AD/5iLQxfqPjsy2wzKSqTldrHRI4wC6mAwReCbUIy5kjfjHdijYr+EWDqydEfInXvY9n9kEDdzj7boYdl5okWJFvQvJ+A3BPRmvNKO+W915gnC471HM9pRekvYb2wsmi31NImCl7ZnVbzP3VbVgrc537iD/5lHA8Uf9H+l4no3HVsM6G0emuPwAe7F1YHFhhHTU87gk6zVJrN0eobYT5ncdTY+zOsVvJ0McCnzDOVY97RYNwH8zjKYw8fnJvO7cF5OOT0TVtt0dQuA6ShZuq5dj6wl7OasyIUG+98y+b5Gyhnb1j3IY++z4IJdZS7p7SlzQHGjA97fDv95CX4Z58I3xk0gqdjIH7Sj/b8mzbuVUZOU3N3iUqDT8kGE1QlMR1MTxsoKKAC8ehPZgL5XyaNPCiMGbWxQu12GBC9Uz79mfTzOqVFY12JggaeeyDnnGedzx2ePz6DJnLW5LxZ2grdwBKdcVYuBRXIShsnP3R4linD7o0Pdxsvg9b11ny5hwvxyMzxDXAu8kx3bn1Jc8Df1x7xn2Njnpkcpn200obImGQA2qhgj7X0gR3XU8A8H4DGTKUGUX7ce5OPg721lNEhlYuHcEuFxYA6Vh/ptJfyzPpkLjq08J1xHMG5XsNzljJ3eB4XH/fTswFHSJfo7ozHMbkvjs7VAfgAABAASURBVOxV7VF/yq2DRVmZhD7SF55YAdQhIPfuWFs+awaWtpzz7hyLhbiUIE6EJGEoeWXAev3V7s/AByvxPYRs2KhGt4l5bLOWKgL09RE9PCYfyTaDI6c++xd69edoKFN7psfWijqZgJwpGmbGR9nZntmy9ATV7CITdepFRhwMiP4VTMbgOACJMY4aGMZ6mqQD2/qFW+5f2BvjYK4e4hRtmpPCPmW0eSwbD32L3XM8UZFHSJdR9/45/NSdjluUcLSYRwqmxkOYkUR9ZLTP2C2h6/7++vvv59+Z5OXPfwJe9vwOvv4ncsr/aT0YL4p+Q/e3Nv4u5i0vkHK2YKvAcmLcz7jzUu5VRHag6Q3lsn/50M5CIXHfGM8L756vzZc9/iqaP9nhT3hM3P+HOW8t9W9v7ZVnkffZd2zEJBndEIO6o8N3PICSJ+lC4Z1UFI2EPCYedAoRXpMwSFjrguXoPmSFdoqnfjEnZT8KlUk/4WBiAid7zpP0k562Yl47IHZDyR50H+VZK2vh6piTOsd5Uer8Kf4VulInCj7tKJOw3GkvtGNRWsShBXU5Rd2VHMCEwomazDO9xBdz1mMjcRnUPUa4SGOfee7y4KBMBNEjZ0GZq48JnieW4JAnJ6OOFhFcLAzt3X+Rz3opVRIaQu792vdn2P7qzwaPIJi9qvXlBHHuYOWsdj7uqrNDKHvfcz51hgaQGhOSqI+MIp5huq1kl30U+wQGwi+N/oF6oAR1007zfx9HuSPoUAh5gQZbdPsLjBoVWA81gAzlrPx+tlYU9i+yecZNlZyJKRBp5ueD5+UHd1Dh3fLdX/Hks/DBZ9aDWImom+G245NV/ghj6lp6AjFU9y9BvDJQldLfO1+iH3kfEX/w7aL4e3C/ta9pujLZTjhYMFa1Eqd+oqAC6yU6WW9FrgGWA2uTEMGQXGuIPy3IOMUSpPMd5MOcMh5KttHUALYxjAtjPEWZ6UI0qs1tD70CR5Ap4iNNbBjAK9RLTGjGAyTfxq5L81vGCWUEgPb3XhYaLBsXFi6c+QPJt5e28e2jbRbai41LaGTW3ba25XeZb+gt7Ub5jjXlBdm2bG293dqGbftdoKPvJf1nYeB/rZVNk41T1FEuxwKM1zV2YmHAXTB+4HAE2ljR174vg7QhlDOsxk5oz/+0eEo61P4v9Ph1b8McMrv25+LeWUhZWHzI8sXQDvVFm5du/UIVgw2vIfjqxvGhmDYPi3I8aF+vBTts7JgA2NSu/9c5oW29oJJ1B4f7pBTTn4XJhKdvyiy36LNS0bXdA3hQH/hHQmeuXdqlfTIKZyI2BIVCNePiQ8n/a0kn5r0KEZBnnfSJhTmkblk6TUWdVB5Tn1J6xJn4RJzyIRmauOWDyMEG31vkzIHrYWcf5CWZLxw5fPw26vWM3c4BdTDGRhAwe45/tJ+x95usHRtB9IhDKCHBodFuyh7pVXkfRTXGR3btXXnHrLyNGLGue1VbjQ1YlrUt7I/7h8G1eXFbauGlC20XEHuV9mStZWVRPjk6RdIhILEuVAD1TwmXLRdV2RfaZXNU2SeQplzYihJ2bHECUXsAWhQRJCWj3IcynSC5+IbdX2JoJFe/sPArROFzZoNfyc6+CnohY2U4+nWiQS98tnPG6rOYLUWi0jViJQvE9criyoJxTaJAYp+ZqxcceVk+ngPv8HMtvY+m2Dp4LrhWg5TtJ0x0sp7tb65X1nvW/lnO2cR+sQ9hWezoZX2r575BR58D+qQX7B+8eN5P4Lv96D/dJyXWndkRkWS8NCSd+uy3D9p9sFdDZz/04ZiowiLNaG6fKcA350Zk/T2uQ/saUOcZaRgTGQfGZ58f9Cs8N8Y+Z1zU42gaVfLeGutjAMEQwpDiHNQEf3CGHMTuMHbOJeOxT+1RHR/khfJncN7Qd3zT3q9A/Wcx3uFfEW9qWKdFfBb8vc6LjfNhXZrP5nWt5lmcZ1+XL4YFbHehY++OwlYZ74V4B9XGy4m12YfP57VX69qupeWZSn/pA2o9te2X/4yl+EUlK2VIz8BJRgDHuhiVHSJwGU5TApbEk4xGJBpgDSbhIxtxRwWZF70Qij+lVIy2Y13Kiw+mcFCY2JfGLnM+dIc4PLID2NcYQwy3wtmqDgXEdiljurQl5/14JhZKAiUGWYHlCzg9zhLH+yuoAGjagg4Bp93YoXr47xmjb4KulJ9QElzxc/yCcaJjHQTbBeAKsBYlosGPijaJChdmewXRT/YLXeTxOf4brztuxHBga94nA2QLz03l3ksX1ulE7OBNOQf4h2lKetDJAPKGnMLPiTgYs8eK2MGItKWttf76UG/ZM/hSzHGvitVe1Qosp3zhGY7ARoExEUUJNXJW0Nmvco4YlhdzwAdm77dZYmj1Kh7/hSn2LH5ot2pp3puNwbot44693aBgBadsQTawtE3ZurQV2bZAvZtDl9uWO/uNu738QnyX29oW6mqi8Bo4Pgi+tKAhhpsksuh0/BXMTwkaFYgibUiwndGNVJTCUREeajn8YIhxAQt3dNlTV/YCskJbxDTl0EvBdU6s2cDuc4gCCGcBgXcPjj0+GpSNtUGxTrtSij+lOnVLPeargpXY9Dt+qivqlpbzdYUWYP2kbXSpT0/agC+i3qEnWCD2GkTNLIsKRgr5ZcJO5PgoxWKjO9JZISmyBxT8gm+3a91sY3+yVlwzC/Wl/9BGU+0K45y4stCfKPG2/gn6/Iiz8pqTh7rSW/yvE7PP0d/BnYt7F8/xXfB54fXC9/FnR76/tXdeZLr/tTHa6/gJiH0oL7JibL2KZyMlqG0EE9j8l2c+d4cPwf5OeVJlYpahB/en4Strz9jwJZwrc7TDomNlZcL964QuVhLRUOyH2h6edNrg2XJyg9gjW8D+wTux+ggwOBSuXBsHOgE63o/287NXPq9GYagbl4khOXPMOuaz9G+TuuLdGtPiqJw2wChzT+OZp09iltMXYzt7KTdL741lgyQG77Qi7QgG7ERgI51xQocmXA7U0qyEZlDI/VZC+M2cFA9N2P2cZj89Ayqr8SmLSXuWDTb9HC4UHw7ICj+D0aDZWLZgAhapG3HhYTRRF49GVxtDpKI/D/281MmvzNzasrGpL30eBm72F/9PXCeovwlkL0/4yjcUL8GXry/tC3U+WDwsNh4s26PNc8Pavwffsi1tWReGvjCe6R+RNp7nAnOhvfNBwzgTnkYYxoiLdus5rk7bzsBMxgtghfiT2wh7VpUt0fVyu9F3xv/lpX0Fv/EtzJeXr8N//DZ2pb82ZC7cPpjNRouIGBbwTf4cy7bexgN5WdoKSh/RUa/ieDU8TXMzpjk+enDsHBIeWK98qPHbldf3tybeXzmsRMp7Mx7zZZS8L0HyNyT8Voa2vujwA1FkZxt1YhM7/o64v77n3zvyj40OfGvSb9+/58c6v3/71r7/+MZh+b2p//2Vg/P19XqB9c58+E2qaz044zvIB2NidA6OaCljFoggsllGuAs+sL4JbH8Hb+Lte3vjwH57e2/WOVb9zzfTjGfQPb4cjNc/NPiBP+4518jYr8OHAx8ODoUdvVfaip11lRdw7i18iLOfqHYGxoe6A+8HHMMzXF7PEmbYOe/MtWsbuN4GKuuiszZcH35gyDpbVvaAKI4q2tu2tae1gkLKpe2ANQb1XEOVyJo/gLqiBdZa0Z9YoBOW16rWO7AZA3GMsgw35Mo0QqGwNxICU3WLOEoNtooyalcqOGrQIU/9v0dpdqaObUDpyZYW/9IesSSmy0RRxjf9Ew0ek1rBvtwDiINr4orFVVXoX4VnhjYknjhnq/OwmDLtNfz9cwM0Jei2HuuO9csDbWddX+uddTv3QdYw9ccJy7POl8i2cc3vWf/Y0tvhjBxuOBZB0cBGAn8l2wDaa8Nz6Y2+3I9B9udr86wJqFNn9wzLvnLfAHw+KO/sr2tc9kFZ4qgHHXlcDJsAErbhw8EefsRO+Qln/wf0wOeD3TBtOTwRs57BMnfB5UJizwE/z5EDH8U4T2hEWWXtCpyjSCvk8c1LHH6lDnXrw1tv+QFTPkVdhvVRE+xTz4cNuvAsch1X1vLWJm+5lmqh1/p2nVdbamJBf2nqjfNnaRfdFupu7Rb7GzzP/G1A2e228SHxJXL9ar/650CItzFi+UaDiDB0csf9AISpNzP8n8ESZC8iLcakknNlUR4q+TX6aJrKjg3LxXY7QW2lzoz15NqI30wfopOFo2nyHgY3sIGAs6LwJZAPirph1fZoYYwxyzyM2fWzU95dF65NAa/sQB7Qxr5wM/3+KcWHFtigRQ0nhgQD8SMZ9SeFG4q4SkrRbFS7xyxdKhT6WejYB4UI2/YTYm/KEN+TMT1LjMl5HvZ/UhxKoxL7dBWj1XqBVSytrwO+lAwor9axF1zreWbWiksFOkZ6bFGAr8D1Cjfko9crz6jxUypmxdQvxnjnqcXfXtVW+he9qAXpo7e2xr+lWVelXwhbNRbECUgp69kizvmH/X+CcUPznujDVulHn7ARflmzZ2+8vHGPbuzT7cvWNsoD8sIvdbfmCx71bi9by5e93M9fxNev7evvv1944f77giyY9fnVsy/c7cH2iFvbNrDeWu6+69oyN/jm/HhGSeuMR+E/YWT8RhxQOHfLfbzILFxyyonT1YpT/YwZIpKaAJkxRcDcY6GMvYB/SGg+Tcms0rfA+OKndtQV8k1TE7MRvln/iD/VpQ3qqcZVSmfCpq4+YtS4nwDKtkMNcceNYnzFMp9AnMZQE/pEltONl4yWn6CluwBLKZRjplDYgW3ut96rfYby1fn+DNb+Bnpwb9ewEUfoJTHCN+dIjEA4FYwRJWYVkZ6j/FM65c/uR6sSkZFHgE5s8TzypcS4E72dv30B5aWPfyMrfxidzzP7++vo17Ez71Wd+MbSlRV99KoMp6Ci88z1SxJ5ahwIW5dRnmPcPd8553MfkgfHWXenjP3Bz9w5uDthBZ9mrunJD3o5BvMkYew4QTr4Ys+XX9jPfcT4nUAHN6Iz/MA+n4tyTwx9a298Ptz5PHYwL71YGIyfrkjaQB8D8ZV76bBxeuG9Cc9RTOpnuyKmAfFVVNj897C2nCGcJ54rxdlbniWUl2mzmC7ttTAWzr3BWYSOepeNfEhlDKQ4ePeVxkhGDkMiTme12gLhKUlfI6PDDkg4Qc+tegX9pFPN7ahNrTxC2QUDm4VCfy6MlNGmSIIhXU72VgXSQenAACqKZn/alheYQ6e1da22EcyxmZd2WxcCvXFh7NjEgGOBmDrZRCqtA/UnWJFjhc1SF2a7jq2kSk7WqRIFbQNI/yz1s6Kg5SDpq4wB1MYhykVHyWTghLxI42KsYBGM2xdawgde8IUH25e23m7EZcH0gnPt/DciehbsqWXOY2tFfxsP2wUem77YWol3p77iYDXJyNhMGmJi2KpjU+bQ2NnAr/lglRcgeQnyzosQNjW8m/OVzZoXPCd1A7/Z9qx/40VHPqSxkYckeQ1zAAAQAElEQVSN1/OFii9WwA9e8gTf2jde8nz7Awr+uH6/9x/tH3/8o/3x33+0P6DfkH/7458t8MUQL4l8eeRLmnz448NgDjv6G5RDYX7o81BjjGP7ED+T61t/ednjgezvD3/Dn3/+Ez/Et+/t/ofm3pq/irfztt5xHtjL5Rl6HUDaNJYicyzTzdKteh8eWLTRhvZeeVk2XpARbz6k+uPkwsNt0PPDq+083FxHAqt0h39v7Y9/EKN//Hf7B3Tij38Ysz94iSZ4iWa8RP5wHuNybIx1/PHGb3np5vh94eYf2PsD3f9DvP/Pf/+j/ff/AVLBPKQ/6tRR1z8Gady+a5N2P5xL5iax4wHnHP1gbrI2MjeMlTVzTDBH+VVNxi89KBurO3UeGS0pgWTsVyLOxQ6AsD86S3rA+iEfORXUIy3JkM29QHOFP0EtWiDvIFxUU8BOCtCC+SXcZNZDfVCv0FqKfb/gznMLTLSnf4yVUY/hwueDLQqYS/ewzykVisbisInf5H5gQYnPHZa7CoHqExGYqXDigB55DhzNX+/x5abztZ9r1/Ursv+dtwnmVPnuvso5sDdfAh3UO6eO48AnE0FoxuNCEZNHpxjEkf6O9kr7dy4F41dYf2Tdj/XKWp5/QP8VOTrqDewte+t1b6/49QpVLt05m/zJvTf9zJr84Nu6OzL21B3NF787/ftrs7Yd4DygL8+NifzBU2SO9/1j5ywF+D/G/MGQB3wOKkOAjoEHGXdnGQDjwHldQv5E4zmD5kjEJo0905BYjF34JAXUGXPZ6KbiPO/lqQ9JdnDVOi0oB7Nd1o86Ohx6zwpWNC5WUsEgkD4lWh64EIstv7b3XE1p1NmWVSBpY3+20F5IQSrQ/iml4ynFY9bviLG8Y6b/4QX51PsFtQ860Zygc0rqdbNAubgKYZ4z60VzzgLqI4CaHG6gX6dAn2WfYL8DaY5/xqXwKrRWuD5a0F6TKTzMX9aAdXM9c77ugrV5KMs+J05ZAT32KvP5M9+Qa7/IREMbNkkLTHL4xyx6+D10U3qshu+xMlSqjXFB6UseAfWUUSCFH7L+a5OOXWDZmZ8+GZuBsQ/Dq3dCvQ9416fn5YTnn8/jgOewOjFNVkHHJ1yJc4XkTNhK7CnaF+SnlJi5ItG1/0th2pr0rIjn6Pqc/OBM+2Ae5Q/80r9TLfdeY5fmeDf4TtjqCRRmE6henucAfWScUCocHLMBh8HYogQbOVL6Ix8CGFIX1VCDIVHXq9ATS+ve/R/B/f96gQXvh/mAD/q+0FqXjc8L3Gehy21ry7K2ekJnlJ2OGrTMzr7qokVNFMwYqkMbo1UAlEGS4KVzd8o7TZmjh7rUU87zkv0jVde+8CI9yisL0I0dCk99U/5Vij3bXJWnVcmUsbdjUz0x5U/UlQbQ1abI+YjPQ61DJtg12El8yA7Oh/PJgA6pOstGFHQCeZIr1PangThmRZmllJhZQsWJGjUIpt1zXp3jG/yNOZ8Yc7+1G2vgkqGzoON6sM1Sp09EP7Y7tmciBA7Zrp/8UDB1fkk71sD08aQIn7TrSfBg9GRHn2fBlrCEuLl/vY/s7++8/OBzF3eVfEkMVbZzR3kF7+z5VyCd2D3DaeecuqYC5jnBJkuf6YR5mYOHqkc1CSfI4w56BwfgkWcDLaXIUn1Xo0id+VVHGX5nrQh90Z6wmfRCMesBWYS0lebzDTxnmWean3/oQqepvVs56Af3I0c7lKZsTUqqOce2gB+rkcJMdFnn3P1MV9bzwMpzdWVdrdzXey1tXcAKerVxTlXzDCvXWg65zqB6qzqBrKhbgXq9RruK8w7gBD62v/7HaFQCDC+DHfpFh3I9S67sUBRiOsMTkwXqFaKLjfumxy6ie6KcRUPI8E0/dymRzYPwrjg4+nCAWKaf/oB0yWTgKv25EAbwHntIaV9tIajLtmUjb2zelQ1tkDHU/Gf/Ez6IJjQ85O+wdKDyBcr0oa4LaG6QJ0r9aH81wiXHDJl1WXXWF36CbWk3/5jvy63dwLLdmt823H0lds1xG4e1+YFmWYq2S1PPFzALNjycckjVSh26LLCCTxyrMHfHwkKKjbXaXHArMbtDOfqrfUBp35j/9vgPmbaX2Nrast54qXRrL/i/ydM2vp10VXaj/stL+/Lla7vlm5wNCpij24Lf4D4G+l0W/AbQBdyoX27o0/aLMYMuD20X60WtbdjBRtG+Fe6D+D/nkccOc+KHT38CYfeg4xD0MJwvfN59geKHMzA+ZPKhiwPEy9Dhh7Dwe/MwiUz7MZ+M7cAxSB9ZExx2+fDGh0MP3+vDYvrkxReH27WWXSO24yTCAiXWAGVWERI6wTxCGORKqONczZrNvspYsMmH5Lfwe3PNfnChm+s3vD7RdtRhFB6jI7E3/d87//0ff29/9wXQ33kJJOT/8X/GiyFe1Hz79kf7/u2ffGgG+b/M/bP5+/T5o3m8sPnmixteBv3gpdc/LdPmD170DLvY/t9/b//77/+7/f1/C8p/B/T5D4GeL+x8OSd9xrf2T1/oYdcXS9+/07/ffvjCDbxN+HLoROaVeBxg5zzajTkxOBh3QFAPYABYOZLm0mERkpTcMSrJ57IKexZOgugvk/vnslg0Cp6b6M+F08+deRTxGdkHPrsSICS0kZEPntz0ZDVdjZ7H+Drjm3tmUPePWNxL+BVfw3fOF9r28cDqvZrfnPmSGCMx165/HQ7UMyrlii49Q6vZFgaC/OqvWl8BZSqwdSaXKoMa+2Xs4zneUwOCRL2fgDxtoaxxnz9sHBLlyIkka2PG9mCN7JbzTRN76jG28Ds40BE71BdU1zOBc8OXO+PswH50xxmSM4N69170nVMuX+P84aKWvft6vtTm0sYaHmcU7VmzHzl7sBmfM1yPB8YhQU5fKVDVOLuJMCEswPzWHa06YRcNGuVkhA3L2krxp8z62KcfecFMRG/wsNRpwfIBH0SMZJYZ8xE8+Ewdar/un6bavOrR1W5i87a33TObi+04a/fxgpB47cTXfT/m6aMN/oAenI07Q8EwSbu/BHEyVk8grtFlfTSRApnrFfJTwldlT92gWwqxX/KPYEYoPk9MdMloZB0ErY4AjAL8mSyHhRkJWzJFG1jqKIVvGJOXTtz9cb10xEUj2j7oIkHWU3fXP3XUA82xESvZZvYEnPiUjI9gUrIGpCKyR916LJz8lNGHrDgHOMlJU/PEM5AYSU2ynnKydM664Xkr65obzs3VqJZnBzQK8qc+865+4Fq3LD3h/v+A/0DuOAPMPMbqwRM6ZN1aL1x3Ar8sBg92wiLUJcgcYtgrY6zWRzdnmOcc8DkJPKPiG+clqomZ/lTmtFMGxLsXEs/rCcuzEzoY9vF9MMNjeXVO3Q7fqxgjiTpj9s7+nfHRD8++fAHBGZgyeonZpNiYKfWcsx8PyF2NsUin3qT2h6t0ztwR1zxjiEE+KPNBeJcHY86OnB3eIdMOfdcEI8QcVkj3MiILkgcM3QfBv8E+trl4+3poW8zNVSScTBLLqS5YvuphqIloqJI7B8jbZYf1nHJDb2ibD1Ef5KdceUffNgMNexU9HDZNRPaYjbbqD8w6/WBuKDrdmXf4K2HvOcxF/w9gXJ5Ti58LFj4b8FmqwCqQra7dXq1Lwar+Utx50IVv1VsFrcFgG3qls3NdvGT/BlPo/AKl9fRJ/UzqwdsTixRupKwDhMYk/BCzTVijnC2vPBdf+YJ5Uu/Ck/dLJ7+A8s7siyLphF+KudZ39k9ibQcE2L3jcncT0+3oDWZ8XhnFe346jcB9sn+887gUzCNGssek0xh26II06zmL2HsH+11QQeg7cwKW3rynVvmMGljDW0cEmdOF+ctn5U555d5a0FYMx9hgm/3svtY3XMS8Dsh5o5FnVIzbfW7M/Lth+eKZL6KNk23/NbjD5bPeK18YAu537/T7jiy/uoet8Rso35vzody7Cj0PRx5yPcL5zO0H9xrPOO87eQHkICZUuvBg4M72RhzOYl08HLI+qgwWIOIk9ZFnAxjsk2dTN2QBfAWYo11hyXLq0CmslnIq/NCw9soHCGnjH3HGZZYwjAMViO/pJ8G96uLshz560Zuggu7yth6vKJncpSww2U+g62eJAvolsTisoi0LllXMHoR34V6w/jNsiewkcK30cVmbi3VdWJS8yFjBhmwBqddplY2n4wiMO0AnetDYoE47HVtitSw8xFbsC8q9qllfbJJF0H6hjRvkCXPjoDN8Gc50/Omt9GiAtva78WJm4KVtvpihvDCe0cfWbvC+6Pry8rV9PXHLTyO9tBfo9uKP3t6aL5DW7dZEvqVZl7b58gjZi+2+0l74Y71Sf3wXfBXaePmtvXz9raWceuz/9rX5629f6OcLNka/9jV+EmqhjyIuxbgYXlKm6srCPMjZlojceAN7NiMZ64MKNYuVZuw3/OfF3pffXtpX+nfsL/iwMZ5t29qNWN3Ol2Iv0BsvyTIfxHVZ1mb8qjrGMIrpgw3vZvclkgeFP0Hgt4hsmuiU47Ad8GBcaIsrrNNzT/EwmB+49qxrjGL6bNzYJKzN1mqtdvuytd9//4+B//iP9tt//NZ++/Ib8ltb8a+MF80P9oKm4gNl+ytXh31fqOZ+79gt1xaIr4X8MxqyE7qGSeLKECy43c7Sh9SLHHT4cI4RZ8a8ME88NLz8GbM70OOBlnPSfav/sUFPSdRTtrsnjIHdRZbPkh6f7L9HZlspsP3EkwH8Ma7xlXEdXNAzVl9ICGRxFb14bVkDjEkilEeHwuxDSohJcMZ/Kc4iLjnQhbmdWCmvzJXworTAV62tlg5cn7Y/y8w1k9zuaPDgTAVFuwXouj5dZ501sVax1hcAXZbm/hfLsrVlo+weRe6a0b42MNR++Y+OvCi8v77xMH3G/Kkd14JrJKuKvgvby3I79+PGS+qX4Hbb2o29tEA3fNnYn9tya2uwtGVZWtXaivXeAlalc8E8OGcffHiRpp/PztJvR+bYq4atxb7ALdjwZ8D+U0ebEQMG2QHttW0fO2eDL5scmz8l5Lmg3OcULkXznrmRBtglLA/8Zi+Ed+0Iyl6BRhs9BcxbE9RFFzp0tKXmoPYXkOnDAJe+uX6xn3VME1ToH+ZTcnQTqbIgkwZkxphy7Mhftu2HVa+MS9a1Z9IkWfq7tzt1I8XgL5JdT1zVCq4CDKbJR/pcN6RM1V1JFdHOOS3XEbEt0Caypnqr2T6MWSGD0rYBOModLWABziQrsjYvPWrgbTcRHWVUYeHslVbISiyu80IdTcowpFEe9Z4Fnf0rBazfAgtjWtBXp+EhrcnlBpIrpN+RXD8DRmqsmzE/noPRITajycgjm5mNJm+1SI+EXjn1WMOUjBxC1gkCGTATYwvb4+JpIpK53rFwrhj8zXqmD2xdPlNLEdMfDz8B+J6ffPYDwxuX//3EG+tU2c4a3mOL/Ujj48THSVN2z00dPIofZshDkD0ldPU5+1UFbD3XzxLjldghPwAAEABJREFUmGwGnOAhQU6b9C1lXEjIGS+1wyTWuVt88LzFDbuj5iRpQwv8cM8ptQ2BGarUOz40RhnL1o99614mFtTM/tOOvqTKpI/tLadz7FqfuBLfYe/0kzrbRFfeBlDJdV5STnvuGH74E7v3BrA7T9r0GSwoH+gJXNXEMMWYGQ7dMCJShJ+ycxV+kv6iOKeDKtsI2EwCo6KbEafIZkabYi4FG5brXQWFbKpMtlelTj2ajXV/KfVRTkWLXq9CFUSnN+0gksBTRp59HyENoeRnXTg0CErijO/GyuAFVH1KqBFHhksT15DVYa2wIKZZ+V/BBsDYHbYLsIbM9eD9wJce8ydv/XDuy5KxT8+1iJ+oZ5yOz/Mt4I7iZ4llrcRlKODE6VPlVKX8mK66Qv0ZUTv9i7/MsMkm0ezkxHTlbN7Aelv47HVrm3eTbeEOdWKBcr9YoQt0gY6zeWm1VOaykFfjP20K+arUURzjQcbk4VY1juDmcKSUmlVFoRBORGbWqcYWDUlEjjGRGAq8ewaOiqfkeh5iRs7B4FwJ9yCSoWsgtD9K9NwCRd2M0vCpWtH/Beens47oO/sZ6r4VfoY7zV3Efg/ucTv73d8IEfkNBL7Q9qXakw3OP++eyv4ab+2N+6mf36T+CZLxh+mVfx8/GU6f9j0OE4JweYTv7JGddbhz9mRt8gUhL4DGJvKQNYB32GDgwcbJEolqCdcQUBgMwkrgyEjwaF1BJKALKBeTVNAureFpgLYmaEc5utDyg4MLhYtBcUF4hA3iOwP7FXVBsGToZST7EvSCQM6+YJPQdJWFf87UbC4OgU/62quy2B3fEv+e21ga7eR6a+hMVOysrRwTdrSxnrShZzl1jHdBZ0kMhrVMq35OYL6Ddalmm4U2tkdEYkwG4QIikjaCaQN6aVLhwg7QnalXtb5wAEBnP/b1COXpG53ZDnPskbGyIrOjVvmPoCQp70h6FeVKXHudlHF1QVnbhV5o9YyXjISUepi0L+qMWyHzg2iA7x5oKx/KVmIaEKsNLMHWltvaFupv29KW7da2YGnbDX7Z2sKHuusDHm1ci0strfCv6NP+8UoPG4NgWPhFjsB8zALjJ9wps/t4ktz3WVW1Bd9u9PWyvfBi6gsvuwD9p1+of6PJl14v/u46L4i2bWvrugxcvix0yRtrejw4FN64/Oznt92v8IegrqG1pM+lLcRH6APi1B4eFuytncuKh0f2WPMfg4DUCe1Urfj6tf3tb38b+L/+V/sv+N//9jsv1762Gy+1FvyMfdpdif6LvtfbbcQZqh+JNS+4voC8CMvLud/b19+/tt+/Su/43Zd7yL9+/dq++Pe2aGO736SU50u0F+Lly7zbsjFesbR1raBDexXTxqigDeIodybr4IMyZ37mKjeKxj/i4kF7GBsO+iPgURP9ZzpmGGskWj4lNDFJbjvmyvnanZ+Tt3xBnRM7Ph0nPyYLs5d9nKfoGBrrsoLWHJZiekufZBYH0BnMc65uJJgsDBZGRGRk/UJ5qjUCCBA+prNtRPRj+9IWiIxslu90RI2qpCFvjKGzRyitS8ucQZ3DBb+W6tRTVys6vUXO2nI91TLO2wW9Xuik78L2BP2d8Zxxle5TliCjTupg7RX7G/1v261t7NeNNb6ut1yklC/IF+oXz5OTrivt7F+08x9r6QiINv3Nc2HU4h8dkg+PbQdWoS3srtgfsG99GVgZe6FHUFo/bcQm68Tz/YPLR76tY63t4GDdXS+BuDCgZlBowiluAeAey2b4+bQuiY91kOjHX/q2f9FYHanDRiha94R9+ssGSxyIAPtK+/rlWt/5EOV8RIeG2oc0xzZhPxORGTF8iB6ZXUOUsj4KFaBA30LJWEONcgn4qhU90aG9tULnU1JUVFywzwdMn+5Ue2IYclxj/h33r3DGmwDPMZwtB/kpxwbxzFOXBtpn0kgUDD52bGIp8YShB+Y6SQ2rKUT6VMbIXa4d8DB7edbbX8B6ck0Jz7QA/dRBRye/znGJinv/lgVC+k9+z6wQjNnxyAoVxtzAyUCUz/5DkQ2D1qRAEV7/QHQoTruOX68iSna2OcnoplMSEJN64vTPgGpj2KI7dKymO0TUwBye76z5vJyFzi9wXl93XlLvzb9p5q+i7uzh6KYNM8H+Gc8l1gD8ERx0SQ/o0AEdwiuR4JNkYo5zqsYW/l3tqFBXPcXt2ic9+6PYM8rU8SeBAs8W93N84UMxz8qdF1lv/tQtH0Q8gz6w++F6ge7qpQ1WKI85YDz6epV5MXba2fl2fIenKm6azTbxH3vaFCMed1vqErXEJJQ+lCE4ibqUNM6A1RGwjQGboOfYl6Jczb9/icTItOtfGjGeKeB8KM7vJeB5tXoe0Crxm0r0qz8WbfqAMaP3XJWJSs/Ygk7ZZ/qTTqGhT5xjcK2XGnJ3RIJenTqzpsuc8qJdqmeZQi8K6oChW0gpxL8+4kdxqiGZNdSNtiNHiZaG4ZycSaz4S4zpyySw8onrEPxlG7TQHTGGsZj+xto6eEm7N1/Kfj9/GmP8RIZfIO35NXG/XFE3jdITI2N+y2fKwnyDZdnauJv0Voz6EWnymNUoFJqDI68acwWlRFdHMP1V1rR79ruwzga2dttOeC8+v1i+Sc/PFjeod2bvNS98WR7KPUd52lK/3LYmUtYeshs69lHps7MnxAotILUsLN/hZ59aegvNvljQL4YAksg6+o4fthiXrLh4C7Y449HhfcHiWfPj+2v+vIR/11Xkb7t+/9b80xH+BsIPeP+ExI/vP9qbyAuXt/FyhTPYl0niOM8m5/a6H7KePkDiTp8zFX4UPlVnLGDKbRvQQGrbANsfJzwXP+N1f2vKDs7KHb2D58Q7VJnPCu9Jb/jqiyJ/Oks49jfGkheVrz/a6/e3/A1bfOutMUlBg78w3CTGuI4KRXnImdSVrdSPzPInZPAP7SlHY9IURhb7yi+MdsmR4Wx7xKIMfyHI0cLAZ74xtnpAq45ib08ybMSDnCrZ40zJoOykVNFgDJEOOpJehZ2BXpUNiICaM1F1cmlnMUC3QK/RptegK3TKpQ2fpCsX+C5qSR/9NOojKYuFco4027O48iJgu0WXqjEIx3UBJov0Tm0ffJKn/ZnFd3hC2eyj86HjGZU+e50U3SvRVXioPg/+ILQI0mckPOaOgIpBh3jkqNrWjTKRBzua12ShEz4tiBC26SUXUttmUyELj07GfFIIscIAKXziD8d4itgva7WFMW8TfNDzQPzKofjCCwZ/QsfyC/IbWLatLTncOexos5xzszGX27a0jTlKHJFXL5dXI2/O+ygQcfq2XFB1Oj70jhblVn3owy/BOvqj340PoNof+NJyaPNSZRPLrenDih9rLc1116uatvVnXaul7tRbONxvnzDa35r6XmBqqValPw2fgHyd/qz0J2Jva9qbcVnot/SD9vbrpcmfKDPO2r5ibfvtNsYBffGPLhr3B2zyyB3rBs0LMnS3X4JxK1+hq74v+H/Ccq/We+NfgZHGshg5I4zQEsuJSwCrDGY8CN5Zvq49VheXzrkeo5tWzxkth4D2Y12/Yw8bXGZ3LswTB/wAtnkpd2B7QAt3sIiHPfJiNu5Q0HEdwB72h3P6RfGXSauoPNURmtar3B2R4407MHyynvzMfrZe+kR7CDEnvibK9QDrxGytHxMMgCqssL6KdZa1dLal4uz3JMi9SLjfsh7Yl+7Plbl3jRXrDhX80GpryrKO1EPHNrYV2RO1tM766J3+weilBnnIC6NCw7CQHiznxWZZtrZgfxP0tXHh2m7IBPvBPdHpqzr9FL4F8PSd/XbRpZV6JxbowphELe6/0aavS9NnLDGdRJK59yWP5+CMMV1gC30c7o5FAbMsOxDpYGc+Gz+VsX+WP1cr/pVM+c9AcyQ+Z8KwnUj4jyZF8sGHOQXwchPZC4yVDUlNSqHJivE8IdJ75vhPFDEJ7rW/4FRGLAHV+G+2+wtK0GlEyn7GR/zN3oTuJ0aZM0EddpvljIn6exCwcSUiRRBSTXZwduRZebWnH3RRIT91MYSq+Yg3HEzy2Zf9jic0u15b2I2MhgeXUC+kYkfuN+Bv/k8L+IDvhyI/IL3yIekC8p0XAPt5zh3agz9A2mND/vCsQ+YYjvTD+pLi+eU/POE2P9FTrLN0FWhwt2E8gbYDxmRf8WP+9A1nMXX6GF/o94ojtoxLyNmP/WWdPM43e6hAm2tNXqA8dRf0g+xd9+3E0jyTfBa6h31eq1foraKWZl2em/DDHs6kLyn4nOj3isdD3a/FY3Tmcy0M/qGhLDGzXlY7UpE5dR6pH7wnkDXn+uMblfGh5a3tj2uBmGeeqGe2xxoczc6cuYpNall3vgDzRZgftrnsoYOcVk7XmCPKFh4Q+5TjF3tKPXbCaMsgaaEIR8PBW2u/VKJl6mTCUY3YVytivwAYkmVqE5RkLh9akSgO3RU9sCzNea2yjZXokNxvDCX9T18ji89RwMeTQpJonjlOgcwy5Ckpe0D6pZEiSOsV7qmJ8qmXip9UEJCsYxSoUyD1IhtCgjGYHlKM/Q4KSE9dOJNRl0ZKXNM/9kiKL2RWWBNjHdpK0B0NSXc9FBPHqcsaML5DgcoU7tTqKbqvmXfmY8AJXXBm8456YoW6L72/Ljx7rY/f7HtUicvoTbvDN/9vespGSe4zxpwjPV1zVVI6k8KT/Sui+ScQe71B1mnXQytz35H3KnIAXYoz6URRFr3KEaHfTlBG5jk11zJmn1IxhxhlqgtSDYa2dQEhqRBXs0/1r3uQNZ0mjX82tXf6K+VgpB4F26CFneQcC3vzJ29e375Dv7f5t0a//5OXP08463h2fefFtD/N9cp5JN6hBy9aXAe+BMrnScoXZbFYl7nJlHzoEuituPtdqLr2rHewgMWQttjYOTMnXKs7/f4SrmFw5LnFs8p2vBR65Yt+x/o9YzjH82NQ/0THD/gf1PkrafV/s/Y32nXjSNomihUgNyWr3dlZ1X3/t3bO9JnzzTfdWZkul9OWRHHN87wgubdkObN6rZHxMoBAICIQ+CGJvSXzQ5DqCuKFezidOFJ6naw7ORRIZ/HM0Ikz/6OMMiBxikzCRmDkiDBzOWxITxhEUGycMxPzFkX5ipu+IT+D7/oML4a4jG2DzHvpRu696o5zvYppaS0F8gSWQN7krQKxQ//ZSdJneyxSZjLQAqnXKROFNpvIoO83JMrW+YluwOmf5bRW0Z8hguMSv0aWRbOdiE3sMN/Y8/RU7IL46/0oJWS0Lc421CcPVcY6PE+T0L1Nqg+10EMufBsK+BI3+jP7tn8IjDp6Qya2seEMM58YU5ZaPpF2tNk9o8jw9R3epAd86VympfnSttzdt3te4O55efPXsfIyZ93Ew5lgDkxZ/GygE1imNlF/QV493hww0Ip/jc2xNAqkRVsR/p63PKBQtd4BdTO2FjAJdKs/vyZG/g7/8q2XnMwvbVoEfswDOXSpqd6TCU8AABAASURBVBV60n6Z2kXwcuoL88Bdu+dTAhFd6rA/WWs9bfEoQ7Xuc5OJYq9SFxvo9Ka4+OJ74PBB+1Mhqy5g/sTc6rAFNS8m8t8Bf+RZX9VZe+iCV+iaBHYmQV5eWYecslWIcymgzHkTN6bA8jRXK8azvdPGdgGBKOqVcZ4aB1h7ckLu2VcE45ZpZ9sq7LCT1F6Orj1PVau9joytIBW0UUlHYO8qyZH2enL/k+SacVAP6upgw0IF/eB6pJNvhgd3/06O2bPtIbj7pDcH66TWgVd12XCQwBxV6Ve6yKVOMD+MByAICI+kfDHO07S0iXWQT7bMM2+KMSzkRYPaTl7WjesF+bSJPO2Xfa0wd7SrvNCGdFj02scQxDfy6Fa+007MziOQvQMb8Ym1dFkubVmm5hybmWO+1DV1oLyE+YC+1sDEfAjoy3XOz23cC2mF3AS0X7rGgPh3v17yjYGMqFzMIItPM/q171ot2qWSuId6wV4D6qJFa8gH1p2wlsLe7txb3W/ZV/da2iKT1Lm+gTbQHb+lczUPvuYORYGeeyDguvIBKchD0mN+VSYHDxw2PPFpXz75so6HI+Ux1lAh+aeAxRu516WbCrJHh0c2/ebhcOOBbP0O+MkL7xPwwe56uIAOnQuwBS0wHDaD7j1xZ+b2tR9UpH8MLvHdqxPfswVq9WdlDFZ8Om3SbqNsHVWjKWpI6CbKqfNFh7s06zBxRjDyY2HThjqusOUAyhR8DnGe+aCsjdj2ZT1ANzT17BV+Omt99NpWu0DeitzJx4eMoTR91VOMv0p9hEtecTkCaAwo2j79QP/VL/3ZAV+7HiY8s078RPXx+an565GnH/QyeqIPxVKhrR0FPeAaGfkMS/wr9wWRud6b9yvX6sQ6XHZM7j3sEaHT3HyZdH0u80T+0qYFKv9CHVQdxbqNLXQ3UKVjwky1/IMpbZSsacjp4wnLqbCNGfpIMvcanXnS+MBixO6oO1p5nzBmESJmmG36OPqJB31q2mTIW+KcT6jXdhzmHCYLhUW/JvsINV/EjcbDJAq083o2oH/U6gbWJfhJzrkZ0E7fQphP6qAal3qbjP2EDtFwAF2RY+5trhv2k3yzCabtrtBOGzrmuWUvtZ+0HwkfmPPaCQaTK701oW9Ff3D8DRPk46+UOXm1dbM28d85GZ3oCUXr7rq5E/QK9utrKu1mFaNvJpzXF/Xecii/4O8BY5lqdRzAUnhekB9+mZHxYziWIjqxcUoy7q/GPhVDn9db0UZPgrSJYGsNKYRGDAdv9Ba+RckO94l2xhVvGPvGuKet47DDiF1YgwFz9LIj85z5Ki1oEZPWtFb7FYO7LeNiTSpgH2nDvrBef8yLlL0oiA52XXOBdm7BZBxmkUsTaHTRlxVs7Hnu08/QF+5VYsztlfAzX894HXnmHbI5vEX+pOzVR16d0U3MYot+xDlsS9EkYbHQG/Q7h7S5kbfuQIQcv+5a6nTlFpXq45KowirHXdqreRBUxH2eprb4Afhl4QPwpY3nvKVNlPMMFnrlX1j/yizwF8Z20AUd6Jku6Lg0dXb2h1vMNbXD3kxbsdxdaHfgjnaXNuHPRFt1BDXBB9CJ+RPUjK7ekn/FqxyOTdOoc0+tXZZut2POJpaMU+5njE3us/4dWvcRQawJTWujEe1Mct6BnXoFZfdADwV9kPBvLhhxzA8wo85KeTobmsteZZ52maw7q3Yaon9k+o5bv4hY61U/xOv6hhxKSOrXLNlMyls/w/uzCzbbEQHyvXYf/qAdW0qWRWj6y2JQ/nTEwg2QWV1Q3iDIZ4Ato8X8C7wXBtoFTCf2hvbsz7CLvkPUu7FJPAdbc4HHDpvfiwdNAX5r280AusU/NwlOJclvHgjgo+MZfclgDFmz5CAsecqplw5OuhF7O0/ZgU60/xjN+TmEx5W4uhmtxGylP2t8Gz6aH9j4NGpgY/HYd9uI3GDpB2q4ohKfnCcZP4rmhfUbdS8gm5r9x6Y6YCl5hZtbURSQV2kXThWXoseQITKMtONFW1tC+68wpGlp5mxt4QYquykmbp02IBvLPF4q2bSyWYUWvGL9VGtIctmJ0dj1paqz5DqbmFjYcGfyA9m42NgqNjoqBIRU+FCJjZtgseEVegadWFvvofBLzNSLglZrtBPqAdoTsUlZmQAZbYrY7djsrZBdeEEX5oevwxeure2ytVPLAXaPlGgw/paTNxP4yU8l1yDqOxF9lGpgqqmVeQQrdZg2L+BDZEQXqkJzeVVQ5A0jQj+47M6yMplSXNlbXBPOae4f3zWS5xy03vl/gKWcdZwGtzqtoKxcssx381iKaC709ewb/SQasEcfRn4UyzrH/4gTZQI2KrnGAfWbl2qXVTzWJI9PWetUUkdnyewJUyRc6Kg74Lw5AO+cM3ikXcsBOgqQjIt67Z9UuFKoQjdX+lnMyWlSB2Md2hmwHehrQWuqFCNjTqCDhDTXm4Q/Fd3VIK13ZMOjjIIi34mZ/LysUK7qUVDUJwOl1ch6TX2HawHQpgmyRyK8hJwe7vM+/DDJFUjquVr8HtRhR18K3YEx0ap6gLE8sDI38xLJy/rj49q++scrdzzzYvnM/cp5pZ3TV31DT5x451La+o4vN1pe1ahG/Se8vwTOrZt7zONjXnD1Ub/8SrZ++40sdTi66Wv67hzDXvqPudMsOhFemau29YVZ6hpCitQHomM08gXS+7U2Rf5+AHFJ27FwabMn9OZwhnt7/r6FMTUPfIikehe8kmHFcidq1VovUhFq5/LUJtbmxIPzwOBTuc9o2xk5pozZA/jlgaW+X/tGJeoxQIZEHPTnmAcbMT/XNOM7yjyLJE/cVGQDmppUJcwfSFn/ZST21TrlIk/n4mTs8fywam+nHvRtzMNN/UCKe2jhSlnTFK4Jfeo8cBsPVs6Qsx25IdPbcQ+auC8V+4X81gqJm0QbLN4whkSkcqEKWgco3ibYunLDknMtvtZNiXHCJALGF/KDRBRbL66gqmODfGQZe/bfxI9nSGMYTVFakSva9Kqb9nX2OrGKbJRxudZR2JN+trYhnHFBPnM5vmOfss93SOW5Zma+zonvTPD6VQdyK/A+6HNu4Bxgftne9xlRtCh0TNHRmy+isNz2IdiLXXqpLiYGhDqeOzn0WVln7guPT9/yvG08rqAte9kq1HG80KGAhA51Au5tGMpcDeVSREyQHekmnr2KtShGFWE6P/x9QbEYNarEB3hnHM3bB2DCCawbSSOxfafH5wPxqr06jKNrKXjkOVw8Q4F1xHgDxrlwxjnB4JgDNymmexjKJUPvQqnDe1RwJc55N0E3DNweccNjunHz7Y3M1d4qlGdXxnSaqxWY5rFH9yosAOkNCHnMFldh9ATWsfH2itBN0g+EFIeL4xaIUwgRDqWsFvO3Y0SDM2m3dGRkwi+8TYbL1Y6aBmJUk6m3dBMb+I7DCd9vDjA+B5+A7q0HiR2yRxqWuNqH4LpP258A4SKe5b1fWhPjUPSGzpAojCmAnMkaKkmdqk5dNcfJZ5vLMrXLfGnTcmmLIB9q/i3u7yLjb3Nclrt2oV7YdkLPCXRMM/c3UdUm/Fy8zyGj/Piw/L5d7h8GHswv+DBwWRZ8Mo9v2JjA6dPl0u7BcgsOk/zCgYdK9/nbtQ98MO+H85f4O18u+LC04v6QvQd/piIGNTXjMMXfCzYBtqxp/hSXV6CQwJcidW68vYrA3oCJVIEKisAPyvXdxNxhNjHoqWWbCcPJBcNJIAEmq24hL0BOSmuWAbooH5uJk86F8M+BDUoDzLQQlQL1QuLnbV7d4o90Wy9OmSjigo/y/wi2wSjCJOLcIa8SPFLin0FlcGvflMoKhGPGqNghC/Rt6JSBwD+R7LP4XnRwjfXbfshzgWfxaxNzJFR4FWRvEqOG1PVKgeQ82MFGAgMzyNAPrqM18zKT7A21/+K7utHqesUVP90bN9C1ebO17AP0Acti/K87WMY+juiOBF3EAR5XIk1xT0fZcRSJCf0YdGUYML7LSvQ3YP20QK7ApuQVXs8GNQX4sfHQ5EPJgWEPHda9hR6fPh0yurbneRBzDHND1D7tJUy6kOuFAdjn3Cse/ShvkDfzsk8T+4eoQVMuVIJr4z1nFPdsG/VYagi/g0Nup7uvahCJj1VmpEBdByiSqLSdhNKZ7BvI+Ox0chN1zcUvtJis28u3ssnDb8Th1IkN80SagCcxp3amFa+g8sFIFFLMBSY0uvcsxKScIFAW30A7A3trNbzCmwYUiSJzxbmAoyaAjiQuSJyJov1a9xegcw6mhTUIkE+vE294UK6wXqihnjKZU+Xoi70xp9dUSQ5QPFKvar3folEGh4DqzWPDfco+nT7K42E6PBxAlKvCAmPobqBA9l2o+VcgkkhybYiSQ4YMCshzpZPfPQhnM8G21UqNJr3l5c51REX4byjFkeIol+iAwmXEXOEBxdOfYk3moYAHg3me2i3yYIDxqt6aoGE1LZM50xtOqvtrKXQc4pVMP/WlqO5UwL/p36jjavuAPElR0ZA9AaOQuUXby73Tr5qaYzSxx9SJar2jkOTYO+4Za+LmXndA3gCCJOfmj0D1j9MYipv6uolTpTdh6LcZqMJ0zZLZUMtnv8P9wYV+OJfSr3Pkb2SHojB0TbkDtgtSe71EjlUQudwTVsQSPYSshbxJN2aG/73afGAmf4Bx6vCPMWnnzzt66Ztz+hSJkX4W0wIZEkPHaJHxPhi/yYfi/8GDdbZNRn3vIKz4WMydYortSM9YzewXHtr5zOAhmn9vwcOA1RchXii1S8AQ1CcI4zKi516HZQyQGopbr8qc6LDt6wtO2t77ujR6GAtlJ2Sd172KdjRI0sYBXqKwRTAwijYChKitByijnjpMY7VqJhNPoul66ZoDBToy4FpJDt2xE1WUh32eqMkjXo11OLdpWsCgKEqdLeMDpcK5mXU6Xy7Xl53p0tyffLGyHjFC8MxhyGN79Ncyvn1tfssvz26MQ6/WomOu5ove5D2afa4CeJZroq7ahIx6DxSNq1p+jPXG2Plh5wvPVNKVw4hNcF87nhk3Dl18NhQeTo6+0P9o8dITa5yGynfMpQSf6utVHtHIPZY8VB/8NoY2x1xauW8QVRo5L17ww3rpC/Pab21s8DzMWvEr/hATyxt92aITG7GrjRukj2v+V7KhmxlKZ8xffd/I3oAejfQC/wbMe+ccklgi6e8QpOAcoQbd641Ph28npT8rMnn25nDGNZW1ZZ4Dr41+YlStTDBSdaaUiInvLiWHwQ01D3BLN4np8Cfx0mYqDgFoUs+1oaDUc8D5xNyamNszc7dXIQKQIzPavHPF4uC+tXWUR88iw0gYNPK0cjwZQoYyvutz4gDjkNvsA+2RpirXlFBwJjzEPa76C6a9DxP9KPpRl2msI/JzsV6g8ieoMkG5lgdq6i04xuEoQyd0l0BeGcui0FXqBrEBLeNZNfYL5CfwKt4Nn3e025/EjUvSTZ+FqpVNAAAQAElEQVQp34qZLy+CDKaYN8wf7E4Uhq0J+wDe4Y98pGx1orJndtoPTPS1Dn9nYhYU9QIZW1bLXt2llHurUYY2UVz3GE7RV6P9DJ3x6S2WnUd8Z+K5QCfGMJin5t45wzfWxvyKpZm/KH8hD2pMnDHXRgjx8CZ18mJ4jKf0ImUDRx2e6v2A5TfIWDA5mZUYSWlIyBs5+EcGuvNPScvCKnBNuwTEDesWpy3bvYP0Gf6VXrWmLUXWG9c9KUsWUywqNj1ufNe2RM16YNvDD/PilDvb291dh3pOyAcaIbavYkzbI5UTkAGcg6XNy9Q6g96ZLL0YHwS16U6hqt0tFKfCC/jnU6GzamaYRW9FUxHd5A9KNsm6UirtyNXUCl+rOjosA+pvr0fDsm8g5VxuRuGtodSPS6Fv5JiGyRdFsROzOwqahwTi5d/l8UHAchYNcZRaFv4aRiFXNBqbQqcPHaUCYnCZEeS+T7SRGcKljEOoOorlVDhbjetJk7eRfYXuhNyblArmkPZBiswjHhMQhE9+228O3iACypkTCDNjkbum0+6VdeYQH3nsjMybK437DSuxop8EKn3sVY2hB9IDNIDfIQ2KCnMA32PwZtzhKiMRthHmCdwgt9f4iRKpIBZHdex4EQdTUfIQrtjneiTF7M+Mj96sOnOh90q/HLiCX2RCzd8Cvkld6pGO8Rm5jIFGb0FV+NA/TCoUb4Rse+CsQv/g7VtAKmiMr4nrDU1fDqeVq06ID8h4A3TLcb/ZeDjbeIDbmGcbD4M+wIZaBpl7CNvEYYkc/EGtOGKPBOlYVnXrD2Lhp370atjeeIgFPCj6QjZgGcSvla0YeQy7FtRBaQREnaJbhBufeIlSdgeNkaAuVy43Ka5QPijZ1wkdtg+hZsjZV6FNmCbHIX2tsQNaDqz8c0Q/lyMeB7VlqTdDbq540Nn38jxsdKZBzzgXcgfauz+j9qwqcsyRELKma76jU85bdKzcVKWPhZCAJJE/+GbhQbia1PsaEUVr1iFr1D18Dq0m7Z17EPVtaw4FQX8Zv7aSB2vGdY9bXj7Ms2eMeckYMR+cuwONtoL9aeffypmPHO2R0uIAzsc3HM39xPsMPs29dv+q9d5e/Yx5crCwd2QzO3r0TuhTR01T6+Uf/Me9fQ2+9qNaYatXMfbkkbdtUW6iHT9Y7S263PPKe9ZUiFyhZUpNcKGhHMhtKgrq3al2lD+AQhPN4fQdoxQ+2RZQJ6N39cFSH/2XiLbnlU1ZOURfJbrkQc0Le0PAS7K/ziVP5EXZl8u32OcGb4rZtpkWzf1tZT9Je+jKC3T+YwW/abY+tXxr4/wDm48tf/vo8Wvz7x59/Trq1aHC6GMjcp2+UDhgmRnJQOL40RFiWXSyoL2KXp8VydAc+sLcFqNpWhsUQQuaIXOk1LbE9mBJUTTsWxAdqwJRigVG2ufjriY8WDTHB+yHgZ/MswXMAgd6oUEh+h0RLq4Hn8Euy8Sn7Eublh3T0moa+xRi6N3GH2J9fCKuxNJ4En+GCR+LdlObsDOlzdzmqqBKHTPzvtPdPY+MckIb6R198cV6ZR548JBfz3xc8wGhB03eU16w54GLMO+YbfZFJ2jfbn/YH9bjVzyZe5lHqR+CXgUdUwN4AXIAMRrjEO27e+SpOvaolUOp6Gce+q38HArFv5V74YCHJ4/PT80DFfemjTZPz4/N/43oy5fP7bP4/Ll9+fyl+Qdwn5ir6Xf8fmS+P5/fvlk9uNn3tW2njrQxC/Q+fr/QJe6fZxkdtsX2+vxMEzpBHBgerm9S0VXRq/ls7jO4e7k0z+I2AqTG7IpwUSjuQROQika+HT/6tOdR3Qp5danXeef8g4kuhCJAFlrqCC1skaH6THZB0MeDt2HHbzU5J4gAw02U4B0i25E5GoRGkhoWzxnTVPzzF/zAEvLoIN+Ydymbh3sm+t2rsrf3gk4AOou5mvGY+9TqgLyzznpgmTU2gz5ZRh5enZhYcwNHvbI+O590pn6HsZ9pa32v4U+vGzqNPAPQbn/smvE05gcIInMLKSuJpTEQcJJkOxwptA7ZwThPOwpaMXY73liioXbG2mNuG2OAkqTC56qZvru/9FbqATRjLTDGzP1nDq6FB9jPrK9nea6LABn0ZY1Co/RPL53+0kOM0Bppf5vAudub+9plmVr+dMdy15Z7vyEkLuEt95e2MAai3BROYNyODrTrD7YsFBfBLEoI6WlLGf7/OBG0phYVECxJdISf3JuLQ0if33AtWvMW8l9BvTsK+gqvBCkQVC2xpCBqhpcUDjwKxMob+QBlEsPBPHQ4xBC7rUdkTwb0LfYqCfajAXpr3SoDbsvEvhdFYH/IJZx7IEc7/R2wLHAQx5KLuj+7dAR6laoBysnD2tPQPfpoHjYizfEE58LCtwKmXggEyO4pdVZSJWsnw9V9Mct/D6Pt6xrbD1j7BrtfxYL15i9cMBObzVtYp5z9KHuP37VDi4miF8bJ8ltElna2F+qb3TzV0dEImnkbQiUnohPloSeXmLAheZXPHHTTGLUdIiA048rmM4Y669k2QH61/R99rhNzNg59LGLUBMLGES2MAqOMTW9wp2LqG7oavvcqtoUd8HuNlmS9JwH85kHJh4VnHrLUI4Zvzh0RbTbZQRtz2D1s2kakHQ88UjfmV+AlyLLr0S4nHOhQG2So2vWmbvROzveggfYC/H8R8KIXqv3oDeP75q84e0zlXaNj6QcYzqGZDOkHUj9m/7DNDyp2p8ox/YHWXeRaqypAKIgruxZj6yekebniZcv4UEEfmEX7fHVc5J+gFhUIJF11/yA34o2sRpVRLzdUH4rPexnlkfdlf2Db8I82tsekLQP7lD7jxMbcCfYbMxMXUdshSlv7gmULAwcPevaHfOSgqKQ9os4x/FRfGFbIs+oG3TxrJ9S8Y0HZNXYi/HFRjRil2+tYT4dPsWn16CyqagD95HK1X8bmLWyGAPLkaF/4E8C0bXNegwJHnioTUGKA1iRiSb/1WRxx+hElhHHdOcMORPv3Us/GgVvDHpmppnagKFMRmfRRpe+ooWtwx5VM0rWEjXC8mBfmXyN9umXdxKTIn5h6G3utD42Fe4V/wsbdy44xjnvhStBlrKuqzXORpS2Rin36N2g7f5TzgbvPU5tpk31fajPoIYim6KperQdT6+jvydeoU9523NtCjsY3VD7STVE6R9+oHMzwRh0MBSBDJlyyO4XfO02RKbjtsEdZJVS3sMcFA6YhaU5kLhOP3A+gWdtZ42vbuH/44nzFxsvza2Tfp90LL/EeAogc/LC/rDzIP0GfHh+bf2/K/1XGP7D5+7cv7fffAS/WvwNftL/wom2dh0eoYxqyDvaD8hUdK/uN2Kx08I4+TvSH/DEGjXGwX64XfZOmzAUxw7Kjw+lEBpRh6qyHTp2YW6tO02f6+xy6Yd9nCdHcp1ijrjddEShLKq6Vceit0OEcvixTm0R8RYBkPzyYeCTGByz7kmwXERnty/k/0KvgvQWuas+6XhRe1/eiDL+gDTn1CleNoHMkZgF9OvrmXnL0CY3Y7I1LM7Yp96IIpALdvYrqGnzyZHZrtOhafA31CwYavTd1tqVIK66kPSMR6i1kKrEsihU7sBqDaaJResZqJ2u/IHQyZXpKlitBdgw2D4j2vN9Yeuag8omXUeeqh0Bfv+yHP9++5tdmnzlgW7lvKyv18Mg5L9TnnNAcRpgm2GkrdgHPRT7bKTNwzCtkWDvqcp0pk77Qq0Gjbb8U/QP2HUw3GPFwnnRkOrEoxqMB6dQ6z9UzChM7KRqNv2Mdn4kTDYkn7ae5XcB0Wdp49t/1FnWggUOPbQJ6SU/44GAcaK1ZL66fdXwzjb0g69i1LPb6rREH2uLOUHNkiox2IN8l6kgtDewL+6979wQNFvzF/8o9pLdCz9Ax5kVZ4FIqgPYq4gSTPFdWNlFhD3wBWZOMzzMHhRljxl4asHZDeabzmX1jHjmGtnmxjrklL3NcxfSTXS05srGjvPuUNIgtYnZQdMhX5oSN1eIASv8E9IYWWj5wbWCX6T2R6MRJPhRSxOSAFX1CShDLEsiY6DLd25juOEOBK2x0IEOGRLtqZ3x7UcYaFaqV0J5kW4Ai0tBncQj8c9f4hd1B0WmEM89or2PYLjCLaWkzWJjj90C6XO6bdIJ/zP1yAANCKGVVk1MhGvEwUyoXDQ4cVylSCJuuOXpIFWXaW/MW1IRF3KB9DxdZHOf6fkqjXK716NfnzcUtCMhR+Uryjd6OUC8HrfaBq9MH2wVcohtZslz3RIGUGGGefso3QEw+KtKGCn0aOOqlA5iOPd0qLq+ASCY0DwfeLI9FkZhS19Iyme8u6rVefVbiRpoNuvtIjHATv7laMXqCOOXv8rD/R6kjLfSCLH3LKsCxXuWWD7NBJTBJ5oTZom/xvdjgzoneUdEVCUZMjfXAygJ4i41+vQL9YslxjYpccAe9bQBO4VW9sVkIiSFUSN0kiqQbxutspxigo1cxzwZgN0ztvmxmw2JAwrsdhTD22ldkF7JPB/+tL4qoc0wApGQIskn2Fet4Rfc4/MFH++rmIQ0iyIV2t/HMnIQd3VKgfVSSI6GL6+vEmKQdN46hixsja3aMJ55iI/1VES0tpky7yO88+SmHP+bAeHhV31vQKAk55/1oPIzZfq8bdihYrxxZ+2ZRWyuyKzeqVd9B8pSt25h/g248HKw0Y1SQ54odFe1kD045xwFBb5JgiOVqvS3SXo5OQC0LsjRR6hZy/3moUp9xVlOv8QdqxtBwJR1iwyc1wpHfob0ys5j0+Ep5v5p7C5uIwXeP0h21fg/HafiNDDFOm8whY488DxXH2Ay685U9Qavd3bil8cALejGSai+0QatMsM8h5wd1VBG+nRcf8H2nmzIxA4+8D6DKw3o3oQ7+uKYFwlKYf5hGi0PEFjviBy6H4iP6zn7s4kXnBWTnIH/m9owG0GHNkOXK2i5BQymEqXzDt24HFZnjFEOjNTrJqReMWOEjcXovb+x8JmFYdIOG9hGSZF5Y6Fw6JnccD8isuxI6ioR6dMGs85OJmpoKgyvJrEQ02g7AlXELWEmnwms3WxTrUyReXQqLB8iamhdVN9tF2n4BdYvwmmIDCBvX9C33SzTCgB2h0L3NaCB7l+FFwk9753lqg8KHVzW1UsdEGTrtGPypWba+EZPCz1c2sDXcxGfy76f+Hfuqo9o1jxgFOdqTDpvyUxqy+NcOP8hbQzOESHsmPOoO36OP8ncUjbDbW36vYpoMUKnUgDGgLvIdYwcwncQLcWa1a+8VqKW8Cvar41sa/k0ov3my8fI47okjms7XTpORBu+Ftj4buhe6ZrJGhgBXpTs+NtwtL/B2evgLhcn+1drKS+B2AL0y3SvMaruxLiPrBTUoPePRp6nNYOGFwpeNKp7bGA/bpA/0xUOyAxtl+dZHHX4UUEevQnUN3VT2ExVedDMvfQGekY1taPVKu8Ku7sV/Mx10YQAAEABJREFUnE9suDev7jHY9Vs8gfdt+ysfGybb1TGerImJvWOiT74kXS48Gy1LuyyXNoElmPIJ+qRsr9jnoqpzj8K1NuacawrM1fzmSfylDZ1KE1pDe/MgbeJF7bIsbXm4aw/3D+3hgRe2xbbEmbW5TNDLJS9xy93S/E9Hglef8PtJ/y0+NH2uqhbb6Ikt9Mo/MF3mNqG/g8j1XR6/5x2NnzWx4zmH+e08yRzJtMwFCVIx7RrtnQ8TeunTtOA3KOw2xgqpN8n20egQ7nE8RDoZASFFkjF+fuIAhoMXDyQCeBtjLjLu5vVXpI7G+3xuxMOSxpwrY066d4nUxMvD6rBJXfTQf+ZRYsHcsv0t1GkHRht10U4CCA3Xm7Qzhiw7hvNS3IogU5mfvTl2VdVcA1LR/CktDlgM4PWqdJVsWJGwDxxMrcTnWJtr+vHYXni+3dI3D7oe2R98ph799aBmxNY6+QKfiekYuWHi5GiHvmjHduJqb+jWbqAvYMOvjXYvYGjjanAgf5iUucUp3EeOABQjmngRk16UDswTU1IgRL4XlHiPhvYMZL43Yjm3ebq2VUZfXyGLwhrleysO6ibXwY74QHXVUT+3jCv1VeR328bhAOJ7GrZxhLKH+BBinK4TM+W9N7geHEup5eHfyvjSF+UY75V44wIKxpXMnt5R6CcgBzwNVPHqwkLRFrw06YryW2wY2aKPeicK9VkgUJ3W4kEP/kG3Xcb6YL/QhYjY1mBOBNggF4GrKmIz0OyXUPDEfstE1wgKmd3O603ARSvOhmQ6IwZ5N3XsWlFcapgmizuUOxhNYSUfgXEZ5Zsr7txMoZuKPRuvEPI0PWDBhqZCob5rpm/RJGXpD6JAuGdG/ntAICqxRZbR8/rnKEVGx1lyDYQj94QR6XjZq7gXXmEQxxhOZEUhVY0CPuONvoCNU+l3Yd2bOUdDOt/afokuLviCXrSrW3Tyr9Hw/Qoa3KRqtjlxU3Nm6dtZb/6ooBuNDcU/cGk2bOOfCMsR4X53MRq4iW2r8EHyCj11o4Yr6ZQ3f8q6HveIEDPZvRAAaLAY6JYrJmvYdUxsV6ibtr8j7z7wwk3Dm4P7wgu6XoG6Uc+qpe6qa7eNFUwmTM31u0ccTzJsVO9JT8iig+s/ldShzrbrtJFaDlhOnYLYVraQtZiYDYFxtVFyRdXAKPaQdy8oKqXRPWgYDdZrcdjhSVOjdDLjom0xSu9cz4av63b2G22njCoZFeJs7mQnszdN3ssocx0Jd/2Vk9EuV/hXOXJ972YGl/J3qdAhk4bKmBVRZuZ7HL5KcZoJdJ3DL6yn3OjYF14EZXnCtZb98ValZvFAL8Z+QyU8rqRYgJLwxxIEeyQyYy348EON90Dm5Bqs3JcOnvWHPLFQ94kOAzDXsJBE89GWjPc9CuF/d6H+O94tQ/9uyupaWbO3Phs7vIQcwqOUZrCowPGUuOinjpP9rg7eP5Fs9q7Yrva7Ohvc4lYgfPZH9qCrn5SROdUxn8wX49v2fLJedrlRzzDIQyZyMElwOhU7kP9hYl2nzkbJ/PGl0Cwg6EeWdqPcYdXgwf5x6qNKf9OicLvaRLnwhRI6vKKrvf3p1HXkBQ+ZPmweyEMnPHUI5mX0mX8X6MYmLpAZyWHJ85MZMdg3V+yndNAU/vhSuBw7fZgiX4BOWBFeqUEfQymRUmGZjPI56OLlcw54ieYldD4wX9qoh09+mae83IciMwVLky7kfWG+94V78SWbl/S7+3b34aF9+HDfPpD/cPfQ7sTDQ17i76U7/N84dd+9yGdp753r01N7+vaYv2mT/7b38dv4FSe/VfQEnxfc/HfEXx/b1+Arso95MfMevLr/CPaFLWAtsDbGffaZbYS1Hf5ranj0ZeJlpoK5ffcSQlwbc0FZgRqImiEmGUC73vOvm0bPEHmpmiADZFrZ7gBtbZO25DNtoPTgfBI6RKWFL1X4OU9tmqvlV4P0HT97oXmHYy70XVbsduRFU67JUuV3OOR71f5cOrV5AjW38yWO/Bmr2K/oQ3P00QVoh9dZmwNlG3RW0FohkSu+y+tVbaZPzq9lWpr/u+yFT+ynaUFHtSl9njiIEhco825Zmn9kNp/wM/cW5O/vl3a//2+tB10uS3zBRA4Opmlq6r3APzBPF+zD74WswLuayF/hWPnt3jx300lusYzTPh8YPFIbP7bvsTVja2bdLQuHWfi20J/CkdH/PsTdyG0ccEE3s5W5i0WKjfmcvWWXNu9Bgn/I/unrU8uvrrlegpXyev7q3vpCHkf9RtPme1LWykvbeGd1/TxJaefh6/iAb8Mu9fhwzMPTLH5S23QnMdh1y7M/dIt4kSOTPmZs7WPfx5v+RBmaUbIFdBBbG76tz0/7r5FKv5EXT6z7ax9X9gT99tl7y32d9oxC1HpB18rBsjLK+itHj+whjzyHPwvarLtd1+1mn2gT+8TGdupV1bUPLf2iW7DpS0HSo8q1sS7lEDg6iMboe6YoVujKfrUFsUlf/WbZK8gT+LDpHwdBeaeQFxx6x99SHTIveG8sY/3Hl/iLa0gM+xsHISuPhVB8fWF+iITRvCFFdiQbi1Ea19uyfqFbn3fg1BAjOr3q3Ec660kU82IXoG5inQDWt/ehzn7Sa9ePLzjpdD/EkW+tqO+1y+A/HhDjlzcYh3Sr4+0cD174kFo561bWyIaHUaSygbPvdoaIOBk2jKw3yOJBcaiT7YADhaHNuhO4R1t1CFePNsToGQNI9yy/hnyAH7Y5wJDRURugF2LqNRGYAwQcZgeEiqv9QvO20Y42yToxd6wv8Icd3CTvYA6MgaQOLe8lNRNBqnpIsRAmBlcUdGBuRYwFGVyqAVq9MoZx44N71rxCr9GmH1xk3QCyuNkQHtnAsrhZ4OpEGhsKmxvYVcDsw9eD8UeUAOiTL1bCfICWkfToFoNrHyKHny/Byjxm5JIfVH1i1A+eeSJPFNuJFm+Pq/rLSyO8od9dGC7th39mUspF1uHbQY2ZdmnKjB+zMsL75eCnSB+GfEpvLtEenm3ek7OPL4yT47VBDx+IgC6kiSac71dtUXkTBGNQe2T2uneIUjeNXktEuV6+MMqvq46SIvEDh+Jn1jlrCOrmPW6YbiaAde/NQ2zkD6ysX3HuCWzw6eQrq52+AOZiL/oFDh9OqjP4cZbNlBd7SBs0mDsgx0niulNMDOnXV/nFbIucdg9E31VW9sTFh+WZTVpM08TD2dSOtqG0k87I+rvNPgApZ7uy7sTw9Gphzw2HqCRDQpw8deZD9gz526Tu2/KZVxzoUxCFTDXGxbE95BhVRuT2etQMmvAjsSeInFGnbTGxKH0wnqa5CfMl74eglb6hBsJ1T6o+sLO+I3sDiei9cSMt7gM76GenkXyGt1EBB4apzku7MpW2YsCrUleM2BA5Es6RCIIJ7AWWky93aSOLGvNXXdoQw+yVr5SIApbHD9bk2/lvkzeI2ZOHzzxE+HCzcSjmGnbM4V77gI9p44U5kX3odhfcnUybU+//C5ld73ea9OM75pWhH/ZjJRbSAevfxIz1JzdmkifuFsyftFi7x1h0MgdsORBRJkm9AyWKyTVkaC7jxBhLwnty4juM4TMl+0A5AipBV/K59Fwx+1Zx+BFPbr/Qr7HW9jLEUF5t+fc3dp8yvkOtemh6xoFm12QlJYkgSyNzIqVctJPMDy97X856yqoQ8IpO7ln0y+hcrkgdToZS8yrBT5lKUjTVeaUG5ohLp4/C57ErsmfVKI+8MsAPFXd+YaPMMz4lf9/fLlJewpfAF9xLW+4v7Z4X3sCDogMPd22B33sl+o6Lc9j75ePNi98Tz3O+uHkw5K/jjL8r9DQOhb5+a4/i8alZ569n5D7MGh/rm/7uc0r9A8/sJ7dgnbDOfcop+2O/wLhfVfZQ85U+V7v+MHcooN5r+kAm1Oe4YUvOPoTVcw/wPjBAGV4T2FXSvSYvcih9uQEO7/uTEkq2tOhVTb8mxmDCZ/U6Lr3wE/QqtvkdczXvvfO0tOky4GFH8vBsp65GU+fv8GM9X1L159aPxk/fgROk2tFRMdDsG8ANeAiT6VXxSVu11zVri3rW/rBLP+n/M3u0Y6rtF96ltF+0z32UuRZaY67Kb9SpxZEZbTbmxcrBgQcIV/isqbmy7TyNA87lkvk4S+HlQE19CiYgajYTby20Ov4h568k+cI6z+hJe56FiLl+HSpOn3hetF/pH/3MXIlGPU8mF60dIDTwLDEVzJE1Vrl/kYeVOYFLZLUIeS8pi021OO03FA/75Iix68f5K1xD50HRd++vLw6H5se7DHpYdslnEcQFI0S8ku9xrfBJQGjhdddjSb/wj9S0/fy0Ntf+0xOHvB4KB+TZEx7JP3JY7H6wsv49sNp4ljYmqlGd2vU/hz3I+O1CZZ/8W1YcAq08l69ps8Yezqc/PrNo31jYxjxDzPSasx/0mjKHOz1yfBuRr8zl3hpUuyL9IBjxSTvMZ3UNaPOAsd+aMRcZj11W/zfGJX7i78b7+fr80tZn3jGCkd92+VAGIn2AOs76csQjeS7b+tJW3pOfgq/t2yP4+qV9E1+g4Ou3L/kj8yux2pwstCsCMU1Tu7BOJvIb8+KR8Xl0TIAxlXdrb0sMaAxzrIGRH74ZpWqT65nYWe/6fGS8vn792h79VUyo47sysIkNelbWkLa0+0UZ/LU/6bcqkWnf/RScargNOu8qgL3TfWRiD5xYt/Svp3IINfJpQwZ6JINxgziFUY2/YNhOBKxneaN+DPI5QA7Y3qF91l3jQcC8Ib0C+lFtOhF35CMfgr7wbi/wcCMSVz+YNPi/MXgbk2plcg6sTCxAG7zdtahZDPd25rtkSO1VtwE88iyYvfYNoeVIZ9+cNEdcCumogL5KMmHQlM0Ij10oTox9gad/1I9B7LFelEezThlYAB1+rzYWtmUh7wY650LYiFl0J4Yv2B4RRvRN2vm7nP2x/Up5Jfa3GPp8MKEfGPIaZXYume8vxcYzuDhOb1g/o/g/uOpP+mOfRPwafdqcB4AOsjcyIuRfgOWjTvfEd7MDOZKiYPTLze2FQ54DLnQX8RN23YjMb+SHTxunsyttD2CFuLkmyNFDYjsy5N8k5NRhvAfe1BOrk4OTa7COue/ccVNkM3NzyR8qw6fDN2XtOwE5VZyZuMTI4Rcq8X1kuDKibyM0xixzk7nWdp/knn1ECSqjRx3aOaj5dzEURJ1qBzrljqkaVmSejbUgEJFXXKgfBPkjD/tMxpfCa19sATM9hVoJiEY6PizA7611FxrZIymD6NEyPhbXH+FoN6gtR+7t9Uftb/mYGc2IdTTRt9ORUfP6qtCNTHynLYOUfkaYUJRx40Y53aKmMQbWCYyfvljmgbRVb68QhUZvh7bDe+eytx03NB9A30F8GH5gHls4S8ZrNKZ/5LAjL/2Ib9XOfORTiyCUeljoIqWILIzqUAGPYmTNjnwPqXCPC+3J/jAZ5wzO4XDvu7QAABAASURBVORVUs61ZK57wWd0YkQXyTV96lg2VE0mmaJsXci4pKiCyqVTFpCjHoMZe/y5pRTHPKD+j/MKoBz7DRR7uWjQV6AuJnXkPaBC+xrdNcIhvSpYHoxxbVHZsDVUVsrm9WWANnuy9kCL5F7xHlFJfO6IAmy8FmMeM7eyL7+ueFOy7RvWK13v1Gc8cQDKFfuFtx1qdNDF/CGxVInY8fzlIN0GJW2Ldmgg3wRNYXC94ckXcN9P9PO2gqZDRw/3KB60pW/UHYyDwj+yBx16oubdi3LRl3FAREby6H9HX6p3MUjUyzN/whiN4I347fdE74vC+63w3nUibU4NyRiy4hJM1XzwXnjwnhf2quyVc5t5ic7LdIdX7lWdYajGBd8KtPMnJvBr5bll49kizxg8B27w8uzNS1CeuRnvNeA+n3v8QZ+47z/lWxI+g/iy6UvnIy89J3gWkO/fifGlJH8n5su39oWXjpH/2r6R/8KLilSZJ16ofCHx2WZlvuMOk1BvD9fpz541bj73+AFSXnR4/jCmKz4MysveGe/H9kzeDzzta/qJWtIYFwy9vAemI4n3gMYMAIxBr2q9XmO49DJ0ES9fgvVNO9o7dSOoPsjQR6YH9AudGSsopXAt96K0o1fFdjEvySKzJ3zfGEv7Pew+4wvgxdc+dlRkbjhnXmHo61HD+kaPOk4YU+AYq1+xwvCE/YmXz0uwtMtlbv76V9WMy2rDIMLaRmXG0Hy4tPd+Mr55xVxVx2Wh/Q5eKgv9DWHHWF+cR0/Mk4EvbeXlWX+sj373I+y9mzScejMDjgtOtWma2uXhvl3u/e+1pfft7h66LO0S4N98aZPrjLhVp9wL1wTWVGeJPsHOmDq+jrfrJ2sn6+YxBwe+gDs3GBwaM59oa7uZ9mmsPjrESCDC1TENXniuH7j2uRFr/JjETF9m+nHf7jkkvqdP93f06Y6+XI64duQ7jew5uw12nJv6dIv4h3czPvUq5hsFKFcaedVJabVU9kYv9jIsc0Ip4+w4aeeF/eWFvSaxwfZQlmgpfgPXET4ik73opiZZbRwIY1wOTbTmNYPYuYedWImngK9efBm+HWVo5sjQpe8jd3OFGSna2xf/iPszh22PwSOHPl/B9cDUOG70l54Q98YhWG8zc71qzsGZhzVH3O2nm8yh/+oKvck+aO+29Ouoc970mpg2hZMbh87Msa/4weH+V/D4DV/Wp/bCOYXxP/rrXmm9e/BXDoEe8TH1xoo+6i8K91RN7Q5/YSlzgjXTWQsz62LmQGu5X1rx4wV0Ggw0GgygC8UkfE8XGYxB/VRxTAjNDp6OyksdToUm6FsCYNmAKbe3QO+wkcwwpMK9CIP2YYSD7DspNpE7aPS7gToA3DxWAumgZlFzYDJOo5/GaTlBtI7maMYe12Fq5AffQRwYZeqSoRdksyAsC9u/B+tAfKMNEaFb10ky+OjTeKmgm0u8X/Dx6Js1VheTsZhE5+8Vt3CtDiy1bMadck9tczakxCWpcs0F36Sjl+mRxdGEdoUGSMqlXuaIra+8Rl1HClDvjUa5A1FGv0enKO15SXi0hJv0yocIhK2BYQP96m3GoOPZW6hrlyn8tBjsalQp9uIgYWiZYRmc85qqs3Rkovko3FDHFB3OvQPsEI73xg3BuZb5xwKXrsR9ZVPzj+a+8AAS4EZmAnUkdIcBRe/NNVkuzh31SIMRUGoIGdcCydER9boO82kM88pN5BFf3NTEE59GrqyRgDWc9Xo1fxvGaKVrTBYUI8siH5bjNDwkCuMDnbHDi3qNq0Lihrz+Q0gYHcqjU223wCgye2KsG+PsiAQYnACmmkZDd9EQFaE7BAdSj3zqvNzkvWkbC79l54OyOGLmp7UBm/fxP77kj4HykCM/nxR8ZTPndH8l1vbtLVjgJuDIvA9dOmBo3+r4p8uJ5NBUrh3jBuxutbf/hhxsYtjBXt6JsYu3cWhnQjprsdNIQAh/QYoakuQNCuNKUDuS9YzlKHTsglF4dS212vbE3CqfbnRsXtHqyKPKNmgp8KNUVApEbXAFDai6YccDyjulUfoCtdHI26hz6chBSnDZZVqo0vC/S85/mCPQx8KH8Sqb8vUybLXEr0d9/JCNrSIWkS2uAvIqWS9gFh4XbSCUtMloM9bfzTXmFDX/xLXhT/Ep1MDQjRVsmD/RkMP/+iG+dzycXGicpEf6TAGfWVz4R95k/24h7w2urc39GDbTbB1BOhmdTgD6IOvEMZYn45/JXPVoKy3oU1RJwbV/+oqElfQ4hH35+FXj1MIkIcR+a4b2x5hGj2VqaU4AEaAsn4LcHQf/NTdtdolB9J1QjAIZesB4Gy5yEqDMQBEv+UyUXXZviDktDeL1wF4PsZ1o6BDmD1D9fooAF316IzEsECPuEx7eeX/1Hu3LoffwxMwOD0Hdu2pAJR1rzXmGP6NfvRV7ri+u02VpEy/LHgRNl4n8eAmcfMkIClmByhqQkCMxijxXrDzTrj5PBDxdME4vwBeCgZWDk4Fxv1rb9YCH/NNTy6+ccX/KSwUvHgf9Qv7Ll6/ty++f2++fP+//W9Sn9vnzp/YJfP70qf0m3/yXz+13DoO+/v615aXEex3PEBvP3VtiR4DwyzlkedNfni8eBS/YX+MHvtDuUV+gX/NrcN/a8Mc6808thwj7oYYHGx46yTs+zf+CL/r4Gd/yR7fxKwdUvixxT37kYOuZ+/CLwCfjBdE14koiyO663u/VPw60HnlBewaDHgdRI8ZbvsWwoWTgmRmBBsbHsvqvytVfvHdPjK3jvbAXes8CzItyrgjmC5J7emEMsUGsfFbM/GM955nMZ0XsOkMhmMEu1ok2bceVTKNLmZsbY6FP1hywniap93nKZx0UtXwL47ADlWebyLNW9JWetLxUUpbOMxzyBdptH3DLOLz4jMuc9bkza2g4PWzvyuMrRkK9iNGDyKUJ/ki1kW9YY0/bovtyy0vuLIhp1hO0piLmKEOWTItKi9rq1IHwKWso/jJHnCsHnDOOufGOGLpyGGZbFNqFgIv9G++aW3MuZb9gDDdiYCzTnhgVvsXX5dJmsHCY5eGPB1n395d8Q2tJXybcw+EG6HzGEV35FandzzzDk9f/aWZPAdVp10d3h81xRYuaQLWjD+QQLObnkEkf0Lexjtcn5/+A5Y1xHD4gy1x37ghcwzwByBj560WoxI/DH/9nNxG/mC8zMeyFTdSMpGfkUGGcNiZndML6o7S3ishtPoz94ly4cEC43Hwj8z55Dt4u9225MAbEupd/2oBu0AcPXPwVQw+4PXRxv6GmOe8m5M5+La7nAYIaiyM+9IAOrMYQPHLA7WF25hf8Yy4VuoR6nQ81VZP2ncZOMZZHeRq2Ztr1qmESfx0z55pz7gRjtbLnZt9iPJ/Zc5/ZY33Xe2QvrY1Kg02s2/FjEAd6KzalAQxpbMfci8lS1DPIuEAu+f2CqtoB+UFKG+sO0YPCG1mu2tv1QzDWIUA+QPQmOXP2YklvyhZfAYGRXnHPOKRpLo75CFGKY1C5hueFsaSZwwmIpzHdYL4CVjY2YReKDxRU00aFgAJplCmSQRqzLC4X3IpOJ9GmEDW9iklY3EA64SaK1YgL2FOXInOwizyCTX4vuAeUE7te9mpKOEBZW+Qod5rSknnQ0FCiGrxcLF3BJO0uojcoRqyQaruOZv4EJl4l9Gr4wE1doceFIQobE/YmHqSuGAvDxe4CLeqDxuJptgb4YN00kRc1t4I3YB4+8elVmd+9KrGe39Be+Al67XL4U+Qp7foatHHpXDrWgbbmqc1iukR/UYtQopEG6LBF0cLyqI/QzSW1NOtB7NIudCqa2Y8OvWKyj24cxMS1Oys/VZuk8Gzbq/FD+1yjunmD8JDRTchPfv4U6GtALYXNRs9KoDvUPJA/gDFTxpsZ6JwHxxqwKmtmZLgOmdTbBs6r+tiGCdUPchGVBmeblLh8x4B3Tda6YbsefABbWRtZi2zoPpT5IPvMAdrKpwkiN2I32P1h1k1WuI7HnoHG9G/0YyMfvl6iW3K1fpOjWfYaBA75k7I/bK9w1ryWjn5vzEVobsH6IF51AwRIyDAPGbobR9qVg+/Zy3Yrp1AnBzqS5K4pfbgW66ivG51WU27OHallYPYEftrU9qfPyKglSL3SKSlKbacgyI4qMm9S+Mi8mp972bqAcnwbtMi/wtSb+0+Va1BUq/hz2DqCsNPobMiIDu2sSSg+7BJE92g7aA3SpH+Eho6mf6z7ktKi9GVv/8cE66Q/lvmTWtsHzPVDVPs73voekb2u/ZA2ezEQBVxIjb6GqCQ2WQPM92Tl7VBG7MUfkrftIhgmfdnnfXjxsw1/cg13XGKoj3yutM0zQAr/1EUVB44GcYO+uR8I9ybpmCg8gyioEA+FKe2yHgTJ5skiaaxdJQB9ci+SJ3xWUfZAdO96zJ98bdknGclz0eF9PJJNjIroGCfqze08x1mZzEt40pQVQ061Qps6febJkCKlDkSTP9uiK3y4yh2g+IdpyB3xYA7lAdo9s7V5ruZ9cFrYL6eZdcr6htZbFHzXGz7YH/2QVrv+mJfnH+FeeHaYeB6YLlMzP/sJ7bw/J9zmfUlE7nJZ2oGF558F3mzdQnuRtpehq6Y2TaLi74RvE36Jio+NQXFsbhEWIcVLEhIjb+aEkaIAeeFlNIcGzA/novfLs8zcOOcSsogwVYkrGWU371vcS70/rvLIr3x46z12gIOXvIA+coC1tmcOjLzfSvMJPi9V/nrM12+Pzf9l7RsHV/m1jm9f2tffv+RXKvJrc9yPV+7LHuqs2gxwCP/oxU3iwIUXpfy6Dbb849yPHGj5MpiXKur0dUv7Y54cdBt9c7JmPdnzodrnqGCuluc/xqgzLrNgPOpA86czAMx23NPOSh+NxQZ9xv4L8DBiM16xw75CXrO2TuNe7bAnb2Meb4kth1TQ6KXtuiP1GceVz/EANl6Ado6xxCNVDeBvA0yhxoMsvGGv0y/7NB1rgrIHnekzfcWtEaOXlW2GeOE03aQ9ibmGyha9zjgKpFHBFccinZdcYuGBXsAHcM/7i+0Rn5fE49DcUXmLmTL+6uNlYX0s7bK4di5tmS8cxkxt1tc3kJeXdPo0MY5TTc21b19v4TNy6umsz84ZB/JVNfoGsTsEgi4xRzgcIkOPqe5FOAv/5hbd2lrwx/WNP/Pl0uYLcM0H1Mnf8zlg4bkeBST0qBWdbMeYPAzv2aIMStgf0elTh4+IS2OMkCM/cseVgVAChyWdS9fSXqZoQs+kbvyxLxVaLTxjR31ig0yviou93fwcw0ddlBd15OsE5uSlknwah0EhiQYjFfYWYni/cODDQdC9uCPP4c/1G2PXvjvvc3DOobEH21/cT8g7rWquljGeZuaJmBgzAT8LYtj0QCZ7BuN70Cf3oH39DalxHTqrTYy3fkovzEVp5tYyM0eXfMvtPgdXd22iPxO+GDhDNXzmA2f3LQ6R+eZ4AAAQAElEQVS8PVwfBz1PHJ6DRw7pv3Kwz8H4l8+/tU+/fmocdzGkbAJMQ8aUjYT41RtMMKaamVCATpd5B3Ou1jsdlyLTu+UDTb8ajVp+0Ekh2XGBQWrVKfZWSJ+Qt6NuaOqxU9qG9oIDUJCklka5gs5Em5vBu+DztCwEcGoXTlY9Xc3vaOcP+d3Bv9Cs0AFIZEYyqkSFCFGmwOhn0+XBysH1D6Idm6MbqDeJr9xoPDX0k4knTthyw2GzWh10N2F1oBOFJI2B+Nvig6f7fgLz+RMD9Ldf26/iv6W/8AnM5+bXch/RxUjZAPS0Qxn7CZ5SZ/0GxeNhCZtUup7ZZxhpyi9s9m6SB5w8mzc1b77OB/PQ68u1Fl/QB5CJfmzkZDH61LtGv7b0RxSXXhUfMy6OnbjhUcn4IwmPDH2iEUWuN6lar0J0oFe1jp5XKObiKzTaDNAwugoDVZ2imKFw0EWGGYgsUr2qWb5FwbsFYklItmxilHoV9qpBLAWplwFs73wMWOhZvEgdqZPpXKrTKvIwyHJNcjzNhMWFNGyd/emURUHBNLW6wVTy6LPrAfvziWp9LiPTqtN17LshTcQyvl7mJl1ot3DDfBfUKTOhoE5UK2z2KmILoDAwUNiyJwNMH+aVN5mBcMtr53KArDOYIJB2eeb7UaDOrHPvoMmrPNJ7e4mI0IsiQD0wlD2AjC7YHzdkbxyLewj9v4AJWHYfWZZLW9hXAvLhWSa/cPNe5qXVNKPxdcLiYGSd3fT9rKDaPMDDsxdwR4LPU1T4ycId1H4NWH8L62PJziFfx0hYvsFrvqUrjibqEqiJSh3x22VsAvu2cdZG5L3LoVWd5m9lLDt/pEwaqg4HLZEndRp2at5NVQqmilxoYyYGMsTO/XOilY61NoBufXM+SwPWmg+IvarNoFdlP2j5Ka7AkNxiaMMrZafW0SHUS4Mz2eQskEHT4QiUErbS5obq00RZKmIqbZGHjnSj2aygQuKcc0wp0rQApiiY+yMgMpJmgp6y2WTeuWjvyrZ04ModuU436waUjV5Re4CsrcckzH0Lzus0RNFDr/78urdNo04QduzsWzLs3nDetqmORVRwrROWb9rs2ZJ6YQwRtXQMx55njZPT5oFXAr0ZmczBXtV6L+LWUKVSGppoOLY8RpsM16ECfvYN9tVdTBJYlUzqiO+VMdjvXG8sfl+LbzIjY/5APEE/lTGxXyQC9k2i9dFOSg0cOutVHQLmq2TdlRGd7MV5xjMWz1vz0D97Gjqnacl9cCrvh1ObWavzXG2Asnnk6h2MwB/2sBSZ3rwvTMvEi6e4NPO5j04ztnZ72r0s7QLvwj3I+8x4huXZlRcZP9m+8DKz8DIjJvLeo5S1LvcjnnVtdyL3pktbJnDkvWcFd3wift/UeXd/+8esP7SHh48AHvTDw0NeSBbaX+YpfbHvBL35kzgez7w8T3KjhX30vdpUYKKf9G30mflpmUP0qrnVRLkKdb21zGSICRUkcsx/MrHD8ywMwlwtz08UqGor4+iz9xMvb/4x7bwU+Yx+vIjh3/CrNVrSyleil2abgcf2xAFUDhp8qaLt+GbSt/Zj+pRn9V//+7/br7/8d/vbr7+23377tX3++6eWbyd9+Tx+nc6XSoHeJ8HLme8MT7yo+Q7x+Pit+a2ogLw86/zGkzTAn8hxSOXL3jP9eiafQxIPWZjDK9QX0HxYxcuo1HeVdZe7lfV9IPFk7bkXJDbE0Hu6fMsbY2lsnnmveeTgxQMydfqB2Au21EEgiScxZfjMGNuMC4Piu8YzcZdu+Oc7j7Y0Y7v3QDM8YkdHyHax+5X40N8VPPmuxfuI7yVr1jBzI/vT0BY3mEvOz4G5zZNrdmrO33la2uI8FOSnZWoTc9pn9FscL/7uAa7dWR2CNXDkJ+dwzc36Yw6ftDoOieGfsRQv9Ms4UGm4Wq9qQ9/cJvy5oNP1fMf69xtCP8J0WWjfW2EHFRkAacFtr34qpdRFFjsFsKP/9tN3gEKAhD417IAx+B3+nGedWZ5t0WFbY6dMU7drt3Slt7JenkBeGe3koIx423YAW3M1Y3+Z52bfD0zL0qZlpg46C/KUR7x70/+MT2yhB9829od8k4c15rf1nT8eFjqXnFstPmJvAtidBe2afkLR0vzJODlnWUdjDWzNufyC/tRl7qHxnduNOuyv09K1tEX2pVVs9/ht/QEqNMmSY64g6wJgmsDrYE+YGjkyVkJYJeN5fFS8uSKAXOxzjoGtavRvt2XlMKZzR8tOplfLQBfCEyiCa5AT7GliQECJysaunAt+7pXJ3Bu0t0aBiwlbElAgyQy6zSdL5qA0x88KGoVOncmgS0d5I5RtAD2dwTww4+M8ze3EZWnzhbKAXw60ioKrbwY90TRoFFyk2gzYxKTHQdDj+tSevnHKxmY+bhicxnmKzmRxc1wJeDa8qM+FnjT6JApa+Uqpn2B8+vT39utvv7Vf/va39stvf+Mg6Lf2+dOn5h+qcsNzAHW16Gezx6jTt2z0bIgrE3KMIePJjON4hon0fAP4bOQbWJlc0o3+rLbDX28Km3n7nXq2aPqygifqn7h5BNpi833iZrDuG7CL6oV2+hcwiD3xn4j/LSpzaqYPvYqp8R4aPyggJVidDHBuvQXKGkHcQbM0yHJoDJ2MAWyNjEG7Qp8D+vgi6P9LQN/pjzEnRwyJJvVjA1mbY3v02fYb8fLhWYoktrGBQdxOH2uq5ropNvaJ+Xdh/k3L1AJ5lqdOV7iJ1AHLo2stc9Vy0UNQ7foTU9voLj5jnDqZgvaU7H6pQ93xBds1tWy8UnhlXWSK2QUKI4L27ybqeg0ZrhjKlbZI73xyo2xmVJPrzWoyrbgE2kUy+Z0HuUn0xb5BGAz6SobkSIdQJ3W8rEfAdNN+zyp0rg1itrfba9OHmiYeDO6bD873PkQvl7bcYLos7cKDdx64k39dtn66TPTN3pyaT3/iguw9gxeWzmGzLAbz5hp51vANK0rpw+gzAuSNAWRUITvmJJnb9Nq1UQOv4jUZOZIDlM1CRmK+6+OwxYzHtOuA7S79sC6CNhIpWIUg5Q60hTlScqFchiT1Rz666NDVFjdgyivY3H/Yz466EQdVDBxqBu2oBM61HY05NyQbdW/AJC2QyQotBA+QHQkf7LcFeiahk2dulI9GoV7asIrOIdBiu1Ow9hawRuXBjGS4f3AppK5QwekRmY3as7F6z8LIGG/ERkEfA4rKJk/mFcUC5cMikklIhb53OfU7S4mh5IprrW3VU/t4VfYoLO32sIyIEhDW9anD4lvQpin6zwBBrNxchzJ5I/fPXZUXzqHC/gHLatAV6WscXChp1Pl0CQwNa897zQkEInbon7HIg/Uk9n29Eb8BhJMcZaYqC9bwu27kqD4xNJbIWRZkSdjnOurJaPQAxbEX7/sTSrMmEZaq/z2o+3V9FHEZtqxHBY6SQycVP0y6clQWKyw4YvKHtLdjXHy+6L3RWk1EBJv6dyD3fF4GXgSxCz1ldNM2K10V5gHPDRvPWTBVugMj+5gU1kouPoZwsSxwrAllyBwJiUarkFw61160APalobuCahXe3CpzgftS5oXluV2f5+d24XlkWS7jXne5tPuAT8z3A6LjAGqB771vutCee+VcNZ5x8MFpQ4/TVcKSoZNdXCKn/HRpc+jE4xswzzPINBW+zjsalEboTkYFFKMQxbFB/GWV852VSgumIDUcSDzyrBp4iMLhyrf9+dyDEg9HkLJpO4Lo+Fo32qzNg5UnnnNzAMMLpB/CDnzhA9kdfKqebx/5DSTyv/IB7n/99//d/uu//u/2y3/97/bLL//FQdAv7Tc+0P30mwdBHAjtv6rm31YKOAzKNw18hyCfbzQ9fRk2dp7favIbCaG/f2nKf1MWm743fEP+1TsI7yTPHH55WDO+SfTI4dZje+R5Pe8o1oMX5uULz7r2fQRjvxprYIx8d0lMOHT6+vX35q/Zff78G+8l4m/t06e/kbdvnzng+hy/jdnK+0LizFj4a0v+Gr0HcmL48ZQYG2c/QPcbW9f/4eup+b7jeDzj58o9XmznfX7NO5P++xyundjTJn2K7N5Gu0K74pGYPjKeX0FiRJw2ZMde2vZZROf3UJzzDZnE0nmkDik6HqWUtXHYNZ7sVocGqHsZ+yLz1ncpD+KMkV8YsL2+GBPHK0BOHTTcHapM017QWzDvu4DnGglBsvZ1b2dGTza6AdDrwoxu7yEs1vg5hBTH5F4gRyMS7c68mR0xpj+UyWvz6oM8EI3IkO1VVA9M8Y91znp3zU9n3YQM4F1o5vn53IvYLxb2iEUK37pg2vcOaK/KHtRrUBQx55/PA1sPVM8Dw/T9CG1HFF/Yf0rM6ESH/SkorhOyjbXDfHVuOceex3pyvFe/GGFcFSRardBLO9tO0Vet+tRa597AfpXYI5u4QxsNKvFAgLL1Qeys7UlbYAMrPN/Rc6bglEJJr2q+r0zT0tyPF+KzLBf28LvmBwHingP9+48f2sePH9tPgP2yN41iD6+2dFCjZEjPsNFeca3peG6Ic7VZEOwFxOC0tGmao0t9U+HMjmmeWkB5avsPDm+5EaJ/ZxkzjKaUFxUGR8pOjm9hQ224ceq2gkfEn4MXNoQXJvELSgIH4kCajnY+oAcM4DMLeSyy234iTH8xhKYNrM2Nz43FDeaFdmPzeebTBWyzkT7De2ZzQrhVYjC3loGEoKszsPNcLaecnbg0tOsOg/gkOEV/Am4GdIam1S6XS7v7cNc+/MuH9uHDh+QnYm2XfPAY3yzCPv3OhoVOk9F0/Jzk43ei2YyPG81nN21x5R2fSPg7jl+/fhmfONCXR/vEjVOf1tCn9oivz/hpX9NnNkypB1/yH71JcpPVt2OD9VOXZ8bZMdG/E0WuvECTDIgZqIG0o1DWCUx4lB03D7leg1giJM9PKRAmIc+VmlzH5eBZIk8ybhtz5sBKLK/A4yzoEWNtw8HExg1njH1uAsyhYz5s+BhdUuBYhmBj+MLYM/5+7dv5MLMu5vnS5mVikS4DjPEsUldjnRGnYoOszKneyjLoVWx0jZ8CWoiHmIViOP7cUqSc0UofOqaaWzBBdxQ86zFEi6y+9BvFGKGH6Ew83qHKGFqpjZ2PpywMyxD0tBY/KBT9mrCdtSOlX0UMTlgWbkA2SksaHgmD9ovpAoe+cz3sm21cbEa06FLH8AEqfpSwh5QWGT36nDm2shes48CPtfACjhjHHn6obtMR8wEl4qTLhc6MI32c6HPtaKG4hVAhA7EQFAV9V68YZa4y0663ko5K2hQ5AUkiT0r2uGRfHX5d/acy/t7QZGWS+S7hQ6JzrUAjYeBKf7kShXHVvNK3sJVlaSYxQiT8h7PHwLIyAu6Z9Ojw+0pdk9hjr9no33Vt782ijAu664cYskiNjFdkCTCjgGvkj7byAmV26JdZ5zuBYI4fHLkH1H6gjQii97Y2eXnvYXiCiDogP0j9GRWMMwAAEABJREFUDV9PxMl+VVDXDm0qZP0By+HvMvhQQeP6FruM8mSHHJlIqggwP4zPUM/1KJu1eqw45g8hpKzsiajion7rAM0iS5ZkCWJkWRdNmJcFjtqbBnCvCc14eng9KIw3nYSvfYVt+mdKlTlwtLFsXpj/A7wrctqk4TsCso65WsRgYG6F3wO0u4nLHmmYrCGu38fHnfsWCB0+aIxii75ODlgXuB8LLFAmRfV79Bjjow5FN0nb6IBjPYTCmUtRNw4MRo2hO/tcbDU36Hjca3gdGVpJ4VRiViNeXa2aox/sLe4v237fX/PMsPGCsfI8CGUubwHPDcr4DBGwP1Fej/ZS5jkWk7QgUvCCDuMxdDEme3nwXnIfWtnrVnWC5/M5dOW5eCDPJdTFX+0RrqGG9uTpKv3rWoNCZBAxSSUGDX61mm9QPMvnWcS51Nu0TDy33IFLMPHCMfHskg+TpMhX0f7E1A59E3oH0ImsumyrjoXnogVdC88By3TZv6mkLfJ8EHPvr0Hc3bd7cCd4sbm7exjfTvoI/fDQ7vINpYeWlx7aqG9C7zRN9Gu2w4Dk1Mr9vdHrxrP3MvTQ/uHhvj3c3+ebTndQX6KC5b5d8O896P8dz++Xu7t2Cb20C32YwTLvfSUuU1WrxBJab4CPqUcusaQep1uAy6bNlYTfTiPzAX2ROk9Exh5hhjvXMZ94jtkPezJHnBup5bKngjpuHWqyzKxBpXOcl16e/b99/cZBzz84CPpH+/z57zv91L594fCHQymf/R9v5uUL7xTO10feJ555V/Bgx4O1433BQxDxDd3jEOuxjUMq7T239Qnw/uHL7+rc1+9jbTGxN/TnXUNK/545mPWdzfeWAd5hsOt7isjfmvryO+88v7envLc8ZV0ZI1Y7sbbnO0kAiSzPfPr9mEOwr/T/M/3+AnbKQZzvUX47TBu+pDd8IXBDmXr0Vd/oSw59ODT6wmHe57ynfSKW6MKvr+CJd7InDi2fiOM4WHrM+8dY7+Ttq8Avn0df0N0ZrF6VvQ7Ciu5Mm9o7Qs+YM8+MwaNgDPV14Atj94VYfOWw4anlvQ+9603MHonT6N/vHKggj39+KSHw8NNyQEyJkX77Lnj4PubDM+E48LLniS2+cyVO42MpfafAfra1Z3x4Jl7P9PUxYCyhlseYb/mjyS/MC2MgPGwUzotCmes/ONZg1l4nPlgpsKdi73ftTdS7J82s8/mysActiWOhq9dNA9aca5CXpF0DpFerW8yUaTPxwT61I9FuzDUy4Tg5kuHSWyFPhlTgmg6ptCVm1ijrvjrPUxu4tOyl9mGa28x+Ev4ysU8vbeFD63v2t3rJImIwCKaTNYNOsEPhreCZyScywZg8LyAd7pju1eYdnU7OGCocr5rbhOETBFUevWrX7tCVdMCvQZ3zkwlBQOTvkDR/zAA7vnFj0zfzTGm2QqZO6jjMoU++tr7EyaHLCZEyN+wNrMCJMXSsah9+4RzpdMaDBSfRM/ZetWNRb2AVxMeNjSnIy3TRRaGK4oZSzYGpmloRDzd8BFr0JrZM5Ken9gweKdOLNk1Lu3+444Tup/bzz39tP//0c/sJeNPTN/v+qDyL0QOazX7TA0KMPTJE4xuL8Ndf/taCX6G//tZ+/fWXHX9rv8D7Za//RP4Tn1h8/vyP/dT+a8uCZSN2g/Kk3D8Y+MQJ97p+bdoP6PtG380/Qa13I/j8+6f2+bdf2yfxt1/YHD9lY1HXM4dL4oW+jsW7cqL6ODZ69Pv73NpT1s3/yc3vAKfsOahyk+UGk09NPn9qfwe/ffq1/fbpE/i1/R3qpxM5TX96bCu2Row2HtKe2xP9WvHXsQvf+LFxMPGYSvuchNcI9pjLPZtph9ENr6DeMXTNbPRp04Y6pWyafivMsYxOxqMxJ1+IV25I9OfrI32GPgePbHA7aJ/5hg7Xm/LGadvn34Ye7lKo3dhvVm4GW9uwK1barvgy6GN7gp9xlNoeujHvV3RIUUKivf4FdgzYt3fgwaOw7Yq+gUcefsUzFOy6tTHq4e2y1z48xxqRxpipRnxrp+wjvbfMZUhzvZRiQWcUyBRDBVGHUGF6YkEfWPvJIpOE7uiBZkxh1tUCpZuETKdYHSNQgkTaEuvRfywZa2J57RM3sjgxrCJBm5X5Ro5YFjqzAbtBky/2yQl6wHr3hlD4odrWBcvkw2NDj9zePjzr2W+LDWDAkBXdFeRtewPcyVjp+7r3YWVuio3KW9glOvIm2CgjVex2DADKb1MxUsrgCOPbQO1osOgYqSNju+6FfAGz5cX8yKREJJnrL4A5hd/H/BprQp0CDbYxFoyv9gN0heIzxhX8DrSkisbIHLIH7VWt9zaAN2S5jjRGnPxN7JwnL5TFCB71e7LtAQzu3EFudQ3OH18PPW/ptZUar6Xkblj01sjcQAm50reeD961lhxxSR8OighcriZy8s2CmCUmUuG8ojimGOvVe3Zj7e4MjHvvZrypY7eDTVlP0ZlxQeeZogitJHlYRrKdkDegPnMIkswdqEP6TePY0ib1yhw42g3q7By5/+lVc4nh/7Sh8mnc6egBmPKY/835L/RdHFXQlr6QUTZ5Mr2OHNXmj/pO5hYUTTShAblRlyJ2YCQZkYQ4F8cu7P1i+cBgRcysY8lomy38bydazGnHuj9F9DCNEIxuyq7Hw6p/E8ln2ZSpI0Uyssw5CiSskbQcAsd6EReTUQMVr1K3ycmJGKVDRzpCvyyLlG9ih+iZjrYnwwzqJQNEOkL6cYvR9yHz3nUoif04cMjAwZfSv2SL6XmgIwmoh9lm7jsLz7ULz6zS83l/UuZHmGk6cHz4NKNjVkdetOY2QS8X6LK0aRm4UH+Bf7/DgxgPZXwuDnih8aVGPJA/wWHRwiHRhZce20/omfG/V9HhGsPI4Ds36FxbkP/48LEdePj4sT18HPjop+cPHzggEvCQexCp5+Dp4wOfrj+0f/v55/Yf//Efwb//9T/aX/79r+3nv/zcPv78U/v408f2sCM2aPvxBg8fqRc/IQsddeh9QH9w3+454HrgwOuOA6oRhwcOqe7ApaWf9NcYLsR12eO13PR/mibeM4r3FcYBGeMxwzvQzRMfD5/ywfU8tWW5cJh2Bx7aPfrviJNxX+7hX+7acrm0hYO2aVG3KMa5A5ZCtVwu00Ls6Af9+kBfhH240zcP2BjrjNFladJ7+AH27PPd3uaB/uuD4yrutS30W9TUehVozGJsM8oM8f48xvOnz6Q5UHrM+4DvGo88Hz/y/OwzvYdMeabnuSjPQy9rk5dnc589hO/JHErkXZnDlJX3safgqa0816/oe/ZvQ/Isv3Hgs/GOsR36dCY+sXaj2zZPHL6Ib/jEIQw+PoJnnjV9D9B+ELvIw9dG4DuN0CZtXgT67blzOjQXNgps26cVmafgcdijfQ7toNp8Qb9UH3yX8L0pB3T0Md+A8z2Mg6u8k/G+6bfR/Gaaf3jdet8ZPQR7xt/H52/E5CkxXI0Vun1PMR4+B3y3U1Wchf3SNnwcvj4Sn0f0iGfowEaf14DyLqt82j3CY6yK++HFOQScLwvza2YuOu8zQfcgdcwGyBd724SM8/COuX9hni/QZbo0n9uL+XW4iaNEm9i6/aLDlHpk3ONq19er2sR6q05LDTVaOh4eZPrsQ9lUyBVy2p+WpV3ANC9tmllXfWq2j8xc4V2oz7qnX/obG+hANc/6j+P9On8r65F3zZVDtZUDs7XVE4P55AAxYTP4nEb6Ep+vGd68cH/5+nte4h1cT2cfnSRMfl9SfRGmG63454rrONWryN5gmtoM4hgd0/mmfBs/hG5k9qvlAzvrhrxcm9JDJ/MBJ9PmUMA3/9Iat3Lkud4oGFnGIJkYSiuaSOkN7dMv627apgl9IzX7UPRhIJrODWZlQFd0+CLw7OLPwn9mMqOfvDcb6zcGPdAG8mpRt5NmvlzasrDxSsGIHR6Q8kCMbyR6e4SDCtJRUhc9GSRSSGMjsWIBbvixhQ6fhiwytNAHyIgHGxgZqpW7ATqjSz3IrJlHT+3xy7f25fff2+d//KN9/vvfc0qeOcVpsxvIyuHHyoLdwOrX2fZ2OYVmPvr1z4FvTFz0cdjl726rw5NyN5ovfMrwhYOfz5ya+6txnzgA+sQBVyCfeuUf0bc9P+M+B4PEeMPP592eeQZk9ItNOIc2ocbAU+iNOdx5yGGEmdMMdRM+MmRu7Bt6NmX0ehinbm8SxoUTGkKILmNOrOyzh2RPxOGr/oEvnPJ/ZW0NfGOD+9qM0SuwNl2jxnfjBrUyZuoKPDSjP19Zq49swo+v6FdO6b/yCYf4Nr5my6n8SkzU9xS9uz3Wcw6LoE+Mz639lfIt/MpqvqabfnxrXxlvy+Kr/aH8xb4xNh7EnaAu/aVe/erUlnavh376+sgm9cjYC/xjT/Lmc2zqDBjDUG2arriuxXb+uBQmJnLqdtqLsdzBAkbPIf7CCLFPMFZMFmYKVjzo3qvVdQVjSoGU+bCLQGjPFUU0RsZ8NMFXrxWnzqMeUfisKjLwlBPwbK4NoaOhOx/h2JYnUm+/yFRuNp36d5DHIezgB1fUxDJUH42B5begGrtyzZHVNfSTtCkGZ7+imbQXsIiHvRpuBSyq1il3fKWSa7VGmUwTSNIUHokM5lBGTDb3Svz273I8s94GnjgPPQ7waUBqKA05/IL2KrjWvA/tNGRsV9BeyM+gV5vBecOFH1/htdsf/aMcH3ng2HwQ0d8gFVywbftbhMuF9t4TTsD6s9T/TGCvP8eNSDq3w77xIVnWUk2NEFTAxYLDEfG0w0epexsjgjY0w0v5oEjDZZpwPXnkkabq1GmctSEV7RgdC29x1IVGy9Bv9rTh3JWxI51C0U7J7RWQjIny+LW31730g0wofLLYUX4HJAFRmbC8w3js2UFk3AIu1oY+8knWJ/PHlz8W64Yxbg0tHSLa4Nl/OLfptT7aW1mHPAXaUNwZQxfcP0xDvmLTfGzsl53Qnj3m3A8pWiEO3s6CjDipSF+gpOhO3Z9daHOIRH0KRl+gmrEdY7xy+98Bb8xthfFzbzjsjn4dDgyecq8RPrbrxMzYdOLYoZCSHrCuZFJXqBYWBw8mhaEfzsjs10LPZVrahedonwkPVM00m5uHMskjM/FC8C5oW/qpzhiww+CMw4iV1TvL8BA81w2AaQzzfEv+oPIGbHmAeDrGx7pzfxTZI595QXnmwxXAc82LQN9Vh7ZGe7zDvk++6MX3DulV6XMRE7vxwrN2QN2RChkPMeaZdxCQb+HwXJ2XKfZ465TpNKjGP3T1aWoHZtpfQYyJ3RHz13TJtwQW4n633HPQ8WGAg40cVkAX+NYfmNF1xdJmXuSWAxP6Lgfumy+uvtxdOBS5LJc2Xkjvmn/jSUQ3+kf+0hZkJnBZpnZQ+75MU5unJfPEPs7E4DjoMRYHSj59NzZiwZd7Dpzsyzj84SBKX0TsXFr8Q/cEnIfGrRPTY/Rqf+cAABAASURBVDLPyzRiwkGOB3T39w9tHCJxgISOhfecBZmFvL9m6OHWPbJC+QN38I68VLmBhb6KqU3636fGBMnIciE5n5xGzG+e9Vefp3l+XnmeGM/Vz/sH0ut4XqYuhxjOyzzv2562xxzlJjHm6uB5/x6HJivP8k+A51meqf3A3oOPjfmZdwfa4QyuFX7qq342fDUxBxMzyqasm401AvDjUaDTZ/7xbZwvPIN/4T3rS/Nd6Ndff22f+BD8Mx/q+yF5nrVp4wKO5nnK3Lh3PDkQeRA38bzPPL0wR6ZgmuY2MLWxZm4oc2nULYw9cui8MHYXxtA5M56HjBkf7xCzxAfqu5dYHQOe6Vbi4hjI23ifdCw24i3P+Ptu6LeujOMtEmvOIY726vM9Tipv2zaeD7fsMRsxiDz0kXdPzzCkvn8E7Ecedo2/a8ueQ9wNv+jFLAb2NeuCGPpM6LPgxlhmb0LQvFsdWSZZrtSiK9mNV8IhaWwci7C5OCfGPBqyvRqqq/WpGAPpBBVzq6ln3mi/qtpUvXXG4djfOr7NlGmFDxuHbmCfx0/Gir5v9HWlf2WHDcITL9krQr4YPkK/+pLIC57lb1Jewnyh9oRvvGR+Y3I/NgP3jMIccjCQ9LDlp3PtZS9eA4dJdKCdU5z5gDC+5npcDJQ4yoO+5Vi2vXCCOwAjkObQaUVAeynEpA+hXhgiJ50TJDqUsy9Qpm4k6EmojpsvvC+UFAMUkEcNDxTPTLa1OXFX4jKw8kK7tkeC71cREysmYWMAMDH0elUHehMZjcgTPZxMiComwIlq1UddQ97mRUa/7thYf/7539rPP/+l/RRqHvxV/KX99a87/uMvyMCLnN804lOHf9s/geCUPiftbA73fNrgxj+wsNjBdGkTG/bEZHOzdXOY93hMUFHTlHh4SOBmlMMb5pJ/6Fp4SuzBoyfMI1bG77k5QTOOjXzi9GJ4iYYjbp/p6Tw17Tr5p5qa/ab7DKEb5VNzDv/OochnDoQ+cRjhXz3Pxkj+d06vc5gEdRPNZsCmGsq4uQaeWAeW46MHK/jtabfrId9QWvfNXXnbQtOHPW/boWfltPopeObQxbZPT984dX8CHnA8Qh/b6mHODbSr7IFn9XIYo85nfQPPlLWZ+ctkCmVubWD15rbe2vnSnr5xs6Af1wOXx6Ze9Tln1e3h7/WbWI8cxDzlxPgZncJ+PXGa7I0lwIcnfAuIk4fEX/11Qw98PnMICL4EnzlE/tq+ITP0P0W3NgMOp/I74Nl7qKN/R9mDPGXcKJ0IzvWJdXAim2JnDjBFTEyTgvaqrJu5VxNump18r3KqNH+UU2fA7u28Y9KylW0BuwhiHgY2dIlqs+2rRwfZ2K3mjxv4FfKEOl94yHjh5iaYpKTnATZj5/vqQ3GA84zlsKvOLXZSlo8OGlJEbjideu0MX+gbmWkHpdf13tDnpV2Mn3n7EczIDenowvQt1ZTmMUwNtkny9GVzje79eHI+MM9z2Mlcy32DdZb1D3UNiS8cEh7UOufNF9amfGFZOK9WdRO/2NaJHSv0BWw4EphHVnnvTbb1Awvn9CtknTm3B5RdWb9b2q9jvrNfPzMH3bPFs2UeVF64Nwj7TSBwyUAk9+ay4ZXVL1CA7hfWkP6+h9hGZmMOnLrfaLwtXmcZD1dUvC3Dwi5X3Qu84I9c7JhzfHtVjlY6o8/S4NpA0ZAUsveDduYC2utv/CQ/KPLk5SszeOSYG9RcE/ZcMFGdvPYG2u7Ja9rwZyBKtEFm2DGugr5hhyuCNeTRXQLZ0x4CJFzDL+ZJ5q3tiDmcwUc/XR15MuFDVRMSBSkZwj1zQ9DniLB7II5v7CktPMVpbMJG9EJxGH+JBr5etTia19J3OcRpZAIUzra2G4h9+wXWGzi/BpDb/TJiI1bkUNfcDxiLZDF+ULKkDo7UsU8e+wVpUBEyFVnRoSD6dqr+A/KTr+aeFT9QQMuh2ytllBiqG1Q7fq45OQRYAuSLayOYR7qKHRwtke+IX1HxrVN38BB5L+FjwT9AFj25Xi/I2I9DRnqtHLkrj5zyg31eC54P+J1nq4Bnn17FvWlA/XkZ6NW8580z9A06z07NH9oxSZ2YzPeQFJ2/ztlMT+WCzFjkoMynYw5d19Axn6DO+QPEWT20Gm3ZQ1fhyx97qs8d44XvmQ9QBWuGeTn0jsYbL4MpqxNl7p9xab+kG/h07OODen9FlzIIFJgmXlKDpSXPPbAoewDiix1BxMeXsf+zV/u84+GW9g4ggEb84vo22fPwMnSd8RcUZHrf4B72wr7zDHyOyvsXz07Je0/y2egAZeWUF+YTA2KjOpQz1NWKeSAm6GXimZiX8Ik+HahpaTPlKvtO/XJpPqtP0AvzYLINUEdQ6LwBRmLO/uceiO8rYyDTmM60nS9zm7G7mF+m5vwbMZ2adK4itNX2SNg0eF3ODHHaUUf+CPFuCyY7hdd20lGijP6Rx0aUdtw2X80Drdn5j0zV3CbX80Rdxzf8TZ87Zerb+cO8Ic5HvEP3ukIumCd0ASlQT69KP/suu+G7hxorc9PxOz8cpr5X4WNHxwyt5v/gJWqWv6MdP8ys3Z/V+DM3j/d1n5F91/FLGv4Wx6dff+MA6O/t85d/8Lz9hWfsRw5B1rGusel4X6apeWB2x2HPPe+KfpvMgzThO54yjttEvxYwIz9NcwuKPpOvHdY53vN8ycHSknmw0KfOhsI42gV9Z+1uxgO4pgLWddYY/fHZKHn2Bj/cW9kfHuHnOdLnyROP7Sl5KGvHvSPteC5+ib6tSZ2vL/Cs893BZ0q/MJBnzE+fm/mA51CfP4UHTcbziee+J2yPWD9z+PbMsmcM6EsxfyD0ryQD9Ono24rN7Gms9YM+5Zn4Eb8febV4RpdxYYKj0nealNgf1KFN54rxEPpvfwgmtor5NWF7bg3zkSe2zzy72kfxjO+2IQrIVJsYP9f6slzaZZnaxFiW879RvaaTa3NDtpFY7UwCuXIaumYzfGSjDp6feIH71nyx/vI7QSR4nw0mJ47nr+H87VP7Tfz2a/v7b5/a3/8+8AWa4H/mJfTLt/aILgOUBZJJzeYvJXDPmQRby0SgbFDEZr0+w1PmOFEdp35b+hFe+rAm0PYngwLPvEHb6F+oA0AgCAWJiLJAysh2ruR7FQGfW2eyzyeW5mb3tjxdWCBiWtpk0GvKQBU6yGTT6rHFJbwO+8DcZnhCebh6oSC0mi+uxcYwM3gnKCvbaIfzkcXZ6PH0/OHhY/vIIc7Hh3Gg89E88I8/fbz9eume/9eHD+3+4SN4aAubwpLN4b7dPdzlq6V393dMoEsbk2lq87TwiQd+E5cJv2rST/kD8iZ8W4n177//3sT4BsjvzUMXDw9ccI+88AeZD0/ZrByvjbHOGLl1MXYMJn0cPW1FhIS258IXYq19oqWc8/rp21P78o/f26d//L35a26//Prf7dPff2M+sjnCc7PUn29ff2dhim/Qp/bkgSc337ww7i+sY/P4xKYxMNrs8iy4p2fzgvaW1UG/vnEAlRdgX4TR+eRBK3M3cxQ65vcT85Z29P/JtoG6gHqEukB8Q6d/yNAXW/vpHLiw6Q7ct+lyaWUsqnIzfUav386xrwP/aN4s1LV6SMSG9USsPRRyTPTBG4rfwjK/snmt1G+Mo+PR/OmMQ6/mTSJzs8iDab4058d8uTA3mAdQ54FztjtHaFvAzWzjhmBWna+AHW+U9m3F7vr0zAHZc/OhLodhiQ/xcvM/Qb2y7A3uJ+IJvz1gyDgSs688WIlHqA9c6naOaWcjBgG2N27WK5tqKBurdsUztrIxU//ifMR5uuyMI8dmzvVI9jHgoowP1Bs6MyD223yEb9pFp2U2pdR5sQxF3vYDz0zxlx3WDZlOtlexBdwAHqxWXHCFUmsTHi+MhWMys0cdOGQKqUJGkB1pmEheH1ySjqEY5Y2ubezXT+N+wTx3bQ98yXrPWLCevNG6nr7+/qWZD9+DH/C79xMp8F6hjHPXG9sLY5S4J05Yhjp+G2NuSAkIewd+sK6Uj+3Y+9zU5c1equ0v3IPGWnAv+oZ/39ojB5DOmYGv7ANf4QN0uC6+MW+y5pgHK/PimLMJCpfEzT2p5lbsS2f88NM5Zpvozj7wmPksLzjH95lu0IeUCTptYdjZ4LC5MQeFc3gAfZn/Yx1YJ2y75RBdvS/j4WOXM3b65T3/Cm2vNFuxRxtkGVh6Nw4h00dKByXLRpArF/zletbtmTImO79Dk+xXMq8vexNm31B7lNUc0O8V6Hv8ih5rDj2snfAoSwXZMx2+VJ1rQhvNu7NqdhAFmlAgZa5DBw/2O2nooAK56EKfvAODR/1tiuwt43U+1bf+h3HIdDKAftAR8jdJOWDTjUvAvrbeYCNvfxAbDQ9HiY++WozeQ78UyfChI2HfDHXhQ1PkMsa8o2JuE/z6U7ArIdOrxv41D4oCU+YDakl1A7IkOZBrOjsFy0p0vrIPOwl+FEcGTsoVfyfy3rdEsVee7Zs/3UumxTUz5p2mD7CITKwj92q4N2vaMVkZm1vIO7A3pC3tYoQs1JIyvjy9sO9d1+0j++6BlQ8cn9iLoeyF41ljy97oM7N4ga8NdUWnG2j801cx7GHyJp2BgjfyhInx6SfaPn+cQwNDtCCNYCeOczVfyqsz5vM08tyHKs8s7J3oqB22oVmIHhGyM+5EvJ0/oxOjaP6QGpxchw9kcdoR7FWZawWt2MOfQ4hYeM8+oEpB6z9Nw6+hqN9Ij3uXsWUsGLuN+5nvP8LnFWE+4BlHuiF3zJGMFQGQGgtVa0XfZ+43wbK0mZgGy6XNgrLPaYNHPbILmEDaFLyaeW+Ym7oq8SjCLgi9scHYyr3A5yB90ofEo1fGb/K5b2YsFzBd2sSaGUCH+hhznxMbP2lLfH3+C9In7jm8872wL70QF+eo8dmw+Wqu73v/dd6vzHvxyHR+3oGRpD76Qz8n3lUmYpFvR/Eek18r+3DfPPAQfsC9XO7bciEWyJd9vsEMb6FP1gsPSfxw/OHjQ3498OPHn9rHf/up/eSv+ZH/IHiHumBLu2UM0Be3chlxmWtq867XX1EKdj+0cwL/Z3xb8OMCvdwtvJPxboYN/X/gve3jx39pH3/6Vz7wB1DL1t3zHjfdH2MyJyZNXxwD4DdeHonzI8/Lwf5sQzCZZltWUuFzB41+NNpatk+9yPVqkuISdMoz/bKMv5PyJ5xPAF205HpNzicRu7A5D+FqUlKYP4CNTl72jmLGYjpruhdMUixJnWOra485Ql9X5th1vW3Ntba61ui7c9z3A58hxcpaHO9BzFHnHzHLHGa+Zm9lzmaOYuOF/IHM0ad1zE/o8c0lbbnd8ukysU2PiTN9IZvDIDoe3/Rzx4ZdhEd3Zjpk/+gvrsT3J85n8mzJGK72gXa4w7j0NjEGxzyanUegWm80b6WQSghN4o4PcSZ8ChsdWikYsICO+Os4X37/xkP177wQ/6PvQZYaAAAQAElEQVR9+vx3Thw/tV9/Fb/wsu1X0H5tnyl/5mDIA6LfPSTiof53wQN1HqZ5sXsk6AkUNyRfhgN46w2Oej+FFbcyvii+IPuCnwG+ynMDWRkggy3NQFE+6Pjr2Rsne3TSHduYGhFBcEsQaE9kAyZ0DnXmS3NBX6AXNpTLctek/o7gPYv9gUOUBw5MHh4eOEi5b/csvGw6yNpuWlgY6Jpd9LdYJvQOzNQXtt0wcYOB0rliMKmnbvhBviZ48k+RUbYtdVNuqMUGA1DUq7I4kKaXhexEFt2EgLAlFs9MnufHZx4gHtsL9MXJQT2CbfzQztboGj7iB7FYlqXdX9gMP4CHj+0DyKbIRuQ3kfzGkdS/ZfQxB04/tQ8fP+aAys1r4IFN7aFd2LDu2ATd5C6XpR2Y9vwCvb9csAeM7919u3vYN/OPH9qDePiX9vCBPDj+iPbd/kf58gf6aH8BM2NQxGr0r+hiOsu7xcZ6WHlhEk/59s7qQQovto+sgWfnG0F7cVXaRNgcDfJeqHPeehPzJNt5uDn/WNyIDHNkOkiyfcCFtra/nc/JYzNz+9i8OCF3Iyo212We2gkW/ASKMVK3a/iJg55v+P7t27f2jbX7BHVD8nAoPtI3D3y+whfWe4D2SPmR9aX/azYhFwvuo1v9Qlv5Jg42p8vcLF+YD9NyaZN+GWNBGyZdYxIaNV0jxkSLObbtIPDhrWzWK5vYil+P4JlN2EMpf/3MvWMc6nzjBR1wMKbvj8g8shEa90f6+4VDN1/6g33/ycv/F1/6hW2fmOvr/rC83wgcJ/ajlX6r8wuHRwc8NHsijm6yW+KRbuyX/SXZecCY9KnT1Tmw69lYd8lWjVB0UG1inQ7MlGfWa6dNc4tuPoBqZ2VObDtgkpgnXK0PuUZ0FI8rhp1jAuWkatom6tyDtleIf1RbfzanUICGJHOij2pccNwYMKynEBVWYhZ5TKGviEVAPKRTyvTVfptn3pSY2Uv61Oa52thboCWGno4fvYrY1I3uYdJ7wDPjlnWDN4UThWzFprbmNlFOQ+r0OfOL/e7pOJBhvNMe+uxagzoHxDNj7rxyvTgnN+bZxvxM/4niGAfXhtCAEd4wszXvNfr2TBvXklQ93suyrvDbG/7mut7HeIw1hzn7uti+o+jGx8g5V9GhrkPPap1wjoYij5z12t5YU0P+sWUupy/P+PvYNvP+2qzy7DEweVCwTwNEn5FgTCgmpNIdYzQokJTjDtWEY9HhJdHHUC4+gBRTJ+NlGYWk6Ke4J2JK/xvY6Iu/ams/tsQLP/b2ESbvWCQu2Dlo+oAAU4550JkGzIm6RcEDyCShh+a33UlefUyv5EMj7MW2AOft68BV/1QTdgesm5ETtEANY4Ox6FZV0HPNhTr9Tz6XUVfJc7Eeot5i1yjWVAPSso8NSexxRWokujf6MIpc+w4I89l6/XkFquQbX7IkxkVZ7L+SS9n5D5Knf0iPtmSOpEP41QQ8PYCMpGpztCdA5uzFu0h7dbyDTgv1HogiLgVGMjcwrnDR06uIZGu976CsnYIqh1oTwteU/sVfclCuxJgY0AGKDKEcy7CJm/NZbMzrg27wlYrWM6N8OFxsD1jXK+1cq65f18QT+4s0ZdbwCjbksm+xl0k3aABfu1c4RhgcjmKQPH5jMMk+03VD8Aa9+Qw1T8UBQlEH2u1PpwDO+diRYV1Mc7vsmHie85lhrrkNXdOgGJxsl0gXem6SfuJfpgl5vW3KorNEYYMmpL3R6N/or1GGTTuuGeeMq+2xWVB1NWpKUK7wKUF7QfGp0/gA2dcJ3dp6ZoxeyItTgPZD39R8Pros0OXSfF66QC/eB6HW1UTdNLN3VBttBm3YT9/wLXqxIT1eIPNr0jwP+dwUsJfnvQmqLy/45ZxL/IgjA07zRBF6k9DfLUK1jxOYLsjAZF8Ye+sElUrfYMhZJ2h4U9fJd1h1ole1XgNFH00IxUP3HfeZlb467zfnsHM8YHy5N1hv3JW1nTYPOMdOEPPLfGmXvL/dQc0Ta3ju1XNNjvwA/kTHXM0xyRgt97S55/0O8P6xHO8fvPc9fPQd6I66u5sDpbn5Q28l9NdI0UN0+qzj2C+MufCd8cK75LAz5oX1F3yWLpFDNzLjXZP3nLx3fmx+uD/esT7mb1jd4Y+/Orjg77wsrTO3elV8cLSNl883xyGHH5qtfBDms4HPLc6ncVBBk71dWpPvsEwp7wOVPHXGy1gtzN/5QE0tcYV25kyvIg7CWOyAB3OPe0O+2uWytAvvhAH9uNCPwHdE6vIumJhcsoamZWqxPV/ajO1lurTlcmke2t37mywf7tsd9A6ddxyg3d0vTX3TNGGaD83plHukz4V+A/2zH0ry/vDp86/t1799yllH3il+/5z/hc/f1HjiQ0Gx8jy5Mi8PMCuz70tRm+T6W3l2WZ3HO54pB7xb+l52vrv89ql98n8OBP/963+3v/0CyPse4xiVGtHxwr7+zDNq3ou+fM2vBH796jvO13yQmQ/O8dH6L5y/fBb0qT7uL+G+rP/Ei7mT56ef/7X99PPPV/xE/gD8n8Vf4f31r+1n/0gxiPze/uNP/8KL/U/gIy/jTsSHvOx/ePgYevfxgRf2hzEgvMDP++CNiT21UAbMQQsYGA9F5mVqQQb20o7J1akPmDydiThAZCg3yuR+mPpZU4hWJoDNnMCURpnJWjWRn9pE5cSGXGCuuc3SYMFvcd+WfWJepNPSlB/o6JiHjo72WUzN03n1TzWf9ZYpNCQkoNMOYGvoQpZ8sVTaDaoastWKF5/Dt1Jvm+npQK/OJtsp91b8I8Mk5RbABpoHCG4cbghuDNa16DdXXASEdlMRD2I/gWW6b/csqHsWlIdf//rxYxP/9vHf2k8/jV8x+3n/NTMPgB4+fszceOCk/CN58fAAjw3LTe2eQ7R7NjixsEkvRx6ajQBboVnID+0hbZlrsfcTcxdwGv/zv/+1/ftfwL//R/OP8f3VOfvXv7Sf8OkjJ+YfsH2HzTv1Mg8n5lY5NqDRR3v6GkSsBmb7PRODZWoX2o4byqUt6FjgzdSXMerI3Mohe0eftHlHPwc+sCbEXZN/f/+BA8SBBzb3eyB94GDrI9DvDw8fm38Yb0Y3g07CL2xm88PG/WXhIO6OOH9gLf5L++lf/qX9y7+Kf+WTgn8JT30PHz4i95EbxgOy8Dk0G4dnd+j/0O7x9bIs7YK+GSyCeb3ssJ/zZWqh9Dd0mto0zWkzLbS9Be3UtUCjS303mMhfbAum+dJm0KepqbeMfS+GRPAgTI79j8nL7Wxk9ocFKo4ch25uwBv1G3PcB4SNA6aU5QWq4MGQfDZTN1Qelvw04In14MGThz9fn/w2CxvsV/GtfWOTFd44rTcvXbkRnN8Wwg+806GbnMXx+GWuc7FbgmzSCy8DLszh50rWb2XQE5Thpg5H7njYSTSo25lXQsyYHKz5YiUbN6qUewvYzvnekNvbhMWl4AWFhHXwjCNO8RyJT3SFRGXSkEauinET+/jNF8rkl2Bp8+XSlgVAL457cM+8uW8T+ekyZ9xndNQ8taxN9HbLwdxwiUMMDkuI+caNVA+cK/fcW+5ZNx9Z4w8fP44/vPnw0Pz0T72oSejyYMwYb9y4CSo9+z4ZqvSVwL8wh/zE5zjYHXvmyiHx2nwJ++rc+PKNw8mn9ojeZw4jN+bTxuhfNRdjcS2p34etjYMcYTvnVLAfcD4xH28PPmxt3xMTJo75qx784fBGXdHrGtB3fHA+vZgnVuZH/dqiG/t58KPePtpXHzSe8rfaPCwacV6J9Uq8Vh6+gz2/Ub5CebAB+M/I5CUUqsxo90JYAXOd1UeeKNEJkt0DzKqzQIZ+6PuGf77DvB4v6mlBFXqexQ50RD+VJgbeWF1hjorRnMw14Q0mqCARulSElxyXg39LYRez8gT2ehXjDaAzqB0dWfW+0ilvx61a8zs72p3nabtX2IvKmmCd7PqrweV+z3U0HaHIvE+zXEbVKSPP4P4QyEfmoPv4Oa4BZQYhY4SOLXA86KX8vZm+M0CURrpxjdHCRWRH/WFsyHntVWM/k8LoPwBsIyAZUOfI7eOKbnniln/kD6coawPSMnaOpnElaLgQG2StPpEyl6J2Quhsh0Sd7Xuboqc3nymnminXsFFXOpEfcL/r+I4SE/xCv3vA+FYNJeYACkgdCfRar9wt2tzaYTcUvdjWhxOWU4ceaMPnE4RtjF8NXzYo1pK0Q+aGQ+l1OuuQtaYXHGFhh6E/zOysnTC/yDlkmWPkmS25qgJN9NiifkvBqYhM5qO7Dfyb9Hp8WrPMhV7XOdcsv8JN+9us2uMbTo75T2+wq0z8w9HJ5xswT0tbbjBz31vgixnqftFDZ0z3Ey1josbRe/fFgL323F956cs+e1DqUtYvm+ITno31ZvkWh3587VWtKI85WG3CH5G5QrSr/fEPrZttCz1ENrrM27eZeTbR/2lZ2rRcms98l3lq6rdOOdEYicw57gG5Z9mHI39QeO4ZEqPiGFiOdzAZ/WSjZ+TwpYEO8FL/eskIijLc9FAKc28leeFDc0BMnx8fudc/5oNE75nW0qhVpx81tXkqDjOmFn27ztbRZl4gfNTBbeNn3y/1m+eHlecO78XjPs39Wv6OIc9VXQJ9Jjic39Br4kOGkGwQylYAeopPZHpFvBccwFA395TAsZirub/M0D5NWQ8VuSHf+KEY16WicUn7ju7vMFFd0dOJT3Sid6bNjL3CThG7Ir8sE8+IgPrlAr1c2gJmy7PzZWnOw2ma29g/oeSLd+ApeqpN6JmWpV2Ce95V0cE73/hyxl2bL5dm+yr609jSiJcf1PlhuF92+fz7P9rnv/+jffr73zkA+nv7/An4Zy3yYfI3xv4p38RxfESeuzI27FWssesegG74WacHZVydpxvz6Innqifm0lf0+hsqv2Lv199+a7+I/T9t+vWXX5pfpHlhTrTOkDKZV+67acf7iL/dMb7d/qV92//kh3+CRZ1fPMzyT6J84jDr199aPXz82D7+60de1n9q/8oBzr8Ff2mD/tQG/XmnP7Wj/Bderv/yl5/av4m0+an9BP3pp4/tp4+89Kt3x8PHj7xYXvGRl/6Hjx950b1vOZHzBJVTuEV4aMIGeMcL/oHxoo8sdT68+zW5sy4bxtTGAA/qpAl6NSegE1d6gFkXPrWtGPDwGfRrchIA6hCArSRze6wKY46Kvb5TB8LMEkKccq+6ypCHy8jnynANOnZdFiOTzU2KpTkqsFMBRcy0obzpS4d1gOyuiy18n2TymvKo3ZhgJyIJUwH9AX0qfJxbFs9lbhMLajKewoVFuaOrlxq7LXUBVBDGdxeEiQMS1JCvwoaUIqkfINMP7DIztAJ8qismFvPkYiYmUuV6VfT2vlPKbggDy7ihMo8Wwfy6B84ZXwgfeAkU91APmMYmsLQ5dphD9Hu6QU2XNs3wicl8mdgsprYsEzz41F3AyeKU/AAAEABJREFUop0dl2wm1Ckjdl0LN7l5l7lnfgecaN8HS7tfBPP8qDvpQ/O/ItXfhwfq8fuBF9t/BXdsYtM0EXECSwwKzJT150LdfQ7kWHsfWOesuY+svX/b6cNHeA/o3nH/8QMHaaN8By/Ah+UOvy4X+nxhAx2YFvp/YCa/o+YiLqO8TBdiSqxsu+Neyov5sqAHeof+gQcOwAaMyxLfOYBy3MQud4FeLku7ZKyWNk3Yo8/2u8hXTdxoC0ztwn4xdN8nb7uJtlPazm2inbBt239cLyvrxoekJx+aeEm2im08vw7rRurm/yub8X/97//d/v//63+1/+P//M/2n//5/23/H/B//Od/tv/f//o/2//1f/2v9st//xc3i1+bv3a0fv3WNjbsFfgNom+U3aT9JMG/S/W3T5/a3379W/vt02/t758/51ejlHniAGHcUFZuMo/h20adnuKrw7+l9Y1DhyfgpxGP3762R3x/5mbiC7c3Cm847jH2xa2ARwvIcQ137E/0XVn7Oxh73UlYy+SNWbEmq+bmXuuNdpmJ/XxpM/MiIJ91Qnkif2K5tEkeuNDG8ZAq+/+w9j9sdtxGni4YTyDzJEvVtCxb7vnTM7P7/b/Y3r3bbVmWKbKqTuWz7xsA8uQpFmX13KHwAwKBQCAQCCAzUUXKuKhyWYi3rs/fwHSMGjMzcgUtWWPgmhcaZ5JY6lxQXr3bssXKeJtYNuJgY+xLrMSmLwuJHnpF/5OcdhkoMoEcKBZZl/IUNU7KT8SHFyUHWN+6NMT3llfLumzEo3ZUBUO0UXalNJTfeZhTqssXgS/8JOfL5088xD+HsfjCT3hcT19+j7VJlAFSYDxad17wghfTPeq3mNB3s5X1pm4cyNt58XCs1zEHeb2ujiti17gi/8Sc/KlUgXj0csrfXrKsHxTAs3x6eY7iVwkNX5mJ5/oNhae6KDOmDzD+FVu0Z+dFxpel4HmGN2qaeId53SeeeJ0BUe1mBTJsJmE/3alKODf17rUWL7BE98eV8Xu7ddQ6dkEaHRTnlIHPYVTZSWqnxJhouu0vjHmdYJ61LrOE38d2Imec9L1D3ulnJCZkArSgU1bh3JcgyRYhjJUyvbIuhNmdkPctdImvczrXsJYOTGmh9yQ7/UoBhqB8gdGIQQ3+rJdfGGmyi0/9P5vQ3LuoSIpS3ZITThcjZpU95B7oqHHpYyPu03WR+hJGVq1BCdavv9RRl8bXtCcOn6ChkuMV0LOKhbOOsmX2c+2dsmX2sy3OllKBn4UVu0Tj2UZJnMpvST/oJqQHbEt4B+DLW+sZqj0d8qYMo43UqiTaTr6CpbMFegPkAdpmot29eGWPXfnoqbWAV82Ur/i6zjn2iHKH/2mbMlWes731GjIk4qxXzbMycuanTZgkByeyvlB9pSAYl7z6qqPGhVHttGlXgfPwhXPdZ+wT9j9B1zyg+/lFbxJd+1CDti6sijrjIOr1n1H1pYDsUVRtO2c5vaDJjSaKrDhoeZoTXEzE5Nfgx0SUaIJhN/17A4KntKPxVC1SXsHOcGrO6ILEtEYhKEZSTIzqV0U6BnsghPRZYsyhZVbcL7xTLMglCHiixfxTKzEr033YxFzhlg2IVAnXBLsX2N/5cjiDLITjHDY1hhMZvhc4fJiJlhU6dgnkjUtUxk6M+uzzB4T+VvD12eeK/8OZoGvGsqBrpWxLJGXBqGi9PfiTmchab7bAMTEnDK514wc/PitfeK6+EHtPwLJfBCnXQUDbsXTQlRiAwx7T1hdicyLg+WxNpPvYS9nZv3GgV8B5tBxYad+A/EtMuZrLYXtpU+MAhanYZMiNSVI4X+A4b8F72mVZ6j3tctmqTN7blmVl3DVyBY2+Qn+iug8zCCp4g7mT86y/8gMt35fKj8xbX3QgaGTQjRSudz/3trgw1gU7/AbZPnyID4Xv4kK5XPRBxnK5YNslHuA9jG8VvzXq+2TbYtkA9i/oOiOJh3VZiPWl9nD4J80Asajshb4PfNt9/Pgv8dEf2oPvGMe/ubLQNzM5H3bezV7qwtG50TtQWHptF/Kc+5VArTnTK4iObAvfxxfmc4l88iWNAHvhEJsB0st9HOyECgo8BHw5fCHgDb4nXua8ISuMdgcsOCGMDFEMMmTIe5IW1NTLno3+v+RkLHg9VQhDWlKcUoNuySAgcVpWmQy3AMt7wGTeXV665NHhous0eVR/f2K8s/C00FJUW6sc9YzbyZE7WzYmNWXvYAV+2VdjDCXwjiR/opgcZvQj3KkVQTkSVR8urwS+sT64hkA49wKbaGUTikbgrWy2wmWNRvAmAZv0MLVsqBAUb1LNivHmzG727DzAXsZP6AnYcXi9sjEPEAszDs5qHWmCBSTpS3GS4qfc9jUmz5D3Fvogo0XmGitzK+QayaZaxHbho3OLjY0rHrhseOAi5FFwWfLo5eYffwgvUR4+PB5yGxeXF/peOAgsN/sJLiC8sFTXhm8XZbYlLBcOEMfFmD6vzLtyxsAslVMEIUhkdQHr0Sir1htxP/sWXq055eyvXY67bZc+PvK2qW/K4hV0r5HGA/5YMyt+S67VKGh0iFrovllr4W+8pM8BYmtB1xnqtn3B/1n29zFaVlnjrYy90a7MZVtiAw/YvW0fYqvyEiulMSsa8oVcOACTOYCVfkI5oI4Cshso+SqzxkzGrxlWxp4iWHzAOmH3SYt0kvF8feaD/Ev84x//iL/9/W/x17/+R/z7//0f8X9zGfR/Ff4/8X//X//f+Pd///f4j7/+NX7+6e/xK7fuvix6GPvbJk/e8HMz7y3+z/wkwX+0zwuln7iRl/6FG3r/fTV/XdN+dR6zh704+uUTP4mgjz8d+ATtr6iK+nemnrn4+fwc86/DPXNG7zz4r/T1IdGXyrUDJKbInJgh+8/2vRjUTbNd+j3gr3pgXvDzsvFA2WK5bDwUxQOlgGcb+6D2wGVFbo2l1ra3rdAr65CUnW87bRuAvywZtiWxcgO8BOsSXg5t2yUe5m/Mcal4sS/yPbbZDzzfXsX40Hc6C7G5Ietv0H1kb9dvJXK5uqBLfZuxZjv1B2hRPOobdgljryOjl0ts2xIPXFh6Pqi7yqpzcTv0beslFuS03dhiJtH/jBVgPZL5XRjroizjZc2nL5dnOks6Vuu8UIkaQUGSapSGrsUBGwo5mqwcrRDqpJiJwXYuZnoc+YKLndjIWxavFPgXuVetgVdxRPde7rykAN4Z9nHu1685sw6Wr5SiflrGpNwfqGCS6EenNKqg7lOjKijeTb2POVAvtqlLe9XcbXMYrGZu9UJMuTsbXkQg6aFqdwxAjf3k/G7Qp5QwsONdmet78APClzNljy41SB+3yN+R9b5a+TWqO/FTq0xccUCSqEGTV/PMrKfPyDcI6oUuMMU1+wAehY8lJIgYwQWpTbTKL+B3fT18o3+UqKaSRpbS1H2DL5SHoazr+Erf/x3Yv9aZRVa3cP07rwYgu099dB53jkmT1mvDtBcWSSmKybTEZjjvpmq2RZ2C/THnU+/Z8CzLXmj945gFHPt2jaLWR4UA5dWPlaHreI9nhlRe2YtznEMGOXp1p9N3zKRYRcOrysxGvQoybbthCt2XiHXGIEZxjFmNMPUtZha/r42aq5XM4KNwrshKvcXX7Ba4i3inoDshf3RRVh+UT2vQGvZo/4pARvmrZyHP1isf5E9+PxV95ay7xtzP6u5uZVAVFQNbpu3USV0EvRxTrJMxJpiz8Un86IOd8WrN1IO6lmROqiXaoEk79dJHtqOPVLpREwX7IlOFWeloUsjlwP38iRjm9HqH4mHXFaUTNVaNS/9Zlmazhm5LgaEWgv76/dXO1g90GdTQ/MIPMZ7q+0EflCLs9pnJS1twpA0k7wEdvl8uyuTKgrdjxurDsxj4it7gDz4mV2dvs0JzFfRTR1vQn4CSeoB0UGQsC76fKEcbi0FL1+G0JmSex+hyKfuA7bXWB4dx1Qmck1jzEivvAqJRZi5Rfoiuy/Hsri5LJ9pjAc5spIFaN1JDmE9SpjocayCoJ/ygvdGnAF1zHjI5SmUReZMyaC4tWlc0xOzT68p0uGa+/625RlvAukQbWPUxc80C8rRntshhH0SN7bxqVSHKl2yqPv9rzN9qtq5fCtUrMT+xFawZC2OuvHetl4132C0++B3Hd90D2C4fYlmWSLBefNe7xGXbxvue73cfQjmx2Y5cA67XmktM2jGWbakxyaL/SciM0stYjx8/1i/U/OAv2vz5z+HfsPr4/R/ikUuh7cOFZc+4cpY/14Wjp3SLC34pe3lf9R12XS/hXkmmqI8S3z5ctvj43WN8j94f//Uvkc/8pLjAIfY8wcPoyofDM7AURTNY/zWjz+PvmFHyU2d/8vzMx0f/iacf+6/496XjpOPKT6b9RzQdr8s+MQnksaHqs+QyyolNXKnb/kR5QFl0G9dpIBQiYs4W8jeTciAD7xgwCBsc74P9ogyHloFVH2Q4vx6mfliAl7rQuNaN3AsPhRd8+YIfxaGTg1N7cYyjOfIBGCQGQQZiJP3o2CwwY1c/FQAPzq4XUeoeZAWqM9GLLurY6xB94Ub0lYdJvVhgb6lEaJb1BCpd2EFSX1WHQvbToN4WrRioKhXKHXA+Q1cJOZiEih1A+sCNKI2sT60nZcusFW6KQFsIx2GSksC5lhWw9gIZSXq2RW2e0qv30dWywVtjYZMuy8KmvhS2yyW8wHnwEPAS6OFjPD6Kx/jAJr3wQXfZLnzUXti4GyVgg22FS8wLIWUWdG0L7YJDYwXJhs3EbJJlkv0msNd2xPFFeSIC28N+MkG5Gt8aG1QrrbSvjLVd+vjOcepRzoOk3hKwBVHUZfSDgxIG7Hp21lJW3Oz91x3HR40XJf3jzdExCZuysEZy6Kyg1xv1jjKMjFUhZvYDLJYBrxLWxPFX1gVg/0UwhwVcBhb8uXBoLx7eDXkBjdnoYICkKNAGM20reS4PqrzEsi2xQa/bJbYFXLYo/az7By76Hr/7GB/97cYffog///Cn+PNffoz/8t/+a/zbf//v8d//x/+M//W/wP/8f8X/+rf/Gf/93/4t/vW//pf48U8/xh//+CcO8T/Ed9zmu9bdO9ijWcYaYz4QFxcO9A/ffYgPlJtYL7FgR63Tgt3KC+zXPuVLThl0OP+krWsm/sf6v3L+XDmban04Kz3H/Ws4V/bg/ha1uLqevcK+NGfIU5rWj5IxqtEq/g3QYNwBm1rSAL8naOpnGQKimlomMQ0oV+B8suJmRSTvoWTFVwv9uhADG2v2sD3ECr0uS8WOio1vXx73mr++eUUXnsq11viDa8ze/sPjY+119dzwEBuXNwX0X8SyES8DjLMcSNYMnbRf1PkGdYaMi7AFPQty2u48MTbqj77Er+wGbFyj5JTF1pKbQsi8AjZNbReWq1rMkqyBlDADGdmHkIaf1AvQDIQ3Y7RT0jdo7wmpkoGpbQ5ESYJBsk1ByFufqnyV9Wjr6HMAABAASURBVD5EFYSmn+EZ4ERool/PId5NdS7NPdywT5p5OY+JqmIXrVHyRZ/V0WL88NPmtDyjMRNxFndvVB3bMLxiCl8wGzaMDfCp98qZtg19FKkNGJYT1gU+TO0QJzswPBBFovdHxX2qYXo819nNfi4TTlKopr8jD+ZJfw46avVpV9+tgLpP6uqcRgEGw+KGTiWGF8boSUmnSg6j33Aj7sJ+fCuvbO/MkuuZ7YhRqSZkfRApX2sA8/1yvHvyrlN7/5Aj0vCTfYy3icMe9E/ds22W9rmh26QtN2hk55cOqjUndN7JyB/oct2mK3Z5PntOdZv7HHxXE/WuicLuERR0V8fJtTAdv+ur8533PfWp9w68x1vfR7ul9Wv5C2/wXHdMsUPDYWRy/AjBOIzhvJiAZ1XxoHvZ5XZkz6BTT2V39mc659rCM91YeUVeqEMRg7/vC85BZQYW+ihfYPLGVsGYi+4O+58RFeON1jOC3h2doAc6EGLJmR++uLImcy1uz03XhTmWoFmUdnqjhhwd6d6iKaEpRnJs1kc/Dc63CkVwB3YwDkT5EX9b+r77Cq9AMFhSLVnjzL5Tb2pRIwcBXfyyCTvLajhVp6wkX2Bn1clQ2PV32vU5Q5uwEpY5Mqe0zzHg7XN8aLWjlj5MAOXOgQlUi1m1le93vg/Ry7dWH6fPIrGZhEbmBtHr0MTIou8pJ6/iSKWAoRgT7RAkzIDGrzBr+M5D0DT1qOt0NqtPtEyemQk53k+afhN0Rm3Zi8JewnMQC6EYQMza0YJ42VHMytqxT+rdg2+GC+84E8u28M6xYAPK8EaAPh4+Q9nUL7+jlFa2sza2I1bjW6+GU7bjG9t7zBFd1UFNDSnhuJaNkTsCvRPpXp3vObHSR1CY/Cuj6pMGkn0sRoWoH9jx7uoPTI2PmldZirBlUgoKEzOmUAuFfNDf9TPy9I6cacNAUCJ+S9RpV8Z36nW98AM9wHubP8j7jnfEjx+/r2/ADw+PceHdcF0u3f/Nvmiif6DXMcXC2FW6VoPOkmnhu0nL7HG0jNK+8NL4K/+tsWxbrNsltssWC3D9F2xL5BgxErmF99D1comNb1LfV7XtguyybNWujPLdlq3efR+YQ7LGrKxqjuJEsEdwdjkX31qyZbtw5TBneTQkAxbzPmNRu7S5mtBdJBltFfmUtdDjI7M+Kom+3TptXEXHhHLVpyYwh2qToEwwk/Q3IFuxezNKtUMy/TLU8XYPIkGDD4arD4nxYXGt8in2cTHV6zws4PsQVn6nXyl2vAlNBtOMyVZOcUuhxzCxZttdPWoISYnqiyJSkfs8RPHftXAdB+oL3w5sND4Q68Wiyiu37VwUYW+/4Boy6NcHLEPp7BkGnzZ6573NXzFbdH4Fn4YZ2LKkozJrvw8GvEDazaMJLTOawU+ZtREa8SeSkqVDNvBaTYPsmUvEr/+azCv+6F51897QmPre36/x38vrtS74Xn1xUi+HmH7XN6/D1wxRg05thy4ElXlBzstCD7ZSHNqZaOugJucADUdCBT4lJ2Fx2azOEmD+VZrRbqztI1Z9kVOugC8U6XZpagmjFy+V8b212hvWAE6o0NcHEDmsdVxQ60EZ2WhVPHu3EpTuCGZWAl9l3Q4P+2oatjQqLTNcY7FCrxyk65pRYO2XZY1MsCTlCVGDn3jIILdk48HJwUo/+3pILpe1btCXbQsv7DZu0R8Eh+TjHz6Gf032j3/8Pv70w4/xr//6r1zy/Nf4r//2P+J//o//Ff/DC6D/9/+s8r/9t3+L//Jf/lv8yK29f03WiyMPWm0+5ub4zGO5XGLZLvHAZWLHd/EB2sPbw37Fvoa9DfkAC3O90P7woNwjsg+h7DIOeuelXPDH9b/iwxf2tvCv5lz5iaX/Xs1OLB9nK8G7E+WViE1OBWKB6K3loAUd6noPL3wcFGqMnUvmNyj+lXPljCfqL/HEOSO0Tb8UsJuRjwilekoYpJGFGCvbyynknIrGZvUwkapWlsgC/ZMEcmblxCgldBT6HtCWu74qoL2NUjWSgZ4zDj7jV39K/SatzgnrxUeJfVAdPpgrvlnjhYf2ti2xbTzQKVfKFb7IXIbNdCbZP0aWli2ZSg6ZDPflxIpAO/rnTQZ+oqQA3TKZGcooU1izLLQoHnRL5EDX2+mWebRDkKwHJcYyhvn/I6S6FvQVUWWyN26g3XGwg0Yr92BwetKkXehZLCcQRZfdC8geae4NopMoZwlfODxnTB5S90T969Yn3bTW2JYQZSLjL6zJe0j4GKpRFOgJOtG3J56tEHcWjGYLpelYic4kOAyYZ6hPYdaXyGc+7Jq7eTqGoImxzinpk/hKBKWQ9gyynJAvGDYKpSQduaivs95WZtUYTAH96gvqHV/3unGcA7U7x1A3daVQEKQywhJC26buziKXOZCUcJCMExq6Thh2IlpzLUEkzumso/PpD5NU1TKbjKODGIPFerg2sKruubFzBuZ7yhF/P1Vvmu5Lz8tSjz4aa5E9/6s6DTh3Qch2WSVD3bLzjJMBlNa7Z+0V1mPIWei9OVed1LLXnNOcm3JyV+L/HnmcWfZV7g7qegfvrp0DTNmvfIk1zF97rrxDif4udY3+7GRU2p1ZgyxbGgpNB6rFVpobKPL9LM/s8m5nQDJMX3fs0KdXnptXvzsE77LSOzzblLVjMp9kbsnZMn/IQBUbaHEs47QErbgiN8hGEA1SrRqUEnLeIkvS1k69bWcKnYVxB00fe0Tt596sL0WvhSZAolNBQc2kDkFL1PwSinekeDMnZQ+UTEY/m9bQJwvvVpZRfRkgRbz/hwFJtT+Md8FrE9E9xB176FNn2VW+1zb13lDr4vwHKxx3qqGETd4K1UTWMon7Jdp4B1iplx5t14d0ItHHJNWRNQ55r9LYToD8Ktk+mE5YMEuLidGKZtaIsQ/Vo2HWta/V/s1uuzaXTCs/Hvokih8RjsXZceX7quKcb2lj2/dYdiRun3mpoP7tMpJxQF8P1nzS+gx6tgdzOIaXrjbl1zBGloV3bH6YdwH1t0E+8i3AJZC072cL3yJMsFQQ4rVXdU6iK9HVdWyxLltsly0WkMSKMqFP2hK++3nOZS7MKdGx853+UqjLeXziALb7Drjx3eB7vxc8Yt0usYFl22LRXsoNezcvg5BdQGZfGc/88i1nxtPTMya0jPmC2E500CEngs7SlK1F+DHjgNt6CX9yrhOcRC7daZkr3QfkZYvelhi4DSib8E9IaLEi125I6in/hGXQwZ99BE4/BImouRKQNJMOIpLaBCSJGrowmDTGpz7Hgxlf4U4L/dFyJKp0p8vQtVDig5w+kQa+8JXPckEWKGdHAqd0DT1BWehZNfXMhla22U17UYRU5xXtmIxV47SMBL3vzHPGbmeMQOsV8uE2H+vUfiNpyxmKNmwDzCdr/VtU2Y1FIEFPSnXqltfDYK7jjd2p0SGZrXNCPbqTuYjFEYGitzHYVdy37HWB8/T0OQx+/+7u9ekaOx+qt0PGfgCl3QZev7DjlQfuPg8m6iQ2K3Ik3WT9Ff/ZR4QW0EAquXl07QjupetFk+itjVn2659g3BvCGQ4ZiqGsdJUeKHk0heMhDRu98vf+WzrM78rLw9U5UvbxaccqZasrWeez0syBJjRFJGv1HuZ+X7aFy5KtsFy2WIw1dJnQxAWV1ITzDNYIdO00yOto8Cb8UPbSquOlLhZesV++0/UQY8uzMKgYKatsEfgvyxcNuphk0PDmXFomdgzQ2hMa4HeZtebinJJ9abtj1sUda/fy8hKvhZ05apESGfb1bBTLdkHHAm+NVb/kEh7ythW2LbYF4LeNnzB0UF8eYuNc1ccT7t+WiZ4tHpB/4HCvvxLHZdDGOAUeROvGGAtjYrO2MKPyQbdQW31g9rWP858K2C7l2oudOKAHZK0kMUVfAoYEDc929kPJSf9uMD5KjDcUkdTVeVQc5GxZp5HHENqoaqYTwx84l/klKyufhpLTaupfpQanEWUU9G2Z1ZdwiX6GZIVU2cVg5RJE7xJ91BKU9D6apIV8mVqgX67DJ5ZvEbQV6JhY5fOs1nus51IxsYXlhTW/sLYLMHaMh2xLaDddGVINFFQwrfi21799B6NigfjzOVo8YmXqqHqj/3pD8aiv9G30W4mp5WJsbrFeltioz+e+NqvLclkvsWy0r8QhdF1iKbtc6HMhfuFTX9+CMZLxalzoYFwSRQO1TE4OZOHW1qg3Zo0MVIIIeCxqFoK2PGCtQBtMJQG9VEhfJeVncVuJWi/Q/s2EipJ5UyZMWXf9ZBSyn0HIVHvxoN6USbugpeyxueh3Mtu6LBSJroeU/AJzrfLcSOSze9h+7EN7VAVilrSfD1tV04o9UOobcLFy0F+V+DSEXarzOxl9z9zSQR+6lLW/VZ77TbMtz3zHvw1x09Z5rY+R9OgMRrbHDc7vLcpG5HsZXcdXPRtKW7Wd+9Ot85QnJque6DihBJyI58VpHcZKofc+JbrUU/3Q00sImW/gnhPa1Jsa4q0rTIoJyLukPWeG9TNm2+DVeYjtnon17sM57Tm780z3BwBXnqk7HyS97M8DVUBZHPBMfqWvIFgP/kHUeGTIVPsod0q4nOq3RwgsRPBiJ2hAQvpQlvhirgWOwEHJ2XScdRtnGlgE592yIJ8rrlxdgeqYtabt0CiBGouBFllU1llQ5OB0GjUQ1acyKiZMPU/Gqmx1iVLh2FpCv24HLaSQV8JVkfonaNH1IWaXtzixId8kVwzXTu7wLyahE73wy3b5+x4sCMLFoaXhS4pjcGnbBLTzG/5OFIrRgcZglm+AzHGBMp8/rif6cyAoS0eWip6N4fR3mQlB1PS8GDtdMu6faSvveit8sKyxLA1QYoN2FhirjxtQopF1ODyiAaPmATESxjBm9yos6DqXZVM1JX5Zasw+tvVES4cavw37B7IF9ISoegwbkZjGaeBvAVHXE9PqHVmbpX3nqdJ2UHRlVEzoJ0GRkyCICXsX9f8gQ9l5nKkJds3TuUpPvmXNz7kn8wfUV5BLRn2/50pjqzaIqD9Zea8iK9FkDX7R1gVjKpJk9S5HIyxii0am7DeHsaYf4WBmhv9sgO9a68q7lPD8Yb37/Qq8DdT71sIPtB9i2bZQtiHbUiO4YEL3ldjZeX/PZDIaEDRaForXYHUEViWIklnCPgaZgxZyjYX2zKyDrOWpDP5Qty2Rs1zdgMUjSAkwpENE6XDMxG832Cdpu7W3mHW0D/+wukxK70FZ2ETw9MI8ZyYBSHLQ5XCN8j3YdkL1eC9z1KQh0SPa8AlzZK41Z+ctqOs3fTiR5ZsuixKSulqgqSODEjapDaR68EtW38Yh0+7971hgW7ZYLoBAWaBX0JYlGuuMsfSBLl2O32CJNSIZ6Jsp6fcG6Gspb6m2FXpdZl2eCFb8prRBEo/kPdXDmnXceSnw124L40XhldKH/+vLXhc5/hZNgUuOJ9p8mSiZrqrG6T4iPp3ufNlnAAAQAElEQVT7ttRN6cPGRzYfz8t2icKyxIKtOfwYqVVdSdnGyxcmEUuucecjHuqO+A0noSdFdely6plAYfVWJrDWUVtm+a4lJbywf4H+8EL0XmhNqo1SBLTocplL9EMlAw4yPTl2p+CjK0EImPvLtf+Ei93TDx6YR2oHJWG/xK6WGQ3/ebnR0pE4YPCXMs7vvrQdDkV7gzISXpWIuP47L4V7XVq9xBWdxsbrmIArIcbmd+LVNbUBVIn/VIk6poid8Fdgm3xBQ/c3Qk3Q3jI7z0OzIcWPexxXm67Y0y/Trv2GnjjVLroyfqKOWMIf8wHhwYuDYlloW0cbB/QiiL/L9iEuVV6qPOLx0EGfBG2hHXD5c3Evf3iIxfIMdTKGB/5K/xT0XWs+S1hiRdmpvV+jPHpjW53gBb5eNqq8iUjhIebtErRYcsD99hu40JaCzn4Y9BeDVyIPja7xCdOEWQ4hBHtyj54vC12PAs2oZ74NBDamGVxmgn7XtC71iHvPkR5r2ECsGVe2WxbsZZ9RagtarJU5Vae9Sriz7HvA2gAy8kZNEpvoMP1myQsjlt55Oo1lzqdlSXycNZdkXTsCHQ0ehTMdfBmJvgCWCT+A5YR1gUaKylFCqVyjFOsSdeGzLbGsnJnUXbul7GmxsI4LNve1X6PairfFYp+J1f5vwRjwMxf6QU9bnS/TCkqRWRVsjEh4VhOm6Ew4ow6FjPIN4RuydMuPrkFBqkhE6YBOew5+llSDSxo8qPsEP+nzHg5BZEo/9jVkO47WTsyAsOycnucsBkH/4jgXiMkN6oH+aj6YCIxU57l06bfWUfuOmOy/2QBPmoiGIrcDqD6UdxFp/R7HsGUHtZ7uhfDpt2yc++wYzp6HLpV9A8jRQm5q3Q05l7T14ZK6zYz/VmXIs80GpBu0oIibskDqfZRcZQ4iAi3FOGWcK6daJ5VNhpho9Gs0nUGVpE9Ymu4iK/COlAc1iFZ6EosPEB89/mlj3xY922mLAt0T2/FDokHAgVH5/36mvQeIrHpm+gOwAd7nri97f/fgWevzwPPbAJxem2dxV6MOgID52bDe3o/VefFU53Sd6Twp3pbEdJfrfUrWueOH0A/4qs41zrPtssW3sPJOvS5LvTfYr6GjZVa9cba1hIanreV7/J3yBuS3TIsbqNdZetjQwnoHdOm4lTHrrmtmqF9AoLMVkvxtOvust8npVM9731AvsDzAmDUtFZ9xyEU1lx7bIZK2QVKbfi+yMttEKId+poIOORMlRkfsnJviXBIXrDQr21ez6NlO2+hdRTupzGOUGwWr5I6MIUvFKC2OtoNQ6VHBTughaPE+tBI5ku01BrRc4cZna9ScYKPzbeRHLXPirJbZ4w7B5gSoj8Yp1EvazympfAuqKR1FIPgmNepnUC1bj32r/+HU3GpynVKuqMqsAY2guEtv9631O4HfrnRvmZ8Her9PH558iPZeVEi1FrMbIuUOSl2sfyBpbTVDM/t6humH/o4KBz0k5EjENznrQa4S4BqygFGgrt4OZQAp3RucSUn/RCbLEBpMjaxhCWnh7FmQK2xrLKtI3iHXSN7ZMjlc6kApRQ0mDcVbGLNj4WBDkDrtyC20e9jlwScegz8sshN9Cw9zYRAjdZ8yA8X3PCc32DYH9TsBmaBsoi2x6TYPJkjbApKJF7BXm0sG+lwWP5hz5Df+s63R1hE1FvTbEom8M5IKNjSKll+1wJ2JUMBv5ZtZjqbqxTiOWT5Aj/qqGdrSQjnLwAZ5Ez3wPAQdY3K/XTYUNXS0TGKv463O2btNAnlTQV6SiWJIAJPKaXqr725DOX8PCTa3H2P9Y5sN40VAvTQwoyr7i8MV/tVfg60SnqV90VN6xzzWNaMRqysP6XqA8/FcJQ/0dVlDNMqWyJWNIytdjGkVnXgRqufOg2lRv6XZ0mC1zO5DaNfvrWzfMXCzKUEUU9CHvDyn/sil68ik7HZq64Ftg28boGPLLuPc5uXAhTkWja5EzwKSEZJxC/jE9oB/ZY7XfVwC8bTZXwcNf9fv9aJ27b9ZxEez/n/B569evtHvFTnnpV7MqYQaWdB6R0D+jqSNmFmSqvX82Bmrj/kUL6y7F35eEMoruF7IlK12ore2JHNria+pm7RCfXUgY7v/0PIT+grP6BbwvRTo/5bXC9tT0FO9FOrpUO8AY0jNg98X2Zenp7qstJt2JGuU0/eWpaR6FXXLGiHQWBaRkcQveTW3zGjtDeCt2aLOM9ba36ZY+bAWSWndstBQcwLdYOQAxTcS7vV7EegAMQTtSgQnNmBwNGxtmdEy69JpvSuXWDdxiRW5oB/OxWXs81L5Ct1DxqrwBDujeJVF/XEta/1ZM2PE9e/yNGsb47fEHqoz2Ue53u+p/i9b0mULi+XaKWNMe5bMUp4fDKVfG6ZTPLcO5ZM4lSXb59Un2BnmhxQ26r8IL1H38N+9E9o55ZxFclYtwDJzpYtwoo2ujToFSlVHcUq97cSIpFJyEtAyOklOAwl9GbmAGqtRFwhnmgETNGlQqkFu9tG+NbR54aVjyRYTic6DJhaMIUHnEEOlajtwxD58XWtRa2XsnIAkYuSmWj2IUdrAmvlXF1+5zK0zgLNrL3QdtT70mCm16z0w/4yvLJzdbmWNSYatFUdvyj4Pzlr4ne52SE9b4HR9DHeMiR8DZNmWWNJRggxXfdFZJUx1dFSFrMcj7ug/pbXPFK7WU1Ztp/obErM6B590wvzgHmvZOY1GUBVKahEj017IfzIcEqc0xlRdhzo7rEe1Q1GS07G3BX4TxaONhuKUvHUhs4CU9Xdw1lairEQvzYk7HNynJX0/s+qLzpbJecnznjNxhXYPUKCgheoYHfo3kgIn9P7JVAZQ0nmcvSiGW22wSVU7yvMoR4t9Ci2SPZzGHeiypzklHDDbzyUD9EZyXMJzhPjjBcGYhHWX+h6nBce5V90LglsijmifEfryrguRqx3wOR9u5zNjwCbRDk2XO5oKQ5RODZJGhOTMKU7JvXtUG1RjopaQR1KBqNEm10G0iBKWzUVBaC2skYoLDZe2bi3VZByBA6HIDYkc69fLpF3ApFEp+p2SHHFifYPEBtLbRvsyROm2rDpCvWxQ9+h8xGmpJAPLzzbKErbfDSmTQZQtuCuJNViKdhBA9nkXMI2VCRYXV/aIItzGWYdQaUq0A5S3MW6xyaqKzd2nB6NPqjfSCoEqY+OVZ8gr7yDC58ruOzPvo1dsvUJfWdP+nPGsH0B+LxDryO7I7SVPjBcNn36vYM6jymFOYH2UbxocgJyyBTiWJQ9/H5h1mnti7nEGXKZEBGMDe6k8h03dthe6n9Htc75nOBaCaHov4TM8Z8scNphDzcX5gKSe1ajU/xk4pz5yMvq3EbSaalQ7DTBT4ggu9YOmOm1Xd2D77Dtl9MV1+F66+PabYK6S9j8AMacPOVUq1gFT/yy50EalczlkMI7jw2pryTMl6x184blSsktGf2+kPPfMRIkI/lBSCxVEg2oRKW+ASsiH7XTtALpvatGZrGWfLEFE8GAZAVViCGIkpP0pemKYTszc1onOKxFs6DVMgGg4wN8+EDcb+wundfmiMXEhvaJDWG+ZTOWfYUFmiUBWnYVyXt7ybLQDbAq8UrYWfc7YSvim1oey/INv5oa/uuHZcPqueqGExBjh0MU6CPp3xsh1KTw3vAeQH7X1j25//hz9fydM+fkpnvkg9UP3hUPHF+DC7GdZ6pJhGJn5tkzmDroVtMInZ1XHQXoNx1Pfy/M1Xvh4fjrwOZ6ePxevPqYZsz7cnWcBoxkTdT0xVs4PAj5wFjEvMLioqMCFp0xHO+zsCszRqQ+NtqEbF9swkOFvxhQii2cPifKdhLATzZgUydrW2FQyF+rogBcAEaW/DfrcGu+ld+zbx6H/wnj9MsW/8vSCb/GrDxRkyq5zORVWILGzbBu8mlfLWMW6RBPakC0y2HpgpgZRQLYaqZv28l2Xla5fReTJuWNP2cx4VRZv778JwzyOuFXJgZ3VAPRBfCr97dK+2EvUSzlB3s32uHIhdfXi6ena/1fSXNrUX+GDV7+9hH110PJht+NP59syK36lRa112YI+bL6Wjuf6K4GfP1N+/lL/F63np8/hP25/Zb9cidtr6exmd19lJLrVmdha0FoYjqH889NzfEafevSXMoo0swFld+1Gv3O50qeP94I7XWAw9HfZl375hV3uqVfmXnBOQ6fj5JKxHODj+wLYO+6pimUmkQNMpLsa22Hd03H7gxnRwQUF7IoLxt2xfcffO/50np4Fr/hMSH8F1u+FecpHTaR+LDSq7c4EGKTOD87VjrEOjE1jyfe5LuG8kzNkyhnKOLLHoBX6aKP9rFZJlqIyiIAgSWFcFTPr7GGPlYkpYImT8sCKCoRYCwgSdA4wDpQ9vkL5k7XVVsEmQBox+rbMiumWo4RtomoBWgTjB/5Sv4A5UgvlJmLIKTsEwoGqvRgZfS59HklDyxyaS+CUJX1vaIncCSu0z9/Gy8iEvJYZTSxDHo0NvJf6HmD9jbd3wEFBI3uGNmmW2+W/AaU7C78Tq8/soZ39L12gT/l9lkQN4j0xre6XxB8dEHfrYL0L97zGwQDX78rz7sqY93iKZ8b3DHqutqeY7d0ezijOhh1gMvNCrw6gwALMGfmwrcZTEJlJ7zWXl9hrj8Id9uzY09t2ZkkH+6GnNLJ/stBYzxNYdYZWsuPQtccVusC+3wX1XShJ6QKMUVDB+jCqTca12KkfKNu6rTXp0V8d38LUPUsGeSfZ+jW7uI5BU1kG/dUz9xu8smf2o6yEbOlkTs6x086nZkMGB5mSfS9zLxQ/gyWBauD3paSHOKRVoL4DtMBrSVZkLyFZ67iL55b5Vd39m8k5S5tnQdCdEKvu0vSgaEHGdsgDVTd+lC9p/SGo4A7ykrUswKv4vL4Su4BB9hEX+rQw/FvyM6t+w8XwqI4cSp+/RSmijdIc4UqYCUc9r8Q2YH86vs8s8coPw+q5a4nOV2Jefv8I5hmNrS/suRf6FahfocX+wn58ejn2+gtnQPUd7Vd0XTn7xT54jl37ibHOZcXfHQ/d9Jn9+g8QzjOr6Tmxd4GqPu8hNgs1VBsZ6ZAp/hQ6lfJPVca6q1HpEj2nSpIWXTlUDUSM0FYJVpVmLpDlgNVvYYh0G9A5/UdU0XRWSvWd1PUSywTx27yLY2PpHUNUXKId1bTAlICaMr3al46X4nqPmmXJdIFuJyeSsY9OuOWaPib52IPuwwm46J1jUcKY56rnrPhKDzJtAp1MEx3aT/9hT9lCPO9vQVz32CTu7mj6o/M+NfY4R0PeEJwJWQjaElgOFL9R+Qbulf/TWjoxwfgWE9N3syy+2pSzLOA109kfczVYnxLB3qNvZyCBD6WRqfOMMgoyT/A97PfCcejqmlx5N6jzgjPEvf7EN/jT9bm+Z+qH17R7Jil7gPPhylpd6ZP7eUJnmgFeCUq+RLu95zYO3mByRgAAEABJREFUqJeXZz5EruFP4NWBOIuX/YExXvB0aGCsMYUnRlC90Gc/YF8D6OpBj2Okv4Wr7Rjf26cObZC+on//Ci844BXbXwlc0Q/aHdvZFvBsvwGest+AczjghE8gNtjobNbizbIq8Gktnb1ecy6STWKTNO2kbv+o11gGYTlQggaE1C4QNiGmntf+oKqF5eHCR9aTeH6uSxgvYp6Kfu4fz/UAejoeQlf8eq016D7Akww20xi7qrRoM2uhfMdL7Op7eeKC6RpXP6T5wPODWjxDG5wG3DM21YcuMVTrWDqNEsA8WxJDI3627VJ/9cDfYjjQ+AnWuoQXG/4GAdLEXdz2XdnWXT59VEPoN1D0kSEMXfGB3+YGtYRNakQv0CbGXLctCnxIt0zaGafyU4ZfTjUE+hiTZy+hxV5a+L/s1kdeFIgvXBh8+fQlPn36dMD/zfcXL/KA/7c9/096/ZKNCzY2sfYK56HO8wPllRcJX0D6+l5Z72fWCKDrMxd19b8ahyaIwn/obGLZtliY8xn+9shdvfWZOLeKaeY+Xaw9wnH90Cp8Zk5vMeb590+/xISyxobB7f++0QOs79sr+/YaT8RO1WtuvS7vidh6IdaeOJueKJ/5wHOOT18+h//wt5j0Fy54lCmg7/r8EvXSxAR26i+cDeVP65yDZ59eeenz5eyZMb6AZ/xXgK7Y1i6BHuf/4hpR1x+BjyouddqB7kcjpcB4zr2jC7VexI5dBe1iz6pTBHoLyKkts7Ev/Ghfw33Scu6bjCR2s9qVAUR5fgvI9c3V0CwoTEyi1hxflG84Z6+HTZw/2HNlTxWw8/oOdtp9IdGWdPyyK9kaN0A52rfBmEyIOW43DD32LX/68oQ9e51vGg7gOS9E6Y6f2NOZlMDfSOk0ViHQ8lYiTEqAmdgcJzheIqu/77HFsoDLAGN5Eec4oX9Lh0fFzpJ3UCvV6ozo+XSCcYkgj+a9wwb9wGSVxITQDmGTkG/Z0SgmII80eaPEthRHeyeG93qFcfd3oP3Tzi4op2PW39Y8g5zXrf1bFBNVmHFL3tI64qOlatKwTkkOMDkJpAiL2jZVUv/KJnuX85JVKKIvB05utp1wrrOKpYoVwkQGw8baJ+zt67zIdu+AF/AKXmir37pE9gqMV42DxDI1YvgcT1MOSIwGRJTs/V4ZmxoKdvaa58QNnU8ADTt7/2ReywnWC7155MzH/YPTut5+dh70wXcM1WOH8oI2JiOz69LegrIDnnGHvYr2/uVLdNyXtndV7+WoRoC8fABZQtivHejy/BGls2SGDQfN3MqWWd63G+Pibg+gt/vZ8frYNefKnIt8wBj2feXs7CVWFO/Ksoxxhr1oKaqyWu7KqnrO6MUopxx92lb68evrgM9U+deaG/JDznfhkqVuedY9aeO8JeODHGcXs6k0ZfomOddynEktFs7Y5D1uWeEBS98r6odX1NloUbh1HxRj2jCKiBZWR+NRHM13HCqz4VzCPqdq4swLIF2Twhc7a3St5/kT71A833h3uvJc97nW3xte2WuCOMHHuzj7lv1d+5/yqi5Qdcshe7XkPcHzoN5vHI+673TVxjN0J26JEtaYsTDcuLB+7Hd0XLH3Sj//xw9PvAvt9EP0LvV+NbuhS33sC2LX/fAuGNtxDvyWLKOdx6DKYLc4w0TGLe7IbmOf+0mXLYzd6SHO2te5ZAyClhltfDfclfBjgq43HcyXCkdu7bVXDJJmEZH6TySDBP1lC92sBrZFtoBNeGZ0IineAe/YvlcncV/xbw+6UJQ2dYS60CntOAFRc7R8g97v5svuO1S9k5j+4FYE9dXEDxjMEA309yHHFDBoynvUgPC+Kofqr4oG5wyqJuZhgXKKoQ9eotcazP/jqese2kfhIPItJ4jaitUq8c/OvnYP1F4kLrscPj/p6DxynFxykMbWbn9pvU1bkafMsb+FQ8xxGFe9V/b2lQvlvtevXPzwTch3jz+4fj6dTzWuY9PvSukPjwUXQG6EjppUGcZUEZqdyvAxuoPuOGDng6kG58CRN5pZP8xvHS0pQRC8NVd1Ko/RpUM9Qp5tHFo7B+Q3wWF5Va7kOWiZjGN7wO2+3A+9VxxyLb3IwO92cmjT3uknPoI7dNSVy4uuY8jQt/o71u8GPjycwFknTV/CQo8WZOnLKt9mLCqpOtacnBsyqKAL3oPYQX9w3+zUbh9Mz/juygeoH7ReKrziq1JG6NKtdOzMS7xwQ/jiZRAXNV46fPr0a3z6hY9zPsJ/+eVv8csvP8fff+aDXPxCKWj7RPnLkLOPfTue+cD2oulaH+i+ROyMr73Cj+knHkRPfqA7rmDsJ1AfznxAHxcafKz7kW79M3zn4pyEtJB+Ya4+JHf9xATxEN46J9YDvv7yA/yp1v4J+56iNgubRJ5tPSausfvAvQOy9HtiIz0pP/ACT+j7nXnq/wM15gvjDGgf8lf4yu6uR5kJJc+2gi8WjMeLhZcWz8+fo4A/vKT5/OVTVPkZGeb+xEWRfqgLB2xWt/PwQlbbCuiSV7YRH33eHBLOh7Yn/PvERYhraKysXrhNXJb6++4rH6sieWlboM/I2tsVtTxn+nwganZm9eLCuC/cSmv7J+fy6fNxsWU8fSKufvn0S/zKRdCvFV+/1Dx3zgEvf17xr+uir/tcup86/dJfxqb/mNOz+PJUvvuEz7xI+wXdxm2B8T4Zw79+ji+0P+PPOgMY5+p6uF4aX9jZt0QWfDZQvSi84OsnxnA93Cd/++mn+OvAz+ybT79+iifmqX2BrqGmLq308zP9d/ah/JYZ+rb7dIkLLwP1IkxZD9twVfTrKxfmniT9HxzU7weQSV4Q4oAMUAnbKfvLzR4e+K/4lRCMYOwOBFzC30ByfnfxpEvrWNdYti0uYNm42PCCY1kjL6Bo5aATLHka70ajLRLdKKz2himC4pYYmB7IIQJXmqJSn12R9xl9Sg9ll7cGykeIFpO6YxfgkWSLsoe6Eq475JGKVzUkh36o4kx7XKliNFoG6jfyoKvkZa9l1g9LkrJkK6MnMbMDq+msUSEtSr+xyAJyuhEccKh7xkIpgpPskKW7yTnp7y2IwP/P0JpBlzeJER27uFiDzdotjHuayj5mVOW9H3tfX7htP6PUkcmjuEvHVOiOC0wHiujZ0afmaHbHGZXunFGhoJ410dGBIo0NSlqrxbLg+Iw1bbSce8x2dqzFG2QYfjJLpdlAy4xGTBgbt48AGknK352pjKt+17x8qqMLXfKWt06iOyY6p+Zi3BWaF8MZ9QOWxoDZ//0CpyjiW3+ORvpMGXmANDjlmUGPQvEzYFvtUUlldj5KY+sWQjVV2mZprHX/zLFmia5Tosuo0U6FdO++YtDGia9O47gDbzOY/u54oZ82IWvMI7+Dsw2Ij7FQSrIyCklA39HHvn0c9PIc89lQ9dGu3pu+w0u1hij6OjlQodtYunjeXAd2lHXw7ITnc/YYk3flLs+ciTOVV1xLnMGCGVIjws4t9HJud6x+FtGhZRKKC0guxHl+8Jy4gKVgnWdFisb8BohHKvShDp1LL+sSSX02xukPMjFA86k1Efo2sCyUD/omhJDW417UvPDcfOH91XeuG65x5f3myrsDQYF+Hc8Yo786JuooaYxSzZYQ1rVQeUqKwFmmyKokUcBz2zXz0pgDs68d6+NQxJ/xwcBBd/pQ0I8UniOtZYiQUUI9s2unXCsg41vogmzASqwvY8/8N/ugd/alVJRiJNveYjQh2GPwFZdO9LF7jgCieI88dGvh7Ryr8S7TbhmMi99wKerkvQMaDz/XXO33DoYRjSZRNuDrFPBSy7LBFkn5PhblBxCqnkh2Eh0Jx0pjkVtmtMxwfQsr9MqeAjQgmfitpnYr4TIN869Q3jRjztVhCNYcHKfQ9+RyzAVLio6g+RtofSz0qr5X7vOkKii+nRRgkMMefJB3+EZXB2WdPcvHlBCUeS762sMph/Vaz+1TMSChALp6XHJOOydQ/qIkdSlkjvEcSrCD7d7RLe90w3md+r25rjhky/8tFn2DqoZPqo16lWQ5EMhCxiFChS7kGfi1kXUEgknA0dIdwsx0wtWSh9PVCdZUE2U59eGHfXyIPUV9HPFR6YflEx+afgj58YZQ9SzdZKiU1UF9Jn3mmPXhjtALH0zS8mp4D0GFuyD9WTB5Qj5W1cagxMji9Owkxxkweb1kupMYZU4/jPq52FlU4eFrKaode8vOcUF15QHr/O/AJHogebjVJBgc2yDJy0f71EP/Kavv9WPXdY35ce0DyA87/fSEr57rYu6p/FLzR2/Zxpx9kNVvL7CWz6zNFy40/M2Sz34gf/pH/PLzP+Lnn/8OfoYGfND6kdvxS/xSH8+/jMuiT9F/M+VT/VWZZ3Rd0dnteyUenF/HlXmUXXw4KydqbC45vOz4/Py5/qrMZ3/zhYuNT4JLqc+ffw1t+/yZyw9sLNqSi4u6OHJMHsC+xPB1Xr6ruULhQnzwgh0vXPZd44lLk/mbNr3vF+z+wrjP1ebllDITnxnjU11W/BKfuAj75eefu08suaj4rH3o9BKr9/mMHoDtt3HUD56+RF3YcOGlrBd1roO2+tdxlnqp4ZA1Ztla8st+XjqOnxbz8nHlEq366kfWUH/XfitbP3Fx90ut3U9cSPz07/8R//HXn+Knv/5H/PK3n8OLCS+UdtYC9xAaLfrL1BprJjEY8eJ8BPpqXbjIUL9wLNd2xmMvDS6ilr13xeArNj7T35j6hH/mhc+vrN8zfikfPH/hcuwaO7Fqb+fK6MFBVChbYO7oewWWe+03pEk04SV6eFaBAJqfcE22K1b99B/xUX4bvtP/T9D1G4y0lVw5BJeotoA2lDYUtszREHUiUGMI5oxt7rkvXGZ++fIlfv1CrFJ+Zq2f0e/89In6vYDT91+4cPLS7Rk/6UvnhzKe247XIhiLJKvQ58HS8IK5F2AjUL4q0j4A+j5pJRgKtOEMZWlldgxJnv8Mc8zqREbywbPxE7f1cgkvDg+s1NclmqXtIHmpX4jxJRsPrAHqxn7LrPm3ROlAS3gY2UAl6vqmIwLJgm1OkY3O9idKWBNpPIZQdr2Mv06gJ7GlYOcDdTiOKIA59Lg+BWK1SvhIImBiZOrkt37Eqevqbzs+sUfdT+KVOOu/3UHcsFd4BKgA6SrC+XSqYTcJRmLnctn4UAL4LSv6amZMsZ+rzLhon0O9f89bL0auhYOcBfrjN0Ejvur+hi7h2fmfl31EbFQUH+mzgnRhWowkdSaBJDR5yVF+nU6zKtvwE0LvWVe8yhDAbyVu3apzgZGU9Z7Q0NPSGgQCyNFMvfV6sWBS3iXNxXbjots/1mZGg+13HaxksJQQlIxQOWMva7IvqDFwFvrQd6MaNCJufxziBqhKZIrQmcQoVm6QV0ZgSIqxD72Edj9W+xRnfjU3y8mb5RDsBTmpBqMkTalT2aDfgcKARHdy5g/RHYAvx2zo+36q9srO7YywxjUAABAASURBVI7TVaDx3PCbtGqcqmWtJhXS4QJpTKJJCfYyFXkC8tB9mwKjVyUjKQvGI4hCV1VnM++M9byg3AVKSQgEfVthcb04FxzIPjVmN6Xkqm4jkE1RKRlrYjBwMTrJ3QMoZxBaEpySM6wqhhjn7ugCymHdzq9mR1HSPUNAG9VRfalblqGK4o+WWPUG1YRdplIEI2veiZmAhqQPRTWbOYaQ/grVn+n9k7LrazVGy4y2ZtHqY7rEwB6uz7Xeu17qvdLn+ivPhp33jPP4dLfbHbRZ8FAKfV5QAmESBjI2RkgzMvXKGReP6TtiQv+9cBHkeDbUmBrH+sZEogcljnWDA3WUeJGetBA3BpV30rkdO2pN5RW0YOLU17aqOsYNsnfOsKkDdSV12E5NGWbM9NCLwF7vPXCh34vvikcaXpErsB6uie9mBfrtvPPux+VmaSdTP72rXXoCHpG9T2AvxpBGO2NBVU6Gnvks67NgCj2xBhJJNgH5VbKNgPiKz4wZEzbjly3Mof9w91rvz/P91UtJ3zGE7xn0iKwYaDxTbigeMZKCQUlEWxTsI44xmViDIShGogdzIj/1UeJb6N3U2amvc9tEtbAO5cyq3GeOeXCsnIE1CY723yAca2duJWKlCEeFa70gDQ454qHWAGFs9Bv69i5nX0FH2xQBPSJm3BejZ8Nui99pcu935M70HlFrDa9FtJasLqXKoYP1imzVO+EVqCd8z5+WnRMBIWwoabIedK8cejiAQ89LmFc2GfOktXdBJzTO4qXWS4gnPmye+ADyQ8+PYD+Or3wM+ZN8HYfwdCtk78ebewS1Sk2DuvvqkGAzXwn8ndLDT+BqRE85Y+/DKHsnE/RlZsKP3G4nrY2uJkrEItsSuYpEhGUx0TB/unB8OPABkYkMQJDUChG9TPokNHFSP2V/4iO4LjO80PDSpMAHohcafgjrI2S6v67x5AcCfnrBf/pRX+kz2/2tgfqY5tLBCxgvY/pvMHyKpy9P9ZsFzj+Z17JkXPhoeLg8xHb5ENt2ie3Dh3j48BAPjw/x+PAIoK0j8+Fhiw8P1B8+IPNdPHz3IR4/fFfY4G2bOs5A38MAupdtiWW9AMuMzBW0rw8e/VNAxgfrqjzArwsvoNPfiX+dR48ANpbLzNqSetwUQdwQh8ZjHfDEhhdfhfLpvNCxvNalhnLG0E4s+QB/8eOMi7In4tq6H2zi+VR/Rq+XLc9c2vhR/9m181IDSPubJlcuvI4+yj9fo+rot+2J9tLLWPLFFfqFcV6QZ8nq8qXlEs498FGEHmDiI65fefArW0C/pRcYta+Il2diSXs+/fIrF0B/j59+Av/x1/j//fXfuQD6a/z017/Fz3//e3zigq/2I/rQHrg6GuOuEO6BHQ/vTy/hb8M860fi1NibMKa9bPTi0XhzKbTfWN3RWXYx3/pNHy7pvBysuP31H1w+/RqfuBz5wmWJft2Zu8cj0RCOvRBL/ibJ8dfPlpXHr+uPVRor9EsmsbWGe3sjdrblEhsXENtli0UslPS1fckl0lhrNUq896clbaD+14qL8bjFho7SvVLfLlH/eDKdsy1xof7Avnh8fIzH7z7G4+O/xMeP7JfvvosP7LPLcolkXFxZe9pzUL//gu9/qfX5B2skfqb8mcu6v8Vff/pr4SfKn7y4A3XZyOXrJ/yo/8v3rHWPxy/xhfURdZFprAl8fyWuhHFewO69PIm3OZx2EACv0vImGXZvcSfSG2/5bGRxiFVWqxi9vUdxMchaDi5lyyTuxFIlDkPiTRrBhdVvGqyiCx2DstDdvCxhB/14WtUjxWcFzGo/Mvq1WYFG06zdysFEW9dLS9HoLn2W8GqG6CiyMqztgvxU+Jl9JJ5iZ006rtiFgP0n7CdteUALW6zLEuuKj4jhBj395BrW/mPP7QIruwrGnzrOdjnk5FtWm5P8LSgY0S3p9Ne5/Se3RU5ylozrOV6FBp5Q9lMnYX2PHOnyb3Gmkq9LzU/OyexElF8GnVghGbZjfQoYllF0IDGgTGGNtOQ5VCV0FObYiUXumH+OPpPRT4eAqfNWrrGsJ3BeefGycO5YFrLb1O1oGAywP4QOfQ/HsFlzrGrNo8Vt7BYhj8ZEKvXNG9DEMjBXFmQOUzyzAw0KJAVARZx1oZoG2rV3ALFiV0lGGvUhp13g0DVaUfSfSEMXPdR/VlF1+KE9VEhH81u6xI4ML3i+DeAZ4oGVhl1Ez0Y+O2EHcwmQA0uVa0SfYI3dpdGIr33f86//WQr3CKOUSNlHP8+BtlijxXP8LTjrPe9FdSRL50tZya4gHd3SmBdlW8M0oHyWdGXagYXMjxw768zh+e3zfuc9TKE+Ryj74Zf9bBcf3lfOwCvvXrv9AcqcAB2+nQ4bsTWd+xnwGrA3VqGLxDiO65lzAFv6WEi+pWH9ZhrHaeKbZU3eCxbeNZa48N584V1jK1xi3ZZYOKczF/yH1cgHPrTfDSttWEyb7ybJXArs/QVe1n6nb9XXUN+GTnVvnP1ipVzptzbkQLc9e0EudUOr8Q7d2IPI/6HE+FNT3ogTGVGVRuNbwDqlEruzTXkEXCsXjj1HKLGctco0mLKrh+zxxNoj79pfiYErHa4Vay+nZy/9K+5KkA6V1ADBQtMnDsiecpaI0Kb+2lfQmiZ2dKKZDiTWhvxuNiwCvmCWpKDF4i2C9bff12BsBqkxfM6Da4F3dPbTM98Rfltc673viQtJ8aKx9U1hrPTzYomvSjzYEksKfWRH6xQ5FbzCaQJ9TszXKs0WYEiVT6DflqUB/lclXU9ph1an6mu+EHcl7f8sGRXM6CZmJVuUf6VvLXq14+04FTevPP8GiCftgFF+1UZeWqO5/wqoR2+p15eTprylhrenHHQOm24Cd5Tx9B7uhKwkOhkzCy18b1gyw++pXCkTEHNdNBGGGoU+qX7K1eRoM9GOIPnonBi7gFxyBNUSaRu8QHmnPQBpX5dYV8qkLEhjRBOhOJlpTM+4cAFYCt6MbTjQoLAiynOMw6DQGajqLPJaDORmCflPk/FZQo5dBGrRj2YJtLYqbWpZFkge0HLN9SCYOBqLQII5XQmkZzbm89Pn8ANO1Meaf92Ej7Vj80LXJq6yb+ydh+orOl55yLq5n/0tGT4Ef/mFD8efB6A/eSHBx78yiGN3skZLbNsSFy5pLlzubB+2eOCCx0ueD1z+fODD9cPjQ1j3Y/uBC54HZL0geiy5x1DmARl590CXF0cTPAi9aHqoB+HGA3KLhYeUSMoJ6wu+XIih5bLyAEUPfUo3Nj3wQV2XTdix8YG9Xi7oUVdSZqhnpW/HUvXMvjY7E/dSxcuYL58/ccnxqX5L6Rcuy37l0s3fuHAdlDOGllwpmkvYQf/dQ5XymUs4LzgKPHgqJhvjrwtxt5RvM5eAEzgbmKhhi3qX3GJZQI3BODFAfVlW2joSOmr/RNQlFmO/YkPZiEpnlrnEwrgL/tgEPtJPD4/fsZ5c1j18Fx9YO9fwAz58pP740cuIP8QP34M//jH+/Mc/gT/GD9Df/+EP8ZHLCvt/wPfbstWcvAWGYNTbjKwwK9g55kyNOcb4g7k8K9l1+MjLn2Jj9JpLHPOctrOWGxcjXo5MPFDfxjyM0eNlalliWy6FemAx5gqMHX224LNlaeFZ1BZsWpdIUH5aL+EL07YssV6gKRfm6Xpc8PeyLdHllvCjeqIuftYllssaCz7ZFuh1Kb01JuNFLoEzIjNjRdd22cK4d7/URdAH94xr8iHW7RLrmvW429m/z1x41W8H/fpr/MpF2K//+DX+8Y9/xC9//weXP38Hf4uff/pb/FSXP38dJfWf/xb+Nt4nLo78bSrj+4WH/hM4fjPry+eof9PI39biQujJCyIukXd+Gnkd8bRz4NV6sVycTMFTrOIe4j6lVbM3YM5MPDqQsTkqo9Lj19j1vKr9MmLCuBAlNAxoVFrSd6Iz4J4SsuryeBanlq9J9dxxeWjj+T5nXv44g/XZC+fwHRjDvVagPxYxoxbJWrvGUDVf6TzaZVHLjBmbLaHBSsyUbK5hzIiFeHTvLtsW7gl5ayKPPpNzc57acGWNRF3Ysb67KNuvtc9eWc9XYklZGHYH3ZZckqVh3GyUTSNp832ZpxPzfAVQ8IZvoLoeA+IbQOZ3J+aUU7hswIRZP0rHNvJu6E3lBUhLChIWdaH3oxQJU2O9RjnHTMYFQT3qeU47toWAtLTZtuqMnE193ZJmQMP7uQoGNPCfYYje6WKwWitixXj5Cpw5jXNjpVynbC6HXaXSCQhinBWGpd/OgGV7gdHV8xtguqSbXI2LPFpYA/QSl3OcHkPVUlkNAZXl64YeUD6dpTGZ3X506mcqcYAeBz3alemwr5i6LG9dET93LToYO7AFk9Qc6iGjmh2jUxVwStY+30DCx/pQR9IpWZsD1lEr33aEqoBdmuNsBxz5N9ne2uBXp5JNbAYNFBXB8JMalSxJuwmGt/gmlJ5AETpIGJJUBEVkxZcxJuQODLlSbqxLUPZzlb1MXBw0H0g2RxnUiuwZT5s3zwKfS/2MUwcKEfR8okZEG2GA8wr2kbIrZu41ADbT1EmIkVBV9jCe3zKqOIAIzXWavC2LSfu3ksO0xAJQ73fbEhfO9Y1n/APw3etS5/sWnvFLPT+IWxTaV2NbJq8OyXuUWKAF9LLGKmxfbjItoTkjfF6IZdli2SaW8H0nc3ExC32cuP3JZNiB0sP7DCXMktEHRZwzlfwzTPnST6VKxglQdGOIAVcrV+qz7W3ZVEC7hX0isnRk8bKCHxrdOMw8jrLkWoQydK8047HeeXhm1nv8zg9hrlG/PU9c1IUqZc0/6VV6ILCzdKlPYDutJNpqZEuqpkGWDusTMHym+oye7/PWK9Z5ju88z6/skyv0lcC8Afv41rtWOxc36sOGBeiDxLYC8ZHYG8DyDHk4g54al1XFHPZTP7ndDweQej/Z975FHdWvNgk17LYOVZwuzTNCAiap+F+VMOxajcoesO/vBZ3QQ/47Ej6I91GdiZV6h6KsM2OWrM9+Wp8do+u8MmYwE7HqVjrI9NhE+Z+1gc3I5iewlsWssnXRU/Md6RxrILhFj5LCxIlqUTrU6fhVMnZyJvS4cN814mBC8TTrfc2VD3mty8njid8L8pzg4EhBhzoAObCqJDDpSUqwRj/8tvqwv3ApUAcjlw91OHp4lQ4OLwc1EoZDDahX6viYnEElKGqzM2Yj8PtH5RIrOlZ42dDTGFe5Ae0t1VXHTTjxWovJhQrlzuI6Vv8gsb2jHwpXDgrkXtiAOL2CAnk35ROXMhOf+cjyMueZCxxLfyIv+l95eQr5V3T4Qf3gxzp++OCHIR/nVYdXftEfF3yFL/NAw4+NRerIZL7rwkXOJbahxw/Nj37gf/8v8ZEP/I+WfNA/ov8DFzLb5RK+PPYHROIJdDEfHetDFsZIMm1PxoRlYIY0WLIeVC2hwSLWjOXAAi0ulICH4PIGG/XqB+ehAAAQAElEQVR7OA9xwT7m4wMU2O+yoQsfLMsWFUO5RmKDv3HRMqNhVwE6ofWt81uxp+USKT9xW/CH2HGeOx9K12fWlPKFsn6byikjorwfb1l9G5wWyX8QfXMjpw4hT822L8gvrMeC3dUfG1smzUAry27sIUazQK/ZTumcEh3GsqV20Lm2HOdMXHlwXSUY3/UK1iTFsoa+cU+5xhfi6cG1tiQuNi7sNi6B6hLv8TEeHz/Gx4/fEx8/xPd/+nP88ONfgOWfqf8A/3tkHmPjskj/OycsDTHny3QYHg4+tn3ZlthY05V5ab9y7B62Ew9YHl7W9cKU1ZZHLnc+fuy2fP/HH+IHbPnxX/8Sf8Ie8cOP2PM9tiCjrPvjgm9d23rJRqEx0HVeYmPveEm5cUG4LhdidOk26lv8tEzor20Lz50LvnkQ+MVLr/LN48d4/Ihd33U8Uj5+9xjlU+fIGhtjOMRpMcfXQi1UcbzweI0X1ssHPcdYJGt/0b4N/39AP/oeKT86DnP8/oc/xp///GP85S//Gn/504/xpz/96XYh990fWI9/iYf67aHv4sOHEy4fYmFPJ3PECM6ovX7r5/nzl3ji0tffLPJSWXgR/InLTi89f/n5l/j5l5/jl78B6P5vLP0an+u31p65jH6uv4r4XOfYUzz7Vyh9AeGnSe6dM65cnJyxs6d25r4TpAVidud8rbMWHbfLlmv9XwFfkS8g90of/eXeOuDFBi9rVZ+y5Wc2An2cd/c9dfpXffIpd1HyZmhHDNZJDCthXLH5iv4OeNjqOT9ekWorspA8dhZA8OHzlulWoK3Xq51hWmYQboByFUvRK7GzUm+Z4V7ZLlsI6QL8WkvK8A927bym6b+aB3644g+fSWKH1sb+U3aeTzzTrDNFe4dqEkOMv5XKuiS2L9Wmz9R5ZZ7X6secHY/O6nDekHr0XRwORBtexUoIEzosRCOb0JjEBjzVuRBUoUlzoNKiNnhHmhoscTV8unYiioLzNrXewgCk0Wj/icH6ZwV+0TdX4ndnXu8C7+C5yg91eVCdsH6HxL6OLnCft/tqr+kjn18T1O/swYIShN8fVGhh7eMNNKNElasOujJ/0x7nV32G/F1RCienFSFLVMXMRRjIYyQpx76H4u9BfQfQVbFkSUwXXZ0a+W/hNlbQ95A80SggMRI8cqylj/R7QDLwbxYy8j0ZlMCmTeFGNoFeatWgQI0kI+7PFFioQIx+yJEQyPAZRB4Bg3TrTUV5ur2/ZKMx+yj0J1WfREdyPvw+OK5jJL0sRZ0bxpV7hTj1XfoAe6kbxP5Whg6jKKpirASgFLE/ffr59BL7de9ANx2OpA4h45U2nyEU/JyBkxNCXu2TOlumJNK0HWfYpMf4no1IVKoelVX1yNTpufvE888fHNQZXWMggo+TmAgAeXhINfpozqlKvh9eeK7Wc5F3Jf9dzFdK7Ra+QxR4Pr3yfJKWL8p+hjPdxmnBcspiGozI3LS1A+/g007jZ6QmXbqUrTmwALT5DKjiP5Ml8YR8YgSJSisk8UYTdGLfgHLfAGzkGkWjTMo8YhMl5dOu3xrNLYuHMKkB6iVAG3PCE+UP4/GF5+aLvizs9a6mb/VpydkFbXZfXEOIFPJEMmbxGwTC1GF3mupMRCARhc9rfEp8fwV7PU+MabGPd/vr3T/Xca1n/XP47dgh/cwy7bzbZviNUe8My1L1NdfIZeVb4J8jkdXGaYcxJV5Z/zsgNCMBkvklfqWgMqesv+iGXbgXvnWKkUZvmKTBkxqYHUdLqJQ4CZAnWP/ncHxiGp0zpi0Pw85jOM43kBqRLWIgy47RufqkEoXiNvI3SFqXJMfPKViXrIvfFjn0BnrpSWrgljL6fwgWdWuZFHEEuc+YGmUQV7BvSRdTq8JMUFc7ilEv1REyaCNYdeIN8JSgiHTAGmQ4WGaBekowYYtCMRiRtmMRqiFq2i1zbOYlKpCpJ45asoVBnLlEfeS1rLJRXxPausiIPOpddl1P7WMsLOAMIyh4mMhCwqJPA169QHMYVGl9xGsJMUaVKGEa4cGMJnwEw7zk96jbYzarFz3z/57Vy2vUJQMXDFW/8lEFPHicox+eFz8+C/5mAB+ZRV/4mAXbJVawucEXLMcHTJokHeW/ZWGzX7b4wAet+vxQfvz4kQ/8j/H995bf18fs48fv4oFLID96q49+ZiWconPSJtdpHgjO13pFgtPFEcrSBYpEhdSJRhE57LJcoUWLhaCv8bQTbJdu74LN93iIhcuKhYuLCzja6JPEhWvdHGYCm0jUel7LhtG9FoyfYIllXWLblvDC4QG9H/jQf3z8OHzyL3xY4xcuIvRN/cbLZQk/0qpf9b3EAx/YG3216wPrIx7wpfgw67Sr/8FLl+8e4rvHB3Q/xgfkLsx1Yw2FusW29nFW+Aey87zgWInl1boxjsxyQkKL3k6fIdeIkZbWmXs7IaAzdIoZtU6mMXDA9RLKWooWXQYa3SnQDxM96lA2Y8k1lgVYMq/E9iUXxHo7edSfBsV8lE3iYkV+pd92WcOP4O3DRvkQ3Y8PRW/EhG3rsoWyifwCEj3RlhpjyRbyNvgLcoWVtrWPl7Qn8i0zGr4TK+W6LbFtl4I/qXtgLQsVI4/x+IfHeBi0fPfqhbV0rMQXUZ404thBvJxxJMDJvmWoX+shT2QisiK/LVufW+kkBkf5kcu477//U/z4w491CeSF3J+8/OJC7CMXY48fP8YH4uoDsfTgJRIXc48DG+XGHFouPAa4eOKs+fzlS4gvX57jy/OX8DeLvvz6JX799df6raJ//P3v8dPf/xY//e1v8R9/+2v8R/1m0d/i559/Ci+HPnFJ5G/J+RtF9Y9j//qp9HmJ5BnnZdAZ/nXBM2y7vjyFL7c7l+S+8Hq+9heaK5fgzwOf4wsXS8o/1yXEC31egaV4imdejv3NRm0pIK9eod6KKzK2Ps95+4qXeOalvOt9Kn39XGMtkI1skWA5sEaPq4S/AErlBIr3wmvpl64XRV4cjxcl5QaaZab53TPGC+YJfwPL83ai9NUYO2MAe1Mf1lJTa2IXEdcyvPSsjz/oKhkuGTM5nJM5dSALP+TF139asUqg9Fb1bUbc8vCEqyVvUWFuyHebsVffUEH+96ZuxZ10jSnH8SzvURabMd9gt921wifdWMj0EbIk79puUveU8ygO42MLiYmyJr4j1H5+YYojFthxO+hOoFMJU87kgANacI8p9PtLLOIdBFs4W3bi78pHoj43tkewddu0SbWOTVnj4osEnsv6DS2YjcEkRDoNIZ+COZPriztcY2dsPxQcVz1pvFWMNXws5NI3wTmhpyvtucNOTLFbHUr5N9ij953yls2MkasgezssrK8S2gevVq97i7H0rxiN3ywcc8LN45gi8MNEnujJ6wod4QZt0ZeCxWOCcKYtlqD363n5m3XMCZ4ryRr0MbrMK33Qgq7AM4mJbYA6soltokv3vOQ72f0xaAID6txK9UidP2Ome9Nh4TjFklNGWIGPdsyzAiYfslsKkQMUJD/Whb4xzuvMp5v+UptwRNFpO3FqMUjJVMmeZdw+F9pJqKjqV+WZcUiofXSiCPxnoS3Xes5c+0c6e4PhbAINnwdIMwCLZB/30M73gh/1/pMOPhefX55Lh8+sq8/CE/YT3dv6M61oPvqmX6bpzF53ATwyvlH8t0i89KhxPTcOneoSPjNf6MPCTUXoPlxw8JzEPwHNxqQx1nFMv/yBR5D4rYTdN0cSGSdZ+Ma3HE2yLO0oJRXZeeTIklf/ssPYd9+sGatYlljfwPfyhbaFfbWU/BoNGbrFf+aPttSYxMqtPGtQ4lz/Bn2b5CFgXN/9Gz88CzyThW1vwaISwG8U4ZsjFo1b4sE4urLmxpt0x1gL5FFCQg+pjPldU2glWovQKfLRceqBg+LKZ1YSOn0gKeWJKXMuDz72xxkIOQyzgCIdgoZKYhZQ9wScnu4EEW6wBTpMyBPMpDf94ZetiVC23k4sdR6yaKGlp6RA5i0LLuNVXqW9Rq0K51OEmRUBXYVzL7pqUD19HRPwS0TPDIz3myul6OvPmVCHgKYQBHvBQ+KVuEIDdVTd0VRIKmVZMagCrUp4yL+egKDd0Z51oeFmc1Mufmjx8ecHl7/ZcNm2uPjbQsXfYlkAzvND7K1zsYoY2MOLGV+6n9wgQD77kfGksIWJmWMlPExoYM2oA8DxhGNSLlv/WFzWJZa5yGtGfezKs/3hEv0D7UM8PJ7wAVpwkeBlwops8EfbDn9iS8Lrc2EM57es4cfmsjHX7dI/VBljE9uH0E5964Ng9wEn9AlY0r5bVH/0JPWuG5uTkUgMx6jm70OxakG2aMqqxyBG0Xl4UbdWhfigrD6UpoZsSzL6Trpl9jU/lzQ2gW9b0m7ngdJK7DjXWjcebk5g8mepeI2UjbUC+vJi/HC5wEf+Ix/Rj6zPox/gfFg/enlTPr3EsgL8tdiX8mJf/G/89UuCSxxrjJ5JX9Ar+oUQlwd8rD/WxdKHWreF9VtY92M90L3wYKl4Wllv4MXPwmFRyCWqvi79dp9yewP7KnOg0Qff4VS8nEBPnMEC6T8xD30P/jvgWQ4A48qeSZaZ2LAWtsvGodYiztoRatRbJm1rLM5to8TebiP8BminI1ves4PLCuw4fkuGl5JX9ugrF6Q3XMdviHS7XeumAsbKWh9qlNrqPqr1pz0F/KyYX7EpcYlcGhjT86c+vp+u9e9w1T4klnzRnODHh75H0WEkbG+JnsjSl+iuGKGU9gLhHl0u+oFT6rRROP4EzmAA5keOYuxcyn8X4u6CHwvEzUb8FOaZSMxeuDD7IOB92IhtzoSNOL54znDePBa+i0d/c+i7D1widVw+XEKZZWGsXBh2+EYbBOZony8UL/VXxp7HbwA9hb8dU75jvbwQl5bXL2qe6sLm6fk5nriIsq8vt0JZ1/fFNtb5iYudjs/IIl/jXHkJfi48Ue//NtyX+PzpMxdQXkIpC03b1RdmYvjKc0VUDFjnxfoJvLC2de5T1vryAa+vWX5nGDVj1xMfNLAK1nLB50mJU0oOV9itDjfXznEcT+zum9orJVXyR8ZAr4K56qOdDwXP6fprvPS7jro6rszBUn+/2kdMRRhKwpwGiGXtA9q5cFZUzGFvy4yaB2UWkE36TD1sHvcHYU4sam+PzHXIGssZibSIonrW4L0FLJ812n3gBT8B+TYzB4saE8ISAdKOJTBKDq6mOGSBcbA5xp7hIa5gATMjyVpm7ZGWlgMlYYaSnrrpsk5wqL6pGXeML6+vK9SwuXdpEdiShYxlzUjGTHydxWuR0f/059HU2Xlv8z5rxnjbUHVbT8CO2i/ssVs82BeQCMbhw+pM1kBP2iRi+rCzfyNHIUkBLbCcGOxZrTFLZjYwUOITHBNfQe/YdvSGsB9zIwiYAhVp2CZqFgCqpzEeop0LQQP0THPWs5x8zJrkKOfazBJVtqhu2GCLrH+GytTnYgAAEABJREFUGst5DZzrjlsYbfrG+p1OxnTIG15xR8d17iVic8bkLNWhrq66xcIPUObeLz4CqEYXK4RyzxxjCDZLkwNruCx3UKB3PPruxJ19O4huztVXzrGOvS4hbdvhd/u6/bVg6NOeCr9GpVETkEyvfsNhPmMdNjGmLrHdX2BZfW+4wfdrcRiOOrr0+UDYH9U9obDbww8PPJfnDx/glwB9k/3rGIkjqcZXOBidUD+ijNcwATCxaiHLOgcyjgv58I/+J76Y7F7jcyZiy3XQOJljDRlFB15ZL6Ht5UMP6dFGKJQ8hzZHl/2A86EPoyBFhVQ0YyLkEFSRQ5lxLWAgaysFjN4Kl76O65p3FAMhSvL/nZRvuuKq7mcd+U2FdGJO3ZabkH1vtWG/DGQtbkCSxCKxVjcuM4RFA2OncN8YA7mE783LyjvQxAavnq1bves23glaZhifKDkrPWh2x0FPIomRKEzOKCteWqCyQ6+MShXUHesA3cpmGs/lzruMP4yr/9HNZ96LCrwX+bdPJp4+93c2fmD2LHjfeOadq94/LHkHqctAYs3fJC6g13e1Au9NXlBe6XdF9jpi+EqM7YLAdAlYNayOjjd2avN8v0h9ju+XwweJD5KOA8zVtVInAU/kwrAirFWpBPw3CQ3oecOcVWw9yNJDTaOrGLvA+oQytAVKsZBi5jDhxWF/i5w0a52zeZRhG71NsG4JQTXeGPeUZtxzeo1unSA/01T/eUJpnynEnN/bXvipWmeGv0ldWh7yWTUrtKjwbqFshO/po0htVZT2JStpmjh5DByB7A5eC1fON3sJRmoRrWUHm7MBP37W9RIrtEHVknY2aOYamS2S/0ZCQR+P2GZMaILXsagogvJulXXHR6L62Fi6OARWdDtm4bKEH75ioa1kGFNabPBsK/BB5m+LPPCBduCRjzMvkrwk2Lawj/7Z2Vj9lo15kzACE7LaHX/dllj58BMbH3gb/cUDpbqTuddmrY+hK9NRyWtk8Ef/vANaekKUVLTyiOLHAG3ApoyWHbR0PtrTpoEbjTYc7uGkr52XB8c+Hnz9Q991BvUy8czH/XO88MF/xisfb6/oeeUw8iXmCR9dPYQ8tMCzdQ8n2yt2GJeSnEX1OGY16X+VR/zVYQWNc7B4x3pmwtolvluWDB8ChVwirVcbs0pQPchG2ovVtwGDEf6Mhe451pU4u+GVIbVKVEe0NHzo+Ixb+hsVeQKSsYPDpABdImYt6Qe07y1ozzsEsgyVb0B1Ji3CcnYsOb46XsgmrQCtxujsU0oZx7qqnb/0AZmgZR4xo4+z5pF0p/EQlhhngWvkmr6DHX9O4E1PDTuiP0AC1gwOsyBXXxkeDEbKAy2hkYCBDixXL+O5/4wty1dikgVTqqAmURUyrS+gq2UyNuCM8CVhpbwD7TX3WkvGo/9OnPiBL5yTe+PK3MVee4TYRUYbWt50d/1bbJwxF7FxFnEm1LnkhY+YF5GcM4/fPdZv/338/vv44U8/xA8/dvzpT3+OH3/8S/z457/Enw/8KX748x/DfwvKvyrqheWGrtLtWYsdmF6XPq/YdmXPabtzEdpqWXuMeDGOruzf68tLvXz4wuE/9O2F0BX/XvlguDpnfK/cM7LP7OUvvqDw4uK/w1W/cfTlU/z66Zf4BOofs//0D+hf47P/ltnnL+E/Gu5vKv1Sf33t5+O3lvw/Ar5wwbQzVo+J7nvt9IPFiyFfnPzrbuq1/PsvfZxPnz7FJ20A/htsT1wyKd8vj67hC9Je80ezvqBdXR2fsQnwIqYOX8ws+28s+SImnuPqOe3/maWAnmO/QaOz+/EVc4k86vqeYJ4pjL/Om3mbxK1kzVpmRV6zB7RxX0pKCt2slbtlothmtVeRTCrQUVqgv0qtOGoqD2MrCbupdWa1HwwaK06Ky6jEAKxqLlZlTWsxNavERBMtyJMH3JZJ0duhQhMtA34rGTM4JKkCbVXODPvm2L1EP/Z41tFUY9q9QN8UvLjWxzb7r54RnsElcBtV9fa3vMdb/aw1o9zn9MCGWn/2xj7gXqn9hjwSPdW4yZQBPqlcG8sZDf9MdPGeYxlJNX0drBwtnXgnT/RPtnSBsWTfaCh45SeENY/i62QDchiOjVQmjeTNGioqp0CiqHMJm6TnjLN+Xr6yiKLPC35JkN2lRu0MqiQ04BL2G/72PC5f+2xAp/qOANUI5E2sZr2rOuaEsgUEnEvRUwc8u4twP7FOc+ryBCJHcna9f4104k/SHhODp8JB3gr7W9Miy3dwajp8wROy4nDGI/64vkH5qZ5Z+A45nPhGebJ2b9BYG3zywjNg54Jph2ao6pf4pP/Aco114Z13ICnl2y4UTnyYaJeeONd37FH37lk9z9dhoDoSX9UeZsyvYpG2QLf6JEUgl46Jy6uvTNCUoyz7xrkQ1Msm5qYNPuP8iH7mGVf0sEmZJFPfSp+W1FwLCtQGLxeoygJDhxcC8qQDAcWCPkhQkEPLr9gp/xblkVZdGmO1lrGKNcP33YX33SWhJ9CrjuCPpjAFwh+qEy7ebPmnZY1e69Djo6+J9As6Txj7zr33NZ6G7Gv9z4Vu7U9x9Xvg6MtoFU9X5KWBPrDduLW8k9cOwCy+SkxXp7l2vqf5/SF8D/D9pc5ldFb8j/kxaPeNfQdqvjO45yC1aLNCiSwJ4pSUAaS+GqxXX3c40MaBsIc2Xlmba83VOTv/67icZTfDf+U9qOaBXO0H3reuvHt07OwKLKBtnmOv+FE45wP08R3IODaG69KIPjv6naf+0h4Cscca8dQyMTvD2E5oy5bylqj3WejMlS5tIOoPasuXWsbHFfZRtQUzT4XkgZS6ZdQaeJNYq8lRt7gpdww5E1OSUr0HElvfQXReZGP7DJQnut7zOGg8UtKvKs5N+0QxTv2s2255hzZ7MyYNCUijgOrJGdX4VG3rY5JTYQnCtRH9HFhjYQ5ZcG1EG7yMhRF7z7j96baNzUSFxHg8eJhMLWaJMlp1DnImh5Bt+9hIVzbo8zM39nzcP/l/qrLkg+CFF2zxSgAKPy4OoGAGrRvBIEQtozEWM0sPt3WJbVui/9bGYzzwYbPw4ZQe1rY3p5MVqN2ywDjgxh36DfwC9b4hPHywFduvAtudh5vstTYPViCrljvAwyt3rDBIMDci+Y8m6QmqdbDYiYcYbxzxStnBbOGTlArWi/7q6J2z9JLjhxKYmTYA9e6UHBGQrJ1r5ZyHHE2DsnA+lBQ6xzaDSsCVxXrTqDHYJ78Arc2qrTodPSx2/OV6nyGv8MSDYbTvHFxXD23i4MpHk39l4qnK5+P/1PWKTJ9HjYA5lpikOY5H3HhYlUzNsURwd/dN4p/kEPIybsL67bDiogeZ8tPoSnEkVDq9eGHu/nqth+OVQ/EA41954F+xpTq5UBD9CgrChH6LjtaLvoyddi2huq0ttO8G6rQnem9wehn+B2XPN6B6TthuFZexjviOXNq10+zDd1ReT/FdMrOjJXA/UpCOVuieEjs7RU5z1wtN0gVJllhN9S51OTrA3fdXcmIfG01VkaDvwjomaOzrltmbzLFbHdp2LmHbs6CYcBTdoewEGwSn0EIH+0/InzLnUr66Jug5yNIMTUngoA7a1CV6bv0ezoTl7Uzm1RIvwbgd1K0O6Bm/y7LFhTNu41LIcrlsXBw9xHZ5CC+MxaO/9Vb4Lh4fP8ZH4KXR44fH+CDoY7/CtkXzJXzJOiddp8CGwLA0A/Iym1S3k7z76cqFxwR723m7Y5w854MyFVPsYy+An7gI9q+R1YXKpy/xefyVNf/a2oR/jU388us/ov5x7H/8PX6qfwT77/HLL/+Iz1zAPHtmMNZ5cT0Zal/ybPFyx8sf/w0kL5F+9QLol0/x2b/mJrh88h/Pfka2flrGOeTZ/4qd2tyfQdfwt5d+ZbxfuTjyQqoukNDjpdIvv3KpVFAvP5n78jl8tr08X+OVM4LpE1flKEIG62CQwyN/NxgSYZorNyOOypeUzFW7tG/GIkqjr1PWurWktJtAv0vQz+CncI7+FbsrzzN3l5IdqEDekd8CNqnVECWFflLVLYtA4v3U6GLfjqjYkUa6OveyYoq2mGcHRtccWQfXo8AZa1l82mveVaJjJuvS6CaFet0/QlrEeRxkd3xbwCe7/fEZ7EpYX2WgLKEoJIn/OJUJPaD9b/RXP/reEutYldNAo35wtKN4p2wqssQCRiQ/tQ9SHUQWW6Lng43s6FH9J3eUg9clqJDoQOociBJs5IICB1T+jUwFXURq4l3hw6lI3dFI12TI8McVuD6CFpJ+fAvYX6UuQ/fY2Y+lh1i6Qlvfa91f8dfsiB2TrE74kXL3faX2H7LVx3PuBvcTlvaezCMPNNwHiIs80MUctM/n6Dkaxv5n3FucT5leJpI3NMbofdR3xT5R72HT5hHndENW+XvIL6j+LZIWcLO/EfMdKLstNGI9Je1R55FE6ouWUbII4NEydp5heLS4ZLeEuPuyz4Me+GIf0G8liIxKcWscYJBkHyZlyxxUBuS7CDsiFYXS+lVmBBUTJSmQzeqHAaRqI9NtNbFhYK/T0Bh/IOiPaSZw6oxY2ja49ECUdnjJWIUxLqwaxueT72907ea3CC8NknejRCh5TzqffVl6MrLaqhcZVvJMUg9eLsvhlP6jIuM3cFsXNIw1qr3FHrsWrlzsXOs3wurdmUsyL1rqe4t3fX+D1/fnqcd3+ZJzn55k5e+8Zxew2fn7w5rClEX+yvfkFb0lz7usemsf1YSYMglLYZG7r3nu9//L7VP4ziDdx99DuzrNHBjbuv9XPscW5Sh8U3uNPYbqYjlU8fSHlTOQP6qsRbDM9rOoas9YzIxlTd7rLuHfJhHb5cI7HtiE372X4xcH/IWJjW/hZaItUf9Dk4YeafjKrOhvY9BuCn7AzrlWPmf7e9q1vsFcK33q5Wb9UJ73pSd89kT5QvnCc/oJnMuX4j/Fk/5F7tkSXl0usUau/ZULql2fMvZOu/66cl4J6a+AfxGtdQv/JBkxHW8B+5x2nF2gs7HwHhDp6zY6skvw0C0vdo1X1CnjdMDmAKUXRZYUJ3162S7IWgjkSwZa2yZN9T7VmA1bRFB2HEJTNYzSU4q0u8vZqyM8PQquvxILcXBGUretJa2JwvNoVa/BTpNQpmCDiKAvGczqQIlB+L0WzY3qpjSgCm5UgsELAAOgSh5er2zaVzq9ElSWOlTUQ7YPo+Iaa2Hx/Sja+CA6/zbOxseNk7HdidXBSK9plmoYArtewQvAfQThFeygAtVDpUCbJYfZjn3X+onIS7+B1cYzutKuj/FMjpm6HlvL6JNjnZdzfEWHG+jFTcKGuT7zk2Q+Jp4H3AzLwobmQ225rLFwudWot1S7owDGLj2UzuOKrbtzKbuZA/wdWvuv8PtcXrhlZ/7Mqf6uafUZPvGQHX38qfouLRiq/NkyLHnSB9NjVtSxhxRJJhC9JUNHncYEpQfr8xMfTJH6IXUAABAASURBVMTBkx+FzNuPsefnp/7vemDjFXuujllgT9XCoZI6TibtrMOVgwZw6F/R5YfhM35Ulx94fvjcgTbn/4L+7vPrUNxQHMxDQLNeNYeWTq/aGJBjiEjEfh+aoqbFnGzYyy78pzS0dTw/9Ms847Z2TqsGHs1tlL1ArvypXR1RFiFVNgb+Bl145PaZPGhE7QI1hslRKs7olbCUg8lY027j0oOtSyAAYRsF06ZOknbqVZo5ACVTh42AzoGCRWqANGSgelJGUHNcCtzcGeVJ1MhrmbES8z7EetwFodeVdRGkGVi7Sw9zwfHRQXFKtp9hn/fghe9N7gW7OpSl4pJTOLpjC0azCkinEbP8zRSqPBqwFwXloTL3aPgWgVaUpGBBk/W3s/H8RFx7fhjX2ifUosyytDozlm2L5fTyUJfm1B8eLnVB5L9R9PEjl0XAS6NH/2rj42P47yMJ/32xx4+9fcp99/gxvkNGPFI+fngI8fDdIxdPj/FdyX8fH7//GN9//318X/8OEuX3P8T3P4A//zB+U2n8w9h/+df44S/+xtKf44cfKH/4Y3z/L3+Ij//yL/Hw3Qdehj7Etl5iWTkPnX8PAdy4c5a9gqd45hzwzAr/4KtyunJNBpCGaSEgYdJoRVAbBRQJt+tnY8GYUHeB54IvMy+ePdC+0CjjPmE3jY6cF1BER+0bXxwLrP1e5xstlP2s5jw+0z4fwTO6PS9d5w4udDy/0PE6npc4oIKv7xxIxtQO+dpl/xdeuKRp+jo54QMQ+I18yLV+xmTgqiwE8VeNyFU5MkQGFcgNIJOglMBtSLTM0tAyYQuYpJ1ddWUzdHR/1JzxS+fhL2TGkrgsTNZedB6pOQZnRT0jKevcoNQGhutSjFFrxTNxF+hXZ2/seesFk0goa4CYSyxvSX4G+n3n6GNkzYms+hYPDUG/sD/94oANyFtMTEMsDxBRrDc5czZHuNpY8ZoLfnlTqnXBrlygBGOuoOyxxE9oIalvwDHAlbgq8G6ygxcBbxflLwZHDudX/1KFTipFWp6hB38vQg3qsgNKRgHVU+LHr0EvBKubJaLKhLLU9bdtPDRo6VYXMTNlJm2p8ORRVtUS2/RfUHYoPED7oHqBizpBThsJomnKqWt2HrmUgGSNu42qKOBr0h1fuTJDYqx97fcSpFeVNEKS36c5ENzuJwhSRYHvNzUSDFK1I++8J5xEGsv6Fxx2ID8nlzDrWW1fZWzDltp3Uz/1SSqvSAG+Z9X15YUpCeKbfV9tZIk+x9eOCevpQtF+JMYOZN9HYOENDMlY+L38Rm2WKGtC3YDEkA1kR6O8AzpnnX4z+VfINvfjuoQmpYpmI6XVvldX9LZYeG4r0zJjnmWZLWiMiuOW9mIOCWtCVqNumVEE/bOAXnT2H6QN+ZVSVHsXRyGE/X8L6Ka5EvFSccNC9hIfVoPZkGtdpfa0zG4+A7VMcuQQI4UNxkyBNs8r0e1HFh559VFehDX4DTWSVaeSVGBTVUooMODyaq/HJ+v8WuBboJrPsoOmKF3V/iazzQV9w/6qyphf8bBRnxSkTwKZvONsE767DfC9uxT6t+Cy9LJ+6QG6xxCzXyZcd2Woj7XGKYzEanFuXMF8/3jmveLqL2rwPlk05ZNnP99oL7xXPfGu88Q7yZXSS6G6MLPPAd5NaO9tz+G3fvWD53eez5Fr6dvr2807gXk3UM8W1qHOh7dlPXNu5wAux/5vJOZT3y6U+1vwrbuLwVdur2e/vmCBKpEN1XA7JQubqjL6aucVnheDV3Xggz4edhpbBXoob3FCfyuEQXIM4a5xGFj3ycnWvm8s2xmInToUiT3qEq/Q74FeXyc6sxXqhHWvRY2JmKUVgz8J8iphTnqBYQcKpE2NrMWCwQbmhYA0WC/bFhc+NDY+OLZt4SWewG6JapTRA185/wgMqVNYHrBVRI3d2CeCBupUzMNSjodGZ1gDKVrUhlgZayLpQhODmwOmLg/IU4+HtSXTiCqR6gnX4tjdBQcufAcPqFpodJUbp3Sf1nnBq8V5QlgI21HbOZ0BfUvJxDIr54zU0Fub/nKhj+BD0S44mPnqQDUKof3w4EfTxDxzGHV5dautvPBm1jZodTKrGkiaXkWbacsZ+k3+t2BfrKhmbfMg8KflXtQUPFwG+gXcMx9z1/Bgcl6Bb5nImzB5RUbwocCh9eRh9cyh8xn4f0YCnw/IE9f6t0ee/ahC/tCPZeVVfByARJA0ycD1tM7kLPoHhytdXFjSFCwFM8VWbVbqKBGsdspK+LcmU5WRZS/1NYoIHHqUnDqp0gyH/JwaFUBfbS7ASReEynmN/JVg4cezZYGHjKJ0ITmOwKfMAQbzRxN6pEXNh7a6MOTAs+x74RWT9UJJmb3x22h7O4GGqKAwGRv65TyO/nith8a1/1s+xOgrH7Mv8PrYL4yt4j4Grohg42aunEOcM5xB0vWAZBDbz4D1VVLbjYleGaCWgwY4LAgMaFPpI0vG7WO3kJ4I+QYSvpzTVYfAeFW8QVa950Uy3igt0JNAC3yI7qcPs531ca8o1jLrvGjLEisvBJ7Jy8KLBJfky4D/9tqHx4f4A5c1dYnjRQ71hwcufx64dDnwWJc6/qPZH0v2I33kfSz+B//KavWBR6kudXZ8jyzgEugP4I/iTz+Ef2XtTz/+ED/++cf4YeKHH+tyyAug73/g8uiP4PFjXTQ5xqXsXiOXJZL/dIxzvrKnfTn5zBngR/1KbG/IeGlYPw2jXs+CJC54Ec4J6vpSNPVlBk6DQrsyK+P47IDfMmkCtEZBLyNvMVFVM0CSXXFD9sqLTF0iYWudc5x5z5xXnyn7/8ntOfwrbv6W0yd+AOBflfv85VNI129NIXf8m0mfP4d//cyfXH7mhwb+VK4uuz3XeDbpF8eu5xdzWJkDxoe+udJ+A/udl6LrwLGn7HygQQHjGIxpMYQRSEGrlIC8JfxlhZ5Gf8H61zF/aKzmWyY/w7VJxy2w9ujNgSCuWyZT60D41n1S+L7IaSBq0/WjX5eHocCQc18KWW9tVUW1DdkpU7xeIVcKKAOg4N3SGA3GjXLPKrf3A5A2/WpNVFUGYCT2+M57RsnPzHFOcHqtZRj/hUYcA3nNxoz6Y/dQ3wTn+g6uoMqKFc534qNenmtc6vauzhJdWc+tg+nb/2SpDlH7q/qiywSdoLGnW+ax3i0HzZzaxOApn2m80EK5wO+8UtiXXjLUEW90cmaW/BorfQtLpz1HM9WZ9G5dj744/M87Cf68As8m2MgFowjl11iYx4KO1fhdlhpbRemYJW2Gn0sHz7ixHq6JcH36xxptiiaZfYF6OuSBt0lb4fUYMp6oGHeQRVH6bmjsl/2s/e28YDxiomKhbFNYhRPMERs8d5ywZpXOI27mnIxr+9g6gDArgektcs0OfJ/4qQNednTdyHGq2GZ9aGGkSQ1bRp+EfYajT9B0pK949LexmTFQrzbsfKOfhiwgSDkEFILM6O9clJkInFOjHdRcFE+pIyaUxAUUiZztE9Y7AoG0F7pTG5WWHlgp11zC5+ZCHHc7kUyAPBrt8buQSFUXYqZ8ZQiAcjzfDxxSSgwM/Y3yAHbwTCp/wKuxtePAqX3K3ZXoGvHht1qB9nrOU2bNE5m72GGUm+HYRjt5MGbLxNeOmbFs7M07LFHvzI12McbNk+5Ab6JjYnEtqt2zR5QABkT/Q7UTnXWq4jr2he9zHBqkKValcnMMhnPY4vdsLEAtCJxR1v6tfQqPHu4rf1to23i3O/3W+Ad+eOf/IKfeC31HrBjptjvmzU+plnB/F1DrUBjuY6RHBIZrDU1MEHmMVUcuGQuQpiGOP81aRjJBRKNwNJZmjyIIRurp1HoinSdVRLBjEvpzAC4Uusix8Qr2AtZWX3paH3JoYExz5C1OQNJHNiHPKUrM073rVaYqU6eMger0Dg3r3IQbuo/fzRE+Uh+jO55zVWsYu6+55zR2v53P0fcNgRwTYEQm3w1gUSBIMmtR7FJ1sqwgb7SxejaMGbh4LZOH5hLrtsS2XTqWLbbLRgCINQyGUppRf+w+UQyzpBHkBLwchxxkGYgZYSBaT6yxtGgQdINscfSHIQ3TBGwD6kR+sd0ABQsPZaGdBdoQ6QlnVeDwIr/zMbrXhr3iP2egCAszF6Me3H0hECCgoBUBKciSw2LhY2Nh0y34yI+cCXlqdbxXxn3lw7fKQftBcXXRWTcTKkkZ+qSwLpFrrzPNYDjav5EaLqUpEWqZHIrJOgJ9oZ5GQzgF5sD42kQNzteJ7iFsKTvo61otMDf0PXDgPHAA1cHjB+P4gKx/ZHl7CD9M/T9yPeCPzX9zyfJCPNHX/gvxdPiINusLbT7gMpkz42TM/7Cim14TnCTcnvBfJ2ZuP0UtMxq2t6REXxPUV1D8dan2nF1n6aJN+hvlTaQdEvLe4mj8JmF/gYCGZMP3gjlgdxJfCW8RxpiAlocEnUgMypISomNtYfV2CNJdGxXXfoLmb6YpUyUBmsF/ZdMoqZ87M/rNBsapF1320Cz3QfcS6dp/lNhfeobulXIlLlZiwnOoZTLV3wekTlY1+gkKG2qQOZgV2xrygDFqPMccSHgTSv8W0kbkW0INQMntwB+d6Hmyhsu2xGK8L8maD+lh3ivyZ9QawLPEyV2JOfIlx/rY9oJP+2+3XPulG+fcrPfzjoceenju0XunFwVp6uiPIhjI1DiU1XYu0fmKgleOSpJHU4FeHCnqxCg4iR98AVvXS6zDpyt7bl1z1C+cFVt8eNjCvwL8+MiLDfAcER84YzxHfPZ0qEcsnG0CPYzR9CFlnVW40dIX5suyxsJZo58vjLtgh7QvUWUTvHqRxR5tTdYENVge/MlRQs6ED8rHlPWbRJznXtw8c3HzzEXO89NTeCn0xOW1f12uAP389Ln+8e26MK/fmPSvnT2F//6Sl0Jedj9xQVQXS6yfY9SQGJOgYgSGP3GbMv70qi4QWYv+DMPvXFLZd68z0ZURdBwJ17ARRoXCVao3IeUFzz3YR2pSjB8T1NUoIL/2j8xCji6Nch1rvUTDzw2fH2hLuFb3KAWVzbirORVH89G5rKwruGxV2lRzYV0IQBK+gNYPux+8grNH2rPIy28voV9Ytyf4V0r58yKtSvpcgX1uQG/tGEfrKI5+R0+NhzHyKO5TWm1mnDfOA8gbvnWdJ3Zsf/Enr8SEcfHET20ti8dPdI25Kz840eb+k9pr2Db3uaV8L1XtV5eU6uLCUp4//a1YHbFoXH6BPsAF5pfCp4rbK3G+fwPntit2i336jcuH8gm+0dYXxtDfvwfKi9Jlf3TrF+G5VCXxaslRxM/L5rnWSx3dvQ01fByULZNCx7daB5ezr+QraoFreRqr7EdFpdE3c42WCUtY5Ju9gJ5Suodnbu1bfvhRF93s11obSusMij3tBjSp7QxGuEvMkBiH5RhMoLau5bRbmk3qRVDBM+UMHFb8KlFVssRjE9ltwY5zlhVGAAAQAElEQVQAt7EYDP3aq08YggQPM0z0CjqSkj25xca5uy6c0SKXaouM+qPsjPWiR4Pa+npKRfm4VQ+y8je2QvZWiDdJ9QVlwdH3Ti7HaC0iWyBGPSnPoKnabAecN2vNZ42Vtc/RFvjH81N/XFmEK/FuzBrfni0d13DPOa+k74KejjUW9C7yMCLFyU7lJ/xO8HlTe9A1OMl9m9RL4l6ic5zrEgtn8UR/Di74QdjeAYPU6bJROwdoMBVy+KSXMXijvDfhVkvIM6xax68WNzRaWuk0Y/jwmVGXRy2jyvIjc8oJ+MVbIxf6imFjZGCYKSGtUDdJJrwJedoiH8mqjqyzyJHtLPY6++nFfUbZ90lvQYrBEk1RiDtd/axwWV2bM9RRQI3DpPPhmXcRfHP53uR7kr8JvvnDvu3Cvltidc/xTrnSqeEPy2xL+cl1XuAnCFC2sf9rZzF4kYzXBO32XVf0CvSvxMy6ZszvUvXkQj2J54Feh4cOjmi2SPdNxTNnufvlKygryhHI350uNGiYfj2BLYd7kKXP7t6D4bdFjSPvrY6x/rXvmEOfy9LnkuUJepQn0MuYp2Rz0j9AUnF24iRSJC6k7DkECfvQ2nOrrrfY44qNBWPmDLrrHxzXjbFb6YA4pa5z5OjK/nJ4DR8sVx5kVx7aVy44PJRUKOrGqVZF3a9MFAV03nloX3HiPGxmINeDYgzaMqMRXBWICwvOYZaUmS0SGZqJbagiIhq8AqyQJ+AxaD2wHcOXFf+NlhcekK/YYZsis1/pVv8JAe2AU6ZRFx7OK/QZt/4ZmRgCSBgH3RzpjP4vwNDSmRKg5ClRYOptlcuUsASklhmN4GpsFFtcRP2+4/MCfi5fG6zAVWBtS5TuXT86+iZq1DnAspqxOZz2gXLw7Cy30d4yFvova0ZtdkoDPnMqIbqqDyWpxp/1o4z6Y5cb1Jdx2bbw0PEn+g91+eNH23fhx5v/964HPuD8mHvggCo5LoT8PyBdKK1fOEQ8sGzvuIR/pWWDv21LbPjNA2eFXom1goeY82hzsy6BY8rG2uxSNRcJUEY3RLAZWj+IBd36QlyI28uyhbS+KdA1sqEb4NwsJJ7toAGJBG9Tq7CtdWZNLWufQZdL34q/V98bSwFscy7A7VB65GFFm8gltHfB1sx10BnOpQA/+JOUHViuH94BYvTv4+Y77WdepNIT9KF+bv8WzQAk5PUnNhGg1DNck0zn0jSwv/BlKcUXOMChPPgt34AeaIs7lMjo//8n7Q20JMeV88w4ATDZNaW+PSNpbWv9/u+13j1ry7LunZnbqq7KTCbPfl+AZGZV91zJZ6v5M4BAIBAIBEAQmVX9zpZNCs2IcEeGexRIt8xq203FI1rCLymqbddhDoNzpC1reUi2VLNMugGxJ6KCZAuIRMb1aqyfjCFyXkMOzcQOTVDF9dl1evBqPSnBkjQ1QPbYJLLurx/Bc8By13c0YoV3q0oHaAyDUUQpLY41GiNqveLBvdSL8jmK8jLni+hKO+NleonFQxD4Ky+n1lE7A82FbyY2IKJDxTzXWuIa8Pz8Ob58+Tm+/PKP4R/H/vz5p1pPnp6fORh64oAIuH5sdU5sRjrrRZ/Rpc5p6NenhZ5h2fx0imOteX5CJ/iETn/N7SfTAx5mz6c5pn6KyXhUXxs6Z9pxXZpoa8LuAmOXgI5FGM+MPNKVlK+OklMe+4wpHBuinqc87H1GX3ixrxfx13O84bs6EPJbQy+v8fL6cvxh7fHNorc4I+O3hQblEIm83yCqQ6TXt6hvGvmSX+lLHUbV4ZMHUzsYnwv1ql15yHtAIDy8OuSROzPej+2ZrrqvtL3hDTvrm0zo8bBBLBw2uBdZK2ausb8I1SEFZVegXFFehM8HLvWydCWmbMv4upSOMzF3DfWNtdUYjZrV4TjgWa/icuMieyOK8TiZekawcSxqPLM3Utcipe3jMM2ywlIv7od88VCJLu73izxFtMP82fQH8/Yu8CGV5I2XByTpYlu0YWUfNg4Vz3UA4wFN5RkvD2+Gvy516LPgq8VDocKCn7C9eKQZwxqvouhiPM37TbvzBV87ZmDEzRvx8xL+gXTx8vKV+HsJv922UG+pcbii/3s4RmLInMOxF8POhTG9oPuNmLaNb6TByzf0v8crvAP+QXnyLy97PWzhMNUYUq/6LxySlW30r+iDnb6Ei/th3xI3/GJsuTYZRwtjJa38EQsLYz/gwc2IgRtj7Pq7skQOuI6qa+ActlX9d3+nLtZb5zpDul2sEMTq9ABfooK1A+UEKmLEE3eyo7312DOSP2zd7DDeCmhogHWmz6yHovVwzfnfgmteTmE8alJiZ1FnmQFqRuMekDuvyrHBMtJN+gCsp390jqvYyNDQqGC6mN4QYELhYTN/A/gA34y5tqWRpvbQSfqwAX0MmtJwt4u+2ayI6p/Sjd48IjAxCy2h5R/82rP2CpRSNvSNGMFq1hIP5WttJzaNzwtzVhhnVqjnCGPly2eDFtBvWQGV1Q/sHnqvsdbcu/HCSJo4QORvXNYGXATS5ncy6NMPIqnd2f/OG0wfcD36DvSWSnczG6ZuwH94BI37xWgfzeGTmgtQ2l+dE0X3vOaR5nnoQenor5XRgTpSNEyCho3HxK5emOKwlz6YTmSQfHdZH+2DNzI0SJb0ih8X5uo7sG/xmVNwLUGm1gZs1m9UG/WHCu7jsu1M5t7Uw/3CmNeWUUMdJsE9Uskc9upHupmPaPh3k0nouwudD/lR3CLlodM574FYugZgz0jnoQ8RGmqFkc6wTgFGy4wJuDfvE2XqwMfuU+uwssOzvICaolPVaex3WlIeLSAURjBZNpD+j1xbxUR2B0l0eJfjDngHvtjWQMd5ZZwGiB/8XvFvNaBVY5wyOmNV/aFfnXhKgc3hz67DyqRlVaslgxbsy0co8KEtrKJ2WQRVYMCYG/ZRht31ISqxf2Ne1HMEWuWUGWjqGTX3O/XQWDLYNvSNvprO8/aAq43+sRhRScWUVcVSsCuE0ko96DCkFq9abFhooBp1oyGkgv4DHNAyGkGxY2KDPDHwgVNihGG5siVu2wG/JfVUhD4fbPWwdJIJNqQLk29lQjpJFCt91in00SYD1xI9G3aZgB/YFNNDmznSLYf8xGCLfpqj9zlO0AK2d4FcYudouyEzgSGr/MBEkyLxIkOEj9x4XLC/vtLPxt2v/b9Cz2yQ7SPdLZX3WyPZ0LMDfdh2BCS29crPdKkXRlmPxE4XlwPZo8PrNSkDnYluLpuA3K8bZZaLJD2wdxcuotb9I1DslZRztUzmdQ492NqzMam2fqR+I43MBBr2CdNJPpFNZMwL06kOAf9IU6/P9G/aQN4y5W1PPZpE+LI2MwkcETOD6T3Ctkhhcig/oN34MkE3LVrJBvKIR27/AntJUga3lEDrMlOJhxuRa/sbNkL5A5/cu2sXku4FW7oINy4CbSuk2TKJW8tkDOgDNPUbqBdP+tUKlAcVwOh3Q8nAnt8pBbGnpTFmMOz2jm/ZHUGZ4zwx7TYwhlPZseVNw+tgYvxq8zP3mInx+TSHc1EqvzHONFiXa87YuJ95eVwKDDJl5Q3odtF3jNCQQsuMNn2AvN5jAsZhS8rxyVGvVGXdH2+1eae5iiwmsWunm/6VDc1S8/5aL0O1RsLzMBuxGivtfwzHqAeEmihGp7qqLW3ZgY9230Y2+tOCIi1FdKRHhjQcC5EiBrJgWXLLeyWlBhJ1lhX+KI0Q5epVoiBraOC+1hDYR1EZOumDpx7H9hGpqlI2YA39SND59K1DTccRW2FrNJc1No7PPJ8qNqY+wxMP48b4KTOh23Vg6CP+uu2Ihq4Wgf4UOUVHjzhBa633G0UcTH8SHihB/fXmTruFqYcbn0xoZnR0d8ZFHcKysSmiBcq5aDMK3hLGsTZPPerAOdEVebgIL9bv0F95Yb9eFg513uL1DdSL7nghfq0XX1+SPQR6Cf+IdT1feFm/cHhSBzWkx8HPhRfqVw57xq+VvXEgo6zf4BgHSq9xfhu4HxZRh2fWXv7GoZOoX1dDtvh1iIRdGx0v4trzGi/fXsI/0P3719+Lmv7GgYFQT9VXz1b3lb6NQ4VR7+vX3+Krfxy8/sD3Vw4dxOPhg+lv4SHYqPdKH+Gpz/7zUuVz17m3sq+J7QcvMxh1wWlgT1NS2XQkis80LHrcGmWIMYTIkK48FEYyhp1YGHFnXIk5RmyY7mFsZKIAhc6JHfvcZ6pQ8gcXcyNAAmmoxk1ggTo8QrgHYQ2xMCJpi2ujtM/8yAf0SmvbQBrHzonC3i90oYSrmgwbgEUj48JJrlU39ob1QR17yqJ8WFeU/O0Bg7du8b2EYzMOqEy7XnI4xD5vARf3fY7jA3xRLlBWh15bWfEYd+st7BHVW3tcxn4cCHGYxQu3h0Lj8PESC4erC7YVD321ZltXsF6vLmJAKtwDu74/wnXc54DliDKEDsSAe9VFvdjoi361tbeJf6oeXsSF5VuHloU66kVrwv8ie1i4x8pOaYgHxVbZhmGUPuJhUMrkUaZtKumM68w6J7rPVsd7Q7L+fkTfyoqeiBHqj5jCNo2iiUoRHInxIkgL02kaGfNN+TQD6LB+E/sYrfh70e/ai91e4/mRRBwVN12560HHiuyN8VWP6UId4/AcrfLNRVs66vmzl63E4HtUfXQOesUEZDG3FuZdL3nUUTZ0l43U0YaKbexxzTE/9KCDcqqhxppbvWJ4kweQMR5fXl7i629f4+tfB15YM13fXJeN9zp4KD9pn/VFY3gbbhZT0cBrBzLgAUULMKQbMfkd9rKdHgJr9X1kiXN8OmKSfo1ulEt2Xw+5x7v+MD+E6Tai6HyMW9Ru7kYQOfL7nKs/acFas/sWp27tIYd09ZJYaZlMJdB71J4OWk7AelpDctyxui7Y8ExiH43bJxWvtlVYWC8GPFwWtW6wfpQMzZdG+6EyO1YasSgbTbeYoBNzagbH3Kh6CtLJhzpyRHorNO4DydjKL0oimRN0l3Kvm2YDrKk4uXEoKA9YLBQGXXRqAwykhDT391erokSmsxb1uccJSGtdYE2Q2p8JfS3VYR3jkDT5wN7SWWlSUpDw0/qkhy3sh/SNwFcJemGKXnJ3mrVe0YayQBsKMzJTj0m0Qeu5OyX9eIBm0D7kuPDY5rcVny0GwyjDPmpGJBf2JPmyh3Z9ZmbxsEUBazimnKcsgvVg4V2g4uXKs430KrZ5Q/CPdqhjmiZsZGhqiYUAZkspoCRJU0BLFHA/rtJBDroeMTzyhiQpatvwVugDypeoG0a6ePmA8oBnJb9i/IqheMR6QR9LR008gv7Mw/TCA/fiV9c5yDjXZu4cZ3h2Vn3vgE4dMYAcus98KjMWy6U+Sb4xAZgG1d64MSTwaoI5CbXJPH24FehpWaU0aSZfeROZ0sUEuNHOTUrdYyNC/rpc+bQHkC5ZVOxtt4ajCaAmcHbLxqAAZGiFFrVrSDcC60DmWHSQoXiDOwAAEABJREFUG3Y4+db6tKv8sm+o6/DnjQ3rG4vKBVG1UqlII0Fz3BN9TqoCC9i0A7sqwKEV3C2j8gRkvVxLDzRsGkj07Yg/+NnLv6fYlH8LGVVn18sYmGzcBIVVuWSwA/YWwyg1Iza+SaGHhWl1FJCZesbABAVsTqbq70yeSd97NGBbwY+nqBXHxAwjR7Lu+P1GWpDH3tXyAmNGvFSsszFhwNGSTJ47YNCfur+/MYZoowoJSzZiMuyx3QWZDX0Dj/wht93f1cVO5q0PPEtX05S72aMTXJTThxv2XgsL8b2yyVkoGxZZr5De0aA8luIIGQXcy1ApkFj7HiVw3ByZG7IHoxJ3H95oV7BRcY7RDrkxzyu99wSKHQiPMtTuvzbkvJRfD3/mf60nrCNX1o2Lc6lecN+YR69R6xBzfeGTcdeYlTatd0NePUJdZSRt6L5Ke2vcGn0WjEoIs1KBn62ClGs0BuMxGfKxveKk4oYe2j5t75sD19TlfOWBoh+W0Ufq4AIuFHhVXXSapr4+rEZo8HgZ0DbQMpnPD9A+eJiLdCtUGp65GiAZlc+qW1W4JbwD5JVtOWQadVruaTJcKC/XNBI7ZCC2cVItpP/gIubrwXmaw4f13OcxX+eOXaB31NnQjaHCX4znBSy8RO3PCmPgxtwc47oc/nR8D+hZfIw7PxjioA3WKCOP7+WMfBLzcUB/JJ1L7L4jZB8IpLVYqGfIJeU9OuvzNJ04sAL02V939ZtEBX9F9gM8dPqJA6ef/Nbk8+eoP9z9Zadftm8+/V18fv67ePaPeD/9FPMTuudTdHx4gqrj0/NTfSPKb1M+Ub5/e1KZAnb53Oj2jbU0c4rY+2h/5ItK06tK06cQ5L32DpfjWF+k+HLMhYV5Im9bYxiLY2xIu2ZR6igxzjcw5odj7UvOhT3F+MbJN+b2S9SBFc/MtzqEeq1vQvmNord6sb4w9y/sO9444LpE8Vgb6tsr7EU8GNjXA4yiTdtjrtmHd4tAMbhp2V5Op9hTcC8+t8jNFyS48Id5/NfLfzyLiOFJ4OPxTO5R+ZzCmE/k1Kef6Hg1VHmVf7BHF9PCQzvkskcHllWVuqGhVYIRgpJuLaPwaAfp+cApTBsbT/69CGLH9Ax9xFT5HnMnxk6nOJ16nPoc/TQXPUETHyyO6yN4BtlH+XcQF8zdlTV5pXzwmeesl0QKMehFz9BnR9JbI99GnwjHGEhKNlQ5aWi2jiAuxR2uoQPXWnuXWkeWONP2jiuHq1e/5cRB65n97JV4ORcW9mXYyj7XQx9BaJfuxn0zj3Ehc1zEjf23XxsINmR61FybMo5P2rE+DgQ/1OVew1/xRp4+WH/ECPmRQWovILnxisNSJmegOFU68vf7Pg/VW1q1GSg8/HWjCGWocPyUqdrkpebf8WU+IKPRs1YcZUdirXV6tAGX9tSxOO71vGOM/IPQPONXeTh7RabqWonE0Eji8Sq5zV6dV/kx/kMMo9Uj0EPL9M3yUefe3y0Gq+09jXRVV9Y6aCQ/nsv4x/aArIJ1ibHDfvpV6021TV3GlfuHi5pcmIam4KD/HN9+/z3+8uuf47fff42vpL96GOQhOAdDronGp3uLlRhTvwozM7pgLe+deCMd7370HkiiTlQZCUbK63vw4TV2OQa1l6QP9muhf2LdqHbU/sZ58iMwp6zH6NPFG74XpZg0PsUn41lAGps2iyJaxtj3jLXOvBUW5m7ZA/Uds9qmjYX9wQWbLrUvPIeHZGfSA6/4VcBHbti/8sEc40udlXF6HwfwjUMOaBcpffcd1XZvtOuB5QoV+1zST9UP+4O876tlmz5BdrR5ZS9+O1B16PO49Mnwgf0cPO7qgny8kD5YyXzDWeTbA0ju16PwxjM8MlsMTAz/nkYHfAZgk9wJfNoZ8spSh+dZoqhlUkINKApjR1bVxr2hP0qGzHG1JEmdLLQYBynqTVTcQYbrnh/yGcb5gRxx4nNRqKtrn4dE9Cc/IMhHtijDMnA887nWDuNzg3FB1CZCAhKZpkDplibzbrRdZZQrRwTxzEEP8XXm0KdilTg4g/FhxFJ/eqFioMaY9msFiPpJvKU+5/T4sJA53TJM9wlqOqH0I5GtSts4r+gxnjEd9gq5g45Gmq0go+GdLtvidWWCCIPXIF6R4SpHpQ2iUlOdBAuy/k9MfpLnp4LjK+hs2FyowEVwMHTh00bTr6TP5zc2dKA+7UPWT+sof3sdk9PFQptGXxqtOTpC08nS+LBpxcH0BLuvOPkGpNo+Jv05fEF8Q//L67f6GnF9ouinigU/TRz8l6/Sr/HCIvvGabsn8K/QM3ad2YjWV+npa2041ccnr1+/voSfaH7l083f/vJ7/Pbb7/FXFuq/osMTez+VfKNPfmXeBfvMwC8GFIs2VjMoW3/sEp2txcPFQtSm9lwb2Td89rIDf6r7K7btnw78Rru//caDgk8L9G/5YD1HUX2Cf26FGw/gK67Fb9pCOx70Oc7L/okUm6CFzc/lD/HGRvw9Lvij8KHOwqd3Z9oXHjAKx9aF8BHDzoWDigEXWsd3YTLucit6rFsv8wQjIUBfcBx+q8B0xgniE+67q+WIHZmKi3L+xhh5R2SMh23TBH6iFWyw3YKVVCWsKx7SafvyHoHyVR1MyHpQk7Y4mbCiqqCj5hV2JoxHKLtjRQfqysiiW0HFDbb5oBpjeeXBdgbSgbXi7lZ9sqekSg/PqsF7UNiwoWXW87ZlvnPv1mTVtV97fvgLNv2TXz7kwTnsWerwc+EhfdnievEwhDFdmFP61thwrN8sJ9bH/473Ut9ocC46z5yb4ivz7evvv8XvbIx+J/a/SoG05Jgjr8x3Ud9GIK+OP8RfX+LlwFfWia+1WbgxR4zFMza6mbgUfQ3/sHm9WPLScAVVTl9WfIwzdQJuwaGEDwmuxKOgkXy4WiY+Th4oLOxs2HxYdQ4wH5E8ZIIhqF99xZ9X5uxN0N5N6Hh1ItOSG9hjCcWWMH7wR+rdvakYeYlomWVPeyc1MnblZlt0qzjQ4lVmv2Ul6s6NS7W0Lzs3cxo0Rzu2x4OMTNRGT+mWCt9BOxXfBOpK/1dfHFnLgr6vxppzQgqvYg4b73RX872lYwM/yqnC7CGNHu73C/sCtLzbm6QHGtY+4qEayRQ8mDubj2Nc5zk8nPGbRB7KCH/l1cMa0ztmf0ffX499fuaQB3wehz9fvnyJO/6eg6Cf4/kzZcg9++tq4vQUT+bh++tyz58pr1+T+4zsMwdGALlD3r+7Jqg382L/BKSF+RQeHM0cHs2UP/GSf0LWl/2BJw4E5lB2Op1i6ifybISOGJ6jz3MdQj1zmPUksE1q/hP5+ttN6J7R3T1QqLoNt2cYE6TwZLCWLePbT5e3+nWm+hadw0opbmYskjhLQgkKz3no2lPrzduZuq/hJ+iuAT47X3h++xx95Tla3zqq9eKtfo3pzPpz5lnmPuUKvbJuXWstuPBMXdi0Xeqw6VLPTNJQn5f+ylWtEawTV3C2jnUpr3TxruFa4lpnPBO+FXsrd+NWuwl51hA6VwmS9kdseZMH6Lx+ytbDAwZjs2fGTk3vkFebR8vxsxvkJD4HneJv0b69VPapxwzqUGse6Zk4mUCyhtkGjddYPFL5ydBwjbHi7mU/5EU0k7Aa1QD2dW1L7Uo22AmfPqJk6CLOjrRlQ2bvK8Lhz+5Xfbuy71oKjAHrx8J47GN2Mc9+xbFxDC9busadBeLGujPWv8dByLCdptVpa4Bhc2NSh0Ws067XcLG/xWN/MulLw+4WsVclBBAti0lC0XWsfa5/QN0uU3fsclRFnvvDNTR7x1WayhZkZS6dCxeftaB8wAvKPb+8f15T5vN6L3+k8hd9J2oNvhHC32OhbMidmTt3LNuBz/Lwor3ib/uHIvygLnzOpf/FvYP0jIsiRPED0lX3LrClENodsHGowMSipm0dOFhHMSoHcySobTuDRbVDrp5FGG18jbVgCdcf+zVqUNWrxjyj5iHpcRhILEzwMmv9qucF82nmQNa51Un3eY5+mqLXvBhyCD8ED8oxiB6VTd7etUvx377w0TuBhzz9InBQeQMI2Q4NlX5ikiR87vBJvHNOjQf8QS0acrDwKOmtPiUq3gDBN7gjknUnXePod2ISNWgCO/Z4c40FZ8FaO9btS0h97xKmz3xIWJT1/Izcwl7C2FuMP204sMSYu/QOI/f3DdeBlTVgoR3HuGIZvyyFIXujRxjHFF054BEL9DqeGbS7gAtrwtCxxIou/TL6Tp+57F/wUJBaVoAvr0B7IZAxX3KW45z8ESxzbdWH+I+r1oE0Dz+pI6PliCnzhaq331xYxJ7/QPHT7cBCd7RqyNxT5Z3yzV12JT/kqLQnila/GeP1AeU3x+AR+LD40kc+6dLhmJTG72/64h0XnwSQL6psSxy66NCeXtVNXrlKk5AW8IfjpKx7d6niiLDeo7QufC5D4H9YzOf2AAqwp2yCZo0Xz0NlfS7KAyikDrLbhVc3d2JJxTUFDp8gqXDOTKgJZCmiaZVW4fubhvsQGhqRC9B2GdKbA/bOVcnOg2mbNeA8eJ1MFfSknUA+aN94ANWhCpu0eqlikviiuBDk6wYnlZGiLTcc68GTD1Yn1MLmqqgB4OFFYWHxvcSZsjP6PbzxhbI+OeSw4q02f/82DjL4lPDt8hLfXr/GNzaD4uXbVzaMgMOfVzeD1DljlxtDv4Lp/9oyDon+jQOgv44XUU/qf/2dNAcxHgBxOPTyjU3n22sdQrmxsM8euOhPuoGrDkdVWv8U6MuZfpQ/qO/h2uu3l/Dr9OMF+CufCnwNPx34y6+/xu98UvD7n3+tvJvc8kctchf8MBaaY5Kgux5MLERXNkBnsNMzvrC/9rHAJ631a2pQfTKAHfjJzfMON9RilH8ddmpvvXh/ux/24Ud/FcG/FeCnGAPfYhwavjIegMO22mDgd/sx/P42dFT9TYbyC/buB31S+3Glfz+Ck8iNaz1Ajfl6sGTUYsckGpQ88W0awpiMqHeUChWPTCoGb2VDU3CBqvzgE/JViRz0RpYZUJXJlsaHG9PHnK1K/3/BNkoBLWuPzdbkJ1+bq4UH2xIrD76Vg4p9LknFWKyohI5xJ1HXphji3LvRo5qXPIBohqmJfhPkhw7yxJbtLCzCjkXFsfEsPDARpGueI1uUeHWsx4HKhZc85q9zjvivuct416+3EFPG+AsvbC/O42/f4ht4+/YW396+MW/fePi/xYWD14FX0sQMsVLz31hG5yvxuaPmFfmdvjJ3jVHn6+JB1Wab9t03FOhlbTFWy377UaD/5fdyHvEF3ca5Fl4XcYKrJUzgRrBepqYebQa8RBU1LQ9Yb3XN9KWEeBtryVKH3/qcIalGCGP2hEkLcQdtjAztIcWAeT/QSLXDHjK5AeJlLNwYX2Nkx7LH/sa3vPSStw7qICiybeB8SoxLDEnyjdJd7414rLW9fFZBxkSBIpPW4RnV5zlO+MWOFTkAABAASURBVKPPMxtgUPNXLe1o1qYrLpmj5RPj8QDK6hp17t4p5hgjk5gsUelhH4rt341YvjEGK/kBzCxhbtTT4oW2hQ9g8/u42EDS74GJbANRGL5Cx3HZMjFUCg4m4xog32EiVmb9c8In+Gb46ISPpphoz3Jp4q+uL6U9ow4KpgxfPvwfVbL1yDby0oLlyNbLCO30iRduULFKvnQrA68X3eqTbpRnIp/wSNcBkodaHCQ9nU4hiseLzSzUMfdxsEC9UbdFUr8QfhK9xsLaXvOAsXCMagRaUJpRNjcoOa8bzr8xXj5H/cPZPmtqzfj6bxzwAp/RPMe+sZ747H/jWV84v/Chi+vHazjP3KPsWHhWyhNXPln+CNu6umaBC1C+6iK71HPtwov1G+sT6xtrRcWUdhL7zgHD1WG/xxexQEwFP0QEkpRyka20vOqxMcBhSY0VY5zkD5gv6M8BnIWLqmbk4WP9eIdt7EgSGY06oOKoxd5WPU9p73Sa4okYfH7iAPIP8VyHk3VAyQHn89NPHEj+BE/6ifRzpZ/gP1W8wCsK//iWnGnxFPUfTMh/Jv0Bzxw0DnDw+Sye47n+npd0/D0vD0FLpg5E0aGun6RD/8xhZxK/+qhl1pxy7jhvpBOxLkwnc6j4LYNJiq8ixg3qRX0ZWbThd5ikU6FWd3jSR1gDuXdXHjmGIo64V0dDfsMhpP53YNYQb74AjzhbeEld+fANsLbdNrjHrvg0zzzyOf6IG3NRGVG/joNOghLl95ZHioBFR+0HiPmz4Nlfc0UdgvnsXK22SwlqrEP4O8+xDLJSgq6htO6HJ2CPPTUypBGucm+4OA7IKF+gn7R16mWf/ZHpR4z5iL5qFVp6rSTIYF+180D1p+8l18sSe//kqZdatJzYAvoEBdJaY+G57hFPxtBMzH/+8jm+/OIh/99z6P9zfKmD/C/hof4TB+f1YYH1mdsopkOseKwVi/sD1inXnZV9nu3eoUMB5tMtr3tRpfTojmJgJ3QEGuk2QLtj3rPGs273Wr9P0VnL/whJ/9D0wyvh4oEoVByTYtCSvg0kUyqj9zlcF5yzriH64Yl1RN4dp3jCDjFD57nHxBwuYOeEj8XxzJqmeD+HevhMrD4pm/1ev5+in3p09J36HKc+hR+EzKdTVDvTKfrcY4LOHSpyqnWjkQ771OL4cRgy+AcfAp809z+8qMBV47aH3djrWMOSiEZSQMaF7hypcX/IjBqDXbFMsmWWjrKV/PuL2NkZe2UMMbny8Nr3XyUFfxetgyqFlIHpnKj2lDlAwXY1qPpco2q9YM1YClf2AHesxLox/odgPmjT3Uco3q7hhsTtd2xFEXu8wyg5bGcFwGTu7H1LH7qlcIrvoJiWFqhb/ax1EQXkcW3FTjLnp+zRiK9sPToFma3azXcW7Tkqe2EMoqFskiggb9EO/Tbax5oaiL2k1CONElhZE9VANWAJ5CknFE9IDQFk7leTJ3ZW1oRMjaDuSfCwfDrN8XT6VJN0ZhGbPcGeOhOgR+sd/Qk2iip9eOMBUC+IbJgubpI8CIL3+FJVQQDvDC5spvybBW7c6tDBjRwvb74UvvLS54GPi7APE5qgw63adNL2fooT9tj3mb5/YoHwf6c6YXMnT+d5EC58Cnjh08I3NorfwsMi27PdC+2vgkEt3zquO0ZjtJXDNy2jM9A9G3S6Y+7RwanLm2PuvTBlx0+jbsvEbpARQX2ykdwKU8a+QE3TVhcdE2jpRjl4+Czj1NkJwsPVB5C+5ikR+w+ie3JQ+sE10h/u64io4qqrEj+4WWY7RSlfbZsJs2LHwkRf2UjoP9OLPB5Uiy+1jKmbasfXh2dtNKgrXZC5IOsD7bLJnpEfMcNYuTAQO7VA8KKuvLpt8wA2lCv1OX5OxmXCAcK0fo3ycwvY+B63Y/9xaTtgpseus/oAT1o8Oq6fdkTl0YCMvPL9o4OTMi5GmfsfX1W+yX4nBT+jPbDX2rfYlovPDg8VnQ9ussqn+EybF/yyCuK5xkxbsdv6JU9+p35DZ6WsfAt/BdWYE4H65X82UkUZZ9sRyhc4SLkcByZnDkXP4SGjYykVCzrLRdy4NOOIPLrK2GR0Y551xQf+8+ef2Bz9KX755ef45R/+Pv7hH/4P0v9QvzLz/JlN/yN+In/gKZ5qo/8U/s9RrgEDc3xiHTud5prDfnrnBtd+rMTjSr8KZae+Livj+MHIiiUiiHAq9pU6VzeEHHqNF1EOozjM8qB1HLh60PU2XgqJ4yub4ytxfKDGik9VShuRVG2Xa+CQ5z5ypB0L8pJ93IpyyHJjjLjqEXzDq8ogOi7t1uYHjALudBHNNOF9q1k8y4YWsmhEBNa4GmPFHErRYDU0Q5hc5kiNi744p/Tvjhvr69AaRHaG69rAfKRbrXV96LTlTY+6tEJLd5bFUT/3lpP8DpJcrewlwWUf0YICY3zgimr4xL/zuoAnEd6uhFpOy1s9ZfQLBfSDvth3IaMspw4CiKN71FtY5xbixY2PHxSM/NjwGEc3fUMFx5RKGhkabs9cy6acorPGGYNYM54ByK/M8QXbpSv6K5blExDO+zGPsQFnYRJ3jNwSEnLjwmQaDCYHkFUM7CCNIJd7PfKm1IcYIpk9ek9MZcx4fnnoSS4oirpVAh1eLVGf4bpchwxTj5nn9PPzT/Hl7/7E3P67+Oyvvn1+jp+en5mvz7EfBPjf256e5jghP7NGWO+OHr4UuG48HQcMP8Un9ikF5E+moZ/AiUMM1wbXgo/orA8Tfv4eGcbmRB99kUv6tYNOVVdxwuhzBCzk4TZABgZMrgTvLsZuz5dXGbsx/oOb1hdWBOZFlZK3KLjtvJ3CKhFvY8QYOjKmayCrXSNJULBfpRMtdK4OSJiPU/aYZnGKu8/v6eH7Uzx5CCjmJ9JPMePnpwLjyIvtSI8y07OHMgKZTx9geeGEPIc4T+8Aj/ioF0WpZdBnQTufoJ+en+M7atnWzgkbZ+Jvsp+tRzquSb/7FL0n6NETVFo+sDwjajxxcCMJ8V7rgAmLEahQ8EaVeP8Smvc8bdruvTxGmXzme2aLHSQoTJrY65Nte3qnFGNQ0igXAomp38PxbPSt5fdlrZrISMomcNj2YEtWmrYoRzBKhnSz7R3kpz12pEB/d/rmc946GFhBydN2UGJ/rMnMBNK1WCVS1En0cZHRNknDgAcoBygJ5dR/B1xE9zxOCZGHraiyblUkUXTnDQp3jDEJ68Gti2xRVNFuk0CRQEdaY/NVWiKPfGdsO/4Q5SPS+nqHfUWJNUq3c/bRL3va59COcheCXOW2qvgfuCUyBW62e8fEO8sUM/Phb6FTnvSpBhBdXqiCcG93lO+r/3gC+STdMhmGDMvqfYf1vdb7OvB9Zv0QYx2ZWZdn1gLXDNfo02mK3ufo8wbThSlSm0DviYxyP8IcJ+oWaFf6xJpQaw5rxBPPiyeo69KJdn1edCl27M+hE2vdaT6hpxc642ib9u09pkj6HCCJCbxyjG3UT4sPjOLWWLJOr4V1HObuA60EaWW25HhsyGOv4X5gvC+deWe8HnVr/6WMlXaoRLDvcS6arBgjb3whPmKKAvnqkPocsUw1RbGzeNRDlDo+W8SIDuvcFLSQSvQab5Cw82ZIDt9wT3Ewhn9gKVqg6LhsV2wM1bOCkDMF4bIq5H4xFo7HO13y7hLfpx6UJPYZty078ySjTdANtcYRf8kHN8lcL1nkw/ofAVPW3liS39MHpRuOCw6FRc8cAFL7lc0UWrzIZMeoJBhTilEaMAwlEDGsYVREjyrf6kpEchsdy6gHBXqm6RSdQO/zFE66mYkmTBePNiYW6caEa6neKdQRdjoYfAbdF1RP5BeCc3/xctO7svFd4cn3BbM+iX97ixc++X+R1jdD3uqTu4UXLeWcEOUMjM3qsHaJOWoSnnrMTNYnNoPzDG+zY6GtN3R8Q++3Tf8r+usbAddL2L4BaqDiZiy/XxlJsGbU5q9P0fHh1Bn0forpdKI90GcWzHnky1+nONl+oYeB4SdKVS/JU7+r6zTF6TTHkzb/9BR+mvWZF9rPvOR+/vwl/MTADbHdsP8FfUrQQ6J+LATJOGTrMaF3R7VBPsG0t+Omyc1XUTZo0NpAsXl6fv4c4nO1/zk+/4wNP/+yUdLwn376POxVB4vlvONEn2njhC86/dox09fpdMI/HZxiOpG2v7yUV7+pM4NOvUlZ+tIyCSHQmP8tRxoeCRg1+CShOgBH1JhBefep9x7HsVZFywuNegNp3MhDnxqYY6x1LLJUvvFiXiBdL1HopJBA/jDzqG9dlNYVgW54FZvQsgf6H7mGniH5mN5VhvFXBVl9xmxZR/Foi2UCW3ebB8Xsu0G44/YOxpJ+8lM85Q9UnaHVpDJSakPgV+zhNX0kx3bBIvCfc2nh0KMoeef46N24U3MkvDf6JIjPmgcVi8Qdcfblly/xC5+W/f0//kP8/d//Ej8bi396Jj7/ALXJf+blj5cEHuBPPKQLvPjNgnzivJsvy0J7+TRt5UV6B93RqgOI4/1yftS6Rg4P8InFUl95f+Nw+82/X/LqN+gAh9Z+g8mD6xf4Ly/wPuAVWcv1i5q1qUCr5mtwSRtxuJhBJDZZvxwvUQenHJYuHKJ6wLpyiFV2l2PrRu3vr7WE7nw8T1PeWyRzotaKnMK1IhP+I+7VsIerYuAWC1SbPEgU5cfaBBAtlK3vcCX+iFN14XtJgfRtB/20B7nbwXMlhfnCsDWwN5kBiYLd1sDeHZW0rGRa7LKwtgvv0hDNlldIFt0KHwh1Uzclqk20oi1TJno3UfJtS97J8IF5iqPip2WYHjdK9I8EQ5xn5QfyUshxtaQ9cojhw6FXeTJeLFH0gC7heqT+nWuoQqhtZgybbILUvU9I7Bfa92TRknMMGJO+0SwFWX4pof0mizRibPp7JGu8seZ899sa+7Pm+fNn5vZPHCA8h984+cQc9sCmni/OX54Z1vkezHeeRc/Ag4HnJ/K+SLAevMvzfHviWfUjjDZOceLZLfpGx0b/U/F7P0Uv2+dBs4d5n+t96jGDCTjOOeEhkdAN5ezNF7jju0sfDzhTAYPNnfHlbpp5fh/zjUfUDh5z0rQo2a2ctc35OXCudavWZQ6j68M4D+9dR9yH+UHMni668AIBkL2ynr8DeyY/kKsP8Sg/74DvPk5Z6Q5l6yvzLGiEPMauPKcH6CDXsJdEhbChXA6iL0UfbnXojZ56TlPuXLmxbviBiL54hPoK+OVBRcWoY9RrbCaGpgHGivUihMEq3UHeUsSjxteEM2Vr3zYcu70Ni5WPSpCCOj9qLeNZl8ybAum7DDbYXgasUScq3SAAG4b+vBOSKV/9jToF4rJtmDL6Bvubyn0H2xPJvl/0sI9Rcg2C3koPGrSXAluLtsFvuVHXa3h9mmgbzPiXfmZBfSLGD05794xg9IkKym70ediUu69oM2yT0gT3q5FskZQnNpDgSkA/cof5OygzPpCzAAAQAElEQVTkuue3avACwI9E5wYK1Tsx93d05jmL2ZClXYS5lId4WUeKvaqyxH6OZ/b4FuKZZ3iBuXYuLMzPM6HEcxI/GLLWs+33YPpQuMc5FWCUI7+nyJUZDzd1yl6YiNq0ugdi/qtv1+X8Ew/VtGjgIeYtP2xz3O33B+AkXECrXMoX0CEde84lbn6YBa8oe8aa2z+Y49qozR42FOgDDz9Uae0YN++MIhcNYguNk0aE7EgnQzfge+4+ptKsPhCviHu1RI5EE5VOutMAMuTT2IykdMA7mWovGfvDN8hSCT4SpLlXrZJVbiS+u+MSxtS+3RyyQo3RIWmZGddPRaH4cjlwQfxKwYgP7gqDvR5F5GxngHbwaaWrNWugExn9rf8HLQa3vRwZklVvr1/5oc8xctyqfqOavW94gTR3XMNdv0gozvJJQwowv/IjkEH9YaH6C/C9Rtm443T05Peo9uBLLWUsg3YKKKHEqqQk5JDrrCed99TO++rJw0P3KKQ7a9vAzPkAay9rxYilUS+pW6CdUrjdtHBL0hd8+HDf+Wliu+3muT6LKL0NrU0j/RtAJKiwJjfY++ZEOk2n6DPGAfOJkSpQslDKMqqMBS5bL7a3GlgSFTbobjVR0KUz+lP0mY4DN1J1iOHfNfjlH+LLL79wiPGlPtXzhHdiE1WYTzGdPsXMC98n4CHHZw48vnz5E5/+/7zhT1X38/OX2A8dZk5qZ+rObggLp5gPOseMLUn/phqQp5jZ9P30/Bk9P8cvX4DfKvjTz3zi+Cc2m38XT88/xacZcGD0BJ79FFJ8/rvwmwjmn9DxCZzcYHJ4Mc30G/94INS3h+vu1y6/fNPGgOCziIabeRBmhr5VZkLuEfL6MT5z9HnGLkEf6N90miPpU5buZAGb0JlhEFRgJensUWl0ly70zfh7lm68E74TfaMnXopPbIp3fCL97MZZ0Gc/fXuGPuNDUb4w6MU8xwm7DpB3bCZ01xjT9lTt9qj+6TdwKsz07ylO6gGdOjN85fRR9atl9YebkSwB+nJAv+peJ5ELS2GbQKx6pCzdkINuJIKZVGlvPGhq88gmciHQxcoBwY10PaDea7orwucYFoku6SjgXga5sJog/wcXvcMOC5u3LU2SamMTBAv7qhlu+qZPxNHmU/3UMmvThhHEBMIxfvSfNhWF5dICqav8tPfNB8X+YlGltNnQA/ZvpHXbY2xmxuiJOfvEPHCOP3/+zBx6Zi59/g7GinFk7Cj/dDqFa0MdyBBjxUPPJ1Bpy2mjM5+SPmGFQwjwBBsCXx7qJQJ7HRdBIU6mnL6Yr7Vp68Mg+hUwPqpMHdKy/JQwRO9TOK96n0NMvYeoPtPvbD1Sm4DVU10tke3R530s8JeFsf3UA9BBHCh/E08r8SUWqT4n7pCgD1z0wVjzoLwO5MyXniuf4LAhZIO24AdfuHy5Er50yVst40Wv2qGesVz+IL3zpMUjlqWbpcPqTGiWX1p+oIegfRyZYTP3Q/8S9TJZ/SLSqqhuDJH5O9w8wHy3kbxhk/at9GGhz7aS2DGBTMankIT4e8AYNlOhbYBE1A17qd8yhwxUebhV6g0LId53bFmsk6OdynfarziBGhstM+QLahzXHn9V9+ASyQgm8eXzQ/hpovpEEk9DFC/Qd/vveOoLD9QcS3E7fPt9K6iPmucNuz6CuM0kVrG5d8qNd/tBfgJJWjuqj6SdC+9BHeRqXk6dtQYwR6o9DTcGpPiMYazU+1tZV05I7cCeGT0za4lw3e/zHP3EXNpsS9oLqz0oMqurWmY02nccHtHR6XrYe0ZS3m0rMzown+TVW/lskY8I6igHSGIrV6Xhw8gw36pOUI8sV4MJj1Qiy0U+Q5ragFz+CNGosYFyMj++iAVWNkKQ8Satb40rZpLJUQd+barxvbK1AVZolLKoGFPMONaZ220ZL1msn8bT/kFc0X1dgV4pd00Z89kDo2u9lF48KNrBy6rf2q1vT/MS+55e42I5sv4NmgPIufbRoePgp+b8o+1bWn7J0Q96f8jfiLWr8wD9HnwvrnvorfblCduFv25Yak2xD8L+nFHN4UIGscHaUjGXNXY0B637j2+MVzpHGGSfCQotjMGOGgvymGkRuhrx8IBqa4rHuM2KS2QqLqiWVAtuJL3yIV1jLHOHYw3kJ/VrHtPGe8rc6gMnqXPtHaboM+Vi2qjPNWWBc6cl9oit3cSmArwE1Z515h4z87rmIr5CjP6XJMkHSp3A3k0d8bxHdXWGuLWkRaAjkzEiiwXcx4UUdYiM8vWtxpMopxAe96x6Le4UVbmjHfxALsoO2vpIKdPMA1OP6tdOKciCdWm0Lixz8HcUzxsy6LNjPtvHy/kS9W1Q9gFL7Q3wgTFLXS5FrRiREEBTMdojA6tkoEyZe9ft/g7LBCbhIPSRoFJCik06mO/O9ZW0cP0whi2/1yFnnQMmUCebpNakY1Ro2NiYV4Mmfd4RpKN8PCoyase89luwC3O35jHzecxt5qpp+JYNOIfFypq0ACi2L2DFh1rVklZACJqqCzsJGIsHKlMl46bscDB5f9vCNgautD+w4K7z2IvtcYe0/lK9ivWhtuw+DXQy8nuvkX64KLM8oTYf+CcPRMDegAb5aBk8pEeC8qSbDQpIJfx6Ljf4BfRA7e6+RjnGI2A2WxKZHbBQgT55DToxlqCzLrCuBDYgwmWZCGRoi0rcscA8QOLjpY9EliwyDZjege6kn3EADTkwSKL/DuWUL1A3DlDn4bLNVQfsvKEsULZzBt34qT0U2tIoeLhvMg1aB4esBZPIzr4oC5a1zGgkCuhqhTh+kvyR2RKEsCH0Paq81X1US9LAKxssypLu0GaSSygCzaTckJEMXmdTlCLHYHZ46aTVcSiiEvINsODKr3LzTIgqHLaNZEY0Ok3nG5hY+Lu6gYcBvvz96U+f4098Yv/zz79wkPI5njhAOHF402fan2kD/SfS8p44AHjiwMGXxc+fPfz5+/gCNf0nDn+eP/Oi+fQ8DgtO1OeTwJmgnEnPW9pN9YnDn+4DiLKyj3Tppf6XL+j85R/jFw6lfvnHf+CA6Uu9tGqrhxrC9s1/Rn5gyHz+/FN89hAEO0+e+qE/sb+gr0AX8Hp99Qu/4aj74hCBxxiLxoQCJbdPrB69NoxJOZUcD4jjJqNlUj6FByVPHFbpR2088RJtX7P3UE4kdRM7MnvIF32ew7HppxN0QrZFIBdRFpGWQvZ8Up6D57PEEl9Mr2wgxY0N4jGhNjllhDYn9bv9m3rUAzM7TQ19YzKOOFp5cpm3nihV3vTFI6o/2tRqGpdP9wUYOupmWW96f3Cpfyx0bPYo0AJBclzUtR8u2jKStgc2czfhG6360FZu9QFNfvQAOSpuYqS8lNZr4KFgb0cdy7YhXZnxotRRNWtMds3Uh4eLqvjRT7IDWeWTXmtzQBsYZeqwRbm5s4ranuDJy3MAmUcbbATsNdSbxjKYife55tocM/Ffc4r56HwZ82Q7AHr+zIGQeIY+j6/hM2c+Aef6U+l4Cg985Ann/sly0Pscxk4SQ8MObcSn2unGH9+tDxgvMsq8B92gv/rwATC5mCYZxuXUe0wnAJ37KWbmxzyfQjtFx9YB5ikx6PzWLt3cie+n5yf6OPr69Mm+PsUnfOP6Zz31VRu9M+eBdIvr8RLawx/7s7AR81fDzvSxPhG8XMavq75e4rKh/kYRfDdHF+JwKSxxvSxRZcj562f+3TXhH5j3m0kvry+xQ55l+8vcvqkyrtV3ZsN1ZsMjvZK+ktbHxoxwTJLY644PPkigL3qfo8+APqbzyI7pKNJdVL8nfA+oT6IkjpsDU5lmrUp5c/T2+fwdrZmxz/A7NfoPWWTUsUP+0ZQN/ADflWO/9jZkWyb3cSlXIDZvG0o/6SFhq8zBqtJiou7UMna0KaMlhYB73H9WrAbo0efGx77mMWnvYuUpalJf+0R+SGdP2Pjc8TqQ1a6yYsKOiXqNsRMTtADP8kzjv5We3jPqkGXqAQNbmJsuUgWy311ZHO/JLbHBeVQxs82vGTrNp2jobJllW1XCua7h9r3GFGYG/1pGffDSmFPUcS5rU2J3Uj+xN7OhZyBIw44MTAbvLp8BQo/rb+bfwovEWuAFTZ5lVNKO73EdpciRQIqLxpIYT1r8CEqHET80pkq/uyka6EPdUbbrHX1rYX8HpkjHKJEQfQp9Pc895ukUM37+Y/SYkJs2n+rXnj06eqTlY8qk5gc/t/KN0vbg91AuJ+zYkRn+1KzAXwwvWeKHBNlynxRmXbAZdu7FhCpR6Sq+uwO1XDDH/XCVWVGSJgRix9UCxylOrGTRKrKpSmjpDkThqaFQMWUKpnYVTA+MklYZ02nfQcustqqgcW9JXt1KkYdk2WuaDOTdddhmYgcSJFPdzIFpx9yjxpMxd37tGONPPCA3F04x9w0+A7d01WXsJlC6Macltw0tE9szJsa8gamrc45+mogJ4pDyfOhLyyz5nRXHD8ZvbmYqwiXP3Wu0e29Tnit9zUPm6EI8uEbu6y7ZIcLdugdqdBtcAXm40F4mSR/YW1L5gc6Y9xP961NMaf8a4WOZYWocP4D10F6ITdFog3p9ntljdIAu0508Op2nBWVoK3dge24I6EDS9qa5QX+AxN8/Qmx6qaXbwFq//eAe332I/lzYW5SPGZDxIcR1HHzAt0yspNfai9lveqrzIeoVye0jYNVVYtxsS9RzjTyefFeOcYNlGeCq8sHcko8EAc663d4OEWxaOWCzjXcgdtzX1HPbuUu9aqt08eyFeq86yK6i+gq3dFIBithxVZabflTvUbAlHKIt+T15HCtK8xjnNuIGXiBjrpFumTWXWg4KidjG9T7msCgwTxW69/A8w3x58dBO5bPu3FpYb6J+Y163qUebsnhJaYFbZsO+gSBdUCdpqsYjqMY1Gk4KBqiLbBQCXbTh/SgnTzoKVM87xjOoUzRkFKEqAj++GDlGmva53kl8zFu4t0O6YoBxXYyjioO14ouodykqmDaedtyQv/GeXN9UpVXLXeJQV5e2VIJ2sL6S3tDMOO3SjzX0TaN7AF+l0M9Ust+POkjvTpmi54SDBOyHNEw0ZiET+TDduCt3h3JJQ4K26tIhdvTmS8uOM8GFc7Ce7pZPthtVnJGlmTTWJui02Qms2rT1jEGxA54PEtFIN+SUT6qiwvuBcs8+eAg0SzIjcc4wgkLbRrBRuWWGel28p5yju+jm8FGnrPIsxtIZKkwL65Q9vZc3aCQef9IMOhrt4FRyCViDMKEWN3ImR3HW5J2QzwLjg9bQbimyo3aMHDItM6bawD2xiRMzD3eAnRP9yNx1UBPZysO3rOzmQdOmmXZ7RCgjaSQH0pZsX1DkNY5NGEaDGdQiyBgvpMu/CFWfoEGbomXGPpb6LbEh1VlQ8D1WHjAV9MVuWAbsC+gggXqr2BsNOnm0YSH2jEXZhy/NxI0wZNCRJRFZPLpKgoucZUwy19S+kAAAEABJREFU+uHBjnHMSEW9mLHQ1afT2UOdDWn7emPy++2T+qOITOxHvYrUGNMX+QWYSctC3fZzuZ7jcn6tF3u/Fn8hv/pQYbOAKDWwi7uXpg89pLDzht/PvJxY7xUd6vElfrleEFvQgBeV007kPEzQ3oV8+UlfcYDnw0nYhr4YcZ/R54GcsFikpcHPsOmGE6488K8eCAD/xs15oS8cEuyHBVIPD4bM2DDYd5TURU+w8x5PxTzaqdx229o2ZoZj6OOwI4zTd9iq/JA0uALCZfuQuoxJ+1ovkvS3A/PZG+GWwY25EltL5qvacUvsmlgL5lOPE3PwxPyap1NMbJ6nucc89eiCtFTehLxzccoeg6K34SEMcz01lle/is04LsTFgr8XxvK8wbybroXylRhcgPK7bH16xtjU/9x4ea2/w+TfX3r1D9bv8I9kv10ou8R5AcRF6WGdNE6ML7GcL3GxjLZt0/i9dz7xTdLX/gNMeKYFN1zYomcL14App5pPuw+QiHc/GVYpBHUsW+2nIGqIbiLQKHwAfttlCBCudQM+RUHVwZ+731Z8Ko8irhFPNEva+45hB8y6aAJldceKe+ze8Mu1cMaPVz6JFOdYbKMw9AcRlCKTTQP24WfnnyiFtNISCZD4qPcJn+FD0ikvdruoiwfM6tOSI1ZNJ/4aCIvROC6txn34BFtYm+y746gfhu0Lm/o1rsSR8XdD+CNWeMov1i+U1s0nK7qPJAnaxVzM3uwgM1jvDFPDJoBn8CkybpTKH7R3AyouOcqGvowkIbq0kxemCwjqnyL0F+pdVAso4yoJ6b5eVxquTVabjo9xLxUUcFFkX38Euj2UVB8xZe9a5SujGzZgNawf3zH5w9XueeuTy602pPTrjx2ddSU3n0wYMpEXM+vOzBo1+/K64QQ98cFZUcpOGzrU2HLOvgMx1h+QxN67cuLWfDdu9zR01zd0NsaQTuDQ4TLm8kjA9HrMjJGTU+BGNUaKbqdgjqA/sSmrzYzeRYf22G15bL9js/YNNGzJ8KdaQnlRGDTFoA7bYJOGuV9WSUdBRmOuijFnS3+10dANEElQl4rAMe9cO9gzX1ln5S2uGU4AGifKqgpBN6j34g8LLWcqjhC2bMNS+lnTXdcFul3Lz+e3+B673ML6tYQ2HEDPKlgXXKd81pi/sQfx22IrtgvTzlXEho+wsSyEatLKaAnT9kVZAdur2OOGlxopwHCSIM9F4v2FTTKKcCvdzFEWVvSRq3brplgBlUW9qXKH+R3W2LHzPlLrtew8wwBxlqCl3Ltk6dCuA3pDRJQk8pPo6phjKmr6PRL+QEYiL0ighDzNqStxlLncyn9Eg9U1lXsH5g11YljEsLD+M56Oi+PvOLsPcMylYnU9/BGIX8uNO9fYlfgtH2DjcQ1jaY7EuLaWR8h8lEts22Gf9fOOyh/lnaxI5uCAcsGPfVjd9wr2UCtYrjyf2W9fzmf2NTynSfvNxAv7peVyZQ6cwRJXPmBbiXPUlP7e8fKOo214ldaXjZhoyLayQxvcU06Uq0NbfLbuWJ3nR3ys5X9uOGPzHGVVz9sGSypJmdFUMF1Y6hlOEpEqgQb2iLudh9OrdL+1PXFQ9Qy4/jmiR5FDXJnDnlKaNlQgVeX/4Rtx+Sj7v1+f2lRK7DBmqtOw3l21UL7jvM/QmZXVo8ZgKyl96NyyRVb0iOUYv4Uq+mdgxWnvMcqNpZ1vM6LaK63bbetD5dBDMNSl7OF0Cg2pHwHnUzquBim3tlTr99BRLdOlIVoLkNFKLPHfmFBJ+SMoiALK6XXZZacWjF1YPI5PpMnjz8N4w5E1wVoDD3rb1KM1Fr42xVRI6EA2bHkAxlabrvU0gQkG5xWK82HIF3H8kIDvgvZDWAa4Sq82r3sjVG3g6C8S9tUFskB/pWsFgnZsoKO7nPReznDT0D2v/GY3ustZlFeT3jaUTfBt6wCLsBtlv8rtr8NUumSoZIXHoGVM4XIdCdLjagkPpKBOAvsrFQw2vRmyUb9HeP8G2MYdhPojcb/XmFe2DHpIbSWyH6GEeVosUvmR8o73cJEpiGWajr2dtpMYsg9Okhvjoo8Xx4UFfGXxFwQJl/X1O6Ad1agNVeFkaUmvW9YC3jsU5ASFJ4UYHYXgxzpJHZIhEabVOSj3Ur5RiGU+BHyZX3zogLK5Alf7ELIO5PGyRM+t4YJy5QXzHM439VzZ5KnT+KCTRJPeQpKYGH5YamNnO27WnAvlEySrjcZI28+5R2fTMZD0SZTEww3f4VMf+Bc2lnVAsNGFQ6gLkMovkHfjsLJwqkQ6sGKqwCN0DlPLGpL0Tf4AllkN0gbIKaPfMzs2PiLJ4zwHQiC7X9ZxbouogWvoo+3Uq0gpv4OsNuJpbFzKd+U3+r1iaPE3mRWr9b0YfPRhgkFSNvpyAro4TdF9sZqh8xx9xt9TD39NdWz0Jg51TzF+HfYpxovZU4xPGzv0FPPpFP7qkPhU3zZ6jufPz/H0EyDvN5BGeq8/jzZt1/ZP5IX5bayTfrfEaC66xZXREoSMrLvTpYaQ/q9upMjoC/t9Y87dmGvGn8BpwRkjxFhBXcmaXtmjf4TljI56C4xJsfAj9cbbzZ6mrETxurK0WQ9W7Fk3LButvGtAAXnGidrcSVsXPUO3jVkCpRSjyVBYMrvsaB/LKd55Uueh/YJqC+uysV4HabwN6R8qoE/doHwK5dJPO0oGnpdjMSknGB/TucerAgDTuEe0rdyX+z2d1MsKvhYkS27c6BP906ZVW3fgn0XsfiO90sAd9I1xcE2tejUHiPRdpnTagvrvXZWDhRGpHQJOAsWEAQVQQyU8S2IljhbWw6soO3i2I+O6HvTJfiUv1slcOqB+yixHO65cOYQTy1hH7Neuiz4vtrOBhrHee9Wk7kYh9r9ie5dlfZa3CSHx/aXvA6dnTBBQdqF/02H9A7RMBL27IxkDkMcLv3FF0NdHdqX15QfsbWgrZtecq/UL/543LNB1h2OKskc1ZH980b8q0KBKZ60PlaWgqHygPyBxAEmlBZ3hGqnAT0nfqm7pgG8GfpUVL6j9HuYacs1yGiGJTHsP+C1zrGc7VYL0YRj194uZPpKMmQl9In2HNFc3TUAbefQ5BwvZaQ8wP1sitwMx9flsKRCbS+HMB0I8z3kpXVk3CAouLEHYGKFaXUd65yNSBd4qTQHplXhfzszbA+h//RugXV+CRb0Ym8cu46PiBl/cmDuVJmYW9Lu+LvUyTTvI2o+7vOuDwOKSvcXqAbxpdK0PMEZrfuMmTMeXWRhjo3ubbKbFWnGsfPWSNQnmKHu8lx9gIEQzJGibhGvtXpci/LvXtsJ/BKg6rqEBtajUrlHgmFbKgko83KxCtgjltkhljIBDnsSx0lkmEN8unFMxpD8Ghn+yfJXJWuP8+UNsagI9oIkMYnTAtbSzF5nZW0z9FPN8is6+RCT7wiT9Dkw6+VWePbJjRwKasSsianzwPbzvLxpHXj4pyTtYlNzyoT9YikwrDH7sLoC2QuzyrhupR40/qmCLB5gLi6GxdyWWjYeKadK1H+bZ7Z7WX3ddt7h2PG2r73r1M7oTxAbLG2215IYvmvD5pKx+sbCG+MpwA+aKc2el3aI1JxhtbSQCENVwjD5Ipfeb5QWcbF8G0Gv9A9RVqCo1RzsSeyZsTFDsuiX8SkQOUndUDwUmgH6wHX3GJKwy8zVvq8bfutG3v1VsGXZXvBRFPTxGjjnKvdr/9ynC1LIuHeeqTDzcGcO9k/a1/EACD+CDSpRwVa3bpqu4263su9uyMJYX4MGh72JiZVzLFnUALrLU4e4lRs6STe9O3rGwaedXsmFnFLhTkuDjpYIBvZ4GtlhZtAsfnOmAFpDeDxEc2LU2BChCnqillbV8Z+xUs5XQdcMUBEaiCiu33dBRPWaR5MXVtoZ+XIBu0zcmnm1fb9cYWOIMrz6NdMJ+wF0HQY+zdXg98BgcqTrduElpgtZZhCirAGOCjaClwx/Tymw8rbYDSu1UXepYkSndRdWNhIWC1orIArZV+XGjFGYpt/+mqQ+pAvn6b4PEoh2jXfqMrmq/xhQ9hw9Io0g1e50RLclStWlrR0nArExjZEXJbuP6XboknRBbAmI7Cd2vSlt/Z0ixFZO8qGwNPCoBXMXfqeJ3DL9UWS2Q9hseY6Qf9GvSgXpwsdj66WWH6hf/EO9+MLFw+OC3X+qlzDgirhb9hl3KYhRdzfAB1tmsnXjQSZOXjIkFI1k0e34o5+F44mF5gipree8TelqhU9dPFvcF5t6nPZU8eDOsV/bTRqNtDzsjMsZPG4R7cbChPk2Yej2cn/jEtuDfzHn6FE/PAOrf1RFPpJ+eftr4HAxU/lPMT6eqP2P7aTpFPcCnjG77tBH4ND787H5aiLPFxU7/sUkdfIQxMLHb/tqHA+jjsuRHallWGE+qOwZFPtwc+6C2F47lshWEHBeYVU7bJEuMEq7B2CThk9cIhOQNIHZcjRRAZxyARTXumIaNxtwHuA4UkDMe9YUwLqset/IHOqVTz2iMnZjmjKlzmCNOM76fwngZ6GFMnOpwaGasnsApJsZLzOjo8wxvjqcnxtVfRQWfnj+PX7Gr9HN8enqK0/wcM3San2jvBNR9Qn+v9MRGr6FXmwTOCn+YGpH0S7sH5O5gjXHs97nEC8YKRlyMF4GVGLmCfS3mY6lYrYNiy4YsflVGyGcwV3ysT1deFJTTn0e9ah4hVow6gq4ktmBHbdqY5+MT7sv2CfclFnjO+5W2CbbSQLeIBJJ7/WobPdDwmef6AIauN3RdYuFwc0VXtcMnnZf61h0vaxxSLMyJR91MbJSPq5qo5Q792B30zz75/Ko61SZlUHk35pXweS1Mi/EsUyfKJPTAfoRzlbrVTvEfbkPggfGQtKzAzYFWH5QrSG6CtgXK5o21kUSoQIURH+QqPRE37QHm9zKo9opkWqEL00eCdF3wpRsxuaFBG3oT+xIXdwCFOy74IzHuOMTNfoFGyN7dPSSOO8WkS+K9LXDvl+V/XGzrdH/YR6XMNuzLXvZWbfzo+L8Hwh8uZcUH9siidyRQuyeKEkPE13d3Ome8rcb1lnazevblXlT8MmexreZcPWdpHdm7w8ije/R+S1te7f7BTWe8K0pyGyzb0JIx3JDQAs/OpJ8DU/k0KWt5l235kEaz5hGpmKgHIPA2Sy2C4QrNyqzdoOYaMtLhH+rBN139pqwu2pFKdkTZtvXFwoJ5m1nDefsI56/tqFf92vVQpQZy1E5VV5E3LEKhqY8Y0kxBrlEHk6hrmjIMTRgpbYNHFiWk4VGJ9PtrsKkLW9n9+a1seU6j9c/wJlL7hc5GGozapL1KngTU+hAy20VmNd6E++cNliZrQ2LAAfPAMkFV3FieIcvzg/v9woL2gKMA+aqovDgKSBg1gHK6h25c/oP0vdvIUuv9ZQU5tjPKHefBQd+eQAmS5IYMCS69Q1ySksujjApIaQy8x6sdGUTM77YAABAASURBVPpYA5aRUNEyYwKN9aZlbmvPH9GgPMKx5X5c1u+nOcav388xkx54Ig06PDCBWVCuvDj5q+7sM07sM7JjH32lI+NOd+xhkfvtaDew14y1pAMN8zYkpiJjPw8MIe7tASS5EOfOZR20dHyiTZlT5DSFf8cy2e+6/2rY2jLxx8ChH55hRyiiiJ7ssSpljVygYmXv4l7msn3zvb71fnllDRjfhrdsYX9Qh04MrvsQYf4R8taHNXpFv5Eh9F1BntjaHLpZu4/8wj5lYZ/1HguxtG42S+97iYzDV9VL+ln0xjwgGq3HCPoM1dZV+7a2an2zXHsY07KT/K4BBdRU2dBlkdiYFvw7sH1E0F11isr7His2jGeqrTMHqwJ1/8ZV/WaM9YBjriPad/I2+pE5eN49r7ixT/TdUpzZH9aeEd6Cv/XJgd1G1A0LueuQQjE1foDs+ys1D1bbpkqSFpC6RrpUYdh7yplNBQoGlVEYsjKIBsKK5HsQOAzyUnz/SriDh6EfHFrm6LwNZRU2cG3mtMFKJq4c6NDCnckw2qQtNrsrGxCxkF4WNtricgkn1IWJJCy7US4q8NCx2AewsLE3OBc+ajbtZn+hfKXsHeiTpvwQj05DQFHhpNNWg/mGX6QGGuIjqS/J0CtrAS76aq+TlQP34Ae8VekWYxHq0Vl0+omFiEW0e2gApsyxCHU3tg8g70JleSKTLmKF3HRDkclHZK8ybppCUGnkyjvYBl5grjvw343O7rBj9vmHoHtoKn1U2aKCGKkHuIXDE+p4B4sAFev+eEsyBW5cm06YdbW6yw9XY3MYwDVUkeCSG/a1pPHRYGx386CpBCq36rgYVyewuRiooDAZq8nxAC2pBIbeRhNAGcoct11O2uC1zDGGDzSSCnVrJsDWGCmaisa4TT2LerhDI1ytaiBSF+owDl4C2rHtE7EzHtRPHAIADoFmDoR82f+Ip+2QYC6ZeTzMlQUTD3HtFw39A4G3W7XtbcQCLsdf/srbwkLnJyR+EmjcKJOZ4UO1QPz1bpwTh9MOyuG/69jdFajIeFdWHOv8COhM5JExYNaa744jgPF4VwoNqOZOnbKzKPZhTy9k9OI9yOCBFPgkPiDJv0PJOZ/Rab+dn4xTbi8yge7gh0dX3Ii7wjbvhm+1GP8io0vuPHJ1OccoPK62pewdyZKhvuOzwfkHu3ya9h4b+vaNo3k7POrzHMXD1r5DGTdJ0NosmZ4yuuPYeuQOeKVX3S0iBKSuarhSdUvaZneKjPY+QptLhFt5B/p4KUt+103fGF4Y+7U3JOVRS/nKc24An5E2PvWn/mCZwtq9rnTUwwoypBkbNzvK31jvfX4sPEcWnlEeZvnsWeFLz5elvh7uOuqcoDY6uDCZi76SrosS7aJ7K2Ou7tXnBsZQUt3Bcsy7xQJ/gE0dti8H7MuOUjpu+pUUqvlADm20gyI4+5Vbf9vGUGZLVkmGKpJ47iCN2xrIhpCAPFYpa+GNSpGsW9bp1Ot9DmNoIv53NNJtymjETtEkXXXQcVzrppVeWB4ZE3TKCdseAV99lLUsD4c/1KLL6ChfkcOH8h+R6Ezq3O3UVsGcrXbUtwE5ZTOZy4ID8rmfYoL2+RSdvvTeo563OW02UjdBiK1l/MaIjXGBZXFmG/LMtTyAdRTmI9CT1tkAqeuRR61AmRfU4uJQ0/Qd9zqUk+EqmXYXGSljxxR2S76D/B0W7vaibdcp+4D6dmxM29why7S0gL57Ho3ki7/djjL5P8Im9z0hJra5RqBUsZya89hnl2pPR9w4LyutFGUlQxpruGtBo7eA9iu3UQqPSx1jzbiG68e6xaV857l7ykOYuYYKslljyB393BuAi9nemR/D4spwq1JuuddXCciKrxbGeZKXduJMGG+dtdznsy/AnXmpTOVNN2K6JfFNTG91rKeORG/4U21m2Zib/qQsmQdDbtRNykQgbzU6UCRLtsXBl+sACNP0p8qsh44jXWWOBjNqGyf9qd4S45Y9o38EfCfI3qDNrIxr1Y3/+I/mlC3aB/Y8jwte9BlVdGLZppD+kcqt7Y3A4RoGEBesV/VcYZ2H7nEybKMMfZXmnacoeWP3tlHTj3zzaN+7SbIshN4vbf0em+3oVbdR1ujojqEw70o+puhcy3y/52UM4CBpPYGWIg3edukHB2/LOrImi20CVBUo5nA/cqS3i3Z/wB3iilAuaZll3wR1THrRNubIlPFxLuwHn0VL272V3ecH9UUfXPlwyH3A+LuLb/WBkX+nsT4sotx3Uv3rftm6HsCYv7GXuDHGUnm1P2CQlHFMpQN4iDEiMmAv9cWIOmiodi9R7bMn14Yz+na4Tylgg/v1sody1ycUbVMjq5dRP0RxzS9Gwva0BWhb2cj+xS9lLLTltwTFSh+GjVhXddXxkHZvri5gm2iWVGvjhn+5grXhIxiqEGXgH8iowyLp3Q7bH3gXZgodoBbGIIVzYZI2/vWGcTLAmkjj8pDYLupha8ewaepxIEnDa5m1QiC1yQcaBg7GQ4JmyY07iT++HhV+J/VY3168B31JHClYoDE+D8hDM0YjgFrSZe7mE/XWoOomMlwI1bVL7lXRhAruxaDDtFGCjoD1NgxNZNTLE47UENvvO5+A8UXJDTlHmmghsJAvMWSKctMOyHeXegdokSBGwZA5KjTyAnLwSD9cmEDOdvEHylbah8Dz/oA9SQk9xw+tvOi9ZY6AgN79PhE4J0DQTAnN8EFcaKR/hAq2rMWs5QOF35DfMR3pOH7KPDqzuhnhgeMCcIFeeLFZoT+aODuvZit1H6n6aiPDOOxFYZoW93rKPIIinFh3bg033ZGJp0A5jYGyXpTXAl9modPnzAkGsmhQZrTF+FS/ljrgkudm58Rm/T0+hfmOv+qgpSVaNpPohPXUWUxutUDjmys4A31WKNkxwepO/lFWeXGjzg27ULVd2rkON8Kx9aRP2pKt8yCCw0URRiFLrOlT8zQBsTUIV4lRl2Q0bw+4sdj/IYaiB+k9qcYPMHtoT8ZAWWgDLHbJS9DkixHovBwlfk352MWlcMF0chtg+A6drcqDfDW15YIM1577MUUgN0E8WhFT1P4VqLYN5kZC8R2N+i3z3VyygwmvQPWi5A++PLHxDj758gW0tYxpEh3aERFZzYY/2FZxttFlo0dQIHMvJwacUwULNuAvUlx0grv9s+/quNddOUyghAuR6nvHvs6YzQdOMTN293wPywunE2nRY7zMz9CZg8MJ/h05TVFI6IEWPRt930EZhwOzOM3RT/f6vSMLovrUMJU6pJP6e1nvys/oQ09m3J1pkjy1EmZS1pLUZocHCBN1p96xp0etrdOQJ2BwF85xSgGfMQJVx9XQGdih3gJ2yaOFQwYNquIlnynLvFvYINUmi7SbsSsfZHhQtH8q+Er+9fwWr6/g5S1eXl7AV/AN3iMorz/gfRl/Hwz5M/UKpKv+RtXx9Ss6wF9LHzpfX6P+sLf0fB6/VlKbtqU2j2MzeImylQ8Cal1jvSrKmuUzodJuFulLyRUl0ujjyqYPB3rhi1v5YMvgi/U9kPc5fsPPrpPX2hBSp2J/oRo6Kz2oMpSy+o38Y0zfaLfKkS+qfdg97FV+18d4YNm4chDvme/mfMtOECUj3Sh9j3TsiZ8EfSaGiN++YYI3kZ6IrfFiMUUad8RIbKjYOG4R6T/ks5PCjukHSHhlbd0wqS4cxxqwPwtKRjlkuKo1KSxaqArQ8df6il+sPPpt/Y79faJPzAdmBvLYpzCyab+lAh4Xqfs12kn6G4fOllnpu9SHFOPFQDMoOmSUtUHexwq8Gm/GtOKPWJSuUF9CCoz5bYsDxMMXNSlekkTDxzUu0MSuiFZ89yt767bd6HXLjJJJc0NsyBiBI1/3Ta5kZdCfPf60qWzGRiIffRG9Z8HYsQ7Vg+aifqoBrd1Bke0bP4yLdRyffb2yblJedR9uWE5b3CmzfEBdOaQkOwaHwj0xKFU3sxD0AjLQWrItYXApbd+c6Mwys3dY/gCTe2HpMQMzjVSo+mW9A/y9PBEY0AQK3gmSwfcVSxhTrkRvCv33HRo+alTyQpq6XGRIs8KQOC45RwbdezpN1G3o0SUohSsTbzjuzM+1gM2wx1g0ekJ+u1OhtPqcqQ+sWU/Hy/RSz+q11sUrXRM36A7za8ksGL9jxJztDyBd+m2HiVbE156KU+oNnr1EHsk11EutsnunV/bQyx28H1zB+QeQP7DEzTmJ/UdbOMkYHsAPBBos3JY4RGBembLST6F123zY7Fk2Ovyqrcp9AGq+u1BPQ0READNKrO9HW2NgJxI1PNxcRxIaBQofr10NZcoU5DVuXIpimQTPFkGNUhBkcuoxiewwwlZ3oUAl6U0JKd0CGXr2zMjpJJcxi6tadcMbaHBa5vbhyaD6QbTgJwEXbkXHrngwzRkixhQD4sXjxh7ht61wL19Ze32GXxnzWvt4vhvTVY6dRWlEXQWC0HIWekoxYLubwlys1gUNM/M7wKBw4yNJymof0CpfZjLKK8+OA+YBnSmZP7rZ03KuSjKOsWLoaP9DrYSF4ZnsS8G+XneepY7zQAkF90IQ/wc+qDNrs9rwEZYJ9Uh/DGqhQL8zsENkyxePdJaRGNs13AejIBjT/A6q2pAgiT9QzGANJTeCYsvDq3IFBRmHoJkGueuTUkb71NjvUpheOCUPTOHGqGsTD8GurdCpsT1pKI2kfSs1Ug5Ai25dZNycneYeJ15CpX2eYyw8Cc3I7OHkjjTdIph+WYhIckFapPpgILbxwyolcb81eCKhoCRzCFZFeGatsOVN3kEhmQbGhU9Z95gvnHGxJDOZ/CrZASaPf9unPmHmgXGl/MaADCzMKSYo/Ju4kUd+n2zG/Wgnh63Yk/i1+ukGhXzHN0G/g3RhGBVauaNYe2ajktBvJLhKftzoDBVqlLGT5MNV3Id8VBXr2zZWkm+UJ3Qrw64ELbM2mKZFYHPVQ9rAqIUGJ9bEp91Ew0RsTMTCjtk0PGMj6f+oj027z6hH0HONPrho1MOWhW68AF3qhcnT/NEejdMmd0y41QN6VRYURZ/1IYqgV6LuDRhgX0Snf9LR6yFqPayj0nYvYl1Y29U2KjEmXJT1wcID+3I5v/sWnfmFxbEOp1Cu/EcwUVW1IcvnLZib+rtiJyNZO0748jQ/xf4NpH6aY+5zJHJhXKCBJvALfcFu07C4Gtiu6n+jjvkMhswEFeqqNLODjHeVwIJo4/A//LtiCselCJUeM1TZZJVHgCFnejB3KLkVhjhJqiJLFrHK1s168OqyoBL7DdtJOjI35ueVF2o3dtKVWDAGxG7z7pRdTdXOxA936At9mfoSn1KMfxoygsZgpGQDpMxU91ob0itJPl3kYe0Du9pWCGgnhEsL9IGPDah9fAQaG1Lacic5YoL2G2vHxDyaSOcHBHkMptoubxKLuRoKW8qHR9r7I7Rq5BOiXK82bQMGl3yIF8nitwzDYtNSAAAQAElEQVTXeNezsqmTB77kZuvhy1Tv0KQC9WqEcYRU0FW49yuVQ7RI+b/t3Rm0RFFAFOForpVNM2C8983RhblWqAOYCwcy4jX2/3XtG4czLy8e3HBg83XDdoDj/9S2y71dqCPeoC+v8c3/wc16gkOfr7//Hr//+mv8+vuv8Tv47evv8VV8+xov39BLvdfCOfxj4K4D0vPbOc7y0V0HShwwFfVgifRZ6iEUh1bnj6gYv8TCJ5AX0n4SeNnWnGWjHkDZhwK2vtE30/Jf0Xum7pm6A5cwb9nb+RX7X+jTb/RH/AW64Vfzv1O+Ab2vL9/iBVu1t3TxLPQTynoO1jitUS9ctKV+D8xeqPdXfCdMl12Mk2unVRz/Rny3zJiMG9Y2acusWDyCgPliFBAAXBVJ4WziVpGtnqCO+YNWZkh9XH8f56ny1s+cou/PrV0XOtoGSJiW/hEasRyAq+xP9KRxXUy45kkXzzSw/eon6RQoR5L7uBryppKbgJTuv2XL7iucpXittZXAj2RIOvtvTEd8Ca/8UZRSnrXrOyhLlYerZYbrwI6W5HfjFKd+iRffsiybS6RuJXSYhyHl20alliVQLhlSN5752IrOseYOm4MadfjMuE3USWjCk48aVZZ+ulVUnpqVNcamucdEzNWY5xRZ4xShDF5QfGRgtALyKcjQ3iaIKFZWIySrVSi2DgWUkRh3Enu5SdY0eqJw7S/LyK3eSpmRa/kO90mP47Lszx90KqM9nT5IS/2miwbIaoEgifncuawF0DN0GTWA8tz0bDUOlVTikguqz9YH2Ktt9qHYPPhrL72J2RcqDlMq4Y3CIlAqrYLDjTHGjLe/moxtxUdOm+6AURfGYl3u41d2Z8it4rplRUUNpnbBoylNBdhOptqwbZ4lrk1Cfx+gzn4pe+P5c+OZ74u5sGP0gpEwtUH/A9QPPgnrFmyryuznlfhejz2va71rtHRlLV1cZ5XHtqXqXGMlveIbOrCbBbXXO8jSng0PuxjXqkt7MMqGKqwMavBDtQFFr7rHeFKPsR3jt6fLkzSw+fVhLtyqTXSquyS8YVNdbcyxGiP5H0DWK7mpMkquRZLhYkxzaxiqDGjAXHLo05nLp97j1Nl/TBmuTUHFhkBDrqGhaJKBL1Fh0brB98J8rjBojrUC/bOYT+zFxX1Pfno6xRP8GfS5h3shP2wWwwaV7tC/G4xFUT7byje7srLjXrYgo/eLfdyqZHhaPfKRG1wzafer10lnUn/KRoYB59rsIF/x8I7uv5VEvBhrgrhYNhkqqwloowjaIfvxwpiVegV1gNqrsXep3zZyH888OjOf/Hs+/haS+zD3TsL3qKo7ejm00w/7MlqFVW3YF+bdEeN4i3QUkPmDSx07qgNmfihrI3sBurck3C01SPJTD7qWuLwFbr9jiNzvR2Vkq11vdO4usaUOwfs0rBL4WVabs3JsuTvXkh3FRWy3UVqgVvLpsOldtih2tcxoTKipJyee0wCbpHrw9h4T/Mzt4ZkNA3ILOpLBD/UHQ77Y+LtnqKNI7Hmr7KCgdFtWcm1XBSVd/PROje2izpaKNLHljQOzLlAu2C6gBteOlYBcCcJ6qaggZ5ElcEc5GxACt9LFI9iQVdc9FOhB28DiM4G59+h9jn7aQF6bBB2IR+j7AlZndop2JGkxfBz4IarHze7cgc01KYsONuExEj+645fe0VnoI2Yblm1oqE9kuCJghwlpKaX/TsjyxTmu+O7Kpv56PYcHZHWohr/08epDxcWpJvpaL2/1kgB/wdYrA6M2TVS99EDZQPP0uRFjLTOSdEJJcFGDtHn70ikTCU18VDBN3RTVV/pcvKOVSqBp6CPnYrhg32r/tA9qzAjH3HJn4uYKauxXaRkZ+mbCh+iPwLJamz714R5WrkMjw7hF1dpUgQNijA99bUkbIsZBrc1ojxjC3rd6Jj+C6h9Ze37vj+Oxo4bZ2y70gVpnly0bBoM+0CWMqzLpA1RX/F3XVocaFh2oYssqcTfcdhYeGhdibCmcQ7qSPnxNHasKkuPCbwnalNFar/E2f0fAa0Ca0PeAgddVpfWMoH0yrtmgrf4Rw2r/St+XA1fs9LDwzHqx1K/cLlEv8MyZpbCw+VtqXtzQN7R7/4jUqGiZfwhrqONGWzfi97a17Zq2YJsoO5mnS4GNZ/09oeG/K/Zoq/6lFbsLcqB6vqVdn/Bh4sPa7Ez6skffngWN+dWiUc+5Rhmyfv07ka+NmvKg80GCOM2nmOdPMUs7aSBf3RNrZu9ziOnUYyI/bzAt78T6Kj7tfxvBv48gPDid5ziBGf3TfAoxQ+fpFNJO+jT36PNcbfS+0QkemET2aPZN5O6DrHHIlvRzh33eUcNVXnNcChWMN2JDrIPWS475HcbPnpYix1jW2sO4Sv1wwjX2zMuBLwr1bScPmDyEqv9x7iVe3wAHTm6ixIg1x/nMYfU1/KbUKwdTHsr8/vWv8fX3v3L4828bTMvj8Of3rxwCccDlwRkHS68cinlwVDo5+L5elvpUep+0xtyZOPcgzEMxvzH11UMy8E0d2HnlkMtngD5pmYEjI4kRMW3UdPm2KeXayOrA/Fh5GdnneLVpcWY0aMtEFSB9XNZhHizQhXXcOSBdSa/wlMOCUc/6tN8EacuatwdsK3NxrIfxNcYjXWwM/UDNZiNOAkhFjjZtixhrueVLNr0PPdhYcxpKJBxdLoG9ziOtAm7IW6/iZYsb+1sh6E3gtcwpegenOU6g0uQTe9FCjNIqa0etDaxz6mw57PMDM+NQyKd3QS+qj0F923M9OdO+uLK+LPU8VbNI5KUD+raA7cUpG021sMkB6mBzAkvs3w15gbGyIuveqPMeQX8tso1yLgkuWVGVqoGRHU1zR/fgcM8NkPuFf8ggedxHtJJ9P1oyNmzSkD2W1/1bIiVBAdSmLfclRrpxMZ02RyFdNj16oXl02ova24XcqEcegb2LJGGo6sbzRx1IbbKWiRLY+7AzVDBEq+Q+HwcTTZi7jucZ69Y4HIY7iqvO0Lvd5ZNEouopv/JMXbc5u6qDmEGE+dIhGrIBW1om/AE7ngxk1jhn1PphHpnMHnBGfd1VoFU2X7ZnDD9C3kq8G8NUoq4hogb3XTee4dfCUuvIDR+icLNT+QJzACOsWFlvdBcf0G5lyG0+ryy3lbwxvTBnpO4f5JVfrKlfsOvCob6H+x6oCw/cfXm+sCb7Il1g3i5gLdgm7aGDUa/LZHHwgeuxB01ndKv3tb41+62+MftCWt6F582yjcdKX11Dr/TfeV3AttEKd/ph+UK5VHnnxer6DejqsKESw0WuOaKcXXx8iiyqDtlG4cR4Ct9L3U8U4KXjvvk8kVNrlh7ulAdI0Xi2NyQEefnKHoBHDTQgw/o89BM/27qYtJPIaINI1qKkrNN2pSufqEULcuolVZbo80rQNX1faQtBEzBakgBcQQrOuNog230vGVrqjqNQu5XvhFqlKGueVK0aOyShTDp8S9p9SOHKmgKYgwuoOUB8jPnA6MHzW8YMy902lHKRbzQqIBqkfgRX7FKX8eU3ov01ujPxu9Tec6m9+5n3R2OsPhhzn1Ex9za+lU1MrsRw2Yrqj5dzo55FtyXKXtqzzQLCWD36SHq/hr37HTou5HYJktUHbqWPfBXhKylsx3JzLWMNUx2tRjFjX3zwehAvlG4XykxZH0/jtIjMFgZQUTjUVuQ9qFAdon7RmohjoqmHauhJlQGqploGyP37Vw3W3xJT90M5+kcO/kjc79rqwMPR1rKP9LiQp24WMLWyrWyX54RyYhdGhRLKPV3ObEfOhEPiBqDAwmmbBWyQZ4CUHL4bttwcO1gYuqXIcKkJQj3vikt3KD3Eh9zIV3iNGsXW0g0toz3gnZ49s9HStaXLRhsXO+8dpSHHa4OLq1YcgC+vJgxpqfkqR6e+UV1ZyTiYLjDRK8ylNDHsqJJx242UggVdTmofRgsTeuVlYLxoXKm68FAkPtHlg6zGAXnbvvmgYFJb1wedPG2pGK6WKkdKig+1ccpwTrWEZossmtGhE4tv4wHfeDEswAvQMqPJl06khWkQFUdx/ymdU+WNFxeSsk87ial6kPIwW/Bn+ZL+J9La0XvGABtpbHETLZ/u4gd8QMI+vseNsh1XNky8jLPIVTsssqP9c/1KyeX1XC9sbqZv2CJWbFk9dMC+Wpzxs/pj+2lJf0EA7dzYf5PkNgDa/h0s+1Ft/FBzYo2QasPAlf6BfZ2SCnyxOP7QIYd/qDju7xuQt3NMC0R31t0i+mg/RTqujOUhdIwXvi7/LuFG74bf1JV3LQ8pam9OK+IN2Mx7IeRQ0mS24J5AHjj8siJBxvEqW/DJu74z0YqPHP654ZsBZityOHFTBvnRlTB3kFR+rbauPFjpc+mmTeODuFrQeaWdgYU5CuCPeDM9PvkZHWlo3IBP8x1GrKebnZxjzMGp5ltGZyg66awPDEpmmxdjbkwlb52JA5epP8XMy+cM7fMcfQbIT+jtc495Q59OcSLd57lkTtAThzxPfAL3XH90/ad4fr7js+nPI//5+Tk+/zTwDPV/cXt+/hzynyl7RvbzBtNH+U+f4/mzcuDzl/j85Ut8kR6Aj54hb1ufsAH4t8A4hHryb4E94jTH3LG/swmVkvdX9U70V3R5pPsOgi57x59Z/mwRRV2nV9aChZfqC5un8/kt/JU3v50z6KW+6bP462jE+rGWPaQd85YZp9OnOH06xafTwJ6fyU8n/N9PMc29MDMGjoPrXfqhEWtf5La1J7a4sJCrYiUjW9/szTrwvvKc8JtBfpvq13/91/iX//XP8S///N/jn/879F/+Jf71X3+Nv/zl9/jtt9/j61+/xuvLK2vfK7FMDFcsM5eYUbQw7htvPGMWPowY8Lmib1xPFze2zgni3vhfoYXiMU8wutZW6I25IMyvlNcLzgNdaw2xDiB95E1ji/Pqxhy2vnSl7v78HQZr+YYmxXmSSutHMtgxenmjCkCHeko3Y36j3HmO5I8vyq2/YI/1tLGAnrJlq5WM/SSIr3l2jAcaz0nLKGJDvdY3E9y4L7xcWtXnsHTFltKPXtdyeS2zxtv69sZ2ly1GL7xAGnO7rPLGTlFv2G1cF0jbB9kCrZE51XoyYa+Qv+D3C1iwoforExtsv/pGWmpeWLyiW1+esWulD4cv4XPhc6XKCtL6f+X5vNZB542xhUPhSjVQoqzhUoaSi1TD1ojk30iQStgFb6TRjIJDz0JMLtX4vddKJvMogHQALn3iUolaho7dB1D3J1VovZ61N8k+ReK/iBb+2IowjcYQ44Y6mSCR732ODjWdNNoSScCFxOO18zP85sNEDDXGCRPi8Qcp7IgNGYl96s3sUS/a00bNJ9JV3krFDf/o8R12Xl4VcmuR3LkgacPUN1YL2FO0ZdwpbVEnkWuZeOYO2KUIVVCuzVm27bjVHnF7phpPek0RogThH1+jnFgiXKo+YvIgx0UROk/HvgAAEABJREFU3aKVmrtS5OEUnxvsisUzceuBzyuH/HXYz8G6L9A+B86ssWfW/YFlzF9txX+o0tRqr9qWT04/uoZ6gORh0gsH/S8vX0PqN0pt68rB/j5/7fNqzIIL87reAYi9Wl9qLrI+Mld2+fJZtU+rG6V3tEyeO4MSFQumwSZCNcrJlGwjbhxHYqSeQdI9Thg9qo2+WcUM/pIIxzEZVMe+J6k+xR7bnVjJHehJQblzpuccI/4bum/Yc+NZBC7jQ5QzdKHfAjNtqpDq2HVCq3/FS/RlGOsn7B94itO0gXW4A79tNPGsnZhDO+Sfps2e8OfoVTjnOvomYJoWFNhsxnsY5xjjwUjmdOZEsm0ygyTqklthSk2mACb3/WpkW2TQFVjIcN9jqtYdA1SMN2JLkUauxaBVNUlXETcGCdsaqWJW+y0glfVWZZaL0m3iAQhwDZNko1JSQDeDxqUPKLA+IEQwe9xLbr/lnkCW5HuJwYM9rkN2b71FejomaoIzudj1RP1OPs1hhXcIajGMeylKetuzh7DDBUpyT5DGfO5c1hNokjcAn0t5dRWsmzB/dNEwofxdCezveO8ZKMTWGp2HgvaQNqmeWiBwdG0CZGJvEW53+WTQADpbJg/3jKzAo50GMimP8UMajr06YMFoBy+w6KxgoU0DcUC+1iCJz7g/WGFuaEQ1mbYBUq22991MAhiEk7nKkUNnaYcyqCPktzF33L8Dcnd7h23avGOh/Huw8WWBWcFi/6QsuGcX+R0u9qZfL+FDwD+QViepr28s4Hd4qu8nuC+vr8i91K9IuLi70P/29Wv89vvvtfn+y69swsGv5H+H//L1GxtxYBvC9niRuLJZdiNVWNcYnyKsuALwHqlDyj+4Cu/VvR4QbMjP9MNPj+2HNvurBS9s9l94kPnJ8SufZr96Ekwf/DT5TNmrdlM+PvG4jF/10B42plc2c2foDh9ke1p6xWfCtL+W4UPOl6UzL07asPASNRbxJW48XH0YXnm4XUmfq+6FF6qlfhVjoe+rDzfGi57S39G1x/voN3fXDLCvB9Lyi3U/oPjEz65zpf0zn5ZfQR2w4bPxMnOjTaT2+g9RncRnqxkyrDGqD98P1rt7brm0Dhlpg9fIt5Zs5qntBEmYXswvx1CspN3wvIM84nTFNmN5Jb1ot1SY3rBCB+xPOYkHlo3cQS8HD1fKPfJmskU+oPNQq00E9qblADN4iVnq0MdPt86Mswdqfs10cQwP361HimqjTRMoavqCdANJeoAMVzbW7XniJXqOfmKT3dlYsJYnNiCq84qEdgaa4HeB3NhgjDquk4sHen4qIohn/VYvoMSBcXjD3vfA85TddlCOSZG2BToYaWyawDzHCTxxMDED6YnNxmnu4YYkG7QlNjfUQMtyKdnvroxGeUtoPhbqxwEdyqg+Fm7pvUJiK82RJUUiiDcy6FWQqCDVkMF2xrZ74ABN2nyPKcqX+FSZXnTwEnnzVU4/+0QfQWdj1X25QHbI0I5p0AtznE60i79OgkOm46Cp/gfAp/AbR/7PgLMHPKenmDnMmYuO9Il01bX+gVN0fD5PPe44xQRvwr4Zu3ZMpAuZ49kIrX63qJ+FubbUGsxayBpxebvE2+UtBr3EwoG8cTNwjxU38mc28/IzMmba/g5sPvvc47TR3ucYmKAAv2Z2xqtji5+KM+ZONgddTkZ0xqvj4z4p55Ra44Kd//btW/z5t7/E//iXf47/9//57/Hf/tv/Df6vSv/P//E/4n/9z/8Zf/5ff+Z59Gv4DSKfW67Rvkxs6mnBBWG06RriXLm4GWd+v4Lz+ZX1+hLOeQ9861nF2nrjU8LxaeHKmrBWea0J1PG58saLj/D54B8XFT6fCtunkuPZim6fPQ9Q9kK7Q89rPV+Lx/NyQe5SOMeFthbmt+1e4Q2cw2eThywX1sV6HvHcWYD1bF+b3qgrHS9+r+GvFp55CZT6nPQZafs+519feWZjsy9xPl/1Y1Geo+oZcuwF3l7ixW9n8cJnvTMfOOjPhXWlnoOMq7GiL0cd5OvZLH2rbwn4rK4ybKnnK9S+uxc5sy8pGxn7M89Tx2MlbnmIeYEbw7qBmKa5yrsmMtDvL+bAIyPJCEjs1HTzpuyGlkmsIgG1qHRXCLFCwS4eZXuy8vVAJoVNyq/k65lH3rS8AWS81CcttNAgVEpAbrDw3opV3BMcoOdeSlFhEJTUvJe66rKul/IqZQ4Q14vAp7U3Ydy0y1aSeToV8lhDYvuxL5UsQVMmpI5FlPzEGtTmHhNzWPgC3TIRsj+QsgdrYCV22V6ttdnDeZ/p+qAcMhLkouq0WtczWUtqvZ1ihhZOc4y1FMq6k9hgVWNyZe+4Mj+kC/sJes82Wy8qATKiLJOWPS3SdYh2pDvGGj/F6eO3Rnku1q/bz3P0aRo2Yq/jXe3ZPs3ACn0haBBOgnHt1kit53iuBrUJwo2AL5uvrEWOu/XTdRI/z/Wc+RRPzz5DTjGdQPaYGr2aMvrUY2a9fuIDj2c/eNjwhLzPp7mfoqFLL9hctRX82L5tk7S9SPRhcpbOLJ2l99Mc9l/9Yp75cID2ep9jyh7KJ/Wsr55KqpOM6chGrlLQh0uWFQ8ENR7KmVvaqs/u3HsukU7qJjZ0+pfEytjvTZG0qXqlC8xPdcCGVM1BmySRt06v9aClNQVl+0UWKeTykMmA6aDTgGO2MHY+e6XHWlZ9eFBCHesdoK00DoG2T/pUnHrMjLOYjH14+rvbx2kOvz3doTP86dTDWAl0pPbQXPXfPFCvbYTmUoa5uJX5jE8MAToVjTGf9CFCuw5EyTWKW6hjICNbwM/IhHIz3t8dMFmRQNMnB2yIhqlC3UbdNnQyn+xHn+mv+wrssHqit5Oepx7+Kp1xt0OebSISxw998f3DfHLrFDov7kjai+PnsIv3NtdH4RrCi8HwDfZ7HRWOhBPmEUdB0DEyrUDz9BEWxqQnpT7Ezz7gedj5wFugC4vygmPWWrTGgBydQENLa6sk0T2A9v/QpbQdcDF0oSkMBndGAoe52Ffb2LDworBiT8H0kGKHhizp0SgdR/YmsP9aOPMJG+BF+0r/Bm/hRPoay0KfXJiRx6uooD/cj0vVWwbNW8rHFKDMdspuCh0wVkguNmnoK76UWoiWhTuFxUXbMBAh/XgNG9SNWgpWfAth4iSRfYcLAl5kDPIdGgP7iLscBQ4WylbsEbpv2HtsmjCo2t5o9aMWCaypMbniKuruY6H/PmDEzRIGrZvYG0Gs3xfG7QBjs7DZvxQ9s8keeGOcjEc3jMINWv3NCzZ8b/6qAJu0F9J+Nd+v6f/Ogc+vv/45/iz+/Ofw7134ty7chLuJVMcFnYsbbcZ/pb0RU7cwlq7040ZfXRCrr6RxDj7CN94dI+gC335d0KG+YZebyW9s+P+NzSj0ZQMHULb/lc2pnxwXOBwqiu0eGNXGlo2uG94X6mlrlbOZN/8qjw3rS+n4iv7xaw2lF/3fwAs6X5E7syHfbV8Zi6Uw/Hnh8MmN9xm/1aYWWTfojk3RknUuXFlblhqzZRunXaf+YMSD4ccT+zVij6dN1GLXyE9JfOE3BBfWDOsZOoRnZE7RfTiwkJ5qIe3h4idfjTeEb/jY8Thjk+0F6kqhAowDgcc1bLWPF15cHF8PRvSpcVE+1G+8HLzy0qDcit4dKOBCGTwSGov2ag0LSHJRyv1+3dio3tioSula+WHUUKYdJppIjBaWFFQmKmOHBpTJ4ZitBnzzJcf6IqXebrdfq6722cxp9+AjdBikB60gz/q1jSPzeDXawsoUWEB72iCqYBdFzZ4sfq07Yx3pOR7mE3WVWbdYWaT4yBfeRcr4r9i2YO973MdvYS4po55GQwX0+qCfeg8xn/rYaNQm81TpiUOKiY3FbDwVqEm9lmE4slKqkYykkPCALLHxinijvwxxrd16kaDAxaSwX/uEvBEgCFvnEcWqW9WzSP+0bpsdm6TYRkEDx7XF4CBEFIkxriNdo4haLqrAY61awOr8AMa2WMvXlFd9RI/L1hpzT4zxI3WUfpfQhzBbJr4XPZJxyJyi6+fTHP3AxmMc+gz/O/ToM5iAFD0zG/Pn5+f47LeTPn+JL19+iS+//Cm+fPm56C9fSP/yZXxjybIvI/35y2fqkKbO8+fP8QkdfkvpEc8caD399BRPn57Dw6065DqdYmxQOy8CeYxD7D/DseQy6l8q13mpm+NEjH16eo7n55/i+fNP8dNPA58+faLsVOj0Kam9EvsFni2L4Hm31Jgs7DNW1gtAWwzPFkbkCTj3DMJn70q9tcaWMgXFCDhasBWIefirQP7qgZgHFDzfPIg5y8MW6cLcck93gfq8Mi3u6TEPz5RXXZ8ToNK7voNyaGM7HIosoNZdD3V4lvjsOXNY5IGQ7R54O8cb+uqAZ6esx+Mg6o0PZ4AflIitvJ7zfGgynoWUu47zPKzDLWT2A6Na51nfff6/QH2WaseCPXVQo3/AwhjYZ+sp9/LNZ+jL/VnqsxXe/sx4tW3asb36lcHq67n2Jvqzxslxw8cr+h/Ha8xBhrfGedsr1ZCxDiPLwmCu4vCYQ31mfk3Mz318S+S7W8uMyVjLKTrzMEHLHo3nbcuMRtkoz8hsEYWon73pj3SE0i0W1xH8NOx3zatqm44W2cVot2Ov7ReY7yfnNshM5Ld6tdKONJaQI025Mh27kjUxsd3D+z5l7AhkysbYfsjLqxwFeBEX6lccXMyM+mfTABGcf6v5dmN8fF4bCztuCNSYHWt6KTluqKAPjSaF7PS2odGWyfT2DljkFmd7drhiD2DsJsd8NmYQJIWN3LWBUm0SNRbjRjkFD1f1kdalLTMc65Y9Jvw+T6eY5x3wHuKgVOCq2tfSvvlEj1dh3GRvYOxHT8oGrNQi1q6tP0ihjm6tJaWuzKnWyie/0ep6ydp7Ii7c1wnHXBnjtZ/mOiB6cu3eoTz1+twjW2d9phEu26Ghaocs4+I9g+4DaUbvc5RO1v2xTrtWf2a9Fs+0Bdgz9PmEbKfeBBqY0IcOY69BKx6haZkUyKcxbe/wO3PAmDef8FEQOsl4WhzLAqy6kjs61NuZN/jIuhP2TozPGL8hgyAXfq/5V72O8tWErRM6AAZHRmMsKCeGb8C9oG2v7K0Ktm+aMgSHeUktoL1dO9B5muY4zQN9niOxKbEvNAcdrgWXWtdfWRfOsWCXvEcczwfW93qn4Llw5bmjXXQGVYnJic+nooS9rhrQONpK+oNglWvfAfnBD11VVKzYtdZ8XniPp4A+rvCGwpUwoYVimyZB9UQ5wxbjvUR30Cj8cSHjfKBaxOB4v0s0s1aKhHkA2ypNKeytLOnnDsZaPxeS8pKKjz87tyi30iktQetVgh5A6at+FXSUubj1Ef7wgZ1oCL6/KFa88FiSOGVv7x3fRXJx01IbkCsVB2gRP9MIPlvRSvOMCRlqV7PcuMiNy/KRergjzvXA0LdHj2mLWuhG8RT/2s4AABAASURBVEhXwkkx+NVuBbe8YZedF1R4p7eqsmwsBIhwo+xL7sVPpOwfdGHDMwJ6GS+8BIMvLbRWurCs6HEr2+jBRsse0jt1U1ATgEkgVbftFphAa0EfAmyr5RT7UEET6NVoUmNgWnQHifzom+VYRGECF5DC3KNNCaSPgJc9Jhaagmnkpg3qQBvauaO6+sAGQFvLL2z43DC5SRQexlR/MFb/lPxeT799wP4p5Q1fX3kJHP7Az9RnRkTHrt5P0IGZDfpJcIL/6TTHJxfzwjOb/KcNpp/jJx4Wlp9YtESf55inEw+BHqd+ilPpgdavBXyKmcX/iRcOF7yO7t4n2p1BB9I5EnumTB48HfMy6pOCiTTwk4OJcmUyGxOScjznELppN0mlwc8MEsU6bgy33d59Zr0qg++Q40ayeNVExQMJKgx5Y11cWYhvYKmDGf15YdPvS4bpxRP9qosqbEgQZSt51e3jw1gszG3nxEIbxuzNeCVdsc94Sa/I3ODdQbSqB4NhD6XaT2dtKmpRbJE5HYi4f7J+ox6VKGv4OEGPqc8xMR4zNHOqDfGoE/STvl6Z49pDv+zPaEct+Aon6h8/hbqy2T/ji/pbIrwk+Gnuixt6Dsa+sqn/+vI7LyAvfGJ+iT0uHTfBbo2lTX071H9HktxBkjWQi4eQbZdviokEvqlk5PinsT/CEDru1NzS1tuTcs0DxrA18ugit+nueruEF3yzMm8X1hbHc3F8GaA7b4mVsVzhOdZSexr4TwWabblxVGDeO999WVzUK2wDbENotQ3U5iK0alxP8ylOE5DOPbqYJuaYaGM9y4ZsFIYSFKiYWNK2hfXdbw2daVdcOay9sk670blu/RjjNmrnIKM39NFngXq06UZ+xJ1tbIK0Jc9ykgymfMq55Fm2MS0YS2+l3t8wtxg0UXTcsIZrpD/eHwpoy9Jdh+kfQ4kdjz7bdTGSGK0/7LPGSvXBPr6PepMYaj2ZewM1CPCqv3bkEVa0DIzNU8bUgOvhdzi9e/mYe48dE+ma58zx6TTFVPN8ivk018b8mRcAD4G+cJjjr6Z94aBHfP7ycx30/Pzzl/jTz58HkHnm4MdfYyuYp/4nPvU+wCfJHgr5IrDz/ET4E8+I09yjE5996nRdHwoHA5gEXOWfiX535E8+O9A/7Pw5vvzyS/zjf/qH+E//x3+O//yf/yn+6b/+l/iv//R/xj/9l/8SP//9z/F3P/0dz6efeH7x3OmnSJ63jNzm4rVeSl1fa8wYuxG4JcHcjmo7M8u+7PibdMNe/5OLCV2z6Q3Fp3yXLwWsDGgZ9ZP+VnmLqHmXscsetLNe9wZ/g/Wrzli73QuOb8K8RR3Y8EGFhyRfOZCpDzU4dPEwxQ8g3vhAw4MeD+EvrCPuH9xLBD+92qEt7AhhO/B9hSywvhi3RDRcrobJ2NEyY8IPAT3mawaFCEAM2TOHTtp2Pr/VAc3K84yimKgzdXwA0jatRwGjzT2rvHVpxxoKmWpj/mAFiuFEtj6Azzv+7+iM4CWMctek8VK9hN9gqTGFz8V404oJgDam5pWXqBtr8ZUYANhIczXeoydWQdJ1nLXvWjiHz/absuiJh5+WOepCMYcSrG2CJFdL0gSEd+0t38GnFS5suzMqZb/tg8+P6lO1p1ygBaCvZY9pyg2k517zfMK/PsdrjJFDOooEPyRaYsWGlne7M6ewTif+uukNSA8biQk0vLu0aJiGr4bloy3Hdzii5Ks/+LC+VWcskj6eZzxPKo0i5RgcL+o5IhBs5Iqy40HnYDCGiFjvDsb20H+OinsODxfgh27mjW0N3dfSLGWjBRuv3mz2rDwDF/Y+A+g7X7dv3dEO8WG7xt6Ii4V9zUcwo3hW3p/3W7+w+0fXZoXDRnE7kPYdv6bjwjxx3Rzj32OexKloIEOlWsrcX1Vr9EWeqDFzrBjPVfuJ5yv7lBvrn3APplzjlrSZON9vjUwzbYBpph1oCmzJaq8hvYXJQ1sts+a1cXXqU+yo+CJvXxKZHcoVbytTq/5AJMohJCpPLki3yJp31g/sgGUJhnBph4CTglsqs/Wp5ahLlqoUNoS4NmIYoMRrfNA/ZY+kTu46rIh8uZJ2jAPjqoAva/3Zqb5WEHmql57GGIrphF9PJ57BYBY9pg5si/6hOlz3zxzovL5d4sy78sp4qV++OLvnfoDflLxwYLQQq4tjvLXdMstfLekvio3b1TKDAtswjBbvMi2RK763Adu1jlC/34Cvb5gyR6qMgKO7UWl5tl8Y9R3HRO/Axtv9tGVttfzUEpPEViDBVkyv8dHX7q3MWxRW2scFhvyS0aCaEbYOaAATIpHfEaTpPHrX8GxiYc6uQv+gi1qRVKoD8pkxqznXw3nYWYf/P8beRbuNHEnXjRVAZkpWq901vd//8c6eNTPdVS6XLZFM5jrfF8gkKZe798j4E7dAICIQuCRIyZk9kjFN+UBfc0sBSI/Qoru27pDuwKj/85NdfxTeEiiP7KNwf2KeOLChpAfzC07iZrWe11iZ4BsL4lYvSisKrng1w6dwGuYRKkt5CW8bFj/TjCZtrrQdnSaDPFJB3wClMzlQMHHH5F5Qlrxl1AVIBmYoTMtEi5YWB6mgipi8VaTwUp8R0o0UNfeAGZT0Acq2o+S+ROlM2gmwGvPyuvpirrM5gWQCByNULt2wCnrypGADFhpVz8gi7Yozr9oFnpuVYLzcQKVdBHxhRIEtiNShGe+otJof2Mvh5Rhqc3k7uV2cvQgUfm36xAHrwmR3cT+6QWLmAS3pu2SBj7Gbjqixxw9WfGCteLcPdIle07Q7tI4N+rLEUniOhQO3eCYeeIlnP4El/wKeOfRbv7B4uTnMnUkx236OxQM7lz3Pz09RgPaJC6NnLpMWy2izQLPQ5wSMD3TyTq6acPLUt8RePjHpalHu0/CTpi1Jth5z8d375JPhZ7DMvAT4wkH7mTa9LzHPU8wLsUCXWblcjPsci/FMHZ+EzFyEzcbkO1iOtsYLtOhgH8/0oZ5P9cnLEqaf/RUP9H7hE2tt9cyn4U/2JewXfnPJ02PqPRqYGJME5f+qJXYX+RAd7vWh8OcZWSR+KPSb8i982HXCl/rxCcJb+CsPZz4R9lf7fLnwAuft2/fwpaLgRc6XL+E3nr6RHjTvtHvnwL9ysMa3XFMQI5nYWbot0UvPJRZs07Gb+jVoBNE93AqU+F78s5R+jws7TVVpTDnm96A92h8xvjEqxrNsd1tZq8wiIcPia2kVmIAPY5LYsLWMxpwRE+mcJgnoX4mYishwFcy3K2uNc7VeNLH3yvqxubHQwZjn1yE7HDbKVurdWE9s4M5357obvLFrQPGBjtlOC8MQ0Ke9i0TOCRtP2HzC/qYX8kvvLK0C+XviXqLJhHRFCI8aSFQbuOul6yZrzgrOgrWnNnwO7lf001a2+BHKt6H7hi9syouAREX+GI9ei5rdi+6hGxZBE9KjPSWkB63yPmKUIvJI7HSMFvnUA4nvgSWSMy79IcRVUGUZ0T1gP4bZ8IBGekdO2GuqPa53yrBxx7Z96dEnQLr8HrpOXRInZdMDWib9CQRWjgP4hnK5bt/Amj3m6VoHQP3hERfGRd/4M7ThHY/Gxz2HvZGiAgWHHZCoJovShRZUViGhRIJ0AwZjYVq0SPwMHDFtW5J/QGqTbIEhY7yI2TKrneu6cC3Ul6s+kn8tJniUHZc5FtaSZ/ci1lcvrl5f/za+pcRF1SuXUy+vf+GT50/hGuzF08wccDwCHml3YKiCjUhXaDxbRvXZouRpmdFar7JOOhlTzzkjbpHo0nuGF0zupS1J3xDUZ0xTRpMm8Y+qs90Duj6VRZtVnzQkZItkDJyPp7pYf+cC/T2+v3+P79+/xx/f/4jvf/wRX3f4K9Z+U1W8cUF0XMboLytzOfjp+KHy9r2fpKwCA48bMpVI8KwyKkueKaOzf85gIo1Q4Y91vfiYYxXAf8+8rAjXLOdvTujsXgf8Wv7S57jZr09RHzJxWfiJsXxiLJ9I11xK2mkzaOZ5iRf2zvrbW6+v8fLyyri+xDL36nil3zFHNub3iqszpg4ufq3tbmBN8mJlZc6cWcu8UHO/O/tNXC4n/JUzv0Xsr699/fq9vpX0hX3uS/0B899q33Pv+52yb36wweXb2AO/xdgr3yo+8eGHv/7mvur+utXa7zoGSmIfuY83awnj3NHzBm0GynbaICdM3oIGNsTQQ78Nfca83+JU68Rp/Pof/TmWRexwMttdh6/Q/AkSHrAB41n9VGyfFu7Y6TTtXoJMhqSJQE7a6ReJTiSppBziBCjhkzLCXiCNSXGrx+cHIc+Sn5ggjSBJaOBjUDyMM8Yf2zjudZlWfoBfENsitadrd8kIH5jm0Sf94UXwuIbttdvhWyNe66Vc2+vfdUmEvVewYd8Ce+N2A2PFvr6xF45pRQcK8a+ALIEsRoUyUO72NcbGyO4cKn9hbnTgepTSwleZb6DTe4+kCCuGWpkzQ+YL74mnUG71u6LDlTawYZ62sI8Z/nUGrjMy7wXM5WlhTaQ/ZYTd+OAeG3jJducjl4iWeQf+3PIh/5Ceeg/REq4HdlvICdF3ycwNNKKhd6UibEoZBiO0gQceDKyzgXWCUcZHnD9XYvfdw6+z/CJp2+XERTG+s48hrWChhaQuQHO129F3o92BiTRjBUH1Z19evFRfGO3KGGgrceK93XX6wjovzUZ/MvVMsfCOsfAeUzaXJ+ig9hztKbBXyyw7EwUqOxWAsiK1/e3AI4cO+CQ1ige0LtFjyJHZo8AsiJQFGMNjJRrtpKn6NtpUH8w35xBEVVhylWA7EaXVen/Io6rtoTIQVNjtrLw3wLXaFcGHB2qSt7KkQM5HWvtu9BCRCHSABqGsnrs8Z7tuHM4G2ZgLKNg9RzAfnBeFHOt3InjCpHpFbwacfs3ZT9S4tIRqR5QENNiD68MBi+jKCKg7UYXiV4/KfnhQvDEBhS8RmzdwBYxQ5ThCXV7AsIxIOY7vQoakBOrlQdkFZ9QI1h1QIWbOrUuVTaRMFJpwQA9tOmiBTd5yMVHfMndjT8QNmGcB0YmT2Pqe2MRyQHn9fiBFtw4rgewlBHHpgMxMolrsOOCs+0vLiXQBPZx0Vxc16Jx40qpLOcl4oPuwhe0v6g90AGnHoGwskpfxl8T9enQdHt7inRe1OkDwCYO/0iNOvEAPnKB/49AuSPPS5IGgDgY3mrdwwVypG4uxA1CKhofQqWVMHATEQrxMcywLIF3O16eY+xJ96fUJwGL8I442jMnz3It+npfI3mtWONbaasVGGzZy4VFnZkPwSvYAkoQaEh/JOJmvdGOCZMm6wHdGptlLEzaMJ+JnodzI5oLWGeus9tU46gfVa8IdcWWqph6DskWWz/WQzwSfGRt0MaHbPMViX+hnv17GDCyhzgtyTfMcS+9gjmkmLXbZZuVblpinjk2pI56mEQ/7U15lvdp2+pnpb+ZlpF4yuCxa4Nfeqag5AAAQAElEQVSXefRH+UJ64cLnGVtIV4u5ZdA5XpNpeHZ9HjjurBaBmuidLCtE/zJgLMLPqjFvHKi1RobJkEPsIrfq45cTn2it+OgZXwXv71G/HsDB9h18B37C/O3bHxyGv8eXL7/Hr19+JQZf94sgaOrXupgL+o/DZr9dG6ObF2EvXIS9vL7GKzCtTXPXVX1vQNAsBM+PQOw/hVLdOSzs+EZRNbeciVsJCWY71CZI4fMr6+NHnGJjPqx1iIMGannoex079j7FDPq8RO8dTJHkMzOcs60lQ4ixCcEPq1W4ubiWrmzs1Rf2d411fRprzjo+QeQA4FwsoNcGVmB8Jb6yuZjeSuYr68cFMI68wPiJjDjVCw3rDmUjfaoXg8e0Fzlnxmx1LQMnQd8XPjjwE6c7jrbE9RXjc/nLu2tY8ae82iB/yXSJlfV31Xasx64lPwJjlFVGOT5ZQ7GNdbjSVLPOoy5lI/2ztWjUb1BCQ4amNVLGlDyENsqhKYb/Lq5WDBxjeZtAD+mWY2xbGveYiDMZf1E+MFVZwy+mKcO1W58oHyfvSx3OEfWDoPqGMtWYosla+9olxvhiy9obTnwy9RNo7zM0jMNadKQps638nOfiir4FrMCOSdd0TBrLsxWu9bfKNvx9wzfHmDAW1pcs0FJ3xV/l4WH1wEafF1HtoLv1s48WeXUr0GsF7GWcxJmNSZ5R/1qEnzbPHHYLrIllK+jgzOXylYP4ZXwTA/+6AoQnWCvHYsWQ9XDNqbXG9UbUBTyXQfB+BouA/wL6DvvK7LTPHT2Ouo4M2ZMOWtx+1I0MpZGs0r6QuQa49i+3Dz5Gn70vMS9zLEuPybiTdv0/gK8slh846omnuccTlyNean2uX8H7a3z+/Nd4/etf4vNfRvz6l7+E8NfiXl7+wgWJ+HSLn71YgcfCHqQMC3vaRJ8iiYd+LTrjkTmh/0QadLHEPA8sFT/HMs3Rlx69L+gz4t6nUNYuPzCBpKxjt0mUDadwHrTMyB2t9+K3LHN8uCBSFuwqnTS9+lxusszybj0y/KlZZOIjGtkDJMtTGLcra74vWSf8usA50XWw1kDWTr895SWQF2lj7+OS7SuoS5+v4d7oByJv/rr3+7eoX3/zDFh74Tcugd7rW1ryO8sbX3U+jnlQUqB/gHZbK9rUYxIde6jbjswJOrTEXqhQQW2vrK/O7Y25tzIHxdk1HKxccNkXrYoelcleaw6tzOnVNjeM8o21RzrXhGp0e8CFAAMoxrw2bbUiOT6Os3K2zGjTjmRscoquHjPxvJAGezz1e7pbJqTtLRLmYkMgraVsgdymqboFaeiy7KMcvdov+Aj9LfAHc/1tHso4i3XOYZ1+p/LHHtlFxpi7+UO+hb4q3wn6lsmyDUhbli32nz1COOUsIKvLZ4HqLD+GH40SmyQ2KsCzeFU8BR1G0dLmFrBB2fshriQEdMmTZtU+Ky1t2Y3xHfEoHryhKVrbUE6aDgmNzEM4GFskjRTERdWS3EDLOz+MIzVg70B/7aAsFNAZz522bFIKPHZCfRPwk38hYJn0RTl24znSJopJJSLg20jS0uRIkaGYfBYPEpQPz7bX2uPcJ282UmZqlAtKmtOk4Rct7NQ5Nmw56HjCrJ53SWhUfXaaFFq1TwqpwhT73nzrkz2e9Cpu8/fEeZx9nrzcE707c8cPp1+4GJ951ygft7x8ffj5zLrRlx4F0sO3VEQuiuocp3/72k7h+QCBrIAIGsaLBAEblEZHTJGB/lAjMEqk81M0taKSqJc/I0ufIMmAnIo9yIoFK6HbS4go4IkAmjeSSuca04RS2kPrUGw8xMrZY2UNXTlPsuFDI9ONdiUSecMVlYT6ANpsB1gr5TNwGXSsZiMPLf2otnZbsF8vIIRyEcUQzE5oO+hv6yh+dGa8PEu/c54+sf7W2Zm9pWRWbu5dLtBd6UeYHj7FuFDu+8Ahi53on9gEQ5gTHvqBBqivKNnJDe+8vIlznFj4SwAO8iUEn8ZUvG9CQyDoaHsBVQeNXxvzb5H4UuCgTB1nwggaxIERiqGQbpx1aUB7Xza8AHn7xicfbIAn4rr8YBOVVjAkmNrWA9oz8ZABdCQdAiNj70F0PGucMTijg+0wPtJRVmnKLKgXK2xTfdXGDn0N+Er1DmhpVo11vUrTh3Hxon3p5aAxmG6mF+zip6u+pDlY2uvMQXsAfUmf0NlLn/qkjU/cTuD45K3KuCwqu76dOcAP1PhU+TsvUsLxQE4cRV0OBx92ikiM0tl0auIzwWZg2jE6sLCpWdYrXmqjnUkX5ilm2sxuhsvMIVT0mOCrzdbS+RyO6fEyOnTGjthTGhG1SDiad8NpP0xbkzgYw+wZferVh4c5sbDp2nefl1C+RJZgrIMf+W6OFRO1fBsblI8y0Z30yrGWDBe6GX1rl159TdE5FC7LHB7qn/120fNT2JeXMQvpZ2BcgK4L5OtLDyFtX5QLXsiVbs7YpXRBviBNiEgyD8BrwwvKCV5L77HMcxhPyFNzBlp102cOnPCXjcnuojTGGJ5HgP7WCR065sI+OjIP+Z9CXRdkt6+k38xOs2rMyYzxwpn11Y2L3/V0YTMZwHixzMrJ4Z12E+MkfxqrYm2SzbLeI7FDXybss8TMi5I2fH7iRebTUzx/Ip6RQ/CSozyT8kxz9Amb2lZkj6nyGY6VB6yepOE/0o1+sSJlyvEjIkPRePwvAjz+F1SD5HDYkatnHVSY/1eB/13wRb+1s2LDGi9sykJSawdCEzo6ZUzooo5uGElaHdQtS390axlNxPiBPS+w67jksR/mnS/SNf+cA+RNn/ERN4QDhww1T5BFv7ruMjpfT7Xmr+wB5zhxgXc6v9fLh+uPcP15O1EGxtpzHvXQjfXrRLu3qHXt7cSlNmk2svMNOz1r1tvb93r5+e6Ljmtflb3jZ287kIF9wX3lgr9fnLsq/giccROMBepgV1fkn4D6YTlISEt7B2sB69F2AJv5MqQ93WBv2PthcsBk9AErSsnC/KdpOtHG4jbu0B7BPi7sETdwqJL2gG2qJ/hcHCfHeseJffiEza7kix++2xI/2f0nk3mn//Qlcr6nu/XMp1pbGpNjBynmCU94kBgsfVJkdODQU8URSxE/4iC8xRn+i2zEFCYw2Ljiw/7YEeZHsVUFC3bUWNBxxXtZg0gkcqd9uPaYRvfEBgMtrIN0D3hNtbfv0ak898rISjTmJpiXWNh3Crz4VWwZB+ilL9EF+U5/ztmODI+w3wL1zueCctHH6Ae9SVdQ7h1L7+wDC/vR8w2L/S89JvpcwGy/CzLsmImFdQt1oi9L7WOddjPr/zOHfy+0Ptev5f0HF0C/xC9/+4X4c3z+22dA2rjqXyl/DX8173P9naa/Vdr2T9oEGfq89z8hL5joZ+ozMpLvA9M8o8sctYez1rvH2t7YF5JZW9Kuw29ZoGOveOKS6fX1L/H68srl0ws2eIrsC2bKYDAxGuNG7hYcTzNUV31meNZsSYGwDhrHeXONrLnGWYD5vjL3rZ6Q1w+YFvo/ZJ1Jz8syxpn+uyA/L519DT2Rd0HfZe7o2Etv59aEH3bGfMY+/qr6sx9ccHnoxdprXayx/6GjvOe+RPlFIive5/w/s/a55o6/VcSayBo51ljOi8x76w5846w4/q4SF0iup3W59C3qkp71xTOoHw7Wusxa6reUCly8e/ku3kjXeRNeb5y9/fCmLq+8qGeNWR+BbGP9Zy/gPOofAz9kObE3mPcs/84eYGy/vg/I48y6VfsB/VUde0PVsWdtrPGeDdX/6lix5l0FacsGnLOMG+tALTwMnGsk0fCLSvDQPQABStsAx5o+5GNbVgEjiKnjCaHPQuPZMqNlrzGdGOdpmmMR+MTC+LtnZ+tR453JOXintc2eb/hBJjR9ij5NIX2fknQPL6n1UQSP+8+QuAS7JZXvpmWRJ/zFWHPgm8CXaeO9LogLO/PBbvDaeJPa9PtHQNcaOhMbip76Ya/Rf3kofDNb9AJ60ae+3vHjqaNr1UNJfPQ/eGFxxtJ9b4zvynBbE6EdWmZM8JjnJTr2ojTgEhENjDC2f6THX2qfZh77EnzCr2/Apy74aL1z2UAusGg32cgUY2xB9/K5wq+AfBRVZ0ViW3LaQJmNtZtn47X8aR0fUuHX5jfKqk67aWPa3kOLTMcpo6PrgSwfsU65QOlrHOPn4FWyXcs1quIQVHrGApZBB5FUkg1BkrWSpzxob+Ohx1pfRFir3LEV0NHIsb0DeWGcxZX6CnQsL9PVGQ9o6DwqshzI8QDZe7j1AVcbAFKhD9jvRL4lJdrK+LHv9sCGbs05JsaagQkbaZtCld4evhNvtfYPP6x2CrhTJHKFQD2NZv1os3He3sF6tPlOiV9Zrz2Nt92OFcMvlR0fHuu6c6RFImBSZ6gu9A/81/YrfP3yxAm/9c9euNb7q6ZnfNn188IHo86bjTP6eJe91PhttFv3tdly88rse6F8BXrRbQP0jOrUoQwLoQxPbBB2UJ2x2I/f9WbDYUKdqVv5VNBYuJEYeygfWMN8tVfQ+qOtJ14A/MT4XOvpzGbpZHahShYorIAUHKNxoHpJoR83oG9sXH4ltvDbl/jyFXz5Uv+bgxuFE2vl9kuFNLoDJC+1Gmhmg3GvuDrxgaU1iKhv4mCwMtQPjmA9pLBlcbHdT5HwBnTSMvG1JH8Q0hqnuLKQlM3Y/GpTZEN1c/6OfvXpDnnttZYTMQkdPAdduLFLB/xdfFF/3JAN/bsbJocAv1p8wmYn+tkEdtywNBFmQQYSw6dJl2hZz/vkbJWv0nqQtc0DKPlTuLVC7xQ6M5MlcfQ+9aiFnwW2A9PNspYxPg0lzjui+m0f+6D/o8DqvPFvod84kVwwM7Oa50H805haQhGOx50Kszx0hVngB8/OZBWzG1D57FI6qctiHZvSTCyk6+hunDnFJPqwgfQte/lGy8E7oCWJDDehSO+BCnXqPaMvncN6J17i4B3YwUXFzcWDkgvCiq846Z0LNfYxfuRuyhi2kdVvI0YOZO/otnjYrm8XPdMH/SxT9IlFvkHTbM0U0J+YJyvQz04Pl8CYL2ZeRJ74NKwvtJ+Qt9pmZCNtfppj4cD0zKXZ8/OneH0Vf+NlAvwHLx3/8X/il//4JX75P38f8S+fqQOvnznwv+wHfnn0mOCXKJPRSrjSmQE8fD8pdSzypmuLkQ5iEDn+ySPN0+AhUBRof9uQE7qWtGlg71MarYJZKqp452FdgTazNp6WWNpUck+UNXuHV5FrvAOsvxtr0Ep8YR5fOEB4CcMktgWyZ8mUOcXN97HvBC9CKF3Goz6jxGfvPWZeSuqba4z3EfvNsWdfxurSDfsyTtOCjeU7JX5Mumf0Qi8ZMuG4g06xSA7fJtMyH2iQ0zHABtUGfn2CR4NGQJ/Qt0x4BIIjPWmeZDBrbaCsvYyt9r0aVw0P+EJBGN6uCSllE6knD0usKxJN+BFQ3AJrtGs9myDtwK83JAAAEABJREFUaUfetJu6+4Lzar2cYuPSzjm37Qe6reS7wpd+kI1AmpWWchjBnjQbeqUtO7CX0RM096Afy98XvTNjXx/G4Aejv8Gr2oyO6Mt+L7Xpr7Uvs8+y53rYlGsdnlqGsXNGNOwvphrnOSb8YuoL4ztFJmCc0zFgELLSjfI7ouzeZB/J8wBJh8gIDFlLb3L30CJp34H+O9FPo/+WeR9/idPHAFXVxpjEzUe0wwD2rzPApexB7tawZYb6ZU5Dv9AXtBlwDBgPuypAK92f5KK80c6+pas+GZML6+0j9E0hqfQF2wLbFqis9sQVGEfHHMEVrOz3oT4irDvKDv766kcUNzUiITXRz8IPVY6FZBkZbcrQP7RXZ74WloU1Q2C/WR95xIRKUziGoiU8AIXhj7Yq/pSlaBlJHwM9euV76GO9N/hM0fAF+12mHiJzgl1GzwZ6XRY9+0EMFyd+CCNta1E/2oaVomwYdl6l90dSlvCBISELPGLQ4g/M+Toos/bexoQ2fUHW3Q59XmLBNhPzZULWZZlrTxtxD8sXaGbQlyX6NEdfOvHoz5f7aUK3PofflnpBl8J+ofXC5c8L++MCppl2nXbMDMTgpXjl8uYc71zCvwku2I+Ld8+UnofHmfmN8/HXwtev3/ZfK/sSX377SpqzM2Vexgy8j8v6N79VZDvwTvo7l0bA86nwHD6+rfQ93r4BLurPfAjrGeB4MRmXQ9/iO7zeOat+43w62tnvI5DlK3nO81/p443+/LbT+FU46jjff+Gc79/0s726lZ6cddXvHf6WizfT8Br/KQhtf/0tTH+FxwdA4zuEbTx3264utjxbM4+9NK8+9ouq6pMzuXTSV7vSCbvs8fiVvG98MPING749wLygDBvVB7jE2qr2dPZ3fdV5zaQv/9MvM6dI5kHHvw64Flk24oV6Id2AdKmPiNRL9Hd8mVkwnq6JrIg/rDOj7+rdBqDdUXOE/BFTc2VuuKKTJFxj9MSTQAG98bSPiuwPkH7soeZalY3HbSliDT72Ufc+5572qfUNztkyxIR+Ine5qmvKBjeej/0zh1fzvEdtB9xP2SPdS+VPC/QYvFsSg2Cu0SXmQX7kWkHJVivrbgE6LlIZUF71vLDb38rZ2POa5zbPyDXe9O/5wbUFxoZqWQ8Y5Q1jTMdYk8Yf1FcUTTUYD1RDTEYYPdVnI77ZGvmkMqp28On4lXw7a1ZmD8ul0da2992zwNnhxBzwXeKs3PDd0O3Yx213hzI21uUGP0G+a8eJMqAfM1au3Yld0w7R1egGFdkz1su7JdRTwqNF7RXI3zKDToIH50ye8NUnCtZRcwTH40hDGUNvZfuIrnxi6ry7zNGJC6zX9mt97n0rV9pnJmJ0aBP0cC2fkFVk61F7GjQQBZRGD2jx8ef68I3JkVZ2x4TBhXTMEFul3OB7yOA+kuQphm6MvNQ1Z5ireAZ+xhP7Wj4oJMWORqBSPjSiDFVmwUGmeWaTW2KeAS+FFfPCYPxsWWGqg8FhpMQ4JYwMb8wRu1EgKCvhcKYrTrUSC51r8/DGxNlYGDcFdtKpRKXXuEBf356hviYXjqnTekM7Lm/W/QDsQfgaxc+JaZ8HsMJmGTGWwb4bwCz0cQXyqr7t9xHUWQ9XieF2BPTaFTblKLckBXiGXloxa4Y9rfBxETjx0nx+H5v4+/f3+CZqQ2UjYSPSNrVocLPnZdqZTd4N//v79/p9/D/+IP7jj0p//85GLNjEnLS+NKwscCu23bRhAYXpmyeC8ySQGKEEHEmflT0etLnZpPi5kaAJ5dpP+gONhENsrB1SG8An8YnOZPITvYXLgZkDkT5U6FPoO4WcaHYgSdsYpkcgS2EMUHjky/4MC0Ubcj2CogpZsvRwYs/IMpccz1GykLe8F439VpPyi9IRnsWdevuWlxRX/HAAY0LDkzZjAq/YfOXlUPgHbmssfVkonMJvLXhRp/+OMaK1PETNAW1sL5SjZ0aj6wfbWCXop2Qz3TCNmIae2rxPc8zmmc+5L8rBeAT8bHIs6JWm7+sD5Eu2qkp17dyS5j1SnlPGBN9HdMoyM0Jano/B4qTvzib0iMwpDh6La05hiWXe0feYfBd9ik6/mcgBU8KtG3seGSaciSpAZohSWFZoPFsk8lAcSa5kJkOgnByFBNLJS0kHI67FXftRmXvL4Ids5e6xtTtgOiHvgtzKXhferbFRxEMbZb6WD21X4otgLTtdWMtW1raVIdlcUnZkydTh2xOblC7013LUF2f4IxABPUZaOZ65oPOrvo944lP7J148jGfW+Vrjsf2MzWfjZYp5YiyWOZYdjtuCTksfZX3p4VyaqRcHXX1qzsvMM3h5eo66bCL2pcf0jDz2W3gZl3xH2k/dlWXRL+BrHwdf+T1TPvWOcsFPDq0bSewwCkt7CphLrOle6BSwNAal/AjOOYGtmdsrzr8aO2f3ddiXHP9I4jdfvHj5qf+iul4Q3nkBeOfwf46TB0zWcNd5D09e4Aycq96Xim+0/cp678vIV//uxxdeWL4CX1h46fFFw7X84p5n/+saF9aF2ueQaaN8Yz1emf+i0paxJ3pZ5Kebrjn1cscHA/LzJeaNl6c3Pog5Id8VWg/0wxbYAJtpqZaJrwB8PMunJmzaRtlR90NMJabOAk/o4Veh8RREBJpBmkBSKCloOWK6ksIKYqJ6tp3WDGkjuLfMSh2PYw2ttV87YBeGj51+UEidLZkXosPckivLu3jwAoSAgj550keKBnmTHl7kyZIwXJmTl/CF+8yB2Qv4Ws9Z92EsAQ2zeCXtRMudz6ilY/sfCGVGYs8nY112PRiEeG55a/FFsY3clfhfQTqqR2N4yk8eFtAbJfRSBHCiQvtZh0CSAgpHwa4DGWRvmXhFFCiB3PYDnhP0OXHFZ0WNB72pW9HzGBZIRlHcCkgUO6gP2SI8tGs3BEIl1kJtpNyZrEWsNewFY+5nXJkfF849Zz4Acw7ALRzzCdrG+sDQWjRAb0lBX5Z4Zt17Zl3ymzjTNJdcOAoUBNoeMthtzTPnHf2cGGf3cOG8OtW8eqv5rw2UZYXGNtXpzaRYwCBv9ssOxn469Kn+0Cutlw6JQpA26lOP5xc/NPkLH4j8hQ9E/oIOn4DfhHqJ+XnmXDOzRvdY0GeCviWNCVE/jBfrIE9yCiVIYnncykCGMgIJQtptiRDwGXJR1kF26mQsID3C7rr6mgzLDzBgxfhG2Yc19XI+12WW65UvxsYnzrpebH3jrPvGufj0do6VNfWMLbWnZ1vPxCc+kPby6fbhNGubf5vq65ffo8A6+hWMC6ivdRE20t/iO5c39b/OsTbePtSmvfP4nQ9nB97Ci6bvlEv7/dsb7b4WXE/rbxN+hy+XV5WvfeB7+O184To/wPmctd60a7p9qIO6lD000G43zBue0/Tphn0PTKSnpcfE/jdi03c0x1hk4rpjLBw+5/WG3TbWRG24Vtp5dGE+OToDe/eM5THMGR1edVbp+BFw3Etexo/GEawC6RwC9Ipr2O9YE0+sh+MijfFlXpzP9Ek714iN2Dkhr8EHVreA1PiJ5YPmUr827Nyu98byW4iRLZFpAk2Qb4kUAEEIGV25+hRdLD36I/oCzcSL94U9+S3GnviGL55Y009RNtvlUBbnL5JF6Vx6T9U+OXcJy6kkJOUZnhGdd47VgnzG5p27OWEn5NR2cfuBO/1pkx9h/8c6bxpKWu0TjFQFWMaOLN5VysPxJYK3bUmVfIncnXO4ceBbQVvXg7Kx5wLPGHQ0WpM4fNSkTPZ8qzQP+oQxIXe0ihu6t8w4YgqjQJMRYIhsPMnuOmVgYbItECvx515jCBsKRxhpCM0SqbONKrbsB0g/8Zh6hudfx6KQPaqsGy+kp1jwjQ6mnGLCd9pOI++W1VlkTlF+RZzQdPj27JSLJD7QUAIgXN4Qt5+an+oPVux+oC4rKXNMYBDuY/rN1HsU5h7LvESfp5K3ypBNGW/MSehLRPcgTUOHBlfTooxvAiVUZkaheVnYREBtjhzYeTF43g/mxk+mreMTmOeXOTyELwjV5XMAfl1eQEHlW5sdAuho63ZiszzvB+d3JuF7nLgYOe0LhFKngk4ZbpDTgtLTDtMshsqbEDpBalPhYDt+zUx+5zizcXgwc+G7Y2UuABYT9zzbw+IWdMOqYgCuTIQLi2ctXKQpGnSZONIdSb5l4qwZ8hOMd4yFoyxMOqJD05Hdw4a/5vLy6VMMPLGBP8WCTtr35fWVzf01/KO+hadP8VR4In6KT58A+U/A8mfyxyHGv0Uz9yUyJ0bZ0EgjF+Mx5OyVR9jIkurjo6T1gbIjYhmogxfaWKDRbLI3bqZF5ethbgB6S5KBTORJ9D+AEAhHLWVHmlyI0fjjE3EYN6YECQLCUG/iAXTH0oS8JWONJH1AV/23SBa9Cdssvcd0ICfKATQhauBG28GP9iaIboE+Ny8stQuFVW2ahJOuJjAT2njFfzYOjRubb/kgPnm+nGMV8FERI+dEgYxxvZjBL5Qnk+ECEyAdovqFgEASuyXFPTrj3J1zpecU07zgq8TqSbuU+BG030r2CxvfKdbarC9shNiRcg/fRY5tOvYbvKfoXBL46evM2uB6IDp9Sls2oG3FTiZGxXK6NwLJWKJ50Vy43D2BFZxrw6+5zDpgfN1j02XHaoPQO0+YoXugO5rRQfmXNqMCU9LPBWyA+OYXVN5Co3Gj/QF9YYd2XCbWQvSdluika83Rxtlpk/QN6LdlMEYiiX8AVHbnOoUkJmMUNeIGn4f+HKeJsnZHxGiiPS8enLGJl8TyQ7FRmbBC74RxIkwi01ToMenrU49lmiPxoWqgCUk06O+gYA/OgJEchMU3kzVsio4fZBJP2KBArXWdMpDWg5uvUHakUzseWHp02k/KB9xHnuenWgtdzxbWw34AOnU6+NziZSkeSBC4aGD8iCCXPHdQUG6sJtq/oILi8CPS2vew65X1vtZ+bF3fZOVQe+Yw+8anzcKXAj+F9iXhQF0G8CmvvnphL7vF9aJzCl9WpK0XBj+N/vIHn1T//oAvpL/wCf1XLhaYi6wZG1hx5A15rsiy8aJbF0HEltUaY5r1ZvS3Mnedv6M/L5l8WamYT+PHJ95v9XKz7rJ6GeTU0D7aqmVixgztLRpj0zKrrOXP4sDzBmgUwnYFGNKConoWHQSUxp6uJI8Mx48hq36CfgiMZBuoTI422IMGBCVm4BhDi1w3C2S2Y50wLaXrEOmaM+RT/9Uv6TRBCIywCdZrbelZ5MJ67Yup7Qr0RXNCC32w1sAFPwaJjEq00veJcbvURcGJc81acPycr9LAIOwz7TfJEatdAdmUL+HXH2A+yNMQNngx+uizByh0Ub1JCFdC20H0YyhBtN/HiiqG971UAfec/QuyRVf2utL1D6D8mHSDjgYBHwMoPYpPWmplobqtB1pSn9jF7Fb7KDqjXTVn7Fr2cK2z4Yq9fcmtDweZK3af1k8ZvXgS5vsAABAASURBVNmHrTBPwBdM+PTE2rJwYfLMWdZv4jie8huU0NG3a2gS27LmHnOtDuqcNU83vPMieWbOAtaJOnPiNxtyjLGxNZ3ewpAnSz/WTPi7r9iXGOUtpGIyDJ8nZ/Pel3jlfPjLL7/E51/+Iz5//lt8BpYN/C1eXsf58fnTC+dFgH5zfeg1R2cPcM1V1yl7FLCFfPu8xFx4jvr1Oy7pnwTn/U8v8JRv/frf5/j8+jn+Rv6Zumcu0PzGkukX+nx5fanzq39P6vXza9FWGvpX8PL6WmfbZy6ynnmH8BtPTy/P8cxZQl7PT0/I/RTGC7ydY098CP3MmWMp9FDWQ+ZKL3Nkz4jEamK3lzY70ChrCQl7iTaYseUMv6Hjczyhyyfk+IS9ng6wv8wF+pxmfGn3uTa4lm/joBtrhmfClXg1rz8eoGzb064r+k+t25RZXoDGdWMjvrLOX+FxxX+kP7mO4Fcn9p9/Cy4/6xtY0Hkp6aVTfUjhnsVll/mBc71v+QHBiQu2E7z1WS+nzsjkrwTWfEKODfj+sxJXGfKtrG8BSvdhBhx8Yw3Ywv+ldWXvOyPLmf3lzEWd80T+d77SXpjJrj3iYAIbkrWGO8+Y89pzo88L/Q+7rE7taA4kqPlaMeNK25YZLQE+Pd2wxMRY39FxE86g8NcefvPLP9S+Mp8dG/dXUXKwbzAUcN6DPKce0w4Y7RX0r29lC+dyZ32a6bN8x5i8ZQcyB301xpAbWqnnj1D/R1iPoavZ4JGIMNBzIr2jKLAntjvab4wZJcM+zn10UZ6EUaHa+CFj8i7aY5l6OE9GnQJLcKV7ceEVBcEZRXmKBslArz5cuDCHjYKpZ5b0YxuyFfCBKpbvVUuwdeAj2P7KHFj1SXDCpy7rGxd1b3FhTgx9igF60/lIfngmullwob0+dME3L4yz+8QG743BFcov3ZCzRqP0sx/7FRf637Cn9IVq4KOhX0MGotw57fqgiAQ3K5lRJsiKnhYW2W3Fj4+kVPGLPnt4D+J4dNchxmZhzevLMUbUPzYmbR9EcqGv4ma20iaSETlozBdK7kp9fEiYPBSmWUUmGd3U6RDGF4uGQyXlk+gZE/kJIRV0mefo8xI6nEoEP7WoMAAr2MqwF6yHE1BnkFeHz8A02s7GOx/6CWTCIwlb3ehuDLQOs+0LhovXmMhruOi6iRfs005uUPNbBjlwQIpqoEs2nZQC+muZZUQHRBlb7vlGDPD+OyOajUxGQ5elL+HmWhtNbTgv8YmNz1/FcDNyA3yh/IXN8YW4NnE2pRc2pJfnT7Vxvlj3eqRpv9M9G788hZumNstsJeeEfC17TFOPzoHokDsoPxwQcyDmEBYth8O6YFghqgSS3WngjJpJ8x0OBHTFgbjsBrm8qillDBJBuz6CcWGsHK9qA909Zhh2HhuyrEx6cYzxuo/LNpYMKA0NSX4EYlpFzbX4kyE2zRpTnZScFI/QqsxNTtj3xmZxA7IUfT1Gi9jtkti07IutKyYf9KutU9KW5A5YQNoKyxuU0CcUsLMSOa6xHbKyKSrzqPAJJfS9E7PBZI33JJNbcwyOdfZlCD4fRJaq2jSZSVrxnx9N8SlOW9S4N3ItY6SRoWVWmmJCecHeKdkKjScN1I1UBYRBJPrVH2hTl2ocDLTvPrZrpVkTKj4aVOv9AV/ZkmuZN/ksqnGjg7G22AfmhMWjYNLRDP3yhomCWrt6j4pnYmE+SYOWWfq2JFYn4vwRNdfogYAGTAM6r8ADeUezrH6rH/gad/oR2UeddPrhernEuQ5rl/GSXzZCLzjLTmSNJ+3su/XoE+vlMsXcl6j1NyfsfR3tWSvd4MbGuPKSeqIcsNHVYa1i+vqxn9IzkLt9gP3/Ozgew/aMNV65OTY1AeGlkm3I3fHlO0YfB195/Ajr6iBYcrXoXD5l2aFRRXue5RjaCdPTbTmClkMMaimEtGP3hX1q6XMM9JjmDr8pUnsi486NNiMUD5oT4L6FB8h3xsgDcNkQGw8flmK0kUdmRjK+Hf7zPIe4XYAtc/SJftWhdIGWvjF2VCSb5iNj6GUakC0aClNCijjF4DpIidKuX6vysN5egbKO/IUD1Qqp2IgHcJSyk7RXDktXePwc91G1yw9IhALNQuIhn5kDh12IdYu9uOjVYW9jviW8qL+R0QSRSkyEJt71xKf0LaU65KWyhrrKYdOw7wSOMwts0ZUAw5W1/rDLY7zVPIAGYsfPuToxVhNzSwTjZe2GrbTtmYPmmYuAmrPavdoP6RFB7eAUxA2QRL/sPYo36ZJPGW/IqktJgWGrdVGeV/zPEvn9HKP24QmjROYD1hz2MtZWB9TLXrRjQWLBGBhZf4cljQd44D/6mdBBNOKBgCbwWRpUOFjSOgI72K7iquXFzZhxqqgee4uWtSZ7qZEL84d1JFnvIiVSOuhot2KzK/6vz9yMBgldVX/2VaDMuMEg4dPlyVg4N93bJxoM9JhcH6ouw7oCY9nxjd5Zg4E8El1FEMeDznalfYVpJDWK9JnwLExhf72bx4bwn36CZZ6iz0v48rksMy9zc7i2LJ0yy4kn1rg+9VpnlFVfm9BhoKNPj4X6ZSE+eBD79488oz5zzvRiZobf0qfRH+n5mT64bPICxTPrM2dbz6UvnE1fOLc+gxcudZ7Nc7n0DBbzhTnqHMxZd1meYuZy7qkuftSBfF3ELMg8P8jWY0GueZ6wTQ/MFGW0NOKh/e4F4T7RIerIPM1z3PRBzhf6LXlLFi6g6H8hvUC3qBttbJdlf8ag+OpXdMKAHXPFdWLFzx7fN1bXhH1dcb894X++hJ64uBcr68Tqh4LEZ9cK8P52ivFhwff6zzHqIr++Mfo1/NW2L7/ygQG4pf0Gqb9SZ/zVDxLEVz5U+IMPFcTIFx8/gCiawes32hR++zX+CY/6Tzh+/SdtfwP/RI6v9WH9CflOrGvCS50zZ3LlFeqzoeNW57gtzJ/Qycuor9+/Rf3Zim/f4k1w8VSXLtih1jBMaEgfB/Z1fIXnij3sw321frXw96/x++9f4jdkHfgav6HP7zvU8Vt94EF/7+It/NspBS6m3Jsduanj69mjT3foI8rBbjL+vov6vr1zyfst3rUbfX/doSyu72fGscYQeyjrI0rum/yXUIczH7QWqpwzl3aAx/CZtc4R7iEF+j8up6wv38KfPqzD2qz+62wckUVN2Td5QiePalf5K8veyl446KoZa1EyJ4jCuE8ZHbu4F3XKxe7qMX5G223fzxy/KrfYROMhiEbReGpviu6BdZiTBvmStqRWJ/ldmT9XZN/swz+Jgm20gT5z3u2xUX/wRExkhxVcRpl9brcyaR2ntcbnFBvxFd72M+hdL2x/4MpZmLMv/ns+vTP275y9z/VtxI0x25A9xEFeMUrbLembRuSlFZ5HyNaqP84dE/I1kFE+1x7iXaHMKToDU6j1p418pakjTmg9n7L5BRwAAhgsL0Txr44pd53STNqeakrIYW9sfwWXAZV8wIqxVia2jn25lUvvlqVadN2CRTjDDaVPc/RlidmFU7AxPLvAvrCwsuj3vkQJntAXJvIAhTqH3k6cogygotDplOkin9VPy0SnRLuMpE6enb4WNo3lWLyXOeaphxPc/rSOEjvwVyaEi7Hp2H9aJnYE8JvAMvdYkHXhk4LFjUB+6NWXJXqf0HHnTR+Df6LHAxrpG3pom2lK5O8h/w+gPBN6VAoG3bSfXnmgka6j24wsHVRMfunwSfi20Y5nwGLwp3yi3j7HpKaWyizerejIhj/p4wdUmQ+B4Q5akiwgD8Q4jzbUrjgP3mTd8A0dX0fTQ26AfrsBOrgNmpF2ovwJ0F+9AAH+8dy61IOhfPYO7VTRyh9uyin0ASloU7IS2+6YqFbdYB2eZUS3qgTGvFiZB5Z9oJVQG93s2uj+B8CPQuRjDNrAyMuJPDKmaKQFlNaUfCw0zrtaDOl8A0llt78+MdaAcXasG+UGx8LLT38FbWO+2n6Fz7DrYaJEhAPMPfndMGhCuWFIl9hgGxsiC+9VsDFfmUM3QKRstkGVcFHKSb4id04wI2Siwa2vRA4LG49WmifPIsmoOnX1E46ac/MUFbNOyKdB22iJgD7Lm0yM9klSEDngwvGCSltU8vYwsXvioR86XR/1tPwGaK0X0FwK53qZ9tdV3XT105JL1ooAlGYgkZyCCgfBEVchyleoB+YqW5QhYZAmKq7q8ah8gy9IeIAkZ2hkK9CFcjlWA8w7fYPykhUbVT1xbY6Uo2k1vT9gfM/821StAfKXCluNPmFq/gDCOZaJki3Hmlb+7CBCYzkR4jEjHnjIy/IsX9j9jDbyaChNcthFIjB6hQdp1Rt5STL6gl+5rj9iGrJkDt6RwU+W99iezB4NTu4np/d3DsvnOHF4WDm4bPjLThRu9F2eyxz1TVBeMHwZen15rU/2X//2uT7B98Vomum7z1F2cH6jjO0LCEI2kod7RMpTu/Fy0qHt8xTzvES9pLH3zuwZyVqR2HfIzIjqr8injHWY58KvPrV9e+Owc4p3LrL8Q7PjW0tv9Ye5PfCaF+MbT6fwMO36srHObLU+YgvGyH4+gLIrYBAJ+1qCDFfsc3Fdp87xlMb1CyLcD14Yz/ytnLx11iQdYIJg0y5buOaUPShM5kdLnoBKKPdAQ3/9zX1EnpYmNIltMvEB7NR3DJtNNG87kjjhbCvASwpPDtUwNRE5/jXiHUMeKzOoNKEGhcr4oH8j9TIufeUtDkoLrRQ7fZbMFgjmMdEhCYLSn30Cyv/XwXEoYjscoIgSfIanJQwMqZ8F+iJYY/QnIHc+AkJpiH4IlELXEjuOJLrcSdSxxq7sM6ogjbL11KPj743YvkYtbRG81jWU2ViPPrRv1DM4udtTXnRrIc0zpqXHBM+FOdWJZ/1j6awZOyxjznViaQqkq93Sq312zmkwzgJsY/yoi34/cIkxj8ZYIlI436cp6X+0X5kz9SLDfK1PpnmZcd1xHqmTJlEd++l9ihn0ZQkvVJZlDs/GXdtQnqwX0iESXeWOuP8g3JBr4wNWsfJiBLgI2Pb5bp8HjXYd++r18No7L2ZNln3phw7VK1uPNB0tevay0zL3WruWvoRn30T3pB2EyBdELbLk7qRFxjTN8en1JT7X/2D3C2vpWEdfWFfHxc5zzFxMzfBM9G62bymz+Nc/CX9IoMuGbH2gw6MwT2XbGX6ut4W9rsqweV969Al0kejY4Dn4xsMPrskawqzCN01oz1oLzOOrG+vqyllrrNXsLbwEXwR7zGmPzZ/8hoN0OzZiea2ssZt+Q7xCs55X1u1zvJ/f4/jzEv45ie9/fI/vf/yxXxj9EV++/s5l0x9cAH2ri4ta6/G7M3xPfrMVP7BfL3tW+NuXu+sVhUzbz5n98Nv+P7xW/PY93DtO+i3rvnSl62GPNhK4Hh/as0+wR8nfftT1jQsdL72+cvnl33r6cvyPsVximf/qJRmXP/5NKf+2qhceOGlCAAAQAElEQVRQftOnUC/z55CPm3iNjeM0L9FFjV+G+4kOrM29sPnOnviVy5/fuGD6569ckv36j/jnP/4RXpq9cbl14lKpfkWci63qhwuj4+9GeeH1jUsvL6Tu+FY2tU75lMcz4wW73oCd5escr7/v6re4KNMOK3Zb8Q1tJ/Ac5iXzk/rawxmXlYsT99UrY1488RNlq28uI4/fFnM8nbNoHMm8u/0Pdsy3CbQdppP0GBl6Y3BW+tc++pM2OmQ9nd44/7xxafJtXPYpN2OmDtKtjPtaawdM4EEohuohzw0brI80dgqR7zIF2mqrsZZXpQ9cSH6ywgOhd/zkaWVmhutNjBXEoqJX9yvz6wo9rSjfdAtiKDEKrWiR5Q5V+Pig3iyso/hXppGmLa18VhEPaYiqVIIk0zJJigZp7mlqKKeAvM+IkaCcNlVCfctEpg6S6lY19TDZMtT1jh4J/QHphq5yo8LIwgI2LMOR2ZNmsSoFlRpNj7ohFh3CJ5OOarHLWugmylomi3MHc0wsgosTjAm3QGf9n9Ch79DfYtMA3lPxot4NQZBXqSonPcFzWeax0NeFzRILk3oCPadwIxm6ogMDvhYuaKU2gTEj9HEPER3+tTiwsbhxzsjsYXqB77Qgz4G+RHcDoGF+wGETLJT3dFa6hwf2PyEphxyxYmyiREnbBtBtQqapbNOjGVsHoCKoU9QmjUKhrh1b2EfvtFf/bJEVm0fXaLSzjJi6qDxFhARB2aDHdqSP+pKPx5WJKrxocKJtbFJOHycV1XL4l5C/GDzpv/pukcQ/RZ/Cg0th6dEFZW7miWxJT5k8BenHQCl8oxDUt6REQJSjdPi3bsBiUDq4DJiHtEikB6MPGv6LIL9H/JxsMPUZyk4C1nRzJB5iSm88lEe5jgLITLLXcmagEqObtmwoxNPiUVBPSIihopzEh1AywNM4GIeBDyRkaFsXwVc2nEthY0GusWf8o+SDhvZZumENGDZaqkrFpkFSTogsukYchSBfkEaQb5nR8ONJTD2c6wXK5VvA8a+AJjCqMJJJGlSGBzOlFn+sQ84WyMu4Bxi+S1mlWRv2Q82K4dy0bkDXjY31EWPT4oW4Nq8Tl2Vr/Urb4+YSieGV5QASKIc0V/gZIxxaQLfXGaF9ZE74/VKHzlrPtAX6t4QZSCBtkHUc5LChx6qsjJGbpmn7Y3gGmW2gr8hLlH1O9YW+TFNBGLTw2uQFikd19u8e2LX84YHm6AumyjvW2I5uVNzIaoQwAxpg99KFvq2mGbQfxxNjQYtERcvspZl2tHfbBMomGrghdhjY7w2NGsoiG6RZe0DLESdxls07+8gcrv9PflL88hIv4OmG8esDo+5TPPMpd4HLnXrpYM+YZ8aNDyZmYfqG5+I9sVa7XtdewriWIJH8ixJN2QvIFAdGLQQEzGf98Xf8JucIa+QCpj5H9h5Dd2jRtGxWsfba8FVszqHSA6OHxRNr+4UXhRMvCnVwq0MchzoPuqQ97HngPXGg9vBan85xUF9rvlwYjytgIGpMagTxBPogr0+WH+GTG1hZTypPneO2EReQDw4MLIkjVN1DEXqrURKrf40Z9uuMp+uF+aPpiIdcG/oJhBzFPFtmTNjpX6FlZ1iyENAq65U5q72UN/ihOJJ50wuMecUTthcNCoFn4s/aQctQOELpho122VbiGgcO8/UCRP0hr1wOOTMn2rdRBV8yP4SyYpUNFtrgjqqoB0Y03qNBi61tDt+RJ1MJCQF2zoL6AfRVnkyYPAJSg3b6AArhyPNjkEa7ijG+8EZP7QpndFX+S62vZCBpDMkEEigzfo0/yrXaKBdzwvNQUoiVQ98b9j2Hfk9xtU3WiygwOoyB44zzWi3jEdez8RxQ1YgcvkFphebT3ogZcp4j7Pb7qDcEh42dnDfAFRba03OpPi4T7XNDzTntIY8715ZZ8rTDp3f7aQ8hTyjQuYHcO4K7SSLD4MaTW6V64TrWCHSoX5MhxtLYZfRPluHAujTBerLAKrAmVf0hU5a/tEjmaWZGzVXiMW+WmFkLF1Dr4dKRbQIxfqQr6A/w2HmpzwuXPZ8/fx7/G53xK5fqrNHHWuy3oKZ5jgl7aMccHJGdhLZnkJ2T2hUlLARQVX8Z40zdY8GP/ObQsjzFwhr/LEhXzAfPFbMHvAj2i2dl8MNv9gHpF3Rbprn41DqdOcaJuBRtw17ujcWLD8z99beZ9vOy3OxTfORl34IP17XBy+srF2B/ic+f/xqff/lr+OuCf//l7/H3v/8Sf/dXB+uS7DM0f41X/9e5T0/xND/FjG26tkGOrFFjEA1jULGF47qj1m3WeeLDXp12Czz8236vJQN9fH6ln7/QD/vi01M80492U7fMCZ6YH9/ysmJlnfPbUBdi571rKx5dM7ExDA1/cex6X6Kjt3vmsjAefY6p0Il7NHWgwdCBLtAhHscXmVfOMCf3N/avMx90eBHi2W6jfFNfZLJvWlege2Ke8nJuEhedafROpKQWGgMt7Q8+a2GNurhjPRoxNiS9sXfIAxIbATjAiwThCmfoto13upWLsHXwQGblvHDGdE+oDxnhs7IGyLv+BAr6aL8LZQf/DXls5wWMFz/1TSgutdy73QdRh8vWKfTHhn+XHyJLgiPdkAoJGTACQrseKMOJ8ZKPfXvB5K/UGb9947zgRVOB9N6f9ENu9ENL55r98xLDMG1DT3h6plAndbhCZ3wHJciAJEh1D3JkGhcf5SsSqvW1pU/R8aHSiTJY0pwWZSf2Emx0BVYJ6dwvOj6mvwrXDe1RZnHMSbTE54zxu4nYvsZaZn8tMg9MNc/lfaBsSpt+ozlorWFPh3DozFzDNx1DccGHr4y78VbnJyyI26k7TSqkfNFZWQo57bIY50HT9kIWnaSMRhQQsqDBhAx86SjAtO+o8j1dZbsiNIbZCDUQTCgHWhktLeGYxE7kR8zTHDPlA530wmR/gJP/wPJQblo5qn8VsReBYfQC9HJgHEQXoIXFshZXFujK028X8P6oU0OVYbAmO6ESO+pwUJ6E/ajLG1okDhIlD+n/VUzjCjBH7CRdKNkzEkcrh5wyOtAZBV4V44dG2pmM9k367CCRI+ExJKSyApwps3yA2lFEP0VAnDuoo4hqniPQE1ozCfE4F5eBmk+D4MOz3XLyEEeB6RsqwQO56JhO7+nO5FoYmwOdtGUd2iF/BtQ/RfUFnTxbQgcaxC15VOV4bKUL6aEciRGy7NeifP+YRKPqXz4HC5+Q7BEGI/MQamwCmRuFwDwiKdYdDbEHgvpQFqgNuvX2uCiQdrFwngVc5dFpkx8wxmhloXMhOSCfwW/Uy1/II3kMWKKcxoLFE3+rzZsNzU8lNg6IyjD8Af+QKYrj0a7vWpiGtKN80H3sj0oC1MhHgpbWX2nLAs2i54J3YYM7HXAjFHzycaJ+O6AtbH30U4s8/SJnbT7Eq2Uc8Dewspj6wlVp825A0sgHWbbLJe56rvVV0NWyD6Ac/WvTou2GLCvthemtFuorw6N+h3bGP4NOI/5cN0p96rH7MXvXs6iV1wRldKYBidAdWchYg3cQJSAwvLhLq7Ixzhn3uFUdZFhTHkC70YdlAgq8Mgrmh0ToODL7c8g7Mgn/AC0m1myR5aPW0k656U1ZGfmS3fSANMlDUIL/IRF52uldyLXR/gAVpVcUf9o0+m6dLPEEqrxFYoQm8aAmlbWsuqF31ponDvAvLy8cZj3Qvta3dF5ej/jzLf/6+T84dIPPf4NWQEO78RLwEs/uN74wgIWXhWXqYy1PujQc8vPp3VU9LANVjYxxk4/C3UYVmZUIGnXJhO+BNnQJ63e63Omm3utFZMjRY8ImrWfZ42Nf2JqO1vLvM5/girfwbyF9f9s/zeST0PFJp/nvfML5lU+SAZ/M+j9WSnvm08Ezn1o7R2o+OX7MFefefS3a5wiylsjI2pIU0IuGfw3pEq/rNYYTBdDsSkoH6/Id7Xh1Tjsf8V372Ui75q27venq/x0Yj+sDYG64tavec5wVtK+2bdj3BuQnQN+QlYignEQYd3ixeWf1ff304Kc9/PX4QVP0g1ElW9qzyaMeerOMF4wrmJX3YTvzf8LBpiqcTyZohc480dWywdu85HY9dM1Qz4mClqQFzRs4gm1GevAZshzpUXM81b/GifGxbGKeFH/s6RBvrNebY0m9fJVhwB4Ba90KbOsLjWOxzEv0PsZH05zxO1/+zuwfK9jQs8kc2eUl3xUeK74yXqjWcVFK2Wa/gDcNusAmEsP00T+uzJUrfRjbfsMH9bkaX9aqD/rTngAvngRYjXF7TCfVyNZ7okcHxOSZrHH8SG5DrcqAkaQEvQ65NtJD9lHOc2/aio16pz6snYD26qx/fVk4i/eYXbM4ny9gnpBB2oLtwc6Njul+A9oGoO/om7IbDdMgpcQSyAUxMiRo4ZwWwfyW3GrrTTcfAt0JAYuCRS2zWjQyLbN8Uj6ddF3gtIy6SCNPR3H8aIfqA8ObPsqNiz+PLD2n8P0gawwyii/pKtvrezbGZhqY97jjewv2Omj74NMz45DLs3whq7OQZ++0x/Ydey+0X2Z44MfzDc9cqiyxeEnkHsW+8sK7jXvVwNivPteFGBcyr5+5GDK2/CVeP73EE3vSM+0WeM8d/sqICOGPRgE1djoVi+rG3nQ7Q7GW69OO4pSJjyzwe46//lX+r/GZPfL19SW8FHpCPj9EmZG9Yxfp7ULfvDCXT8wPL2LOzDfn3EaZfB2nbMilv01zePnmN2Rf0PnpCflfnuMTvJ/Qw7+B+rQsMXfsrY0Zk2A8Iu0JMLiEkLffYvVbPd/8Y97sYXVp8ea3g9aa5/obKtU4zvB8pg/38Rcv9kT9GQ51e45n7Qe8ZFxKP/sXjJ82nZR/jhn55TU/Yycu9J7RoeAF3jG3Kl5iKR1ohxCqEA35CRtr39gvT1H/uxwXK2/K/+63tN5iPZ8R/RI0i6ln2UuZFj586uQ1hTzOXCadaTO+qTT26ze/OfX7l/j965fw1+gef23vG/28c2HmH/g+sY/7IZDjtbJ2HtAXVsav9lfHU1nxkZV1cKU/6azzSwP3C+Qt6o4AP7tCb11904d1Vt9A5Qrq84gq1B9ppz3UST4rPPTXivVV6jd4yVO6FXnOfhtq1+Xt9C0c+/e397DcM0rRIb/+R3O6KqsNOUuXjYs59+bL+MY/tFchMbD/ATlcGQ8BLXVXoI7GTimYh4OVKEcoV7W3KvfBPlO8mA/qWLaEx6qdjdVRO7B22ZtNBq/GGbaXD/hNSn2hZdKVaJKZzuowyrsaBbHDNKA8c6Iso/U+AJOW5MWUMYEmzIvIuP0gINrzArcVVMS6zIaDTx/BxJnAguMvTLgR91hq8ZuJSfcH3Mqtm2MiXzLSfQt+6Bu7sPWQJkzIVhNhXpiwL+FkfmbxcAJ2yqyb4C9adoyX4IhhSnvYEIYuDqD6bA7Q0Ys0D0jSH4F94QC3spIx2T20ihH7SwvDOwAAEABJREFUgYgybNUfkDlFoSfxjpATaLAgCseN5C3IVJST3EofEjZ6AHKPSpZLwkhH9XKkgz5EItsjHmXtfYoOr/zfAO4PEpCLG6pPdRNk9ggCWsCbogqKegcLCzrXGDE5ja8sDjX5mEy38asXcyYzBzYXkBu0FcwY7ZpXcKs+xkMJBDlE4Imse4LMPUXmCI+FR1rZSRNoL6E8BxL7VjUPQtVLJxViGTm1wAqQDl05SlX5eEBNw8P2o2x/Qrthi2Mj1zajrUuSGKbluTcwSvzNuPlgMcQs8sGW9wMuclRz4hLShW+nk5ayjfliX0dczB4f0mB7ZXrESvsCY1kLNIv4WLDX8DBfC6OLM3QbMhHJZdiGhUBd/RaMshbYCE7Qi5ULH2Nxge+JzUrYpg482Kra0Lfll73+SJsv3tDpVxf6X/Wnwho32ehv6ISRdj2PgW3peGGIipJiEmRJoMe1Npzz24lN6hTvXIBVmosvP9U5sxmsB1C8+qAtXdCWhMGMMf1krR3OzQZ7QNk+uFBAuPNYGauNzXPd88fcgIi1MQGpdDQFOrEOVt/SawPAAEA0wvBF0w3vNh592dp2llzhwXCZ/AGJiAKvzB3NvGjQHtjr1AntaERIgL6uR4VGvtFG36zohwdy7SVSFeDXMtE5Y8J+BfaJibKxwXbKO/vUXHvRtBzxKHdfEbUmKkNO4SE/M5Eyw5/qtR5Z9rHUeoQltAdInT5QdkQmYPVA00L+FOz8E8IdmaHc9YGCsuxI9PElpIXceOxBkRx7DzmX+lbQe/i/oX37zsFxx1e/5l/4Xn/v4etXLn+A/53zdz8F9JtD/lFQ2svDOVL8mFN+kiicJ8654TP4E3K2ROaW0doQBtcaCcpbZrTeUTFBA1QpLD6kP7nWb8e8YO45t/2jzvZT8xNmrkPSXpkpV/LVN7HpK/N5zPtTnA4+e2w7eovkkbscbcpoUy9Ey8gCBAZotGoSJ6Pbs1Vb+Ygi8UEdDauusg+PNE17I+Ubsq1kr1F8i4AsARVKFZIVrEr6DPlTYjpzQkykwYaNMoPtpBn1GWOtCPhTi22VVayuDbV3skMyz680pBqiPWQyCnuaqPo3pk/7/Qj4U/cYpD/y+p5p+zBGqocG+ImFNzCSCiIs+8liMqqQW5lpTgQlCZ4/D0fd4D3as3ZAXG21BYX6URmdQtMDF4psJzbStCtaG+8gGgGtCSEsMD5AISZlHKYHNNJC4uYD5iNS4gH7BBQ7bogGDbKQfwyJXxxj7trgWiUWfGNg4bwO5gHP6s69lrSEJomj/AuupR990tmwgekhDbV7aMTiyt52l6exBh18Ewr3BsFoIXc9kTQKgU0MdIddt3oZu7Ke6CeCwiIJ5BrywRE5TROFsH3F1dfjI62ifaOwVTpJjWAZ4pBBRbpxjAfW8gUkooIAEbpVGcR7kI+IXS7nWO8ZBeaHe4QywSXUnQf9J+TsJVPGxEXCeC/q0dln5oXYMYAHAoc/9j1sP+QyjaDIM/42SuYUfep1QeA70KeXVz7IeOGDi89cEv01fvnlb/HL3we8QPrEu9ITH2Z82mHaS53el8js4U/5F+soL3u38Un6cZ+ZkG8RyLsgv3IvS49lAsZzj45vzcB4gtZ9FRNF2aqMUY+odbXskOHl8LTAA/plnmOaD4yyTrkf3mZOkb1Fh2GNfxTXMq+2EWUf5ReJvdEraT/Nc3i5M/AcdeHG5c3CxU2n7+xTdEFam5ZMtOuCfrt1N/RY+hzLMkcH87JEn6eY+hIL8TIvMXdsAa+l2vRI8plRP1pAWVfOoCtn1TMXGWcuL07EBfa5oUdEn+Azdy7m5sIEv4CR66m0Xnx8qz17XPjUpQ+XP/UrdsTm64Ls/Wu8Fb6F/5nF+fwedfa+vHO2PYN1fEuJubexZ67CiwlkqXMxsh77u3UbZ8orNPqJsigvs4SIJ3UbfDzjj9ke7FGB2I7HQGMMNQarCu8h9E1fYz9fYXm54cLl1InLqrog85JMeOnFRdd34P8U+MX/ORBdf9t/ldAyzy5HG+10ws71DSe/AS04z/ihlnRCO3lZ9tXyR3D++fqV85Cxv5r49bf6UOwbNMev05/hNy7SLrG5n7JrOsbqV86ZpngkuuOz5fsWCZdU438JLFTMjvgjYepIVU+nsS9SLhzVMbSjbjwZHQy7ssiedpDmxekCrg40g+aBy5u2jUE0HvmNpgB+j0HZP4COr6Bk8sXJtDEbuE6CeE7LG3QoB+bAhUEaByLchrbXorz3aF8IMgrgiTKHmjiYxsXJGnEzHmTSK1MB/Wpz4bBTMtKHDCqSnDEyonktfj/G1sGZACGDyViOoh+eVo2iViSV97EjiQnU0QMTwTSzw0BZ0lQQ7cHRG8AiJJRdvQrQwOVP8lI8AvQjcX/K/U9AiGlHY7G6gbKWiWwDJB70hwt1/5uyVt1Dj4YlLPlRRsJglbFwQAABD1DnHRzcN8eOcVzxz5X8erng9isLGP7JglSLFfFG4618j8XFGOfbChiEYDeKIpKHqDIfuyyWCarR2dBQVezpqnhoQDIfAPGeI5JWW5Ec3V8ZvvJoyFjkOz3lRG0DhkFlCkKCedtUST0SnrWYNHutcwF0VEnKeoAJjkyZXLKWtALdjXRKNhjy9N1yxHmUke/lmw350DeDH+VVBm0NmINl4xoLywH9IhZt4AeP3EGBAR6E4kVMOJLGhy62uRGXLugG7QhQwtP6RkctMyZQB5Sp1zqg78rjQCmf6BD8HDFJA1kjoLzQWABa8iBEQ09qa/3QoAK9lYhVipqPoR1Z2x7piuHDJnfZzqy9YiUGXGK5DgpfnF0nx7qm4qIaPzwS1ZuaE+fQF1nbAwWThsBY4O86RI0RMleM/Bu1ktOMKME91LyRxjljG2SW3vKDqmHQluQEIl4Zc+vvoI6yvRsyEibykiQ02kdhlClHQ6MkcSDIt4yhX89wTD8gO5wg4DnWcASp9P4gi/hKARypjU8F1ztYQ8Ze41gAPnW7CMrdCz+C9tjk5gN2Qd5ooAXiln5KlMjrodBPS4/fye8cCifW1ULpOcWYXxPtckBmyO06xaJ2Mx/kgSEIOx2dNGkFcqyM8wBrIfu443ylHFaKVf10Do7zNMeygHnmMPzEp7pP8eSvDzx9imfiF+Nn0hyK6+8bES/1qehTHT47OvQZuR/0aJlhJ3SHq2Ff7OfflvBTRg+n/r0C/+ZD/a2Eb28cOk+s1WusHOzEifjEJWgdoLwU5SziZfCZ2PqxxkPPYF5d17HKyh5gO8frxJlhfGX9Ld69XOVTTn/lzU9WPZidLSu+5/CwXfS0Mb3KD9sxukxnnijh37642tcO/87QxWWPOhQsr9X2LbN8MijZkMmhwBLBQBJSk5CO2FNWk4fCdiNXfW61dvrtIKrhFQUJ7FRAZvYBsKCPBmXefcLJQoVz8CBNEpmtaKEk14ak6CLdhv5rpS+odgXDBhCGa7FxQZpK8KCPlnBzrT1gHoSAxJD1qCd8L2Otwzfs16pBm8NOFFhecLbquJQZLLvSv7hUe2QdWtA2x9rf4DO6Yum0sQjqAXvqx3mG/5ZN4uHHEQSMxYY/rMDYdWVAPjt5sfYx4LNq6D/ha1++rBaYcxWXDM7zhkytyMeTPiv3kwc6q/uAfgCQ60ZJX4m9CxQmUBaa4TCMIza6mgGDB32R9jx/Zdy15RV7SnNAOtcdWKEwofiTIyZHglCd7LKUPKQpTuUhHnqR2IPkiIIPlFgkoUcOvI2Rhog0gYTllMLTNkMW9RjtbuMApboSEeztwCFhYmOqDqI93iMqjmBfpulNAY6ImB6poJ6n/WI5UlYIkkeAqabJMRPpt+HWU83JyQpKbI/SowVlCTrrZ9c3WE+XvoQXBhOxSHwFkkHPGuR5wPW8Xqb1z2E16rN8f9r5eJHj30p64RLo9fU1Pr/+jUsgv8kKfvk/dSn0/MyH5s/P8WLMJdDLyxMfpH+KZZlL5uBHu2+8xJZ/aBfKDCX3lNGXzuXGFH0eci/zc3iZMhM/wVcZnulDzM9zdOiz9mqsij51cU/MRA1/MviHwgmNZ7jOmjLTxrizX9l+oWxZ2LcOzKS5vHniQusFPYy9APNyZ4Jmgt6LJ8dgQmbznXjw7DH6od9GGiE29pNN2+p7NcTUZYTfNFvkhTxT7yGacWYw5LQ04B172yvvI1d41HhD06HtyLPs9nh5eon6X/Y+HfFrKP8n9tynfSxeSD+z53phVNzZz1fOJSsXMBvz1bLep9C2RVvtnmoM1QsHDPXUXsae55EW4xMYz7I/PH3nrzFG9yugtnRCbFj06Mg+I7tYGIdp6TFhQ6Z5FD8FAWUuYmeLa2b5j/2AjXVGma/Yp+xC47aDJgRtN3Ap27FPYL87j5VzwsAZG5zr0uqdM8R7eMYQo/wc/h0s8fZuHeAy7R1Yv3LGGLjAb+McsMLjHHVG+fZef+dofIvKM8Q3zhHG4luM8q9c+vwRX76Ov631jYun71wAfasPxN7q71H5wXPZtvTGKuhRcx8tDYnRBvQtMha65JWzmPkXgJVjA1sIKvMQh2MBFxcF6ghUjjAaWEd+rzC3IdjK4eoM/MORK4Y/sDFQG/kNh1iB8WaeNreNAXa7+MgFYzvacQzc2GQ25vgOHPfYZB7jFd5nDmdvHNrO3PKZdqDsc6VP2dbOQZ9HuFKo4z7CsjqwNKm2EpXmt/7Vy75W9DugHQZsI2ycY16r4BgtLGzG+h+h7pjgVqx1RaNk4NYSUvXYkP2Ox7aNSSemyA6YJDDBNa7jkxWUKZvUmFyi0qXLFbYXXmq2P+Gu83XwwEdKDBmLzKHbEVsG1EB7/giq/hzQBwFQBM57+q4f40DZkS+fYOEZL1a7X1B/bw+bhx7gSA5pSMAJMp7Q15ihC8ah/giJ/Uwn4zfgzFA1lAwKrfwI1LcgJTRxYC8/ssY3mltdi4/NkA1CRL2LtdNCWd0bQ3IPEkOtjMl4J1RJhlA0qHrX2RJ9YG9TlpI/xKONmSLioSxFSBr78awASSK09FNPNnw2v9TXMpw7HV7+/ZFe/jdxuJiiFV0qWbHwUePJBl4HExb4FVTai4ISWtM02t+R2aKw959H3EgBN1o3L2XI3mPIQJ0dpo+gBTEytkx4Azbmvm9QFc9LzOCJzVY8czAQnY2ryxP6ifRCeprnmOaZT3F6VBl8Fg4rbprCryjP0Irel+hTRtMWHTnoH4OQqBDjR3vj04xnWRw7lJ2CuVrjRqkkaJHZsYVAMXi1gHcG45GR9DNsYbpHyc14dJAHsjH8zHvmgH1c6Qvu5IYk1AYdyJWoRSK3B4ECenYxzdAEL2UX1kgxOMCqmGRmIFBB3wi4DdA1elzp7YpeBdLV6MMDIvJyJSKMPAkCEu7s7YYC/NytUhp8FyHUi56QDZuSx6yQWU/0kyCJHEZ/o82Rlo/1rhuBzD/DxoHXehGsq1vhLkvJM5jADjlMIwcpnkdALx0D3THlhF8AABAASURBVJIxmvCz5XnmYNZjWgBjm6Il45KYF0AzYYRkHsbedvAcfavT4N5oEwHb0S6SDKJQWXMPebw89ADiOivgAAHcJO1596V5iXkBzBMvqJ49tHOQfiJ+IvZr+c+fnuOA+SfnEgfu55oj47DZ0UmfSuQvYRgk7XhmT39nT/fXxb5//cbB6Wt8+e1LfBV8ilZ/v4DD3NvbmYPXe+Hbt+/hJ2r1Bz/5dG/QvMUJmguXNV7q6+d0EfblOPnppb8C4Kdwfmrnp3i/ffkS/hHRL7/9Gl9+49Am/PWA79/i7ftbyLc+/fTgxqWTh2BtduYs9K7MnEPkN/A1Rvwtzhz2vKTyG0TatnxLvRvSMIa+5I/5yThTrk3yKGfQUjC+DAVPVNiDLxO2dX47uHguc4G57XjWXr+Fe73+WOcXbFvx6cIB9sTBE/DpoxdeJ+ykjNaPNvBhbsIKP9g7JEI8hE49CIyY4mHaSiAFjbyQ9owlv5V5UzJUPOqZnFDjX+wFJPYseTP0C/OwL1FFHx6NuoHANvHRKmGbhF4QEbADMpHYA3JD5J5RMA2KTzWqR8goKW+ZY94Yy4E46LMi84p9w0j4tEq6O0ZJGUsCQaai4rf3w9hPD3CcxUSHLQdNcRoNK3k8lNxi4fzX11XdNWiUhWqBwafZEJ5GA/dxt035KwyuwLS+4ZhWXOuce9TGi5ExQB/5JAOYrEuiM0ZZsGa4EyMCJU/4BrofuklhXwdKBwuhtqUyrfjRypqrHKYPHQPlH1XZ8CP97qi3LT0OThjDcvkP0Mne3j0vYZTIrGzU0Aa72C8o3Z1fyE6wOjAoa2SCqZClu1ZoVBln1A/92p+ywXTMV+UEK/Zcedk87TC90YEyqzsiwau48FCeC+d2wPvRhTZi6EsnBMwae6/Q34NV5lyHhOkDH+jtW8BfOQ4a45KFDrRRkvHcwSSxCtCDdkKfo93g67OVrSD6EFom3Cgill+hStpdh0b9EUinNWkBKeJkvA7ocyIdh/3s03syNj3ce+aps7fO4QcVCx9UzJ5rFuqgyeR8NcFTkO6Uuc5mn0K43iZ8e2b4U3uoH3hhK8fJsqROWtGZy+51ngO1k2ciuEsGubZihGm7AgKecMWUjXNq44w5xTIvURdU7KNe+Dzi6eVTPFNe+zB7cqWhn5A1+HHOntibjgsGJfZC63l5rsujl5dXeHOxxwXc3Hsoq5dx9jezZ899jqQ8bIizXBHwgj+sntuPWEemL3XuKY8pnpHhBXmU9ZkLq/vfmBr8krFqtKkAz4rho79s8vZ9AJvaz0o/lg+a+/OKj3nxI4pOPgBrMq8e7Mp74wq/FX5Uh5NoQqeFM/zz01O88OHVkyD9/DTH1EWG43TvLaJj0ydtgl6zZxnOwa7LDf9omYxXhu9A7ik11lOnbCCpzzh+5F1i8LDsqEFm9kN1XRF0ZY1R9w/QNmKnk1Y4JuKErdzL/fDMM9HvXDb9zrnpGzAWlgtpEKsxtg1BjImQJ3cwHjioC43ArAhlmYYpR54yOhwSAwwFM4xhaIj6gRmhGBuPelK0uxMVJQ88DPevBZLB3Q5QttViwgbzENMg8CMmC/3CzLQpknFjT6JJeICuTQ7eB78t6sCCg1zAFT2vGNI+V2VgIDTyACZhnHjKZvRDxzvbKtNGeCAkEMLLQjUzHrCc6pHhSS1F1Y6cNkJsUoPmXgUdttA+A2VW1UWOfIBNHTNi+t9wmPp9SyfCDY7nygHR+LDDHtdB0XLqoR96m7d/eO6hERcQ1pjsHpCYfrVBtaW0Yso+xJaLH8s/5O8ynUuuSx021oMGo9EbTxh9CMhKBVKXEY3JQsGTQKJCvVRNGTVplx59x8zkrTLqek7YtmHnVm1IjJinfInuQd7iXoJse8EeVVWlfcDB6GFcPRygHuYzNUYabarZeDC2JmwnSBsN217HhZ3z5LAXG8CZcfRlZWDjU3T7XasP26IgIW+qDV7QFY8TL/unOHHI8CXhwty4bifaXgB8WIwcj1pkod/o+yJIuzib3khvKgUt4lZInuXr9OqaYpoiwvXBGmSZgwFKTqxJyQgJhx2kmAx3+ZM5iUIENnNoapwb9YIxTcsKLaY+RWO83RiNhemJeusyG3xoS14+Y3HPqJiNxI2h+40o+JhO0kl6yinoqtrWetkyPNPAJuqHbI0uupVa2Ecbbbv22yYVWltOUvKWWetdyxHDXOvFYb/sGUm/ylH9I9/0AJrRFWNWa9rhR/QB/wZorIhhnBDLS10W9FnmpQ4jxpKOjQleygdqokXSNKMjx4D2L3Yxfjbmr1jLd0bZv3o+ev2Q8eeU8rvAV38cqJcDfM74gt9efGHnU7ALuArWxCHvFXkHV21/velBfwYwahuagfKFI55oO6HrHUG9LLYaU+UfkM2PGHx9DprycYhsrxx+cnthP7pwwXAD89hDnfUHlFs/sh1GNcDKcYF3FcqfMUADxIsa18Y4NepFeQRp+uY56rPH8Js5nAvLRJ5D8rJ0fGDmgLfDgxAHaC89Fw5Enfpx2O1xxLbXP+V9RyJQhuVT+Zl+0iJJ11whRtydPPe4mhSN1RZuzhVsjbZDb3VAZwJa6d8UEKRtmcxH+gx+KPNiyLVsxR/OXCr5CeEbnxLePgWkzMOUl0iny5k1c73hzDic8S/96SJdgUsnLoe8KBrg4si8dVywrPBwbVTQY0QaoiTzU71by3DP0V4TC0fD5kcdSg/loWcBCO0mGm21n8XqrE8b+1Linl9rMrKOdX/If0JfP/0sXf3VAVD/Kw8yeg6S1gvBjTUCR8KOcqf7itoYlkwKdlBCqmoxa83D+kYW806dC/hw8WRf0AZX5t8V3z58WJvYtpjUo/FscAYpMpI+hfr+CMtvYAXLamM72MAl97aZU7g2FuYl+o7kon7Cli075s0PkMMhZ42bBraw+iFx8O4Z2aeoPqp/0xlTUl5od5tlkAalNN6rD+tP8NYnT+yxj/EFW56oL7CWGa/ka181pp1rTs0H54Qo3vRRI2iHdKlcyG3pv0dpWiQ3NuZgk+EDGFflQbuXWS6tMhAXCXHYr/1LVjSVqBo5HChfUJ+qOR47rcyok+YDSkdpG4/BaZBVA6YFMaHIrKgEpJYRlWzK9wFVMR7QMUp0yZMzjPNrv7UMVWF4a9z1ofv8ReYRiubGaO97jJWiwZPxdh1f97nqBbVp5wydjqY/PKUv4Bub7XcMegSWXnMYC4pK9UrvGQqKhzHlyqQfrcxT/csP+f1w3dj8Zrm+KqA3DN0T/YUl6ISOsESUa8FSTEFk/kLZxplyfcCJ9NjD7adAH7f1h06cw2NPsZ+OTY0FbPeAVvC2/4G9eI8a8Y4ShgeBwg/EdMWQ5q5PoxocdOhVHVAK0ZChZbgW285icehe8iuUhTaQT4EHIWwkdr4b6+JG4ytz+oL+G5DHlfhnkO1ggwysXx1e7iHK09IaKQacFXdRqKM+gTa1TWPtmpifLUddywzLFsrnPkdf5ljY4xcuTg74R72f2f9n0eeY+jTWu6lHIo9wP5eP51HXXfuYMsM+lbNsMETcn9SVrfbY0syamcp7QBKrSqd6mGNIqJDG1Cjhuddb7iXNvHQ+yJrDi5yn/VtTz89PlD2hZw9l6+wF0tO6RJzQ55nLnzrr9CX6PEWfMrL1HaR7Ruf8r55CPvKgJvwxbiQSGYd8jdwekNGx39gXnffuxX8G84Z6z4DS1r7EPr0B91z3cT948htGfqjlr/L5odY/69fbxgdclonvXAplK0GGKEku4kGgQy4F48ZdR7Sol5IZPTNsM9FGmKYIjpYHdSBAAmha5n1jpbyBEXRNQD81uZgAGxNCBQsop4Kmj3pj2MXMQPhHv/qyYPglEgfsOdH3dOsLj4w25ciXdMpDz/SnsVcW0DOb6gdQ5guOA3Fb7BGRVvC2faJ/Iz3RZ6cgwx9JfgbrapVBN1QzjKJ9k0QseOxFRspmXHDRFHCgvXYYsAzAw7w2KcAsE+fUFgVsM/Xoj2iJ7B0Qx0dQaAB7G3ik/EAmeoKWI4aoJLw9Sj7kpODYTO6HlAviPYBFrupY3Fzo1oof6tls1OsY+43FcS3+eEfRojt2gikdVqJ65fHTgMR3u5sBiV9mNtTAXuin74i7vhN1WYiErSAqRnuXSEPWpxUDe1WVV4kFlUBUxqte2MijDs+hh+nSF9oN/QI686UfVLakqlLH4zFvm7JVHSK2elnx712cOBjUiwoHfw+V4oot9f3ybTo+1CodZb4fcvT/lReXMwf441BShwHy44CC3vCSn3wtk+7AykuF3xj0RaT+lo68gf15meIGYFyLZY3D+DWDFd+4AflWoC2IsCkMfghlByqRBnM5AyMm/RYM3vgyC3jHb/OGYPR3Rru+V2wnLlyaXZBBjHVv/715yFPUgwTSbDVOjCH0riVD7lP4R/K8MNuwv2P30ISGSKq8YMV+m74OH/1CWgjwuQD4X+mAD9b8zXBDLbs1yloEC9tt2BCHAgJ8tcLV+AHU3HmWvZPmwAohLfGwtTI6H9l0LEePwW/FxtSxEdWYGlNPM0KNBPE9JPY+cvL14KzfmR5A4729eWmNLRoxfcHWtPa5MjeE+QNlOhv+CMd1l6/WGsao5gk8jD+SM4Z7uXWOq/2JUsEBpEHD2i2xmWAvnHY04qQe4/BEZgZj6KB+NRqU/yQu3aChtp7III+rfoHNhz9deLE+7TDtuIBSHJ7wsK29ln3pWx6lQ9UhmQGZy3fQIUEUquN6NGhaZkxTxm2/YI91Ds19qv12Zq8tPC8x+8nh/hItzbF2Zk74GczglUARVseB+eWYKZvyQhTK40vTMs98GrmA53jiU81PfDopXkm/vL7UHyx9oez41YNnDmzP9O8ft1SOp6clxEw8I9OC3FOfY/LguvToxH5rqX7lwIPc7eD3KeT58mT8l3h9GXh5fSX9Wn8Xw08yn2hje/l48FOHGhvHi3FIVhPPH/M87XZ5JnZfSUZjYz1Y49vXb/Hrl3/GP/77v+K//vM/43/+8T/x5ddfwwPZ779/rW88feNTOz+hGzFl377R7mvhd9L163Bvb/F2euOl6VTfAhhrVJRJx/ibxuoEOiczgvP3lkfu8nPmhGu365Rjc4VAPzqg/9/Z4GuD1U+eD3VptQ9heog25sOGH1/B8OM6uCLD2Ff08TVqriofdj3aKJs2Vz57eoTlQppDVmNUGZ3zbAJfbJljzWvED6AwGEKo/kVAkIP/naJF1jpqPJHOmFgHWu8cO0kzj3wJmIzpd9AGPwl+sAn8y5+whfqPNPZgL6o9lLnjXuyeemJfPT7Vr73VuUV7gmYYqB58jL6OvluiN7Dmz2gfimwpUIyQAB07Pi3QOwQtBu8WIz70woMcQwBJJI+k30za0y4LzA3qh64X5AaMOaR7aDeeEUkQe9WPUQ24XvFYAb1Zo0fIy/IbbIdnIYu2L5DW9yVR1q7O88I6soTrX19Is8bMLSDXAAAQAElEQVQk+gSOo284j06cjbywvzJuzq+VQbFOPihDhB19qn/F5PGZxDa99vg+1t6GwIKIKijvYfBDYXlTTIonAdrqgwZ5oHyvU0w/1mNf6Vf0Wz13fEBEkfikvXPC9Rn1YO54Ej1MKmkT/V33Un1M2y6skXbnZ1bQMSIzzrutkWGr/uEt31GJA0FI3ufgAh/4ZvGf0MW8Nc3HjjGGY8yO9F71p6gVD7hUTfVTj8pSLN9Bk/RLwaiAhjDSPBMUoxtNlVAq1a4TeqAQZQbrM+pJG3kTVfXjmWjFDhvwRV+Y/lcYXAdPZSneFDpuLckxLmTvgTMRA3DPk1IO9zTXKrJsIZx3SZQ/sm8u7H31jZ5PL+yH7Iuvn+PVPyz+txG7Pz5D06G1X5rSBfp7hnnor2Uyf/Bv6DprZAGfb6n81DEP5t5jZm//BPwW0sKcW5x7E+2EbdnPn5fnsM/CE2noKo0cFb8g6y7vJ/byTy/u7y/xDO3yNOI6P9iOc4Tl4qXqXviga7lhon8sOfalwBuYU1Ofw/aeOZ7g4Zmjsx5MyL9QtyCn/J6Ug/5fP/8F232KpxfPBUsM+h4TOrdE/x8wkW/ZmYLJ9Et7BSM0ouzJHkO9ce/R+xJ9Ej0cz5a0ATzj8UfPNO8MSaah6QL+Rmwx0RGK2oeDaWxFQ6gD5HNAoUjRuc8BeQ7HveJU/q66PMSo//gc5bbBe6gy/wAqBq+9isjOWiYRMA+qBbTXA2yOV0Gd2lU9k/KYcBfq/JTvBl54Ldsor/6kpa3txkwlc+hM360F9rCAWvqsNj+Nqafp4EPiJ2FwGRXjyQjZ4Ed+h2y3cuj2hd12LXtMTJYJx5hIezDvOLHQOYw7C0P+BKN8CttMOFXxgE/D0Ypv4mAsYcp6IMjbb4FFPcBhh5VFYPXwwsZYB5kjtuwBXjaUzdXtESwgjhXqwR4/5Kl/aJbqhwrTmKIMbDqYMoqUjI/oymzawmrv4w71uOXMiFvBSGS1pYIOtupztzm64iL0jWwIod4lX21s0FDvQeCAtLAYTB+f1ZYC4tEeKttWkbxJPAb0GdnRBwKMbENSMWUtEDV+pT/jRpsEoS7GLeqnZEawW0y6ZDAeFPWsh23gnS0jjQ8/wz8yKcNERPZQ5De5yFEV1a5Jl9GrTWP+xA1x+0H/6p9Ymxxp6lPwqH6MyUOlyGAFznR4Um5I/XwkeNI3T4NUV3gXPHgzZh5GfRmqC2DqsLykgB7oK+z0QTv1024bfq4Pr6wf44B+jhMvafo+jePeBI6wurWxjwdIO7ppMWGfAeYjnywkfbvwVwyRmhDF4F0pmuMPPAf/6gh72KfpwCcSvj1aB/IDpROx9hjt9pczLyA4yPpydvZSnItyX9hW5vBFfbmcX42do+gQ/OwRqY9BvkwbRnHIUnO6SJCLuPIIIN0A43isA/UV3pWXxgfsa0e1a5ggo/yp7+uc8fBPmD8EeZvNbKjdsMVUsWWjTnmEJQOb83CH32i74ifX7RRX7OOhX5iuVtgxGJAUSarQYCSIjgCxtiKihCcZwj5WV+IBEriYNhtkPJHXZ6OHgShdMjJ7eIjzUy4yo6mkheQJ8o5KBu2aVWkqan5S4aG+F99RF5QdaJnM1w6MASRVZ1xQ9krsj0M/Yn1lL60IXimmHn2aw0Pk4uFJPM8xc6Dzf3cxXjhoTX2JfozxMtosxAtt77BcJGIJ58/EWPeYpfWyCV4zh8FxgHuug5m/slZ/Z8FDWx0YP3E59CmeuSxaOJAutJtplzmVHzsPNv0ftegoJuZUyYDsi5jmaMxhx9U59PXbH/HrP36L//7v/4n/+3//P+L/in9wAeSndF+/fqlLHi+JDnznwugbn9TVp3nE38G4GPoeJ//+wNs5zszFjQ4Y1TKnojjwTCWnW5X97FF0VBhvfMC34d+2QzH8jQoZUAlris2MMaWIyn8dxtiMMZprTB0H0BgHmhW/mrusj2/v4VfR/YOb/gpf4dtbfKN8/G2mM/Vv4SebZ9bSd9ai97fTw99ZeCP9DdiGSzH/yOftkuwbtjmxZlwKfmvGC/lxMQ/tQUesTetijb5H/WlcrjG/rwqM3I5v6qc/gXUNGlH2I62dyqT6u+ajrNpzNslsNMkdxxphPMqoIJju4Xx2HfMFzXltfpoyhOmjrONng6+8D8hTkA9/0owJxlgJR5LOgppCIJ8wX7V5S+011lJzK2/VLsknxXstPkOmbGc/GID6lnlbMwYtNBhsYw7ZoMgtAtZDrmjkGjEgFfZWFWRyh2UkH4NVI29KjFy1/0nSIueR+3VdqiHTTR76a9ljmYDzmnWp5jfzXb1HW+YHZ4jVfVLYHv9RL4wtSSEZ+ybIGZvPnGLMmxEvfYq88VZ2QQNDCbUVWy1rUdVmRv0zfkDfeafnhxpBpMExtXnpyvpRl/PFF27IVrKwzrk+erne+7Lz1nr21iLp4zhDtMyYkFdkDh26/cErRPXbbByQ/gB0pY3tsvQmb1xl1ST8Ubyt5MbOZByrjX2Y5LAFxjCNO0n+AUlOeR9BEYFGewNTFBBaJE9p7R2pD+nJ5qijPiyVsNK2PmCBFQO2kNfQu6H7DtontslAXyqPfTf4Icvzh4ByQ2fH3r72eomTNHECOiDQK2l5tsyPc65JDP0ezEGCXjnaUd4AjSrfqeyMbWfvc2+el5k9dI4n9kMvOLwEWfCVCUhLIx2sgMi7dWEIH+XJ7DExvgXLBDI1y3IK+TwvC3vucyz01cXUQxkSOSbop74U3eLFzTxD+1RYSBfY12svrw+MXuKvtZe/lMzK/QTPQ49ZPX5A0VDmN4SkUwbt4bqAJqjYY15ArQNPsVQ81/owzjBLOG+eOLt4OfbqBdDr/r/CHmcJZFjg4fp9+1B3ykh0FaIu4Pa8erdMvCbiKO+0n+GjnM/I+/zyFM9eer28xCdg38/oXnXWgxdwlOV9QrFA/9vjgmoPtMwyQFacFO4wUrzdN3VWbn1i8xDPYrjysnBhYbyySNamutPB4IfwUHGIZXyjYgLoVniXfdQNKTxXFgMPWR4U/LtA4w8w8ekZG7y/7+9/eXc+v4U0Lny2E5t84P3QKzmC+qhjmCBPYP2J+mo1i+b5fOFTPQ4KHEpO6FUvjsgwFqULi9K/ggvYgZonPGBOUIZDHm+yEY1SAiIQRoJnhTpYYAuIbKN9N+2ALB5itMEbL2ymtUn9QUsOTx5az8gs1tM4HCn7I+SjHhc2sI/g0OZX2rGjvA/Yxwneg+fKweuMndf61bor4+94/0swllgD7/NaRa3/jNK3aQFROWy20RKU/jgIg3PnIE3j0fDVgWCxpYCglYmOQBYuRw6+ezL3+CG6FdGGAYaWhMG+f8C9HgIlPcaLeNQhM7wR3ycURNT5QlugmXI5Rz9aJAK3LNACVhJCSWR+1GV0FsuxQLB4skh4ePEy8FhI1CVvvk17xqnmKzIEPzu7W6r4tii+C4v1Mi/R90/bZxbAWoj2BakWqCUja0EjZuxq8Sffk3zPmEBjTFpmoBEYwSxV6AcdmXxAT3ShMuk/c+IyYyq6gAWfJTIea60366qfvjE/me/Mh7q0wJc31qEB9NXwD/N1tY41qi5xuHCob7dYVnTDGnRjV/SJxIdclAydkA07a4faEFhoFzYAbZMzdR0QpzE6dLHzgAXK+6mL/SBbecOV4SC/99+gSHRObNZBpeGRovg05AKswVm0ymiCeEQjQdpQNCYO7P1s5cf0ix+MtRt5qDPtBuj6h6GrlfMWByRAg/+svNht2MzLM+G6dMAGUB1Nzf4JVU+/LAZVZ/5oXzF91Nwgdl26IhedQ4u8PBu6t8yYsHHLLHvclJZv2XXQBj8tk+od5A03lkVbJTxsgzRUKoe6DbB+uoYK1t4N2zk+IhijQJ4EMNhD2+PDDPAtnuZJIyO9oBLPKidGDnXGGaot0hK3yF32lsk8SPJTdOZFgbmZ1X98+IEUOtseyKCAQPu2A6LyLWIqFOyDPGRqeLT9I9wvVvR371idR/iBtiqw1BE+yPKvMqPbhlwtEtslBS1Jgep7t0v1RdoyTAQ9HBMQtJp+6l63ns7sR1wisGe5TykbJNDLM+whGnOoZY9arxpMMiOzBQKU/tUHY3OlP/WhOp74pNBPFo3nmXUIpvrk+OOQ3+PNv03kRcb7KTZ8g+ro+OXT01P85dOn+Otf/soh8Yl+qKFLnvdgXtxLhiyIZML+lc3sQYb3lBkem1hvB0kDMWWPhq6meyJzNthAlbQizbN4qKdnI23oeii0ZcXM8ZrnxOa1x4GxTwVn5aRb0Yin4DFgB/Qg/QUfWbGLF8tnxuh0wztnh1OcqVtdu8GJtftU/3vcmTX9Eazx2Lf+aPf7W7yTfmecPe+Z9lfdVi7k9QFRfXBp9laXZ+Ns6AXbmxdt374yZt+4cHrn4v6MDGuNm2eKhtwts/Rq+fO4dISuAn6iDR9hefNBe+2feh42r3SVjfFwbe/M4wTGS8VL9A6Y1/NDvtKUSTNRP/UeNxRP7G8/e78tk/E2M0bqw5ykTh0OeUwXGK/yf5pJf4DsPdC2ZZZ9RvtRpU/a3Fzz8QDrMBMlSTcHkDenWs8aurTs8EQneBdfdcdm2iihE4cfB+WBrjeQz0IEzcHRx5Fv9P0Rnbnhy54vcUnfEDD/2eUQ1Ll9+5UMzv+VpnzYRqsUdT2GbqxCrBk84VHFt4fUB8I1c4fpG9GeyD0+InkfaesEysVjXOmdSHrnW4nKyj3S+HbtoVs4z6/Mr428dcMz4m7JMh7MdqbyI4dOzAyYYh24Hq2qZn/kkKlyu7Y2FlXWeDZFB1ljPtFXHgh/oEljQUP629xXlFVUHgsTj3EgvZMaiWoOTzjhS1n9tKzSo0mgDHgI1B/0CBcHLDvSylkt6JvwMxaQ0kIfxJpZ/pqUZcnR8h471xN/T3yuU56RMSS0B3SiA7Q38wEHTaOPArUlV2b1Y9rLBVHn70Y5NFT6HH0UEx7VBlWlqfRH2mrw8NBXrvrtPsFH+k5wyGvffeohEr4a6sLaXkAvW/Se4bnZyxjjzkXOsMcuA0TFb6eveULfVzzvcY29pQ/+xMpF87K5sZCX8hfw/Zrb+JVzQZSP2ZeERwNduPL1UA1rCvJxr3RfdJ+pOwbevTfeL4qAh7onPhCMlWbA4pZGjMQ9tpSyLLoWCXH5xIQNG/YgTspyr5/gWXBtBPO0lC2XZY4FO/r3mJ65EDvgN6CX2jOWSDdeN/YSvDb03dlQXqWOg6fxWCDW+mTk5KZ8XICQvhQuTCgOxBiyaFn8VtIFJ6svVfBd2fg1zIUBNK5+KD9i9K/VpPrEubYD8GO8q8646BngDay09xbbwbswoB4czsh3/FqXB4ETi7aw3sOHg4zADKQDKqpnHsl0JWJksHGYSbPIcaUf25/oow4THFrO4G7DLZTjZyibaAdsouzVNzxlbe+wpojltOxifKsx8SdUG9qXnWrsVvpe649fJTNM8QAAEABJREFUevgsfP1efyDz498keAvzp/dzvJ3fi/7Q5a7HyqH5zGEIWi7QxqdjHJj2TyD9RNKD0x3UfecA5R/L5AA2Pmk7hS9J6ropZwFzP2pShvWhzQXmbiKjtYxphwdzJ4HA9+P4GTaDOzbVB7byLSyDDaWRMzMoxEgf/Utju8uwOZ+ArvqRYNKa3nZeJT8dQb1rAGeZKUjhyP8Q4z90fCu8LcDopDxVba28yFRkXYEKA2IqMd2b29GIB+y++iBR7fcH2aJJFofEgXs2usw4ZHBR1qbH5QHEQ7cGtwNJupAhv2pLQvGS2PY1PixI0zRFY/Fp2aLlaGejJC3vwpE+4ir0sfFuewEs59ieAbFwQMUF0mmHgag+7GcsBpBC4zi5jl1ci7jgPL294duAT45XXwLA/YVlpRtGdG+3MZ9tf1z6XPEDcaOv/umHYL/tiNGldeTpLSb0XxYOr8sSy+KnF8RcAE3kp2mJSRuBykProp1sfARNFbCCK+E25iSwx1W44GHMaUp079E4LEw0lMcd1j0Aju0AbYfcSQeEQ+89DuaP/WzOG8oYjLKP9nbNE6YpJEIuWLSkL2L3xSsynrYTL2enWjNO2Nw15ez/pMD6WHZl/Yc8EAl9M/SfTOICxY00QMHAZYu0HrvIIz36jtyKzPFnFKP4I/clLojunF6JpVU6Y6ng4B7CWG7ouzLGJ32F9WoVyKmf1Jgja/kDPGl1C3nIWjHyIlvpwbgcdTfiPWHve3KPWsU0JeY5wkiPKiWsi8yxtiM7cpQ8yF/rHPZWfve+Okihy0bZwKDXNrDG1nFD7Iatcno0jyqk0mGJ8SCrv9Gn483sJLr+gL0PaEou6ElCQzkyltyanjQOU2xbdcqjyf/PoKbkjEPGvaDIh5D0Ajc62vDT6td09SG/amACf0B7xvjCvD4JLgZOvvgDX9wOykSyGr/Wo9bE7JHMq8xGjazGr6Q6hmhm56VjUOsl78vrazwzx5dptoj97hTvfBDir3D538J+81KBSyDXJdValqd4eX2Nz798jr///e/x+vqXmPuM3j1a66Nv1hJfagtTj2nZQR+9L9H7FFOnjLq+9PCTQhgg7JASIUnvIRGriYy+0xsv9DnN8OiAuMOzJ8RBa20qsNulPuw5c04QnAW4ZBlnB9LMmXGuOteFyYnz1Rnol1fajvEZfgNbAvJVFzwMILRz9lCmCf0WsczRlyXmeYkFfQtzjwVM81yx6aXTjvrep+i3OKNnD22S6UcCV9akNcoHmOtnDuUF9gf/kPiJsRnfQHpn3Rpw/Pyg8E3dWROs/51zz+9fvsTvX8XX8U2t41yETU5CezAP/YagGPpv5S+mSYw1SduK8MdJYjygSQK5GbJomQX1mKYM0ZIy9J52NOKWSRPQHhD8UM7Ik2BMfdKn67iyGFskGo+WWX213GPKboFhIyD+XRd5CGmUuWUyI8gRt6ySypuidAQyhJGuJ7ojk8m0TflCOk0QO0f7RhKg4F0+dQaPNphof/A2/ogGr58B3nSe4AiZE/6l3+FTJY+225jXl4K+s+JH+rio9ZZVaVdjMAw4siaxRLGOw1k1iTAgQRuOOVFrGP6y0nhjrRIjfYnLRiPaoNbOk8we4E4qNcmog6jKiKmo4HiZcIxKXvy9Xkqdn8DfcPBdyXphv+ZdG53D6ull+YENOUsZGBc9NjjDsy5av73d/uC9616VcfYa39rjHQC6lT59F1jR0762Olu7Tx+22OoiShnkP7DXFe1a+6Ev2SU764tru/IecI2tfpizZ8Faf+Yc8k7/yvLG3HeeVsxcVR73KXlu9V7G2FRfyIW+zuHqo/o67e+9+gE6wUsbHTyY2Ow5tMc+DDKm39P4BpkRGOeRYG86EtKTbvjMhL+Jhg+GYwkYZWrHk8T/O8CjAefTDcwVL1O6ccLrAdUPfd8Z7/UTayh0oz7GnLwT/Tmls/+5tDhnh+dD35phw6ZjjIcBkjV76sw9z83spxPrv+dldfiR7RUGB7S1HAqU61sDaxyx/dx5uCeQg9by8Z4OLe/Ph++s+M7wT8dQQP8YampSzoSQh/NWn3Qv1LfcH/0fvvwCinuHe8mKP5Ws1e+VJO1JkzDIqWIS9GQd0e47ifWTMe3Yp88T54WJYWkS/BwZkdUmw28XuRd2xvNPWBjjC5+qnOrT8jMOvrJRnuuTj5pMGuVhwl5In5jI3/j0pF78Odw44cenKe91YXDGeNUW2o3JdAzU1TwK10TjcF00vJCNeK2Li6pzIgppf4IVPgUc6IQsJ/o7wccXAPSOCaddOED4tTS/Ana79ZpnDhO90HBG6RLagnkPRMS3Og3WEkMDzBn+DC9jR3CADqxxRU9Hz/4fYZM7oCcjixpXNwhH2wL0hCm1j6Eq9gK5kiQijERzkEmWbJQSzJVvmgAbk3KrzsgY0LfISScOcqSNG4+WWUyTdCVKBORGPh19xYnlWTFj9Dh2xzcDXFClLajf3r88BV0Xd2OMixQJIlqjRHsL5EjQgXEtICyKySQIkHJAVFqwkqIhSl+xp7gQIy49KzwV0BEid16jDdamSlld/D/ooc/jV74ErpcLwyogVg9ZygCGqRw/Ak3yET/WP+ahQ2u5FWAZCGlQO5Cgqu6Po39KpEclaFr0nW81psS6gP+IJSZVxC2kSdJ3m7KY8MJR5VRXbD3oU4aLRzZisbOB4x4OgYixO8bCSlf2QnxGCgai/IA6bV1p5y9z1zlch3I2Yi9qzlwUvL995+XpvS4sXVf+hPqUlotGD+MP8O9n+CsUv/72a/g/+fz662/x9evv8Z1P4Ivn+zsvMG+sbxys9GHG+C4PsiOn4qJeqKsL5cRiKyy/cIDw8OQh4v3tGy8BX+M3XgT++es/4p//+O/4n//+7/iv//7Pwn/6dz3+6/+L/yn8J/GO/6H+f/4r/rnjt1//iaz/RM6v4Yvimy8T8PZbe2cOLfalTc6sbwVfVN7RXTriU+GNl5t/hxP1p7hwWBm4VP5E/mdYHRfXUu2DTVyzr8TMFszAPCNdeUxWtkqeBSkYc8Z2A+t25rAsTmXza11M0AguuCo2jijfoi1uhU9a8RFURaFRzmy2B/PmTI94PK+scx7W3AOOg8WFsq36XXFL+sYHbUdqHNTYg2qOl33fxwssh9q6TOEia0MPfcQ29mLfdySyHZhiYv4MMJeYdyxKNvkTkhJBRGil98jzhDnhNnvt28PwlTExvsE841OHFcZK36hvnDB/fKEVw3dO6E0XGDxLpjb65ElvVhQqXfVUGMpAjCV72ooNV2y4ktZWB1b8YHMeUb8BDFp9HbaSjXwLDHBmD9eRPs3h3PIFvWfG+Cf1wN41vK4DXMpv9K/uV/S+Mib2UXx5wGKMA3t1Ml/rgESc8xIzB8iF/hb3/cLCi90cng1EX5boy47eo3ekEfAd0tiTqStylqkiW2esexTPpVPeIFJq6SIaJZlTqONEvf0c8FuA8/wcM7I9Kw8XQcvzHE9+MufXtjn0Hn9HwDYTZxj7kd52T3vbudp2+pijI7f9JWNcEiiKW5VxFUTk8Q9jSSd6nyInalqGsmZmTPBqSdmOIA5+ZOUYb4zDih+sjIF+UHsmY6J/bPjCqk9QdwVVj19stNkoZzB3TkSELOxP+unI33OKGbn6vJSN1H1ZevRlHpjmmIVlxOVLpJepx0Q8dWJQusmHOZnwtX/XbnFmXz8x32u+8MHXmX3hO3gH39+/x/v39zDvHwGvgzvr/pk14TsvuL9++TV+/XXgC2n3Gfedr+xDXvKNw/651pEz/biWapdhOwYFe6wPGOUXTMNcw8ia6cO6oXm0U+PRzAy4PwmcjYp7gAXTsJ4Vm7rCtPSnX8fCc9uKPifGyzyd3xn8mGJc7Npied3kpe3go+zoJQG0RoGcSmk6KRPlR6QDgV2ClUe5nNOb/kShZYiKOMx7+F+A+1O9THGZ+gbMP6L2M3S5vaDDQDm1ofEjlOdn+H/SlDJaIW9qlCrOKepGuhVrshX7MD3Wu4y6VG5Je0ppkCICDjwewyEMex2q7DWPvrETUGlqEMDz4ATfUcaSZEI656IxZ/WyE2ntPkZtcLHZnQtl0NT47HvMCV8+MWd8UaZW6cq/LvA87e+NdanCeeStwHlkvwytC1RpWCeqf9psgr3Xc3el6U8/0B+Hj+EDu78Ov1jjoC3Zi36NMz4iVj7k16edbyf6GRjnHv3n5MU/8vgNwTfPULVPvvPB4Dnq7zRho9JXvuqMP6prrW/oPtaN03i35UJpXBifb5fF2ke5SlatQ3v3btgxEBs+Lf5/yv5FPY5cWa9F44tEZrJYKlHS7GVvn/d/sbN9tu21ZndLFEWRdf3OGIHMYlHdc3mbyj9xCwQCgUDgUkXqTIkwyzSahMB2C46XqMFgNAgH/OGA/wqgzUS2MCww5liUNeALPexottLOQTFU/THGNoOR6iAB6RTErx8c4i/HgrQztC2y2hth1RHIEczhCNrrLb29bb/K3rIikRBE8WnR+Y8kx2i031jHMpd2ovM8M+57fO6ey8MX97mEjmtvExra4blp5NcoNGZJVOCFnhkEziUWDMUqbS95i5FwQI5fUITSFaxLzpDRZmhZc0hFBwHPABr8GnrK2kcMqMDcpEQQ8BiDrMeMAB5aSeh79i1fcvoD0UBsQGcD69yQciKDx/m84lqX4ixZhmiMretrhcYXZDIebOuxSrjwaMQEKEvFGVtAspsvpCi0T1QMGQfu5D3VQn+ugx8WuVRaXDF1qUJF0kQuK6hbToFQHgUqw/X6LkbU17hrolD3DP1R0OZJJ8BhRidgvvQ63gkDm9hQ+cmcv4N3N88xgTbP4YanjRkJhkwMPGMk3vNblcujUdYHsjQZq30jDvaENjDWCzJcapNaWoz6GaAvRBCrrOp8r0jaHlYOCjHsaTpNAiL6SAPQrc/KxRAol4HcacfNAONMKiMpGzKrT5n0pY1ceM1sWN9jM5G+m8ifYuOvqcxT1AaVUH1N/nFP0EiPU4PHFCNGN1tP3RJK499lkH5F/33DTfhHtNa/o7BhHGbqDtnlGg1H4mOLccgo+Uk35aWs63yMpFNXoHyKUCj0qiWJBi/jQ1BqpKdJmniDKjWlXgmLJ+05/jm08IZ0Hfsad+QybVmOygHQYyYhMqaIFvl3/xAyAcLHfw4FAddngH7oVeDbI0neQkAfMI4ykf4ytZRdA10AhPSzz7EjZqSdYl+V92vaiksdosu9uK3TfL6BMh+4wO8SJxbZI4vm0c0XF2TH456FlAWXuWjeiU9NpTnVpuHUL3ahvwgX2MKBS+YOHX4tzusizSbilYX6p5c3zz/imUuhZ+Irnp5+cLEDuIB5Ao+P36PjWzx++xbfFnz//j2eflCfTb0X1HsW74MysSFxgyk8qLhY2z877titaDNjPCS+8Eyf2dhzYPBg8IxMT1wuff3jz/jjn7/Hv//7f9Tf8vif/8//L/6f/5LvcisAABAASURBVP5/F/77//f/jv9OfEXlk/c/yZPu3//n/6De/+h//wMej1xYPT5+4zKIfj1/5wIMuTmQvPx8jr6peg7/NsbTt8f4888/4hF8/fMrISDvEVj29O0JHrd4JP0Yj+hJXT2th5W6uH+inVvQhovuMg5usMu3lX87M/YrdFvYGXbuHGrMJee0mwnncLaMHk7RmPcjc0c4p0SVk5/Wj+BTv1OUzdRmq9tEbb7KTigjPOJrz8Axu262sGnztHXYxMA/49b14uwFm6m/K2KfvFhjnXC9kaZ8zqCNM8XS2oHPjFDOeRpjnudoM/LjC3KRlQkBYQKfmg1MRcMjfTiy9p3BET0J8l0bkPmygF0z9Gdg/RvAElUU+yTS0SKHhkwZA/rseRmGQ2blkygmNYMZDvu1wryrh4BeWprRxKvOuxflVVavXgvpkZM3OpYnHXuX9qKtNuWWV8nCETkqNvAG6rnaziFaEyPhGIlNJOkgX9g0NXhgIM8FJ0PWeg/SJ/VZtghZVRhCfWTCDz7Gh7HFCGYwzi3aNEeb51r7Jy5b2kycPNexcZ6iwPiObYbXCBA6BG0w8x0zuheRPJnIDuQBGnUc2xN+UPnQlkSslS1cX13/dve72O06tttdbOuiZ0KmVryUeUaO7WYbu+19bLZb1uNteNlz56/Wsna6fha2d5Rtum02+qUOc0TmBDQdf/0Z1izktw8mhyWSi87Mc5ySSENvs+0I9gUbZOp/L2ATmzvk4rLqTiBXrfnk+UHbTN4G/W681BqnkN/FsRMokFGFu4+tAHQpzUg4lv5bjJOY6F/HNDf8yAiGDuyl7IY+N/reTBM3T3/T8EPKX+O/8GyErc3oey4buGNPoy77WHyI7e5D7D58iPsPH+LDPeH9fdzfoWf3RvMU8mu0UbyzRSKvsCfCPan+SJ9TF7L4GL8VUN+aYL15Yb3xwLj30GmcsNKsbxVW3qkujVwvD/jAA/bkryvvOdjqg/fk7aXjsnePL9wbmjaf9t5dirg2k38mFH0M8AaOAwdv56yH21r3nFdl4xffdqcDo8E0Kk5N/BmWXT6MUB7IYH2/dXFhTZeQKgYdJBjhmkUJoyt6Ka4EPs5loDzqsNZgZQQneB5oQ31Uv1ddGVa/D7V36DQn1uZ9XNh7XOB3QU7MjZaUXBDlebM/EsvzPk9aQH11dkYOUuUM7UujH2UH2oLA/pKwQ4ql0/KWMVlll9reNEfTDrGdBtTHAD9hPDOvdvUuDi/EWPSPzhwvMmRfglVHewpSniUuDTgJbMFxOkM7ZEbNt7HFLJirNWed5yvIm7F7y51HyjPQlwhf8gelmKg1aGROzPRtxldt8AVboQ9b0P0dfg3+M/5hnpnTI/NoEPQb5nKO6w/8kbX3j0wKE7nrEo16yjSOGTOXB5tqcxP6npnLcfPeMEdD71Mbw3EoMF6t0SYyj5kl/5BrGJVmIKqnNEvjXQo0T4Q5gmjahWlthBzGBs1qd8y3I3brufS8xrXhWzAWrhUdR+z2Fvu+h8COzwKeZ1HrnW0gDuPJQ5uKgxQkLtoE7dVYU+8I/Zk5emaMeGpeGwa9GsS1v73f9rdAWUQLlFAY0FWWjWbop3kjQPY5TSyKPomJgXB9jCel5ndktTnCpxVG1ocROxjHOcYZMEYU0KlAJxdw4HINcOn+DPRXK/cKGQe6jh46f2WxRUPLe7zHmM5RoE6ZFdkDvRjo20gfxzbHLCbCBa1howuUXVCtnkTWhq01Q3gksN3Epto8xYydb3b3rCufgOv9jjV9ExO8rROZqDgJxjD9hrnsdfUx8hWBrDZc4tNp7U/7KpC2rKMoiK4h0Uhq36ARX9ofsscJImeEG6cWI50WQyaOokVSITMRtmMkPmSisCn6t2q2sblnYyCY+LURwIFMTPRpnkLMhPIcWwaMglcZJRGjKIN24WlbrbVoo+h1rT+NU5Ri5xad1xTjRBzasc3RGAgHRQzkJc4hHRR4alEuzhcm0gkYXrAGVUSPomVvS/5JHAlLrOvrmjGU6AlP+Y+EbRpjKmxC5zfS5xkZ29xl6nK1SPsz0NpAPAlFENJIAkaId0+TXTq5hpT0jIr88qK2vK6AP21Ve+igER9b1pi21sK0UJ/TPEUT0JiXOUZTj4Qj4ZAtRuoI870gsd/SFuZWYzG3KebqNyH8Nhj/NG/CjeF6+aZNTNOG9lpUXdosGZP0KjtyKkMybh1jJGUNGBZai0VL0X+GHqCG0hFJnq5OSiqb0EnveOMtjBYSTi1Hxp926K+2k6SF+YbmVd+RM2l7RJaB+NASmwVrWPmkCeMGGf9v/ynkG5Ie5FUP5tMTHmMlPJP+QkQ7DmYSSVJYunbNYqCzPLHo1EaRBefAZvHAjfqhvlFy4FOP18K6MT2woXLDemLTKa9qp160QsaFRe0ED/+3mRecsRcIdZHw+Bh+Cur/XiP8dPTx6x/xtS4merheOjyvlw1c7KyXGX5Fco0fuFg5sDG2HTeW9uFC2yXGv3j1C2EKi84RFskQYFeMzTQZCvM6hlWPVkNrtuG3Ro4snHt0tOdTxv7tm0N92nNCN+rywgJbeqAtD75H0l5wmScPAUvazmi03UHb2AMPlhDLjzI6VqtuDU+Y5olFr+PA5dm+sIwTm94XLsAKXGg8//zBp9Q/4vnnz3gRfHLtpdS+wkO8oMsX6N6heLxGffpVvNb4X8MDtNqEfa8NNmN/0gbos/3sOCKz24rLW99QbtLZoWwXfTOvRuIj4TrvG/Mos9XaMpBvmYpxE6Oe94yDY1HwYINNVpz8C5d26lxZLqTP2Lvo8nS9yss863gAe+XS5yeXdV7YPaOTsjF4MgKS4jaQcwQDyAzlnOYWE2vYPE0x17o4xshBcxDRfy6L7ZRdqBfg4e9QMh7CvmjHFzZitzayynpBduH87RwHgiHSuS/QW0M/E+2XL8WnbvCzK/St0zwjp2D9wffOV7TYLPGJeg1eQ/QftSRst4f9XaX0P2wbKYymYSHqXf5/aGGYuZQOlKVIbN9wiGzG32BBIkNm0owgQH8YkI8JgC1RJAk1ZRSNRJ9HYyS6EOok4EUF6p4XMBqLPtXvGd/nN0DFGf1fx9pK1b+K1CHUb4sKc87MbUNFK/2gGrPgXlnGK7LwsD8dA9W68KbbmNGwocYYTKDNc9T6N80x0w83nZljJP1IeAUw3ii3f605PygZWwwDcfiN5Jnf2hw9bOikxZDQxc0PYlRq4E0ZjUTBdFhohJBnqDR0PCktIQxDPc/YzUZwyeMc8IDlOr5enrjOz6z1htqk9miZ/ZTWvtiuh3qGpjbgt+OQ2cWSpvYC9LHNLdo4xUQ4TXPM7BnGNsdA36/IhoiJ/+gYSI+UjzBU7lq70XEjr/NtMaPHeZ5CObu897Hb7QoPD5/i8+eH+Pzlc/wGvnz+HJ9I1/9ss931D7G42Kq+Io//C912dx/bzXKghe84t5In+NFWTtifvlNf6zeCnln7/Hbn09MzF/HLxfyax8X0T/J/kv5J/FlwQe8a+2joGsvFvR8MFPyQ4OufUR88/P57fP39PwBr7e+AdffRDwT8EAF+z3xyfmBNO+HvnBeYc2BqNeqJrD4lr3sG9sYnfKrrWoF9wx4YN19/2/3ZiUPqpc8dJwTQx0lTl1B8cFB9YJ9g+IIMr8igHAf2H6+kze9g7Xl+Df20l13V1hn+6O9o266ByH5gHTggmziVnCfmPXS0fcbv1qGbOntwWuf72kE7TEdNYiIRvm5Q+ZT3x7lBzEyCC/wLxsH1sVwe14weMTtor4p4JXNcuxywvyEpTfgTdOozO7ceIzeCsioqOmMZvs3vVI6eIFVBvUi8PVZdU5aW7Oikn3/MoRQiD/OtZbRpjJm54jwraOei5t5MOYBO+kWaqB9ctaHyIXa0sUVjHkz4C9eqzXLxUyGX2nOBNar4bqK1OZyr+hwRCaeCXIGiCqIohjetU57I0pC3Y44J33QH7zva+wuWsg1hzV3XTmTs6+JdzMTrjEq+slcf7Id+COg7ap0baFs4GsgwII3yJukknSigAbNPZZte6OzjsNrt4YX92J4P8PbRvyFFmjngvOj+4XXZkxEyF67znvn75J/tENf9Gvs99mbWqw+14OM8esJnlH/BV/htxNqLf8U3/NHxiL8QfxKKb0toXJj+9vhnfKP+96ev8Z0PEgv4n1d420bh9an+Nlr5NORwP/WG/sHhSv/CXqv+gD/754vziHlq/4uPPOH9jN/TR72QFlV36av7cH3KagbO89pf4RcO8DwQmj6xNzVdcdq4CNvDD7j26Ittv3wLc0Ha8lP4FMMjfqXjjE97g+NpvRXyWXFhnHFAPBf27EcuovfX/Z71yiaw03lu2FmL0bUom0XgUvWckySuz5BZ69qQhNAPmZgZuFIw6ZaF1H3jFdfyJaLCxJIcDJleMOPJv8WQ5K8ToBt+C9PXCTBCMABDJ0lSPrdYNwhO/I45ZidcTfSZjnc0OlR8qTek0sT1B65dKHkPLaRrDT4ocCQsLPxmQsummfbHKdaJO8K/ZcYI6pY4x+I5BD8oQ2WdXOQ0isKpFzBxdUQzbYlGmnlNmQ8VDQrFidhQfJN+tJnBRYaZg4JO5k5HxAWYjnSkrIBcc5ujwd92Wsuwf1e9qlMR5Cfss15GfgHJv3kk7xhC2W3nDb1dx1HY5lqWHGTSvrJYvbE9Y5jiyES4gFMc0VnfFKMLREsae4M6BuNY/bvyhi9ksM3ijtleF7ogJykPsIbGC5ZR6/owiRGI/fYF9K3jOhkrXAmLVyIDSO3iDam+FQaaWH9u+RKXVzVgefUxoqrwSsaFVD2D5StQR9UxLJq14Casspv0r1HaqobIX0mvWbRtmUGoFwsWOrVRqErEKnTcAEKRg7IYP+NL/xzDMwd4x1NH6EbqUAvUS7i52vv1WJzqXqfKBkwe6qXjVM5NZ+nFwAsO+pkD9dPTDy5/vi/4RgjYnPprV1+/fYvCd/KIP16/hcMCxsIgj76IkWYh6fFXNoJcTrHpO3KIVt6Sm35oQ3Q/StWLLipNWZcRiUsPkKA051lrU0zTFIatYRPYwkiY2cINDZToiQcdnQ4n9PAar8jySv8Mn12UuKzyd3j3LOInZHJBYWLYajVPUyHvaWpxf38XH/gE+ePHj/Hpy5f48ttv8W+/fQG/cbAAxL8UfqvyT18+xcdPH+MD9PcfPsQd9bu8yCdjWtBnHWj3wIXOz5+v8ZPLntfXnyw6J6cGFBkJrWiG9o9+mhYUxgrVJkwPmVhVFGCiEgqrLl2ctJMVdemCfZzAOlaGLv61YWHj8MimwW8fPXJYMe8nG5dXNjFe8Pmtpdo0oFP1+kz+dzYA3zmofANuYF7YzKhnbezARWDHIQ58gv5K/69pZOiLPWXYipdlB/PcCEBXPAj7GP7kkuxHfQPsx48f8ePHd+Lf4xn7VQY3UXvatf6eQ8qeOVGXnOQ9vzxB97M2PF5Uunm91CsRAAAQAElEQVQp0Ka2oC7cEGgTK3QzpeNSqiq9ME6Am0ovDaXz0+6LaxB2RyEP5dquizv1jBKE42Q4JGMFui8byV6RoT2vaKwxHa1ssq83Y9EM6TfYQoF4nWlTEKVNxSB2fUp+OpJBjHoGHeQkbdNOJjY6kBZBWBh4A+oklpXyMG6dJT5kVjvdzhCnUr7WGT6QANA3YB+8LFn7aDiMtI2dQxgX1qfOSx06JwjZ0J0EG7y+GTwyX+yvbQhrdlRdxvwCjuDCxq7AinXVixEHpUL4O/vVW9FY4FBlzOil63+O5ppPv6sP9qP3uxpVAmHvi+WSWx6b9k9kntjEHgV2fcSu/fTeQ27JS/k1lEZYzz7zya/suq1k6OeuQAYexkgKrrcQHa2ULdAlwsoIbdT90rHaPoVtlx+mHUOa7wx4O5rUoi69USe0f0EWZVdG25tm7HFcwLgleinbwEYCSAMrGPCWGcLYhvVtr0Db8jwTFlzLINJPVTlxQwUpFrDyUb4I3v0hZgS9LGMyIk+HYzYybmAmPk4xrzITlg4R1L3b2Chrc7RpjqlC6hBaVh+SDb0N2y8oELA/F+QWju+JNaeAf7dvHax/pPcCv7dnPdLP+s3VF9dN0H3Xj3hm/fWbra6t4itrrOEjPs6yZ3ztgcuYPf7KMVz9D2ZbYq0vx9vy8mUckE7OA2zpAmoe4RdP2KCXKyXj0ofen4ujVRdC2ukem+nyehjEf/4kLBle6vDrPkNf+hP//xP5ngldF6yjD7btI3Na/RxovwDP8rWGyGGZNnYpW7v0v+9RdZzn+zhjIwhF94YCoxHJ2PEinVhcvEPlUy4dBDzDAmYpNs2EIE0cxV1WkF8yYOs9RA/YIISwS6BNjIQLV/R6pD8ndOuYHxhfQ9NHeIjeTmCjb6gEbSIe+3vmEPaaru+CTPu1ol3TtMv+vkHToG9zi5lwBEMim0ICxb2gQ+dQjSt6W0PnknA+JdqqNkb4AM8SKzxTZBeS+YsOqo9Hzg2nOLOXPNPvd2CcHB9tBxHQzwDob5oSRgBPZ2tkLR8gGBb6JEzSgXQ3GIgLSobMKivZl/lOpSj9kW4gyxehr3dx02KAPIOXT5QPGExmP6ijzxEdj9lC3RavgL6AAD4171WNa9MJW12ArrXjk/aAzg5X7NnvvHIh9DNeuQx65cOrV/Yir+zPncsHQ9a1A/vRV/yDeyXnzgt+4Ul/AB4fv8dX9lR/+M30ugD6M/4w5NKnvmG+7NHXuGHt2cl//Po1Hr8+spf/Gl4k/WSP9uw8dR47V9c46Z+k68KG8BmYfqbcvdxPQvFMvrKu/uWFvpj3xB7x8RttED6zd3S/eMXjE/uup3hlD3hBT2q0Yc8X5py/IbCn7/oRQ9P6E88m+rm9PgK7c3+4p2635yP2eGQPcOR8sY8XZH9e+4Wcyixeln2/+8YV7j1Lv8htOyukF09P3+pb9Y/0Q33ZB3m7r3S89nyYvF/qqivLn+jfE+NTdZe+y0vI337ZH33CBbs40e/yMcydE5P2hP+9hTQX5nH56qKnr0dgHMhH31O6oG6FV92cSidn+KabLdGWjYzxK5IJQX4aipE0YTg6GnquETcWF85Il9jbONgfFAbnwCa4k2Y4YeZ5inbFHNkEfHiYN7g9eHVPHky7GxB1ajNpmZXUG8PFd5TX2MIJL4XOS7ctL9Ow7eIOpIae8k0K9sSyI+Gd8E7SPBQPAJJ6+xpogzSFiQPQkYzEh8wYhowQ1VJGdxpJVlafM5E1h6iwJSEwFNTnIS/+ilh/1t5AU1kDb/lltTFkxihGQnQxNPSxjNtIOOQbnRxIhj865Pc4oz6g/jEOabLkti0xxthyQaPtW6xtRP9R5OJxoV/5L6A0nXx9VzUSVn0nm5bBpNA6KI7klaleAX1c7bfCNZ+OSvfGk74xaXQqheqnMki1gGBYQRvakibsZDkzkTqwdepWmTTXBkiQj+snYibBr+neMQsWINMSGwiHpPFI9EXi+sCLxty0MckYI9LwUT/VFskipeqQGY7R3FrMbmiZH8ZH0slYBj/yceN3YGOlo/Z/xysHqWNk8dEp1QaNTZxOcc/B2gP3iQ3MBR3AAvmSi5YWm7u72N7zySqXGR8+3HMhcl9fp/dSxK/XF/zkdMunL9MdsrVw/iSyKrt9+BXmq7Yhwln5BioNVS9pn8LSk/FWskzw33Khsr3/UHKNbNrt97pxaaUD6YuJDNh/4aPQ5RFHez1sOeDkKVfYBo2qOuf1kL2+vBoXTdPS/+32PnbbD4V7wnvS5m34tNxwR3qF6frVCsrqk6mplV4acwv2NtlVUDKcWMREH+QGQdHRF/v2K5z7IzS5QEWZNyRyUydB5ZE27EroOriggwuLxMl2CV1MCxwmDq+HeH19jVcuo34CDx1uIAwfufB7+v6DSxYOKJT5DaVnNjL9APMazyyyP7l8EU9sVp6evrPZ+M5h5nu8UubfrdHGXmhDGC+w2enpAwuWeA0X+z126+HkiD3uOVC5WHspJV5ef9SFWb/4+RH+KuD374+E3+LbeilJ+8rwzEbF9l/ZSD2T54bJX+v73b/rBP78/Z/xlQ3Lows9tNK7UB/ZwF3YwGOY0caMhk61BeHmmKmKt8JHMGTnCx4Lfeo/3HT7afqJy9aTl0FslE+U1WIOvxP+7cTaKfa0sXfTx+bvlc3EigN55ivDkTG6UO9CPW2141z+4QxfYfnJcseWuVvtGy7trG13HtQNfxAcu9cQE8N3tghLhKUrTF/tqBK8qrBrAWFwWWQgD5qgkHzlKWDmVdTzLEdrVOEN/Rk5zxWSRl8U9PoIU+aLjFg1efDxDa00l9KJGf8K9LP0od1TFxn0N1J3vsQqYkPGAW357nTKe3H4UVGyDv4VFBT5X162dc0ceoy8Vf8n9HJC/pPr1IqlX/ZNoA2CZX+FDV0sh1Mma2EhGZIbdEmh8LHPyk+/6YxrATkmQtvQHk7YnjZYQB5lc2w64IFaeC8PtWn/hD6lV/dJeyP7urmNzI2RvYlIQiqiV97Rf6hLpGRgfO2H9YW8VhywVXFyT4n9d/n2+EWgroAyWq940K/eoXqXj0dhPIw7tM6bFdZR5xfauGBvJQv+vy5sCdUJBoyUPMg+IPyQSV8afWsx2cdpDn9t754PQe+3W9aAXewexEM8PHyOhwW73UOU72ct+M/CDeUb1kvXjjfcx2bDGrP7EJ8fPsbnz5/igQ8SPn78UOvtHeuQ/mfIVr23T/qKl58v8fzziQML4ODx5+PXEE8chjycPHMweqLc9CN55ev0d8Sf+KT+J37vJ3uCVw41B4Ge+rioS8ZP26XFE3p1T1GHsMU/n/BPJ3Ra+djpqnPzL9gL1cKfC2N/4IB32L/g31+jLiHx60VP/TO0NS7Y2aVg28dwzE60ceDwd8Bm9xwED15cAUP77zeMtJc9ct/CvF52xI4EtgSPk21VG/TNODDPfh1sp9o4LN8S3ve6NUdQBJ0ZMssfEGUNUM5TzasTOjkiV1+7TtQj33ZQAi1Bbv0VJHkSXn2vlFFx079g4JA84KNH1qFxaDGOY4zkNeZfnbPGFn44Drs+fW1ToI+LQKbLftUlIX0pWl4J3ybaGC1n+I7Y/Uh8LHkgiRoXxu+EXvrfy3mJ0qvzdAVtOB62RwWrgaGQzCce4j7GMurtCz+y5r7zp8jfD7gnDvmAcTljX2dspdvMhbne+6K9kOAx74y2AfXJkHXBpm4RtGvfs4RDnmzhWdN95IQ+p3kKv4UknKfbHXN9t2Vu7zruiYu7bdz9C/j3abf3myhIg99wft/5hYIVd5uYwIZyIS/9y5205SPuY8te0/33lv337sPHePiIXxD4h88PxH/BDt/xDruPsdt9iK2Al75nYl+q7Uza0Ap83NSQZ74L++8XIMTEGaNoR+xswUheZlOLzAF8MPo+YSNeCNX4MFb6hEo7ZkA/oU/A5fYxyRFba9jZUGkG7n3YU0s2o8cTYABBJGm9k5DBtNKs9em2e0EW/UbHkb3lMY6sLUfmg6F+4kS8ypHVNcB62rgXPO43a2/Lh7O112Vf7N+Ve2WvtmfPuucSq/a0XuTjX585V9U3tdgDPz3+iKfyr49RF22Uy2/v/MFHVJvoS7stOVGI7Rs/IveKkod9ZJ9/p6g0vrBCZNZfGb8c9/ga/dsC5rpz8SQNfcxkoP53GFuLFUOi0OgY1PCSRmZuOs80domDzO0MoR0pMpxTG+doGNQ8bWIUTKQR3pk4FAfMgZKYkC2KsULFl3Yyln+kWxv7AkyYOCqJqcrc7pMd09MWwoNbQt8h1XsMmeW0e3mXpfew0xnvsYFgRfenNEaEVhmoM/11s0AKOpoeqAmGzOj9zMiEf8lLaFzY9wVJKE0QBtV5Iozwvn16/pKD8ukxC80lnFRn0gNFNM27P+oQEZkwlxonx6WMh0zDTkVL6DGRd8iGTgQtke7lF7q34sTktqcrOkW1U1ElImIxgQ+clp6QiYwIY/Y7rDS/hp3IesZsxRB5CaQleP8Uf+grV3pBYiWu0DzllG4B9cztII+0dlRUxEtvCk68xt7QNCiaa7jWWkNKoa36Fa4LFDKhSRfGM3WLZ4VKQBkiVHHlLTyWMbvysmwht1tl72NGtgznSJtbNJ1zkhf80L6OeM/BXoflVzY9PD8//eQW/mc/lHOAN89fMXrlYH6oS6BTzW84RIP32Kbw67R3LBj3LEi1GFV4z8J0H/cuKrtdbO93sbm7D+km53w2WGTvKrJf+4FcPU5xPchLh7THWwxZmWH/RuSYpxYzC9OGTfM9i9iONm2r+jxO0Rr9B+m8EylfeFQby4vkgHVWO0OLzF6n15UHMG9sMcJLzG2KWf70aeIyyLyhNYyy901nfmBzcmETCUMe222Ewrho0cYJ2IcpZi6xNmzmXdR3LOp+U+jjx0/hN4xMb+8/xHYr0O8W3dLXLRsCcccB5I6xEBvCGbk26EWd313DTdxDL7aM1QZsHSfC3e6ezcBH8IEDzMd4YLNQYDPx8PljHTwekOXhIzRsNnbId8/ln7hDZjGhBzFP9Ie4Mqijqdq/i5IL2Sokz76rtxFdNnQn1H3Py1jTFVI+ZFs2Bq3808j4Z2vhuEkzoT/lKJm4DDQ+TSPl0jAXsbET43FhsXQOCP2lYyUOzAlt/bXs/TX2rz9jzyWVcKF+ZVGXxnoXPnEpe8WG4+ZnuMaZvLSnoRcdcS+BjrR/tn02PvrrWoxZ3A1d7A3dbLgp2NPenotYPyUSbi7Md4G/sIBrWytvw97WmeDS/TxtFU83C7RR7RN6CVX5yHCSBtmohOTIzNuHaRJ5E6m4aYEPMnijJlUEtE0UTwU736ThfcGJESx51noPKZW/g82KB0r6d6pDmZsYcWQAnV7JeALHHiEde4IaBblWpL+gQxjW0hLNqEIY3sC64bonXWIrbYx2xRz160WWg64QxTjXNyA8dHRc+toI38UVE/ubh8bGnKDvywAAEABJREFUG8i72kZAsos9Pauw5w/R+0cuBMatU1DGuZWsidwDzUECvXUW0CcyVBqlb4/6fksRS0gGXkRvH/mF/YZP3oK8Kgvq9Oe2WsVXPRiuqILrK60dsAVLvHKGevtKaFcQDfMqfPeSwgzDGyAgD+KTxyNFDb+nAXApkEtm2Q1CGoqFnML+0F340Dw6StdWMAr0PxemmDcCH4d/3XKI2xJ+3G7j426Hz96Cu+gHuk1s6lC3iaKTFmzElrzroU+6TdW5I09sd9t4+PyAb+ZiiQul3cJ7w+WQcvTDPqPLXlQ/4eX7E+v60/fv8ZWLei/BhRf2dXixzEt5DyaP37mY/wEIoX/68Z1L/Z9cIL3Gi34Q33isg8qJvSZAf84Ep5rz1g9Q9Iv6UUMPLQX0q4+VRkivVodkzNGh9fSte/cZgnbkccI3SU9vam7ZnHvVC/knfRh9PLK+HqG3/k8PWnW4euKQJR576KfvlW96heW/4jnUmW2sh0XT8vYbwV6keVH2DX7fuEx7LJ5PtWd64ZLeP76/fkBwps/2UWhPmBbdJkYnqmzxn6U/iCihvKeqz9T/1+GJfVhHHVrxk0fXIn38whczDdSL70LHrI+NfUuO3a8lviIpFCyiUfMPGUynhk58yKRoQfQwyYNh5Sd0Sbr2mkwW41TrzyIDLp+zkVn2zvDvMEQUryFyCYMwFqHyb6rIDfWwlqjVjgt6FdVgxa0IJY+xK5b0EtCzpYS+xALbFMqwymTYkCvbGGObQYu59lfMUfZdG+bulrm7YZ5uSN8tML7BL7xhw5zfxB1+4Y46BeJb5u+W9IY97Ib4Ztkjbci7W3hVOekte7WtdQQXTXfbXdyTf0/4gE94+PQQhru6eCb+8Al/seILcfPesHsgb9fLd4Rb+G5oc3OV4S4qjmzKsKWdd6DtTeVtY8Nef4tM8zSjTrXYkaVp38nIkoeuhySeDboF2OlomnBoGYnNjm2Kuc0xw+8NG9Idm2WPObGXXKGss7Jzx1Djcb/B9+p/d4S7mOjbBL8G38yR9oc3ML6zoNy66mK728WO/t3RT+tt4L11DNwvswc27j67US+SOYxxXty/AO1sHDNm5NsyrjP75EyIFrODmhg2LCHAdDkK4vGYQ85/fcUK0xd8nzDPvZ9+tvZ0637SUEBnmXu72k/iKyu0THDBrm9DElpFhL97EAOndKmNTjVCxwxtXKftRvaE8xF2mBlZbFyE3Nh7M9iBMTQU3Vo4sEUE5zNOXB4XedBzeVz81Kvi64Zqka+CLlHVrzQxlVkgfn1Q6DVOhF6GI0P09rEfJTP9elej6G8p/xqv5pd68jmjVAfIOKsVvetDWzWHznDIxPijw7iQgFAKgSXiYIPA1EBEghuYfZNU7gIC2bYy3LRclJYbKe0tunWBk7ZAIdV7W8gyZMa6yXESDtkbleZEfcHooDreqw7g8fbYUk9Zp8fe3vkuU+lW3NAQTdq9gjRN+X7rXmWszGiTdPXHiYeclwW3gwHLSD4hsUeCHlQ/yvaqnnxO5AniVPZNBm37IOu1HUve8CaYdJeyONtAm1VkGyfaOHAr6yXphUka4ILt1IaHw84enAou8IfwoOZc076cez1+YU6ewq93O4ndfLy8PrNJEy9RaQ6Oblxe+fTusG7a6EviWJ2T87IoVYgT3eCYNv7xyzaFc3dmrs5L/j2H/A8c+L2EqMN/XRh8YCG7j82E08ehzvPikJeNrX83Yh7HWL8enzlg1xkNvtM4hQ5zW23exxb+tr9efuhgxcQC23CchhPydtzVRZLl8tDp25+GrDMOfZ7nkG7GgdtWJtoHA+2PmVweJHIM4UJuuX1tc4sZmQzdKFV+azG2OcZpDnmNbSK8i8YFQ5unWOGFw0zZCG0bZ/o7Mr8z/NEyz9iK8cQahmy0Dd8kRbyJ1iJBm6YQE4vLHQvFPQvM/fYDCw/gIsZPbe63D7Vx2LLAblmQtixA2+02CixOW+psCGc2ITNy1xjczch9A/TY6dD7Wpcx27lws9BtdzsugB7iExuBTw+fuAj6AtwcsEn4/DkevjzEgxuMh4ei27Hh2CKn2CD3imm+j8mxYxHu8irnDlk7/13V38WGtu+Q+Y5+bwr3sYGP9e8IN9e8u7KZO9K3UF9b8mx/x6dZn9j0/PaPf4t/+6//Lf7bf/3/xH/9b/9X/PZf/q/48uVLfPjwKbTlCV2P01Rj0cck0f1dlX1gQb+//xD3XFg6tplT6BiZouEc3S+HDS9Hnzw4+Uk5B4InDgTmeTGjzQ2Z3Q66KcADa8AW9AFCP+C66Vx3znuIEfvTISrk01M/bXrlU/EXLqBW+E0gPy1Xjv2yqHuJdHQtBaclT776Fw8zeijtUP9xoSPiSGhb+g/h3wUTxvccqooPNKuMJz4hO8B7zwc7R6HfIm1fhP6R7pWfq1fvrtkkz0toZlcFroj8JU7wlwdSaeTZQS+I8F5IB0LAvEbVxK+KthppRq2yhnA8eK0ZVVZp5mSvCx9z01cwboCCIRMb6ZBHLx5KbkShT/Trul85kkY6Ci6ABHR0Yo0vUg0JF1D82BgOmYgCaDVB0B/ECkMoCTMgucoxjC0G6+EzxsIchkNCDQYqF2/ihlYe6FYhifzypPRiWAqpR6Pk8K6sYYlnz6B8SGoVBtiLrDKy4M7lN2/XK/VwYW+nfXQs+qHch1pLvYVfMxzgSdjGaPpU/FiruGmQf4Pb8r/EZ+Y2kFcO0UAUovqlHEaSiIfZvndt4b6nzS3aPIMWmb8CGfMNIYP+ghN2wenX/jvnnGvGNYWBUpiFIjCoXQjrAtjBgQhjYXmSIUbCccwQpoMfqML6g3JhB1MbY7KP0xwTaPMc8zzFhvXqjnX97n7xb/i2D+D+w31sXcfvCRfcsR4XrSH0pu+Jbwv45e1dbMDEel+gnbFNMbYWrc0xjxPr5RQzeaLW0pEyMM6t8ht+d14wzVPJPFJuv0Rr0Iup0Y8pirYRQiu/GpeEBn0kGDLDeqikfxvEgw0+evVtfjJfPs1P5hf46bx7I8sqLP/6ykX/a/jtFcfqjH9zr+U3zw77PXuq17roef7xM37WrxX/6JdjrAHPz0/x6v7r8FIXSK4TbM4UqYOBv9ReVJfgHDjjHrpvoKjT3L7JVAaol9yVlrrlkwnxveWj3duRp08/08ZtuwNGNLDXHXOMkfEZ0euQjbgYIynPNFx1OFR7QyZhhv+Cdz1mDeSAgMcAr2xjNFBjwhg6PrXfI54JLePjGK3l5sGYhz007/WRtWV/h5VGfawwL5G9gcRn3iJIh/mFjGwLqp9DVBkMbJMAr8xYEFl5V1hzl3z0eWG/3nHuH6gwNq6lDCCqZhw8qC84sv5a5py3zulaHzrq8VANvsW/jylN12N/1GfeyBn2hVIokfPNGszvdC3U+Yy+Z+aHoT4ss0VmgiFSHsRJhKh88sy/YimXuspLhnyjJ91WMN6O+UQojLep20Frc0yzMk3RkElZhswomnmOmf3gzF6t7+k30E4x4TNmZRfEqx5tWRcBwrA1eF4xhTQryraQZbxiDuNzm6PNM22IDX5ry3lly9mBuHLgU8bWoG1hn4dsuFPShI2yhiwTdHfsTbcb9q27HTzuYkbODf5v4x78vue7v3XPrZzKfGFPcOJDNedn8JPwnPCV1rnbzGF7Duh1FjDAPFoFg0ysG0qluz2u9mOI/WBXJ2j0TxfbqTUW+yQ8gd7+kf3qsc6Jrj9v2Ff+gTOme8k6i8MWMd8/1zwaMl4wzoQ4gWrEW+fVEWH8yBXpPwZjpsMdmxhR2jij4JHSodFQxrkEP8UFQVRUB604mWgnYEYKhUCuTtAYQaXNF2RR+H/4wGQ99DMbuau5oCS42aeC8RueGPBNiqjD1tH5HGFjHQdmUToO+YxezsdTrOF1AGhDB3GWhn7KCabYTZ9wxlGBQRlKOlnLmQ2kB/JFqYGXnbkBpQnUyxnetuNXJTWKE3q+aBwsbB4KJGOoqt2qQ6ULdaRV1lo0WVyOAllppVeBOJEnlKtyeFEPJZQu5dFp7Zl4K5dG9HLyMXHfNE1fiDHmjru3+NIUL3ivYRFZQAUX1KIj3ctpi/rmU0VmoD+IjO4CqDtBPplUJcJjPQP5IlPn4Xh2nm8ykVd0hFVnCY0D6axrCFlxK5lpq2Q1h3mifs/qlIF2LLzkKXDwUu8eIp0PHuyKDps5gcuCNX5mPN2wvPgrLMsm5u2g+Nw3Ja9sStiYHC97RDpHw54n5ufdNMcdh/NpmmLCKddmDIdXYSOv4ndxzyF8xwH/E4frLxyuP4P6dIELiLvtlsP6XcxsMmf4bOBzB72OszHnG46vdz0xNTGEm5GZtjdcUuy4PNhxqbGD147NqBced9v70KFudzjX7Rb+mwXGceJb8inbLaF8Zvox0ycXAwa5tzXQnnlgwF4zSQ8dDV80j63z3S487wm5jNiQnnHw8zxHow+9L3cxsRBM5G+46NpMW/rcMZKegItatonmGxgj2xwTetmgu2m6xwdu4Dcv2MQMr5l680y/Fhh/B2lot9NZ5y5mxsXFL9nYBHMw6G0hkwVsjEZ/ldsFzH6qk3fIFkE9yAkZHSNDWSlpH32ZPtHFQ/tmlvBY0uuNka2FMtjGjI42yOg4uMCJWT0yvhvHhXLpqo71RFI/Ez0RjlPM6G2e5pilr9D4zOJsf+aYyGttprxjNN7QB/lzhca7nZT9YBsftREumR6wV+324eETF1kfY8t4zIuNautt7jJs0KtjZbnhBpqZvBm7VvZE3kDXJ9atA4cMvxXnt+O89Hl+/lGHA//2kf7WTQsmJzma7prz3dcL9AuPE/O/gH91vh84ZLgoH7z44dLnQH4dUF5f4yd4/fkawjb9VpD0J3y6vuRC2HHqhyAvkVh/3JBe8DmuBRecov7jhJ864Uf0G9WW7eEfDoXn8O8NWHbkEOWn63sue/b6JcOi2ceh6mAf9MFvEV3kjd9cfVz38RiN/q3KiC8hMSS6sTdMsBSFbrEIbKLeZFHgI1Qe5daCTVzQX/nZyvc1+CoKyOFBdVKJ9h23gVJBUE+mdgVqkCzRzs9sjMRx+TX2fenyTB/PNNr7aHVoDUA3iSHSdgq2SwHPWz+hR+fKK493/FheeKhPBZnlWn8gg3q8S5e039dyLIhxPbOGKNPfAu3ajvUK8ljAcCyxm8CmgHrqQAbk6EJRAKl9KV7IQbJG2pCmKnh7WdHUIjuU1rWaCPSgjXRAt5LTmN0PdUierQ6Z+LO/og8uRJSv8QFWBfKGzL+tN2TPtw61lxoE9ZBDefUfv5rYRcOPulaNrVFlBMMvSNI3oA/Fipd97UAPzDXnndB+qRSwh9q6EBOLWyQpQV75kRE61qrEZxaCQqqpV0SGV8ZI+Tg31pgpZvyt8JNx/e8da8gWf7jDHz6w3ta3h7jI7z7xoV/mf/qMb3yIT4u/fMBnCmk+Qfvw5TMX/51mt/tUtNvdDl+6rR2KczAAABAASURBVAPVZBus/fr+e9ZPcUdoWtR6zppwv9vGjnzDLeFmu4kN9bZ3rL3bHR8ogJLhIapt5VA2PnSovQJt7sB2Z9vQEvpBgnJbvmXvIL/3uK823udxkYV/X/P8ZH5DeubDkUCpe+b8ib2Vc9YxcxxG7GJiLZi8TONC7I61fWotknzngb7ywIdu9Wt1z8/ht6r9ey4vz3wgp9+kzMsmv0EqXtiXPUsn+BDhGfjtogIXSqYtt05dWLEeuDfcs06IF3yw3zaq8IU2QPHFb5vvrwmvOLI+vOGEX9O39bOKdqkPP+FXTnwwab97PXgid/GC9zP9UB5RebR/QUfBj/PlCi6c1ngwnyl+92i3zo3uC6Jbc3abHjLfz11rkmdwRfkQ6pn/KyDqnCiv+AB/kM7fZGg7iFC6PAqEn+o+yfkqGHWE1I8W8LcXz02VZ/mxzjr6xO6D1emJ5CXUSem01ijSVceQ9ohD5EMCPryXRPV71J7oUwKLSib6e1lQ6V5AvyIajqTRN32VKFtMCWiPoOrRt+oDbffwWBdZJ3hewTg67u5dSnbKtGlYoIh6v73kr3y3QBpltigY80SuXMrdJ87Oceamc9d5untg/taHl4ZbfAJz+Z44e/CZfaN6QOz+LUMWLYfoDfSNvCqvPiEi8h7pw5n0mXEy7H1Bx1zGdOGRTpmUVRsdWiibco7Z57FxQRcwEW1l6FWXd1KQzPeE3rq/Yp4b/hdMc+1Zp3nTQ9KWTfjpmT3ldkt/8V1bfOAdvm/2Q1rGXj9ee3XlFJH8s3FkNygMvIcln2jGNa7sYs1I5IXibx+qVX662Tv56R5O4nADDeIv8MIHJWscHlw1KDcmKlxcUL7fSrgwIKZrnKA/M4GEB1qd2JENavHWmeF4jkyWs4D2UjwcVORj1G1DVJvwZQvEJOsD2/OLaJlHbKekIQsO9Vivg0z5kyCgDB5Y0Ul6jMdN+AkZLsQv5lFGDfhicIji5Kt8Kl+K7sKGkbKKO6lI088L/TnBw815DylDr29xHIXltgGvYv0vXgP5QyaH5lwM0jCuPyXfKueaC7351365mCnTAr+SS6eglgp+xFY7sUz5PVyI+p1eZL3UJgbdQps4HI1spB2EIgdV8r4gR7VZ/UK3sie/9EaZ5WaJyibPUBWY14E+ybgsOnUsTrQvaqwRQTqGkEalNbCtI10yTSn1yZV1IcsZDYg6RpLTx7DTX+ksoKwe69/AduFcTVouaYEXj1kd1DmBC/Z7UtfIXfKXPmivU9VsVXVDyygHwoZtAj2O88CJNDCBmXw3JRsuCjZssjbTHG7qDOd5jtk8v96IM91xgSK2hDqY2oThTDdg9mAt/RW2M7FhNJw5gI8xw3tuhG2OEcyg2rEu7UzUnZBHOT0QD5mYDRpA5aUcQ3JGeIw5EqOsNB6oGQ2WbojzJPnyeYecWQQH6g3hhiuh+/VJ2ryitaj4ILeFUodDtEQhHDLhCSdCkiUmlYhm2AcxtSlqY8ciNQk3eaDBXyR9GdFFxyYa+vCyZxonxg9QP5dyaTNbJGUj4ezFDp8ezFyQNOhaoz6YV5Tz75cXM3ynG5ie66KJcurLo+fNYXuJXfe+2B36kx0jcitrm8ZI4k0gS2pv9MV66kdQsx7j4oT/8lslHvr9Noh/DO/gZYT+a/EB0iWjZNuZGY2+N2xnQsa7G0zYTJvnKpcuI5mjZQrlN0/OcWwCFpEjfNCZ9rWijS1athiRX10ams6hhWVrnTabnipPmZyvR+bckYXfeLUN7xnZXHC3u10dNJwjXvZt7/hkZxmHLTJvpBMszls2JTvoP+0+x4OHkYdP8fkfX6L+/sbnT/D5yCHoQ2w8PMwT/QAxhGtjuTf6h8sKes1j7IIWcAFlkmjEcCAcyBNQkhVl/+SP9H1qLe6mKe7q4DHFNLUY50Z/MxIbyKSuGxphXAQ/tK0vOur/9UWMXw1AnwVU4llpIUdAXTWyn0L/dWDMD6eXuuxxj+Clz0leXARZfiK0vB9AXqPbyiFOHFQsd61X/+rigl1ViAp6iBUxV43fiINAA5KAW7kg5UE2fMht/epfZSA64coIDjCqBwUxGpXRX9bpsfd+gQZKVv32Cvp6QW+1pjmY2NSlIAMqGMA9awDyjR9pxKf0jLoFcttu2fsxih/p8wKIkDUR1VqCqteH+rTd2z1Cav2OC+PZsfCHX/UBGVFWaaOkJF/tCBR15dwjvV37kGVLA/bZEfSt01gTOeD7JodtIg+y2VY11ompb0Qehu/R5bnJq4yeRkwitlMc3x+wLIFAnfU+ogPHZsGe8FjYL4fbE2HHmXEUzgP3qlUfftVKRslLgP7JNEJgmbr1EOHB+QTv3nfl6yiyeg28waq/dyH8yx5knLSxztsWiT/ONG8gXzoAp/V9FYwIZNBIN1AMoDOPBPmJnwT4iQZPkQl/fKqHiZF8MbcpZi44NqxxYppn1vwx2jTHxJptus3QLPBv0034w7uZcmhm0WZ8zxQeVEb4D5ll99WPNsY0t5itbxuE8hRtnmOi7ZnDz0yZYaO8tTmSesY3lG+2d3xKD/S9C8pH449nZLnFhn3NBr+9+nRD86bK30Ttk5b4fBOu8Q2HrpXGOnfQ3LH+ZgTr0x5c4sKcJYmOI1xzZmTeVB+mmLkEavhi+w4l9Kd44fKlfq2ODwR+erHzyodw6wdzXuIDL/BfXn/WBwbPfnD39CP6N0kJ61fwvvdfwXv6Tv7P8ELJbxf5bVDxShteNB2WvzPiB35eNv3kgsm/5+QFzfPNZc1LxV+j/mYJNC9c5qy+2rNYXTDBcy9uLqXqIurbUzx+e4yvj4/x59d/xn/8r3+PP+t/nfsaXlBZ98AZzrmhLQ6pPbSyCdPqTt/gnHNNEJ4vcGRkM/n1KRIxtw3+AvmROWQyBiuGSPLkIeTtXL0wR0/wE8rz7rwB/07HSFX8SPsyQcqaryP8O5r2aF6FS5sDIa1Wu71a1dczdhnMNIVvMAptf+BPpGpbmX7QkA9UA7h9JFjSyGjMYJW72sEe7VuV+RILT5kmPjtpz1aryBdqNrji17Q9sSFCA9uzraIno8jRq6GA7K/LSBHzQhbb7z0ZyEASdDmjy1n/sc5hzjOz2MwxM+dm5p7zXH9T/mJsVbfaI9b5Ebl5GMmo5QeBlFmctIEFpgvuM5BftSBe2eZAImu/lFF7LXxZhYwzKoyU0MhNexUlP3OMRt1Gv8pW7NsC/dnU5tDXlT/D1+lH57lRZ44ROs9U7im9BDPUb92hl2mei6bZxqhcUbIiTKSNm/+vAN9Enlu0HCNZDzLhdQtou9xzTOMcqRP4T8GG6MgngAUW09rMoXRlKjBKpWiM5YiBCi9TdAwnbpD75vGFDSLAGfmXsnVQfrrpolybSvhWyOH5ukgvA6fBv4Fhv24mL2ym2AgwuH3SM6mRYZWFKFJC/+v7Rt4L8l5osw48OkCc6qqLAxtZ+1DAab749VHKDT0cKf/edOFQX/20P0f46eQ8TBkK9eGGeIWHLJ1hXbBwk66OhJtsv5ZVTr/afGFREfvaiPs7xq8v+9CJ+9/ndWf/k8XkGQfvpw4vUb/yQ93qB5v0vWOHflfZ1O8ZnfiUYQ2BgRkDxGtMLUSB0ipz9YX0BV2rXx1E56F+qVH5hNYrGAela/yFdUvXR6riKKGntB5sUxsvKElFKrOKlxeMjA3IaHgF+fC2ySUwSoMSZGdV0bxOJpPSGlZ7RN64EuMhq/jYO1pY+FWsV2GyRaEn6VR4mPHy84h9agOlN38nm/nT7WypD/MB6HCciDoFMbcWV+AsRzCvqM3KFBMOReciNtOE85xrw6QjeY97DqYdd2yetn7ShpOdqNOuaGF6ai3aPIVf3XWTI6aZPDZks5sdyuY2xQiGTCVHH5faoFc/b2yrPDKdu0gGpbaivzhxWHGDfia8MPal15rf6MQQOP+l2TMf/APU/Y+mYdN+MuZmitBNx7OfjrlxKlCOrb+wcan/GYC62v2BueuvODouZwZbrLZsuYfUvok6xIH5e2Du2764OH+pg2RUv5Tf+k7bL/guZTvU/HutT/jW+eectUyjGXLEkQMWuNbQI0AVoQ2clsVpT1hQXi7fjXuQlnef4y/M8X1Uv+ybbdPP+uSNut1X4Puq/j5se8+Bfc9YiCP5va0LB/JTHehPzD/HQfQNE2X2E3t1jNSRuJgnLTjCT+zxIeKgXtnwHYA+rXwY8lwcU+uhNJ7SG0nCc6Hahlf5QucDsK7tYhLQqCGNJiMXGyMWTNrum8i7polH5ZJDvGUjSV3i6r+3e0LfQGFg3Vj0ZucSc2FeweFhAyYXX2z9Tlsn7SHC/A0XQ9uPO+bRAxc9u/jIJ9OfPn+Jh4cvfALOp+F8mr4FGy6JJurVxWCbuyy0qx6ZKDwkkMEHKSk31gN6EF18YinIh4hoNF7T2GJm/l03E8x/DyDOW/s0QjNiX3VBBiPjQyZqgwnNOM6uKRd1j2Kcd5ZAUnpWd0n9BtS7Lg2Bo+Y1Y+0G3zXucHzFhg5xZD05w+vIBzjCbyK9cMD56fx0Xv586jbruo9dyKfomVMVRwbTQrs6YmPagQZQWsKOEFsRyEJabNNy7UZ66wl1u+YbirIl/Ih+mMqMP/bNPNg7LwyBduv8EnvmlfPIeSJ/68n3jKy2of/u6/ShzyFkl28Jp/2hSHU25KLvJRzsAPFEmR0Z2YqYEuK89ZP21/YqufCGqgzAMGsDOlSxdv0X9JK/eVtnQEJZpa+/oVmyKF5i/3v20oqqwBpuWJ3oGjFZWGnSyICdIUIVLGEuCYPbuGn5VUgEneA9YI4dECcHGcnBRi7Yjbq7MFY1dos/0X+fKDthe5cFJxyMuBB2dB4ws6UuFGMVpe+eRXPdfrB1/dzahu2tNiBNp46uaxJJn68wXTwZD/jngrasD0nYYX1opP1VH8WDF2UWpfxNkjbIhWdyIOm8RvQthkj/JVQD/IeMHDOc563NMU9j9xEqNd5+svhBTxjA6pH1rvXe9eGMrvUDR9aEI/o5Mr/UqzYtp85jgMmABARkZmGAFSDOoPIwP6nrHlj91mEOeXhqaMrCVDJz2rnY2z31PxCNb7LtM+2XTNApZpu7v6z9DH5zKrSYyG/zXKHxjon0FA2audCiLsjYK3nx77eW/PZSXw+4UGL/VPH7TfiNpXsuqHb4/wJrw+7hA+vER9aG/qGAbbe28Cec2Xd5kT9xcTRNd4zBFOMkWoz6X3xE+WI6ktnQFUBX6oPg+qTlQ4b/hkwsIXsZOigfxvj0eXCqSynXbP2ev0rsWnDAN+/Ru3sG06flj8JK02kP7D1eC89eVC3/qcNPf/WNuL/+9vLjB+eNn+yN3Hss/hGeR+acft5Qm7gcj3FgzXDPVRdM7LPch/ltd/31SZmdlwz+hbhj2edX71K96SPKoJ9RMG6+ernoC4RznvryeA+t6Fz2VPYpbeFCM2d0CE90P2TGKJgjXm4O5PWr754ZAAAQAElEQVQxGWluDF4Lon5oihC+RJQjimeZNPnrw7jAM0VLWIiBENCThMwyMogtj8wAT8lXfcH+S1eGdsc2ac9OSWdYKBa2MUZz7oJYUWXLi7xcUXIgCTLSwZWgwuJtrNqzb/Z3hfp7DwSWiBrWhKdB1T2zn7jUb/yc9RmFQz8vG3cOM372YWBEEttvbWZebpifhnPkSHhFi8a+SORof/83KJoB2XiUyYaQ0v6qh9b6GGeiN+I9jSRZRPWi1+X/ajy0V/jw0GXe9NFhkZBWyq92XsgMvxTwll3xgbDTNbQfhQhLKbg+SQ4YIsbMGMoeM8b2hiGJZ+vlxhvxGwzSmp/kC8sMV5iemu3ku/ZJkWlWEi6AUcJQhPFYfiAeEpobLCWlnLJTDBftVfo6wVHaOg6wqCqwuLZXGX95oexV01TG/JjTvIsXZT6i6hGpdklY5x0oW+pTm7l7wVGKPeFxwSmOB4Gh4rR0mDpLvx5fIYcxD2texnS8hJvJCw7wgjHr5M4Y9hHsgU6xO+W1jYU3G2mdY79Qoi0Oox76nvnk4MW/Ds4m1QunvtHGKeO8/VsvXhCtm25v6j0Ye2D+WZtwLoOop6NXVuUqINtp+VRclakStMPDCPgIR2BgPIHjzJRh3E4M3wk9ATdc8mFg5XUiLCeMPqWtAI7ro6ZhEFcHxoa+JtFCkJh/5l8nYGPSlBOY5pjWeGvRMBKhHRZIGyprGrcPwPTSxJtIdppMeU/wLf7Fewwnqfkdc/RQh2A8KQchYxjQKWO9vV7X+n7a5iWKC8g4TjGXk5qizXOk7U3yG3FqjTzy6Q8GjG4vfFp5LCep3YgzOj6jW5ReajW8jhftq1PT0kh/wsYujg19LP2+C+ENv74on7DvW7B4Wxd4iBJeYp0cJ/K0X7Ff7ZRL0AM2+kooToQnFng3cMJF/oW54eFqD50bir0bA+aSMopj8T2G88QNy2mR9Ux/lf1EP/yEqg6fHC4NV7zC85VP0V6ZH+LAJ1rC+WNbJzaG2rx9LR0yXPUU7zN9d37v+4UJB8I98OLlWBcaB+z01OVCJutdkPWZufTz6TkM9/TXiyb9wCuXMn5y90zZy88XFjTqspHR9gbGfmRTObKQJfatN3XT42HiFnsWwD0yO8cLtGU78qtP8+At/2fm9RNx9bCnz/a3woq/1t8uqProXv17OW1amhoTfRi6U/7e5in2bBRrI08ftSH7qv7tuiambV7UGz7jhP3oT8o34ZeUTb9zi2cuyZSzQuNgLX+uCwIutZRD2CY89Y0vB+RHBwdQ44dOtMMD8hmuNnPCr2qXpT/KLD9AW3BcShcHxkH0/kl7eDlxKf5Sl+TP3xnHBV6gvzCGXt4VD9q3fwX9LNhjF3vtl7ZdTrSJITPG8htztGlmPk8xz1P0T3qIM/blCwgbGJnnYp5G6s0xU3em3hWNvJt0W+Nc+s4eOjhw3B5ErDfmAC98ErIQjQ7SQ0Yb8S9jVnk/bJLfsvtOZMmKj9GQIzk4titapOVjizFz2cjEu58h1/wM/1l4Yb6egWucPkD/oX/qOON/uzVJO/gC3c7IX4xNP1D0lCW4PpCcoRHXOhSaFseyI9bSJVxp5FfATrSBvWOrfTC/as4TOpecRx4utX/5iQtjfaLNE/Z5qrHv/Ktv9MYHEXiGriN07mV+klPPoqMBDanHzDFEY5AShIDw4twq0EnS65NEEh4VGq81ksjyUBRZPIbIKkvSHbZXYBwHAfGQWXIO1id+bS3JoJ+lMzr1Jg8rC3I5/6FY2uh9yKUvFdJ2KAeAraQd1wYizE/olLf6j60Zv2IpW9MBL5nIooAcF32qmYUh5OnLMCODzl2RZIrWKMG+y8ZvZSauHJVPeZJO5l/ZfdWln6tM8Gjo0PnkfC5ki2o74E/TAa1ilaxESpdXnUaYT/ZfH2hqYSfkQfuSMFf+ZYWilmgBY7TEKvi7eiUfcl5lNWMo8iDPSHFBgLfq5gxVijogS8mu6P07skYqK6GHIeaL+b0Tw1I3UVP2+gSVCReja9z5eWSf4Rrg/FMGAdn1UZozvkX+zscL67Vz0ksj0yfbB2pngPHIWOofV1TavELD985XWDauvrbCTcyTFz1bLv07/GTeD9Du+DCnwIcFlebyZ7vbxXa348LnIR64CHrgg4GHz5/qAwLT9W1S+Potozvo77Y76D/AmzrE76nrJdLdZhd3m/vYrNjywR3xLZj5UMI9ZcspWgPTFBN9mZBz4sOAO8oN55kyMbRIgS5KiSxaF8ZX3yxqPcUnrmutafd25UdZlyvEl14E9conG8KsMRfuvLwCxh0r63oWeXz8Gl9//yP+4z/+Gf/xv/5XD4n//vWP8I9l/2QvIJ1rreEz+yX3EM/sa57Z1/hHynv8Kb7XXoEPEgg96+zx1XvXYvzxHlyAY39gbdZ/79nXrKHxI77efY17BeW3/6svU2a6orkQXDDZMxcTp9qDW4a7gdQYxTdPzYVKZ73fv87weZ8jlXVSfyZiYEQEU0LS5CWsueh3EYoCHkUQTgCS/68e6eXZG6Y9E39fk9lZ5ZJiMKGcucjYayTlPSbbks0IUFx9suuF4q+gqKJLD6ty5VHh4h6Seeq41fhx6Xjig9Sax8Qdo+oqAvXzE3MVe9b+R+x+xPbeMMfYFuSI7P8aI+VioDeu7WIRclk2kpD9zsJ/yFbpIRP5V9B7OmJ/7cel/N3i+zCYEyj56efah2GEDxjnhTf8YMH54wyO/azHHNPv+S3TkzZdfOQLJbwQIJJ6rjuuQW2cQkyEoqGfugCjnV7eKH8P63aajNqjrLTI1QTpHHkVsoXhVfgxY4RIzPMcK9o4MsadYTkn6s8I84YWjbopBkiHpHHzGFQ+aZ1xXJvtHQ7vLmYc2sxt+OZuIr6k4TXRXpvHaCzSb5jDtjtv+OnoaDtVkqgFO6MRb0k5Ze1fgQFvK1DoBpm2Oxw0jtmvopV8yFiyIrNOfMOG3E8AtmzK78qhb+OeTwvua1HYRJvmSDY4kfQ3+CGsOKE5Xc4BUwRpOaiHAdcqGXQeckwTLDRUh01WvzLRCcilXyP9nNsUI+M0048mWotsna5B24yLig/FZ8zE0GlgiOAd/U2MfBrjyfCPIQ7wTzBERtFg4bpNDV7oYAuUVjn1ez9JUYWnSm5fb3k2niXHkBkjfbrFMC5l9Ed5M8dInGlhcVZQRGHNhw8tx19+UCyi97ZsZ55KZ2/tZdhGgXZHymd0Oto2ukvaDtsInAEI2ul1s9eD7qpn6G/jxcM2GRv5jvMcMzZjPxALh+Cl4IlPmQ9vwDnUwReCM47zTKi+CwGt6YXGxbwO/RxmPdR4IWJewUNPgYMvC6qLbT+MP9VXeN/SXhoKDsrXA/5zPD09xuO3r/H459f4ymL+Z+FrPLHgW+Y3dfb+14cclE44xqdvT/Ef/+PfawPw+x9/VP2fzz/jlUW65GFxXkMvUjyMeVlzwfkNGEYrPbZwjg/ByKa2jI6bIH8A5DWQgkrJWAyZ0R0cofEMzGDgxQNvZ5S601YvyHliU+nm58TFlno+oMs9TrjABqmXnYKqMTGed8xz5/6ML5jbHI0824U7LC9RlztsTu2bfdqzuO29jGHz4qZnT79rc0W73elfahFQJoYSNkpIUA/C88QtyDdZboI4jRI9A+yRqp0PMxNm7+PQ2Amgji2z7qIZOBVXQh70FqAB+5bYfJY/69TWtZ97LvzsjxdLBfrmhd2BDdmJPh+AfRZli9ifeimdutij51pIkftE/ESel3alNy4Ki+eyGd0v346SrvRX43Tql/PEzdtDa91X7NCLuQN1TgLee+zSsrrUqU3nUzz/XMGcYHzKfmn3RSD7s5dJz69cqh34hPPAnDzVN03tvwovOxta9Pk/xYg9zGzI/QbQNGkbAv/bGnbSYpoJC1PFJ3yL3+ATd9jTHWuPoWk3814kGVb+dhO11qw01G3ywp90ORg3nxozTN6QuZK2De0G/lvWqjqM4HNmfQ8YKR+h7Wj4sMbBaGQNnsO1Tnv3cLLdfuDAcs8B5e4NHlDEjoPK7kN96r01JM9DzR3t1VxhvZynOeYZ3sg7j/Z/Ig1c99sUQ8tIMRDmjS3SpySdY3Z6aPs3Hif03f4l9Au15g8tDNd1cqb+bJvKA0o+dKquV/kcz6G1KN2l8oyRrDPBG3HqGsJDq98sLFsu23rhk3Ivf8Fij2dCcbxcmOPH0HZP0BpesMkOjJ+5yuxlOkqzX+iML6g5e4yVvtvfhTSosjPmCOBjmdC3nEn/K0hTfoCaPvargDjKgjAE8KcQNhTBn/d//rCyVv1OdY0WA8YUXepXhlSb72F+jTNlUC6a7nw4ia3iIBNtLNnFIQeqJkOTVYcYaZKkWpWNZSOO58iYjvBfUXljhuNdGIiDARsdMmuPkISZ8BDYy9zGaFcMtDVElG0QaBnreLBWX65Ad9d85CdefaLKhTp9HG5p1BxQbwSQ1VPRtS5lPY1KiBQPyk4C27raGGlIq35kD3x3+iMfOJ3q0AsXRpp30WNrViIubdxWNMMyQ5CLjhP9ZEv0MUI+RFJWD7Td1rAl+F3qAHjGj55rTKXRf6n/df655qN2i4B01hUk0VfxhiAF40dAwfprxefqz5l2yXz3KIfzouNUfTdetNIvMH0LmQyZZQ/aDJ0s2R1f9XxiTl+Y65W50LkfL3srW5mj4fMafngmnA3bpvszLm7mBeWD8M36Xf3SZtrG5q5j4qzRsD8xthkfPcc4T4WZ9DjN0QgnYNhaC/2X0Bcm7eoDh6Qfjo5KJK4O7Y99/BWSWAYZY5pEO6Zpiu39PbLdxThNlW///bW3p58/4uv37/Ht27f48/c/488/O0z/IP/pxw8+QHsNf/3t+fVnvDyTFv76W4VP7BXB82P8XC6FvCCqfS17R/cbJ/YZfth4uhz48ApwKXQQrOEVsudyH3FgXByfM3st/bUGfmGMRe8rE4cIWeVLT8t8PTOWjn8vhWB5Sh/E15Do+6cq+BKozNIiHtQ4eiJPZd5CUlAySE8ED2EMYoIkEEOG8ySxd89jhumcq/kHTUAE+d8/NGCBwQrTt0CmFPAxJIgs3gPhCGifciI2Vqgkvi+B9KLnJWS5zJcM/UJrYzTklaaaTd6gjWNMmznaLMbie2G8HAMv7/xQpsbOwStQ7y+PXnTNvDANO/Bma2bxRSjCVNrKV88FdML96I3fIKMofL3RU7lYhByQvfclyRMD4WCFLqXjCGCKq5dfVhlEvVqn6nn11s9VhJf0BFbJpIpwDAbmuECX6DMXtBqnpKznl64p+8/DIZI9fR/jXi+rQsJoBIYCRgkajVieOPmWLRoOphEvBjBq0vwFc1g30w6I3qi0M45qxmmtmDAA0bhhNxRtGmNs7S8YaNf8zLGMSn6t4vJXUQuQp9onHP8GVUY9+Qhl2bDR3l4vf3C+9WsCG5zdJiY29xMO+g4Z7wzBuqHeQOflkZiRObPVLw+HIQAAEABJREFUwPHSXPpkQA+DshNWOXG0EiJ4Fxh7nsBqyKEk5dP7WYvK4vT7YjGVXJv7TdTmng337p7Lq92OzfgWEG5x1O9wFxvTfqrAxrfBr422kzQPaNk3Iio6QJfozvHYoBv7P43IRB1IERNpmT28q36izxqPRj3iI0g1gP2o7zbPIa82z9EYf2lH9DUkrQ6wAE5cJ73QAdTXBXHKHuA8mOvUnfIdJQUVqQ+PW1trtrmgqNyAFI598Wch2XMofeHC5NlLERacJ78VYJzF5IWFxAVnvz8V/Z7DpAuMi5H/peqz9P5ONJci3/58jG9cknwH9c0HeLws8AAsPHx6GXALedVipSy0s+fwXIdVFi/76rcz+iHjxMGgw8XWywo/0fbT6MNyUaF+DofXOHAQPnAJUXwMhZtCwl4GDe0dWFAPHnIrfojDGnKwN17tEq/FlrI9fPevffF+9SvA4Ak8gxfw+vKzeBxp55mNwLdvf8Z3NgL1VWHKrX9kHM9cvLjAGj9x2LYd29Pxl19kzEbsp+Ejsuw/scOMkbgXzW5kEptZ0Rx359KYUYuj6QUDtjfE7Y+WeumLhHbLJ4/KcUT3Lji1uaCvJ/p6Ygzsy5ExueDMx3mKDfPmjnk/4wsah+pxmqLkyaxG5HVAZy9cQrygj2cuvbQTbeLJT7+wq7JfNsKX2nB0eaoyrwz+wSur/2Oogwk9TBPzhjb1QY34SP/HomvoBjriDWRb6hu/BT46VzgnoZNHm6eYC20Je/rqX/ARW6Bfq5CN6J1yzJuiH2fqoYM6lMNnEuMcbUbewhSTefCYgLrTf27UIbxqo0to/2pTQ/9RA+NzxN6P2NO+/vbBC3oU6vO1/je7fZU7LmUzVKq5j94m0NBRD8fSYWszYY+XbrOhN8G4lZ5kMJBH6FPDckaOM4eVY81/x9Y556dVzjX9w8uegz/Yc2Hk/HbOvyKf3wrTfi7lb7Q3vBo2BEMe0rRhEyQsICCPcvtTYI6s4Yk5c8L3aDenoqGynS4GxmHhTsboUg43MiEgbfYV9NV4+hKDLzCQQ5ypF9pzGxtj2GqMZ+zc8SowppsVjKF5W8J1/THcsA5tGGvhmDv+bYZfQ9/Y3TyN4Vo7OybjXO002nODiyT1pIIQMxSuE4WZutjehAzW+VfQlqRPbR57r7Zsj/rWneap2yV8NtMcs5dUbY5G3HryHZFpaA2/k5HInYmOBLrXf9UmlbHZ40P7+vEznrkw9OJTG3G8Dvpd/MgB/7LHr/htPD+lFnv8hL7PdQ6W4SfV8nJN2uObpX/DicNOh2ui9ToO1DswT05g34EtKsMrdvm6xA8ekFYgj/K5dlzwf7aPpaBtHvpHb6/rKTk8lzogXeiL60rxWvgWf/yj/MpOtTdhhwhLB5RXHdYFv4G8p/1a2+B3xAeKC2HZO3WURdDwuwftI9dwzes0zlFN/RJ1IYdPd44eWBMP1e4+9vTb+VqhbSPHmnYOX3VMHXV7JqzxRRYmpsy5dqBZ0wRDJqsKEX0V8ZLLJOgyEXn3mCt65ltsnbTkv2WSWDgaCNspIAqlJQZ+JQTp9w+MOgEjQPymMItHMazcrm/0VylfyGNdqwEeMwsD1YaKdRnY+C0phkQdFEb8ZxZ4UbCS0Aay2t4J/oaidAtJUrfmHPNP35zMV/MoKpLuQzsPOlV8E/+w0iX1pRXyld6KjuEaGveyRxvWL59Wf4o9mGfZis7jSNUO69JcFGwEaNc1l13jn7jI0OczJ7TvswdY+gkDKH3UyRAlL31srD36l5ZzvPUX3Vkmyr9tYsKvrvDXfTfsPWYui/RdbZxCPgmvHFqIkfjQphgFa3RdJBlyieSvqu04G+x2D/VNpZ3/eycwLNSvrj3Edsf5gfgW+Ee1HwgfHj7HZ/8A+D/+EZ//8Tl2xLc76IA04oE8aT5//hL/+NLx5bcv9T9u+r9ufvr0KR7ER8IPHzibgO19nUXm+tC/RcPX5uJn0Vakqht4Jf4HfTpO+h8/MHSt1ef6LaIX9vDlL/Gn5dM0EvxA1z9WbF3y4AKz9TEfW4bOb6qWD5QOnMpWj/WNoCP+XVzwTz0fLtBcecsXVs4HSsjmvZQTW9LYLh5Eu5TPO5gPrC+KFTytgXRdBxheFpIxz8gUA2FNBV4Z73/gwmN9WL0vqhTzvNqsBPUjBqIDrQ2ZQQDvJACk39obyAdQJ/JEAfIEnZpIXs+6ad0hY2QdHdexjbefpH6SP86LzWK3SR315Pxyjl7QP0pUNdWdM7oVlUfckCEspn3ern1DgzWOpYgqv75oY7gmGCX49Lo9fmTvdb6dw/RvyFz61WLERpuy54jNjjEyZ+2fUH5ZX9CvfdjjX470YV1TLAt4tRyXuvJj/i7pxn6lyq7pMZL9rLzFkA3tF5f+QnYjiTyGDADlq6wIzrj0fNRX+lj1suYadh0x9zIajdngFZmRgFexImUbsf5YJgaU8nfQKV15wqdoCWVW4g28eda6KneND0kBqI3hQIsLKk3+LV2Poxzz/wbK/yuGzGVQe0gLiJWQ3YBMUrzjjbbRzg0cmJH+J4MHy3ADPc8tVjTi5fDHFk3HjcFXGfGRuJgJzRunKebCHG2aYwKmx3mKJhifVZ+tzTHNYiIEbNTbTHqaY6ZsFBUfSY/Rqu68hKYHHMpAf0dALzMI6WoZ04AuQJqfMbYW8zhVqG1AGf5oOkwbJqixnjtkxkBfhzHJWAAxsZDPioFy6RzPAi3KBTvl4vRShy4nUYHN3AkH7wH9wuTsExamTDTrGBt4DZnLOLUKk7TtUlS+sOoxwU9MTDetLyzaLy7iXNb4qzUe0p/85guXO+a7kXYjKa0bxRfoXXT8xszT44/4+vVr/PHPf8Y///gj/gBf//gaXx+/xiMXQ49cBhU/Dv5/DR+heYpHLo4sc0FzcTtx8XC44pXLnH0c3bDS/z0b0xVeSuzZQPeN7L42uepm70FDPQkcz0WUvk74SkYKh7EudjpS3AGq0V0R+KAsddYYb212wuYKbD480G2WT34mbLRls0bxfUVmL4Kevv+gX9/Cw4A099Dff/gQW/Dw8DFE/x15NwAf4m57F3ccFic2NjP22qYxJmyngVlgv5PlQDovDPzm3YbN0YqZ+MxGZ2pTtKlFI8xsMeaAPWc4H8eRdBtjtA0xTVH9on8zvD3kzsTNa3OL1hp1AXUCPpHwCZB2GX2hRw3KZIPGDZp8NuhpcgNHXiZ8rEd954x9klZUOsdotKOPHFvG2FoMYP4F49xiHKcofYytwkYoRubQDL31CgktbY4LBtMN3oYrSJuvXho+q7UxWo5RMhm/YsYXrdhUfJpJo6d5atHaXDCvzXNM01w0I2UzYzC2Vul5yXdDOqN3dT3hq+4Yt+sYzhO8RvxFuFJFHeY4MHvh+Myl408uEH8AQ9PmewC+sDHDqq+L3pgZtluYW4zjVPpSdyNtzMoE2jRWe636OkSmcHxFlBz6FXnrM044Jf3QHr/hRWb/1brXeGHz/wz8Ftzjt8f4k7n/Jz7A8JmL5fJZzFtlPe0vHNBP/ZtEzNMTFwf9EHGIa0idF8GBwvry/fo7PuX3P+KR8OnrY/grvtLoj04c4EXJWPFT/9W3G95ulPUxfj3/Cb9k/Al/52WV/my/+BcPv+q9NtHYtzyZ3DyXAlqJRHdXZGI36Ms84nmLKBXyvn3UqEvFufjxptANGwEPnBgH3owFo1H+e8issaX4+vR68Icu/xNcKzBRe53evvlrvSFTRmStIUlTJg0HX/kmC/RDJJmYKW91dME2LqwpHlBMn9UdbVZr7E4prvXsUn74GJ3O8FKrV9HBy3on6hbgpw8t//2LD0d5xc8+WecM7RkacSTcLzhyuX48HWIvsDfXhiNhAVk88Cpvb7+/EQMFDIxDxfqLItcMbfjonAR+2u9BzF/LMG4b2s96mKL7PJcwz/mirb7hxBw4cHFlCJC/9OdcRlmXBVgK7Xf7QO0lFxmL9o0xBsimPpRPXdh/YZvK1//O5CsXcxzSuZzzsOgfyvUbq8+muVh2fhxY1wvMhRNzvIA8J2QRF9Za9XVmfAq9+V/et3pLyn4FWe+egdSCv9hxMgYrIPvlsduV9Zd6YyQ+LRP/VhiYox2rzb+F8h+qnSFbVJ1pZg1dAJ+BuT1k0hSokKhWiwDrmJ3QzQVdOQ6WvqHXSWewckbShghCqOCXIKrMPMrI7s8QFvX4zTuND3CCnmjCO0AuPMKSpGB5tJ5hiVc2dFeankGyU5gURW7/Ct33YQZRsBAbMChAo51Wli/AU0XXl0xLv40+CcaIsUk6mMibS1ntA4hXiN7nNsWKkbV2Bg2kqPryGeBpCKehhR+QFUbirsnsRTb14TQfZnMx7wV9xy62u+0bPhrnA2MvdaDbVdkuPpL2b96JL1wG1f/IVhdH0H4CH6Ehbbn/A9vnf/wWn38T/4jffvtHfOFiaMUD9XcP1OESanuPPOCOD3/u2H9Nrs3IPGSyb6MvYx8WktF/LnwQc8Jn4M+48Hl5/hFPfmuIDxrdExxe8Sf4vTN+Da8QmERE9ppvbwfrDfoqfx3O+cwoF1n5Q3ic4FU+YPUF+LzrWn5GDiBtt3lqM+ima+10HaZcf9nTXtDfgLX5AD/hZbVtWbcEqLl1hu0RGGrBZ8aY7mC7yX7N+e0+Z8ilg7Rdfcbj9tA69HPJHzK7Tht6JR7w6aTypx3m75n5u+puQHFDZgzQDxmsfSIjySMZFNMMdamnX3T+iws8EDooBL7RS61//T+8GKiYyXsFVAOCJDRpWGnbgabRTJIhKFM/jpNcBa2rqYJpWoKYWHWblKE5Vd/ILS7UMw2dQUGdda7X+Uy75lbx8kIFxGBKhDe64T0gMyibo9RHeQuubejlqpsaEyioPyR1jQ5RfIZMWADD1sgTGZ5d6nxsG8EP5byrs3Szov1lXWLFtl7wIP23D33Vod2UJSMcImnA6uKmHHXQJu8LE0SsZUMulAPhL/CTuJHyIbOEGRIaHuuuwlfnOMh4IHmPDGxF0jdU/Z5f9WjPNipePCj7V6G07/DG9n8Xu5Wj2nrHxw6tiGgQ66hnHPUbRpw54OAx1yK7iYbz86udb9hyGN4s2MYGRyzuOChJ06g3tha/InMMnUKW+diTbuBOmAJZV0PGAMswK3Q8GXLKq658ChmZSQGgbH3WTZb1negXHN0ZWzhi5G66Tlw6HHAKezZRbhRro6kDJX3gAuMVeNHhprHAQWfvQUdwIHEj9rKEXrIYf/FyxvLXl3j5CQg9GNXmzTI3cWzeXoEbvuJLe8qwR5buxI+hk9Uh+6srhkdkV+ZLOXqcIIc0nbX9cWGwjxcmSOmvdIW1EmL+PkDnQZ7KQU1dXeitJePfIgldyHWi6rJ/MwWVxu0P9eGpXtWno0GO/qc2G+WlLLeKBchjgXJV0rIVjIESSdpbQSgTFfgCCQIZgc/Aa8hkXnYoZ7dt5GcxzsXWtNf11x43LKOqP4IAABAASURBVNZ3Xtb4+98TdNRXV15cvXJQ/8GC/P3Hj1Cvd/UrnXex5ZOeHRsJURsKNgCGWzcZ2PjM5Y1ttLlF48A+VrtztGmKNk9R3zhgDtRcgJfhhk+1ZvKsN0FXG4h5jpE5N7JxFeVLhixbbvBs8Jro10woT+tfL5TgVzyZk6s88ww/6EegXlTnBT2fyq6wGXVP5ghvv4W3oz/2UZSMyLfhgmvDpdB2d88nb5/YcN2HafXYMcUE3cRGbaI90eaZfqOLeQH8G/aUV7C5b2CaY2rSEkI7LWiEhZH6K9Y8+t7GKSbyGboyO8dPj1F2tSxWJ2ztQvzM/LgefLB6ulvmpT5GGLTW9cu7vI9hki/aEhoXmJtPsag2acNP/4/okxNt2WFrvV936OMO29juPsSOy8PdRy4PCR/AjkvFDXYw0ZeEfuUtY+OFoVLX9noK0YcM7cK5OaJXw8ykWDADGdPezQG7gb44JOXOLsDEKz35DS7kPqGjiyH+48hB+8Sh+8BlqNAf6mPe48jF9gL6v/JabepU9nXigAzguefA/sK8WuG3Q05uIBkX65yhPyNzgfhRueBr2YlPub1Urm/5sWl+rsPuz/Dbi/pVL7EO+9c4wMv5WuMNr4tgU6ZfqguhJa6xoD3m2HjFgP4H1rt3QFtdeerNhFh1Z4i12QZyWiJqDCDP4lURWBCqf4LBEEKqIUZfzYZMbKb9DRJKQfDrw/j18e0FxQmmpT9CmFN8NugEtItIob1fYbvkLwQVJHnaojY/ZHZ6ROh1grkhGfnGyK+cCutlIf2IKD5kwYI42UR6HnWzofcEhoD0UHirQCyUQfR6LRIa4yO8hkzaAQEkJm1Ay3H9WcYl6XhSDoOoPdZIm86ZNsVM2NocbZorPpKuuTS0sM+RydNingE+cGbd2HDpOwvy2jxFG6EV0EJM810SIvUsw1HxUG9LzCHs0Rq9ilpz4JULrwqok4Wgt5CRmcQISPDQT+efg+34G+qHru3a0JLAainGLliUnR8kdBYElsCrni4PYtBKb/MaJ2K7K4p8eVH0V/qSe4BCEFyfEqq3XXm9TaPFhwbUwbuxJm9ISoFlHco3oPYse3DMRsbiHRgnfaVlwjYKJcIl9A1ePrufuuB7zEYhRfLudW3X9sRIu2KAjDRvMnwjVJYueoKy7DHfPTr0cnhWHcLqTxFQhs0GujMpBl/QDJkxYKPSthzCDzwK+C/zVn3JM6vO4Bs9E2AnZ3ykNiIUoLXsto09+8HGRnsG+oDRtoC8xEAFuV1B2ZAZlhVowseRFMZxQqgS28L+tDdcMOvGW1pdi1j+l420z/QrQArTtEsjxc6Xsh/px549+ZELCNeWFe7VT5SdXMvo76nWES5wad96wn1AYVmXqi7xs6CuZcrqBpbe2STi5IJW873P+bzG/WBmxo/4N+6mu5mzzxQTOp3YO07u6/AvE+VTa1FpdFw+RH/CHrTyGvwKrXyjbTToC6Xn4AdtqVz6o4za7BGZT+jCPp85x7jeeQZY4Yetfiu8dAWt9Cu0B+mcA4byNFQH/VLphCvp+jNP+qrr2eT0wge2+w72DF6SK8+FNi7KYbiCNIaA/P0ZGNOhR5f3meL3sODCGArjItHDCIaWcDCn21K1Sxsn5q/jZokEmBDjRoo62tC1Pukk2/5a1z2O4YWzn3nFAx1rvwhW36IypEpQtXzNCIMuBREKej0iVJJm5DWm/gEgjLav/TkZGUXYnbkM7LCPF3xyr10DDJee8m0Lgy8TlKCpGpeVV2Uv9Y0XaXXeFKgMQh/itm9UGC+5EFDbCc6UCMeDHBRCjvRSAtLKqS1cnGNAe6AkGKqSyXTth9lTGj9jA/KX9wqYF631VGiiq4rXi0Yq9NXj1u8pZDKygj4mkMeQWeOSp5oM++jhkY3hMfxK4+HwEi8esJfDeX374ek5/Kq75XvK68ANzX7FHiNfAd8qJ/QCwIP+96en+P70GH9++xrf+OS0foWmfpWG9BL+SfgO0pL3TVjn+2OvS/zp+1Mo17/CE/L6yal0V3xThjc8I5Oy9YuHZ/r8GutX/F/8dSAm75E+7HGeTtoCN70VMljq7cCG/cDgXhxEJsLxcuQTuOOCPZOeOHzUm/SnqneKC+GFieiwCccpGRgng4NkWjiMV8B/HWANw3oXrOmE8z4hZ2+Dgyry6OQqr+L78Bst5imnhilvMfi6ojsJJ2g3RuSkTdvQIG37guO4FM9jHDn86DB1CCfzuPBRH3v01W1EO3rlAHIDL3CwK3Wu7mv86hs4z/GT/Mrj4PICPLiIij8z3pR7USReqPPChdILBx2x52BT7TIe5cgJnVRij65PgjE6oS/7R09v3MBVAW+Rms28mDRe5owsMC4+fiPmYcfhFNTXa7nc8Cuxn5bwwZBPSLwUsHy728Vut+VShE9g7nfh38rwb2zUBR8LXWtTtJFFEBhWmk3KWJhjhKbiOUYjL5GjgaTexMWMly3ink99tne7KHiQFlxy+MnLdruL+1+wI73d7eIOmuKH69L+knYyWyQbe+WZOJhv+ORmS78ePn8KP/H5x7/9Fv/4L/8l/k38Rgg+f/ktLN9B58WKG/4BPgG/QIeGA2nltkwYj0zGATA2F2yrDwB675H/s7cT5dca8K9+oTP7abtiKn23MBT2tcpXOuopWyG6PL7dGLvhmNiYTF5kcZkzEx+p59xN+pv0183mPLeY2xyNcZvBWJhjbH3jUiHtvNUbaW5BDJEroBmsM7ao0Dh8MxfaNYR/4xMj2y5Ueqz2k7j8VE/N55rXzILbEP33+YEPqXypVWoiFxiRO5EBeSIpAxUdKAOsKqF+ChBQ3IlkAZx35SuYm7CPpLI6mNGfmzwvyrbbbTwwfx749PCBTxMfHj5zkfYQ2vGmLusmPt1q8L15ht4SK2Xopwos/vpHxKh2PNg0diKGg5lU1xeeuDRRH4gC3cDeh9IkgCYF8ciBjCGSMNV1y9AGlL0xFm1q0Qirf/CT50l/qE3TUfMRJ64/GVHjs/KirjYpT79ZtvMSTGw/xMaLLza/ExvjxhgixJVNJGKVTAPtM87TGB5O7rDJjZeQS/0tcS8fZ/zFhK4b7SV9CBngD4+C9WPPOqXfds3Wvz7hbx9Zs789fosV34l/f/rGWv7E+rsAH1x/84mLsAt+1v7S7aucxtXHhQ2Tm+YrKFD3Z8Iza+ER+zM07cao6qhDDhyn/ZG11PX0hYPR/grpj+j6Ih39kN874F1u1zvXTUwR2bAO2uVNfHnUJ9HEGDIbqs5o6EmbESPxZhnj0AothtbCsqoTMsiq5wXKmMQbcJyNgyFK67wNs9MmPKhLijRF0oER+Ol+8R+hAa5F8h4y8Q7BlCM03giRZchkfnSUTKSvYbURv/zgAxbjRHrKBmQQGQ2ett1G7HtuMYslbp5lV94ZVc+/h7VhLRIz4ayPLMzwGztyKFpEQ6L4P/+hYvmYocWIPDP9nlkPx2mKceqYCfsF1B1yT1c/XH6Q+gigwFF8sqK8bkQpw0A32gi2dSqcMZ9bQC8d9asj9AuG8BkoGMh6Q9RoaXnUp9RqfwcPVDTJecW2T3FizpTPrDlwqL9NdmDPfai91r6+Mey+b+/8ZR700HnSyw7s1QvsZ6sO6Zrf8HCv2/dMh6g9LX75yN6t4rR3rrl8XKwj6E8H4pOHfLR3Ys5d5ymCX27B3MMhv9NZpcn/C13lnaGFOzyM0AKBeQI5yL/Wg7540f7bfGemQ3O+Adz+9ukjYZGtGJJDPVMnQvt0QqcX+ij/YPwytd852jyHdtQYb+3f2n+PJHuFHEj6/DLwnCddut6h95M+4xONowhswsqi88zo/4Iwco1rQdJATj8O2IljbKidFOjX2r8TflfYxgkbt6+XCtGEIf2vOtjLSWA/9SGD+aD0s8rYm0UUZEHELP0MpDtqzWsN/bWYWIdck7b4iE2tV5uYCWfy3QsYN3/HHnXdC3z+8jmMb1kb/YBty0XzHWtj/Uov6+OITy4suqAH4YXNUR2wttU8wL4PnBUOrNNH8lw7xJ6+dJ0c41+F0hzR3Z55cYRPHe6xv26HXd99nGxZZWC3zhTGoc4f1HHuen55/vkUrq1Pj6yhrLP9vM15iTONZ6CnOps+sc4+AkPxGE9PP+OZs9AL56MXPhB33X31AyL65DnIus+UP7Fui+fHx4X+NTwjHZG9voXEBc6Ben5j8kV6zsaekz2X1R6AcTY80l/14Zp9xlbOjLWhJkyP62Hm0FlzxBk75mxIO9Y9Y0NnzqcXwgCVRh+XQlXHPqjOM2Qwy4igM0vkpjVXCP1bnjSh1ffIzVta5SlYR1BuPkF/sMu4Bbk0zdsHH0LgyK1jeY2Tb94ZngXkfMfX8gzefr8JaSm8YB8n6PXhl+o//Ekbv5TNXbC3U1QcWvVSvKE5o0PjtgnT0s1gBPuGtTG94A16bn/TflHwonM8KCxrv5DUD5BlCDRyEjh8D/MensthvL7ET1DGhIHUZcnPl9hjOJZrbBrgij0He3+f/aCRs5CcCDvdc2jsGvTj18d4/Pq145Fwgb9W4x+a/fpH/7Uaf7VGfP1nT1v2a71v1vUiCDy+A3xvLo7+pL0//QO28PYv09uG+OOPf4bpRy6X/PWdmohsbP16f4EJ9lx45WLohcuvFxZb8Lqv+AvOsCYbE7lCaO2jfPzavXy/wvvrn3/EFb8T//13+v97fP36J+G3eHz8M6S3ro7BSXdA76/+b0c4BvVfui+HgC4r7y18ol3LrS8e0Yu/kmSbv9Pef/z+z/rDvP9Bf/8krUzV32VMv8sP3uYp01fk++P3/+jy6Zwoc6z33FxrnBfMTfcmThjsqRwpGwjGW+ei0UrH3MDyBuwso2Fs7zHWRnDCYXuwKeD878CGBcELi+7gP8S2DjF3scHRz+sBZmYRoa6LcLJJHeE/ZOsb3zFjBEMjXZiiERZybXdmAdrAcwJ3Ffcw39ocVQ9+bgzl6+ay5PMiBBnulJGDqIfRLWnlcqM5kX/HxmDawJvFaH6HTXQec/jJ0ewiNzY2pWKMNoHWMRKO4xRtblEbbOgaaeNjthgtz047s7HeoK/CuhgihxcwBcruBIfqrYdADpOG2+0OvfZLqQ35Y5txDiMOZiTMyKFForNxmsNPajbW3+3i48OX+PL5S/z2+b/EP377Ny6B/isw/Lf4/Ns/4hPl290uZmToPIeAIY46Q6eTbY4RHQ0r6MsQA/7tEicWlu4ktSyq8eADKWMJwKOdSZzZDJ+xOe3rIr1enrKyNUJrUtw9H2lY3DxJHDmUJglbRkOeRIYr0GuuIL/9SwzY2tidadjchUXvwgcCx6jNEhsON497QucEJMwa+kGk+mFfVpgH/tXTu8Ebei82io64fGxZBZU+yOuhy9UClNHz0IzlVTkYiwFkNPWQjbhIC4J3vP8ZKBcZDZ1ph21sMWPDbuKSsVRP6lB9rvEcx0jockTXK5L4AAzNMy4lJkQGAAAQAElEQVRIW69NYzhv2jTHxHwrOJ9oYwJtnqOtPKmTYkAuw2zhnGVQApOiH7YTkVU2RONiLBnbtvRhNL8TRmTvX2ZbdGL6FrTR4MecaIU57KvyzXx6ueHTy3mawvpoGnPkjb5j+aEmbfh0niNyDPATIza2Ym5zzHwq6t9vqAuve3wUvmZGH2Nr2Fzr3UN2uS3sycuwfJ6nmJRHv8TFbvEh1Fdt9BXwmRtt0GbmGBllQZjQCbsF+HB9/YtrivAr94/fWaNcp1aQ/vq91qxvbjJdR1wDWbPqwyD2EW4WYQp3HzZDnHDe9hqXPtfRzwnaApc7p9oM7SljDpleywj37E/8H+P6Ouva95M1+bUOw34T1L1G8Ye2+BHWZRNtKEE4zkSG6jF9Jp+HcSKzHkoyGD9GinFJdNOwiYaeRvTVCCd018e7r0UbdYyup7lF2RR1gjpZgE+ST9k8TrH6/HFs4XxgwHrbQ4Z5Y2YMrQHCAKS1ZRHGczAo+EpoLMsqIwVf58UVtNvmOdr8d0Au6de68KLn4Q9exmDBQGi7HR7eMrGZBgwLvSyQD+L+qFjGG4eIw3vj2P0VJJYT3D55m/jb+BlzEmshfKlEF6J0QH/0Ndf+k27qoNF/5G2Gc4sRHa+6NvQyDQY8Gf4rPcj0phnFLVti7blwANKfIgwUyMD77RngURw6P/ncAkJ5EfC4cBH8+tz46zq40qbrx4o9hzG/9fzCwdV9or/25h6779lPfMh34JB3qj9iX39ziotZ9+QFLmeLvg59r+Ec31N+YI16N/eu87DPxQvrbO8vwg4Z2m4NN11QRueb890zxIW6BQ46l8LiB+m4ehMn4/D8C515lqlj7KfzvoT8C/gA19QTbfSQ/tY8P3GuJE69KqNdw+JftMfuU67x3i9p3sEzC/y8/FKnfluyfk2Xg7UHZT9ALZ41RmdUcu7fSoDvXjAm/ULhxD7ghPlfgOGKC/kX6gFmf7elE+mOk/KvoK8X+oHGQ6NC64S8ff4G0hQtfPFuPLbd7dM5oY8xzIaVMx8ymcPEmz5KMC9q/a58ygyx3dRvOtjGGfs3n6M4WXYe8Lnylbegjm0MmZjLAuiGwhgjNFdMY8y03xYkdUQjNG+lm/FlM/tK/a4fEm3Y127YI5jXWPfa2ELoB7qP7RpBwWgFnWtb2NWZ0DxBbi/jbVr0YnTXI6XLng+146OdMt6nxQ5sBWoCJgTviF9eFBar8yn2nKFeDq+ch39ykfODdfVHhZ4zX7nM8cPu5+cffLBi/mOtsZ7pvMip/3zFyxzWXOl/vjyHf3dQf6Av8FL3tfKe4NnxDXrX6J+c4YqeM6tzRz/ipZd1n/kg3TY8T3/jrGxbdQnEeV67F86HY9nkGU0B+q5O7CndM+hYEid0dNi/cE4+1Bp94M6g5vCqP2z7DLj1QL/av9WtfGGfbGhafdqWcXRvADAL3kMk78DOgoweN0NY53Kd8xdlJVubWjFSR6xpklAgCu8aK176Ki/4hPELkgW8VukgZXYkzYshag4kcSRL5Gq3wN6nuUE7Wo2GFi7JPCLHWhT6kLKY/ioDKduVWhm6RshcnjXfsg7qLmWhdMgQgvhK6zi6nzozFjQPtVwJfAaFJ6JAvRMZ49BiTNAy/CmnyaFfQ/LwX6gJccQmTji9akpSmoVTjvgI6o/E4dEnNWkm/FiY3jmAhhJFEorbOBxKQsMheQ80M2T1sUtH2kcRMFWVglA8F5w1hoZhnui4i5VGauik9OLrpJFi5PbvQn9WVD9ZeI9MXheHQtGdMLJTfXJi3YM6YTHtC8dr+Bfvn3/+jOcfTPYCk/oHkxs8PRK6uX76XpP9mU20lz8vXPrUBpyFec9NsOlXJugrlzRXQFOXQ0xmJ7w3uDoEL62e4PkI769fv8XXP7/VX+X/nQudK/7k4on8x9rA4yRo9yfQAdTF0R/f4p/Q//M/fo8/vKDiMslvUb3SluPsZMIuy8rUbS38LJoH9HVAR+ruxMQuOsbBMRkZp6HGeRnzmRCHPQs20TPwJl+nvuPy4AH4jZodlwkPXDY8PHyqbwBYttttYyu4kNhw4eFiMHspVBvxmcPPJrzIEXcsFivkvSG91tn66zlgu/NXdOBPmyvN9aCJzG4i60BFW1svT7a72NDWdZGhbzz01OeMnZ2xCUL0cUQPTjYnmuGlFEeZpCAbdrssWi7QI+0JF7FmGXOu4ThW+6+8sYWfCEtjnTbCAwFSMDNqIsD77amJUHJVDBkMHZ8zzuxMWloX0A3j0Oib8aB986U52hdwZu4UZEDhgGMRIzIKsnCRZ+Z/x5Fb/153z8IH2CDtsRHnz5mNLYQ8l6pj3evlBv3Qbpi+ZiP7BaA35FXuC3Koy0WMiIR6QW1Qhp6+lhcX8ipcXwMRQcBjTBD9y2P+kNk3MugljSNjtbtS40NLJvTpxtVFw09uu6zKjjSU0RHmzt/EVz634a3IVKGJri/4GJcXUdQk/1uor1vol3s5J7IS2z4kfjkZwwYMV8RtuzfyoAHq4ssZ7zbNMYOxzTFit0ObYphbB/GRvHFqlM03GFlHxmjUz3GEVxZMj+QN2UrHVIgBOx/g0TFF8ZcvNJlL3YH6grrWb17wEG81Ri1qfhXtGKO8qGtofdtsM/JxaTPRh0Z5rXGZtEX+QjuaT7sz4cxBfp6nmv+bxZesPmGH//Cbb9sd/okLl3cXL6TrEpULGH3dfPVXU0zwK8C7CdKGObbIoUXNdULjBeRLgNGjqwDISzqj/wtCIU0bM/QTovjJM+G7oPrb1M0YM7J5YXyHX91y4b6tT1g/4ms/dJgnuCye0dk4Tb1t28M2L8znWgtcF53nrIV7DlTixKXSkfwj667YE+7xA/3bRvtw4/rMmrauexWySfawerQeOOF/Cqw1J8E666fQe/gcKXe+ydv4dR7Sjj6lp/scODNb9Dj6EedCvPsZltRgr1BjVh95xYAuhfYwTzP6WtDmGEHmGOo84dAxREO3jbIGvZimkbwZuhbSQEo8yaOuYzNkpHA819B4DpFrGMaHIMMnlM06DZtvyNDbHGOk3RGbvWJu5K2YI5GtAO8ACcIffGzXS3mYkjMzYwTDLT/j5FmWcfuDhnFKjsN77HFXjoE4sxeTTrzVhV2soGNLgTRCI7v1aRSTxbueRH7RCBt9E2OOqCdjGBO+GaUf9NCEeSPj0Cwb6OcQkYQi+FkFIUySqD0KUFZ6eVEcVY/CNLHCOn8DiwPajl8J6Oc1y86JJYMoD4mh96P6OMfIOMxgHFsI5/lIIwN5ypMt4xqat6At4Zgt9BNFQ99ooNYn57Prl2tZzaGaN1EU1XVjQ1Eb65Gb2JLxL4PeF4qvEbjykPP+wZYwHB7GnsN7ycJBuofkUd7nN3FNVhp53ubjB+zHCvt2Ia/XO3F5ZN1TXc64H6p8/I37eX2M/7vkfvEz8rAcJfFckMv6p7p4O3F+OOib8E2eHcpfsQc83eBC/A1n6q9gXhxXMFfOR/RAR9AJTyneUAyZ3a6XULWbL6hRI4VkFcKE8R+i4Q/aYjONse+YyR9D32T5TP44T2VHw9iiYB7ttKoLbYUz9WZ84AgI4T0WWozSA+1PkBHCCxn9VEeEIW/F68ihh4zbEin5L6TdQ57xS2f0I7TVxvozAcOWLcz7O3jBW3MC+aZpjjv2uK7Zd+zl/Qa+694VfPAyQ+O3iSz7O1w/RFk+lOn7ANZ81s2NF1LwrzWecFPYxvrhqfuDh4fP8QA++8e1Odv84x9f4uHzpzrf3G/9UPaeD2Y/UIeQtXYj5ilmAb95+aBpblM0xqjNLVprnJ/nsH+1l4DuDkzsM7oMdzFVegrLW43hGGOO0UDpDaUPwCd5dfs5szfvqwFZf3mwXO5DoHQuMV+OzBHnyYn12DX6SHimzHXZcaw5x/xk4mD3vBlbWzgztpVhCxqwYbVckf665ivdoMljPrmMOyTYKBlE5EsAT9tc5+tafcisuVN9XuJDJhUEgU/VpXfXkHlZ85a+Wr5gSOqAIXORY0CEDvkPmTEwNmIkHNuMzqlD/VUeKvCQBy0PJQPwwZld27dPpNUJOrOUnK6DSqyyKudCRz5cF7lyoe10+qW69GePJg2kyEC9NTGQY1yBOjJqkRha2LAD3B3d6e12XsfnwYxDX8loD6msIkbChtFNKGCDUc7gjg30HRPmvrCJOybQVmDwWybnxgP3HZ+0EVacfMMNNB13TOZt3LG59g/EGt5tN3G/8JX/Bt7btR5h8b2/j+2C+/u72N7dx4wjcfFs4xQNGSdkbROTgzBbosQRBQ70vbRSBjRWn1rYp5n+OLGmaY42zzGPU4wTZdNEOag46UYctNYnrbopwB3mDO+l9HlYv6rLguKnmh6YNWZVSuPR0vpzTHwyrg636GS32+FEPoCP8RmHomP5x799iS+/fYnfvvxW+PLlS3z69Ck+fvwY2w8fYqOelV15V5kIcwV9TGRL22PD1NoYDb1MoNFX+97mFm0Eli2Y0WGVTzN6mHo59bPQ0Kf0cIY+c6A/A3kjyBhaK6jfK8ib4SkaYaEcl3WsC9hUJfIOKHLIjIG2BuS6xdgabdAH2h3hI+Z5CjESjnOLsWgSOhjJU+QYRTvNMaPz1uZoTZoRugHCFc4ORokJcBLOBxzHiTmBp6TwvPg5/0BaUneEDzxos4mxhYtV6T/HGJFzyIyBcEz6mGM00lUuPaixMY/yAAPSBGkDG2NaE9SbsDuwsiXkM3XByST1ZvvG/JmZPyP9M0+6E33QBgs4eC9DL/Tp6rirIV98yg/PA4e9FR78Kr5+4kh44GLTr8CeDi9x5KB4YeGwHZGx/oOffUhCeCI4zykuLCgF8ngojEB0kOFC3+1wQqfokfoJ4vrTxwVGPPScdnWEwv7UZR26UB8rLDsg5wtyuri5OTyjDxjUZlH5XeScn2rYcWnobprn8JLQsDF2qZDIcakZjg1UHHNYQoJ6Bt5DJlN8RYuBMR4BnaL0lwdaHjKHMCyQylWPZKSoNAU+pQZkQIHqnCQbLQtuQCbFdFM6F5WOE/pRJ+qLwpsKRqnk4i6qMnmG77gnAxbOqEXegXCA8JdHHqLqwrdCaCRN6tMnNy9Zuk14kEneYD8J0xZyqAr2n8i7Z8isOs35xJwbmfszYc09wqstGS9kdNsaY6bNkTGeqbOZN4zzJrbMmw0+WD+8Zc1x3bli3sZKNzO3nGduImcuXOa2ibEwxzjN8J6jwf8W1Ufy7IfAOOxlyR/EBL0hyKiy6lvwMxRNw3YStGyVro33kJ2WMPH9E32ZWAfuqg871pBP8bBevn/21zrFZ/I+UwZ2D/XrpHesqY266g3mZRIeGg9c/LzyqbkfGvhBhRc8B3yH8+qE7zgR9xNBL3r6J558SMKnnn4I4YcNz37YwQcOtUlZ5umlbIlu8ZRFDEToxqKC1ULIjD43ofdSaI/P2OOT9uxP9EWvHM70ZQorT2V6D3yDMgrkowtIvAAAEABJREFUPArqH+nTmUuuMxvaMzzP8FcOTK3aVJyKoH91MWQyHL+ij0FzPEFrCelQ1a4vHEnx1f6J8PQi2rOTa9quB51P2iGgOxcuVY58+MBcRWf6pVVOZVX2zoi3vAjqob48Oj9k6ZEqcutf7UGPWHX5TENL2U0gj0pSvxQCNb4iFnT94u9gBiu7UdS+qjlfy3wN6mch0I0UwxKmib9BLuXSQ4MsA8GQvIQJFDRk1nhkjtB3NNrs6U6b0BCD0QANQYqB19psBllLmjj1Y5HVCgNkYsikLUveQFGvC/0al5cw/Q7oiaUChZGrwtCYWepTGV0PZua0Psv51+YW2tQK52MbM8axxZgA2pF5PpOeodV39bBFm+doTaATbBLRac2mLzXe2nvNE4bU3Fh+lDvpkb4yaatgZZBl15Qah0bdCGW/hXki033NQJSw6rbQTxXkAUJE0vovMB/Yfis56JM8QNWxjHq3tRwCpCM3ALGhY4R2VFdtijaN7N2VZ4SNtYfSS9k/c9NhqTFBonqoK7eK87qWXSOWDrQHsJv8BTQS1d+hy0IxXHhoqM8f1+LOrOYz+eTUGCkYXgvRKCffdAcUzEFGsspqHPFdF4EfMzxBb2hZ8eVy7Uz/zvhL9zX6kSP+xHX/BC9xIS39kb3QmfrvQJ5+t+MUxQNe+t8j/rNf3GFJtMGbDvbnDO8eW9+5ROgTMdtbgaJiHucYxxH7HmPwgx/0nwLaXhM9mmY8G2Er25/CNXjDOuxa3fdoLaZ5xRQTH4AKy95wFxsuUERdpBCfWPfugJdEG/itkP88zXGFZbWuckn0cRcfPz3Epy+f4xOXQPXhNpdAhv75iO2OtRdsd9Ba5569wz17DEPOuRsunXo75MvXtCDeZb5jL7LU3XZeXjrt4FnY7qp8g/zCOjP9dT8ywePO8yBljX7pS8Y2xtjyioF45hDrj3apfexZG9cvPbywbrt+uzfGNBbS64j09I0vcUzNPOPwyiQgHQoDPnRY5gsUCerRHoqB07hyklgil2iEwngy7iT7VMBmteFaz7F/7bPaVkghJ+kLQ8jjCvSQOYb8JHuDsrylqiH6oZ++sH+wjTPzzPnBBMTcnYkG1qMPBlS3azRLbAA+zlvoYHgro2JWFSNBLSrxtsJ7FBFZlMtRIDwZFbMm8f6kChLoMITxpOLYWoxtwpA3seFmVCO5w9jExOb1joOwRqMRFRajSRj8KlSu/Cb4yQvMxOtr0RjgjNFVnE2on5ROlNtG8act43NNqg3ywIO6labNGWiw89xwClOMpCteNNLOYf27aQmR2z82Km836W+yU85Az/Z76n1345w5dt11famisH85ZowjdLQzwXtGzt5uY/GYY1KO0fanGNdbW2hboUXxrgkFt3p4MXA1oeqruq/hJ6D70yEuONUyooiSJXF4M3LO6MuJvGXibnd9wj887OLzwycugX4r+Ff5f/O2Gfzj8z/IYwP/8LD8TRr0yZiqy2meQ11O9H1CRsNGG2Ie6VOb6ccEzV2hxgu6ufo+x8Y48syMZdctdoNTkW9Dry1HZBdDTa5Ek/S4dEm3sHY6j2GfnZx/g7X/RevEMMKioRMSJ+NM8jrIU98FbIXf7jq6iSf/wsQU6vlseyxO0lU5jsxPpetXeLgdPcFvxeo41o10qg/0M67IpH8DyODls6Dnh/MCNJDownQoM6Dz3T/YpxsonwWGZ+jsJ1q6oehR8yyTn3Rn5BbHpY486CrEUBoR6rCSF4qPcdTGFl2ccVryKzLoqBgMVwXO5YosrzNtSKKM/3/K/kU7jhxJ00VtGeDupJhMZdalq7pnzn7/9zprVp/e1XlRqigqIjx8ne8zuAeDyqyZvSn8jpvBYDAYDHBEkNqLKmLUEaUKHxYRQyjdRl+bhwFhJ8hRfButJlC63NvYzCQ0BDioLQuKfWR2QBvmodd6atGwt8wWWWQ+B+7bH47VuORRphq3+niDL34nbGct26EcnrrxDTta0deGruWBEqO1jGmZWR+CtbX0mJArGY9zU0NFiKFbNgA3i+AH8RoRA4k6BKqDqUdWnBXLuyWE0DVB2lgtkLRkICk9UJP2lk/K6T5qvMivHL7k0fAusPmYQ9hNfTBHa2Hlcvo8wDpZGXfZDDRXdHPAdTXWygmb0q4uHFJXQM/wlLUjN34HqrUN+VzOK77vFCd/pcjLN3DFD17RdxmAamDQE0jmWj5X5ZA/gJVF4Mq0XAoneJx8md/hnEmnTso/wWfELeQ5kKRBpmqurktG+jgOtiPe6g8fKjudQjvoywBJVpmd7dCK7P/+gOAhW9+1clm8CdbVBqpTGCinUMbEV/dpiY6t3aC9IKc0UfPOk/luwLJMx9EjKjZdTHkYyBsVFBjsdOp4gvdCfws+T38/0+8i5iXcWwvkhyw9PGyLsl/43PrsE0nRQztvST/0OfTBukav6sU8M3cMfcjcoYXedvXSmfAw7/hQNLXQwQN+PouPNo6daqv69LIBLnQv2Gu9iNR81INWxHv/62Hv2PkZrNjMdvBhblbmRf40IlTP9J2l9UZJS8oAotU4lbl0wXpWl824K7+6SKSnUQVHTkI5GP3IIRd+wqegdoTRRdBN5fWnXmytfGh0Zp346ypnZcbuHf+GLhz3lbFf4V+N7h8wIlDSdhDRoTa4Ol54FQ/aHjzerWMal43RLNTEGHw4OKqM3qPkpy/oEnqyjCULPKKhn8YcD/85Rc8WrsmOHVQ/mfAG1d94OCdCv+RYxRVdCNOuN8fwrc9rNBdExXPwd25ERqb9Y9f0mdW/+Ua5dVltqi0PdXJVR+hOGx5pZpIyqgNq2pEyQWS4S5qFH1EbvFv1R9/Erv1JGSbqgIxSvag/y2lmIEkEjYwbsaDwvezH2DJa7qBVwMv1g/kRKfc32pLnDYkI9wjyDS4HSEJLGOM2S4buoJN2B+UWVDn9J2M68ggXFL21hxYWf5BPmhzz4tgaebE3aFl8yBFIEyCIA0nnY532mJce0zTHhA12y5FHchrWStTG9B9sahRR02BD6l3AENDeKMIWRoIn5In0heJNirjOx5zrU+SEWBPETAFvxdUXPNhl2MvkugObqhSx8zXqsTrXa4Fa6sovcPF9xo/dgF84U3YCxn7Q9ZWyr/55C/ZdL+/PXMT7Mu9vF7y+fKlfGXytX1P6SvolXveX/UHzEv4ZipeXzyP2T0d8+hT192cqppw6PwwYfvgy9nj6HJcFQ1YGTmD87hV9iSyQTxRXGuHh2BiwenHPvJZvGu1REwRjPmpOyRn37NGdzx256/h9PObifZl9N2R6jwmbaEL+wH6Vpy7P0LkyFXb/U+XMZdmMMfI32hkqzsDME3Nv9JVD1gWZscM+DZvspi3bx2B52WxmtVHuiXFN6G4R8xQLmNChZdkHXUTGAE/bThkTPKVzf59oO2UPdVb8W48U0LaUR4tk7Bktxo+6v9aHDyv7ix/8bpzHsiqTMVXi9oC6nEqtI3R1xBaWaorS1qIyLARiK1E0TdCe1JQZSqbkMpC+GEfbMWSEB+08q7s3uhY27QW4H7BMw5/G4wb4HTwqRhcTPOM2XogNyGI0hBvPIRsjJOFes3FecHy1DyC16U37pS2hZmI87H1wg4yEPOCJ7NqVYPETWN/UGloyNoFcFQ1GcUTSFKhsmaWfzty6j84Lc0qZAfp8DwyiTxrdEg8L4FPNB28k3+GZS4QP3Cget4pP4SXAhKJaJo4y+GEQPLUAP5Ww05lPTesCBr4K0/sSFddhcirnu0xzLEuPBV6FqUcnr0wDGX41PumHgDEy5j0xyjI03Doo0nZiPNPOa+pzTDP8C/QxL7EUKDsOsfTfadMSBQeTwEyNSeOFpiaWAsqtlk5ZZ/rpjGWGh5cjXpg9cnv7hM78taW6ifXihQuaSu8XNk91K/sh/ARZVL7qvkO3A49c8Dw+PdRczPThGNTnGGtDksb8oQMNAQSCtYx9whd0t8TjftG2eEmDjOVMEr0yTnU6zXM8cIn1hDwfn7/j097v4/npO9o9hLfcC23mBfo+RXfx60wm8g0Q59SjWwcmdD0hQ+5QHvFt3rICIzCoVVFLuxYJxr7HWP6bTRURdTZytTAn1o/Fhc3ZhoXnwVeMRciLIIt+80VfcCBeyR/QKXhoHo5ijfGJxcoL7469jYtamad9zDUPLcO4ZY9UN4IZoRQJG2WkMqOhF6F+yCo59cpL9C5YhmtiHFdQtic143SMWGRRZz2PB22gsX6FTpjecMQjph698YQKDqahU28rY1s9HPjNM7CCjRef2qxgn1PWGDryJ4JnTpSOIAs34Q19mq51h2760lnLM3iMmUvBBftZ+oxNdg21GitLJRiIfHu3n4m+QJjeQTmFhD2PDEXbsb1KT/BtuJkJZLFsmeibcu0xG21bdNL2U7jjSWWItE9a5wF4TPSxgA6qHWXJ+CvdoDQPfUvSxO8DHFuUTDrdTv+FXZ6DVr3VBsFc1YUCur9w6XSpeI2KOUj4EuNcDtptXw9wYS55vgtKo0jJo7DXko3bWJEj8BeWFQ2JpEwE+sns4XwWIutf8NxZEV0xn2/AmlLG98CWsTood5P6vcDWjTaktCXG66a3GaOgjXVAZ/Tpt+eQggEm8rYkYSksCfRC5ggUFE/su/igTw8A2rv2Kpk8nOPG/E7w8uBj3nTWPE+R6CgKrBu0btvDb4z4NL59gYyOFDYh36ClfQjLGZmt0QFzV2PSJ42D07ZfOijnyqew+qGSnRa2b4kUzEfJyVqa5jkW/PUyLzF1MWy93fVZ/Vc721KTlJAnguV4kkCtG/ID5k4/4GXJgQtlvkDXXKhd5A5spMOnI4f7yvgQ4pnzwA73ueeP5Hew5z09P7OfPcXT8wfKpaMOuo9+Eko8fuX3Y3y8b2cb8PxMO/Yl91I/BXU/emTcNf4+x7T0AfQz9Qx1L+I2Z9ttjBu2sDIGD3/HmMhSz9x62GIeXF91iUDFlQOta7LmQ1vcsfLi5IvP8Ucz/ZsJ/j2FAi9Qvui8vLyGNKK+3fR5fwnixUp6vwnpr3D7suW3oXyhst0Nr2desgakfY9znPERZc/IvDk3TCZDKPtyfMrtPuaBfNCe4oyfX5nTmmfizbVWgAP26zobMC9WdLOWfWzoTvq16C6U1wJDcSMe9ooQ70IjBzS3e1BqsKhMFnsyL6A2Oqav/GfL3Oe1Rcf+8oZB6plhyK1cwLGBMc4Tl957GXNKGI2q85GEeVlLI1ugv5YZ7vNT76H/LuQEad5karmn4/7n0AeqYf2qL+UrCuhjDHhEVXg8GrxNJzGYMjznlgycSbVzz2qJnSd8Uh0EP6R5/mFIS3kQSLXiy4M0siEmkzgSKEUfVXKSIOwWVaT1QCLivKG6RYZ4pzlaln1c31jDqbqiJd28lVtomaCCAKXt4EHKgHAlEiSV3ZuYvetWmaC0X2q0wyImPYiQHJJE4ESnFZuustjVMTLJeJLxdPdq/FhOuycAABAASURBVNsi8LVlA7SRpdLRW0AWtAIZtUc2a6lBSGUon44vLz/D4IZ9Oj7W1ZuApPY87cgUkw27qcTtQSWhskdcmW8eQ6C90MyeNFLwHVfia8lET8RXHMcVWQv4OM8aJ3yf6+eMrzvXWrrsL/kn/IjpE3nAJY77Rf26HOnhp15Cv1bA3/nnK/y7pid9FpfU+qQCfdWFNX2pM8VsmVF/dmTCr/N+MbVkvbXSc9EgL06OMHS5kt84O1UdCiz1wKMFU0QcoPUW08QeWViiwbtlwvceE3mRMVFXZwHopj9AJj4BmgzmG90hDIF53PV0ZjwF9KFuDlyov8e2550LOMHN0Hg0zAuZlRtbnHKK3hPQLzZMZYyfHFE9rzerUQeohbU25vdS70Mb87XyTnMOzxnqS9gog3+wSscEyIZ9HPnqe+qh/6k1wb67sC6WPvOeDtiPfeediT3vd+KGvBO84Aw7mCsjgtnnyny5p7p/jb0JuTyfsT+pnyt7kljRjzTuYyc+BKy/a3b6yt73Ov4eL/rV7tSv7S7o/crAxeE4XPN9UfY5lF8/HtnCsSmSYDmohjfsPORzQLq0HYkGYOATpKpijLEXZZWRq0BmD7nTNOi+BXXqCkT1YZ7mLQOjpIjYIHZuymWSIqIWabskWdIQOwaioiNNsmpqTrCnosdka8kYS1AS+oARIeBajRqZAnWJkAMaZYsOs94RGMNU2dY16CkJZArIB+Bk560nY/pjJA2S+swexQujy0zai0Ysphg0pOEZOzKDehDSjsxoK68BDeANc/RpYNZA5oVD9RI6/2RMiFIqCTcWFLjVAWgrI6le6HCMfYnJtvCY+uAxPz7Gw+3i7Dmevh/4/vuP8X0dap85EIsPMX5t4IEYcNnzzCH5iQPv85MHX/HIRcxjLPuLdMlP34mAjDKEgrK2mEtSyFo+iWQDU+9xyLUoJw6lg7B9TqEu56XXJdSzstXXEsc3hZ6en6tvD91TX2reIu1RzoEaSJMvWYj30qEj5MADQaRkRH8Qip528kzigvNZsjWLC2pdx7HVXFwH2zHaOxkSWtEoG21Hl/RPGOnhZlcOzW5AbkgFNqILTqkYI8eE3S2gL3PM6Kajr0RXoWyMy8N1OVHa1QZP7EK7yYdsY00p6+jc+gOHLN/GWQUZI67M24NC9RPUJvoJQNFeP1Kjp73oiKhiSDEAbxK5w8JKQwu7ECRHaCP6/XOMaa31sLKhDGwcIEoXNyFgYN/oTBvDeBQddhTy/DY0Om9WFRqjlCJ5ZGS+oVcau5WeeWkJjYDyXWi0EdS1TLpPNvYGLwD3pOweVCBf3lB1U4aXe24a2kQhKcMWqh4Zql3QDFSARcX1gLZlVDvsybixHhMegV7cpLSZFbte3ezYAD10FfbN7djgrN/YGKU1HutBK2P7or28BmL/eSfIXtaiI3ONBxkmZGnZSzdtymjKSNnSl+j4il7fxlxYA+QX4x76nyH/zvIuSvR6l43f0w3jcMzCMQnTh+yZ7Cv01Rf7o1/kSORpvQcMiz1LkKWKV8AGLbAf4XhEQpvYRqddxUsP51HZO/uLflv6luioyeH41aG1DnJodBT6hEZaKCNrzhpi3GMiL1rJ5CHkxEHEuA4lzNmYL5m9IRMeHPCS8Sa6V768k7PKoWHQeyN0R7jiu64o4A+h38EW1KcXs9U/dnWpMtnAgIghITOcc4CitwDvsi182oZP3Gh7ZQzV30GFXMrvwbT2FOZoxOxTptn/lgN86LOAaZljIX6k/PHpkf3PvU14IfSBiyH2QvY+973vnywX7n1Ptz3IfXWBz8wHGjP20Zclehc9Sn+tY8t9jO2QlSGXX8I/rWDMxZhnhsb2zhpiw3TMjnFj7qTRLg+MuVzjgj68XDmdz+H/kuan3p+/8Om3f8OIC5/6o7GvfDrOS4+fhvsHNT/9+ik+7/jk/7QibHNgp/Vv+L18/md85tP2l8Ln8MXpi/Xw9+8k3eP1y2v9/aQLB2OmnTFjncynw3Ys9WksPsRfYT3xyX5dTnmpxAG6/igwL2P+gU8P4PWS5wGcMvfF49B9wdaEvn3ddYSRx8a6O3R0xr7O+C15rKRdx4ohlGWgjci5uOHKxRKol5MLPAcu8KhvCfBBRMWMQVu2P0zToQ5e9XzjW9mDN1QbMBSopGps/hRsTHzx4iFvv4Vwsl/GcRL2iR2ceFm9EDsusUGjHNrAlfICNqHdCPUOS3q4oiZBx+RGuXnGyFra4LM6buRYwZDHOqU8QNvMmtesuN8Wq32E7ThpDd6OVv6g5malf8qYM7o3wIxgQ+AYNuS2b8ciBh9o9uD8iUbeOHggBvIcYjSLCpAQ6BvR6RU986x+jKkijUAm7lBkFONtHUuBaqUtPqSp4mmJUYGqipGCOO/6ty8bIEfV7BTlq6BD+NTXmseP5x5HpSNyb9MyY2L/0J/1eYm+iI5fCX6kIjqEgPZQCD0UD3svP1H2sYX242WQa6hix1lzf8H+nXNaWHYHlOL00hH9NSI5kzRl0jgrQSHBZI3HMQn3FeC5tfa8aezbR9pzyLT08Ixb6dajLl2IW8L5HuxN3T1TXeBrZ0F6IS6YBvVNUOL6gB8f/wDmZY6Z9xaR2UO71xeNdX2JW5pLJs/h+qOqI3988HU6QXe+8NJ/jhP+6YyfkmY9r6GfUqee540xaVUH0Ds2d9h1+RR4ngqv8AGscfn8IVifJ/1A0Z+gf4/ypbaHrniTXpFxZc5X903W3dhzsEknC1lGRJ60e0zRMh7HYFv5iLE2r6xscLMzWzcfO5x0k/JzHRGbFbS50oe4lE1hY8oESjbqaq0jI50E5l8Yl5gZt/hmAzJtkTlF730A2+l3mJc5zC/M9+IHU5381GmTwQPIAzlZySXXoTd0PHwv+mUfU76CehTIfDJGv56DC+5lgr3MP2J/QodeENlu6O5CRyiBYK/JOHpfYuE8OAnylln3e9Do0I9+Ghx+X1rbtdzHRAGpEI6xJbpDR+n6O4Byk/Kqh75lxnQAXXqmbdnxLXnDRHmdWZG176h88Z7QZZZ9l1zIh8Qlg/2kNDF+OB3XenPN1R7HuK7qn+qWSA3yMNIyBCqpC9gbkYOcDqrxPmGmNybtUPSmgdFYg7IRbIOxx/j2TcYQylLmBDrba+TGGsKVyX0Dhgo/+Uh9xJr24D+cu9ySTowdvHQlBxnGiNyWlJ7o37hVPEp9HoTEZNEDzwZQmQx2DsnELEuPxZegh8fwEmSZe01gSk3z0e+lfgVAB3TILbeWWZMKaUhv/H8CTaBt0XXe8xRzGcBCXkyhITj22McPcQzkiOxg76xV+i0zFjbkmSVXEhfKSKca19Q7C0WM/jr9Wza1pMuBloOnkalUFjItyQn7RY9oE01qQxSQ53kLjVSDPKBvmUgQBYrDsqSsUKWt1DpsrpQOGTFPiMe4kSFAQl9sq67V04fUwjRveIS1NmZvjs/n1zBeOThpYeqp94w+L7GAqS+hDkoemGuLroGLtsuOc614Y1Fqv4Gspo1N0is2bRsILCi8qSNLfqiDITOcPc9YbhVWVmbUJXUts+awkU5kKhJo3tK3Evgm6NETMJbOnC53MN9x2o63W7/0qJeplDHeAGGV342qXhZwvMa+KOh8L2zEJxx0AcesU/76+rU+AapPg07oFyftAUipZJs81LN5jATVbHFhA9U3bPgandu692vfAiLI0S3PQKfiCq1tqm/m0T+a7ifufop+euUFSeyyudHodzZ82uDC3MjrX2D06XRt2AeHEMZwYiy+UK34wLXku/CpCnX08cKLX70Q+oL32+f69N8/0F6f7NP21bbK8/X1phtfGNXX+AbAOczfQJtTvax9DWmEdZZ5UDrDz5euMweiMxul8Up66G7IpS43xruir5FmPeKHHZuHo+tuu1fGUp8KugAaCmkZrdCjJWn8wkScOWFLDYJ/ETSZ31W9px8+cxufQiF37UH0b7PMNvwQtrrY5zJHHVA5hGbrcbMZjEaZHZvtWiZ0WfXS6K+OdpN8cgrtXP/ppUWzbBr8krYOu/TGwVye6mfYW0SLHdAFkP6AOjlgmWNzTvyGyHo5hQdTIT/rBOwIiV57YZp71AcI+Br9jZhYj5YrZ8vEX/FajY4u2h22tmLr+q0zL8mjP+abg/IK3Ic8DLlGtasza9H0ij2t+LjD6jP4h14SdPyBcAzZLQfoHEFRA/ZPu6GfC3mBHWFT18IF+bb3YF6vwIvyAn1fwFGGCcq6dFt9VqpRBrAh58P5vdQFxDj4u+Y2bBkBCNgPfavPgQiaMT0Znj2macZ3g33v9mWkwAXUjI+bEp2jV21FeqHPa9oF6NDMMzbjnJCeZuyQ8ls70uqrL/1uj56il+6myN5KlhobQxrS7U/yGfzwSKRWhpakBO27caHTgPIGLXQ+S2+lnMqxCowzctrREpuyTDBHUGzsUatgrW/4y2Me1ad72BvOtSce+a3o19L1lfm/Yn+1Vnlx8DJoZW60M3/F+oTf8VLMOV6h1cawCITYha25wpdSUk953WAfKy/DAJuRp7aqvzthMyuXMPq1Tb7wkQWqK40YB7ZjfwjqaF0obg0DlEhf9SQq3h8bvLbSxxpn+rWvE3tbAb97xr/6bdgzL4ElEzTSraWXC/KKK/7/StfAyZFngc7smzEaiZW04xDFB34H3xFv+MQdyihsCCvHmT7Ib8ylKH7oZK0xIAtzMPisUWuO+dHHW7bRV40V2VbWkDLUeNWv48OvWL8ho91iRtgRtoQ9lm1ZUBpvSHOgZhKJGDt8N2Sp9vSrfbjfD2wx8tvd+Ejv41C29/o46Ff0Kt128y0U0D9lPEfvlSj+ZYOM56weGM/qOJWrMOjunwz1d7Kv0Kqzq5UQO9IsxSejrwmgFBOr5/uHUm20+x3s5b6c9VPrCD0VrbE4yrmkdm1Vne2qDl0YM6bNPQqszHvNGemjrGLGQJc39SR76rfoVTa9+SjGmAda1tynedaWcWePmPB5CzgujvR9A3P0BV+79FiMZ2L85QL8Vsj4tuZCX401s4Xf4jjXPJ3rUqfOMqw7f/3Ms9WJutXLAMa3Fob/94x3Zu8zPjHHJ/zCibWov3K+Sl/oUBvZdltcibX1M/T24/lJ1Bqnz2/jo859c+B8dyb7yplOfInXl683yPeQx3WnLIqhdWRZDXaDLs0L5XQ9SKv8+s3xN3T2vhj/ubDGyvi9xBGsgtIfJoFv2wBTTEfakvZSc05XetwNGzizBpTNMb2iT/uCHBGQasro7JHuecmcMjkRyMqDAJOSN4tlYAO3KtMHsKGGXRzIOkN0+Pbwg6zel+jLgTl6fWjzgI0AzjfLvISosw60U59pK3pkFwvtZz78AX5g9OE5/Hu/fgu4bAqaCWQmMqMLnqUb55x1ot+riyFsZCs9XuK45Pd9T1sS2pz5gUvpXL0fduP+cz78587ngm61uxO8xZXYeXduEeMPg/NyoAgUthK/f7T8rRCnAAAQAElEQVQqynBsB8hUqQ/n175uLNBBy6x1K50asW7QbIwJe8EmLLO9aJmSRjCPUXNqK2uO2HTBxmJlbQHM4mBMARTja/kkIoopjPeJ6RiF7IT1R7uKw4MkCmeytoJbjyg2kgPySg1sQwGVsQ+0csy8an2joyCGwTYI2kjWAMmW7EVBauSDOpVsrsYDqySTKKZjmPPip5BijnlfNMUUmVZRBnfl08GNjWrfHNADLIpMXi7SUSkNHdCuKInRLEmfgCrbBS1b9qgDKU51Qp8i4TsAFWnpBvb8XtaSXgXFFVCRMmAD+7ijdNgyK5YGkrrI0rAvGPhWc3JBbOTCc4z2u/w2QG+IWal3jxoTOjau8Vz3Pitjqwj65SFR8a++i8kbTUtkY9w6g8hGbdIdoJznSFM6ghxIMeygviUUQPvrzOGIp0gP9UuPiXmc5jk6Tqjf6tE3beAyzAD5j4VtQbOCXo2oIqJPxbUNSEaWyJkemsgrR1bcoH0L1YRsSksb6cjaBUDXZFzgsdFOmjtETrRwkBARkIA2JAiuj5LLh7AMlJ6N4WMkbHfAPBMxotsTORR0n/dypjg5beOEbVxwhDrTcpTYyeoaoP7Mpnym/tWLIF5Sa7Nm075Qt0GzixUMgp7GOOiJF+W1DuFu1PblobBQh0QEoeGGFRHRzpQSb7UheiBf2TBro+NTeP9bS3/FYly+fB2XJ9TrxHXqynrTFTxh+C/DsPkV+c7hZZZ9jBcT/CCbgrIKy14+v8QnPuk//jtN058p89P8kmf/VP/l5XO8fPnMJ/0v8eXz5/jCJ/x+0l/gEulrYVwSfeUF/ysvIn6Vui6YaCu93wR4rW8AvISXXgNceHG5dBxcvCjysHXIbFo5zdelFJdRL8L+7ZO4vqZNnxf0dWV8BZTu5qa9DL1dS2umK3HTHvZKOjMx6QGyBOhxPCs248WIh5sT/GseqJVH6Zl+pDlhP/qfsh3oThzePCz5olkxdqQ80iqDG7e0r8h9jMvLthN6q7bYnod6aYXpC2XWFz0247jd6J3Lkgt5sTqlG2BMDKp8ZaOksJdZLlomUYts/Q6UtaQFsVG0SvMYocp8fAt6J6gbLV1i1DOyZoQTYgwO0hH7dEthndBIXYlRCnEF+sMfKE3LHOMiTsoSH5ekg1hSdXZAZwNLIrnBH4lGfsyxfmtzngun2Fj7YmVOnXtjeSkPTOgiSyNBf/YpKLRbquEvHy6GbbthB5svQfok4zvfUA0ckvJz5ih/z+Hzbe9+4CD5IR6fOHwuc/SJOQJdXw19AtOWd+rrg5+K55jr4LpEXw7wgkPdI59sPz4+hTxH2j52LMQccn0B8lerH25/e3CJmfKZfce4DrMfnuLD7RtPHHLrW1DP4TehqvzhqQ6+9fcX/VT9AB9KVXtkGXsY8rFfOobJmL3CF7de6Y6KO6pNZlVFlcaYPayrplJdX/Gnlzscc0pdkW/s1dIbi7UujM7MjwfpM+vti/4En/bp06/x+RM+TpA/vtX0ig985UKyfBFrWz9zYS5vwJhcnyfW51dsx0tO17b5E/5orE9k1C7cd4D2pk2VD2FNOBykLIl9HPlRv4UvXyt9Fi94XrCry/kc+hH3rgJ9++2EV8qt019ckemKzSlrfZMMHht5DJWwDQyN0u3oFWWj8yGN/Ts2of0PrOj0wFZnSDi5eOEEDwLM9tCImbtiSrICBKwHmEBPAfpDBXuH1FFqfqR4Uq+ulGGri4O15vBYV/IZPWSMix/thpIkT0QPFW5J/eS2BYPnhXQDa41BXV300wIdOdbqc++/+lN/QN0OHZ9LFvO2v1bbDZGG3PbhWBhSyeB920iori20Ff34yXMHc7qCcYYY7ekacjlcB4tddvUxbGKNsgl81YZ9KbPUNGLt+PwjwFtuMHdMF8YqP4ukPtIbBTVNxJbdwPhvado69tLbnj5hfydf3o3B2Lu/cilx4Eu8+Hd5WFeeMw6MP6b/GbrXGPvkFfUBlIZGK81kKc17MA7lHnBs9ylHQR6lVE09yMMBhiacCHNlfzUucgeZvn3mrP2E33zADz/g8wYeYi4fpq214sPUwJL+lIf+qlTfnvqwylUfEstfMu1L/d/8BGvbNWc9zCR9D41Y7KVFt8srP1HtSNRYsMcRX4ePxEbUrb5pxTes1IuNWDrne2dNZEeCpIHOYAt7eQF4ld8hXvGnww7W3R6J4Vm8sRd9zzHWC+WO2bx9Iv7gydj1ayds+Ywvk+eqr5SAtRzo0T2vwD7h3CCStUoHkJUQY3fe8xTkG5p+6D4Pz8Y+Ks+JeZ6YU7EQL7xDL+yf07zEAmb2w05ZZ5/s1A/06NV+4UPAKdzDpF1qj32KspXn5xHXHjizJ/eYuMxqmciISaD0Yy3XvDB2z5pn9hovw8b59ytrhnMz591xLn8h/5W1Arj4P/am023dnUKfcpTX/uUFIGfmV+B7wVcu0Z2/jfnb1HPhip1cmY/LgHU7TsQF5TvAXF0OVPu9nWno1xs4V2k8d7NVg3dZtIymPmrPb5Gcb5ymqqeNssnngr1e8THMVUfpA5kdR5fQCqJbSMojeFJi3Z6qpGmQGU6egCn0jUls+8HSuFVZhy5FMFlaXAbl9ag4cyJuYIpBi0w1CPqgDa1Q5pWNQuVUAQykpx660bc8BGX0BbNISCtJqvon06Wv/qyFgDqDKWEpZDQffFLajlzgXbr4tKKzXcs0ivFUYrIovzYUFL+RdujB4nKCMhnjBIyzBYxKb7b300FjSGESR0S6Som/CfD+puRfZn/HgbabGwTet2Q0j6CmUfof8MEzf1tKm1Gq4VNJnkCCUniRCMdXMRWUoqDh6O2HoqqSpsbeMhpIdEqgbaOqVRxpPMjfnhktM6Sf0OmBZekx4WimaY6pLzHPgLIFmlFH/US7lsWqZHHB7booOeHbctQjdNHRUc1Jy4zGoptApjbSomejWiRxBo/Rxqf0zPcoa5agYvSgg7+zkRbJeHo05CzQrtqgS+1p2+VzA/IAUgcYeQDzNQ6VCv2gxSkxLjeFulTACXpJUX+j4jisf+ZQUQ7ua3gAPp1X1tuGfK650kTJm4l0jDVBrzXRwzljoKGYxkWIhugey/J8IJ+NjU2sFbthX/aNzMO+v1LxiZeGgt+mIf0ZOT38nMqRr1zGnPkE5swnMjhv67j4cEwrY006JeLgs4HLAJuqvL3t96X/hZd+vyn08pkxcnjSqR/flLhtFvR1qk3gxCXLa/Wlnj59/sTLzaf4tWJecoy5mKmXm69f4/z1zGH0zKbxNU5uKGwSL9R/pc9zHUrRBmpUzuBBEt1sddB1TgXKdhRALUJEKH9vU8C0c37bisyxCjOUEF0BKXS6aUtAvbg5rWwmK5tMveyw8Zw5LHtorm9MkXaDPDHulQ1NGttstBFuHMYbndXBms2WXqqvEpRRjHh/Kqe0ggOJtnlCFjcf58qDi5TycGxlrztdzcEhBy+WN1mwXWUoWei/eNJGuZ3DVw7DFZf9Mg+Og/HaZtj/JRzTmXLt6ZW5d049CGgfF+bbS6YaXymZQSjkPTRuQZnTwjII7V5MfQ6/MSr6w1KHnYW10UGyTnJv12hbPkT26OeKXg4og7KckPtSKKKwrXw6vqt7iVCHoMeYjZclZtAnfE/roSzLwiXE04dYgH+Xbp569NqrqnPm7YrNiQsX/wOlI6uRyaisD5nt+w2UUsYTEjVAdB+oI0TyLypBiliZSFl6o9bWtX+EIWAJ9ntAKtmLRksxMYaF8RFnEsO3+pBWNX1rg5ZTVlVlZFUwRN+Tb1ErVoPlRBpd1jd5TNM/FVnEjTrQrQfMa5dOYAzl961Dzr7MsXCB5FyMmDzlE+XuTdbPyxILeesf5zm8NFp4SRL+jaWZ9rP10xwT+8sNE7oQ9DUhW0tlnJANmdBV22m9BPJc1JFPJHEiZ+KXk/EI9VNA97W+R0aNQeEMUUAggzaxXOnwL67D9XIuP3fC771++RKfPv8WXgB9+kRM+vOnf44/DIsP9BLbfUe/45qu9th47V8cSLcd+ih954lP6fUFg/bEPnQOL4Jd977gV8z6H+tVAQ9kOK5jol3KGBj2vsJDwIcXatfYGZ9SgI889X/CA7+He+s2aNZ9zOrnytjrpQsfNF4y6ZewKww12fsbTKE1AkTwURZxlxx1MIAlzy2UmWeVG28UOG/6gLkvMTPvxn1Zoi/kF+xBOxHYjPaz6APIz9R32vQZWuK6sOQF3Fi768sMD9tTv+yArnf0qF0xoiErtoAc7FaUoF3tKKdI6Sbatx7TlDH1Hgsw1s7FMvXod6hvH0DbbAttZo8pbZuh7f4RrE/ajG/sJbYOenJGCn7QMiF2uw7TLSoaD0ioiwJp698qKDAwPw7RJKB5USdP/deEfC2z5EzaivjmR7YJzRuiKBsVjdQ35HsWjdK1mTHXTrsF7uXXepFc2YcL2iI4s27cx8588OHl64FXLmHFC/GZD+JqP2PytntoYZW3nzsggPasbZJ8HxTnVrJnjATltqskD8dAEevNcQ20zFjmHo/sV16cP7EvPXERZHqhbOnYETTBj/uC/GBALmqetaV+R0Phmza1SXD4kxP6uXDmu+JPHEvCV3vTDt9Bm8P2tDXnNslLa1q0nthW0tUBxElnMRUKLZKnXxer6/OI3+naBV2UKCbgI5BnAvrmDj+YMQnyQnPMywrPlfm+cC64cGa8cBbSJ504n3g20B+eGZ82sBKXv8R/6av0iRs87A2OxbpiHhSj0pVzN8B+Bp9TnO2DD29PxKeKz1yInDlnc+7FjuqsrP/2LF4Y59/6sPPTL1HxL7/Ez798wvf/TPxL/Pd//xQ//0yZ+BUazvK/0fY3zusv9cHoC2f4Lze8eBarus/xG31Ja7+ezV44O3/1jC88tzK/Kz64zozq14GVjhmkcQ1+M+X016W0580VnQ4bYfzoS12t2MhGOVY65kAWBeaKaQ7WvlnbnTkju6a+EiuPZ/rb2dk5QnfuIX7AUHuSfTCHo2z0ebbshjNzsYP2Z1C0tnF8wHEqY8m619faUKgD2FKUXfE03TK0aZ5QJDUODX34Xsh4HYv2mh4MMl14DSMHkP9xSDlDAzOSJCAjzTOysUhE4hh14oI6BMnghzhAy4xWC7jBi/K7kNnCupZZPFpm5adsNFW+rDbO88ZjYxAuNkpjoEEnaO+Cpv00wYO4BT/E4UQWvxY6kokNTqdS9ZCMkFEMzZA8MtK0TMY5YLsDy8HH/qYebhRCFtrhFXnrsICRrSxsXoOtioRf0nZxU94hz5bVcdE40QILZuFiovAqizYuCh/0Ql69yF9j1nFcKbO20Hg2+IJ72eR1dZnstIkt9D6hnwUQo69JeQQsKkC7MY4yzDLUS71kX3AoY5wYGiLRm5zpgryGTJuNhatsheJD273cOg1Tp1Q3rjgeN7KTL4C0c3ylOxgn8gxgG8ibzC1FJZ7jpkcOiusdttCJFnaZRKDxXwAAEABJREFUN2RCzGqTwT8YwJrUmPUN6e1Tfa70r8xX2laDomqsKuYEOvu0/oJz0hmfic+8ZFZM2jEV4CMvaaQ/0quOF9SFC7EHX1/CT9BLd2HhFrB785afdfzQ6hiqDtkujMl6nZ1xOUja1jioWwXO50Q7N5KvHBD8xomOtsBlhQd0v3VS8jOnZ2QoOWu+GHIpgLGrr56Rve9oKK6DXYtEG/NS5DxKn+hKGznkOyFz8aaPjU8kzzg4/xbGp99+i0+/DowXiC+hs3XMdYmDA/6CrNIWeOFXZ7VWcnx1dTjhDQe7xRnH7CcAr9BJ/9m/tQE+eXnDZvTFjYdN5tVv1YAXNppy8ByuvFB4cXP65z/jN+T69ddf2dh+ZoP77/jp55/jl59/jX/+9s/4yuXPynjUNcMtRZn/yovRl39+4ULoTPEWHoIfnh7rb6B84NONJw8/HNSnBb85zbGAmQP5A+UfdrrnJ78ZIJ7evhnwTPrDG55IP+3fFvBFcuFlcprnmGZ4MkddH4O/cX1nH2s7tWPniYWgrM75V//eyJeX8FNEL0cOqIMX9aeuqHcTP+o+fXLjBz9/Qh+/DLDpf/r1U3yizHpp1bPfdDoxz9qZm7uovtj0P8sbWObGWt/mYi7KNpmDMXef6zLuqJOftqAdl43gN2qjZt3VJ6jaOi+SxyXRi99AQP4v9OcL6St8nWPtw/XqOj150FJG1vAr/EqeO7n0T64f7fckf9cUuLI+PY8ITL1elnmfuFsFmADBMmmkr3Vaa+uCrwQnfCJ9r4U1tgtl+EiawSejsce02mtMA+y9Mb8tMyYQ2SKT+WWOl2WJpS/YwBLOueUZGccP006fmirrpGRglRofBMTDz2b0pKWgvRzewJKP96ictAdog1AUN5CMgwZ7cL1saMo9pWB6rwsok7awCeXXdifGszC2DrLGGsX6GIvnguKDzjb3XHyeh7EVP+inp+UjJGaCGCrjZzagtR1Ft54zxwjbrUQ9gZ22aovGsgO1m1aLRHZl7Mg7s/ZmL+1Im+89kVm0PTYNGpgAfNOxwSNEwl+uCOxeI+rXa8ivjNFfbb3gq/Wljh2VhS/J+pplmXnpEh+I78AL2OMOX8Senp7i6VkfA/Alj+LhkZc20OeYlh7Hy9NiGr/ir8U/6MPg8/T8gfYf4vnDd/FUIP/0IUYfD/H0SJqLrfobIeoCnXSgfS4zvO1jh7oqemTSD8473UR9yx6BfgrqJHkU0BsD93zj2I2rmGoDs8xco0d0RrhNddHwqDbofvyaH/LQR5Inor8GZ7hUxjiclZHgeQtpqh4lnuTCjNIZvyGKp9SiMjyaLL5F2eugnzqyLcD4HRbm6gBzps4OQFdzNvUY9vAYzvcj+8vCXCzQTZ22RTdDs/PP6b1EKA4PgR6HQC2zfE5C17VX1mSHh3bnC3dHzg7fXuXwInYdi15roGOnPaYp4+2CaA7b/xGKJ/yrfU4h38mYi6fOxWa9UMO3gTH/aBYZM/hHMvgxyiprTIVIZKAeGRI+1S5j/EAHUZ377asvS8xLjzGuKZI+k/6L39TRBUC+Ze6xsD4Ki/qcoxPbbl4WeCzk+wDt+jTHAt/Jtp007R8fHuKx9vOnGPv6Hn94pPyxylx7rg/j8UEAdcsb+jyV7DWYZIwBjG8ISr5BY/DUt4RWPTo+GOjZyu9oAywm/egBv3WxWQ4820l31e+SP8otq7Qb360cxgbKYOniHLZFPQlrggEUnJcJmVpmNGoKpAlRg2BFy98z7sY+bJoipi/Dtr1ndPT7FvfQnsRY+z20Q1HrfurYBSCeBG2nJE887K9F1+YBHUTucRCjwfCnxmSilsteatSQKTNa8crIbFFjsK7oWWXoYGWvWfHv+vXCfub3PHucD86cO1bOnSv+/8KZwfOEZ2yUKScAUwIJArPIvFyhH+eWM5f357hwGb7KGx5nzk1nztfCM5jnwS+cfb5wTvYM9/k463HZ8wuXPr/89Ev89NNP8dMvP8Uvxj/9HD/94x/xj3/8V/zjv/6r0j/9g/qf/hG/SEObOg/Kh/O3afFL8YMOGvnJ62fSP//8U/zsZdJ//4Nz9y/xmTPlC2c3z2ye747xYkKMb0ONiT6Fc9UqTcVQR82DuQyNSLtI5zSn6H2JaZ7DD8seuUB/ZK96ZM9yb1zwkUmz8Z6Gzuo8eeYD8q/hr+/V2ZF3BXVX50L0qWy+z9UHjehTXfq3oy7UCetPfLg+6E+8HwDex2zj+bjAe4sfeDhXF8+kzM+JuXNtMELGtMXGu9PKGdlvI70wT6+8x5w4s3pG1XakRXQCI2hEGiXKWrEDSig4AsZ2048rpzAqJSwjNSsRxinjkbxyZKOCMsSheOW+Yqvft/Nl7aRwwLiEQmBIQ57B81u+Lt4rBAXYGqTJoh2tFG2DphYF/NZaJFf63vZPeFYMG2DMylAvGyjFw3x9qkN6yIPSUaqHfnGG/sxCOFNWMXnLT+SdqAvxhQn4Q3DAvLIYvXEvIN+1HJEH+AuXJBsvoyuxII/MmzQOcEeN2TLgIrZ99UV+Y5xbzdHV4dfkVzMmgcDYmdmi28oopJdf0VBVMQ9qa76ss4+VF++NEnlQjb/NaDi8lj10UIGjqoXSrKVbos1x3cZ6ZlwAvdjnhoyDCkIkdZOoDQL6lXa3OWM8K0ZYh3MNkvph7Oe6fXaBC1/cVhYCQ9vZ5pARuVruaRyptmSPKAIb2IjQsX0whzqzMy9zzr02MBbXyssVQDdj7NgW/BwvplasuHVjbBtYwwuZM/yC8ZXjh8J26k+7ke9nXibLSXLbXZcLxJ9xcr7gujjrhZMX0BdepKV74UbcF2nrfJH1RfMF5yb9J+qGs/01Pn/6ecev8am+Xv8pqj0v6yechv1rs9rqvX61nRPzckJ/p9LvWrpBOaVLRhzObW1wS4+Jg0hn7m/ABjo6yR1DL42R70EF7En1n9miA+PEw9IsRpvqCcq7mMostMi9TeeQ9PjhQ3z33Xfx4bsP8YH0w4eHWB7mmKmb+xSi9yU6sk69x9jUe1Ra2ambpVug2TFD6+FrWna63pFzoGWGOhBBWowoo08ZU/GEljZzH/HRZ0KYHCzS8rnHLJSVjaRTVvWBqst4UUWz/cRhb46ZTWYR0M7zwrjAPEUnvQguhRbwwEWQh7unfUN6rE/NHuOBF69H6gq8KD1ymDct7bws0Rf4Md6u/MscC+mFtIeYqWRm3Ogd8bhX3UKf5abkJdnnl39iX/+sT/M/8wn+Zy7LylaxzXERRP0XYJ2f9Itffo1ffv0ZENfFGGnj38hzcfaZC7QXLsJeuSg7swmeiF++fInP4IU660WlLWMtvYLRH3T7geEzfRWQSblGmy8hL3kLLwNPp69jzbL5+onNl7owfGFcrp1/hrJ8oR8v7sTRzg3d/cL16Br7mU+4/puDyIFPfKL1+dPneCldvOCrAOlauxySDj3Z/kyf+o0TfkNf/x76pytL8YIfEhsxvsb1WgeDlT10HfsFe4vrug7XrOUrl04XUONkb/VXAGvTx8dtdWEk70ucOJS453r4WNnX5OGSTeY9c8LUDyzRWTO+QKU2fQftI1nLQZtGmwbdDeSD8gI08ha2uUeVuQbwnQyY3QaT2wmy4hZ0GVnpbx7wL5kobjkocNkuKkqusgP2ICgiSFaAozEbBikqfDZ4VGGaK1gj5KCYpmFaUfVlqirMSUUBPBrRjQFjKxJiix1Qy6TrO/ROcdKkEeMPitAHeUoT+gHypCVKqwtb6U25tCO2TLai9WYztZcigHVFTvtkrrq+hAOsvqGgnzj8henyIbxcUvbkRbP4nksg8uV78CN9WbAPgX+Spz6WsuOg7GWCbZ/9Ow3PT/FM2yfiJ/LPXCSN+tFHXQiVL3sI2+sHZ15aZ/gd8ND9/PE5nr2QetplgefDTlM+raHHA+rONP66q2NkdOyJDkoX9XDexNC7ddq7+vFbV49cdtUlunLbL6jxPDzFgo8uwHvBj07THB1f2unPF8jMDlPkCcCEveuWvs1Ltyxz/BEmyid41l4j39ajeGfHBOCpv4av0l+Z4wv+wLObuOIv3oF6aQ5IU7DNfgbwTFagzDOm7T0r6F/cBzbKtbM7a2cUBAai3pJ1T7LsURoWIyc96is0dNGQmxifMOiTsqQMQEOOZyNPBCNpzGSNs0VnzR9I0vcIedJMeqPIIJnhvpbMT1NnDb1VRdSPehsC4i+OEtuRlnfsMuQeB31QxbCqZVjfMulDTMTTWNf0QTH1DRLGNmV0529aoi9TzNhr76SxxxEvoYxi5KfoVTdRTno6sFTbWq+1Ph9ZKwee4oF169oc9WMdPc7EnD3KTnd7ndDHONcgYgaPhsQAnQa4jTet22HUGAto2RkrlQTMqvShBrUt/YzQtswXPM9DuLHfrfV+AzX+0HcC9x73wRPvUJ5F/eDywAUbtn7daXetIwki88xEHuNGLMyja9eUMmbNFx/82RDHuCkD9FF0PdR3Mg8Tup6w3anGjq7Jd9PGPSHv0dHZwF4/MxczaebSs9XCWtVvLfqwpw/x+PyhLr6fSItHyq2TbsEWckJ5CZDneJp1XsTEurfNU/m5Z3iJp7qgfcLnPXrOIz7+/s2Y+ydsYOCDtqCP6ks0xjAhv5cYC2dH2z5R70Xi4/wYHRp1wUCRxuCYd5QOlqKZoZO2z4yb9Lx07LnHxNjv7Wue5/gWD9hhp7z3GV49Epm6SNLA9ISMyjH0THnV73JgoaQUDnsjOJe8N25lW+x3lWeitRU8EFmJdhCNlv/bp/NQfZAgYGTJeibStkoWx31giT51K3kd3GJFlhV7PYOVc5o41eXMynlz5cNm41PU+xjnsfPpNbwg8lx55oLO8rPrg3Xg2bDKuFCSptJFf4p6l+PMdgZe7hmfOfOZLp+b2DtOzTXkt1U9t9cZlDPz6+uXuv+wboPmW2VYpp/P9m1N5alGv+/a3VEeVRUP7bNXXJkKDnXkL0zMygAdjC/w/j2GVy5chAdWhaIBCk2mujqs5evUOTDb6zAEJ5wiaD6RIQtkmDU/zTtxGD6cSV0k0K99qyRf+Kt/bsVevnwef2/Dl2oO6/6aiS/d4+Xia/ipsPAWrcAtmso07Uv7QfvZX4+Rxzv8ysuALwEv44+78sLhC7kyDFnWWNlQVfhFQ2Gyh1xfaPe5vh5dLwsc5GvSNYy6tMCIjMuISDNWdbfVQriO6UHfzgOaRynMG87PyxZxZrP3RWbI/hK//fYpfuP29DcuJcZLCjLzgnLiQsJbSvV1Rva6GLMceSqNDCcM9xU5vASTznyl98sH01VGn8roeJUBoUInVzfsLZlvwNwRSFv7Buee4bDAWGTOI/0qz1f6OLHQLsjgmNSR/blpXNCVaeX0ckc9OmZtTR3X2Gin3al7N6uyPTsC9jkkQIvka+NggZ9YaI7HFye/aaC+fBkclzlfsJdXMPT3yoJTx/atzZRNff0Sr1++xvFSKXIXMO8AABAASURBVK+z8wff1bEh9xl9npWN8uFAzvWyd+blWNQLMgu5+Jfd0a8xL+f28Uqd4yq+8Ci9+wcEgQe4lfGsbMKjP18IcSo4rY0y1xYjrqFn9tARz33hEgKnNwPSyYaQfsIlXHes0hTfTJ7rVkb4o+g88g4scqpsQEQwVeDxRtcj9w3hcV7iIwfvHz7+GB/B88ePvEw8xwc2Rw/otbFyaeIGJ+1DHY4ewvJ6kaD9Ai/zT1yUDHzYN9PneOKF5AP8n+H39EwemK+Df72oPPLJGgctNlQ/dZPu4/PH+BOy/OXPf46//vWv8e///u/x7//jf4D/D/gf8bd/B3/7W/z5r3+Lv/z5r/ERWl9enp7hTz/Pz9/Fxx++Z2P/Lh54yZiWORx7qMvIyCljmnosbJpLbdpzOJaO/jt6j/3nmK89+7+PEr5F0ehLBHH6CPvrrXOwA3Nnzpl3DjeP9o3OHsHTAzrb8egnkWzqC3of8j3E09N3vJyBj4DLumfx/ffxDD6S/o74BvKWDZrv4om8Onnkcq8A/xk8MH7hgeKR9FJ4iIr7HNM8V7oTC+nEA21H+4eYPQALaJZpjr70su3MHtl6NDb3SmMj2lzv0EDbK4/OMjkIZPgPb8qGv76tya/nOAMvyU6uN9dy+agT5eI19Ff6obP7B5ez+o/X81c2Y9qy3tf6w9CsRS5p/DSp1ix7w8pa3QRe/WrsGoXGg/QFf6Sv2/Ctm98O8kAgLw4KXvqUH+BCufrBd6zQl//Vt3AJpm/XT+iD7NN+GiPU5t4h1U+PzAnbGDCd2cpuWmbF6vGGKdFXx9Ko4/kWGskWGQP6iHrhrLFdccHDmptU8E0BbdiXcZ0mqNxDWgbNlfZiQz+rwJ+pQ/2dsB86JdAv48g+Re8LNk6Mjc+ss142YP0bqt/cO2MODv7GG32KUdtCWQM52yjgmYCwR3ROZozRebvtUdjKif3V/etcewD7HGcllAE9wfaCpME+C5VB9TCe0MGErS7AuesT9i0YY++MsWcoH0/iBpL5STlwlNrGJS92676oPXiJWPPCuUGiQWlqzI+ptzJ3y2+BXBBUn8jmC1nJtCjXHCO9oP8lhnzK2NgnGrIB5jWdJ9u+w0S9yJgYawMT9cb21dE/BJH8C9FIpSlieEqb0MeNLvixDkhHnfXy9iWtL3Poc8dF1GN40fTA3uILny/x8+J4etT4knTCpwNj+sgd1R/9R4Eub6FFZx9904F6WKLPAzNzJ6zXZgvp+FsUb/glkN2wyUvoG2pvx4bWHbWvsy7Kbna7fUvjd7A721+pk5fxygeAxYc6Y+s9J1k3bBNbhpihDlmQa2Lsod7hM/hDUOGwj8pIMRL3z6xVeispvlAaB2OkOujohsoX9cF7yGO/yldyQqSt1VxOneYUDIZ0hidHzhVsdXZWd/DAxAnFWdLkkfs80hrWG/4f4GPs4+i9GvAYeXnbhbnx7QM6p3YEakfCJ/3DVOI7WEF2RLcnvULKesWXV9+0NT4IGvqyn0Tmw2b6hE1NS3Rt9cCuC+m0nw59MneZneYZib7DMZPKA9IcaJSSnqCfeo8CPA/f43owXbB+lmZmr17Yq5c47Lt30th4ty/QjoEYMzYjkTzoLpKHwHlhBxTqk4n0VUwKKYtz0LWMVmNq5KuKR4L3oZHVzTlT4vdah2c1a2gCIIP+pmUihuMaWGbHsnDxsdQYFy6vHwX+YgGPnPFmaGbG+7aOd95JjBz1hC8hOnS2qQvzp+Pi5zkeST96eSPg+QjvB8u4EKpzLRdNxo/mqZuXOTzXdean0788B57iwXqwLIyBTlsyJuRAdYyNdO+xCOo9W3vWq9gzIec++37yTFxn5KdxJud8+8zZ2DO6Z97Cj5zbwY87PhJXOef4jzt+2Nv8QN5z9Q/QGEv7I2dn44P22T6enuus+fT8HefO51AHD+jDMXbsKhkLE4aFRH3x5Mp6PYFVcFba8Gu3uc4GaaJ+gQII+oANn3niHdM90fOS75BfeQc29jznGaPTz6NnY78VxNn1iQ+mn4gfiR+ZCy8F52WOeelRc5A9csrbnEwT8wPmvsQ8T4B4EY8xo+NO215t56gYu9B+tI8D89SjM0/Bz4ZvuHB2rLFytlDOukTirqV+LZSyC2OSxnfx+sYwC+Dw7Rv6SVdMyxxGoHIEKuqUqdg0D1oOmol07xPN8g3QS9cyi49pkohoYKmpYZPonEammCxcIwKsLP6VCTrxQvyKwL5E18stL9UebL9yiF2pu7DBbTcwnfIENK8M4yqewzlQQbd4UPqiH56eJ3H5pnZAUykI4Rtg8JedbXbQgRvN5saBnBrTGXnGzd2Jm73X8KKhlM/hrl4OOGB52eMh3EMprBELfkzYxmZ7ho+3ghqX4/1aLwr7ZQLjPdFeQyxwWeShceA0PhHmBb/GBuMxCkZGAlHRAVdBJK7o9sLLwIlLnNcvL3XJ9IVPresCg0/Sjb9wifWFFxU/HffvgBQt/Tmegi8PJc/XGud4ifgajvHMXJ2r7synzLzc0M4yD7cX+rb/Y8PqPUNDzopJYy9lB2maSWh7TNJxbSxGX3ZOvGRVn1xQqS/1rh7qtpOyVy/2sJPjcuYT4/GS5le/cQO+8Gn8F2hqIfOytKJ7TbBllp22NLZT5hwzcJFcGJMOwHZ+yv/LL7/GTz/9d/zjv/87/uv//r/jP//z/xf/+b/+V/yv//X/Jf2f8V//9V/xj/pq46/x6Z+/xRcufs4sOm2mhsmYJxbs5MJngc/LMhY+t/E65Qcc+pMOTpRj/I4LEF6kn78PHd7z03c4vQ8Dz8TgGUeo09X5Pj09lXN/YBMQH4g/PD2Xkzw+MXisv0XyGAt9+mLtJwFuDE9uLM9PYdq6aZ6hAV2MDWEiXfIzhjyQnenrvCSqP9F3fRJD0+4w1fiTg8PArQ4eE/r/Fn3qofNTT8uCDGBCbx4wPGwk/idziuwZ0k7zHH1eYgYLjvWg69ZD1ynr+KuiIZ7Rf21su8PWaS/LHDPoC3z6En0hXpRjQR+AzeYRPT89P8f3bFpeTv3wp4/xlz/9GH/6CyBt/ocfnuPpe2ige2IeHquPh3hi03y2DB72pzw1juCnxpNR8tqv42CeJuSYei+9Rv1goBX/v3hkhvY+0EiD6m+KVD8TY5zmWBj7gh4Xx0nfD2z0D9hG2SeHhltMvRvvI7HjqU1am/3hx/gIfhTo5Me//Dn+8g0sK1T9X+Ljj3+Kj6Q//vAxPpZOP4Z6Lbsmb+zFmxdpxh8/PhedtB4WbvDwsPf1J+I//enPUXzhLY+n5x9YRz9E8YHvR2T8C228zPs3LvP+vONHLvd+/PHP4aHE/p6ZS2MPK8YfP35P/9/D5zv4fRePzO/MfPV5Cr9FoD5ZFAR03rL8sP7fDdnLYb/J9+svv8TP4JP49Ev9it0rvv+Eny5fmZxLWg/nwsPWI7qXP6W4xRXffx5fOebi9+XrVy6X9wsnLoPO4vUUX/Fzr/h0L55O+OiVvWYDKz5V/2z5Z/ziz59+Dn9Hv+BXrH/+JX7Ff+pTy4e7h2hqxPpN+Vzgo28/cRHl/jawhWXls92P9n2IXcjWpQeKhl6wt2QNRtlgDttOBw2K+nhg6zZy06aoaqVDlq1wQR9UVEjZhe8xBdpBQr/yIFM0VNM+Bf0n/Vuc5GNHpYsBNTQrHhX7gBfFBmVJ6Aa9JQOW00uxGyXsKaWPS10gru5l7C0n9/Zdf+5xNZ4a51sf8hk8LAPysQBZ9YEdPfaFtctYhu1NMeErRCZr2/EBZWqZ4QcwNtfGnMfVAyJ2cjsksl9b78uV4LBS0yd9ldfDM8aG3kGdhfYYRRGkCLoaCPokk8jQQZJuyFfIDi2SEUiMUAzQM7kmoFcvq+es3eaUZVDs2oGGEHRloNXvQ6OPhCiVYcqxXyGHehILelSf2qQ0wbzG/mNfylCgLK2TD7DDUe8cU8n8lMJI/lEYw1N/Ar1RUHz3GKWGPG2LyEZA2oGVtXtgrLM3HtUWPhXTSrkCWeVTqPHHzr4xPw0qQWSoesrZD7LSSWnb6UkSUn6Me8Q+KYSiVZSkTBxoJATRN+GtNL+pIVtFbfBCDmkFNQifFdWDATpcz+vqfGPtVJ7KdAxCWQsUDo4kaIhXQHNMWgUerC1qRmhQAvsGZChG/8WfuDqRB8W3ADeLav5NUJHgCHsRVEfJH8ajHmLCIBhy1fsIZ1bnfqN/q10HgybwnyKJE9vuoU2L3hde5gc6PiJLF1Mktt8S+tajNdsk9iAiIhswBreQAXn4Eus6cb8rcEaY5yU6MJ45D8yWsV95YTrODk91Bn30zCM8ZxpzJlq4VPCFd156dNalvPUNnQvSRN6pL3Gc4zKHQjdedP3tAN8Rx34ztGZ159GnOSbG12lb/pGyW1t0t+Lj3Pte+PD/U32D/lfeiXgv4v3A/XngKx/If+V97mV8kI+f9H3DfdQ+71F+FN9k3Qlf6pccfF+74OMv+K1apzc9mmg8BGZHqp7IRQj35xNt6l2H9vIRV8YsuNXAJWvpNtQKjMFQDQkC4y2btUxQpK1oSYLsXp3hflAfyE/ov4nc54E6+Kg3Ebd0JwmkF8scHSx38Ezt2XbgkfPRQzzVN6KMHyq/MPfSjblfwkv2shfs5qFs4zEe64IFeto+3kCe81a9z8iDy5LRd49pSmw/Gds+6FCz6AjF1vqpNU+hocaDmWPrWTjaYUvSM5+effwQz1/VevWLB74/815/wX60Uc99jx8esW2ATA91TsbW9zXQWRNlg30KbfnYnytN2QymeY4hP7FjMd+XmPe20nTosjO+G6Al3ecp5NkYj2tCu3afrHdlzpGvfNj46tmQ+MT7+xm7sl75L+zbV1C+hHjFb6GHDA2Cp5qJlhmNzltOe0yeslTFjScGMAloMltkNtqIDBKFlqSlR8j7kGwkLa1jkjDulYPQisELX7o9fLoQvZzwRV54eWHdGbqNSSjhnSxufK5MLpzuuoB3y+pZp9VLzhnFTjE/LmWEDxobE1cH7DK6p1h4QXbinICBR9p8g5rgJaSrCYb3WETJsHvJMGRjuSHfTa4WoX6nMtQe2afIRE6kvELnhLjYXfxeutRlBU6pLoduN5D7BQs68BCv0/ESRJ2cPfhTXjyMMVbloBMC/TBHJdz9g+JG/xCE1SVPDoldNCuGsbHxIN59K2YvQIb0PXsM/faYNEz1kYwPhrAK2dsYVuMA7OLC6DZR82YtQBfycxMou5rn6H2JvvRYpjkW8tNMWevVbx78acoy59yDFSCo3wa7Yh8XL9nIqwNqoDoCcpukPxghH3nSPEvUkpn6g+cVPiv8ziu6Z2F9ZVF94XLny5cv8RsXPb/9+lv492D82y+WfaXu7MUP41OT8lVHk7pZZuxpioVxTfMcy9JDR/jI4n/EoT2J5w/ccotnXjCfST9xy358GrDH2i02+/Rk/cCjTpL2xQfn+Vj1jzhfnBLpBz6ZmAuWWWSaAAAQAElEQVRLzMsO1sCj4EX/SRpw1PVlib4c6DE7r8xDzTXpqew4h9Ml7bxp366FAmVu6tL/MTJGPRqCn+v0HWpOWs0Jk0Sc8fajo3Z9AQuhtc+ym+LVmVpBJROpLWsHGAlTQgHFFbQh2CbtBxrFAjJSdbCUHOP1tlznqW0VsK0r4FwYviwN/jSCvtL6JespogvkYRTI5hz0eSIvqgaK+9CoC3xJhvocGPWwHgmeCaBCL5VQjJGwTwh3zYyy+3VmCY0JpkALOopUFxyaOzIWsNUF+1yY84X0dEOPQ8/SJbqDSfHoHNxEVjyFm9d7LKHtL32KqS8AXr1XWSc/Y28z/fSFMuIFmJ+rnLbE/d6G8eUeHB7ZfB9ZE15Iacfa/ih7jAWaAryWgmWPUfXY+9P3rCku637Y8T0XPt8/UcZFXfFhbRg/VNkH1uLzWJcfiCl7ZM0trN+pz5GMJXOKri4FelDP+pATvkP/8M9//jN+/e3X+PXXX+tX5D7hPz7/9k8OnF9ivZwwUSYvsnS3ILt9O8biDzP9sb6+9gUveNgb6iu/XISfvp7HxRA+ys3/BV/khyfuD/qw2mfZb90jXrg8+vzpt/jpHz/X7+f/13/9Z/zjP8fv6f/yy0/x+cvncG9Z8deuhpU1sO37tPyUoS4Q2Gc8KLkfSbvi99ayQcZBTGBMWCPtg59UP/M+98xzm3pg7NS8BVrSJV6bxIbtyoNFRmrQUBwbcrnOEp3Ic4bnzMtH7wu6gyekjldZ1ZUfzHiocx1TRZc0lBErRz6WHdCms+YvmctkbQyEZTF+bFpAOEYHF8pJW0aK0CLdJR0v9t4rXvC9M35/B3azAOe3I39CV4A2CxnJACsNr0jY3oKaQU12iG59LXAcV2QQktG02vMoQv2UddJZL8uA6Y0tfK7sd1f2u3swgdW+2hSxD1AdUEryHZ9i3CgCpB2DMrRMeqOYJobmo0oqsT+KGUR7bKljrNlH08f4jKuuKk29gSLC0QLZRxXdI0aGe9XYe3ql1flYs9SlGPTjaZ87LKj6O9ksq57u5mNYQ9XcHgpERir1v3GZUyg7hj9tBgm86QNBoUZ0CxlrrT3WrpfJwkN/wTr6L77VwoffQDEGO69GsqHrlgnrNzTKDS0zJvzXlBP+eIJG5JgH6iioNTORbtC13OvoP/iRT8uEbAdlb4G1bGanNdl8ALjwZPyOk9QtwKtoiGFafZsf9KRGgpEPHQ3WO587XpIlNuj8dtZXL/+w4COWeJv3ZhcgCzxKDLjB3GTjAVz/mXADSRFpngQzR7SnyVYwKyojuzFTx3MvRs8E+CVzNNYLNfZnb8Y7qKZitPaM63q+4nMrRglD0ypgo6Ux5EeA/5GsmDMKNwpleUVZD2sa3YC9zyRGOiqQjnSSOnRkslHQMukvmCdB2rzopnscZ4aKsZ+sedDGDnRYZnjeaQk9bT3TJfGBQCr7Y5i4JHVwRfajlLbQdsGeMtGH8+0cJzJXO8brhxVe1HzlA5eX/VfHv7CHmv/CRU+9d5kXvvQL9jjfPX0/9QP/sc95oc9+7Z4I3FNPL1/3D8Ffo/ZH/OjG3Hj+9CypDKjK6IYaC3Lpm92vxvsf7ZHlzIWS/R17q3vX8B2MnbmSb7WvtCyZfQtMoiuT5WP0NVwAbGDF36z4eZqgOHTG/Nz0xPpI9EcFHMaHV/LQat9AFcFxSPoGWlVho7bRu4iQ98AS7oGZzDcU9i/vGgOzeIyLiaX2fUiynTkcfGjP/HbkLl7yK/Tw/cF5X5j7Zem8Wz1wznvgHegx/PDVD8An6sTCec291/PbcXZ89KzHGaIuMrkLOM4Utlt47y869mvPvZ3+jadpZj/v+Ezjb4EdL5R14pl4hx++T5S7B2V29LJjIl56TFPGBP+WyZoCxOoAFUTBetq13sP5ctyd9MyaWrhUfXx4iMeHD/H4gdjzKWWdukx0ByNC+U117bkB9pG//sonf4JPJH/79Clu+HyXpvzXzzvdr5/iM/iN+s+ff43PfGr4G7eq3qy+Eh+XOF5meIt29pshvESvhUvUAcPDBqJgtpoAvkjDvsRK+aXo1vDFe2UhuTg05itW42JReBpgl5pSfPNDGYvqVsiIVVxDaRPofYoJhS2gLz3MF6YeE9qYVHChx0KZxnQD+YnJm2wLysF0FdtDh1UecN85kAL5hhQZ/IN3JpMmj0q3SKshrDFycfCVG7uvHuC/fA0P8MLD/A3Unzjo162eOuXTXS+CTrxgGOss6kDOJZD6akkPgCcrdIhT4tFzAxqQcqdySQcUSf1uzIML03zyaLGPAd14iFoYf5+XmAUXCR5kTVumfhr16rwl7g9eOjflLmeJ06yDDPMJ60gmqIMFXcrjAX5PvGA9HZccvJj5K0FPz09xfKtiwbi9PFmWORYXLnJ40TEW9QfoAO2fgL/e80z8/PwUXvS1RCg6rmdjXGJiDpceMy+a8pDWbyP4rYC//e3f4t///T/if/zP/4j/+T//r/i/wP/8j/8Zf/+Pv8d//P0/4t///vf4938fkPav9atAfw3b+lXG5+eP4c31gqzqrvplIvy2kXrQvgvaupuGQDcEVsgW2jxP0ghdAZmLSU0r+qvC9w/syvkruMJ0/G4GxCvQPtxUrnRyRRYbJ3r5PSb4t4FuvzsmYnFnO7e2h60wp1mQxxRuAiJz5Ecs76T7ewxbZQiUE6gikCBYiMxGKgSRI5Gr3yDvBqGQD5pzvJRUG+IbL1xs7LDsACS3YBt1tcFj3THyuE/m64osfjpTc6TfUZeWwcG2AdPkoY9x/pdpDg9CLamA5i00dKw06SMqU5XkD1oYVpKiqrp72K3ZIzbt6NXRSPOsdvUg8xYsyZxCf6acA0t01tRIM3fqt+a6IxotCGVbvJioj5XDhTr617igJgDdhcPIBX/npZoHWeUc7XaZHAQo/rvtXmsgziU06IEngTmoNA8D+r/iW67IdDmt8YYz6XtQ59xBI/2Fds4fXRnYWmQ2UPNLT4md3PTD5Yy6mdUP0GcsHA680NUvLcdmX36MS9qP38WPP/4QP/7ph/jrn/4Sf/7Tnyr90V8J/O5DPLJp+7VtusH1rlyWn+J0Vlcn8hfUgyyRzE+LPi2hn3vg4uvp6Ske8WlP+Lan5w/x5EUwG3/13+eY8MF96aGc+ucH5Hnkgvjp8UPMD3N06jOdyKh9133ozF7ivu23Ul/Y193bX1++hJ+cvrLfvPKJmOkXD8d1CfVan5ba5viVIi+Pys97McUnUK/AS5gz824fNe/O0WXMyYm5OMHbS5o69DKHK3Ur87NWeo0Nu9HGhN8+slz7UGcFxlFjYZ42bMU+TthYycyYqg08UGjpU41u+Nlwxvf12mAk5JM5Yefo++a/0BMBkhHwBW9t5TaKJREtk+PAwISel8ISj/MSC/OwcJkppmWuc8Y09ZgaMN7R8K8t4SYYF6nRid0pM1AHjuNtDVYldEmLKBlYSu++oUUlY+vR6af2I/jbauUDn5VxrewTI76iSWGLCDl29HEgc4KPaFSC6vGgpQi+5tpNcFRvwT2ksd6YcrkQVUjK+jzVvpH0W4WM2X1rI2b113QiZFXdHtYxDnUireUt8iZrltzmKaUPKiQZUBEjxbMxCGlE3kaXtDGXyJSmBdQJSpbqG71VfIxZxklXQp1BbTsim30Li6mmf0KjDfCsJnxRLkCQN8DBdNCSQI6O7bOsVCuvolbP8dAurpzNruirSmiPgGUz0gnLK97rzBdowwhvfC0rOhNH/9aWCFJSUW2GPOSGqqgnvJ/HnU6ad1CGdwVmbD2GakpYWoC+ZUZj7YmFWLgehWWNfa2hs0YDQTQCMphIHoeOqx5+zAilb0Gatxypd0KQr1DartS7B43l2zKRE5Cv/iCiKBL5CplISSFh7JVXfPZpx4X4gg439lhWBbKP3kiXlquRj6Jxvl0XYsUHbqx3KSGoPqp/+7vBGnV8pR+AH113uE+d8N36b3Ehre+94tNvwIe7zxboDyEMALvY18jo4XhyAcEAao0zFmNr9FWPvNA+se/pOz1LZfZIV2Y2pqVhvhl96qFfdY5Fywx/GpTJ2u99jkf2wKen7+KBD48eePn/gE+u9PJU++vcl+iddRqTTetMoL68jB1gl0E2BmHvrJkOEhkyeNJmPEmgOJ6OkyiMd/soijboExlbZvGCCZRVS0ygH+fctjdQ/D6091lyNFO8G4YgVBBSfdFb0meBsjBfsQ+ELAakSfJ8CyWa/X2L2McOKXxbZrivtczSTTWrR/ADU/gTkI/JxldQQvkeoCPAsFXblswpfGpOcoqJtTyRF+5HSX1OPfrSY2buFi9t5sd4ZG6fOB/N7LfaRYF3vNm6eaEempr7x/CMtLgfY2ML8DxnuwfqH+G30GahzZRTKMfAQp9LeMZa+hILNiM66Zl0X5aYl144vu1kecIjmQPPlEJeo6xHNsDYAqTqaD4ybv9aRu0DE+PtS/ge/MTZ75kPLj/+6SNnS/Hn+Pjxx7DMOmmWaY7W5R3jB4XX+5h/abvwyz/ilxt+Ii3+ET/9tOMfxOAX8v8N3U/7X/s2b/ufyftfvn3iMukzl0mfuTD67E3rl/Ep5yufPNZhkFtVHUgZ9RDl9qwBO3DQQRawA4bfrGyQ3mIT5AmMBUPCjeFgXKgeEAdYqBw2r2x0lm97vS8eVb87shUaHY0vAqxR1hntfDEoC907ILJHN18NT3QUOvcpOoYxzxMTvZRxJHIjMi3gU05YCR0HmBKaXrSLFxkcyh8/fIgn8PzhOz5l/sCnzd8xeeL7eP644/l76qh/eg5fAB64qVzod+kdfhgacswYRGeiEwMLflpmTNRr8BryE85TPBCbrxtPeHTb5QSfAz2GYfaYaN8n8iJ79J7hYluWHssyv8dEvWjQtOCnNMagR5xEFicP0wWoNHbRMmvBT/bJeDqyzX2Jvjg+YsvMG+eELGDqOHwwz7Ggk8fCY/itmkf1ywJ2rL44zermkM0YeZLxdARyYS/0+wj9IxvD8/fP8ac//Rh/+ctf4t/++m/xdy57/sd//EeIvxP//e9/i3/j8ufv4N/++vdKm//Lv/2VNn+tXw364YePob4f0ffcF+SlQ/rVKmojZqN0wyxog9c1vBgadggVvpEn9oiStEeiw5HDqXL3D81VYlYC6+EKOBxg825aZe++WAlfrsr2OUTwYrYhx8GnkRBEIzAn9pXRmCIxEecO8wOBDm+QltZpWzCB1jN0QBNpUXXQBLQVuU4YQI2XRTj8A+tmhCIhKRVpqYhoC9fQ3oV8hbwj26EqYhQJ+Vv7iCR/IJDpgG1TvrS3eFBCvAdERK8chJQRHV44QDl/twPPTld8sFHXkUVvc6oUQQ+Ujg5IOFccjmF+1Q44NB30dEY9AXlGq1ayjwflexgjJAMP21RkdkcpjsLR+42a2rfQSN5DnSRl1e9IVK54VWpw+zZZ+btH+Vb7voEDK7rTVu/IXuyBAwAAEABJREFU/mVSWxBoiK7V1SE/lo4IlHBIWxn2Fit8N+bE+F9hg2bdabR916I4BDAtYFhFLTP0SdMy4+8ewIzPMX1giXHoWPDrj2ApH+3af3Zj/viRjfnH+PEv4E9/rvRHyp6f8OX4m44/w0gZA/K7NlmjfoNl1Q7QWYuo/h/xcY9PD/gU9oudb/H5+AP7xTP7xnN8eHqqvh/gW7/qiQ9Ujqdn6p9/COn9tTb3lQ/ffYiHDw8xzw9MdSpC+DeOPrNn//Lp1/jHf3km+KW+pVT7t3u4F0LgRdTfI+OC6OWl/h7aCx8ACf+AvZdHn/jg6NMvn+JnzgN1Nvjl5/jlEzD+5VfSv8Yn8tL9wgdKn+rS6VN9qPRZnl9e4jOf2H7mU1m/ueRFkx90eBH1wgXT29/mo3/oX/n01Msn51Z70UsYr+7/6PLr6RReCvkprZdCZ3R91hbwgRdi1/JhM7bbPJii/61Q6mEmRmyZtGcu6+RXl1fwN20f41cHXqs/PwgbOPFJ8Wuc+IT3wgc14kR8Qg7lEX5SLa74gSv9jt7olvWPGYb71cBEWmTNXTJ9UBGy9lAKSbNyKR91jaI3aHPdb6rtfIuY1WU4+qzu0cGo4ymjHcO/5Xs3hE90jUJ5C2xbZdfqy/EUqpaFOzqonI9a1VW21Rim7OGegdRhR7RAtCvLUpgTthwwV4DH6r5X8lCHzC0zjr0hc6p0yyw/3OL9T5ItWM+Z4Kg/YhRJyMijdbabfPaPgMhJCjlGGoaEhH7ordG+UTKQpH4fGjQZzvWYqyn6vIRp95RkDO/RkAHQh7zona5ZAbsM6lZYR0X5Se1XX3ll/3deLEdw+GSh5YirjQ94SedZ2gtD51SeB3YSIudHTvZPzDwoj/xtY5+1vuC3sTZHmbSXumSw/n5PtT/L3C9oAn9DcTTxDke9PEsuC4B5oQyOYWBYa9HtXKQZ694xCPYq2ivDoadqu9MzSYQWniFrPvDliT0kuiMEGoTybV7MCysspZJAj/RBb4iHHlhzlFSaShVYy3JDj2QI0DB8mlSaB7RjFBST5mklGOOBgiIqCLYVjoseWSfFnD6rLx8I/ibbW8oqOBHB7OBd8zf23uqLi2TlHKAP/Op2gD3XcQ2tDzY8CYk6QCvN3MSRH5XoN9HvFL7vPPJSP/MyPtZBCyqDRyFZE77U9s464azvByvZeiT/pGvZdx6P4Uv9E+f847z/yD4pFvbCqc+RrPtM5BlDjQ09+Ss0BcY+/JrdZvQJtAHfD6s/+7Rt7Bpj7siODGUBb+lKPmT0pd73rIPX4FOE1YYuSy/Fw2KQ0WDTSO1hu0vvRW9RVrKeOxP1W7CGMoKp6m8kjme1YkTyF6PcUjFyo5k85Oka2fY9TF2N8p1ys5UYMxeMY68hkj9gDZGpvUNeQr4YMGUrwJJQinylE2TR0bU+8Dj8h3Gge+tvgNDVUrwsJH+zSThYzgohuoJL8bP/AvRFfr9eKCh+1B3hTS7G4viYb0wkmDD0SHQQ0l+Na+dXWoGw5t84sV/a5o5qX+lGMoFngCk6fmfB7hf2iHtY7pqo9i2RJGkjWkwd3ivOf2BjUxjYvl3UDNAy6c58ojbwNc5ncY6ve2z+RPrkt3j4BE562wnGiYWUWhn6N+rJYIEng+ixTGDuMQEvGfqCkB5UED4ZeNz9NFRpWe5lclWZNVHIfMQk976dUGQ4FjOHwjpsQeAEaqi2YdYJ0FHIc3C3E6AI6YJHzol4QolLYca5zEOpEiGbY9b2YA8PpKM8k7FNwMP8vMQDzuwDh/UPOKMHDu9PH5656HkeB3oO7X775WP9/YvnMP389KFeAHRW3lrOfPq8LPQt5MkFiDLRYWhEnfJH+D89v/F8en6OR0G5N53qeYJuYRzTDK++1FgWyuZliT5P0fvAlCPu3fIlZsrFQZN9V1IQI8Q09XjEuT7x4vLIGEvm+RF+SyS8eIQ/V2zOxXriUwQPz2fi8Y2mU3i4XtlEVpRZm8ndRmIvmT06/XSdvlBm5Oo4EevRPFPBZJIf40Du2XEsdD8FD0WABjPBCI6Xby9OLjcntg2nU5Q2yZD3nh32gj3ZZgDLgVfVDwOoJCYQzkvLrEPoRNx6r3RGrzrr39DDzaHy0KY6YxkjAUEZprAsGZsI4qB+yGZ9kDV+AyVvQeWY22O0tLsiCw8MbkcOhiQbiLAmeSayVcE3j1b5QTWSd+kqeHsogqpyDYuaEKptQTSCOpVw5BAg95eFjJIBOVret2AeitaRVQJpR0yDam+u8ThgubxSPd6zUiAEVDZ92orNrviSYZscdrRP6mFVMrWEAzB/xc9e9zrz9lHx/thouwJ532ihV+ohC6JCW+K8PSg5AkqBnidS2uoe2DVk1rnRQUbBqK+yKrDmPZQFq8e2h98kQeCwRw+wi2zYK+Mr+fTR2F7+IbTRjDxosWHXYULrqIypGvUNuglQkNTfwz4H2ojePUsp8GggCx0e90jygkpaJjDsY9vHZIk6eRv35e2T1XfrGz3gG/QVtWB2HTbYtsya/6lnTPihgYX0gl9dos8AH3Xz3XOnfKa+R3aQiYg74NHFhB9YQPFbirZR1qib0vIlOvXLMhevpc/Rqc+d1zQpS49pXsJ+6wDMfvPMJ6HPfPjwATw8PMQ8z9Gzhz9j/tEGYyo+rhzSVYe+qMGODKQM6MA27vtnzgBeJn39+jW+fAH//BKfX/7J5c6X8Cv4bxjlL1wm+b/BDXwN/0c3L5leX77GwGscFzxempj++vIaX7gg+vLlM7HpV84il3GOKVmQjXjlpeTMJc+Js4uXSO4vfuPoQt6/K7FyAbMytytrdGNND+A3aLuxJseqcNTCdSPfCC9slKX4wsv/vrXA5VTJbFyXZoyHcdR49rzyi/p2FBdcxisXWGf2vRVZ9Smb+xx6tVfVnjnFJPoSU2cuC6YX7MW6LLurvaJlGEfrlPU7etILZdhDwz4meMi3Zwvj1F6CtnSagGnmeR0R+iDzFrZtlLMA1JNzv+kPkXt1v77D6S496uCJbm/t5A2ud6iXbvP0SMSTgFCIWBIqZclLQf8DJGNipsa+DQN548AocnUzq5bB0vKSHXl8WdhVTs0IylHnkmNeGEvNDeOGC0SOhagCrZERZeLakBC5kjXakaVlMhdVifxUF/3+QJZDNjhQiJ2ZEPRTEaVHTLLC4PYNL+kZy9AtslWelvZRrXxo36WKMYfU0SO6oo50yTJqKBjB+iqHt/HgL5/BWx2qD5vDucL+gHzIUfqFnAJIact+rg8t0FAeGzakflf6EaMfOVVDhDEm+l3Yy2lnlbzs5wrfe1hWkOh3QM7qH9loV7Ls873Cd9vTxZu2TeAvG+vItTThf40tr1lhzvMOh11UPeU0L53Lb8NP1bjpf/gizhT0V/3StxpwShzlMe9lSDzMywulViRNgXbyFAefoU9qHR/U1bfZ3U7M3+aaMkgQu4U23HMiBn3az/4LsbBsiU55YusHbHuPjIa0AD4JrfSFeW/vvrj06AKdpnS0QYB7NqqhplBZ9wTqYRA71eg/aQbwcx3MgvnpvDP1ZYlkXU7ZiXt0fGrJsUzhO88C3bL0sZfOxgfmWPocU+8xLT3qkikn+pmCxw6EyB2KdA+Kh/AmdkBb49z5mL7x2kkq+paPhUeZ6X+BRH8HgnSRHe2Iyx72eS7ZAoGKyFgEJc0Hcd5QBeRGTAN42b74YVtXMPJUEKBgjup592iVTvjcowp52Ezb3T027Fif2jTyHmWQ3YL2IP2670FjvcrlIKG9SWRTvo1YPkTI5pon0id5tvNM4NnANYjvl6/0w4dJy/qkn2O87hNCmlFGX8paoJdDjBw6lW51zRf/FTMGyGZ1xzbv14fpYdMNdQPoaEAYcqzwOCFj7VPn1xgx786Ur/YPffGdOnY7l13nlJgZpZ3OOgY9zz08AA54GHwID4X3sK5njwJtEnTgYqqyuzr5PXCjKpYHOmXhVfu+xNSnmOx7gpeLzcsI8OQfTOWT0WfgZYiXBn6FqfqAnsBQDFs4AL9FI46LjAVZJjH1mBigi3Qx78GWfosP+cyspdAyS46i3dPWoRlMMr75SYoFC75P0eW3LNGXJfxWDLs79GNyMSMcu5POBGFQWC51wwKkwEcWr4YsYiJWH9ZBSLCfBo2gvxRtn3zikh6yI6RVicygmQaWFRI+iXgD9nMg68WNsWSGY+jorJzv1KMjZMukJxHEo7NGdANyN5G9+CdUdIkcEBHUZUdXE7qqMRYtVPIFkKAqdKSRYqxenngg92Kufo2DQ7mLym/GYO0EaatJNbWjRE5l7fSzzEvc+qEvBg4dC5FNlURM2hqYpjkmxqgeWioxWyde4Gp/B8i7SAeOxY7dwShziuK9t+Utseb7crTdY/ld5UObQDcRSbMML3U6/XfkqE2k9chpr0vq4d93JOMS5qGo9rCBW0brGVNnLIzVzUwk7TOd0ymOdqOvJfq0Q54HTSTmqV6xTwIZFBxglPGsonpUPccDY0kAhBVGctRZrd4cewH9Xw+oD2ED5t0o+FTAWXgDqcwaq+PpR7pRjrzVxgcdyR922AYFe56W4diTMWY2Klrk/g+mTENSFuhQmH5Dg04UHRSZUcmUF3rrBdYHOu/o/5Atqh/ZjnU/BCKPcJSgI56kKanQeMKaZ4vkOQK2agI6NGlqoIQYSaQ5Em8x4yaQ31uZEZT8UfhdFf3d6EwLN9kixAKI65AueyFxCd1i6DfU1DvEPqoSHd1IN5BvdCkjKKkPSkeTVjx5UjJopRptKU1z4pYwQ5uo5rbo8Ct65qrsgPhWZl21qClhmhgQ42t7GZ6AMusYNzY7NnPXP/O3r+v7dV5r/NY2keEODD4PTJSDNvUYPmrhMAmWx5gF+9/8uJB2jXbW6g72F21uYgwtO/zpDHkPn3Pl0gJpKWT89FVrfemV35B/xa8evlRZA61KUxfzfBDw8U8/xg/+Ae0//zn+4h/F/ttf469//Vv87W9/i7/++a/xpx9/DH8l9ocfP1bavH8w+8c//xgfafMn/3g2NP7K68ePlH38yIcV349vr37/XXz33YeoCybPApwDZi6aHnfM5D0fjHjmZWKOzppSZw6AGYiV8a3o3fw09ZgYW2uJdTJT7K1XgPMtvXTaPsxLPDw80udjxeb1nUUgkzto5q449xgv+w/UhZCHQPrWj2kD9HaoOVBzKMuCD5jmjswio1Mhkjiqw8NGsTEkls/gx2GPzrWjcVg7c2gD+zeCVuJzHT6PQxz25zzS5iqipIEjMXmymMNWn1bWxRSHV+Mr8UEvTUnBw1/9LVi4oyTNNsSmTBNT/0NetQToa+StkeitzD1a+Mlv7eP0vV7OfIBzB/LWbTe9wsc9ALC62GLkJyx/Az0REJxnYL9RcrZI4gJr41jnt1haBnEvL1n6YBpv4+DC0L7rIH/0R/+0RRM8pb1E/Wrj6xjH2XGxrjZRfCSDM2lTwbw7/aTAE7sAABAASURBVIdcU07RsBOEreriK0Hl4E9M6yEXM7opD7xX+BVIb8z9CjblPGLppN/bYwn4LWSnHQkYw5U0AYpDdyTpO5Gps1ZKRvKHbLartUCjC/1eWXdlP+RpydAStEjamt+UBazKpTxFZ7/WiowkGv00umnRk5j2OWXohwqs6Y6OSibrknYZ0O8IfygY3MgcaZK75kwx6JFDlnpRK/2ok4GV8tKv5SXzmHPHXZAJfVc3pg8wJOuhNqJUfhtcSNaYie9CadvyfwHrr9QZ28zRjD7HuBm1xTWWShwpCBXvUEySSfQZwnVRGC20h0ohO12hmpKeIgp4jnCkiUcYdDQgWyR0GXQTjfk5MJEuLD2mZR5g3ibQste7QDXeHxv8Kgmjlln1LTMmbEA/OnEOXuTT4deXmEROkdDwGKNSEPkA53CMj3kIRN5BVGqUNLNF5/2m9ykWMM2D7yLv3pGhwzpjoo+WyETZ5Fl67tAv0fmgel4W9uPHO5CvfZoy6vs8FQ8ehDaAtHBDjhY8BuL+R82OufBMVVObkCFDApgQGk339vdNK037XQfqoeBFAtaYd30f6WryLx67Bb9T4BDBcSEDOkyAMP+Cg8XIY7Rj9Jt7jmhPWl58zIMjn1UI3V2wDJK9pBH/awx50R9U47m33COLURdjROckSl/6AfQ10lBYTuQ5wtFAyTqvJ26E2HorbMOEkR31nBFW9zJ8oL5QH71yETPOD+wX7hWCeuukcS2s9G9eOvfpet+F180ekOUQ35GTHUOrxOE1zGD/yCXPjfZrYQ35jn22KiUEcERZXbBuE73nIwewhYPZMs/cCj3UtzXqQuWRtN/aOPD4IR5Nc3CboR0Htod4ML1jYuFMLqKl4xBYRAs8ufRZwLxwodTnmFx8Uw8/nSoojKDdwqFtpt+Hpw9RIP1IWbVhASd0d1pgcfd45OC8sLC7gHen77rIgF8vLNEXQJ8LdeVs4OOil1/JQJ20tjOPZ0C+CNYSD5TGM1QWyaTQdhO875EsEqqLEkvDOHhiJU6MmbeJZUKgSviNfjK8DMiJ1m1/EcdgNo0KIxkLlDbyCn4sc+PCoMqY2KTtg+phqJAMWeFnH9X0EhsbuYfNe1xpRKgWDjgdA7rJQqtyTU26cSi4xIl+xYXYsit8rS/Qgu5YHiQISqBsKwvCQ+6F+L5/09ZvNSYaGFqG81DztMyxFHp05ig7dQLGCSS/R9szDCPUrVnYoQVqjga8LDgXN0gEHCdRBHSyTuN3mKhqIIumZdIF6Wr07UNuAhvYqw5KmlGSxWccVFskm1QidGpbIEQW2aBjBAkoGWFXcunctBqv2C2RBGEQ+qRlCuU33gE/UkEk0Q24Orgdz71YfkBbHLCc8VEGscGC22CLhjkNoH2NOYYnmSM96q6jrXyKwz5ohSJZOknlPtCQ1wqIbQPgWv0OXdAzfQymkiac3kCm5qyROAAVzO5CkgaJzhp0STaYj3R+KJtErf0lpg4S2co3ERct4igXcrg+ho0zTvJINyhIVwJeTDC9kJM/0QjodiTq2erpY0hj6j3o8H1BFNMiH61NinAs0Nq1aZJvQbkEJX/AkdIotpXgsUFbLyQ1z1deQC/vcF8HKS3uAsKgFV5YmcG9vdY7KMb4fYpRxhOhhq84SilwsmUOCOYg3AN97KkRMegU5tC30QAymKCuInVkW/OAQPHQoz2SISiDIPkHQY4FhCqbR7LD53jIGE3gVv1E2WXZFn6uZY9EPjFhWy2z6rO0X1xhsRY2/PCh58Ezbm1JkBmlh96M1bO8O/br/uqviD0/PYW/9ip++P5j/OClEJc633OZ88SHMVVf8XM8/0C9kI7YvLDd91woPYOnZ+ie4fn0HE/gkUPzAtyvH9mPZ8Fll/lR/hATvr7P+HrWVzLmfbhsn1tdAjmSjj68zKl6dap+2QOvpKW33vOG/T09PnFmeaw9ZFrUqcqWS7vphdUKf57yYc/1okm4bgt1oELnVQ+dzUGy7ud5iZkx+evF9rdwxlkYg5iMGccEUkBvm6x5zfAfbOj7ygXJGu6RZ+ay4vOJfRb4rSIuHfz7Sn5zaeA16g+WvrzE+at4jfqmrN8eAvWfaHz6FP6vc8J8/THsr69cMEFLfPyNJ//OkzD/9XRCxxdFqkGWzaoPziJ+IFMXUshylo593MOrtreWXrBj9tWjMdpiXBv2CZibww/6q/cX85wZLqVXxk3sQdUD6+iHMi6+zidkZTzVX/XJGab6ohf8hTYs6IGZv9LfUU/v0FFAuUOx7j1sNwCvbwMmQriVmk5s0bXZnEfOaXVeoyw7s2gMESlsigQzOxq3W6ryyDT2qBUfuSEe8vIy8f9UjuLhiFA1rR0YRaTIDx6OkaL/Q2jUt0xcg5gqbpRVQMbSp+fLHSu61hYQuEh8qI/EnhVirV9bX8OXD+dRWtgoqaQDu82rEXUobO86LrCmp77wIq48O/DBcY/iAYcMZB5sxxMFEKrDW0wCIdAOYvPE5pTrsNWK97Lyh46RuaAVLFvxd4x7gg4pJlS9D3kX1PlW83llrVwpu7Jertj3hv5W+A5cam2tVWbadsw/9LCt0DJr/B1ddHShbzGdt3HvekHvQ2ctRv1EO9sOJHwIkeEPM0vCsk7hsNfBRx7me/YwTvhm9ZUMe2BKY+iRKQJGyrtjIy6wfsfL61p7uT7zuusCEoUoJLxM2OZKhWByPAaC7QZpLLe+dldob3nSaK6mOpE1bvZRrepR00PqiEmOQP+MIGx2vOPJV9+kTNryIPQJJfSNqGXW3tvyPqbnI69eoCOQygHqSIRIZBSm5Twg9Ui9PSkjmB8Rzwqt+Ly1R1cQjfGZfgPFb7S0rTbfxkU0Hq71SsmsEjyKvkUyhhtglDugeBfs/VaQpA6QhInPasljTzeSAyQIWeVFS58jHkUOxtr/EwIdF5jcNxZDYvk5PM9etw8nsE/nfMMHaAOV1qrYw6QtWxiJQ5DhYs1ZLqQF2o97mZc4Jz60ucFv4Xw9xYn91m8cu4cLP0jw277SXaC/sMe756+196+soTXkVXthlV04C1w4H7xhU278FcojNIbYQl/Qlx5zYa7YvOseAiTfGCrAP52FezkfxuSHp+/iAxcuwoOg38Dxf8iqNAcoD2+FOtBxmCN+8r+hfv4+niv+Lp7h8QQ+cEn0wCXRA5dEDw9PfPrGBRFp/xbBMi8c8JaoF3nE4XQwFj2LegVOwhWHadU9rtxsXlGEFw4ezDadK4pnNASVdS6lrdBsOliVU/wGlyTSkEtBOLKKF+Q4QFliOFFGJHGgVOL9qTE433RmwExwQfAvB3UX20JF61wabRNLfIcpYYxRUi4dJIZCtSUFhd05tbvBVc9VNlL0LTEZArJUlSUDjS5IjX5x3DUuaJBT/ax1cDuVMZWuSt/lZumdtgiQtEl0QRJOo62bZNGj27HJr2xoGFPp/IpekIY+SFSb26ORYq5WNonbAa9kYPOrtsTMmXN/tB3qyXCeZuamYze9M1+kszYpxoV8UYj9Z4xhzxAhvaFl+E99J+OiArNbwZ28fyQ3QrTMP3D8fZTxkuY8H5CvfVRcj1ZPH4gRVQc/AkVtzzY27l5IKgTCRgGqmlxitExyfyKrulrR2ZhPncJa9u/Ge1K3Z8ve4LxttIPVCDmi2xNVmE46/pdAPqoJ7YaIFrZ7h6J7o5H1hjUP+7kyxXegYTKHybw41wey5vngkUGHQ+fwTjLS594OFgRoeP5RaNC/K0egb9ft7/LYuGXqrOJioNwmYGD0LzBqsUXW1bsxF33WEyWgEZLOiSB5C+giGNuApTeOZlyMI8Yi9sQe7bwr13i+wZpEd7vRDY1YWP1A+gdh9PoHFY2GsqbKDZWFVH6qDv+MRZ39EYa46hDd0PY+HPZ5z+OtfkhytNKWjjr1e0uTGJQkCPdpsr8P6oNSRsNzc0qIR2hJKUh8TWc+hOm0DBJqeRLuO6GuJTUgE341YKRFJ1fWqnvXhbX5Drzkj/ILavTFe61WTHIErFpm2T093YKctUnbbfjP8uds5uVbiYdvhkr7o9VYU0t0xpKMBbY1VsSqbpwr3PPYh0k4pxd8tbgS21eBNVEv7jQk3NHTSRWgDONjohiA/fXs4X6/LHM88mHOEzB+5IxQ4LxgXOVPj/Hhw1NdFtXZ4/kD6e/AW+xFUZ/nEPP8CE/xxCXPA+mnsGyZZkx9AokeU0lIN9DL1/beQyx9ial3MIOkDtrs0BnHH/wwxpoh4736mCPipMgxw2D0S8HYH6LmMaWxrCQq4iIldRecO7LockPnzrFYnWv8+hkbOmM3fpjir52N/1zhHPU3hDgXWe7lkH+H6YCXO3UIrV9HO0ddIn15Ccu/vHyOL1wkvdYh9cynhmNsPm+2IF9hv/Rf/XJBU786p81xAYC5oRlaITcJ7Fm3sGFr2+2csLIOahyOhfQGTw/P14pXXqKBaXAS9Dfk4uKKfNk2NglTuzC6wxab+pJvCYOvKS9LjFh3hCq3ssWkaGKfBycHMD+xr5VgzmiAbUwxLvqWsrHOmWQBU9nQUvW3fcu2soH3JtCJ46y/L8WYzq+cv7jQOqPDtWRWwGt1NWxkit5BTiHPSpOvdJVpn3RAQPJqF+XLG+kDtoWuC9Il01R2CJFDqnQjJcayRYfkEbf0s5F4A3rcx7JXEm2wyuist8LtPL3EvcxZfcf4ycTvMF54k6gpIFfSFwH1ymPacmMt6T0ovVWSGIFCAu0RKm5wLgXdUmvKqEAzRSD9Nu7AdrYCVRDszaAhBW/CjXeSScZG5R6g2VM03VNG5AwF+rrFptFr6QI6+Cl3mzIa58tCdoryd2iZzF8HGRPpvENL5QDEPBlzQ+YArdLSduvwfT2n0K6S+CizvmXGhAy3D2KnrL6CH23lDRvr1nFc6p1ixT+srm+gHse80ahCq6flA6wOxl77CzEGVUqvvJSUlf1pdwdqbuyd4UCT34DsHgaNGdgYFW9U7xSPPPudF9LKfMG/iCtxgQuCq2B9ljww+VexzFpk6adlIhigMCkr7GWZLfL4oJc0k0qAAt1aR5OhAhLKicCkeKZR8wFvoszR7nfxRH2D4P8Q5AdGHzs9ecSl/dGWAoI56d7AXLNq75/S/BFsg/RVNdIjZ1pUBY+3tKkDVOzhKDHei34X7aLu5e/HhJqGvlpG7cel785YaTUqoyIV0CguLm91R8lwUo78bRyoAmokwz6GrR5p1zV0Rzl2pM2v5rEx94ONeN33q63K4V32fcEO1lpXq/vrHXyPdh+siyy6ovMSr+Tn4TdNp2NPMs4pxvpmYBDXnk6/Fy6dxt8pPEV6qDowL3MMPMTCQctv5CzzwuHKg9ZjLFwIPXCIqwPaE4e15+f6ezWV55Ow4uM3cgpzLBU/7jzn6DidzKFc5a+BsxAZMWG7gYTaI6Is1v0QsfIpA+md3iWuQlYORquOB0WZ3+pAUtwZMoH+WuZYoDi1iTG+wyGa19MgAAAQAElEQVQTpH8Y7IiZliMCEZCJidLRbTWBTpgHeOaChe34huNMLrx6LPTZl87YFzBhbKJhbkkDhhnf/FDcvin6oyxk8IAFCfvsjLEn/VRfU0zHuKjHvsJb+joocvDw5lFdMZhibXsEw8Yhliu8HK/QiVf89qg2EUHnJGlCIM2TdvLqOLrOoaV3xrwg0zSgXhIZpbE/Wv8+7P2MBXNFRPVLoYOQmpgcirOOuWBxrYULiwZo4NhCvVBiK0Vru4JtBJsPc+rUHqAjeEINfxIcYklXm7fHbROAv/97kHBRSWGdMVqIgTaGiE5aJrodtTV2c5RZIqA0ol1WfHsowh1KamxvjI31oK1rg1ySrsYckJXnWAOmGeaNnYlGL0Mwc47UDkhnjDWCXC2Rd4fk1BIg4Pm/C1KkDUwchLBXjnvY6yGX9C0zGvY6YStTT8QbkFXzsfNqOcrV4Q173f8uwkrojidzu/0BVnTneq6Y9IY9eTjYpPUwQ157FDrvq4eDG974erqgSfWlPdneWNkyG1Gjjggi7UW81cdt3Mk4yQw1Qbspk7Ap2JmYegNtkty3kE/1TH1LaoX2B+0RmKJiecRHeUAneTIHynTDbT0vkRO1IokFtLf2++JCQwwT7gbs14E5dvVJq0HegpaJuKJRlr+zx0x9p2jQTbf6m1z2vwOC4sGjQuPZMt+3wU8Nnkktng7foVyV8XHQk26geFJmMqpJG1EVjAfTRYKVWuPU15BVu1bcw7IdFl+lr8ROb1T1leAhTzQJnXZFCnMrhZZujzIcV+UZDQrNaMxVc02VpNqfbWoGfAD4Yt/XHRt2fcDuXQsra2DV/qRBRmmto6Mhwz7PCFlBrUzZUdcUnT1gFg+cIQQXPY+cIwYoM01ZfejEGaLOEk+cK8CzZwwuhbwY+vDhmXMI55Kpx7L0eGQff+IC6ZkPr56hffJSifZ9nqIzRxn8ICujJaEqWvRqO9N+HmeS+mbyErMvsfDzpWfqHbmBOoNJozXReMpMMPjNecBefHF408/Yqzb7hc454t2FtmR4hnOAbHTAygqQ4T45PyLDfAD5Z8D+WYe3kgMJbEd7UsxZ8INt8bQv54FkUF2RD8uF/sp4Vd6Sy3ZKhkwE25pjIjEdUs61+xtjWwv7yx124T5b4y4+9iKyuj0O18fYUBFywu/o172psPKyKOR7ijP9nTnDnfm09CsXJF/55NRPSO17Fw8RN/b2teCh+HfgTHP71JRPVc98sukFiyha9smKGdctZjwb9lxgPAhLoEfSG7auvpxb94ErZY70HpbdQx2rw9IPfNXVABc+nE+V5YRcJ3Qq5O1hvvZyui190UHLfO+jyB/+rWWi6waVVpCkSe5hlGAC0hQmpkJkTORb8EN80JGTuKJ6KIPG6lg9N7Gmb3s2ZY6vxgYNHoMmXFphwdqv7wium9q/lx4Ta6hAf/ZNR1DSZA+wZk5Vt6krHKEoActrWTEoy3ZGFhH2NuSrFoFHIEeCgdEdY25/gKQs6cS4IvI0o4jnLcAF5hv9rCPea974si6z1Zqdcooa4z7WNuVt3hxz5oQfavQzBQ9DZP0jK9/RGX1dwX5uxTbqV3Wx0ysoG2HgQ/fKRSPy39rdUe9av8Jj5FlfpT90TLNds/b8hygSeCNMzYdzj0OAtmqIR2hEBxxJ2Sazm+glUdSBuJUNHWRPdGAaBgkIxdk+MX6krH7tv+Sn/vehUdTQIhF9jQRpQvEirnGSKVtl/Obld+is+GPf5qWpPHSmpUPLFMkAE0Cuyn8bW63cQD7V7f5QQgYa97IldUlBAbmHjhpkAySgGOGtP/sfZTSFX/uXSGyteEKOaEg72v7v0pEQC+aJ1FtgHs0cbU2LIRd8qRi60m4PUA4RVbe+LUE9la809SM405TQt/SkiqZoKbjFENsn0S1QPWgp+TZN0b8MyZjmfX/11/o66RvYZzvnk9prs4fn2fqGZ8ug2Q0oX1Hpw54rxyNZ8z0aPmApzLHMc/iFl0fPOh8433B+eRSecbg7WcSCj4Ru2eWY+TBrflhCGTuyTPCaMiMBHcS3U6QgG/uXdx+1d/Khgt/yHf8pxud44YOdwutrWH7mA4eVvdd2LeEL/7nOGIt9UIA15D60lRmQuc7nwsZ8YYO+nHBQl0tcgdJkGdxk4wEYJugyv6GHeQER3PcAf1N9on6Zw0uBd/VUOvFDDlLqmzZGHjJ6G+0W2nbBBCYT16eMMXE9pItwRM0x48fYsuBxRQkFHcAByl34OoqoH9plhspP+CpfxZRRGNQUlQ+a4izowgTui5aSDEhJm8Gn1Ry2zIrTxjsqzYMqRM5Q9mrTSMMjbEH9Tv4+olFRZYsU+wtNy6QZMLY9Y3WMG3O5Cg44VwwI7Ra/xrPloDdNdg8ucJKMT/2TugWoSfukBW15Yqu5o0fDHsqQ+8KimMKDQiHbkJXWUeOrxPsHnZW89LtymNqQmRlU0eUAnCtl9/DkV5C93FrZMD1k1fig136vbIY6aHmNw5ksaFkO/0ibB0hgH4WqJ1XtV+xnrW/ZbOht8OdQx0G1/pAohzv7Gn0gOHwY4JsesEsyEdh7I90yqU6pCrpDZTSzObqdhfkDSEINlFVXj6PqpkG43srUa9lRo7T0nYgwIFHj0XLIkHccKH4X6JE8dAQSsv1jHDykg2/xNK3tESuLyRukRy6jG+47gEdlq3KkjmejrGUOOY7CP4ohuaK1WxVqu+nxVrgnqKuUMZDu1rT6glkR7A9pDuxF2iSi7TnoaUcoOZOxJhlKq17+W9mYEgqL86aeloOSLvAv1LsGWAvVh6TCSuN72O4bNOstIx5cSfy/CnAo+Rt2K1jL5Cf87lJrfArTSZl40wHrCyVq08dhstKM4xh7iZGoCPkSxM6jZUbrGZYVWDfGlg3oX6ifetD5zbZb5lu6mI9HM6LOCIIQjbYtO8176JesW/f1vSEjiq/5CNvtaJlVpiymyIb1zcaCdq7lK3NrVkgzXhbU00J/SyQ+MdFf5kTzBFIyu7S37yvzfUUW+YwYiyme16Lt6gbd1/7nJQaHipm48ktnPPBE0g3/deGF2G+G6Lc2eFiT2aChb3i0zJDpmJsLw9beWPl/YF9IQT2UyOmLsVBW/d8BtpoxGJ4tE1UP0JAXeDjUHrxylgAQXwtj7DQJpEGcLPmcl3lZYtlhPpA9GJtjKB2iR8s7uuz0l8VB2wPIab9x/NC22hnTLmkz2YZ08TCeetRFUBIDD4T6L+UKH2Lnpz6FfVRX2DubBbV3ymtBs9z1EMQiI+0XTMzB0uc4MJEe6NE7yCmSfb0rM4gD6ACt0RdzxXOI1UgR7H6H9jQ+MVwR0/ll/tQ5ApetlszoinjjTHBiH72sZy5pLgNcrvhtH/fYjTppNuzIFqNn+mtZY8wkbkOS0T0U9GP/2kpBm4RPXYZgmys4nb6G/0NsfUXebyqdv/Jhn98wgTfB/jY/5GBf9/LkxCeYF2BcgOfKPqydC/+XuPr20P7NptN5jZP1gnS1ZVyO1XODh+MRQ6ds1iGXF1EeoIV/sPuFA/XLywsH7G9A+evry/h2lfLT9jYW615ew29hjTV4uc2DL+yi+mZs1l+4BHMM4swZ45DB2P9J7gwdDFA/84huN3zFRtmKvyiQNr+RP3CirMYPP/Xygl5evyIvY/GTYM8xKzSbvND3WxhzqU171nL+/dUEz1nn13N85cVCGetXHJD7Qv6C7i7Mx0Vdw9O+V+JL4cQ5athVyYiuV2iV+2gn7cAp1It9FrDNjfEeY8dcDSwBLA0zM2M1BW/iV8pK1FVpaA037DrceW/EK5eFNVbWSPVlO+iNShvYeKtM5VzMA6wAiwvSUN0yI8FYu6xj0hTEjVS+CL2pd/RTOqmYsRvXOlP+N2y8ZxRsB2oNE2tH6mejTc27PCm3rGTiYXdE7wJi3vLWi2PclT66luomP61It0z82YDjTH0V/slYv9rSuh6tGwP8GU84NTCCfSAmXe5zMYrvni0SX5dJDL8EpcNqNMjkMVJX+NzPNTzVA7pc1QuxetI+3/SSo+k3T1qOEpn/DhTQvzz+/5y9i5obOZJmaZ8BTo9QpEpVPTs7t/d/tdne7uquylKGIkg6/dtzDO5OhqTM7lklfgdgMBgMBsPFQTJSPte1G/kdD0oMGT5tpsCDPmT2mDaQlQMXRm6l/viBhMj9PysPAvWpRz991xkg/x+FqtvwyQ0/4bePPyH/IWnviXX39KhgOyPl82OZlJ9BJ/wZ/fdotPFQpM+0zGgTaI+ID/7bs+FaY54m/B+xCdwVbhF1LmgZdfcw9+jzHJ5XxBNpfxpeMR9MeSnkF2r2S54T/KfpxNnmEZ08cjiDfDh3MNax/0sS6OAa5f51Zq+p//EEa/rrN/alrw8g73rvfndjndVBkn55vpmr7R5k0wdSCZvgxw1xpaKLtLGO3WBTwDRlTNN0oOWEMaewgSSdGLMRixythP9owih60lEwyoqkeIDLMJlIEEZany4O5bCI9D6H30aaMfI095i9SetzeCDstLm3bx0kHHIWFoCFjak2PDasiqHtk0XbFtA9gbJ6nzicCdrc24Bmuby2oWEr/v5BZwm0P7alfYHYF/BiR0hmhjrbVrd/OoBtCMpwtYCt2P/wYWMo42B78F8ZOzcEHXVSLnY6gZl+uPjQaum2L4oujKa1k/VWFs9i2BqVX1nGKLxRWXAZr+ob7d2oU9hpFcNK7IK5MJi1QZEv2eps5+wn0BbKNiZLReTzvNcdizykwOGwSxIhAGaeRR4P+EhYz/HVD4YkiD8J1V902dVyxMgOFU1QxzJlGA+5SLWMPlGM5X1uQJ+RetTqIU292xBEPeTwNIw696e+Ujn4Kz4eytpgBL3GpmUYY5hIfDjRoyUMBmLzlsEeH2LKK/+z2ALpxlS8qyIREFZQAo1ph8YNkBqg0kYrYvFAK3lmSMPGM1CZ8Qww6Npoh+U7GnVbZvG1/DEOyg973hWG2qqIxBGnje6CibMOHBmJ3M4c3JG1tiT1KCs+knuMDMt33hHP0ZlryoFtqIOvjGFnzEkMP2KDI81TNlxMhcWWNbpnzf0EMCBjd9ghd3iP9pO+0/Rt58QHcLAs+g/xT5raSPQAXallu9DGHILK4dkNyvZcQ8TCuuCBvsBLQsW8ANThntj8ygcMC+vxeFlYeFlYeHG7hJvcmbXF9elGvK8vtuHLCU2PgB72VbiOjfavXDwA61mObrcd1JJ32IYXEy4nqo5jZBk4gnWFBGKsXX23rjLUa7SJHPo65BTX5iT4DXsmp75oxC17+W7ga4ocuNGdKyJZu2zjgLTBMZ4NMdueNLMvbd+0nUlPfUbuBBsysOWFlzJf2sq+eGBmi+w9GnvMBDJzaICqpbM2wD5r+QFi9kA51TfdhuwV+Y7XjqrPSxSlEUlAtgeZILZsYe+9FK7bNz940dn3YV5Yl62/NkmVUM8JXWcxd8QgtPQ6ZsqgJXRBxw5QJwAAEABJREFUxVKz5GgzNKmxlF/A8BCaaeq1TGyWMRF35vsJ9HnmQNejY88kX8ip2ks6Bytp+hj8I0MgTwljm2m9DOsWZvKTOEWfBGlptgG9PmTaYj8YO5HufLg1wzNzsfc8+xO3p/CncsKfzQ348zfxKfxk0Z/X+W2oz1++hHj5/Ev4zajTPEd9ytjneOKTxk/PLyHfy+fxTasTB9QT5wLPBC2TfvSwv73TB3WYTjGDTrojQxvZxynhbYCYSkGKaKuj/vCeTrRN+zN9mKUdeIoZWjc/IZ94OhH3Aekn6o62WhmaYcX/HFfmGP7ienOsYbFPxxWepS4Pyufx0VVe5uQCVvL6a9HwVedszV+Em15ZJxaBX3oJc34/h5ckXnQUOGhfwPsG0wX4LyUbn9583P976YUDeuF6idX2cVCaQscboC+05brmYd7LsAt8rnf+rQh/4uelj5dHxm9cutRFHBPRS3Uv1gaWrb/03bWUBmxrob3qS8lcuKC6xKsXVFxWvXIp5cuBF1W2V7Zi3rMAYckyN+NZSVrDtsj0RfeMvl74lD7YQDmvr+/I/jb+b31eeBUurNvvwPgSZQPWfftnP8/oqSwvfhb69c46daHeuS4DR50zF5EDS32D3b3C/tp3oa6YE/3WKDoyq7+Mw3qAMuywMtYLa5v91IZ1qYk+5wO2STvw6g/6wiGTvi/Iq7WLcS6/4DLtfDnHWZ13QCubwnNTDpphOYyZNS/yNIX+XHPI9AOcb9nhA1QowzutKuGDjqIGPmNCguvZjRYGpLATb1VdD0kaHULaMZ6Dl6dlIEkegUZWpRLTGKnqAaZeaz++YUftY9lRBxktkzU0wIjvjW36ElU9Cj60dwihP6zVsaPW+aOQxKjVSNk24g7dJFXfJVaGxAh3HvrjHrQif0exKhbk2AWLdDyQsadX9PkpDnlX1MJytkOrpPaqFTf6PYCNoLBsDp/QbpRB+sOQlCZ8gopBsmB+ByzowHihN2qgxW5TSz7iUd5ef4+LExlIQkYlilSPqtho+xFV8sPjexvsOv/A+P+TUKpQ9zEmuwX0qzFt2GT47pW57ry/sU4MMKIYavjlqKasyBZZmIjvIEO/CSmS7A54aAtyCdFiA7dY8A/XjjPrh+vGyl5UTPBHtaEsgazDQLukMQJMPsbBWkglMKpmlBC4D0juUxpry3aumLa4s97QBgxRCOXxYJ13bJwP6YO1amsAvoYigJkc1UIpRUUaXmC80pEy5PatoCuLqrhpSCYJ4n8SWoSKICuFWisc2sj3yBTkKMvo8JMODQEaWdJZaKiWcfzDGoQtC50A25YnQm9UwwngImF/d0CEgb7xXNEHVhpq5IgUgi4tEfiAlglnUiq9FS+ZEf/Rc28bHpI895BUb9WnlqQ9ZDJwE+mWedB37qHtPUflhwxJOrFsTrcyVsWPnI5T7AcwD1ceOu2lNpBP6KjCjbagyYbIrZmkygDPQaM9nWdfVBccXChPZ1/pbAHfGPmFw8o6NuxyRBpAEiriAy2Svnf9opDQACy+7Ll5K6v6RJ2elNEv+ybsU9GoG4zS2BRuqIe7b3oi6ncDXJTJSLSFtA1BPpGbjM++iavrAHpTbrC2Ot44KN3o+1holvGJNwuPhz1tvGgnxsf0brvSVyEPSPpRqLZpx/a5eO1Thiid5DnK4alPjKeyXWSMfyi2oo8ovba0+YJzG5oHnx1Fh2ZcflKWPMRtOQVDqwgLyk+JAeoI6qaOG4K8BXAjduUFHWibwup6ByjFhtpn4BwuoNqvwEHEA2ml4Ttz6BZX4it5D/JIKPmHfUvHzalRIA/jVCYqq70EpJZ5zL+WIw35CIg70lZu5FrmqINftg0Bbfjs9txsNPQbtF0W2jFTEFQEcybETiP+IVBOkGwk9CUsufWfFG067qSg2Wa1XsMkP8WDTmZPK085I74/YanxUd4NCWVfPqHXTzyYGx9j4zgxHmfHhYPxtdIctvkE/8qn8efKL4ztoJ15YfLvlPgy4Cfvxo8o2vktvLw/HzLPHE7xj5pP5yobL19v4YuUn1ZfqFNyeGlZOKgvxL64KU94SaJV7qBnGOKKflfacQNfiG1Xf1xp61I483Jz5tPw/Y/WLuHaufDSVfAlxn4LdLjyolNY3krndT1jd+pgJ+02rMzY0Lb5AcsvtLODfl34BJ9P8esFRLlX5Dl/kHOjrnJ8oTjhg33mQGDM2lE+Tvmt9u2l5p786/C68PK44BzFbxO43iVrShZNyY/QG+75pIEG7pQthZzcASmBwdoCNyKLzXnuoZlocApkkpLy+/hDhoYEqiYgaFdnF8kK1WfW1JYZrfdw/52w14gzEnqBNSyyUWcD8gjkE/kAvk75UbdkcRDrd8ykpz7HRJn7h/wd+3boYjpNMZ9m8DzwRLzh+eU5xs/nuPjhIsf0zAXO/DyHXzt/+fw5Pj/A8mcvVuZTzMDLpPqZ3c7z8lIXS5b1qdO1HH1Ht97nOIGOLl7GnE7oceoxUzZP8IJOfwkhgn53+wHfCX2fkP0MXl4+cRFFO6Y/GaMj6c+fX9BVkP/8Jb7sOhlTXrrPp2ovkR3+w1lw35qmtll+udmtE2vPzK4qwUIcAVMGIzSCEj4A8sgjV6Ej0g9X5uXKAR6KDRLpo1ukxMhUPNJpt2yFnfyk9/mJPlY/X+LTy2dAzFh1ytWx05fRH15OmHf64lrrzMI6uIz1i/XCy9sLLy0X1hJj17SFNcjz9rG+sr64jhY2GbX+eLbavs3iZcRKmWuWa5dr3co6sdCvlbOi7dcaUHn6TUf3fj4YR/OQpYQAy1jnWK9rbVVfMNbH89aHayzou9D2Xd+11pyV9jEwYeRvG8/COWTlbLS6n4hNv13HQ8+hCc8toHudW1jX9v57gSPqJ/HQb7Qpz0pbZQfW76X02/Qlvdo2slCs9rjid11lDM6MxZn+uqd4Gbdfnp25tDLtvuU3wRZ4FuR4mdFQr+Fk05QxTT2meceJNJAmeuKq7cGvNHJs/8aYbAOA6clvOu409+ncuHF5ZClPQNTfiEp4xTunmQcgs1rlsZK+0ZL2FmvZyvG8YpprjaF0Mg8CNrnUt2zHvocq867vVg1e7URztDZKJR0Z2B7zuHU1qT7r4R9oWkwwV0APjJA77PiRbtjmRwwW7EXCJzO7Qonjkaz7H6BNBWXqWvrrq8xn+zNoY5x4li/t9hgxfaWSNkF7pWwt509ieOFQjhgGoMOGTYZyql0bPjDq6RtFQsb/Wfi5Lv9nMv6YO/+4+HdLf6/ez+gr4+J8Hz4zfPjIM0+1najGEHD4DT4zCfa7QWuw5Bgf6Mn4d5CkcSr8xcqwEGxzrbVsiYX1o86CrgvQajzggRtZrRD4V5SsRskIDG+x7mOu7z+eWYJ2G3vdhH7T6RTHmYG9d2YPnqFNJ9YYylvmJnSst7WHsJ6l+th5/GgwyAjsVKKaShRo3cV0YSH14OuivnCAX2phuOGTAhEyEwV1PygLLauTKiIgGOh0A+PANEUm6EncN5iGPzdQB1XKMDd0udKBlQW9+oCXr+H/SWs4vqoIqoyAjOrXFtPAoKtXpdiQcRbrLOSVqfwxYddtElfTsX/jIdE90DmQYT2qETZdk5icNe5lUc0mZQND170N2xRYc2uPmg4O/EEbow5yyRNKug+46P2QRSlt8CwGYhmoa/1K+rCCMfaKDViaFM/2gEGBc5Nz1JPUqp2kndQG2CJFtYUu8NZEcJI5TuRtC5YYoJ2qKxVZiHwMdhvHYl0bTntznJlM2qf4EFLtPcSRluh5WJD2xuSRVikTBYoq/r3Hah/Q7Sg3vSGJa9IxsUyrfUCTd/T3FgsbgYeJhU4M3BeehT7s2F+YHbwPOtmPB9jOB3TnCaDdD/Qt3zI5/4JhEFUr6Gfar1AbKBv6HqNr0b+PUQ4SA3pjOAYYlJKnzlq2ANNR3zpw7F0oNY4MBVURO+EbtYZcrvV/s1k4hNXawrriAbgOXHxqOT65fOeTRl5++cTNP6bp1/IHeBn2U0jgp5H+Fta6C5fUi98qwd51CHThUEfGBvUIKoEuD0GL7Vl6esxB7eZB5t6/KuUFgdg1g36cgTwFFvszL+bCPu1+gRFp1xYSkwBtYhadDtmlo8SGWzHG+hlrYuDnUktrxte0gL1kskIhfteHEXHOYccVLOgmVpmL25rp46ewxHaE69f32PtjrABaMzrQ0r4pBRjUXcixl0FvyQOaPoxBSI2gvXeUPZn7xtJck1fWfpyRQMv0cwErB3z3J+eWvELbn/GpM3uVPxe51rhctk+m33nhwp+4EDoj/6YM5Gqj1TQ2W7HdhY1yqXpLnPEl5S+8XI1PkqFxmeU3Bc68AF2RM152rlzwXGnnTJ03Lm/eQxkLLwsDl1h4qShZW5sMHp3X4gPDZxf4VrAgD1noWj/fYA74suFPZ0oeOqz0c1VngCBe5KeYeOmc6yUeP8LWjIpFm92QTZ2FPg6XoJThqJdqeBvpht+1TGS5H1vearkbDxgcNKJkbBO+EGEpRGLcWg7qZ3T1EOjki7qHJ5HUDeGaG/zDRwlj7mHvG/NWaJUoHnSAjU4Q1gKPMp+tJjrs394dL9xTdGjSs7Shcs3Ztdogx3KGHLcNDUHjJndYfkA5e8bOoRShKI/xXld/NV0+hVzjK/ENP7nhr+atBwn9SZGgu+i1RPHIt4MyD263B5tolx3DBsgobe6PQRnPomokEg0E/RkmgUi6M971QcrUY57FiXgDtD6doi6K5HPMxDEmt1JBsSWbRNkcng5/7z06Mjt717gMmbncmcP06TTHaQZcZvmNJGnzfKqyTp3MjqpIHWqSTtBAjwm503SquJPuXkLBP8ZcHpEBc6F0Kp0HraFnlQV50mUpHnjE8At9YqdvabJwJ9Va2OZMu+qr7k/04UVwifUiuNB6fnkqO07YIbt9GW0pbsUXF+bshXm4cEF8qbXmEq5X58t7xX6N/8xlz+JahD84Z13bFvdN6lXdbS67/uhbN9Yw/W/Fb5ZqY6lLG/OeO3A4mreXjBupG3ymhv9pgA2js0Fnjz6btqY6XVlbr+qFX9Z6pn749oK8FR1W+mYfbU9RA/SfgEADsqVqT5ONxwbGCbekEGYCCcrqOepVMp2J+N7Qd/Rhm9voUP2BjyQqqDUcxUoa4ur6CxNJuAijQRIEiM7XBRtr7wtr/IU12Iuusjn5KqOPFdNfvx3lTwW/vn6Nf3wd+Ps/vsbXv/86AM3/+17hjbMLa/n5kLPp9KgfaTo3dEefIz3U8wlG0ESqn8w5EdjPvXsXYV3H37hANctMj1jbPGLTB/9AAdkAnPiTcuBkrTIPigeBKrGNjlTbh2r14li3sqL95JGlcxslQwD10GN/2jaLavlw2WOw2tek7g/QFtCD2KaTx8+wSzGuLpj4HhaAvb5tVsfQrWL0LZXU8QPQnwJtRgobLnWJpm9VVWSiVvyAat/CStSDJqhPa/icc2shFixXVTAAABAASURBVKvyi2N7yLglv48sWqvh70vI29wDhj/RYxL5PUph6uyhBDM4e/67eIhFFvV8jg4/MA2GjWzGsuaDGoNcVB/oEj/gziOLFQcLORMlRSr2Mzr01ZOhkS87akvg+LgPa3AkcI5okewvmRNNJ42lnlVQHISASlkDCXocf5omE5aVS3EsX2N2G+8PtXppsx2wfQjWi2qjQRcIjnLnliXfNvpEWz/F4MkJOehAlah/ZulypccDylA/Mt2kdmRkI23NJicdIMJW2IW0iz0L3woWjLYcL5Q3nJxOFSMVtpDRHlK0iVKxoWVSqnFbBD3MoLywVdkj2rkPFL2wjSo7EpW7PxrJByBb+QO0QbujGXgUsctnktCtrZ+0Q95ilCOMejkqIt/QokQlxWSJeBqwg1GhwdNI7UAuDrEW4DsWDlpCDyjwIg/Bid47AksNyCGKLUIeynLLBukjiUi6sGVtn6SMBfLUDdqJcvAWyWHN9j50kSrKTIgtc1w0EE8PPhPKgc8xWrYNlmzAFh2+3ufoyBZJW1UAQ/HbfzbcSrMxOwkXDxXQTB8LP/yG9AE8ZFin/JBBW/HLylOWMbgw5737KnOgoUIWJ48jaK4jYwIB0tRD7PL3eGuGASXISF+ODZD6SXtOxPrE2eakUSmxV8cOaXkdEDv6AMsAbPcAT4Mm7sSHFO3WYQ5dv4+ZrShmePCXh6omk4cgeggskMhjIlAZKaRXxuMRC3kPsAfMb3jkM73sFzMcGutF2hdqxtoDZM0D0upedqUtTuI0bbtLxR5yV8Z4YYwX462dhXgFVU49feBWsXWB3cY+q4su8d0Zoiz60GH6SW6ru1SsDcS1dCjdEGC8oMMKLhzCL3WIfwu/wi88tFsmH2IQSlsaWNCqBOkrvqJeQprF+sPwC9dE6lXBuOQ2ucM6JWPXhzlXF/bYccG2XlycoanDqKP0kfrwlLxjK9BMiN3sQQSB8EhCMSoZGjONTSjx0Qk/nk49ptOp4CcShflUL0Ozf7vGNPFMPM3wWgc0gQwmAQGZW5pMNF+i2Mxsw3ypST8dUtMOsfGjgmVb7Os4LviHh/eLL09vvGgBvx30/naun3v46W59muuFIpeP+08wPPSvrEPKd/5O9HPixdM+9dMc/TTFhN4DE3qaBzmhJsZBKe1/pf16Sfj2Gr/++mv8+6//Fn/967/Gv/zLv8Y///P/e+Cv//ZvVe6Fz5k6eC8SNDX2IGV+ha48540vjn7baVw0Ley91zqc6//aYuWxsMfY/wU/Nb3qNNARh44+m4/y75t9xaftrzKsrx1lN40nFG+6v4zumSqach9RxOOxvQJsdQ7ylijfQq8aK+IVPQRKbbNltLzzSR/6IAA/aYlGAh9phR4VQ4OjwuC3Z8wc2hhE04+rdVHr0XgKontAAcI9b2onKHODdhjr1w1VXTuu4+DHOWmn2yqtY1p50K589VZ8S6Wp45jt8IVRkF8LV8Z7LayMseNku+6VN/RYmfu1HpimXcvG/qU+KA09s3FRN3EpM9D7jE/PcSrfHunOnr2fCe7Dpx3Vm3FRV/Q5XmjRccVHF/xoFbQzdBvtqhtGsSJ914BDVjkjDbRMkujDXJuZW34LSczoNM8n1pEepxmglxdIc9G4bPFTUFDffjrBxyeiz09zfUvKv8Xg2uNP5uT372cZ+4fFn/3JnfXA09NLfHp5jifS2uCJNm3bdCc9bNE5/6B3A0ffxjgM+zqW9pVyQuLBzZh+daAtldO7dp7oCzGXR+rmpdFLfXvqUzxX/DlOz3NUPcYqc8I2+RH1ctLRCWCvBhLsbfS5R5/EKXoSl4wpkBIIQjMD/kDkSBARLE1kAmQd8pTTT6ztPSbp5HNKxPQNDKB9RHrUykCZ0iQbQy8KPM00caJTsr530iKJ5SGqGo3nY0gyYqeX5sfDGQVDBYmMBWmGafgbe4bzw7kgWCyhw7AHGKU7nxbWoPN+MUc8Lt4vceH84v5ueZ1zyZ/ZT15ff4uvX3+LX79y6cMa//XXv8XfKybvRZD0ugh6rb8p5X6jfNdxv8Fku8e8UA9mh7qqo3H1BPqu6hHjFw1bt8gar2E3SpmXtdawSSq7oExlAK0zypFsXtR8dV4PT0hkJqKoRpDPNYly5re+PuayDIw2DTfG0neCCd/Owi6hWhuMCkTn/AD4qJ+AJseYWIU+uHZYEfZwDw54koyQNys/6lu2o+gwUGL1Aj0Y/fjZk/5DLr7vH48ySm5ONLOjkf4OjMcHGdUXKNXG0OKnbckH2w8BO4z9YpimyotXzTJQYEOVjAfkkfj4HK1beQflJokMSkRYBcxHLGXA8g9AL2ec3dKX9jKbHjVGasihdMuS+s+HqlOP36lDGT4wbIC6xdX2bOUeH3a1wEPf+hmWrV8KaaxzDb9umTW/WiaNDDQEi4A2/KKRBOxNnTXND1ZgqZ+zumbs8/y+LzKe6MGzgrwi65HIekAjjSHTtpRNG4kfduZCJ31Hox6+KQ29a+1vrNdTj3k6RaI94oewI4eQxGmTuAQiOPsUnc5n9uLnoQ/WONeCxEuGLxr7AuaCuHdsN6DOYb3qo4kDqHGkv0tQlMF/dDTQid6U4Y0DeinBola1FLyjCDystyGJD1AXqR+eJQ8eiFTcgvJIbhEpaxVnqXDIo949PVHW7kDvLIx6CNnmuwsrC6gORgMuyo58TUryGlebSb9DDiU8opERREdA7pHeEsrckoE+I2m9HYNiWZJMxjqDFH2TBmnojZwxUdCOtPQdbU9QL2mD2qQgtsAeIiM5pEyZMSYTsWlYRtAmWoAcGzRPwneNPGSpqtDRBpwqaG19cncLdajGKS96rVBkKiR1QQlqyAJFf3yMF26bLVD/Ph60Zn5jr3LSH+I9k8gG6Xyq9jLIRvJI8i0zPEhpm2nK8vOWI479n/k9TdyyekdKvxi6LLwA/Awreg77YGN1qlrUN6gDeZI8RzA9AP8gMd1og3GpS5vrJTy0nM/vUQcYX5Yv0PiEzN/Cv/lHJgX0o3xP759scrDaX+4abdjePm5Tz5hPnUP7CbyAp3g+CfIcPGcO9s/9BA/5OtzP8Mzkn2PuHbtmYcJGpEjH+If+Hq6GDzNPmH9bwYi2Jz3VXIUxF3cbGydcSFV2n8L1UXQOOi6yLvZeELSpR+UfeOSLnGKgxJAmPkKrNh0ix6ziKkv4QKXVATCmllvBmOwobSMaz6yZ2Bp1E4QYJcdTUjZKBoIaA3AgmGATBUWkvAXKj5ChkRMG+y/s+4EZW8xzdGyxYzo95uewjtjrTM4DxrJlIjprTnx/8HvUTVWaD3qCMhUqy0Pb1JhzsHWfunKQ91P2S/msfvvOpd17jMugt/o/KLz5tzLwWQ/1ddjn5RlR6NKrHyfHmz75k5h5OoV6Z+sh/FRGXQWKW43z+41PgBbaeB8vCP/4R/z93/+dC6C/cgH0z1z+/O/C//7f/w+0f4lf//F3XhC+UefCYNMd7dCnKBvTx5URca/1hXvgbVxi0ScPGQsv48t6pj7wG3H1Sf0lrsTO4VoP0SxZk5PxRGS1s3Co96dxFy4zvfgyLzy0aDsvFKxr+ywKVHPsEVTBfWHlMmKJM+2fWQ+8RPOT84FzXKCvtOHLlQjWLOfYwBUd7lgo23HnpbwWim1twgnUZeVC+MZAF7j0uDnXC6VYDUNiw864JXOwZUJDd4qVtFLXNuyrMH2l/QFaIL3S7sqaQZPU4kkd1xOUZjQgUe7zDtaYKpEXLiL5bWuhbtmUdXDBL9fCNSq2rLDAbts7kAwdSRVKdDSIBPXa5Ftoz2r9Yx7ph+ZHMTrtvAEVO/DUwQ60zLJNyz2OvRUaKm7iEUqdUgTpZoD9Q2Oo0LYnERXIE/Qbox0U3EPVH9nSH5/v8ynmuYMTFyWn6IyhmIgn1ggxs56cxDzDA7gw8dLEP8Z5mrnMge43dJ651HmG75nyGbr1vBh65qLIcuG3eJ6f2Xe8oOZiaAZeEs2lxymmuce02VVN7QcDRXD8HoEV6I88hbIntuwZE3rPApn+PG9c+jzFy+eX+Pz5M/hS+PLlz8Sf4/n5E+3Sdj+F9Tp9OPUpTqep7DF16FOPDk5zj9M8U+cEnuqnfv7f9ur/SsN+OYsT/L2XHi2T8c0I/YFnAyw0UctCS2SKHjNytcPLy+f4p3/6S3z581/i8z99qb879fkzMXq/+M0nLs9esPP37XgpUGc/+m/s2tln9ECu6Xk6jT6a33SzzoR+KdCvfLklugHGwP7OyFAv44/oocx53s4O2gy9nrhoe2J8n9DTtH7i3qwFaAIzINv2cgovyyb0su/KfsYn9m97PdHXp7osfAnTz+SfGSd5HNMJvTwLqH/JZRLU2sm6VHME33A9wXGYsuVF4T95vLR1fbiylnnJssP1t8pY7z6uFbfaY5jdxPodqZK/cpm8sA9AY91dXMfYy1Zj1oEAq3y0Y7ui5HOhtdqGZSi102tvYQ/xw4YL58D60A+5rpOuvXQEboLGBC15jM5DfAzYGPrxhK8lvAI26URY7FbmIWEWyMMQ4bFUJ8gpbcPggC4PmZ8FTL1Wv1n5SZfsLV5Zw7/H9yJaZq2P0+6jxAltR5AuBR4qfpC5tV060HjZXztvGDZkvCg7RKjfkXlIbN1OJuv3CGgPnD9NKnZga88MnCNHhlBqEO+00lei/cCXFvUu/1nwNbigD7+yJ+Thrad8j9jpxhv9PtiODdjHw/Y3nmr/D9M3JFoXH2AOe8bp2OJuHzr400Aj1Cwddvnsywv+Pc5Y57jHb+HZRvi34qQf5yX7j97uczbDEBn95wAzIXAwEGMIG5QNpO5yVLfa0c6Q0bl0tw9k5S3Q9+p/Zz0DtdY5oVkpGCeGBkE8qavhNmEIMJQAJlv5NJnUsxuKWUg91jLFFGpgsLuy1UVJFcMnuwYxKZ+LxUdQCjOBaugBI4H0qFmJKtzzxihitEMl1a8wdEzT0h+QpAeoaJ/Mkxw1KvE7j2LWGgPUa5mkY8B09mgsCC2hg3hESd36tneOPhGwPT2URmaMBU8cyUWCQaImht0Gm8wR0MgeFhx3RRjH2hAIWxGIh4YmBqxIyiipPSABCqGBQSNhXZpHHVQZei1sDlcmxw19dx+gNpKCLlNTR+Mw0rFFOglBi7RQNlMV10Mb0UYSF6YMX6Jq4/WgcprDDbjPPcp5M+UGwTyB17ZA7zMHnx7yVbtFa9GJfblUdvBvmIR+YCh9ERIpxsUEGOXDfGSHrrRpOuL/7FmyNNxRrUXSv8QekYOIaRn/lRcnwMZ75aVgx1IbNbpi77I1mlrrrq25DTb2E+hDYqsK885EsnxKDT5CfoYWIzzwFmEjIWxkt3r0cYWwoqdYjFk4V+jLBtN3KDdqDLOph8YY3xDIxhjiO6fZ8RyYSfd5jj6ziE2A9Ch/Zsx3UE6945CYWb4Ym6FtEVVcaAZsVqKxII2lTdE7IpghkYZKggARaSicjF8meuLffYP2imTCAAAQAElEQVS+2XOOivW5Qg/LEx79rxD2tSFrA/IiTEMi2E6h7Im9NxrRCNJNbfrhPObQ0wjZLUN/79iiz7Y/YYeBsK0HJO1mUucRiLF9onuwTiijx+gLafsHPX/AKOuU9z5HapOkHqByzVkehHu7qT2Ln7E9zdF5IXN8+3aIrjHNDNuK72zpWlH/l8g6qJ946QGnl3jmcD7wzAUiPsLh/xMH/xdfVr58iS9f/gR4ifkivsQnXmAGvvBSM17CXuD7xAuPL08zutg+Whx2SXSK3LO71SQM+LS0lY06vsrLyNNTfPr0KX759Kf45Zc7Pn36hfwLZb/EiQvPmbXPF5BqQyG7eBpUh50u2blXh/IzF0HvYLu88qL2unDxs60pC5dC65Y+s9Z4gL9wKVMxlz7ye5g5U8cLn4VD/tULs63Ovi55iVTlznHgN++uxB6Wlrpw4mKNev7djPPre12w1WUwtLMvELS9ukbgy8N/mWN4cPUDmrK9rFIf2zdvWXFRDisWcRUEzAM2JsRcOYAOrOhyQ/6teLUQMywzJubE5PrbGJkW2z/KXWfpY+mEbl6uaaeVPW61DDnmaYQJKT8RSqgP0SbHyPXQ+AHWLabiJkVMG2VLY2D/lvowjTI21DpDIcqu1RK9i0PtqPGHUD6V5NSF/NEOHPSzz3Ocupgi+wTDPSgmqd+5AJR6o++3stfCWU7wyoK8QRvpsr+2QKEVxSimKrbgmZnRc2JqTrRp3EmLmRgdO6A8aTNdcwIdwffBNhzvapfCVC66u464ntgPafZYnc/oXXYkti5VCDdeeDeUnjdsDlBYf1BjyLgMqY2GqalHoL2WGVOtMdiNtO0l+vcNmZ11SGSM/2L8QxyE0bFhYPjgUMaELfC7WpMrTZ7xsU/d9Y5x6ge038CEHqL4bH+rW35sGbqYdg0sPbVvTjHZJnHVO03hWlpgjexi7tFBljx0JG6Zx5qMmLvuyoHg+Gr/02mOZy5PnrnweHE9rfRzPHOx8swa62VatTWfaJd2kG07omuDJi1DWaWf/UZmV899rDfdrFPnpQa/KLti7iQv4FefTv1ZIGtm77in57C89FE/LvNmLnGed9RP9J7KXkglJDaIaD2Lpn6nrY0n5Lqf+AfWx0XXS7x8/lzwj69//vKZ/WTbN6B//vQST+xBXhidplO4RyV9zxblJsE/u4OhCRm1x0HTj4dPs5axji0PcI2tMtaMWr+Ja+1wvWYOjJfQM/6/1DcO5HGtvrKOV5q119j1bWG+iyvrTV0wUb9k77G8rNeu2/XB3rfXeH1/DX/iVvj6lQ8zvvJBBfTXb1ts+jXGh4BvFauTfaJrTtuKHhKVb5tFGrmWyRhkJHFirB3FktquwTXCysx22q30ZQAKc3phnfo9sJpRWRmCpAG5I2o08xEoAi0pztKLxA+hJeXi4NzyRDJTk6iB74LK/0CyUh6SqrhIjc436B8RZaOE/nNQCREJvgu2PRbCYziw3khXmUkpA5ia7c8C6NRbsbP71A3/uZEukC46+bIzfNb70HLRXI/vYDFGaAXakG6adpVDkyt1/vMY9exxy2TMOshI0tIiGulHjWhAJYlojhT16QcbYSzsyZ5B7n/r6x2f/oavv4d/cuKrH3QD086TMx+Kj/m40A/kKLOaykMHEqP90icrTbLGL3hK2POUSjmAREzFE39fBHPUs5u4cH67cJa7XFg3hDazbYS1zJh6L5QdbvS0Jj2xN82rN3imWWwOQ7vRhwPBg2DFUk51WhHoS4IojDLoLeUg8TEgPsZiduaTQJVkoboAlHaRuNB2daQWtUssLFoX09LBtVB/pSfcPJJF+kDSZoYqHCgloN21YDTI+BQkfwzy7zhKd+41gk7ccJGCaaAdtecHUHccKhwsccUhqFUHSvM4iDbX0ZBXTdaDikcY7Y7nQTy6RZe3Dm9l1v+e2SLpe2xakB/ReA6hWxoZqoWWcJHheQ93Hj3j+1IUKlZGI3otTBPjkUw5yKUwMeH7ekNqg1dQh7HtYurR51N0nDdzonyXhRDlgZYZu3NPHADucOL3qqMugT4Bb/DP9kf/7AUjJWGjM1CMCBmf8oMkm8R7fbJH2KoeeRPSxJ5m1pqkemIX+kHfSl7wTx9i0122eVBzwMkM6hOXK77DTfu+sOpnqkbNj0ElP1K+y9ljYHcF7a67PxpvWIwtY4GBm8uSIUZ9W+Zm61PMJ/FMPBdOHJCEByXhHwStT1s5mO3xibSYGU/HrE+ML+k+ZWTrUYc9xylafP9PSousg5m6FLQj9ZWVxJkTvtLAhKyBPkFDft9QbUyU0U7nBSiJMzMKkREFIkJS5sG3cwgU5mHURXjZXFnPlgM1PtSxPJFnsmjYsipIALtfkPxPBat/YNxkB7qlQLesftNP0rue0gplF2xLvQSPssaVG5Si23fSW1BPsWWHWWBpkaTBY2xaICcdE+I29WjYvEDe4kIbtt42DUjkH+pMzPcZTHxy2/scSZ+E/Y3MaNRvafuo0dCOdDKO8s74oHiuw/5zPBE/8ZLiIfyZdL208OLiJ9ZfvvwTFz1f4s9cAP2JS6E/cWj/E5c9A1/iT1z+yCfdA79yp+w06JphhA7ZSv+iMKekfsAtySZq95ojvkB8ob3/67/81/i//+t/i//+3/5H/M//8b/if4D/9b/+J/F/j//6X//v+Mtf/ik+oYt9CuaCPjD25UCWmGLCNpYjvZYXD+/n93cOKL+Ff2fi2+vX+jaTf79i5UBsff1wYR+tbztxcPGnaL/++6/x9ddfOdR8jcvba+277sdXXiq8DNrXpQuXS+Idnndkf60XAOr6s4Zf/14vBm9v3/iU7B2cw3bfaeMVXvV5I7aeND85u7K++XJSa0x1ECty4Lr60sEl1rdXZP/6t/hGO2+8fNTfPvLvZni5xUHr/rO3S1yoU/m9rPLq8IYuA1fW1zrM0e6ZvhQub8xfziK0X3qw8Rl7sPXwV/AMIiirPDoaj3MT898yzyq2Cd6RLfYDoS9cK3s9xyl8hbHjmfhsDSQTzDXCM8SVddcx/Ck46Gmrhdh2F9dmxnEFiwc9dUA/kvf1Gs+rNmzLdIEGt81Dz1QbySvK6R+7n6jTPX3DbcSVGOuwV5FgsJRl7YGWGY21pjGXJ+ZsAVrF5km3pNUCdUjyvAfE2Z8L47Ow39FAtMyYWEdcE4RrSvCP4WL9vdXYWadQnaeWcmDQTgXT2Hb0j55iuxu0HaOvVQnJBNqkYRKGxmiBnDDlQE/zYsJ8uQFekmTgSzCFfJ1+3zFH3+bsDH3CVtPco005YLuIcXh2nXZfkJyJTOq5FnZsfFyO2C516QFsjhN9VAi5EWCgnIBebcPWF+T10mmK09Sj70A324tsJULZJRUb6xdX/PCGz+mT+nYB/9Mv7ssgbbF2DX2H7tXWaY6SjWRl7X1lSD5oTfE9JEkRPpL65JVttMF2CwiqsYVuXp3Un2yFYQdGikRiU+eiZ4JGn/W1wwZzjwlaAtd9y+uSJrUdelC/lUQetAkl0v+gd+o4PjP2nEl3+ixOvUeVGcOX2LdRna6gkIk/RvWjxgA+2rSfrh3a32/uFFhrXL/KmPCUfcv/F+YM8xfajbG6YRyhfQolcpQv8CzsGe4Vnke9yPfnb29c5r9+e4/Xb7wE7/j627bfvLKHvIY/Xa71+tvXMHbN1XcQP0J1gnlaCg5SPTEgJmFsTQRTMEO7J8SBhnXLWkFCARvU+RYra8aqzp6X8c16Ef8u1k57sxn+46l8BGZ22v4JAh7QjIircerATBKiaehqVjxbPqEVzIMUoe80qjYaF0SbPRBGJqlFZJC/8J1O+I4+WfK2cgRSPX8CSMiiBLnKHqmimizHa5WFrQLWxEQ+MS+64QrlHiSrnMIRI9HqzRg9SgfT+FXx8iAMXhM7qGSyCraEUfkIvl30D49RijZQf5I+FKSMNKH01X89vxTY+z3TlD+7Z9Z8oI/FjFhDYgZBH2qetwzjlhJJEyfJIJa9qvJYwFry8EHSzkm7QRI2dOJZ1RoJZZqhDXI0WM/xKPpIVsGH/Og923SZv+SXnUcfXAMKzn183vm/ooB7Xhlj05lJRciwXwzD1hgNlZosChXTxIgtpxWj4m5DbYQhooSwfkEjZ8cajMZJDE91guQRVMg2NiWXOkitHDjFUjfW45NE0hjUA9GNw4ab+EKdhY17ZfCUNyF/R5LOnlGxaTG0gtWebKiIB3poTlIP5STpt887jtcjSCulG6g/jEu+0g68GPkyOHTjEe1lS7hA1x/5pD+7DAcV5QllONoyJioF60HG0OAhpn8t0wQwkK48aZJ0HdMzblu6Ih6EUbSxlTCIViWqMorYJNCTCaOty4FQsMZ5atFBdjdz7d1ZoBOHiu+ANELJVyBAGy5U149gbHXasgNtjJOrnFQofyPGgDX+HDjciPwpgX9H4/x+3g725/ojqR6Ubsj7GZSPpNE/5DkuA1JvRS8boDNBIu6x2X3nH9SNN+nawTlo6JsYaSAof0Qj04qvHrkJO6KtrSNPAp5dJ0RDQKWykfGdH4+rsuNBvWrjIHxMWPyRQg5xhOHfzE8GiaGA4lAI1C8dWkYXHFg9JJ3mHqJPp+ik56nHPJ8+4MQnbgXoHcwbn/zK0JfSA1X5VMNuIokzMBp4CJtBknhivk9d/wPo4wFuIt5pLaFbXkj8dIpqx7YK0hK/FX2LTWfYMsaI/Z/tJXL2g1uVw7B62GA9WjaMubKtGeiIBXGzlfk0oB8KR3CXjVIE2oS/2vkuVpk1rsi4lixlWlddPuDUo2867nFio5JJBcQGZw9MmgPQRsCD8HH1IkWvBvXDE782Dxt6rHFmni1gdT2GOOqNZ/H5ADd8accxz+H3paFA+ajFEzoh5K8yNrEb+wMlSLoH9byxdiovyikZV2IseGfSaNXhrJJGlyfyHiYPYKsmoB8Vd+MehNHCnr2hoCg2H6IKG2PYw001kZdJuuIM/bLojXRjjJgjJ+bB8/wcforuxZIYl0zbp8dcUPnJes2lfsJ3ldeqpayxmIrWaadlRu9TOC9bZgQ41Ar/mROmBTyMsna8Xi6soe8c2L+B9zhzeeQ6apkHCP260oyFa/DKmI86l+J/e+clgMP/V/D6+lu8ff3GhdMrl0hcqnAhsoAzPN94Ufj27bf49ttv8fobbZH2cmShfedQrTeqhj9o34VLmTc+Uf4K/z/+/vf4+ts/uNSiHi8fF+gXyv0/udVPzEh/jM9RZVwgFZ0LozcuZOqnfFwOeYF1IbZ9P9Xz5UTUnkz7w1IrKi1xqzPIwv4ycGNP3PcX7XRl3p+hnRcumGjPFx8/IX/lxeeVS6tvXHh94wJMfa7wrdg9ML/jpV/oky0h2Hd8a0VeHVL9UOwB/iRPKOet2qG9t0vYh1fs8Qb8SeOV8bkBz00LF1FepHjRJ1Zks4CMpYdOOq4Lp0jpq7Ht70DGoK9UWQbUvcrJayfnpjE0GHj5ZWLhugAAEABJREFUWvClM0C3Y0zO4U9DtNONtXJAmVeqDLDR0Hv34IbrDh+HQDl8vNDZp309MHZ9sFwkjzKfD+Dc2GnGLOpRc4+yAARqYIKt//reWn1nkzOu0vGwfsukWkbb1ok2iphjW4I6I4XASiT8JhpxwgfM/hFo+veLLdwRdCcL+k3WHtaqnVRPhCRwmLSpw4IRoey6kQw45AUt77KUV/um68iGLPk55FsV7DJX5sWCPy36tOOKv9woLMA32o2gtdK3Zcbk3szaN4m5x4RNg3/6oWOgzmT/g6BE5FbUSjcrDBn4CzqYtn3jA56bHKsCNQ6TNDLKU1YPzyPOzd7nOKC+YLexFdS3ZNP/M3C9co5dmLMXbLEK9kZ5UTKS+vPco36m5k8P60OKGRtM5VvylIroRYA/Y8Y+02kmngpDL9b5PlW9iXL9ssYuExGgRdk8g7hlDFuf6As4deKOLDCJE+c04nkmNr3hRHxgjhO6+uHJCx+evLx8ipfPv8QX8eVP8Zcvf44vf/lLfYjiN6A++UEL8hJ97MfC+nDxop71wIsjvxXkNyUKX1/jlbXxlTVyxK+s8W/sKwD+K7a8YkfhPF3ws5X1wHQB/zNeuOwZWHiPZA3iPcE6562uaXHDZ8WKj6jXer3hJgJNoRGYOqTriS/9JNa/D2zyjjz8dJd9I1hgwBFqNBiXBIwLWe2zg4EbREopIssT+5GAQhFyrLnz/zQunp33Y1y5TZ4yhfKoQri3VXyj+0P/SvMowzzGo5juUt+AjJacswKM2BWr/Nliqxo/ABK5VoIq7UNANRIMTpVXOxJ+gkO1o94YNwfB88sZX3CP9EOp8r9932dvvArPNQyaohFBSMwDmGO5obMWnPDp+vCQOfCMjz/zTvPMHDkxP0+nKU4bb/IhZGZnzYvAKoXSfzzII5tWRhitHn0gq2+OftMPCszbD/1VmMbI4Vmvs5525vGJs6Tz867fc5zQzzUnHXfaXpg7dRZiXvkhmhdi9O8UfWYBQIhfTVTgXsmKmQ09B+wMGQJDu2cQnoUe1vMw2nuPrjFywpDtAD2nLkbpGSfaVOECh+ATxhWdjswbaqHc0tIsK54+R55Adv3rQAnHgPS1nGbVeGSMibDpZlAypMZTHhfpige15GyPJM5dcdJUQjZ8Oz8L0IJh3QhXHGkpuocaFhU0W3fUpkM9XlpMooz+SalCH1D16cQWr/DXoBOv6Lmy4KwIGED6zlcx7aKPZUNP5CIq4BfSqUHR0I3SLRQT9C1rpLxaVMdBj05LrbHsiUUYw4m4ZZajV+F3D1v5jkSWtpS9A30X9Fux4QA2ggXGeyCv0/uy5yLuou5Bvv5YKxuLaQ+69anoIY/WS+6Nl9WBEoi+FdcDP9547p1vlAiiLazo6nht2R+iROYdgY0AXMks7Ruy5kJStoHyI9C/kbaMusw5JibzcoqT83JHZz7V4tIGO0+sheqbAPry/QEK1WhTmaCLRj5JZPjyQVOVz04e1Ngyr0YZtPaAIJ2Chis23cgMQCK9ySZCMCFBo+ZA0GAKKFEVKKfWEbQ1GSPtPnziGovjCs7gymFLnL/b3H0xOGAZQm4f8L11aOj3QlJwoJHZAvLUS38wrjkFbSv9eUS58260js/9hMumfkK+k5RxABmk74URreUPCGi4H4VwtoHiw/a2J6DiP8yVfSVS7g4LhYxiT1NjvBgyLvjcsAEySMvyiM0zqcEKgtw1FkzHk3HUfgvjtArLdsCzkD6wl6PjusE2FtdD+FQt9SVB3yyjtRH5LAYSlMt3YMqoF8MmA6ODvBvra60zyK0PIYiliatl6LIU9rV2zECkR5b8Fs7diT1qYr6OeC5ar32xR2eeyVsDk1UTrdGFZ4BRRj4pBOZrPk7s0/0UM3vfuMCynPotwn13Qr5/x8Sfr3358iU8lP95P5h//sKh/XO8eKlUeI6XTy/xyfTnT/H55Zf4zIH+hfSLB3xgmX87pdOPAnuxh4qTP5t4eQr5qt5Wt+pT7xk8wXPioPTE3m66Xhj+RBu//BKffvkUT0+n6ByeJmxBDxgu7Ij9vYAhU27b+yk8ZH32Z3LU9edyM/Xm+cT5AfQep5P2nHihGeibroncDowxKWOjZWkpGWe88ea4HnuOvuvfFBreCkskNk0qtiQ3ApWZd+V/amgdgR+oN/L0Z3pBIXLIu8FLw+GLZpmoPNLUxDb0QbM0Y1R4TNMk2/eQqbzFc8YO5tHlfObC7W1cuJF3brperuh1vSxc6HkZ4yUf4MDrmcL9VLml4yZLfhRFPeaoNC53FkG66tAneawrxvxYuNyBHz7HTt3O7MkeuM9cunmptnAB6JypusrA/mvZnnrMpZV5Zb/2jjc7L+BVv4V4hX+pvp2j1gvrQdeGDFMk45QMWgdJuqWWbRudtH5BWa/9c6qmfKysWbYt6LiaQXacsTcp23cdbVMPY0QEQi2RHVw5X6zE9KX0obhKR9uV9EGZbexjs7CHiTPxmZdc4ysvKoWjb0NWMht2KIrGUGut4TOfPCwP+EIFd5inzJ7QPNXUU3+VQoFhFDCGa+Gmz0ArXb+P5QeYNrSxc6szx3qdbSbMgxYUNngeg62N+Ub7mJbnvfhgTmQ2hhIgo+RX3FjbpIkJHmG6IUPgsepJbg9JQhCNUGPMXMXPFnl3jNJ6PraX2C9pu2UefUponXytwy3Rs6rROHLtoDLrjE7vjH2hFJbBSlV0T/rSWf/FKU6sY768+V7jy1ytA21o7jOzR71TTfBvqMsc0sZVF/7jnQ166RcZu6xM2tT3wUy59UTVhTbWyznmmTbYV3yZ7cbzjH47TpSfWIuf4vmFdZ+X388vL1z4fGbP+EL8Zy6DvsSf2XNeXj4Xz/Ppib5OTE/8Cn/2Yto14f3tNb4Bv/05Ln2+1reG6lukdQlE/huXQttLut84cn27XM91sVPvWKw19UUA1qVab4ivtrFc4up6R+zcujC3XDN2jLm3MF+Xusy/Uee6XobcG/OY952VdWZgvc+XWneurDsDQ96ZM+kDmMO26Tq3MIfWHbWi6ASPyAjGZUeNEfnuXALJvjaRrz1+ymiPiNhmNYmfBFv5CRmPiB8gwbaTxI6qS9sVf/+Q/oCqiw8lGH40RZ/nQk5TtIZUkY2uikSJOxJZA63KY+ejh2maOOD5YyASPfMBd8pIta2scjKS//2Q1VzQtqwH0GPqGVPvB3q3rz3madCSsg4ct5bIaQOYNwoOTgnkQfkgBv8s2MA6gssYCiwwwfJVvnijTJChzpCROUXH/hO6zPMpZi59Zs5eM2lpnbJqCvE1V7YPjLwIM5+poRGSdC6LE8FDPE8DK7YRQAbPe5B9oGG0hiLE1eAUEwVCmYWq1uqp0lOfa1GZUfQDWHxm0efoxC5IomjkZww8z6dwEWuZJa8eKgeYthhuPElgq5H2aV5rrlj0Z7CsZG2PIX08Y4uUwzgg98YC4KKxHH9Q0xcHD0GrGwBMxybKxlPp2hDYuCnbrVoWQbY2slkPVi5ufl38ymGtXnL5hNQF1JvMs4cp6BcOC/VNGA5/e+xX310w6zKERdEBPsCiOXRbovRDx4UFr3AscC5o9Mk8C6H6lIk3JRNf2e2gLesAyCJ6ZqE9swC+ceDzZnHc5LOQc7PvpyFjQWXxRKZ2Xw77S1ux5SNoFfsQ8P3NStpn6sdEm/AB0Y2zR+uJ/4EmI3E28i2CWCRx9YMjU41DtU/b27igAI0aqEOUG4gI6nCjuwClRn0d7Y6dNmKqUMTzD8Pgtd/ogXRS8I+KibIHnE87Hulw38OuIybbiNWHetAn+l922Ba1SkNLUbZrkTkN0FaXbt4yQAG2zEIG/5UejZYaOclZLKH8jErnxpMl6yBSBi81o+iDt4RIw773aOsTtBVf3X13Kf9fwsu+xUOBf2cE/6vN19+74rtjg8aupD/6HrTyQe18hy0xBDS900huAc231A03oT4yh3xfRHhpRD956G4kj4GtCmVUqu6lttmwlR6R9eW7+wTeUHqO9lbatB+lY6lo+dCnDhzMQdeKA8x9L8JW4hXb4fYcxGiOjt5Yg8TeVhWUTHyHeVF5WEegwlZWbSvIPIVdPwEnsKeNR/9z2AK+6hvxEao+couwx/rBqFPGkmeznXYpVh652c+49FRfecvuyIBnD3RzvCQh58Y8L5B2jR5Y4optdli+wrfWwW2lWQTDH5Vnzdxjx4JPDV2jXatXvzu/6UEt6g0NbtRlhLAY673GQ5wlu91HfENHwTjDL20XQJdkL+w27cxFD/ge3o2LXgaDrUVIP7E3ejHz8vlz/IlLn89/4pAOXv70EvUHYP3bHE9zPBtzQfPigZ7D/MtnyrkQ8lLo+dNzjE+SnmL2QNE94GTMfQ73Yf9vSsoqWMe6QjmFvf4prK+sz5R/RifxwgXRcx1SetSLCurb9yu2dWw0lX2bT1P4Uznr+CnzZy6onpBv+7v+MxdMz+hov8VM/+eZvYKDaOmLf85g2oFhW9nM0bJh8BCStDrZvjb2xawOdNq+1qxWtR2nw1esI5Dde+fccooTl1sn+ujll/EJvSxTrn5h3YV5u+/PVI+WGRP1tbEXeWXfpxdeqJ65bGN8sN8n+r/jifF79pP5aQ7l8mBa0K/Nlxbs6YuTZ4UL54QC+3SdJTxT8KJU5wv0uIIz5wo/VDnX/w3PS6Pz/Zs8rLFnZBRI+8m88oXr0z52N9ctvJ5DBiZCF3Soslq3L3GhjXFOeY9znRf4pP8MeCl8e/tWF1l+s9f1XV+oMwbrmPkFGVUf/vqmRdVHJoda6Z6D1EdcNz30pah/Wh0wV11LV2N00+8KzFG0RWfXwZWz3Y2XRPpfdsEWtKl9zpy7rssCH5KRQbWSHnhFAuPQTzZqRY4HNqk2Te9g/al1hP6tyFXvXTcG8kF0InYDAu+rJhkDfhNAH/gAywp7v4lrjUMCOlhECs1Gn/e2h57w0r89HaTlH2g0JybO+VM0fHba2q9y0iNGbiWQRaydXRdtUFvfO7h1D56WWfOg5R73Id82HlD9hL/shG7qabpI1EXBIRQCI8V4LTE+SN1iN4hNgYSnbTBNcgRttAOZmQ2xUyRrSYF8gEHPyKlHd54Tu4bQETwiS9a6jjjYw+51WnRkDcxx6jN5ZNDPFInMDZE9Iu/5JF8ovk7RXkYaWlT5aLNs43yoviCmNBoPxwTjxA1fNC3Mj9L92ZA/6mXSThcTtCnGWTFH4c6OTXCMmE49Tq5RrIMvrN2u+X2mfw0dp8Q83wMBDSCO50NwBB+y3yWtEtQhoMfPeLdvY1sPJoKpgWLHG7UN/lB7OrZYeDdaC/gL83P5z8A5zBq5CM6mNZ9qjbliUtpQPgg+4IJAcB1ZmCSlBJ6R0ZpANWIIJNQ26Z4gu9EbyRFGXdN7ao+lHRhisA8UxhCBjN9DlvIi+4BlFB5EGElDTyoW4EvQ8bOOv80HTpwTGGPomQ0x+gk1Kp/4y0BStxEcmCYAABAASURBVKC8PU1MBcKdP9P6yvk9WC5y6IiMQ25DDnBOPnNpqf/tmLmgnPspJvzRuwT3+aRuPPzTjgM3xurKfiDOxEvc2Bdqrshv0/j0hE+LPtF/0Xtkn+iPkAl9Api0XoEMNJQnRzopZ371A5ss9KyLpgmZAlYqEFjB8V3X1fobXvjglT3W8797+vDB4Xu20TKZmshUt4Cy4qBuPGODXeo2dHGjFQi6FN7YuM+8dAH4aQ+DbH6rhVzRESYdKqkoCqpV+vuHhlO5saFe4jH2YOFlwplDRr3UbfGZdqsMw8tvJ88cYI6vSm989udALXo3dN2AVqXurpCZDVtUvPtmN2ib8ciYsuqqHDrri5SGl04xRTxHONI138lpF4oqtT+aCQbEzWKHJHmNi592XMD3NrWdbYpxQFr55GYph/Sw5KHyyiZv+QdAk26dlZcZeYXy1lrwVsZeLMTC1kXinkCHA6To0ujxysa7sEjqO/W74Pf3eP32Vl/p9I9iffv6yiHvEittVzvGovq0cEakPTbiWnQrpufGtMBA+JSAKRoLB2Ay9XmOmmBMiJq4TAbzbr5Otg7PhE0bDm7spC6wmtobdS5d6PPRLi3sgS4GM3bL4sFUKv7S+4paAF9cHvDR3658wnCDD+gnO6rPJYwy7IftRj3SyHKiLtLkh3dTAK3jwE7DKMM2B6GRaqU2XWe8yCaomsYxaCahE0xtaNTLaPkRZTMXX2RkLeTytQdB2EZdRc2zTRz8sSElKZeYmhuVDLQqOyht6AedUvTxOZCWtJE2aQqL0X9tOSzhOEo3h3GJKJNDX8KWNX5bDBlWxkZbF8hChMLL+PoBlhxApHIW5XAYWHf/oe7gydJbW43+o8ZuGxjyJ4BUXUL0IaVWzk0v29vxwGA1hGMFfVLfAY/+ONZN/LTGBT50LrtYc08bo9+Q+6CBSemCtHpbjQaHCHRzmCY2u5k5uG9KzsWBZIPJh5GN+pe2JyoX1e+RvD2kpeeWZ0RoK4S6wGy76iPIog8KUlZ5CyVWh+gzh6yVdW5lvzBeSLs2fsQlFveQ5Y34jLwrwK9tE6wC+XjFQdfXVmShHTTbHygexuHCi6IX4PVTHV5Q9xdV8+/7p5pb7E+QpI0XYl6CqevPlNxz93G3raEzfXqwX3W1+YSOn6Pmpo+0VvaHgPlWLrqW8SEFtriyT9YLObre7J/qWwUklt9BtkLlGet9jTUWrrd1mMcHOmvtIzI7c4GajEnukGc+xQnUz964gKpLEi5K+mk7kMDbaDWBwT2xb23PrPuFbb0vHZTZM5JYTMQ9R75ieHMi374DtAm+yXWtU2YMWpKWt2gZ3Twydxkts9bJgDdJJ3zyCNvvfYoJlJ7Pczyrs/FpjhlYTrXwn5ezix/K4Eu6bEbSHnZAZ2104mLrRF3xxEvUjhcugMR+kD1x+TWdqNc6EpylAH+oFxbObtf9osdYQNNHFy/OtwvztdaJa/2tJv31vb7Bcwn9s2Cdyzvll1iQIS74kn7p/HIOjfjK3rfidiDQA38tPy7ec5zxOc92XvC8v79x2fNe8Odr76/f4hsfGNXP5ojlcX9cqGM7Z2Sc/XSfC6y393P9RMR59q2+NfDKuQMg85W5dQbOKc8lKKMmzO+V8+vCORZwYbTQJ21U85kp7/wZgI+13XIvw17R5de//Rr/8s//Gr/+7a/x9evf4415vTCPnDrJeJ+E4ytITw6yqP5fsckVNeRGFejlO86RKUP/1s8Lwb9iW+EnjUIjW08JGpUyy6Ehnwx00jrRjo0ulcKPYZtcVbbzGRdXqycqMn9Zi+Hd04HPVyEPyDxVhbWFulfGxnOluJEXNe40sm5rzO5jxjf4b9hY23t/XsJ4wE6P2QGRUf3aY8q+D6WpyrHSGQl5dt0sF8PW9IXZUWU8CMFElv1HVCFk2n50CygRNDLkpUkkQqLAKokeHRt1xl+fyGQ+gmIMOWA8gtyA8ga8YJ56jwamPrOGgJwiBXIDZLaRlwZs63ta8VNmPMqnatG1xvMKIxZZlP0xeuiYiGCuOV6MAAyjjMQ9VOWGHiKJM3hs5WudnfBM8mNPd42e6/Lnc/jTMD9kqAtr5skJPM2ncP0a6x1p89BP2HDuPaaedZZwr6n50WiukFFr8tSj5s8EH2ltKDr1OjIGWhg7Jsa9d+R21uMRy5+JPLri9FlZj8WVc0Gtnax3lTav31J+A9pS6Ovm5RkX6291af72fmGduNS77cpL+cKF0MLFuuvrV96Lfv3bv8ff/vpX1pV/jn/967/Er7/+Lf7x9dfw53GuL2+ua//4Gq//+DX+8fdfeaf6WrJ87xW2tVzewvdf9VUXu2BfJvrTyLRM3HxDBF4kyG9p+0uSqbZ+gLTfh7OU0i2yXXI1b42rEb2M9glhsujfPapMmgn0TBh37D6V0GVRSJWRl1bp4h+lJGFpVNuAEsl8gQA9o+cU06njB3OhfGFifuE3mR02JMJjHRH+O9atG7ahl6wHC+dtsbJfLpRzuJITWN+mlAU238uSaRk4dGrwA/SjO7RtvR2b/tSbwKg/RS958xabz/A/BFVg5qEjY4h/lm7MY/enfe90nXWAEu6kzzUv5x41pxZeZuq2CKeuhRwh19poFxz5HGc22wEOqEyGFX5aQ5QeQKOmTNrCkS4CuT18zK8Yr5TzphRcDryxQY9Jc2aDLrBZV0zeb7c4gS4clK3jJ0ijDF2ZZH5rZof9WtxkGLixGaED6dK9YnTTIkQML+FeXsXoqJ41yBY5W4grX3WCITUxhPhsDEswqowtqQweBxwwKOTzmJQubN0BYVEag8zgcmj08DfPp3gG8+nEYjVvIN2BdAZQnh8A/3TqRxut0x6YdmRHxV4L66SuWSrxsC93pGUeKtEv7ZC9pf/DlkwKf4e72fdWBqOusnqLPk1xmuY4cYDNDpEizfcQkRz08SSLsUyLIC2lMAiQSKgT6OiTTJBOWvlpLK0qbNsXOrmFFYk0qleSgUYVcyseO2JpghaKZ48r40O2Pa60D33/I4ZvwUh7yqOhiqAQ1Aa7VaumP9YdVaApGp6SRa0joFTbM8UzMpBjRzhGQsIorueRxU4hNwRCle0PzBe1INCI9myZhw+ZLxRzq6d9U+fhD+ptn5BOveIlDlDcxKZ37LSdz9iynW4DiUKi1KV+6UYmTQvS8qlHxdtjLzeLVkxXjMULkSY9aCiu3ub1Fuf5R3BgZxGVRzuJ4kUUpxxE4TvIKL8f3S5tEtvLK4Zchp9Nw0X5o3z8gPUF5RhmBeywlYYRG+YQU7hZ7TixEYg9v/s+zNSx7gb11DDEuZEeI8jwJzo3qrbaIN0kO/JLNnMrCy1iG4dhV6QkQEB9c2Zbc2v/YF+4skZfoR37iHsKdtKOVEFWRlI/lck6kWWvNuiIpYjnPTzmR3o8i6MEVqoeSKnYh+2N7g87a3tt/SMYZy6wPRy7SR6wsoIe8dD0IA8Fho9BIWv9K+Pt3nblBfGwg3sq+TMvr5YtvniD80Y7YsrlUYayCq6x+O9alwW0Rju0dgSz9peSg9bQNYMH/bjpx6DapT1fpgeowdjgoVWv+BvJHSSrGDG99+h9BlNM+MiORvoDcmLNaOwtjXHOD6g67G0TB3y/3XKaT/HMxcYMbe5zWK4sKtEywU4QVR6nyUewp+z5lokXBWgR+FXLjL2sYuxgDJHyLFR/aL+DeaLtqYeXl504e4eVfKcvwLrFD91yPymUd5pn9H+J58+ASxn78szLzgmZp96x1WkD8pBr3QndWk7YaOjBM6T3Gf7CFB1bpO32pE9yCA3xEUlfdyhj9ltd6OHfjBL1LaHP48XLP2A+QB7aE3zuzdaZT3NMtDnRpt+qenp5jif68QKMd5z4xPTpdIoT6MD4dELvHdXnKWbkzMicT/SFuFtuWfao/RobGHf652FUTNCMa42nu4RIaa4RiZyeR93dKuX3+jdO6sVDzWHWG+e4ZfH4T4JzCN6bc5HYOq7fQlZZCpTJc4bvwgvW+9trvH79LX77xz+4/PmNF7Fv4d9gcs1j8bZq+VRLNNuA8tCZX+4UrgfOYeRCpKg9YCIN6B8J5MgBVIS+jSqsYZD2tiyq9UzZ0M3DOqaxGUAoEsUE9hYJpEbIipTBLgYf5cgqYj0azx9hrR0wVFDGwtn9vrZcuWgbsMx9T71rfaIzjtGiPXyBYk26YuMVlLB60FfKrOc3uO5jtLDtoi3je4P/Zgx/Q6EJ30r8N/ETSBXUvuw5ZTRgeccX9fkTF6t9nqPjp6NOKxuM9tgPsBViS84w6pY0og/2R1QSGuzUl/M2YgsQoPzvgTbUIMCj31U/SNtPMWj2ExQbPvRwThg2ZbygyVFtU1991IAqBKjQeJLGpZL5Y3+FdqLfnVjd7P8BV5tsmK1Rj9h8gSwBkTQz9NnTECwBH0NaT1nMX9sRtR7Y7tRjmnvM8ynm0/MAa9csGKO5n2LqPdJxY4ARE4n43B8kCOhp30Qylh1kWKcjfwa2oZwdM3OsaJT1WfnUoY0Oat2pVqL+OQ767KIv4qer7zra3LydL679oU0AfIuXPJyBLlygL7yjLrXfnrn4vtS3Rry08W+3vXLR8zcugP6VC6B//pdxAfRv/8YFM5dAr1+/cgn0jTXHdefX+p8yfP36N9adVy7kfT/m0sc5h/zz9m680rZjgbli4lH9qX5hn8rvMTZqu97GeEn1B/2Jh5zxrXZLH1Hmh0AN/Hw8bZNqRKO+druxzhpDhM8K8FYYPMUvGXwIewPGWwHVthRR0X2AHBjf60raIQ/LCKQt14fwdfdSnQW14Fu5jFcP5yrzqCo0ijGKdcoHEqp5QRIHTAATIYsDagX1sz+V+fBAvgUbVuLVNVYfYqx2v1hYC1dRghSgTqPubkPtuEM2uYL5tacRvRVbT7ASQCQMVkU2ko1+CXuw95WYtfEUNRmdkAUm5wlaYY759IhTOMGwBBIRqDDMSpMoMQxbGzDa2WmIFJkZ7KNGq+oJiX7Yl5JSeVMk1DdMC5QcaSv4WkWMyDKQSdK0jBY87XVh8GEOEjDAZ7inzH2EZXfcZdkPB68WXwZRHmuiZnCSM9CfJM6Ky1dK751LTkCAyZIoHgYj6VvmFKLhsGIiFh3nLcwsVIxLn05xqvQc/TRF73PM8MykZ9KdcToRn2bKJ+qwALi4eWD1bztl6zGAnk2YV6kBKJGlj3qDFuRb+GIoPWSDXHbgQOMFmxu40EYMNCwJf8dnTvH8BDhETuiizXYE/xJUaKRsZ4P2EVCDxpFXXD8+Ss+EpcHTKBdqABh/9RlwQxd4ApMPJ4Ef0dQwjFr3PM4C2RmjtuNTDAi0A08+IqElff2ILL3gY7M50gx2RqPdHZQHgLd3xmkDWYgUoOTQXZ2v4cFEXy9Q3ACNGwotE5MldbPypOBowGBfkFN+S1wb2GYPadhkLRr+Dmu9cBpjQ+fu3qbp0kmR1KvoeNhi0r+NsNW1jhQXAZeIAAAQAElEQVTE1eHNfMmjXBojRdDOQs4NlDsO+plryUalb7TR6GbL0dZoFkKFYktsUYntURthg7GwET9EW9u0Wf37Ln5svxpFVLRAAglC0drIVprkEStaeTWedhUbm/8eWzkRtYdlSjR96Ts2H5mIRfkNZVlrR8M2VN2CzW7JjxH8HwnYDVoiUyh3mjIK0CeQB+B98GHXw4WN7OIBh0sLP4W6EF84mBygfOGSQz59zPEP/mX2mDbYboF2PnQCvgrJU9A2KY04onreH/ZZ35LiOFa8+6n1QToPRW80NUAidh/5EEfa4TjqWG9Dn6borGmua4neCS9FNMlxpOW29j3Hc11unGKeB/zkc4eHXV+2D9RBmPWcNdz9duolFZlbsIPA+YkRypRp24J1XX3UX27ci8PmlUPnuWLtUfACiVPQkBFoLTexMgCdJdAu6UO2ZiAf2L/B3sgT3QM6ld/ucWXuxY8pmmZayzioLTMc+/Jl7FkfhtCA+5V9qaYSHtjT+BFo3zLRysKG3iKgjnxjQFom9AEShipX1kTZ1BnH3uPQIQev5Y36SAr1MC2kF/rgO51OMTPGzzMXQMZg7owhmNiDJ/zENoR9tJ29j8pNG2jI6j1qzE9zTPjKNDM/sEdLOECT7wGNXrTMWvNbjnimzSfaL3iBA/yW0MvL5/gTFz5//sLFT+HL+CkZF0DP7M0n2hvonC1O8QTt5fnTnUc+8IJs5T2Tfkb2M/kCL9P1bS5ibTErDxnKeULOM2nLq4w6xs/EAy/1k8SXT9vfpXoi788JiW3HNp+t/xN4gfjEC+MT7T7PT1Ht2vY+j0w/n6LPcyTjFZlRzkKE+cqaJk23yu0PV7Z1e0m4hmecGwd0ZTw9PcWpn2rtktvDux9I7j95/wcvbuLVT+5ffVk7cxmyMCNcF6jB0r5ySX6/MLnGyhopFi41qozy8QHmJcYHm5e48EJ5r3Nm7o8XtJrTtX+zr7PWuV8u5MWQif61Hi9xQe5yvdAfscSCTOX7DSdhG67bezvWd81W5g7lfg+Uwa6pGelgWbRMrbkhVKgZz+R33fGSw4szv5mlbUd7Z+yErti56HyAULE28Wyy9w1bLbyIu5/s+4oX5TcWvEZLtkMSe7PMkK+AzQPtGgwtkznTY+obyCeQz3oL7a/gobZLLUAyDGVvmMlVGyQJNgCwOyyY41ZI2pwm2sEPKybdMmkfGxGGjBv9FtfhB/YVIbaDEMIKlGdMDcoglD5QtiRtax80GcWUyEp+BM6wtDvNmy7qA5r6HBh6NewiJuKJOi03OjEqIw7ZnPtXLt9WxkL/WLZ+lzL02cH/UBdao6bQaMpBXLgenjprDh8QPwF/JvbEumDc5x7JOUReqloN2Ckg4Xvk4EzW7O6aTt61tisfOe6NotZeaL0namZ0+K0De+VdH3LCWyBM8M2nHrU/syY9f2I/f3pmvSJmXXG9UWafMib4E3TaPs326RRPrEn25XSaYz5NvKf14ptOyRoyhevayy+f4k9/+iX+6c9/jl8+fSqbBP+wMuZk3Nmva74wD5bLMuYsF9JeIhWg7+cv1wzTXi65Hg28Ra1PXEY513f4Ad2NukJfsz0MTMv60qONH9O4HRwHBWeruhUv+C8gvQhkL/rIxmw02iBFeflPxVCJ6SzCR1npQfIxNkvTkDJwJ2AMJIIP5TJQ5Hg8ArYKo7lbNelUN18FVW/4Bc4ACSHSANRqM2PaivYyW35E3P9JrnlpWzvoJr3wZ6hn1rirc4l12XVRhayiPiJqXu31iDdZ9wY+pqouJOs6LiRpyfZItV1fYvw0AVT61EY066Q479zn6KRPxvPMgUCc4oTDH4Ce8GZNnqo/HmiwN64Cay1mu+KDhRYJWYsgz8ieGLQDYiaSk97DX11WTEwYaFPmmDjfxfJa1pK69isQXTAjyBAaGCWVYDhH/OEJuzwVWeA8YMPirZVxwElJjz7ZSRnkBrTdBbrOIBsSQEKjUzDmD+3BERgA+o9lVGDE1vFTLicRi+yiHfHUFeMWKo1dy0HghX7bsDuRG1g6PoxjbnBx+h41joxln6YQ2tQ+ZOvkGRe0VCcsgDPd+y4Z8XQxo/WMqXdgfIrp1GOee/TCHN32tUf8+E9bDCQi91SQhtcsEa3yNNzYLD0ksFlqE/pc9qDokYcBwwy7feRFe3nhMyg20Uf0KUN/qz7H9g/eSmFfeU3DXn0dMfqlQGcIyhmQU7rI6GHcqCdMP4AyQ2bDblPBdCJPOk5AUO+FvgjS4aFPxxy9bRm4URasJnaaBjQPyxB3PKlL/8puxvhY1EIt/Ya7f/QnN5/Bix1ZgAKbCKqiF0JpoNqhHwlCwIcU/IUuwGJ9mY3v8uhPjeHOU4w89NxBW/DzqleSIkY7sJAgBB0Pm9tReQoIrBcNmzZ8bwL5h0iNFfyjIiEEuSOgKWpo91t0GjsxX06nOZ5ZB+f5FDPzvltpM0qte8xbY3tikeVMk0gehcNuUe2RRQvGwL4qBxuWJUjbvnJQggjLMl43EAL++uwDARkN/bb+ZiIXINVQnVEWdcbmy3huOjou0pRf6wib0g14qXv2cke+LV5ILzVu1kffkoeGro/gxoGlZNCWPy298cLhYf9KvOBr1l+tT7r40H+FdyW/2IYXSBXzKZdx0Re6Kpz75/CQs7+onJF7pc3FTbT4B89yJQYr/VC+fSsb+ChbYZvdRozp8F0KKSt7EUtLbGo+eRzY63GJ1HOKnChpVIAHCYHh2TcnDnjPMdfLqPFMeo4+z8de+sRLrQfEZw69YuYQ/MzL7Amf6tMpOn5l8yWTB1bWWtWVOjCQg0xzGR2/6r1XOvzHWGiTR9xtIcMG1M7kQUMNZNmC/hQtYdpBcg8MezVNXGPI+N3jK2vIbaB8eK9Urss4XuPMheAVP7oJ6hYH7SXogn7YlwPQLFOT4t0f0CupzpXg0eACtZ4TB2WtkKwJ9mvYKBM+6PI146Qs+EfMExs7z0Y/hq2h0l+eYV25jc37aac+eMXfCvi3F/aVlkY+XDdhptVRf++jY006sT1Dxr6/jp/q4c/Omxtr4I05xm5G7Xv4mEeqeuMDDVktO0uhEnfc6zWSBflJZ/W9RcWsa1OfoxGLiXhC3rzB9EQ9kbTRoTteSXyA8tzQsqFHQ3aG5cWbpIFp6596Z06cQp8/1XzggkWbgBOXax19OnrMYCI9se7OoIMTc2meTzGdTtHNA+N5l7nXIZ/O04yhSyTWzkrzQMcqCNSlBKMwzuWWjJlzRt92Den0+ZkLoJn2cuow4tP4sJfe317f4huXP1/5VH/ga7x9e423y4XxRCDbBy1WHdfFK+ua47syzjVHWcOurFVF90WPtezCPFG2OEM7L5c4s94VP7y1HiBa3XDYWPEV067l8vhCePWSx3roca4Xx3P47cIz+TfW2vf31/AP8fpTPF8cz+9vpXO9KNoWLynK+iNotI6tH5Fl7ykSo+79RlXWBbSm7ws400d18md+XkCdt5dUbSbs77Xat87K2Y8Ye6mbP/HzZ3njou1r9UH9/RCibMC4LCV/6+/bW5xF2YA0fb9Svp9HHBi8AH1J4Z+Bh5Dal7kjlvYjGiRgXxFCII9vMO/VVTjWrhFVgPyGL2XP0E7aTTsF9avcdVPfA54BLEvsewf1qi4xjVm+60s2dgxZD098kAFA5BquWY+wyQfOD8mqdlCQ3mi3WoHooGKdFV2RihtCYPLsdX6IKZNvr97oc8uMxnyawB5ntkjoPGjkx5APJNnMJnVaIktgr0lA027aeMcErUB5Q1CzMqBaNZckfCfoU9a65DnP/Vm8vDyHl99z7euetfTxHgnvlBkTa83c59rrZy6LnnlvnmfWuOkUrhnCfX06neKZ8s9czn/58iX+y3/5L/H58y9cDCFL42C48mPtxfpveiE+M28uzOnLmfNRXey+1aXQhXlxwbedR178fK216Gv4TSLxRt754s/K/PXMu/Xx/4V5suKn+/iF/zJ9DjCcDKrOfEBdVtaahTEvsMctO/xJMTIXsApkD0HjWe1Qr2LLN8i/0NeBhSYF8718CyUos10KDHddhtifPD0VQ656G/vI+gQ/BlopRqrQxtY27W8BmnXkavjJjiT9PQJa4wFqHSHG5zSroMARLigR5ii2rFxli8/8I0bxxydyY0MSF/v+QEhuCGJR0SEBvba0VSqJ31Xs4yCWdg2FNyBlCJYLWhrXw8R/Hsix56Omzw3SwWiDCcHC4AT7AfK0jHGI62zkIomB2lLWgOXZAsrA7ypo80dhLVP7ejniOqHJsEYYITQLU7jIZO5xFYbish6P7UIYYRD3tFUE3ncDCxPHDWwcENZYOCDU1//RYQErPAMeBYGTilV8Fabx00SDqWfsaB37fIfJcjajqfdI0HMKF8rk5aZA/+4y796R+kRmOCZe1rmodRa5E4cyMQ5ic0z9BHpoJ2ZXDIyuo95IYIM9bRKmEejDmHVMRtKriw6Lnxuqi6CfHO2LTC0o1W94a8YSYyOThWqA5mhAXURnA+gs1t1+A/uflG+sRzV575joy45GekNpjD02AWke2xk1HoJoBPU0hX7q7cuQGH2ho7ZsJM8QZKpQZOoz4vgkOWRYQMpaZV79R1rAJ73SxwOB6JgF7XHP7/3eWUddWlIO7Wj/4XOWiJ2zVdUhMyG2MWz4IpkKd258qOQplyLSnEhIfB/go0eMYhWgbsU+TI+2KuejIL0SPlQDrRpxYxx+gP67A57cYNU71BrY91iK3JA5sR7NYu4xlw/pD1VMv9GYzVg7kSli8kwa6My1ji4Die8ICiuMdqoO7RmXDG2ojYT2YF0oP3HjlCaqfsREG1NP4sYcHoCExsE/7Qngt74H8IUD/sqBYkVm+Qqx6aUOBmcOFm+xvL3zKfR7+H/uuJK+UqdeKpiHrkeql0gXOl8jbbxyWKk+oGfJ88BNHesvbxdkI58Diwf2hYO5h5a312/x6ifnHlbAG5+gCw/uHlwey8ZL1q/xzkuWeONFxr83VjzWI/92QW/geuHLkGup/au+YstSdY/pQOIPRIPMc9VW2mTvg2lRddZhVyokYzoyjD317H9FDw+WbOarJcPva4i3ckZFM1b5ldRC4Yr9iAInCQ+NorO+jnU2I1uvskgUiEa6se9NZEHvQQbpWUh4rTdksBZPGdKSugLmOzs1zBtRHAPNLLih3R3qWnsD1FVbGcOFJ5eFSH4MqiPFjgH5zB4YjcXW6H8Y71pZX1kCFcweGHt/InJCXov6j3aMIRx6Vh76UZGE80/c6JtwnWrQC/BOgGw4nwr2STinhOkNx5pMHW1u3Ym1Y2L/EcrRO1b9C39T3sIFQOVpv+y7xYN3fyZ9oyeNeMPwxSwGvO3jt0fRR11EMdQjGX+B35RvZJTdFFS+3WzgjrJiVfz9R7WDr6BzrQPka3y2Gkd6s0ca014K0yBoR3aqMqzUMCEBtISzMEVH52nqMVUMnZiiiHrAQduvGgAAEABJREFUTGgJPeEVnlF8MQO+1J3q0nWOzlj0uYeYiefTHE9czvqtp5fPn3lBG/BvmIw/kv5SL3HjW0hznOZTzGKbp9Un2qX58jN6YBIwNtAbqdKRdNLvBtl8Vr6RFJQwBpDgSCySFe/jU/TxGP0lPTgCXhvY4SpD+lDihvwAPWpd6NTCNnm0BS8tWUtfKeDT18IlrlwgeYkkvBwKxrlEP4yREj4CjhFwdTwT3sUzHTJXfH5ZoBHr8wux+QUe26Ya04/1lfwCv2e/+nuTr+/sGW/h5c+ZCyT3F/cldfIbRLX2s2+5f+3YfzJjufMKwUPNxB70OYkHYX9iBfsH7OfOL1uBCoSNuSmk0gt9u/CSvrjP0Z+VvAWYOBy/qfVo+G3LjIk1O4mDUaOL+Mu6fQMtQrrlB3KC9ogkP0DCCgXFqV+UzDXG2C3E59j35Np/2Zu9FLyy78tzw74FFNH2j/O39ylOzIsuSKtb+A/ehf4t9LOAzIr3fMW06/oGLwGx6IRNPftesdP1eo4bZyehSHVXfqcjxoLhwXdW7BPV1VGmLRq9TKvdgdMwcg95crTHk/WEUUSJW+Vv6KJYKuzcD6JucsMLB3y0TVq7WHf4z6jnu5Docw/3W9cldR4Y+tIV9E7KgXysQTMX3+L500u8vPh/T3uJE+vOExdET1w4vfg/SwAvnz7FM7yuM6LPcxifkHEi3fsc2iOwRPCvulCq0T/yu/6Vow9+sCHKmDzkH/q1KDvT7/WAtQH2cg5I98By42BT9kTesMlyXC6W7Gp3e1BXdQrUqz9W/BCvXCIV5Ctch73RTTtXPUS5J9McVDPoRFRBYiV4yHyPiqnqWcsyQfkeKkt9Y0YYfp5kIFFjS5CS3/GcMJRxZsNU2KtsPuIkTXGNc5IgwGPNxgN+67Tc9twMspQnZaSNqB9/CFi3kAj/gJqTY59LBH+P0ViLipWBnU1nDZ4EOjkMhQ0q7/BWYjxocCR8JoobNx8IrbDRBumPnxi2HOzOZf9t4iNa5LHoJWkQSSUAY4I+0ekCk2DKMcGkA8sPUG/U3p8xOqoqgixS69l4NjI7JutCTGPKMJXPgarLA4PqNHguQSfaUMyUGxtZa4uNysFZHOsTCWyiJVPdW0bdRrNZ1EWLefqXlpVNGtp8h23gg3/ML+fp1kdaUrkPgIlwK70oJ43GGz+Zh5DllBsh0XBrJx/irbTql0/xIuMnXvaPGhQn+la0PRBUFOONRKQmByqBVnRGmWttUOTpRy0ylqt/YatMdARsZbr0pA8tk8nXYxwaezQmzQQsHzrKXUJJNGrIn3f+qj9oLYnVPxt+CQIJpEOQLgo8JEfQP0ypO7F9qQMNn9It2KrmHk0TKDWkj4Ei0m9yZU9kuQndkCVwODwHJuiWk4LTcE+ZU6IqZeLR9NtNXZhvaX/koh9GVZU2ibX1AfI1yPAoL6wnyP9+YC2hHuHnLNR/LEjyYtOEosZYNOKfBEVjh2G/lUPODb/nFRVbDBuZfwCW4giAICryvIesJE3TpSxU+yitbOfJYYPNH4ecwau+x4F6P9QprKQ2/C4rFfjHSI2nrksTRgXHUvvaZgGqYyqtBGzVKs2jRZaaJImz2mnQ0nZ+QEaik4fQiklXvXoMLbwscS0SK4c32x4Ym3Lph72HPtRp24UIMhpIoF0ogVX/WevQeeFgeOageV74FJYLoTqg6/vQLPOPzfrHWz3cGy/wXDjYC3k9xL++/saB/1u8fQNcGnnwl/ftjfx+2K86XGBxsFyQvbJmVF8YM7Qp7YbuW9JIpYVp7S3gX7h8r0t3DqcLfS47FI+mHhXKhCbhp9pWqgUGhh3wHhJjPAcL2aEGiRWftGzh0/0zUE/Hpy7lT3P0E3sch7xxUZ2OLkKaSjDePfS7hs9N27yu8WWvsN5U9WdkPANj5/5MvQkkLQN0QCDqoyczbQWB77T007RWLyT2f4e6HhgVR19MgyEO/ZQDUrjeoEtmj+Q/lMc/qFZ2pce/G//I43gWeHG8bRjfvEEO48DU96wKyCP3BmEg6lKkXnjwj3oBYe9deIE5+gP/kd7oDAlrCuNJx1w1BGz0dA/2CDAGxxhhO8cwiHeuETc6NFI+W+o8piAj1LZJFSEZg3RMNxSRh2v+jT1DG6wot69LdB09y5uwrVoiib5T5acBTe502GUtWXfqSNFvnKPSsFXs+G2JD1Gxbv0wXYXkUaiS43Hvc+XNisoMrewFA1jV9jZlES0zJlDzo2d07N4Tv9JO+Fps/+QVE3NhmjuXNIJP8rn4medT+PI1G1M29Tl6n8DMS9gpLPPncJ8/f4qXz58HeEl7eXmpyyEviOb5qfjmJ+rg2130ORI5ScOjJyozLNEya84lMUMbNU9bEvfqT6MvaV+IO33pxFP2cG47x33JTOuWfHTNFp0P7ESSTviLh/62RG72UE75EHVMixk9P9OPz/brhb7xkvkseMmc51PMUx/6oLr+uDB+vtS7Ttc3CLi4vwAvX/xGjpf444/cv8XFSw/W+pW9w3p4IFKy+t3tG2vZqc/xhA6n03N4qSDUyVj6M2XPJ/RAl5N6z3N00vOpE88xTaeYeo+Jfib9pIHhJ8xXz5xn1vzSFT3e/RtOr29cFr3WHxn3W0/q7b5xOS+hnvaRlQIZPGs9uLJnAcrrQsn1X5CXf5GHybISuydEpVk7aX/FVs4h52jNTepZ54ouZ+qf2dfElfjK/iS0bcmxI5Fhn5LxNKvvK2tHybeN34X79I01G31KL/KORWGJFR32PrnXr6wjQyb87AZ66h20jgz1EA17t8SxC03SWBbGwoMZsB/pu0zaUz5rlHub7WBk6sHHGLk3Fy5L2fuwJ323/0k7A1TBLuo16me0PpVPtVQfyx9RnIOA/uYKpnegeelDPBg/PkcZaz42uVFnx8qYLzXO9m3dxqpHxx8zJ/ITc2fEQ3f0CxGUZWFCd/194Dmenl9qffnsfBTMzZfPX7h4/nP4LaEvf/4LMfOUMnkG/lzlpl2Tnq3z8jR+psYFkt8yGj85P8XcwdzD955aRxp6AJRBM3TLRgxy2MC+l++Wj+E/9NkSRo0IS7aoVZYomj5RQD4yJ9K1BrEuJWNDoJmGfKoetkaGaeQ7njfTFhNbUknsjkNBIYf95SNFkGMH2cFBQhrRkSetfPJJsgKJzFb6dONDxyz9UiYUNt5RBRvd6A454ig+6KVGPQ6SnOKRMPI8CQf9hwTzTzsUfij8kaAskPZhBxqO3j2wwxM1gkHpTj903hsdBcWLsEa2VYYEhh3sfJpAtsRYtuNBrMXFSx0H0YVsZUB1MvMFBknnkoWkVYAtEh3BPKAN1GEQaZVB7GTumMINLqEX6GRu+E6lkoooyEzivVG6PmgJ/QGNtqCM0Iyq/tjc6B2h+uHit4POEIpc4uXZalVkfmNYXVBYoMsmFCZ9SjfzAotJH7Bv3TTlE2iZYxHsPRqYBDT1qoWVRfYqWITdGD0wav8d0qpt9FiY5CuH6TE2TnqMoS7Yrzqc2ADZSWYHSThojfG0/nK+xn4QePXTeOBmQ9Uar8Fvrqp9eKACZsIo2I9TLCvvSLuZkqJ/GdOJRWbu0aeBxBZlkxzj3skX7SHuHCYSu2gfe3TDHm58tjE0UTolKFC2qLFgcWc8btjkRuwnFNd6YTiHX12ur0v7TQMOFx4wPFS88wJaaWgejs6X15BPfg9FFzb8Cy+n+wvuGwcov7XwxuHE9Pn8FtfrhTWPtrHBypgNrGzmCxukuBBf4sKLs6hPcdQPPRfiZa9jHwvMqo2mI5IzYsDob9z/tUquxzKjRQQDQom1qFIpHhIpxFymJFAIgZT2xEVItRrqJCVi86GRhmioTCs+sztSXqkIIhS5JZGoMtKEyhLT+N1XUEqbLTWG6F35/zhWjG0lj0eoRvWs5NxwGWxE+gass0Xl29Yr/8MXMxs0AFOCBgwtzZn6GWjJcceqyl3HI1b7UmNInaqeqhVBGw3SyJiARCSLzbTMaMyTR0zMC3XszIdOekLXKVuo76iNgCM8+Ig82D6VCaiAljAWSwaLUNTLDGUtMxK5UGEg0A/74pxb9FsOex7Oxcq6UbxVJ6P1jCnHWrbPcS+/J8t7IncD6U4fZg4203yqA8409yjwcnDUVQ/qthj/UAX/vzKfAPNlBUvhHMt2MD4Te7FUP0/wZxHfXuN1m+teQl2YpxcO7gsY9ddwjXMtNVbeeZfJod980XkRqMukGkt98lY2ZNTRCS82IQUlPXyVPtinCgNrEjA0HLQnz9ZGre/4TQ3F6GbIPh5WSkbuocB2qK8Pux+Ufqwfl5KHXsSOCyy1HlSaA7w6HaCQgNLIJUGt0ovkUJc2VmrvgAsd0MOxyIZqDX6qU4FAHSSQKD+x7oZi8rHlYYHXejsWxlKsrIvKYI6yh9m3AZeG26iDnAUBK/NpYW0s+zLWplfH5LGP8lWbynwAHaGo5KFBBTqDXzamgJiIwQTwvSboeTzAcSogSB0RSUjwXcBO7ll3wIP95Frxi8VxAjX+zClfMFd9krGsMvSXN5WDQ7RMdOvAGEAbemijdaxt2OVaMq9x0447aA/LMqLWUCpQHWQkiAK03wu0HWIrL9V8PGCMPbam/RUUK7o/VGMEizoeFLSkdWycgvUsyZe9iFGv+PXxK2N7xxJ1pmDOVJvGdovxsB/WS9rtyivMZbPR6Hg2I9roG19nzRmXQaeYXY/ABO142YoM18fxgR7pCbDOJTICGCe0WutYsyfRexgro1NWPMVr42pKTH6klAfws8wJkaSVQbn2mJA1A2PXyI5u/TTH/Aj62vscR78f26SpIzBm+u19vWPtZLzO5TsLZ5i11kPXOpwK59o0RJdJTPRrFqd4nk8xPwPiDmZBfv9mg/pN0CZ0Vy/1nkmfTpz35k4/O8LbUI3xc34v+Kz+v3De8pLn7dt7vPOBwTfwusF1/J21+Xq5lK61rtEvRJAf+nsWs09CvoqXJc6u4/hT+Q5rScVUXFlD7LP7nPZxkWDl4cJ5rToX9PGcV+Bc7Pn49fU9/OnO4rkPGUlPUp86zeH5X9njjIeN0feCnd13Fs6iv4/l2MuUW3sPH2SoV80B2rmhqzoqn0ld61jauP6jDmAPmIWu3Fhfr3Gm3fO2xjiw+lqNyzxHfxbPxAD9i947Y4TgBhCYNOJZPBN6h0Ye8gjoRSBNi6w3JGps4SKZyCErPyiazBvsSwH71PpF/XVbBxd47OcOOoM82yCqoGwx0cYO8wnr+gOsggrwDh60Ii11xw2T3qh3BdTffMRSVDGivKLtsbK+IAWhwzZJPjkHAew3Y8sT6H0ObToxvyfoj9jrJWV97vEBUw/XkEzigm3F9jAmSTQ6kZH4gNlyCtfFkeG5UrbxkpMNV6VaFjqZrAuVFr6T1VgzUJTGXpGsNQcYgmrDVZo0FtOlKCMjjdRejhWhqMxIkSE88H0QbMV7mTWkJDzqMvQihf+Z7mDCtDwAABAASURBVBQYC/WE7dB35OGVByFNAvFjsKU9b1qgHKqTGmFkd6aKs571gOce28cN5cObGHnIDwNZLp2e4VD6NY4GoaT8+LApQC/QnsTOQZIQDNtO+Z2YzjeLiIdlaBgXXlGI9qtzFo+yEllZU1UIHzsuB7XbhiuLycJC+z2Q6+KK0LUmjRPoRt/oMDJGe+bhq3Ji6TRCajytC8j83CAq9T0wC2KGbUtzekKH3bALU0YysRJLpV6/8ZQ++2ZzpU8eJGjbASl9ULs2wFKGSt+3ax6yYfDzdKAlFBrPFslT0+d4kIvSosSTM8ZI9JfKtA+pWlwdI2B+I5CEh6eB1ow2lJQtjagtlbakAuSzNKkEjz1shWYRYd9diD0c1BhyKKi21Z36yjB5wHqi1OKhDPLqpqwdkMKx6C5mLmIcVhJMCGosho+YyB+Af9rgAUs5KxvDjQG3DXu698B8fYWYzbI2TjbJBayCfiy+vLKJn7m48RMvf6Ly+r793t8XRMHLopc+/iylNnoug4yrDuWW+X8QeYf++vobn0qBt984BLzzydk78+IcYwNbYvWQIdCnfkfO3Li6AX/AG/Posm34xPDUwYcDxRksBWUtzD1i/KP6w6Cs2MF5qU1u5G+U6UfafNAZDwvBbiOSNU+01eClJnLqkE19ayQ+o68+jon53OeQ8+gAkh3DEuwDCZLYSCZ4GmlhozfGzFguqkT0iCRR48ocpVmLNtBX7FaHH2zi4af67VgW6IH6HoD/SFOGPfQN+8ibUNQ3QRj/OozxCWdd6OEH2lq/WFmPir/mG05MvGKXhbYWfMevWTv2QhkXZeFL6qVs/a66p/ZWp/00LfYE+o2X1gsXgAv+co5Hucp+88IC/d44LFqmvxSwQfkQMlYb2uIbOl7Jr4UFX1rxvyV8AdMPRNnAcnWhnurd6NeVfgn7sL9QyfI9VvpS5dQtHdBlHxdlM4RjHFuGczwh+KKUzONecx0649uS+EAP53gddOSbe/Q6IM1xYl3woJTE2bMOU0G90ss1mjnlp5Hq4GG+dOIi4Fz9wbbY7gJ8SXjjgP769o15OuC89X9B7Se4jsVRn7rL5RrKsGxgCefglXGWrq1u8K20L+x7YNcCNir9tscV+/q3MMq/4FkZJ8xHldsYI+Z1/YHHt0tcuJBaGHf9ynm4zxH90Xq267djFg7H8lyIL6wh78C16a36984a9AqI0XcR8K0CXZS7Q5+o8dSWO7Y+lS8wvheBTS/IKfDScC1ceSG6RulSttDnBF6iDKY/ncQKJuwBIEk4aCRGwCAE2KmLjqUXMheIa9nrRhnAtlVWdHhLZ+QOKTwz6r/Gcwf+QnCBqXIeSKFOyVhipR2SlFewmMQ+UYmdJFBvMN1q/NBji4P4ADwGmjW6D93IjWdDNKgMhhhzdesH8tfq65W+Qqs8TMX88EAl54B9Sh6CTm8M8FuvxvqjHCSOfsMJC22Y2OCCyxodQPFoSYGp/wywJdy0vMmnJTIr6+hCQ4LiKD1RdO++NFEtQPTFZt/f97jWEMpUT4Vr7OnbsmHFXs4Jx8a1XR4xhgwlsE+zTWPODq2lTXKUW+O2LlQBpTVkeCbgS5rwE/cTn777wiZch3qnPjx0JsaaNJEUjfgR0Fiz5O+d9WwGxtAyKcutU6hYPlB7TGVQhJhn5DYK8PfM8LwkTsryJR2oVyJLu2iHA9hdWvAPMeg2LllmLmCe/WbBy0v4bYPPX77En//yl/gCPv/5S31z4eXlc7zs3yA6LnDQf+Kls5DhuLAY79KJhw+YUJ8B+2nro6x0Y6271XzjBZQi+6NO8+k5xrccTvUBwHw6hd8aen6a61sQT+j78vkTOv8SL7/8Ep8/EftTmk9PMavjaYoJ++pDniESe4nae6ZE1V4v4ZBDujEJ6Bn2Zc+XxclAhU5vSDeiIK4y0/iL66frxsI6eClfPIfrsXn7WWcA+GSv+g7mNsaOy4c1dxurov9Ounwat2C5w3dZWj7w0Qp5fR4WMg8hH9JV6Nxcw/2y9gXWdc80VC9GbaMdp+kU+xycTWvbnDADKE6tkTF17S4tq4fBP5spIJSwWUHtKMRXU8Cd2FQEeUqwjv260VXBvkLlFV9RP7HvRxVTBiOy7Y+10afkNcZ0isfzastpMPA8bFz7k1pCPHSZAhESCq4ti2uYNmIP9Iyg3Wpsqz57B3qsvDfWOZ8zgxf3ntUW/GLh7CbMX8nrF2LoQP/wm6pHH6ULeX2n8ENn17jBO/pIU9XfMZvUHRAgQtoSRIQtP2zS+xx9FlN0xksca5d57NPtuKDnCRiJeu4PR9exStY/406dkjFlTC2jETfWhoFBcx52ZBZfthhxYmNBPtAP2xPdg8qLO+WHFNZg6OtJ1z8y36nQK/jA92qfxizUMCgULzMawLhwjrSeKL8xFOk7yH4MaR8+kszJb1wgQ6ikGpgwT5P0A4ptHSAPg/3Y9cRaWGk8KRqBdk18pJKjq9CrOvF/HHYlvudUfvLYgQbV01K8mGmDyh5+XczcgA8waUyX8/rixqplunpLr6iJBCRZ30gaactrM8QYFTMA6+8gORH8DAhWGqIQTAa/84nTtcjeohw3M3JzZPtVbTChndxXJvuVF7obk9I+6CSoz6gMrRG2hSRGDgJ8BrGhWmUQKkYTKlaA+SFY956FHR7kYwPt5OZSbZM3ljO3/toGnSEkSeQQyBBGPpM4XcgatB3SWqmoLEFrRrQ7Ip/Jo+prp2kKf4/6/MzG/PwUzxwanl8+FS0xagfGuetFHNKQgWI8lUb0e4FO0z3aRxMWQhfMM4ukL76iXn6PT1ZeeWl7ja//+Br73wz5+vev2x9Ge413Xnqs4+I5Pq1faoO7IvfKy5/xmRckN7w3XvRfhbK/fo1vr9+o/86L14WLF8AB5Sx42dEfFtIV4w9LvZggu+K12qjNgLzdzLI9FtliDX63wjo8mU6Xb3NwdazvUO7KC7svVQsHU2L1B24Ewr7Zn4rpz3nX0Vj9CtfthWzEq/WrTUytP2J3dd1RfgrNObzSj4W5a1tufvsm0HZmYzIt09Gmexl7n8kUrcmzgWZJJRsyVqBOFMcu1ZZ3RLmMLMrrJAiDiM7qttu+dFRPN+QdrDE1DsTVSxrGq2j7Lp8MASplN2xyLfu98ZL8Vn9Usr4hwoYtvWTBxyKCuFHHcfIAcOYF3QvDV//GjeDy74w/+c0w/VfZN2wY6EjlsMv0PuygfbJ/wj7pr69cMvrH/YR/8O/Xv/8av4p//1v8Kv66xb/+Gr/+7W/1vxF9/fXv5fvjDwJ+q7nxih+LN+Ov0t7iDdnv6HbBPy5cLuy+PPJv+D1gHnz7+lpyf6UNdXhlXljXOaiO42C70B3sia8knbEPU/aY2fS9uDkRY+Dw4mTFD+0fDi+poP0K2GZlrR02qiKkjZih3hJGNISAmjW1Hwx/1sba2vHymzxlv29fywbvjMc3wZio80o9x6F0YTwZyepD6UH+BlbGaYXPNXc1re4c6BbSC+vROz5RBzIuZbxIukCT7hwRV/hFrRH6I/Xsn226b2Ax5uON9eXMhRIvCYyFc8z5pR43+M0rS53Pl6UumpS34qeL9lJPbGa62maPslwcn2zz6fdFXd/OtPUWjvcFX5Vf/Tw0L5sc291xg7Zj2AArQbPcvHULyC/d3ukHfbjQ15W+L5suXrydyd8EfbK+NrD/H8cVSslnjIl5EmjTJwYr29HX0rfyC0NI+S7TOqD4LCdN1eFDDc90sjHRan93jxfmC0xDy62AUit1vTz04k99KSW0sV4Vj4+VF6611uUaI/pnvwvUtx49Qhq8+BHPD6FsUHreWNOZQ9qN/mnzddsDaOCoQw+O9EhAKd0ba21jOUnI0HiiLM+RpxC9yRLWTQ/1ImsRrINvPKVCGhGJtqdGzD4+EuNZdXgk9P8cJs5ZGVkvjcRJ5RKFRtjMvpefYMvyLWNsog8Jx/6wm7ZjKXC8iegLstCjxGH1sn/Z8Yp9x1jJ59pNUzXfzdtm2Rl5oy5P1TEylhnIC2mEltFaRMssJDE5dAjQyuckJdyC6IdATfjaAx5ZbvSAPO3aj2Dc6IGql96jkLZgSfqcnsv6FBPnuwnbFng5T5RwzFfWi0LZw55s8imXx3rzaeZi5ZkLHvE5Pv9p4M9/+sLlihc/nznrvWzg7Dc/x8zL49TnmGi7q0dOKJXYgAjdPgbpiY4jTjw2QOmHXgsvyQuxeekdmScuf/wJnjg9z3XGrJiz59PzSzxx+fO5fi6z/4TmS3hxVYD+QvkzZ9QTl1vK84xf8Wavju6d/UlM2GvSduxd05TRRa0RU/Sd3z528z361MNLpSnpyQ5GM2P7h+84YKtjiG+trNcL+8fVGJ92juvjrhfWcBwKLaMup9pow3b6TLpwik5f7M8O8zM0L2VaDl2SeIeD0TLRLMY/9XL/xKcWoF+4X7heO8du6Iu6TIklzqzhnhvc+3/927/HX//tr/HXf/mXO/76b/F3zgavnBXqYsKKtOIeIO1NOjIWZFazlO1Bu9jmhX3NsVePGnttXJhg1ZrCZKMPzQRdynAN6dlJg20sHA/phSrLgGGfLtT9GLZZUOWYwmlW6Z0rqR74aNti06OsCAcvuxDp0cPxHOVMVgKl7FHuJ65VHwBdv6h+bwpolxV62Wyft8bsD1f21zPvoK6DNIhstbFFYXrDlt2iIo703mN6QucmfErfKfRTzPh/36H9Ov2osWjYvsSMh7qSomdhwYSBGpi2OonsntRxrlQ6oxuTT2EZa8Xg6wwR41k06igQ3nj8V+2NdWuQR29GejxzREw5+OSHpfTD9w5bkR72vRZf2bho2IU68luuKKRgXylbzvKSWWSIxUH8ewGN2gDPstPvcQ56cY3kd0+ahUJ7I0F3SFRQvwEY/jCkHaOvGxPCtlTg4JWkEDMw8ddC0R4ejokIBmrUaZQ2hmuLoWcho+M4TsbOojrvv5/mNl5HmyYGfErEiKB+8iBtigZSWN844S1Y3uAAtoHOGds/9GY0x6iUUezbAD3BWPSKwZP7WExtX0fsLao9JBta5pCcqAQhbQteN4MJnVrvMYlacE9hX2pxtk/qCU/VoV5sQCRNZySJuvlspu3XRCONshFQnW7wtD+DxNPBJWLBrtdj+jH6RHclC3RFVUNB0g6lN6gtk7YGNckbRNJb41Fyf9qqeGilChM51X9tcOp1YPDTMDGRnyhviVRAh2kzKwr/oQKEnzVn6Qb6b4qNxIOeX7V1k6iNiMWvPq3nJc4XPF9EX33B46XUF9NXL354QX71/9Lx+mt8rW/evMUbL/QX6i7AhfPKxc+FRXQBRb+8hy+N9dMuX5Kp9/W3f8Trt9/iTJmbtDjXRrXw0rZw6BdrjZd6kjCUuaDag5Enpb2enz+FePIwUgvtFA3/a4lRBHy1+1TsA0v9f6T9DXsjN7K/B9dVQHdLQ8tjrzd5nu//6ZKcs2uPxxqJVJMAOM1HAAAQAElEQVRX7rvQTVKa8Z5/Eg1+DaBQKBQKhZcGKU0Vab+ODclAdpOsRYuD8Vo41eWU/Xilf/59lVd09sW0vp3Ey+m42OJTfzZjN2S/7fBSv6J2CjcUN/3alJQPDKM1u0Nv8Mc3Dizy1UtltXOKV+y6fwPliE3fyBsffREmf/Kls3DEvoKx4NLhlfHzouREXJdzpaMXed/iFfvXOPhrdrRTfaR91y712rwDxdBLAhjrTA/ntv75DpTvocbJzCavZO1p/O2tDp/I3WmsHLbrAU3fOfGiWxcf1YdX+n/iZfq1Lons8/CplXEXyHF82Mh3GRXTxtk5bBts6OqkT3oAsx3xZj1BuXTb9ivux2r/NV5eX+NZfCP+9i1evv7FJce3K+rXFBnrE9CWHsy87BHaXB85YlvbER743jiU7m1L29vyq/R//fVXiK/Ez3/RHmPkPDwhQ/2qD9hP04psWWPRWSPmvkTHz4Of4qVP2gEjMYYE60nbQb9HGZ8CM0CNersvVozd9nJjZdVhiXrayb55YBU1/7HN129/hrqLZ/pwxPerHrLRgIlWoR62IaoI3eQLxuxSY/Y2vl2Hrs4bbfDMBbPxkUs0bepatXIxfILHCyFxZD5ozyMH4SN6vgFtfUGuNnljXE/Y8igfsTKca6Nt9jH6jDdFzX1ekuT3W0G2d9xlUs86b8gu6HeOKW0EuuPK1aV3D+xLqJ1FO9ASxVBoz3y1WVlS0OrSp+I11H8lfUH+inxj9V3RzznyFd+rNfr1OU6sASt9W+HVjqMdmjKw9hFY3zB/duK8QzH4uOJd3St1HzFiheF/pBR45agEfbn5DD0kTxckFXYbFY2xP2PLlYO3Y33CvifWtH29Mrafzqkaf3yqxoNxd0yd0xcE3eNNWeDCWro6PpY7Rshej2/sNcd4ow0v++SpeVWKbw86lfZvz5LfkhWd6cAZuc5lx4pRg0Inq/T2UKdbbqRKVDZsVmEjkh8pTwlbao82udRplLbMughx/xctR77lD2LWg6RepywF9VHUwDicmWMAO2n7gSN77htlb2G/yr8Zm2uMHdWqZUay5iSyzdvPsiM2XvVRPL1oFpoW5ZPIRd5ZOaBlYgSwl9/p8oYf2+6ZcT4zjii1nZVZr0puq6fWQdToU8lhdNThHtLvsF7L6Cs6K7uE8aixRKjzp3Cthx9TXg3xqPlhw9D0H7Vx/RVZdp+YX1LbOIfJC84CG/iNxDf6VWsJfdxj1zf9fIf58nf2/LJJ2XH0kaYJSTsZvd+wj0vpGPuPOTtmP0a8lyCgfKpljliNSTM4xdJy0CfihXGf5iVmsRAvPeZppn3XlAlR9Bc+ElW3ZJDPAmU9KQJtg20VKEur1INqlFeywV/ZQLlwzysgrykLfcrephMdkKuU6uVm6xU7X/Atx5Ohq9bCJzIC5I5t3HpO4Tgu5Kc7mBeWXXWgbstEtYG08caTgJXLtWousF6sjjNjfwSet6oQhVZ80LXomXPaVy55/sUF0H/91/8V/+f/+X8UTP/rX/9VHz75v+N5FnRu0ATn4xPnZ8503144+51CP8Jl0cJSIoZdPztyBj+6h7EGnrAHzVKozj3aZAw/oSVpbNMy477vjvnCJeE7cOaYBH4wgcypuqSdy8+1/wZpK+nRboRLkTbU/uIiATLbQQR6SAvkJe+NnTHoi+fOObq+BuosKo2yGn94Rx0qN0QwBp5TrVe8m5/0bLDtSNLITeJdjn40ZTTjpGzqUfIpL7+gnXcxdMvV0TirXPkTspFDnyrYsR0YgWEp8v0jw39QstmBQpJO6ZkU6NUVXR+W0ZAcRLa5QQp1soAo8iNQQ9rIDDlDdKXLZ0kZo6aB3F0o3nrciNfsNXGtN+TUc6ONdLAGlwB9gpKNOkj1/F9/2Cpdov/UMWHf9iRxBZgIlfz+cd/6XnobIfcEVBzGl/UeO/se0wjBykJq47GDJKHq8xgLAwlo6r0jajJYJ6orCKRzPGEYA5qVT5xN6HzLvPDiu4Sxk7STl544cdWJvb6NNeqLiXgsdvJ2nC0K8oy2rVaApKYaw3i3hmlBMSRK/QZARihvYXJMAr0n0DJYKMEu0LwViZPymljw92WJWfDpQ339168Ag84CZL/s41R9z12SUkCLRH/70VmY5BVTTf5OuSq6ebLxu5G6Ul4uUQVIypEYixjp8k15SCf6TcliAJ/9pafwbXJgrA2dRd54jKsvMZbTXm0+I311fGQabPPWi6tkZF848KwDbBAu+MKF/Exe79qhnILVK3H3aEN6PekDBooC/bhyNUhmKCd5V9xIZ6HT91pQJxbFRcxhfmExXuaZ8ep84tSK5oLr4j71KeYOn1h6dOMkngYm8vP8EMKyiXFakPX48BCFw0MsXOQsXGjOC3JEJ4aviztZSVqeR/x+EbQ94UO7LupjF5uPHfSXzkX6D7+ZQArL08cNrleO65kxPrOBOxZvbqi8hHpAO7mx8nKyx6/kxx93PIab+wkfWK2Hr7g53iSbcqy5dqTsAs/K4XflBe8E3Ox9CToie+DEZciJT4wAL8PXF1TSVc6Fjr8D70vTC4eCV14MK81lipdBlYbmp0bC/JGLoSMHzOvLlKsduqhZwY2LRMdeZXdt71gwjh/tC1sFD8W6o8CZCcwYZPpicaGPF+xYjDy0PxFT48KBZq2++cL/1QvC56/1TRt1faVvXjz44s5MZug6oDZ65QYIaE9bPFfaOGJLL8vspxd1z9+ew0/ZxIkXZtud6Ye+3OmT/va4+eCCH86k5xl/pc/VhhXox4U5+EY/hH4hWaBN6GvaRZkLMv1kVBwOn+Lp8BSfgH8Mtf5eA/I7ssVoa465097cw/lQa459U/gPUO3hsy2T+dejd9Zz+jMzb7wE9ZPbh8NjPLiWAvso5u3Dgkd0Eg/E8+EQj6yzy7zEssemwVx4ZK4u4TwTC31b0F97zQ9zPDiXjQsPMS09tFn5zTTHIuBf4Fvgse6CrtpJnqQfGfzU41Irr7bV1gXtDhhayiivNGPNgdbDtX4x5tlxvMgy5y5MXGU4b/WHM+Mm30rZvlYrjyUgUJYoK7siW54V/7mBNZ16RXf/IH3hk+bRhh6JLqj/94HZ4KItA0kjG6Op6/xQ18sme0X2alqg9wV/rhdt5uPKuvPCpdgzc2R86+yVC9ITl9QrfUePIbSa0Jy4R/Utc6KbLTysDpsnPILukzLsKpouNMpHoC4elwJ+Y8rK34nr2IJuzv36QGEfF1589rWFjtpljIUB4D2j5+oYMZe85PEF6Msfv49v4PEhw5cN0v3m6bevz/GNtcy5e8T+NYbIuSBH2fqBL8/PfljBOufcH3jhMvclvm4fZHxlXfGC3gvDC7a1n9UP7dM3G9k/oGz1Px2pj9wvX/6I3//7v+P338G//q/44/ff40/oz+j2om6spe4D7gs7TuwVK3vCiX56wXXaLiPl8+K4wHrkem9aW7jWuZYbS7Os1mour0yL6pvrN3CN28ulv8F3wUYrtrEP9pEBJDh+jVikA1mACk2u5iMo+Q4tM7RTgyNNw5Ggxh7a+3B2SDbok5Q61uhDylpGG8a8G5mNd2TqWT5JPcLwn6LeP0ZbOBZEfKu4Rlx1SO6xCmmPC/6pr1JE/6m2h40RLWDlKQN6W2yyRJNRpzO8IrDFJFi7J0G67EMMa1VhxULeebt4I3ZsrjiOcwK+c8SHduhPYnybcB3zmzZHP1HbNbMwsf6DvhA7crQqH1BnoqpimsWTQuuK5Eye4ZiKGsfSGU4qaafqHzWgRJWTbkkdIYH2LdhapR1tdgPs/0OQ91y2sb2Bty0vnZYJyqfJ0K596eEe9MjZcOyth/pG1eOnx6h3Buzg+mbD6u+6IEr2Nho0ULoaowHRfZtvXIJ+AGN1BM4pKir6Dii452o9gqPst/K5BtLxNc8+Yy5u7cDfmAW9Z/R5icdH+vD0KT7/9HP8/DMg/unTT/Hp4VPM7Jv2W59zLVrRo9Yu/DKzR63n5XekpywbRYw5ZZ/l9xzqt2ldJ/xD48/14cFL6F9+o9c1o4DscYmOx7I20h3eQ0hjN9t/D+j2DdhO8KMloGJP+l02MN4KiHC4oV/uejaojvMOstTjiXcl7IlPsyazLnu+qb66ToOWlvfiSfLaKIN/0OWboFUd4glayyxeFIAL6+O7WUhIgnbgHX87jDxtTtoVNLCn/1MsX8u8thP8DBtyxjcNrkFj7ZkkQb18h77phTyKa+4qjLEwSycIeeV5V3eUwIZgAgldYlBtY6SKXA91uUc1ViU/fCR2C0DrkcrbgNjKWykt3+h9i6UFdMsLtlmJ8VBVWGOgQWyKJJ9/A8oZsyyYbtGRn8N7Yo9D2neISBrKjd5LxvCBpGbSujHRfwj4910p4lokgqae8Z2jUJpXRGTsP43EDpKEWxmZGnAs5cT4AVzkWAtkBPDxtH7aMVuxTWjXUCz1uJJQWs7KW/eWV69d1xw8MJgq+bYBin+Sigh0fL9Q3JyfaY5rsURsPHCPgMySoa7AdKOkwKNtgIQyyfCSgs9qpCpUGloj1zLDOtGIySf5KidN0yxQLNKkK2FcaDZbqe8eCUWoPcZ2wRvYFvSi0TsP7DQwytgAGDtdpPKI4E2Xp9YhMihTkB4jYtl5HBSQuSJvvXBA4GXEzedCvnSmjft41EXIHpBJiDJUi6ghuouLzTwjmi0pB9iopTEvkxVP4QLqBrW4SfFi+MiLZIEXxkP9d4u8OLJ5+dLZe48FdDasB15Cr3yUX9PUe3p6is+fP8c/ft1+9/3pp/gE7enpc3z+5XN8/gf0z+DXz/FEfPj8xMsz7VD3UagDuizAl0/bVr++zOELpS/gWfrT7+roFkNrGGICCYybi3za54xp6ry4LrEsj/FIf5Wp/AcOGtWGL860sbzDQ1j2QJl9Huk5PKCULsoOf/QNPIGXAC8Ozsa81J3ZZC+MJSV4CnwMJKESNX4+IMBSNB64dEbDzmN9mcM4s0falvxgpHdao2wCCXqoV3euFn9inKbYgu2UPiTqgGwshnbjWXnYjdmQdj6/3TMODxyeOMy+AQ9eQh59n64MGVT/LqBKtY1N1tMax9cTn9i/AuMTF0RiRYxSttr2IahIdjxJWKxuyuEF9MQL84kXsCPwBVGoU9kIO859iZnxLjD2jp1YGOdpnod94ZMfA6I/o6Vs2nC22q5wrskjnAvK81t7B3xWPHLRcuCQ93h4jPLdachekD3TjujE5q2fjlFDMuBJx0YwnfaZREtSAl79YKEfe5uPzMEDbT76zTj8U7pY6u86cOCs+fs0fvWAOTpveGB+PVD3Ab3FgXjgUxyengrO4adfnpifn+MX5qhz+Z+//hb//Odv8Y9//hqHT0/RmVtDnyW8XFLWJ2R9OjyFaWlieVxiWrTFhHlFx8dxS/vVEzlg7jGJpceyzDFNcyR9zsQI4VrOmOiL22G0/IiRMrTsXKzNzBl4W2o5ahBTd5rnGeRXEQAAEABJREFU0CYH1hL/+1j/y9h5niJpFyYFs8wim7GuvIMsssEjpuj0s/cFHyK9EKNbX3r0qduJqmZ1dUIYtCKpGgk9CLDW49jVHsTSMRN5Yp6Q/Rgz4yK03eHwUxQcW8ZqwSbVZibVPfyfwzVGPz9xAaH/j8uHY1TM+nMCq2COHMEbe8wquDw4+iJA7LcR/RR9pQPqP0AT5o3K5iufPl/iiKx6iagLiefw0rWAnCNzzzZ8gXEtGHIumGMN/26XLzR+684/Mvv8+o0Lm4GXb8av8cpa4N9xeuPyxEu8C22tXJK5lr6hu/20fS9PfMGxv166iBPltj++sYa8r3/FM5dAXtJ7ieRAJHYTLRPfy0jGl+5VWJnr9eLES9Pvv/8R//Xvf8e//uu/41//+jcXQb/HNz65f0GePPsljC9dJ/otyibYVR0Gjnxiv+OFNHghz8u/35JVhrJeucQyftaeL8/1suba5TcVjV+gPVPHbw+Y9mVOum3Y/xPrnv0vm9OTlll9u+0d+Ff57hQT8ZTE8EysR/J8hG6PmEAIISP5hD6ZJ5mdNHlsljClLkhcvBp3JCKgE4jrWRzauVNvzKEpel+iz0tM6jAEMSfwkzp3vcUFv1yxpXE4Z6ArXtbk8T1GcxQxpnCSKJ4pw3PCaHcZ7dK2L46FnOAXjVjAn1n9bogRRBU8f/uCL0wLHHvTu1h4UCPf64I4ZEvLSOzYWS/qDPIhll6/rqTOCW+hUTeHPuTJaF6FlV3Ni6TlxL6Vhs8+7/1rSWkD8FRgGRq6V+4HjwxFWdCSeiA3BPEVMnyAxYFmFfug+lB4Y3TPrrE876ajACKh+OC3rY4CydhMjNUCHtk7Fj4cdg1/YO9eljkmoO8GdVxnnONn1gvXHd2RpcvoBtooGg/5L8z39Yq1Lt5cQ1bnE+tdqYl274M+ypBDtJ0Ce5E+IS6c2y/47gVadRA+7eV4+2HQgX36M2fiz5x93UP/+dtv8etvnIGhWbZwBm1bf5zTrnN2wHOq+7z97gt+jG2ybGQD6GSfaNM1wbXhmQ8Nvnzhkh388e9/xRd/zf3LVz5oe2ZNFN/C9dO1xPXRy2fXsPX1yCXlS/itd7F/A/qZNdEL9xNnPVu0bcfZtPPzUnMUA0tg3Dt+nujYWW+MJWtz7esHmrb3iiznuHbDJUM7ybdDadbRV3fc2zSwk3nLjOVV1htj4Pl0ZRxW9bqcd5HMowD4Nzo6P3rvNKugK4vmvkG7AuWfid9jrb33jM+5PzEK1OMJH4nNSXa59makbQ0NUJ8nepAonRoJ7VB+DLsueJUzqv7nJ3WKX67ksYOkAc2IbGFnHBSIBGgEEkNvEmiHRjzRMTe0TWaSh6XKjaN8scWIp6IXz8a3iy5eH8phnQhg8p4XKcMe1G2Z1/RE+h4tb2UtR1o536OhD4AnHe+e4TosHwURmUClBrTK9xhl+xMJWYplw4FaRi24xmLKKmvFrfCsdip796DkLkdSKwFCjeP7mIErx5K68RKpfMm5DoDEgeKsx8g3InGrUzXpfJZ+iYwqS+hCKrQkLSbizoTufaGO/yPJOS5Mslr0mHQjxnTo6WT8X8I2eZxAbxxgxZmF7DrR0Hn3SLS65pRdk536xV+zJaLBkeiYtfhkWMfF6cJqbp29f1nlEweCiRoN0Bf0PiNv74eT/ma+DGVl2aMhBiennd0e2mQAeiJOEBmUYduIZ1wdR9uiVxbIcAWVsDHC4Yu7y6Fzpe1H0I9wUaPOYEWvnvSjf8BS+fLL7JHwFBL+BuhNC+xlHjTKJ+Lit9y0gC9AAjQmML7Uc3ze2wci6qv7iKhBfQ819ZI9dTbsJRbivvRYeCFbZvICf1qw5UI8VZ7y3qMD684T+QnePoX69aQsh3xaJdgi0RYqt5XvfRoHK+yArE7Z3HvM8xydQ8RcL1aPsXiwoP25QJnlYO4zvEss0Bdezh6XJR6JzXd07uqFX9xMtI0Xc2NlXqweMmrwsV2NOeNfulZG85JrgFB8xARFlv0mdAV96TFNGa0nZu5giuRwbvtTn2LqM+hDz3nZYvq1paekHmOL6DGOzJmVl6baMNHzjF95cFnR4VLzAH0pHzwXLmbeePk7cjg4hd/UeX35RvyNF80TlzfH+jTtQl3ljzHqJq9I2rc/yzSjm3r26IyDdJmse+GyTHsZuyb4gmP7uz7yCXqy2a1GO26Xm32zgW3MMTO+vU/QJuxGWQLanOYeC2O3YJsZPDCeD/iBh7ADF5VP4PPnn8M/2in8OwiHp8/xeOBihAsVLzSE9afeIxmX0gnlcqgU9qv660UMly6fnp64hPlpADkPXJI8QleOB1v1mEuPx3ggNt3RbUFP7Vl9RLgy+zSH8ZRTTPSvZSNukR0t0MWywtKLrxfPFI3ylsn+FLVWRraKW0obmOCdoFun916XKg/LfNXpUb0fDvEItO8+pzs8YiG+h7S+oAeyes9wDk+ZYVodJ+gL82zyW0P0S5lzXyhfaHuK6jt9qv7XJIvvf5TXMiba9pM9srGztsywnZmXCG16wLaP8C19jswp/MHT61NcPgattVda8kjqCvUtPXuPiXrL3KPPS3T1zAk5DW4DOw1zYMxsJUgbgFyyLRNBcWpn2piQuyD3kReAx/JDLu7wkaen8fc4hv89hZdX+kpnjKjOEnwJD7p+U2S/RKjDOgf28SuqXiiIFy5qXrhgeWbOvnLJsIM5fHxlTh+Zwy9x5ALHF48dR+a/l0N+08Q2vKzwpeD5+Vt85YLly5c/48uXv+IreCZv2fjmjuvByppwQUfWOzpce8YwRT0TAxTof/ZknIExME9x2WtlLfJTbWX7rT5fRI6n13BN0AbDv+aa6y29FAtsssYrl0ivr/QTWNfLIOt/+fLv+Pe/xjd6XrlYqfWFtTCpOzOm+sbh4YFP5R/igfgB35xB9j70wSauf/ZXeFEV9UMnK95dr9mFDfQU+cl4D+gz0Oxr9lEBByHQxrDZ6nrMumz/1/U0XlAZn5NpLkdWUGs3+8uZip6HpB25kHqzDLu5hlrGgl+acfrwBDFAHcsGVlx/A+ev67gj48IFHKxVH+WIz0Rg068unqjj3sFgUz6CcrWIbRal+p/RsGNL4pZxW4iGhrUHIMsxeTNmXLBGVYeZuBWSVWvHPX1PZ7aak7nNTefXtPSYpg3oMKFDbjC962VaOgJCNFqsgBFKP8bkIrDiZUOVXx+0vetXekyIuWHRx7yIvge0Wk+MWVMW5net7ejXMkuPXbw2rTT0lokJR7k6uy7smOhjY92EIeCoKl5YVGJ/UN/+thwcrrGjaORNtxxttCRGnjJbZijfusYttzJ82XzmFEOPhXgHNqBflolRLh/lW787fbcMg4U/+pB+7XuBvqy/r/id3qKGnuumaY5lEQ+xsH72ZaFN5e74Pk71AL0nTW1oxA1TR4Z2SPoqbENk69DFVl78pO07mEDf+7300iGhqadSw/TmD6PvC2vWgu7q/RCu6zOXXDPn0E5/+kRbgjPeTQ5Wof/ld8RMRAhDh9pXGfMO5KeA6XiptVDbOU9XzlcX1ovyX86nF+b3G3lt7N9k3L/VKW+t+6w1rideBnlp80YeoYTb/F+dF6yJzv/hX3poo7uJ66VqFL8fMLyxJrs/uJccT+43K2VvwDoRrbjH40L/boAH8s6FKcnpBeixzcHB+0Z/6TP6uIbUfMVI1huyk9GNcKwm7DT15aojSiDwwjq4Aduc6duOkkW+Ymy3si6urAMr6dE2KxXlyrkQk6uWR1zq0naSAIQmoLSRqM5XPequjNOOnTbk/M2TOlc+0jRMOwQ7TrTnzd7DIiHNWL69hcqjY2LsRtzQFWMxRrkVEVfApvAk6MD4CjivshmnKOzE684A4UOoPmzjYPpDsTV/hA9sI7spcG+fSo/OMlz0mDZ4QtmYR8160jt6znPrm8RUgJPKA1Ph5bUOTzVp2LjOCFTBBrdgNhDyHcjEAEz/MSgJ34THlLJJMhA+QSlGXKHVcxjayUEWXXjeAnlMWx3ngWC7brHSjTWCMH0H2mmZ1S5RFRRXPSr7PzyUD95NbHRkEo0JtJe9oRZC0XMI1MsGdKxBs56AlwnIrK9+aM+a3CiYLMZBNYQZqIZ8no1FdT8ItMydBZ4zFy1jAbkuZnUAoZIhG+IzdvljAemxxwuLtukoC8X2Y5sDo4+oiZvRGOX00TQpA6og3zYaWcaERcyFuMCCoM8VKB1h8GZO4UL2HurF5sLGurDRyTNgnQw3uBgNMqfJR6I2GIJLPW3gp7Yu+n5i+bJ9eunX1T0Ai9snkrxgPLOgc6D2U4XCEZqAduS2/w14sDxx0ffCfPGF5SOOfArqp8TOrerr1Qduiq2XE8O9Fi6UFxgnVu6NKcL+FSb6Rj+TxV7f6Vs6iBvc0kSnXPjy6TguC7YT2G4S8O/WcdTKQNRXhrKUkTlFwtvZsEUSFy0zqt1rPNXhoBcvdahnuXJuCH62Fo1E+BiwXcTBngU9TJsNvGGKMy9fb+A80swR7eSmuMM8pTpkAY+jWzzxu53njXpn5yvxqg9yWHCTt24dHMjrI+bvXLl0GjYZ+l3TPel7j85cmRcOPkuPCdtnctixa1EP9EAlDH12fEswmbj7gQ3JDDQBQyhfG3poKiydw9UcvS8lv2hTxoj7iJfBs5QeczxyGXPgcuOwvXj/8vmX+OXXz/HL51/jZy5/Dk9PYfljXSA8lnz9RZm2v6ke+4+0TvszB7qHkvuJy5+ngt8QOvBp4MPhIR544Td+JP4e9GHpUQfRshO9zimWeYqGf2FomkuwhwYJns3O6iBqP8CWw7Arn1zpG2/MIWLG1nF+B8dcIFbLiyBPdgxMJbQ97ZVe6Ji0W9gK76MSMAjq4/gv2OXAJdLhadjkidgLjoVD8DTPMSF36nMsrGEejov3MHgPT8SfGA/iAzTLrHvYXqo8SC/9MRZkeHi35dH9C3MCH5fQstqY4ZP/gXH1gmimPevZdumQPTxcK8c1ZcR97APIl09+YbpBMy2meR466AfIVfZsGnQwwSt/JrZrACfKxKaBba9oMV4sepS/MXcmwfqROQUDHgmvY+s83LHS4ZG28A6MhfSV+bxu38Dz75j5Kyj+CsFRf6DuGQyZDDnVreOe4CeUJw7HBeqvdag/xYmXA9cfD/oX1gWrX32G+ig6gn3FP3OHeWzcsUUnnkADWoPFK/zmz/HlFP4NrS9//Vl/Q8tvCqlPULdjB7FgzyQvfVU/L342+He+vn7bLq1+/zN+/9e/uLT6Updi6uwSQ9VwPPzW3oNrwadPXLiBh0+xYO8+9eqF/H6L6a+/vsVfyHyj31VQo9BUiX6iPQKTOeqeIKacyheWpVc8zQvxEvM8Mb591ClB1K2YR40V9md/0+5n7OrFiOMwbCzDWfUZqgsXey9czH0F3+qTfvfhV/bdE5dCjq0w7cucl1+vL1wIcln4yt79vMFLsq9fvmCfP5CDLFuuHfcAABAASURBVC773K/rG0leQDEW/tras//bn3h9jvr2En7g/l56qTp+5MvjtU1e+Gx77PFHzsucFzgfHDlXSK//opuzs+NH9e0UxVyFtjKeF+R5hnIto9ejzzLWSwU7oOuTqHwV1Igk41A5KtXehS317XrpxUltz7yQD7aSbRqjDmnySUA+SclXFDP08vUtVs+V9MpLYumt7oKz7pHLuQJjon0KlK0b5PeiQ/0K9P18hzfS97D+ikztXECOfSoe9vI3xuxYwN5bm7aljvJhOaaZvR5+dm+j6qT9Fs1H8gANkHofoBVP1JmyZf4wntiH9/N3xcyHifk1GTPHGuUtkYVw9VPXG1ZUWlGUQliSNWTuE3No4QJlicW9o/dQ1mL8PyDTudeYs9s6arv0LYktKyDf+esa02nvI2pvmHp0YD8WLqHcr6Z5rv6j6RawMT5hn+jEoNFOZ71X9owN/ADgwDngcHgMv3n/xIdNU59hv0SdyRjHk2AOrm8nXO4SVA8vrZ+eDvH0y+f4xz9+i3/4LV3wq9++5/zyxPnlE2eQB/ZHf31O/RY+mFrQccHu9SEO+tuHPmXYpyl7ZAH70O+EfsGf65tDtSZ8C3/F1ncA579/p67AeuIl/Ts8fw3z/lru81a3+qE/0pcTa5Trgu8Zr6Rdn458MHH0PcH+Fo5cgh9DXveqqs+7hBfwK+vixf1Mf8cux5oj2If8mK/n2vedE5aJMzwFGM4bnG+Oz4V5emHmD1yHCntgm8wIjJ4gKr3lYy8zD4v5K8zrtviACwYRy1C1wORzSYuzBOgXfISBhZmZaV5+Qdroe7BGQtyfOAsKw0wgUSUIq0Cm2pKOlkaDPlLvnzDQo7EONzLtffE1R1HaT2zRMsvnWxJfGUywR6EPZi71SEr8Ieg1drmqCY+jQIRMnncBKbvA6thd0Z60nDScPOkq+TG+WKvSbxBp8Z3NyRe3Y1adG8O89dEiLoDOdXh20yqHxGnXWoTfim4jMo6aGAPlG4R7kN2CjYAt9z66KSN9yN0MAmGXV6puIujXMHL1GsPDRy/rqTRrX2rCUEbHzWtu61nR2HYG3uKybSj7JFHGaG+Kvi2OyUI6kONgTH8nkPcoV0JjJg7kzTSNeALGWxl81mss3i3z5lBbeoKefam2e7XbUCfj3Y+8RRhlZMmR5llhZ5dEYZZObcikT2Mh7FGx+Soflex/AUNdbULajdN8yacPcYckvbdRdupJn3c00jt2GjZhQXYhLmQPmBBtORHyfF5B+46d7ReYEBVDZ5Qp2h2eHLSrrqQphFtJOgx8LESWuxi+4SerPgLf8IdLfRPkDZ8QvkCcOAD7ErASnzgEmj+xuFpWMC2UYT0XfeKjF0Mf8OKB8I2FnoV7lX+D2gk/oTiy6NdBE566HDOWDwZ7gMNEktZeydh2YDzhK42xbIylCOKpMMU0TbEsS0x9iWUWc8xsjp1Nuew/IbEBbOPqxD44bJZpc9F6UndHZw7sgCYP5Q2/FfqvWPpMHdFHffgStPCHtqoFxoNO0T2IJIpGskLiBYA6ztHX7TD/jQ1WvBK/Pv+1/Q9sbNYc1N1gPTA6dh4yd3G2m1jtzFiPsnONs2O+srEay1t8LcN5sWAbMU9z9N4j0UO0bHH9IW1+x9KXYd8tnrkA+MRFiJchh6efuRz5KT77zRvw9Pmn+OXz53jyBf/TUzweDvHIS3qBywPjAy9qRedg84is+jZN8Q1eDze+tF/1+dtEov8oTE0/kttzs3sNgumNjPVH6n0FbbXDdfWGhq/8GIEsbTcwoYv6vMdoy/ojNZ7qAwi65mhrlHx8nnFcx1eUfsztMff1sYHK088q32JpyqIJthGl0Apl0hsFE2OcG8gSEk8iuguj7iAkBu7Mw5l59sj4HRivJ8f4cIgHxndelpinJfwmj37W8TMvZh423gO8T+Dw8yEOB+C4E1su5H3EP+YFGdMSGLMavjBpd5Qvo6VtLMh/5BLw0V+zIl6mOTq0vvSw/Zr/6Kwcdd9j6ZbLN8NfmJah+0LbYBb06VGg06PgBWER1Om21XokQFFNyn57rjPEyhp54kxxIl45kNqJjBa904bgReFR8NLT5yUK0HtHb+K5aI+sY4/hgd+5cXh4wsaHeKSfnfVHmSt+4Drtr175knFxbCloyJngmYgX5D3QzoNj8PgTc5J5+tPP8esvvwz89o/49fMv9auCnxiLhfm4UHehzoIeXtA9MWZPvIh8rheSnxm7n+JQNv8UyzKzFvawTW1cc7ZlMGFYS7PKOuvxw8OneOBi5hN4BNq/MY4tMxL46yFPTz+VTr/94x/xyz/+EZ9/pi14H6nfe4/s8kZQgQcuTX/t87rFEpXVlyXG+BHTB/vx4Dhi88NPP8VPPwPiR9YvbW159WOaR3/YvyfSU/bqg/5iv5K86U65mOTpS/Q+odt0jTPpWaoriMQUWTq3JG7AGHrIp9Lg4ljyArTiNwMr6zhgj3TPFG+8TB3Zj/2g5fh6DD+Nd1+oT/n5AOb1+gLnJdLXulQ6eXmjzNq716i8NPbvuhziZc2z8Ipczw6+xOhLR9t6h9fwV0CKzoufF3umd518QfPc4fnKrjlPvfjy0su933FimOipHAPmC1BdZ0yzQlX1wEYtsZVlLpAUntWR+aSOV7A2KvtMeU1C+I1twfhCebA3Kt+ie0i7oKj19aGV/dK+D5x4YR2w374w+yL85fcv8YVLNlGXbf5nG/6NKV+U2be9XHthHLzA82W4Lut4x6hf1+GMJK1evOH3wk45v//xe/zur/qA33//dxTq1xf/Hf/67/8G41eCvtLWC204bsp3vD077N8c3OPRxkv4Id2RsT4y1kK9nv/8Gn8g59/04d+//17/e9UftP/HH1+K/idl7/G1/obWn/TxK3XFM7rvbSlTXYYvrOEZZfgv7x/4bo39eWUIsDSDMnyMuau/Oy6Mp35T/sP4emms35wZzx2O4/24mW6JbwCeuEqDlMROs0Zs+gNYf+MdAj5gTeUUetzmN/U5O2bCgEfqK/pmxehGD6gMDwzjkmmJzlozs266j4nOOlGNIIKuc19w2QCBkFvdhTqPXBw9Hg5x+PmpfoX7cCA2zwdNC+vWwrq/LHPMgnWnL531ZolqO1l7XEuMXSPRe0p16zTP2gRdH9cv/JXUVy6M9cvhR9+4cAZfv3Fp/Fd40XOPZ+nf/qrL+29cnL++nhhjwNrg5a/+5YcQXixfL4JYm15Zb0b5cfDzfiGv/jGADMbb9wDXCMd/Pb2xfx7DWB8YvoLvuI+CE/PItepEesVvLsQXxmLd/Mj8il+5lkLGwlgdO7TstQY3xmPCbhN7ydKXqHW/9zA/1nrSOy/j3pBQwUFHoG1d1FnwAYo6v/HuVDT0yeKrGjzOUXlS5SusM9/HuJDld/VoBjbmignplgO6EQwxnphRfoMvj5g85QZUpi4p6l5Yy96wxRvvXFega100MzYXbH3BfrXu0x95z1VnZd+5MOXuGkfkHqqNPfOjuNoe9UnCsfk8KUYD/SwjIm8L8mhXGoQIBYJ5UmWxmnM1vue43J0DYRtVdjnEPw5oTNjLtFn0jtGmHk5QkThBuoljYRla3tXYa25xdWJLDw3oEHkVJiLIASTscBMCKk0vSdmtASpIquj2QKZ14bQO0kZR0UYSTyDRNhBdVd4S8CKFAgynkM2cEK5hr92o0pLHHVomLraxkqZ0y4zIfEoXkEzjmUw0MoQ6MLUMb59dVHdM2F14YBSwvgvKVU6SEIEWSaIlsopzL0jaSlizJnBNbsZxYhyvoI5ttKROjJ9yLibr5QoclAngWMp1BXX2difSN0wx5US7xkk60WNbYORDh1pY5qUWmE7sAVGk/hXjxyFRFze/Y01EFj4OaicWTxfOExv3yU/YWPRcuI8c1OogwkLqJD6is3XPTNoLn7SJykO/CPpne35qoD4TC96OLP07fejBA4X2OMP+Q6iAC1V50q+kTvFCJMRKB1w8TiwwJ9pbWRBPwEPpEb1fNrjheBB5/vrMBvM1vnGQ8PAg7cgi9MakPrNQnZFnHzww+MnA6WUNP7FwA/rj6x8cVG7484uHmK+1WT3/+cwG9sImI46hXdRlRSc3Fz/VrkMFbVj2Bn3gVAvdG/SzoH11ENpxYIVHyGu8xtn6d7w7fy240Es2NvGy6/rrGOTfRNV1Q0MWvLa70rZ17nU7YkdRdNPU1SZ1MKXedSrjT22DA6Y/6cfG4sbHuGZGxzf7zLo3zzEDfXOfKzVf4WmbvBYOfTLk8DNnnb+ulXUA4UDyKOqAcuClEjw9cQkEuPj5hZfFpy0/XvQf45EXyx31krnnkeHBp7DRLO99pu3dG8evh6DSCDigZhgZnuR50nUTZw5ZrJjYFQLj9cYnSG9FO7ORUAor5Tw/Bm22o+ztIQeszMs3/dT6H3C3iiPuo9wGbQecH+ru+lyg7+1eY/TXN1Z85h7V78yyzZiXY5wgGGK3GA3X8CvPDUbL2E7QVrW7xdKE/DvfSN+e1i1hkIrXuhB23z+jq+1YJpRTsCK4bLyOR/Hdr1d2SCC7gh0YoC9tAJ+ky3SUUGnoe1zf1CBvLM394geIe5p8G4J1LQubTYP4IxJaYYr9g4u81i+t62E/MQ0mJmUf68W1isLBaZnRmIMTa3Fnn3I+LdMcE77eoXfoC/EEjJeFubcsMXP55AuFc67W82WOhEeZmFezclKwnYREndZjzNc5OryLcL46v/hk2rn5mTn6+Zdfufz5lcuffzCHeeHgksi2+rJQb6l2vTg5PDGv4ffX2Z6efuEC6MB8PsTMJ9Fzh5c+2Jds/b3lzFO20P7j/FCXRq4Hylz6gk0M6SMWLtbU61d0+u1//9/qb1X9yloi7YE1YkHG4prVe+25mdSjy74o6H/6okABbJDYtLP/zmE923N9efr8S3z+5z/jn////1/877TxGfkH+vwAZi4jhf+ZhS9xjoc2LAyhoaK2W0APeTpj5KWcmOirZ5ulz7S/xNwBF08PyyEesb+XXPMMDSyUTZ2+FO8cro1ewD2oBy+EyrYd26RhphM+xTxy/uBgpgaNuVMl+hqM1hlANjYa6SmS+dEzh07I1yYHLsAe7fvjwt6Q1FZkSTNBG5BwMJrAx87gjRe0NS6sSRfPHRRQDNMImwTWWtc65FgO3xv8b6yjR88wXB69+O2A59c4Gm8wfYRnfEPgyEXVsfb0N9bes/U5z6xMrnq582KhcNouaeDnkqPOHlyE+YK5Um/lXHXZ1iY6hJJoWzqhG/XH+WCNulzj8u2NffbIS9KRM5YyjsgwrrMYL03qNvR8jSN9Ud8dJ3R/9azmuU1eYusObGcT6Or4yhnPl/AXLnM83/i/Svq/M4rnr3/Fjq9f/oyvf4K//oT2jXPOt/DFfT8fevn3gizPUjvqJRwbWKaOvpgPWP9rfOWC5yuXP1+4/LnHVy62xP0Fl5dT8haqnvUHnrkEeuFM57dQtYKxAAAQAElEQVRCtMnJvnPB5ZnniB3fsMcb4+bYnbF5uSex/uuLvee8sj+8vtTvGH174xLgiK+9lc95FlMGGcbwFppJfFq/y2zM0qy53zI5k2+QR0BL44K+jEfoDuSJqBvUFY24MR+cE2KKrmwAK4G6rLZ0ZQiAYmg8PqL3KWbm1li756iLHNY51/XrukI9+3Zmvzjjk4USTkEFdRFDj1CPpEClmQ/MNOapOkGr0CLt69RjEawxi+sma05feviNowfXJNbUw4F1HdQ6wEWTa/TS0XOaYwaPXDo9skY8Pf1cF/O/8qHBZz7cO/j37ZDh+m8fM3u1Gehm271nzPYd9L5E7z3cr5Ly8OeqO5mM0G6kRqCM2VlpisIu6iv605E5VX7OmnFkHVmx18U5Tux5reYxfnfccNK3mHPOQX2x3gOws/5UefzTdNkfm2tFUX6GHiPNMGPhCihz2VE+AMeWt7yU3h7qviW/j5Bd/Fs8eDk7Vt7eV4J6xIRRHpH+I5NYLDODUHthS9JwGyiOC2fVsou2ASvrmPPrxByt+cladwTa7PLGHJOf9XWsleaPJSPomzJ3KBsVyDbwMaAoNuRJwc0ukMhDJVFz/4PdtOfwYe08YF5YRrWqX3VZRFw7hoWQqRFlMAnXj4K8su3AbhNGm2KZlwEm6MKBZ+KAMS092lTdvMmiAYYGtVUJMnkdpBQyu5dgrF3hYqmy0aHKq2TxQNsJxLucm7FhJMBlM0Qak27Am9mizwsTaorsS0xMLDFoS026XpMuKQcJNmdpjFzLRN6FhZXF1YmBYxxxkGO9iB+3l931FtPmBcdY4VmJh1NZX4xFujZHHMtLCjenF26XnaT1ku+mbP7lmU+jxGtt+kc2in1SYqZhQScjOAInJ01T1NCaiOAkfcMBxiRew6/dSaNoBAdppN4/ESTfhdh+2IfVhWEHNpB+oo9OkII07CPdb1t8XCTMK2+Uvd3stemu/jsu0K42pA1lrsivdja7HVmwxiZ92g4W2An9jhxG3jyMIGNljKxX+tOX4WuX8hG7LsxAwdfPJlkgsjaBvvToyxx96uHG0/Cb5ECod2RmwIidK4ftyJODeE1nTrWhJr4EsWTXZQ2LqTqqv5u+sYekVw5HBRZqD3te5HzlU4Q/6zDzLb5+e8UfTnV4W+3bNi+06xsHtiN28gDzDd/5yoWRf6/CP+75+7/+4NMx8Xt4UPmDQ8sXDibPHEaeOYy8wO+nUfVtJC+gsJl+pu1O2Fz7FRjbE/AibYyHvjygH8hzYrN5RYY+7WHtFR+uND79+voc9akrPCfaUI7ynAOi+OCpr9US+0ndN+vtMhz3qntk2q9l24kxKSRjRboDx0a0zLj+q7XBUWiMBlTLqNMYo4m5n8RJfodyFuiud48c/B99GeGFcmEDX/CJGXQ2+9qgp+Ef+kj5SjNvG8S0E6DkBrQd17agWQ490CyIVbXAA1fhIiYKOCjrkH34D8iGiKRJ264kzDlARFOUbXQztEeuRMPEmnLmRWTMAx3W+cq0MWnx4EOOdQYkF4ExUT3WOPSueqw7RUFA5X8YwwG/Um4435JoZGbUH7yIQR8rCUvv6KUhdEUApkjpBQf9Rk/6jHXotc+9B9L39JDnc29ntD1WiP2JAgRyMBFk/yHQ5MYHx1h/sC9zda29QSWRg612XWuzJjN4L4z9CvZ4jQtzv0DDF4DYu2BfBCQj/HpcvtBf+75jswDU0XF4If1NmkKChfIL7XnB1j8CLX8X5PuOuBFKdCPTMuqDD2IGSwLAgvZxh0qyn1vur6ZNzD0x6uHz1M1EDkIrZj3o8xILL+wHDu1+G+e3336L337738BvXOL8yifHB8ofQ77OnO/IT8GBPJXVkAdYcKIALShHuQ+BsSx/ZXwp2cemkU7qJGOhnhNzf9r0mvsSvhAMPJJ+rEsNf7XPbxE98MLxyAWU/NYrOWHnELqForEvTei+0Ne+IHOZOafN4drli4svJLNrF+1NtC0a/WuZdOmGkqV8ZOt/DDGpKErZhTbCdYp6RaS0CR/ElmXF+yM3thaJzQamKDsjK8FI99jXz0nd+3zVf6mXvzkm1ts+sc6Dndd12EuixTpAX5gy1bAUwHuYfySdT3YGQvkiQwUJCgSKVbIl9cB+qZ+ms4f7/rT08CXQtrz8MrZNxyT48e+JMIWRZ6ZaoF38gH35UmCf3Ob78IvRbsJewSw+bk0i5viZ8+ZbXeiMi4/ncF//9mz8HO6N172VvbLOjl5gsFd6dvA8MfbkNerCgJc9L/3eOBu5t9cFyLfneBacFb4id/zRbc9Qp7rc8QWydEG3WpOUwdpz9GzFOcC93g/eXt2T2fNPnE9PnMmqbeKj4IXJ/k343OKYMkbabWEsF8exZWSDg/Go9tjwVi6/CrRV5xziCzS4oubP3GN+mOPh00N8+ulTHD69x9NPP8XTzz/X/zz19PRTHA4/hXNgnhfO+hvmKSoP7REsgovZhb2+9Ow91Nnx7Z06pfdDPD48xAwWLgeuwD/1h3ss0BbrTDM6d/qYuFjahc1H8A2Me94hlXQx+CjWepjbwEBsqT2Soj+9Ybca5/MavuB7Vq8zL/uM5+0zNry1ZW1rGgObse0NxQe5ArTBecafpZi7oVI+at2znBUgFShGHhFV19i3wWKnqIGQd4d50DJjwm6T9usL6wAgdhxcg6Ichh3I+fQOzB4aseVERmPu1lrQM8yjmVYegI8Q6sOjQrJqKL/WpGWJeemx4AdzX0oHx/fAhc+BNfnwhM8RP3jxzLtwh7fPS+0hj6zXT5R5Uf7rP36LX//5W3yub4E+4YufQjnLMtPHjAndemGpNhb9hkvvR9Zq15sFuVPvkazvYb/pHIEktAnQxyx6bv5FaQNBz5gzrgH1LTwuTV+Y456nnb8rfuK71hG/cB579rbsW70TbJeVrgvgmXeFusz0AvTLH+HflDP/DG+tQbw/nIDvHq4tq2d7/O7iAotfJHZV/96nGFiIB7R1ov8OOhaZWX357gmdwrjBZKOnW9CxdmgCkLZd8ieqZaFlFVSlltBozUxe+Rp8ADoknxSnkgppnZaDB4Y0TwkEA0pZF1TZFlNefPDK1JA4Qo7oh88sX60i+1WJu0fRWDix8ZVatGsO3UudQJWR9rnpUMlivWnDDHJiAQITpPLwpItMNQWxYh7nwiXOLD4Fy3AoHcuXUutcgZJwshC4kIi7BqhHgYT3qO4PFcqZcKiSgSzcmyrIQTkqVdiTFFCTerU47DyU0vFmXwsZplsSO8GIScHUwC7uZs2Vto9cLvhtkiO3qG5uK5ubC+3KS/JFh9+wEq9u+kzAC7ZxY3PCuUB722pd4VfQnTT75v3MBHWS+unAy8u3+n3TY33i8xK+ILuxrmyqF+TbR6FeJ/LqYLvaqVyK/lRHeFwYk4EjB4sVSuCORNodS52JGcrNqliW/Bi/N/g5uLDxH+nrsQ4Pp3AB0RbVFy4rfGH/6kEC/asP6o6N6rIG26ifL/zmX3ihHwvSK5/McACpOl/5hOUrC4uLy8BXFpqvXwbdy4wdfp240iw+31ic6iCEDC8bvEwYtqFve8AYiac7+To26cyEzoI7iYlNXizEfa5FaWaRctOX/wp4K90yWvYYi5aLWY40dYpWcUZP6LTTgh/SLTMsr8WPhX8Gj/4qQIFDBQv+DB745GAWbgLEfpLg4eYnDjT+CsADh55ppv0cC4Nj6pgPHDkwrnHB3/QLWrbXA+jf0bt36pJuIBtpSgNZ8uIGu9NX9vbAgPJBqNmAozCz4K0n1BHkiuKjr4N0fVZZM0uKIN8WQawUzSsPcIp2zggPrGfmUPknPmm/6iAKDwMRnbEbYOyWOZb+wIY6X5HZ6R7yGTcSW1vkYyCJtUvC15IcY5Ybplyicwjp00MsbsYcDN3YfaFa+iNtiIVL8YXx7gXlFLRvdppUppjocvsbWDbRHcvHuGKMuoR5Y8251BrGPCQ2L8588qAJfgQ6GRmNtsWQHfQJIu3nHSxr5DdQ51JgaBUCHO9LVSRDVfMBT4KrTMspC+MGn/GeJz3qjH6Z/h5SaJNoG2KHGZwHFEl7mVMkh6AbzAPpoDP3Bhb4eiRzOss/MnxpSHw/Sk6LofsWQ6smAqUTjMx3T9RDnzs9v+P4nwljL9xkvGOnXdQpVYizkSfIYrv6g40P+2AXVup9H3S9v4EaMlUF0gTr/z2Yb3e8sH8IKiEkj3jI8iltg9k7DKnvnxvn+0iRAtvnjuu82ViRy5JDj9mXNpLDlPh01pgnc4/aW72wsAyZzKmMqQHWhkfW18PTU/zyj8/xj3/8esUvv3gofwrLJ/gaPtPwlURO2oao+ZyIFrhP6Uwc/MDH8xo0/wBaM38dt73Qagl/+SX+6QvwQpvLttY/ss4cwMPhMR54gRC+bMzQXOcw0WhUQbtQmnEIbdP1QHLLjIk5MfsSw17yaN8/HaqPM/mZNgu1vvVQdulFPX10Zc2t84l7O/ts7bfsx1+A+7J7vAd/L/NXXv499B+5nB/70DgvuH67Vtt/hjDGTzIywhydoD2e1a2wZLN1195TD+0keqIjY9KlM+ZJ31JeEGKvS1qejm07fdS2+98YecSehwPj/HSIwyfGHF942vDJ+PAUnyj7BN/jp8dwnd9fwLSPOuhvqQ6ZkSLQvgG6AwWbZyzoOc1zxfPMGWFeohdId9Lo3+WhT5PxHfS7CXq3jeJrYZuVn7ABbWmPHf46p2tFJq0XUMRwNfg1ESislShN0MCYn55NHSfPpo59rSWUfgxK2lwNd2MNgqDPKcXJWTE0fVA+sctw/XU8+rLEzD6qPearTTqqoZMqIVk5pQ+CKuY8s/sSXMXrvuzZ6NFLXfDAmD1sc8b5cnh6is/gyblNLM05sCxziMl4Mt0rX3Oi5sVjzOjYF2wttDlYGKOlL/HABZFtOUerDh8IOTcfeOH3bOCFbQF9jPWjmbJ5pt+Mp2M5xgrL2Bnspc3pNpuCNIiMY8ussWqQGiTdjI4TJZAoKKCQp+Znml3GhwS8d/j+deTM75nd94UT7y2n7R3hQjzOFIxh1SRGj5W16kiZuM5j8tLLJ+AZStK2aVDjz1qh79R7EGuAZ/AjF5F+uKec0d6VGT2pb6CyPnImVt83LhRdR/zmu/V9x3rjXedIP84CEdrJyOqBvlQtebcYiUW3T+yQFBA4S1Fjq6i9yBFGynJl7bI3NsoNLZxrE/7SwRi/iaFwHIx7TBPoc3T8Y+qkkzLHxfF2PdqQxCKIg9ENRhLOerbstVdl65Gk5UubL96dK2O8V0zRXB9gSNqaBO3OtNfnJdRBerbgByY65pxaGScvU70Adlze8JOVM+XFMeb9rsaA97s3vzlPfMT2/oqa752+W71wseyFzwsXSX77zvdU371eeO+r/xHz9TUcM+utyPNCvObtZtAMdEHXlj3alKHdmjG00tcYnp0vyLccdeLuBwpcWk/IDYXAaNNTxv8dGO+DxQAAEABJREFUL+XIUL52apmbnTP2dfPKjgz53qE3Gkl4jYipX+XNdIsk73rd0ryQNhW9ZdZ+cG23029oLbN0gKnilqHw6hOp74LFRbwmKjceRWukBVEQZ1O0mZLb9Qt8s18xxaARp7pO8A32ejJeznd9o4B/OO+zHIWXeZ2nJjcb/7rBSV/g5f6VRcCvTcmvoIG3uOBwBWbcpbAyeXFN0wxdLfYu+qYLNIsyJEdCPrHLIaaAABOhlN8eZmEt+TqjzutXOL3JfP7ja/j7vOLlz2cuWbiE4CJhv1h4/vpHjIuHcRHxB7eef375HdqX+MZN6DP4xqFIPH+lrhOAC4j90xMnzfH4un0jZVyWvPGJiRPrjUnIEMWEM0wsGsvcOSgsMTNx5xqoKVxkeiYOAZIOkW5ENaqkE2irEwOjrf0aqfCbMLZ7ZOKeGKcTC6rj5AQWdfHipQxjdGLcjpQXXrk4IC1tr7Mi2/FzwdB+ZxbgC/a+8OI5xnMssI7jyoLr4u8fA6/NhouilforOrio1CLgggDMSx/6vWyXWi/19VzHyMXlpS6PuPzi8Fm2NL4HC83LjhN2xrZ1IcWi5bec8KhymZvJWiQTeUD7ukj38PDUe26TgfzEWIBpmcMDi3YeoL6jkckQgJY1cSfqTjmNSd77iIuHNmoS5pVfeRNljvsyL7FwKPDAcAWHGA8Vjxz0BzikysOh/YkDzD/89ODzUxwOTzHzsuCmFPx4eNPmwnF3I3ZMUDdGW3M8Hh6o9yme+CTsCVlPT5/j0wFZHHLVQ30mdCrgg+V/xD2nuKbN08cO7Etmpyyj20/LtoOun6TVJ9ccgJ5o42lrz4OY7T7Rh4qhH56e0GkDB7VB/xy3epaRR19/NUo8fR75wy/En+zDIQ7Y6FBp8iWTMuLDgfyBlx6BLauf6Dp19WbNYxxdLwUjFaLxjO1HP6rzEd50xse9EHXTFGc2zrfy72MYu94w2IREMNjkSB/rkPPlI95Yn254o40z8+ZMBdNElKMFQkbapY4M+tQT/hCbvhVZYCLRQZAmxdPQeAwknZZe4EGg7C4ghwBhlIw0Wer5fJfXB+wv7aUxdjVO8kwU2MflD4ap9PsYEoFeVq8qprP68A0wEFom4vr36NA+YOoLYzH8N0mXL6N76aSO90Aukm0BGEafUQiDk7ezguQ1vMvLP5DItY0C6R/19SZ0pHa2qqMuoGjoG4XB5wFnvwKx+d0+tQZcbcbLN057wS8KKFw2pTPX+I63eBBGgPNjsE8faeaVhE5UQhQ+il/bJkWQ4kI1Y7IfAgVSjEDiNyHsozE089LFu77TUPWXfigiMFBip4EpwvUdGblBW601R9fwQwpfJNwbBi5R34jlrFExL5iDzl7N3uk+5j51oT7NVnMjtleiSGhAjA48UceRN9VC0o5AH6njWDrsZn4gq17ArN4Bb5IO0JDeMvH1Aem1FrM/ufYXWoaHWM0HOyJt5cLLDjoSpCknWcc761692BKbz2qLUuxmWdJWtl7yTCOsBnjs4/gUZ7oTtvGcYey54o0XBe3m+UBcOCNU7D6PwVwvL8SeVRCGSPXbPZisgXIjkTxQI4Z+U6jXDvsu/brfwjgBdS1c62IT+iuf673wIsd97pELAnFwX/iZfWMH+Z/dLwTpA/vFA/uxL/bWX1w/tJuwzWiMW4ukTZQdcctwLDrj05eFPVrMXC48hJdIAyO9cNGwcMboYF569MJS8cjPsUyA8oW9/hH+R84FB/R3r3uq/Q79iR+BtLpsYI+zr8I2Sm4ivwPamEu3eegzE3MRM/7G1WPY1wK0ZV5igV/Yn7TPGUyxjGnKWJAnj2eXapu99wnbPbFPuz/7N+xu+DX8DwUs164HziKPGxZjPgAbdPbqT7f9/klZ4vDEpRxgTDyzPH56jMcH9nT7KrDNwuWm9l2w1YLNbnZdoncxEQ+UH3XGyj5VPEU6FxjTFBk1nqaj8i1SvkkbzrEgv9qizaVsJa3HwnjZbl/kW2gPLEvM0LWj9RZsvsyUd8oKU0zYUrQtnrCvL8Y1v2mz4pahb6GmKg2gZUZE+qC8bWmzguwIrAOuzizSTDzWH/I8K+vU21HMZOr8yPytmHeVS8FKG4rx/oE0prXz3Pnuuula61nUdVfUmsBa6zoAN5WRte0XrgvWda090a7n/bpM4Ly/Hl/qDyCPNYheqN91/bfmJko6a/jeKbKVLFaa8jxVadhHaFhvpOoJT9VRp23frHMVdOt1DD/v45Vdr6hqPpIyzxbOk2Waw3eKbH0MDLKsX7JJX4TvTxuGkkhpiT4DqAAZK3EOXIuP8yF9UxUHu9H+gq9UO9ay/aXHrF8yn5xfD/hd71N0+Japx4zudVk6PxQtcRpaiAttqBsahDpP8vc5Fv0UeRNY7NOEz4Ipe/lrMh+UrQzfu+oLEewNJ/+OKWfiFZ95E+wHR97JfJ/zbyN94T36K/iT92f//ITve/qKvMpa2W9X6te7IZdNXi49855dIO/7tR867DC/44V32v3yqfRQl+NblCxlsn/5RQt/FU6Md+VTqJ/nd31Me9j+ewz7e8a6YCyh56kvOy3Dy1mCvp4tI1fBNKj5QJ/89l2lsYfz40xcsF6lkQZ/+YcDTRonYFiYWDzvA0PHqONeEBP8KDDRr+SMFsm4OWbvgCD9oGhbeq9U/UIP+1rv7uhDNtLJ7MT266XvgSFxAMuGQU9hRzWaHSlBSKCb4SLACaVi5gMx5qSflUYD2IrmRJAPUoVBR8K+kBhjbXTjWSzXh7zWtS2hLuVMON83MC6CvsaLlz7fvsazwNHGhc4XLnr+HPj9j/gKvnD54+/8fv3yZ3z588/6o171O8d//UVd8Cy4sOBmVOf0skV4SCrggLtTXZh0Gr4vC5NWPMbMJrZvKhUz8ZyMBQZvcoCYgH3KcKHpSw9/PIy5WH7D+f36nm1WzO27E8Ix8leI9r9Wrw2+eVH1yqXV80vU5DFP35+BN7ovTLTCdoF1naA4so7BaF29D7W49IjoCQndWibOluHX8kmRboCyogcJQhK/C47W+I5By4xp7rEsc7hgLWyyj6IWtk9xOHyPp8NPcfBi4/NPfOLzGZ6nmGtjZrFyIessaMhTZoFFbmywuSnTIsOfhq4CzdN8jL/Vg3o1MQeJp+WgiR61QV8Xybnyym+005Jxgo9KhMFb41dj2aPS6Jagw58bTIu8k9vhWbYDzjIv9HED9Bkb7eXGbgYzvNc09hg2eQxtulBH9Kt8dEHPOmSg25S5vXj0MH3DFJkDnY2n0j03nh4LdTu+We3i0zOH1ofDIepii0PbwQMsB+tH6DdQDo+HugOxsM6Onw+H+PkAz9MT4/wUTz8fALF50vUJoOWC/OFn+DY8yXN4igfsM2MP7WKf7ScdjHc/jdw27qSugRWHJYwnC42HFOFmsbJwe7DZ4Rpn9R1XAaxOll1hvXvwyZyXpwXptsMasfPTOFOunHDEJc8kNNM2VIuni6iZD0AhOT9QtyyFjDUTgTxpngZUQPJObZEQBdHfh/KHFtmn6JnDt/UH8rmXVbzLje0n6QxJlKx2ebhmu3fs8DB6wiZHwUX1G+upa/o9zthux04vG1Knxgsb1TxGftm0eki7FWi8Yh+t+lta0o/KJHTTt0wVj0feqMXXYN5w11+IhGIgNphWArzwxQZttadvguW/4apt6QQdETy3MOSOzLuCQarKHKbZYE0O4DuUjvQYDrI/DMyEYTmZS4ay9jrIuWtelh32dAiU4QZTt362SPu0gwqjPm04frYHgUAJYecjzmR9JUYABQSYLnxgsdb4H+MWr3HBV+5RcxmfWutr6/ASe3Bcqa/PBO0icXQSuWUA4yLePWifEOmhS9RamcVQvlh17EuRPjywHRT59E8PlOfrAXF8Yzfp4zQv4frf+xKddGd+CapWUF9Rh0767sFTeVXIw7KLe7n2LNCt0qthOpFR+xJz172iXvJr7T7woQFrL+vpJ9Za6cs8x3TdQ5L6ILYf5pl9sX3n45F1zm8vez4Rnk+M/QO/rxzOxYnYD6BEnZuY66vjQj/G+L1xYBdH4gH56txjXX8FiQ+2pB2p90b9N8b6CM6CF6lzYb19Y908umrvTfN3kaNimX25An8oO8pJXaMr8ubpwZwuf2CP1K/fAz7KAz8RVIskXYCe1OlXMNaOt1hIg/kOfRm0vuxxj+5ZIqcoHZRLutbmzV/6ssS8zLGwT+9nzsX8Ql3HtC/ImCLVBeUS7cgQenjmmeGZkfHAXn7AH8QT+27BD3Ou+BxPpA/4zYH9/7H2/0Pc4sdKW/aEHHH4+RC1j5M/PD2N/d809R+o/0CbwvOFl12PD0t4wbcwH3ZMfYkJG9yjbfnMiX60yLILJsr0MQCVwhpOqOZAK1v0st0SnYunmbbs/7xgrw6typQ7beehHHHRl7jx09+y8xyLZ5KtL3t/PKcV7zzd2syOSiLRZUeMH+auevapxzLNsSB7Agt6Lb1HpaF38o6be3PSX+tcBeDD5dsSGiWNhCB6FygKNbA+vjl8tMc89ehbmxPxRLvaumVyzKISsXJQtZZSmmNJIretP5aV3MaTvnqhQoeZZdva5CRk0a05V3XO1IeICDgCEiLYmXwnlFwxeQrsF4U/CI2e0KAl6QMob0PpiAa+80hSH7QblFFIhS1QP8uX2s5WBdYb9dFXigT6oc4DCTXRAzSkb4BYffIcRBeoQUVCkxNb5pQwCzlJ2nafYuqLCG0/yZdTZM+Ylr7531zpltQNNKh+IJhsQtOH+rLELJA1z1N0gexaOxzn1mMinhhjRHDBcooTH8aLNz6IX7nEu+zrNfvMifW43jN51/7y9fcQXgL5zu376+2LIl60rPVhjfT9ndVfS/W9/Bvvqb6/PhP72ybG0r7x3voN2aZt68Sa76WUa/6Ry6ej9xJcJr6cXscXPazPe3q945J2H6oLrLdxh2G6LiGpZ7rqI8d95Ox+DNzTPJPaV/V3bxrnhTfeGQGXTycuL92XvGgaeIlqc3tXr72P/erVfQsoxwvQknleo35bqM4f2AWvq4nDOIdIHQXrM25jCM/MB/iw96Wg7zOusFyoe0Fn58EOHIrBr8IRkzToA4jEh1ukHwxlRuJr0qtc4/pVsDEQX+PZb79gxP3Sw4334q0lXjuat1rgtiOuVBvpJHoH6NWvluEL2hXwfQzKFvQNu1TqI0topyJuxdlw3HmOxHE7DizsXDcvNto0zzHNcyxzj07cLQM6/OPDHP4qzueffoonsf/e8d3FxAMvmw/boj7PS3zEAs2+xfYzbNAi6XyBCZs5bMDqOfrRNuatL1tuizLqwsWBEi2jDF68rIZlJDPQYxRJKmfAwVYc/3SHFcc/cVhaOUCtONPqWArqVkAMofSd1FPgLElcejRKSRNKjZbk1R86qV1ExfWoMlKUOyZ1sHDxYVN/FNjykU2/wMbrRYGHz/qWyQMHBT4Be3o6xBMHBT99Olz/udMAABAASURBVHBQWJY5+jTHvHSwxLxdgMx9ib4AF7Scqg+qR4KQAD1qHIamK7Proo2MMSEBBoO8HX6Ab3Tlbei0MXxsjmQ8YMLo8iMzjWm3eJeQ180uaTNENITfID1LT+pU3aw68/IYj/TzcHii379wMfJL2PcCn5odnrgEKZs9xoS/eXPfssfwO/SIj4ihY9FJEycwBO2KtD6YekbvyBKUtUjqRv3c7FPZ8cB2LE/cx17ijcO2nxj/CGf5WKjO+N6F9A4X21HGUiYdl66NkY3mjZeKNzabIy9sLtC7XBfnC20pw7pUY4FkUZTm4cB4B/JGB+hH9SWZdlvaPL3A/Ud9BJXcXYb5DTC8W1epBok2d6NsfJWlzeqDMYzSCsqVD9o1YGPtf8Wm07WchHVD/ym16wF1BMRtCaJiJCaMK1cSe7Ca6Tue0B+l77IvbWwYxYPy8t+hWNEv9dny8c1vI7d/Qdx4DMi/V9fGOAkHH/wEpc/Mu4G1PkxwbF2bvCg7Me5umCuf8KyM/wUYr+w9wrwoWo3zGvpEzWcawpMYG7pCOyMxtLjqQ6LMDjnRuLDT9lh6pdu1P6G9qPM+jPIxlyOGXCvCtdk1lSUozHtIA3BS0Wfj0aBsoH5i577BdLIWd+mOgbLgziuonqKhB0DfNAs+hhri8uj7kkEdFGf1SA0bXga3LDu2YiNLd2B5SIPJJ5m7sFP2GD8jSRjV5HTcjH8IW6FAG2CXsgm2CPNbfynd7FmpDw8sgt16ssYRWziaKw3M/g8Y9WOr2+Te0iZDHe5YLEp0kz7KRzdtzXbLV9mwXcsYRtio3DLaBKjckpiCzEZ1QWQoASYcJ6DfS4OkLDEGDPsiHzGlcqZzdoram9jL3Gvmx4VL9Ec+XOHFnX3nkTPOzMVBXxb44N3qJELGHrP1gQ44D0/MT8+OLxzO/VV3P7TyEG888i/hr3z46/BHzh8FziRH1njnex2Kya+UCS+TbjhF1fNDL15A/BS4Du5+0xl+L5VcK06cZ9RBeE41vuElPO+o64Uzj3GtHehd8UaTPnDB5TdgRFJalRT9ps9r2fpmc0ijrLjkEdTa+Fj0KId/Kye6C+2aZuRjx5X4XcLxhOhYI58DMrLJb8+S5jiBwGccsyBtLIIWbMMaVjGd+GwUb4vc4jAuJlqgg/qTa3SB9dm9ucaRly/HxLS0UX6KN8ZGOMbXMuS43+OOCmU7wPs32m7TrcmKWj152Fei7wMF1GewNHjhbB5GukxX0xQIe1hxPeChpt0vFI2H7bXMaA1+4okz0FS+jxzysNzkmAcJpg1N/gJzhrXJdduylhktbxi0XhdI1k9tXdjagZdhioFBc51TXvZdNnNz6WN+bm1VOXJCLammvsK+YmyTQ+T2jGtcRTwybDqon/Tbvhc4Y/peI+aZ9WOi3Zaxvw/Y5N4cXo+789TGBf1VBLJz9Bkb5Wgo/NG3dOU6M1HH8Rw05FCVp6QN5ODZy63/HXZlKEj6QkTj9Xz/QI5CLzR+4Ww6cCe/yqlSBsS9cNwtCfEHwXbtF7B/iWF20Hl0gMGyyMg2oHqkIqVTrFSbHXqpC+tG6fdW5yT9WziPygalUJZ/DR9hbHg36tp49wvGsnNuqHLb6RlpeXbaBaR70Rhb60hn/3Ef+Pz55/j86y/gZ95BnurbevWtRN/VtveuhYvOCRn2Yeh/4V1g5fLoGEfXbNYC13PP8Jc6/zuopTiWwCwNfXbQbuZdvpEmX76Gjp1+dOIJ2o4kTVAQqKAa3wOmYWJkUmr6ikrwgIeiERgItSy/9OwOnEfa/cz5dYzByt4ijnHiPcU9x33wyF7oN5He7D8XTEf6fRb4meOnqJKLHJpxuGkTu/AcoY3IFQoG26x3E8+7laeYeBSfqX95DwqgwDRCYml6h3FI0UeejD3jvfmoXOkh2kE6ovDptNKhU6zEbwLFS2EEFzOPIXAkKk2SFkKnrmTjWchqvp4w0n7Q+gZ47oIGd6oJ08L0lcX61wz7yJbWKfqk84NyxrFQTji0WFjEZsHL9cwFwozTLsR+CmZs/oGLHr/a+vnXX+Pz58+A+Bfjz7yIiyfiJw5Kf4dPMXN4sm910HDibvpJQ3VyzWT1PclVcNzxiLIvdl5xCm04zXPURQgv/J958d+/NuvXgccnIo+xMAnNPz0d4olPYp7gPTyhHxPU/nb6uC82xqwUjIWt2npW2vHIzRGSxcK0kyspSCZkY0Ho2LEWjbKtdbdR0Qmvul+iHLV8ZLyC2oJyes9QxsIYLPRLm3uJ0/tSdMv9BEMd5Q/ajtHMaEhHsK24/2nY8S5Pnb3K7hlWKZ1IEAazskilDVBhj0OjY4fYkMRZtIQTID9AFi1I5hUBb2z0KG4aIFRTPGz7oj+IjxuJOpTdp9ogJ2w8ZY9pGViIl2WJgvbr2GyeosNXNpx6bcY0S4s/CjRgIREaoyqJRqp10jvIM9Z+9XRC3kR6sq/Cuj8SC42uMeYMEYfoOkxvh+oL8ZgDb5QD8qsv8Pa/AK1iFi/tMQzE+roOsFiWPDaPekGwPguscl14XUTfoF2QWeOLD67IcP16Y/6MeI0LadSMtB+NPhI7Pi2xgQV2gBhVQihDeaMNCwD9t0w6TdCfC58E4OsUjTz9h4fs8PxGiraca/fQt22bUgLtqwPIbexvcZa+N942+CMRRz1yql367Ok9poBATp0qqod6Km8vk2ha+hUQi2ZMYvjrTQ6k0T/KP4ZR5q+Cqd+GmhNw0kcUj8LeB2nFxoN0gx6JL+J3ZafyzRx26BNFAi4OALnntdsEHX+ttSOTxtC3lHFRJV2Uj48GAajfDufuPaRXHta7YAv3uCsiiUzrUDeJkz4JohCVJjFi2BVEdA3m70GBvEm/3gM7bTTEleyKeRQ/9SqUrEY5KML7h2a6p1zzJAijCOcwrf/j+NC064YiQvoQih+aMdH3AZk60vvyPafsH4wbdYqjHhGd/i/sbbU2ug4CbYTDEHJYAh4ypFWhlR06Y9Pxn846apzkLf3/iqStG/BJffOKRI0N7xo6l0npGjFp1rwzL9cFLkdc47QTJVWLJiquR/IURvQhC2TugitUrRE0MOYyklinLwUNuWOvlLX/1Pwq3clj1wZSSNN2y8xeBNzHsaO/FuxZQ4z0Y9x/KDO7V8G3zD2WTj32s2kiZt520t2YfKXJL+THHtTDtnvvkbab2LAD4rbF2SJcV5JR1hwCyhboH/sC2wv2xRragf3gZpONJh2+On9hcKhb/SipJZs2CeWY1kcgPMjn+X2ATth5TCIWNn17B9kPQb4do2jnvYthQN0Sp56lS3Vw1PDZeIhE4cRAN9AfDSTgQRRPQvHlzUe3PJ2nv3DRoPuhbek7K/vuiReclU+4T3y6LVYu4KR7+bajeOSj7EQdeWr/1s+B8qwjzT3+so0NjaLUxV7dgA7OhwJ1z6D2eejqNuCZQqBzKY+YjwF+S8f5ELuyho25QXuUKb8a3ethi7ant3J5hOOrLCHLZtYy8l6HFkJd5d+hrpW2kqAiAY0bY9Ci1ijmWu9LdP0eJHx7OyTfhaLfHlvZrkEgF1JLZBPTHxMVkd3DqI5H0UcPQo7N0PFmF6YI7MppiCBmDnaQ2SOnjHpJtx0RScPwEIV7Yfkh+anHPrc942ZSj7ru+QXyCCfIO+CZ1DXCNuS/osV3P0m7AgFBspC2L9ChaB9r2fkN1X0cgF4zx1gv79Ifq32fb4gfiL2thAsk+cK9HtKpQVFAHow8OQDTtmPBTEAhx2LMjTOXDfg3c8l5qN/CYY1I7DYB/WXGX4x7Z1x2MEaWt441kjGAd8LuBdJto3XKx1o7hR/Gf+a98/PnX3jvBQfeK/mAwG/z+QH1Y314P7PWL9HZE6o9+oPmcWF+evHr2rCvA7UGON/oHWyhzo6rfj7PS8m57hsPSzwUjb2EDyj8O1v1bcB6b38IP6CYad94vMM/xCMfWsizEC/oM8Ces9yB9/NHUHXu45K78U09Si/jluXX+raovQb6hF0LCa82YxAxY9SPY0YfHbfV/gLXiiqj4y0TMZ6VI/wWvPcu8g6wYhQ/vqdPUmmLkDhGexRfqq7rZgGfWMEFrO7vxBfW09X7hCsYGXUTSLsQxxBGKxE5L0s4sE9PP4X/pd3nX3/m1u8zeMIBnrj4OIROoZEnDHw7dOvJyYAixCSdpIcIhUYaEgWVrUdRIWKHysNiCOtgR9LFQRxhnid8BOrw3II8YZU6tEx9iWXeUGkGs8/hQM7o2sHCIJeTcDmy4GD2Q4fzGyfXPHzW6RN1Fwe3R+YUEy8eDWVaTrSZd0Ad9Sq0oASChibCyFELyJbOoNx0G3GarkdxOtBjPEzFcDx0mO0XOqunmJclZulXLGNcHhgfJujDNjEm+9Kn6Noh7Qf9yYy8gvbpU7L63GjkyqEzxoJLHReKToyslB+MDtg7nBJHOm9wUSIJEdmGRE61PcWCPjOTU/2XvsQyLzH1PpDoidyEH+Na8ypDa2BRbLRNjlH6g6dcksfkUZdycMagNMW40pTnSNiWCNvVBlTNHZXggT48Yec5Ahy3kNar+rBcyeiBEVZQE5LJuHIIqk/D+KTT23DzK3T1sWZLJIEAuy3rEzVeCI4csna8Icev/4961FQnxsvxcEKPxWTFdlsvLUe/XsDGjGEH80wa+/d7MCbXvGn8rC8Li3sfoJ1knBJZaBuI3no87O0id2GxEaPvww6YgbFTH1AZY6qatoSs43NhnCRdHCfS2qLWmNZJZrgxjbapSzCtEpmUNUB89ac+xwQSnbES3CPAFR2+vMcoevdsmbhhRuKf8pLBpgQUJJCAvfQmJowk/Cj07pnkNtCJUqWuRjFelu9MkPMKEkhrWOUGCCMgZ0tU+9WmD0Cgzig1Yd7GjIUle/wxbV5YPsB4QjBNdG3rmqePpm+gM8X4/mF54CtR/WwUwtcA9cO+iD09ZeSkLQRp1tvET0VP8q4hjkWNKf5Aul+xRMdfs9qiGRomlN7kNIcRQI7tkfoYhlaj/MfPUUO595D6o7rxg3aYDegyniSYLrd0rVP4fcUK3aHwPb3Fo9Z4KkfU3CexUTfOv4/2PhbH1oa0Pb+RKluPVk9aGGbVBkXZdf5hDIeMO77PQkEwjSVjHIxf4ithmhIMtDVmryAw8RRFqvQ480ZS/0mF9A3WuefZeYddh19LK9CO7Sbt1niRr7bR5wfDhy5I3trR3rbFjlSiGs+BpAcAWS3v4q285JOugLiK7Y1y2Q/cFy7bAW7IvzIV68fH0D2ubdLijUXlNtSnh7ZxBbZwzDbultSk30k87eCgWy9lLWMS5Cfm3MK89EziPl77OXu6v2bk2cr8I+ePwjJHHbQ9d5Ge68O3JTxzWd8z18IHWAt70MAjZwIhz4B/72KhrvKNd8zQ+sK+1Bfm/hSuEzckZhY96gyD7sGA1gUPPlOHbmJftAZi/DSjhBPkhk5MfzNpA8hRdSoxHrDSHi2NBsDbAAAQAElEQVRovyKZ2BDUl0Y2xiiRaxuI3OcYh9rztnH3XDCwxsqL1OpBHlwE46dfiFuS+VEy2EEhnvEnh33nqb11K9dvSw6+Vn620Qevcu6By6PizQORbIY2LDFpvQJ8Pw5wDWWsgmZyIccIlFnuYuep4gfudblLw49UngoG1QdkQrQeBbRFphLjAddI3D9hIQydlMFYaJ8zNvcMtrNWXQQX7z0ftL3vVbZXuIuVdx1b+M1XHdLXWP7NiZK4ZUZjnrXMmKbO0QMrkY7/8GP7oyM3JmqR4TlCpTNb+WrglwaIBGtjXwSUWhVrzx2UVwExZUmN7A05Y0500j1J1zzp0BPxSUykz6N7Fjhz0n6Hr7CQB2PetprHyikwr5cd8xKd8+pMfq7zKPW2s8KtDyh1F9CA9tEBhtE26dKhQW8BGe4cIKq/a0dcdHSM/6egnzXP9CGhn2CuMhutkMRyuOWWJhqBNus8aA61FFNrbumKmpQPnWQYKFk+KptR/ZtYC1kPl2mOhbXReIK2YyHd7wFv7ws2B9h0Xqw/V91aa1nT+0Tj2qHaGbpXcm8bHR2rhfa8+H/0txIOXsQ8xEJ9dUjaVD/7kMgS1nH85844MrbL3GPpADnLZAymocsiTUBXf32lU2/C3ybqGJsf6GF7HXqHR96E7x7SF8ruIa2w81JedWvtH/bFyDUYqUl4VDsTNgNT0m6BOUB5CGzk2DvHjcmW6Rpl2ahnAsq53peYe+xH7/bo3Vv2irUIUQFhrk33qItw3hP99qXvmMZ1KbTtJ5da6/e5/DGmbWTaXE7zHI/cih0OT3Xh8/T0S9Rf2ucWUNrD9XLhMeZ5is6ARjRsI4J+JxoCDTQiiQOUmqCIqMHXoICSkdASOURQnQCseiGgQoEdFp7XUFmMKG9nEGac5AHdRSdtvi8Yui8xgUXMS3RgmXwz/B5aTAv/V5lrA1jExXrAr9+Jc9QLuC/h4ChOb7F/4lExNKoOnRW2DaA2li6pQL+rb3TEPgxE1YPkWsJeuA/OhTMHghQCSOlXNygQulERTcCkrZdl5uLuMbzY8/JoHLoWJtxUdpl6jyZgbpmYPNEBDbDt0IblCefWZsrSXrVAcJgb8RzdyU47Va59BRdssyBdiwPliXzVRLXqz70T69/SVZ3Wo+wxoUsDEtDKsmtUNCnXxN0KNTSnORINpg2wEshvoTKWbfktKj18qCw0kwo3a7rgg7KhD4JsjMgx3vkcREZQUviiMnyJSjBU3iSoQD8r3uRenLxuIk5eDiQXJrjYD4RXWc4/QEfDBaT+4JpfE2RBUWdlJrrVGPfOmAPGYqoFtteC77hN0jYsyx296iwx5VRQlghkCrtcHaRPdcC2bUH7lZcOBs/QaNjEJ9pd+zvS47AEH3UyWyzzAmi7q0PHP++RMbFYq1snnpclCn5isANa54AS2CjRebwQ9NC/+kS8o+WgyQMs26HMhOYhIT7+lAHi6gYBn7wFN5CcIN0BzlGlVaVKUwemq+RhEmaE4y/qQIG9sAlmxZSDYwhAAvWrPeKSQwy1iseDXNGSYtPq067tjUSjDG757nTeiLBkwZbRpJaZ3QcrT+ktZvzII40n9ZCpnGQ83fwdg6llTA1fxP7GiV1Y8Ogb/Y7xY1sQCMgo0ofYbMmm0LQySL4LJURKMZiAy9beY+haxX/zuNX/nuH7sivlmqCWuhR2S0mzv2zKJkEFeUjsVdWUrGHAclD2xzpKGwX/81NZAiOMLt8a+Z8rf+BABVofY11pHrjoHc1+3QFfdowLd7LSuRn6JMo4nlsZ4pBF70iMvu4FyKShWgtPx9g/YVxZK1faKF7qUBk/tT6fnBb/hRdq9mv5XFOhKTFps/wS/9x1CXQKjfROTkTJ91uHJQO5xBdezM/Icm6imbP1zii0oAxlFZRKPyHHtT3y6CCJyqWzaddC4x00sSfhoQkI8gg/FFCHCwLsT9pWg/0eZCuUy2mXS9mj6tMPv1Hp/nHENkfsWn8/4cW/bbDheArpR3hXUAdL+r6CsnnF6oUVHIdq7P2jTFGP4AwgLlsMn3RBUrWJMFZGYiceI02/Kl/j04rFBxY02tB2drm3eqNoEz8y988SlfBDZCyyokYemBfQIPjUtSrOejaeG9AV1mof4gjF1EZVCnNQeVIHhRgJxpMn++Z6XuvXJzzED1wq7wc7+8XVhdaFhrvfYx1HrIksx0CObRzwE4kVVRuU4ayeF1aIVY/xqnn5oxifYqQQisofg52pPpEgro5vcUX2ulFmfK3bBhv51F7uk+wDEjEHqu5646jqs7cP/wjQK4H99INkiMkTba1Qnzrlk9U/pBIjGK6dl7q2XShyFWuLlTYvnL/O1BElp+QpFzOUONPn+l+5zswX+T5CgaWTbaBn2UPCaI5RRBZp27S9AvPKufyGTOG3KIzVAVaCfaft0pFxrHjk1y1dY4W+MG+BRmmcsOU/RENkDX/5FP22vRvOte6VfNe+rZ29vDqyibQNWhs57YQeO1/Fo2Q8Ka+6W0xvBv0Hz5bJ2W8gGeUkXyD9HTtlLVOLX+voW7LmePBskO6AkAT/rwOVqxs8CNWt6zhI2AXDR+N7bvBJgyKbfUIxAprSB56UyCBIVg05Bb4MOfGvLjgje17unJk9D9/DC42RX8LYM/NUZ3vOYBUvnLPFYyx+2YCL+eQcWL6JT7reDxzx+TfcZLTve8Xi2ZtL/wPv0/6JjsOnpxg41G+wlE7ddjvvnbTHPcOyzLFjJt2XJfo8AeIO7AP5Wdnk1T/oI93VCP8Zpdrm1PhfjQM+O+LLTrnGzlNR1a6SrU8GIoHELTAsMezdypZ9Wbg3mYGXX/b5ENdfk9OWvAc/znNM9nPq1MlI1jy/UdSyRyZ5xbctNr0jg3JgmYC3ZeLXgX8PpiSvPOOJdGsZvt8k6QDGCfd3KNkJi4kIbDwyZIdknna+Ju53i8JYvGAhuADteWrAu/upyZGGTmLkNS51qOmg2N4Azxwopbd0QCrW/WEejOJN52wYBdjR3BmJ97QxaAhr8sI3ETsRKo+jJTRq/IfAEkU3dnvoNMwEFk7o24bqhlyWSMWMr3nZR3NUxQKmNtD+3s9r3DIcPFUpfh7lshhuWG2r+yGyrPSRDi/VSGV0Js+jN7M44gOTdObTuK4jCp1xgmcHbeuUtl/qx/hJ9JyWJRbqLywMTujHeYkOTC+dsi3tZF6Wmcn9UPBCcaZepzwTqermgsIGOxaUN9QewJB7gyFvZt9ibIIOoVFAbmmkDf7vni0CnizejKTdgYl0K0RSaRiJRI0YY8NGx7LgoudmJ2pTRue1DreXOjCv6O5BeYVOGPVJEJBR2e3RaItFrWd4Ez/sMsdSF2ZLzNjExTj4eeNw7Uav3IuCSnfq45eOYZ+WSMYrow/V0d1D4el4jFfgjS+dZg5Qrt0a/S7OFvUDv8op2oNfHS65VHqj3eOOFw74d7/TL7108jBCxTNgsErc9ZFJs41+ZiR+VDoa275I6AAGwkjz3NJIoYxAvm1yoFXIet4eowPq8B3s2JUxscENCN5KaoaMNKLTRivX6jnyFLSM8n/KM6dI7N+6Nm3wUU6IK7ZEEoOkgKj6gRByLRLCPQK/pMCwyUtGmuQ12E/WRqLyA2xurE9eLqwz5Ed3Exk37NWThNSgXZIVBg21KkEpZRl9I8T4gQaBals5+ave1dJgqyc6DJ2YN9e0ulFKnuc1VJNVX7naMaNetrFrXtHCH9dOq+/Q15BKxLyDeNnm4K3tvX1jJYghK3arokDSviUfUbIx5og/lr7Py1MUxoUqNEjOdEVbgvS7QNvX/JXlKmkrasQNDUH5BvmEVIEE9aoGse1W30kUTZ6NbvIeicTvwJhCjgLMlhPdAs1daehCFl4pAzgHod2AjZPagghentcM6Q/hR0VKRiDBFEBHnrea9O/aV6nkjdwrrnPCvbdACX7C8xreyXIJEPJ4IERWwxgts9aMJK3PExHyKqMS8N63N17G17p0H3RcArmOD8PDsYAKVfHjY8ittmiFjmO3ZsouUZV66FhyPlZlb5I0yjY+XujNF3g5szwYFwXaFxFmRgFHEa25oWzG3Hpbw/3D/WT1726xn/gfTLw8v8Z7PIf0+psv7hXsH7VH1P6xhp8+rqT3v+vjPlPALrVXsu9fwCr84My4cGRfPV7/8LMXTGLnNbZ/LAQEdKfOhT34hnO9oI5x0HjC8QB7vxMrtAzPNztqnYdWMTbCDWCK+sG6VD4zHqDaol3tb0Hb2RRa7N896PJGox51SjfqVz8oSRqjNoIaLpADjbj1mCgb2NLup+z96l17rPu7KH6EobvPG+h/ZZRtImmnQlRfqYfDh6BEBvpJd0mh6rs0pC20sBlUI85IEurjr+cos5iq05sE0gR8mv5zqVW+tcWO54qvXrQHqAZLgI+t/kasnA+L5C1U5u7R0GkHZPir7Zrj2oIxpB5kCgnoTgcIWYhtvlCCEdCXyo7TDiYNfmcpEiirDPEo32Rf81v9as+2kU57LZNWtLagGcUJdCw57G2ruKzMBeGceCO9nY2RJ7ugKQTYjpHxikrG95Az6N+OBkEQ7YHuIKFylcTmSGDMoG5rQ81f1ocLegnXiQJz/7LNw9U+qJ8xggjILElxoU/FJ+8dVtLrG/27B2vPibWnyvgg3bPnmc4WkGO8n4/LZpRVvOlNoyNAl1frC4mj58P2iSPrv0QYx1LojI/Gkv4OMBV/xfL+Deg0UhQBJ2LZPwNknSGRgPx3crezj+f//TxkOqnTQeotxqDyxJYlcpCOEhm2R2LE0FtCAS0zWp1ZM+TfQUb2wm6XyvAwf8aOZTftBw1pVGk0l6MNaBRdfU1eMqOcNj3PddrtrlVi6bGnpyljkrYDvuLPRhsTSHsMYiCJs4f9EPYhPv6ozEaDnVQbeibJPTAushGVqsYjQYqC4T/4e/EPKzjfKytLJXyQwT6m0Kz0mtBvoh/L0nnXfYxHPnT2SxZ+2cJ37R3z8hh9WWLuU/S+0NdpoGfU2tlGfK/2aMenVKB9xc5rTH4S2pZ8fZCqfaFp28wW5VtJe502vgN0y+CrlnLPbIRhCIxSExv3uMYuSoMuD3akPgYiQSgz1fRnEeEkFHWwJ22Zxq+yYlcmVelfFFoMpUdsmr5sDEQG6hkFFegS/EmygUE9sxDVoNLYyqJxYaE5s4GfjYVp+lG37MTyn4nVy74MKfsT2bQzhI90olBmp92OcYk1+DRHFws04uzQN1vCPoRVG9gM/fZ2SiK2znIMnWNg5JWVtINz0ucL9e2Xelqv39VRJxvZpVtpL28pt6UAGTw/BMs3yLth9JH2wzKqMH6OpZP+2g5kg1zGths1fSv37tFSrgZLBg/KiHdPYawI0EYRrMVivDc/bPaxZauUcTCLXkV59ZHYog1ti43gJqJ8JEaaZx1GpAHtXEA/9bIMFnLUG4mhDrwjOxLy7ZBuJxybxBf28eizY7yw50dbsAAAEABJREFUYMwx4TsCwbGy+V08FKk/4jL4l53D4AZ8queEyIZoLhYZjzf8++20xvH1FMYURB3IWBAS3tC3QjtbosoXhvDCDf4aF+quHsL5pNff5Ren+sv2Rw75L+FfuK/NuDbkI/xs1uiGhLI1XjmE8qw+6o+0Ofq5RN8Xm6I18i2yA3WCN6EPSLNfGSXH8gKCCfpb9ZO5e1RfDgYrOqnbCZuJlXilfEd9kk3e2Plfh00Gssb0/oUJO2sVmqFP9fRRgJ2Y8ZZHhPrtuqqvMH9DoHfc+38i4kMYfZwitE/mKG0jispLayQhmgeJrQLZ1o2EF9qITQNCQhBBTPZ+eHSvDXIMyGYqSlanCjnTFJC6PkuebUKpNJy3uDIfHsVcNOUM+WQlF3jQjn25IjpsU2QD9JMErQ2+W1vkEfO/FJBx476l/nPdGuQfsvx9yY39P/JcC12jbnUqpXo7IGizHWQJ1MEZeTKGmyDmYYDaE/b9hDzMFayPAYfpkD3sbNaSG+TZc1XRh/wWVLpViuGKAfN7DeIiNgRD1+YiSFM3d0jbEMRXVHnG0C15F90AvRo1prv222SBfJVtcrLiDA9RBde9WlugOb82jDWJdXfZ4CFs4yt5yGWmX5uoxI8edIpQJSMezzrfcK6o8WAcap1hzHxZ+YgLl+l7+Vp1xlkKFaKjf5+YC8alX6u27h8X5FZ7rP+Vvs9facpEIsG6NUw8UiC/9oiWN7ttaQYhGD6qJEn0kP8eGCuBoQBnVGLYAQdlf3FFpWHCu0UIA2Ma3RY4qkDdf4BajItOA8Q8KyjyChIWiZ2/YpSgiOdNs6EdT/oS/wn3faHFkkMDw87YlD1TWklGHCyEdq2V5N4HuAml11XOuXRrMLZM1AEYPfHl3POM0fgghTEwnT16+TL+y15Q/gw/lWnb+gj7vnGIhiYbSNQeuLZDexQYkCPve8BNHWnNBzwN3sbWJdBFHwXqZjf99tLK/lrYLnt8iT96RmHfPr4e4+X0EvVHvLko9H+Nu10WcibBRtXQh4dqDpJ67BiUJLpHYEtIBDXCx7D2GD/yOCBPygZXy8TPMybOVpnv+1M2iqC/AJkde9fLFP3NHdRJ6EE5rB9CIw9oA9ffV2loBGjqTCqiEjxGKNIgQiB3e7arLraZ+oNyUu4sMSTNUGuEva8j5xNNtEEV1ENioeoiRUmmRXWrVbGTumCtYVVmN+sN5h0MFpCqesQVoBUvfNc1iwrSaqEwzZjv43ON5S/6makjN4IQaIoqBOkbtKzFwHIB6wjIQAAcnloHiS5uCU2VZAFK8xzpD0+yMg6QgfVa/5rApmUcDaY/gJJX40OKeCr0mKYPSPI9o+ODIolbZrSK+xYnY7+BNmr8VUSQD34aMNQ+2DKMW2b5d0tiCwU22e3s3Bw4Rv32yn6+5p3Ab9Vi0lCffvX3xAIIoWDsdW+8S1xCGZfayxwTChkhvEPTw0xI6m0IYihbgN/RqbrKugNrrXLP7JfnunxUrlKpSh/wZGoOq0PZxodUNh53wEY2STR0p/Q+SL/l7+ppV2TlFYnqA/KrWwFd/M9vhn9bMtAyy/ZUIuStbfjLMMa0oW074w8TfUAbwo3ZzEYmWbrA25Gd2SMn5E7ESVyQt/EAqJFhpUrw+JsACxWqsJKVqod/gwKDY3dCUcgRM8Uk0AFS1ZdBpwgJ6GGzgEwT0JsgTTTCSPuUf9Bk2lShQDoRRa1sM0qSKEt2XgfGl4bElJRREqSiYqpuYXd4VEZftDZRZbf0uSYxNWk4rzD/EY2XcsDLbANTYYqJSTJxsKw4h06IoZUGhoVobWu/SGHHWvZylAnmWhy6C0KPLBkTjPQLfe1DTTrdXl6BA1in5Y2HBqgTQ6bO0SiDwpo6piWyRgLiFpL696iNbrNvo18RyXrtRKcHvFj7on3ZLit8QYdaHRxtMDVpY+hLCRNZvc/UQ0xon47NOmrZ5qYCRTgVNPPJGO4wL0peyYIPG6ARZBYQxs3l/eIiQvnqYkFcefi0x7n08QB3jAsHkZVFRXkIKL1rGVHsjYD97XUSt9AenXGZGd+OPeZ54QJnqRtd+wBX1bzalfaGTPpf6RHb5gXdbN9PTsUbByFKw8mMEQwlS9qFvty/QFz7REO22TDiBPo8fMYXCAWUGXnIY74EUmfEAakKq288qm03DD/RS4qajMSEYCg2/pTVkoLdsj/a94oq2R+NRNvqJOkBn2T+Q7jjcGyvwCI4WB0usYu2GYCOMtcFGB71usc2yGNIbBkXNSow7lSvZNDTLXEXwUBOuyTljnd1qgjo+h/iC/zW3oEYqiKFeZutR2tZ2NuVTx6YipTZSDbSSZy3uJj2x6DDUOVSlVOoBxRjdCE1AjonsI7xDgQMLkRWglg26cVbtQcRjciR3hn3WNIP0vLvKHk7jzGN1EFjnqP3HZ30e8iT2VHle0zIoACd7oMtmlcpIE8QF9RiT++xvMNbNNmOQd14lHGPkmXZj+pJF0OCLe5QswKy8q5P1QdoYbUCNrgrT9OsQZnTWJeI0zxrU1LWQXYkI8O8COWMx67IiO0gqREVE7k9bHl8MKJFECcyrr6CfLJReRKWwVQh4N0h/R6DYWvDJkCjvk0UTG/F76Kh5DuSmay2aAF9TJOKJK3M1rLm10S+d+y4YeoZtW8yD2P/uS4CoyFWlb1kxDmim/5XQhW4LtUaxAtwrdOuW+6RH8E+tW640OYOhWS2mBjLibFsjGNL9AeWXZQnP+ubS/le77vY9uEpXYypY32h/MwpbGNxD6OdXpii065lSXt9mmL208zDIR4PfrL5GIvfWt2xzLFMgHhaOvJ6NGzacujbMoMQtacgq+cU7m9XNMrj7xGURWJfA3H+LeCER/aBkalnPRoMA4jQBGCML4m7IA1oK3C16dsajusV2NNZruhrZceFc8Y4g5zZCgF7/MU9irHwm2J1McKFyJCzxokPMJ5fXsL/Ptn/Yfe1PnjhQxfOAuvbiTbXK/zmjKiLEs4uJ85R9bJGTGO6wlAF9dUN9SWTdJPbMVi0QWbDtO9RpVnP7aGwC7IBAi/0McDoI6LhGhwk/kOwdfmqLjZZkbUao7tnIP8YsqAV2lIQ3ART/wmquqP4KsODDvIskgJprmxxHU8JjFX1QN6WMXwSH55ExtQ79sFfc8J3lJbREkBvwPICtBTx/mfUGFUtf1/6o1wr16XGFrLyCSviB42Mslr20sV0ol/nHG081n/q7RWCCtSvcLXn+WoLE5riWtTgB3X+Y00cNlFej0Rm5Rv5HcjHjcL5HZZTPQYBfVtAoukEBuJGvCGtKyZkg/4OGeaVW2tG9Y8aCGw54iS+lTUktbj+2CFwP9639Eq3xfA22G7VyFz5cJydw5hsuYuxeVhHPRPOCQGlsvoWebKwQ6lQD96fPH4yg1hDzveAk+zWhrzwIMB3FhSGDi1jbI3QN+Oa2sC4knKuWee67pdQ2mSgpYvq46ajc/oGBKDHaI8mzVb9861daRu0g7wlj71syLEQXY0KOVRFd4aM9MiPdDFUQyWDNWG8F11irA+0wBpxQfaKPZVPT6hUvVRT6tqWgFxhk0+aJvGLKET1oEVlLKD8Y5BcQDn968cYa0Iy79Rl6MaH4qXnJc68U56xtXa5ykceLV+zagsnLI7ZuWziWqLMzvxJ8FFRRFC/RUaLJJO073x3v655YJ17wL0HrIidyI2GK132Rs938bBo5B3fRqLyXdjLJVWah4JuzFmduh1At3wpTteIYTAAOsUEDwcIORp1l1vyoBEkAXgzRh06m9SbkOWC3DKjTRRukDZxuMm+hEYqg+VEZYEo+BFkAhr1zKuDgK+BEOZ/BKqcBco5RwYYVoyqA4yhjaoZkVGDRi6zjXRKswQVtkBRwFI5xFbsI4uXep06IqU2H8NEzAcnfBGKFwZi8+rir/lcOIQIR5/SOx1yS98cO+l3okzLrI2mRSpqU22ki8BD56LL5cy2JcjYDKW51dzqwGi/miWQjDeGiiBFJSwHlZYICFCsrWhjYXrAZ/kgFlEnV9qKbVPEGyXANPBApl2sh+AREGk7QsI1JpHYYhItY8LHFg69C5uW8Zi8MIU/DAYtaQOaIUKoiy1F5su/XcxYMFYOcn6LRZxIe0BK7C6q79Rz0atFpvjHQrMiaPQVc2HEjj5dfUBf+jaeNIgsngR1ILoPqguSPmXPmiPOkz7zEjAv0embnz4al3wOPbXgIDM3RP3g6fRnrUUa/bb4Qizsk31GZbjRwwRgpmAbx2OHcvb0HkujDjUD70NVUlmmSTIDPXoCbDD0VXf6sID+Y+QEvfiHz3fWkepb8beofFpGW/Q1aDuqVZo3YLc9Mvn/FNYt6CosHB4E9EVx0TZsIsYY6J172k7Vg6di/Ey+H6IYtB2A/8Zzd/gpejHyuEonPZqlGBWYRUNE0avknvU6DtrqBu1FUfniLY2IIhL/TXBMJ8ZnYnxEI24t44Yg3f4WAW/ustF7T8Y+fhQ2icRGg5576SBVbmNQhthK9sga99jp19g64kowsck0CayPgQikslc8YZ/cAc9VP2ht6jEJ0vLtXz2emJsFXsarHB55W+vRChnDfh1xQwdV+4hqzod/5MpC04VRp8zig/ZRFlkVoFgONnoWZXtWv0a7137BV+krXzXCY2vUeUHuh4FmqGYAWxuk5M1sKATI4LXlu16cn9n7nGNMtXJfiregMJK2R9PuXXs9ptYHXvgISVvpekBVX1CuwE9Nu17Wi5L5nDBTu4KqSNhDVjbJDpgnhR6u+epy5vJggNWSyUiAewTbUkBqy05dQXpv37Lqg+zNx0BqIwobTRFBJEGoPLkRNMhIJeM3IVdfS+JOn96hs5ZusN9+q6jT90LLSPwvqZPUHWiR6JCxxaQjaUsQ7enioWznC9KiE1/LqINYqpDgyeAjwfRIFcl2pEJOmUnXwGLnistIZgDBbEU4i2eqCxc2Xk54sK9PelmbHRO2vJI0HuU1+BsSGaSx1q7hGcMz163+pT4l3+UcX7n8+fo1nr8+x/M38RIv0G7/ffApjqdTvAHjK/y1u5fX8Nfw/BbNygUVLaP6TY9NmUGjQ6g1VK1nq6cPzBLaxTiwlbQBZFmPuWMf9ksr26pLKC6vPLe8A7ZRTmcdmlmD5qWH6frVCNaocba4+Utn3+09Y6JsmQavdTJ71A/t0wGSI2EfRJ0pGABmBcXnG6Rt545RRlUVIqrzIG5dfWFMqw+nN8bjGG9ctr0dV+IV0Zf6dU7n3xhH2h6NchpDUKWJ93D1qZ1AI3Du7cs+5HA24gx3EaUj7VCI9L1iBLoSyPNULkjsU+NDOrbxUTdbgbFCo+LOk/Jc50gwtqC47h+0Tfa+7VQGNOVYyThzIklJKoNHAPXYo8mykZEctE1OrsKeNyM9TABqkeRZfWuc32gHX0hRupM3rjx8CG+Z0TJLn5ZZ6ZY5pBGTQPv3YYwB/lF+Qewl/JbGaZwyQGsKTJYAABAASURBVFsMkIE80mPMSDtG4lZya0RZNdaQ4NnnnLG2dR3HoUZNyi+s5yV3u+jwsuMeK+UDl1jlL1+54LqAJliSeMb3oDHYaZY+br61rzFvvFccT8dYkVXvG5aTLj3QbBdWJtTmjnnH/qDeB5ZeLMop37Uu643rIorRva1xuBzjAsJ6wbneGLNp4Dv/oNIW0rgeUUNpUpgxFrKoculOhy/2xTGocX2j/28MobjNDi0nfAcZKCk8vucZfBQhG2GEIXO0831aXW7a0jS6rEA71W8WsR46Dmfi8yYT6T8M9q9Zgt2MbrDklsOQlZF3hzTnaxX8zQNPRt3b8x0bQ8hA0oFhk2uL18QdtyKQBHMFktQuz6ySQZQKufpMGksa7jAKHUgbLj4c64Rj1cJMWqOvGpMJNgZO5cSdMiS/p6g1aAMtMxobjEaCfQvtFqfphp8ZQ5YfeJhpmYwvgIzG9oQUQTo1KCQzujzKmYDoa/rGHLg9oE7LRA3RqLdhiCdvMAO2Tp01jGSQ1J2cnAKJcNEwLvvBuVrmWBypo8HLjtjz7XJkvqIZAW3QfgrlTUz0EfOysNetuAfKIsWWgC8F1GogRemRoxyZqnqpiYgNyFNAdTjZzD0w+oKdVadZhHlkoqNG5Ip4fUBEtJw7gnzyQLVg3zAFN3zWrcaHutqpw9CXTvuwbOUXF135zCurBf1PeIR1G3IHEp9wAbOtcRtKOyw2TmQ/havDAp/SjYPDiUPEylis3Jz6XY8o3ayLGiONGn5TSdg8zFDkA00kbSe8pGNHQzdhfi9T/o7BmDRkKRH88CZ0AyobVbYe5Oi/C5M+IfQPdWkUFeCrmHxqAzqQu2Bp4MeBxpBd8kiO2ITSR+wcvmzzGa+lQLpAYkWsH8hwTSAqETBVgKP6Fvo9OuLggXogByZifMsNa0LnqXdY/h6TPPBP9E00fLRlUkeMevY74RmxjarFe0j9DsjZ6/ynuDpIR6u/zGHHY2WermzYF2Lz2sv18dZqGWpkqbvLGDE+GAIeyi4cJkoGslZ8d+AYQzYH3ZoP8MM3jEy9ck5p+1jAR/mQtafhQz7djB+hY5ACj9H/KL6htM9RnxZoliey3stf43x+A3gJ+8GZF5C3wloHdC/J3t6OpP8OQ8/A18rnbJJ+XUAl7x/oOrLoRMKsIEkYNJQc6S1ruYD4LkgTRSxeH4AwxkcNxJBYfLtOVGwQWj0SLydzH7CRMuoSg732fF92n6aMRZ5uV6Mj3mh7XeVYeq1mpsBja0cNye3aDVbXf4kjtz1R/LsUBMm7c+xZYjyBQCFlPElDvCZIG6pzjL2t2x4YVrNwoKoET4KRSB+j+Pq80J8BfEJ/R2bJQuaVqRK0d+U9Y6IbqFIc9bA9EsOvW1xfWOpFpYXrT4F1o/a8RKt3oE4tXAipkDw3bBEE2r/UrwKP9eCtDu8X9tbyaXQf7Wd42bNjXpYQvS/RZzD10CTZFEwSPeL6gxBC9Y1+e854Y524MGds0z1uZe5d3t7iwtrkJZoH2ZV15AJ/oSpvAmmCnrKHTZHagjOF+33pYjph2Fh/FOXu8bARULvd2CTccrSqgwB0RRVspbfKcO0QGUcZwOAa+H+T9i/ajRtLui4aI5AARKnk8qV791jv/25ndc+2XVWWdSEJYpzviwQoquw5u8/ZMn7kLSIyMjLySrK8QLtgv2qbZNTQJ6UkZgUb1BOkYE3xmxBeaI3Ex9biimzRyLONmbS5gCzFBC/5CbW9sobMWluMp/loCBUqDJH0k2iJzDZG+c81NK9FUvdfkGmnIg1hPpiErSdjngRjvi6vsBYmwEA2WntQZrQIid88lU1+0e98yqn4yrTS4WXWP4OXKzSq2jDShlFfJGzah3aOIm1TRmN9GLOxB2ux27JBO0q7jZGuU6D/DnNohzoJlC1f3EPH+A3g4sFOvOW8QFe6Q6M/H/HxExc/9RN4/V9fF9ApN/AbDUrLy89URDMj7i+P8ouWCOxF73gyT6zU6ZgqENcvq3yrQ5pwHND23NC2MMsm+Bm1dj7G5V4JeT4DryHz3c+IkzI3AjnRzUDaJytpVmF/yUPc+gNdiEI8bCDwoV4eY5Ho1bY+Np7wkxlXSFVCePkUMpK+720bpcBW9Cl20B4f4Jh1zsFe+xxkv91isRyFkEq1vLMjqq6BYEAfqklw89in1yR9hjuhBzno0fud+P/0YNerWOpFATi2HHRS4Er4oU2lL3M64fIdam9Wfkj/Ei7FSxydVuLK+zv/U30q5tGOQp4N2E7e1X0c+yjHaM0NMgka3jUeSn37UIy0p2Pzu5LDOsrlqeMANurzKSGcfXocNmwe+OEQQ8sa3+OYMQgL4/0viYqSd40TuXl6eXTdKp/6tAVtCVDtsm2MW+3T2yohazjzWekJy19CSSgvP7gpX8vW3XbKE47dDtpPPa6JQhEtB3QTpgC6LeizQLdse/ml+rnrY1VQ8Qw0Cj7GGYlSr/oW/j4XmPt36BKk3SHVCl8a+d9CMbS1+7qS3hmrm3ZhPURZyuVRU1wMPkzHAoENzaKUh7TOtdAxC7fqC4fkIxPsscJT/CXkk4zX4xufZPBJyPNzPPFpyNMLn4gQ9x8dlP4E/6Lz3WBxcGDc0+sx3vwKLfTP4o/neCU8knfF6TX8pOXELegJHjulg1YgZ6Vz7PQFY9Ai+nutA716e+vZac+1Cev1Gj++p+VXDrjqSV7JI3TBudA5O6jAR2MVKML/qZmItitgUent1CKmDGJNbVCwL+CSEhJjlR344xah5+xJCaFShO0UnWB/Q1dDFn+s0DRl8hWQDfMFp+6oTOrEoSvKi37vgxGbQtsdeIhEmY5EciK0PxdsjQPVpoLGU0a+xWKLDoRdjs556cOEch7k8uaRF0WgRAfaaNZImzuYuIhTSAl6OXGhmzQFymqDBoHpkdfYkgmrI6mRrNjrWBnQq/1JP68FfACfWo6vseJX3a6XaguiS8ckgsiehyQUIY6upYcXOcmmOWOCqDZJVaHtDSbQjvHWhsgLJAijRR6kiPBUifYov6EyL5wGCgZoBtLqvzqedtCOsC8og6Sa6kvfM53UbbjLXGi/KDnEE4+UJlHGRd2wlCBdIcyVR6jcjkqU0pYVWm72IpviRB/U7nmUvcuiHJ2ah4zs/WtVsGyPvmoUGxtcYb5Y8DnBGKcPHJsF+vZy69+UDfDuIFqPNNqi62cd+BW6rtAbq/YhR5qKUzb8DXqZIrsMY729ti9jt2WSWYDgGiKPbHK2J/EXcFvuapz0Ta+HOhyf+j9h6UmfYwGKWeiQV/rShkD33paFMrF9mkJf87EoeciSXkiPCurS7YHupOsxU5rvAU/Jr3ChWnGk2j6n9nFEHv3heFvQZ1lPna7yGHOMteVvsTAn7+UXat50rbZiI3JoAI/5weju0Fal8+2r9DdDa8nb474LGHuA5hY4axX1V6/DtxLWai+pWzuSd0uLuHJzQ5UbqlyeknBjg24fN8EXbCJqc4yt9E9hWV1SU35eTnEEywZ1QVi3w14HtqGmelsuPtBc6dDYuHA9JiztDIE88grjO0wrn0p5iEmLKNsqiJLPbE/RhTLcFFYkE6+CIuivTs+bp3LggZhon08ZPdiRN32UHXSN6SAfsnpgQnbZirnwQlvM7vQD9AL6JFcQyDz4ShOUGTe6pY2iscHfosqollZ+3ySFIW0o8Cp+6d0LVIJXsSYRYcA8mFeMrBf5AVU2NNqShdhoYeXps4OjRPS1C7WwiXUSYFI0ILLisysHsQrZ11XImMJZkMODjQeUHjKr/jEba2jHwNw9tlb5UF5ZjH8PuJVC9gC2J7dwD6gXldANXUuaVtmwB4SdBv3Vt8CY4bDvxVYxIw91QxvFZhfjHzFGto5GG/aLtgrnFo2D75hJWzOSMF2PGLi5y4O3NcpGaDfUBQiyhkLGPE3x8HCIx4eHeHgED/eEgLT/gOg/xyEs8/+0Mx/uQp1i+6P575Zh6qr+ZEA5Bm27YQc9jz0XsLIPsF8XxsHKPLJqs42HoCQPvAf6Y8isNo9smKo9tG3e0OaGLaL+qJpOUhuCytle8A+RWgraDJyDAkLeUhZfxZNyIhbBUwlDeOOfoWh3HsLt2bPVXxGm1Uw7XGhvXcrgH0utK6yJ2gMsONJaNsGXtFOBfQTz6oWyiyFQzrqV3dr4No6Ers3Qg/2tHnu85oZat7GC8ohTDWLgJrKQt6CPWEs/+xB96HE4MN9HaZrJtnb5Vix66mpPDQKhQeK7UT0TFMNJJu+NwWCTX06RRTNCM2TCFQWpdnzkNZXwDGAMx4A+RA7tQ3tEX/0O+Ve/xRcXLqIX21tgjfffejQPOKa1PU1AZuJOHYlOaWYG76HAa1ftn4TYkxJU2XRCL9L7o7x3KJeSRPYHkEdFJYNohfSdPqI/FWiTevcPsxY+zAKsQ15I7vBDr7LBxmsb7WkU26Ru9WN1mkre9lAhLEVW4ZZd1AOJHUT7kxQNaGwqkRZlQzop3jFEa0kyw7mmwFivcHTMZ2wCqHdlP7dyhj7HmfPR0fM35/Tz8cjem/1k/PWv+opGGLatHpLU906r/WyPFWVSJ/OPX9KQp4M8mNJ5mPNB7H1CPPf4bbiJRvOA7SOicjcKaiTZaboNkkRHlK0qjuXIjmKtF0wVdjFVJg3JoifDsCom72LjAN1H6v0pKb423vcSY1DLA7aUwf9fQNKVL3dn0+GMBxMP3VoTjE5ZnyZSqZ1Sim+sCqk8JkU3oUdCf6d82gduTbDH2qifiBdwkpNfe/Ui6OWFC5y3OL6+1e+j5VWOg8V6hV+rrYHDgHk9neors/X1WS6PDOtrsfD3EHnGkX0snOII31k44XMoWh2MLALqvTK52t6aXNG5Lp+gdVDWtz241DJe31KCX736ZddSv9WuNDLNq7jykLNoPzdSTuii0msfLBW/VPyCvTq+Kyuec9GUnqSrTzC46R6nt+yTmzlroF9Sp98cUVpIYt02dB5+L2QIhPOUwHBDfMEm2v6o/gxef6/e8RpevJVtsEctntAuyLF/SjXEuJiRhUzd5rv2UGDdqNcfHHxkQIwtQwyEm8oBNxNHbxuKV5pXFSc8CW2FxCuTQqwJD/bCnupnX1TbXVhYLCHhUUn1Wvi0Fb9wotIPDcGJi50TF5fLDXr6DXpxIjwx0cGvL0hnfWDdgKPTfuqhvdav/hWqR2GJ0k16/GMhFCvxC36BkvUM2Keax4un5owk0jEwCdHT9HOAngcb5QPpyDQBeIxCqk13qE+vCz2xjfGV+u0/SWXBSpDzph00iEda5G2PVVivdfU48yARno2iB9aFIBIe1t5pRvS80lrhhgosY/KDiSdpa8cIQ1JG5vZc0EvnRzeeXo9FlSCy0h0XcC7UOKedtlUs+vk2LpCEcrCUArHVbvstsQ7KcHRl0IEkWNg2WVH9dg4P8AP2fNcDsu3p+fAgIwX1jCxUc2GMub3D/LEFm+6ux4C1RkU0AAAQAElEQVSMIVfssGruoChaRsVHIqJhG6LXfMSGphINnerCxr4krv7reoyV+XjFBjh1FGgPBqU27UddxNKLJvSNAvrDsyyv2BM4Zna8PcepwFxhyKX82/NTiFfCK16f4vjsHP3CnP/M3PxG+Bonx94raQFv0UP7+vpC+UucmdPPjDfHDopjYnRUX+dyxmLEsk8FEWGZuNACQtsMqie1AaBnydnLgv5esW+UDEwLn7xgo7XOC3Eqpqw/9ktgd20b2EefWs/YlU2qNhbl/8WHLGiu/OSVDtucwORFKfps+YFP6WvK7DyU9WrRmwh09pXyV9ccbCFtgT61X0Vs/l20xfkup+uNrA/Pruee2dNVj/xbvaUTosxXtuhx+aplkEhgsKXlv1r4Jg+Z8gqo6ylSRW2wT3ZIoG2qiMykD8YbmB6oR9ijSZwqUNH54Bz6/WJGBn1uKRGecLAAc2DBJ8y0lh7SGhNW/wHqXUDp3ireyodhtVcJO+P7O5FuHepacYrqw4mBunxoT6rLDUKGK5BMHfrkhbXYdRsR0Rj4mWMk80kGgnbsUYmAsm1vZobfeHFj7ebeMMiLmz9ckdRNI6iXjHp6/e+6YIKys2OtCMzokY/q7/rchOqizjtkq1qtT5ixt8dQPUHx7eEAN6Bj4wrrKF5f3Z8drx3m/R2GiBvbJ3FyyPsgrBg/5gwhbcE+UK+xYeOMHDiwEJ+4SKpvbBHO0IyEY2sxjhMw/DtQNgPo5Enk9vahElokuH3KbjQVT6QHeJOhj9I5+K5p4Nzp/GOIfasvb4UgFK3Rm/cAskVrCcbQvxq614dYMZTM4I8qt7gxKiUPMSiZkUls6KFRUtBCQN287VECyolVOQT/MoQawbwhhKfHSfqYZV3kD8DHbCt0vqwLdPZe/Vxwitrjs46s7uWvNllicW5lPl2YXxfXvgr3/cTCFL+G5xP3waLi2hOoTxtpT3a7JY1J/EiULpjHpqvPgi4n6neP3dfCV/bcr6yP7DfJ9/yzoJvr36I+G/x2t1hJd1zob20vqhZeWCAJbh5UuaauRaUMflElyiGijkgkwHSUQeM+3vnGesWtPguTxarNoFPXlblJvRb0Kx7sghR8YegY8aVbDNhrB51GCiV473kVMo6wIxKqjFc9expqTJ+Vl/jmLSrzw2v4kAroe0ZW7bziHcjEcL3k/R3okgXyvivvsvr72iMaE2iHKiGOiYluEQirTBuSxYPtKd4etCA2lFpEOqtv/FbCJBM1tvJKmdPTJkn9T88A9YAtxhzZh25gvI8gyUsriCwxK3rqm56RPS91vMXyeooFXyii62sgNiAZYLNhw0ioTAHBzbNGZoT1jjVPogs69PTAFDjGwJw4MMaGsUXBuHktY9ihkBxu5N5GyadsLNzK/2t8oO5gTA+ZMVCH9mnoNZHfPmCOTPg3uiGhF3u12Ey7rewP9nUoc4DnFonvgRAwFg897BjbQO7//lEMdcQG66s4EvLI5vrIxYeduDDhiDOD1YnHAb/SkUspwKRHCE/Xm/gFWLYwyAvwO/j7pQiujJxqLHQVmsZZh2xxuL+Lw8Nd+A8NtnkOjThiqAT0buAp1fwhuwFba0UzTWN9/dmwUSZ9R4vM79F5Bw0Q9YqPf+iIPtVWJmInKidknXel3epsGwWU9sBH9tsUclwIXGjlo8lGoWAY+wAzlLNunXgbvpdBAe17menvcYYcF9orIWTuoC4eOrm3tL8RRaYPEzt0NMIzB9j4mUDMrvpog/15pu1XMJFfBHnaQVC5D5zKVTdDNbCOHeZvwLbEwi4YMiPHIXIYNxCXHWnKlm6lvrLhlt/5RtwiAZkZMRBQE82BQ3oWyQuLdIHBRW6V8ZId6qiLu35L/VrfRDt66BQcXI+CQ22VE565IOrxY/i72jObgBX0m+4j5+ZXcCqsXI7p9wV1cRxgS9OLbYdvBbWRgHZhzImjh1/jfGLvgnpB7wD6qxhbhhjo04EN/kC6JqExYxBMPCPjYSSMzMghIsfglWFem+aYDlPB8ZPYTbucGa/VHnTVPub1up10M6QrUF8aiY2q/BZqHYb+oiJopd9BDnVAXvmGBfIGIoO9lsF7qPKkZ5SfKD7YPutKCOvp/okZsUhlwDN8gLn6gH5TPopexlf0LFG8rhtWbGS8YD51Wq8yPiA/pPDzM2AUYavySeow3CxCgJ5xZjxhQeq9cMFyoa+FNtbWa/H6LRvk0JoLdL0W0/DvfksovXxHZBS4NNcPF3xywU9W/Qm6C+UX+nElXvLN1+/wL24q2aCewAIMgX7Gxfiy4Uio/zn/Vx58+jGnZFRDL9pJw2kfMkp2lyH98fjMxcwzFzTfwQuctycu6jveuKh/4RLIy6ACY+1UeGGT+xwnx5w49fgbFz9Ft/EULe127MR6YmhgQ8Y5t9aoRhy9MDw+EQUU3x59tM9HENIG2oO/rth9xWZRNrPcfFi+63NyeLj02ujW6l9pHR+9ruHKQ13Y3X+z42z/4LDkwN/pq37qDuq2XtMX9L7gEzvMwwsipZFWaH+kOP7FwFhkn0M7t4qhVS9I6jE3y6+7fjSaB01oQ9UNlTRj0bRwPngHIzFHZI/Rqtz0QBrAp34IM7bBthnVhhdGsfE9D0p0X2hf8RFfQVzT6Ce5SOJik0DV1EkeZWRvuST+7qnq6kWFuIZRsM8H1r1aZ9lyF0C79qghlfQcItfavKZFnuXojQWJ8Ua2ffQRVk2N9sUOxrc0MPWGEIEbLRBQcW1GhCrtr97gShA1HAgtT/g7BoJSz5AiJa3UtwBDsmJsLYaWrI8iCDss+x6KyRwimXNrPtznRmbmqueGgSrQnTZueWr/nrL9vXUXbFUkKGdOxbdXIvRfYSP7GJQc5QPiFib6ld7qXtBnaUcSbm2oi4lMbJiwiM6veh9BK2hc2W+TD8PN03kD3W0zRqBnlUXrECTLDpmoEUre1C3PrieK8Jg/kL3L7P6lzQrMH7UHJbywF78Qmja8gjpLD9rdaGvLFv6cTLQhQ1wvEkkn2lBh7H80NdyfCswYRcuEIv+YybaiI4nngOwBCcYLwd8A+rO3u4fasdtkoRLHOqpSF7bq5PV+b3nPf+c9938DhbG6wLiwzxQr4V9AeZcPN3HH+BV20FZTqvOY0WhffXOJsTEmbWpqIboO8eGv51eWhnYeF55ZNtQlj3mUo0GR9pcpbIAOxnpeVg9EDCQFwfYUDfrbF34ofaHtZ9aEc/2f05Y4srYvpFcB3QVb1FkMv1jQxTPagp8UzIN/ga7sVcJRkLp6i4bAHFeQzfNRHzK+e2wLWSWGuG22b1k7V9YT+8e63d8WqL9C6Vif1dUzpHpWPnwLQGJoFPtH//2ANod+/WE+0s8LlnUkfVlCqp0lsb/SIBEPbhv8z+KQJ32zowxU3BYoLCu1v6vO72RltlCfVrrPof4irzqznnLJVT64+yLhXBe+U4xz6yDP8eikbX1h9ajhLFHNpG8rub+qvCjJITGoXaJLRtvmwoava+ekOPhThGPHfjjhXyf2Va+vr/HMnu2Z/dYze7UCafMLnE9ewbH2oJx56ENlvI8e6hyAYy0bdTfMSIU87ssW/Pcd8h/x7TPb0xvgT8qUrkL9Wejf8J+p84rTmbNYh3vkK47HOAvaVXnQndH5bEieXy45sf8V+m0B2Qtl+rNnL3HBx9+h9THc/tgRNR62DAxL0+my7HMnfjmIyscAhPE3f4pxzen9IcFQ3Z3SA1MD2YKAh/HnG92MaaOyP2my/+mTlCSSlfu3oAySyAVNVoxxFgxkB+9KWBVZxqTmJEtU+o6hG6crxALApOQNurzesF82/iqvSYGYIUKU23CYu8Mh7u4OMU2H+nrsiPFcjLBoqZa8HRQF6EeMI83YGDgTINTg5g+ZsP0VllXjhwzWzWC8d/152xG9aehG21ccbSlnPEeP0y717UT6M1w3jxYuHckbqkugRBbtJEIGNcBvnFyIfAOyuz2N3wDCIqd8fY9IGrVQINfFom5csbcDWRzRW+d91xkvpbGtMfmwwWvgbxuORqhddtNO0k/zGP7bAgcuDcQ8T1HA1uPUouzPQE/sXc1HZ8Tw2I4KsEhsyArJJQPqrV0XF7PzJc58Wn7mU/PzkQGN/c/kL7RbXyTo7SaiLRYWRn/u9/z8UhPWW01SbxwiT1GDmgnDSWJBTuF0CieAI7JPTAyv4Agu2Ep5HQt1qDeKlZL7C71pX1feeFe/2kw+D3wLk5g4EvbJ7Mhksgh0qfGDLiv+dGGgXmgH3bdXQLiymez+dYHGhdILoYUD5Bm+PoagkQ/qPtqMkIegi8B+SDBzw3r1k8oYMoaRPhvnGMcxhvIDSpC57uPTOFn13JqBRjZAr0VWaEyqjzajCP8ZunzryEGibrqKxXvcsl0MoZSDIfmGNc6NwLFis42dQMUE0b95pL3FQh9LlsgdGQMj88owtxjmKUb9mPTYZuJUTl0DkP4WQ2aM8NPRsdIfBWxGoo9r/R7bVTnx8qeiO8WC7+mTb1yw1AXG61u/JKS8fJM+XkD5J4vwEZxOb/H22n3bxbh+Hvv0Lb59+xLffv8NEH7d8PuXePpCnLKnK77FE/TPT5QR9njPM/6NfGVJ/xXer/B9+4bcL1/j25ff4nfwFRj/hnzrlPYZWerzygbhlYsa4aWNur48/xlvhRdCQZo2nGyvnwCx4J65tLkUlm43bOi3TzL8o0/ZLNYG0TFDXHtebbzZd7/scXw7x62MMfvjQtgX+2PNAdp8OWNr0OMnPoU6seE4Em7gkmsBlp/sHy6yXrG/fbAyDlESxdCLPiWCOowpdLY+y8/Q3I7P67ikQbgMywu86s34dMGAGzE9b4197JyRKxi9+PkqmA2q7uSCCQ7EMe4YO0RyyNAVBTmMN9/M8epIXWVP+Lg9CnWAZfNoakcP1w4qRGp0XgjGMeMKmIYk3QDhkIaBLOqN/qeOxpIy2I0CdKB+Iv2xgLZEgfYxP2mz4iXPEI2g7fYggr2igNiqL9BcMTukKbv0SH/DXnVs7ceKWK8yISVEJ+u5rdt+SgyYzIHWJSvad3lUZp6gevKKG5PtoWKppdpAnvIBhKqrqOiHMnqYddm5oJcNBAD5REpluI2CpC8owOall7qBwBrkVjmv6+P6gUI8SkBzdalS2osG9a4XLUU3KKr0w+vaQDyGSjbyv5BcDxAz+4cdOdI/kMKHNYjsz7u/moOVDMqMybtgvfKBoZDV9iFvQ9gog4VIEGT0viJMgJ1C+xC3NAwBD1EYe6TiSdwDWAGexKZB2KH4wdcHlC148Wz5yDSGrD3PPsC0WNuCf4KNjQZAsCWqbpL1mCcqUaYsmbz0m3XbAy2E+u+y528hDhDVvmxh+1qzXwbyDJNwQylAnGoSMEB46ztUiSxtqJyW0Aj2CTkgUxg3rzBAOiCNEAkfH3pbP8RANbaJq9/qGGDeMV6QSfZEFDCJl1IEv+2E3ssuLwx6uIRhzQ3iPwAAEABJREFU7YlYFxbWBS9eCtDWWEN+pW/CatbWO4nN9ePmB2Cs9dM8R5unGDl4z7X+sy/CpwbsONrOsUUbs4BzRqhvYCuB4OobQpQmJ7DHBuioinQWei586qXutXYwF7Ju7DZSDBQlp+qhfvnKNMR5kDVEEhlL14yhATgc1/rhhb3E8RYcls+sa9pstU4roT/oGqrCzqR5Sn1D7Y+4zVrEqIsKeRIw7hPgW63sMoXnskzpANoZ7+sS9NJki6IxPjT2TokZYUgAS9cDVdibrWApLFz87Wviim49ToQHDhUFxJCwPV0cS+sKlujnTeOUXwmvETTVsu+A6v3ZdKuMLd7F374t7WljV1iFIKP6CX7DpL8q3NPapTCWXROb7nDsNnzT8J1HgaA0J6w6LtVPFSWrPwPyiFkPQbXQOP02ooNI4pkDpQl48MkVn9RPjvjLK3u0Zz7kfvUfpH96jif2eO47nwmf3euxL/Ifqa/LH2jr0gT+7mNdG6qMRn0F+l4f0GcSH1jRWtorqLNksC88bejphf0xUDY0tb8q3z7Wt+Bqn8ae0l/5+H9QfOUDRFEXV08vnAc3GOcSyza45+3hE/vijrrcsp0vpEH9Y/ycI0sOYcnnfPlGXeLExdeJC7LXV/QA7hPLHthMm5zZf16Yv2pMlnn1Q4Duext6eOSMCGoO8ENFOarHeh/Ce/tYuoOB4EOxOQSRG8/Wp4zxvrGg/Ls4Q4ceoBeI7PPXh5DSktjoxRRMMpl98HpbrhOJxqGpTS2mRtncos1zNBx3ZkI9zHdx4BLn7uEh7g8P4e+UHx4eCR/j3jzijxvuH8kTnx8pf4jD4Z7LhTswhZNvjjROjQBqox5vnJZpgxwaPGT4KYe0OllhVh90I5zmhm6kccQqI9QhC9kwnKAO24o4guqFJJK0LRmcLhrpwKn4EI0ybTFQPo7wFpCj7MG6yNtlDxHJf8x8RsBWiQH5VUYY//QPQlrd29vffZhhB3noSLqZiY/pm7gXbg7o6lQc0XDzlqplyEQVQIooEgZwqRqI9McqLafvx0KLmb6eWThv0ea5Loa0a/WTAosXMSpF0DUmYv4Vid1N9FLURkXawyBZBBc7FTLwrxMFi7yHlgIMPEwExz6Qv30j/LMP+pfXqAHJTe+Rm96T8pxENpyQ6cH69e3EAfWNA/YbB0EOoqj4/aMPtGbbp2r/SHxsc/08Z2xjdJiey6bya283OwsL7z6hHTn8OzkUWORcrG35kImMIRqy2jhFY+wo03qDvwuDV57X5+1GnonKiakmopJ54ub7WO19Y7J6+vY1vnCQN5TOg7kXZAUnKCbwsxdeXLCVn9Q4itLdOhvtS2AozBtcLJL+Qh8ffa9AB9Bjvd96xhYnF5t7MHfzVo4J47DLSWQBHIBcffYCyQZssy/e8l9Mc2A8s9nTXqmM4rp9Zek/JCE+WyXqQ6T6Qj0BydLPTYayaxLGFy74xYXN0YWxYmj9K5Oyh3r7qQNuZSJHt6aFzK+80av8ETuWPfVRaNxsLdjAhexUixp95GKB/WthZUGpvqFP9k9U9n+vrD5ZYYHZ0/Vvl7294Ksv8Qrf8xN+Dp7+/DOe/vwDkP4DGH/6Iyx/qtC4kM7yHS/wyAf+EF/jG+Gff3yNP8RXwq+/x9evv8bX3zu+/P57fCHvG+VP3+Ap+X+ik3jhwvUl/Mnu68tLPL9Qz4ZXwld0F8e3N3z1Lc5caq1cdK3Yhw7ZDEvADEQXVg9qv5ULIkNpKqRcHyiUjbE/faec6ktknuunaG8cvN+4/HljXDxveCV8pf6OWrxZyI9Ae7/aD/YNeGaj8+SGgYs1NwduNKpOVFQ/gigl0cc+r/5lc3Di0mhhc7Sgg34njfOiF+ZtbleekrX7iyFtCfyveJBpe6XhOK4IkB3Mw4kCYkCJd78rx4SF0CkVSEMGD3k+1gGPj2XqJYwHc8wZ3z8y5x7Z0JU/4n9ubM7MoQX0cxzIP6DNkC3kbXVxkmEeGT6UQqWePSCd5A/RGLtZ8xxpQ2A6cwxyAqI+juHbn2GPaBfiNAXzXK5wLAvbQJXIKE2g5LHNG/CU4pGOkr88WTm8eSqKRggjai9gRmLWvanRg53W0MqvGOBOANMArk8iciA/aWpWnEiVKltUAoqBiPat8qtcedSF1tAu/UWeAn1IVteLd+Uhwwdrcc43xxTzLYFzGMH7g2iqJW2E4PpcKnvIjAH/G1kbZmAozBuSsiu9kfe6TJUAI4qG1vRAfEj4NvR2QkS+5e+AhsRAEQE248kWjTX46jvZzOyQbickTOQL5Q/qDW3tU4iblxtNxEgykTGCoQOvvoojcm0VZBCQg2+QyUN8fyxsFOcmDxp0kKb6hxe9hy9Cf9Nn1ZdVZv9SBs+ut+E7KEMvpG91tEjbImhLCa7KKDad6JMDsY4g3pEQIGUUczgXuPewHmtQhOHfY9iUvAY9ItMOGW3PjprnyLQcnazHPXtmi2T8B216B3Q+Q/b5APohe3wkzB0DvENGXThAT4viFmRV2vAD4B/MIMzCEK1l6BelE3Ir1DZJPvp1umLydYXjSFwzBmJDUm8HDQix66ihnEdX9gleVNnvvc80jJACGduDqIjSoctL4iPIkTGAnsq1XHJlLdjb+XDhEOq3G3p45qC5hHsx612ZH5wFDCGnQurtkVLFMuXtcodMmpD98gY/GwsjNuugNIL+gwyWjGyil43TXHvlmbm+iRG9sav2RSh2ghV9Fuzh/8nuyF5pYW+6sEc9GRbOrOcdK3vBZcPK3nBhXbIdKl7tZ09xIt8yUXswaQpQ0lSq8/kAtShoB1EJXzJgIqMbhzkdyiMGvXUX6sOcBXV6Wd9LGn/PKzr1gbbE1gs5FUbZpPsxdmS82ufEKDWXgEdqqqUevc8ZnkxmefvOfApKWzW3Pn3iiE+cgfGV/e2VZqDOTPq3hX07Ty0O9Nt0N8fklzGAYWE60O8zGOlrGWP7s43AcU5f9jpXzlXAtgrz3S+rIA24EF7Yd5zR5Qr6znz5kUYbILQGmj4kL+KJTQjqseVrzaPUQ98vG+z7lb2LWI5H9oKnWGqPdqq4ezr3bQv+doTnyN6xfI/0iXOb+b18iRNytJnnMM8NPVwYUyc+RDzFGZ4jHxoWv7y0adl0sh1lZ9pYebSvxiT+vXD2KFD/Co8trSZW+4byA4xc7by+sFnJqwz6XqaK+0pfFoMV0PuUbyw3aaxW/wwAIXrWnqhC2KHf0zkwUAsDjjFkOEHWxFODuMVMOI9TzBxapzbHzMQwE59xntnLHxznIB68ALrjckcQf3yIHx4MufDh4ucHLoJ++PExfvjhMQ7EZ3hKBnJam7EBDeOhObtuOAbK0n7zkrLklTmWY7Y2osscI7w7ZuK7zAqhaTswuLwdtDMQCGzrPLc42Ca/+TJNcQAzceGCOVHe2ky9YuQyrKPn7fq0UFZzYkzyqK/qJp7oICxrmY7ED+jtQifKetziPd2ijQlajKNIwoz99/vSYzwZOiK4Wb9wCDrivGduybl1JA/RkI2R6DdkMi+jB+2naHOaFXqxEC7k4SVF0mmHTPgHQIg+LkoiBiV0rPSYg+EdygEe4IADrg5iHDzq4MsAOQIHnLjgsBec1HjheK7LHwe8NVzbit7GBQrxpDmQJMBbUL10YKLyYunM4Dsz+B3sV2wTheXKdwBBXvz9xcBhsu0Tj06I0F5QtvFgtjjhIVv+/ZsffgPCOhYmC9tr2UXhxYueZUfCIemDoXKlkefZg/+Gl1cO20xKRw6vRxdIJyDs9lo39n/Ety9fw0O66VdvxTnc1s09F0Qe7tRDnS5MRjWgrAmfHPBFMRIWcmRRwC/Qa6AcY0oJ6E30LjsS0mge8jCSbTd/Id9wZeK70G80KPQJ5RRunUOJ0msvQtu842SeoL24EGIa6H0JWz3dUkbJ5xno8bX6Z+sX9LJUqJ8TtfasSzHs48XZGxdsb8axo7f71T/ll2w8sNNKO/oiRd8TX1nMXNzP+OWZ9lVoHNojvlnfLENWv+R5jqfqOy5ivLgB37iw+cZFyg7769u3Xv5C+Qv04m3zxeORFmEb25CZ0VqLibmotTvmnFbpJK9lC8vfQRl5rU3RoJdnupvi7u4u7iZwd0/8Pu7vP8XnH3+MX37+Of7953+LX/7t3wj/n/iZ8BfSP5H/0w8/xudPP8TDp/t4gO8AvzKtN6ljyGTeVfZ9ybyTRkB3oL6Zemd0GKcpRnSdWw/lbcw9pfuQoZ8ksohFhcRt7y1SeuYa579OE0XLO64YiO5PkoucPclM0H1Wm4KVzRgezEZzqTmuX9ie2Cy8kT53Whywe1T/doNxffyCP5zZWLkxcM7Sd1bGP0zoFNVWdbRO65fnHcyB+Kd+6WVSz18gXamtqFE88HlAckhCEPh3/9kYczj1V5w8m1zF9UIMPEoSlUp0xw4j4zk3QIKqZ9p+pL1ckD2/1WWeF3rOPc6DK36tbtIGshERQ0v06kgyBgtA5hYjNDakNA3axnwCan4hPQLLlCOI5w7kRIEaNbQB48z5Sj3UaakN1Kk+JaQY2SMcSVQQbM+68W3JCj5QUF40WHxAwlAU/dXt1uP1Tt5g17Ox9k/fofyY9iTtrLLDHBNotZ9poe+KosNGta9KhCLa+s74jnOL7aRj6DYMoI9uQE0fqN+fVA5o1KlOO3RA5SgXKX/he5fwHkt0ecdIN/Sfvu26KOdKjU7muwpe82xKgReyzNemt1Av8/+CTV7JJO76yIzLBwS0gPS1ASU6EQM+CKGA9AcdSdOIervsDPRxpdVNkLa9CONB3pZHArLsfPXmMmcLK+BlPTt2etmVtwMynp2XKAw81ZQKy/9oXy/ivT0IusogvsvfQ8uGzBiGFsPQ9VTexl1B2jbgY0ZP0ywMkSLH0A9bzqHPJOlYB3wOaoUJogHtrrBZYk9XWDT91ctoD05R8xprpT7YhUak/6FzUlcDlaYdFQbvHGiiemV4MTWNLaaRMTSjI5jmQxQYd93fR+gog8599g55K45saw3+VuZIddnHl3GyexOkAwkwCixdl14+ECTgGTJqjaK+kTXIvXfVQ37Am8BQGL8Ceumu9PBmtqpHWiIIR7b8QTgI5kv45BnnKUbOHo0wpak5hnbPrc5gh8NdiIeHQxzuHmLiDDZNh2jTHOMErzyDbcAX6aQaTq491EqSd3/2+G6bGoMQa7M9TtcyROlj8q/0sPf4QOzmsd4rLEMH0gne2/1O73jfU13envonYemw6XI5sxQurGXAywbT6wVdNwTl9Ha1Tb7vgX/8tZauRb19wYNAHur8i6ytHtbklXnceir0gH/LV2MeK255vU7W5opoHyIG2CgdIzUmyKsHJa586FBJ62WEEeeNVhKSsAr62PXyxHopjC+OSfKlzeA/fKzhR9M819i64wz+cHjo/zA9Z/JHzumPD4+c4R9A97N5nmJsrbvtVp3tXWh3r2OhH06c04AfLPHhmMM8Y7sAABAASURBVHukUo62dRYUJCKfwKg8PQ+tcI8Mx3HHVH5uvfr5RP3zfBfzNBcmwoY+U5ujtTGSMEkn48wLR8eePidadrnTNmaU90D87uE+7gjNv3OeYd1W7l7HjEzjtnuHBljpz4U+udjPnBtWwZ5pASf2hifa736qX3IunL3Z92mIgVZmi1Rf+jicZ6P/0XvYYu1AjrIW/Mqw9mPWpQzIE3sm/MK2N/Ts4RDph3R/h40+CEWmgsQQlW6tRUM5jZWUdkhwi05MDo1a40jDLzjAhUPbikFqo+qgsjUSAbPt4osR0u8PGuiU4Fr+gSZxVXSDAcrotqrYZoZLGYtiazT456A9w15KvEsxg1wSZEVimHdDYotxQ9lljFadNrLxzCuGzBjyIzJxRmSRi0zeN+VJvGBjpCkEdLcYIvmPnBCwUE5e0SKbhaCJxJEKUEPEc6Vr0sKtY3pAcfPsIVbHVeaQWW3IK39sfyyZ9MG6OZ7Ot/dbLYIJGbxDJvzoYj3EbVPsf70z2bvjzPStOlh3TULIPjJAnBhOb2/xwuWG8Kckp9MbN8hL9am+pAsZLviWZdKYdiKYmAjuwMQC6QAtMAhG+qjZXyO2GcDYbWObu3ordazxSt39GxUcwutbDC/xTPhaB/A3DkZvsR8KzfsALg+8YLGcnSpzKprSLhfMM7oexekU/R8rf4tn6hLKeOOg/+rFzNtzeAHhROHkeXFCgW/hRlm51V74DI9vHkxPsToBUE9vx/a+sX0dKHeaUsm2ogcXQn7D4dvTt/jj6Smegd8ysQ/8tN9w/0bEcXllXJ9p+5Gb8FN4efRMe71IOnLBcfTyiTFffaou4Exa6GfSe4lhG/s3kl6xNWAxsOwWNTmWzCMHUA6iXnBxCXhk8tRfF/zkDNTvRP6Oo3RcEO1lR2isu3RTP7/ZQKhdz9rUyZRLmhM89Q/PY4/6d57eqFeQf5SHPjtyOShfHYSRYSisa1UO7bUfFua8pWQvcZIH/lMtuKfwK7V+++WN/hMvL2/x9vYSL/iXccM//9zTL93voPUbava9uqzIp6qa5xyjIz4tZjd2bYo0zdgdMpl/2kdYBmYB/cyFjPBSZscDC9/nzz/FTz//e/z0b7/ETz8R/vLv8W/gp19M/xKff/opHj9/jsfHz+H/fWZ2oWTMuThbv3q5cD4+fIKm4/7xUxTIuzu4uG6QjwW8jVM4fg37At2Ys8A+VgktE47xW8y0ewQzC/9YY32OmXCmjcqcaOdE/MBG+MBGeIbOuOE4jTEyN4hk7pzaFIV5inluMU+N8prcsDnjBp9mIupjex9qhLfz3ColnXTGL7wI0k+Efeg8BfnfP/BYLvQ1IZ9j4435RzhXiGfmiz8EY/brt2+xo8Yx+dLIu+qL6Oy4vNU7wzb1VXmfA9M5G1u0sUWr9muDKUbi5vV5Xr5LXYad8e0j8s+ME9tq6Dg51rg7MlcK5wrHMGOKsX4E0p2hKR74L+h3oe0X5qgdzpnaQVti7LLXYNXonegZtU7SioFMHpzFp+iMmC0C+p5JTL6/w06whajC9L1uewc1cNKkkICu3dVBMvUzzkbHG+vJ+B0G0gNUI/Yc8SXDGVvqV8bHocWAktL1/dWI6nJY14X16MzcDkwWLlT/EfagalFsA+FHp4Zc6raO2bpBQiCdbdOu+oLh1jrk9mYVDbTSE5TMITOG7DCv+gpBF/uO+ajSFLi8lxTKKqTtCLCn4A+AVOSgZFwB34cH3i5vZb3pWNlzrIylRexxQ7VWYQTAZorYXx9JqpyIbWbrEReUFab/yoF6lZmo+Y6eSxuqjBYiVH6xZVUAR4UwE0rfkbbdHMKKb2HmyP56gHykikaohJSStKF1dZBJ19FrtMUGWzddULaqceSBDr16GTwwSEpgFgHyqDcIqKjLJ22N5g3kD52qiiNNkWEvGqe88oyTnTIR+liPMC5SHsolTUIfKqSIlHUOFe1ZRP/5M8AKMYJSPlI15ogPmeVXpquMdGLPLFr4bsIgfq0DRR3h3yNK5xs+0tTQ2ZDdI7yJ5wds/cYakoKySOmG0F5J3bdoOUdrwjE/Fg3Uf3kSOdnwD2mnORqYWMNEIz+rrZQnczY0M+Uzh3Yvfg53j3H38FBr9IG8mYNszePOB8hVr71ChkPUJR0Zug9BOQ9mKr9ZyCw4BjecCMXiHnXDSlgMMPL0KLzO5wXmeH225GOTCvcX9krnLeevuYXzl3uBRl4bsdP8N6Bsb8cKv3U6J9Jt2BTB5PEuPZjUCRk7vtFpdQ7ZvkW0fAiPXFgsjDOtIvcGhcNHAc+Z+Rk61rG1wDytPNrvNXmiQPOwTRh8IHhLs9e18qGt6/LKmF2ov9uOOpFRxkdP1RebBr1NyLT7tkQvutEN5WAng6cXImHo1MTie1xpKoJ94FMX8bFv39tYNi76/kqkikpZQUX2lwKJV8D6tfkAMTKjxm/iC1nt6syQVpk0aEQXZySNbvhGY3z1EB/JMUb9nrHQxinaSF6bYmYcjBNxMIMRmgYSNGVAJ235F2np+5h5iJlLU/eJjhkxe5ackeledZz6PnVuVZcydgzphSra0n8LflL+Triwvzl7fuPccGSv9AY8c/Rv5jED0VhbndhgREbuwALmE9CfWAL/WpjslbdwpqgQ2f4ElmqKDGuWnUbaVHuOuUWFbYq50KLa37YwCb9D3qRLl5ZjOAklChbsqL8gqBg9UUNnr8adHCS702gYgFM7Aaw0phyMScT4uTYTGIPB4EC90CLzlGX5glHJQjr18K7N6IBTiCAkD9EoQB06GHLdMMivnB0X6xEY8oLAgryCNH1hDDAQeSvTThiSN0jaHdiBKi21mLBzyaG8veMrtK4NttuBI7Vxy9XH0PR7O3tnr9WOvT2G2BO9+6SxxFLlu30vNe5VSPkoZbTyaBZ2Ke3IM8SG2K21jGQCFdJDhOkXNvdLfaXNzforzmqo4y7YdKX+Thv1LaKyK45teKGdVSEEA0jsJKqexH5mCsqkW9FGWK9ZJHnIUUUaAQfZvOHNHQz0RC4F9eAW6AsPnJUBeYW8LhR2u1KOEXiT+9cH0WR2RukX2rFwuDlx8BfGhW2sMgedgO4IzY6i3QYm1ZVGyitUXy302dIvUOCT3ssusV8KXQ95HpTK3mstRsdNn7fie+Pi4FRyzl4yoIt12F4aEkmDBhzUUNuWf9WnIGst8k4cR/T0EPn09Ec8ffszvn37I+pixosXcKJPvdjxgsf8upCivV6oVB6XJV5aFTiceoGif5yxuVCXlTFunj7kz0ieX57j6eu3Di6dnji8CvOvKLnPXILRRi4B346GtJU63rCJcqzfA67Y+ZTzhHx1NW7ohdYTl2qmC89P4bd8vNRyAl6Za7DI+ydFtNnLp1fqFNrgxCK9eMnEOJBP+Ltofx6k/Jdn9XurCzF17Twn+uxUct1U2QeMuBgZb41JeOJC4u7uPj59Ej/EDz/8GL/8LP6N8Of46ccf4zN5j37L5v5TPNzfxwH6g9+egXdmQfKntYYTi5KXLX5accflyuPnH+J+B+l7LnTuvXB5uKtPNHoceeR7efPApzmHHXy6c2Dxc0HTd9KFYGSBKExRCywLYYUshNIV2kzbRhbdKSbyhe0cWYTnDzhAc4iDFzFgZiNbi61x8YF2hlZMbHrviMs734TGOxp8DR1KF+ov/eYWbe7lsyFoM/oJ7Ge800NH+2zvmGMMzC8j6Ivk1NtMeWOedEBf8G/Hj+NN33G87Rhym9yYuyxfmCudL86M4yObRC+Dindn+C5UtnD8yCOKD987Ar9Ftvu7/v3CGHLcfvv2tcav8aenP/s4ZhwdrRf/VY5zQP3U4Ls6Tar1kMlGrMXYAPasfrNPgP1VfUV+0sZqG3POiQtXvyXn3ODlZvk+c4efcHkRXroy/tT1Q5wLKuce4YXwGxfJJUd5YMFW7h/U+8JEKtTTMTQwhobSsUVrczR0mjjc3IGJA85I3+20hkNGtWvIFsUn7y3I3/c20tu21T6uucv5ml527kaPPo4jEAmwFwwDqHzWLNhqfnXMO7d4ID8zZxpemGtYXGtOODP3HplrhPEz8RVfUVQqOcfIHKIBw6RvOshn/5EgPqA0YElFV/S0DdZ35qZDXAhL9lUOLSBunj4tfcc5VnxGLLZfWehvG/QfsZJXfNcXsq7xmwhjAIXIWOsirVTYeQ3/CTAjPDzyE+zPh+ReJTLMJ9jJ/mW4F2IlVOP9N4zdzlSAffb4bRj0z1UO/NpD7Hnv5cjYMofBuKD0KrfRx3mDnm7X8l6mCKoxQGf6eU+QY71X0E/ONeKa1zsXJp4bPljroQZa09+V8eGFvldd8DvjV+rO47uzQEvEd8/rMbKixhZjso1j+I30xlzqfjOHKvWFcj70B/pedUfflQH1ARykF/xypezMeHFeuIX5mxQFvqPXgvbaf8DmVF4KEH4YR6Y7sV77F1B36M2pHOgIu1DiPqYNhY5pKD34KEvVrpoWVb3UCWRBm+9AMI80W6AArGWAHOzB2wQ1QdUHG5GrEsTh5AlkX0Fu2P7MGIcMD8OZhOAjTZTssD+MIpYqtzwybh6KSq+brJ6WQfTUe/GtPsSrfnykxgFzfbYh0nzj6GW+SOIFfItoVD+U1OsMEkz8N0DdAWAb52fnxQI66UsfsdaFqvN1IrNDuRvwgzqDIcsPOGsOZz00HuyzYUHnAAl6nZbtuDBWP6B8ecG8AH3kF9ZrOGTaSwWkbk0dephSUAeBPvARUu/IuJ6ZR+I7BuKi+JFD/bZt2S4s3GO/1nr9xAfE7N/Zsz+zL3fNd71faLf2dOwhAp2Q5xudHetXbGtu3vSl9CKhnecpxqnF2ObwvsF8ZXp+uLj+Ymtdx7z3soV+uuDzjC7skMhu8s8tan/HfqBtcI9wYA98+LDv5XKU/a6XPJP76HmOaUOb0QNZid4F9wnomcD6O6iUtoZ5wLbWxRF7knmaYoZ3HFs4rkb4xzZFo+xuw0Q4Ty2kUUYiTg9zored72PpYtPpHGotAkKJQdqPA3WQJcGKb7p/cr/ovmL3zcvmY86XV/n44Up+x0od1ogg9Bg2pHVUto5BGaaGUIV2WC0FPkW4a2gGQIAuWII01gfIQMUGdiN1qJxKrjRkrc0I5ThAr6UIEYd2yv0LqI9HKrgQxRvekqM8JrAFrFdQTp1lbEN4a4JHFxoJf6+1snkNwI4y+ICqkNcm410+NqIu6xQ9H5nk9filLlF63M3Xrs/CRnENN+wLE4qDrEIGgb/f7RsyaZaiUf9SFqXR4oNq1EYauZZRiIqkMSETanOgECYDR1Padu2uAy1sxP3k+chgP3IgFk4K67aRpQeCmxcOvq980vsaHpK18wXbXahLOw3IHjKZh0eSA0jqzvIAIqXaZVeIjIRWOJBKt3FiQAIPitMcM4NyZkCJ0Ykf+Q4A66FabLmEFzUnNtROUG+nt/4tEw5DHtz3yxU33k5yKtAnRQbugNrLAAAQAElEQVQhg3Vm0E4csu84bPfwLgwb+WJsUzSBXg5qJ4YRvmFDTi1ybrakdOn9RC3YncaH9A3+iUP8FdTXSDdkQFC8ktunJw4KtsV4ZoY6+HOdSf3USR6safmqn2+2zGzY7S4enOw4/M/qO0yhXUtvZAV/1rPAtzARiOMW9vg5DK3/5GLAAfSIXZ1YzOvxExeFC26A3fHN0mPTQdlG9zx9uBZA6ii74Ef2gbj6Ob5uuhbjna7CrR7sUTff5C3MDScuZhZ14nLoyMWYB091u4XfuPGCrQM50sGjPqt+utlBP/SAY5t3lJ5VF+1joVu0A7y1KL691Te4lO/l3JkLug+A74xtVydY6rD/tP08T3E49L554ILm8fFTfObC5qeff+nfuPn5p/gsfvwcj1zIPPAJ3p2A524H/jLR/y42M+PC8MAB+OHxIX54/HHDYzw8gofH+gRQOV7uHPxa+OGhPhl80D+QfXjs6TvSE5cj+qr9hueieTB+RRKCAPjPkBQRphgSlhatjTGiz3w3xzyN0bbFqTFm2zhFm6Gh/Y3FVky0Z4dt2+PXELoJXQ9gYvGe8GXDBp/8HcoVjL1pon7DOZI5o01TFK1hI9562djmGNXbNO2hJdfHZqnv6FwzzbRjDseqYzTh0S4X5m/9p3yx/GJh+tXjAztkNOVC27KFfws+UPMS89GRy40Lvuvlhjgyrrws8YLy5fnPeOJC1n+7ycsR5yvrsE7lKG+iLROXMnfY4A7/eaDPDswHB+aRgz+t08bYW11ty+C2kfl9UIAD0nFqHCjXcaRO6nHkgtVvADpX/gWUefHqRc117KN78dEm/fxcPr8wbzB3bHYxz3nFOWQfl2+sLW9cFImSp2zm6BrDjs9XxinjrNMfS55j6YIdL7SBJjjdY+zoPomth8wYWtIqYV8IkvVUvGL9JQ0YAD46lA9kL+JdG9qan1iT+WSWxZihwL6mxNRLq0axQV8PeuEEnhk4A6yEzC6Of/p6JawyQtuxYC8vuBbs0EE9+BSVlMiRtozZypfyGuaWRk/KU1TFvtStY0XOSp1LQdsJ/BOy4pFPkEZgnwHlYX+0oJ9+faTvjjXXHlnbAfrWhTkyZZNPDJllhyG3sBfW25eW6mY50/wzm/W11grn2Vv0PsVmMu1ApnYonRmvjbHYcYhmmrmmOoAK9OPvQYWYEw3+SflOb3VVB/UZwgQrfXflW67pTkutG63jvIM+wZLKDHx0vaLLcd3reaaRxzhZxbWOdz0Xef9SBg+0XbYyOtRHkKL2C3p2mJct6SL0Qtd4D4iSv70JaAzUlFecKF6E7xLhuVIiQ9u8AzZ4yKaOIuwZuxCy6oFAnvJl9Gn0WXKgbznCJwY4hiKlAZq+oCes+GTlVSktZNA7LmkkT2+n9r5F0WPKCovv+1d2PTe91I0cdLilKwuUHiVnk1fmr5e06nwL8hREUI88Rgw3FCvxHlKH7ZNmQ6JF6VO6bWMfm6Uwz3KACNTCHr5LGAKQpR2676x9nFHmGFsZ05bJASXt2uqGp9LobX/U2KJ/eh/RN9SlTkVz84IcG/IQyRwi6c8KjTMbJLSmgzRRpEC7vY3dQvlCuivgU0axIM9820ynozutoF08xCkxAqqc5PVBhu2YaI8wfgVrY63vhCNzf0eLmfT3wE2xMr7GakM1V/EVGbrmg4pmlKZDFfC6UYiiaNQzz1PVMVLPSJ8OIikVsPhcqMT9r3Ow56kT867rhGusfUnPSRax88BOYn8oqwzC7x6z5QH5AfQzeiRQZpXZHtgZbph8YcphLWfeP7EenFiTj6zNp9dj/RKg9HLfy3xVe3bnLixGLyHh/VFuGQg9hk0+ZMi/MNd0Y0njWUxbqYvc5bfahLWp4jJRQBa81OIaTYKn+wNtGzJjbHPMQpuzn53ZK3U8xMH9LvvJCrfLn5n91HiYY4T+HQ05gvwcI9uInenhDP4STSpCHsl6hqKZqK/A/rHNczT4CsSnubH3n0JdDuh0cE/rBZU0+GwXRruC5tT4tMdBNxG5/ZHUn7Lpx63NVUfZDDr3i3U+4dzuB2+vr09x4kO42muxX3MdFwv7L89PtadjH3ICK+UrfYhxo/pryApyxQEWFFrtCCcUgdXtlCBf1KTd9eOd6AO2hmmAcTNiu04YgStk0fKqOusCYksgHiNjCNK0q0eIX7lgTSzxEZVJ3TuVbBoUIKTrSxzJJR/dV1D6Exrv+Z2mlCLDtl3KydfajF7tYJl8ThDoRhW8L7SLYHvQqOtDJDf0Iqjh3+tApZ79P7wHy5FjgGvQQHQl4uKouHd55NOZC4OkTygLlzSnwokNnhuQhX7sh102idsA787zGq8vr+G/qK7jCJ2mBjwytSPSscXCRAAtm/c6MHAQfwM60xEH8zBxZHMvnNA8QIvjcto2gmfUvbBgORFciGsTW9b7LzGYqDb37A/vxNI7ylMxQLfD0uXTpqOT1nZwPzNZ2V6Mhhw4B8Dk11qLicHvwbMGZh2m7mLiYOXhb+bQNU5TOOA8xCf0LUkPU+RIeIs2oXxS/xon7atO1KYTZLawrhlZ81bHyGF+nKYYmqBjE2gG+u2Mz3m5cEGG/PJ62LuDdwINHvOdrOsSRbqwTWPMTGoPjxz+7x+iTQfQItscLVtwagr5VIuqsHtwYbWGm4XyF+RoJ+Nn2nA+0RZs+WY/a08Oactmy6KDXh31C2VefbmEk6OCxokO1D9gPxfCpt2wu3Zt2nJokZl0JTYgRMmI/Xu91KF8FxqGHK0cwgUjoBsyCRIbdv6SNxKnnvyA7HQbvfwF0qOAdhZT4+A/xUhcKEO7CdMz/SXq3wGjH4yP01Q8xgtcXswuBoT7TxLr8g66A33zAVzeWIdtFw1dTO/tmMeGLuMHzCwobW6h3zZsKD3mZUF1PPXD1spYXYA/Aaw5gHiFXLTZbx7Mj2wyjkz8C6F9eqKfXUQcpxXfxs7Rft8ugvsc8cblLyBfWvvGLkZ1bNxQhUXSeQlnoOtI92fIwP2G7zCSzkLQs1cgLFuGGBMa1o7IgeIdykxfoIcXvEcRQyby4BkBPEMOpEFXoGQMcPmod4VGLIfXPtCuLuYH+mducyT5tlObnlkThba74JBCGcNW18jaJ715K2N5wY5+S2bRXvYDY9sNVdnST9he/gz/Pag//vgz/vzzj/iTtD9HPTNXMjKr7nmaQ10e2Dw8PD7G4w0eHrfLPjY10lm/UIdBJUSmb8YUEmnrWnotcWRTpx7PT8/x7eu3+Pb7l/j9198+wLxv375xQdW/RVdrgm0B2mTFBl14f2819YQOsOFCeKHtZ8E8og9qB1EyWTe8INrXm+PbKdTt9fW5vtmkjs9+k49PIt/Q102OeH1+DdebM35sHWf6x75xg2P5Mzz+PE68/5/rnuPI5ujIGrVAbztUmC6MjiQE2C0rg7jOBZF1XJgbr7BdoCZTyn0Svrb5wZBYpD+RyFISTggZmbz/7hmqrpV5eXnHXochTFkYukzkxi0cCyCLJmIYAPH3Byd4T1RtMWQMBQoGsXPjNozlYK9z28awXZBVSFyWiptXcF2Hl6r0kR2hv4A9vSJ3t79su5whc9PnPRyZD4dELx6sAznCS7f30Pwd1P5Oo93Yx/ZLvf5vbYzjLhuyeuBkjK6CPjYM4sqx2pGXOsxzC5GkZVuR22Gb2dvg4/IWjOOba/kZZdB2Hfy3u6gP/YuX8oWyVXrqLF50rjLsdeXBXv7UpPqDOOzh3qfrmFE6otceDkkbC/gAdht2BOkNyuh9ix338r8NyURW7+csvyFnT8aeYd6AbAuGzBgy0auRzCt22tswc6D8HSQi6aMC68BefssT/4u/zKtqxVoslYk+JCjmPQCeniDy94/F7xiQd4Pv9N/1vQ0Dmr+TnEjyKfyFgH4xz0AYT1+D3W6ELsSXyl+2kJwq8FU80DInfKgfGYkdrrBy8mT5O1SR+hNJaIuP0OdWrmVlceh6GdK+j1dWpyTaH2nUsafqrervoG20a08XgWOgQI20ZWwtRvZF48wYJd6uGCPbGA39G77UjN9iomyao4FIFMGW3bjW1msyn5LAoY0SkJJWFAn6MVZXeckb2Tu4JitzUv6MfOawBhyfA+ydbeUsBFjzj66NnKX62vfGWYt5ooj6q7MMVX9o3OQtiGvNAulOYKSXB+1ObJu0PdHN0L1V22ygbTzjjGP2sVp7rpQNAVGgdbGwn1mYo07Maa7VXlQtpzPnweM72Fe4b3RtNzxzZjhCX3zwv7HveWH93b8dLM2R/adzHTUFtYY68qq4eR1owJmCN3os9SHFGx8G++3+P5DnGv/16Vv8/pV9DHuZrzvY2zyBvh9g7ec8c2TvW4D/yF7mHcv1w20v37pObGhVAHNiOmwxkBrQDVQGyesjrbhmENno6YMQ9AOZ9ehd+suK3zCRI7OyecGTBD6GQ1JGhPoSGUmoDyVxSaxx9ZuShXP5jfpfXEs897P395LRc9SZ/rMvPGOe9TfK3QctrD9n9oYXbOw+h9poK9KraipMUWpQ5EPlSWOIkjsExQVYOmNF9ldCY3zwBarpFTpeXNDMIeOvTxWsDP33oiT6Xt9Q9aY1kJmUlQJa5QOXBSXMyFZCWgUAT62D5FTZSsZCx/TFe2ENRgeMY76EFBNYiUAkFVN96RLYJso2AwWCwAfhPPQ1sqil4ub/r0AFthG+qhEF5Of0Rw7y1A3YiXbyeRt4x93Z2fA60GoQM+B0+vppDQPCTbifPj/zafTry0s8Aw8ifruiDo9sUHQeNxtHBvMrg3inf2KT/cTG/ImDwjcG4DcG2xWkLXtmgFpHbfKZ4E4cKhec7wR0xhVHXQTOeGIiPPGpuZdLfZJ46ocAZNiWoqfFOWQkBk8uF3qcyZ8J383ZPE/hz2UOHpr4tNxPzB/45Pye+OHeQ9N2K8zNsP/Y2YELkzvid5bDI58XQ07WiUzrqS7K2OrMaOR3jDG2sQ7lBy6PHrgcOIA9NO+AXGXfcwt9Rz33H/AYps0X0nZ8ioeHx8L9dtB7pA0Pj/ccCO9jRs+Ji4bW5qrfzan6tjZF45JlxgYzN80zeo7qxyXEDL263d/fxw7TDdomn5hbLaIz9CUvSY8t5jbFRN7E5ZWXGjNx62iN+pCfIseosLXIcYrSwxD5k5CWRXZqM7LmWnDll9YFaMi9T8vQgbUBTzk6Idm8A6rqByfBBk/pSf17fKT+6htDygdC+7D7CdzkeZtuncWLbuo6jS3Us/KI5wgt4Z6esJ9+Ic1f4MUPNvGbOV7EzbTzoP3nmf46hJcK9Q0O+u0Of5ihVf+BBg2ZtaEoHYlfdS+9WrR504t2zG2KsTUwFmBnMXwDp7qc8fAr6idrjO36CdEbB+mX53Cs+hM24bisMcuC+cQ49Rsp8uz0/rTu6eUpvjG2v3xjUQW/fiEUjHX5pa0xyVzEdMeF4hLOKUcW1hOfLrwxzk8usIxz540PYD6qn0Bu88Eblk+jkAAAEABJREFU4RufYBSYX9woeBldc4eHfvR4evoa36j/y5ff6v9218PfyPsV/B5fv3X8wRz0B/SiLg/+eA5/dvTMhcHz89t1PunzC7ZhbrHcy5oTG5jT64I9Fy50FxZT4LzEnPmGjs/o9iSe/owXQvXz545HN0LMkwu22N1V/7VPvVAtudjizAJsn2W2aPTlHXNFjcW7T3HP/DHpF+RndGc/I/NE3cI5c2Fe95JWGSxATv/gcoX04sLaxXLAPnaVjDWHKAu869dFHYEL/4lNmd9oc97v/x4V7WL+N26elzFHdHZDYZ2lFT56jROxjakDDFnjcsgsfyaBCYqDGRtC6rT+VXk3KPmkF+yjv5zwHb8l5Oau4yne6E9t/cx684ovF/BrN8vy2BYvMY/I8FLo1b6GRx8vENfvhTzSuSnCcCjmg57onazdyQY4c0T9BJZ1YElsueLn5w+oNtE2qYbMGFoHUaxCnEgG/+UQNacMxIH03TDsgOC/bAnlLWzIqk30/0JfrqIYeCX8gnkgwXW+uImbP2RKDG6e3TnVhTa2NsY0zRuYp/jgYP+6uqEHJlSjvWiHTvrBxYxNpDVopCGJAR5KBrIE3U8qRb0GMgbKyOApMbYLuSsJZTs+CvTjeQfjz2/UWE4HwPmvn6T4A0gk7Y0C44C6joxz5esHtafAztq4Bsp2qCxT8VI323xhI116MB7No5pIGwyogrjtM3cHNiOKiOrZjyG7ONpOMWWWGCPPQCjQUCAf4XgQCdqQGyqDKjFqRfsLmn/17FVBY5uwRtVf7cEuZCuugu9fVRXU8nxf1vNuhBcBjSjdo+aDIUmTnyj6t6A8rxhp8rABavO/4yOJtP6s1Wc39qvsrDdCYoc5ogqQadjTg1HoevDhDQEPZbzlucG7vkkVGxiHjr9GeEU21IV/Ewwl8rbEvwjKovWSqF9eyqsKCDSzQ5odPae/rXJHz3l/7/SEzm3vBXus+++e+kuIXHUxnyjq+Ca1BcT++lDXXzPNGXzdwL4EjpFbXPuZshtq/dczyj4+nUMc1wvnlcX5ZRvfjnF95apG6Zro/t4dVVavXoEkgg72idpHDp2+8od6d2L0WxlHZTnCnpldPuM26Li+BrTrmEjzpCC03Gjnu33fKER2r9E34Ckew4pAwKM4gr88gzkUDpmlQ9WPbqmPsucdCVutgS38CadpRauBZ8AdCxuMhTmxzojM0dr7pL2x9RnU+qXtLQNn9oHu+ep8yT7sjf2U67x9pM1qaqGiDP5DHwI1ZcrHOzdbOmdVPyPLdd496wt7Atf4b1++sQ/8Et9++8L+0H3hl3hi3/rE/tb96jP7vGfq9J96ODL/i9pr1H71yJ7vGPWlha0Na30QYN2qMaAOwGbaa8gs21mi7re05WM3Prun38Nz1L3CZiN5lRO0Gamh/B5SH7VSFc6W5BNAOAATuYVDJskh7LPGei5G8oZs0WVBaRpZsnTgoeio7d0PvbqX3fZIJ/bm8A0wdzQUU+gVbBxGJrcdECNz6GtADQCidJidVcYhXoOOCjEnhTx4E9m9c8vQ3nYywaEoz1VVyKCRHs6i64p3Y1It9fneGdSltYw2z9E4aKpzYpRE547epl5HBo0E9QSpK8xJ2p3ISoj7oE/IdwyhXbLkDpFu9aSvdBbdkD3MyouIrCcgrQRJ6AJI18KJwYOpg64Op4MDMMMD6Dy2GMcMB+OQ0oPgbwAKHpQWXTRZV7sxqq59wGC0T7AgNn2fQG3baDunFg1MwHAgtCypD5Hvz5budax1UHITf3RQcnlzFG9v3AqfCg58J+SVTb48qBROIvQqMiuHHTBRHvM94Bw9mLABLOdk0J44THp5tXJRBFnZrCU2Q5fW0Bv7aKfWJjazU8zTHIftWxcPXPAcHh64TOk4HB7DtJgfDuElUL8k2srZBM+771SfDtS3gYmxNQ7fCQxbr9v6psOhfmZz70VP4VCH/9KDssPDHTrc/xN42XNf//L+Ixc+t3h47J/8PzxKQ7zacuiyvSQQ6oEtEn3Vb6LtbuybZcDLiAfyHh8/x88//QJ+ip9//iU+18+OersfSu5jfP4MKv8RXR9CnsfPn+PHn+D5pfN+/vGnyn94xJaHe3S5AxMwPBTfw+NjPDw+hPUesIf2PmCD2QuQjedBu6DXHTb3WzMHLllmLlP2cJ7syyn0w5X5I+l8mhmOjx2213HhODeuH8zYYwQDyExGiJwwb89Oq428tBEzOsif2HAjqyAZVeZZNnNYkq76FL1n9BcHL3uIa+9pbqEOab2ghODmNQ5xfsM+Dqvk+hqIDZl9YSFUY2UE2sMOJ8OESbN4ue0/AxddF9sLi4mHfmUzUyKpP5iMscZIY7FeuQBYGD8LY2thbHn4qbHKpauLeI09anH89YXd8fsWXga/bJcCf27h89tL+G8nWX/Vi3z1WJDlxa7zgWlxZPG3vlt4SeQ3Br0w8rL39cQlTV1YvUaljW8H/WcW+BcWp/5/S/vK4v41fvvt98IXwi9ffmfh93LoKwv+H+AL+FbfXKmFn4usZy+RkPfEJqBf4LxQDmiPlzpuDF5eqZvF7+ilOZuAEzbVFl7gOLf5j7e/vLzFn3/+CeAlfNr43VR4AbHUGkVvDRmZjb5szLUrl+ra8cSFEmV0zdwmxsgnxtAP8dPnH+MzY+vz559Ifw4vGp3bVmSduPBx42I7vn19QudvyHoG6Pp2DBfrNzYzb26oBHOlaS+K1prv+zyvX9j31j5kRjrfpx6Gb6CP5bdAadwuo0E3txZeit8zhh8eGdPME46bZA5MZAyZMUIztRndxRSTF52Mibuae6bwm3PjNEUD0r4jY4Z3pJ7WWjTWONdBjBf+6cu14cNv+zpy4hPAEz69oOKCPY9c6D3Fl9/Z8LHR88LohH/LpwzrUX7JHZQY8JyxG3xcINVFp74Fb20iuWR8+tbtvF+YGgovj+wH/eUVW7uBrHGDnZVsnUf8p3wNf9PXXl+f61J0wZ+cv6TrgJqxvJzRhbIT8BNVfW/B785cMhwZN3WgoT1VD/kLddmvC7wrNlkJMQSdSM/u8V5B3xkxLi/kr6y9C7zKXpFTIO2+rPg3HgMkMQsgkoTl1mP9jvVVHnCh7pILzf5086Zmj6zMIcK5FGTNofmeX+XW0e2wIrN0Qjd1/LARZzwu2KfKN75/FvR6fQP8Mjbopzus61Sb/te+4Se+aCPxnWC0U0kuwPQ1gC7VV+gpado2EMDWdVgCKo/wf3jQtFMUPRLQmXeUbPYbFVqWYzgvvIM0e5CEpgTQcfbJjuu42fpqzze0bKW9S9n9ggsIepu8C/OONN9j51mh+Yjzxt9lnPG1M+uA4YX4Lu+Wf6Fesd7Kwuu0t9AmZYPNYyrALhilmurL8sonkfhXiGJMsgUFtw913SYrrsyK+Bp8BcyFElWJcgHaiIGVcQNy0Hor79wkyN1p9rwurFK5yawEL9v7wQ7wVrokQ3D7oG8C7VDhbVnF+3xf0e3Vq7ZWYz2z5O/1EFZVql2RTvO/fSu5DCbDexWmPgL5HzN6SpYdPYc2SAt40KgsREhpz8DGxK/PQOzCvC6OhM6pZ0LizKO1LjOXLowDseLfLCDI2+qB+++f7D1Vyg2aHCRNJZ8+cE/KAv9OgxBNGcy8K/59BoYF8syHrWQ0Iu4R3S/O8xQz6+XBfa9gD2y8sSbidDy0n3bzUMM/e9Cra3IlUJcO7IIuC3OWUC/H5g59QSZUQjfW4LnFjA61b+fsVHv4h77u72eEHrK3Zy9Q5yf2Bu6J66x198B+oZcdjMP7CB4e3e98is+ff+BccB/uJyb2zHObo9U81u1qM1Y2ru67at2x74D6mk/HVR8Ec2LZcWgxtBYjaDdI7DdkixwAjeNRNE3VVgQY51JY+ByowznqzD7ZD4e84CrbQGO9zI5bXxAjT16k8CCPB6WIvz/2l+g5xgB86k+MgDfrM+8ex0eM69w9NAZ3Jd59AK+lgEwalDnQPmqmrZ6BtIFhnY0G7HkFNEVPHmHEQJ2IYSy4tvoTPy/j/MWH54LkL8QIscYdMvH1DvOoNxwAYsjshk2UrUcVL1WBTi9sdxX5go7HWIGmYFijyEGw9QYyu1DyMRI9xJjVCADJyrNTiELQn2KBf8wxxtb+CgiUTYDoIQLargfvntkF8a4kr8RQnSfjPRwqPmRuNmnfhT3fjew4bnHqosJ6EE/9vOHvModolGeO4cFUtPYx3jh4NgfK2MKJQ7sXMkuXkjPexCufOiLDx9jVZiRGNg3zNEYN2kcO+T9zuOdC4Od/44AviH+uQ/5DHA5zzHMLVIzD3cwh5ZFB/IlQ3BPec5i5Cw8Jheku5ruJ9AYO/Q/g/vE+7h+YGKjPCaQmBycIYPqOSXDHgQlonifqRRbhRLoArXzSH5w8BLaZbzHP0eBp2KpsNCSejt9ggDMbySOfMPstiVcOgx5Cz0yMFGGV/mTZLqtPe877e8CYQ2Zky+qHuqzLHp+ZvEtnDzlTi7G1kK50yIz/zV8fC13XhUmwgH5O3NfJqAShQ4W+dvolPET0caEkyzZQvXpokwnbFLBZU8dET8sLyCXdLCu0mKYWd9hZPBDWRQ79MBOf55l2jpE4R+aIH2c0ZE6twTeDQ7R5IpxjRt7MoVCegmmgLjM0VW6ai5hpD7Gp5Ym9o/5QclDHpJ6xMGaLRvlMndq8MXbaOId942bZdjOMY//L0jVjblNY72QdG+RP+iqh2e0tX5I3UseEnnfQ6nsFLoEcQ7P2QO8ZjG2OktNaYJiaopRVi1ltSE5sThbmPBYShX/AUKn+rmj3XTbSC/DbDm9c3vhNmdPrS5w5vND7GyHV2Xbqb1OLaZrot7srJsbXRJvbOIV+oI5iRs/eLmgZu3fQeRk3MeZmZLQGPTTaADNUXY4X21Q/NUMvNxXqgctSXrFqX9GQedkgnePNthSwx4n2uOiIhcOu3JG0BRhW3xlHMrmYNAuN/mjotWOeWowCfYfMqv+CoisLuou5awjGRGRGo1yfqpCc4K+qYNjwSEYdEW1uMWOPg3a5wz6C+MT85rfhJuqawTi2sunUGnY/hBeaE+PjjvnuwGXn3f19HOAtkJ5K5iEO+Mss5ql8cYR/pA+rcvTyUq5siI0rpC3moe72JLqu29fIlzhzYeRGyYurpRZ3ypg/tLnQHnBsvGVNaiGpPSggqKozaQ+JAX0cv/M0Y4cJXzoURvIjo+bI8gv6wjxRtNJjo5nxISbGvT5mufL0v++RY+/XkjegEyNHfVfarq+cOFQa2j5RmzQ2hv4fHL/8/ns8/fGVi7GX+tCBzg+GcHjx02bb0kK5GIt9xBJHPlB4fv4znp/+4LLwj/j27Wt8+SJ+jy/f+jfM6ttmfIJoKPwm3DfSfqLopeQbl5ZeSpVvsXlDMJdRz/Hrl9/i9w3fvn2jjqf6SZuXqtWHtMs+9HLnSJvqQw7WIi8hXxnTpk/V5mNUSJ8epXOccNmTog4AABAASURBVNnnN9Vct15fKefS0n8o/42LCXEi9B/n92JwYa3TTifCV+YJL62eqcdLrPq2Lrr5qemXavvvXKLS9t9+5WL1H/GPf/xn/Od//n/i119/Q/9nbPq6/WzwRFtO8WbdXHYdC0c+BAKONUDzAmPzZAe+oh8NmWFoPyT7j5ZDtBzfgd/3vU+GG9iW9Bt+1fOgszwpw/H6O4h9hF5jHxfUhQzclPcNnfWOSGDMujYUoCi9CPdHPlGyzGQOMyjfImJZ8ahTgTp6JnohH5qgrsoi/n0YTGzmRfEOnSdjC+E3v/iIm0sZgQSFa91mUnYpw6vtSoxZjIeIGahMHvYo/yM0fy2fpQIS+qNpqEx9BPSdjxqwgfuLW0BMHVQG3eJB00tN/O32Es/8lQ8sOt+59OHF02V6Ruhy0AdRvGtuGTJ7SBsHMgvkkSSlGRLz3YACTGFBh1ToRUXGCpv4iu+v4qnEwHsDfYc42sbzN+2+bctKHWLZQuMdC1VjVfIRXLqWTBMo0ml6+d/FYYYSQt42KGEeUHbEBsZzC8m2GAw3lEk2xLzNpBYDGtNtvjAvLPTXKjD+Xn7loP0JYkfn7pS0ZwUII1f9xE3U5Aco/XtAz3NLRvJvnt4O9boWXhPDNasiCvsYqdTfvzrvVRREyZgkwI713sJhSxgOgcmxaFKWFSdBOWne9aCDprlF5ZfsgegA38C8B5jT2hVztAYmQJjQIwp6n36mrnFi8gPyQ+pjApujiH21cgEm3Bes7Amq3+17fLvLHbpe6DOhg/tb9/sPXt6wj+nhzUUQlz537GPuONsJL4LkOTwcwg/W3RMfiu+B8+ED58TH+MwH0I+Pj3zQzQfH8M3sMdvc6osN5Wu0ufSn4ep3Rs8dK3raDu2ddEJrGfvaMM1zuI/33HhAp8PhLgzvzJ8oo01Nm7IWjZlBQzuqHry4QmzFnsk6/LZp7T24e6i5URtahj7azvPYftZKxkeyjvVwuIquaqoxvpIX2DIr4LWvPda5sBfush2fzJHWRZ+5v3APK402MSzd0AmhgRWYI1u4f/ILJIa5VbUrk9nC/dbMPlO7PGB7z9Be2Ik7+umOfrtjvzZiI5oUCN2lRBCzrgK2cq8DMBgGMnOQCSNnGWKkXgHflv47J9fJRLODgDRVOTyNDYKyzGszyu/Y6mhoKIIwNqfRHuoWtF59d6hfgfyhR2KnCfjJDmnJ5CFmBnQauhZFBC+FpQ5ue+cfmUBrA+Sn1WyE/ElEh5/OAjZJRxZC6U4nbqS3DdzRTZxxcKLTS14NRDr9Q3hh/ge1UFfLmHx11m737pgo2nMpMB5lDVpBYgibkrSukGTdPkPiFIC+sx8mLncOHGQPOMMBZxBzHQBxrgYzwnQinUeah6J5YKAd4oDjeDk0EToQnRgmeHs+5RyGDuABx7t7uOcQwWGKgSqdqAMR5QcOCvM0h5C/4EGCPPkPG4/118GCOqZ5ils08mbaNIIGyggRsR/AT3xKfmQj7GbYSyDzd+MlbbwxIFzvz6AdKZemBu4eN8Qv1bn+7R0mnTZO4QWEdEooX9KH3NjT5x56dzjwXYxNH9HtlU29Bwz/3Qo/lX7/GuO32D9VPnKJdcR//JTY8BU+2+Pm/plPtN+QIcxXpj4nnbCeNw5Aflrup9nSy1effHMoqDgylPeGr3a8xgmZ/tylf0Pjuf+s5o+n+OP5iUPCEwepryFvybv5SmHVcWNvDy81LjisHJ3ksEn5sobClqOYp3CymvUH/cJDMj4wl4/iT6QPHMSlaXOLxOZC/zRv1megnbi8nKY5dthHc5tCmgZfo9+S+SaZB6xe2Fc1JjlcngS29mB1RF/taXv+wD6221A7VX+9PUf9lMq20h9v2ED/Ev6cSbtV+Qt00iBDW3UZLxys3sAzh61TwcOufaV/inPNJWcO+UcOXOdwXllYINRXqPvAq+xHm0badovZ9DRHa8ynYmxRBy1C825pjTdpxylmxlObOk9mo4b+WKcLpeHK4shkVQU1U9XLUUUEv5emdIXOdtmehcueY31r8BSnN+A3BznsOt1lJLJ83yCJb2jNeGNoq9eEjoTzFBP6OhdQgDrMk9R9ASRqloSr1rWEv2kDMILBdg3UqXxqtvrEhjN+9sh8+PDYNy2PfIrlJ1ifH39gQ/OJT7I+xR3ld3cP4Xx00FeZ4w7McQ+Pj5TD99NP8W9cqv8EPnPR/vD4GAd4Gvq6WDvflP+zlmqn0pfM0nFsvU3bvGdd14WbOg81397FbBtAoL/q0/K+PuO/2vvEXPGGT5YfO960CYTWb/8+cDl1f/8pPoFH8PDpnjn9PrRlbmNDHZfjOfz2xBkZC2P3Qn+qc6EsjFAe7VwYeKPTgL0TOY7PJN3wRaxdOl4vRtSp3IUXtkDMh0e+HSMydt9V90+fPoU/pTs47rGDdDKr16KujBN9zjaYN2RGg65N+Aw8d7T/FhPpmkMob1PDrLQjuFQMfJo2exl1xKbawj2A34YrYOOXlz/r33N6+fOlLqSeudSR7swljpdWuw6rejGneFCW9+Q8w55Cu2IYXRawb2BPsLh/gNb+84KnLn3cdwjnZeo9glfmdWUdmbfFCXkVQvcM3TO6OH89P70wV//Z8e0P5u4/uAT7g8uvr/Hlt6/x+6+/x6//+DW+/v415PEnjG/MPyf2OcKv3yu3LqPKDku4ea1NOjYaBDYexxbjkKGf2V+uh0MmY7DFgP13OAavYNw1/QOMxM0fkDNkRvU7jkO0+iQ+/PVDkjqEk4hl5VP4k/ENCfPM3DYhfyK0rkIOyIyOnX/nIcwqH/CbERppE4+IK4ZM2pU9neSTJthoB0LzhHGxxwlLfhT/kIaxySFR44oRvbdlD8m3lGqcLTZe6icjC8iAgCh1k98+oto8jdG0Aeuk6THpr7aBeArSCSwvFI98ABtWXpujFbDNQD1iJKTybEM0+tGwQF4DueU1yiteeZ0Hc3Bfz+6btjofFmhv7YbJIyoJAXbhzaisdNBeMfASZtr7t+i0W46yIDJF8DfPEIjyKfyFQEYOprEDv0FrNFJTaqLc+UbImzdS1Nw8efXZW5hnGezIMgZyA7alsze9yKznXXLFyKuq9nCXgkCecB7yAlp4trHunQRnQTZS9v4oQdS9PyXAsUb7yKtkhbbonwGC/SkG+G9s1scredhvJzO8qn+bMNM0Xm/Qk0PXEp2NZKC/kd1WhD0nq20WEevxEkJKXuLE6t2Tg6S7SSoe1ltzAWSVo+S40kSVwXcbwpMI3BHEC4r4H6FdviNK6rvJIrlp0vOvaeppjPvm+M1GlYJS8t8pEWSflO3xW+L6a405xseFtbPHz4zJHRc+dJKW/oam018oFwjggyoWLxxkRarobchNF8NuC7XAfuhTcw9hareaEwb0fcfIfDEzx4y0Y8hkCGzz1NRq/+ec7h6swL7NvdjMvukwTzGKEfoxkZnwviORlZjg+tAeFOdBb5pi2+qDTvYk7lXcRwjPXiu26WPV9mkPgU3YI6xgQVbxQydtj1MTcvfxVlHs5bePlOvYrA/wqG8l/wJv7bPZy5le2Q+gGUKskwD96+KHsLfF1nTUG3s27DkyV2sj7XLg8s595OGHBy7n2KeyHzVPW7URH0Hsv3ionoZ1p1jodJsQuvi7YYsbIxMOSSgQPM50whW9Y2bTlgE3CCOdNNDJY4O2MLPwjzHa+ZVuMRAOOJMNpoq/PgNNH3o2sR7xrR6EVUS8l5HKIfIKCGjSygS12Il0ghPlmYP7EbjBKjy/1Sd+Hsr92reH3ye/pv+Vg7p4+kb5CwflN/BM/DlePPgBD9+iLozcuBVOHABv8canbm8cvE98EnisjfeRzVbBgxMbyjOHqAWddJjaWOJVugXq14RAS8IITa32jW2srAttO7Ohe2ZTWAdUDqO7Ph7QLSvgfN1pkUif38a73IxGXzQGWL/E4TDCIWjeYH451G1fbXKWLVRmTRaJqrss5O0y5nEOZQR/tWlm4+wliZvQBTucsMmON+zoBY8HdWG6voZPOz3AF9gUn+Bb2CyfwPN+IKc/5Tm6eWazfeaAs9ygvr2APTAxY35F5fX9q+HQSb86OAtLp3EQfw8E2OYdCzJr4Jc9LrG38WS/0jb1US9xRN9qKwflXbfTfjhAb2neoLGdHtJW9Fro6x2mz7TtCI80b8TfsJl8zx4OhJ+Mc6lTXwekXLo65BDX7u94jlds9+LPHfCfp6c/+4GiQsaAech5Bi+g+/pr+fRCnQttE06kTnB0bzj+PSjoU27OxWGaOYjOccdl0B1+JSY2rLNgoh9v5gXjTnLTLM8UBxaAWV8CBz5tmAjlbc35ZGS+aiCpWjjn26/0AZPtGR/x50/+9Oe52mT7nviE/Lf4r//7f8F/xX//13/FP8R//1f8+p/gH+C3/45f/xv89lt8+fI7+Mqn63/UAevpmzL+rLz/+q9/xP/9v/8Zhv+5y4DHT92/ff0S35hDyjexsT+V8iCrb+x+gxuVD67MUXvehb5mpNKe756ht8/34DxH+/umvjHoPNiudalUcjbWgbAxHrWZtnu4vwtxf38fd8QPHJzncYrMLPAK+69li32Br3j2cmWJaZroT0DfPDzch3h8JLz/VPE2tyiZzhlAHsf/SP4Mr/VOXP4dOKQXkDPRtwd8YZ5mNgMzvnIXBy5i5sMU9n+z34HhHfQPh/s4COq/g+4Ov5rgndoYTeTImpOxL6yGI/WP0MxcLM5cvBRMN9Yp1i5pUDwaE+OIjJF2ewCeZ3RC/ox+Vx0pby0ht0cIB0O6At4hs+pO+ql0mcbY2zXTTttqnzTaY2hdNWaylS8Pibzof/anc4tzgf68sF64rgkpEtqSo03YBDw8Pob/5tg98UPpPMdI+6TVz46uOc49zAXKXZjrlH1h7hL6pLQ0I9gQVPv0CetRTssxbJNpCh1w3YcZb7V+XZY6C+jDosuiPegpjxiNjw32jKnNpa8/a/VnquruOpTsIeStzRTzjJcjtt/xY34bG/1/xyXeY/zoz1s//xQ///JLXdT5Ldi6sPv5l/iJC7sfKVO2fnqHz7fNHo7HVy4tvVB5ca5jvX95e9s+JFpYs123AfbSbgtzrrYqOOdjO23oxm8lXfZj8aZ5tG2IRv/b3sCY2sL/hbFz5ZH2OF+/csFcczZhreH+3Oz5NVzvvPx3/n4mbVz6E7ou6LJQV/DXskWbWky0yfH8wLj+xBj8xGXapx8+xQ8//BCfPt1HaxP60AfwsJvn8Mi6R3+d2D/4ocAbF9+uA8/sa9TJ+p9db7l0qrWi9O16mT6SfwV+VPZgTXcNuGx+tBLiGFZnrViA+oes+JDZ/ZxUEu+5JHQ4gvc0xiSt7XZ5JIsX01Y4ZG5jLakj+BtuQJRHeZB1GxCpOgmL0nADpCVjyCzZlSZe9CTIpXwA9GiKrHhDb2kGaG6fIZOSTrfnX9uhfbbMwVB5WzhkVv1DmtkxEAzZ88cPcJb9AAAQAElEQVQxw3npirnFzFwyEjpuarzCYLzTSi/aRz7GkDzjTNkOxkZy2EjqSoycbSy7DQ2aysuoPPPNg34oZEhTQNeViWRxfIBVkF5pc8H4htj+7GMmk0oNvpFRxjUOrb70DjJlADyWkuGjv2xgHY0d9EK1JQfa8o4g/RHKuMUma/diKrNdtxT/Mg79X8rN28X+pTBpcuIw3xXAw1OZq7pgxyLKjGHI4oErSIItTWKLbaQ9VUKKeKjo//qlAjvU4ZZxz78NLa96iCR1CfohNiThXgwFbQh0HzZkJL6VmdE2GL8i/Bt8ga1HtIkgByE+xJDHu4TXK6mkHnPBUHRUsWUqkzxKrnVRaLwIyf///bGz/wlXUu2GXb2/hNopR+Y4xiFjrglsmYV3uWV6Xppgxe+voK+ML4xB17tbrKwjKwwr52OxkF7ci3LmuEC/YyW9mA9tUO+APgNhr90GEMN0mRn225jMiIVEb+Yc5oeZ+cm9zsR+rjlPDRnut9pIOE5RZZ4P5jncy4mJ/dY0zdHAZLvLJ1rs81vnRz4yhq0sUn1AGTL4qxHDHQfbEtp3ph2u10fWK78BVGtxrW8n1t23Ds6RfuBb9wKce54Lnv9f6w7A9dH1uO4Q4D0LbMOjtZmmqJPEZUPZ2LpJW7dnffvB/ZhzIwx9DrP/1Bi6FXr3Fp4VXXPf2AeoU+0TWKdrrd73C6zHruMnPoBSpyPnznQxdmG+0FAVMW24Q6UWO5ZNzYlFvA53CK7QDQEbAIW6EXhmc+Sn3P7L3L//+oVPl4D/SjeHnCc2TaUMlWtML1pUoA6dKGZZ8SP7D2mRZZ71HOvfQDiy4fJyZIkFQ57YlPhJuw19pdHGn5EjvXnyqpNGUb8TlwG2Y6UtGrNjxaYbOLzbZtsrKGCd0dKU210am83QdWPGJqsfGl/KGdz0KXORDuyy7Ejta1tPtP30Shu02fYJmzbdcURH6Y4cSM3T8dT7VLY/h854pp/EBQctPXEJtMQdtocBN2Ti3zp31MXFSXkc+F8ETvr68lQXVa84xul6QMeutM8B3jfoK7y2Xeld3sDgmhl4MwPQSxsPDmJm4ImxMeiibYpoPvixRW3ODYGFSCv9RuSNxXsI+edpioYMClmT1zhiL/vSPixs/Vt9i+8904794PxMu57ZIL/RRi86xAk/WTgIaa8jG2LLv/kpKP7lRv6F9ksntEPRyyPwkyP9ccbe+uuxLl3Y3OKfyvGTVfV4pS89tJ+Rv9IndIdNZFqpVtKUHlbmzSvpJ9va2hQTGywPKiNtd1JM+q9IMX3dSDPI60CD/bAoqwEPNDXBIWckPmJHf8JXID62MbI2aANhxjS1uOOw5+Hm0X9kmgPxgYPxPE9l80RO+Ged1mOdhI4DAxoSTqSjOiKrQuPZYmgZQ4oWOQBbnwoLRg5AgPPKymLh+NOmjn/9wgms8lmMLgBqTHix2i6At2Opj6NjnJmDCtU3Z+i2hRO9Ie0PdV/bQ478F9ojVnSgAnIjiga9U6CzmYqxHxfGjDgRnhjr4o1Dn99geTNd8beofNPQLRyaF/ylQH22zTz5Xl7+jI4Xwo63t5d4fnmLI/xe+OmrV5tsSpZu6Fe6MUdV/5v4G5Q/kF/hkLQvWVjFEB4CMxuDkof+uGhrQoh4oMFfZvzmwIXHHX4h9JUDFwZeRDT6WgR/iT5Jn1eITMMhhxiRUUg2IjVPzDWuvQxR7oO/M79/rMO48bnNcaVPeOC3jqlN4QbAA/7h4Y6Fnguph4dQxoHLitoElF5TmH5Apjggv9PM4VeaD/A8PPb6Hj//yKXTI7gHdzHD3zGFY49m4UubdXEpmhO7HfV7gZNLVnOT/XSir4/6o77IenRhQb0wh162vkcgxpZlCG3UsJntayN1zi2qHYy/+QbqYr0yOr93LIhagx6Npo3gvUN/oY28MK2QvINgbN/xyc9sf7I5KvtXOFd/jI3NkMjEP1rppn5XoKc0A2Fa39jwnzEqD54h0SSj9CHW+WPo4ZDQZtFKP7ep6ryjL66wD9Fv4mL3jvidOv8N9LupoTMoWdhJm82Epkd0y9IlUaZjyKSbsnTRlq21qn9GD3knNpbTTHvaHCUbG83oMWOfO3Q5qAdjwHCeppDfOhyOK/P70THOXE9tlPXyTtOoM65/ziN0mk+BGc0urfIBy2Eu6NGzwSdyNJdyOBmXzvcn6nL+cb5xDhFePBkWmDuenUNY815Z+4ybL4+8+g4Cqx519HL3QBvth4fHxxqHnx8/h990e2BNmLFL+d7QVXXOtb1H5jb3Oq9ueK2n8FwfctWFEOuoG92jITSlizSk+8/dmOPYZ9T+h3V1YbwshsxB6xUrm2/GH3Nc6YwONQYrkZqr+pju3ew0kI6wuINB2yN2FQ3Y5W2ZtwFCeEpOkl+ojKQeQHxIQg8MhBgQKvqFt4/0EIb6mR4S2h305cC46Wj4oqDcfGikV1PXpHIM+tq8oGzIZDwm0Q4i8OcVpuVxLZW/Yym7mW9/Vxnz0gWcmY9cZ9+BfZmfzhzkvGT8lyi6Jd55ja+kO6zbtTquf5t9aI/t2/VRJ+NFT5lx4Ryprh9lKExucRs3/Y5eE/0rCTKVXXn1ouvJN3qLXg8y8LdykK1wCyoLNnyK3qUfytZb6PgvQEApfjMQ20H0w0MduzSFfyiT50PGlpBni8oL30p42UDAQ+ZOchMm2twke3Rr484xQJOU2JzQaYnYnoHMgTJDgkjzK6IZlLwD5v/NY719xwf1bZtI8qiP7eogwyd9DdQqtnrVYwNKkSnNhi2/ETbnTOE6sO91q30DPBvQp+rlpS8u+Iuh0hBBAB1vijfHIVY0PUkRz21bOj2Zf/N0Xv3bOjrOJP8HoGM4ofy/QJY225ioOC8aWH2KTdoNkvg7ejtpMnrCQxN48yAR/rI/vRNiIK+aT8hTeVDKIojWU7KWS9QH6YTawVrMV54Xzn6QJfrFTovKGwgzI5k/R/s0iVsPoXVVgI3SCBgy+9w4biHpkl80qAJvZSFPmfK5vg17fifh7UOmgSPNxqDsqu6uU8yFtV4xpy6sXSf2fCfO72+eT1nXXmv9feNMveOFOwHxFtJI28/yZ2x8xhSMAOpwfJPBY1qQs9fJXqOfk9a4/jTMtRHA2mUQr7mcfYL7UL8x/MwZ+eOZ+LlfRnFu9Sxt+evLa0grcuVAJBZCG2l8pfFoxYNCDGo3u3XxQWM99FYFXrpsh18PwG4E/AcU/e18/V9b+IT7Nz4h/0Lo78+fv3Lp8PQcRzYIXt6UQdg0e7h2k6DMJy59/CnMt2/f4iuH9Lo0gqdvLt64EDhxWBLH+gdEnzn0F48h8ALJ9LdNjvymlf2Krke/McGFwMLCeAWd6yG7FhHbjQOUH+APifd0xxmj6ZCbo1m+0kF10GMzaNy8ZDKaoHOT6eHiwOFl3jarAwTWYafWpooLBdt+5rLBRba+coZeOpdO5q2esKx/++cUtYGiHW/lgMfQhgsOettnnE5qOrEPza920uYjm7izeDvhnOIt/AdFteGzFylcqNiP55K3YucjDv0U2s+fJvlvI/z+26/x66/iH1zu/Rq///57fBXfvsbXwrew/+2/L1++EP9W/Nr/mX58xmcK+JEXLv3TwSN1vQLDE21c6oKv9CgbMwC2sNrEXFwhm5gF7JdVdt0QiZWTOWAD6cxWk0T1pcVQ+CDGoIMRZdr+IYrfO77WLbz0EKtWvVS0aiNg/6/oVvmUlzDqoPZgDipUnLyIehWJryEznOT0qw4OJTMY1Rfc0qMc2uCZaqfEjMFJLVtvKzwTfjZxiCmwyW+kB8pH6skcY25zHDjcPHAQq3/sjQPY4W6OiXzrL/sE7QY2eNW2dZC1zq69Y8FD1bQdYJ3AC0NGDi08JDfra6RjgKm3WQnli9hqUWbZ7hyOhfJP/F5bLth2gabsuc1HC7Qn5gkvcZ0Hvsf10u6y4PpYSb0Z0/ItTKaGxa8M4JhyrGVkjK3FNM9RY5VPxw8c+KZGO0C2KfypSH1Kzifl9/ef6qcn9/d3cX93T9k7TPttGWkeof3MJ+o/ff6Bg9WP8dOPP8fPP4t/q/DHH3/kE/cf4zOfvD8g8+H+vvpFHab9Wx9+64W+7JcZB8oBaQ/5HuZnD63orb3f7Z/hn7Y2FC52hbHR1jFm5qbihX+Uf2xxlUHcRdj+tWynm6l3j48NW8E3cwFceuBnh0rP0fA3eUsfZeEHmBi/wNLlH4TkSyOkMyzM6LHxzzN1THMof8dMPc1yUX3TIpE/ZEab7MMpJss2+YnfJ3SN9o6gZFLewxlbzGGZMqRFGL66+X7wN4DI/h91pP5sKCwC2tm5p/zpxmdX/HXF7y6smwXmhQH6IQfmoY6RzerY5tJjnEb6ZUafHQ11Eg4eFvgah4YAhTggttj744BdxMylhmGBy4sHL8IY63fzFBOXGzsa/aadRMNW9oF9Xhgyyle20HIxtwndRnRt0VJAl+hXQMcB09E2dUvChr2V22ZoqaPNY3ix8vDYLxweHh/r53I1D3FRdQA9Tnld5D1E6U879H/b1pQFcq+TykrXTPQawzptU4F2O04mxlJrrcqLDz3RNlY2cf7MyTnB9fPMhu7CnGGZaOivr+l7d86VD+j78CkeSk8uD7kcfXi8j59++TH+4//8B/g/8R//8X/i3//j3+OXX/49Pn/+KUp/+mSeJvqqxTTNcUCvjvuyxx3tm8mfadMInDete8IvZvrtAP/D3V3NNZ+YIzo+xedP9/F4/4nLG+KfgT9R3PR7JHxk/vkEfvj0A7SdrnSv+f4QdQmkfOxpPTM6qt+Ohk7qMI0t5nHCfi12/8fstQY5PzuPO38f2VucmL9PN3uSil83x6/x5p4F+CGdHzp5kfRam+YXNqc73jeqtcdkr/Aq2NC6T3Bv4hpw4gO0N+bxvhdiv8A+qvqzwtcoGuouGuqU98hm3Q2yBxJ1d32jIXb3FeaLC2vQFay713gNeF99nmB4lwhcXrN8hyQtgjHVURVluioigHWKerwAoYpeNHQ6fXXILLohk8zcZBAf+jXGytr4DvYnzDHvF2lnPrgDzEOuffp4haRXfN0+cwwY/5egDvn6fHZm3NxgL6MNNAb90UHTkLY92nHBQLuOe9z22gdi4UPNhX5cmTtpWWQZkgb2liPTZ09TC/IRX10XJds6Vw6Z3ZYWQFJ9ImeH2mzYCrcAOvh4y/cOaK2kM//1vfUHyvLkhpHwI2TUBtaA5vgC3ci7sw/QvyOu7ZZLaqGWpA1Al0PaJ3ltQAMSm2zk94dCZPa6oBg35AjhAAlp3jad1uo5ADHUY97f1gV9QvIvH/n/KcHwXiKdsLLKHZBOpCtc8TS5gYCHHMuJ1WN8AyUbDzHyeLZ0UfYX/qLP7KixUq2+0QtK1dpBkqdbiMj2vNNT25ZnABd+w1OtWpFddTBO9O8FH/9XkE8pt1D+/wgamxvkVY5+V/5cmkQfTdliYC3cQplUGgAAEABJREFU4XrT+eQayl7GOp+xjNjkFl3LqDXAEFkVT2kGiAf4O+QhQc1rLOzB3ZsXiHtWg5jihGyMhj+63mWbSbeqj0JI/Jb6wKU20dI+jQA8kwY6pyzMZcI5/eicxvpzZl0Xtn/F/igBj7yC6IfHPFBtSPZlt2jssTKqjW0kBKyFDT09H8zsh2tvwPp955oKXF/dx+ww/eC+gTJpXOsn6CfW1sz+jzLXKNdtUFSdnSPLRzgfabuFdjl3u5b29esUdW/AZY93AlgDThtVQoiTwx7RuxrLXZeP3C0soPcBayVrtemSX32yRH75nYP67xzUvz3Vv+/xzCc3ryycb0zOMspQhsXAZVh6KRMD0ZCkg0QQks2TdGYHCR6MXDr2iXqxcXTehRC1LSlIJWCodL0kADw0rnLqdUuHP1BGw4mUETkE2vgzRipjceHhV7f9vXzfJBzj9Has/1uHGwpxpF1nBuiqTiWnquGVm2PgEAyesU2hE0w4w0i6ge4keW2zdrFsLmeZY8JZ7HQ30m6yEcoYQ9+qj7Dqo4WE9F0vo2Nsgza6kG+7VujtgzOXTV7kXC+yoLUz65AgbbcGvkVPkV6qbQuXK0vUp4LY4w2cTm/hJ4XPLy/x9Cd44raSfj95MUP5mT6y7/WFp29/xpcvf4Dfo/6PPP/9a/xW+Adp4v7feXZsP4MpOvIM5VXG89Of+Begnhcug5421GaP+LO4bviO6LuEA0KbXXHpMSyOq/DWD40NLWrzz6b/7nBP/O6KNk4xjXcxU/bw4Ib4Bw4gn8LBej0ozFOMgj7ObMEMEHQqoD78fGTiG+3Tu4eY6dM2zdG4PKkDCgP7YD6HMQ8OHn6u/JH0CDJuHvu5mqHu+hL1DU0fQyZ1KNsD052Tx8MDh4UNEyH13FFflVE+oUd9Y8h66O+Vha7AAdQq65BkHUC99M+tUQTYL1pU3ZTPAnlObk5Wd9ZNfYfCIWZD6jyQX3HSD+BOfbZwIl4/l2lztycyR0H7GnmtjdFyjqxwKB3KzioraIPBB2gwhkgZkrDGA3R7WGMEhj29QkgxO2WImQ+uY4NMaSiGulfdMmNGN+040X8Th7RZcCiaweHhPh4eP8UDftMn9XsOcuKO8AZc9B7wO2nu5XHyv//MIe0xHn/8XP8ntp9+4tLns/iB/E9xj0xp76hvwn7avfwJ/5rr0H4XpQ9p86XzskU/188aehdoQ+/XalZv9xbVtpbZTucgIX9h5zdERtHgi8qcWouqY56iaK8h+Y28ss1DqNd87fMWo3zIss5Eh8Qv1YHoXx7IwroashoyZ3xvNg6mmbbP1APUY2qtaEeYhkxXm22Oo49JjfhT5nBTFV5Af/+l0j2DMscJEy6PMgLepI6skLeax/sfOdSrjVJdRvQpZLSxlyXlcf3r9etv4sy4vPwFZzY54sJ2xRlhR9fFehLZNC9qHKORYZu3urFN0WSLXndW7dKgUcVtme2kuZVWxSw7DcWTZPwd2mZPQ+ub6Q/DnMdwHtn/zbPbutC66vCV1zpG1tAWAzYbsdcV6Dy2xF9GpkrA3DBPY8z6fV1SHcrvrLO1FiIzY6/DqG2s+kmM0MxtjpmxMk+34RyNektf6BBQZwDnjAtroxfBrq0rG3XzBgiGzGi0f5rnOGDjB8bnAz5+8FKN0DnuwHh9fPwx/u3n/lOyf/t/CIn7E7MfHh9ZWx5iQpc2W/8UM3Jm0o6XkoVML2KmcYqyJ/2sbebWQkzTGPLfYYsH5qUD8+4D8664Z255pI7Hx4d4fHhkLnlgfgLo5sXT48OebxlAb2nlvVNW2QcbtZk6ADrO6rfBNs+MwRm6BtRR3bRxy1Z+gysy/nhwLO2nLfuHVOw12GQe2XS6T6k9x9sbH9Zt4MO/2lPwYZ3/Dt03PujzgyU/LPKDQvErHxj++ut/8wHTf/Nhk/gtvvh/fnOf+o29Kh8sfd1B+uvfocp/i1/5APIf//iv+PLrb+GHWH6Y5QVUXf6xx1no98XQzTaXRpY9l27f+PDq9/jGB15+iPj2+hxuxo/QnblMOnPZdTbOHvlch48jH2Yc2aD/DaA5Am0klHGirhMyrc+f49clFTRnZbEPlc492LUe9nl+SMmEodHDv2RiyBzoDzFG4rONi+VM4pmRjC8Ka8gkDOlLHuPiyjtEVv5A7i1gTbL+DmaTnwhN6gv5iVd9lL0/EIUwR9k34Z5tqC4UdRGJmA3k9We4SjHd5zVNcWH+3kBB3oDo+yPDNWUC8Ox7AYv2pCFCyaoY4ftzlY+ive3J/LWhxnDXO/xjvq/Al9oXc0aD13EkdhkVShM3f44tFGQlucl8j1JTT5RcooSVdw0H7NjR6CP9wXo+VEMTV+sR1kVIgGGRRxnv/qSB0iti4n/AEEGfvgNy0wS3Ykl+eK7SsVEISq95xOtBx9W5ewfpZUNvy67+tp5uFRp0bBY1UQL310bPauwisa+biL5xB2k6veyizx8XLl31w3OszCcr57VbXToHJiFis+yHDyCfjRtv5Xes6KH8f4VSbFOw6PA59V4MOQOszG9eul6w1QW6K6ipP1lmTvqmwBzSM3ppfw+4TEcwzgPaComnBDbI8ApzOfdUfb1V5VN7ufzwDJnsDTKSMMgjBgV8vOWyPUazyowBMsuuzIeee8XKnLkwdy5ld+xPm6n6WqXawFmmumaSMQgKh8xIMWT4YahwTR5Y60bya7wyr85zi4m18g5MrqOu4X5IUyHrL+vuw8OBtViYvmMfcB8PVU4cHtfZRG7wp44qZX91LHG9vPH+wjW08MaHGlze0MYTH36cWHv0f9wDKf3BLOX0ejZeiA+unJ2XwhFZZ+4NrmB9Od+AC6Cv8eUrqJ/GcEDnIH5dlKjsiPNo3GUzbNohGCQxzkew8IyNCbFFa1NMoLGhEdIN6Ipf0mbULI0jsD/0GSmdm4156pslwhG0UVlj2AnSjNlilLbNyB9jmigj3nZA72bF+pBKjdiFulYGpIbwMuiZT57chNRPeLj4cDF2oNgJoYJyoVjJyIw2ZkzIneYWBzuTjn70a9M/fY5ffvqlf+pH3IOQdTdod5ge2xRtmtH1sPHjFHyC6KeIjxwuH9nMPTyyUWNDd4/sO+Bm7YFN38E4B8sDh8pDHTJxpC2c2ZRPOODEJlHHnKijtTnEiI1Eo+55nuLAJ4kPfIr4cP8pHvl0sIfoUXn3VT5Pd9HGKVrxYlfaMRKfphaitV7WWhZNZqNfwJZu0PY8y7H+Nd94C/tPDElaRP9bGQkCx9g6i3zLQRPIVbZwYJaO6nmFOog5ZmwgPEwbvgPb1wb8IQ7Y9KBtHZDkSTNxmTMR145tVhbIMRLoc1UvdmzzHBPhTN2ibX3QZvLbHK2NxSOf/hNJWwaaVRGnNTPII90PLy085NUBZWwxKheZHg7K1/Q3+n+ukL7fynr6PmbS6oY4hYZ+XsCmTnbqkEkdBetGGSkZEwbMwJFDi6aNp5m2HcLJTd8rH3x4jDvstWO642AD9rRh0WHP4iH00FI+iT0m0EDZDLvZrhmfnYmPYkQ36leHDPUTpdn7a6CE7MSfxkKLsW0gHJJyeHMPicu8mSBMlh9RVxNzC8Oy20D95I3ImTn06Ddeaj3Q7kfG5AOHpx0e+t6BP3HgOhTwqQkQn/Ghsc3IR6cBpam83tnQeQRzzPjKzJidsdUV9OMEum83uJpOw5BY2fOfOVy4sNEq2si7HrvwFlFl7/Watm7DDyhuS0QldJUeub6RgxZSiGt2RayVCIF3cx2XWo/cYJCN7vWGqMxP9chDP2VZUuDluBcqcGHudetzwwRz50NADFXQXzsdIirDsSQNDJW27zEeD3qR8Js61iO98c7POiQ15QbyZo6bGDXtudc3697A+B5Bgibo1yxkFAdt3OkV+46VxfgjSh8Ivg/lr3rwE+vJkon0AQ2Jj+g4tjnUo2NA5wRybhgMad8m35mn1jezNyTtESYN3zEyLSRoMTAuxmmOmfnRcCRdOm3rv7y94ca0ruE7/r+c/Qt33DiSro3GCoKkZJXKdlVfZubbs2af//+zvjN7uuvucttSZjK5zvMEyMyU7K6ZfWS8BBAIBAKBwIXIlDykOgNJGh1o/95n3eSmDn0LbGmbHSM6DNQURK9Dyc5wLhfmFq4zE2vlxBrTwDTfR2szYkfskwV5XT/FxHqbrCmBd6mTh+UT5x3TpRltUClcK6zXWLNmYHrF4+uigwNovbhzKNX/PWx3Gc5ZOoxzJ3L6wRIdWG+qzRwiQCuM6AnmORp6z6wFfgNIHUWlaXeeW4zUL1kKFQxAEtc+MmIPeNRRTNRpMzLbXOesIVEE8KTtpNdG1EGHLFBiuW2AubVw7P2f7u7YL92THtiPjGfOFDNnhnGaYoRPvdRhTHQk34iFfU1koiaNGWgjGHvsop0XDqN+UHXkoHrkw6cCl0af+XBKPH/mTEraD6ueiJ+eP/MhnniuD7H8IOsZuryFf/wjPoN/iN9/j985234g/sj59okPofzau5+oLhyudziOT89P4bnXSyIviz5s/1Oc30g/fH6Kw+G5vpnsB2N7vR4foHPYxg/6t1mP5L8CLoxWztDWsS1he/7JAv9ulfRFHl5kjBcu0grqeTzFGfqZc6xzuSzIY0jGcGwxMO4d3fYja1PmEI152uBJYvOjdfD3QaT1NjBezrkR+gU54jNXWP8lKGtzjI025xbDKNQnI2mzJe0LdGlglO+CORp1J30zx3INKuEVWT45kCogR1moHYEssp2X8ttgufiSNsAPkpINCaWAsJK9xc1Yn8TOjtPqC7TpHY4d0GdX1wjB+nrecWJFAGw6SKG9F6FWk42iIj2pHj3Vn9cS5we022pkbwOrO+3AQPskqoK04kGQsnfQ5SLvD/l2XOoiZ6ftsX3Zy60r3fgCmr+Wu9ZtJbS/pb6IrkXX1BdMJfQ11caqm6h1BqcNtMvZIb4A9alCuJFmDvoNxZxzShImQGZvoz/lFz0nT/H2SvCqx1Iv7r68+y0Xf12nPljgYORexwEObn99m4gu15iULw/RiIW+fWmb5q5p5X+J6iv7D6ylUsXVf0aI9XQFi8BHF9aUIz688C5veiGtf6M8CgXzLWPY5mUSZw63nS0eH7Zh3PuPzckUDWWNC9uDboZ75Dy3EI3YPTRZByyjKtp3SV0P+ijR3igPOav9gZbOS3QyDtM6MyoqR9ABOpFSYy+HjeRQCOoqFlFbgHeQNSm6AZVsI1kDmxhb9WHEJmObkO/llHrad7HJkPcC6sCvjHRds21RSsof4T45s2f2bxNNMfPOcD/N4R47ucfW3s+7HueY/q50F3Weca0EE+tm0oYikx4NkdHUHdtqc+WPE3LbFA2+mbj6MLUYp06XJqSnfwTwGy4FHrkMuOdywQPHxCdxDaVmGptbizaNCJtjohHzM0KNx7mFcJDnaYp7Dop32y3YPS+OXnI81OUFL450bprnkjWicPDjwT3HjKdznIYAABAASURBVHlsMTdAm1OBF1HbJN2gD2CEr40txFztTjG2CQNaD8Azoa+YZ8rQp1E+tRbZEjOlLQL8GydbCgvzE28rKg8GK2HLbDGSULfMMbKNMbaZtuZwsB7oy7cPj/Ht27fxHfiWCyFvBlvL4pVfNOpNY4sZffxk7Z56fgL4gG0eqf8gHt/wSd4DN4ePUTZj4O89ZGG3B9Pak5fL/rLJi2c5DDG21nlm+lloU7Uzj1NoIzFPY/iJ5R1y7h6+iTe2xYvtIzp7ifVI2j+m+Ya25LGNWZurM/FEvXt1AQ/4xgM+8gLUuwcPGx6R/8Cl1sObb/rXz/Ur8o+0vfPcIfMOO0zCNjb4v2pVf6pfM3a+j9l+7/01Nr/Bg2nnhw8ZMzaeQEP3Njds0O1QNPN7GWPUCnNM+OPEgduLiXv0urePvJg/ANPSJuu1ORzLMTOyfKScJHjiTPgNy5kL1sKiZbx6UOCwhotZGFQJfakmJ/L098wWWQJ49BBEhar0Bw/5LLZ+12dEFtROCDIEdRVDNBTofORr5RhuyhNRAyCmfgIK4UpewDag1TBEDENuIC0N3oFY/q8jLAVwJTq2MRrzsV4M0v6LhOmKROYXGOAbMtxEanxHx3dDyaGMVjKJAUn600MO0OBP2m+0bzySzhw2lTN2mRPrnn55z5y71wcuuI87/ENMLNBXvHlFn5A1IbcFnQIG2h/Epm+bYtaXBXNg3jCSH/GzsXRMK8aKDy0b2NqhuQkBlix9awcFPVTfaZuYFlFBOaauoCr7odIE7tsJ0EgjxaPKRrrQUIFPuNabS4ylLqUWDhMFPmE4Cg8cvghxEF7XoD7tq0uqkyAfgAY8LPk/C9U3ALmUf/bbh09HPmlfaOdLnFCiXtDpdB3C0XUPTDuUX/tZAtlMx6iDmPrw8nQAJz5BOaGbL1F9ju61uz7KXDz0W1+gNwOJtpRvrJzp2C+2DDwrs2TL0VfMTT7Lt0aqYnNkEEhTRqK1jMb4iuIj7T5xi6A+3NvpiFTucnoc+w/t26g6dRLlAS78jXbJ20b5+qiwGDLVslfZnt0e/VCDITcq7JfUNTFckz2FHtbvmS+fFN8QyTF+vQ3SVbKidW8LNWPHRkHfYvonj4ykP8J5M05jzMyhmXVdjHOLsYlEzlAykpfheZqZgzNlI/XHomtw+1FrNw5l2oJEIddPx2zGlsK0zlbfJKmD9SlqHjgfrGuMv+pTjpF9qTHOsa/F2wgkug/oJ7qeretf+t3XeWoiPbE2TG3GdwT+SD1lqt+OxIqJfNHoozqO6DsqH37bomaxl+UZh33Ei8gDEk8kw6i+bZ5jmtHj4SHqLPf4GJ4ZPDu8vaQps/yOWBT9bdQZ4+1jvOVsZPotZw7R0+/j7Vvxbbx9+y78ldnCe/Lg8Ztvw1+pveOSaccD6XvPH5wpHsAjeAuMH7+l3p4mfvPNN/ENvLuMqU2R2MF+e9nz/Olz/YkBv0n0068/x88//xy/cuHz4bff6/LIS6WFtaPGmEupD1we/QqP3076xZg6xsL6O375+ceQ56cff+7/OYD/QYCgzodffq1fh//tw4f41W9H//hT/PgTIP55q9e/jf9rGP/y66/xC/WU9+tPP8bPP6njT/Er9T/Un0f4GH5byb/rcHjygurAJRVYSJdPcjFVMWtpxac4cS6pbxbhn2deEM9eWgrThXW7aNp45d/gfFhJ38L1+IzTnHGkMwvRmXVf6PeL86Cg1cutgkl4wZAZ+j0TcCu84aOs6MSDpcS4JClyOfQicrkhTGxpk69Bo7AMHVWf9FdiRIQv7Qv9WLCLL/UFbLM6n0XZ4IxrAOzY7eHecwVC+rSn/yXz8jDxR8g/KvyyDJNhfnTpbfdGNzZFCbPwvSi7oVGTIhkgqu8NpO7lxnD0UAUMuhvthiL1UpZ3yiTs+S0udXzs42l6K6MSevgE1NWHiIpGByFWgBvZPJPR7KhMkN0wEF9RazdjXTHrYWONFAmNmluQn2pbrkcql4gFJFF5Yxh6MU9pmS08l4o2ZhSGFl7Sizp/hgKCH2Ke7jVGl/6VDaXcYivtA0zntzwWqZSPqqc9zjUnfGSiT9gOoKgP5xL6s36tP9eZsvz4hAQE2cZt05WmfsX98TInDeFGXwPMeWNr7d3YkzItAHsd2qX1Gl46WKGKoO+Zsjb10j3TqsL+DcXJI80xNsSWMa4pryVVj0QFW4KNdFKjxsVywbksrVcYMeMYzbR9mBnLsVHRczezADGlHnKi2hmKP/Grl4jI4tkf2msI9/M7zvy+ZwjTd+yf96DekR8fuA94vIL8wwP5R+4J2FsfHh9jnidkI32gJ2PGyN42cw/gB9h37MFvkPXmscsx9h3/sWQo54o30NL/BeO792zG373tmzUNPFDw8PDAy819wRfh+hSKlyCVnupgMMfUgIcTUB3xhcm6bvrIeXx8x8Hh3XZo6A0/3L+JVh3AQBo/x/Cw0mXex0wbXpbMvGjNc4t57APQ2lx8jQNRpTnsTbNlU0wz8EXeulxGPKKDBxS/ki2+87BBH98X/NbOFZbb1wd0rwsXZMzIa8hOdMPM4c+ZUfeTvdpEmTwVc0jYN8GAMcsh6BcVyPIk6EhEeAkhw4uATEoBgWoDFcjDYz7k31GO2aIvLlPZTduJ6jM6TvMMfUObw4mX6p0Z1tN+M/R7MHOYm+jfVP27C9Mz6RkZomHrHFqon2kdqi5hcKp7cPeAT2BbY20mreOew+pDh9+auOGr8jeWA/ykZFabU8ztFi20ue12/aYa1zbP0EXr+VE79PRE/+UvtIbeIxd3I+eMIUYWnJEJ7Mt+a3P5TpZdx40v4WnoMMc8zeHFnrrd+/LvJRO6Sh8pG1tDbmLPRHZSfyhERv3gGrUs16ZVB4c1fAHd3xapAX9DhwRjQV0iBujBT0YliMh8NbDu0EZfFk3vTJlILwy1aDX6KHY/GCkb0H/IVroPufFX20OQLVGlOx3Z4/Jr/PvM4UffP3MoOtO3jpULgKWDubBwEPoSp1h4oV7YgUQ/QJ63xT7KdLb9JdTpFRhL14ivYh4jR0G/xo7yhxl7688JDZsQ0c8Ea9/0SCV0ogp7eqicj25la5gbincoe2UmsbDkJSgqwiWmp/I3xsDYQqyAHRY+OUIX7MrJnIG1PfJGMCF9a4MUwngiiYKvhoQqiAiVuj6gENB/E03bvbl9rK+xdLk2EOESEktXfXrBBxZ07vHCweIY/n04fwXEC5a+Rq4hb5dL27cBgR6y5fPrrPWruc+H8A/9H3hR6b+7rFxkVDt7DA1/9PCy1kG81KIvZ6bZSmwjxMwS2z3Tjr9Kqzw/XT9y+VOfgOGvlssNa0U+YEeGHTa3AyMSgrliOQxbo3u58eCjg3Ha51pibxE1aslYDsy/Maq8TTGwBg6sZV8AGaUXDQ5rIneoupljpT1G2LcdEAnyEFk3bGukzhgj696I3/U2k/YTdQS8hD4nsRltaZOV+Uqy7ElHq7tnbO1YnbG9cF3Y6yECVff6Z/jVTmpH6Uh9Ze/ythIieQXJxO5ENMy7E/LOC+wA6R6WhxzQXdU3PnlF1eu0M+vMmXXotB7CcT+djAH5lTE/U24VGuAld+lQPh3OKkD+FtM4KeQSbJ8MoTJ97aAOBCzd61g/eRS2gkpDk6nS0M0SVViRhMHoMnI3eVXw4sGYkR8AA0pIxA3EorddRZfHZk9ESrJ7FfOQJEjSvWq9kupwoUNJEPi7Ort36D9ixpfcI/t5YI6JQ6wfek11prgnP4H7kOZZ8J7ye856936oUngTdcbibODZoeAZkfPCo/HlzPjIh2EPcc85RcxbfMe5zoNtlwEPdR4eHy9ny4et/puN9vD4Tfhh1R0XQdPUsBk9w84LFzp+m+gfv/8ev/32W/0Nw19++ani33//Lf7x+XN9s0g+7eI3kqT/BM8vXNhc41/qbyBKEz9ZdsEPYf4H8j/8RPqHH+LnX34Jv1X0G3GV/fBj/18l/V8hKf8J1IUQdYx/IP838be/xX9t+Pt//S1+/PsP8ePNpdEvXixxKeQ3lT595FLo46e6GOq/Um8acEHkRZF/e+noRfvh+fJ3mfrfZ/pU337yG0n19zjheeJS/omLMlHfmCddl/WfkFf4HJ+2iyjb9lfl/PZU/Vrfh99Cmn+Ls3SC32889Yuqpzgd2DNc65+fwm8m9G8onGKp+Xuqc8V5P3eUP/LAIfOCMep8w/mu4iTP8MJ1DeaTB7jWY/7c5hv5hm9cMHPGnDlvcna4nDvJ4/uNtpr8VT/wp45qsNYW596ZKWdMWRVcH6xqTDWe+KDr4Q4qMB+vfGhUGTSv+EW5Dgn2uj0+IXcDzNKIel2etEh2e9I2mVftwXQTEH9hcZ13veyAyX4CV48XfBTtYafXumlmLzCmU/YPE24GGqRWe/Uo/aj0KoZSxSXTGshhIewyTLNeBchCbGOTxBsYX9ewkTPwOLcYyZdPKOuCgYoE5KnfjmDvCeRecamACkPoF3P5xkj66ivll9Bz85mA25rVFx4re1IHPkO+2pPhFtDNGhXqsVMYxkte2kD76MD7ShO27XmYblmqV9b+zT7uWe3AecgzkWewOncd+1ysMUeZpN9Jv5N07FAQtNiAqcIy44J14M3qK/2Cf1exDyl+SEIfLVBuyKo3Rk63+s+Iztofb3lpEDpP27F/xgUlDTxsd0PZ2DRkdYJvq6wAKEl2oHAgTWQ5UQXSSSLpa6IfSQzu0x4Zf4kBkiCqcOF0zlTGUaiiFw/rJO012vGybPedpj1Ye/SvkVi/FY33IRXu+mXkkNFGMLeYL5hi5k5krnuUKSbS0zzX+ubebfqePTonXnTNTG2O3uBYE2REoZGJ4uExcwzRaFi6tAvgGzJjQIFhbDHumKcYwQyMlSWqczlE/dCDtC7tWDYTz5N6zDHhwK3NIX+Df+cbMnsb2Tad0DcBvCN1PaTc8wLvAeORw0YdLt49xrt3b2/wPrz4qf/29dvHuOfy554X/5l6M/ZQhzI4bdEIC6yO2xfZhQPtjprAbFo6KB5FqA5tMVFsP6U/eeTZj44hEudSvlyDDyhJXOCR1LPvDbu3sscYM/FFP/s8t7LzeGPnIZMD8xCtbNQixxaN8ib/K1x44A3bTxombm2KCee5ExzC7jzM3WAifVf0h5iwXzkVsfwTZfcbJngm2hZtVg/QGt0GY0aKYYuTGD2SeKTPA+M6NPQhYBbGoZ4+voBj4Hj0izlfCq9wURMLE9FDhuh8C+/ea6HqIxWW2mxqvrJYnTf4ElQvuCwqC7CtlbL1yo3VEDCgLGDogkGAQJ5nhRLaFyS6GOkDH0iYBYR4ASVSXbZbSC551O0xT2QTSBBkJjK8XnL2fOfdczQLM01dRZMvHh/0s69+ZEjbbzdjbboyH8yLGiDKL/GNbRBXsku1amiA9BJZ/eEJ05D/83jER0bmxT/DkMiq1mnyVdDu4hX5mkXXrLpZwzmUjsO6a2gmAAAQAElEQVS1/A9TWYZN/ZgxjqpLBZzsxMv2aTnECvxU9oxPnaFrVzgirIreuaH7RZGr+P/6UbJvajFOhPCiZuGF20sdPx1yHDv6iDuWXthIO3Mo9wLgxCHiAIz9Zs7KGrjQn4U+FMhXWV0WLXGEdxEcOrw48neQV3h3udU+shdBXeVVfeq8iKlfhxfkHniJ6Bc7xzh6eDkcwl/BqJf/krPGgixRuvLi56Hn8HQM61ZaORusZ//Vr4P6lB1p84hs8UwsTIuFsVP+4hwQ9OmMUc+0v2Jvy1YusVZo5qsMPsvPyP4aTpRrH33CNcp6/zPsY9t9c8B/yod45AvsfF/Ga83XviaUrtUP9j3Gdtch6FevaQM95dM+Gt+CbuM+p8shTo86c/FhC6J4L2Js3fVFfrjKlqdiQX3iARjgUc9LvU7rtZdY8ZmVcelxz+uzti2KD9kriOqLmpx7E8ot8TxUfs+js0ltstexeac003OfmsgYehpikhOt0kOtHWoqypaMszoI9Xvh5/Rhz9umGlqvUPJcBwYeA+0Z07NNZeUt9Evf03+Uc0bemf5cUIJ4QKMaCVvABklSEFV/K+4cPoWk854wU7C+iT02jXoVKdBPT9ERO+on6rivcx5ePQM0zyiNswFrpWeFOsPdPXCJw2UQ57h7zhazZwkPsqD4rQNyoN6YIW3mrCHuOdzeP2wXRJdvH30bj/5x/vfv4v27d/Gu/jj/d/Gn7/4Uf/rTn+I7AU265X4r6f2338Y7ed99F98af/suvoH2zTff9G8pccF0d3cXBdJvTBPf3b2JShNP0No0RaN/E7HfTHrzzUN8Q7+El1TWt0y+qTXOv634G+PNIIc/mr3sh+8shYU1rq9nfS18jiOXO3Wpzvro374scKHzDN3LHi9inj4/hb969vT5U3SY7/BX5MQzl/LPrKvW6fjEJdHzDfaLoI/bhdPH6JdAH4h/jw8f/8EF0T/C/xjm86eP4QWUv+rm+usf6jZd/6EDep7AgfXQPriG6x9rrTn0GB+173g5cygLIzYpjBm+bwzZfSxe/EiLGKAV4Bky47beiN+MLJQX4EvjPMXMpaY+ZPoCxmRsM/VHhgNcJEf9qKZw3hShykkxF2vN2OKFdaf6ZwxzrUfEzg64g2UD+eou6P9ehvALL7JcQ5TV9yr8QPux361A+ip/4RzS5FeUMnobNIU9Mlu1l0F7LGgpdt1R6KoBcswXgUfJRtqrmAW/ugIHzbEeoCsJahoGGgUl31haR+e3qu28RF8rlCXvgL6ij0GWLOnWFdRF2LX/6rjUGb/WP/ZjJPUK1X9UIpcgStaAJTZoi+JJ2twAX4IKl8Rec4tf1Bmoe4uq+eIBO/khotqDlxyZCiaTxw6UI9dD1bMAvdMMQErNEfMXUEk6UQ1Ftw02YV+oc5DzDzj/LEPMTQM9WeNaSa3XgZmh8FQHKhnZhwIlfdwqsT0cG3FCnLFy6CZ1R+fXOMU4t8LAXLTSWntG58XVJIGM3reReEAAwAYUVJDPfqyskcZF5KF+NEUdqmDrAJ3G0wJ4XgRpgNIgelH0tYy9EXTOAMumNyk9U10WziaLc/QGhz3NXFlAn6tbXTpzfgWyJdHxvKBT+pMh6QNNqzD3dlf2ihNnccDl+8L6IzMmILKHRJilnvtDOXu6xzDeWgLhF+WcWCxCdag9r1HxlneBP9Fxbxq98dcAKxpSXQ07egP1HLK3w7P6V0QfVQF2TiC2u5J3MfUAdcaZhenXqEM4dU4CnTzsW19gbyV/CWTXYKLntTDLEbp6ptEQC+qMA0yCaAuWdYuSoh/DK2xstKO3qIvxRqWTpPYB2GNI6iRvwTyEM/264IW+tI+y6gfrNkUSPcAgJVks0GvjyX0zID/Qr9rw3PQ2zMS3qHImat2sU9fNeJznmG/R5hj3l/McaU/YpkjsmSjZdVHPpF3bzuxlHhCHSBk23KY7qZsQjyLRfWLB2Tfc0PYXvIrxl3WbeNYpe8Jr7DgYY1qSyJWPCaPfLtRb8HVRfuXYCFXZdUZFtC+tSVrCeCKHsbGtmuCUDglXa5sNSDNCSf9fAFq8QpKXR8FdnrLN0QzRa1r1ZeubZQtpdSCif4EmEQN67KhDEroZD0lrorjoDWmetDIAwpYnCjpSSDLZkuxYaDmE8DI38YEOy18CZi0UJ39lB5vXS/BNfGZBv+3LbfpE2Wv+yiPLdefA+nP0j2/yEn98hfojcocTPnPqf8iTBbLqED9xEDbt+qVeB/S5+IG+8AIusrx0Yljt7GiQJDrzqeYZW9vGwiH9CJ4BMRcSRzZfsZSsFb4vgRCNHdGNT3oLNGBbHbTN+laHwpJ1pE8Li37H4t/Z4EJjoT2/GXMgPtHH6p8xdVwbu1/j1MqmGVJsw2hAovvNCR1vsZLfwDisXhxsdjptMpW7r8vrdrinBnIVimzWsGqX+gv1l63+FzHjWXuI+u6gHwcveGhrsZy6fW6v1f/FsQfWO1JHmC5Ip94K6uKFtivGVieh3MJT1B9r5VPreomSRrsnoc25RFvRvbd7ihoD6ci7pMvHDuhEOXrYvi9D4vnTEy9XT2G6/NG6G1yvyjasO5e0Y/MFGCwtyqZ2pozJdB0XMtoba8OUrMPJdBujsTaLmrPMWwqpo692UA0+qbge87jmsHUm687UF6b7XIerM1dDynAMTvh/h3YWNIKmnRVlQrjWB20MkIfsjm4/zvZn55YOLBWwVjCdTI69Hy9iOagzpBxmdgw0K0biMeybtmishSlcq9oQu051oKVfzjUl2AaFJje4Y5DU9hoOdN4zl2DQK3SeTHyevOUr/btFkK+2KP9qsDKwfcTcsKgcWdsHylYWVBqrJ4X/LNBP9pUowC4bMtTWMXC8LrDsn6BaoV4Voxyhkj4kr+yj6iWkRfWj+8+IvUfsPk7z5UO5ey5JHrgI8gM6L3VmLnZmzhfyjPhhUqex1zhmrc0xU3f2Qzw+zHt4fIhvH9+Cx3h49DLoXfhraG/fvo/3f/qeS58/x1/+5a/xL3/918K//Rsx+b/85c9V/v679xX/5a9/jX+DR5j+lz//Nf785z/H93/+U3zvZdL338X3XA4VoP1Z/PVP8ee//iX+zKWSeA/f4+O38R7ev/7Lv8S//6//Ff/xv/93/Mf/53/Hv//7/4p//X/+Lf71X/81/kpbf/3rv8Rf//Vf4l/h+9d/g0781790We++e8dF1LfhBdQDl0vzNMWIzbRjRLf2Pmba2DVpYR07+L+/Pj9H/Q3M+nbPTZoLIi+K3A/cF1yv9nXGNfvMGnZmbat10TQDqU+UfNLO54X1s3BcWN+WWGnzKFgnn2z30z/C/yH2159/jL/9+Pf4r//6z/jP//x/48e//z1+/fBrlfkHvX8h/dNPP8fP/trbD3+LH8Xf/k/8bcMPxj/+LX74+Yf6lpW81vMbR34DqcCFk/En4k+fuKjyG1D+L7es3f43yJ9Ya6U/SRecC55cxwVr7vlroJ/2WVS/y3m1NAnWrPwCyZCMYGBYrpAv4C1Q9Rr62F3ylfWx41LSE+hjQg12uMhc5p9rCChd3VvhX/c1lIrFR2xI/YZmKu4EKab6QiBzoR6sap1c4vbGt/jCQXsKMF9rGQmaiKz5jkksLOwViUtfZMNrdXFpDJrsXUbb5JBTngXiUv96Nllcb+q8wZ6LwAXor7J3dBkIJGAB5JFgP0jQgPEGK2zl1EJRCMg7oyTaX8wBtVbRIa3XZfR+J3YdEC9IU04gP9YcHsl0PssF/tMSY3X0sr3esMmCh3oqY78OnGdOYEWvQIvMMdo8h98Amfkw/57Lc+OxTbSLLJT1XLAwvw/MYT9gq3nMGcrzyY4j+aPnZs+rGzynHDlvieKDZykcwotcsZJ3bysfoK0EEf1ZSaymrs4r592JM0590M4clI5pO9urp927yr1aX7q2sN7mMmRN2UuEmCQylBZlO3NXDNdkT8GT2pKx6GMwQBeIJrXvi+pbkPYFqrVOVckNxb+lS46Kw6WakrWb83bnM5bWbajMHVR6FZRRGjr/BTatczix50nZU8OvNUFw4xosmtMRaN0yUY3W5KLshr6XrU6yW1B/p+kQOkE5FQ1fNhfHDFlIxAVKTfUJ10YTQ9KxHRLgtYptlqHI28aC467ovdD+go7VHmnL1uJZ6/b3pE6iaNcF4kxe8S8AzbaK1q1YyVIH592dIFF2hDjkVdfuFsXO40oPeIbMWlBMC0Xb/0W9gWkqVehl3S6Vtk/28wJeJPiEZhFsbH5qI3wBOqN/CeGx28D4TBvszJiPyYBDkIDDMPAYUGlAPzGS91O7apm0MdElUB9HVaaOtHIoKDC+lWcS16f7tFE8VK+YOrZZejDqqim9i0UmhBUdLV8dV+UiC88sFsxXOiaL2hXJS4holIkkvgVTJQW0Eb6BWATE8Md2txZoX8pl7MkU1/6oGGLx0SmSFYqOXDLqSGsEiARI9rqDetXfLa5xMl1M6EGs1NeAfAkvy9QbYDPtVtCuBXxH2TdYTFtW/Gv9XRf1UealARN24hbS/lvQf/qbzIkA6YKJjARDkvufgDacy0f/ACaHMTcQ1wvhgXRhDiwX/2dDv0mvlK32T+AzxY8/KqsOtmxadUnAgfQ2PplnXThwWJXPNo07nuPAJ6cejv17NXVJo26F5fqSTzvquGz0tdpnPPV/LgYW/HihzPrKrQsE5mzFT5+iLha4ELBMPnXo8q5t0C2scxuQD9Fv8NhXN+4DlztPyPF/N3yqQ+7T5dNZv4r/0V8P+PixPpX1gFzgYF5/EJ+XAj/pPVL/gD2U6Rz2UHnbKkPMzMlwXHOfh7yINZHMP15GsmJ5huIbMllXOlwvk5fqxsvaHZ/oP9y/CWMx8XI38QI38QJX3+QkvcczadGIX4B2e3stmm3vFxMVj0UrerbgFjKyJTqNzM+BNKg+QLMuPCXrNi7+xAQDdYhMCpJFyKRvpAbWS8Z7Hzf3mzNrmPGO7gdLrPo2PuN4ly/ycuYfpr3iyIXJcoHjoX8ujMuCzIqpv7e16m+07f8UJM2xW9jTz/jdBdQ97yh6n/VD5NaToWLnkDJ2KFOahQO8BewzCGwzgBHbDWKzhbxrrTNrVH3nAL55kYnflkxiebEeIQteAiXrR6f3p7zCHFxoYUqQo834CoZMxuUGsrMm0UilssrJEZtO9gY/dRzmFgO+OYLeJ/Lw7I3SI7cwFtcS88VDPV8C1uqnu4oYNnUTkbnVdyzEli3yAF+qIP0IkDcgv7H2aEBWgOSRUT7OuGT59lByhszq/ZDENxhJd76M7MJ4nunjmf2BmDXW/pzpg9oj7KKH6V5noM4eqLMnjWEgmNpwm9v6vO1HttEvHPAe27OY2PZdi26BgtvSRHvwwYb8MzTR68sDkZD0HdD0kEOMILFNY+1ojHOb55gFa4trzI6RctPT3H/F7Z716eH+Ie4e7rigegMe4v7NQ31L6eHhsS6ZHt54R29lQgAAEABJREFU0bRhT1sG3/3Dff3K2tt3b+PtOy6XvGB6/z6+e/9dwW+le2H1+PZdvH37NuoCSh7x9n3R3nGh9Si4GLsTvNS1mbVvBEOG82fMDOdlEgd9xgCcP1bGE3hBA47se8sW7+mF9WFlfXEcsKozWOfFjHg9BrasxsJ0YYmVOtZbSt6Ry58dS09DP3IB9I/P/4jff/89fvrlp/jhb3+L//Nf/xX/73/+f8P/pe23336rP9Zt/Msvv4S/kuevwf39px/i7z/8UL8C959c/PzX//k/UfF//S38dbi/16/D/T1+/vHH8H+S679+9iE+/Aq4SDL/G/vd7d7X0+yB0D9uv8Lm/uc3lLwQ8gL+yJm64xDuhy/AfFjAWucNLTuEdhYja+AO5+DYMsy3xth8DQkdWHcfJwaqbB7+JI8L8tJO5hiJbzYwM+472jiHNMsyhwiQiYAhg2fJXdF94aXdF/bjpZ9PYX7x4oB9o58jqW7zVEzlsGeXXNq0jYbcNiL3NaBnJpUpsz6ogJyK6/Eig14V6HqfyFcfw4fYqxax7XdH9O96Mzboq841HtCX3ScrxmfdF0HtO+4/G3+XccA/xQn/FvBv9SCwjqz1a8L73l3xVl76MTsW1q0FP1i0J+1r2xWes6A3FVeaThNbRg/JGAYeO0gasN2QWetrEhdcubQ/qPE0LygPQb0BIL73p/ppX2q1Zq3L0AfnNodrmZfjk2OI34xb/Rpv9PdCR1vulwQHbH4BZ5Y6q3g+3PDE3PYMc7Js46266HBgXdBmnk+1p/oFendHjO1HPU2eYXEMONMj2/m24JsrtpX/pbdgQYVtWFmvyq4bWWkFKhEYhc23KDdVUTH88UObFrDRkBmeBUZsWB9SkO9j02UoE28hg83xiX5BQ5r+Zg4MU0fLkfnJHJ0AY+B8asStZbhemE94buuUzZB8lfml3EwZfGyQALLQon4DiHnaxhZjgfYGec+Rz/7XYgzgcQc34se66WNyMBi1MJinvBxEmhOJ+KjTmGbA66XFmIFfir7ikJjGgUI/mgw3Jw9aQdtOjsWDYfEfLoddbwAtO0OvgVUWRl1whtKF9g7AvKOLKKTvgfYg2qQI6r0wnHlg2Q51ffITAOzgJ+EHHM+42qKPluuI8lcrDmgNrC0nywAtUHhC3xN6ndT3Br0uesHj0ImSQ56aOL6TQLCZQoOTHsh1RU1QCuCiqglSRixu18M/NF8CWCzlP1c/oSkTLPC6UaufOKPjGZvKpx4IZuHhmYwUIEWwfkX7o8e0jZLMp5WF8gTONzAPA23SuY1Hvo2nLCYZnhJi+grrrNQ9ob+6qaNsA3YfctwWtIyRSdMhbUT3AdoQmSPofcj8Skw9GKIjaBjQwEp7amT7Ui5QRo23shOyIIKZQMJgO8ToGMUb0bn6kxJMjC0ZUg+xLoq2t9DPhTFYC9dFsOdPqNKxqBvocad1HmReFkDS1Q9iFYNf/7cdcalb/AtFjAnzT32U1f132ebhgfgG6OevE6z4jPOhdCa96mss/NUf4rVkn9D7zGGT/hQPn/xv9Wt+MKecXzXPuATx8qMuQkh7AFOfspcW3MxX0VDPXlRP8zuKcPNYsQRDi31viF9PMr63BWh9zWLHVTsWBXsZQzN6ga/RVG1jqj7Bc0afkmfsXBV72pi2Og/6V/4aY1SkmSciUFw+Jb3qeHDT3qxDzvMj41Hf9GHddpP2EsvLrL6JH+PIpcPx+LzF5NnMT8DDkv5QMm0HGAYeZSp8PC/IPh8pGEVtZiOb3MD06vNwyHQkOwbS5IdsMbcW97xY3fMSU+Dl6p4LoVnMU0x8UtVxR1pM0aDPBeqP+2bWYrhJz+MUIzxjm6Lx6XhrcxSmMdyA0/WBthtIMIr5Kmuep7iFsiq/yco2hrD+aF3abrTZ2hz+7PNoYSz6PMGjGNeVubGXnbb0Ig84ng7hWLkHG7vPHpknt3A/qnnDHnMQlJs/GXt5ydjtY3vgxc6x3r9V5Kfdr1GXfVw+uvcd2fueaw98jvq1DObip898ci5IH7g89ddK5HWOHvg0XVzmLZeNzuOa0+hjv9ZyUP/AM2MeIIEGIs1UwG1X1oiVdYb1gf57adWhj5/ZT4jh35/M5prTkG4CkmznNeBgqa2dhilWsiqGojx1WxmDM+PiXnhiznjQPXF+KZA/sbadC7aBwD3YjyQjjCoeSN2GIm4E6m+pYG9gCtReNeQQWUhKO+rpA76KKKlwK0ICeftn8gJkBegyh0j9PJO2OiBE4VLBbELKGPHhIVNC+KM5tTeDVGPkmrViO8sEnCGGzJJvWnqvZ0rthGkAA4HEHrYc/bCNPibbPEHIyn5RbRKfWNfOxHVeYa5cYsau81G76iycN3cwn/BDx7bqWr+gX4Hqi/pdUVT0KT8h3p3NPAttKS63HR+w88gLcWMtmFgvXqL19aYRzwDbth3SLkhsP2K/YbO7NkloCS1jRHbmiCxkWGcmti3Wx/oUv2IuorhU8lLKP3nwwCXT45vHuoh65JLIP3Hwlouj9++/D/H998Tffxd+C+n99++gCfLvuXB6/228ffttPHLxVKC+Mi5p6G+L5/2F5y2yi0b9LhNZyP/++z/F93/+Lr4nfUt/99134a/a/eUvf4m//PXP8de//iW++9P7+NZfp/vmTbwB37whfvNN/Xrdm7s34a/GFSb2ANbgiXV9mrCFwC5Ta5FC88WrnxrHzT8469T7BvviiQ9jhPvivt66vi6sqyfnfvEsUS+zL9LHC632Scp2H7Tl8g8TYIgMBrIwDIxpocUwiC2f8FTgQR3DiuOpNhES8uugXtuBnzT2ng7skh1JnPBkDuVTXXZE/y2IYxxY6/zW0w7ztQZiJ9dH+VE+YqufyLJN4wLtJnBPbcVjOy9h3WAt67L6M3v0lSe9NjDhzoUlzryznHY4LsAx829ZPfGBlR/KuTdJK90ZD+tcwLrghbJrueNafaTfxe8He0/P4a8iure55y6sL55xj8RHfOHZ917eh5821OUgtM67xoIfqYM2PCDvyFnLsqrPpVDfv5/qW70l61L3ELazsoa5tmjvM33zzOV6qHGGzG454rI3xFvbWUffU2fPAfpuiYOvB4zJOqdMIb+yTVuO2MgxY5xbeCl0f3fPxfZDpcecYsR/OuBJgV8xzxpj7rgXoAc/tqT8lT4UIKjrkD5rJ6mH/WVIqEEwAR8p1drKzUX0Wjwpv2GjUAIRgZRTpIOM7SvIuOrwcC6x+WNiGPCpFV9a2dMX9v6VMV7YE7Rfx4H941Q4UabfaKsvQNt9npd0coazTXeQpWmePdCLqPHDFgP2G7X5yBpgGlovG+EZsXle0Olx+VFmB32B2stzs9VAfYgERFY6mZNNbPuU43ZFgyfL5nmqw+MhdKIrjnHyQIlDHwTpmkDEB5z+4CRisrmInkhXGYN/AJWnrA5zLiYYHr0YVZRFu8SxzDsQdRCGdxFMuD4QpxqEBW8uB6fXypLHSV5to5P5MgX9UF73BFJF9NEHiOp9YCARig2uLTiJl+gLynM//LIo1CGYCV0TG910nC6EbliTfhjtUG8vza6LwbEO9Au28mKsO5tOckIMeqHUWv3b0tho1TkFTrlWuWWMkUpvDWFBUnSY9lPgSN7u5ZjhbbyQx/pHxkWUvTjA18sBsToe6eMzacvF4oSg3ZOHrUqvzBvh3EGP2PRAF1S72LBPhF5WdMphrUCXkMGGU/2036/56EcIbEpEd3DKqoqN5F3xgx2nODkpRem5kr8Bjff2tLFAZ2j26xbaBbLCaQMe7O3lhZdj5WPIdyyFvtf54WMh7eOFrqhYtkfhutAkX6H6rkUAaUK1U2Xbg27SY0eIIq2IbSqCubcFvdJUILasQx0gqDxRp228ZHYSSYjUJbHV6CnqdflQMVT9rx1F6+Nr/+1zxwG7L6+wjQOLp3bSVxfm9gn77ZurC6a2tKx44F0E/uSFhPNAXzsynw7MXzduLyVqrvki+ulT+M2VE2uIPdihzWKoZ7eddi8wFpBJ4jfYlERuoKTGd5cxULPCVr7zucENmYj/OhBMGLbyFmPLSJHEt/gabUjmJAstMdyqVHKSRTlbq7J6MeBQ39iEW7oBjBsPNXb5KJ6kvUTSl/dxdHI57ijY67QxaoGf5pg4KN8hd6qXhDdxzyfWDw9v4vHhm3jrQZ6Du7+S8P7tu6gDPAf/t4/f8uk0B++Hh/pk24uYly82U8zIFCOxtvPFsZG+xcyaNI5TWCYaa5NrVIPesFOzryP9Jy470LcGMhtded3vEdqwgf4V3w3Plu/1r3TztjeOWXoMxsgfsbttjtQbMmMYaHNI5Cfjs8cDedBoGzguaYzO9qeALGXW/EdOOqbGQ8aQSX2BDI9wieg93soCWtz+OBfNb/FizNyqecR8qbFn3jrn3Pd2WF7pm3XLOXxkLz3yAux8El72+AdePzPHhPn6xNvLHSCPe791etnn+FR/9PVz7Yl1OcQHI/3Ch3nK/lF7JvKU84kLIeexc9p5XmsA+rJshl0X2grjBKZy0Qn7pP4eGF0fTvThDLxodi3Rz5nEfT3T0UWtZi9JkndowgL263VZ72IhScxatLK2FNBNux1Zh4R9Pm59efr0kfMAfSTvgd8Xw9KNRgaUHwX+kIl/pAM52C1gPIT01hx/fIvy3KAhhsyAYUMLD4TZ5mgTvq1MEBqLTqwYz7EUB+zi+JwYU2Pz0hfGeXEPgX9vRx8f9E/aGpL2KDtjjzN9d229yLjIOvAyeGQ/XeCM6HIG4t6/nrdo8FHAFIxEJdGyx4Hevbkh0rTIXQ6y6FsjL5JYO6V2ElQkREDfpTnKtlMx+hMYR3NXjrQSKDn02bxAEEwJXgblvcZLjmuOXdwlFsKZdvUfa0qFFMpOxlyMxID+DWBkPEf6NOAfA/1JYvUbqww+8tI7rrLWgbQgsg8Zub0MjNHrzqy/O+5Zo0F9U/I+/NuVvsB5kf7A+v348BiP33a8e/c2xHffvQ/hBUx94+jtd6z9XNjUfvCWfeG78JtH/VtIj/Et9QqPj/EOPBbesUeQp4584nGT8/Y9st7/iUufHX8hLf7EhZO0v8Rf/vLn+Jd/+9f4X//r/4l///f/iP/4j/8d//rXf6H8XXhBVeBi6vu6UIK2XyBxcfQ98NffxPt3lMnjvgUeH79hj2Ofu7vDFlPHRAzGuUXtOQMx8Kw8ZOqdBcwc/ji6xuLiayRch9Zt7Vj2swzz7uAlu+9DnqO5IKg1hLW0z88l6lzE2t0vkdY4sZ6fyXcwu83v8i+zSc/Vt0qLi991HdZLfkEf94grFi5qv4T1lJTlhxlJv8chYxgbPpXRWrtgxGfd0wfKE77MQWUwT6Jdb9v+r9jgBaoPzAvXoQ0r8QWsEGVbabHNX+qQfBXot2HIGIaosRkyS2fIFfOoOsorETzQDP0gk+bZ0yaAfBjNAODk3WFlLRUL8f7NnVoXWR/dj9wXasx4f3WT3x4AABAASURBVDo5voz1kbXyyP5XY1u0hfEE1HF/6OWn8P1X9PfiY62rnnXrmzLWKxnH8B3ZdmxvLXueOG/7jnQqa2FNtH8VsMXef0u070JdLzB9T1UmnWS8LO3QJHgaZJ5kzkCfKLto4RwZ/zmmGdQHcPeVbiN04Fzx7JbMm6bPiDbF2FroKyM6MULVWMlljBfeIVdGYcgWKYLRo0PSUAQHIIUeVclHV4YaIWeHcgEC4JBhgxEUA1KNNlDgng4u5wrml3Ou9EK6seeKPrbH0Ga+Cz95kVhnnefLmecTec81NacZswVfcYzNC88F5lfojoNKJPOlo/ejd/FMy5ZGDInGg2liI4BZMMkKTmUX85AvQRnKXxln9e+QFbkUVv7CPWAuG9gBn97EmKz6fcXWE5Z1ZDWgMAxWDkm80LHj5vg6uPm62eQG8/n5EM8sdP660ZG0hhDF50ShnumaCEwQF0IPriuLFj1FXQaLYc4CWQMk9MNYJoC015CsnhtOGMXBPDBR62KIxXWP++TCsNBstwxFvWv7u/DcEginvPNpoB3I2OmlHXlqdD7SGLZsQzsnJviR/tt3D2Zf9B+eFZ37YJxYsKmPrT0sn8tObBLE9sdDtH0QNSab7ahB69eg9gWcKzdYar19UVtqLE/hBVWBT3v9NZF9MZNP/kVdqq9nDj7YA0Grg0LMvOKpw3S6mQttI2kT6YgwKlhfun2smMI9LoZ6VA9I7TFJA7OhJjMNaYMj4+xiVzF9sl9dfh8r80vZd+VmvsN6ovdv2eg91nfs+4mN3LjGizb0obI/6cW/2VHA8oyfclStFkUWQ23OrJOEd2AfztArOiz2U3tSonmqZyyi1nMhbeNMtTGCRYNpYCDtjCCizkXuNqbmM8fIBk++QlzzsZdJKyiP1m/orEQx0MaQCXsvI9tfyMrW9MP1SNQYkIeOU/DiJueOLDnVArKKar/pMFEwNZDZ6+7j7wZ0xsd3G7lZLDWWjhfjou3IOx6uG8aLNGyvDNcRx8B0gYbKn7T1BQtjgRKlUH9ov9qw3Lhu8FV70hf5RW108Dc2sjZm5NCij1+Pzecg/SW0cd7IqbzjAa3rwQbLC0Frc8xgJD22Fsn42lZtvAMytzrauHpyGYfeP0YPDkoz2ZABMua59ReF+7m/JNTG3i91Hh4f4tu3b8OD+7u37zj0vwXvOfi/rYP9w+Nj+AJxz6dB99SbORjsGKeu60RcB0f8v2J0b2CGPhM34oYeFyS2gj4W5hhbl2MszZcmMTIX8gYYOwZ6N2Rivh1Q5IEe0AlECTa6ZSA2JAziYlPG0ANwjRlpywrKiy9/qsy+KAf9W4H+jIB+OV57Vf3Qi6JpnrD/HbYHvJA8aEsu4O7rMg7abWwZuHt4iDcC+7/xV0yw/cT4TRX3Q9nEWLxGm+doMyi9xuj69XjCzn2syI8tXHuqP192MxJ7dWTo3+M04ZetoL+WveLmh31hrcMF6+I+B5m35KSGcXEPPnmBwG+PfBhy4MLliTPEgX3yAvIL9IJrA/L6Pk3dFIl+JBLg9tr5a7BO0bfZrw6Vf1UHiQRkKW8fPCioyJNa9k0dWHeqPhfdyr4uftSteudOpsdU3ELiq4HfDugcIAsWDulTmBCUDxH6Y/0xWvxxyNz4la0ugLXPNU8cb9Lm+57NpoPYIZO2M2qsaMwYcmlnPxYWZM8lJWOz95G440BfWPCpMIBEVscQqW/Qo4ReQdtg42u6UpdH8VF/yESfBow3MJcGMArKxxyRf4skr4Sht1Bjxx6CdCzRaaQDfYK6Axjx/RFfH6cxKibdSDfomSN1lNVhvaTuLaRdUcJfPOzuLdhm2Ar1/hdslwwq06Z9kNRjaWyl2Fgvoi6EE37WcapfNTkztnUm4aznvrdfhNZLC/wrSlzOQzir+18vQx6+et7QaQsvqCv77w5siAI0WTQ1O8eum7ahvArRj3YQH2ceBfNWuKDX27MDiQsyY2CtGZL4BiPpAmMyMz7uFa6Htdc8cJHlN0Hvp75msv7VRRax5fWtpm1tfGR9fHx4ZK18DH/VzrLifXiIh7uHuGO9vKPeHtf6ySVZrYPuS4L22zixbrKGzwB9m0C3xF8SXS+gbwki+hPrMIb73Dxxhgese3V29IN05pNr3AqtA/tjv5UxFQvxa+AsGJ9GGGOeFZL2zK7M2a9DHf57MNgXeZFDpKCfjT7a55F+73B/8IzTygbwooN6EKHfuS4oltOBM/QO+o5+S2HFFldgJOrQA/re02TVBB9boVFS3daekm0DldCPFkm07OOiTqUf4zSCGX3n1mJqlO+Qt1GPfFJ3BAiqIUuF18OEGIpuqmCZIKNOWJT1ch8zYyjMK8fO+bao+za2C3uVZ9fLnGRsV2zhuEtfTIPFCxHquPb6XvHMfveZC0O/keuv4H/Yfg3RP5ZufsfvHz7Eb/Vrih9jp/nri5+o6wcy7peuF2d00sZoW+vSCT2k29bCnnv0PcZ38tKhXzKtjEP3DRYF+m7QDDscD5H6i2gDJh2i4RttHKONc58/zKNxnjgndDTn1kT5NhbuQVQPltwa6ttmL2k9QeOD6grKkLR5UgQzO8jehrxkeqo/L8SbBCUEvXClkUWUPfBlv6mFfY6Hp/qm1pP2FVz81BlF+9W8fg4/APObznWhJ501e8XeiLtpy1bIQiSQuLUxShDsjuOmLo6DsTSYr4HKK0aqMtbi/qv0cJGu8aasjLrVQCxjFFe76cmwV319WCDTugXtDrIYELrSkTKMMR3rB4wl9gODi1z/FslzfW3OT/ye6lsyGKYMdLzceHqo8MJowbhOBi9rVnbOlQYNKjskT0EHykQqRwKdofTnbXcgbgEpFK9OLg6SXrrcwguYEy/16utmWO3SP2YHTVuxi7HpgmtCNoyXGwaaBeW18q6YkkFVN3S03T7JD1yqLNXnE5c/9rPbcGGxVMdTrDX51zhjfHVZOEwu2EGs2LgmKzIXoMxn+vOZTyA/8ulj/Tee9RV8P418ik/1LQlszaevB4HNtbMH65rkOiRwQVLrIfPSnzQ9YO+CpR0rTmS7deBwQaN+yeSSyF8f8FPeT+jip8fGT5+e+HS04xl9vA3tt6jPZQe/StnrM5lY6PQh9cHqYVyG7E1j0D3xOkbPIlmLxBYV1X5AMtA7owvSMiChFh6ngnkgbwdDKx2moWKoN+WQGfU0AntMklBq1EMZA7U7KOp9cQzxM/tZIF/9xW+sQQXGgzosotloF0JW5YHigZxxwgOgJyuniIrHSPW07oYoOvWkq/WWl/4aaRkyQ14x0AYYBC0zMZge3U9dmC7Ab01bbne27itpQ9oy6Fm63+XAbD39vkBF/X9FXvk6c7fmhnOBSn0uMGeYE/rMwuJ8ZC4YH1icT/jmgQOWsTC9QKtNDp81f8XSP82mTbVK+ztmtJlDw9jqE45pnqOR3lH+MmS8ji2f2ODaDL+bG0ixjUF/yWiRCSKDgSzQZMU8CMiF4GFGeT2e6pJgLtlTNDbSXT/LM1uXiY7mG/ob/xG6DGS1W9BnNuNWmJE53oxPd1vHFiUrqr2ANeHMOHmIuEXRKHPNkHkzr1UZf/tusmITF+x8NQ126iu28hXLYN7lmz3bkIkLXlWEP2idjsUF8F65BugdWWOWkc69JA4B800ocTVpb4gkh4T3gjG86MkcLClYT2RmjG2OeRqjEbeZGN+ZJ2n30I138OJTLyzGNxdD22XRPE3w/w/Q4PkKxqmhS0fj0K9u+nfZKW5/7Adm0h70Sd6G37V5ioK+R7+sl5Sn9ra6HWZQa61zDkO7HbtEXkllMFb8ycOT+4XfPj1ybug4xpG981Bz/NT3CNYORNGcEjJG2h7SNP5KmWvFV2EZKJfZYlXshx3qbroiuK8BdcE2R70kMg732v3hTdzzkvlQ6Tv4ptAWdsW5cWJdOqHrwbWJdWfhgL2wDp0455zY68+sa2fmyBkfKhV4WE/sda1/ATLsS59nrr8L6q4g+KHP2M7LYHUQ0zyj00voZzDXmuc8UtY+JtIFYui28lr1p83El/GdGOdGOZcl6Ptizml3QKFiMCI6ysN4njknYtJOpwECZhp6Xh5TxEZf4Ia+1XjBUrJyjGzZkcSFAT5AmidqJW2CAU8bsvI8uHRqACnw8YSHcmqatvwl9gLim6DvfA0euqVjDEbZ3BW9lU0IbV/ss88Zi6i84iOawHkhFvxmwbcuqPzKS7Uv2YwIzDxZu2mL+kw30voJwO8W5F1AvvZWZJwcJ2H9C7oM9YeERkhGpmlldN2Yi+jj2XBBXtfrzLlW3hO+tm4wfeJ8CxBQPsEefq60PL28+35Pn5F7Rl8a7uOCnWqcE58kXesP61Wb5pimFtM8xVSX5lPcz3cxV/puo9/HVHzEXiR5EQTumcfO4Y4HLpYewssk5/hDlfX8A5dJj+DhkQsl6PfKpr15B5dSM7g3X+sxa/XennGboxE39tdxB2tn+Zcd1EOwbV+TivDikXvOxIbEBgWtw3ob5TvDzvn/V4yXvKynXJCvEORttjNvihMR4ozT6c9XQIWGI+JQ1NgLSFLyqstS9DgLYXT8C+Y3EFXY7KAemCI6khiwHrgOjth4BsaFocXIPjUO8ADjgXhI8l9gQJYYicUQJGyO5nNTskdqLfowkqK/rq0La59zY8XPu2152i3Ps5QtzLkdru8L732uywfOsIfn53j6/Dk+fv5HfPgH+AA+/s4lzz/iI+mPHz4Sf4gPXADVHzbfYi9/fC/0Xcy9tPYg9p6ldEBf1DPd2136t5F4Dz65v7LPHHhf9Gy9ouOuN1XpM4rzpHqNGUlskV9CO24+PhPP+P6M79f8Y//00vWeOeivo87zFO5bysK4JavcuBNunpvdNrtq24t+KNf1pG83NRCmSMBYJXruGFt4PtY/Gu23ucUMjItGeflKm7iwatu6Mfe4EW919KNMZGOWbs9T2XJlHVQTNGZ/Zh1kHTtwFvD9128Mffz4G2P2S/y6//2x3z6EY/bp0zNnnCfWy4VLecbl6Rgnx4L6ta6yXnofsCBLHKB7+e94ZA7R2hjVh9JvJj2H589GWeaI63YbDInOAYh5YrGBMqKNVhnLBPMoja3vp70O3t3DAzfrVzyyKL65gfn++8AsltAf3z7Wp8aPD8QPLLI7WEQnFs02d0XTRlJFAEa1Y+zO4WCNmSQ7SsEhK4roMcU9D70SEPICOz9AFtYASRsYhurQSRukEVe7tE/yJgzwZT9kthZjM90wekajHWF7Q+w/WQlluX6dL076WjAcPTCpcBaeeE1fK6ljPVEOTp6TL8UrDnLklvH5Ai966qKNCx8dzZvf/etnx/2G0knuwsJicAC+aCcGEEPyLAzVT/sCpfeBdm1fJ19xOp1Rh3Zh8VcCvAn9zCXPZy6AvPy54PlT1Ff+n5+4DPoU+0WQh/uqJ50DsovUCd1sw+7b6ErCSX5ZUCUWhnp+7WEdlA/9xReYijPYqoZxAAAQAElEQVQjm30aGbOXaEzmPmnG2Cd+xTPjyiLQxjEmfNNJNTOpLsBn71nILJt4OWgz9QX81mlVt6Ein2hzuFo3MHD2yiGk7L8J+ERxEGfqr42u0RcyNTb4buYITXT67oO9HBo+mqBlrxvUCWXxoDQufMrcaTYKX7IKw3rhKdljhjYd6d/YWnwB2mnwVP8H2oSv0sZzi56emENtm8v51XjXq+uNbRm/NhIrZ5xirniTl8n8G9Fz2JDEWdoPSQzoGgaMAlwkrmHPJ0zlM/An/fcT5yGz9DMtzVoJzfiKrPaSOkOO8LcYsM2A3Ud4hyRfsXxDr0Y+N5RSUlc0yVvQXxf0Nkd7hcw5krbyBb91R+jwV5lpZJBu4kbGiNyR/I6Z9AvMrfqBs+KyrkkAPySoaQeZtQ4vp1h4qRVH4kKtESsvAcxI1o5egSd1avXb4r3IWMBBezwtB7Yv2PNZD9c405589eLBwlDpirt+lrtWFqjYy9mKkUVAsNbOivfHTt/zlmb4b+A5UGEDDPKKUhLhBF68aLv6u4T2cE2tcvivIXvSjQCU/vTlzAFQXddaH5BD2WmjGytLyCOs1wVdn+nYjnM0UWvVq7Q0ywTj2r4G5xN807bGuc9P0xx3fNo+QW8zMsmPU4u5tai4XnKmkHfHPN1TPscM79wm4gneOdo0RpvHKFljC/1R343s/cBLeDHgqUEhJXOjsY7UfBxaZCFDOk84HFP4cYyFOgt7mTh4gAV+sHDgE+gDe0uBA9OBMdpfLutwa10OVO45wjFzvykwLp1GO9WaD5RFr7FljMwXMRtPc8/nWPoFP9atw7zy6+KHg5w6kveAv27yUZ1m9Sj6QqbXW0P9Ch7+dmz6Fw/pBV9ZwVVDLIMOjbVyrvndYp6nGG/RGtpRw/pAWWf0OtO2oKTKM4ZoyBBzm2OeNrDXzfiE47Bu844OVJ2B55DYiNhgrxb0EysH4rV8XGqytsAHr7kq39o/v45vdNvLdh2rXfgxemRrMaLnS0hrL9qyPVSKQilJL5BRaxL5IbtuA/IKe36Py2G77rZboN4eYMNuCUYwUDwCZFa9ePlDu7eEIeED2paaQcVC7ms8fpdb+SUuuQmfkrJypnYMmZf+9zoDYndQDdkhGO/cK301zqj68sGfG4L8LWgOHeQN+BU0kCdtsoCfV/zq4YDUek05dtEvC9J2VoVv0lIaOgzEQ2b1ccgxRnx2hO5+bbrPg40+4g+FjHGctnnRar0aWd/EzFzZcY+f6/d9beOd5Y4LHV5aPffd+/7C+W+c5pDngjZHg+Y61zHFPNPGbAxofwZtQ6J79SX2Hz1xg866k/d4Y07sYF2i6jtiOoflhaHneVb2KzGkF6Gaq8cLMk3khj6OynvJ0WekVRm9ygyvGF7nq3gjKq+jP+PSGaX9E9z6yB+kbSfxiR2NdCFH5uct5mgzY8k41QWe5/tKbx+2cMnvZeD9/Zu4Jz0Lxt/4nnfYB4F/PLy5r7+N8wb/uNvgt830obv61tnD9s2zOSbW0on9ctJfwB2YkHl3/xD34IG2qs03b6L+rtXdFHcTuHvDBeWbuEeHe9r1knNG3wLlMxjL51r1qW0+Kf2Kht9TzjrXsLe+lBjLMXQAjfVCY/MU9VAESzrcfxbW9WUfg5qvjhns0OQitTlOlq8ONDRk1jtAtoz9LJDMW4Gz4QIZ7v2X5SX8oaLRa9BILR8b/cJ1kzBJk6H8HY32CuUTjL92Mg09yz+wj/N0xlbE8zgxlwH2bRfeFnSqWvZbN7Vnc9bQHpiiTLdih4X9/sjF2tPTU3zySxtc3n349XcugLwE+i1+/f23utTz/bh+NZ69eVHO4RB+22jhDHDi7HBiPywg6wCWOltgbwyQdHBkPEd0m1278N9RQBsE5UMm6mKNLR7UnLR1E2Nrj6T/xq2N4bzpa+kcyk4PhDqdeNBJcfIHLnUeiL8l/pbLnofHt9sfluOy5+3beAvqD8RB3y+FHuXjFl0Z9zj9PUadp4ZToEZ2BbuvrQxaMFkzfPFsQ4s2ZCETWo6hsonSSQeyaL18JD1mCxWfMYAT5d4Jw6Sb7+aYJzExEaYYR9FC+Toe4hjYGj8eGjj48YuwGaXH2GKiTsPA84bReKNNM7IwYGtzTBOY55gpd3G5p/17F4q7h6hFgXhi8ZBvbnOMbQKtbNH7kDE08y0acVMuMrX7+/fv4/17bAz6JVu3veNxx/i4oDR41aPqZUb/F8RRzpAzclmM2jyh47bgoY96ztjJeEJn9ROt5I3hxBWZY+RI/mIT5JFu0tR1xzhHK7oxkA6sr25Dbpolpr4JWJ+XA4eBFJOpMls5lC3Vo01CZfSFSlweeBThko2k/90G0jIHIlDtGw/4XhbspzoWphGfmWNkLArZGKuOhJb0Q/7kII7A8G/d1K0tLxzM01v1KUY+T1TxueGq5LV/GfIoe0ej3Uo3ZNCm6QHaMGYMwytAy43H+CKLRO6gCZK00yk9PZAfIrPHjbjRr7IDL3TNMd5hXuDDVT6Nm53mimfos74DvVWdRG5HGzM6GnGLeZzwReIZ1NqAX7IB6ov3+iZz5l7glzP5mbIZvvvpjnrWnUJ/nuYpvoCbJfR5Q2K/6mv88x9ezXnf4In/rXwqwm0E48g4sfngmZQxUgzuaXt5r5eqbbE+s/ifqWeZG6atuCncomjbC1XxIFpah5mOlc32CvW54spLahvrkXjIjCEB5GEDEV3YXn7UTWz6ejHs5nJyA7I9+uTFhv3ssDZI8CpIoinGFbchkaBsi/o0UXsixqKnVJRAqqIq0YbS6RPRzlcmrvzeOuWbvCKTrurKKgKPC430JagdGaJUKXgIXShjR8kWisEOFIp3K6moK7wl1XkDm3YfG/Nd7Bd1qWX1Pvb24xyLL8f4lH5VwOZFI9buBdKdhlwEEJCkekOMLWNuzhNgDMapQZ+uqLy0GdqOkfQG5uU4wz/N4XyaOEDcu1cyV4zFTHkbW/R5NTOvAHu3e8wd+/9dpaeYqGP9iT1F3LEP3YMH9vt7ZDp/Z+bqiJ5DYmt6oj0W/O/AQUefeUDew8NjfWjkr27smNFvbCP+PDDawadtpzhwqPJr7x/4FO3XX36OH374MX76+ef4/PEfHJ6eO/gkrb5N5B8y54KoLoX2yyEOWYcNXhAd8Htj4WHtw68/xY6Pv/4Sv3/8wIcZH+PAhxun46c4IedsHcZoZa7rt/aqnyPwAG1GX2cwjdhPkM6m7YcaA9MNWmMsc18Lh4x+1ul1Elsl62/JNr5gZL4NheBH3/DS8IQ9PXBqH/9GQYEPXFb8FGZnANz4IJaUtkBfvMAlPtKfI/3yG9JlK+r5R7uf6lu9n+pTyv0blUv1+xS2eabNFQUW5tM+F7QHM8KI9gysO0avQf9ekJDj/LxFL88XkZlh4DlAfwFotwF5KnEmvuCmXBHaRSCp7PM6tmzI5KR5U/GS9HzIeKbj2rYzQRIj5Z/Wid4OeifY5Sf85oekLVB5Wk3H/CYO84jvUuISmRiSgiFhyRjHxpzJGPCxEXoW9JuMnoYXGpm4/mj56PWsj19WfWXsoI7ydmQiE7+umLR06wxJO+gdQZxDNeFzSNo1V7QtbX4DQ0Wq60HCxY8hXLl0x6Pw0xN+diI+30IaOF+w1l5XF7t1BiPPy9R5B3P2zPor6iUL+h5f/ERFACJRA30q3WMUKr0QzUyi2EBXCHR3wKTYBFtky3CeF8g3+pwbgvg1MqmuvTaEBGQjhedtQI+d55b8FZlxQ6u24acZatsWGXugOJMX7ISXnJdiExoGrMAsThPDkBcEaf3ZWDfIobenxErZNzOiBPh4kZFwhSr9ARieGhYrJLLbhsRvv4a+9rZobY7GHlPvO5wr672M2P2rLv3YlyrNflZ7We2T9+Geabnvs7V3Uf7AfijuuDS8q3r38eD+J/x2WmGq86rvhV7glEzKH7jcUc79m4d4Q33lVtlGf3jzGB0PxICz8J2At9ojfV96T3HPfizu2I/v0KmA3u7b8zzFKHa7YKfEGxLDDaAHcz1VJuex23chsTBfltMpjsI/gcFcXNg/FvaF2tOZX5593Y9Oe5p6phfPlhzeHKM+LskYjJHMj2QdacDY98scM/4QSTmgMi6lzjui/6B3v/nnRImfsgrQMvsfuqwXMJWZA/qxNHNVuUQhnznsGUi73TN+2thf2y+bM+ZvtC92vwP3b+7DctN3vKdo94cHfIBzzcPjN/H49pt4+8238Wa74NMGZ+zhFzc+ffwY/laPX5I4HBfOOQvnRFA2xdbszc+cP54+e6H0KZ6ePteXK/wiRe3Xh6c4bCi7sy9f40OdWYrPcUKW+3zt/8i374v2qfRaa+cZ+wgsoG0HbDyQKNPUnL5kIFHiHC/ASHm+BM42MlAObptmBhzMTD5e+prx0MLFwkWCipH1zzYRTr3YUBGkysPT4yvf7iwOWAFnqjbZzCp/G1cZLTWAYJ5ITvAqoFQT8OuYJa/N9GEs7LQRBx7tJ224+c7zFB5ehROvX6ThIDjMvRPUcuDhWt2SeldkeBA0P44Zyp3nFg8sKu/evg/x6OWagCb9utDQLrwzugyFxKT0iz6WyYZE7zlG2p5xUhcy43v0Kj23uOt4FzNOX31pU4xT67og1wu8/aZbpxfz3V34Qn4BeXkejFnI7lnobmHfk/459rH/1KRlGuKAlw2czdrJKXY2OmV3oj+gOsflY3GqT2I54OvgBxz+wCHXQ4MvuD0+sVmcY/VFbHP61Zj8QrzQ9sJSwZGDp7rw7k+KGi4VdfD18OuCtrLAFT/1ViaRlz9OHHmpQlAK+g07GIvN32vCQK8u87C+UN6K3BU9VhYIsZDfsTK5pVmuDmf6/TVYTqsV8mKoytaDJitGyR7zRDs4eeIvCZxjxtYvQKu8cXHCSz35BvImK0pSgmiQkCSImUrRx1sCIECOpCBzJB6jjTvmmOYdjXSLhm+3kfiCMVrbMVT9movI2mPlXnngpW6if6Q6vQJG8WCH6fGRXuYIQi4zmWaFrALtuzLuS22A+BT+s+IDQpplnYfa+CfOU/V8XOgUVZ5C630JWkSZBb/eYV2Vkde6YsgM1x3XDIEhmBt0EHrwY/N2SJ3UzQ3giN5H5skVS/8mAgaouadugvoI47nJUybQhlnrJza9jMFI06l68BvOPU0fStT+MBaUVmT/Ye99gwI/2S0MyESDvKKP3dCjhA19zJgMJlaWPw3US3KUG9LHjmFPRK+XxZsXOTAjQyZprvOiUW6+KlGIpjxfBsu7XZSJPbxAzR4ncSOf+HitfWPnKRplVbfaGNBnB3XRJYHtMjx9DWJt8KDVbYYO2uwC8n8UVFxBG8+QSEZ+e6GDuomhuIbMsuUQxKZBUkeMpIdsLMugZYxAes27sYV9rXmbGQmCn/JJYsRFa8zpwsQ876i5Pk9hvb2OPryw/i18Evb0/ByfPn+Oz5//AT7HgYse7dHBCu6an5cgOwAAEABJREFUydpYn9SZtt4emy4c+0Gr0gsXPZ/j44ff4sPPv8XHX3+LT6SfP3yIp+0SyG/YLodn5skx3GfUxy7YB7tFt6ORUGf1H+nTDHHETiN07SBMj8yZIccYW3Jp0HpM+uo7Q/iz23ukfoHGskCp4+iaw0Fc3fxGsIfJj1yOffjl1zB23Wi0n4IRLBfBLn7K6AVcfZN4u+jxm7wfOYyKD798CGX88tPPyPmIfZ/qYOpl8dFPI9lbXUMW1hDbWJBZ64Z+pV6oZ7C9shOJpA+Nfo+txTDmBtLQh8ywfId9HeSDPmR23yJW5om2fGk/E1/BPk0bfW9emSMR/S8XWcP6L0FjtZTrh/Kp8i2knZFXQESVka/Y9YoEgRSFBNM7NIFynZs7dnnGFztRT15p/g9Ml7YQRHBSdjDe6qttgjE0K4oHGbZhXTt0K5siAv3mORSS2i8BuYc1Oex0Gyrn0rFeuj3hseFCaVL0gecgbRsfsgQtQIR/IrWLw35QCL0sSb0OnaX3rJ4SADshbsTTtKi94ya/02wPaI8dl32PPXopnJj3J86AgD3c8itoFVmlITGiUBEazzNtShdkbwI9oe+OzxUjQ5bMbdAy9GX9PrMV/cqXlecRgZgdPekzXvxc2qboIoNKSOH5QsSLfAnJAYYbQOSVj3FHau8iPSTLE8tenrD1gDE8d8iKaWAkhR7O6deo/ZK5/uWeggpIoxrPHkwnusn7GpnYETnKq7URW+YrWzfyQmnOhQXlCqzr/by8MNY3YB+Q72vAyeLMpHR9KfAhxWkH5zBpZ+qfke1aUzJoGEtgr24SadUn9LY/6q5+XW+Y0TeDf9XnIeTRfp53653Ld0Tez7yYmucWtZ/UPrqloc3kR96hO6AP+pWw5cFGwBZsrzDgZhk0yzoQaIC+sKi7vm3fa/3AfvbhCmxn37ULZb53CO1QazF01/+l5hKSKmZucUZZt/SynqPStFctJwl0CpDbmFbafIFxd+z/KQbYdyAxr7A/V2yejN4Euqh+t4CTAgJl6FQBG2GkpO2RMZynOWYveXg/9vLnnsufB99pBe+1D9Kh3RHfi3ovv+Od/bE+1Hr79l285d397Xfvo74g8/BNjFOjvbV+o+fDh99D+GdVaj/lbL6CBR+rsw5njv6rZP+Ij8X7IX7jXPKRc0mhfjXwI2UfuEj6yAXR04ZP4a+ZWbfDPHgSz5x3wNMzH6oZH+vvHD2zn/sbO0KTljluH2csdXYCCBTUES4v1twunTgYnKSDzouBETBksolnjGzqY8OgGLYRt4pHBnNzXgwftBy4qNEO8zCFP4OPG8gTVOoTjFJl3JRbJoqPMlRBlG2KgXReQMJA7QHgKGxdK30m8yq4aFKOg7sQ2NeaPEwGY0aXmlsVGuy6qQVydx224h5pJ0Eu4Stk5AiyQWQbRQ9tr2yxccNMgF/FE95kcWjUaxW3mIlHFgt1cMrXoalkufyDi6AuJ9WPF5VWGNFhjDayyMyMEbHyd/gtqiqjvdK14l4nxx7vY7zHmchDdqZ9A4PKVxdZRG8nLGn0LHti7s6xPalTlwnEUuDUJPVp0UKdhQXLQ3q9AFQaDuiOZcGWHCsOkcovVDkNudEpFB4jyBfZSCF9op0zh4g+/tUeTPqAaZKMPXa18sBj76d9FvQ/oTlelBJW/z8aZCIdf1psnwVgrfSJ9mynw7IFuguEWJiHX4C5t6oEkr8WaKWTa9zNVQIa40AgEbn9M/0avUZ/VhltnYUZRFXa/IZuRvg1bWVg2niNLrDtV9BOib0CnwzWhAsviVUra6sCBGRjJamcYVdeAmhTW1U5JcRy7T7bZQ+SqMP8or7zw5TDY4E+tkM/T/2fQutaHpH1r6d50rWibDzyXebFLY00Fanw9XA7fnv7xsWNjfLGFtrbF4gdmLn6L920dVCLaFBdkGHzLMihWRFXqihfFL2I9YCfYBIJl1D54ZL9o0Rvu1t259tp5nEToq6p9B0Qt2A7r7EVXSIUolNlb2jktmdP1dBCcWw76FP1GiIsXXqG9SVDIhpgGorWkrUPP0ztntTZAz6Fl/Uc9GGAA4zq0pLDHfWIk/yQlAHTqayCtIbJjTdEVpudL+slYqD94KfWBNYGL/JM7xce7sNn1oIacwz6ZUyvb+kczs47oCOavtbzxaMO/PTRPb7LXOLM+mJ6LztjXPMsVAwysxJ5BLJ9TPd+1NwZ2EeYQ3OdAxo9DdbRhbVvgV9gzaqMGsZEhiEzRs4K0zTFnV+Xf3wTj3yi9vZbDlfvvo3H7X+qe/TTNvCGQ9abhzfFe8eHENPdFFObotGuyBoTdEmw0e45zD1+w6d137yJBzBTr81T5NDCH/t4urxAHuLIYcmLlMULEfaYOgRzOeW3jz595JC1Xab89vG3OrD9xqXKRy5n+qHtQx3WvLApbL9O/fzpM5/uPYNPdSB7etoPc1vMJ31L4cBFlOi2UzcMSHD2qG3HibHyUKmuQn0Py7E+FfRbP0Ur3ZFD7D7o3mm9E5dqR+Dl2qIc/Y4znnl/7bwuj6r8CXnIVC5j5gchK764wi+OnAnFQuy6Vucl9t36HyfZg82L1bXaOsTm7dML0CXr+82lfol9wHcAbS0Cf7a9AjLkRR1qEQbmFOO4+6CeiaeVveTr7QXrJhdHVJKmJUleeHqemiQIeD3ujmi6sO0fvf5V7pm6O6BSSbm9rbXvT0hZS2/LV+YBTNCcjKYCv7+gZkvS4tABw8rcJKId5CHnfAuUp3V4rQMIithFmh58wLGH0o+xrvF/HWNj15kO2kN+8RMXbefH9gu0lXwfl4UX8BP9PaGnKI3t4uvWuxoWY4PS03kqmKcJoYGyR+e8ysidgB1NYhcjkTGwDn+JzIH2B1huQdaA/ow0A4w8Etq1bE3f7PMt6FTxVWzdDUqtZPWHVMX1IHMNiRavYSktY4XtiT6XNqFa/iUS0texy4fhJgy0fJP9o+St2pWuB0OBDMak74+0Qjq/wBiRwxWMh00lDxGOg3VYh/MVHO8dmWMU6gw9kL4ikIE4hgD/cg3ZsDBeC76wo8aQNXyFvmJTKlzHjrw0/baDtQU5S4E0a5/rTq0/VZ+2kF0yX8coM2TGYH+I1c8II0RS5sN4yM4j3wjvXHvcffiB/MzeU3aFH7boGIixA3NCu+y2Vh4doTv4C7p1PQ9xVGf0t1+sTrBQrj/jQ6Su/Kwbfc4f48B+duLS63DBUpf/2gRV/kno/oBAJNMMXCurolTMCsHWjM6scQvr9iuwtqhjAQly/zMgBelYMkGlBp6CyAaJioeGCaq0gcKXhM6287OQr+xLvjfuY37Adv1O49DXr/KdM/LQDlldXwxq2v5ie/efBXuu1A38QvGZQzTGdh6nmLlQmojL1xk4JJW8BRu4jvrOKg1xVu06lurr1XZ+U+gyPs/XSxz3WNddceQ9lfF37z1yVjnCv6POBOi3wH/t69L38drTj2jGQKjB1cHNXUGfUY7OQ0K/4pYmv85WxoEgx5kYtmvAm2vIiBlHnHoAe3H2BNEutwibDOVVnockeWAlNyAjC2RehDTHIFRM1wbyImk/pFNQSdMsUKZhYWB8voTt9XbXWB3obdCdQGcMb19LR5moOmT2Az7tBmmakhpmSRCQSCgDkusFCatgsqNT4Eh9sJxAHdpZVBUeiKbOUGgslgWcrYEJNOSUvjXoLGjGOkk5As5CrLxNbSVqiRhZbMY28iIy4sRDobdVLDxeh+r9hai8K7CZGUoTfTro55BxsQe2KBvCBzc+ZoBIHUPS+AuMGf3lHDl7mcJIBz/9pRbx5F/UG+CnruWN2AnaanOhnxdeBXSgoVIRNFQMC7bOaNjHut7W71/vHGcm+sjLBUwZ2w9j6Dg6NzZK1U942obEzu1il4FyUKNAs1TKDQEt4CP7MpSZ/Hp6J8vfU9fna5p5IYcxVgk7OJAZTKCbZV9Djc9ewHg5bvpxzX0SvVx/QOpQYnfuHqPvelnpOilpc0dR0nr1qOzXHy7Kr3Fi/qIBepU+xNZNxnjMsfx5oC0h/TWSfu9wfBN71zxgjExnlVMrO2yDlMpW5COp898hHEuZN2xqbrlAQ6xRbRlv64FtFsfWP+byytqzAGN1oYQRKKbIrb5rgj4m7FNrc7R5g2n6Jj2xT+66l34DMgaVKYHq2NeKUxxZNxbaX4ilJ21Fyga/0Y6i8aC8eGTa2ohqY2d0vjOW+IW+8c+wUL4wpxbXXxpedyAGt6qxd0Nd2FjLFvDCAh35ld78gzXclzJ5V9IlBxmXeYqwTiNBmxrVlIJ6DDOC5TlzgPATRM4SFNPqRq8y9Djt8qHDQEVaMa1QQdrZgoYU9/pn6GfonWYVW7XMdOeGxQywjOiL0OmKUZd+ALb/YmPuLFuG1mDuvLYFLocfNMJ+O+PuB2XD6p/lJwTsHFG+k4x1Y+6Vf42sjYCNkSVxgRf5e3t0xnat7YWEMV6DjIxxHusA5bdLHx+3T9ge38bD4yOfuD18Ffd8Onc/38c8z4URH6/5bwycC4lPznzK9/iAHGRVHS6EWmvVbvCjTqtj6OFrOyQd8PsT8KVgZe4Z+58yfP74e/wGfvn1t/hQ+Jn45/jl5w2/Ehd+i18+/Ba/wfMbn+599JO9D7/W5ZDfxLn9H2A+eankf/7gV8Hr17SO4WXMGZujHrMp2YvGmOjnHZ9EuieujNnHqvMpnqjn18b9dM+D4OKFDzbH3NSNkH9iTCb2Li/D7rlA8xu8IzZwHBYvtzhE1qUUF1bq9unTRz5l/Bz+DzTHpwMvHE91iPRvG3zi08WP8v32MfxG0a+//Bo///RT/Poz+PWXHv/8Q8U///RD/TrfDz/9WLH5nynr+Ckq/kGeH+IneH766WdigMxflam8D8jEfh82fMSuddmmjr+jJ598+i0p/4OSxbFyvbpg7YdrxreP840/Oi/0d1DJ6D+reeov1FGea4fpXp85ANuFX14M3ctsa5Nf9T17YTvTBc93p8v8p1pPk6AWcwXZJY+kbZBeGOe16iqrQ32E69qZcRaIQBb1UMw1StquU8WbHP3mAuRXX/+nMf64sg7qMxWTXtYlVmxebaALGqA5IV0bxFo+KL33sefHxj5dGGJk7Rgu/Lnxdxk8b4IS6CD6Shwy2evbBUM2lp0sBFIQydNUR+w/6KmNNFhJtF8FxgZbh/LBxTbWo478oupKA9qZUZNsFzugG0q2A2MG9DwJA92waLfbHpegrawL67X+u6ciL6iOD3RaXKhfT2y8Fe0P7JpYLomJwrjyZIxLkLwkLnnSt8EuaMfeL3wE+/U0PTENszyC5BYQWm1e42qb/aXauS1Dl15JCcjEmPWsLCOyjx/7+rqh8/cnLfSETzM7Si6tke/NDfRfYM7ssMoL2CYEI7qGJmcunGmVjP5RY0q5ARElb2sG0lAoOqm0r8yH67vCCOtWSgPVRxyw5iDyOWVQiwALoSe2GlFnL2xh/60L/5tWSRkAABAASURBVAL6OHRfXzljUYkacYH5r4K6dA63LGEk1QZOjiolk7njWnXBPgZfifWNAtX3gFSS9gJgfJ7ke+hlPCvwwAYYGRHoQLrscRv3amUedetnmKX+GLN7mJdg9R8Y+Wvl7H1H9kA/RKkPfbgoMz4SH+mTe6p1ao+52Wu8fLGv1Qj6us+2aYx6V+SDqbvpLtrUShN1wGDF6rD4bjq2FhPl0zQRgzZFg5bIGhgNQYS/BFHySGLEkdwTPQmdOsosmAahL9GYPNS6hNwXtk4ZQt6e7s+eHyqTCLg640AfhD5wZmNdCwc2gBfAURZRjocDMl4lbHtQhBxlUB8DLzjIUvG2wZHXYIIjJPNHGSvxVVDauR3dGlXuQfygLG7ISmYt7NZFhu37lVj6ZH2zVFIRoqtsLE1IigFtkCh9YSIgqwgr/kcdOoP/dxlFpx3IEMx1ORg0Cz1rwT4GxYr+tMQ4DC8Q6NlBDWyi99Bq6aJt9jaUsTKR6+Dn4Q+gHOyUMClMd/7SVGFBk8RJBNBtyNbz1d+BdA90jz7TEomrDOV8HbBRMdE8iQewBVVRc2IpZxg3S5otPUwk7XeMHAzG6OkMHdtyGCvaH4nuYWuXekNIu2LLM7FGLnSGTA4MWYeE4omAnwchxY0cX6ob/G2a6/dA74kn0Di45Mb3Qh/6hIhOQpg88oq5cVDZga1LLrIz9z4OcWkvkvQG0ik2eZUOf5JexwVSBGxGL9BpO785QBjgGjLLFiRtxegCx+cF7J/jt0NO5JQBkdNjiEUL5A1k/iAoh+LOPmz8/02dVG7C+xJRlkhWHNwePzsxH8TiS5zrATflfgJQsB+02+vwvOieZQvHbYdsWeWmrrjMX+al6b7WsH4dgO0B56RzZofzcJeQ9MBgPsuXTF2hzILrF33pslhb6GGpz2Mz36USpkEkktE3/xv0saIGfApI7UfWtHIRz7xfo3/7YcGiUKt8iNd1w7pW3GF/TMuvfGPySGAhIZj4J9jb3W22bPYtW9j3koNXln2xhy82VIJSOu715F+0m3xlQxpEFicG+BRCXVLW22mVZlmDs/q+2h51VuXzMrgiZzGuPFyW0f5iGycOVII2F+nE9LSG/Ax/tQatXuiIHc9rmkZRqYcs8+421XzBqIoBhluQJWjc3OogB7UgboFW1YV+bISK9I1KbA/73ftICl17Gu0v6d63vr+ssZzxB8q26kRZ82bIRI8BGGe0sV3S1QV086C2+IedmZf+PZoC6RPzxnZj+/HiHjdCiSUWzhcFbL/skObBDfi3f+ryov6ThCcuT57C37tfyC9+ewX5nglOjNUZ25933ROrls5d32R/0DZCNdTnrI9gQ2P70ziseXAT8lGTrm3PW1mkRzCw5g9JectopK2DUeL2B6vjgle7rugJwZaLbcgM25s5IM60P7MH0SgLHQYNTAQnUQ/w0i2aoM1RNNplL6XO/XQfO/wk2guhfV+1f6u21a5chB0LR2x/5BNSxrte9vvadmQtfXr63P9Xm3/8Hh9++z1+/Y1LGi9rxM+kf/6Nyx0ueH76JX4BP3GZI3784af48e/gR/FDpf/OJZFlO36BV/z8yy9cIgEu0bxs+9U/uMll2q/Ay6CPXAjVJdinz/H0xLijl77gr3Poq7V2Md4L81N4WL8A+sq4asFyh0pgQjKOe9XXJ62788pffDzg0+ykWCucd1iwyomtg71OvEAcwAkfFQdeMko3ytVjwd621UE9ZFaa89u64cRcs94BGcYLMo70c2EOLei34NteTh6Id/gtAT8dtvwIn/zOO9Sjg1vASZJ1W2yUcinzr7GXy1BzcqDyABWQchKRMUpYgD4oOtUC6JXRZIUzyrwE5Xv/SX4t2BbSexGGP1/4awZBh0iQXrOCNmqMvxqvcWY9d56lut4AQZeQdNh2LwR6MpixHWOBHtUePVMTIrOW/CGKVw5kqccliQDLiizx/xKJjrn3x/QFfyCIfgbIDVTBOwIkoJ5G2JAWQtojk1+D+tuvPgb0CDuVfxMzabBRcVTVTXTkrvdNDDGi9CKCkfCyacUAxSp3b6NixngVVWh9tR9IDEETyMkOMpn9LN6qLdOsm9BH0MtGdOWMiSx9TPkswowWZGiXtmlvYY7X3CR27xFFq7XkJCv9p97t3kw7aMVe2sJ9wzVf+EFG41Koxy38tqP7Y0t1rxr0ZYw2Nz4IaVEXEPXrZlO43s+s+zP7xv0Oy/gg4f6h7wdja9gjX2AgO0QGyvgMGiDQXg6hHqLxHlTvLKP0jP/Jj1wikFP4ohIDqUWxpynt+4KFyrRGVZ4o6Z9VEe5jqR6FvuepX7dV6+98LemOAoBCjTLp3wbTIDZYXIPUFcEGVhrUrsavfID36+4HlFFvHKeY7+a488MpPmi59xKoTYhEGuWlZ7Zo2LzNU9z751j4QOoezIzLOLcYxxZ7X8YkDxLdMzN6PCJvjJbkRzAA442vYdssJDrfAh0JXAD1yVg9wQGxNeSXAdlF6DENVAJhUl1QiWtic1hZhbQvUOaD02DdrCa1p0brm9Jal0iVZ+IYLyiEqM5rmupVh9iANjVoGmeg02Q23jMvLKfw9u7ABuoGvLIRK6szWBubUGGXUXLrga7FuPMMoRF7rj9RBSYCfD29csDvtiSFU7CJ2xCFBCrRStJeDcZAqwM0HIj27OeKjkirdpIJPmLjEcfYkeSTGsqSf/FwxoFiYbOvxYTFxdjDRNmyM1LDQCO9uegrODRINWbor/OiMNqiP0U0xeQggZam1cs26SBr+ALg09m154t2rHMLbEC5L9+2hXspKhALE70hDGSGzJ7nKQ/SUWflwEl9/Ym+nfwWE4ecI332IHXYP52teKlxdqxXXrwW6uxQb8fdQ5yfivrfKPp1/N/9xHDD0/OnOApeEo5eFh6e4gie6oaXMuLnDfLVi4r8gjoLvB1HfG4Dh7WFA9qBw9oiapwO9OsUJ9K3qDFjM4jCfoA8wYslsN8KfQdEbAgPhqKULE8Oj34CuGPFN0omduv1zvDtQC7lxWu840YGEuHXQRgQIhyDNk1vMrCv4/kCFCfO9c9AcQ/K66l/8sQXCLgFcwFX2eZLIPurFTZe+XfoTkMx0xP8Wx9w/IXjcaDPC+vLom31Y3SqOj5AImhfnAfm4MC6MkhDlxLrgzrKfQHmg20U9FNeOLtPosdtGXO96tG2onbkjfyyLXauOa2egoEgqrFAYsVMRqiOCxQKS+5X4urrV+jyM9jIokNICvsP3MxrY0enVpv7thENibpAdlKXusquvL6JONOFnld0UalHoKTTkRSYFgxfoMp6Ifw3oQqGKikqOib+gdrReOQNqj8wJQj4qpKZSg+RW1x21FfkA6mMISnfAC3kJVZ/rF3dqXrOxeo/VLp1KScNO2EACQzGQtqeN36NDFSAOHSVkySpgQi1sBUEGQpB7yl4FdCG4eGpQq/K/mlWnfFL9xDX+87XBUhzn1qYPyfBmrEyj1Z8Wz/CBBc9Ul3RbcBmYyOXO4ISparXqb52vrCGH1kjn5+eYzkC5s2ZNU8DUx079L7a/sJLrFidQxsWaCfW1MPCuk394+FzHLmU6J/SPW9fnX5mTT9uoI0DoA8LUHc1GjJjxNevwOehXTSmg8w09sYM/ybe4+PbeHz0G0rfEH8TD49vLnh87LR3b78N8Ujs3wbYYd2Hx8fLt5n8No9/R3Ca5xDNgx9texbIHMsGQ2JDbNlYj+pQiCPIV38jEFmPhbfooE5v0Qn50B48gN5xwAczB81pvo92P2+YwgPn/cMD/NR59zb8G4Rv376P+g8pvt/i9+/iLbSr3sq2jnik7rfxzTffxDfffhPf1q/tfRtv7fN7YvD+3bt4J757F9+9+67ju+/iHfmiWya+fQcfNjMN37fE30L75ttv480332x/YPNNTHd3MfESM7UpsjXs06J+cFXHU/Q1p782lFvXAy5i2Kp4j6H2kEQXYO/YMgP0ShvrERCqiEeKTsty2AFOyos1Y58UePylTRPqeHaulRK7Uj2WxLJiKJQoiLjgNqdXLuPoG4STc5B4cR4qz3iDe5Hzs+Yrvm68Mm9L3h8+dv1hogt0KIRJKD3Q79whZSvcaUMmc2UoMEBWl+sLOdrhBTAOXe28X3mmNGSXwMowK1m7PWeeOPN4ni0oB/oC7SJfu2CrS77SJ947Tqg4xGXu58iL4gjtioEGh7RPO1AkOwYiQ+ntg3Z73gypLSJVIZFViT94dNFyfh1/UPXrRQqsEj2xEv/jB16JH67gpsqrPtmlrik8trXPBWKzUPFdntrmBivpjhPlK2OBfo4L/trPsktUXH67MiZBU0MhkC0YFvK0XolrHFv+NqYUJQyvOyDt/w67H72oldccPQn3Lefgiv6Fbd/qNHSwr1Qh4okv87wNvYtoPSRzSTR8M+nSyHlnqDiLKTGMdEFZm6NNc0zEtadse4vpAnvAxIXQvWBv8IMA95MBS96CRqPEQw/s2duCo9K2tYG9Kdk/qxxeenbbjUs6SYkooQO5l8EyIVWbrHodPsJ0xj+kCjkAOgTIvW3a7+fVrf/kR/YHMWML7dFmbDJO0eYp5rHVRVkjP80N2vwCZSfoXh4l+24jPVuPy5r6O7rsQbPy0UGt1Ndzi2n1mOb76HvrY+3LD160UVe5bRrZw+aYsf8D9n94fIjHNw/x8AZe4ru7h7iDfkd5gbp37NP37udc2s1cFJUOxvDdw39PPWPldb67vr9zoeRloOj6T+ElYO4bxMILa3dmJyFOeDN6q8a3RxtuO7mRIklog46BMfk6wkGH14lBVCF9DkkRQEAKBk5nqgP9eEPf6pczbC9ILvCHOgAeuDRAf+i7pyCK/Tfx4WoFMi3T14WLgiN1rLtw2BQr9eyrUH5B3YT22GB5B22xoVh3l7Mia2VDpiEDIi6VKq8oiAbyLKsY098H9IXcDXxhsxJ9M1u4LOhQ7sI4rCwijtmJdk8skH6KJKStLCz9d/OZMsq1lYpp1YPBBg/2til/yaNN2zvDe0b+SkyNCmu1SdK6W9m6x8qXTnF3evtamUt21R7KK77VGsUwMBxD8gCJ9xAVXQk0yaKJCOrYH33T/h3sLy8HC5c0x7oMOnCgZ8z5FOzAWFouql/YovdxjQV9vTDyosevi3/++Gt8/AC2P7DlV9y97DlwySP8xFhe/yr7M5dEfg3eeuITdeQvmBZcBMnvxdAJPU7oJ8wfj5/CsvofWz6R5sWkXk78pFKQ90XlyAvQl+CFhsul268nLrzsaAsvFvwdzx1HPvU8on+1Y8zLlHIX5O448NIjTd0/1h8V+yX6/4Zj/As2+S38FYTjp6fo7Zy4k+JwxFwxr34li4utpcDGzFwqf+LC46iujIW8fdypX+Pf46XkkMbfFuy0VFmNeI29D+stOMAKzAs5OOqW7+hBK/5UoNCySkMruzDufsqpPziPLIONgJfhZEPic/gbKxxqrxyi8Q8zN+QBAAAQAElEQVT6UnX2ccPHDvTHOXlGboHWSSJnC4jJktXzbvILfrYy988wKp8qbF1oTF49ik7aGCoOTsDHK42Yvc+XWAHS4YGTFI3yNPSUvSdXEWsJyT0UidbLbtoSdLnyod2WlyaqHpWUO2TWejkSJ5ub/UzW3TQvitkHcoiohqZnVNzzneKTYsp8AgiE4iuijYlaoevsEtUGrEW2TdJ76DRzAyNIfKtLmh+oP3Io6kjrg9ghCzWTer5EF7b+qZdjVHoVH7K4iG/UbbwMpIjkH4UGKqzYl+GkP2S6WS0pFOfAk/pJe0NmDO2KkXY9IDTaSGTvcSbtbgjtkoijbgR1SRLxlEiksiige9g8irCn4E2oE1V3jKQuQeZ/is6zyRxgG5JmzAMFA/27mqO4Rpk2tJdzRHix6vz3V6N+//gxfmN9/eXXX+Knn38i/TGeWYeOhSWOzNED6/eJ9dwLGD+gcX0+HJf62wTyPXMp9PR8iCfWE3EgPrBuWMf5c7rs1Xi4uqBX1Dd6TaA3PRgyy4+HzCh7jy3qYpf+URC3P5hxWw/O7LkdtmMftat9l5+mjEBGGzMS2cF4DdnTma3aGjm/1IGzzeFhz4OgB86Jw5/xzCFyqkPnFA295jbFOLWouBnP0ZAxkh7wGz/gsi31Z2ij0lub8t17IOQQOHNI9AB4T+yBvmNCBzFz2JyrHeWKuc3RwD1194Pqo5dA4rv38R2XPt+9fctlDpc1xO+4UHr89jG8dLp/MH6MR+LHRw6v+4XYW2ik3wrqvEXG+3fv4937Lu+t8Y7vvo/vNlhu2fv338f333eYlqYM8YjMh0fkP3BQpt17Dr8zNh3nGZuMwaMPFwNFCAgbiAi4Mk9D95FLuVkNuyGJk3EtjGOtKcl4ZJLGXtkaTY0vUTTpgLR2dWyMx7lh5+kC64/ZYhgaMgbUGAFKID+q3YzEv0Z8YxznaGBGxjxPMdNnPy2+Pcxb3uYZPvRTX5CgUT+zxYg+tmdMQ6wTmMmFQ1NgKPeAxT2Bc+UKln2vluZcE8VHPSYLwUTBOeL6sFKv0rUPLrW3nmrOckZjrh/BcrMGrKwDzv8V+j+Fsmisy13Re+U8Z7yEday/XMrtzJfIxK47eTCRIe01LLngpgqdLHL5DjaozO0D2hkdUK6oK/vCltgiGCr1P3i8aPdF5ovK9OIL2i2hatfjlrr35iXtNqfcW9yW1Tpod8RWIO+W1LWAlJcIfNoqt+P4RZqz04q/iIW4wBlx2QFNM9NAOHY8CLTD+GaOpIdCo61/itpvh1JXn79Cu+BXdHClkQudsez5tftzlcGHTisI5gc7EPL0jt5+6cJaUXOfuZfOwTHDf+oeQ8YFULVL+Y6ytQFy7bu/qnRmbpyYV77jCf2sQItqTIcJ/csU1tmxlq04ayNLf7z0B31NL1ts33o7aEH7qBOuO+4zFxQRnXuolv/oAVskdrb/iR0KjEm+AOOFXG3yAkltQVlvA7uqGhkinlElcNFv0iRKbq3XSKLukBkD692QxKAqbY8hk3pWGohFz5eM7PkRnh1JOi++ZXusr/RpKrDesubW+A4ZqIAr6BtbY5Bcb2vdZn92L3avmu/mmCfX5ClmfGOaW1jW9233NS5+6pKHcva2mcubWvNZ9/1j1O7VM/vAPZdLM5dD5q1/RxuieNgfpfsr717wyWe7bZpjEo1Y3VUVlcuXXMQrryOU45/xSwZAItgHQOZrOoJ+UjqQ6EgoieEazv8a0mFGLhJwQhJmqUFEnaxBGBkcpFR+jFa0ARqAM6Fjaebeyovq0sELW70Us6nYD0UjMXTiNu6yUhIHPCZzveQdqXvkJXeTwctsr6tF0K+4Xz5W7MIa0dtmA60JRJt1iFUH0v3SgvqUyy7IYTbkMiH75DvR9TXkPTvpgRcG/i8dhY+fw/jyQv/pOXx5P7CBnlgUFsE4rdRb2STPxDWRTUOnse1Au0RtlNCtJw723QO2eDpy6H4u2c91ifBE+lN9dX7hJd1Nui5S7DSm0PQ1ptp0wK7G3ay9P/YfHY+nZw76x9Cel/5bH+AoPK0kSBo0UIGH+gNtW6i+LSUfclX3q377H/ptMz7ChBxbhqgFTL3UD4UTjMC4bfFA033ZDExFm/SP0TFD3raA/oDdzth6x8JlwcJFii8pB9LCvPQVvgJ11vUYHnaqTHtUnedYuGQ4gOPxiU+pAemFtGMvveOp7H/wb0DcAj7/voO8J8auvzQdo2jwGfeLIOV2KM8xP1U7h2rTbzP1S6Df48OH3+PX7Wv1H0lL9wJM2Sf8ZKEvxpX3BQ05u0xtUuOD7U7r0vVAR9vzMsax31F57KMs04KJyJieAWavsJIG+BBPpFJWdIbEmMEnQDcDKiMn5cy1ehHd7LLPFecXnNF9ohG3GBqDD1HdF3SyP0/Us07HExeLTzVWCxvpwjwwXpm7VKuQORAPkZkuRaX3GX12jQfWKdsZMnH/tUCFS5BXzdWhbMQmX2kO2juTsoWH+JpzyCr/RX/pHVHrY0Mf8+X/lDeQ6Trq3BjQs2OX3WM+TSORwE4gvlJ0BoOiM/0J7FP9dkE1f7V+8Vq3Y7i0oR4dTlXoxdkfaVQPEn3a0ZZWA5c2KKvQ955ih7fsow7wrYUTqsJDmoVmkwNj6dj7VmJePCgnwFxUR9GEbRR4EFQ8kn9bQhbgiBFVOPdSmKuvA9w38ICnPUWxXx5UsCbRkAlb1qd5Q/b0QFmSJmDPjGqf53BJmoCwBXq/pdCt+tWze/0svxiQNfSCP3imlfZy2QFSsSaCK3SfqHGQit0dB+eGcP1xz/Lv2vz64QPryi/x889cLH/8nbWBy2/WBufayW9z4lfOvZN7JuuK6YX15vn5CO+xf2vHNZOL7Ofn5zhCX4pvxSVXxn1lf9uUTa2U9HHD0KLmzEg8TzFxiCpMdzGBNk2RrVGJioiwP65HR3Q6sg64tovnWreP7GNLuI5gAridKRHq+8zeWZdUrr3qSd56B+Qcat1QT+qynim/ziclc4mnio8hf+2x+jXSE5VKdw6F86zuHY28ZxlYcPWVvWWputZ3337i0r72C/bwg3ZGJ/eCOj9wdqj/IcS/L+SHEMSd/qnOGH0/YHwsUw598WWjgF6eK1wDTqyDB4Hulp3pV1/HMCV+O2RyBqYDpHG7bTzGWp+S/XnaxmPvV5tnxuMG5Psnmvdxz2H2n4NPNR/exN3dXdzxiecdl1cTY3rH2Bo30o3xHWlvHMfoyBgH9APaEVXRb7hCzSHmBgoiohHhQ0mMvEsZJQbze/w6ndZRFvXUpbU5ZvrXdek6Jbq1HDFeImaH2aTd8YKmrJIzx9Q6lPcCU4sZnnFDEluvwd9op9oaZ2S2autc85dVkH3T/af8mz3IsT553hKM/QKNaY7PwXuilvxFW5EAjaf1nUMFfMI6i3WZB86TI3P8oM/UJe4hTpwhxIE5coJWc8N6yFaPF7AtymqOGCPXdM0l8tY1ryYddG8LQ2hHnjhja2PcYiT/Gli+1hR9Wvih6Mqe7xrX41NdAlj2AtoAI3W+fUUeFFeaZD37Q6vt6JT+THTtKZ7oW3kr/jfQ7+T9GkoBF60b2DYt/GH4Gk+Nrba3r1/BFwJf6V360a/mnPgKcEzUpRKhTLHHN7rTLEOMfdUDsAmQh2FP3ypR9XnQlrLLTqS7HtDhrWrEXw/IpaB4bsZ2H+NO11Kgs8JtFzJG2hHVJn6W9DuhdT3giZcgS9eQs/n/qs/TwMr8WGyb+GJ/6RuoZNUO+JwLvnM4HxbO7QtzeN1BHe31Qo5lu39fTqgDaoIGSm90TUAryRoZ0Eheg31/ATL0tdaebKz9X8K1KVtGIYlvweBD6Q3SSqlNvAdU6WWVGCAP1CBCBk81pDxNFs4IOLEOHdi3TsSiz2XWMmyG1TULvOaJMCoehjWiYKE2qxxdkyNsCwyZJMUQe1840MGCVO3POce92L3Z/XZFB/1gGqdoI3YZ8qorelKx/FmdbbPGjjWu+wPvo/CsaHVGtr8OXHswNPnVs7DrD73yxMqSB/cq+eYvXZnmKYQHDJXKtEMoVqYc0OkKqUiAht715NGJEDQbEaTi2RquxlB43aBSmAeWzl/s20NRYsv2gd0zxtuAKcOsvthf7DL22IuB2uDHjDaPkU5AUGlpYMT5hqQO2DW2XSjhT8mldYuzZ2qgIREPVaWTqUWwTtcJsxIkWV7OMJADPIuN8SGGiVC7DXaCUMGkdnLiLkz6F6iJeqIZHBUnKIeklmKU2WOeBIxLyTVUjW2y7zKPOGO92LIBH9mQvZA4+E0WDo8e5A8cZhcuOJYaN0ZM5ehEYoSydeLA2DE1kk2BOggwyQ7IroM+cY0/ZZdQMsqESOrxXqbqHbRXncLdaddDiTZRlryJcR3XNs0xF6aY56n78TjHvtEnh6t+8EHXuYW8E7ep4g7+VqBs60faF2DciMuXiAd03mH7XQ80RTcGRNIGaOhd2ltG+kzshBU1tkxoF+qVRX7BVrVYS+OA5GXRkcO3eOLQ/vT0mQO6+Acx+HjFR795xCftz58+xtP2TaIDdRdeorpcdKkpRlz+stl66DFdwpeDBVpkZGsUcCWGvurnN2L0C18qFnxx5WJiZf7Rpeqraft5og9Cnt2fyz40ext3O1AD+fKLAy90B1/y/OYQLy62ads13mWThRedAy9bwLwXcsB2EI++qJLoTuRcGyKh7YC4l+0k/UYagzlkJ/KkzgAzgUzJRUf1VZeVw2uNFe2Xf1MGZwVFVILqSdvDDgoSn9rX0yGT1RQYC/mIrZs+AJapKV0xeUOWvgPjNHCo6JDGSCEhNgx2HXT5rn3jkFEYiWlnSGL0IUudAVh3vyCpHhct+BlqgJl3xq45wZpTa8fCsgJv9Z+6qYyBGtcAafOngbhDmrhyxaWtTttk0oZzabVN/QyfvdaDR2Z2sMtYOB74nmO0Y3Wt0lc3GatyXqFo9K375oIr0RfEJ7Z23TAu2B58dBq1sMEms78J1cSqcZHXem0a4wL3m4ZtkIlopKy8OCzcd4oj8THO6H5GX7oU52tHN+NYSwV6PFzKLwkKe1kZUzJjnIzxji5o44HbkK6H6sQYVv9JSwti80I+TE8314L+lGEDlLwUF0k9Uf1HdsUcbGbWknlqMU1T+FI+tgnehpRErY5U35zCdfueF/n7uzfx8OYb8Cbu39zFzMv8PFJvaL1u8aMJsl2rso0xgDa2GHOOkfTY5mh8IjbRbqP+VLhH1lwY5xk+MRKP7BMtEnk8wn7Sw+ozPWfM6axBddV8oO2EP0fm2oDfnBnHUyyMYfkf/uuatue15RnfY5ln7OHFf074pi+97o0F9kfrnKyLHBwlEB6ZGY3+zPSn92uENoAMf5TdL7sP4V4tPrl3c4HjHtBxrDIvhz4/9Ysev8nqrz9XvP/RaOp5afdknv3Ei6Ij67EfVKzobFvOmQUdfemub6NuZ4YF/V33LVevrp0pDGcE1GLHRAAAEABJREFUgUCXtJ0YoiWgbwnG1mJg/HaYH7FvxezN49xi3gFvA47tHZ+g3nHpc1+fkt6H30YS9w/7xdEc9/Mc0zRjx9aB3EabwraTfNlZW2eLRLZ50TLRE7QIikCW7ZPOiNh+um1W9qclVubznnfN6NgYiUoubbQN5kUgk2KCNhMkcYQVmCrAQ6ikD8u+AHP6fAFcJapzkbuEHCLamDEmdiHOYQx9/3LWQaEhgzEDpO2vdTqG4k2I1knLxZAR0grYkjwUSuIrP5TA1/kH2hmqrvmvMBfJrhR4eF7yfLDPpRNn1wN+eNj26T4GZ+bvmTlK/5mD+ueOEvjikTc5+U9Vd6nzjnnAJO5ySdec6PJ3mRUjhVKePShV9Nz2RP8t9TLaGBOL7SBJ2HN/HMOIDRGpnFtAUqdbQLoGbHPrZtcCvfdaq3h23Y133Fb4b9IOeePRtjlonKR3NBysA3+suWlMv93TqJcb1Mo1p8BYLBdsY8LmtYrSkQdzovfGZ1cSaiUQidsNGzAhhL2dHku7QdW6feRt5pL2dCCGjdK5BtpBloNFO2aqDfqnLRprfZudk8wf1sS9LLFLAVkJvhaGTMQN4V6ojKz6yCk6tYhhCJGkd5iH+EIkkiDzlA/dkrGIDVUvKBOpXKoSke1iTFcG+h6kvYZlDoIgbeS4XuCYCcpeVN0zMVAiiC5BKXWErnnPJGbAoSHH+clGDanPbUiXWnui0/QhKGbAKsqXOh1pFPYwlC7J+pVlr0AnUqR7ue8KXtBc/idN9mD3T318nGb2F/xb+8JOMzXFav2uPJbQrzkc1loHg+fe0gclVtcm9uOel/f/R9n7sMltI3ma8QRAskrpsiy73T377Pf/YLc3u3e7M92yLEtVmcnM5943QGZlSe6ZOZk/4l8gEAgEAiDILAPlrLp2W6KaBaUL+Q5a9yv2ZdMDdVJhJiZigYHOQquO1Bhn3OLwr4usW2i86MhJGBLcXQjCA0TgaByEAf/PIQKh6dhOLJ89ThciLRNDNWQ5peCHYtyYSKvzGJNnijfhPMXChJp6j6k2EnMYX2YUL9gcdPIXJkpfGDbCmjRTRgeDbwvDKbPqtj5C+dza4oBppu4Cmm1lj05cXp1077tctEH9XZGkSqlpW9DLc5pnNjKP4SfOT++f4iCeDtvvBkkfiAs2Pf6mf+CBN2Vslh8B/ZnAsnT6Pn8P+Nv/8TnYEo9uoISbJkL/jyvj94Nsoh4OMc0z4uZbaPUiSnzuXugJHaVoPZJ+TvY7J+oKeECGH4vaNDTS1e8tTEIQgCtS2u1uHuQEGR2+HZ0ucx99Qz776jj2aaHctsTgELd/2o2JDMdmWRbqLzF1Q8YrO3FA49OGJC9pq4upx4xed8hDJH2YKBeduGnrJDxuaFEOoilSfP8voa1c7HxMUCYtDwJnN5Me5PA2egUnwVtw34S/vHyNr18HjD8TP5F3olzaM7QXeIRw7sDboNrhpigZiVzBHSBD9ZPQMrwkb+hO4Rc/Pkjsb6r9GR4zFlbOQRgZOK9xRisn3TcHRVGQr9OBmMs+URM5VucuD0G1eB/PvME+xun5WA8qPsB84SHEB6OV/p89HKIvQw4emomrl8vm+PBstJTYBn3oGV0sfTwwMC5Ln2OaejgXM6fIctDQ0skUlE2dcceO/C2sb56XhfnEWC8cEi6UB/980BL2x/brYY/DB/ugP4MEGTL60gszdYetLNHnBdsRc7zmE1/m6NMWVpy6tFc2pHAx/qEyhmPYb92Re5SMO0NQ5W6Gz2yEzx7ecpD2LHiT74PdFw4I/VmfD37mXx0DKw4Wb+7tlkq0ZaKht6z+aatl3+gMLdKuY3ohRDLG26VXtkNm3DWJirMmrJSrq2q7xt+6a7iZr7fFHOppX8a1I5jCgPbhMdShDLTaCO+hdKYhTeC1h8Z3mCefHcpqGexpx7sw51vs/aOczlxByYZVF0/IJ5i2zJgYv5bJvBKBsIl0hPT/1vfS/RkW20JsGbwGFXeYok0iiFV3buRxL37FsNLIU5lR49SIt8xqWzmEtLZLUV2NjJZZcW9uUEy17p0cG97A6CDjaxvVSJFQgg52vgm/CXsozMy9mksLtv4YD6xTT4f34d++eWB96qwJKXLCnqaY9L/MD9ecw9NTvH//Id7/vOGnD/H00/s4vHuKR8GhznLDEos+nHnjPOu0Odece6Bd5i9tPdK2WB4foZ2jL3Nk62ggCQVxxksZpuK7RCecBT5gFvB4YL1994gMhI+siQvyLkuPzF7yW793+DOXEz24B7DMdS4CvbLotUzGZSLZaqRX9Lfi3154wXLi0N9D7xMPsPoTv7wcXyC+hAc3/pxuzGEOcJjT/h+3THvg85XDHmn9ArXGknaC9m6jZvPoe16WmOn/Y+nlITrxWr+gd/yEaYYXt834Mj/L9/LyR/lWDntW5DyT1v8N4I/Jq5dEhJbrF50fF/p3xUe7+XXDu8oPXMF67wegu7BGXfClQvrizRwxNO/Cg/cN0GOUTIy9hxzc2sfqR8REuMM+FeyUsC7ap3emgDyoT2xcIw1zR21k3d+tL8gbAZyIXJF1x3o+I55YedYY5ZBzwbtFtJYF56Z+vveMROYByL67nIyBPNBZlt6UEH60TWNcox31/gZbX6Gk0rhXdW/ZaLdhB1Mk9lFyEGaSbpZRJTMg8opsxluk9Upm4ux3OjRpWhDXhmqtnXp05kcyHwrE/VJ7gqbRzrSh5rC0mz1a/w0afBp9F5EIpde+1mGqNnViDp3YE2ijdSjp2id4Cea8MO+Fg8xbufMNOK9O5LsWPrv3YF6N+HO9bCo9Ynf11TsPYFfj6Ns5JhREGsOIRtCQDmSgowSGjRtF2+UIMFJjVOT1ZxiltzsRrlut/zC+NfP/P2BMEf5P69GdW/5NCuW+l8T0HSjSQP8UQwc3lhWxDTESxLARFZiEXIjWBkpOdQrIGbyQigjNb+2RVgDyDOR5ixoxA4zouEeNX8BRbG2RlxuC8A2Qo+TKUEy43V07yxLoLt8olahCrFGxUXcgit8UE3NlWTrhEp35Uagy6ZI6ryAGn28ukg0eVa/f8eAlVMKnA8N/DhhsVyLrlMgCUsiXvA4suyHyT/8L6BC4hkBV/HNcy0+uEFxZB66sGWvBvZG44N/wgcgeBQVs3ATB7YLOfVStLfrfAb/eEw5LUr/PU3R1U6HxHeiLcmmixnszp50nMu3zfdBQjsxn8uuLWPbdK+v3lfVNCwy1kj1m9gSO6SP+bZrnsO1EN8pzof61+FuDHNMlP2nierri0zKmaaB8a/ZIZKUGurGf9L3qoScz4TnqImMA8rgYC8ulJZOU9x15wZGOzpxxrjIVEv8TUFOmoyEYk3577XmG8kCQIhidq/6VkpLOvIJEUe032xDVTkW4cZX8FcpP/rSDEooOBYwi1ItR1ekZG4zaXNCwaTRXTTAWNOl0EpWFVISvSRKDa0Xubi0zWmbVzz6F6AyUC3vFa+JNtSnJhK4Mq0HPsCaMGESySWd0Ig5uZzGc2YD6Jusejx7QsJF9ZENaMM2BjQc4yxY+sjGdBbJoaH3pMbAQvmLGGN0sP7AZ/BaP1cZjPFY7j2wa4dF6ZIE+NICGEDfSW0Q0/0tC+tOI955hP8Q095hwHrWBaNSlThbQV95hShmEdAVoAgzaIJqxwGdhU+5D+rwgG7LOyxJu2hcmte207DH+aRc4EA4mrmzQVhbwFRvQCgfPHru+EzkmdGbYpyV2LMsU8l0YDzf+9/ChRDzxYHI4cDDHw8vh3fs48LBj+tG0+cCHl3eHH+IBHMDD4R0PRg/QHupg7+mJeoKHn6f373lYeh/1Bzg/8CD0yy/x/pef48OvP8cvhqDCn36KD+LHH+MDeO8f59zw9P5H+P4A/3e0+S5mdLXMSyzzFNqINlPggeadckJvnaet7cPTD7f6j9jIjgf0LTw8tP7CG9gCvDu8C+jM36HO5E2FHn0BU4+pz8gglujzEtJ06HeMcRk2EpiD48gMZqqO+b0yv68FR9HSezQSA4NPD+0IcyTfS3u4sNgMuNDgCigYDwD15hMZM3t07DdFIgQXRMhg/VdcqOyC4GbQUJqgsWQOdGxp2tB6x0cAwqlsdEIPG9DZstEVfU6RhUY4MPji24jYdwKuhCfBfpUsKwcp19DG3ewe3QDzcFgPip95cKy3+p/Dn+UcWayGzHrJnckeNiIZ9V8SJdYIG/2ahPIio3Gyb3ohwrXrZ4yX8g44Dy1bSz4fCP2pbPlj3tgea+3hYZLDvnroI6181Cg3jwgI0jadTIzPFDNylP3MS2hLnXRfehSyQ0sPUgTxFh3Z9cmJ7G8BDdy91MaQ90Jf7mHphozgur+VjI5Q2QQPC/ZBHZ/dDOB75BvYhjJ02n+LhnyOe1YDzTvjWYHrmPZe4ZV1+Tq+GEI/rte29wZVabSmXTpL5Jf03aI2JCd70JhXc4SIfHjyJ8ZlJWBZn9ClQJeUhCzkk6QTvknYMukDaBm9MQZA37os85jvD3OUv8B/LNNDDFBGed8w49cHHvELr+j4jKJBhl0Wwz7NUWW5sL5OzIcN2MEkzCdcQO8LtCB7ZO/0IQuZyEtam5kn5EaWBUy0ucwLsj/iL+dYkO0Rnz3jC2f6MONPs8+hHLmMelNfolOn5Mo5snXa6JGMd0tDkdGCfO6YRRyx/efTS/iz0yMH/R7i1EE7hywvHLj4kPrl5bkOxj3sMe7/vEB82b4KfebA3xcCPgSH/xgTAwZ5BPRx6hnLPMfj/Z5BWQtT9P4KdWJdH3zd0K74iuPLkRcBz3Fmg+shf+Vj25adeNg+SUM4bP446KCtdZeXAvX5u/4ImZ8J1/ra84VD/xN4jhcOqe2TeOag2s/kv3z+GhWWD/scX8h/Bf6MfOmt6/+QYeC55LQ9scunHk/Q+/f9yh8Sr4NwwuP24O9hgIdwK4cBez1/Olf9YwxOysjb2/0wzvyVvuF0VVfp+sIew7lvH6sdfS7wK1397uffPsVvv30sfPn9c/XdQ8CkNsMU6r4zVhUnr66aqt5ERGtQc1WZIZC+c9uRxAsQURwDCf8AGTe6PmxSWomKjlsiQ5+wiQlawmwTFb30cjH6K102MkGILN6UclHIXZ4GYrQBTWO+7HAOZ48sOch3DpHuIHcgCwTFW38EB1rzXly52VbigwWiIWId1rDvW7FRX9o4JuKITe4440N9qWR4Zu4J0wXK5LHy7FDrEP74PqQxXOUYDwRANtQwxIgs6RrZYssk9d2FX4fJN+uMwr+Fa+B3de8zFGODcv0pKpNKtkmwX4m0b5Ckdmxl9GyL2RdqyuM/gfP+FfRg1x9y7HpcyfsWexlKYSBpqy7aRaZdydqR6NheJ19bcc6IxI8V8LlBeQp4wIE+EPGi3cEfpXGZ5TgY7kn7XIC/+dY3fItGcsB2urZ7a58aW12IWL29g9cGSh6oIqETckI9JcrlTsaqUjfq7xdpLssN0aYAABAASURBVLoxbGXsWdgbUK/q3uh23aNOxmwF0lYjO80tlJd0wr3PyrvVwXMfF9jTJuXUqfYJ3170iP6YR8xgEFfHqHFjMOLFVyqSMh7FF6IAX+ocFJLc+DG/TP8ZRn2aJFK8OZxZN9jv0jN+ZZp6FBZCYRq5W/mhrLEZ/JFjl4193dhTYRnQVjn61MecePlxLKy1v6V5xjXCdXVijV14flwI52WJhbb0Y47BlU1AyUkbFW56GvkX9EBbNNTxgR3ZOjY2Y2Md2JekrOrZoKA+rFAABXUxplofctp/Saq8yu5uZKYdGQ3vRjNCeA6GEN3i1oXp6ATFlBVzQoteoQCjfOTJkxjK5F5KcsL2OihppAWdZuJa/oqNz2vGTRR/JzyUfwoH4sSmauBI+jm+uMC7eWAhdtG/gfxa8HH2K8LvijRccfwuzG50TiwaJzY3tclhI/C6yVnZ6ICtbo1WyacBZcVKSG6XojnXw+fVQccor8J4laEj6AaPK3RnNoen8M1aYTOuemDiEOMWIrsL2IWwAK/BYzT/eld/rxhkV0i/h6elZxdOUfLBhe5o82V0RsjyUlfyumBkF+yhQHzPl0ZQ3YDxNWiEAj3Ba/C8zzeeEY3yFqEpJFNSVB4ZCSbqtkyyBHWowv12KZfAi2mm5GOcXIhHHL7UrSrcnJA7wvwbevRFzDEvr9gPREY4DlkOj++i0h7G8ZDwuB2gPXLI8mAZm+/DnreF5h+enjhseeJN9wYOgjwQ8jDGQ6DCh7/ETx9+LvxM/D0HQx98S87b8feG4Gfy6u25hzjwfAIeWC04n3FgNuTv9GMByndAth8PtPv+Jw6dAHWeCiN+eHqKw7sDIIT2wEPQgfCBvjxUeIgH+ioeeTh69EHJcIP5PjB5QNfRi3HxQP/l8wiPw5O8xbswT/iw2PvCUCQj3xisGjLihIx9buMDQWAAZGrHOswdDjTz6LKOecQDx/4JZh2M8BDig5Y/OzviL5xDK/Nqx/Afp6g6lDtz9jb3kEYxrWvNob3e6h/m5sFtBfvbRP3N758/xe83/8PDiwcyPHzUQwIPFdIeefA44mv0OVc2rzrstcLRxhX5xAqNDzf6oZV572GKi6SL04rf0q9cMHzrOw+HZ4GHAqsWQuvZpg8q4yeGL9XXE3ryQUj+z/VQd8THHXmoOhMC/EHNcfhvLhxuOcaF2IgwoYh7F0S57mhI3S74GB903BnXkAlR82/Y5L6ljRRtMPxZqHGpzUGzVG/K2ND7b+q2zKJvOcIi5lZk+LBbpZLNXAFBXQoGqBvKaR5Jg9I1dfTDV3znEZ99YsxW/LyvD5TPDYaYeg/DG+DXYCIIxgWvnafhGM/dvr8JcWpXQR1Kyi5lYneUs2VWn3eRpZGfMgnjV2QupTVrUos6bjRq7rLhiNwKLKbPLZODl15wE17+k7x0LRc5hbz71KOwLDHjizqHxvqCCuclOvNcZNHTBryVQ5nW3f7RYekgtn+2A7YU/UXD9P0MnWvXkQdz59KR+meUIC95Bn1IbMS2erU3RQbY4pXXMxKZB7a4edYDcf8vKbcu+un61OUh9F2PT4d4fPcY/h84lsc57P/ghy6WfjuMOUD3/unH8bVv+X18Mf7w3eEp3uEbH4A85DnjPx/A8J/w1hc/vWPt+CGefuDA/vBD9AV9lkzIRc+CeEOfNTYTedljyEGcPk6Z2EWP1gkLyGdfKFPmnh0WCV47TZVKwLZCzI4Q/4L+r/qfCpkzXhVft59GnQkFPoXxcZzO+LJ76HdWDpvcb+lD3XMZL7D3Ot3wJczzZ8lHDtD2PdKZObfHV+Ki9kqnEz7sFNb3MMiDoxN+17h5K/u7IzRnMPi9sPfCJxbvLe5P5L5+iRd89wvhkTXEr6H0vXiZTQf0Fb/pwZGHVZ93n//pU/i/p//08WMU/v6Rg/hP+NyvUfOO2o3xagyWmFBykrdfxgXFUEVZoWnLGR3GJxnHjNYJd8CjJWlQlajQcqRbEkpnyFi3JA1RS0IwiVk7XaLjq3pP2hhfrg0/45f7QY0B5RAMtwHq2OyB+VjzFluwIOGb8oJnCueOeXDKbPShR8P+IluYTnqaVcY9e1inM8/ciy3bHuKJufLEnHnP/BFPPz3FQTwdaj/xyF7EObjMcziPCodDmC8W+N0gLXQTczRrvtjuhpJ7xBEpnFORabfKtVTku5sdRxf3+fijEFueHGRT/aXf8S2kU7GyMv6nsI1XMACvVDbwmqLI3cw+bhtTacQ93S0tzY57gu/jO5Xha6ntbbDf4PoNSh+3SpdNn2RwbYkbO8USgdKy7GciumOMT1YZVIQU0lniG4ed5S0sWVALIavIa3N7FXkEfLf63waSJbbZph51qEDYMstyb7Q1fvv4IE4VUHOjazni9vyyzxkcq9UUSFmrijcSxUl5IVg36EdW1vAre7Qx5648R8KRvNWv7N2L7KCO9I6Dujcki60PnIno0+R10pcBD8QL+Gv3n+LK3tN2VumFsn0nLJl0be8xKS4zxMitmDd0YBDcuKLmV4MGUKku8yvyp7cWsNhKcgtfg5KVvhwFa8OZfX2Bg6ZaI+jDZesTKt4qNngCfFLHJ7gmJiVXdKytlKw06kuvGnvi5TegURUolBjc5E2sLmhgSscqxS1JbpAhOVV33IoutSb8gnYNscYKa8ZKWuooEwGprOKANqgzUNmjeEQrLq+BFtKnDxB/hvoknwep14ecNU4ocMdKfOWNlagHFBRbxqEhb0Dam9Du1q50rtqqcjcFGCpKvWqsDIKL/1usMR50CBkwZfINle1d3HRQxzb9sudCXJwJj7xRdqPwwsbhxQWfh66x+D/XBuLMgn+GX/GijxUySa7kmV8GQn+OBTYR9LM29qRXJsMVeZ08GgPDjHrRpaNRA1DJ0fWazPQa3vuXKB5c2Y6GKVCJF/TQwf/EQ6QoPWC0NQH3kLadoCs6W3EEQjmutkOzymKcaF3Y3+BL5ApIcNEOcWWosa022SQxnqfCS6zPJ+jW0FDoWfHyRk3yuVsf/a/o+h62Ubr0KRFhuKx2B5UULPh7VtLGHm8VH/PE/ByEjRCS6id9dqwd4z/DFb1Ih9FRN8Lh0KE4OW1U+Upexrn6j5zqoGySMbK8QHvboFRgcseFSAEdoAzMetM4sg0+6Ae+1/oknDhKkCfVEIs0HK/o7syYuvE9cgBwZsz3DfEVnVpuHd9tJfWHBorD7UZzFU862QqbziqXSraz95O+2U91dkFHF+xFNGgFQV1JQ/JLIuX0ajPkIisVhbqQwbroVUFFLDKCYpT7inAjXOO+P6P3jAu0CS+aiUT2jqNNEo7VZAgogKJBPFDl5LfMoAplMClZ4IogV3Q62mQ88C8rD4E1V5gzpw0r4cCZoRPX8XUF9S/oXf0cy3ccw3kHUShPy8R8Bmi1rgttCOuII/WtW2/seVDwkMfN/1cfAr7wIMBhdP3tDR4kLPOtvrTPPmww7/Rp+jfHaZ9DZaPItgrmqT5I6BNX2lvps21fKHdeXNE7w17y7aE61f47fbCNly9feQj5HF+R56t+Ef/4zFvukoXDcd+W74dDRw6GPAw7IZ9Qd1fsxwYcj4Bnbexz2EhnYHLDLd4Tsh7jS6sc+uQhwM32wkOym3E/kxWTb4bZSCV8g39jeC8Mw7keImsceWjTt5e8+PcT80h/efKzfuQ88oDmAZeyn+iPZcp9ZuyHrlYOtdbBk75oI9oNQkb1pWzR/kxhHwrkaaOdA45K28daaBGSq+QkTOjs07ws0ecFllPZDUU19x2jYWdHZADIbp5g6jAroUz1NYW88k/0GrR9Q8nQqMSlEAR0rNq6lG2cyz+ZLco+qJPw2HmbH8zfzAyhLmTVyGtJHoUly9Sj72BTpE0J9ZLwKz7cqAKfdgM9scVoLTd0QgBhS/IAkxyZvRxrmGDP2q9yVBlZqRxFC284kpRk6+4F+7iG9u2cudL3K/NzY1O1EWjYnjxAy4yWyIEttsxIdO3YGg7QDnktExE2wClsG0zkT9RdGOf6EpeHSw+xPeyfeUitQy/K1E8BXtrFzMH54fDEwftTvOcB9gkceIg9PPEAe4cH+IniycF7hRz8SO8D73sO/OslwNNTPDKPGrK0nvRpIGP8FxV6V3jzCBmLbOZllH8gbV/qC08O6xYO66pfyL/0JSbsekrmA2HSRu89HPtM6m+A67hKVXf5pEeB48uIcu3pCr9NN3Jr/XQ8gfEbKGNQtdHA140QGvO0BkJ9odAwJmRd5s4B5BKl+2UmBNqxfUEJ9gGukGtDZ/a4x/pCx0Mi945f8JfP4uUrBzcvwD3kkfl7Kntz0trFhJfzY5nm0JctjMniwQJtLhwuLJ35gyy2tbJ/1Ef5kuALfvgLftivnnxIWfFJMEZZ9As60+Z7cG9o3St9N/9Kf8/Yuj5F6N9M6+uO+DtphXHzRtmKTwDse8tHUL/yCdUbqlbEV9AWyhnyqGM7bKnjbggSG9OaBiAlD9G4E7+Nr1QNSmFR81Z40+6NXjqAXhPb0/4m7RGUnTI/DgfmzI8bnDvkPQoOTBfonIPON/HIvKtDIMr20Hk76IZ9dGw97NfUo+x7yu/CKk/ERi7upRFF3mGeMG3oM4K2OuLc97rUT/xIJffsu5DoxhtOuzLNvAH7uMXH6gElOdxlSqxkNdyQ+9hVenwBLem3YNSKYtwuUeXKu6EyRmHdq5yYIUGZgfPhP0PAL3Kv1aqqUtmzAv3Wxq/48rVwxhQtKdK3Yn4rlGlUIeUWGKXOBR6CKBou/hDQlCnKyL+licunYHVlHYCEDPaaTJjzBoKhYQsBFzwHvUoZ6aoGHXVpVNsngM5SyrAJm0v0IswpwCYpyE1nJCvbWtWHFVlJ6BvsBNHiWTJVA+iNhNOZAq+qP247N3hgSvUcg39wH1p/bLjqUR8+O38oR1Xz4EbpuJO2/QI5iGzX/xTVH7nQvP0SQf+SvkfBwgFI/pTVKG1FPuJv7/bFPbO4PVPjV6/4xyvhKlBK9YtRsbbtT7Q/4bMnfELvE/I3uoRWuYIx6spJvmX6/cweCmExIxsX7NWxpZIsC1l3by2sLxLf5ppqXUte0WLkbbXQ66qcyCtPxKtyZU1lQaYk8wbTwrIdyGt75Ut3WsdIhmVENHJF8DMPFwUeho7rKW5gw7pvvOstDBvw18+EoeMhZeWwpB5ieOjUgAo+iLLA2M4F3g6GC+Cznwaz+O0LoH8D5MvXz/GKL/HMGxhxJKy2eFPkQnhVEeoGcG16G+p3Aa3+YLgX+uRCJzRS++sAlQFDXuX0uUJkvBagZCG+AmUuXuRfgAZVME69KzRXBka+5eyRBLbch5OpfMeSnBoc4y0ZW2Em40jgVfWQt9o0g8loICwbRcoG1K8ykDnkk1hUz2RhNaB2NuyDbjjRvnIQvr7xIy+g9YKGysiJfLc45cS5UwQR99tF00MvtH+TCakZA+UbuiFNBbK404eio2JNPENIcqNeAAAQAElEQVSy62rc22ibGBypDn3ZEYuAhyuCE+6rMA5WytndQGulpP6OyV6xDl+jbBO9nbGfi2DsjCtjlSlcyTVkrbZlB0pCylSupdZBKkiuNEsOvLS9C6H2JJ0ovcDXUHtQzpWH1YEXNpwnDjrFysbyjPOgJe2q7Osqi9E6bVeb8qIPtEj+28s2pFmdZzi5I3iuOcPGlYM9fxtf7VJ+9o0sWNHDeFA+8yDFW75i2equMrXvK/Ks8NKJnnjY9m/3VEg/PBxwPtff8WE+f/78Ndzc+ia08Ok33oSKzyMfGje+Lxw81Eab0Pqlf1ot56ud4YD7Bp2xn1F27DV1ttDZVw9NPMk/4nvOG9RL92Edh9dx4POObVPoBnLxQYdNem3Wlx6TsE0hb4G+z4zBGEszQpdaiCQNWubtoav1xOYaSArHZV15nNV34cQYrzXep9LdkUPpYzzjW8uncji9+1j93h4/qnvGybHwaz35itFK0CZAMuVKZHJR2XVnOC+P0XkYSfQ5ZYceWSUuBtrYlbFfCyfaqvH1AIUDF/1toeQ9MYdO2OQKqId+tA3lWrH7K3N5QMYXaAwdEcNXVOssft3FiXEqmZH7JpITBf1fsXMPvM60fWR8600/dnzkcMp1pIBelc+DoRf0aHgqmz/W2mV954NrxsrB4Aiv9GMN+WpHqRzIk8gwbWjoSuxp9Wa6AI20o0fMV/ptekHPE3quN0MTem7DFtBE2O6JMTzRjwI+3Ll3VW/0VV4tMybaLSzDLqs98gwnQuVJ6ArhuHOr64oUztiot4D2W95VxC2rjxHyaR25ikfDFibanKDAlelbkPGMTi/IJJ1t9nmJ+irIkPnUwcS4xeuAMdb0kr4MHY+4tnrGno4ecjOG6ltcGNcLbdiO/krJaa5kQCCujI6MnTY6bdl+Jn4cmVsmcw7doAvtedBM0ZcefulS6xn1Rn8z9n9jlEjRUMUJEbp0Ru6fXtJVAbRlxfQvqFH55FXZ/S2R7ZamhjQEe1ZSPjChulfZGgRvAJ1psrkyBmUjBDffRp+rnz3qgLVBR71ssCaOEr1MFCgiTPI2TIbUVc8TIfpTh25od5Q+LUPXU2HiIG1ibP4JtjFKGttBB5Cbtrh7mb4hEclMQ+sYtxC9lV0QOkZmYZ2q/hatxK5b6HZ6Q4lsf+ZAZulzPIJlXmLBlgxHX/rWGkysz3w843+P4PnlhX3oy+3v7X3lAOgFnMg/Yscn5wh1bAeFRqLDmbF4oA2/2toPGfyS6x0HeA8eTHAI4Th5UOlB+6dPH+MfHz/Gb//wy6DP8cxB0wpv9wfy9WWhbbk2up56GHV0f1006zisYl69FFzfn+uASvpv4d+P8pDpGZ/umusXUHVATvoWsq6v63PoS2utZ96uzFPl0Edi9nplBiwVr8KsNaehgtyATnPEB9EVvzegrxMndFdrDPP/C2t/7RHqq6kv4U/tXpDjRJ9W9hxX/TV6dr7hmsoErqTVoev+jit7P2UsUC79RkyAdzGP9sZh13V78bNu+zbGfwhLH+yLGH3Qht6CMvqc0L/Nf6WHCRdpaaCNMSHRVyOnlc2hItL5PaB4vW69qD7c8unLkJhy/REJsii+jPEZiVsd2xKhLFB50bLBn+LbMtO3vlIj4ZP0SZ6Fyotbv6rcPArzW0CV/wGohtzc6Zdrl+O/El+xBeeFeZS+XvR9tOx9cDa2E1SxCSKqhQB3gj1iTOdNfSsF8mUrM8qGFmFDz5EfcUdcPneQfuU2sI668oLGdqhE7NuLtsmiGmv0tXC1TlUY7WX2aB0Y0n7LkR+EliU+NvA1FcJLm6d12mf84cO19SBZJwesSyLEFXZUi8gW8kh4dfxiX6aYN+j/fTkwtYwpijTSkBtiECdC2sG60pmrvsK9V83dZ/aRR3Bm7vM8Qf8QDlIk4xpxeMIiYdbpq2v2CBOZGvxhDu0Vp0NAgisFN+pABIO6yGQguY9s6uOL+w7WuAn+E2EK86vfDRYCHkllr2pIHY5WL5vcjbLBG01Yl7SX1USYV5CX1EKKAWmS8qKruUP+YBgGcZ9Hz6WH4s8vC6mUBdtp1ICUNPfXy/QGaVumQw8yqtFKJ1GVMvXoZEgot5YQvbIaMZWjQraTwTrYMc0CMQyYQSBdSsP8ysypYxkjXzxuZUxmDebKQrDilK+1qK1syE/1YFSLYC1yW5qFuRx8tYWpE8pQeSdkbYgrlL02BRYWSoCKjRtpZLuPK99VeQoXbFOcCaGlP2/LMAzlpX0n3asOqrdbN9GDRkv1LYPmNgERMpEXrSMqyufOaFDOZTXaU0dGyQnsoigqXjfaobDahlad1OJMHIG9RpPVdlTdrTk2bS2mLibCATdCbqz7sjDx5xs6m6aSs9ocN9M39Ixe6HSFvtlSi+0fOkIeN/4X9LQS3+Vda7zV7Xk4hzq0WRl3xtQFXNqSnU6iQ4eKHm987RopHLdjJt+1+FO/Qipan0rEqAPtiBC/kEt90hdoLiwoZG550BE7k2f+WRmxNw8jTtpgPayd2GyB5xfkRlZ4qGzYGQB4kFdv8gmv2MhqKJDXtu5RvmBCdxv6lKGzLWzqjH3w36ShY0AHXadDwUbmwiZGKIOtbBWgazYEnzSLIqjoqXRIjlw1Lob0l06Eacjqsk5SX5ihzmtI7BM4o/OhyzHeLqDSuDG7Oq5u4IQbTPR4QncnFwfSq2CxOLJouNk01DbO6M22Rv+ynNWEIBN6qgWpT5EpWgR9oiccplxrTKy/Q8Vk9tDxL51w6bEsM3gAc8wc/Dxo8xwC9XmJ3kWPnEDCmH7Lo/iVX7jSdXRWwnGDpGWWfBn8R7yDBB4SJPXJRfNyAehLmxD6u5UHjCN93R82jpt+XtCRXyq6ef/Cw0Dh8x/1YKAtln7lJZAISUI0ZGiZ0XrS56mw0KeFvnnY5dtP30gfeAh58k3pDtK3n+v1re+BvNjEysG/f6PkXpavdXD3Jb585UGDjbsPMePB4oUHj/GG/Iv/97oCh/eE44ucU4yf3p14uDiNPzKOz3eTX8AeRvlLHD3c2VB5xrGV0w5s5iTq4PKI2W7jUtous6AH/5WLeuPikGhFx/Rr7x+hD0oevtVXerRX44XebzZvE6T3wOiKrZwZSx9KLswp3wy+zqlEuBY+KDrffRAUmYlNUyQjcOMPwws+8aIrJP/1QujXBBXzFdjBfdFrUhrGlUJrjzZMmArsOJABGrJwEOUHXJuvyGCaUrSb0G3AzrS1yt+r4T+lrTpErmKrb94VP7riWwffC3MWn1x1RiipzQtUgjwNaMu95mxjbrYc7VMQ5SNaxgTaRIj9TjlF10cIaBO0uPtHIyULc8fQku/US2aCN5f1KgNZq1/okjzrqkuMsErrtuXLv3yibd0gxabziqKl0skRP7Z+D+xJna3Yn6G6WysPOQivtCU3uslQZNjf0osDTye4aKWZokwS4jnQ1ZVAVxNI8qGA3iu9FeSd3Grz3Hroh/vSa0yWZf4+xLfqb/Q7+h9xH1/6EuZ9j8eR/7CE9T0w8edwwrh+yq+rHjlM8XDFr5QGX2ToO3pMfUP2UBfV+UZX6FL1A9utPmBPnX2OX+k8+qXOwyEe8IeHp6c4HN7F07uBH374IQrvfoh35D2+ewhfGswz/Vh6yGuB10J8KsxhfCbPsm7eZN5Mv+bo81J1WgmmHa2YD3BfzXxgZBH27eU4j/0Epfu6y/pxAa6Z93hjK9iWdrPjZBo/Kr3rtOEN8DXuofGK79px1gfZjrYGjbJcd9sz7yYqSk4sCHAnlwjGKb17VPn599+O+P3ykfgD1z3XO7+UrUOgL5/r70KV32X9KVlsA73IB0Uxk9jhk+dey7xdFnVxQb6Bahjl1sWMVW8XHrYBB0q7jlbiY2WnfEgcZSPaO/Mh8XoBDAvmUQbRqy8k3ZLSO0zEX/kk5G9BxtZabFZA8u5C+ruUXmbrB/2uPqsFdELHuK4FKSgmsC+gEjubRkQQcDEy3Lmk+RZkK99rH6bXvm5lo2/KLk+AXmIH+pLsn8LGbyDCFehrx+DdSU4DfeLZtAHSE0hBpfs6NEYO93Hdx+NbDaPcJE/f4NphONpstJeQV+lgtN+pg5K93gBl7xSEWWVE/uSCL7kbG+iIld7hwDiSopR43Qeto36DBICLuhAVSd0qIZ0mQWK77APRBk0BfRJWLuOUjlGFlKPHFD1j0ndmjwnU+kBelTXUos6k2+pRk5wY//AHzlXntfulM/tb4/qYslf66NwdPbQXF+oaBrYV4ThMruGCNvvWjsxVEzOeaPWy6FuOeogVMPKifFwUMY4tppxi6lO4H+hLJxQT+S0abbTMCjMb9UFSP5lLNHilP7V2E14EWm+Z8OsFGgj/2QNhvKrnsM2EtiX87zCVbkde0KJ1Sh87A8YklQWEgGDoTgIAr+oL66chnIqL7UL6n15qj209TcKLPrpv0WdmLUgyXZaoBWtbuEpgFFVh9kjinhT6kCRdhZXfQ2NR+AZNy4zcoIQVN4KILZMBzJgYmP3/vuFiPvNmxAX+gYX4gcV3h4v/4eCCDJ4OMf4uyQgfqbNAP2/oyxyLCy198dNOfzdv/ScW9B3vDk/x+O7AQvxYtPZjcWA6hjEvcfvE9O4zUeVzo/H4uLCwzzHRTl/o89Rj6CDpb4x/NRqNeCNPTKHeOnpx0IQ63EPj2aGjPKcMoQ6nzBgPB7TRE3uhjIBI+M+BdABdBC8seh4E+aCxG8zVPLCCPe+Ch7g4EWVQgCHttMwak5YTYYuGPFO2ovj+RjmG2igXltf4prE/AbZ2wdhKBjYSJSMbHTcDBTYW1zo9vrI4r/XggYUOXwE7piP37dpFkh8T8kLf5H2hfoWki5425TFqkeCquEqjXsW5DdpRWPIhyyoP+J/ZKO2oAwo2TW5K/L+0KHfRQ1eCEu5p9b7zqDzaHC3QIJeLDUEkNtfnJRYOIBbCCZsV2ZMxmNRwDfXQbcYeNscIW6362EtEcGC6lu5W5bB/jaqUads1J+Y5JtsQtGNd+UEVNDSQDCBQPsuyxjeRZSBpt9sufBN0aCf6cA/nSc1P5tvBucpcO7ChfhDM1fvw8ZE56Byj/9Zzfg09YO8oqOyEcL+QLgrcuEa2ihWkzEOkUO5EzoBa/WsbzhHNvniiI8fMspXMK879yliLFTsaCxZ2aD60e50rtDTz3ZW0My4kaKQEY6he+jKF+n/EPx3waQceIB7rAeIdPgg8cBgl5jkWdCltgbj1RRIv0Ll8g6n62jIZo048vwMZUeM5WYa/glcH8zLHDttbSNvWhN46sB076oKx60p9XZkfPiAI58DJhwQ28SuHfCfBHDmdeAtN+AJOd/DndAPj4HdF5ysHOGc2CkfBA+7Jui/HeKHeDvNe5M2hyrHwsv1tp1N9ueOm4+3YMA4KPwalYt/fauaPPcVWqDxfn7/EV95Cf+Uh5AsHQH6NOt6YnzjcOnFgcQRnVCKuhKDql6Yq0bS3AAAAEABJREFUrTweitUbdfpxpV8X7EiylhkT+l/6UvO+z0sUSucTJps1HdX1Sr0T9YfOjhyaHW+HA/IbLcabf43UPVyT52WhzSnGmKIb7Fh9reh+Rd/2W+CmAkOKRJa+9MgGctCfkeXMw9gr1pLlgj1c8JfKQ9Pjoopt7Sh7Yj0x7MsSFdrGBttLfM1AOGphszKrqY3u5O88rAM12tT+Kg/7M1+wtFnlDXZdmGnc8BWt2npN/0ksR17VRagEEabyu7qOhzLtcAxH7ft7G4nq2DA/o1d8Nt1kySou0NyFEpADifeByqOWIeM5OMWmN4TmGgkiXFWpQm9J0QARhjwL+omWaRa4D42/ouPben/1JV1b/hbzgn0z1oz3vMzD13Ao1In3hbqEt/w9TvkDuOXjM/WbrhMH1o8dD4fHeHAt2TCzJxOD7ytv1z7XqTFmpYGwj8Kyjv253tzAWlRt1Nr1FP687sm/s/f+Q9Tf2PPv7H14P/KLhvULGfyJkTz6vGDbO/D7OYW23cu2kzIwTyF99Yv27MdCnx9n1oE+R586dRoWhr4bSOoQTuQv6HyuNiZsL2P/pwlUXAPaEimHareF7RdqDpImVK6Ed4CWSQAY18werULSgynTin0Zc+6ED/CLofGF7+f6CfEX/OTwj89R/s6XO7UesB9hbq76aw57juSdNx+vPzvhe076/wK23iIm+jfR9pQ9MMjROv1xPt2vySv27ty6Itmwe+pDZ7yCumXQqRuqr+gkyC7GTibp1NnI4N5GMfog8d0leWUa2erRMnOWDNPfoMqqwj+/JUWCYLRt5A6WJXKLu+z/WhSx2EzT0yGJvO4rVjEZI7wU3YibeaVVQnTRMkP7GzqM0mlLJBJKTWjZAMWSbLCY6D+5lEjc1XnDKxnCjv1mIXsP0bGPagvmFaZ08CGkAsy2eOz/SFf0m8OZbJH4AKEv6DlRnTbyG36bUrbgNt5lg7dMmqWNLHCHB8zI3OLIShE69k6eAXW5try2UaQl1UbxZ96t4rTGiVCYvhK/sldlw7HVD8aLug3Yrxv0Qw39DaR9tM+bfPQ0lJNahKNpraWsAXu+yl0hR9GNZk+GFQEXZXCbkqmbsESXjFcD5YO3Cs7ZqweuNe9X+nSOlT1IPV/pKzac930PPqfmvr6EPq/sNVbqnm848uLuDI8jvFb2ZuK0hUfKjuxTfEF4RoL7jpC8u5rx6oSRVzgGNx1TvfZIFF/QzS2ftFduOm2ZpYOWMLwBCuMEKMf7AHy41HKl5fGKyuK2jQjtkxi8p15h8dr5WljMINxD8za0LTQojtDYvxV/qrkUw5YJzxZOCAXxDxzVAQcN9qXzkDKzsBPOCzQD0zzFhFE52JMDDo8OvQvtG5AvT1qgjQxp5qXHvuAvC4ugiyGL6gL/Rx8MibtYPhwe4sDC/1gbgSfih4LpR2iWZYkC9TrYeT6yiTg8vovDE3XAj0Ie1KnFFNqOzMqyY95lkgY8+qBaeAwXb+uJ3u3/FJ2+60QyJ/oV9Y+hJ05P6fMkoJmgn2hrWuaYpjkaOtrhomd9nVBPnB5lfSGkXnfBzil6tsGzWhiDfMV0rlfuOAO/xhBOGB/O7nFiYvlgUiETaUygS1x4yL1QV2PG68AZvtxhy/J6qWyN5C3O4Zc9ZybyBWBH0I16Nb4to099s5UlJvrcMsN/SHprRp6jnXILtLfxiEG7VbFaIcno6gPeHR3ubch/mnu1s9CW+iun0wYfK9vuFedh3HLplmVBxsfQ1gqd9AwIJ9q5R/YxlhUinxPIh44/hYdcAm9R5UNBdtXmvwNaZhzcvlxKryvjccTxFdgolXM01Ok5XgUl2FRJOyt9c7xtD0VWG4m+bpiyxqTmI3FDJnywasT+z7xC1Wtk7/ozzI08scEGprj5hamHfsLxmNGpc7I20syzR+bsQ80h3pgyD52PYlnmmJnrM2WzG3jqjXAuOWl82JS6U3ONnBRbJE2Q/uZKOmSfJ8bLois6W+GhrV0M4aWOCo6RCwubU3XnYYZfbTiHVu26yrEc66Fj+VG9AltP7EAQVB5No5eMju2oC7FwsKMf81DMP+z99PP7eO9DhXh6H0/4ox2HpyfeOD+FtIcn4uhvLzM8PD3x4HPAXh9j0k7nOSb02PEltpWMaw1SCaSEUf/w7+hSW7EvwUHhtaBO6FrRBHVq7BnLqc/VhuN28NDq6Qfk/DGe/L/F1UPQh/CPk797OiDPY4wx3MJ5wUeKiXCKTlrMhAXe7PvTCOGh30J6sR9g6daDD3n+hOLB0Ick8A47eUAfw7aeouQ6GCKD+fBfekfumXbhQ13b6/Ds8xT6VwaHvo5NYPWbMdXjjJmEBlCZdqwea1yhRmOlq5X5eGJT4t9Cen7+GvVVlgdEHBZ9/vxbfPr0OcYb7E/1YPTVMn/GbOhPIQnrQWnf7JQPXhkXWmA+l51qq8B574HaEbs847d9Y+6DVPl1yq/Ql31u8TGO8rniP96CXNq44F+ulK2Fooe3PD1Q0/ZrPmDc6qNpC6w1nXUHFVD/Gr5cUKZ7XI9nNloDV4xMBJMgqbtjYi60TMyy3/zzwjhNgvwJtKS8J8MDqB/Ut90dyoQQcUFnJbv9BrURZCCd15bfQMW2ga5EwL9A3n4lEfFtPtnQ13W7yUu6lql0RBM0yhthVpWaXchS8jE+13LCWpaAlppZGOT2aaf1IQ1m8KKs+t4QG+REHkCHXWDHhrXXIJ3Iw2VVKno1btYjgIP3NxiNIirjeZMVSYmrwzP+zvBNnTeJRg8AMrY3gCi/AW0xvci0/wRcNMPdK+mX4Z/DftmphGfSThJp9OcNzNtBmZyyaKEiDCRNyoVlmHYF+23o/lLzAoXUVWVJTepNAh0v+o9lilrX8EGP7AMX9qnzMuPnl9COW1pp1LO9HXayZWL7iYQN9o2srLTjOE9z6Pt8STl86DJ4Zi86qhJGZM/oCZYeC+06f1omBQPco/4Z2fJLBuplhxeYBHz1gwXKJmjL5xO2rlwdP5mRjToNZgLGjtuV+aY/ej6+hH8bzv9L2+fPf+DrODDn0Pzl5Tl8MVZ/nqEOek7jC0/m7Im9Sx366EPxOycOhPQ9K+GJ9Ve/RmeiT71Q/pfmzXNurAjgC5wz9rmCMXbn1+mOraFgJPVyN2UYpeeWeQuTOLmjkDpcI173Fpa3zErJfLTzahrBnGa2YEq2AZznu2x/El7pe4Eyee08DQu0pAyC6HeXkijTPoZlA8hXeRVOkfjoxN57TtjIjkZfBoIyGeub9ZfXklnd3YGxvbLnXAvkk16hG88Ia/ndsS+6k5Q+7X1oNCAIuDIi7/A6MJRtl2wK3ORDNjHuXKZ3oOl77VM6LtlXzFo7KuPuZv6WvNEj2pZ1LxbF5HoHXCReL2VBDjzmljf4jrtZw7+Natyr7+Z/C2sI8wnHRYL6rJ3aOYmbgBSj3uu29zjH8cwzl+BF2JlwFdRzXKuet5aovo2ulRwJv1ckeZnM7ZDuDtalDGJjN5WPPl/o/cimWkXgWKHpRkzQMFcDGc7fKbN8iXPadimIYow+/cWMe46yKfc3G070beC5fmlxxDec8Rdn5tHZl0+kfYa17ok6Bb8MJ+4+ZuA5js/HeOYg2r3a8Rl/BU7w0cavto/eLgW0zIWimdmKx1gQvHbYxCuuUFlfea7MjxUe+7jR3ZufIRLlVxu62Kq7Fl5o+x7ykqd+RbL0BlomLARjhd9O5nZEo+RS+60jfvRMn8/ohcyIeL3bndfUa8zapvbQuLDNxEekzC48RF5wAhqVKAIcjIvVDTyo9YVNOgcrjwce6sBcD3JzGHYWqLE44swRvt9jytAgumHLsHGVX4YREfQbkE9BffkymTfSjfK6UOIVOc84qSOKONZAf+HtLAsQC9Hzy5d6E/GCgmqRwXBWFLVCf2XQzgzaAI6OtPkr/MrYabfa4KYsttkykUk5RiZi11CQ+u5yMK/qT9COA2z/LljUGwMgcQHsPhh7hsz4PTcHxHZtibChqZZZQuSWp4G1TGQbIAIVNNyN7+xkfUFn4mw/kc0JJFx4dfqlF/RzQeYbNmNX11cX3T8D/FZQNHRjbzORq8Z96Wyc5vCgoMo2GnUtUIutoCIKuKSxB6OLFTPrhkQvE/Y09SWmbzZnw656taUDytz0Ym3mdT3g0Ifi7UYDO+3zXDarvRaw6QoX8u+gTS/TcmvTtht8a1OCbr8NHXdh/oVymoeaizj32yXNit5rc4Qdv+Co/KmNXw/U1wc8NH7hDdvn+oPBn9l4fY2XLy/xgtMr56eN6xQZg2oHHcqzwMDXuNFmpbfw1vibSGIyr7Doii1cmR/OszPzTFQbDho2NvTLBoQxSYGfMLTuBRs7A9tFDLMKDEmF9zfEYvyZIbSnLkpmKzXkYZxqLI3TJhNgq4r1WBHrMSNhXAuOtsGYToxdd3NNus9TdMJJQJcNv9SwrQK1G/AipBvleN0gz516y1L2O8NvJt7Jaz0jRcKDq8Sy/jdImEnf6UNfaJP6C3ZbmJdYBHnyvUdfFtrEvxrywDHTtgdmOxbSXX70r3j3Hq/yEFegpmB61e2wA9nK/jf7qCEkTvbrZZWkvthkXnjQWXjgeXwYh+1PHLj4f6j7kYOrw9NT+DD0iO8vIJeyVR3jfeZwFSDryCcOreX+dMI6c/XvMfpin9URNDs9c3H8X+UeaWesM+rgwHoz4OHPOw72weEQ8uqLfBbo5UMd5QATutIH6TNvHcbGSgVlRxVjDkwxz/DgxUNflujoIVPFXEN/eWS+eYjjzxQ+ffoUHz9+jL9//Hv8/d/+Ef/2b/8n/jf4t//97/Hpt9/i8x9fORD6Iz59+j0+fvpY//cf/87Hp38QJ/350z8oh47DI/9W1uf6qd/n8bexmO9+abgy71bm4Mr6pe8+Gzrf2cys9fB0qo2Sb96f/flc+YsvG4/Pxf/Tx3/ER9r8aAg+f/qNwytoWCd9YNP3OK/VyxVfdIaP7ZgWiR2nOmim3oJZyPp1n9fQYQT3mkctk8Id2CO6vm7QN+642K/yF2c2vPqCc1xNgxWZxAldCA+gypY14uIFPTRn9CSOxkWlr7XE4mCQgwt5WiLPPci2aztIImhdt9vNf1fh6w1OrwnnXaWQZ5gTqcFV/YlSDm0b3+vShbBqqufSHElopK3axFvmps8ejfk+kc5Cu7URe11yKk4DkMiGHOlGdxRNOHDDx7OpxPfq62tsNp9Kpbur0b4gC6aJwKN9Yls6yBuAhmvobNxJbkMwWqaKWXdoxAXBdg0a20zaJjO/Acn/6LJ+ZqP/rcjKVo0p0gb7q22dy17WetDVFi/YHe5hKMw69K1lsv738GFcv57oO/hXc8dBZG9hXJ5i6zAUXJmoJuFCHBVIRyyS9aQvC/7qAPBX+jx8ZPkd9shUemVDX3zIn6tOx2f2mPBPE3RTJ16Yw/hiHL+3+139rXtz1xLRKevTHPrEnhkVTr38XV8I+x5xNkoAABAASURBVBQlG+EMXdXnEP6Avz7wEqcO35/ebYfwD/FAvgf2vhxd5iUe5zmqbfpi3IN+8cA68o4XQu9YUx7w2Q+E7wwF/B/9Kh/fK58C7avrkjGzNI4mVd0Nla5bqzyHIrBnFbfr+bXAmIO/WQODzHCQ6X3kk6jLnIrcbpZjEhTYxivwVfiaMX/2+IXmNzCf8EJ4K9LEa94RwmYwu/H/JxH73TJai2hJRwH3sqURJjZ+h/4ap4BLKptaY62v7uk7tnq9Q/00jzKfB4RrnQdtFeJ3nSNCuy6d2vk/Ebdl1hh9W9S+zUAbSFH3KpIf2PNeQ+SGQF2Z922KopF1iwzKu8zS033aDMQ0KFgm72usyAOU4wbS5Fou3UA1VnXVbNpjIrZc5dRl8ImSQ1ydFXY+5BHl0p4AZIPjfjdj4KqdaMvYqTyv7POVxfACh7G4RQR0CmS/tP0Ve6y9A2N3xbcVzCvQJ/mw5l7BuoND27VwjJV6jre2ajO7ZEEjdJWgERu59MDWR2K7J6WpMI0M+nsV277FPdSRZ/IjbXgwfDIUvBhzz3MDab82tHxF7tIIfLS/CzJf6IOhe4grfVzRU4X47pWy1dB8wQH0mTra+RUeV+OG1LnA+0x4FXS2ygnV94697SqD/grPK/xHmhGxLkQXeNJjLvK8M25kM0zcKXulH+Xql+xqxjhVao5nyyjgkxvxlqQpHLRr/drjxGGZMpP93UVrIy9H0EbAuI2MW9p8eYsrHVvp2Ep4tSULNzQGtGUPNx9iYgFZlgUnv+ORuJgIp5iWDTjw6YbG4kQ+jU3lpDbmpeygBZDBqaHISGimzEq32P6haF5FslDjaB1ENuT+TZEjG9/9obk2wqcvcQRucI8o6shmeRXQrxhfgU20D9GVj3FecYhjJDb1VaB5O1gDzGoG84LBk196Qo4KL1QV1ygnizPVeWooK+WresXI3Wyve8jbZB+qNcwdNQb0sQaW9rmq47RWYekBnfRs0fsSvcbhgc3DDAh5OHpkMfZhqFDlvR7Ept7RZY9SNNyujPHqRKHvK7pQXvVxQx0yrPXgU3Toe0zcU1SIsxgnrKTRqxPbuvJRl9dtgtBUIDLI76AsjVtC0HqWfG5GMidoKaGfCWL7p17U1QW5L8h/0Xa2Mun+HLQ7ZYwDxQ5f0vBsGyZDbLRl0r5l94AevfUdC2kmZW3QoG8RNWFbZtWdtjAJaehNmXnVt5ZhWfYMYpgUtqWjsD/APl7RtTpUlwOnGI76zBv8Mza4xk2/u5FEuBRxh6V6IR/O4cMSBlv539+QAVm5KDLeEK0Rh4ey3NlGbQzWYYlStMyY6IOHJS179TVGj5gL54JjBKf4j/8xirYl0MPK2GqbSaWkjYS3iIqTyQUpd+sRSNgy1G1nfGYxL+FGtC+EbGAX8xw3wo7Mpfukzg7rb+3MU4/ZecNm/CDYnB7AI3FhWY0/dOWkEeF2qR71zhze8xL7StshY9jtyvhdBxwn8t9eMKh8O4ZGq36L3qeCG/PMCXW0CMqiRt14RNXY2mJAqti8QZajnMaq/+io30P+EOaGjRvUWhGjWGNzxQ6xQezzwiAU75IFedSrbZNZLTUiglaJwefuqoxWGUZF0A+qk2dKbFECy8SWWzlItIWvgeUDLdJ+2KebXEneTquOje8hZSQnBJiWORbBQ0yfF3S+ATua8COtQwtdCup47Vwctopn0BY3CrVl5+7L6SVeXl7iy9evHMBseP7Ki4sXDnGeN5wIT3HkLfuJuWddeTKJmU8XwFgwP84C/6ovPJ9W/PExTmyYXgRrYR0e15dJf4wDKA6kPn78jUOo3zgU+r3aP26Hzfft6Gv04VfeLuqHEB8zsr/N6Cvs5AYk2vcu9DkcxTBS+lFHqIGg6jo9tJvatN3WxTOHPueotRK70s+U79Pe0IFvCV1bCqxJR2mwPX1aiUB8FeSfXMdYi06s9cbleaUd21UA5ysdisbcbZlEB5RXDLrqEeTomzusvY/5SmKnIbOGxrB5A6PPLXo22E0x0cbU+2hnymi2a0h+I1/6Xgfng7YlNAJeDcDEeyHJGPKTlAbEt3OLvOJbvJmTt7nJ2k+esgjbTUcKplSBCzy3y/ygbEeDpmVSCgita4Whe2YhEUZv08+Z9elSuDJAFJWOUBv1veBBYD4BV9tAUJfpilQ9Y9rLAGZGRfX/BjAfIyX1t7C9RI0tht8kjv5DtHxLjM+G/Za3xSQBRZrUJdI2igpoGw1UT5XR+TrmzT+XaNCMnyPIy/FYlh6uVwuHH70voa9P2qs26tboQ4ZjOy2OJTSMrXQ9e9TaN/VwXSpAM/cpOrwG34U94BIT/kxUXpVPoV56tugbv4lw6j1uoI5+0AN7179HDnA8qDlwmDPWxUN4UL942LPMMfadS3iA45evj+xHD+CBNVT6Ay8RDk9P8bTh8PTEIf7AAzTCOrYnzwmeJUtm5JTBZEIXKoV0BY27IPBiTNTx6ngSv+AXLoZAX2BZAf/iTHd/VGn8qWMnLY5WE79BtjQ8grpjH/CTbgRwIlJ8qmikd9IyZvLfhGU1UFCP+63IuHwr5OZeUB94xrfp+1afH+p5Ar+5hashfm4V9KNC4lfzwZU8WNGfDH2IeiybWXp0MIPO+qbtmF/ljRqCWsS47AAzD3nVkRZOil4wLymtizJDq+0wLZ1hYaOpODc0Rd/lDbhIOKU2kCF9oYi3fON7TWlM/wnIul2YDhe98U4uNk+CyLcX/G5CfFu2pWVxj8p+lec+dhO42KqJXXNUMu/WlgnLyX9z4Unp//UOZR+k5W1bO7kimS572dbOivM8uq+rzoEV2yiwzq+FYxzPG7Qz6l7hz1XSyV/eWTdH1pw/x6DJsjMpPHQ5w288Mx7Zp4BnwDrtBxpHwgJr+3Pth9gT8ZLbrwz92tAyZammZQjU1JANfTnPyVMn5qsTkyNUGxvo8wVfoCw+o6sP92XiSr5YmSfugVbOAka4hvIbl145CjRQfgO9ystyX0z5fH/kuf5I/4680K846XWbs+peBDLbn5tPoTPO0ZW5eoZWGYs/+TRVZA2fXP6+41uZrzPo2HArgn92y1rJw0ERkhmCtscNQTqTq9Gt824Ehf+ngGfeCnrAUv93Gt4cHp+/1GdWR/JfYd74/KoUYBkbUv8YVOEFAzO9DfiKoZXiaK/atbMAv1ybCQdUR+Nm8czAnDm40Rj8QuKF9v0yov4vYcjjlxMeBGlQBQbUwbxWyCAyCDUYKpcDoTPG7iZa/rYjhpmgCWQYg7yykWHyMSgXBuzCw++ZuGUazbrTVcgDuSF9kacoOjozjOlap3ZHNqZHDP3I5tu+qN8yHPg6+Ff6qSwa7zDmC0li8JYn5o6AXAygG4RhENtCz4I+9WUs3GwGJgxmIq8TDoeOyXFRu/R7oS37o8Ed0UvpZ9eTIXlnwkHDxm6TceU01Z9CnDBw8WKIwZ8cW+jls/KA4pjqPRDdJqMWHuVuOeJ43zQNWpInJsOJPiTrfC/ERofQdRjlyee6/fTABVtUA3WjHvQtt5B4bWhSnhObrBG20kNSWpVGyGSqFHUDtEzaD9AG0OWUPTr5iU5dLGc2JzO6nhfyifc7VBnpN+E8x/5/0Jn6ElnoIS+x9BkZl/BvV82Py3iz5uYJzDP5O+TLhmteHqJXSD3jyoE88srM6o63KwNR43EzIHPTbhohfI0H2kh0kdZv5E+AECVAV+S6CiJw1TSJ7ZdkxrPqN6JJtYHsE/VbdMIdg26qPMuVe0el4dPBoGvw87ITzgvjIuGb0ZE3GWfRtq6ned3y0XbiDkVUGPzbCQMeooXtipIRfXewbJg2/olMIY9Mgoyy7Wb8lSUxLvKCcuqR+A+uQfc9wchv8GiZpcskfAMqJUCQgMyLMAMyQNgAuUXjDSTyTNjJtMxRIfGWPVrvPBtBXzTFdOzumMT6s1oEWczXzRdIMdFQFlpkinxtHwJS3LkqUjcS31zWr6wGj4rc3Rhv/K/zvGRQFvzstbDGio+/Ik+VUwuT5I4I3BNEjVOLrPh2k2VFyeVqomeU7WGfzrV5WWI8iDzwpvshnng48aHl/U/v4+f6myC/xF9+/SV+/fVv8be//S3+23/77/Hf/vt/j/8O/va3/0b+r/GB8g8ffoqnH36Mdw/veCiao2enj3lDI+3PznzTPi+P4QPUgTfjDzXnH4c/mJfofYmpxqdHpoBHIDhX+I+OoybcpPNyA/O+U+fh4SEe8D1z77EQP/AW/9Gf9gHbmeDnevj506f4f/+f/yf+9X/+z/gf/+P/jn/913+N//m//lf8/d//nUMj1ncO/Y8vp/qphy9XCi/PUX8TxJ+5ff4Sv3/5DO3n8CupHb99+hy/f/4U/qHXsV48c/B14qDrDtjV2TF1fJGbhc9evQFdJPta6/KZcT+znhZqT7HGEfnG/0XvGO5V3ECeWG9dr46sZ665Z2itc6GdN4DflU3iyjqvPa2kdzs3NG/HutFIL9yj7Lap6AwQVofo2DV3TNBBEqYIm6HZCR2ALoH13mCQbXfqEUvGXH9DlLrcrbcFbaKUuTwR7vN6hCPfeqJlDl9CPaQIWBJrYLu28pa0iW0oW2EQ0kXyiTONNnu7cIgH2FNcd6BfCN3KbEy3wKol+dae6WpnlPuXRxxnU87pFaMW6vkV17KD0jmr0fUGa22AZ4N3Y1437L7mDvNoAr0wsRYv0fuEytuGRBdZurHuxukWuIZe6NebdhGWrOqqG/vqMHm3ShUZGeNeGciPa6Vi8cPuR25sbSfyIB+y9fKpltJL6J0j1jGnkAFtxepGtwkb2C7qlLyE1ruwNztj29rsRhE3BtLQk0E32jNefWLMEl12dDkvPfqi7gT6Iz9tGPXJs/q58yJDOyGAQwxA1zJHXylo9yB/ApnwBb1njEOJjpi0m6QLLQLdUPX1qoZfk45HZSHLCCmrCOH9hYBmQ2bvAYW0ERsQN0Qg/QjH3TqlG+pjggwo9djzVx5RrLR4SXcPir65LN2yFGKPEtYcwHetrHGrIc9NR/zeK1gD8Z0rY7oy9wbdtdZFn6/2h0nlc+47Tll6nWLqyw2LtjZP23zodD1j/IcQXoioaMpzhdmIb5mUqwKCcam3Efsv3+GErobG/vROg1f888BGQR6VmEtbmsQeu2/YflTaYQNDB+aSqIL/2k3qUYs7ffz/xacqtwhsNndsh/+58fpWiiy6jGkCzIPO3BMTYZsYI2HdgC3wStLD53fqiaxwzKGMTvmOei6cEpGgaxlNkDaELPZ/io4xkGzgtS0Uj6kzcoyDPqYmAMmdKGGizbXMyERe+0s/lKVPMz5kjmWZkQ/QJ/s16KCHzn3JRB879VtmtEQSwBXEaKYhTBtxMrloJ0m/BUTQjq/hibBmKTaWUgc413qurLni3oB55HPvkfkmjIsjc6/2D8w198Hul87Mt7Mv4Nh31N6DF3eeTxwJ6zkffhVnzsrfs4DatyoUFrCfAAAQAElEQVQEwqofo6psP2ga8/gcF+RQ0ISgetMSPTFOC+hLTKChMzocf/rPihbYTkMD1HcsCls+2cbwapSjEsbzyuZqjdGp49hEscG7fZbF28U6COIAwwOXV3yJ2mi52bqV8Taz0lvoQQGHL3UY5EEBCvVw4TahcZwa0QDSYFRDYTo4eGx1leVL/fb4D95u/hHG/V91OgBHDokcmFKy/AQDpvI9bDkxUGJl0Gy3eq+CgHEX+IJtM7hXBqEGhHorvI3LR347NIZqj4X1igOST6nTCHxQKuO48pZ2rdPPF/r+wuFY/Wa6DsVO4YbU30VW21Vv3IYuLtvm6oxTv8eRNIBfnTyiz+N+CAP/2gB7MLONQRmk7QE3xCfo7Z9t2Fpmw5YahjUVFgxsYaOkoU2dPBYH08vDEr7Z8UHlwQcWJnBfevQOcioeqmFFH0NHp1A/tqGlJboWFW8ZzFbqZJRh7mUVUkRxq4rYgyEzRXmvNuDYql/ya1Fio+iY+jOAM5O3QhaMPbywaF2gKbCBP1+PUXTS3oCtMebq5UzoJqno93q2BRxTgx1JJxCVuzKTKvlHOBFvmdHQYcsWbSJuv0HLvNUp/enswIxOHx8fyjkuxAcewnyx9OEAajzYiLmprfi81DgkfEu/xR0p0Rt3tEZkW6klQdooWohbIlsmTlbKJL8Bw1dYMgCfiuyhieSW1H8NW8+NRw+dees9/hkmyu77YbpokUkZ5RrISSdQv+2KqB5mNtoRKcUwls02gpxEsiI03DBqj/vIavAY9VsS3oGCGJCSOly12JFM6Hb0HPafyNNSHlH6UA8tSSNES8LCvS7IQ1ctCaGBLZeNDFzo9IX+iLJ/4rcQu76CkkfyjCEqvFJ5sDsPtITyCZhzMYuYo+VzmEsoFT81OMEhShJkGot1j45d9qVHpeHZ6ePWEBqGHTVomkgjWyRs7kA5hdvd2DBERbbtCu0HEWptdA1CQFtZmUk+kfYKcyCqSz+gHmBRaQTh2ijggUCkuVPfZPmcRp+AhzBJfycaapkxaY9goa8L8835pd97fOCNN4dB+9vsH396ip9+/hA/g7/85ZcQxn/koOj90/vw0MifOdR8nufoM7rMjhwd2yA+ZXTa6PMSyzxz6CQeRrjMNec74bJIO7DLCJOgN2CY/NCj47oj4J3xyKGPvKd58Ht898ih1qGgXNnZHLHeffr99/hf/+//jn/9n/93/I//6/+Kf+UQ6H9xCFQHQKy5/tRsHOC8cIDzwkHP11p/P1P2mQOeT8BDpN84SCp8HP97648f/x4fiUvz7P85jj2F65+oz7y3NUy/q41j7qNbjANDhe9gDLNHJ21nV9Yuv3Y6uZYB11RfQCifL1f8P9J94W2iX0J95kDKdj9zCPW5fm73Wxi3rNZB2q6Q/YV7GOu7idtfernfeeaN5OBJn9nfPMub0P/TnX8LxZdR/jTQ9k/wGevxOc7wPgrX4zc4cljl+gOYy9VnOya2tBvAWoNchwT7GB/mdlhnzKBh7VSLCwcJZzadZzacO52h62/tU5jnznebse6oaWzPibHXUGZ0PNbHdewJaWD3OdqZ7Wt1g4f1geOzIStsjOMOywHeIg28ScOMNgnhfpGkDnR7kaQVd9KaD8V/eMFXDmN+QGmiwWVDI2xTMv9esdM2yP/0ov+v+RdVUAh9VkFtQIFCuIh4EaMeaoeWeNG96ltvq07VpYDISoiSZfOT/eg9SjFUl/bKXuXKvoZkqSRKH406UYhKU2W7bE24l7Heyt6neBQfj9sGofwK7HWkk2aFRlypM/ppO+wF8YcTck34pSSsNqlMV+mCujmzNwW8LFyxI3mIsRe7su8S2JV2Tflu5xfWowt5uy4S0ZL+dB4cy0fiJ1PkRF9z6z9E6lW5jaIzCo3FToBor2nKE/hFuD7fsB6EyRtErao3EjdQ1jLJB8iSCU0nXnk9qj725Noour6K8o6cXdpvEKbpV9LGkLFipm7YZbYt+djvjq5dh30onlqPwpRhXpXZJvrphtnD/Inysc7RhteGZhioqAkTyXygL5mRykdIhELLJARcu1zDHsj4Dy7t7m3xtVz727z/IGVjBTlhV5BWchtvmcmxMIxvm4QGlUuNcdErVP32TgYX/Rsk/+HdmkMfqsTUhtLTf1i1Cjfqau9NnPqJnQQ6L9hBauw0t7GfetS4EzquvTsHWjhWsde1HnHLxAxNZ67Kw7TQjnaY/megl3Db7mm0eYuKVkwdv0J7qCHYygwyp5jnJXzJ9MiL6kdePLlvemL/5L7o6f1TPL1/P/6oPvsl/7zAT+T9xL5JWPb07ikWXoZVn+l76SB7tN5jumGKhb4ufSEEtLls6ITKUOlljmXqIQ/nbPUOofWNR3yd+4D6uMT1/cs4W/j0+fcofCJkX/MJ/MY+x/DTp4+cQXwCH7ef+Y/4p4+E7Hf28toT1RfZn+Jz/V3Iz+ydvgBD91CfeWH2KYrvb5/i0z/k+1u4h/r8+yfooH3+wp7reXx44/p8w3O43zjhR0/sPYQfldgX82sPwn7AA2P3Ap41HPGxZ+jts375SDz9X/1KbIYLkwMYZZwMOZdpF6CVyjI/sqF5LijYC8IZvsJN0Q0ozD+a+fzla33iLo+BE4vBymbouSA/N1GGYj/QODM4Z9qtOm6EGDRlGVAygIyJvC0zHFwdOx6NAo30Wg83boTqky3rs+GtBwbjwDbcrPkGsdq2byj0GRzvIJ3KU1fGVWKlkcsFrBr0hjwBdF2wHwujGzTojhwmORArJ/nqe0WWC6j+sFtwkzbq4MSgr80b4XrDqb4o8iuqI3kFDnr8SdbYvDoeL0OnHAr5ptaN+wsnk8/gyCZRyO+KTLaryD6kdyZXn+boSwdzzIakZybPDTWZH2LhkOKRyemDkROssfA4qXTVLuKO2ZHDtpWFXf6Oj6EYccaqARSVSZiNISNsGUQkC4rQ3eYV9fgj93ZX9h32xwO6ex0YN8/N/R6+sHk/sak33OEG/otjziGnDwdfnHDEX7DZAnUM64FAujvsPAb/Fw5DAYeGJ3C84ch4AOodOQwtMDZr2TXjzIBzZ8rR/9JFRu+MAchKR/2zr2c2gBdQdsfk1g4rzjy5bnZUa+SuL9RZlbnZRpU57tjOSn0dhrYvzmzarvC+sqGC/M1l2yttiCOHi9KPOfrMPD5uODNe55pvF2TRuXooKy70VWgXwvgF27jQd8yeibqPM82SByNFJUERd2VSfuXYu6Z9oB7sJNlSuQwB6qqjoqNeXRvrCqpvxLiqTCYjUnz26LehMirDqn7UH+3sciS2e89mzy/Jb+1sHBUY7BuzPWTwaX/Q2M6fod5qIv8oU9doBDm4XptEE8qTtDExJ6feQ+yLZksMQsdEH4bu1xov9W3rjVvLjCknbBDMYiEupth5tYRP3P0jbZsjt9GdHXQrgaSEBgMKURoieanmb6qCjgseuWGi/SncvHQW+xuUjbS0MlAPMHt7pTxonzHKlEfCq4MpZurO8pgX2plKD2WXu63CcNjwlQdhQL62K4pOHTKPanHFQPxfvlecvCt2Yu8m2u/wfzg8xtPhqQ6Fnp5GeDg8xePhXSzLjK9dkAk5kEk9qgtGFxbEuGL/1+gPmNjcL73HMnOg8/AY754Og/f7H9hY/cjG6gd4P9UGzAN7/bd6K3sLeCDXzpJkJLwe0MXDssQMHt7B84cfYuYAyTJpS8+ZuOdEX68gIQuVjPVFYc+zjggpqFv5ZBitrLo1irdMCkpG+pith+u5OtR+e0IjvcJsMGeLbgFaY9xWx4r1x7XuiP/2IKeAb/fAyDW44HrImnxkI3QSrPe1XrCmGrp2ui8R9fIGH27ctaDWCtaJr+S5zpa/Z+xXeJ5Y329t2z4bS9ejI2twlet78adXZN0EL39n+ja/LQf7g/SV+CjHIKxHsPdfvzzojrUpHGkOotDDmOdjH2RcHnhKbIuW4cG9Lvcaz8h+tO+Erg2rawLt7vPA+m/nWmNIW3TmV+cBuWzMecZY5Q3QBEiaIS8YQ0acnLghyIMRVxojnJgPU2Sfyhfpd25IaAqUwyELg3cjoLL3gvPxyJp7pj/GL4zPxXm7rT32S30I+ybMG1B/rGfFKTa7b1tfadt+dudsv8ma6MFuWkUPJ98xniq6IRr1Sl7iEqW3V0j1mgooSdFX7lGKGTl3/r5K/skNbtrJt6XftPmaLO3dUTOXaEkWex8um97Uo3ZQotnnnYlNWkeMivCDD/muX2Lw0ueb7zpGnIMmLJRaxKlR12BePW6Zpf+WhBYSGghZG5q1w/RbNHQv0H/PyB1JPFEtGPREyIN4ZG7xlkn7HVtMiqaygRprbQAM+5c3IL3z79QTSbgDBoP3GNDRLD03svfFuHTafMc39+Jpu4A50cWehw12sEhHWGWWb3H5IDUsG6B/ttu20BziplompACN5zampgY2kaEPyiuwUkXuboy5dv+aQ4/I49qy4GY7yEDsm/tGYiDvQosoWVoMmUhbrrdkL7SprQKsCZ9me0VAHvER/e6etowcPTtjOZCkb7B8A0HVt05FvKW3AfO/wx0v69/43uXf5xUneHLRX1JGgHzjm/7f6sG4yiGv6667RksfFpgw/KeQy0CR0G6Fd7c/ydpKma/f8R/ULZM5k5HYaa+1YYnOXmgB9ezo8yP7okdQPxXdvn5+2NLSzNAmdi1qHk2M1ZThM36h0uQtYo6+vGIh7qFPl2bnYciYK6F2qi9aXf9ZH55fTvHy9SW+/vE1/vjjj/jj9z/id16M/f7b7/H7b7+NuOkNvxlW2e/xG+VvYR0AzR/gM/w+15fSX+MrL6a+fuZgpw6G/ghfvv0On4/w+DsYP9n/GL9xmPSZQ6Ev0NUZyraHcB8xcOLs5QUQ8jxZH37wgq3OAthn+LzvXuXE89qJ8hdD9jeW156o9iWnyBOZJxbGFbhgMXPCf7lPdBIeTFjupub55WsM0PjLBhT37N842GCH7dgnOw6+UO4n5PJwo2G4PzT7cP2Vh+3PnLx9BaZfEO4kGBhpbR8xhkExiDNvNB8eZjbAc/g75EcOJB7E/BCWzR2DcOBbpw41E3ixUbePbhCPbGx8kH1BsX5N9JkTv8912vc7J3u/c/r2R5QcPMhLX2BTeWJTVbIhn+UvL1/qrUeLrAVivF3odeK4YJiPGPEDxl4noG7+2fi/AzMb946cVBsPGLTjJtLBPbIJM37UOMH5hhXagSuLsX25n38Z+A8mXjrpgM5inyhOCP+on7qa0dX8uKC/JSZkoEo43NaHRV3y5qko1P+3ML+IWkRu/7Wt8hXHXIs5D0FndDw2vCcOrgYc95UNcvGkD5a72fRAwQO4Qhnycwx7ew4P5xyrZ/PR09ARtscYGK98yjT4FzbkL2z0Dff8CpkEbtTl9czb452fhzWO5wu8CtsBkT9vqHpfv2DvX0K71E4L2Iy0VS5f2pa3PI+0L6ofzC3jBWz5yLiuJwXzpQAAEABJREFUgrj9r6+/XldHbLWBiTGZCBvOM1GzcG27sue6YmvrBjb7Gx95ecDpPIGKOm8vx8gcy1Z1jg2XbaFLZVLPY1zWakPaZOExLDBvbEO659NLjIepF06lTxx6nRhbZNr8x+qY8zDlKXRhczyOxwndiBfziFe5J9rU0VYK2g06uRKOh55zyXRl415AFjJKLK2vERvOHN1QZ+XhatS74MruUHbJbOGiynfXhTZvQD/nHcinfaqfvf+GPuTZVvlPxtn+feGB8Hcctif44h+8DfjHx3/EPz79I0z/zluELx6K/45NQVs2gh7KbmwHPVQf7Svy1BzcJcUMHBMCcjK4bZcdYmQNzNlC1WR/Slff8pJOQMuFnkhAox53kLNdUmzRW3DFBYBbeovgSHIHWalTEWVLjRxB8M+u6hw08GiZzIEdjDTpG2/ijYU8CJWO3jtB6OoYbyK0YAmB/gk6LsgbYH6RaPi9Bo+JDYVUUpfv0k7A24cV+GJbw67OsRLXzkea1rGVK6g8xvHKAahK9QCj/C7+9vB0iB/x/+Lw49P2Fc5jPLI2LMgy/HAiSgNcCMQlGxLjQuxQB64bfVnCA5uHwwFeT3UA9P7pJw5/xHsOnN5Ftc1a6UG9/OWCtAZv8MBBzw8//hg//fRT/OXnn+Mvf/lL/O1vfw1/xiaPers99ZjZVAnX3IU+PbLePhJWnFBZhGvd4UmZ3sfh6YfwS6gD6514fDjEjoW8R+SzjX2zloxJ5wGt01k36HvbE20/Qu/fIHl8R5/F0yGeeFP49GRbO36Ip8MP6ORdPPLmceGlhXWnpbM+d/qdmAdawN65Ey/T4UbRf3YxIFjCVofajPNFf4rvW5m7K37viB0c2ScYP5EePg6bwS5OHKhYfnY9x3frCz/jB/Qb/kxu+AP8K2vR+PKIjSLrkRvAAfzGtra94HP0Pfom19Aj/I6sLeMQ56XWzhOHH7ZxqraP9SWy9Cd8pHs+UfsaZFeune6I3LU+0K+ioS37d4LOcNj9GZ3pLVAaY9Uia76SGhf6VVEV8MA25hY6I2McsOA/iOujroQ3VO3xhUrLdOLH7kLKjZDXknzptsCo2KQxWv7p6sECfS15kb3CaotRZI4PmahlXBmF8Zrf19r7KJfti4ZtDr+RMU3YUzMc/U5kEkHopLXe4L+iBgwn6AZlLRF6Bzoj+80lpahM6YjIl1aI3V/Ijbz3OcarLn1UBtM7aDVKNtqs+K0gyd5gJ1HyaBYqmF2x79qzYwOnbd32gUI7gOGoS72qww1O1YIhhSMOz9iQhJBVvvUVg2bQEeZE5Ir+V3BlDIS2cmFOXZCjUBWu1DfSonjJUxlA3PC9fpIqo/2J+o3UDqJbm2fbEtXetezogj4LkCkoYhoryFMhipPCkAt5XPENwwaGze9x6xfeDBBcqMuFXFGATbVd9aSFqe3eQz6WG9pbQ+tJYyjkeWMID/tR+0Q2CLdQQsoM7AvSEKVH6DV23PS6y3ejgvbPLqQYF4Ul3V5xhFa/B0LmG1Dtzy7kga0aoRS+Joh5GUXbGJIpA3NG/M2ddltmtGkD8dyhDMQJhpxUzEoQ8aKugTD/Vo86tzj092Uk8Y0B8i1ov+pIIEPCvMc9T+IB9nLIolD17Otbnzbm0RmTAPo+xldbeQO0qL52FKtdZdXPNpqgXdsuFNHrLYm+gQnytDPn0krbK37Y0LbNN6Rpha53EYwicaWgIu2bFnYwsyFDI5o0D6ITbmDflAK/nMj4PToMYzwvsQ64h/c5Rp+iDElpz5l90kMcHt7FgZde79kHfWAf9At7oF//8tf49a+A8Cfyfvzhx/iR8p9+/Im90o/x088/xc/sl37+y88V/kS88NOP8aOA9ocf2Y+8E+/CvZL7J1F7pncP8e7du3j3AzAk/cBebOFswz1LHV7lRH/tt0ANyDyuTV+sAQwt6tzS5cdKnZRASSFZlaHuMQguaPWvjI06oBDCu6sy63aXSbQBpGFA8hUqng2bA9GN36HIvd3D8rs04037w9EiGR3ZCouOdprooTJUnBvGR5W0PNSGtLuB7EssYFqWKMxLuEkumTgEygIdgtfGvdpcUY5GemJDduIE8CuHWwUOsjwNrEMYDitcAK8sCD5k++bQzVE9CPMA7YnaFWePQiInZC1dTJF9QoYlZjagDvbh8MCm9AkcCo9s/N1EOKRXBsLN3P7GsUIXXDZuK5vGAjRrgYnOhKrNDYOozujMrVstMyZkmDo6Q4asEDnQiRvugxtwTlsf2bCrT3WDVwr/YRYGgBgLxJGF8Mxm1v/FZx12cNBxRCb770RyAYHYLlSw35xcDuRKfQ9Gnjkk80BFPLPhLZB3y+eQ5Qsno595OP7s53W/fYxPPDz7KZ0Hc58+/UZ64OPf/VnB3+v/wvPp49/J/xifObjzEO8L4/dceOHQhoNKDhTHxvkrB3pfObB4qY3xypjuzqD6wfg5OQrEa9y/nKrO589/cCAIOBH+BDzc/MIpsX/UdT/Vlebzp6/I8UdUnDr1EwHCr5z8is/+FIEDAE92fyO0r58IP9JX/289/l+F/v3v/x7//vf/Awz/vX4+8fEffw/LP3Ea/Gmj/fiPjyNPfRU+0+7n+IIenxmj/YBL2xYrtqvTO9O3CzaPBdVQOfcKW57j5phq72VrPAB4yLHbwc0Osbvd/uSFtdSGR1r1eY8jc+uMDSnHWdsBZ+ZN6ZgHFt+KeyLtG/c6zOOB55mHHB9SnJ9XD0Mua1R97ElZij99UUa/+Fl5YPHB5oiTL77IXfMVmusOdDB4XaP6aMc1Ut0k/a++06+15tg5nJPCtuzDEblPYpuXps0/0zfbVO9fse1PjIe2+/HvH+Mj9vnx7/+IvwN/CuN4f+aA6MvXz5zcv8SRvtr3FT3YTumPPq73siJbDVY0XQxzbQtN2YcdEuHpK2mdDRfCGntC45Lpww2lNRQVh6b8CeHQB6MLT3WiLvYxuKDTnc66OxqRG/BDtpOEBcrGtVPQlQT2y0UeRMWT+6Dc77giXBzjVnKdafpc9nBlvEpOCMaYrozbdTugubDwQ8t4KvuVfgxQFz4X9HxBz2fsy3YQBXHbK+qtVYuOXFnIoBBSQnTvPcgng9QoKjp8bxamyGQNgMawRQ4iK+zybqHjU2ODXBajMurmBnM2OEjQcJExtkhE6mob/6Ry0m5Uu/DgQbUvPTxIKUJu6oygrik769G7+MAG5/2O9+/Dg5VHDlzmeYnOOtIJlx0PS8zzY8y8RLBcLJb1ORbW4zoY4nDIjYw8XP/6skRfqPcGrFHI1ktfyFoyN+RqkVtc/XfGYkaG2bqsmw/gUbiWHQ7xAOrQiQOfg2sbadt9LDlpc57oA+1PHb5lStjQCAO7IFaeQPVG0vyOSpC+vyRiANRhgblwBrf5i3/QF504kHE+H1lrdqzELdOPnrDLL/jqesOnT8B3eAj0lQPhly/P+Icvtf7s5f6kzfhX3x5ua2etrb6A0C/xUuPFkLQ/k/PFlD6paDhQ0s+Uf6X8SLu+cDnqh/E9R2TVt5UvNi5q33GMszT4cGlEHTBVP1bm2YoeL0CloKRNL/qLlblpH+3vCb+sPk70bRxyPfPi4JkXbAN1UOVh1Q7a1q/rb5wXF+ZozW9MvtJbO1f2QSvjZ1urawA6PaKDM/ErNNpQXxbG3vGfIrGh7B0bGHFtS5rA1qK8TotM+sG4V0DUvhw5+BDqc+juWPsIvyo60zflvNLfAfwU9V6vwUnfM3wOukI2ba5oiF8E/kg+3wLlQkodBBucqhY35wnBf3JZJ+0bfbSvwiq2aSgat4JtFNAP9Coj0YXVIWGO0DdkvTIeCGUWW0daoI76IxbW2VHZ8DE/SRSolTI0nwIucvaLfsLfPl+ZUwX0ujLG6m8AGTbyUbcp4Wu7WxnCyoYURsOd5otG6pZIAJSHorpoGXrWDmxotU1s6zaeyHTdUdSDZ0Wz7sV7j8KIy3kxUD6GPhhWH6xig4bAegOJ6gZgwPw6xxV5rsiyIlPJU2nySZdeSFu2YvMVkj/qSGP7NFAXcfY6V/rxrY1VmnzLCtAPeejWfZzM0hm6a+QLgleiSmw3+sdFAl2NyG4y5H1z7eVvspNxBbRlmzdAk2U7jXYFGX92yRNoLd+Bvl4E66++xXj1m7ydVvspwPuWR/zNhT7epL9N0P7OAy2o/TfghO9tjW/42e5bAlUo029zUQVZVr8HWa/XZn+7PK8FfxajDa4/K3mbt+mf8Ygdzm2Ihj7ptToF2rO2b4gSQn9e/bcMoUZz2mhV5rZf9KhsAJ8k762dsgHSyV7nz9FCGtnro13rzuzVhX6FJlEaNKwJ7l8eDo/xdHiKp/cf4sPPv8QvgoOfXzgAEj+T9qdp7yl//+FD/OWXX+Kvv/waf/nrr/HXv/4t/uVfBPF/AaT/Sv74swC/wO9DvP+ZPdV7n//B0yHe89Lq/U8f4i8ffoEXfOQFfob3B/LfSwvN4+FdHRy5h1qWOSbBGua+rRN2+t/pw8DoTyd/Yk81qTf2PH4E4v5vmjJa7zEBdRaJCvzkuiK7vu9CyEeqJSQgR2U3eQVOqmqzx2HCo0DYp6cf4omTtAKnWo/AjeA09+gKBK++zDGDPfSLFOs/sIF7gI+hG7na1PGG74DCDk8qjgGq3ww+xSNvAPu80JkpOp20g71ntWGHpz5xKDTFzIb0ofAQD2xox8bwMQwP8Hj/9GP4pvM9p3We8P3Aad27dw8x07cJRaloVrlAVaWDlkmbHd7z2Owir5sKDcqFUePaHfCKc3bzc3RDxUbLQ56TjrqAg+bBtiYKlZ3sOuIjmy2NtEI2F24eVx5oB6AyfnXjRRzrdlIRxO4a/MnNkU2QGz83mlc2Fi4cynJGHvke/USMTeH4ksO3im44n2tTUxs15FWWqseCMr528GuPFzZtAlo2nLYjP2npAjKopcbEw1YYC+7hJHey16HCJvvKg5fpHSsbSttdkekInv2y7PTCG0vaZAN6KtAueS+UeThn+NU4eSeworeVvgr7bHgibZm08jDPsjObC3EhZA3QHyG7b4aDRZdNAI7ihTa/fn2JPzjs+Z2Dn99//z38nM/0+Ezwa3z9448qN+8P4r8DPx2s9NdR5oGRX8JVOXz8dPC3+uTv9/j4+2/x8bff4u//4JDg3/4R//Zv/1743//7/1RousosLwx667zi9/qM0HY+bwdez8ev8cIY+yBwwtaO2MPK2Duew9HSXa50jAQ2TZKhutaD9RG9HbEBnaZ2dKL+6XwMD0AdS2mZDAx20wUT9W/JX+O4tXWm/o6bfbMA2bbpFZvywcCDTr+cEV/qAPAzhyUceHF44uFg2QfG7RidkN+f5+10nz0Q8wDt46fwgOwfxOtwhYcM/8aIB7NlS9pT4RT+3NX+GN7KOISpnwBSz0Oo6rd2WkBirpbJfF/wJWABfYmOf0nyW2LloBzxhF/A1ywcUD/iQw7v3tVbhReqCmQAABAASURBVCdD8IiveODBdcZvLX2OaYZ+maMvPfRhvRMyHj175ATflqVqbyNGXiUac0xkEBkwX6DnwKIRu6akoWlWXEsZqwrGuCX8BLlwqgLphfSovtZrCyrPyA7qVdtbuiUcvkHLLNfZpCGewjgw3mhXHsZ3UPSmP5dNiKt9om9X5mwBG6oQ4+BCzisiX7FRQh5QrvoY6q7gKqxnWDgzz4Eba+zKcuVomSyQoiP3jqQIqLFE4gJSEnKnjDv1EJo4dDkRTjGRNzGeTRAnE8LtQgb7JZwn1+oL8tA/KVIeZV+0FynrbSzpG51VXvu+Ql914echUuUTN0QZpZNEzgl7NZT3t8ie8Xg4sEn5Jd578MM665qu/fk164L8vnRZsFPX7Fn7BcvjHObZR9fIrD4iakPeRivAvUW2Xl0nd4REuOzVIAoIiSE28l4K2uvN3uDbpCaEbFwQs7Usf3Uhbn9XdVFaQgaobLvkn+bwiyXnnmv+I7I/Ivsjc7FA38c+48AG8BDvDk83PN3tO94Rf4duDk9P8STUFTg8Mcd5uaNe+rJEXwZm/07efTu0Z15flsh9bBNBvVCB8pbOpw6PHhNyL/qI3tFbogGIuYhwkU4xbK3LD3TGMvUdVbYRq0h1s4N5sKKzlfCK7ZfeCP0aVfVhYeiV3QR2NuiwSw5kag3g8MhDHP8Gk35UX7myTshH+xPXameNlTnoAcnRtYC11DXo2XVEHhxAeZgiD/N8wXSPMzw9PJPvqmzMj1qr4eVYD1ywFaQtP72Or1CtV3uJNayrBso+sV1ftk2Leh1omeHcTMKC41BokRWOm2tQHZw9f60XSHUARjsnDvrUifIV2Kut6hRZ1YG1Yc3YVaxkLTr1U76MfMahhoe8lXor66frorwNr/S9xgfSuu4Fq4zGfQdR+HovnkbEJsREOG22ZHnxpU0EG7UoV9jGuiOk7fMSYjZclnD+92UOoc5kf6EP8jCu4jY2siJL2QjuryLY5ihz37mg/fZs1EkKAPTKyOjCmjttXEu3FAxpoSMOL+UoWvqyoq/SGaH7ZcdutZ5pfP0VGm1Un+sB4ys9bZQdEbonx3avtzYvyHCPM2no4OU4CzKYM+QhktcVGU0VD/ncoyYZ/IpQyY1soD8ogb4NHUi6laDaLc9AVNVqheYJSdMMceYuFcmpqoleAz0PUIatKfOAfUEW8vS5A0FbVZUIDb2RiTRFt1Hdy6oGZaYpf7300rRZGcYVkgQBIo4C42R9d8FOtsntBvmL74jfZtj3G1DKPg73bVaetlHl+IsKqbWHEJN6I+Mtfd+cct6lpfkOO89vQlws43WnAKL3dRGhykvWrS4ZXEU4ZLNtxxhkTuF8KhDvoPL2kDUiO9rMt+isGSLJj60/tABnbIM7DdIWOchgUpJXtKpSVbnJY0fN6a29smsqw6Xmin7DfpVVmEnZ2+vbzNd0viF8za9sZQRcqo9mMybW4YX19y3m2r8sC+sBPm2Z5ujE56mH+ps6ezj8Za0bhJ1+TAmvDdmgmzLM77vuDaPRZnz/7ybmFoFPF0vHry439GWB5xS9xkxeYmOXI8wgJN4IbAw2jEEOkGjkJyk2sd5rHpNNnNxmYVJNtEgb6lOPOkCxUd62DQWgmOo4wqCMjpLmwkN0FDqL5SEWN1R1sHIID2UeeSvnhuqBw6AHDoMetkMd68qjd9rKnfccpjsbHTHNSyzzIzyXmOG/1KA9Rm3cqo0RL/7IcvtsHJ49B98kXqBP9mtalliEclJnhucD2MPD0xOncR/iqQ6WfogDMj8i80LfrF8bsywdRsVbDzeWXV4CeTv6GYZ8rQeQ/S97n9ko+BDtRsENUL11M4/NwpmNiocQTgIttSYEDunE4YOHFRV6qEH6SOiidWED5AHPlQXKNqwrAgeuwTtR/eTcr16ev3zlLSKgvRMPwB6wvJDnQ7JfInzkIduvTj7W1wm/xedPv4+vSHgT6WbMxVG5bMs23Mj54PzMoUh9/eJhw+c/wreW9s8FFdOK1jOWjs5n4BtY9O7Y7/p+QPcP6HYWxM0X5hs+YjcHwQOzD84eJHo4Jz7whvrDzz9xOit+jl9//Uv8+stf4hfCwi8/xy/gg/jwU3x4/1O8J7Tu+/c/crq7gTF+//SeNDB8eqpNvXnSWcdDwV9+/jl+/ctf4q+cAv/1r/8Sf/0XQPxX4r8SejIsTQHZfgI/Cg4T3//wY9juk3HBoegPO+jbA4cED7wln/scfe7RO/aL7lIkk9PwO0gjRrl13iBHWUvKGzBk2keFjE42U2G6ZeofdFeExgegqssxH5sEHJYrVeVSFQ5JPOUFD5JmkuMaAa0X9qjtVOZ2k96odVkBMFWWOu25Hg5OcST0oM6DMuHDhcuP88p6bub8Ss/Dv7I/Dts+f/49PmG3n7bDua8cup04FPRwxweVOmDirbIHTKYHTm/ePlv2wht1/yitDyTasnOo5puHCHRE39KXHgvz3Yfhae7jAf9e34zV3JeYlyUesPl3PFg+HYZd+ebgabOxsu3DIebHJR6hW+YldvRlib6IiSHKG+z/K7Z8FJ/46w7UbTKS0qB+dOtYoL0aBzR4bYwRkCAy9GN0gHHvA8je6EswnpRSuQjr5njJf7STMWGnTUDbMqk/UM230UzVif0fqZ3OLOIJGtm21zJvPFoSnyigEPOSurD36SYYJLRE9YwOvYt0rV+tV9p4Zq/yhCcRyK2U8eY/siwO/mnvPhzoh0UpkbGnqLomD8hNggbGtfvdoichH+VE6wRKPujqTrm897JBS8lG9sqfPK5KlyLS5kt2lEW4FxJWXTnewXGnqPouNYzgYA54vczTFrTbhfV1xh5FX7S/hs64JvQIOmvcJNDrxPgvxM2rNZIxkI+Qu+2+Ah5qsBSNICUPIWnukpfqUBaXncEvoKf9YQQp6HvS7bRm0dcNGvU3oK1bDxZVyE3+yjgvNb9qD8G8e2S9LrA2VR79ftz2LIenp9vP9H4kfjg8xeHHQ+FH4+Q9CQ5+3m94evoppHtkLdM3LPNMezNze47xEgsehw3SuK+RBh2qP2216zeQU3kOvImU3xMvpw7I+wAeOWAq/qyZ+hZ/Pl59gJ804gm5Dgf8DfSm7dMjfVzg20GqC2xpjAtjkuqIkEDFJnNnmvFxfY5pYh61RO8WRu1p3K/UT8zwr+4v/ML18+fP4ZdJ4gvx5+cvHPyc3I7g4h0PHqzq4ft8O6DRr9/DAyRfMA2s1F958XOMOiBi3zJ8OT7bwxF4+RAvNJor81OLIRiCet8yfFFxgr72XawB1SYv4eRXcQ6jLKtDF3nXnNnmUOmG/qMDlZDY0qYpDIxWsT3nsWvS6j6Ow4OjaxlhHTy4bsAPMugVCrCGKtOwV3lcEBtIR0xaonSLDpAoOuq8MoCHA2XwBkPmsVZDDZMR33jD65682TcPKMjnomXqV4R2JSRpEC2iCfretjk/YaeLdgQyJxsrbDWpRgUr3hBRzVHy9iIXvgFaZmhvrimZk1lR/+g7XcGW0FXFCZGTq4p3zqM/2Ch7Z3UvPHh0n1zYx8QQmis2IVbj5nHgI32Nn2NIvutAja3t1ljubWPP7L2vOyyDfkVQx+uCcIYoFb3URZS68hGmbjSMD+PAgJO7dekuSPSS9SzWwrmbzN2xBqsjwJqdcf/f0EjC45ZLncyMCV9jmIxLkhe3fwkH6lVeIw6SQuqMgXBkwU3mEddECuTbZ/sgKk7116sRbYMVbZPggkf1+D8J4S3Z0OdGS17CIZF0ANkr/V8LId0uxgRe+pEBesMYYmwM2h7fSBVCIIJtVy5xs24gAkdUQAEXSfgQoQ0y/0ncbGmKIz0aYd3Jloc8d5mc08aLpYU3UAP6ko0bF7zQzoi8UQy5o8w7Y5wbSBad5XBDMO+0Dt/ARg2EuW9A/RpcwgaTRmHLjJbJ9pKw7A5bxb6yEPXPMRU1z+wQbdhOFXKrtrhJI4YOKeBK8OaCznLpChRed36MqXPIr5UfWVddX3eYN7DErD8DY341upRw2S7MYfBXLegEvVc7+A1fcviiwpfsJ15svDwfeeZ+ji++VBash/68u1Dxl+3PZ/C843O5/gefc918kqHP3cXPFwyFZ55XBv3R9Yt6w1dd68/BXKv+lReayIYur/gk9XrzfSXnWuvq8I3XWpvtXb24c9HvdH5hk2B8cXOyzDzIADYrtfFwo/FwiKG8Jdx8LGykltowPsRMeWE5VLxzgPJYG5GnMHQzslB/6o84oyUa7YUOIVugbdAwmi2uZMBf+V5Q9s3oGWj6F2dO8oX1OrJ2FiUdpDxbTnBtmGIWAkOElVwcvQodvBWlrTjuq4DpCqRr1FcXD2wKH5D38R3ys7F6ZGP1+PAUM3mWzfR9pl3bnnpH9iwk7VWXZJbcBIGNMzzYEXeM0kFSDjIo1cKC+my+6M+7dw/xIB7meOSAYCFcyLedAouxbwqz5WsfEzZee6iuKp3wzUjlMi3oq/1eMZTSg2lh2Ybrzsd0C9oB8gCVkF5QXv0g9GqZMR4IeoXzMscCHtHXgn19h77Efd4jepfW0E3sAb2/w46eCH2Ifs9hTW28f/7AG2vw4UP8zAHQX375a/zMQU3hw1/i5w8/F95/eB9FX4d77+uQ54nxFD8SvuI9G3/w/il+YkNvnQ/w/uUvv4Twc77xid/f4q//8rf49V/+On4byiHQr3/9NX7ZUJ/8Uc/P+j58+GXIeJP1l/rcT74eMD29/4HDxnfhAdfTux/ufgf6Lt5xQLTjB8p+2A6O3hMO/BgeLr3nUEtehoPfD/Uw8u7xEA/Yqna663dC/9pP2+wVowhGtYKyD8bOUBqx9LnGZqZeX5aYxbQwrlM436RtGEPCxUtn8uj48dAxwjl233ELq/xQPuHhcAhxOLxDZsChnLr40d/OAh+eFh54FuxHSPtU/f0x3n/Y8ESIHksXPxrnwA+aw9NT8X5QDwLn74PTDaaFZfiwmtPKhp0+Iv9CfJrnmjv2DaeCnpIoaBk197KH81B775uMC3VuIG/Gf1pWNBP0SV0dBJwauiN4c8GappK8QZfQDkyVx21czO8R0bPsMcPmbUAawDTFzeBJ8ZvO1TO+78wG9sKGdBB6t83Y2ja98bW+SUKDQGar6bHEyNvuZgDc2/CzW3YFQwir00YUAl5GSpcth04N1VFVGjIhPMIgPzy4qsS6eacbfbYYdol9UtY3vNK1MB7k34AACdx8XBH8FSyS9GLv69YozaZS35J7RPVUjRsPShAWddRiezEuyLY/joN1TBY2mUo+Mqoc+p3G/GRtsn/f9rP6Un2gIhfVkJwIl/UI0J+cWFHTLtAHdQxGNb98RHpeMtjuWG/Vt3C92nHZ+rLGhXXTPsnbNhJe9zD/HkOvvm3ewIZnFaUv/5YM8o0LWUfN0Y8Lm5xrYW/PUki3Pl5QJ1qWuAYLWQnHg/YaV9sA58KRvcMxjsSPPPAfT+dKn50P4CI35HScAAAQAElEQVRYE23nDWB/EdWwLRuJ4Rtu/W5R/W/ododlPqQxtjdbZN/Tew8PLT34mfoc+tcFv6HPzdYHH+viL/rSQ9+34JcW/dK8xNLnWKrM+BRT7zEtAwvlHcx9iZm8Ps3RCaeJcuiyMMXY6E60JZA9WnRkm5cZ+iVm4qa1OYhGh+m6+6QTevIF1cvpJV5eThzUvNSm1q8zX16O6PRadqItOe7WceN5xL6OHPJb9x7miTMvus6US+cfsPzy/DXqcJ6N9dHDGl6aycdNdz2A1zgjGmPP8OxbfjK4kLU2wW6WOUTya9BTbaaPceIwyJ+h1UEQZW6q3cT7wK/Mw7DQSUYk49enrIeZKRlb8KqPa9nlmbmwYk87yp7wr1dsCeMc7LgjEvfA1VzNxs4NyUX+UcD8pLj4006KhhAhLADSEsCE+7B9s67IYHulH/sMVuBLP78k8oXGEbsv2YqWvsFBQay7UnakD3Xo5tdZ/gRRPD/zYubImK7MeWBj1Gt5JxNpU0me2PVk3Hx6WN1Tt9f6auZMs2L037nm12eGFMCtIVxGone/5K+XrcSdLz3JZz7JF8K6MIMKKQqKwnZbZs3PliM0r9YZ0hAM/jJpiXYT6zcr96LiZ0ISSkb6z+4Ynv1jMCk1MVKBIElbNzQ4NUjuLnpf1aoGet3D0gHpQUq9khAp4BcgM8PcKKkHlbx2jBzuEkHfkghttyQUWxHBuMg2UkGVVwzZ4IhQikIAyYVxFBaRUwWEVTIskujrBa+NE3kIwP27y+obrqwFNABzqLa80gWZSPImX74DWdq5vwc5/wyjDvy9aG/YJNzpyx6nudGWHgWaSksvlOvbjKpLIWFVJBy8SFHffg2YfsXeN3KsDOwFklcbJG3HOIAlZEbM184MN5Ct9qsN5rFzecVHr87z77DS7AZp8LnrPfABnCTYMu3Bn4ZHX2zTsd8ximFGRAHw+ZBDVb7fuWw9Qwgoubve6AR+lYYKNjQHy5G3Vv6Iy53iIZesaiC5YWM13Ob9GSDZK+1reMn4hlaikXFrA0Fo+daXC2kpsvW4+ZGt4aoDU9ekCzq9gjEGx/HSgxcE5ZfJvzo+1a9hc/IlGbVfwZGNcA335x7gXKhzZgxdy66sJ+p0B4ryqu4pg/IZlqjcdjrrv+Vzpd41GhX0qagwy1nqWPYHFRf/KaeY2AiIpS/Rlwn0qEq1sZjZNLixmKi/RIOmLT3asrBpEY+xuHEBnY3FXHX6qJ8oHTSU2GJCmIwgzY2LOPn0AUE1bYCWLhv2jgW1pmmJCd4TvHPKyEZd+WSLMIQPEbs6FIWGqr4LtKdvAgWbBxFVks3VHAsPno+8dTvwkHo4PPGAOh4oD+Q9cti18GBnuwsbq0673ZC2bT9pt8KWSJjwLM7esHKukmELzSVtIJ8H2vuJN4v+r/DEEw+yT4eneCd4WJ15WJ0fFzZoC7qfIhmfTl+zQN/pb2aPhQ2lcooH5JXvwLt49IH7iYOHd++iDhPqwfnHeM+Ds20/cVhiv5d5iYDlTGjdJ2Tx8OKXXzgU+ZVDj19+jfccdjyBw9MTfA8x01bHDrJT0U7BoPcefQHTHKUndQWykG/yqhzamTHdsTAWM/o2Pfh0dDr4O24XNhVnHNeZDV6B+JGJ5qZ/3cbWicVsLnuyjrZ1wcEPm8K9kOFkrDT5cfcv0zGcbnNhQuctOza/g7JN/9Lah7LFKdlo02/7LxbiYKFvzotHDmgehAcRhwNvizkEcWze4Ic6JDocnsoG3z0dwp8hFMzjgPLAYcUjPB6xj0fswz/0XW1UW6NNbeuGhlxgt1E6wigx1Hd5Vab8jNGE7Euf6X8vJGOb6KRZK4N/dQv7PMZojnlZoi+PscwLMBRLKN+MjA/gEVsp2HeBLrS799j/ew76tFPrP8JDWPaEnVm20zy9f4onaAvWM/3+J/LQ186/wnchv0fnL/p99IAaHCwzD90dkOkBOR6IPxC3D/aTDt6upKvmFdQPtjCBRSDn4tyk3zNY8HsTeeNhi4oblyt+TPjFnDZ6j7JBPFWDtmUyND1aF8bveECjHa/Y/rVQyxW1GMfyOs0IaZw9C4sL0JGFyAefeqj68iVObvDZ7NfDFw9nLjK2Tw3qceGXjLuw+fBkvS9fPvN2A/C237f/vxN+i0Hj3y+5g28/eJj4Qps+KAofNo6+MdkeyJTtBh5efEvvvF7VF+LYe1RCvzIMTRupsdjL70LER0uuzOhGHpueWG2hgg136wb6zWxaMzmvFy5hc9LDP2zOA56vNG9jDabwyftcpdjTxGHKnYwh15CFODlVjY5VWD7IfAHbrdyyG4hwUfJ6wZ6ELYBb4SY/JfaT4Hbl1p425Kblit+8wmSHYrz6zmsUzabLGxMimRND0QokXy/E2Hld8cXrDjczrL310O1ajI1qa1akCnofsVGX8Su5eGg0+wbyJVZeRqWihI6TtnyG75E29gdhf94pxs+fT+PnPLxRq68CWTtOrBsnDoV8WF6Jr7RZ4PCh8gz3PMIzm7OruNnVfQ+II9CV/pZu1ZnKLKinxOwy9DGP+Jy+9NDnukZ5GLEyV6/oyO44RjPls+sna0etL4xb8E/ruND/C309c0BSMpGmaUojJMvgPyIdf7VMPRZ4LfPMy6UB4+IRX+ih+4HQuDC++9362wi81PiFdf8X1v9ff/1buBf48P6X+pL2cHiKB9aihfk02pH/Y/g3B12vbn57+xsK7h3eU3eEH4rHEz68fDm8nsDD4QDPQywefsHXPYOHAq416mvEWZfo27ShyqYtjzqTIF20DV00ytDH8Ks9DEcdysiPbJGEWTatXQPrg2mhrvyA9aZtLUzrRKLzBraLwXEczGUkApKiqFLtXTBuWArDLGWVFM2os00DStkBk5ASmutFEy+QyUX+xuuCPfrg4APgkfgNzgOBXV+x3ZpXsoK383ul7Ij96HPHz92+8Cb7peaIeXWIhA1Xo+qmJWvTLiWMyGsELTMStMxRTkg2l3NVIKv2WTjDzrwzB0xbPpReibJS/Xd0D1xDu3nEU54CHjCo/ledSNru4Vj2KcN5cg/3ygmPviHh3x2/qRftNCUHfR25OyG82oYkLNQoBgQgbhha8N7IDGTIqD3vvLBPn4gvYds9O2UCWq7gX406er3iFxyTlT4ZihFXR5tubmXmDb1J49jp62r+Y0/l8xhPbcCx1j/oVwzle7U9eO26e82DJ7axghO+zjX/xNq8+8dVXybK3505J4B+k1seOz+69Xpl0uc7BPF7UE6y6JN9S0W+vakkgBa01m9Lv0ur2n8G22qZBAA74L7FbzEGkAsGiTzitQGEMGFw0x/mh1Te90CSmq/opvJGBvcLbcGbGOy5c8mLwOuWR2KPv4bXqntrZ+dd9TdHg0xXxn/Alyo7LB+osWd8r2A9YkdnxtE/7cD6V3McH6A/QIQSXfawpdlN+yS4KIYfMlQ5KfO0gXu4Bg+bgGC/qMBV/EaZqTvA6Mq6N/YFKyRr0ZJNaJswYvyGFonXhZa4Knq7NWI7Im7rN3Z9i6uDHTUnsOctXAlXXpj+f6S9i3bctpKGW6sAkpIVxTvJnnn/1zszeydxHFvqbjbX+b4C2WrZycycdWT+xK1QKBQKhUu3ZOdCgXRiLzNzuvcl+tJj+JaMY13B0BELQZBP2swetV7t/qVbb8YnANfbWoeXwUc6/ZZrmpgy8UE9XG8W1vzbr6xzVnFNtv7UeywHZuI3zDHNoAt4QNPAO3rS1WYgsgvGFQ3X4B0GROfHAQXXRJnxDSWs5QAwBgZpZYERF5Q4cIorBiTKGRG/sOBYJm+dlSFthp0sh9gz8kASV3/BSyJNENuwjrBt26u4Do7N2guGW//DEocLDxMn0rZXg4Z8G3Lq/ArF8+0Fa1uIW9luXzcKCMzyk3KBNfrsxcp6gIEu2UnbFxYWHX5iABrJxEDMfYreF2AIoO/QCmn7Xr70HvM0R2fQ39BjmcZATpRP2SMJu/XzaJPQOJDXvCwxY2iPbMgeOcwuXKLU30HgUFrfsCGszRUbLDd4T8fXzTn8zpRZV/k1ZNt8ZFP4xMH5Rw7gP3Lg/pGNWoHLoucfn7mceIrHameJaelhPRWFOKyXU0z07x5JuuSnH1Pely8xoaflgH0AC5gE9TIn+A8bwTQ5lKwD2Jub5zOHx1VgIzoSF0htpnDFqWjj2IW2NGwKJ4gNr9jqyNv5aT+7vWMkOCB7BGyU+gGuBTcwONOd1vaEjniFttrFlohS2Sejs9mYGeNH9HqDY4H+axNunA3wU4VP6PdD4ZFLi6LHERjKo8On9x5Dn9gBdpEC5edfAOUx66GrsqgfxAsdv6j5oOFbcoRD3dQLxjMLQV6OF++s+rd+o8+NjYJz8Vo6WgdbGxqzDjEaMk835EScvix9jql3W69PHV1IhBnd8QfajDaUOcEno6PPAmnr2u/AYdPFeA8kVu4qaxGGLvTkhYQRpABpeTh/hfGENgQ03z9UIJN9OG87id+kn29psvdn2AM+FPtUXwVsV7sdm65TnLBFdadvvmCHB1Z0qm/b8M/GtbGCxkWzPNVKhbxw2fgsZKF8wz61by98bji98inFC9B+AXSIXTzqxfjb9okLIi9sXrnA+cqlz+fPn+KLf3NJEDfthdAo4+IHmi9fP8cbyKu04Qv5/s2x1/qbY34Cf+KT+HHweK1vE+jTz2w+nc9byURnSsUZDlM6SkQaQoqRCQF5FSffOTuqDl0feiJFKR2DtmVGayA71VqB0afc54oqAErcRG14qGfRjiRMeLzHsMmWVQoFD4Lw3PFTih10rWSFzKeSvKSnAlnIUG0PF0RRZVvOyDK+lCtfZcBzJ3C8S+4qO2je5FevBblhqM79b2GLrtXRRl+y+oRIPO95X0qOteY9MuBjy671t/CGHN3mezBnUzTyDeHNAw3URmK0SUoJDe5AP+ynOZDBIbIFNUwk4h6AgCzet6dJJX/Qjlx0p33Ur4IwL0/MxxNz4w1n5sgOymtdYY7aX9eQDR/3pju0pnj0u/LQRemZ+UczpafRLJIgQwrsGa3t3yhZ48Knsh7qNnpOcSR+TX9X/q86uksOQ3krx7aPM44Y9gjAO+Ab0GcBu8R3zqyt87LEgb4s0ZeFCyHAJfwj8BuQtXcg7gXO848f4x+s9T///FP8/M9fwH8AQi6E/vETZewJnlmvHtkD9GUJZa12XM+enuJHyp6euaxn3/DRC6AD1K1LH/IrlI90R0jdJ3g+cKFe8iK/Oui7Pmyn0qwX/R0yuv2krh84uJ/p7B8MC+Q/IGeBuHse6SfqTPBp2GObegjT3Xar/mM8QH9gRi777N5KnS3zHNK3TFSfwTt8JenMHglPjDP80XwdX4bN6T9AQeUzrq55ZWfaD7azQrjh/x1vjGinJPBpvGxMRPKvmq1QWuvoxy9l1+fQzgeQgLaoraXElBnL3MECZvoyIy5rOwQre6ov7LP/wN//+utvsZQPzgAAEABJREFU9b9afuaDBPO8JDgxH9zvn27r1Yl92YXmhb2CyZDICJOEgLZ5iOufLkW/wqcOo/oSYb93/wczaIfM+j51Isr2YTce+k8/MqcYaBEJRiEzChbwc55U2+YXfUK2g/GvMeukqZsF+FXaPBADBHIA9IG3T+MlQr7E92F5IyVvCEJfiJQc9HPIBJ9bHELi9lWMcuSngmPqueRqHJ2ve7gRr30DdrPql8i/Yj9b2Y68afPwTYYODTRrYY2Vy+cLY11/7uH1FK77l/OZptfwz07cvoEH/VZ89TVXeoFciFtjZLhDPQxk2VLLt1CFJK8kj2CvcQTyHKicktM2kJ/W/upddN++UH7LHG3byJ5O5nl3Xgts5T6epDOT4cuBIATfslakWx58j3gym0ymdlPxBp+GHfIgSx7QnuCbwP4c9Q3NI7vqJfIQsTIBvOApzbCJoRMKw7XaNbVP2Cp1kr6Jo2/GC5R1bbxl1AVGyQOHjLsfezdQ65jjXUkk3eM177TPd2C+O2/Bis2tlA3npp3s7G3nQNwioxCyDf7D/21lc6ZplXIKGXsipYFmpJDFxejBjS5F+jKzUMITO0Kif/tAgwzVLnPosOmWtFOYoju26DEdQ/LU40Qoes84dN5ZU1x7FuytsPSYp075AqYbEl4IzEMbDew0M+vOwplceHZ3nXEt7JbDqy8z/IBhoZOGv+UFZJnEnld1FuRXU4z56OTGAU0VAzq+unEj3BxABvKg0RBqY8cmyHDTyVQcB8Hisuq832FFdwA6Ghh2EDSKooah9iijtcM7amSh8UEa6vOmvl8TPdrX8ZxwVB4cjr9vc8ZpHXCxcoFTPoZSVncYHb/LuEWlpTVmFG/7T182MPqlYa/hhg+hRh37UYbQIiucahGdHGwGrgMHa6mD/swlyQOYw/TCpYyob2w8kkcdvBSskcK2b0Cc3ehHo1EqapGQi07YR7sM+LJ0+M+xwF8jyezIlhE8VZEwkbtlUmcvC9pAx2cOXf5Nny+fv4SHxDHBd10gz5XJXAdTblJPfjWbDcGJT/FPXLzdw1tWx8ID3AX9nbChqreHQ5/qcq3D7onLvFF+4tMgcWEz/IYqt03qW/fgvWID2mGBiaqd0hW6mlF2hS76NIfQ3iyjNyxmvF38sHPt8rAt7etA7RHUew3HRvIK6XvAiPGSK/qD1rojNdK+jzTqrmiFvBiGyN1mbs4Ce9FmxNKnWEhP/TGmZXmPaU9Dc/Cgx9XvMdDFnfZGeJRVaNtk81R5hYxt6c6QXLTzNlfhShZvaxsbSPiQyQOHRk+pe2HzsYryCSu62ZgvF0IcN+VQjcr1Tuz2DRP2b5/7skRtlKFZb/6HTzNIt0xsNiNxaC0Jg97SPO8hB3lkjQdbZUiqSZs+MPKUBzCqm4B2o60NIheeCxsbhA4Xy47zneYlGvJNSZvZBn/ezo9r1Vmx2wt9PcWZueC3ZfyGzfnlC3mXGmfIb8/GXDuhpxMbKzdYx/+O95mLk8Lvn8O/0/X50+9xw+ffw7+78eXla7xwONW/KetGhxDfNyIjQ/XjUmnnu7qaFnzCPMejfoiL3EcuECf64xjK4+X8GvIdG3o//X0J/atlCB8d2plP4T1MPXAoqwOPPgt+C37GtJ9SVPmyxOw3odDb/B0oQ5czkKf6VJtMMWTfSlc1v53rhfO4JMK310URob/OoX6Ff7PpBJ11Bug//mbVT7Ae+el1/dFW9QxOddF0ZozOoY/SXq/YqmNoP/M2QlfkwXQY29Kv2jSuoNjLjewuYj8aDFpm2fVd0R4dPOFaDyxHuJdWQBuG1QwRQ7MGrP8tIJIRBDzGyEDi8m2E2Jk2/VeAEPcFjbQ09Fc0ZKOW3GGN93hXBz3q/7TtdffFR7m1srfozJ0sTPAU8O4AnaWoWUyaCqgSmriBLPTFnMXY3/pqLpTWFVOGG1s3YwM9/BUS/cmBvjAXljkWYLzyqQtnxlwbPEX9Pj+HH/+YvDCtnTlntZkC/a05yBpUIX2+vsPGGjYwDvJr1DpFPddFD7nacK23HKT99pvtnLXfmsNrlC7xRRv2vFXehTFGUnSgg3Z8gp8snaqrxgs48QsU3j1o6i41okeec11/JC5cQJ0KzD8uf0/4G+eSuDAHxZg3K5f0G+sidjTY3Y0gGQzUFXggLVuwL+gIRVvIeBIcz9EZwoZQDZ/zDoxRSwp2JOEbtKX3mChvmTFNHRAa39Ey48bb+I44flAxnULFCENeE9JgXw1+Qr7a0IScfV5i1u8tHfsbUDaNN3MiaNGzVVj5MEx43h7S98N1ZZTVl7q7oi8P3qZFxfc5C9nOQm4DvqNeo8geWE8bOmNHZV/lM7EveFcbktI/94t9mumLWGKmr+6jHK8Tdqmtfv70uf7n1fE/tH6Or9qu3yT123TYRvlh1sCycW29fJANDGQJNwRUNnlrPSt02pU25uVD2VzVR86yG7Wyg7mwVt5ac8r5tdEXeQ3ODV1naAPqO8OfK8XXscawNjgXRz2kwEalUDTUUHV7NsIpJsb3QO0H+lT52TOIVDUNuXTMvHTtUVcndHw+gN7Vh9/OudhPUL7SAaT5YlLsGixBtUF42AzGkYJ02RHlvS/4sA7mWFiLPUdMyzzkzT76bodkbqeof0TdE+j3+rJEh1fO0wizR7Ze61enTqc9+5z2FV4Jg7KHlqRI+KC7o+9MGHN20DHK9CsX+q9OLtiQvkBod3Z/J4Yf3HmIoFdybVtE29PmgeNB15vgw7AN/hvhql2ArYBV0f6GnVzYax1tXkljCXKtfrbMCm/tHvwJ4YCIf/923CGA0gfhed74tF3ujKQN3hRBwNMyq81GTksvWNWV3AhlJchPyquucXUByLL0DtTRX5GTtcZOkYzXpN0ynhPxBgwLiW30jkzSNWTMqDEtxhkIBid48narg4rpIjqgjbLZ8j2k1e07rKxXK/NxAyv7R+Pk3WhgCHvePEZolzaTaNIvUxTQFlZUddZaP6/M62oXkchWSZLd0I4YjHgifIEG75ZJUpBK+gv88KCA3Wv7fV7ihiMPukRnude3iQ2bck6v2hpxxNl5j7lTPPhwwD2w5/vaa7M/dl+8LDN74jn60qtO2F94I1XZofxF+kJun4r6otPOFeFcumLLaKj6OeRrkcVvD+V4S8sgeakDgwZrQNtjXk/UJSvJoLiUuzEEG43qIAs6S6BjdiIx/trFQV6hr6pHYQ1WGQvsKk0oQeMlqq0kMVBtm/d3QD6N8jDSxICVWlaIWrKoHLw7DTEsyE7z8PexjfvQ+A5IrY8mR0bL8J/pKoLPhrNYwUb/bw6cRU5HXrphMFYMoqBRAGU5IOPRrYbIKLuMCoNhgHSuhTK6JXTISYXSYwlWUlROdZJYPQnVjiRUL256rd9J977EMospJuITToHsqnp7waKjx1oIGgkKViaaBv7li4v6Zz7xfEGlG/sgJHIc0cdqf9nwegFTBzIOVF7ArSz+K3o5oK3I68TmsfRkGfVGfDiGiu8L/EqZPM+7ns+39H5Yo77l1SbxwfsUFy+OWGRdYK7Ih6Q1hvbrpgcOrgvIzuSj9FvVauu3PPTgU3bQjGFSFMK6dCGt8VFyvB2nEU/5EzV0XBLFDwTTsg0bIA9mbERWDhqn8CBaYHHUjjbsyYXtiue1T1fG5YqeRB002FxdDhSth16AYCvYoB/YaOYO9gPZ7BFRn0qFMiPTkLMkD2VH4CqHQ4XjtZdLTz3p1LV1O5vFSR1j48Ytk7dl1sWSkOd6h0tdmjh24orc9jchTuaHctIdAiRQxZUgSTmqGXZp3DJDAHMIyLinNf8OlFbfK4RujKltiAssduyTrt3V1a9QhTZ4iFRdNh6O2WHP4wB14mLzjH2yANbcseZexzQSjLqXqHrYdG16X1/j5evX+PIKvoDPf3LpA4wXvnB5cYoz477il+C4S0kMvpcDbDCN28dwrPQxXso8PMbT81PMhH3p1TNt7ow9feEy17lv+JXL3TNzHY3oemPiULCwiD3Wrxo+RH0KUZc7S/jrec6vhfQjl0yLi56XQm5KCw/xthgan0nPsdC+PiuRrwRhUN2Q62f1I/66zityeSiugzLyeQD5yoHDi6q6KOOiun6dDP/jxdD4FtG5Lsi8HPIPe1u3aKhnKI8vX1+48PoS/nE+y9UBGtRcSxSGhxDt8VTckBwfhp1gH09iNY5kjsUZKyeuHWPpsKQiad5Qvn/MExicD7CGfMUQRdX8byhKiNTjQI/S65ThHB55GV0buEPmFJ056zw95vCNNqHPHlXOXJT2DQ2TOpDEd9zxsl4hDx6JLqJ+iIWohALeg7aiQOkbEQkelMVTw0GqeEiCqDGwy0Ei8UEHLDz6NUL6TRsdpDqQviV2Ljc40whDxuXYyoZ2e4OZNdvIk6zoiFdI9whLuFt4i1Brtwvm1BV4GCl4KcnhWRvX3k+sfx4QN+bvxnzQjtxPrbS9Mt+3AzYke+RQ6oEW+S4d36Up/tvHA9T5gm9xzt2DD3jOhRd8zwv7glPhzLq7sv6u7Hk25MOA3/FGM2RtrHP4uJPYecsL/seat3HRVEAvKzz1Rc6ld8xMME6OZSP+HShrmTWGLUcoLaTslZGEKaW6DiBYrR/q90q77msHTlF7C+Q44QP9kOvCulx09PHKuLgOX/GzjouwjZYZk2tfYlt9idtcm5eofQdlylPjg9110n3pMeNTZw/h+M4ujJM/4W8naFpWjZJV36hdKLv9wOLi+BlUcet/Zg/riwU+os9LzPMUHfmCCtqXY65tba696GFln2F8jCdKg04R9CfWU9YFn77c/i5lhhetQZ/kGb6opnyDx1ay80JccwnCH8YEG1Z/YkWv6n91XdOm0HnFkcnxqUsvZFyx/7EH3WLshVb2EAPqRl4bfBl0GqLtamrkKM/Q4Xqro51VHuNZ1YaI1vpLNPtHSaqU8lskeDANhwVsYGV+rHFClxfW9SMc/aOMPm3AtsuOqmGYyA++ZS972A3/AmU/Na5LLDWuj4ztErP+XRuaOkOSoZxC7gdMZ2oHU0zLPLDbW6+zAvWmHq1jQ3OHP/HskY3RbRm5y0OEDNQMY/tvzPBQYcXxYStjWR/CcFbwg6sz63iNrX7DvicMdhTvoI0DtqUvP9KQ1gNfx1N7PXFWOKnn/ZK69g6kz3yY/QJc88WL6z945UM5ZTghV/lgQ1AyaX8Vx1cZ6qf0XeRvgnZZGEoERd5Ir/TDDGWf1Jm6OuQ2BI0+3PSFDetXbu1j1/KUl22cafNM22f8jzJt8N9Upo0I2tzGimIKthl9miIdu3j7uapbk/uAVFAvZ8ceoTzL7hjKllFjXHnE1Tl5zm8/ROlT0g75hJmEKIAgCuEPGQ0+RgtISTM1J5nf9mGj74ZMEiiYK7xvTzWe4X6kJaHtVyF8DWuOWoeeoQ/cDFqwLxYe2GlNwsOg8RryZhjyuvnJlhmtDUyG9K0laZDMkcxmbYB10zXul/EAABAASURBVAftbWO87IeZlrbMmJgvzqWF+aR/fDy+GTovzJ/HeDRkXk59ofkJZLRE1h0tdr2RRfTdgwpRF/2mz9rHyvg7tFYNxi6NgJYdngBbM2+wakFRoWjlTEbLhDZDe83IuP2gWnw1zlUHJVwIMUaNdWUCrAph60h13SsSNQchgxu7A/CQlkIe26YNGqLhapBoqFxD+Jj3DtIdsEOCDroQJYPUUXiQpip8ZS8jkAMtszoYhBoUCUgp420FZaq+mmhBbg60PSRlUemagb9guOrATc8rOvFTwS9fxwHCQ8TAKwcKgIM7nIyT2M3TyqQuoNNjEDeYM0XQ3WHKtIiIbxIQU35Bn+2Hk9FQVNx8ywuN7jY7A6P9YQyutkPoxHMy0uAohFTitG7LkadioK0EeUlZy0QblCumBdBcodnKMV3LXjDPolEuoWEtGHtL6lHnGOpK8ZLvX0NipXoPmNO3xGCDoTR0ErUop1e20ZgKsf8ojRiyKavYC0NexunGTRWmRz59bRk0QpKQdxTgV33+Nqya715weJceiVZseJNs1a7OxE2MGwTjboLcjKzVzhojvDKvxKU20htzccWGVi/WWOSMb9hmjS0bjqqPvR68Np1V8VNunFjFCZHi9tBNx0zY7ztF3kgUGA4jLb0xOpOZjEvj06YpupsP5qVzs+Kk04GXdschZ/WXw85KH87AQ78L34qPgSEPjVgHp1/tKrdpQsdSFC9sEAXRoTGaK7Zev67q0gALHmv9BaCHV/WrorSC3moTuYfq1gOJB4ALc16YXj0kselQ5urHdWX9LibMhdEUqYrAFfF47zzv51+qO3RU+mLhePTy5IELEkH8SC+kF9IH+rSMjd7cY3Lj1nrcxo5Wh15oE7u4Hu2ilyNfm6u+0f/Ko84xtQOZSJbFGwrL4Db6wfhYx/yGclvyAlhBKEOBrCAv4FL5EJtFsD+mRklqH434yIqyPeNSEvIYG/ltRBlsImhY+dU9/dRu9Ksb9lCoS7ktPDhcnQPSEK4cNk/MnQs2V3bHuJ48hJsmrn8/46stG5vK8/gGEuN92u11ZZ7V2ENXPp3QOsbP6McN78CVOTyw7fpHiT6YHfLz1mBuurU/yHnoF/XRTx87/vdIdCg64QHTmRPDkKDFhJ21xF76joqPsk5ZMl61yStbwp6Yx66z8qiDAD52Ak1kx01kwV/FFNIJeQ0s0fH/fTFUjuHz7M0Bx/ZbHGVRhtBIHiD67VOVj/IWSZ0CeqiQtHzSdCGCbsIFf4p/cARIkElddNDp88I8XNiszfMS/nrPTFr0hX6Qb5+WPsfSdz2ij2mP3/IWygpzTJMgPYGdbjLMjv5GXp8nDm8c4Pj08HFHfYpIe9PSo9b5EnTYszatf1+x5w17X7GtvwZrRpXvYdnmHr/Pp37Zp/ZoO8nrAFHn/6GxK/Z5Yf2pg5PzAOgzV/gVD3gZL9CeF0p1QGOOecHtpazzzW8c1qHQebfPHw9rHhAtdz5dWOuqLdu7B/PEw/M9ruhiYGNKvYd0VQaP6w7zNvhsyKjuKjTuHK+5vs97LpZrrtOvrfp4Yf6CXbYr7ZKBlnhaMN59gHFz7KYpSWe0BjQ+kMA5M/UFOwLY2AL9wFx5vbOeUlfa8AdZlVk4FtUmA/NmwxC1jGyYM/Um2nCv3OE7AN9qhxD7S+cGPG86oO9ncEI/l9IBXqnK4Qcv5fGT7MenD/H89Bwfnz/W36X0V/P6TB/gOWHT+v9ADqRhhr0dzpRTlNzamQnkN122RLs1Buhz1aezbmnjI+8yLmzIuzA2ynfBnlyLPSgb6v+Lj/WxyRoz+jP8MDZv3PqUq8Pqd/VvLXsxr/z6XveMDrTBM2uC39C9x9jTexnKRSjylJzsU2BEt+1YMg4ZDT20zEjAizKeahN5sCXlPr+ewm/+vdSHO5/5sOdz+OvU/o96r6982IOd2UfluIE869q3Gi90twp5aqfV17UuyE7MLz/g8DxiO6b9oOTMxYj8TpxVLtC4J1AHDk1mi94z+tTBvKPTBUC+5QPBTwKfzaEkYv8ZWPrp6JM7LtCVD7nOXO6VzOhtQ9cbMr+NBdTU24L5hSCk4Mm78ggrjyawLFsx52oZY7rCp0A7h8+wHfuorgxfuVBx7PRB+iJ1cdb3IMcZjPE/1wdy7skv6EUetV9AXstLZuSwb0qCgKVnfV9j3tWaSTiBlhktAXHz264q+3z4Pu3buvZli7UuDU/rK3uOgZV2N/tIn6s9Qvs+9kDBmgf6FNPM2NDWoIGCOsavyFogra4qTp5lBw+ZWFUwyDBEUBLpWMO7C+Z43/2VYSEnyEUS3oGO6ntadvpPS7StbWljpddd1xvzsfqGuFDV08v2pujLHF6kLIQTdgh3ypN9dsTKGrRhS855w8EDJjwQjW4Rv0InbLto9jrWOxE/Lvod5/IpyHVFpqEnOCE37/GgDzuDeKhr188oeXtLXxhZ7vURA3kYXfIvO29Lm69vYRv45bSR0QoUzCXGnMh4KKtyRDBjDxDtiI3cb/nTPAWOPoHjPzICdpEq+R4Tznxhk2OYDv49EFJHb5kD05c7J0F8YbDMn6YMQw2hE0+MITWo1GAUTwQ/hCWFIUn7IVBEfAvospAhL/mWLLQ52kGWNpCEA9CG2HkTlD4ZmdIBL3ymKrEkIL2hajWE4YGcgeSRnoHUmDUav5FyfOrsrXKBT/RedOw4HMvd0Jw4dOhMrLdiaDqSVV4F+Y7mq/GkwR3KkMQLpT9yjnSFTJbSycQhPKP1Hq06AT+EvtLZMn7bYZGq+FtvAxYgIR4PplqlTgJzMhvcMmBqkgkIhbw8YBkK2qjCFsWrI4OLx8wnRYa1KbAh7AAhw3H7FknZAcuO+BHO2NaMMxAP8DV0Q7KQtyxLTLSZAlGRkEVn5VOY1/BXcGoB/PJC+lx9Q0qeLFlTuYBhYjPK2/sSvWOnoO86p0LYzbIV9YgN0HX8P62hZ+NVjiJKx2QULXQrjqicTi1+FxzYpeSD9PY4zWE25JM/PCstnx0jTRXLqSAJ3UW0vS+N8A54BYiLgtDHGobfIw8d3IVF1ep9e9FbxOAtK+Uo2crKbjQR31TaS9SLUavaUbgYmEVICl4jURREkb3lsD+iZKjimiwbC34tnJDyWLRj8DlYUdnnhp3oFoy6vHd9UnvvHzHGTifufL3HhU3GWFhW9nzU5ZGhQTMCknlDUO06l9bapKzFe+QnU6GX3S7zwgEQcPibsWUPfzeY3tEX7BLMM/W0+6mHh8fsLQrBD0Ko521vz3avxEfeNTYWvhX5tUd9kfkIRcW4zYfW0kTJzsBQvMUVXbiAHQs4g0Ad6I43HR8pMupBEELfaBI2xBgU27uBcp+kYqO1TN5Jnxqwb2LpQzd8Oj4LdFR/f4NPWAxnwqw5CqeqLw9QOpnC+Tx5CEdnHf8gMjv9g16RsGF18fXL5/DvWvzrX/+OX//97/jXb/+O3/79W/z22xs+Ef/102/x62/QEP8X4b+g/a///u/4r//+f8B/x6/U//Trp/j06W0j/wXeX9jg1zrhp5R8Euq64Ea8NqP4puPTSb/Z9IVPKV+gt87A+w8apC3wSaabeuG688qm/pUNrTgTmue3SvwAwo3+ifXopQ40p7BdN0DS6R+l8/B9ZtO7sukc4YqvOoV0By7UP+IVchg5AQ8j6nGrdeGKzVzuYPoOzGIsCpsYVsQw3OKMyv/p0WZi9zNJjUr7EkGOIeAxBYUPRkqAGTIPsEodNOmi4dXL32Mzzi0xz3x6t0Rnfi7GscUF9IU8Q9asujQzxFZrD2J+rR/QHPwqjU1TJs0B17lOvQX7XJY5XM8eHx/iCRjO5PW+RGLf1Ql8lHP5yvy9COZkHT7dT9Qcx78YB2thq8NMxTnQVmi+8QOmd+jrohpKtTKQOZYR8sc4wZPRWmtN2/jAT6xhXTTKhSfl8DthRwUO6q/YjLapnY458BLanYcy4WFMe/RDNW3RT+u/sIf68uWVD9Te236VcWgdvF7G4Zn068spBl4I/wqUMydeBfZah2pDZC294Af0hx4WxOGjVozFiwVpnBM1Z7kUekG2F+affxPNb0x6QXBChhNz8GTfoTmBkpP5PeYfFwb43421yzaujqH8kUHfujGe6hHFly927PuyxIIdLNjEwr5HGzHdyevLsLHsE/TYLWHXx+HftLGO3WSOsuFbGV3G0z3VNM/ht0Dr13qx72pLn0l5OPyMsePpDEVERQKNdoDtLD3c30+0N9kOc8B93q061O+fw3rgSNR+yh+Txk9ASSNkE0FGBUhDkoS8xyMNWAtX6sEBnXlhZF75HuzyIqRBr84Py91vq++NshrbwwfhA6ou88cxGVi5cDrXN3hP+mtRPvsVexNn/Cfl2PaFDxSci1fae5Mf2VFEB+q6NdKjB2iV/iODa/AJP+tFgLakz/fPLtS3Wmvt+Bwv2g3z9FSgPexK+rIr4trZ+NBBuwLQeUHmGu1Z44x9Ob+++Lf3Pn8Jv/la4GLpxW/Ass4c64v7ZC9KNvSSys0YL9jFgU661/o6sW9J7ADgf2/D40DSO9TAuNBH+JSeUYpF8t2qnDdzYEUH6s15tTIP7Ycov0A/DE0XLL+DfG23JFBW7T2181Zy8ULhlGYF9ao+QWsZJbEhw9fPn+N31nMv25y/F8bzqlx0ovZP0Hhh9Mo8/4r+PrOOf0aXn4mPX8V/CXXt0CrThTHRPziWv//+Gd6fwG/xx++f4jPpP2ivxhe9y9NvJ9d4Us8xvtDvlTFbaXflrCAcR+1kxVZKF9Lsdq1N2+6GP9H+VDzqRsvMjZv+0Xf15y2UroDgqEiVMOMa4T0odHzRWctkDcgx7tMIW5LXO3USoPvyHdY3PoW+x7UtWy/9t/AH6ZDFtpWQlJk3OEYwq3YW7a0v8AGObcuIYkI/nPOidEEafW3MY2IaXvEzrm5WdLO5JxG0vVlP/Vl3x5k1YS37Ys/C+KPA4lPy8crRMKLlHVqQGLBF1g+DA/o3446L0K9stG/fqWkRbcB8zxsZskvGwrDxeiOpwydEid5FKBPVybo9TM8omANdMSo7MAONQF96IlQmgdoindw10XeFzy4sSw8HcGGQp3u48EyjbN4HqerqLKxPeOTL9z4+MZDyaplhJxjSIaPyFRrvA0TvHmmPZNJ50eGnrHUwoN1+oOTCCPd2aCwKxQBFMMJ23sFwUK5MuppMDiLKgRhy6sNnhue8zOHv1y4PSx1GOmkXv8bC1zKLa6s3AwZvB39jQXEynzFO4WTWyM5M7BPtCZ31qhE6uTHKkuEwiD1UvgKGuQr4SqfjPFNH4y3cNvcv4UZ/bEZObLTOXHystRHcqG+/RfGkv3sz9DejZw/H8qF+feOh0nSHp5QSqD2yZST9nuYpHF8xoSfrZqoLEfwcIVE4qGu1Y+oG6XdIfeBW/l1kl4P8UW3IYrsutGX8TS60RMeqj4RX9H1Vb8QHTbyzu6pBvYRs3e7FAAAQAElEQVRpQtAyy+G1tKTR2nhs/eC5wstxZn6NQt6WV1f3uLTSOVb3cOG+OBbQ3T8ulO/GpsYHe7UtHJftFaxEHr2sjiRyFhiXqHhlVx/tgbDK/w77KgalPEfMlugdj/KJo28lD7Js5WDtgTWuDPfA4bjMPVDy8JL/tzhoDJOxSPtDv5K5ThWzVTH8EYZ2zYOEDlesyn2ZCg1WwCd2JKH0GVAQyQONnAOVR5pQXn+Jqp4sVj20vY5P1E/0pcfj/MA8mkfoxn2Zay5JI2pzDp201hGLdMBPWD38vcMT/MCRt8iPOWefHIc4fjJjYoGucjf4oPeOLfeoH/SF1hzMyKLFj0PjQeCJi5VH4B8gf3h4DLHYD+QsXwd9qawYJe8Mv5kgyidUOfmGEhZi/yF/j70FSiL2HOqh8eiOD+Pdu/5liaWLORbkKB9M3xf806GvBfk7NJnQyyM7fes1Lr336PCZxTTHQt1p6TH1jk6QiYfZFdrw6fUcf/75Z/z5x5/xx59/3ELj4sj/448/Qvz+++/x+6+/x6+//hr/+vVf8a//+lf817/+q9K/Ufbp0+9cAv0Rnz7/wae6X9nMf2ED/jIOpxwSPRB7QeOB+MvLVw664k9ohXEOvm402Sx+YeN5j6/kfWVT6uHTT4k9OLuBdVP/4uaew/MR1oGZPA/UtvXCxdIL7Rl3o3r7Fmvxo03CFw8exeMFuTnwUGccFL6WnEd9edzjxCHJS6Qjz0ulAhtc16pat/DDK77PtWhzc8YOZAMMAoag//g7UMx48YQg9f4pU6rXnk9cezfYc/RFZJXvqEMhCdsmKIrG23mhzYh56dGxmQXMzO/eF+xzwr4SGZrUQWKEvksw80n8X5+qAxvoE662P9Bg/dZWJvGW2G2PxvyYsHVRc29KaPsAcpY/gnbMTfKJJ/TfwXqNPraMojX9l+jRyK/2stOO7cUhNBE1W26l4uOVlA/wDgTnsR4pZCEBGXHe1maYyq8fa4t7ozMXR+/AJv1d2nLzgJdIJw5w38KLpZobtT/iEM0HcR60CuyfvNxxc26oL73Hil1qH9rrhXonDvtn+DjfvKj6yjypv93G/NLmtf9h7yf2XS9cFrzEqS6KmEPMjZV5UHNA+8f2V8H+cAUbffBAfN2NUX03xnLC9hb8stA/L1yCFx6XsOwd8GsTNpodXwjKZtA1TwxNt9J25hR+wDD+g4nneHx6ikfWnkW/Co/GGEdQg6lY4vAac/XC3Bnr+kaezBLmZYPSU8U8YdTWhOniVxFG2n0No119hY88JtqdkXmel5gX8VgyurdfyFt6D2mmPrMm9Jih7ULaaY7eaTFpzaDaOV60x1MpykJ5CRPaNyTSi6J6e1lvxwhQSG34RggbukU9Ig3wFB9excM6dJN4Yu5J01ly9nlC/iUWxrbWNC72FkHaPDERt3/TTV6473EYVRPNd0MEwhQIYR5kkhTIJqSUshonQmvUuof9e3bw4ufEB9YX7LPOI9ijco9eOjtj/Mh4xOpt/4Qz35DpghuHM2OqfRBQmRIjBPLkEzMCabSjrf5+2IW9rfNP+/8OrBdVLg3wAC87+yUYxptuE/l46K89VET6zf4vIRqYKGsUtjoPfWK9/+P3P+Lz1z+Zq1/jzBwcciMf+9kz+qnLtq+vRfOZvcHnT3/GZ9b0z67BQN0xKej3yocllzhxGf2lLno+1d/J8kMk/1bW7/5nGTu++Gv9/po/67B+RJ8inzN6X5HhOCucPBdyOaHPO+HrTvogzjIXwkNPRYs/0YesDMCYpxsiifv5eiWPEZUGG3Y41BAKUUPRei9MPc2iCEtSmcT2DGMDrVRY8ZZZ+m/Z9/k5wuxLaL/zvNR87tjzMs27z4KGeH0AUu29tdWKK2azhwH/7D2yT0STXEE5RnAF6sHLM89UftB1Vl/ocGP89N0YG3W+efbOoxHMcdigdqXtW98xed33QbVHcv/1+WvtfUzXRSBj/Inx/JUPAm/49d/s/36L37nw0wakdY/nuG6MrWOz4vNPyDeAvZDv+sPIlJAts8YhCTPtc6PfjTJC3j6mLI8kBl3LNBsYggZIMUq8WyTvET/elXF7Uc5jkuBWl3TKuCXt3MG8QoMbFaA7nqMTu35HtrQjhtntA7enwzKQ4sj7H0Jbk/aoZ9gydwN8Hw66BolA1OKbKCOJAeoRqUd5ld3QDIus3zC8lhmTxowhd4x2YQGaceDdPDZPRQcNjI9GsDkmH86qPlFiEruZGZN5xfGcuZA5hRN+3S+DLmwsjkn9V3+MuIzTRROHdJFvOYE1Lmx4hJsfb56PTUjF2ai4+TmV4zjxicaFT+su5QScGE6ejQnEDAgdOK9INnkzE7X+zgeHwORWl+lhEQNH9zKZ1D3UQ9GxaXDjYLwvTFLKeWgDjjhunZOHqxtUMG0ahD/Ed2JT6I16xCxXtnucWZzeA12ih00cfKjr40LXJ+SkL8rmp2aHnJnK2QOjCelExQObsLJAgGthQ7xrfVvHvlxqnFYpwnG3rjqreE4x2qRd7KTiylCYR1nFe21gFmR7A3mUTQVslHGQ95ArSrJqh/LBN2/8qu04fqjLAFQeIUJSmX4d8eJ00FJEtIpu+de9SiNslEIDgbLUBR/OeiLdMingMSwqx01dvUcN6F7+LmgZ8nwP9ebY5KjGmNJKdJxcotu0LTKGTTBbGZ/iST7cIouukQUR7yDgMfgOwZIXOz3VKYeSSApTLSkekNUBqCxlWPIGx6WzOE07lnlhY7eEvwO8sElf2LBbLl3C37iQXtoJ+mnf4C9HyIZ8EQ9PUeGjG3RA2v+Zp1NHXiUXCzq7DwbAsWvR+1Kby0d4lQzLEi60yn6ojE5E0n/lkMZLn6fn53gGT8/P8fQEaPPhiU04fmCmvb5MMWF/HkralPDsUYsy/a4wp+Ip3+8RNIkEmdAI0sSDH30RQ02Mh7wEyjX1XvOkL9iFoF/mz7Q3z1MoU4H+LZSLaZlDGRfk7Hve2GA/hHp7RH8P4AO6ebB/C/0r9Hh6/hA//fRz/PLzG37++Z/xM+n/IPzlnz+H4X/8xz9H+E9C8M97QPfjP36MH374IZ4//BBP4PmJ8OlDeNj68PQUA897+ET+c+GxaD5wGAP41cUDgaBPyzTHDaTtWyev28/eQ704BoY9p5ozhqXLpr5FQ8Ex9M9oVOL+dRsEMiVlHBIbKVINZ7ezMV74RNJHfNgfJsjMHfNz+IHa1LMOXNigXnc/fVsLXM9sU1iPZo0KkqT+5knylcs5TPTdU3LyggnPHRv8hbsPikpK2r4ik2stDh4WlhPQZ/2bWNDrhM0t8xKi5il5DVjeMtFloxI65U2S90gT+f/2VJ94wYSn+CaRljn8DG2arjHe555jXxfJnfEGy45O2JF7hKOs0syTvmArFS7Rl6X8xDwTP5BLta3tvK8/FW1flnCeOb8m7HBBril7lE9oWabSkbkvSzwyx4R2//T8HB/B8z8+xj8+fgz/NzF/hej54zPzbuAZn/P8YcSfnp9p5xFZhk6I8CT8AfwzG+l7TKSTgTjKR0gFxqGR79OgMUxeSVz0UP5p6rFMM20OPHoRwhxU/kf83zKT30Ufeui0R50+DR68R1O0VpaE8WFimNZW34ja2OSLmg/MA/eFJz74q8MlF0NervqHlT9//p1L40/hYfHLH1+4fAUcRE4cKgdO7ONW9nFbfSPzaiP3oH2f5muH8aZ0pbckRor4hOyOYfUdu1j6RN8m7KKH/RJjzYIR9CjNCDgeeCW5zfAOtIByA8MlGPnOl1rrKSOHMnlQueYjSfhrzxNyTOoZfdevP2tj5HXGpld4yNZj0vbmHp2wz0toswmfoA2537C3MdK0TrPSEYNyf5OHsFQ1MigP52F14QaYYWVMKR8ZRKjCux2cWpIBSG8ysALl5qiPNvWYwHLr42NoX/4vewX/J94D2t0yR+mFOqNuxrBXQvIcH/tffoHx62KxjZl25rCdR/YftvEI3wMPfpCNj3BM7JB72zP761fPCpwpPEx7CPYbKge8YDh8uwdWD7MDK/tj7BE/fy3Q8/1X+MrXowNy1Eb4Y5uZnfFqqDxLX6qtRVY8GUOhzbSeqK3TlwSGPfR5UCp2+JPUk+eEPbfs0CcrAxSZIZ/sPTp8eoXGB/z28E8//hg//eMf7Ht+jKfHD+wp8DnQLQIdfWD/84wvev74Y3z84cd4Zl1/+PDAPJlpFYtgLnvm8kLgix/WcCnw1csCL3a4NHpFlys0G2uNsiJQ5C7LrA2AeeroYqKoFXqSboD8Cbuv/ibl9AoFFZt67Xp1LPQnK+dMx7G+8cYZ8S1cY+TfhSXTBd90QY+eC4/xM2SF1L5rfbecPOgd29HWFnUGpY2S429erWVo6y0J0Wfv9AH0vf+GmeQVsnrX4vuflonNDxQ9fIMfbUrdnrlMOWO3/irlCX0LL/fts/ZHb6D+/rlqkfRTPtr1hT4K6/sFCj8w+8oF3xdQ3/hyXBnfz1zefeYS0Eu93377d/z73/8d//7v/47/3mH6t3//u3z4Z+jlc/IbhJzdN3TmJVOdz1/OXBa+chdwDtcGZVBKbRkjjjZhy9j0hO5EogcMRBJ3MqUv81tmWEdEVvHt1YiNei0y75E0ASj3HiBLSShDnRQoOJ60gRsYsKOAUKGxw1qQ3OStJFYXO4xnBW4QK898QZnl5lG9hEAyooiwtzHSZH3zbPRug2ZkD3pYxgmel/1gfmWiFShQtkHruzF32phoGOG8LLXYP7LILwJHu6DwDuxvRAvraxDyMzQtJyfkwsS07tO+YXl+/hiFp+dwI/OB0I3+cZB64rAhHnAoD8R1Pn7q3lm4ln2Adewt6Rf9tJ0a4ZbhwJajJ658Tqpp6Th3wEI5zXMsd5jmOaa5x4SDn/pEeGAhPrBUWY+0vUZrjj2BadF7j2qrwwse9jkxRssahjRxMfSe98RYtgJs9if30IB4y9GzfAsRIG6ADCrePIwf79ujeOr/4lgD4xuLjZNcONHFUSFto9MHMKljwWHceCL/AHJIt2MINziUc2AibNqwkxZ5tIEzzkb7vZKucam6LaZUxxmHThZ01tGxWAjf0lN0ytSn4aJcQLreh7yZjosIVINGqg1lNS+xYQDPvtfLnMIfKKFvgHqRvKwjKmrOQBWZf2CqOvIQ9tlQJLzVVS+ZkX1CRmxf2xDqwF+ByF1G6zgOQi91OFfzxUE3QvjBV94HknQyPsqwonvrKFwjIhgSYrXFJuSpdhskIgkF8UgKx98cKdshdf9Y+pZuKKhRVxBlgcobkHFZoi8DWWGP+V4HyNwyYZe0OkIiMCKLiEXNMYXO/hlvCS2QonBs4rG16z2ws7qgPcqLmJedIvCpuUDkloUICW8x0Q83FLYreuU3qBUvQ5oCdIYTck7QiJaJCwIt7cWO9laHcUo4/R0ounuaDVK3AvKPWkTt4xhY/EdE68l80s7AAsoGJ/KSsj6QPcoPXTEmmAAAEABJREFUYo/TMkd3PhQm4gcW4mBe4lFwINXv1jednrgQ8nJFzKO+vvqnnz7GT//8KX76+RfCX+KfxP/5zxH/pfL+Gb/88p/xC5c+P4FfKPvnf/4S//nLf8Qv//Ef8dMvv8RHDrhPz091wfP89BRPbLxNPz2PS6An1oYn8w3dXN6DvOfnvc7DE4eDHfB4PLDnP3FAqI09/XpkDfsWi3nQLKDo6Kc0C/pa5r6vGUvMHWDXc12EPcaDofoqoCfqLf7BV/gsoHgZHgcL4uYXjbR9jqXAGPUDydg65lFbDd7/41O27OtbVK1W7/vXt2Sm2Z5Doq8QRH1KhAy/7TItnbAHhs0mGLH4ZE4ff2IjeMD0wGkcvCkzbbmb4Th8VBw/tvU3QKgy9YP0PqSshGAeSMOWW4GY+hSQcQVkUEPeBD7VFyMAsrsSMv7uaXaXeZiFllnj0nKEBJRn6SQrxpvMFMzLw5d0bKbjz1wD+pTRKRfSRTbSPSbGftHWwKM2it3WIRcbH/aPndc8IGRP9OjeCFQZtjtjS1m85NfC+Bt2uZApafseEMYBqOhF8NPI80leSXFGmzKmllF9sC8Cm593PHAAfMDG9RnCPWOnL9PC3KFvs/QiW2QHmcU7+KmxcMwKVw5a2wCfSq/Y2fjw71TfBvzCweLz50/x26ffOUyIf4cHiF85RPz662/x+ddP8ZlPmqURHkjqU2UOPfK5sCfRJq/sh67YZ6HaxSiQpR5ka0mfRe815rlrpsqN72VTTtH78h7opN9g+Q5oXVfym7Cjj7KPBT6CvZd6vfGA/zxhI8scE/I4HxkUngzj7iuO/WYiV6LjYDUKwiQdoMobPBxH0vJ5B/KKhvIjnMibkjqCdqVvhI10yyy9TD2jaHqPBMuOrszzxCUBfVcXpCfKrF/82xj/JAh+MojwGIikYAC+U4/+f0AiS9hnGIy6cLU/CY+dn3qxmSAtEj0ldTpp5RrtzDEvHSyFZZpjmntkn6hStcvXeCHu/nbdberCpZCXQWL1AIvtbjtWzloeaIW+cMPmDrhdMa7fqr30YYo0lZm02UCWvlumvQsybumW5ImmnjI6eu7IekDa4S+j6g2eg1bbsbxloAkAn7FXyBhhr9D18SMX0j/9/BNnt2c+eHmMZZljYVxmQtfBJ3zVM+v5x4//iI/Q1dqOz5LONlbm3Ovra30j+NMf49u+n//8M165/DlzGbExH4OfZBzl64dRj+Xr8HnsBz48P9EuwN8t+LvFfmJbng3FA2vrI37o0TIwUT7BK7PTPB1Er47Hynid8AcX2tQXXOobQueotHlgXGycx68ucvkwvqlLur6h+CW++G1GLjv0Ly9cOPuraeOi4iW+kL4vr18j3GmL3m9AHt8Y3sPT6SW8mLqiA2XSrpR1w25WYGh69TwH/LudF0LP80LfZpl1tS/tiB7T7xZ96VG6fHB/8sg+aUAdTp3xBTlhQxoB4x/8bK6t5ZgDHoFtZNnbhC6nucdSmAnFY8zzEjN+y7FeSvdzZOkeKXhgWUuydr5i+yv9XLmHcNxfz6+hXZywDb8V+vpyCi9S/UKGv4JffWO8zo4bUNfn02l8g4x5dhVMoqtnAXhfge1szD11sqGn0gn5lqln/8OXupijnnHz1dltniBwiZ30m7hKKHXAo/JNHLBcUHZf3zoROJedhSSqFRrUuwu3IrzQMQyhEYON0laLHwsh5XZA3sg6lFhciJZBwwvOROFL3h4fMRLvHmhR0krbg/+FOuRR2UOkgHXVyMgx4BjH0ud4ZIAXFnhvyB3s3pfoOUUC61i3eKJsQ5FwSvrfqVsb4R+ZyD8+x5PAWTw9E8dBPIFH8PSEgT59iMcCcW6ZH53sYpljAb3QQ0ftxYBt0AxPIouB4RRdB0i7yjojt1/hFQ9srr7HU4w8wwfi4pFQzDE/ztEn0WnjrcXNQaHJxvSYaG9mAjzQD9ubaLuRRwVsIKG6B8kwHei4QdKiM1lsQ2damGmvsETCS/43YJRTH7J04rnH0zgwTz0ty4LOllBXovRFua0LLx4K9GNjQtqfq7YnytgC+bKQjPPAkDcZVyGfd2hBfzKUb0buuS9V/9YOvLHwYZ7Ync1UWiMCxp1XgyDq59ZO0fMi1zeWS8yHmBnUHynfA5Xt7cpIYu9sMKEzv2zWSO6FFYzERlCovP1Fn+keifEmQl+NZ/WxpWEn3ul/sjGaIo/NHbagTZq2PyL2H5oKTKhSmZWq+Mhs1YbZxOBtG2+ISFRFJxhDK7UkfYAMxxQCyBI+BhkNW2tJCKq9bFC+f+D4LgOutvQNGjzpYx7ImPqMzb1hwgbEQtjRwbS3SYAw9cS3P8rUJnQIamGaskhKJvp5ZUGshY7FYPsGFxaKUbaySRPaxoErIw8reIyIccDT7FnLaLTlIteZUx3bzRIUAisggPrcaN/5cmLj8B3YBK5sdKQbh2rrMgLY/fo/YNgi8kEz4tYBtnsDvFKdZWQjbEk4ELuciIiNb/uHDKfbQdxNqQufiyUEMDoe2mR+bK4J6EW5r4RjDkID38wxvj17dPXjuJAfZbQtErL/8YG2xp3xV6d9WaI2JPjV+vaA3yC49+vVXvvO1uXRMmOqscHHz4Ax6ssSfekxfwvknHd0QmnGuGb0Tp/u0Dt5k/07AE/Ki478bORnr7Yn2p9m4juWZY5emAipB321dx8uPb7Ls9x8oG++L0/6Gf6krwPvEkdmhTXuxO5DkvW8r+XIgpudMf4Vx9aOylVrvBQjSw9LJDqKGm3mE3NgZa1fmX/jby2wIXNTVlj5pI70fRm01Cqm1QwvzKxM0VATN7yhKI8XxBKYJMpTKW21oCz2gTbcGJcts3+yTMKDp41Zth600I8+XLhwuBYsH/utC+Qjv/Jgcv0G8rdPhus+5zdkMV2g8URfjqVzRz3ekBNTFtAn65bPYq/nt1QK1L0eYJG8HN8SYP/mwVMaivdBi5iwpcV90g73TW+Yo+LMM+dbzT3s9dtQO17mOWaw9Dmm3kO+U6MX2cf443gSmRGenhFJUqCRaplvc5a6fbcb50bxps3l4G1cmXdUW3udmXpi1GdOzVOoN+fvNM1RusxUBARQBYwCY7MxBurR/bT+7sTBzW9m1K93vryG3z7wkObh4fbrD9irB4tz2cIJv3kpn3mF3z30nQXHgnHCOGyY6ZBvfcY31rqFvtSZaK1HMx95WyYyD7TMaHkAPfeBZekcqueYCCd0pP7V3TQvoT70E0k9nsGLOaluMif0wigQjvKkXPWYJ5Jy83oUD/TedxzpTMruQfmtbI+POvBqB3qMvI7cxJG7I7cyL9jbwBymzS/a7JHKncFP2+VElYF8IgmTdDbKBoL4G6iWYH8Of1DzgbUMFj4APvXeCStwVjl0u83seZBF0u4IGwEgbZ76Ve6FMerLEp3+Tfaz9VEnGlzgx/uwiyv7ae1wgDLnrzY1hJTyPWirZcApi2env8lYRoWQUh6UE6vnLkoa/rzp1XhoZ9PHFS7kUY7dHk0Xq2JAWzClCd+RFHghlI4P6IzRPZK0qLy9XN1ktqAyskfZdPGBaU4Z7qWkWSbso8/lWx64iJj5kGSeOWcRN/3hw4c48Mi5zwud5XaZg131pXh1ZQQ0RJPwnwS85Q86/uGw2U6ZH7hOhE3ZraeUGMzw066D6Ma0wHY2UXrDTmpPxBqgbzgTsrc8i9dTXVB4SVEgz0uKUfbCZYb4Qjjgr72Kl69fon69lssj/x7aG15jxVfVWkqbK+1t+DLvBPwPDPT3K/az6vvxPWVTp/Xtm0rsOf3bSvUrs3vd21jT7wXd+T8mzssSD5x/PacaP9CnCd8wRfaGTlvUD6rBcIiimEjyMzr6nbH7Ue8x6jzNhxAP4Inz/LPgTP8M6rKOy7uFubLMc437fITd8ey0B194K+uKzZ7ZT3sZ9PL6lUs08Plr/XHv6rv9p8/+yrA+ffwq/uc4fnWsLtm4eLPs9QU9E9fXuw54YeQl3aD5EkXDhVyl9/AMfa0J7llKh4x32cHGmoBVOB7IuJKXwU8Dh4I2Ml3w39IqbaQkTgYh7Kh1pGVz4iBeGUwXrAubhqsNMEmLDw1VbdJX4t5QaRzn80sMYIDekrF4ufk67eF6YdNlnA6UEVWoga/B7qZY1gRXFgRLJ4MyHUDs0ZcrY2KnzbAaPA6aCqlc4XjdJryTnqIsNAoFCdjQlfE1XIz4KuiXzrLsjNagKvoOj44huth9j4Yhiix18g4dgbDNoF+GlU/E1v8SELRMqu2w5UoHGmkDSbwwQTfFhEz2E1KkRR/I71iJK07D/Jbwmzr0VEQW8wr0v0Jqqs1bnHz1ElW/Vd8a/W+01ZJ2mZitwRPA9BAoIttgkTnCb9/kd8GE632fbKRTtFFHuQ+s2OG4oFkZkmPcGRn6mNYBEzY80MsRtxz9bPf93OXQxmx/6tDOvXKrLTpbIXNACxPq42Zz5Bdx6WnEfFc5Ohqb+yumfCk5By/HoriQR4jM5BCvN5w26IUTWqyxMd9W51uVWsdWBhgScokfEUIedE6eD7pomZGMgWiZDE1SnuRVUGG9jrLSUWJXYM9rmdH7EjrTvizEp0Iy7vIdCH7QEnpRBxfm84WF6AQuOCovO/QLtUhA+e4pPVjX3EScBqYha6SZhcY7kWUA+U3vILg96uAet4JvIvqzE466NsvY1RVd69uUfcPvGervBlac61q/135FXkGA/mlJWzmAv3Cs5WW9jUVyQxfmfYshDrZrBDYYgrFCOgL0FUWMjlK+2RqN+usGV9q50uaVvIaOWibvpO74NTvIKakahGST4bjcQP/sY6WxVyioP5pSjm9l/bu0tG+AC+2MBon7INKQjDcy2h+DoH/6kmof/ayMg+tDwTQ2sxLKTjaDVvunT4xT6VVbsxCdGLTMspmJ0I1cxz57n2iyWQzUFoECwthqb/2ibGSUNqzRMmPSL8CjY/99nmImLu/MKYJ5Ff7Ay1HUJkoX5JHFezzygjiG3SahMh1opN8Q8hSlnwYDQVBSVSsowTQckS+lzZH2bZrssLph8rqhZWSlW+lJ+r9CwvPvIH0Wj4MXYcvorCVuYPtEmni+ownaFW0Pjd8h3n7e9GZfySeDh8j7J03WqxEbSDptlog9HjFSvpO4/v5boAzNS6sAtiagphLd+E5m2PjQ7l89VKpSQioPPSgF/A5y7AwrLlMhOtqkSR4oeDOvxxoHFb5/xTf9NVgroF3xBW7AN2i3mhtX1hHt+W7tgTMNYTvo1XmjX6Lxw/6rTBrEbsDD0AByd0Bf7MVG3dV5ude91UNs4we/8lHQOCeOPElsomNfD1wSPHBoeuCTcA9Qwg/sxELZX6GTf2Am7nq0LD36sgzsc1P+6fgrM6A7iF5vm39DI0pntYeGzU69x9HufPdBnG0d7RrWoYTDyePTQzzWB4Afoj4Q5BDxCPyQ8On5OfzVOH8t7qePP8XHj/+Ijx9/jOePP0DLB8zRKTUAABAASURBVIdefi1zzZuWyMZz4VDxpf4m12c+tf8cX78Qfv4cnzmM1R+ovf2RWvO/xGcOHeNbRtBIt8O8OmyQ9oDhp/x+Qn3iE/z6NgEH/gv+9opdHWufoemr+ZYzdsPHXuqSybXyHldptDvsb9getmocOOZotmaBoXZRYb2wP3zZJqoN6lVYhfuLgcFG8g41prf0GM5SG3p7Cxtz9cCg4c2TdxjxpFLiwxOe8v4rWBaUB7Y0wJxSQljEAdOUH8n7sIp8Yfg8qIE3fXXiE2MuUmjkvtIRJ3+QOofRGfMuCtSppyECeiIOKe/x5N6vvmjLPeZ5itm1y7lBXygehEhjxLrOzzG22z7WhDTOg4xQ8AStJRVs0TBNw6wlMfxDNxTkN+gOelRTqfGCEU/F7RIy2Ibtb/ouEmN/iE1AZDtRDFrAOmA9cluGPjvJTPrUQdZYTtCBqgNpPUhzK6cedcjB+qL6Wr5Mf4YtS94p7/NSlw8fP36MX375j/in+E+/NUz8P97w808/3b5hNC+P+KAe2bpsGOItzswv4aVI9Yg+V6Ev2qmAl9HkleoRH+TF0LLM8TjP0ZFFLIQLafMGHil/DL+hW19Y0F8J/Sm01qm9j+MO3xt/dUFerzCj8oMQxA5TiMVTUtOX3QwYH33Cib1ZXVDXN4xeuaw+R/kXzvyn8xri4jeT8BGnOxx5K/Ur//QadZGx3wNsrF3Dd2wMbxZcg3KXv8RDqnqYCxuoeL0yqBB0C2RkRSbCJDtjQr/yatkrnqSTs2ufplimjt+fY3wr9IkPIAB+/ekJX/3Dh/gguPR7KDxANzOnZi6iOiJl+LNhy4auJcK43mL4yXOcufga9yEv6Od8hzVWdPQeJ8oBl3fls8tvW0/sdamjD9+wsRXbHXNo+IrNvf2+vpd01124Y+4pXM2A3SBHPgmoG4Xohvf+7A59rcGnm07UfaA8gNRGBQEcuBJiF0zhvNG60HEXthp8jGIFJ3DBUC7S0gEXHzc4m0KX8EMitBvJQIpdGnqCnFWMLKSqTQzBlDKQhbVCTV94vz2m7RhhEg5MEfC3nQKV5bNVH1cG5lTYthOHP0qUr9pCBjnDp2ViYD3aRIghtQJxDM02JDsAaRRozDCiRWXQ7vUe6NoLhALO6cSt7cALTgtZmEAX8wlPgnLTV+RztjJkR5NjY0uGi7Q69qB1qkP5JVzsL9S/WB/YRqXNg788C9Dbzkr+MNShF+lPh5FyK3kS3hiLP77Elz8+xx9sQoRfdf7k152B4Q2//Tb+N55//1a/I29+/X4l9b5w41m30UyAipsGtRnyf1MoXp/rdzKrDepUXWikf1EOZTpuWU8vOJyXulV1QqoT7ZdBCCet6Pu4GXf8MhkjxutNoW+xTVv4BgwjQ6CtDFTal9WwPVmlgw8MhXkWS8bQv6tf8mHv5g/DLkpJidiGuYTk+K4U9BT+zUPheGgHauJGrjQgyKHehnsAlpFSPw3ZWya2fo+odNw6QG34lJ1dziyAZ27+CfEB6tub/ytzK7BH2cLSCtUW1bDVrTjl3o5jQAOSFl3s+a1yqE3avKpUeZDt4X1w60Y1MlIbc6UuG7AJPxEpYN9nFyM2wWfkr36QN+z+gi8AF8DcsP6VvujgxUVfVjgxR6U5xSYt/s0xPEBnES0RWzTCCSR547Hv2mBnIzD3JTrInBjdoP0rC8kJGz4NG2bunfGjp2p3ZRhH3+Accszs8O61UN3zk2efp+i1EbD9iSEUjRD0pN63oAimQ+V3ZdIW4AO/uhwxlDCoYLcMBOnKxu/Zz2RudWCdPiGnWAir/pAvqVCoOk0OQxBisv5LUKdlRkOHVZf4X9ElmYJgf3a/vqeOQB4t4Ze92jb9Vm/33NiTa1F9fZfxcC7dcDDaw0YoCHjkBOCP0nmyekYOZd88DK8mTFAFma1ChCJMNURIivyUX0t47djjRfA/vJK63xY3uMC1si3/Do7XAWzV8hpXeGVJJQchi8brGyRZ7559HOgoz17yFivyeslnSJb298Beo8Q2vudLk9/Zag6dN0JpC8Thn3eyB/F3sG//A+x/d4OJXro6IbRtGosCwtEEbxskhow8pIk38wBqcI3yMuWY429+ZsXPDJT/wRdd2IetfvqozwEr+7RVXwXq8AjrQGY4lz/ZcEZva9iFS6PhQ3TPu1VDAfWb6iOpXyhJYcgDRT2bXKF1HgzIjyLyeFODN/VhQoRnzyf2vz6o4juaRGGlW0LjB4o/eUcFm1EeHGQEE6jmJYVXmdLZklvZD71Tt2Wy9Pwdekz4limHj9KPGq8885c5Fvz2wmHs4empLnyeCZ8/EP/wHI+EXnTNXICVH57mmPQtaGirMVvx9WuNb40766d76YHXGL/i8co6MPYyr+xvbmDv83XHq7++8fUlTuyf/IaR9f3k3XVvwybWHW/xE+1eCuZtyDJwCdPrPb3+jrT2qD6PNb10jG7r2W1D/aveyiPBEBTZm+1dSTMY7KViWByaYJpQgWFgOMc4HONLipL2Fxh1KOAZ5dYncXsUqfK0Q3JHnFwiLbPGnAZhlCUDJDxDNuWuftCHCik5niPrLXyrs0Gs/TmXj33AxnytPMp8CuVj4AiTd3WYyyewHnUUBF1tjMEYk1Oc2b+PPcxl6BLpXVOnCVudsa/eIwV2lju018U8kfQXTAd6xlSwPuhg6SHP41srfmvGuLbrWjvt9ObXr/tNg6f7ODQcpKJ+kL/659yjXx5iPQN6ZrzSRzqAGRQF5FfqEfigl7HDM3LAgijNtYqaT8RAYE+2Tc6NhpGBjYXGDCmlsnJP9NFL5cULWuDfGH3wspfLFS9anvwGCen6dXPChcuW0nFHv9gU6qt25Fz9oK9jbGmDp2SpV7z1i/ygVop88yl9WaJkQaZeWKIvS8x3eDjiyKKsi75HIM80M16ECc8s2aYYNpCE4JaPQOMJgpKmXqqm5GcsCMteCd3L+59U+J9Q+G2V8Y2UM3tTcapv1J7dN99skjziZ/xF7aXZX+uDXsl70TedX6N8k18KgcZ2qv391e6kOtaslbXO+cRARtnXbmuR9quFVdL69oFQnsIxudIHekR09zuUa9eP+OgnLvWfnj/UxZ4XgB9//in+8fMv8bN/EuCXX8ZlIKF/EuCnX7jY5xLwY13wf6TOwBM+3m8V+adh/DarY9Lx8T074jEGCIaYxLPQSXTGybk4sESfxbCFdO9wGyuEhR4W9DGxbtL2p9b9jfPWWijdML/S/hdwGAGMUyWwtYFKoA4K4HNjyAykhEystxGrBgl9VGRdBNRFzrkWqo1N74ZDckCkabcK8JAxfJCbDgdIQCihZQcQ2KwBplBVvd4GauNApbPQWOorUy8YDhi3kS91KNIgT95ElmG9xEp81Rg1rJKxmCKNfTZOawRkDNHV0Q4a5kGp1Bs81tiID+ftQnkaN3XrCwZ8igsLtX8U+opTc9OmPtRVoQZojTpU4uQOHvcL63Dml30Bhpa21LN9Xj2Qwt/J5yWOoXoQxdNJBb2XRu/aRbcbC7nyXOqweEYGAK8VvWyGQH5uDipE/uK5h+dqe6WP5zuMtPoueNnCxmPEufzh06ovnz/V77h/+u0PLnfE71z2iD8IhfEDv5L3O3S/U+fP8ekWn3D532i+8KnYy+trfPkqvlb5p09v9f/9b3n8xkXQb9T7XPATMC+KvED6wibIrzTWV/Gwi+F0TnHiE7camxp8bRJMGTqDzqSbQMtem4KWw6CzJg6mol7/CozzpnO6K7Nm4pF0AGLuCzfIY3J3Jraw3CakLXG0SaZA7D/miz0JN2LS2I7tHWCsMVLs9hJXbP5mD8ZxuKfCS/0Ryi8vn/mk8ROXdJ/Q2a/o9ffS/6dPv5MWn6rsD8bxdy7bfv/0Kzo+8j5TNvDFTyoZez+9dC664fT3YUdbpzFHaLc2KHWZeA4Xg6P89QUabPCEPzljc46JG8uxKcDmmMMHbeXbZ/qz/i1OtQi5yBxwQbLNM+0rx5n5cmH8bfNE29q7YaUrH5lez3y68RqnF2Q4/IyLFWnnybkui75pC/nlVXO25vnGWAw4rsT2gWuEUdY0YpWsV8uMNmF3IInnGO244h+9YDgxzwu0dcEnqgd1pjkUA+mrXoT1D14T/G7IOSYWnRTSCurZViJVz0bdeyTpA/Ldy6DNnGKivvwOJPlDluOdkRVtxadlMq/oI+2POvBgvk2FHtNC2SQNsB70WWErPiThYwZIcPeYRPxwY9Do811RWA/peaAycWAnetPhyIAqvuuK9kfxVusEI8qcW8GGPYqVdbDGZE+bdwN1ndYCFt88tE65mcQMdlyxIXxOpd5KdlJyzdtYuw1J7o9jX7K3QGf0hGcvup3XjvQR2qcjfoS0TvQ9bzJ4ZJjo9HuQSaOU89A4cch5TBJ88zTSgqCePf6O+C1RktRraLGiKgNsBfJrbEazY4gbIrVIbFW9TD1Ji4mwQZihvfCOLBmGvuUt9qz/MbDegUGYpf5AAPODFFGThWoIQ81CkAcVBGlBI94Gl9GnCzbw11jts/ZHeCW84nf0E/og4afqckp4GxboVPHd142Vuo79Rv2N+lVGnj5LeqwcAY0RyAfxFHPkqKtiCDmUpXusxnDkDDLqHTJARQn1qo1Rl1HDhsfOc8Sxacprw054yLTh/6ihIAV5FkYr4w09CuOhJeLWHX3c0/IgXz1d0cEN5FFJwf5HKJMyjsaiPiB0bTI/2AMc+S0zEp9WG/pleTu8cWBblgc+bX4I/+aX3xryG0M/caD46adfwvB2sPj4PA4XT891mfT0+CEeOajMjzP8HncQ95CxjHDGf/a+hPuY5CIS4yqRlNk+n1g7ar1j7TsulFy7xRfWupN7PtYbLyy0n5U+1XpsPcH66RpY6ytru+vzhfC233DsGSSeYSbaixIcoXEtQH0bmq6yttNnjS0vZg2FmSMkOgiMvAc1KuMIK0EtqlYVw4pUgZoYQ1zjTZ45guh3j/34v2V+R0Ujb3nyFxo6llhlxfsmdBvEZF7Rv2Pl3l2b10b9DYtSGVTatGNyYixqLB0zxsb+yM59pTYwLz06mFhPJ5RQIG5ex17MbyimZUaS76XO+DbnqNexq5l1tPceZcv4qw4SX9q7daCbMkYdwiRNfk/jlCej2KJ+yKpQGYXz5aq/Ya1cgeukeTfF0Fm8AEkUop2oPPRSC1hlVQZJqKAN7U7lSluwOWhYk+UrbHd4GeSKZGpk2Le5Mz/FTDhPQaNcsp4B57vagxqyL8TOtfcT56eyefaBhsoub33RREf7hB7Q+yzQoenstGebxR0LQOYNn8unhUiLnLwbZS1zyFU67hW3b8pNT6HCv9JP4+YN0B91bd0pazwm4gvjtsydS2mALAtjfsBvE3lRPS6k8SVcWvttzDeoizt04tTXbvRfyx6fCQcsB+iwH+hLGJ/7hJ6JLwLdIFtiR8EPmigfuuJn1OMF/6zd3+xfPTG2dBxcHizbAAAQAElEQVQ1SA3MU2X22XkOnyQkcOgYCmio4JgfkOeKLWx+0QS/vzJfZKscU+8xIesikH3BRz8e3+jU9/6I/xXPz/EjeCLv+fkJnyw+VOgl4cNery5/1CeXhzN9H3Mna/TrjdyOT+u0O/Xoi5gJ51iIT9OMPB1AXbrqZQdEx0BXR8fIV//UGfBsYD839EMTGAo9rLlSFYxV5C9eaJNKw6gGHQyKzkYF2ke5bEQw/vUdyKOu5W2vtAdV35fphAkPw2TK3LdBYqzIoN2jqDJIw9ev0a04Cg9oZybjmU/u/f04v+lRvx/HpyD1+9Nfv3CoHXAxEzrHlYVu5YZR41odfKFeNIZbePSBNmnbxQ/Pwtzc9sudNTRQjUbI19+N9LKhLjs+/x7G/TTGW9HR5hoXHPMJXXnxUDIiax0qT6/1aY5/TEo+LxyiKyTfBXjDOHXwDqYOppwOfX85f+FQ/TJu/eFb+XUJxcGexds+D+CwzIemxmo7haGyXMwruVYuQk5c4r05tiEnvOoTpC+hzN722q+vyDjwOb5+/kx//0TfB16Jf307NHPhtOLceJiMDK2mnz06Bj/3Oeb5YcB4J76HnU8sFjDNTgAA3QIeH9gwgSe/ivfwIR7mDzFDIy95TtnHBLEp2jJwEtSYsWg4Zit9NjxrDyw4FyaMDlj7wsysAhpgYpHh4lT6h3YVZS/YB/y0jxsYK/me5Ec97UYmN1M2Ab5Nk8V8Yt4RsdpQ1OBP1t1DHs9bhgmAHNa5UllZtZkNx7ah9JW8DXmUq3RQMnKZoX15EcZc+cwYjm9n/XG7/PECyEu7z59+I+8TF0O/FT799jvpuzwuhj6Dr1wACe2jAP/zHcY8OHMpc65PCVYuYWruMAZlp8hS//1uLaTSXWJD136q5Tx6+XKO2pRCf4amNp3Vl7UuM0+1AVrD35+Vb80tLpPqf9CrEFvm0qbaYn4UL9qU/0o7wjnkxZBx2zxD94qPMf6V+fr15SXKz2j/pL8Q1jyB/wk7vwh0rT0V0P0Ykw1TGNj0KeSTwZDRR/zOoMEEGFhGE4pxmPASWWi/1tNuppYxTb0W8mHvGY08y6wb/BgvbrTDgx43/M96gzyv2MfRLoJQa3+sDHKfO3suwbXIih8NjVCbJZ9SCys1CsxhgeK58SJCLlV5Qwmd7VvvALlsZ5xzkPgcGdKaFiwcxSkbqQNEB2PUamQrHaLacG5Suj8yjIrDBj+xywfDkb7jB4eipu3iWImqyrpFSB3e44GAh7jtiooyBMbvIK8COiM8+v0+pO53D42PBighwlN1SKGtt2il31656yjpnLgfUptHwHrearzFNpX3lryLJf0H8GxpGNHQRYPiW5C1PxBU44TUMZPYkTNCMngsuoMc422c7kqMqgaGiT6gHyyHGYYu1O0lyu9VJ9W/1A0+iaw72BxH69EIW2aVZQ4aD0DW2PCf+qBC+Xznq7CNAQxsb3OkV/T2DviWk+usuPFAJoUXpU37qAwTckzR2Sj2eWFdW4gDDvkLFwULm8h7PJK+QRo/rV7mWIwbgg7GJcESbj4zbadXO9lbeEC0v3XxZRnyOCD1PUzlA+V/1CVx9Q0H1QNZVvj2SorJk+6W2fYY+XusAmkKvhhCMitW7RC7hXdlcEfZZKA/6InU2xZEJaoPgWykiPMecSM74C6nkdrb2WpsKDFNybAoIvtzpO/DvWgEVW/YgPq6mhajNNzkCzf1C2NyA+PsmNbfp+DQ8PT8HP5hWn9t7B/PH+MfpH8sfOQCiMPH837I4JPqR+gdf/dJhb5En6eYQZcv6YV91gQyO2POGPCow4199Mpa5Xp3Zj9Za2+tby+ss1/Yv31hb3kpfzr6s7I/3KL2EtoyB2DXzhNhrbGsy667Z/dWrMWrc8f+C3Vgu4baV4W+1LchIHqMZ5Eydo7pAYSH6H9/ZHPgO+pivOdCpGgb81WshCtzdRNlC85zUOSO+m5TlVZSdIEVwcYEuW80Y44lIk/hnHubz4zNssQjWECfHBPQk3nYir4zVj2TOGnyp5ZlOzV+pFuSJu9Gw7i6H3CMJ8qoFRn7jxFRyVZv3CRSvxO58pO6ytOnRJYevWcoeyZ9AL18YxtyZaIMEO9/qEG5RcQoboz1AfkXGmWgwyNFJD75jU++RXch0TDPsFkKS81k8FRH2Ptu2LI2OuYwY+bAYn9VLh3xtbDW2edtnCmEFjFK7ok+tkSeDrLbEWRg78Q88YNC97Abtl3Y957GV2zecCNcyVfHsIrSJbwW9Dfh0wca49mqPZjzYEdceDDR6OKQp+Smq+pnQp4Jm1ioj1TkHjT3YaDFb5DBOGb0DibGcxrhvHT2jkss+gfwCA7fMy4tHqP8ir6lMGOvD7G4trCu+DfZRvxxXFpzufHkN6JAfXumLkse4vHpA3zwVdR74qK6QNz8ipP3CO0j9Zd5jok+pr2gW1fGyv38C/7ozAfD7r9X9/x80Lmxbx17Ogh54vghvjGHGU70eN2hLVwY8wsfNp8G5FNYw/P1pcZ2xbetnE1OUV8cwR/q1wrIcDrAWeAELvi6o96wO41SOJwbQ7nRPgKVIWRoBwtjsCzoEh0aTsTtc8vOwGWMH+rwUFlGwFx4GaCbRtggtY7nXOd98ZU3mKa59Ligy3veVonEIrElWPiQZYIAvgiw5xHYobUcIA0fwtByh95GZV5/uZyBe3x4iie/ygoMC+QtGE6fhtFNGKD1FOjAIXRfsgSeUMIE/5YIxBP+MJilCOM7jk2KfDoTYrTRi4fxKrdDBw/qaRQEsKIzPE6umwHhPBitMF2Hf9IVx8icyCuT3YH2wunioodMOpkrVlbAeFbyz+dXFsyvYIQuqBqPdbw4uEKnHBvhqpPAgFbjdRlziY1F57zzOa9nFt4zRnuq/GuNxQX5L2xqMVLqu8ie63B9jvUKcDrbRgjPM4dR2x9gEV9fx4GberZddY0jg7TKudL2SrsFys4X64y+vLx8ZUMA6hs4hF/p5+uf8eXrn+FfxBd/kvfnn1/jK6Hwr+T7V9JfSxZkRq4NnTkOyfh0xntm0i8Pczx6mQMeudAxroMQTziQDziIh8JDGH7gtlU8szHyk7F/fPwphOmn5x/iifIHNkYP2J9OrS8Tdm+LoKXNFxhmPqBb90mPvnEIJ3RwUc7SpYZyxSFc6htlHvS91Lt9uwXdudlZcVQbsN6Fw/+J+ic2RGdwZVEa9lhNMpk3xhBdUPcscCpnLhFeBZcnX9Czuj4xrjqmDRukBpWVhRiLhPbo+K3QuBhpQze90r0Gtc8VI1cm+RTd0acaA/lJBajDw0IRNYeW3mNhTJ4KD4wNc2sGzkvJE1dBvHxBz6ozkRZ0kAfetgEghW/GPPWYcXZ9IZzm6MbJS+pJUzJXvBW9XxsObCT4Ybp5viWWYxyha5XiVU/ulMlWQ27WzFse0iAThDBCJPSPZlZAOoC62zCGAgSVLnL0TahLd577CUSFjK9xdXug9Mv8XZmnYjv47CFDAae7p4QaYpXvgW5VFggtKpAnn5VQGC8O9N9NWe9T9GmKZZoiBb490IB9gg2kHsRGGxt2uApk34D8hPnytae2qfYGDv3B5vaoMxNSAuRCmTRAbeJbyS/NKDv0FoxEKhfyyVsOgipDTCLUcplEFQevEarfK3IPDL5Hm/KQnzAuoKB41L0yJ496V9qA+V4GpYQEgVzKlokOb4iQpygBqWv9K3qrkHRVzapZNtntm+PRE/vt0ZlDnbTjVCjeWbS8RgPBz6Ezeq9IgtzxwF/aY44ksobtIJh5sZcPYt9oUX7vmJhPc1WnUaWNjNt7r5PSoANlLllb0Sbt2d0a2+I96Bn0kvjQB9PHrDuuY8pqA7fMwQg6BDR+K9gj9kfN555+Fyi3IJNyHiJvDyPOUPGGr764bJpmaswlM26o1NAoV8lO5IrwV/ysaQykqA5yw/GtB3hDV/6Y+jx3/aDsqGXBHYYcK5fTgH2EvnulrcHHSkdd4vS/ZXIQypjwjfdY8JdLX2Kel/Cr/vdwjbuhLoOWfWP/SChGeqL+hP+dbAM9J2H2ZJw5fBrPKcpWy86Cn6FldfBXgECjqYDICA/CkeLddhDYpoG40d31X71ZBiwm+OtnL9wDxgEy6jKUjC7x40nkB9XPPeyE3+IoRzxqKi8BVXmriQJKootZ8WbBDUhB22U3huQnc6bXPJLJ+Gq+tiVq3YDugg3UB3qsyYaWCapXO9rNynpy2fcj1rNcf2ZZ0SEw3UG0jMRe+gHHeJpZFwB20zlsdEOwfIsODXuwjl3NfSn7mhfChXwvGwntyzTZRnJo7TFpM73j56bQXjr9zd6GHBmlo0A2DNl35fMKf+h6qco1yriDZ1hrr/OLWewj0KxVakyPsVUHMjBdhf+fX40aB2ydZDWGHSLIxlojVuIr68cmEGTD90lZoI8JKn57QbTHqwgCwyScxJThfF6mfhuXBd0K9ZvqMNVnD3U9tYxGnUTPmeZneEFb+a1XPDt52VBtst5MA/DXFjIz1H8QRP1AWyEvRKW3uMb9kEqWKpA0qy15LZF9YrxFxoQcotFmy2SMpY73P/C9ZUBjvCFfSJq8QCOdOUWHT4enspbdLj0MF+2xLzHZNmhpPTgx4Mpctr/bCUOE2JWLSRCSvzKf9K2GBfbLlGBuW7hndl/tb4y8sO+uDwFrD72O+jDkiQtj7bxzD+8H3mc+4NM+l96Rq2P3PRyLQib6Rz7E5F18tB3lLCBThTCW7xXeV/aII7xCb60IuITnBBQbNXaVfa0xuuw2aXjBHi2S5ntYco8GO4DOG5h6C8dUBGlUWvwRseaYNRuvlsm4v2G0ow06bo3+H3HT6GPZwbj1wl6elkPPONpmki6Q7oJ0F8bxOX1ZsIE5JmwjkrmJzobu1jqjOff1g+ZRGuMnA3FD+pE+3luNueMmbmsuflf7OHRp6BxfS8fUIXTPWet0rdecpzmn1f6esM57fIC8gjPnxVXgpzdR8u7tM85r5Y0xVsbqK352KTxGJ5xndLSgv0Y/2l6XgUESbHv00vhtgCSBWdJhz0g1f9SfgF/xNK4u4TtP8NaPyJ96VJNDK6Wl0YKxgfEm087UZFqDGUHGeDTSDsO+zDELDtlP3Po9cUB/4tD9eIeZzYgDnakQHXqAQEMo8vobZoUFnXL5K4fdd7APv5J0IHMqA5TO9h+9TaxLqEcO/k8cVrm5JL08LGx+dvQlhhyoDR4hc2GXbspGzfaZCaYBXOogf+Ym8MSFzv6JP4f0lUOA1e6BG0VUpISX+SWzvJhZGwZlukaTNpOJl/Rb2QvEe2GKZIKO+Iy8b7rJPuHLJyZlY9wa/acMPVn/4fFDPHCL+oGw9P+BT4e8iHsmFMbN40JuXIo8MA4PbCIJ2SSox8xUbEAfKoqeWkZ9jZMxWdhALOqZdp64kBHPXLQUfvgxPv4o/kE48Eze84cf4oHLnAe/nQOeBHnPP/zAJ1g/xNPzj4Dwgwi0yQAAEABJREFU6Tk+gAfs5xEYKqeXio+OIzZUbds+tvZIuGB3hg/Qz8tjPJA/Y4OP6MA6jzuNdAu6XfpcttDnCb2CqUcHU+/RQNp/Efw4bsIBq/EbdnElzwm9ni5cCJ3AJbzgMe/EJk0YX4kb1rdvrO+3y3Q6xlmMXJQuOI2T38aqG+aXqG+PfP1C+KW+WXJ+5cLu9SXkdWWxqFWC9g2vOBUXpwuXSycBn4vfZmOuYoR0gIcxbAR4QKogLzJ5o209+ZU90r8EDc8COXYVcczteenYx4xesRPGfmYjOGsrOOaWgS1mTMSXuYf50ouuX0CPPKEshpWHrqV9Yk76FfcaI5zVDHrZdo/MHkvOjNMDeIyZcZ96l03QZAzZoHHskadPc3T4ZuuUTaDHTFos0Nwwz7Ew/r0zZ/oS5YRzipm46IS9U3/q8KAlhM4d8neOaU/vwDyo9NOHMFzQkf5QPgcm2ivYPpgeeyx3cvWl7/LTZgNozM5uLBy1mDDOjpNgEC0qivuXtRJZAxgWeob+QqVhuW/kSf4O6d8K3sfwAFjFXXOjEYiMNKq24DXS8Ku4oQ0m2UE5gXwI3p6iISmNIHo80g7zPiTWkR5AFggsH/RUltc3SNqnZJDsb6oN1VkZXPHte9EeNGoRhVcjGEhigDwiN10ULzJu40EcqtJFS2Kg9I9tqf8knMg7cCtDP5m2RB142GNEKzmdr2RVm4YHpD70nPBMeARI+JAseuUasJa6MxS2c8C0aL5ok9Zp3HpmtJ6sMYCwZa95Hvc/KEFaUT5O36a9Fi5xQRL9ZLUOXxq4DZ51qA4FWfA0TjCeEs/XSEYk/3y/4SgJ+l24kcOJtnjq27lu7o4LG1vSbxykyrBiAyv+8MwBwG8Nv3rp/vlz1OU+G/0v5Fu2stlzE6gfr34gOS1V04F0xVPlgyzsucSj8CYxLhZRNrZR7BQQVB0pC7vvITN7BPXptzD00/r1cUBhbUCeI26ZNEWLf3gLWY/u0hfi/vqN/v7CfuUd2NS6iVaG6hedsi/2oSO3YeK7kvF3FCy768n/EIVRSA3Gg0LgcPCUH/GhGwjghPWhVSLvHvm8y7glRi2S8iE4Hmuoz28x+kcpOh+iwcG6fwWYIS1vxL57jyj1KsJrr9uI1iN7IgT0pSyfedNrHr3R0FNk+Fa+kWbWsMaPuFxgxuM64F5hZfxWyh3rjdB8/QTs9i4lKp1Y11r02j8SZz2bQZ+XWMRC+AiM3/BYZV4cepn4yB5q7LM+sI9+AE83PLKf6n2BP4DXzNq7LHOIR0PKjS8L/abMdbOAH0nlEPgqusWQ0EeE3+7h3uhIo0K0hS6lu0KvfsjBpg8dkCsrIA3BXz4w+ibfUbxH4EsczihNSgw/qxWIm7Vj0DVSb0j6lBQcGGwaskNmfyrY5zx7wCt7NC/7/NWtA+bROyj3h3r+PSoPrYYoYC9osM8SlfeI7yVKKkyOMmItoSE8HvgeNBhM6BcnZBfGg7gVqr5x6jUw8s01IUZcFZlSvuLrGjAy6D85tGfySr4hDpCAfN7jKe6wb8yViTCxrx51qTJlZAcJFCqsTV3tRNCCj7kU1aMOD5ta8acVx9dXSB3zrqS1ofL/5d/xm2fWLeaY64ao/pCuucch/6T/ZS8un5Kt7TIqm1DW0jV6QUTprvRdGC/Qvry3Qy7KK5/w1geqp/xA0Gfj1TEWj411Vp++MQc2fIAfrTT2FwMNfwOw5UF/vM0jDj95ZfaIqUfbEeTLS30YKo99d1wFNW9Pu8WMJOIl1XdUu40CQXD3oA5ZAkaHvo52nM+AvqzYhrCK8vXeo+srpiUm5JxIZ9lBD8OWGX5JRN9SFx8Tvq6wROU1ZCvDoL24/8k3eeHhOC7w12f5TSb92xNnR8+1j+zpF/b3+sWBOTo+bqCH9aot6jtvCjYrol41pOqzbIg57x5i1fbor/lXdCGMr4xtlUFXHwpge7VeV3qt3zY6sWafjnzCK7CuPqIas6v0y6Dxapl7fyfCBkwzbLRb6tGA3uLUqFyHa7AbMfOpZKfaiJsyWakb0ZV9jMDR0ckrRl5ASEYe0isCUPMQygEVpBvG05K3IJ6ZLGQd+gySMX5sSIwUJKEMmaNzw2B6zAzSzOJToXHQSTtYnfY0Jo3HsGePGrg22jEu9wzSPMZtsXTEa0M/bpocmKF0KZqvQlVRMPi1zJKfQG535VFdapkYcYuSm8V4EvRlmnoUnAB3mNDNRB2NNglbwp+FPpkcS1/ikYX7iYuQRy7eHjDeJ8LHH5/DdGGPV5kLNfSLoF03B733UFD7aJ+ThO2Y32f02ufw68VPXCA9c1HzzKWSX02uP4r18af46eePgPCfv8Qv//mf8RPhTz//Eh9/+in8+nLR39f5x8d4pt7Hn34m/AeXQB/ZaDyDp3h4ett0PCDjvDyFk9D/CrAj7304kW7IfqDGdZ6wg6V0mzmNcUCvfenkz7FwcfCIDtSR31J7pr0PwLTtCduY4KsO8Kzhj7o3b5mXmNlI9WkJB1Nb8FMEvxF04MzEtU5flnBcjPurUZ9++y2Ev2L19fOf8fr5a5xfXgseNnQSLhI1Z/DADHM4Fk0GwAXAv6dz1Hml7uvLzuP1XBeVHhyku+JcrzgbqpUOFuxkQfYKifelR1cvAlubtCca5Cl6+y6mKptimSdsoJcOH9DfgXlBp9jI1HuITtjlCebeaSN3fkHYwnlWcNGExjqi0/CRb1xMfdRFCXajkMyFzCk6comKk07rVxltkO4gKz1Vm8UvO8OZIV/b1G4Of2BafgXroY+Kz0t0ULrj8mrxQhI4H7zEuv1uNJdV0smn+Hb7DpYeM/3syxKzeoeXdIU+RYpMlBP1g6upA+GxOdz8qivjuAl8kI+EaCay6lk3w/6ZfoegLN7/mFN1KStawrfGodUBCKJjJaDG3o4BjUIuh0b0L+CkSCpDLH9iRW+ofzEMaFKoZzDy3r83yt+gJEwISeDbsmpDYcYd7tq17RvoYwIpSwb6J6lyjDze5NnCAAmy6qGtGx/iZS/aEeNruZQu5KIWZAZwZYMmNuK1ZhgycLZdGI3f9BfKZl6hybawma6Yq/UeIZCv7RJ9/yDfkHVkv9FUq0MC7QjIUT6D8u09+oG+q3K9KExkRUrHinkx2jAPAXkgeHvgbS15V0jJEdrme9AO5fVIVJG7F/3ZG7ZxorR5V/x30WKFzgd3BDz4VAV0wWbcQ9hp1WdywcLmvn7thUv3V+B/j6sfrQ0XexnHULtAgcXBF1x3mQwaWY1RJERH1Rw5lBxPpYZuaR9G6keehgUOhyUTa8epDh2vfOh04Gu8+K1bgc/3E8jTBdkLa5yo40WVa8hKnjiTd2bTOHAKP6k8UJ9Y8sHByv6s2kYehC/f2KaMSdCJCWTPofekK6YFxCR5x/hB10PnI2kBZFWvU78zV8RE/LAdKauOke8gd9o78gczMsgnztsmKk1yxDkkeZDx4m5849mDHf1mHTT/DeRz+bceUA8HpGXuHs3+VcjwhijnQ+Mts/RW/aoKrd6u4fbPi4qhY2LMjWH/g+R4oz7JgRYBzKCw+gm7rB7yvjXc6DtPEUD47jHTjCOkRfnBFhVZ8B67/C0z7ENnfnfayRxrU+9T9N4pa5HUlKZQ+ZTVekZY6QVaYV35NeoAeLesyrz+4lG2b7P3PHWo+LX+Eak9kiEFpVfDb+tWemdw12lFqCLkoUOlwDReg1klKGuEsB0R58YeOwL5WM26A/RXncEnwUEnjyHjFisyvwNzz/lXoIxnVCNSHoJQv1P1LSFtIBKt2q5xYTsYD+6uYvSLXATkGXGSdmMvNVXd79nDQ7ToCVf6EHfyS1hatO076McqH6ZDvmHb9/wpQiT6TT+lcU964aA7cKHswGhl8GsmkC0HGiGgu5Xv610bDESW3NAVERkS3WPPUgazGz7IvZx7N/f8j3xovLCvM1+9r/j7sz4U33nxLEtHEr107PuKDk5cGo1vELlvP+NXxTq+3Uldv03ixXvZq/3Fn9h31xP/Zywv8m8fNPhhA6i/a4pfP8PbCwNlFSvtl32oQ/z5xhpxwDL5vgNtmX/U0ecpywVfN+jWuMLnwIa/22hjQ+4RXuktI0E/MaaaOaRuoXkDanKgGRxj8C6MGhGLB3ZODKDsC6Pg9m6MVZsyHIvE5/RkXpF2z9UyOTOznybtWSzLT1HOeEqbhEWfLfy5uVqSZtXZggYqhIe0fd+PH/agTWgPj5w7H5fHWJZ5xxLSLNhA1SFM0GkzkQtjpUmEv+sx3Qw/hLqwx7gwfqJ8F/pX7ysCGhbIc+2XZqxLlzgzNisXk37Y45cMhPGjfGWs9Q9iQ5mb/AgR5PbQ9TGbkTGJKatSQsBAKyGxGlArmi7UixLDDBVGXdI+pHcOpqw7Gneii1O4uahFmFtT/2aGAst+0H/7bu8z4N3GaEUJm2RAQd/8wAMwRWFmZ8nmGTISgb4NYBgJjwO90hnZNB6wdA6xS/Rlit4J5x3EZw5pncO9Fw51ceLFwPMHLiie4/n5Y3iZ8ZGLiwcMZPCPWvynqcdCXQ1nXHZ8DGn9laSn52cuNp5DfgsH51lgWB1Yb6KP6rhgHHiAXopnh++MrDv6CGfqysv2Zi40OpMlszNBMhr/1Mdt1u7zzrxRlnVY7NDbjnKU7Bxg61BLuKCThXDqSyxiQUfTHNLbTu+9eBh/wxQTk2KibLEOPGbqzcq6w/oF6Dqour1TD7npd8sj7OgVUNb6kTd03fItHZHxHkHv93LKII0xTq3CKadY5imqnx7i90uzWggYl0ew9DmWpUdH/44JDdSTMDNPLPRnmjs8k4UMuz+fw19zq195e32NC2luRGPqnQutR5zqVr8i99vvv8cn8ccflf7ylY09GL9WuBYvXnH8pH0gkfQK44+NBcLLJv8AtjjR1unrOU5fX8O/G+XF0MpCstL+htORV6Pugq7nqccDtnL7nwHop/KJjkO0fy2zWswI+haMAWny7PO8zDEzNx6x/XKU6g8st3GeYl6mMD0wx0Kd3md4JbxgilF6YabfELAuPcu/nLoNS9Z8iSNDatIc3MbcZ97jB8gZT5GRR8ryFecoNi5PVlC/0gk93gMKn6SfgVw7WpQcC+O1zMj9CNCV8i9LH/2gL/M008ce6rKTFm80PZapwzNpYJeFkd8f8vC5vB0TgwKkPAjRqp5jUGA8lgldos++LNH7FC44lpXgVLYvm326Q/G26QPQWSepdIDGyN0f6fbo0HBxRWRCNwXF+7DLG+G7iCwOvCsgYT7B3ZPvmj8KpPsWR9n34T0P4hIclelnO5CJ5e8gLlk1Lm0lWr3fvSz7Fnf8puxjnBif3aCZ5ugKJjUW2PeK7W3qjY3VWnHHHdzzhSeMeLJECtar2KWF1d2DfyF1X3WDN1mMkSMGX9q0vFhaAMviVzx3GhZQ50VtNqgvDw8jkheqDm0V3SXGJnatvrl8NMpbZjTmxySY8/9+CWIAABAASURBVBM2KYZdtrD94uULPuMkRW3jN1CosAeQXbpbEtnKhiE7Hjij6hwwEzkQhxi8eY8nI80XzMHO+OhT/PbqyG8HGeGoTQUex5O5lcL8AS/elAnieuTRMsODkmuC6aO/Q+Qr43GNlf5sgso8VbcUk9bN0l+yniV2NBG2zCi/h8zynggLSy/aqfcQ0ifxAnVbJvqA5hZHbvLoEG0SD0H0eBDyusNN5om1wQ3nejlxgHmpb7F66eUBZVw+nePExlW4lqwcIFY3pBWuDNEJXHZg//DequwUg36NlTY2fQjzQHuDuOzJ+FZlaMj5Ad/NsHCFTMh754tmqw5tUIhBk0+/qM3bh77adzLsU/XNwxtr5ak21udxQUZcmVbkecMaHrikO3HoE7YBxxo2ud8jmylLEw2DNqDeW5IPeKqu1qnOh9hX2CJgJeRRJPAY8XpXGX0jhLKyggaTMdZmesVpjwYSBP5iYJD6rnrUp7E3PZVeL3FhfBz7K7pXrgMQ8mi1cvg7NAroQ9k2rdgGOS0TOxTDTrVVoXzkBhqBigd6lm4iEUk/OvXsk6g4dn/8KoPz4BbPKXrRt6rHK2gQeXkOn4JM+pAbyN8K0gy4d7IcyUuGv3ohUtz4twznuW0Rq/ysSq3e8qFLqHmMFxEfLJX2DnmQ4WjXtt/isIOL/P4KFBWveo1GYGqLez30gXAkkMV42QEkVryhhf1JXlmjgG+nTL2ULMTDetTPHUE4yhxnCO7aNqfsmWzDQzZJrDNCCm9PRjVrmgpj/pKQEIy0uiMPrZFF5KpEoBGnurIDYogGP3NVA7A+1cyhmRyAlqfyvntRZ9g73CCa2bs9PD5wLnuKB/b8M3s9z0PSXPBHXtacmC/6JXm1TM5WnW5fh6/c/xZN+Usuj8fcco5d8Hv4LuZY+Rr8X4Wm8Ule8LyyP/eD4s98AHzDl8/1rf/T64l5upZPqj1r/bbAVulVXvfAX51Pr/hvcSYEfnCg37vhtT5EOJNvu68vX6qd8bcr8fvk6//KVMMfFEVQb18MjLpWDxt6WbnQEsZH/lbWHuinTRk3mMZvNdasiXgWXGMB+wb3s98ioddHXLnkotsYtAI4XtSZ8APTEp0wO2GSF91CpMU2JBWklCUpl7ZA3HRmo2gHViZpVaGPmChjiz2SWbpAEM8ptw9hBwGlMWpWfxJ+yMX9Qr/nfRfvU9bZYVnwj9hcx8/p37Lqww5amIR+pmUQ3XmS3+Gb6Eocuqo4/akywoRPox41YeZzrX7wZlwcG0D/aqwsRno8AcXVc3OI8Bj7/4/BqNRI1EaRBr9HTgnxVy1cERSg9Wth0IxO2S17h1JG9rs3LN+l7xMtEp2+IVFoqlDCCaVOGuaBUiK0XTBQfd4HbQ4Pyx54vSB4+vGJS6Dn+PHjcyw4jaTBRjsuFJ26nYOjB+MnLo2ef/wYA1wc/egF0BO8xCN1Bzqb6I4M1k9kYPR9QEYn3eG3KAt0i5cxHASnOyzEFw7j07zQVzFFMMC8mDy8VdCOK5ueK5NXHVPCkzGVHpZYOoD/jBN8ePyAQzzgr/48hPkdOexj0N/gZ2fL8B5jazgc4AVnd8VRXSWCNtF50h9hfe2iNpM4zvX8Eiufvp4EDlfnK6wP8xhyr4T3wKirP4ZH/hmaczlP69r29VghyhadwbVUIdFQjxHEQqQkmqV33lEqlBzoBDYc0urmESi7/RDzMtcC8oELvuePP0b9CtwPP8SHDx9imWf4ZG14z6cTWst4Iv/HH3+IH378MX7w1+N2PFH3+fmHeHr6IT6AB8E4PHI5tTAuotNWXx5jwbaepH3+EVv8kYtJ8PGHCh+t9/QhZupaZ2JcRe89sgHChp2GnR5dJkqEdMseOqeOTbS5R5M2yXPOtIykXsvEzjp206Mv75GUJfSFKat8XpboXBgt80KdKaRBKXH8ZPCv6jXKBiwna5A0yltECnISjIcBxWtQvZIt95I9GGaHPerEsQHHzDxrWUEyqyQvedMpsjNM92UJ5Z7R+4zcHSzocUEv1Q/SE+mJ0PTAFINmiT5P4YGOZn00uBHyVgYzhhzjTe94RtuJMAd6tdfhO4MevYPc6ZC2HlnAdPRvq08YR3xl6ggI6Gxaj/EjoC1rohvkGbNgxMd75FCZhxz8Rc1Twje+8DzahNXmONzBNBTUt5CYtLRV9ckaTwm1yzJy/m/vNsjgWX7BEMCeh7YsJc20NTZAU9/aifo48orIqqBkpP53If5Mn/YObOau+IP69IXW7TAsdgUWV/qXNIMAPBGNOPkpzI+RJmnMsREYIUmITAjKSRWtIclbueksvo3ygcCGgryi2190CQmRjghv4oppDIIUGeokqWuTo/9okfW4qKhHCsLvnyO/6GwXfiMOrRFxFzX5DiYod14YmBTq03TzpVCGgnjlGRdFHMgvWnT6MMA8ZA65YbJfg8CaCMjjnG9ozfyE5wA5xGUrZD2QIV2feqTzCJABCfm8fYqOF6pSuWYNSIJMWUCmKesg0eTV4Ec6kxCeHXlvwL+UH8If9WWJxQtpscyxgATK83fQB9W+omUYRiqIojGvEXLlUmDd7dpfKXvhAFJ//P/XT/Hp11/j06df47P/8yP4Ur8axwcVfvuo8CWOT6zHp+GnOLHG+cHEF8ql//zpUxiOT7o/x0vx+By24X+OYf74Dy7OXM4ADiJVn8OR4eD/wuEF+L+JcnDxk/NXP1Rkz3B278B+YeNQUqA/qJ9hzej4ygSTQL8Tep52PaCNUBMi/MGAeVCMeqmAvqzxSn/O+yHPtupAyB5FGQ6cTi/QIjuHLX3DFX2W3SpIQZ5EmEe3fNokh3e1SrhbUtkH0jFOKarkvmwikfQvACHlb3SNlM/gKf8D5hZuGWNXtGEDQrlYJsuDGx9AD1XpL17y+Tbb5hsa3UGsZCyboy+SW832hOm0v/iLzAmyNlD2n4xfRhqHZsqM1jMg4ElANPafvQ/yJDpEpyEeCHgfmXg8RqLKKbg9LQIJRpIWiLRI3jQ52iGRe8IgslF6/6BvxtZLFcFBB8WZB41t0y4Zo13EIbce2EbAUN4F7LRC8oqgXo4TOPiPEaIeD3QdjDqkoS+e0B5+1HSWbu/0C92bPMhJungQ+tiHlX31ytq21XyifdrdBLyHntEkfbM7wnqBFhGHLrVCR0+9xm+KTt/6wt7FkHFMABFPUjUJCe4epRJm0YzBjQbqSiNBhb4qr/GedhD3IicR6EClaXdChomw/CGV7c+1+kXCsWoRg2aJsa9bSAvk11/Thvm1N2Rf2/HBc1/o4xRTAvo8gS7mJdw/vuEx3AvP1gGLmOeYeqd/qQDYyRYrNx/uuTwDXfzzI/i5CzjtMP/KGNX5htD0G7Y6b8Co+NXLQQIXxvON7sIH1JfQ73txJS/tYoBa0PNWIwPqiLZWBmRjzyMqru+1jPzRpv3Y0QjRp3zoYPkDkwXGpmVWXn3YMfWYlh4N/SrDxtnRsZFtRFI9Wdc7eu6R6GvKTl2RWl68/XC1QSKrTqfee5ABO+TKO0Bf3eVVftBGgTrRp2+1xqz7uRL9Qu/TMpHhQI+mXIL8PABh70vMD087sAE+MNc+EhvJnBApo2eLjl26lk/axdLD9f6R8/gj9wwFznVPOx4JHznjeTexQNunufgEP4jOUFxjZc+uHa1+g4hxMr4xVvQ8kr5C6kOMZ4/VYBt/DwiOGVkFpCscr1tn6XRHAabtSE4ZhjX5gmbR7nYb2A0hB1YWTR1OhcQ3DPWKoJBHMLxWhTXRDCeuoKCeyq+YvDAd6m07dF33HWqZtwGzylCU9dYaXAf7mGiX87kW9guO0E+UvAAQxosOhdKBaHt/6Z0sbxga8r2VCF4iXC5MOD5tO7GBOTYQm3yolQcfZAw7TF5U3EjzBeCHUq44iGuFGOMe0vOjFnQ8gxRncC048Tf0OiYVMtl5yMaTNDXQMMiWDT3tUP83SD3ohoxpxneoNujXigG+NWM9jb1F5qiiTupSBR1XqGPZ48XDPqC9EWc0GdfB0/jFkoHq1+Vm8Or0MPbDFtBUNWraCGozAAqDbGivJSF9J0q+D3qyBTpRn4ZrmzhB5bZ0YgJPfYmFCf3Epczz83P4X7Z6GfTEpO1MZLkrj9/uCXg/MHGfuLgRzx8/xg3PH7nAEc9cAj3HI/zEu2+Kddqal3h4eqbez1G/OvfTPwnFL/FM/Pnjz1wK/QyvZ+g+hPWVw3mojbXMSORQ/htIVx790Z4H/RJ9GUidC/bZVAz1YbBXTexEdNLD8TJkaAzryB7Z55jmOfr8EB1dDCwVrxtwedom7cNgPDJgs2EiUz6N5iaQkfiTG7BTZW6Z0XCcEFTowmA/+zxFR1/zQjj1mJf36AtyTEuk5ciQaTuNBgGNK8awO2yA8XcxKGAD1zsMX7DiP7bwIkAcNlaytgyUpObgmnvYiPPYCMH7B3r6lMB83S7WzhzecDeAzJILLY+QecC8eNt4Qk1aGbT5qoH8VMNFVOotlAcFhxi0TOr+gRc0NM4bKvlSTIz0kGy0e8uE9xEf5UMGsqmkvHQCguMxc8SJjcg+9nvibwN7UqBv8hUIxbNzIr8qk0y0XlCndLIlL0G+m+Uho329g309/ArhumMrv3bC1wh9Dvon79C3+qDJarraNEZzGEG1pp2+5VOgHIAY5ffvIP2G+4S2cQNzSHtP5sCRZ5NvYBzoy1v6LVZy0KT1etn/FBP8ovw9BTdt7npBp9q3G8ZjnTzRd32tKB3YFgqgSxHwvId5BUSQ+w1GyBsP8lbk2zZXLvcB+4cr8085atxoi6fUE8pdDSRTbsC+3QBf48pk2KHt+IZJLD0mfdQ8R5+XmEU3nGLuvS5gpwlB6ROc4dRCPnvDpN8/yvSWA+1bImxb/9dpv+KEg09D43eEZtKkOQZJ/wrIEMBqI2yRlR5hEK+qEOSOSjdqk0bweuQrNsZ1Y11zDb5wkfHif2ABTnyy7DdK/ZWys5chwG9238DGeK3xX5nga/iNnpU8aV+8GOHC5vgWuBcpr1zavHKR80r+gTNx62xsUs8ccKQ7S1c4hd9IGr+W9xIj5OKpLmHcn72yR1v3T8bxBvQDQSKnDMfKcXV8a//p/DiQGQlKJ3H8UL+ijBx8VmzMw9H4dJ+2jkspwy+vXH59rW/bekllH990gk9gDhxzwTAqDV/4u3cQ5QfJqnLyW2ZMok8xiZziGKSWGRM22DLLrs3P4Mc0AZ2xK8Qa4KE9/Rqxu6dFdjFBTnhXMubRBZEA/hexvrFD56SwZepiX0mLLROLhBH6uvIB2RXbuQAvxbUpSkpealAxTcaGvRxYkdO2qjF41dpNmKmMIKhDelSMaquRSGKJjhxDiyuE1nhHtgOV35P+AssLMKCPpR/l3kHnLQCjn0RuD1JQ80heK37kpbLQpm2bd1CN8C1n7I5ir9uq2FJj4q39QVMEvkpBRt7yrTdyRl7CdeR9L/tBhxKgIoWso5bKl9FOAAAQAElEQVRx8N3DPGBz7PihmhLrCGucDt19F8qoVRvqvWXW2Gu3E2N1A2PbkCELqVhW/Ab2Q5j9poDMNAMx3vKqwUaPKLL8hpaRrYOM+gboRIifL39ASI29bxtrOX2uTpJLG9L8v6y9jXYbObJuGSuAzBTNUruq+8z7v93cdW53lcvlkmWKSa7ZO5BJUbKr+9yZkfElgEAgEAgEfhKk5HnpMS/zhh7SkrLMQT8+8kE+Z/kDH777or7woj5zOb/XOXD+33GE78iZ3TojPb5EUH/+4udfOK975v8QC+0l85yuoBt68S70wjpa39xhLX5h7fHbQ2LlPOLacWUcruoe4wcVo+HzDTnTjrnHBJa+xMRYZLbBfP+k0YzxDytUGMUXdBHXWHnv9P335NoInOt+a3Llvc013PX7xLvtd2C9rg/3jVnjXy+yTrWnK9M10fdrz5o2XprQmaQvhezlT418y1JWtgEUbWAPlJaPaJcbBmVn+T+M76WPquWd2l0M0nhu+VsNdG2ZMbWMVohoMUD0GuBJSjKn6PSx907cIxmvDhbBmWS5B7TOmHbqZLYYeBXJwBmibOucBu6PcrAeMYlUlkjCFpn8AfI7mlUHcS9rZAfsRGZG0omKmXz0DWWYaGwUY1BQhUYrjWJuuOVIlotqoMxM1UbnkJexxaZFo80RnAwu6iXPuiX74vQohtIjc9QPBBX1ir9deXlj02ZjWjng1OTikygnnnkd2w3rzMHGlz3TdehhctJEeBklAtlDJFQCDY8sfaORrY01Viaxn255sDo9PYXtybjrV2keu4YkCRdEDHiRo071e4BMporR7eJlC06OVQcvCuwXPtrWyTXsu9bfFtntdGETto5VNduFh7R7aNsBOCm3Lin0ej8ebNo4pQXeEKMISccwo+HUAzr1EgmfdrPft+GA2/ROT4zQIBhbJExnQsXpJzJ1aFAWtN4HPaE7aRIeMVXcrF4YfTmj3spL+8DVFwv6Vgz7o2WoS0fehC8vIElbrA3OHFr1iwuLIc4diQ4e7JdljmU+gCU6E9a+TtmjZJCvXz2zfJmjT6JHR/aUEzImjGpIm1FscDYnvqLrefOjc5QP4rNXxg8vLt79ofvtkGa3Vh76wRlhJ+rpyyc/XUD3yiPnIqhgXRQhNYJ9FXU8RI4vX6JoW34lFtIKoyodadHoV3OM6GNmj8SGgkTElBvnhT5WC1t+RLAWW2rbNwjkUhcGx2gA2VOPqTDHtJCmzaUvMW0wPRbRzvhQjj4NTJ2xVtxolid+iz20Lysoul0Yh3swBm7C2PIK9vEYMRYkpLptCGOkBm0YvQLGLdOIC/C2HIxXxsdxEyN9Qhfs5Hy3fex+ZfK+R83PEo1dLZevsFIf7qpLGTEEWibQpM2+6t1QO6NsS3GJwybaA5HVBORb0vId0l8Lhi2tpz2vtKnNrtWHS9n1lbbrRh/loz3rWHeHebqytU8fXOt2FL8yrsyXlTlOjA3L39cX5s9aWFkzq99vfMr+AnacLHpGYJDcMDbaCdKORrrBA6rDPJJsRXuiMeQAGTCTpnAPdmIHNG1H9Go2Mzss3FEce0GgrchQvlRSb9uRKKhPMHUHudEf/VqSbokY4juOXcVhd8aFNWTfS/bY9d55vw0KtVvpkMhMciJK0y0jYQekt0F/QRLK3vwCX1gZ2xWfMR66WAsmI2QRTNW6UO3SdsusfEtKAc/qXyZj6H7ButQLCxc9UyzLEvXHbFmbF8H6bNxZS8b4I2GXM1qLwFdMUhL3kHaPTVN4WnTr7JDJQvpnv279Y1250l9prvED2EX+H2Fr3CjK1i1orKA9Qr1bsuQmyY4OU/Te63Krz/R/6+uBSzA/WfTTx4UXmXqx4dPuGdu8Yqq9bcZ2S++stXMsc49ZOfCVDavuIWZekh6o/8AHJRVT/rAcwj84bJl1loclqpwPPh74tHSAutS5//tqM/um/DNtLZ02px6+nPVavyf6tSNJN/reKk7sUcDmeYO8Ge7Z9Q2hSdv0yJKVEVsdEj8M+ru4MB9cX0x72K51xfGkVtGYQNI9g1UefueNZz9j9wzPdeICr7HYfd/9uV6aWLNsR5xY0y5g34f1Dc+/Lg3VdD2YR+hgSLrTcIaWSRZUTJJ10yfNltrWLzlFt76QQ4x0y15zKpBXVCpf8VX7YSzsh7LcO2RrMurfnIerz7w0umbUmg5jgynRaUL2RNwyaSMYASveQ3rffJha8BEiGdMJ7pbUgdAy4WkhLSkjC0+MH2yDyqTtz4D2c56hCvRAm7jhNuOoh/gqbyRaqgvoWW2RZU5RjzJIle4QEwQ/RoUtPeTSMsrUWLPG1SBQv8YAevGTV17aD+qWzXbeUhjFpBdGmiqjZB8X+C1JBDrXO/MWzUcNyxwbIMExy6mjf4IW8grPsem6CQJbD8QPfugTVH2g/D143SRPd0onkgEJNMZkegXrcdDHtsH0fZtpu1NGZt+QiAK5YdPJPsJgqHL7bdtkaHPw7nN8yBrkoIgUwTbEnW57G/KUfpa3yI4uBfPitc6Ejae+xIh7NGw68ktMrJMH1sTF9Y118sAa6drWpzm0ffWhoXFL9CE2JGnjv4QVkm4k40bcGEParPWROMt2ybxKbNNe5WK3Ri2iomX4QzlR2Y2H65fr3JU1x3m+sha9lG+dOE9xruJ9+MTl7/Pz13gDL8u3d17fe5+5yHqGT94X6ihL378gV3/RQWy5ZQbqx0Q8ofs0YVf1xx7ln8bqjI5jHpFQ8QIPdS6/PjOlALrqi2RgxyMop8YtUGOkSbSRwhxJ+x1b5Q0kbvVde0Xprv6CDowVJd78aD8Oo3HhbsP1229jXUsndEOX0u1Wo5EaQB3StRpUfHtQx3YqDxOhkqHW2VAT4H9dsN/2ZQn37syp+OobQJgBdelPkcYjRxRRCR8CHvSRfy82RgfqX8um5guyFxoiAA0mUKDGEitG0CAFKinHzrA3YKNrrEqlMelXNiLLyMKZihmdo5MkBo1nmDfegFZbakSj/kgHYgLHEq0m7xRlKBytL3P0hYljTD4x4Csy9nRNKup2kCI7Yjv65U3jbT2tRjOpK5A5bWgsDtmoA4cOIEjSe+xtYoP9r6SduIEeYqCqs8JPetivOLeHHTVJ3FANDX1KEVRh7LAwiirHCegmaHrHCtNIMypcklTa8Sv6ykXE0EN5gmaMePl6Sy9iU4/cFqDE/EBaFf7Fgyrfl2RMnbranEXBQ0Mj3RJ6YaKNXjzFB2+rvg871UGMPtTi4yQEZw5l11owbtaO2w9jVOONT7iIOkArB5iX80vUN9f838DqoI518cOOz/RlYcLNsfDJwEK93jt5Mcfwrx7SOrolOrdoVLbFS43Jiq1LNm2cWDBr8XQhZUH1a/WfP38Ov2IvnkhLe3r6wieTgk9J4Xt+cjH+xoJMnpv5Z+DX7p++PMUTn8Sarq/gw/sNXn8/uD5loJ26xedC1Dp+mlvxXR3rFpTlV/t3cKn5xKe6ylWWn6KKMxvGygK548W037JDp2f4n9Bdec9sIC9sEiv9LlS9E372PZR7+kbfqPssnun76YlPhXc8x+vB+YRPbkDmSXCBelrlQQY6+KsFL/RZP3CMnWqOyB6bfkWSBIxdAMfwh4BrD8yIuOpn+NsKXgQ6vGx4Jhb7pyVFR5+T8JuDwENzoSb7LnnEaFNebjwoaE6Imt9r+dWY3+ctTSFhbC+VoH7aHWAsGukJ38wSWX3AOPcxs4oy67/ivvy7tDZg/VgL6MVcujIfb79rTdp8rTXwoCwBKaR50paBecJKC+muedo3VH8pZ05q5x1uuKtz9czlnW3CRw9Hn++ft/Gcwpf+HclcnZjH98jsMSzTUGoDa0CAZE5XmfIoHWkSW0BVLIn6dMK+kiJAJU+HKy39eyBg5yG5r1iNdAXaC1DtocOmYBWNB23Qsk/bGT7BPsCcvJRdqgTWVMwroBj2UuvuuNFsrPouJ1BPI6CfVfbG3KA2aoCcaOce0kRuvpeUjyRdG2lqQ6F+Jd48bEJIvNDomb6tBcaeeacvXPEPbVt9kBHBYw63SNbwAdslT5+qUfl+hPwRcaftI7Tl5U3lgiK1epa+6Ko+6nWDY2WhwOeL+fbAz2/pHyWUPZD0IW23JQfbjPJn9k/3tgW/7vMSs9heRmYuZQ7kFy5dDvMcC5jmOaZ5wDrTMkcHM/bqyxLLNEfx8mJzsD6fih/AUi85yCA2XZ+aS6eu++PMhZAvQX8N5MJbF0vEttMX99CJfmzztJNP+lWAXvGeJ6Y8na/GoFverdvCsa79eOoxTXNMe3lqK2jU85yR5EXc/bgmOVb6mfE410J1LFmnK096/xbxad97WO9d62tvZw82HnvgN/bsgSf2ZX9l7tNvn8L/OKJ+Le/L7+zfX8J99vbtI3z76rqKr5Rq6bNFEg19PZcyA9EDEuE6ylgfEnR8o/MCrh0yJ1y9hfSgDGbWIkL5H7kEd6HBmVXfelklNlP95exyQTdtoyx9rYA95Sx7sQ5fOO+c4TtxSe+efdY2G7wME8qQb6CauXtcmBmgZJ15jxAX9nzmR53rtvHQPipHPNoenVIXhpZ+x4ai3MmXb5extzNoiNr4GnGjPjH2iLIdeaiJ8CR+H3APSK4PyCq9SNMHiLdQ9ZCH1MDUNzqjOdJUHQmfW2ZrD41r4Eq0xdBbS87HSCUtqexw60Sif7LvEeMPjXnQMmN/Z5mmrLoJLfafahK9yVfShw2CQaUAxU3XGJK2Iw0fcJ7tMC9C2aBRXlCHQoZ7caLDuAToUelMJDZE7n0yDaAGP9qg5iDpYEwyW2Tiq30D6ShkBEG2K3zGO+ySJqJLLM+Mv3PNcbJgg1HxKyPrUdkrQtUBpyRcNzAsGgSOpO3sS7gmHo+HOHABLo4fHqPw+BiPjx83PMYDl+R9XuI2V+1H9Yk2Ceqxoqx9XlG44JmK9iyrTmaWDXrVpRIBVQgkkFVnAvdJ5qVytHet28eHOLK2e1mlHRFf9igfYp6t1FndV3cwK+kx2jAPTUOXx7PtM2d317CnL1/ji+8NBdY1Yt8Jnr89R8H3kRPndNYS34XEmfSZtWJfW/QrFMGo9BCleHLsxepMMPUnRRk6MGa7PoOfLqNdlRMbMJPEAjUq3h/VTzLKJ6pg+gYSxYMOJR+BpRucxldsJFb8Z4Vn8Nria0uMQOyg2muAvzLE1qj03WOvU3GNb9Y+v8+vhTk0QUdFxj7KDW4NjUoSScFkKamNUWcBd9wKgbuCaY1amTueqqwsBA2eK5/2nlmUMTedkIZPGDAT44MAaYzZGDx5IFzlIKYY6a0WoJa5xVBJ8ywZMJi8wWq7sUwL57YOXYsHi4mLW9M4TConhJNrYWJM5KelR5t6yCMqLa/lfYlp2UC+sWCGwmndPgwHSHLqOsUEv4epmQkuxkT2j4rRdxziumPv96ZsK5kNOYQEFfbEiGV10mI4SuVtmF9M0dGt03Zferj5SKuZeQAAEABJREFU3m6Y4aQpXq6vcWLiXnFOSIREIYJC6YgvnCsLyIkb2+fnl5qUT3UZ8MxB5Al8CyexhxfhBNWxPQC8MFFfmLxO5BMTuy4WXp6jvrnEy4YXKU6MggcALgU8CAlfyJU38JV2vtbB6Bsv68qrr2d7gYA8LwOeTdsWMO9B4vnbqfQdlxjfqv6TC8/XL8hDdxafJw5ZteCw0NiusA/jAmaNtS4jjAE2OLHw1GGFA4o6PPt1+ar7FOos7LN984+46b4OobbWLqIWAMa7Ygq8ET4zBuarHHtrv0Hz8uPMOJ3HX4XHbmNM0EfdysYv4WHw5fY3C57Jn0qfGgP084LnFV8p/0Y59cp+p6jD6JZ+YRy+0a9R9wU+eXd83fJjTLSfeOby5gn4tXjbcYxO6LOWfuhKrE280Dh7qVF4rvH58vQnB9o/49vLE5c2z4WzB2XH8h72F/iHOk/QHdfaRJ4+1+XXqcbyK33bUJdJ3xhDQPsvG1boL6evcdKXBD7hpdWJfmt/XZ+JUIHZEK4rLjNuevfo2WLMr32ejbg2Zwed8hLCGF8Z0+q/+tO+PvfkPOLyzP8d7svvn0N8JhYe/LWhY7Gi18r88AKdKYlLoSHTXN0SxQQTPr4H8xgFXBsGrmOdhPZvA4KV2bNH9kRs0wRUyRugQvvPT5S61al0IsMglNCQAaYNt7WZtju81T5rmDbtOZUuxoWit6LlVpbY/B6RNP8uDBK2cFz+ClgKjteamHzfS16JP04N+ZTdEnv6ngDNtokqIJ9Aq47ZhRh4YNkxRp1CtNrrEVfd7x5K2oltJGiaMNJvnsqjLeWXvNHLwWvdDdjV8ZOudLl2vBFnhnHb7S6vLyslml6NvExIg69lbnv52zihQ2Fs5ZO/IXIgtrkFS0C08BWjocq7rzifV9ZW1x3XDQ+PJ9ZQ56J73jhfDK3SWgittsnYfilw38gmf9SwAlZ4zUj4D0Dwf+Cw+CbyloBaadpjrDAlhLtgGSDcEYd56NLoAWNY82nK8Fsv9tP+OecmaZxtlg0Tlzl98syQ4ZmhU15oGeMP9EJP0WgkEQNcK+QrHurWHGZNtF3mZyfu8kDPAnWg/c8sEvVz6x8Jx87xLbA+Gte5yzESGAk2nlQ1fw9IexjtN/rR6EdU/ybsIDrxQIb5lgnPQLz/qcaYTyzSvnistHdln78A4xU/1O8KnCVe9EMupV/Y66rM8nc4sac+/cn+6FlFsMd9Y9/4xtnmRL0T/T67t9im7b/Xactrmx3DIBTQFzqzzb++xcnsSmyRwROmdmMnUzSrsRCZhS9u9aYc63PNd/tB3/Z+WWfq+AJn0ZyULJCCzoPnxAdqp/pW/H4G8xzmnl32Uh4vkGMfO9O284BoC3vfjFdsIjwn7fuuMkw7LvKIrSr6t1fQe+nqG9Vbc0NP6yh3nNPOcUanM2NwYY3G5ZERVbtRRRBVyHruD/SGf5zVSRd5cOzyjaWIhsSShUItkzamV6Cf7SoieST5lF++8tslujZ3jkG7Ypda/zi7vnDWu6J/WIdxKz55QfZW0lw/nU9lM3xVP7sg48q7whgH7AJn0Ga1TxstE/1eUcXMA2OGGnE8ySvb88wNyNWWw6bMbPLyWK9gR5Gd6JrEYYMUIIr3Svav0umMfNOAMn07s4frV8RewYI75Ea/I32fbFV9cO7zYdAUS4/KEHv8pj4KMjW5+IFKevDQP9Ioi+UiJnRYmBedy/b6ViTvlRVzGX88HOPIpY/viw+kD16iszY3+tV6RmZHN5E0kO4MQxfkl7+zNuhPoiYybI06rfdofQbUDYgANZBBdeq6Rzrejo/2XuYlDujjn6ZYljmkwUkXrmX/lTVuzLGV/Fp020SUbOQDOryef3kf8T3B90bPuXX+/cL517MwZ3lprx9qP3G2B5zTXzjzD5xYJzYw/2r9qPFn7bWTe5rGi8IAlA8bQ1OZ8t9gHdnmony7ovqd/V7hrX7ZN9KOnSgj/YfHSjnVaOr6eudBZcRQUi1RRgyBgNZjLYCFNHS46vKQQmmWqpcxJOqiMQnCHT/19kGkvrxVByb7gytAxV1Sx3mPmlgtegIWgHQhgDYWhiX6PEXRrJc4DKGk0TzyUegCzgMsLDUoDs4LNAwf5WBTObvOsx8ilqnHgjPu8KKlNgjaIFQTGkAo85nFy5f7QrVziiuxi70OuOOFBWut9nm5ZbE7bXj2okCwiVYapypZyFW+0FhlOCx2Qff6dBp5/r7imYVpLFKnOPMSW6D9E/30ZvPlZa2/En+i7X1BK1kaid400TIa4EmOQeNp/wTJN8FBDJzUsn1CrehUk/uyhunVw4Qvt+io/uXc1HkjiKUmsxWpVEGwk2K313q6vv562F4Go7Y4Y5vqG/39Rjtu0M8cRIQXNF+53BG+0Mpn++qhXX2J9eXaOic+6Tox+d3Yz9hRu1SfmCkrm/vKgcFLjG/IU64Ycp/qL9ebLnnKACVzi4t+d2ts2TOHJ+Onr09hXReV21/dr7/A/5nLqy/xlYXHctv9hm+IutxB3q0PpKWt2OCl8MIi9MJlyDOyv9Qft/z98+cQYwF7qssNL4wcK+3s1x/rEs0LgB1eqgnsql1OjKW2KXtgfwJzCh/BAZIJ4cbwgU8FPhz5NIANobsYtzEZa8Hi1t7F+4R9z9hVWadbvHK58sLB5To2CryhfIBGqi5tv2x6nEmfuHiwvj5Q4wT/mMfJBtBJjnYTvZJNRbQcNPnX0uFMewB/PIOd/sJF2rdv38qGV/Szk1XTh6Ct4qU/ylnhdz6fmWtX5lblvaSqMf7Khd5XxuEz+EL6C7Z/oq/bGOC/+/w3dhyNX6zPOFSf12+MpZeC4kvJeHr6wqcTyK6D97dtI3rmggmUD5xqrqvXil7ium0+sfWBbtwC04puMs82O9SaxRze15UTfSxodzZKfca1bd35GSc8gZmM6ZWKrZM5/QaUvmmaOtqRVq0xoCIj9cNng9roQMus9boTh+3EaDeJK5j4d4Dpu2IIiewCcvM9an+Zah9K26w9iJdJ9ogEE2jwFKg7ZQ9pliX0hLYjKt2IWmniiy4iK41JuRg8f4fVbwg5hozn1TXJ9G5DfPFCesewK+IUJmpWXdgRHSXpgBxTdxCoOyg+B5LIchFbfargJ1Zx1DZQ13W1QB0Zqg50h1Od1EcfXEtv9EAn+WWvkSt7dOwhaJm89Irwm8HXKN+RpF/hWSA5F8xLj+UOferRsX3HuNq+laCsZz1K0UrVA5Ur/p89lNbwGLhzwIjUm7A3sdtCe2hBmexfQ0xTChmSceuuDBt2GZUlQ8DM2B+FtW2BQun3YwXpfx6QVcx7XJlQs/HIQdiiQRukt2lpQxHd5YabXpbfkK/jSMcdo1e0GPOGMZwA49qXhfGc7gBPTsgAjPPgJ72PdyZSVW/jw0f0E9FqvvZaR0wncoafyCtQkvo8CTV638f0k1GoseAxXiSw38q+cWWels8zT9fN393dCpWnprygxm+L1y3e+TxjDdAP9J+xgegLdihgE+0DJvuEztoQZcvNlM2MuzvsI5k2zqwZa+nGywbnNvUv1IhRu9FeyWo3ey99CV+45nmJqc9R9r7ZPYOBCJ7VbsminQvwA6faU7RLtYlG2OdKevQN+5ZNoBtbBvwAynNOYTvneAZ64izkGeyZs55np8+ff49//fov8KnOOX9wbtrhued3XuKKnzPZlbMzvaugnVyHau9WF6j+/T39o9+9a2RLupb4So+WWYjtx3OKb9HKLdBfi4yuPAiYgrGmXXl3Hst2U1NKkifjUDxWUsh3aN9R3hKQQV1l77hgzze4VVDWjhsRXRk+/BqFxlhSVLLQrQrJvwnySsAuGKl84FZROkjKWmaRteU0Jf6DLXsPfxwDz691zuTM6buDflT1JuZoIbH7zj98+IIP72fAlX5e8a/SERsot0C7LTN8d9tR9P1x433reyv+Vx8Ic6Z74cwpVtLSr/jKZauHZPTimWjMuoMBSnLZzPeera7vfc4BrIuZ2phTzKPeJ/i3tpFZ9bbYNZOkVeDZQrVjW6PNzClSX80M5782kxasfHA5jJjkwtpkG+daB9SdGRf+NB4tE9+Gm9j2nXfatfhUAEjH6sgaPlZlsf1Q1fboWNT7c2PMkDUJx3qDF161JzOefenxijn6NMcMbcfgS0SKqeLeM6ap35Dau1EeKECsLRdlzEv4baAD8cPDEg9cEPl+8uBFFvkqI17qW0OUy7ccYjnMMc2CNubO+z9p2lPvbD303aBPNuegYAkirML7xAWcOSff4PuKZ2Xil/OpLpH9wgIVOE1RB5tiTIJSmETMr5r7jhhlw96U6dd7/hY7lkBJlNcaGkrmUcphjy1GshJvGAnrwq88qsgT8FeMY5RI6ZZDJFQ1SARlU5cUyhe9ynmg7cgjgKojLR+yjWAh2n71klTx8Kh61EnSQ7KcAqZbqHYzGoSWWZOuMTgtGSzyUIKIUhitW0A0Qq8sDGJlwfDlZceFMriplwM4auJkmVPUJsBm25clOk7VmahF1+lKC5oyIEN5J17YfJE+MeADa7y+8K68bJLXSXiJslzeeulmwavLAC4hfEEXbmreQu4XBcq2Tr3gc2H0wovjSixM+y2LZzdFNrgnN8UNJYuXxdr8uLzw0/3numD6Vi+41l1Z6Nxgz8RnXh6FC7Jdy9zsYhympV4Z93NYb6U/a/WXvhmjlxdhz1+fw8uNJ9tmM1aPHfbtNe1L7VNdUqh32cFvPbDZ+98O1rc/yNe3Y9DfWNleqqi7i6q2d7I4lmrXMqOxsUygcwkxFxhDx1SGd7CvKwv66M/erzN9ZJLglPQ2arhxlLJHy3AhSNqZQNKOaYrfSR7ZzBaFEjJoP3qmROQZFUyDnW5su5YldOMrvidMMyHC8rFw9iiejY/OEK7lgytzwI3Ievbtogzmx1o2uGzj+mqHsos8wgXHae3cstFSCnvQxwU7H7j4MZ7mObIvgRJweft/9YxUOlyVU2CqE6/gqh+pF2ncjDqU8fSwNC4hrnGC50V4kWkM9D/WzcFMxWw9AjTSpWImZukgQ13q5poFzjZX+wx2fYrGIe3Ehq0fesl0RSfUqIAEpJrUasD2WeBf8HvnwHp9wXYrL+5rOFefuUTyv97/+vXP+OInpeLrVy5wvsazl0Onr1zsfGUefttAmvmrPOvXBRdtXLHJ87ev8enTb/FPDrn//Oe/4td//ha//vpr4ZPxp0+U/xq/ffYA/Ck+c+D98vvn+PL5C3OLmDnoeuIhC3F0AiPwrA41bZThhYVrXGfc5sMS/j0Mx/PApzxHLvXEIxd80uZlieJjTez4v2isxbVRQstsiM4bwp/0cQfGJt/D9bdoGx+DaP9XxsGxPjNevrgMMAYb25uo2mmQ/goUFQ/xHt7nd/oe/1X5MGZxaVF9scAcuWzA6Tf/LLZ6vBF3y2Q4f4uBulayh/b/BvyzDgk04ty4MmevrlF1sSDZfEoAABAASURBVHLmkDcg3UNB1UfWqI9keAcd7bCtulVkEbgFxsD0TTUzMhojzyCq+9JJ2NYu+yZXeuEMaQVwkSeBJCvWtAybS33mHSIafIEfAZgStMyazy0zJvzldiBcOAfguwvoN0wx5RSt96pTDcX+gw0qiR4E7V1ZH+joeA49JYCdZsfJ3kIZyQcg3OjIpApZ2jGx4TYWrKWJbrO6Lj38wKnW7uyoqaBGXcKbetoReezVV7DyQmKs3V9hndEbVHivLYUExW+2JVc8xas/oZc+5ctHyAcSPQt9ityRiZ6NgQEly1hpO8qCW4Z0NWCWtNEPMWTIuhfTDG2YG2WoM/IyCYveoXikYTtbG2ymNkCvsSV2PC5bfM8HCZZBuRlImf8R1sHPqVTPyvp4X1FdpDGe2nzDPo7V/i6jYnmj/Lhl3uKIrHFwbrh+kGM0eMJDEWXDGs2MIn6kivRCIo668NYzW9X3nLMwhzwHz7yoLez1fVnCdb8n8w60pEYrIfWwmdH/K3v/tV48PXf4ElQxa/qV9bx4qn+k6LTjsRKvlPsB4soe6344zsvP9QGKH4h5tvzC+dJv6X769Hv887//N/vhP8evpLEffuZDL3897RNp4a+le3nk3oGBql8qanv+QdsX9v2gvxP9FI0LLuNp7tHnJWrPW0hPrxj2dq6p+8r6u8bVNRr9i2rsWi1I2xac9NaWQYL3AcPVGo9tLqzXN+AfNSfhx9Q+QQ1X1NhDfB/bnucJUbas88Twu5YZre+Y8CfRkCUQnYGZGvkJZGTrsctX7om159l3DsbAM73jUaizBud6zuvf6tsRL3Uu8t2jzv1/fOYMxAdgvL+ckcEkQ25EupZnxoT96xIhGzrRLtYqm2HXS+nPhSV2wauoal92YLi4/yEPH0y3P+p7ZoxP4IwcZXnJAddWqaHEHaQmD8UzdspxbL2c8iyysv4qxw/hL5Rrk318qMUM4tkQgEhSr3lSUCXFVqTo0Uv1vY3zpejlR8WNeltcYrFVyywbtewV648tBy2JaWrUQD+FqaNr+7Dd1vPiyyh+uKsc36sYfYoXun0bYtQLoKfylKtm1k/GLN0fkOl4FtAtgetEx9+qHJ6eU3TjvsRCvDDHJtI7pO08LTMa/pG51xlxQi9bGpNomchc4nB4AIf6tbTxTaXH+rZSnWV5R6lvLhE/cDFkuv4QNmfbx6O/1iY+3n61bfya2zEePxzjILg0WrhIWnjHWfBVzxYYL/zRT1eMpG+84B/+ZwG+qz7zQb/vricuiPSVYTMtW1at9VFbOiI1910vBLLkve77Mja3hm0F/a343UMdxPAbJb5juMvuIlJPJJMI1YfGuJHD3plNKl1MhlkgoCIfYGQpM4x8UIdKlGy0jSxh6EYK1UwTkYHPtr7w4uLLyw0u4tzufwGfC5/rhv/3etEh/funLf+Zl57f4/P+wsOi9IUFqH4Ng5cqX+j8Q08nLlt8sfPCQzhAbgpf4f3ylZcl64taxL6MhYoyvxZW3xYh7WXKk/Lr03fqQHOQvZDwQLbfGo9Fgg0BR1i3A/rVNIOpgxQvC6D8VZfLl3qRZMMbi/U51hdAnRdjLldKd/vgZZP94tKo9MLBvqKTetmfm0wcbmWxqw3X22jSLwJ59v/Ey6uw3RfSL8h9Qa7wYkVYt5wTZ7yyMKyFNSwTLoJXdFwLLPbofxLI8iX46es3LoO+hi+gT1/+xKaksdkT+IrOwg19R40VOjhebvpPpK33xbrCl2dofmPnzGXahf4IvajxSBeB3DZpFxYWlaXPkSw+OmbinHf+yDzBDe2b0Eag+mzMsozICrUpTcjNjFqYTC9z1KGddC1slLXMWownYjezQvawfdMtM4yTuKPfTN1pnvlkbeDwwOJ1/MAC9vB6c304hDfY9YeaawFaWDSXsL6YWTwP0I8sUPv/4PXx51/i499/iZ8//hLSjptM9fVFPfipxYhYXTIn+tXCeOSdlCPf0VX9q9/Ys9OemEnbtv1BTFzxARcwFy3zGfybMuolbemxLA/VrwO6qM/x8UM8Hn+K44eBA32fpjnUz/8loU89FvKTdeeHOAh4jg/Yh9iFfuHWfhbLHB29ZkH+UP8d4YfaBB5qsX/gUgMeZPXeI0HvSZ+nDdCmXmOXyThbBs8i/9xjIj31ifIpMu5+yOBS0OhrgpbwJHbcAS88PCvAQpwuucS63+5/Zt0UWBLlB4kOE0gq1RzE16/OPw7HV9LObefzus1z8ysXZGdwgjbm4cqnDy/xwlpTc9VNHV93jIzQAN0da3Si31O3r3Ms+KR/J+PAZur/Hud4OW7mLeu7TbCZ46tvJIZIdN0xBCO7Evav3VLmkkdWnYa9XhHQKGL2XYZP6Vdg3dbOK4rvkK+EJilxsyz5H4Y2qPLuGJS/fjIkoxB9RgKzMW6k1aNsybg4JlfsfK005cbqSk/IvT6hkaG2tmmByUwU3IArQaeyON4+qioP2/Uw6ny7fcLOmlV7hzHwwHrm4Cxc01yv1/IdtMGW45BH55BHh942pFJAHRKbOk7BuKR6QScKI2MhfQhoI7p1MCNZJ3qBucYcSpHMI+QFsgewbfmm8RmTAsbcNWUlFh6EPLTrx+LEYd7968x+c6G/F+bExb7cwXzR9zK1S3SiXftk6rUjFtK+Efp79q/6yDPW5mWzu4MYRZhusyHRVpXalbo9LBKDoOSRsu3SQ1vsQLettKJRjzokSgekO+5+C9iY0YSCGnDDUmmSBHNE98EBvcvfstpefxVKqKqNoQXaC/QNSZw1fhGJLEH0g4DOZatRpJ6Kvh1iB/nt8ybMuo2yAclCe0GsUCpWSt5KvD4YGEdSe4V9gxkSfjXs5HgK/Um/qnF1Tth/UXWQYLxLRcZIqhMpFEotgD0qgvRqEUsExCpvsLwFJYS2gWiTP6LxLHuZRPkr8+BU58BTnDnDnclLG3NDJlpPwJ4xsY67Ti8LaznY90jjhTXddbz+pscDLzbuj8djzFz8z8sSos9TKEO4H7OpYXqFI5/+uDd83M4Wt2/+Imvmk/Ve8xteekyvhsHRv0aJuDQlU77L+rTu4KVnvXBmZi67djl2kBDhRze229BhCvVZptGvZZ6j09cExp38NM+lu7TyVfXI5Jl0I+GfkKOshmtc64OxExcSXmh4lh94ivEh5CnqPO35HL1qDb2LT6wrtRYR19iw79YazNpUvNAt9+JJf9vhXLB/ji8mwS+hkJB2xf+s+1Jn8hf277UuUVZkrZTJM4wadz9Jn97CqVdtb+cB7Xxl/a/5l9izwb9D+4CWiY1aISudyJ2w2Ygba5Ttu+4+80FvXers70vGnOl9D3nifC+0oX3Rpr7ffeGd7vkLtuUM736pLkkvam3hLDEvvdpqSXvQK+Affitlrb11xVYAO5DADHgTQRnFuz+gUQiL71CneHk+8YHbM/ETH7gRO3ec78zvXQf7O+FHonf6nPgJOvlCjPNoTl7W13A/He9MyOXDaj+Af9E/GPNhX3Sn/uxZlMuCBy4aPL+bVy4GRa8rH2riW+ihnoyGTeza/2XcqmTr7cgUxYfzyRjhFSX6d8Yr0aVAPskH+8smgf5gqM3vrITZw3PnrV7VSVTGFtTNvSLVtFtF1N/bHDIaY7hswI5v2lcWQkoQMRVYCkqPfW7ssbL1tcrLBO8IZsQ1vIDzQ2LXCymJXPvtGE6km+NJbFqa+ZYZbcrw3HoDfN3x2tY/10DHzG8R+Y2hviy1Luqfc/lED9ch3wuV3TKj/tklwcQu/VnAHBf1014YMgpwx/bTtnjY8ErN4RE6nDnlVJl2rtK9wl/HVeevi7eSUhR9DK3UohvEpkWSvgM6kxt1c49MCPJElt9QwqC/D/TDfrH40q0LUmkf3vz8+Q8ucTZ8IhZc/HwCn017m8/lz+dPn+H7dLvt/1Q0+OH78vlPPvX2okF85dP2p5r4Xox8Oz2Pyc8lipcLXjY8+ak8n85/pt4n2vfTBD8x+MxC9UWwqHmZVJ82mIZW7asLnzx8pk2/veKCKF7cHFior0xssdpZFl0dYGxudJ0FrfLELo46sBvEd3aC4AS4Ul++F/S3H09Pz1ykPEXp9PRn9ddvGXz982ucuRShBQYumIAupjOOO0dfgE6uoXe56OjmNr61w609C7ML+u/08V+//jP+9U/w6df47bdP8en3z1yyfeYi50u17bdzTtS/uoBmi7lP4VfsHjhMHHn5Pvpi//hTPP70IR7rBf9D+ALp4WPxIgDMgsPIXDjGA4eQI3j0NrbwcVxe1B8b+ymOyjtyQwuOj4/IE8ilvcX+iWkOF+xEp8yM8q4YP+paIEsJT4I8RAYnjfYeY4YVmbzSlTMW0BYV98S2U/jS64Iu5KE0/DHtABgX4HfxqXQyPcCUHRbS2K2zoDg+M/rPy4Itl1hYjBYOMoXeY+kzY8h4yiuWHlMHyDEeMpat3iGW+sNth6g/4MaYHLggmpE5dG2qyeSzxxmt5GQkeg4d6UkKaJkcBkSP4pMXLAtto++iLkCB9UKKv19qkUJ2Dhkd/rkv+McS6qFOjvPRceTSyvQHxn1mo5RXJHWE6Zm+z7Q1l588cDEm8Bc21xksBfoOzwIO5P2jcEfkHY8PcaDeARss5Iu3w4vdJ+IJ/sK8hPaxnYX2JugL9bpjAF9fpqgFn43jZqeW4QaQjEHvPcQMvzIOD3M8cEn18OED/v8hjsTHDw+bLnPM+j42nEEXE/WnORbgHxX1f7s50v7D8UM84ve//OPn+Mff/z7wj7+H+V+I//HLz/HLx5/jo3j8G/PlJ+YJc4T5cTw+xm5b52bw48VpXYRzuDwXVj6dFVw+MXY4BVyE5tTJzUeNG/0TU+hr+7j3jl0Y58gg8GDYHf6rD8TskUkYYGrIBEV4fSRJWuF5F9DH5cUN1I3eNdP56Rx+5WLb39ocNPLunP8Wg/O751DiO3IRbm3o3RvUD4z14ozpLnwKTM+3g6V6YtWiV5rOVIxuRb/F1cJ4oIOXQAJjYSsIo+T7JzoNewRjiEQOxXVY2uLxcqs+a5Wbv7DnvLclNdER8fSFZwVbLSTPDSNqqNUYynyDW6VKvD6S5IRvLwu+DSZ8fWKuTAhLQblhNH1FD4COvqys7KX1LVrilUue8QJ05mXIgzOoQ/epft2xPiRhP1qx8VvI/wrbapm1ptl+4LtkY4flQn2GbdHnfjwp8AWtQFt1iKlx3A5t0BgWRWxo2AmT5YaiNp6COsqjgmOgrHtIowheA/wlI9G1h3tc/b0c1yNaoIgnbcD6moaX/C1YwOE/CjdqJV7bqex3j6q6UU2LsMUkNQKlDdKGaoN0xRT9RfhRu1l1mtLpKyKrjTRxk/J9vUaZIDJYBwnUop6Eezh/sT3jpr0ZAjKOM9GN7fsWRlFDqiJtC+z+A1V/stkdkGTcI9L5CoSRqzKS78LW9hbtha6DXuRea36s4fyoM6XnFCFjS/Yk95LOHrPE0gH74TJJQC/qAAAQAElEQVQbiwN7EOCy5uAZgT3xoeIH6ID9a5k79YYM16GkQwON8Rhwj/3bz4/xN/aZvx2Ptc8ckLU4x3uPMb+jfuyGYHJrcYyMrSnxWWsS5+ULqMsK1q6iMSgXADOcWfPVdWNBvwOXTHWOoA8f3OMeP9Qe+8g++Xh8jA/HY8G978j+efjwUH2bl6X2roZ+LRO5BBRbmd8vXEj4jaF//W/OvOC3f/0a//rXP+PTb7+CT7xvfC54Ph7feOG8zCWHf/foK7GXHc9PX8O8n/YLLz385otn9rok4PLuBXiR4eXdwBpnLjZMjwukU/ir4Navb9Hz4W6laaMuqJ6feKf5xnvMS6F8gPVRv6iLJ+w41smVrfdaZ8TWR18v23vEN/rqB8dPf/AO8ceX+J2zvd8e/u3X3+L3T4B3mj9416k+0V7pzjvTyvp6YX3DajUefZ7igfF+8JzC+eoBuz8Y4wd9msMP8XL79aTSgPF0TF9Yy7WD/VGXXe/qA3154SKlLuS+0VfedeRzfE6cVwZWfP9lXIzBvyJPO9QHIV4gAm4UcLfrAHPjSt8v4OzFKRdinn1OtGO9FZ9b7demn/0rlNKVKje8Un6VFxufQPmrOnHpVx/OE/stI9uqWvhYS3yX/a8VhsCSg8/Zb/uMWNjR1Sf+aF6MRiE6ktBN7ah5yephLO1ChQs6GZtvPFpmNHzdeTORFmMeDz0wDk2wy1gXmKcGc3wa9ayD3hNomdCt12iVasi3ipcaqiYgVfDcPvrb422c5Tcts/jqgZCbPfCvtXDiHHVGHXEZMX27YrMr41T8NQ6X8P11zKc1rsWDJsikElarFmrNqVMh4699BAeiqPVU37BwsNLHuKFI6NpIlN2M3ZuywbOB829flpj50Nn3hQPvokfmwZF16PHxWGfxY8VH1qBDLAtr6w7sejtHk+7Qu/E9GL9OGwk6yJwi0eO7QLe/o/2IUJXtkWP4vhJ0+ma1tJXiNQc21uGlP8hD+h8F5BBsfIwPGQJpLvkf66KAF5h6WfoQvjTVS9T+iT8vVAew8HJ1YNHR2OZ31DcDWOwrZiCqfFuQHm7xgcFiA2TADspA3oy8uffoDDYja9fxAgL5lhlOHF/YXUizYxpowyFIy42hTDXSGf6Mp6l7yKP/7CguZDXqtewxXjDRQwegHfWxHTTBQEjCUjqvjr4v8m9iHNzJAWdYzwuKBadZ5iVE70uoP83BcmWSARdQFrG6EPv2rb6t88eff7Ap/A5+iz9+/yP++OP3+PLHH+G3cL5w4fTERuc3dFbq6RBTZkxsBE4AX1oPNQGO8WjMAcEJIe3wcIwDFxHeqqrPKw7Q53A8jscPcWTy/I1Ln79Rd3wFb7zQPpI/Pj6OSXWEVrzHOHywPuPKQcdNaUyUDO3Go2ynXYQLg7TA0fMGeaFi3ypnAfEQAqWCpWkf8ZGWiT/0gZ63Ba0lXITwRznELs5ugveTWppwDFpmKFd9HSvjm59Z1igHNBLlM8g0QCXKKLkLfqMwFrEri6eHiHNtRC/11Vf9xUXaOi15grj7Ubz6ZNH3cjuSZTdZEc1+en2DM4dQUZc+MFl/6DPHwuWGcDwPHAYWxmWa5/IRfVxeVaZatXHmubKgY3ZIDRgatiHtGOHD2qbjv/rMNC8xORYdmVMP9S8bWU20DNsJeIKGMsnvaKapk6DS5gHplskaMEVfenRk9+w1zsqHA0nBTzIUGQlvMv4Jj3HLjEZ+QtdlnmPGBgfWGC9DH1iLHriIemC9meeH6IUevc8bTIO5xww69ZfCEgc2lyPz6BG/f/z5Y4iPzI3CR+bAjkc3G3BkfjAvDrTpXDzS7gEs6ILy42WZA+dL4czLtGAWb5unYy1fRmI6ntno64QdEhP3snufF/QeKDvQd2PrIYnR5MlgOt9IVd4ykTxEIJfkXYBagQdUpxB7PZv38DtllS+zYY85iqYyyAh/BdP/b1CVG88NqiCg3IcSzUNdBvDcOpQY01N129UyTc8Nr6jKqA8v8+d6D+xFAVZv2HaK5ODcJ+KW0fHxPhnv6BuNeAGULxy4J9ITPj/hhy0zUkQgkzTxLdAWao4DEOlrzT38AHuurCFXYLxapvLE6lZRCbF2Jd4+6J5rjVHx8tBO47D9EuPwfgrXqBP+Nw5v2I725LMpze5882LVfnv4FKYz++iTccDZxJ0KZAnw0Gf8K8GWkQDueLckJiLV3oHsu2Cf3pHIMo48X8Nbu6hLlVUj5gChaDw8zDIIHIaotzVgtEN7VDmzAHYCetIn+5WJbzDOxgFtABbl/xVYueB4E2zLMUOJau5N4fuM/bjD3kwZFjohdtoeDxHoPRK352j3lv0ukSUs0VgE8cB3jEVo9fRhu2FdMkUlndRObESy9KOIMGw+9Hg/jhTfcQ6Z0JRBVPIRloWAs0FqJIyTNIC6P4N6VnvFaPU1v6Vyi6lbqVu+csECHO5re7sbtaI3EqteK/qlRpX+bXOx5tn92lS8xRrKtY0bivzKoL+KIvPIm56vPCGtkc/U6iUzSYuWWfuIfXB+Z+vVFExVjVrWLgwaMu7rsM65DsysdTP7mViWOTxXPrBHeilV+6a02n+5+OG8+cAZpPcpGvNFO53Z6/zw0jVu/+AVb2AvXOOFM/ALH6L6dwBFfUDsh8TgWVD+TLkv/Gdjz1rI28/hJ/Kei2ut46LllW/lwuIl6sLBMzd1rqy7q/uHMXnLXjhTW7c+nPacDeq8vcVemHgh4wewZy4zXEtHf5C/yVCOyIjQXp5jGlZ17OT3Yqoul7jkqQ+5+TD7s79KzgXQJy6APvPBdl10een07bkupLyUUuYVP0Is56QeS5/L9gdsXy+5nj04pxyIPef3eWK8e7ie+wKbvVuVC681/CDKvqiLsqvPL8+1N/g/Mdn+wGfeSb7Uh86vF2nP4TeLqp5/dJxLNft18mIHGwy7ciHg/oqvbypX2z6u2PyFOv4GSLXvOJ2+xTc+UJCurJU9SVx9p0KO7wPWW6lbdMrNX5lfq7/hQd1vz6f4yoXZl+2D9P2i0Mu20zM6U658fxX/xOXTGV+piyQusMzrNztO+gGXbr6XnYjN+wUGP6yvyzHkPW8ofe0POq3sq35bSn09Lwn3bv1bmL5ikCt7yup+/x3O4f5/0Y7yaT+g3UTWo0VmwweMJ9L5BrLwssC2wmyz7g1VwlYDfUv+OErIOwb7FT1RB7qBMsLeF15kSaI3PJa+wV6JmAAfI0bisgHC3sBWTcEDbaPQuZFiLWIaVbaSsCWJSfQlFs7FwnXID6Bdlzy7H+vu4cjZ/sCcWaLDW4DfdekG9vSis1ZJm4gneCfmzQKMfT9MbE/TqlIYyjG6/8msgzGqkrzaawf+UPSd5y7GYpXbY1yeQA4bWkDKCDuO6Pa0jVuGBPkbr+1BstIYWy6ANNYHFpMPLCDGLupH0tIfin6MDxjT8uOHYzyC4yMvQfA8EvtV1MfjY10QPJLfcXyEBxyPlIFH0vIZf/z4McQjnx4cvXjaLoQOvKyJh+ORC4kB2308Pm7yf6pP2x+tx8vWwqbTC0vMDJyLXzcucEhfNnTLAYM/HxZu0EmzQblJ6TRHL0nqExkuNti8XEgfiB/gneFTpwMveMcj7fOJ/8ePf4tffvk5/uG3AX7+e1iWjGTiTFPvMXSao089PEhP6pNTdMrm0uEQD7wgPiqTvjwq728/x9///vf4+3/9V9S3DpD9kTY+0t4RvoUXWGW5sOtNuF5NdheWFadwo/B228uBGmO8lTmyTRy06wBCiiBdTLgCgpRxZZF1U3NzvtZCdKl5urHdybEfgL65yU3Ibdk5VOQN6kfzUW3RHglCq1Z3WjKhunZZ+s1ei2OpXOgJWuatDgnFAmjQSy+ce19UXp2ckpStjTZpJ+EvtGQB7bVBtsxo6F6Tm9ixEgn9HsFP2ngqM6J0Rrdo2M4pyUY1NpBTLeK1UTnBqSePslomuqQUKmFwUtKzabdubggnRQKpsJGmezUGY3yurLn0ks3RjcZvFET51BIdnxIzPluYj6HfzssS2lEMuVwwsTFY/+oBiDGvhaAWhkaLhkRXdMqMxliUzxH3aY6yDy/FypKz9KM7o7vI3ohF54FbVl+K3OgTqLRlJrBr2aD3bZGeIhmLiPE18b3ffmoguzbT5xL+jB7+JLyhnGwxQXeeLFx+HVizDv6RucISyzTFlAs8U/mp4y6/cctO2RQJT7YeSb7aQl4vZCRjXkj4CtASxDauKgMYIcaMJ/a189Myx/HxkfVsB2vMEbDWLYLySfs25BAQQX3mHgeLOlQwF52XZQsEIhlDwqUNMXDlyf5VyNJPwWLjoq6pqrvLGIMY0SwRSU3qEDBYYBSIjRiQ+v8eWonEhCOm4RSMY9xAczSUYKRIqDtAbTJvg9VufHdF1TX8dJCojB3LiNCqjIKWGbmDi6BEWNY4b+MNreMDBegV73n9hjF0bW4tMBcaIwuxFfYWGVjOaNe48Gmp89fL3Po0kpeT04Yr427fRh0UrLlpXKJ+/ChmeOwMWJnXLxyOx2HVT3S/1SfYvuDU4daDLu05r6xKx0Pfrj7NS8yCtaQzjxbSBftKujM/s+aH8ySpOlXd7EvUfGK+LKS7vCKn0rnW6UrxoFEsROI1mC/wyBxyS5/N7uo36Ja1yPKVqDhqrKARV/pV7EjR3khgo5GwImiFpB5NhkAgNJmQR5QQ34L+vqGZh1cZ6vQdNnHIehusk9HvZFXbUZ7Jg9mJI1zfYy8nHiFp4C0QOURJHqliJVvx7XEjYIeNWKkSQKHxRq8ps6e3GI5X6ehZZOrsMiwP7BHYpuJieH1YviOoRyCi9o3YhnwKkmo7Qio0mE0B6uzt2BaQlwJqEdTt5gPkb8F6t8xroiqP7G3sJ4gtbyJH6XimupDcIlIezZjntFt+T7w3v/M0JGXpSQpi7oCugDHupKwI3KfZusM5C7X8o+LtkcRCmzQSLZM9LWPs2T3GXJqIobHHtUzWqR6N+bxjgjbRTz9Ay+m+zhRTFwvxEs5tzxYHzqR96VGmp25uc9Wzh3vb1CmLqIuHz1xy1MUHFyC+kCf8nqs9yz/+7W/x+BNn6+1d4GGeWYPm6NRP0OE1vZBeKLOe8Fx85PysHvKpf4OnJQYAjba1BzmsmgUekKAY4MmWoXzrJnnT2XvxtE2W9LAiYFaGP46HYzT26DMXLANPXN5UP79ygcLFhGdD+ZQxsy7OvFM8sO8fONMftvce+2Z5yWWiyV/7An5z5nLBc72XEXVxgnxjLyjW2it8Cfdv9BjrKLgGMpTVMmNeeiz0w/5Jcw8qH0K2ecxgNKCD3cEygdTyu/q2D/VWzqD1jsDZ5Kp+6KEdLpSpu22oxRDKEyEUvV7EcfnihcxLXSRxScN+pJ0KnKfdF5WlHOsp07ZXdVMZRErzXeX0wt7mn7zwQ3J868uXz+Hff6m97vlr+d6JiyYvEPcPP1Z15iLP+ES64GXODc/xFmXDCwAAEABJREFUzXTZ+hRD1rebLC/ShHvpuXRf6yLTdyj1Uu/bTkMHVLn8hTOh5TW27L/1znYfs28PO67jnEBduho4IyFrPu8+2aYeNzDOtnlmPN7jAq2w+UT4A7/+ljkxx+7RomejLRHEwvSOSYISbkhSQubqMzpXTHv2G8dBtcsdtnWRejsfhbiL3JRBN/86/sw4zjRXLvzEalx2gte+2R4ouxJbb4e0kqVMQbn50RJNQqs09Bsv6fv6lqM9nARsEztc9ER1nrL/SSjedsd5n97INnhLbpmK6jFK0BHz0gFsQ+L9ExJlsFLFMlI/Dtg1O7f6i1jmcNH2E/QDabEQTxsWHK5PLMq8VLqpdOhiYYExni3vw5l8qZpYdFpmGL9iiT4vLEpLLHxasJjmgsUN40B+Jm/5Qt2+sAEtc6iDcME/cCityxouoXzR7fMyLn7gn0T2aq+T7n2JHcqb5pmyDaSXuZfsmb7PyxIzh91ZeabBssxVfpB3//rr8RCPvLzVN2TqEuuX+Pj3j+FlUdhX0JdOuxNtTWH/urpMnbyYajHWtgf6fShZx3h8fCw5//XLP+K//uv/il/+6x9cMP1juyR7DPvs1z6VVRM3xo+D62LuguLEP7GYXVhkygEGC8+M2z/0U0+IxaLTn5lEbjD1R/m83X56Dj/tWF2ka3GiFSacC9jNq5AYOL+bZwG5pde7WD9Y+kKfF5rtHDjyhqV37DPTN2xK/7WBOGKTAxvk0mfqMGMIm7KjeZRXbyepG8DYBK9swCtzG4+n/H1IJq3o+Kf/40SN0TSHflwHnalXW/IU6NsuI+lTdRdCIqeREQl99D1GXeiwjDR8CWyvL0vMuy/RL8fcfM8p0gPTlNGAG3QdYnqPCX1uwJ8mbCEWy0xP8LRuc5iGPhMqsz0YsbLVjWwi0VpYF3T8+ubz+L55MdFGUx/kZ2KXnvRpAo2OGoOiUZYZZYOWlBmI0WGsT2gxElDgiwG5IIwgO3Ac+jLHxJhMOUUiVz7WJ/eP4k3ojfFrxFMuMWG7pD/y4VSR6NunBVuLuXyrY6vee2jXtC/0S337NEXmgGlh/ZQn0bNAveJpoU4TNJHEA9SPFoEOkEpHHNAA6DuHFc3e5yUc8+/AWnagbAadfmXHECGohd1WDlmrc5M5XXMPGoM9ZJOghRpjDWT5DvNDGVS7TyiaPNJ5svWWcYcI6ww6RYSGHi0Ts2ZMLSNJZ/Uzo35IV/zuoYz3eMcysojJkqmNN+zjRNxvmKKXbYxbdMfjlkcv0n2hDMzLAi+Yyc/EloEEnfEWWePfI9sOZEBTqQv2dV0ZYMvHPmXTuoCR4w7ov+eQEJgrEpskfeqJbGRqt8Y8m6DtaElFYYUSwCGGdutClvjKmHsxdOVAPcAos54PnUhv4/4mVfWg3MWwBerU+DX0sX11K11p1zHCkeqQ6cHa/cP2VtZ519OBEyzoBz/eUla4VhsQKkZKxdpqpHc+Y7huYdQ7I28DJdTg+aOAjSC3HehvH9Q/6FRGi5FOOAD2NE+qrGoMA2Xfh7dttsF/q9+o8Iokpxzjkr/z/TBmzNHzns+6AwoqFxmJ7Vly7Qv+mVu/gjxXB3BgUyyu9cdLhXYbY4wRKR89GTLibT/UT0rF9KeYiEs2VQlFIh41K/HjB+NbY0k8WnxlU8aes0zseftti8apHjATKIZKgkCaJ2XF05OoobVQq0b526D8HbVqqZOATTu5ht1j0Cy0FvG7kOQHaEv7FxI9BFAnId0xArUWuc4wr70kEfYPUYRWapFgiBg/1o8xj868HJ7rfOJZS7jWjDkPH+NsnRtQapgl0QUqeQxDwkCv6POFdUIZzqvhL5aBRp2m/TLc50QgLO0Dxbc0tM4a5TeC7MOOWh/1473f8DUab5kIBcoADSS0zrprLKL8K2vNWVi/F859fepwRviyv3+jxpdpz6zacpmXOHKW3899x+MjH4wew/eQhfNJ7z3ERCz6MkdflnDPrA9uqWv9mUsV++BZTl1Ey4zqrxqYbiSKxMMkNPkK6Gld22i2RdkEqswY/uqesdClCowf4+E41F59WsN++mctPn/+I/wm0+nlJVho6cdEv+Y4cvHzWOfdj5z7P1b+AM3+2n6NGW0M8Vd8Z61vA319eoovX/4I//yFfzLjy+dP9achnp++Rv29VL9R46UF54WLewbnD/U/cLbznW7GdrYxLz1m+jvN6ENfF8bAc8iRd5wjZ+/3OPDO47uH9Tp1e8/o2AS3CH9YlfB7zt6cVdxDLuwh2kMri5YZnp96nxi7Hn1irWyUNKqh40o9L2bqWzaknR/WD36SutabO2O+zDEz9n2eYkJvfWDhndF3hfnhIeY+M97IZDzqsozLN3818CvxC5c9rg3JPJiRpcxd/3g3sNq9piS6jb7xZC5fwYrsK7Y1Xunniq29zFT31/9c6Cn8H/P8+6r+Op9pv42k3/sbHF5G+Y2109ZX+yvM+x4m1FfZA2P9uNKea4bzXtSfMOH9zAso66+3M4N7xY4LHxrjo3QI1VmX6J0JbGtgCKr3LbPmbdMopNPCKqkE0yjv0EhDT1D8xNRpRIbaL0xsoEVS2nCH+oxxQiGDx5XCeDBdqGG4lt7wo/MVrKBixkBfWxkT8+JCmTB9xVZrlVEXGaMR2kfo0Ectwc5DrH9Ue/IgSzkX4gtrrWnIb4P9F2+pb3IWJzbaUYVFbBH4IkVFen0M7XY7FH0jUaGyPiTZG2Pz7zHKxvNtWasmk/HKap/8woRYmFjLvMTAITrpgpO2kJFMfCuRihFTuZwkq41ShofG8sX8zCBdRBkR0xrbM3mqRtRisPQeS5+r7Sk7EnOMFzfBV0E92TMz+rIUXAiWZQ4xEU8TWk09uliQB82ygUF3YR3AlE1kGWOoxERhAr1OuFPUoRgfCX6s52aZ2SN3O2DABEhigevhgmS56rpYnJEntEfRkCMvM41UFjLVAZnGyO7o3Tv65lQ27sbm6dc0L9H7Er7QhO0ilDWKvQXbIs2Q0klgYmYYCYItVZuNFJAlk3bJqk+Dx24OWHOTZ5Ky70NVDERQvRFnaJ9snViMvG3WgUJ7gYkKhKA0qn36NMZriYVNSnjBt1Q/p6i6Te6hwU2dW2LQdRbt7Tg6YT1cbCVvopYZE7bUx6Y+Ycsd9mFiDKcgFXSqAol3oY18EiErMWQSVz8hUXn0C3rLHG3R3gIcu4UX/h3mp57wY6+chi5Tjwn0ZeRnxnpH0aQvS5iWnr2FP8O/VszAhMcnrsw5aSuL4NXbcvxwG1Hay2rLv01z5ALSzf7gpk/6sMG51Wk7S7/GeInAJln17XPmFPqh/tl3W0IL+g4nvqcuRJXhkVn1o2Lyhm0ckUrZJq/36M6BaY5s/YbhJ3PMbPgzl2gzl7a58VB52zGQhPzMrvRws8Qc2AU9VlAZ4gu6gOGzpEN+YZpyal/hLWg7Ngc/lVGeGAI35eEdtVrQdGTZTD16lP8maXiYpOhInTFhR1o65Y24bBrKAJF0KZEHSPuERfcGyCC4WRXc3CikBpxUQ0bsYwD9RyF3HvmsqDwYTRIhJ0tEFTfS6JhkSNlAlctHovKVfvNQ4I43BSNTDbWq3qDcQKK1DDERi9Z6NNb2qXTokfpHZmRhqoPomM89JsoKE2mx57fYOru/Zqf9gjKm6keNN2O9ryV4MNrRjwqsjsQQKlA7Wib1ABQ0Gs9s6NbQa4p0XiQl6F++0EiD1sIRgJ+ATAJOR2seNJy7Hgw92Intm0L7PohbwrvVo2LpjE+55gkvjwQc0ZnDD8xpMRP7ErAwtxbtgV4oiqwrL6bXOK0vHFq/8fLiS8YXXjQ+h59iPz99ifXlOVY+CX0h9oOB/ZPPinnpqIMtLycedj30fgc+VHg5neKFlyMPtyv9W51XO1ynwLpDOmnn2gWPd023PwNSTNF5o4K2A8yF6w4Mdb2BA7Tjityau47RPjbYIrFFgXTf08i1hZsMdK60sdhklzzSt5h6BusaD2SUs5MhVUljsgxB3kCiyqK8o1nM+BApTNA3Fg4sstFeI1L/LmyyZKFhgql3wL83SqW2PlWaFqv5KpciKkPJULH00sZbvVF63xNa1bZVgD4ja5cBefpMcZAZKL77x6sGw9av7boO1tjQ9ttYnuEv1hY3ibR/a4uGa/wrZt7mQMdPXC8m/GKaxprS+hyVx39uawh8Wdja2+xQc5a56af8niW9BFlP+CJ+WP6Pj+/6liFvyu2Jhopv4dq08tJp/bXaoX97xxLTUTXxomw8yZOEYoDPaGsoS98psvqxx9YhTVkwHrKrn/PQF8wzlwunwnP4q1C+gMmjLGN9QAuYZiiMCpkZfVniwEv6gYuOI3jgzOElj+tSX5YqNy0O7O9e6vgrHEf4xMPhyN6/xNLFTNzDC5vqZ8tYOBccuAwSxU+9B+SImbKZdW+mrmeViT6XnBlZwAuShfPngfPZA+tktUXdWVivcIgZ3j5PYV1liGQP0Ucyk7HC4C0o73wg/BD1LabeowE2C9z2EvqCa+BLfWvkhXX3NN4zWOu1tRhnhRg/GpLpJv1Cet1wda8gXT62nfHKJ7YPbV/wEcfquq1VCkPFyGZqAG3LPaQNO/aYlw2cr8pm5qceS/XbvoOcYuoZHYGEkhH1oyMOKFuSdik++KfeuaRZ2Jcm6naKec/DH73IOKG3FyM1R5gfGCsU3DKrrWnu2HVBjzmmaY6uTkvHp5aYHTv0ncjbnrZ64dLtm98K8tcHic/YW7rlyzLHhC5ZPt5i/OyxOfeSzZO1PTqqD+aGyDxi3u1rjuNZlzq1Dz6Fe9/XL0/x9cuX+B34baQC++hTAR73w/3X0ujrylitXFAZn0h7YXhCX7/hNfAtzHvB5P7rr+R941LLS6Un2lDuF+Kyn+sNKL+od+cV1emP54pab9CffURbUEBqzFp9a88b1z5KP6vPZRLHNcpi2jBzCtFxHuOWjLi45yU/eFuk/8hTiWA+iNNHxaNo5BsyWiZTJimbojNfe1/CtWqkExpl0qt90pnFTwVC0lojFsFPcwQLZAgMKk8Jo1dmGFoi+3ul346vlhl2oOD/MCT8akEHSREGAb0GFcp/DiontrpUJtzVt6xAf3ad38Q/aKJkNdRqQxZ2S6rb1zfcLbPyNYCVohLDn1QzW/FggdKAVI2Ig9WCRIzDreBazocTlnXlQWtCKg9H6tMS88LCwMTsTG7bVGCx+ygFcxvQHlNtwnMtCLNOADJ7dBaZcpKcKAMs2Atlu/Mo124hCVk8K+MihE60c2VRdUL7Vfwzh1UvsWpi0DW4I5G/O/yQJRVb6oRTjwX9PeiXY9HnVSDHP6zp4RwxhAR72NJEic5jI2noNikUpiQ2NNru4aJXLzvZw5YxYey2tc2EbnnLtEOSkEFoyICU6lkg0zJq0Yc3QcusCdRyxBNx76NNPylK9EvqIgmBe8hI+CzrboQCnryD/HAFLZoE5Mi8tt0QBqG0fd35TUoAABAASURBVPURiMhu0Rm/2uinJL+BdM8eE/qJhQ2g+HpWH6zrArjW4vp64HIsr4wzxmGPLevJusGpPpJNddA47Qc+Oqg8mVxXwPqKCHXVx5EDQbGOsfIHz7VerEYe2TBc8IcLG3KBPAGhd6Hau8ubVBeQZee82QD1CBTIg05owbqtTgBbqgMEU0CmVyirZUabsOGGkc6YoCd2lSez0V4EDYEc0WuWMmjy7rAu5TtjmrZ1EhTB3wCiiqEKeaQE6Enb6NMXYjFB64A2GOsEUy7MscNA55KafAQ8kbH/JHwtJrt+mxssQVFjwzqCqTZW6wjqo1xuUF3h2Dh2deBi3K4CQdqV0ZSlfCAUsdXNslfjcDOQOaE/mw/CLqwt+t97lKKbRjAT7O9dff0fFAvK7+1X3gdtxobRPvVjByrCUx6BDvanStR346E4SIJGso1kkpVH/ZnTyk9LoMNEYQWSbWCnk/u3QT6xzakVnfzUS5yZFx4ExYXDsJcY4sLcujBu2k1b2Qdxn3adrvrKwM5nDz7IkE9YV6hb2WKMHj1KIJX+2F/8uG993m1JyRZaxcUNrzFqETnztLOxgHQfGJuEv9AzjDs+6j4xtYzGWpZ7OTEMpZ22Uffhd3gcttIOLFyUj17Yqic49WAlogg6fFUPu5UayGyZiBUt3MOSOS9aZq2XCSPVMClrpfvVdvj0U+X6ij60Ux3QV15Y1nhxXeVF0NgXDT8B/WaeC6L61QQui3xBFLc8ZScO5V401d7K+KxcbvmV/pXxGlh5QbrWC9F6N99QrPpmTOfR9lLJeqA44UYzXf3f56pxybqGbVluf7V5ww4T9t/RGvaAltjl5hj7nDO238hbia/A9tEWlXzWaJAeMQq9C7Raco23oi3fWoxxIG/bRFvzFMBeGeOtmlF5mp2hxUpLJF3RDx5WF1HCBsOoN56Dgu7KBFj4ZnOyFA8vI3ELoyacZRtswJhql7osZy465yjVRUcdBI06I/vvnuqarBMVY5BE70pTSRsRQfE5UOXywUQ0/J2i3GWYrrLcyoiLRkwFZVJcMvd4t5X9cF0SF9aX2sfpC9VHoFNmXZsHgZrIpOnIluwHtgFN6S1+/GOj35VgPWTfk83a1hjqyt0VI8R2d9heARZZGYlbXXjyO7hfqecrqIlTqAdrA5XHRdYanpGdZ4OzuMaDdrQXlchfI7OFNlg4sz8sh/CSxQuaAxctntsWLmfegBf5A5c38nhJdOSy6MBFzOFhjsP262Z9Yc+elvDMd8O8xF7vWPU/xKHaWGJ5AH2JaeaMjh6eozsyZt415mWOmTYfCg/U+RDH4wM4kj7csFC+wCs68cCQN3XOLTlt+nTqPsbff/klfgbHx5/CNjBGrKyrXpJ//vK5/iOdf336lfiP+Pznn+E3hfwVpTNr5MrcWfGzm31bRDJWS8cGXKId/TW5n36KA7aZDwv9miI7TDRypa7r7PPTVy7w/xwX+bT3RP4blxT7xdPqr0SxTr/+oeun0s/3H9tVjun6rQAu76UlvqQe2Tt9XWLh3H0QXJw5rkKa0L5lZ9bXBB3MS4/FsRTU8RtcD1zsHe4wM2Z+G2nY+yE6dp+XQ4iy+b4+ly7oQX78NsUxjh8e61ftHx8/jj8T8vGnOGqnDw+0O4eXd633sqXfFptI9zeYql+9LzEjV1QfyPdu2SuSfDrmrceEjMbe3rI7UKGNIsPpD7IQEJrI5AkaMO38yCl2eUkeAYzkPoNG7F4jsVZh5uGZPa38hAujFy+TGCMvkTwHXfCBOhPJx95ac9a9dk9TfmX/Wlm33cvElX3NddvYdYyqNMxkJlF5G9/QiKfMGP2m/6Qz3v7I47yv2CL6BRtda/QfAhnLWib2IT+oIw0tIVl/YhxuwM62OeUUA9SF1jLJJ7Kz9tGW1AYJYkiM1x8tSM6uEY1AphZU4zsKWbqPHbY6FCV6fo+Aeg/al7JFJqk6QtGQgG7q9wbFKMNgvc9SgyzPDvAznncNNioIIgJqV2/qUocx5uUH6mtIJdE+URHzihPpOGfiEzAWwxnOm7DiffNQ0E6w0WLcEhwHMBwZLFgOtF0KrTha8VmRvpYB7BQD2Z1o8xR9WZjwC3Ev6Ai7sk6EC4vjBblsS8MIyEIUT8MYrHoWj7SB6jOParPiCadpBQXZH9tqmZsj9eFYLSPVEWdqmVvZa5zQejm48gC8CDUEzEER6udAi4p5DKXqiQ7EWMvuAWyOna4Fe1m9oUoiC9BeS2IpxqBlDl2ZMLYwaiCRwL6PzOBHqoAjyVq/ImSRR0RRyA2GRgp60G/ZMCeRAokITVAOGxw5gJB8A5lEDtltVMjiaRRsAbG+s9zGFXKjRsuMZMIXf0tUMQ+mjE5f3VzdbBY25QkfSviDnyvKegk0XvzxRoTrh0TjYAuPQRqsJgFK8DS0aooHwXzJo3LFVHBUpO+23elumgUWWMfvTCxqwSXtYvvCHDNvX7eBKVG3ebFN2l2mcfHR7ohhR1V6RcLQfAxsdUcmQvVF5SlTlrDtCxvChT5dOLh7uD2T99M+y4v/VntIoMlS0bgSMNlyw1jGZCsk49X7Em5q9bKbGal3IMY4st0US9IdfivatnqZpkJYlpQZB/Utq5dHX0jdxOhP8baMbJ0kl7nY6LzTgwahjvBX6VEaxYscdc2EKD956KaIilbpaFs2i8ZjBAxD82Waq46xA31W17+az4xaMcEMp7NRsFgSoFk2pAWq3KEV9bVF8tiuiDykE22BNpCNtC3/GllSym8VsjJbuTRl3nCzykhsbIiulOyVwB4j/tHzvRbt1qLzY/Xgss0L54bzYsVOq+N7D+xy3YFdy77Y1fl7q7fJ8fC6+5I+c6tH/dL9nUotk2U6Y2JNaazdU3bsngBdsUXav9QEPioXtx9klU2NN33UTew81ijkFM4Joc9XzJp1O+CwnnXytMI03164VBi9EY+48STxfaCIAJ0n/PbbdcY/uOkfr9RGa/mg/Yjo9HNeeswcsO8P5Q8cwD2E1wGcMoyALisYcmlAEshXQEygqjDGSvsre7Sow6fpGkv6hA7rNr5naL7wCHV8/nYK/xDp/lLy9PQtfHF54tNOP1mtr9LzElOfhPo/c+I7L0AfemFNWLmkGlhvF0lX1rSxB6y17p94Cfv85ff49dd/xW+//Qo+x5ffv9DOUzzzyax44bLqZftE1r5c6U+NMX2k1xiwektXL3GlPwX6JB/Eu3mMzajzfaB+lqQ3Rc1c0bfySjfmiyX3kHFDNbFpZxpdS4eteI8s2tPGt3wlWIGInUseGkmWiIplZr6Nsa3Mm4fNyezl2tlxZi9ZGdcr9lj3+SATUN6byu8z9wz2fcN7NvMUGZVtTIsiQGGAxrPmLjkKU0BtmTXXW24xlVqLKOy0u5hixvhcvxLvi5a/qrKyf6+O+94/7VOQO2yFudGYY9MA59m+LNGXLd9HnK4HtKVuo+bdE1voT2XHbV2zTTmK33qRtCPwkQzSA/K8B+IcJnwTn0VXZReBcXkbUxPZuzDbGuvUFLN60w/PXAvnLekNdlqFnbUNe6MS4i58+HUuuO7I4iWAa4p1lRnY7sw883/ren76En6bwbTz0z2+9MPpEpmJPl5YK6OjQ2K3ifWrZbIy0/EwRosGSPsMSyjP1iNbRpq2rJU2PsLsSLTwX/CErXiDwqoD4d/GLYs/4WtpukV3XcU+9nWZl/IBywOZ9qvWO+bI+rKyVo611fEpXZCBQIKyAHuSdcW4RJl5N9qA7Kn34m3Irvo8bGNF/ot/G+fbS5wEF0u13kJ3bzwR+83NJy+GwFfgH3d2vFbmsOumfi7NC6VaG5IetAz1WJYe+oBjeuBCZ94wvmXaY+oz6NGSdCHJL7Gwvyxc/hy4pHOvOVJPKMO6YoZn5mJpoX8Llz8TthSVZ/x7+QS6EPe+RFce8MLQy5+P9ac5/h6/fPwlPvofeHAh5J/QWJDjO0NQL/GfvtiHe8whzzITz+h6A3n2Qi+a7K8wfYDPS68PXGAVjof6X/DU48PxMfzbuDseH0f+8fgYx0fwgQuro3iIIxd5x8cPRT9Qfii6ZYJybHTgUvKAXbRPgb6o59yX6AuYOPsyXxyzFz+MYS917xd+CPP89Tn8u0jjj5A/jf/JmovB+nbS58/xecPTl69Rl4T4gH5wg/sscs+sRfoPOwZryfBan/rchbXE+Mr6YjlTPP7djzzWMWbRKHkX+iCtZPJu4oeABfSRfsFvq33aqjyxdUe7W2vStiQuG2NKMZfIpHMchD5wwxQJ04B+9RZ3U2uT+j5CcDFt8RZ9z5VwgVtbpAdlsFpvpMZTI5CSCzaUCjSHiWBeuoAlzFd897C6KNKWKH7qG99QxmPDvnKryIoUxoNG1apYQ/SjNqphB5xxg5kxJFEDz+CNgxeHE24fb2kPZMVg1WSBeMWEE0/cyru4uIAsOncyONxuw6Vwxhp5DPCVwwZN0Sa94XmvXKlM4dDaQtsybjwagy2mcWHiYEDNcoakDDSALrVxmGaxSEzfMhGU1RTsUYDWMsOb5Yk4C1P0bDHSSdzDzavkWTtp0NjoDXB/JphfEb0Bh18ZlxoTealbsiYWVhawqROT7qA2ybS9RFuZy2TDZozBqu3vwIkYKw2+2xP5I42db3X2Cyn1A2V/Rx1gbIaaKe/RcWDUH8+8s8OuVN71vZFuCS+omOQeaEkVydIITwPdM3qDhCi0wQ1LZ2EE2qXRIrCzbw5Ufh2bhWU9n/j0w5eTc3gLfrnar71N6tKH3vHDybS4ax65NR5d+gZp6CRX0umkfqXpY8X0GRMy1WjTeVeo3qpiQb631rSycEwZmzsuxA327blrjuNBsQ6ASKAy7dD4yvxxDulXK/krfldAFxyGeiNQcyR8yrfD9klLLjREV8Ipkmyk2B7fDPpu/xN7pIpWHKSUDIV8Y4ysOtrX9ubyzdog5cq6saLn6rixIblGlVxkGA8e9NDHq7NSbMdYmBbwmEWLim6xOcszlLeDDBzSKLc/RNJa5qajhCFTHasfzNl1B3ZS1wFXJcaAKpAxNWNJourRv1u8lRMRkuZEI96hDQdgcDQAchm/teTsc3aPLduADa8iKKOW9b/Hrid15CsdN12po3kZKToNn+0hgFLylBBgoW9FJLYEFF151GHFoEcx1kT4tgAXMszItyXNvgeyCCXbIlQgglIB+bu+KkLJLSQpQbSHC7yyDRk79T/HbWNJvKMCvkGHoLYNr+MD4W3Ad4YaLUiCBD2mZpzwNkUS3wX6Rs82AnxywN+kICSJUxppknFxHtzW8PodSMko1WiL9Yy9dWKPXVjb5nmqF4tlP1hy+J37Ap/fYGMsMA7NV/3c1rSkv2lbghLLHb/xN4WuUZfKrDMV1zq7cjED2NP0P+fyC37oJY6fNNevlHHp4zeP/AT7iRdDPzH/ev/rZVzSfOOTay+LTr5A8mLjJ+e+pJx4oTrvoA0PijsuzEXnn1+zyOXsAAAQAElEQVSh//XX3+J//a//O/77v/87fv3nP+M3/zceDsAehp+qzW/bH/tcseEanl3o3ma3Vnu7+ZW+7biW/DP+eBnAv3UrMrI6Kt+hCny8Dqq5wOiEHGANTdCxsdDeCZcY9maOVKIsrxvfQAmcr0E29alYMgpWmoe1NxLRe4Ug2aBg7ANUErKB6jSFBOSVvfG7Omtgn2EXbII9xn6mbFCVrP0OyCgdXcfwjRXoK1fyN0Bb6wJGewNtD0Y9BCPDsbae9VdeXHwxMn0mfXsR1kcEl4deOrzSTyHfCV7rveC7ll3hXUmXP3DoqTZsi/5epReuY18v/ejnD7r3ltTeZskhkjGkH6TfhkHDFfAN6jH/HIvBQ55xMX0/NubvoQTlOxZXxuQVDOEdY0mjoWnH1GPiTLXgiwtrg7DMKo0GTbckAUG7aCdfJMtW0DprjC/+E3Gy7shj+TMXD87xJ+ad83995izGBdtlKEnNoK9TTNSxbuMyofWMpC1Bgj0YHjkZk9ELeylBPmPQgKGGZPjqFZ9RD/3Kc9/Ye0eZckbZyO9pRVg2QM4uK9uYbIvUtK/FLdG9h/3vSx9rLC/0R7/J89OHePwAfvop6g9gP/5UlwEPlM+sw6Jj7142oxH6HNsPrejuYOgn2Q8VZuo+Isf/VOaj/4FM4W/hfyQj/fjwIZY+oxMSsPHKevnMBdHz16/hy794Zr310sA1dR9H6V8+f4HnKfy7OqfnFy74XuKCDWusMHkD6uFoJL65I0gH46dptgN9sbXOexF9s38DS9iHzGRM0a8VGw8EO7boW8NHeeLrcGBnynY6nE1MWefPaV5iFgtyhe2hS9WzvnIKUyT6JX7VyXvBVe9SUw9j8z1Jo2vxbbyjrNe8mBivaZqr3YW0qEsiL47q4uYQXuDMpB/QxXiel+h9iYV4gbZs9Ywn0oW+hP1YiBdoxlNfos9LzIttz4xnL7uxaPAes9Yee+LDkAIfeHip6q+p1YXfM+PMnPvy5c/48vlPLn7+GPhEDL4wD/17RufV8V0ZY8AeeyLvt/70B+cJhmf1wNiGsv+1fJHNkhgiNJ7FwwiZfAvLwT6vbuuQzND1qQvr7ZW1YKzfvCuZZu2/glWwJxg7d913LvBf2HPKRzQGckajWf7UskfrAxPxDZnMhyluY+v4fge9RsT3P5Lv8T1HUbBQxbeHfSVzo5M3fY/qxnjAaYCJyDkignaNsxItIlukkGcD0Xeh2sA+K/bKrM4mFRMBI4ZIvm2YMFBixE65Q78DMUMfVQQj4/N7wLtxrBxKPfSN/17vOdxodbgTG7FOe2ZDdcOtT5QY5Cub6Up8g4MvNpoOubIQDTABcJQXPsGrm1A28Yql8dKow3joXMmflCE83FaMjhjlymIDiYWcPKa7QlshlJORNi4d1ZP85Q56v/w6NN2ltgFrEEy9YhCoCulSrKZt0ZKKIdDsTQ8YCRn1D6dNHNpFyJiBImzj1WRLH0BJjBdCSy9l0ppUSJTXkEZu/ypnVQphpTtwkqiNXLtYdyhFmdVhhGbqr5A6ZIFW0JumNlYaqrDRobbXQnIG2zdGM+uO5Jtn1mJOTfx4YpF+j96X6NCtVAsY42Z8YlE7swEK09IK+AJdxmiBzwtayB4TcibktDSfzIkpem+AeOrRd8CTOUXxsqm0hBea+Y6MTjr4qUs+Do226Scujs9m1AjsJTL4R30iaFQiDYXElqUgN1pKpV4KbVJ5HlVAzFDZL+eLWBnHlTlkGiuPUZSHZfs6GFFHwgBPhLC8Uu9ac/JavxJyrk1mjZU55fy6shA7P4aMCzIELSBT2miXFyv7jq2t7yLvRuWn+StyztKZ0xfqiKEczRsaFmg90n7b1xsmrREOWuYUHRg7RxybtE5h1I8gBoocaEQ7SBqwHc2Y+jeA6b50yxqJW9EwYPnVjVYJbTrIsgg3UiY+toMBG/Dc+pu3mARdIG+hoCJWRhBP06DsVnE9tjLKKSixjKVV1XOHeYrhJcDkmF03Pym9rFOgHGallaI0QdiqktrXC3nIyiMvIkdF6GMMaZlAtuiDhwq2oS9WwY8e8PwFudZfy2QRyhfSNlQ7pW1ZmraphXL6m2Vb0ca9Rwrb04GrIbQC44Cj1AGS+NYvWK1RQPaw4zmu+LfzLuwjhQQ4CchqU8bcWU9Ebn5OkePdjPFZ2MJ8py19e2HtmZY5pqXHSBNz+Jz5BHWG1kGyFiVzpURU5+ivcxW9VuZzjTOFym60O83IKCzjkFrpHtIndFtA70vM8wSMxSEe+ET0gU9Dj/efZELz0FuHX+p01sDMiTmakVNGn3pMyFvmOaZ5pr05/E8hluUhfBGalyX6soG6nXXXvmRihhgg+mFoUFtmJGDAGGcCa8tK31+EB9xaw15iX4NeWINchyyvswh7hmO2Ml5YDVfmybS94OP+ap77I2bEquU5NECju+9S4PjusOQGyi4CAuJ4RjSeBR5NmFd3QHeDjkDZw6ilbBqnXVLIQ0HSFWCUZwdZgzzGpaN1zBAjZBTt/MaWCZQh2nWomLytsMLTJE8qX7HpzWbYhwLDW1jP5ozRwcjswIW95MqLzAtYBzgbOl73e6aXTO6dK+fJHV4++m0k4QuL/0vPePlhbP32mL/6wiWiF4Evp+ftmz3P4Te/Crz81jfP5OVlycvIM/7h3Lhgmwr2kUSNOf1bOUSf6LMXkc9+62KvS+zf63jh3Llj5cOmPX09n7GJwGeUuUF76quvYJ6Uz08M/RgDVyxtNmLHCO30TQxIGEU8cZmq05n3zrkdzr28eRqMVRe7E7uHn1mfHEP75Tm89nPnwK4j8QX48jXilXf70XKq69SZr3PNa/M4rd2iIcPGF4luohE3tMligyLTHa54CKA928JohGEzEtVuncmZ02dwoQ/axb4rcLdjzf32KhYJVOeJXMdX7KX3aRrfyfDvSXRF/9dckoNGkIbUW39t37Vtwi7LvIQv/rUWehnAGvl4fOTi5xjHh2P4jRJ57jFlR3XkM4aZE7aikercpfpeNqHRxvrur2QdPxzj8fERfIyPHx/j548f42/EezvzMiOjl34rZ+CXb9/i659f4+vXP+Np+3W0F3zXS3nPxvr/E2Vf/vyDCyB4uEDwgmifi8NWY0yHvRvRpiN+4PlLoCJtwoe9K82jZUZj3Z+EaQG9Qrk1447fXZhf+tqVc4hlLZFPYmWsV3zV8+PKmq3PXuCHHHK0zNhlZ070Gyq04Ec1hL4yAHELcMWOjfTDiN7UFs5AUE6OQCerbmQjBrSnD+yAET/CQ2hc2514Rz1x8XliXTqxJp3Zi26g36Pv1/CDlBKPgJYZSX9qPjOei3u934LSp0D9/Sz23H0Pduz1iY+PH+MRf/jot6N++SX8n6x/+cfPsUMe/VOfm+Ye2k69GVC6hQ7ojPKkUYJwIS+udX64sCpC3ANle3LEbUTbc++LBpRVVHorjzTR6Cf1kjR9JoMqZEwPBgoMo+0hA8kEqf8JSLrJa5k1z5oxFdsdSP7/Gzb98II7uRtRig5MXOV3ZKfErpfdd2zeQCL1At8zeo97eaavzB3qJ9UahmiRVgTpcqwhNlBA+b04q4/8rp+x0DtU9MfAiVikn1l4asPE2d2kX9gkVyZwTWac3om+YoSVET2xwbsBOQHc1IX5lRfIK7JWNuD9a2J1icRhwYOcUHYdAGjHG23zg77WYe/kTallyFL+mcXjQpuiNhXaXqHZ1oqxXpisL8SmVxajG3YasUZdSy9shG5X5O2HhYrNayhiJ1OV01etmdi7/th0S0wOJDZMnzvMNMoENMs33F4olDFldOIU8f1PMuIMc2QjNb1itN3DBdtD+bx0NnJQCzl86SJq2+JebnUIgn1+hRq27NCt24j3YNo6eov8g67PjNTrMxMpKJvglXqXotxcqzgjqSCoJfkVlNuvtL/wtJRAMRFP1nD1ABzqroytS4p+MFY1dRVygi3ZsCM52iSFfglIsZBIvUeSSegCe5Dd5duGQIHRFJwuhEZ/BaqPoj1hTH9y06cidEnnsZyWI53e4XI88b2rvonf638UMRDQSVBEurQjR5L6o7vQSMgvag7g7y/OW+ZvfYqKvBVftlwbjli51hUeeFc2M9cB45ewvnPSuXXiQq7mGnKuHJBXNxa/vIAOYV82/9svdxq+VQh81v5zyOrADax5qBBVZwrpr2jhWAU2Um6Jp2+jw+pZlFvnq8gHp8GKLC5DmRhIImWm7aFDbugczBLdAhAiaLN4i58s/SqadAug28awnZ98DFR+LyOWVQRClZ9VfwrbtU1hWlS/b3olVbBH8TfSiRIbkLsfhq4aoxSBWLEUE+S3QK1AWsnITGwskN0X1g1APGMH20/tAHfwoyQi2q0n1CGJBISSuJW1jZTkodNG3umdlYfeRnkxk0TIa9jycFH8+kRg5YuRbl0cT2LtPLqOH9R4sypJH0Sm6RXqsBIlVf32QB+MgVylQ6VtAgkD3MqhHfv/isErX2mXPSbW3Wnq0VirWuZYNxTRNl5oBJpq4fgKbdyxt/FMvIgFWcQTyMQ3MqmDoNID96656pxEG/Y5KEFj0Wm3T3PMYiEWpKUVkNvBMvVYoC+Uv37iOcfh8CGOwq+3E4+vsD/EwkF14YJnmnv0LiZiME8xL0vMh4ULpEP9T0CHDwdejAAHWesf+XT7UJhjWeaYOsgeiZzMpF8ZPAgj3ehmyxz50rPHPC/xwKfvDx8eSIOtLqzVdcd+vPCu4XrmhbTrUn2VnsuDEy9G9ek36xMLaVWrR6PpStw9sLHr+FUbs06O9ZC5zN6y4gPC9t7Dc4e+eGE8CvCatz1FVgt2lUSydpAMQfY1SAAEytoNg+EmhaxlWTYaPSANNZD7CghWoR96vUl1gUo96jMGE/btfYmuPcGE3VumLMyaK+zUoh8koJHenjvpik2u2gis2/lt/5aX57YTZ0LHwxc8x+fC3qVN2Kpr3IIevgLhFUa7ZX/krzS2ci67Kkuw15Q80usOeK7wXtWDvWetPis5sQj9MdCvOjdVm9UQ3bKtCxdXjG/VJeZDyLNtCOTvbe3xSh9W/Kg+/KEjng2HtNdnZuODJtqmzZadFlHgVryvJ5hAk6I7ilBqJoIqpBsx9R0TxshxasQtoYGEw4D2VOWJTld0Uq+VfX3YgfWBPt38kgq0DD/rIz7qOUAbQyZkOPYT82wBxhNtt7Ql1k10lDftCWuMZQvlS5+jLz36RB+53G2Ux/Yjv23sOKvLDseKMRplp7L/mE+jss0mD9F7Rvmn+V0+HdHugoUdQ0b9qF8l3j2oWhRjgZXLvjiHSaSOX8WpMcXzi7lR1DLsm1hYu17BGsSaOEOzrPwKXmP/Tk3RpmGXhcvwsf4d4sBL/jIvLNVZoOGon6yn0xQwnvh7jRuxl6J2cMIOtneobx/9LX766af48NOHWg+zOjX6oKiWWf3jaVXGHJn4yOp7ExcWXgT5jaGnL0/xD45KlgAAEABJREFUx5cvXBB9Cf8gsX+c2LLXS41TXBizC+OPyUtJ5dtPXLzyPiwrHubLBThXajzZcalK+3K9B/5+K0TCloZ6Y4R6S98n1GHkGxHICEarAoQtwEXYMiO6Fz4ob5/wE5CT5RqNTHvDwdzBb11rnGtjX/kW7i31Lsx5evg06wh2M60dtI1iEFfzbOk99IN51idm/OIh3CsHPpBmH34Uj/UrZl7wfKwLoI8x4r8Tb/jlv9hvH0Pf7DUXx5z0HJ00apfVAQ8Ynn2zs32Bap6SnXe3ufl74FDYBYFbUG45F/mRJkFo2dnjB5a+hOjzEoU+Rd+Qw8LU+EGwYfTSl7TdPXQm+2N8T9/Tzpsd8tFDevf2WXrfK32vgvR3KDnos0tBYIkwlrWq6xcmiAcdbusA82wVtVSZvkF+QX9zXwzuJxbzx2KBtNGmGed3KWWm4LA5oOJcvxLjJNwxeEtEcbPKjLga3sYVb2/vMJHfkTYqUJRqVd9WywB0km2CMSFH2sLmQ0brbGiZ4eKBCEqzXIDEpsDoHxIgjWcZitx3YSsuerVB6haPhLpB5SxnvwF6lR0qpgQZla8k5fsIVQxxF0DyPlBtZE0gy0zZhgW64kb7IKuTpOmlT7pelCC/JahaQujmtUhOjmSD3W3kkj6sAquhBXwZJSsb8YbemFgDCxNs+g5ZC09QO9792AU36+ETdhoknOjR6FOjTtLWfTVNNPLoT3ij4yiop3Vbqm+rvA/bMx5IoqQfRIZd1harV+Y0FhEWkz6xkEw9pt5rA22ZFVsVI9ZYu+gKP3l4c+hgQZbGDGFaVQNVbX8UHeX2hWTEK5PWmwz4KVPbaWuzpW1vtTGIBzD9Kepwc2YunDHLqEcGRtI8DW4gV/QZ/NLH+Cu/wEObd+yuTwxkdNrs2cMDhumAT4xoyAl+kh4WjUcvGY0FeCy+M74x94zelZMxTQOQFDVAPULsP6YFrJEwTi1LlwkZc59igpajZkTFRBWsZcnAGGi0w5ZlX3lQWzuIopGv2LKSNWQMuZucosvQfGzY08T0OUBSlbCVE9kukfLHmJAhyFOgQu5gnpKMRE6Yho9MiEb7LZPkQFhefDCh/9UDtj5Be2SHH1B0C3d1k3S/YcKuoDM2oF6SiWusEjp8O816eRM4EqMtmiNrWpAsQqWtoJ4VU0I6QUf2QjvLMtdBwngibbtJWcADd8mpmP7GJmNE2oES+JKyVE8hybjQQ91tq+MzidzsLSq23oZIKwESCUzdw+L7vH5TwOddL1wHdpgfYH13LDgEX2+ABiNk+oV1KrFLppWkdaPqT9v0nO7iFoHOO5J0Vp2MihvxDvuRyBbIM0vubaAuWrDeXOui9cJBWpSfqpuFVZ9qe0zS4JmDirDSJ3h50idKqEMgYdhSWySlULLQFaWSPgRIdDSdjJFj1ZOxm/DJ1mOaMpz3U5+JwTyzPoOlhxdLfZqj9wVMYI9Nd3wbKAcop+Fz04ZKYwMv++sDDXi660qfyiePXEr99NPf4idegB64CDpwIbSow9JjmkAOtKwOObIDdSFwjdVxD34ob0EPW/JMxtBgmrItaCJtWH7FS9hVaNda2y/YGZS/wVX0Ea+kd1Rd8sZU2CTb3h026mtEGVoFOr4FHCpFZJArGCdZzReKWKnbwyoFHlechKjKZO3U74zTwjxflr6NXS+xMsE+9lPXMWFl+lN9Ib5iz5V1zg/2TrxY+sHgt+enePabBly4+U3xuoRjn1ux27rZ0PqNBpI+Os59yqj9zLhl7edJWaLfgOOzuzN2R7FSJaDD1/GRpaP/vMQCZnAAC37pC9Xsizov3jMXlR1f6ssUpmf6ffBikk/gD8B6os9TJDJ327Y9QXuGC33HsQhjzK/kXe+FL4UF+jzOHlemJecHuIM5BSuXHdf6ex3+asez31bygpIPM7Wltil59HHlIufkr0v6wn565iUTkD/dPsykfexPA4yT9iFPO6XHmw9AT7TpC6kx8KKoxm6tXz3ZX1yVK/Z3hovrD3zVXzsuMiIzw/Op87TOquSDvll8sX10vzLn7Ie0AXSj8wQVpZsjb2a/xFFv6xRPVWo8BdEeaD8cj52MIyCJVmNwVPlI/rtnqQxDIsu+EJFDGxvn+Gum+gljZo+Ofw0s5WPLPOKpLzHhL53yGz++M+FnS2Hw6V8FXvj1uz71sG3b2WF+9IWn84354uXPlXFQrcyp2j4ej7z8f4zHj3+LR9bDA+ug+yqqDlHYoJPxwzT9WL0CmuO4cqn57eVbPD39GZ/9VaJPv8dn8Nun3+L3T5/iy+dP8fT757oQenl6Cr9R5CXrlTG9GbmNZiQp05ftFX9/2WD6ynwfGLw0r3FZMbd8ze2Mm374D0OJK1/Hry+V7+OryLwKDSContTFAelSi0y8QVBfOhI3AinoAZ0qb4LkztjMrgeCsStBSLQJZmz5p31jGErnpgQaS8agc2bpxPPCmrPMsbC+LMSv8ib8hVbgt5q2068vjKO2Mi2Ub3npCG8G/4yraqOoQYnCeEAijBISBvhHlHQBfvSyb0msmSyjM3HFhmfWCsdkZWxqrLYL+/O29qx0fug63l3KDvR+xA4ffukgSWPwr/KXTIikA5pt2a9tClXzDkEjVUBfY7J3YXAjZdDSaH/zvSBSfWwbDtrZ5d9qQStdjG+67fXgKr2MlTuAJBI8CSRew5anNdz93VP5O+5KXyuPlCK0mfYoCT+oU3RkYNVI/lVN+n1LQxhyTLzqbj0oY6xvL+x0kDYwFMUkri4cBRd9jMfgO7BWHG1inMpsDwYFiQSaJ50bXET2tHGbtnIWOJhRG40VselXg0BexYmCnTxay5jE1GMCbvb7pE/baRmt5HZE5h3MAyani1uXl/RE3JBzj6kN2cofoE14pgl5yHeBJ4XsCB+vabPkkJlC/gLtUn9scHfpJC0fUI6oetlITmDEJAipcGLaJGgThgbzY3vHi/EpezmBBIWVt4w0fkwt3aMi6m1jy4pEahvrTVbVeU17yXH2UyzGfRxCuBA0zcS3DYQNodtzdKeRE0TM2D1l7i1GO2pWExFdx6I26Dc/q0raoBLvHloDCejNkzJ6hBx1I1WbANLoI45FaQVEtUzsKbB1y6hN9EaDYYTYf0qecu/sa5k6Qjb5BoNOy+j1Pg2VIRl6Jz7iwXX41S7CMrR3fLb2eOOgD8w/5N3mqlLMb+MfjMu1xsW+CtwGkXnXL9OdvJuOi/uO1O9eZyG1RhhLJ3KwB5aKlhljXjBP2LSmwhJLnwqdeSWU16iTyjUOZIAxRqSRY7+XqYf8S1/CXw3xED2zAfZpid6myNbQqlEzAfV8VpIHZqpxsf/Aw4UH3+sZC4OX85lDBxu/fy9I27BpFr8DVnV3bRBKvnwZvWKDNkrSdfghzpxQQF3EVrdksUQTD9m0zZhAYbwQCn3jpJFRj8QIVUYS2bbZMod9e49ap7BpF9h490/HHqk32Xt6tI3PIK5o97Ht3OHKQbz46bAxwlDRWlQyZEYyb4lQKwHdxtzmKSBTQU6An1m1QN/LJ+k97V3w3x1MRHi/D1azT7cS2qk2aP9GU8/XTKUaz8KmlFFScVR/TcG2BW0jtuwPIkvRnNa2Pv2Ah0LMtfeT2LG+A4UEJWFS6o/+kaiAXqXoiPWtfw/8v+bPD/jpa2Aj+xukjXdUUz4Yg5X1YMX3V3QUV+LRRxmQa1Sw9tDZ55W69RLFGJK028DegI2wRdCtMVAZHnAhFTvyHGm0pO+jvw2fAvq2vu4acAf3yp7OAQ6/W/+pQG8RpgwjclllysmQ3zmyY1ae86YjY0Myf93zfTH3U9C///2X+Bn8/efxh0I//v1j+PV48egfDv35MeQrfHiM/dczDtshfUF+rV/LEjVPbYc2sqPTpltUfN93bF592OIMChsPQfQmaD/gmL0HY+pBXDi+te6/qfs2U81AGnFGqsMd3BO0T6IvbP8xKKeYkIEw+jBkduqXHGyRXVqPbMQF2Bq1TBPFTQgZurl5EPOHPOtIwpDIb8bNHPUt2oFjEeDcCcQS8L8K+C6USGQMoAtpCAaKGhhhkDNc6/vEnjTN0dmHHGPjeVliYo+afFnHZ6fvsNQLtXzz4ifxD7FQX76WqbcW6Eqt8XH3wyrC8sisZEJdgN9uKrBfeYHit6G8CKox1g+oi0ierDNcwJx4wfWyzL/LUr9uRv5CXS9Dxjxew2/F+4fT66LIv7HFpVqltwujM5duxavhBHbUfKUbe+sZeSfgN7D8pq7y1Eu6Ol/gOa0vcXp5iedv37i4E195+ffF/5lLKvZhfBalK2T5SSPN6I7OkMYDaNf9QJ8WrkErF1AYqMp9JPwd/+rOM5ET45kF5788K3b0VwGv7HUrul1ZB4XplX7YRfkSH+2MpfVyQkYDacmuy0jfP8tO6HktuVf8VcC/Cd393bFm0EuvROdEzwl9G30fQCpyLuh2qjP2CfudsNVLXaY55uo6ys7bB/HwML5erp2ILXecA53tQ9dvpx656MPEjf7YL8ppNuxvJhmavg8tMzp1vOD0EkjMXGjOy0N01rtB/xAHLswtW/zf2OaZda/H1AXtYMvgR/us+EL9XaFvX+Obl7jimxe6AN/TX/1j/89eSILRl3Nc8ZErPr2jbOAZWDCmGLusjNkweD1p0dB47CBJuDpXsO1a47RSdeUY7VhdSgYsmq3GhwfZZLiwDbYgsNg0yAMxSoofxhGSCKPa/32uT8l+A80iSmlTNW2PBU79JYKWtFXQdmKJcRF4qHhaoAlsm8jMm0z1P9MPZNI335ecf9pcILp0DvjVeYC2WSW11tV4s4vzod7vkGP6ij8V0DPRbaLtpu/UuI43gZW6NSbwugaMteAFv32Ob1wof+NC+cQa4G/SrKwprhEF5lyNg2PhGNsm8Sp9G+9a80g731d0qLbkKZkn2gCnE5d6Yq34ZLnY5F2VTzrQ0/7eBhrDIJLBIIENfH4PRm2E74uKci1xJVcZtFFkHoN2l9gIowb0vwgZ2z/src23XDh+ee9zNZ6vQhzr6it9rzSdI6Df1vAr65uUpfqA9oH5VpZVmVICRJ4jwEOidgK6QuxiA+WNIbEZdUYw/QYonsAO3aPTYQ9PE4vVHpuuRZiyFGUcbIHokimt0CKRKQIjUQwnT8tItYbppmQzfwdptGc7ohZMnLsL6hqnG0s6ie9he1MkfJkZNE4raUS6kd6QxAV4kZGFnfaf46i6WQeElizetJVFs27w04DByQ/K2deom302yZsjMN/1TfNyM3LbeJFj8C412JCIazwdV9MF6RtYdFdudF+YyC/EpmvyM0mVfWWijUX2wkJHo4jfA6rH0D0hAYttm9z7sMtY65OeM7LQGF3kG1FiE3McDZAxUuo4Muqy0+zbPZS9vpkkZ84STAEOBkioaomyovxh6rHHvohI31HMrZ70jT6RzBofEu+C9HekW1adzMjT9RF9Tt+qtjN6Q4dCxhAP1PcAABAASURBVHsdrBPl8y2MzZfPKmNeonex+19iNyBnEgvTG4i2sH1jqPqS1beEl3ArV+cL4122xV8w4hiMPQ2nQzysQuZ9sGAM5msJDUjOapfeaAP6UfOGzSfNy7Mj4CYdFW9icAEC6xmt+4c4XJgpKhrt6RsFip0TLGg17JbDVumiVWZ/YINqI8t+GGTEFKMBz9egHLwJEWMO4LmkeVbb0GAlCa20JjeC9UZqPDFB1MERH3DMp32twg7TbUzbpi+doZ8lo4ST+g9x2QAtKsYQ1w1MNgL6ogZS7DUpAnZO/QzF0rSgNDfAseliRH3aL9msSSt+8sKcWzkkrGzwV3AGxlf4GKyqjqgR2/A9imoflQ2q7LUNFKb3uF/xbQ95bkl46at8RtWe5QXK0EE9boAJKg05Rg21QPX7RzGNJLgLiZ126AuuN/vfIzB9xRYF7LK+b/uWd917Rel+a6Op2C33mhj+Ja/6V/eqkJRyTZOsjtFHswONPo7UeCKfRIpKkiJEjTnECiVoiCK/5Uj9KFj5Lb340WkXIIcIbfcDW4c0RQwmUzXmlbh7WJybjE6dAi9ZronJ2jrRh8YcagkXCNAyYzkcwk+/xYFPwQv1a2bHOJCX7oWP8QP5B/jnHX2JGexrbUe+SOJCdprJV6gfCPS7R0IbiBj9uOuYvcVommyMLU8y+s/K3rXvwyf2Yg/bV+bduxlxE6bsoM87WtLqD+A8v1Uq3e71aqM6DAmCvlRMum0gokKGcgrKkK9zluoZvezy1jYwjzqNemBCrwk7LthXu3v55v+ic+QC7vCBl6OHJSzrHX54gx/nsevLiXNKvZA8v0T9yr8vImWXqPW7ZRL3mKpuD2X0Tbcpe50X6/xZ5Q3VRNbYuF6eWc/O9TKy8vLxFhfG5ML4oA71Aoy6+1miLz0KtCOPOr8ga4f5lqnFCub9G0Ve6Pg/4PmybN8c91pLOCspx72iY6t5OQz5rdcUW1lz/N+bnp6e4svXJ17CwTOXMbR5ZR1S/lgSsvqHxgTSjMG+D03qg76tZ9lmqnxiQxHF39L0QJJOpaUqsDbVHsN5izGo9ljStSM17wLEu5w1r5w761yKb6/Y9Ur9FdtKG6xtRNuTZitV7Zup4ivLIkCWZxXbL3hOhkbJqIO1Gz6QOTFmKB6iir5/qOoNSODsU7oiT72tsOuQyCk7oo+0xjxoCXUDjcnOLMdO9g/f9YztGJ9f1jjhayfGyvxqGfBF+uW08qHWN/ASXuBJcxxtq/fO5cEU07zERJ+ENH27ZY8U+gc6sLRwiXCNFT+xLbSo8mWe4/h4ZG3kwvvDkQsfLjNn8HCsy3B/Zej4SJk84HH/ezK/cJn+8ef6JtGRS6LeZ/wjkL+GF4JP9Qem/4zPn/+IT7/+Gv8S/5v4X7/G59/8ttAXLg2/hnPYi4AyM2PuBceZs0NBf9Dm+oQ+jPX0p7+EhsHKjmjG/g8CwTpEI9AOzsIQXpE4SCqvv9d6jl0n0AS2Kzpx5u4zex1i6BiS6m1ESRIEfkbprY0Lbe6wj5WGwZgoShGNUJnxcMy2Lt0RRnI0ax8jbO6WJ5Glp7rK23gIoi2gyt79iiW/5citLyOurqBMzSdiKynDejdAYKgoug6Qcf4W6ATFPutoZp+F8mB2ukLf6jnmt3fPl3Exyhzw17L1fdfDG2ij3oURPmTp1WhEfhgUmWT/fdB67znopAGoH4obCij6npkxHqTvWqv6DKrxYNkGywjbBqjxGjFZCtrAzn8Xr8yB+sCbOaw/V3vK3lD5O/775GBBl43I9d4glfYkCRTxhIcn/eaJIXnC4pMCOPag2UToHSx2sQOGpCeFu84lC1RnoZqBcZ+n6DiqSOoWPMjd14Gu3F1WUIZ49KknrQQkSqGni93Uo+9YSLtR7u0ai71N0llp6jPR8x4lD/rWN7I0ZJst0ghC/ifAqYTit84OTVkbJc5qzGDWYseid2Vj0MFqcDc+vY5hqD5LqoUCWSVbHexvS/oNxTzoE2lQtugZy/9D2d8wx3EjbbpwRgJVRYqmZY1nPPPs+f8/6o0TGxv7bpx4dnZmbMsyRXZ3dce5rkRVsynJs2cp3JX4SCQSicRHoZtU9Q0eyoZJX7UiCxvGQINSL8nsQHrLTxYMcf1Rz2viGlFLXJFF20leil/LbiKy2TncykXCkkt1NLS6yVoYrF/tFH9lXx+Vv6WMD3yDEbsq2nLZk069YooJX7giXTgxBIxJh9NxhJLERk2CflkIyirj/8Oj2kZOYywmQTuddhOa0h3o1kGKvRXqEcJRSyJVf5nDS81XJOlEx4HYf+A3ipklAPsQFDbhG1PSf9sCe3+GrS7XA8OFw8mbb4OVz55YI/BhJO6hxhufrjRtECrqGA6QtBOQKqtHREOPQvYRV2f5QINXQEYgb0TMBa1FthZdUE/7CNM5ZRgn2+5WNTyTKcaTy6OL4DB3wVfL9+j4CV858WnWiUPZSj9XFt06gEvtmyhJscnc25ii36xfsqzwXgrYSlkb6qWCTc0XOb9COz79UidgRdBAhazn9aHJXqH9N1Q7xHfKQjHaJo8+rfaxKOkqQwr95XmVbYdGc1vrI/Gm3ETCqF0hJsfQKgv5F+y07jpAMXYZqsaAB2HUUXahkd5BtMKmI/GLcqE4m89XWPc19SZmny728Ruog0Hp9abKpmNu/vJKIxvdHLBGMielO9TPcawX8xrTY1wPKNqDMdcmA/SLtkecsa7yjSIwQVwNZGJg9Id4RZBhv4jbtnbBRK6kMLzOchLfDsi3HQh9TvoGGtGWkTu+UdM6X2ZXXj2+LBnpGgP7q76FkT+e6voWV358aNjoFM69qz+VDPu/uRyCMMNI3FjgjEEGVvaQAeeZOHC4fMVzGDe/QD0P59p1yGVsyLvVayW91l7NJ8w3tPLVu8b7zLDQN/pe/obeqHoNyt5xzdSvsKXjkjySdTlZF3uBs8wysEw9RO0ZW52Av7AJK9noWf2A2qdXrOELl+kLa4JVsnyc2C4HiipkNB2jUGnyySFNao/DdQ3k5RUNlV4RtBHoS/FgJ1K8LVm7Af2rvyfF5dsDF29390vMXHLM0xyeY1r2COqEP/Sp7I2tXaOP7E91sXJ4Ln9Rx6svIz9bj4m9YEJG68ShtTdgy7JzqGeW+CQeiUvZBvN5zOUDLyInXm4HLozrgMrsSC5Nppj6FAvnTlH7O+0GP+rpB2r6mzKtTzP0iUIilvtrcM+8OIun55ewT54N5V9rrDKUqZ0e7u/i/o5LoHkqGUcuDMb/2uRL96/x6fff4/nzS/hNH6dGYrvsHf020PeObpk9OvkdvfuyYHMxx7x9C2TQe/LFKOvUNd9v7+7w8lR9/IPE09yxJZ1qUT/2tcAl1u6TnvkK7L/27cJaqE/a3/JP5pZx+345Yf9trNeNDjnBaLVqS53EGNesvOpzG3EVYUiZl6dw/131GdYCL1su6KA8Rl02QB3raZ8/gvYEEfBKk5iU2oYzPqI85Yoz/TPP+MUBgSnhb5nRmOP6jWiJoK0M0fSDxB6Y2KwsNX/VeS0bneLgxdGG8rHKZ32yw9UWFYueWYlonXwCUs1vtJEqH8k8cd6EOgAvG0XZNfETxl37dubkvMz4yBILF7Sd+EQfEoWVaB9XGlC/I5eyLy8v8Rm//h2f/P2338s3n55+j/FrnifmlTqtdd50vRdjnNc40xf7qswLNlRuxZkP49y0MqaClgnVTbqDKvSJLhqvTAvP15gpQWWYoi457evUMibHHKot7G9ii0mQP2mDVkKjymOrS3lGo9kdFBBsY+hrP3cc6DN7m/sFdrKPt5A/yn8QkACpPiUjubVEoiUP0ChsSf4b9Jh6jyQvszgQAzWeQX4bIJfdir2SnY65MGySrGcZvS/14Uf2Cd6svIn57a/JOucfWIPu5zmmBVQ7WXw8g2YCw0agW25P87Rl64msTnGCGD9c6GgvE0MfYthHe4jbdeHE+fzkOR3/8PxV3yLi8uji+oDt5KcqU1DfEoy9+c6Asvtuf+lWtjeOvlF9of0Ko8A+BGNcWTyQij9tT2Q6Zq5z0gI8BvNW9Crddqr/ouBWGz2DVvMG1jRPSvuEar+ZTvikVqNgRK95gZETPeUvUD5oI6bMhLc6OLKj4ltBy+jAyVAwTnkg8CvQEJLiD3/UbUO1hJzcQUXjEJovhYxGlMw2KIJz5BL7RiihsEIRG7nVlWZO0clMJsAEbVPGFaRzQ0vyW0RrGU7+Zpw8RAYCo+jW94rzIFRZy4yWN4C77SCfaMAISSgBWzDFxvwibgQfiIsbo9BBK3/ndYCZCuTpKPiuVSg0ZCQLdu8ZvSZni8wd9J088/vSozD1SGyQSb1Eqw3BD1nUJa9kdTb7rY51sV+vfOsJKtwEnTvQ+/Wge+bTMjZZHZ1JMcqRfdWt0VYjg2DDRG/EUUYqAX2291W/kpVBbNTLTV5l1GMISmTewqKLhitY15yIxqi0TMbPdPLYIDGFfMg15E2a5QJp6iOuLETaDYh+EVwADkdeOgQHkBVcsFEUGGekbs1fa6q7PBf8Y4VPGR6Mzhz4PNzViwsHGb+qXXBBBOdblJPhQdZnrJRZY2Y+SximwB6B7RvRhNq8fRsoNvkKlolR5hgVkDt8wLJU2CZnS5dk4wDeM0K1ow7Nuk8mgWo8b0JpilX2LNvc4g0KGELayQEmb04tCjnyWsJHnCdqUt9LHyReaL9APCpP+wg2BHx39dDJhrIKFLweQrABVUtc4BMpsN5EGy17eEBoaaM2hzzrs6nuG5QHtKN5Bw4BHNrcGGo8FSqG5M1+9AHZQRsh3cvUGRvKXn3gYCRdyRDGL1texdH/jA7+0fyLGw9ljr/WtdwxGLg2MCKYi2CPRxodqr+9Re7rCzQ7emYGQ1xifCjXuuYl9bzo7xwmpNbNnEJ06omEFqqlxlNAvhEaTbVI5u5AYvcM/m0ybEMkdnuL0WbSNo2XvpEQ61UkrjJbVgG50qFE0o8R40k2hYghF94ELYk3CkAKoklewli00lF1XvOIFQ8ytwAbsQbwoesTX9pHogw71ouKFo9pZYscbShIVPn+eK1ROZTDvfETYyxJUEQBeht2bDl7koZgI1X5Pjb7VNQigEvunSB1GxqJW5BENfkH6C9+yrMKpCOfpP4vuQV1r34H48W1zjXzitP2h+cP4++hPD+HvyJz4NLg6Fxkzl8EdZUjFOmaNrLQQH3kASvyryBddSlfYV6ZY9ILccKtllucsWL+KntgZCf2S3xTOCdqvjBnlh3LEgsXI8u8RO+dYcoY/0b9etogGG1vaxn7jN9Q80Lh+HyIgedYjye6eUYGNfHBlvnG/4fPZrXDA+0GH88K9AKKlWgPQYzzFsdPyzlwBAI8exg19hSSEcsTn8vqd6s0D1jIT0lDVAZTGd0qWo+hW4ukwLo9e4wX1UYlgk2x7vFWg4kZO9I8S8eyDWUX1mHHbWX8hn3wEXzhyMXSb3IhAAAQAElEQVSPlxNIuQbrmlewHn2+6APUdW82fiJ9Il20ytnhoGUOJOVmX2miN1mR27/OOrowpp2XKTERT/jl+QpJDmVjjUHCl3FkYhjsFIwZzLQFy7AfVcmUw9gfoJHf4BmUBPEoGN9jqVz2gt6X6Ms07D9llF4ti7VsjQ2KbobQhhbueWfKfbm7MH8uzIsVG2pTqXvjSv6Kzb8Eg4kqGRO+07HXjqSzSd6g6NFi/DDmJYPxPXBmOrD/Ol4r8/V1ScmgemT5pHExVRsTY3TFVf4QbVsoQ2J8tk6XcL0zZ2HhPAP0wz7DFLuN9Nl5v1CBmhaW+83wolMP5bekL1TWRgfmtL9O9fT0FP7xZeEfYv7oH2UmzzK/YWR/bVN9qHozTdc4agdsUH+4GSq/eV7cXDg/1lkFOz2zZhxeXC/FgXrP8fJ8hB7o36lkomBMc4/7+S78RtDjd9/F4/c/xPvvv4/3P3wf333/Xbx79y7mu7vojFXwc8Ye1QZr8cuTssevi/ltPi80L/jBiuJ1Mcj55YAPnNDnwOWo/VNvL00P5HkJcNG/MJG22sd/jAme4tJEe9qu5GK/FRxtA3oCu5w6R9sWOGgjbKG9D6wNVx7KbFPdzpSXjekTzahFgWSgjgS0mzjJm3BbxzgL1k1pXuOYgksy1hR0rjVmoxfWnTOFO64Vtkgrihz8h2fpkSwCJBk2cowUz/ZAVjq38btJsCZNjFnLDO8EOn7qBfD+Ddm+LIzpVGW1yDRkArhHWyRHhNFIcikr30Z2ul5QKMvo+3gOTS7MoQHtvDp+9Nlxc21w/9rjJ8ageJjjta7jL1RmHPAKRdKnGqOSQd4tpWw48WjVp/qgrVFkFBmPUTDiPlmvLp4xkLGCakNqWaFx1F7rg6byJXxVP17rz1QctotA9LltpdrATtilVFcOeZ6bO2tQsuYG4zOyKTBSsM7QGjNHwpO1TjE20uuaBk+3sJygvTKWcJihs5gnbv9IwxtJC1+CrG+F0Z0vnvTkapwy0Ci/1lc2jdiFgb2EikYl1MOamMqEmV+CXZ6V3NLbtnSMEw5RE5YJrbNccBh5LDtTdt4mtHHzajBxtlowmGCXApOPAV/Rw/rKcRG7gvx9EtaGRrp6CUVpgvrd6lydJqM0hm7BbJCOD8AsBDIoroE11fI6bq135l3KCQ1AHMaW0ol023hTCeA1wFKJRu3GODcc5S0oMZ/yYuSRyYPesKwSqR4yf6D0U5veAoZAXYi6iKFr0k4g18KMEhg5BMNLGFlEaEXzELN8oKFNXkHRTWjIEWza+HBWGzfFRCm1WVpNeAXJHOBZcmH7RoDpJnf4xvAJuo4sasNiN0a77YY7YsXH3Lz8q/8rC8GKL9ZiZWXtWf3URwaUj2FDXys+6q9c/Ph1yP0Qf6wXmGc242/BBWaHGzUN2BZwjM748pn5YtMYAz8J0IgmfQGb9tUf4uZMGRyGhKkkl6C8EjLqTyxQE3ZPKvZCRM9AJpAd3ovzifm1Qlc3Xy/FOGR4KDuQto+1yBO/cEArUE97BDpnAWEGZKN0Cac5cyqO54y49YzJ1yy6DF1Io2Ykl0bqmb2PjQy/6csSnQ3KzW7QUdY97FKe+K/9EyVM+YBZwJM2MsPFui/IWajLptmXOXrFM3KycWhsP9jQUd9SQSljQXl+C40mxWhHHYQ27vITSbHHp4wmWiI3qUQrEJ6vwbQgZ5BWfMaTWmTfhJHjM20jG7xg48PLNosboxo8KMy8GvGSycO65guSo7YR2BzjARLYZpNEYgvybbDllln2avlKp+z46i1ey2w7aVFArnUrHxnShvyWcgCofDvIIcqTvntIbzBLE75XTGWXzAbvFzDvBtrgqz5uXS1iocCyG6nsYaPhOYmFMydEidFekCfjqIN3EiGYtSGDCoRkjjbotFGyw5/ksYG+wUABaeJZsLjFaNui9AFbAmSxFqQovcwbmKruiA85m85Xm1DWQfFZhizKOsgvZNFQtSmldRT6OtiGlwQTc3piDkoX48D5ndVWU8QXsshTXPIQkNipcWFaEJeg9VWO6WAMitKXUdDiKxnUrYCvu245RhfiYj9TcE/tXTUrHxyWUaH4oLUukldRH8JC6RUjQ28R+4u4OqHRlasi6lqRbzxsR1AkUeoOslDOpznV66+6am6Jr7FsNO/4ZjTW35bQDRopEUUSGVloPskgGKMu+STyxseowiwZaqgFXk/i4vsAtoNSqk3rnMee6oG8wJ5cf8/ieOTF1ppIklyBJDq8Cuq5n38LF86TF/e1jce29L/x8tSjXn7QXrEQ+hAx0fc7v/20wV9BXNhrXMOqrozofWHP1icu7okOIvk9p7ib7+Ph8TEeH7+L9/6B38d38XDHC7d7Dr7d4KM6bkIf0G98IHGpM4nnkNpvecE9XuFLvi/lA140fOJi4cm/7eIfn+Yl3DNI1WOPdq9WL42sXwmMjQGD/mXUXsi+WXRZwjlXyB72fe9nbD9oOXSlv56lT5zXd9QZgQuLusD13FDtr7xM7aA29i99kFf200cmfKUBqG0u80LbExzBi/UaQ2frYhfaW684xP7CfUYf7ag5WzZmdqv6tlVj4rgw7p7XjvjTWuc19OKsp69csP1op6ohJjGQ8Z0Sr3HFZYnuITPLjq1qtMq2zdKR9tZqiz6gs21bpq6XS8CbVTdzzDNlbY1Wn1d0Us6JF1nrBAN3ASf6WhdkyDzSjyN9sE/OkTEG9IsXaTVVZu895vu7uHt4Bx7LHx/8lbGC6XdxfzeHfGhUNj+sx3g+vtSvjflNIeG3hk5HZNOvyzaOF3RQRy+x/ebQM/73hB/6a5PmWY66o6+MyqS9oBDVq35qd23jOPgueKA/B+zmefzIhZa+rKxVf8K/Kl7zwTmAnvDs7envAwf6cYoLZ9mhK4M3FCk3QSFsP6yd+MvARF6jSECwtTZ/BXnFS70kbmDNGbqjBzo/P73EE9AO6v6inswFL7IP6H7CXuIMdf1hMiGFFUeDgJbJmacD6RdgHLVf3+brzB4par72ifFT/4mzVcbUAbKy0OhXRifeyc/C4B2+t8WRYZk8PXso97o2TqSXHovgzLywfk1g6eRxEbXMS8ysdbP0bsSXvqDHHNNE2y3Ds3XBeJIGKDaM+SYe4ychAmKoaD1IwZ+FRv0WaRbPBEQrz6jpUUau/BDzC41S8ipuPsNwxjvKTRzXiuimFFguNmHUNPWHuCjnDWTdK0MJtpu0ryyhLYrurNId8FGem2P0aL1XOpHyJeg91WwB8r8JpWh1llhRKthfQbSCokoBUlDbG22QJtyykiS0DRCDDIUxCV3EalI6OcGYsKcxYTF6laHL+gavk3nkr1GLtoukizsL3oVFabU+C+ZV5i6/ypBh+Q4muLowTo6ymn4Ddn5kZy1cja7nZvtGnNDgAb5oMBxkZI0T7KPi9oSLehZnUWLwWdi2tPEvkKZ5aHcmkhOomElbv9rbGnJzkRuzsa7s4wnFRtpqPwTIs6PlkF1ysuNXyQLCZPfgZnuUZ7aotoopaC1RoUWXJ6eKy9PyVhZVKjDmG71g993QDVlZdSfam7BDRhBkLVfhcdsPOlSjZXmheFtFx7Oiso3I9cmURtY1SaTUpBdEKzhuE4vZxOLmotftd+v0y0YSKlujRiPSSIuEZqB8pLyNNKV7/yrqw7Z3mAYJKqAIYe/2a/9Hx2EZtlO/hLExDtIr4IhMbEeEstjQaIBA5lVkRYaciOa/pJi6AVqSEGRpwPKj8hnmGJvxyiHjisuxDqe1aTOnHNMCo2P16swmrpFRuiCbQFMUkDeCRtFaUvsppWSrlPQlqdTYrKYNS+8xgaVPsWMiPpHXGLNpQ8vEJgBx12ATJNrUY4z1zGZ2H8v2yf3C5tX7Em6uSdsh4N+0QtFrrIpu29vb9eU10VUZIpkffW7RZ+TOU8kebZDuU8zk34HZMkGebQ/Q+K25jAO6FlWO7ARlb+aV65jjVqDq0DbhDdCiUzELFBLKxWptPNTfOfAQt5K5uo5yOKm0lDEeaynzqPjX7UB/gu448GK2XnFGRgF55/9D6H+ox5JMDwjGSRAuVxDB20ahuaZ3VLoqBf22/xswFN0nsxGDyJM8zPx3gOUa4LNK4BtSJA9BJmAqUg8SzLHYQb2WufkkDMR5ylQYPdFBz1v3Rw5slLcIIi2pIZRp+1vSrFc0WOGHJwtUp5BcUjHaN13opAWclc6YoPqItOVrfstE7o4hLXMq/uJ1/gn4WiZy3yL8IT+lYPSOCCHtC37vfOnIlKZp4lLbyaqbYX2BMhX3cc2tAgSSad4bWP8N4LNdyC7L6raDlchtGyDlaY4LqHMFLxY3LyIvHOpfuCDf4UHf+XJhrhSqPssHoqoNqW0zd+2ra4PrwLwscb/BeMKjM+gVVLkG51NJY17VXIead2auenEiru2zLoyXl6oxpgjGr3pIJMrT0HgA2kw8JbGVdmkjl2MDqwtnLNsQ6nWtC6/7SnddBcs0s67e4i7u7+dac/vSw7210DJ66+ELxjQlvtRvkDRvXpYv6WPZs/JaDppXGkEB4ct80xQ16Aa6JnOob1K/4bPLvLAO3xf8tZmJPMuKh/70Za7+7L9SJe3yoLM8uFvJ5DGMTMRxbpmhrIX69v/+4T7u393H3R1tLUv0PlXfRv0xSnjYq62xty+K4uDY7uAF3LR+duTFUv/z5de/USR8Oa5vM8PvC/Vl28dd22vc8ZfbNbKhQEtsT5/Ud+pTdJBb/7Q7LJH4Ruw/9Wn+5Wb9H9/Q8rLjyEuwOvhNkANxddgxXpQ5U6CDojIn5E6M+0SbnXiGfjT7B4+xffCjb6v3ij12OQfOJMoWx62Ni3sOc62cnHqRwXA3XZXzCrpyaeGlRoE568v4FcxnbaqtbafONvYRPW1b1GVM6YD1zusYMNtpEdqqf2G/uS8xM/Z18bJdvsz396F9RaesM1d2unD+0Bc7/lh5yxxS8wbuSQ8MXuLyIsM5lK2jyLBhJp0XQZp8y7L0W2h/3mw8h/rc33sh+RDvHrwIeuSiUryHfld44OLy8d139e0hLy71f+vNtL0gU7mdtjo+Y38X9BaOo3q4Trhm6BsvXIboF1IvRw6M3YmLJu2ujfV/6QBnC+zveiZqTBBWdBubM+XFi6+fGBsvj1bPqsgdl6crY/8WF9dlzzSsjavruRTUGfYrypTe2yjqgO8rMgNPEpXwsQtnH3wMv7rOx5cDF2jPMb6hdYxndLK/XuTWRRZ6rJseo20lIfDfBKegNm2ZjGOPxOZC20+MxZTkTxm7P+y80k7lZM/JnJhnAt7cYF1RacvAjexOvd6XuIKx77NzFixLzEsHc62TC75+z/y9Z82fBWW9L6Ge17Y7OpYeDV2+hcSXQey4SYbxFvbH84J9EwiKnd00LRRP9XnrS2oD24Wxysm/Z07ebz47TT2mRpuNRgw15ow3Q3NxYYGaXYCtZy9JVfSV75zxi1dEYw8VKgAAEABJREFUlZ9gRVLJ/YJaQn4Cojiei9kVNHnbOMlrQJHReSIprnYYyvF8zaGWcr4E2TsPEipVMqmbArlZoMN22gHcQX4HiWE7cKBHmpqmMXoUEKtwEY0EMC6iHjyh8CblxEgPrWAmtEokuTTnE7GkGlAnMrPQig+GN3TIa2R/A7b5DQTyqFByknLjySPRpsI1Qgo/cdTG4F3GRs7mW59QMNFPTPiKS9lwTJ+3/At0ZRG7MPhuktI9vfOdtwXOb0wZd/Eb0MlwLOtuKD1cJHeglDIF0dq8Ko7aI9CrJuiqdEoOJ471hAkmWExTVjE6jV1ampcxbbQl+dqmiI+4/tiWuGYYgX/qGSKhSd29hdJfRenP6CP2NB3jJxmLgdg8ZeSPZw3EiOrnFbvJqzQPVBwyWriYzR7MahO+j4UFbmFxmHKifw1bCOtkNHQdoEw+wY13h/alR5++gHk7KHOTLL55ic7COAnik6BNzVAHHftOk9fQiGVsuiRsSRxggchGOgpwjYB9E4zE6xOx+OYJjAWIVaoKG3LkF73Th3uwDKhzLeYu6CyYM5cmfZlK/z5Db+D8T21k21mikRxAXaUDo8QBuhmbNnKrKnUbqE6RL6cHAQ8LNY+YM1fK3DnXoXCNA/TE/KpDMBvys+AFzY24DnwHNmU249MODoa7XA8HK/OzwGHlWHgOD9j+Ic/x1WY+dSLfrx2fTocYWKEDVXeTcalF3/mp9sL+XaLRn0bnpEFnE1jixHytc2JodihDO+0Y3Pvzwtxwfr3WpS0HWmDAMmM2m9pSzDDK9DPtJTyU2H+xYlupWDlYr9e1Z73208PWwDHqsLX32UPVFi85tHMR6gh2naUX0l9BXkCRLOWnFaFLlQfVCsatW3S3s/tlxWGyUvUZY0MDZHmhBf8eSfG3QHYEY1VlyAvg2O0wHdVGiz2vyw+q7h8+qkeMtwzoTjChGcy5RV4TjdhbWLYDBaIAV4X/rQ74BIzVNPQ1mPOaQijBVra8fyfXDghZobukm9oMn77NSP5BeVXlYd0Bnje8FOHTqpR0VzQSjfhAMEavkPsVSKLTtE3WHie6BccEUEBzDMeFD6jgdU8vrHFw7eCF47SvJdA9z7nlvHH+XJgPNTfxT8QN+WidAvtl9kjW3GmDcZmKl8bPN0ARw2Y3bfcFqq01Xv8Ip5LoB227vrzC/FckUX02MvHgiJZJlFyoDV6Y19UH59dVVsADWO+TvavvmJdwP/QlceA+pJ29rnjYV+UXlabfnb3xS/gis+dNlE8L+9GEXm9g3h9gQY9Np4W2a1+f3a+WmBcuY9jH7tjP6nKGCxpfbPtCHdpSL/f/xfqcC/oO5PjCj7lGqEHCBvjZ6A+6oOcMuqB+2l/HuCW23WxadkXEVp8YgTKe1yAPmETvMYl55nzS39oXne3H3TLH3JeY5mWMXyR+cuGCH191H3x6rl9L+vTxY/3B348//xI///LPwj9/+SV+Bb9tv6o0vlH0Eu55Xugc2fPKp/H5fT2/6kkk6ZvOkOjKpMJlmCv4ir57Yg/xHFv7ry/Gz+ypzJUje7F4lvotDvJso87AzrHy5fPYA97YiQa3NEdcm6t+qhfc8J95IT/R7xPuLiMgUAu9mAvE5UXDqmf+sPx4mn4FXDZynYMrMsij5uBJug02n+yM8wRaT8ZrioXxuMd3fNFcGJ/sc+Q0R+899JepL/At0ZcOZuJigQ50+Dv1+rIw7gN9Wd7wdn1MJPpvQKPSK7ITQE5F+9Rjss15iQm5S/n/Q3z/8BCP4OHRCyAuhbgQehSPD+Ef4H/38BB3YPw9qTkWXvI79Wte0pdpJo9+zsBvvfV5iZ5T+LNynhjnsKd4+vwUz+Dp5an+t6r6thrlZ+yJibEtMfzmQmKsNzVYiIHyZALh1UToKrOOyAiwh+9Mp+2C9MCZ8OA5UJh3POIPx6iLGHztUP/r3gvnRUGZ6ecXzjLHGP63vl4ecaa8+iW+bFs4VjVcahgj82IfuBysyyh82W8BDTyH/9vaC32uvjsPn7GF3xR6+jy+MVTf4jNPfCIPO8F/8OzKRe+B+es5zX6d6Ju4YLdhpws+T+vqoHvjr16Uea51/mFUNENJTQgPsQqwFrW8MFKaeIvt5NrLkYEMwojXXkAUlnQNBCFKSqNAnBE/MOzWagyT0uSRPK4gL6ibyCA7dpj3CpiqAPpHAblWTvhu8dpw4J89Or7rPNRXszeqZCGujDawW0oDmrY0fRSwPmsQZRrlCzg+dN5QYzB8Gnn4uBmMGoRn1UMcYkcLb54Yb0tTdTRWaZRFUevsQARhT1lejNvDfKqTQl0aJlJh5Fe0HiNdTwzYaKO1jFd04htY+Fr2SBa8xJhTwgekIi0jTS6SWyF5imCgxYiPzIQ3bjGyeRqoD3MG//qOiYFskTV4xsln4ckk7wZBPNKy/xO8yqBJQqrEwE10t2h9SsAGufJiWJsmk9ab7rEIvLAIfH6Dscky0VkMvBkvMNmlBzbF58p/YTH4HJ8+/Qo+sYF/BFLwJD6H8o8sYHX7Xe2zSdXoOspDXZSvCK6GM/JkkfBl9cACeWJxPLFgjRe6tV7yzrz0XWqBOcF/qgXGha0cumQzlXHaEzxu7uJMnROL0xmYVv66LZ51+83CWy/THAD2F/Ra2LDTQT2uONUGruzrhCntfWB4xtGxbGncvK+hnhf0LIqe6rLL+pLCNoaQyJn+nJmctl1QJ/SzPyfjHErOBaY9cl1gxa5BolNhz7iheN5NakSdzwPII2voyydMyMbw6HVGKwhlFdCtaOUaozbDTIDdOCC7CXSBUJlS6zHmZxbsFdkrY3URxdAwZ8bEHGkcJKZl4nCwxLIANvJFGOfQvCwz+QPT0mPyQPEGysnY/Y3GR5ysyiuKPqX/0LV4YvzsKo/UqGr8rM6MQ30dGJ864q8Daxw5nL7iOfwarqj/teV2Y/Vw++nzmD9b/jOb8TNx55p/4NN6pj2ovP7+/sf4+OtH8Ev88jOUg/KnT1AP0h8/xcePv17h7/uLp5qbn5iztIf8J9rxWwJ+avs6vw9h+oWN3jy/OvxUBwLr7Xhi/n9ijivnBXqsOkdtgT86hppSv3H+Os8OzK8noExxhK/8vw4vFw44+BrrxIl5ujL366vd2NT6X+IsH4fxi7yMge0MrPgbspDp2NTfMcK//BWGC4cgDyAX6zGfLvje5foCSZ1NjnrfovjwT8dbwCkhR3+p6Ihb3yTZ9MTYQKVH1Ge5GpGdEr0GWIfbIYuOEDdHEIXL2JdQDkU4JTEclYBLt0KwlyWFgslEXkBIweRcpOhNeJv4dxz7HHmtgdQhn6xrnHZo0EYHKFOqqHzS/0fhapdRSznClFR8JfdaB8sRV3Ohfcmx6gBKq66J4UsnWODUT8YIW8RAUAs5gwdv0Jc2P2L3GTzICtatLEyRCO5A+gbFXVojlwRtjU/lWF9Zzy+CtktulcF227aOin/DbYGpQVWRFNrRB57Ok/2FgzXqBA5cEo15eeSF4zDWK/b5+rSYA/5RkK5LZqhp5+u6zdsRP/GCA9BNXVfm3cX1G4z1nLaZq3Xxw7w7k38hLWoPZn4fC6wf6HTc1kzX09d2DtXGAVvs+/KJdeZCm1jsi6AtG364A7eTA9tL/hCXrKLxrCgPZDF+AfIGnbhI9qTel9gP67c8/y6uRk0N1SlphnjlkZ56xtR7NCD1pX3a83OKlj2yZyR0muDd0MzrE2WTohh5CLIz5RWUUT/BBHb5mQ1Zlg+02H4SCq5pkiMkK0qgR0bSdn1rin12XnrMXCAs7sM75YOZxRdwPsSS+pLfs0cg17VZ/3GvfHr5HJ8+f46Pv/0Wv/z2a/zrV/Cvn+Nf4h//iF/Y1z6yp43964l954m99HPUr8ezT7hfKA+XHyryzES/Db0RB2SPuVDzhxnDvLX9F86oL8+fOQO/IBfZ+H29EHshUPslbRL30sm54Av9hfm0+x/Sw35NjMHUOXvQx4m4/dzbtI5teSZ2T1+ZB2WPDj9Y+hLTPMXimaZwv8XnWBZsu8zRsXNi89z65eWW8UZDogYdI7jHsQjYdEH9atCyknATIZhnfVE2Ig/TYKPz9ZzrfF7NpKpyilcdBL5DNoGKSG0JBz7YlyW6Y89ljH/wd+HyZcdE30SHL/VD6iCgVD/TjmN5Yh0osM541h12Zh1G4aTNpE4BHRp2bgpQBSky7HslW4b96vAt2G7BhkvvMYGOjECevFbRZqxUMX4yhm3b8HN4s9ptQUmQBBk8XtPGWpVSxyLiMOaG4rVKNdB4CoiBMSs9sELtKa6hhZV171IX/F6aqJ/l2ulMuXlS89SfgVOMElEAQtuoRWQE+Vb89sg+cGTeHI8vcXg5cnbD77lkemYOXM+ZvON5VvzMGfEzc+AT9OmT8+BTzb86k/LedGCsjqzZK2PlfB64oMoJnMGl3tHO+HuB9tWjMNSi15vaNRBljH3H2zj+HYGfekOe7e1QB+pRXHsn0dew8WBD96FC8W0c2u3WcGaTV2NpvPzG8ROVsT3yy1qjY7ey4ZTrW6CoApqPeqbKZ3w0XAh4nyDKHyfaS7iAbYCyg/3CJimP8+wbqPlX+a3kdnh7Ik8wp3LvL5QGgvmAyiRSBgyQV1h8Axq+SV2jSUyED7GltyipzWeJVR4PQrGTtTlJ9bAmxAVHcrHwRUD4giB9xSXqYgC+4i0H3J0RE5O+sAGQg/gz7bDAbA3S/xCJUWqzpa9jRGhfTaqPONHVTamLFIT4BK2iqb2IQapz0sojkuZfQRXkotW/f9KuPHIXVIeIeYLoWzVRqxYJ+qqtDkx8J2zdMnOAGl/XPURtbG56G47Hp9oMX1gUjmyOA8c4ri+85AniHAhfWCReeDF8YYFwkSg8f6KueIL3OerAxuLgJcVZe9sHMBRV4/RRsA/qOQ6GR269D+AUK7peOPwJF5hycmRIR/rMSGAMgovjhYOhZU5sb8jluYLDp3mH9Vi6HZHtpv7sJ0D2nz6PTfolvCQr1CJ35ICsTmtYX/mlNI+WyaK/ozPWr32i+OvAgd0Fu15EORQrb4dyd5TOvDB7OXVEL21dlwBeGGDzJ2EcPAPTjsUA9mfRtu5KX50DUtspu9CndUMdfmoceZlXDpcIT4JD1xMXCU9cJKws9tURdcf2Z3zqzMJ/4kLwsNutZDyxQXziIIWs0u/Xutj4DXm/IfsZHg9u9kcY99LtaD76PnMhIY7ED/ihZfqnbRxo60SbUv/b22fLyXs+cGjDFz1YPdHmp98+xi3Me0Ken+6U/eAxLf8tzHvCf/fLjlHvU/XnE7o/PSGXC8/f6MuvoNqQKo8D4tNneD8/x7Pg8kSd9S374Dw4Mg8KvvDw8rWC4w76tYIj80p/1y9X+NfjiUPAibkH4K2XNjbv2rhfXmhrx7hwrQ0cX3l2M/8m4Kf8SDs7tKfrwul0jFt62PR5oS/aadjlM/YQv2/0KfYLJPmtL074tRelG50AABAASURBVPPZv0NyYQ223/IpS+rLpHwH5uNpu5hx7q741spcl7/sQdxDy4q/XekWV678l1pXzhw2dtCycoA8rilnNsUTuFDX+bWi37gUgpf41zJ2WSyirCsszOX+LNmD+iT/TBviWr5FagXwsQN+9xrYi4Oq36C0VSsZbd9SmNV5Bx1l+azMkkoMehtolGDORoy+QiVeU29jrGXXPariE3thi2Tf5/F2bUNO9f2thC9SX2s3egkb9d/0hbTyvsYaZ3yo8Ac8GASLjaPeV/WxdOVtdG/za83QaQ8U0hQpIjyDM0AWfX28SZvwvFB8LdgNMFfCLII0UQM2peA1bZ6gGTwR1XjS8LrhdcztoShGawDiGpPY3kK1RhtFqxViBH1vZV8UFy6rnGMDK2vLGqtrimBtqnnJ3lCUdf+wY8tzbruPCPcSYbzmE/P54nwqrFzqrpzDaJ1551nkwhyUejZzXh4Y15Ptsg+7Ro618lifip/UBXkrdKVtoU5+Wn4krW0Cm+8om2MLujtGATsMu5CDPTEu4RIX1pQdZGBU7IhvXLCPCOgtqI3UuNnjaSl5kbxi4UMK874BxqCBKJQYHtiD9s7oJLSDMH6BT21qvcImJ/aAE/paRtEmZnyD5tXO1CC0zBhzdypWGroJMGypq8u0iHoZ7kv4rSY/NJEKfw1OGJ+mpH+d/oscbbRBVSgzxs8NHVF45BPIqJeOhfVk6lxqzOG3NvyG0KO/zvPdd/H+B/8IsPg+Hr8H5PnHgf0jwff+CscOX+SJT/McC7APE2ORKMKLSulXCmFffaQuHzm3mFc88uk3ZmzQvmd8seadPrfhQN4B/9T3VvZf5Q0ZnXZa1cajeCdZuTRZ8dvDgGO3nbf1X/1W/z6Sryzbq8qISEcrsWTpRQrasVc22pDufSMfrqp2fVDP6qbP+NQFGExfIc81QYQ0raA/T2Rm4i99GgU87eOF+TvmNBI324X1mnU6asgf+ASZ1EFYBOM6Ccdnv/TxmzzAb7HNXAzNlHmRNUEdt6R9qzsPV+ade/4zZ94BztysPaUH60bNzVrlrZE+CvrzmbF2XSledPd8XRzIz5xC3+vzEn0Rc9h25yXPl94uz9Th6TEzF/z1d31z6XOUrlOHn3jvUTLgWYgvUw/nh/K9DC6Q57wpO8izzFG+67eUHh7j/vFdPDy8xf3D3eDBp4sXuhSoi3/XJRpyOherpU9mNGRPUqDtd7/PbFF9RceZvpa8u4fwm1KPj4/x/sOH+PHHH+OD+PBjpc17JP/9+w/x+P79QP0dpvfx7tG6j1X/jj7cIWtGdtJuYv0GpBHJP58DPmGhlFAM9SCxhxo11t6NMq6XAlmMZfkg1HG9hX6ylw0K/y7ydYkjZ2uvSCN9E+RDNp5dU0WqXE8PFo34Df9tlE4R3vTVJgo8qr78RoCyRckkbVEB3jdCyMzKIEKoOtAK8Ja9abgnPrjBvKpCuXzWESvnYdOW3/L/YRxfygIadEA70wblKLOaaKYEhTpdNW4aYzoM+1Aarw5v5pVlh4IKPAiVLS2RleJBBuEq/iqPjl3YDMW6UxdUNskLWFmsbyHfpeocwvh6ObBQn1ANWF+9d9CsQaO1zFrYsmd0JhTJoQsL1EXoqHu9ndLXXeekfKuAnIgWGxDUMskTZFqBehq45CobveybC6E4+hImng9cQDxzITL6Yn9G307VN9MOvKh8Xqo8ZF2wyRGZR16UXwQvyi8ssC6U5Y8s7i6Wfjpu3o4LB7YLfVO3sj/q2i1UjMHPUaVFuCD1BacUE7SxKBYyhg2oSEPKUd44zJzZLE9gHaCdM+2dGEs3SL8hMb7l8DE++oLNy/cn4AuolzN1acAB0E1VfT0MaqcDPiD10kY+/+K/lwfG5S2wmbsRD9se64XX/GNddB3rZbvsj81OyNOGJ2y448BlinE39YETF0knDrmjL9WP4ief+rss9Rz8KwcEgB5eDhTqwoDLsu0iRX0KvKh70XHgckHqS/iRl/pdVy9QRvwF3wDwHxjfA3IOvrQD4/Z19fDiQRqd7L99G4dt2uUyQNnPz0/xwmVGAbt/vuJ3+viMGzDDGatgrPSrlTFY2aAP+JM6jguT3+P5k5cDn7j4+Qh+j0+ffotPH3+Lz9DqB/oN+lSXj0fqm36xb0+/x5HLoGfiyj3aH8qNr9CVTy28HLKtZy51xEEK3xP6fvr1F9rya+P/il9/+VfFK+8T+ZR9/EjZhk/wP9WlzUd0HPiVSy95PnLp9csvv/Lp488b/hn/+Mc/+VRS+nfif4//+ff/JP2P+Aif/J8+bn2t/nNJQh/0vSM20kf1gQuHExYgbMm8ICSTZIDEt4LTCHTWDefaxByb5l4H35nDQSdeYAHvYGIeTtMcy3KL1wPGnj/PHmiW6Bz8hHIb83YAjbKzxE+FzkFor1cHCg4nHmLu799xcHkYfz9ivqfNe9Iz9A7M0fsSHpIm9Oo5RbKeur4i9Iue0sGW0TKpA+apDmJ9WWIm3kvXThnIDch00+rQTju3uOYjzzYneFoO+bZNFJJl+fCn+UCHnRjdkLX+N/hhSpe0fK0n/x+iwfcNpDK+xhDTBvnqybxz8d3AcsquMVzI6Vj+VDm3FWnoNvmNuFJvs229Ua1l1lhM06AN+yV5/WoLazUfG9Roi35JLColvyzwuPUF4HOPeMWJrgEvLNh41m/gQt4FuxS91qeO+/4VvhqBnVd+8Nq6utmfHaZvgE0I+ED+AabQv/VFfW2HEuwLnSBcxgihI4kRl6Hw5UhUJo+tTsV4VHjVoTsXWA86cJ4tC3OPT979OwfO0wfnaeEdLx2P9asUjxziH3bcP4Q88i7MMWEfOmNNR4eT0mYN4UYhBC0OoReWGfsKw2CIyfKllllx56O+dBW+yRhmob8IHGPpeJmmLQp9uXMvrn2HPaz2YF7SPffscK/d61K7Pnl2llzKD861txcv8hwXcVvHPph3i5E3xudMPdQ1C6AoTyZ5dcU+fQt0mvLEBgE0ipXQiuq7rkM/fZZMGrCdFZ3dL2rfYN+WlyIqVqjHmX34iiq0jT4awN6kRhy9Cbgd8o2Y2xLVANR53js+XMjortMF8+DJHn7zpL5NAf942Qx+LGvQHVHmePPMpJ2p0JDjRc00L7GwXzzgf/VS+v6H+PCnD/Hhz3+OH3/66SuY/94XU15g5X94fIyHd/gufnzH5YKoX/+e0JP2UKj66sWPNjxx1hJOefs50c+JNa33JZw7zqNGWiT17V9AlfMlOnyL+t8tdSlmuecpPzz6yNlhfGvJM4JnBc8GnDc4Z7xwRvG8hFNapXzRP0r9zJnGM6AyPKsd+CCy4pwZDtuZ1DPeC2c74XlCPD291Nn1so2n/m5U36l5wjnDsis858uAC5y4TKn3JPyqzqScdVfXRspX4Pm+KHEMib673w6KCLJpkciYl5c6x5+Zj14On2mb5qgHA0/9oWXi/z0mbN831OVJ6/HG3k0+EfXeFNQzIhGVW/tQUJT4WyL3FQkTxbHLTBKlNfmNSELTPHzFM8/EeHbGc56nWPCHaZ5jWeaYQV+WyBxzoE8Zy1ZHWrpXPxo8uSGgpJk7nXY6/NVX5CtzgHMSPnt/v8Q9+WJhLrzFEjNlM/n69Ywe6qespE3bdi4mbRRa2nC1rQ+3zLBv1R4yHmhvn2te8PzAXHuDHz7EDz+8j+8Fc+v7DWOfeIxBmW8lB/2xTdIGDVa7DEBF67HlS4KBQ7OIGM9XShauUe7FujV8lCWt8vSrVwy//OP02MORZ3Bcacq2Bxq5rVqvNKkKyVNQUgTKToNP83QesFCoExkwohTPt4FaJfAttT90pzqCJKKvdUeMZ4V6vIokacI6UirSNJkKhFQej0RPg2g0LRI9hHlVDt+3grK/heK1jS/gjieUqfz8rV7AP4UvZL6wrbw0rvXp9IGXT8AFhYucL2b1u7wsep+qzlN9E8SNm17Rni1FuUZLxNMRCPobz3DiVINktnzN60yqzCmcAE6E7tegdjDwIRi44RCqLmwL0AajEgU2zcsfgI+rUPHEGj2wp1cvjjh0rLz8X4B05YX6CuXx0j/KVi6ZQPEfYizqz7zoPvEy/DF+Y5MoaBvBxuBL7JMvi/Xi+xL1Mo596/Jif1k+PtUf76rNghfvA+376blYWXh37J/GuTBr87UOEsdaoA+8PPvNAXFBZwyCr+EWOJr8Z/I8WLlBnMkTGAQeOW9BncrN6L3H3Geo6NDOGI1x4xnXH4bhgkxRmw/2Wt14sNMFeuGQf6QfXnw8f/4cn37/PT6CT7+Ny4NPXCDoT/rYC5umOHJhdADq7Kc0BzfN+krjc1jupuxmaXyHlyEequQ/cTBYwRF4WWSedlRH4SaojuonvQK/P6C3Y/HstzBq7BifJ9rdx/M6lownm7Vj6TdQvNz6zLjbF/v08Zff4hcuG7xE+IU+eojwAuJTzZ+P+MzvUb7BAUC7qZfu7BzpLMTzhtpsps7E4tNBdt/axLGnh4dndNEWtq09zNMG9lXIu4+TcguMq2O7Qx7tU33G/k/01UsbffeF/gvLT4wrw1ziMvEHdFLGgjzl2p7t18ED/eyPzPqK/YpEf3zLfPurTGV/5lLlE/j468f4xCXR89bmC3ax/IW8J/o5/Oa3+B3f+f3z78y7z1xe4f8cdvT5Mz6uXOPq6hx2Dp2Y15Uu/VfcfkUtnJZnrRtFfZgHkONFGIwRKo7elhZMV8QHiQqjh9rAw7Twk6LazCfmTAEebFY8rGfpKimtda9FZ/Of+xKOuWO/THMdVhbm3zT3mEh34jPxLl8dIuCHfiu9LKOOh4XMHp01VhifpkReksf8nieocu5j5kDhHwy99zDwcM/h4I5LH3HPRdDOs8A/xdJ71Ho99ZiI95wYXhER9ItHYBp6SYyItpjowyJ4cb0Hy3IXy7KAOSp/gYIJLBv8Y3lfYi9TXqf9vvQoELcdD4hXZEaizw713JHoLSaoLy8tk/OOytKHb4SkRwmPQCgdgwl2skeciGXKvEVHfqfe3u4tzavdWiTWSkRW4LAy9jtSuCTPbwaLhL66r9zOL9NfVxjS9+egQZ/hRD/TVx1IN7IDrUp+xf/g4aLwvwNVh3wiFZQOamxohUKaHGbd4kFZYJOBqrQ9qHfN//dxRMVbuY10ggBQ5bxlsKDaSZ4CRrmiDNXIEZQ5PlxhsKKRoP/aSZC6Ca3iiR0NJpAAqRxoVLZ5YiQaTYLu3ASzcJ4scb/cMyc3MEfveVGuQ/wjh/gN5hXu7sNPvP2Evi9LuBY054j9rYaqeZZAtEb/ShF9QyuxPRIKkrr7/PJlxbVumjJe51DQKRjhIzZCyfUBRqh2y2dp2zPC6nmmXmD50IW12vPCDvcWX7IHPdVLtnv2fibaae097Afyua9V47ZHGxz+wrwreJm9kG/bF+abv5Jy4rwysNa56ow+VI83Y+/4g8SOgsEK0bLDltgBC+G7CXqfInMKf8YwkQosAAAQAElEQVQedOLo6R6E59C2L/Tu1/5NmtcPbQ7X/tlHcTqqz5FpzdmXepey1SmO6Hv0Q0Q/AISunpk4P17sW3lmlk5jNBpqtNInS3f8Cv16XyKhV6BvR/fBk/AL+2FdkdVfnpTFmBtITjIIlZfsNxPrnj6xzEssxr9AYi/bmGh7x4IuM746b+v/4kt74T4W5HTKC1OPDlrvIdxzW6onaD0m2l/kXXooa0fvvep19qGJuDDPfWNCj51PeUFn9A/PkkfOgp85u/4u6vzxOUy/kH/AV1fHBBtgbMbowvgxhpzlHdsrGJcRP/DedOD94RWeIV/4oOuF85f0yDiOM7rTxDE/x6uf4j/bObBei2wXJ5X/gl/oxwfOsAfOPTUP1A1+f2Uat6DKBbh6DVBVCeUtsJb+ytHvCsyNotXPtd6BxjvFqF+VsX3kNhbQqy9h08yGT7ToxOca2/uYucyeF8aiL5RNmFoexi7jNc74OsaO1Qxv1e1LySn/rIZ5oLTzFMWpS33a6/C57t1zlrnnMtK49ftMW+iRaVuCdALy1E+9SzblSEI4AfmuD4EdiJadqiGLsMmJcb2CMT+x/pzMB+cbVB4C9KkBxhYZQyCt0WaiOwYJ11d9CXPAcYHlzPK1AuKMpWsYBSNQj9rXeTgyHdUvMUp8tszibyYE6QDJvJmwuxdhHdpJp/ZBL3WDBe6t1lCO9G04o+uelkHs6a/pq4avsWEV04P/VYLttkg0T4oECWJfhhzZTauMMsyOWGxHxLEs6fUY5f/7J3Xp2R9VGfk8K/gQX0tVSvkRRSNOxEBnUDdaM5Lh+Btv9ISUHN9EyfiyhKZRlWDphtsUNiBZtZSdvpA+8eL6/PmJF6rncNNdcWqpL2kuTr4Q1sstlxwff/mFl9dP8eK3EHD4y+nE3DsxLBHqr5OIlkl6h2VZm2PLDALxkdeS/G0xnm5pdvgyeEI1RWw/Ww9JpfABZYQJvNydBy7nA7Ze2XCPcWExFCtUHLkwOXILf2DB9VLmwOK7UzfiE5c0p/U5TmyshyueuMD5FE/+usjHX+Ljr/+KX37+R/yv//n3+P//j/8e//d//f/Ff/2v/3f8t//2X+O///f/Fv+DvP/n//kf8ff//M/6VsE//J3nf/16862C3+LTx9/jSfACXJcGyPWS7eXpE5sE7bOQe0g4cZHhWBxIr+i2Qi+u5pqCvmNRbBQbSGHTziY385J1L/hE/2H7euKyvIuFvFnAUxN96iF/n+5iBr3PyJoYv8Y4TbGw+S68IN7PD3F/J+4rrzNeSVuo8FVAi8B/kdOQnTGxmPR5jhnciTvaAsvdjKweJUs9GjWRuQ9rEm/UdXHKKRQZDDQ+t9avD5xYZGtBJXfw9ph6jwQ9X2URja4cI/CymoYb5Bucj5U3DpQHNvIT43AAz1w4PHNJOvCC34gjvuGmrgzHSF3q4gk/O+pjHBA+Aw8KLy+fmTMvr2BMjxzsVvR381YljBU1Hn2uPizYvfqS9GfTu/pKnQP1n5D9xIHkiYOJl2teWpmvDsqVF0OVaB8uLF9CHr9x5IXLZy5aXriAefLv1iBTubZxpK3Vw7CLB4L6lNH7HOVDvMz37MyxSxy4pPPgoR20b40WeufU6doYi+BHe2m3p98/h38f4F/+bYCff674588v8QSesVe1jx6fufAp/P5bfH75PV4oP2K7i5c1rGZJ+xPjvcxj7Fs5T25rUmLLxMfmWPC3h3fv4uHxu3j//vv48IFPKD/8Kf7ylz/Fjz/+GfrTK/76V+LiL/HjX/4Sf/kRun299k8ffowf+OTyPZ+sPIrHR2SCdzt4IdtfzoqSD733pY3Dz4LNFubfssxR85P4PXl+mvMAz4OfggrqvHug7rt7PtG/j/s60NxB32LIugvlLUuPji16+Tpx7R8ZAXwSqbFwg5laj2UC1LGe9Tvj2vsCz4ScRi1qsM7oJztck8qvEqn4wmQ/mNMza8QMXWh/Ir98DQmogLyGPGVOMfdBOwU9p0jSmW3wQPuGyrv5MKDSlAXIjNjTRRntGnHy0XgE9a7j7kjWk/KWxcn6lsgggzRqVnEzkhX9w4fF1ITz5klmy0SLeEUjLaYe7StkTPBnob/qEbW6+cCzSfxBoGtbybn4amr6EJbs1Pgt2pZoGdmMZ+kb6CFakgbGLRWvbZl6C8v+HYobeS2H3Nc+J00Ixl8f+ALy3SKpn8Vjna9xyzv1HsKXw5adcR7ITj18rYOrLBXUVqD8m7V1JT5wYg84jG92ctapMxFUvn2UGfYIdUPO0JE2TIMOyrdprzOn+ryEmDdq3l5eNLUFEqmHuBHKuLy0sd/XSxwvAEVNc9Hur8ifKn4J6ZnyAn2wajkSkhSpflPLmCaAjTr26EWxFwzaa4K6Xnu5U/MX/lfao+LydPq5oWPjqjP1cP+aoAtyxdyZ6/bX/hdIVz1kpUAOjpjKpOsBLr5scbmxbnA/ObH/SFfWfPePAn00r15ILafMtelM3DEqHs6DUl/Ui5fxla5Q84+cdd2LbrGyr69eqHDOktcXrldgUd/JGxTgXIEDjFB9SLJeMZEX9udwihXfUd550+9C/7zcObC/+gHO+Ab0S51B1K1AndIFfTyXOKae/YyfKDvwQWJ9u0RK+sKHWGf69mbZUwegjVui29SjXZEx9f4G+kFL+L6A9fXTni0SBD+YgicvGipGrAJxhmZblywbGfbb/h+44Dh6jlVXGM+gmKmM5JhSH5k4XyyFO/a9mRd598+HR/ZW9tvHx/fs4R/A+1jYd6haAZVDH+xLZ5+854MM+NlH7zc8PD7Go3DfZg9/gD48Psa8zPQpw59ESJ/mcB9+fP+B/f/P8R//8bf4j7/9Lf6v//Jf4q9+m+kvf67zwyNniTt0u1PHeYn6A8xcvtqe+7n5Vc7l7R2Y7+kTfMvdEjvu4d9536HnTH9aoosBW2RvIbTL5P7M2Klf0kdprzPFjB2QqWwwMaZeZGXSI/inK+aY6NtEf937+7REXyb6LnBjKwBtUKD6CIw0fly+TAajWk9yi/Ig0FiFRB6ymMzExhOZzoWSmbTFrgNr8Y0H1XETnoRWWYmPDV+bonySPhVFVjHAaZUdJMlO/AfAOy09JvpZlHTL/jo3I9AgIpG1Q/1aJjwUbqFk89j7u2VD2He5cFvx4SuYz7VmmV84c2E2UGsa9tvpuD4b1mtIMySPTFLoQCBFsG3BB+muac6fM+ucc2bUhsfgHGLt5+Y6zuwHt6g45VVnp9QxXec48qSJReZtvV7mKaa+AGzY+7AT5aUjdd8E6qMiC+LIVXf7Mag2vgEsX8vYc24pjFuoXB75pUAapWmWDixRtn2tIK97FS2TCSPP21A5Vqb2UNycP8JrzRzePJ7oU+1AbUcfcYxW5EoLJX/UL17sWxQJI5fW4a89zHFjDN3faw+37tZv6/SctnEgk8rjSeRb4doVIsh3fBUn1LOqICAXJkgXfYkJ5SYmiY1Jp57RWXx679GnHkk6qbSywbhZ+asZv3Bp8cvPv8Q///XP+FlwQeSvW/zGZdFvnz7GwKdBzQOW+7c2fuPiycsn5Txx6SGet29aeCHzwsWMMD42yM9R5byAu0kfT89xrM36OcZFzWFcYnE5VS/DUjYaP2EZMp62+lDK6qWcF15fev3mgThuaV+Ij8fPsfoizwYtFfZbvvFy+nv8/vuv8c9//iP+8ff/ueHv8U8ue37+57/i55//Fb/++nP8xgvuZ19eBS+zL7zUVtu85H4Gpj+T9/tvvODyQq/uKxdU2vlSi8qBw4M40t9jrBz8LiwCuE4tVo4JwzKcozlmU3TGcpkXNgVeHOvS5oHNCbDZuEl1xruQC7xiglf+pfygJa6ePRz3zguqt+j3bHT3bnSk+zTDt9DmhCtX6+EkGBjRZDFr+Iy6zPjYw8MdL8rfxeN78T5+eP8Y79nIHx8eww3z3k0RneWf5ikW/G5Z5rDthRfkhY1xZrObyE/0o2EauqBDRJ8y5mWJd7xAv3t8qE3+gc3ZNu9p9w69R7/Rl7pOghMXNSfGtkDcCatNWecikYdwApx1iDzyIjBgvTP2pyR62m6PBy7Y/Brm+w8/cDD4U3z40w/x/Q8/xA8/fB/ff/9dvP/++8IHLx5+pFzA+/79D9T9Lmbqz9h16ks05lzmFJGdsMSkLej7Pfa/4zLv7uE7+ie+x5Y/gI0+fl/2vaPfd5s8x86xEom83ucQiy/qyLTNjm3lm5etjIsSL0vuvSx5913c370Dd+FBo08de3d0y1dMI658x6Ul6Va/MAlv0l6PjuyZy0fbE72T1+dIKJ7G+sRCFfAmwGcSmjnakkf+eb4Lccel4Vz6z7FgM/VW5kw/9nhfkE+b6jvy5rgjLc8d/fNw94DfPT4+Ysv34YXO9+9/CPED9AcOhuJ7/HOUvQ/j38P/8IB/ff/AuIn70HfH13Hvx0UN5Q/OM/BgHHjIu3ceavN5oR8DC/EFvlFOfXngrwOhFH++Y9yrnLr3+PGy3MdSWGJZbkF+X6Iz990sejbs3xgnadRPamZiZV/s3LF/p86MHtIFeRNjLFpLOJkRtbmeeBnewKHnwgHHzcR25nmKO/TSBuo3I0O5ifwoEa1IMqadvIk2J+ItM1DwWmb5SNAsZaZzz4CVXJocmz0OQxjxi/rxxqNOFzbR+rXXmrNrrZXr6XDV3fW0XhLZFD0AOYfpoaILZ1oYwZJXVKEP9RDGNxTXJk+ZV7CZ10WoVKE7SPs3lORzzbmwnxZFhgfD6nO26vmX9knbLNtgOuMuVtDKh74JyMNCWAapxoGXBPUy6x6CrdRBnms9ZBuneUnhm7KrZNdhS1yJEgc2dxs6UG5ug/7vYL9vIT/VKhi/An1bouGG4TPoBYN9EGUi0g2L6neZHdEJE0CiOu7256oFd8AL8O8LL+prQb/XhwZ8CbKmTSIojEtpYjRFpE0ZYoIO9FimDcugzrGBHC8tCCz9pTF+SjeipR9+4pngFUOflYuKV6z4OmCsrVMuR/1AM8SGc7LT/166zDGhi+jQjq51kdMTvqnQjcOfhZHfs9FdynNCb2if2AdbdGlfxtq2QFkT7lmTb1H7OGv2wlos/Ibfwp6+uLaBuS/IbsxthmHrw4WXn9XxIF3+ekPt2oW0c9A4GkZk8B601oc2T3yw6bdkX56e4zNnS/EC9Vuz5hc+PcUnzqI7PhL/yDn1468f+cDu5/BsK8b5ljMdZ95fOfP+RvnTr584U4rnas9v0p44s+1QX/XC/FE2t+/V3zmmeSlda/1iDVu5GNHnrFPA93zhe+asaj+8KPLbBtXXFpz9ssYoGA/9ZKXdZ86N1Tf68Om3T3xg+RQvnJePyF7xEy9fnkmLA/TwfODMPHCifGAt+53xtzPnnNKlHMlWBGNDp4bezBjsL9+l9L3Ur82bHhjlXuBd0K/ARZWXVxfXIPqNKNYH+IwIxq9lVv8ae4WY8M8JnxELflV7JnvjMCniAwAAEABJREFUTFy7Wm2Hc6hTb5mXKL9yf4Xvfgf13JcfHx5rDze/xsJBQoj1F3z5nn33h/eP8acPf46fuPz529/+S4iffvpb/JkPjN57gVQy7mJBNzEztrV34/d3D3dxDxUL+YXiu4sZOnDH3gngfeDMJu7htU/qMWGH8S7Wo2MDMfUF35li0CUW5k3Zg/7NnAtER36HL3IK52unP+7xM2fsAnX8n+aWeUbOHB17JTyZUyT+VHRL42lYZRtzY4wZQ36do2xn2/jhGwRZhH9/3WSBh35kpTFfN3kl60T26eayxPSFvDNeB2jMuoLMQMExUtgmhY0BmqBY/wP4bn0bp3xtLX92Ll3BeuK3pS7Q0mdvAzn2B0GEC3DHUjIFkTYNGrFGRkJRp2LQNFIPI+BtqBIeqExBKyi59GBurGWLrT0KCPQfO6Fb6QiP+q6shzWPSvdhKy8Qqm8777XM8h325wZocG2DeAWUa4mS1bPKefPY+UsxH7ZXHIxTUR+tameNUiPjBvjWVogdsRml+Q2Q9RpkqEqvWVjF1smgXZSiV8SJVK4VAP3gyeGHoi1UeosX2av8Owqj9VIdiJTPlWxzBmAZoeSoEzZHF8cNUmXWcz5LheIs37Gy1rqGmsbx7GLVa7RpvanTFu1arwqIkDOiXzy1x8AQU2qhSOXVmJmD/WcWgmV2QWGBmXrklOHis2NhIbHcxcO4h4dA0ZeXl/DC4l///Gf843/9r/g7FyDiH/8Yf0fjl3/9Kwq/SP8R/+JSpMr+/nd4/zP+/p/w/f0/43+S/l/U+WfhH2y2Az9T/9d//RI/U99vHV3x8bf4JD79Hk9X/BafiX/6RNmV/hYfjcv78Vc2eMqMy2MaWP+ZixcvXMYlzO/xiQua/XLHXz2piyc21ZUXiuBnwj4u6A+P7+Lxu+/iB17yf/rpL1GfEPxffErwH/8Rf/uPv7Jh/DX+9jfAZvHT336KP/OpwV+hf/nrTzHw543+FD+a57cQ/jwuBt5zSfDoi+Y7Xi7dvMDsJweMxR2bwx2byjs2DGH8gY3jXpDvOE29h9jHUJptG9uE4kgtszZYfCgaj5bJE0h3mGOcfuM7PF836SSfjJKxbxw9p+h9iqUvMUGn3pnkySGxb+mJzUos4cFv5jA005/C0qNPc3ToAtTZeKKrbXUuRUxPyJ6xw7KDNoqX9hbie/49cr1Q2l+czR/1E52ifpxoF3y5Jh6T4gwsgMOeA1NMIPLPbCgXQdx6NUEp9pa50/b9w304Zu85MHz48D7ec4HwJw4IXh6I+sSKPD9Rev/+T3WoeIR6afTw+Bj380NM8xJJHzK1G2gZfsV+2GWOmfG9f/DS4THuHx7j4XFA2Q+Pj1wEvUeH9xxqHuOew4t9V2YBHae+RJPSTu/34SGhDg5eOuBjixT51QYXH4+PH+I9n4Cp8wNpdcw+s2okRontB2uhr7KmeaYPM32AJ3KYKKewXes+IPvhEd2Kvkff7+P99z/Ed8yjHY/l+9/Th+/oy3fx/v0P8aPf0mGO/NVP4f76t/jrX/8Ln8r9Jd7/6QMy3se9MsFD2eR92eXxAWr63WPYLw9JE32e7H9OgePG7gguhW76ZzZgcYL6ouyn62f8w7EfOMSZQ7LxcbhYoyh5buI7qhxfOVG3DrmuHfiNBjk7kbZ4pYlf+a0DTJcvUib7lY/0mUPzvwU8VYfRaYxBS8dHkKLviX91x4t51S2r2R/1bNR5EzyLkJHAIN1RaRKIiGlrp2Uy1xOzgk1iFo3Ka0kKn3bOZCMvglIe5POskMiqSPXjQtcZHeIXxkRwSsT3bvKrsxsPg+jc9DB05mVkH7s6GGG3lU/76/Kcg9RaB6SV8QTIV8zZB3Gk0wadp80QKFR50Gug79d4Rai9yV2VscFxRNI4hBgBBOQrEcjH8XmlnQs6qUJgnBKPXRK0zLJTo52WGebxDCKEilGyBcq32Ea2NmwH+Rdo2UMKbHMAG241HB+EM0VuZCv3W6BO6Qr9KpRI7FLtvOpxJl2ggrb4JnaeG6ruOATWGvtQ1aPcvB3yiDF/eRHwkmsHvLb7yrsSRUnyeaKNoWHTFp01ojNf5iuW6H0gGB85a6yqLrWhytb3bPu8twkdadrSPwV5XsJdLwfpCKFEtnq+PpKoiM32Rba8fPUKctqGqBlkHUHmTboRB+ifG6qf9DU3dPbZEU+aBLSx8xYtgVm+0TJpjPieB21JWvQ+1gLspx2/CXWo8h61hy89Juol9UPRPpDJZKnnbu+RGE/HesTePi+8JPnN1jq/cVZ95oM2z3lvwNnPs55nPn/F+BMfwPmN1B2/8MHdv+p/rPpn/FJ/J+7ncablbPqJDzoLfMj5xGWLlzTVFi+cR1DrPj6x1rzGP1Av6evCC3jtufWyPpeN7cPK+nQE6zZHL6xfxo+HQ/g/83gWHRc5J9yGD72wjTZbOAd1bYb8lf3Gi65P6FMfsqrjx4+ck72geuJD0iMXQp85P38Ev4SXXJ/QX/4nPoD95Dd//bV2Lsi8IPJvSx65IKrLIy79V2xasE+udejr2rEaBwf2wVUcTnxQeXiD1Ut49kH76Ry5YBtWhJp/RKGMMn2vPRRZXqB5WXXi4urEh7gnbPoG5PntpxX9LuihbyhH+Su2M85Uwyq0gvnlcT8v+Gs6gr32hH0P4ET/7MuFutYfehy4ODihm79VgBCkVcA3pa3mhlMgwzHofcF/p2DxiMZYt5xigqZ7LWMkT2YP/fsVjbm0YyI+6sjr+PalR2GCImPKRn3ajAyiNyCN7KknMjIyp3j9SaKA0FpGaz2mKQsJDfKoEEotWvMvw3+ms9KN6EBkK1Ysy6AZiGFwgsNwBQK3oO3gIXVh9b5uhvoRRVVvPLA1fFseCYJp95ATDY3aZCIpsH6RCPTLLapszwkXfGj9t7hwUY5sxttxd5+nWUTzRBeexF2ViREUbxtJqw3LVJtJboGHOhQaRd9GaDfqK0ObCnVd8UX9Vh+9MIdpvmxIh+kOjePI9XevpOwd8hbw31X96edFMH+KEl/J33EhXrC8bK496Rtx+73jwtg4L8/IPaPEK1Zsga1u+AdvaYgRXkPuUWwRwPSOvSiwwRXa5FuQmfau7aCPuqEIYehysdy+WYZdLCeKUtjM+kId9HEpCNoqfSpOTCofsNa3QNE2HsY2UFU3MIU2lFNTfcCKEuLCelk6UorSBHtDDVnJU19S6Ps6FiWL+gQ5Rh344WB0ins8bH/EdjW21P8BQW66YOiIeRWzSYbs+R4Ip95jnpfw8mPhE3R/jcdFKllwqmppjPo4jx1bdWQHh7TGML1WHGeCXtYjE9D4oOtRCoqucaRcVJ3jCu+RvEFXyk7IcCMpahwUL/QISh6yjuAF+Hu8L8eX7VdwjmH8SNo68lRbxUcZBwb5C+TJc6Z/mCTs88yL7gM2eHj4Lvy2wF/+8uf4Dz4d+I//+C/x1//rp/jrf/wU/wH+9te/xk9//Uv89Dfo3/4SP3JR9NNffoo/Cy6E/vzTn7kYGvjw40/x4c8/hpcHfurw8PiIrR/AHDOXGQsb/T2XQMvMpRD0ngOEeODi4R4U9SUevto4tg1DfR3Hzjhl9nDBdzzNi0jWfnpF+NJtkjLnKd0uJ7yweLgpX1hcHF9hHeVMyF1mNhWgnurrJU022mtIyi9AnuLJjuY/J2VOoY4dPxtYYuqTbLR/CttNGpyXjk3uuRzg8oOX+4dH7ES/J+oVszMl/Mnw8kQ91CdpbNd5yinmaY57xnDHwpgqI4P5yNRb9V+os866lun38jv2y3wX2tkyqoQHem1kG8K8W9D8NSnfgYPN6mFJX+UAc7EtJqT2HlES9KXyt5q2VWAsh416SJP+TNiqYUdRPNkjtH9i+6BX0EGIK69FFF/LGP3oI51S5ELN7wvxaSCxcaOtllYGN2M345deUM3bt3z6vETCO1EnsTULTWRfYgK9z+GF0T3j9vDIOD5+x6XN93Xpc88l1EK+MD4uox7j/XYZ9f7Dh3DO+W2c+zsud5gHC596FYzvQIbyh0531V5feniZVrpkDyxAGPbQztp+gJR+vgPf1/9cBwYOrEcbODxeGMNbrDWuw2fP1N0vLXBknYt2GVgcSz8QK+3cwryBM1UAvDjYiN/ycmh9U4+yvR6NVLB3jTFurcfEOGr/CV9xDrQav+DpOYPNyc7ji3yEa0bVd5QjW/TIyMzogvodJPlRP/gqdc/MGYGi5J6pEdQRGS3JIgyCfTEBT3IutA8oaKTKQGyiF+w2+oadsfHKC8B+gVOX8RyGnHPVFm1XPeqjXkw8bE+QBcslVubb88tz+En6+NT/U70Y+eLjC9xvvDRJLRvfMj3yAjOw0v6Fl5rbcdUfSkf0lDrnqz/qUnmMW1H94MCLxHrFLsf+XfQVDoDj5WYND3a7bKm8r3uccg7D95AdBWxvJwU2JBjD6IO8Rs7YASuVbY3vME9eBoSF54z+2lVUnCJbqP5ZtmETRumXATlUgA1pF9jE3tZG8WdYtjLLX0Em4TV9bbeaoT60ZI9HKW8urSIVt6W89KZ81D3FsCP0aq9dPjXLHr5cDAnaL/GfiXXrSyzkdUH5aInmaY+ObjqPNvb2HF+x+4fjqG63oGK90N9S49vEYd5kQZ3ExLqlXokepms+ooMqmf4KFNzmKfc2fRsf86ZXey1Hu8WP/C+DfSg9sbOWs9w8+7jD9M5zS8e4MAaOWNnf2gOeTZZljodt/XYNX9hbel9imns0+t0yh46sMOo/ar59dtanOz9o4IOxB85pD+wxj+A98EOG93w4417ygf3kw4cfOHcBv5XLB3ofbuAHE+/evYs7wXnhjnPCDCb1ANV+w2vKodFho9VH1igGN5xLBdbn3TYnz8bYrmWGutZeO/XwQi7Jy56YvoX5C+2JnMwLfmiPQPcNrJ9mNfgtT9IZVUA2Ho7psTVtXWxTHbgIP7nmQMfL5zGKuhaxTh43euDcfeD8W7/6yL4w1mDO7MaBfXG9ugKZ8j5zrq561gXy7dAntI1zpoCOYy6hqTryIlfyar1fv1qDL6zFrsdHyve2/KCF2kzGS1QfuWgigWQ8s8bjwjDAQd/X2jNdQ0+so2Kl7/QfW1xsm7r1DVL6Unqwt5+vPqowxG6EGH7YBvC3pj8whvpwocYLn81p8GRjjIQ1B9og5OcVkaPOpM/foNFGDWy1z6P8CwF006k0+kz6Nqg7htbmmPf6a6LGd9yyj3gWoQV0okX61fscHb1yA7nw8CEfT+XQhDFgYByobD4x/A/N1IP1t/Iokyuu9miR2Gj4/K0diAfI4uYYdY7ax/HRA2PpJZ39soEh8mwU0GrZhlwp1RMZnUfHhs4vNCIXPhQvnYoOQ1KLMs4v1Kl+Um/QBiGTdMtEs4be0L0fzryEhdoQnrdhyDan5NuoiVs06yYyocoXDUmAJmiPfPjJCZqqWMWJVaEUlHz6g9MztbY+km/W6LeJDVcBpNjrdLAAABAASURBVKsiNjSqfkD7Qqi25VsG9mB1oUKoG4GiI71xmLllSHZspaX2nndLLS/NafxSvjPsx0xmfNGl8i/hxZjztfRk/tpn68GkiKjm8a2uXtAcGVV2fdjwNTHaCdrccRmT68rxVUS7gdIBfztvuOq1XwSps2uwFJQc2qFqDY10tIm5ySl58K2cq1fWIeH6VvV8XPXGZ0yLLc+cAYaEfLNvgXjCRfvsbHBVwHw0OhqvDAYJntZjWebwVyceHx6jNlE3TjbLH77/Pr7/nk/yofuG+cBmef/uLsavkbwLN1HLxHvqFODffzWmqJ/+Czbp2qihj+L9d/Hw3XfxuOOR9OO7eHBzN/5gekD+9999H+O/m/w+drnv37PBg/ebzh++/1O8R+dHeOX5Hl3sww/oJj78QDlx++nh4f7+XXQ2YhdBTcoY42u4BrbygPLw+BgPXkg8PMb9/QO2ug9fct3AEwuWJeE94wxnFq/z6RTiBD3xcnGpxfHCInfhRQGwUZ3YiN2E120z8hCha9i+jpzbYtxx6ko3hphQbX3jAds1V51MFw2eI2Es3LzGAiP75g9Mrtog2fjdGIcupUnUwaRxeGHz62wWyUSbQK9DDLInQHnuSNIgokWUvskGKSZe3gCL9LTVDXguOL/+qDZJvWVeoi4IeNn3EsxLHi971BttWfTkBPCqx4Q8Urwv1RSLRPY0TzFTf2as7vwm0jKPfqsQg1v9g1pPuV4a2I5f7/VSYuYSbvS1yVLDoo4DI0tRyUOddypj2bEOMGt9KndyURD4hwuXfRhy0Jf1yPgmsUjDJkLbiJaVvT1MtMiMAdofoTTYeAa5lWspNVSvoA6ue6o0uMczEZzhASUZq04bHV+fY7m/i4eHhyvuSYs+dXhQJiJW/H5cfK1xob8MeljufHlk3iyMx5CPNo06rTSiZqlUD3U+sWiekFVg7pw4FL7FiTkkxkahgFTv7OGY9b5Ap0LipwO0J6PLImZHaUKCaQCfGXV3GYPqF0O2vLcoYfU4Y8gdQdzM3a6D0iC+VhsGB1Dn18B2MMX/V+y1z4OLc7DWhGP5z+H5JYSfQNf/TEb66Nf7+ZTUS4/xVf9neA/YRZzixCFK+x1YZ8SKPYV5rjuDskZh6xAoXRZiI21EGukdRGstrI1aOaxlblYr9ELate1MR4XzSpzZ1M6UnemX+aJ8n7Yu8IqVQ/nJeeKFf+m70g6gjuXFj93ILLOiVtRcRcFkvMt7Sta5DvmH58/x/MQn4J/2b49+Cj/9Fp/5JPwzn4KLl+enOIKyHe0eeIk5oINjckEn6Q7HokA75aAaAx8K+ofDQ1aI8KVj4LKNnX0rKJu1fgUn4ifa8OXG/vvSdTw88yIEno/oday+rNhlxS8u2NjO2137rw6OS6kREdKR3yJN/BFwwRo/+rG/rCl75J0xtThBBfZ0nPBlqpXEW9mVh5yLewaUSvCYOzCylDcQyCqUPBY8uL8d3vZsSKPHRIau6iZu5CoI5bRPsG6+GoF2qEdtOcLypFzaKuf1QfVrtebYUpTwQq75xpVvfjJHBqLkjjLas3+Ml74rRv4fP9tNkXGxZ1UcZaUtEz2AFDSYBOQa9rR9MdP0G1DvRllZCvKYn9VCZV0fo0dbElterv0b9i/foZiistpO9VfHu/yA8tdAK+jh+uxe4B7rnjvXB2Cst+wl7hci4UOl16pfxKa5cw7b9qR3D/HI2eyRM9rj4/t4zznwB6jfzBXv3/+JCyDOe1wKffjhQ7wHH/4kfR/yuzc9PLxjb3uHzHe1313Pdg2dVWQzrPsmvS+Xd4x3OKec067LYmXPch1M+rFwrvR/DRqXXXNMvRcqn4sw21f3Oz4c6exdE3WCn7Kf6x9x5Vh290Bf6efev8eHx7hjX+3bGSih95x33Jul2lYb96XXC75jjTj0pyesz+4JvnQf3UtqLXyO8R9rHFjXTtdfH3Nf99ff7Jvw20riSD+P1LuwZiNU0XVumOijZtMGtZbWmrjWr9mfvHhibTtQT5TttjX4QL5pMfYW1iLO1PraAX0PrKEH6h+RJypN3gtrp/87V62blNnm3vZpk+l6ekJP27yCeu6p/m3Q5/qfvNhHtQX7q9+SEofnQ9nhRDsH+vsG5J3Qa4drvO3UmR49infrp20civ/APs0ebT3WCy86CqYp187uTeK2jjbW39xLpRfnIxa/YJ+Vuo5DtW1/OUOcBf7jC6v8sNZyqF9VvB4ZrW1g/uXme4NuTg9fzW0e1r34u1/kGSqtHkQIZMHEcw9KUNZAwwcbLviKyAargCDgUHvjy9gDGSvHfUhk1hmBx3G1P4VaeSJKPr6v32XJRB4LmFuP5weq0Xd8XhnoG7W+q0foptTfdKDaNWCLhC+lACZTVMgCz4116GYbpS+N1tiYAcfrmaWH7yY9pzqbOmdfsUTN0YV5KlgHLHM+F6VOip7YMFGlx6tc02iTgyb9FzBEoHFR8gKWoRKGocRAltkhD9XDejsmMlpmNOay8bR90jCVLZ3vNQbYlFAjsVNlf4VqjAcykIqYaUODAnQd+cS3tjrvlr77uSeIehdN+q6MtIUWKSEtEY2HgIyAUgTi9JuINoBc9a0IpXgH/TJQujGZN8AYw2NpER5IG1sdAordcWc+e1Zx/xNIghPz8iw96WMpDG+VQ13nnL8F6+P3V9sqWyioMLR5fQ6Nqog2XikcKJW2V6Cw/F56hewk0Ez7dQZaJ3TTuGdTqcsgNptHNs5HLmkevYwRbJZ3gpfAuw37BuqG9O7hIcTjw2M8PIKHh7g3zgb3INiw74HyTd+zCT7A49+YuOOF3W8G+CIu7k0D48X7TnlcFj18z+YNZaN/Dx4Fer5/78b+IWqDJ/6Ivo+P38cPjz/ED1w++e0CUXyPH5DxGI8Pj+Hfj1n6fTScC4tg/wsb4IrpIzoHlIfv4RF3UPqwzEssTNKUX+NhypWB2xdgNxWxssG4KVWcDcGN4cjh3pc5Nyw3mLHQu8mc2BgYOBZtxk410KdBcwOEdq6TDqbXOI5AGRwjUC2Degb0uy4WjQzz5cKDazHlIL/yQqPuQx6CCLIM30ES1RI55jUfpFu2mFh0M6fo0N4TmrHzOTvoSqDZBogB2aiOjU2ghATsbXsBcGZDOzMZzk4QmLGK4uBSGql6kT7G+PtPz+Pyp0Vk6+FC4aFnwTfvxcN96GNi5mLHi6G75T6kwvzyLT+JXOaqP2XnIDMhsJosP/hy/mRgBMLg+OJJfiskY5iROWCVnfOC1AJG2vsuPdOQuNB/4eHizCZ/xhba5AKVT+yySi7tXdOvZr1m7RHbpGkCA7FnQstHEKSunf7XYtuG3p0xnvD3Cb8vGGfMk35RlbFEKmNS/kR/6EL1ucPnr2jVpRp160KlIdN2gHV3qA1DPWRxiLkAfdL5IzzwCeMrL9KWy69H2PVJHacl6pswC+M3DbS0tFUzxc+jcnKKCZ8dMD5Fo09X5MibyFN2kk5k3cIxeEU1sT3sjVEoY4F1tn5dmOPrAAdZD6LjsLqyH7DmcGjzkHqm7477OJwfuBh4rr/18PT0FMJLjY+/foyPv36M+qr/x4/hH5i/4tOnuvx44tKjvvFCvWe//u/lEevPvi6VfVm3rn1g3tnu6epv9kHYiaHfARnq4DdqXtv+Fb0+cQHzFK5n9Xc4uIzxssW48G9XHKlr/QProu2stHcRjAkGwEa0g2fqQsEgOZfLZzgIlD+qyhUXOElYF14cLpLx7GDqjP3c62VuWXrMzOt5mot2aCevM669t5jkz6Q6oNFsEQVEXwMK2cywkx73isHDOJc2O41ATIRyYUgEEkU6CULLjJpv7ZVWof0YDWEO+kd8tMkBpOb9mfPsBezLoe0h0GBd6TcgF6LKvmP9OBHfGSmlkEDeaNPemd45pK/i4aGv9WS4qC37Dcix8obik3/LpmOKu+JV7jVriyh87zdSkHfZfBVFkbixlaVbYNI9Y6N8AkYsgcHyhpGlaUZJQC5UGyuTKNIurNkMHTzJQjZAmkq4IftCbphos0WnRviDfsq4sG7X6JgmvwHDG2pZgRLswnME45VPRIq+NII+Wa00ueyA+cY3YKmK4U7woehWbj6uy9hs8pR5hVWy+FtCWfNbUhdW7VCApQnyM+hvoSGdXHw6+Mk3SMrgyyncMzo8O5K4aEkN0BJe+MxL5uIt+rLUXL3u4e7jYOEstjCXa13Y60zIWWhvS7ckzZxO6cQ6QLx16RS24bxP2pWWvAc+yHzgjMo59P4dZwXOpp4JdvR5l43czBqLqC74CIZn5LUkjS0qbNHrHEePDmoNaxl7vnmuRa5PC+UTMiwrGTwcCkgk+RN9kEdezy1C/ad5jqQMpuiZsczLgL+OZrwv0QsTtMGWimR4L+En7Cv7tntQwTMqlxAVZy/aqWdW910vy8cF0ZFLkYHiwefVtSV96xl96dWO8+rkXsb5Urqy1h+R78WR8sZ5+BDmr3xYURQe94QVP90v31fm/crlwNDjMD7g4NLI+gf2M/dRL0CevWxBvm1dqHMGK/JW9rNT0QOX7cd4Obywn0K96Hnh0kvK3vTEHvn09BxP/t0o9s5P0s/sabV/fmZ/+8w+N+gz+1vBDx6oO/bXZ8rZo+vvOn2KT58/DVn7fgx133xCduHT5yFzy3c//eievoN9Xf4X5NdlEn1w/a41VINjI3/t7YANfKfY9+WSTZ+O9G3F/o5DrU2MOosBUdY96lpmfS+LpMUXcFDGk9gI+t9AMK6CcWYSjLyGX+lbE2XQmufG8TP8gcYQZXuQIe76hAMpAVokfrOwNy/7/M6dzVUMHtOZsc8ZfazD36mXrGKx/ahTZz7k1OHNcD5ZlUYMcDXwGjRj2ZO13v6f6bsojqpYsZsWRno83Z9GbPSupFWX3QNQtxS3b6ldlEKmGjS0aZmRV2AzypO1ac+bKGt5y9OQR82kTfKpbCT2ZFjfHMp2GUSrnOwKdG9Qn1vFItYlYr2WY/5e1ytsuetiNXsp7OO3IdcNVOJWC9K2c4uWWWvrnte7vgSkO7BN145XlMLXhpox5Ei+haHzN0o4W+kDeCljx7qIkVbWLP2hpsy1SmIlrSxou+0F1Kw6g1pvbwuuCPQVV9VIVzl1fGc68w7u/BMr69eReV7rlmuiIM988y6UDeh7X8N+FFCt2savif5/Dw5AZwKNjcbN8V14geNLXIELmXsuiF7B5ukGCqZ5ZhA7yFAOz0HVZMemCn3HtpiBcCbhNHdxOzMYKwYRtQFwgqk4+ZYVr/zUk5+1nf5qeASTzxO52jw5RNxHX5boE5NrWtClRWzGv2gYGnUARh0SRhil0j17SBXmAJ3ZEM8spm4kO1xAL26alF1K5zVW4+hRTrDRkkF8151oXFBcHst2alyYFrZjG8q8oto7cku+tWV7G+SxP+pi/ZLFwzy7hpUgGK6eUAPK7HrtdPDBRMAcPsEIvILwArLZikndMqN1kA3xhzLGAAAQAElEQVQGwVKITNt3fMaYUaQeG5hlyDhBUMAixYHSGxuvtXFfOBigCbJk2aFcN3g3/fofMtj0VyYrAxsdPXxZn/oSCz66cPlTFxD47B0HyHuwsMF4cFrqk7KZT9D08ftYuBxa5gkZjPuUkchqmVuz6IHuJkYW+c0WEwuM+FXNFnUQ69mjTyLDzcjF1Dx9ihxFVf/tj/2usUPIpfo+xtYDjvn7/2ZiuuYEvhZn7LzpVMK2xy57S/4h2flKnyQl7HfLYAJXv5I8BVw44B1YhMrm2Hun+qa6O5XkQ0rUhqsc6jZEqaVlTYnkeVh9g8Te5hfkBMR5VtBDBMZC1CX81VDbrMMrfq8OovS7fkK3xoEyD01jDuFr+NUFP7HeCxcQdVjiYDfoMwex5/DvDlzBJ4H1CZz9pe8rsrW/h1DhoWxc4r6E9FiHypc6YDpmovSkTcf0zNieGS8IXTGGw9ND88sHKDBOIVyUk6581z/j6g9OX4LDnwfAA4dED4E7vGwRL7tez08ceuknh0IvaQocEg+U259r37BNHc5px3E/s+6WHvicbddBm7aePv3OJdOA8RcOsSUTm0rr0oe49h2XULTN4dr66+GZ9es41krGqeTTRzpO97XLpfxoYuMvsPGnPpEYrEJ5BDF5IYSWidtmTOxdHg7naY55XqIu930ZEqTrBamzPsydS/w5nKPOz67PCuQEvupOX0ua8cD1GAfXUcHiRU5xbaUqtqFl6a7MCXnTQjuuOVw6T1LWhBk688J5xbywDt2H+aVP6UCb2EY/qvFgnPXzlQOAuDAnL46Nkw+q7UopHpsmm25kvAnaLiPpXO8Ta9UUKWW9y+zkj9op2euZAIlRUgqfetb/JiUfeVTEIBmum8q7IpFfaMWiyNJb/a990d+/BGsuPnFx/uB7q2AMnL+OQfkMa+XFvmMD6cAJH6KPVRcZ1LvIR1t+0n6AHpjPrgsn5naBPMvEGXnCgy1SyqwX5MeW7xzdYV6V2akNKbUidPARIbx6KgnCSMuIBHQdvMZpmTSdgIt5wLNkQitYRa12no02C+vTeRkAYZfxKhv52AIz4sIyOGTJuAgFJCMs3VAsSXnU3BpjP9LqJAansSyeljkuyPCnCT9pG/ACynsErLVHwNfgaczXifgVpgVzouYq88RvBN9iwl+vumzxlrTfM8ynoSgEP408QAFZCchDB9P6/3UOcn6dwd0NvGTZzwyTOoGkHfdy0Rf2d+C8vUXNDeZ58cJvWwO0vQd00Lw7zNYu0sBIFMeYX1n2NB38lN/ji/qebmD+RBsF9LvqMc0xC9Ya/ybjwtnHbwW5Hnq5dccHXnfLEn4YJt5xXqoPYvmA8474zHo1Uz5PS61Ls/X54PexPlT9jg9Pv6tvTRUv62lmRzsCHXJ+ZmR43pnQqVGWhRbaxE/1XR+1YbZeecl6tIMMQsYYrKifXZ71gvUEhhAtKKGuY1mgLDMpoxqUUtnANNDIMR+QAZ/pRlSaVGLdxbDDzqwfTJYRP3MePYUfytxeVq2sHStn+ZUxGXyXcM0+snYfWLP9w937nvxSF0yfuSQaeP2A5IWLopFXf6/q99/jCTxzyVTnDPdsziO1D3ARpnyhnVfWx5WyA3uq+6z7rXjhEuqZ9j23XNCRntAxB4cYa0bluQZb3zT0UoCnrOBjrD/GtMyrybSVpoOW/TMcZ9FqvDNavP4Miax42IjVrQqUh9EVwjAnPj6F833GLx3HTMdrqBz106Jv47zgbwt88k/EW89q70w/WmaY11kXxNiHMvzHI25/YCe52wOKnVb2Bsf0Urax+Kq9uwAZBnglX6F6Vd2K0qiVzkm8SuoxLKCuYviMexaghdEu8lHOclHrOGkCBjlXcnugAbw8cVmfG9R5A4Sw5cfVBEOV8bRQHuWrz5mzn+fsE3unlxL68dgzDzR7gn2MpfzVblUmWwp5ExgP041Hy6yxbgklfRuQWMnG8wr5NpRRiReFp9qV3qBkoFRR84kPlcgZEXML9lyYsKigf34JxkSepG3X5wHWrClRZYDI1a7KkV+UfHx2xEkpY+MkVV1AMyhjqK7A/yVMmxe4nD8VLlH5rEU7rd8oYHwcr69gg/QjXSAQPRrwaWsWbqiyTeMhZCtA6ZZTTEwu4UQrkC46LzEmIdR4wcsWDGMnQYAyGh3GTJvgjVSblzqE4M44NQGFLcUG5JtGO/LqGyFQ+h4XDi9DT8u2+pRdgJUkwjHL3mOaO3rO0TtQn6bZaQWmM7JOLNw7MA8FwVRtOOlE3yfiU327xEX/yMvSkUXWb/McWVh96RsT48gnEmucmDTKdMK+okQGJkBmXoEq5DVMlFCCGUTlduK5uNuGbR14IfOF6goW+4q7KXwBL0SqTB6wv6gf/LYBOquvsvUL+3vhcXWJrf2msgW1cRzEyuYHuHwqvZRVX43lpdl20ONAWvu88HLopyFuQk9+0sGnHONl8Llesp95CfTbAE9sbm6MKzIP6zH86usTm9YTn7rs/3Oc/7ub5aUv6jj5PFS0TGzXMJy6MTm4JZVXmco27mZ4oK39JX5lfPQdfUNfoSaLGU8cbvcxmvgqaI/EHmIvpHmiGTjIQBnxgjyAoyISy25x00xi+7CyweonBzaZEzrv42Pfa+zwMW3iN8MqXbY9xBs+bKW99v7YJ0GDdMZAuyjg5YNtitX0BvnggNQkpB9fBLpV/YNaomx9ZmXMC/jjWoeQYx107JM88mqPpLJoJshMUDYnMrEpfwXWmtwQ2pn6Vilgu6LoronPUNtyjpwYz4L+w2FL3XbfXLFjYdeZci+EakOjnn/U89Onj/XtGT91Mz7wiYMYn+BtFxfDh7e0vin4RHD/WzOf8W+/jeOvGEmfrEf582d83TnB+NWLZh0mzviHvbCXrfzXfts/+yXoHuOy8+Bx2MKXiXmZY+bCsg7hHsQ3PNy/q0N4vaSw3rXM6xqDKRWNqzM/6HN9evvyQv+8tPkt/GP7H3/5LX755Zfwj/L/85d/Dfov/1D/v+KXf4Kfxx8TtV/6qOts0saCPvd3d/HwbmufFwN1W/pSh7h7XtoeHh7jgYtXXyrqgwMuY+8FZSP9ENcyXjqss1jGy8dCX23n7DotyoGwG22br006OiweArnY8SXkDpsM3Mcua4GnLz2KnxeyQTPSzbtBRUKzTHV9vE2OeWJewTqCegyiSkGGjCpHSlEembQtOlRc6zRmR0ZDTgHdGpiYH+5bQz8FJQ/nNMA5vPz1E/sL68jrXkhZcZUq6NKICDKpTiDydUh0mUBDL2nmVHUzG1R+ZEg2VAp++Xpv0eVX30j+RdUZdZWTMSn3CnioG/Q6/Km+XMb6wdy0X0wOOsLKZJn943BTlz1Q57uH0gJlpusAxPrgelC2YD+/4OcVL5mbfPhr/SJvZe06Fl7Cy9HrerGtE9Z3Xd1heseet7J2v2KtM0npbr9E9dOunMkWJyg+RL+c44IMwoUzw6lw4cWjUOuE/NY719yt/lmX/p3p34n+uKZcmBfCJqNGwNiFOrxgwO9l1orcgTP794aqZxvy7vaWWp+6kL3NC/rUGmvbyGyUidFekrKfwvr25UB/DnHARnXmQN8z+hZc2ZABCfckLGJF9EUPJLnqFYqnSsn9VqAMG7fM3Zuuck60dxCMp2edW1h2uqjfCVsMVD/hv+ygbfPetGo3aSuaEUoaKHubbvg9/u48+BaYSwHyisR0G0qGsgaSNq4g6xpviQggP/5eS+GNnp6JRKe+69uEHktfmH8Dxpd5if3X0O5ZX+/APevllzDfNbvy+TB3AZNnaNdZ4Lrqmv3g2r7hfr4LeVxD6ByaExgiByenKdSpT4k+IHtkaq9W60dH10LlWSayyrJsNkUE9sIxkouiviwh/9J7TCDtM1Q9F/RQF+le1jJpr4GpdFz6HF4wzNvllv21T/fso/bZfWehn6P8LobuPfpmz0x0j5u/jaN2tNHRdaEvC3y7fL+d0rLDoXs6Py58eLXie2scX44F9+SaJ0fSnOtWzukX5ppzxH57/eJ64frlWlVnZ84Xnj8Odb44hu8mNZ/04fKLNfTnE3PAX3WW92k7p3hGEU8ff+XDm4+cBT5d4Xn5DfjA6MA5yrPoEVq/8kebfqvoyDnoyNnG/GO9E72edzyrnpj/rtEsctX/rGerJyqSfY71dh2ihCHmGTG4iFa59AI/FMfXrUaMdQpB58IaZ2xmXMaiMjEuwVgVUSpjFFLLvsRQ8E0uoittm7UmVAYpKGGUkaxIPb4WUm372IE+xYoAq7ryuYaTVPUbYA37v/V58OpHZ1yDFBV4Fj8ZiMRGPLHKnoSZDJgIRG7CV2re1LVNsILLvnfwIcnKeB45Z9e7GLam+dEOYpV/C7IqVDP02/FsSUpQUsMAfRuGBHpNj7cS+W+gnCqh8Z37Oi7kjQ5rAbhMA/kqhwiBgqgRUOyIVNZ4bAySHVWAwrnBtce1oM9TjPgtXa55yVpgnaBeyeBRVlYw8QqUeYaaph7LMheMNxQbiPJW+z3SGa29IonnlJF0phemav+27TwxWAWNQeMajLGNt7hEfboGz8pm7UA72X2R/o1PdV+xvQixMLgoPPOJeH3lkoXAl1UXpHIQ5BBwTuTiJnZcVKe3R31QZUdRvGUGvSBMoEVyuJw6HcMwyYI7ZYu2wc4KGKsOjxp3HWdvc2/LhbT6zsK4Cg6S9vPspQ/MhNIRs5RWyghNnrRd6DSTVVYLLIza70xFYcNEkWEMNlmp1zLRN2PqHSQylCOMD+xlU45B05mSPsKsBuGPbVwPcR5eN5QuHATGiwA2ZszWG6jjjsrHBy4c5FYm9IW+n1G6yhkb29m0r2iLjApFeFQuFrU92j+wSbnAO96+EOoHBw7UBzabSrNBuIl8xkfqMoZLnk9sPm5A5tcFD5uHL5SfeVnWzw4sLm5iL3Vx9Dk+Pf1e/8Ob9V+ob7n6apjEtjp9xzdabvrRn+PhJeT/jL+6wQm/Ovtk21woeSGkjgcXMX2BOm6qXmQc0d2XAn13HKwZaJ0BUt23GdEwDW2qAzGHimILIIR9XE7IP9CnshOL507rYg772Gf79UQ/n/ZvUXz8jcuIX6NeyD/+wubMJ0DbV4tfoPJrn4FnXl6e68JM2SfaUO9qc293o3ubB2xeceaq42S9gn0H9n3Hbo9xEfUS2u2CD+kuuAEL9GUc2rGheXQdgo9gr4tzDBtrT9ePJ2z/68dP4f9aYtyLl9IDO0hdM9TjSB/Eii62L7XdA7a0fwd8d6VP65UeQp8R1vNQYr+UecXW132Nqvq0owxfHs/ILtCPC/FVio/XvKIf+twV5m+ocSZumXPJBUAqzPNldpdRMpFtPkbSVE4v3Yd41jpBZATspzeRC0/Dv1ot6K4NhXmKhYO8B9Q6tHpZIjzMc2jtfNqrb16BFIQwvR2bS/2Rff93x89cAv3++XP8xieMv/32a/z266/xq/j55/gZ/BP8/PM/8UapzQAAEABJREFU41/QX8j/+Muv5Y/6nuuoys59iZl262Vhu7y5J92XHl5W3fFycfdwFwXjb8DFjxdDgk/bxwsFlzak77kgWpDnRVCyNmq/Fd/TfgyPTcdU+8NStrDNO+o9cAH1ULK4dCJunvr5X+H2/nbtvdqHuRxZIr96YLHKc6yN+ILlupNTZ0yQh8zOJl9ATslUmPJ2kKYoHINkbRcMMR8orOW7B/zTA/aBA/SJvVToQ/J17Kvu2nJH55DQaV9dmIS4E9IIpd8mP3OiudxAvBbNRlqUKsQtpxYG9ZB+xj9tVxt7WHo9kLIIclBgtuPivNzDL8+FvaR4UML46t7DfFgdp5qfp+I/b3LP1HPdoMVvBloJ1USxENoMDYPJEWkNMtpGLQ9yKw295TFpmawFKufIJMmIoof6n9HX9bLWFdaDkxfxrC0n9F1Zuwr2B7ie6QM7PD+MfYMxtNyOAeXSyAi0w6TDBqPNytzGqeL7Q9vCa91q54s1hwFGBiNCXW14we4r+/cFG1cd6u6iGhHUYF0mQsWLfMjbdXVNcs27gjLlKUfZ6mtN4+bRKm2fgX0YlyXFw1g4Bi0xrhUK8sGDTG133NbwIz69+r9DHShD59IdneFGFF51E7fNW6jHmfH4Fk74meXVtA/krNjySBtH5tIzL6tPnC0GPnEuEE/QJz6Aegm/FVF7C3q+5YGP88M4NzzFC2cY+3DUJ/jA48J4O19qrDD20Jfe0L5qCMehZeKWG1gnpg0JTebnWDMaZtyB1zp/WU+SeS+mjSZ5fV5Yc8AyRV82av4XSMqCiaRvH8qfD3UZNy4MHccBVFfVMbYkdt+ufmFH++galLbHeuOaM14wMlx7eAZdBOqPqEaOIDN3TORVPDY+dG9j7VzmHkufY5rnokvvxEHPmEDLHg2a2aP3HvM8Rffb2Vz0L9ZZ5nAdTuSpD8YOqai4bTfaj4HIHhMo/ol4n9k7xF0syOrLQrtiio5N56WXXr0vtL2Qt1Deo2cv6phkIrswReaEvj06cjvyFoGeyuq017IHVngF81nfWfGbC74sLRA3n1GClxrKJwYb43iJA5dGT+zdT3yg6lnX85n+qV86TxhQ5tUKuYxLpuNLPMP/vJ0znz5+ZB8H0I/1vyX/Vh8C6e/PdU7+xBz5FC/Ey/eZQy+c07zsGec25w9gXvgBrzhs58on+MZceqm/V+icuTAfL+wRdMHORBqpBz1kLl1Yh9fq8xmdTwBuOqv/OZ+1iTz6J4UGcKZvrCes29cLKOO0ZR0kwHPBXmtcWD/Kntjbpm9hlryllHZmDGtc97mGH2S22yqsqpiXigTi6Lz37ZbL/ol4W1cWc66oNjNs499jggc+BYDBS16fovxLPYX6V7swMYe1xYB2BdhHW9AD7AMPulc/sDfBjAJqDepzlwdVgzJHIwZTJ5F/gNj6rnwbK0vRyBmYRj32KaxPWp0GaNAK5KmjZwL53wAWy4p860H9IQv/opwkTyVB7EOhRaB3lI7EpeTDQaCG7d+AHPIDN0nmf0ayLk0is9aUqSj5UMt6Zx1gvqfpqhVvfnbNqFGlo84UnTGcy/cY20aVAoq1RF2BDsaVCzrIGvMWSX8q3uGrfGgkQqizemigQxdQxiTb+DfBBu4n5Ade8p9fDvU/qnxmMfjMpviJT8ulTywKfrr9RHm9cPHy7zdhXIyeeIG3rhN4tOUgM2RYkcCkIY5i3mqjGgElUZgeREP5QvYyrAt8x5jSnOYoSlnDUK06jqEcvIKd4shCI+xnOBftEPfw44vo2PAPfCp1KtTCUgvPGA4Vgx0hDSQaoleDbtiboKDKW1KOLgFNdJzEjN5sAC7+bgIzLzzzch8zL0WiL0tUH9gQOv0RM59y9/qd9rERWXdZenQg74TcpL/CjWRmY3nnpy7+XSXwCB7e8TIF/JtK/u2kAdrlxXAG+4viwguimNhEG3LVvUCnGn0pkJ8CHbP1cDMNyr9CNrJaJOMw9SXa3ENdJ+JdoKf6Tn0mf9422bvoyxJ9HrAvQjtk9bFHX+Bn41zADCZ1ATSE3RnTbS5XIpLsjvwpkja1V8tELyADA+rGoZ9T0xyQdCkj8bVM6A5kUYgb4A/WY65AzALKgxce69AAeTzNrrxKUnejW0VEsNYpb6A2OjY9ffLExnTC/47Qgp/+gBfx8jleeDl/YeNeSbuJHeATJ9I7TCtr4MKmuL5BHcI5tEqdmzUHnJ8ceg/A/AKb50FwYDzsMM3L6fH5EC8cpo+kvYg8Vy+3Do7u1jZSc51sqYdN5bg2uFZ4+feJC62P4NPTRw4YXFy5hniIQLaHdXEgLuqyhsOE1HaP6nGrL/EDB3L7IJ65+CvQt+enFw74n+OZC7MnUGnzibsOHKl7xCYrcHwavqWPiSSuz+pHgzLmu39ImRPmF1oP+eZpjgfm+cPjd1Hw4oE5XfMa/pwSH8VREmAvPIGn3jgcuVUqwsOpOkwz/vwl0KvKNqoPduRlyxDRNiEJBf7KQOlI+84vL2Lu0esRHd+//z4+/PBD/PjDn+IvfwJ//nP85W9/e4O/kv4bkP7400/x449/Cv+wvvXfPT5GrTNctCz0W7h+zUsP20z1AmiC7/t8C20+cs74zQZOA/uarX/pQ2cOhuJCWQmC4XYekxxi9if93qNa13YutGBd65m2XLqnRxxu/LbcuhhGWp6qvjVUvDVkGVv3mPlWGFAENRHDCJOwvhjtD57rE2Huj369V/8tsIfqmyvzfOWgJm/LHhNjOC1L7Oi1TqIDDLQUZR7iBk3QMmt9a/mW7uNCLnq3QuA42uhCe9p5RZgU9RBXnaBLtELGhbXK/lw4Swxs+ZZtZ4YTutunsR6tYy264dcWBaR/KyRadfaVLLimk0M/coI2AJ1I7zBfX0/yErv0vV5GVF6jjpgy9E1f3hJemqFfBHRfgf1a8bfd9gfXQNYcL5FdF0/0y/4zuFQKfrANz2sgiTUYi0tc+876dMEutldjllNMPRmbHq45LaHoktkipSrVkCggBvPNppgkjfBM+DuXn8rsfYk+L2Hf6THuihbVHw77jCXsoY1cA0RfemgH14xUsAxgjDmXe4zxGTtoD05S21CNdpWfSfdJyrODnOKjWauQHDqcyRhYKSdP49X8oUE1xefcT1boykXVqp8QL1/cqHkr/fga9k9cOOcNyHNRd/bXE/1YGcMC+9bK5V6BPOUr9+KYyi+lPcuP8F33G+oZPxxXXiSPYK1vGDhvL7d9oz3H/KL+5NNZeocpjNvVHY0IaAJDtkx8Ibexp4y5iHkrb8JfhWNX8589ZhKM37TM+FGv/aJlFn9LKXm9x9Jnh6r8sNYT/FD9tLM6ntFLMFCoug0IY2qfxIpN5JdXQVPvoX/pb+pDgyiLpgQihE0GMfktz5Yhb+ZE/xolMidx0KfoyxKz4EJH2pel8voEnXpk6/hphvPV9oX7zMPDY1wv9fV9ZCXzIfxBDVyl5iBOQd/oFHkWBc235AF4hnX6MqHDPViizwt5luhL1qButOhLr3PrsszQHvbL/nXS7qd+2ODZeuGcumCnPnXqTKGtCvTnnj1Snnfsl+/r75O+j/cfPsT7H3+MD3/5S/wIPvz4l/hA+sfCn4gD9ucPte/+GI/yv6cO9f1brPWf57CPPz5+F/fIrV/h4x3Dth7Y5x8evotH6IDx78K8B/b/h8d3o0zqN3e/owy6zDfvH/jaTB9n+yNYt8oHsHUH2i+xj3bVWkLrYXT87hj+utlLrZ9P4fugZzDPkAUuhPXLA37puup+IfS5lXl7cS4yl/RX8ywr7H65zbeV89tBsG/W36OCuo+avyKn6pesM2oBZqWjegtmqdNA9UEL+5P6CGhJjza81tnlQMvZqGYh5BqoNuLNFa+iTLmi18cmN6AtE5fCt6B727e0peWC2pvsvXyibMLvCsTND8cF1gutO5+9GLz9wOLCnkTR4ED3i/3ANmRsoUEbqkEZa+UhGtNkkEnAx3uG/tD2tnea5BcQcQ3YCvkX1njXFOG679hfanxOjM+JcQDyAauql7zfxpjYNIU+jbUwsaH6IabqU37tF3EEJn2ZWI+mPsWE/gUEEOhbvMIM+A317uj5zwEseRisCnzscM0YuOB3dGYr2G44UAsloyP3FYx3FxmJLsVCLaljI9W+r/zw5Y5NV5jsE9no/kXZLkueKsUpiI9sIo2YSn0NCrbyRHItYn2JzoLg4jaxGLiwY20YXwNV0CoRl9HtUPaK86iWW/CDPJhKHfkLFDAu4cL6BvCall8ktZAQ6mR+gTZaJqogCRoKorViNW0EeoaWC9TYNVKNwZgic4pu3+al6FSOMZUz2Q6CI/kHY4jMHr7w9Taodpgy4e8AzinjWtaJI1+Hawx0m3oI5b4CXWizBvpGjyQ+0MMN0Da1+zSTpsxPhMdC/8ii/sgGAPj0+x7cFe7Dy6aZ+L2bD5j/X9LehrtxHEnXjBMASTvdrqzq+di7s/fe2f//y/bMdldVdo7LlkTp7PMESEl2ZlX37Dj5EkAgEIgIBEAQkp2FGfqG5TEcT7QOjMM8cthiX7sN1bc0bIFBttAnI5/Xdg37lCVyj5Olx7TpOvuQ5+HkQZSf6JdOvCCbLtCXh6eQvvQ5JsbikUOqB3R/4GH/BMzP8PWcqk9uNceck4Eaqd/pd+EQbUbW4H+ImT46NB/WvS8h1GlZOnVzSJ8XfAXMD/TI1pmDLJ8VNPRmH/qBfkKQt1+cAR/1XBVag0hp+HLCHh/8CwdwCzaJmYO3WdvAIw9oH8j+cfJnHub+L3X+r3Z/+tMP8acffohPwPLz5x/juR7+P8Vn+J52PH/mwOE5PuEj/fTIRmAc/D2FqV9BfsBvZSPj/7h/vZl+H6v8EDM+mhd8gd87PprusEhD774s8M3lv2QMWiZh4PjumKvcEkfhERfsIwv7kQe88CF0drCor9gPfLznkZfZIrd5sKeOtfle9E7f9M8cmkFnrPvSY2IsWvYw/qZOmXyl5sVWtl6+ifIe38a40PYBfTFf7Zzxg33/EYZ+Pfo8xYKfBpZYaDtBm/oUts/MEBGkgjJBAq1Fo0yGizrs6VOPsq9S878P416574C8TKT2jszRv3o5p56ID/H8/Byff/wcP/3zT+Cf4l/+9V/Av94OgP7Vw6B/i//xb/82aP/8r/HTT/9M7P2ZOPwxfnh6HuvOw1Pcx/Y0L6HNudnnkDv2Kw/FlZesHbUhITb8lsBOG+mBAwPAi5ff6BIePq5s8upBTGz5bFemD1rjbGwkfHEd7Y4e7rERrMNODvxeX37jsPEl/Aq8dfZp/xc2QSPl5ZQNpd+I8NtabjhNLVefGMHFesMMJ3PZNqHKUecjdvmSOL4C/8ah43HDK+nAC4eaQ5+3cZBK2V9pamkUXJB9Cm1948Dzpf5Y6PgE9oUPXcQrB6Ueigrzb5Q9VC25tKlvz3HAecD2NzbXHljUt4rwY6XwjIPUV/wA4PET44P24DAAABAASURBVCMvw27UPRStw1ParwJ/64fyEZuf8sOWjo3kJawvHzCOBzA2c2us+Ei/WD7xAZJ14gjPan9u7NlIXYTjqQsEvmikeBmqC+8A4qD+nYu2XN8yKYz5cJ135ukkTe+5N9v2eCjbiIkjOODXKqO3axijhX73jUdeuhUVmyit/QftJT6kqUNLtNzh4JNP0BKNmLMf1YJawtO6yu23HOttn2NaekysFU0gR44Luqpz9Vtdtqi5eZ2fjbUhAyGAFroa5eWvtqzdppbdTgeKJbK5aNeqwQrPWhv6M/GrAKEXBqCOpo7BDlqy4CHDDNX4qWIIPxt3xsmB/A5t+H0Yg6B8fAifN2P8Lrz77x02+spI9i9jrZ6i94UyaU6knfoeE2vlgm8eeU4/kM4CPtfuzkHbsB05mbpiV37EOgdGjnPNM9admlfMr3rRZZ7XPGUe/40PT//269fY4byuOnjG2sH6hS22f/Hbsr9+iV83fCX9+rcvrGNf+WDjZaDm9Ov1V8JPjMeJ9ifWWscNTWM8S3r0BUzYyvMojSXsaNmxRZum0De58extssGfSuEVeXcnltu+I6OXX2ibd5AmqN+a0mK/FBLRKLZMQk900h4T/p8cI+hcRFsL+0kLLcO9fp8y3BPI1+BtadukfYRs3OP2M/qqcuO+y4AR1Yh0aFzuB5Rn/0159MxSQA0xzPqU5DInnudiiU5MWEZM0R7ZW/lsnZclRF/kmdApY+q9sMydvcHCodVjPTd/4Nn7A4c4P/L8/fOff4o///M/FX7kWfwj5R856Pkzz9qffvpz1H9gQ/rjT5/jR/Z/thPP7PueP/8Yz8jyee6HT4/u5zjAeSKGxTMfBlt/j8+fee7T5jPtP6ODcj6jx09g8D2F/wnK9cNkZDknCuxvHucZW0CfyzZtXLCzFyb8M4U/+vDAuucz74Xn79evX+LLly/ht7+F5ZffXsLnnc9OD15X+E9in/88Lw48i/zVOHl2HIhxaQPMe55xzpnj4TUq5dDJ30rw7xkeeI7VwREyV57bl5obp7FeMb6cFJJnHSIiqo45pC5H+rA/n6OmwudkPb+UIVi77qIMCZsc6LXfKf0PcUCvV+c4a0LJQfaBfpR9Qndh3vXDPYA8R2yoNcEUnr1eu46sN6UH9BU5Hkaf8duZfl2B9b/xGcw0Y7UzV2rPO/Xo0xyuBclcimIywiPG3Za7hD1vGeArxJeN1pSlGg+x+r1PZaDMZQ7wJIDXMsnwN5kqK/dO6q5I6cONi/ZcMLum3QMq1xkro+bb3hbiuGyDbNvYqbJaZmi768kVVLTkVlcbbkFCAu2sBDk8VBCj4vgD4u1oz/VROmsG4+FzE8Zo9A/b9VJeo9QyS9+JMZhYlwY2G6gf1zg46vD2zrxi0cpClH6QR4r1I59bebS+v9tv8exECYjholEj2bEzlCfholXLjAl0Jvg8o4hgEezZ6XDwcI9AEQhcGQ3eiWCzXaOyJTeQAs5s3Bo0UINAf/k9UI9AmOHljou5e1EuWbSCJ5u69HJqQ45tWlAm33LwqMtY7OeYljkWwYL55Iuw2F6MfTGfeSHu1DtpkvaBnAoius7EB32JPi8xOzDmsbV4J/qKhIsLZR1/N7nXCXpgY+JCRJCsLiBgdQKwWSv5NDClKQL2q9F9w6TR78xBxYLeC4caqSNpc95BE/M3GQYqUOAOeMaF3Mpk1Bi0LdUGbM5OGfm5IUIdhHpkdGxexDKXP/vezrbVxvYA+gStfL+lt09rqcefmS5MyqSMzF6L1Bza+Yidj08PlV8Yl2npkchBHaakRsX2k0EFV48FGUs9qJZYGKelk4Jp7jH1Hupun1l6TiNukDnlFFljSprIC7GJb+gmoJOD2ApDg/ulQDLtqjrDuOjLwuZgjr4I9ZtjIT/sewoPbZ6en+P50zOHOZ95qAMezk88pJ+foFv3+UdevHc6+WchP4Dn6ekpHu7BxsQDMzcFC34zXjwA8EHuYVulPNCXwhJT+WmOaRn+6abo2MGuq7zTPJe/IgdfbmNV/PidAXDt4yX+widAaxx4ATxtDyfrpj6Hds8cCC7zEspc6MM/SLmn6nzDpzCvfQPYqz/AE3Y/PDzHJw7S/GTt0xP+0Wf47pnN0mfBhurzjz/FjmfzO48peEKOcBwekTXwEOq56Dv0W8Ak+hzasGOZeyzzgk88MORxwVx0vrPF8HnhWQUBwVWx1qITXzlPyFho9xgL8mfm80ycd+Z29gU3TaAB0wwyAxWPlBHnZewVuNFt+d3UuTER5xOy1G/qcxiHyVx8L2vo63rherT6MsfadGFdkuaDbK31iQc4llx2QDuwZh3cyLBB8Rtebl4GDnxKfkIXlFLJAg9GdoT7IUIdIKDoumGnjxSdPvBe2Lgx2UuSN6Sxb7uEBygli43WCo6gXiDZGLlhGhupQ5i6sZJ2Ihb9Ztq3QCr6DLv3PLpIq84v23iaDpyoq82lm1Rhv2/0x4tZbd44OKiDlUrf6uDFDa/fKPEw5kx7BhZfRej/IzJe2Sz7tf6v/jrol/+M+vVVDoT8tdWxmR4vf/XiKC+Q7uHNGxtNf/3RcRjf8juy+TxyCAUOb/V1/PqG7jZm109Mj9Sju7q58Sw/1Tce1vo7FdqpX0zFWR8KeNzkH4gD/XskdlZi40JsXMhbrs0qsh0D9TpsY7SyMa+XdXxQkdL0BLGdgPF3PAv04/gXrwd21FWc2G6HdLBapt/SgfQi7bzGGLgLozhgDDlHkr5aJlOCPhuoCsbcFFkOzJlU/bQfAVxnxEGBbt09qOTaYoP+V8GY+uuvX379Jf76l/+Iv/z1P+Lnv/4lfv3lr/Hrz7/E3778wkvR1/gbhwOOqWN5oI3w4OOIn0zX7VenLuVf5iM+PjMvhHaKM3sL47r6Je8LUrUlj7paBW52UsB276ABtgpMcfx1n8dW6VjmRc31yvLdXkRArXEZtZ+griV9cdWyBRta41LGwDFEIX3qQes1pjbaBbsGLsTf8Oe9nz/mtV07jZGSpRz6q4hCh8wpuqg1sYdr47LnqZ9YF/vUY2Z9dx1eWIsX1sxp7qzXPTI7bZI1XihYo0acXBiHFX2PxPWRcRtxfqxfya55zkuuB7rO498Y46+8CJsfeAnr6ldqmJM+Kw/IcV6+cGD09ZdfosCLs9+c9X919Fd09jhxLh/oc8eRfPkBnc7o1DLRe4qF59PUJ/IL6NE6wCafBw2729KLLt9S+wGeS5UukTxDLgz8hTl+QS6uDX9a1xfIMVVeIUvOlB2fRf04xpfTifXtxNgbSIznqKn78GRlh0Pti5AbXPIzijAlkMvY9iX4xJpycm+BnWeU4qo+talv49mXKTr6D2x5aEgch9enA88qYZytzOuV8oquHMQ535g3a9k8tLF/setCGNev8F7nnC/4wIMC19Ba79Bz5JHJenC6HOjnhK0YiQDXMjqNM31dwZon36Xm+gW/wauB+IaGXJTJW1/6eNtQc48xHc97bR5Y8MMyT4zPeyzExe6feVlC9GWJPg3M5EWfOrQblH+lZUduAlLyfV5iWXosvUcHrhP6fNN66E8B84IC2O/nsvXCmN6g/aeNbh6wP1lpbDyu5vGdY3Aif9J3lJ0HxsoF2orvlHfmeaC/L5QRqAcLlS99iAPa+kw/MA+dV/Uc9dnJ3Dpssh0n//iuYmyrATQn4e7FuJYM+I88W4/sCfwmlOvxSTnIXknFkVTYl6j+2C84t10HTP0Awue7+aovfdY4oOvq84G5uRqnxNdFpURkTATqhP+nGvslxvxmXJnbHVpmG3Mmg+Fp3HaQ9UGgLQV8jkxl60fX2Yu+pP8jffrs/wbQL0K9aLuPsJKrO26ot/U/EScDU07o3aIRly2z0ilb7O9lPZM2A8oSrhJn+jjTnx8GXio20NnKDZjBWPNog8+xcfyEtuzPDDaVxT38Yp/2QwxPGX5QXHMro370xbVfZBbROnUFlq03PuTdYV/G6JnYKD3w4UgvrAsr7Ohd8pgLClFryupfxXe3xihLSG93gNs2d0Bw5MLLm5iWuSZoTWACwWAo3E12bVBsNhywdPhtw0sRLyy+kPmp7zwvdQgyBidjMtgm+AVyczE/x74gu2gUstcg9vvBJA+RQKTX+/xmIrbE+KG+MqQbX5LW4KBrInuyLKYcAwet+lUvgZ4d/Rbg5Chge6W9Y8eEKlO4aVA2hUCxguUJGQV5lZ07r+02veDW6TXwvFitgsmwEqRFcwKxUFS+xosBJ7XZDsIvCtgy0c9Ef0uf45GX+wV9W+9O08GOg0pWUQi9mgRMO2RyGUaFcRtNvCMa0+iFTHZTbWmYLLLqKHBZNzBpLxO0O/4b9FUYNNHQGckJyNEifCjrt0obFSmsb97gqiRyk7sgUyi/u1iBmU8ijLfelzBuUxkx/gBf2YT9Qwp36hxv+frS4wrGTR3oaGuiz0+1yXRiuog4ZhjN1WDLkL+QHRrlTFL6qAs/428XHDxdl2Q40ExeWC1IvAICFwxDPvI6fu/6E11n0Jc5lqkz53pM8xwuPtUcGx1jljH6UneojLNlx7h0h4fKsu9Khw1NouZIzQl0az3Kh/Rf1QhQtg9IX6yHGIhWwiNv0lYZ6i55qzULGvDCOC5z8lU77GvE6jJhy7KwZiws8p3qDOUVT/UxRRJDSRwU+hSdsrFVsDwv0fsSC5jBoq/uMDM3/F9MHkidJ34LauAxPPQSrl0LMVUpcXVNkX2LO/qh7LhkX0LYb196CONrYI7ELvNGg3Gk7wqMAss5d+wMnJI9Gr5w7ejoPC/YYf/ounD4s/DiMfXOUMm7o9Gy4U6QJALK+HyA8jYIJqMv74lO6jmjq1jCNTr0K21pxbPuwib4wgHBGq9sSMYG441PlgGfVvmJlS+jfm37xV+n2zclfMIt7ZWDB19G6kWGF5QvX76Owwp52dSsrm92hL6GqLEFqebaGY8Iq4W+wmiyMHO/5bEjoYmJfOuRwHrbjE3fWoeMY7P9ymEPoP8jD9aKYwdFm5GR2B+Is/23cLbYuQyg+OEiDUHDlslLYGcMe0w50BIaY5ak+lh04qU7vnWw9xCPfLjwwMFixSbjPc9LGGfLNIdr1AKvcSnP4xMHng8P0ZFpvysb2IM+B36jwM2itulPtEMrdQYjAPAs40/e+gIbjQvPncv2/Ln4/EHmRUhncFy/Lm669+dRSSnHuZQg/P5CfhW3tNrLRqfQcQM66T+1g6CskrtG9Vn9r/VrNKWf3VAvp6Aly9iFOFkBKUFTm00GXH7XaNmrGbLPG6xz7SpstqymtDMV1rFc280NdJjZcHUOvbcarRFVRIbphb68zNuv+UvZjzYwSzvDO2gX5tcabvpf/vO3+OXnXzkA+kv89a8/b/hrfPkrYO54KODhwG8vfCLO3KvDw+3F0c2iWB1HfaF8U7CWL0+8Px7w1Yp/T3GpF9AV2sqLLHXIsb0xoL6OlP5DjGa8RxvFC4yIt1lPAAAQAElEQVRXYJd5dqdFLQ5ow2dTTH3HmA+WOzTjWkzEccvcgwExSCP2VucnUBd1KrnvbrShbFMbq1oBcstkHt4AG3L3+UuJ+gSToP8FTMyxZelR87JS8wtl0Jdw3qZxEK3ioJ5LrTPPM2q9nnr0mq9zKGdRHs/mmeeIeOADjZk1vM/TFkvIyVD1oRg+O+tBHG+sEuSYXURS+LarmmTSV49pnqOhe0uoImDFYbYfMTYOVnz5GgdPh6hDJ9ZqvzXptwX3w4eRvkZ9U5ADalPX+OIh5kb9gbX0ULFTa2vNH+KqYpxxK91PqH7G3xewgvsUU+E5l53oSt75RksqRlm9ydEOY+QDlhEKK5z0JfOwEf9wybnDb2WuvvQSOxcOaWo929rIU2OYjXGbiBF82ImTO0z4kwFm/VnrP2sxDp0bJcf5xKGQNOdbzRv8rT6lIx00cLu0/TLmHfpUG174nfN++8TD/yMv62LofKw1Qb5zrb0Yh49P9stL/GXDSurhQAFbpftie2YNKFTbEy5b6wDK59xVJ0LF/PBD4oOByMRsK4UcN7TK5pV3wl87Wg76xJyeciK2RYve25bPSJ7NfepRc4b8I8+9Zz5Ye/7z5/jzn/8p/vzTP8U//9OAeb/p9Lk+mPMDu+fw20aP84JMkIk2yCSdeo+FOeD8mqkf6WOM/EL6GH5bz/3eUu+lc/ihnf37rJW/z8hAzjTNMakj6NkjsTFzigH7i1D/hv4tLe+ATrkjQ0y0lWdq1KNpoC6jSG7cydSVtBHdFN/1tK+8+jikbzDfRivF2aGkjVLJFn72QbyRjPmxEseXOPksMP6EsUM8GUMH0hNl47jAfBz7U2WIMzGE6JLnM8zyDujOTdpwkYOJueBUoyXtuFPhAYqH+AX738EHL8blBd1gUxiGIIP7xwsX1qrbktyOeyZoLbN8F8ztFFu9Ei8odcHWlY4uzCexVb9Pqn6zD37bnGy7Q25UaIzCRH/JmHX7Ih3xknAIElerkocGpFIYuMhqN3hqjOCLXf7Wp8/tgQPPaHEiFermvBb61zJQxhWjpyiP7flbWn3S3wq0r2Ae5LwsUWAy9b7EQmBOBPY78GDr0DWEPqJjUIe302YBblTrZbxeWuZYFtHDCdanHrYV0+LEG330vlzp1u24PnTLyQ3n7QjyG6626WgKJEQjGeoj4ZsGNp1djHwZEz172Mfofwn7tZw52bgeQmcW1ZocvARVWmU64UIw11TtZmy3vQ3dSBbk2TQxybq1apOdVJ3uQb+JrcpxHPqyIBtAV8dkLDK1CUQqreCgngky5hQbPQKDSWU8SKuZRd1VlWoxbkpAHPqgNYWk7wDJwFKMpLLyFBJ6QB8tv39vkFsWc01GJ8k0JQ/bjHanO4LRvpGAnqQ9HI9M0iq3eNdXUoy6mbmiwTaQ0Rogvib76duYZyIbdpuaN0s+s0Fv0cuvY/z0ueWElvB54cm4sBm9ODGZIDzO99AKeYYc+7A/5TXojaaCiYnTHRtWQ69rW5gCBbiyeL3HN75N6gMdG+kU2jUxT8QyT9GJt5nyvOizCTk10qRbv/ZW444V6BF3+kO+8qkYHOxhZApUS26j710llv6Kq1v8rzxU1qgFvISNtjSkPaIpGntjDqxx9aE6UY30SMZonmbWB16AeTj7kJ6xaZnnmLAJo6tPHxw+JMbizSKIHSvjcQWbnXUHL7EX8hd0qgcZfX28LrQvIMON1XVjy4vQnn/3UKz5foiT9bTxoenDswBNPSo+qBvppezVr1dgN14NNxgL8XkD9nfshdZEysU48iB1k3nk4Tw27C9R3/Co/6XugPwTonecke4IaWnjBrb4zpxCP4uOv3tfotNPMsccK5i/uRg6FBhkpY4yNpnBr/r2BvmsMBXm4SULKzqSZy0an2Ac48AaWn7DVzU+sO98xgsNvN71rw6Iw0bvGzCxYtMUUsb4Z8yQhTIuZa/Ew0pcHJnHR3Q5APvWa8XVuGfStAHSewFUXa80Vzdct/E1yiBFyYBu2nrUesba5+FsUq6NYSZrYY+JMVgYi6Xi/ZEDIME8YGO8MBf8ttu8zNGZ5/K5UXV+PD491GZ4hm+aZzTlgFu7jmv4d8Bef3urA4UTMavfWqIfQCt0jrsfHM8D4rKD4gVncUXNWbwNqcbBVAwByKNX8xmtcjgtMB8SlIyi5tanaVxjMYm9BhbsWmLG/l4x2aN8lT0iEcAV/NinNqiEeVSFaomlitzQlxqUdiwHb9A/lddLYQNVDy8RiY3B2rLyInvCX4cP2OKUjap97KK0JRlPde1Tjx0L4+ShXI1X1wZ03NaYtWJvrH/mXXeu8vCecWMs9LnHPM+FjoyOH0T1SYMG9E2VW4Y6ZJLqW+RYrQ/MSkeDWNnorsw3D2mPHHj6rQPXUTwW8tlm8Dbm3IUXzwv+OLDOrZRPBXmEfK4hlU70225Qlh4eQSA3yPL2HQkOLnm1o2UyDyaymxzKLZOxk8nxvbD3Goj6gU49V4nQgMpza1BQB1Ju8nroV79FLMwHfCVmu8nfEv59HBf8TywufQnn5EQ60GuuTn2kLbP6Cf3OGpqUHYtO206bhdT2C/mZ/Lwgz/jg4H5xXpNOfQ7bcUObBu4uB6dwqRnomJobHPKO/if6XVg7Hthji3nqIx5z2F7ybYSsCzHvs8TDAmNB1K+Hvr3EV799xKHiy1fyX7/G11+/xJcrfokvP+/4En67SIxD/V/f/W9Qyq51g7XVvoy3N55VLwLZfiOp/lgwfdXhJQdKKwcp1QZLsUptC+rrPPE5fvI5seHAs9BnrfJFteU5qX9sU425Od7ab0pA4eZduv4z1pkd+OXE3PQ5X8/8N9YADr381Vl11R5EMdby0sO2FuDKMKhLPmPQcsh2XqlbyUSuEZzESMngVlzeQMtExAChS+12oRPmMO/oj8zqGo6sE88uiCiy8d0nyMtNCNmqaZVp5HPYDqF8AT3pO3FKoltLcgAmrgTVZKSbTCjjom0DVaBNfg+2gd4yr/YZp0lfO3qfYoB5Qew+8qHH49NTPP3wHM/3qG9cP4V1fjg3wzs7d4hz90lZfWwxD20RzLNlB7zXvDTKHiCNb7gvUal0Mc3RF2RddWvhWue7QM/EHwJaTluecstojVDAIdSQ7zFNGepRz4VkHm5tQ78Q47BexzCrfVabqfdYQGf9X5Ye1R5ZHYznTUatY1Nnzcxo8E490aVH7/Rzj6Rc/cb4IaaIJsJnZW2/cHjLs40PilwDbh/S/Va/NmrcO7cLL1/r28iXinufBwMrE8C5NiDtwrOUTohXn8/k6Jc7F5lxoc/wQV6TqpBHeRSuc9kysJ+Vfc2OI3Pfb5HXNyFZQ0rXLXXO3sMPwYR/U+rFDyGxxQ8hbeM3qJyrdMFYqACd311Shm3YxfPzUjA/QCN8eb4+m4q32p+hVy3p5frs9Zm773ddHy7MZ9vAtEcErVv5Be+Qch8XdC4VIlFyJXWDoWLKlBp4tEfchLbiIEhKJj1US2/pjTWgkusN+8jXUJFepfoYPytZVMV2gzPTCdHp4F78qJdiR5ktcgvWzEQfyqRkBqN3yi0zWt4BegN1QTdNb1dYu2Mj4ghzI9m47Z/21Xck3TYwbRh5N+YTPCPtVz0wDH86mAwuDyEHsOCnCm7w7Aw0Jp0vdhMLSWOSNmhngreA35wbkLiykOpR6JG2LWSM/re0zzHNDywMM+gxMcn3+gZ/i0Q9QFr2cjOwKmDpu15wSA00jPCKb35Gc8itkARF+QlftKS0IUgpwUOX3G1Gd0M09lUG+h9ejVag6R8WtpZILJsS8VP0fkPmBE06QCgtuTdojfQcjkE9tHn5PvBppjixwT2zWAmYagz1WZ8XZO9ALv3cy0co7KnlBcsJJepm5h9BK/b8B1iLZ7tVQq82059uGswPjFrzVYefr/Ow8tbsaHvmQ4oMrjFqH6rui/AkFvhQ0v6oOdMiGaPMHtJbwpE0IuXOVVqRelVFWJW0NZPbGFsjh8vL3kJay4zO+HfGYwZ9nsLx8uGmiKEzrcrWkdZDgg3miPONxpiv0Hbs8X9hfvJkYh1zBQvE2atQi9F2ZXF3I1kgftz0FfhE7ciL01i8eRGqub/Gsfo6RvFQfxDQ/JqtKDmcwHooJkpfJv/F2We3ZXNGX5YP6NGZF/XAD37gPWP3iQ3g+GbHGw/olw1fOUR5Gw8Y5vdlB23KZp/CiNDSpL9a13ov3+rfgv3jc6rhRLut7X17Kupq3JXze1DedaPF+rfsoM8FzH3Y6suPda6TykIsy8YaJ3x9wofaixp6yqp3UIdBuFS9fGWmQyuolCbIMuZ1Z8y5MNKN3NwnXq6X+hsLT0+Psf+q4Cc3mp/4hJFN6OPTp1g8WFnmmJb+3med8jRQY9UyfPFzfvTshDygvmjEfqYjsOlRydC9slYBeZxbtbkrGcikXToBQNbaACONmkCHnlN0fTw/hgdC6js/zCEeeF6YPpL6Caeb6wc32GBhA+wYuIme+xJdKGsH/nEu9p5R9tnXlUafW36eegy+KRKeBv+UGdpxBfZLcy6bdvh6Ry59TeSXqYcoH89zdHXpE2mLrt0glBl/9MNocznYldyz4rImoLUNJHVVuNiA+eU6sjLHat5u8/9Iejy88ow51IbZuKygo3WiV2LDsAc/oGPPXgdZj4zHgh0T9em40ccu2030OMReiXkquORRnu2NmQU/PD48xMOnT/FAOoMObeo9hH3O+G2eHLspeh+YstezrgUS0ccxmHJS2/rk98DG2RduD5H91sHKmkdlOMb2ufB8TMZG2hlf+GKg/fqBXS7ki0MRSX/qMcE/zfRNuuvQ0UsbMhNeQTN9wCQ9s+EdWNEH2L8opyobzWnXpyyd+pKxbDZP6GWfy9Rjx0TsGzdLxy/kpfel03aOeSI136dQN3UW5mfoyzLHYipf66Gvwh9jgXV05ZlxYq33UOCEL8SZVJgvYM8KzwXeC22Mv4GKLKXdgF1JKStuEp1AoiO2TgIbFjDPS4wX3MfwgNd16Im16OnxU9QcXsY3GuSd4Let/u5Tj6XPIW23M5GrvVfMU1Qe2zuQV9g+1A8EP7U6YQKhWTFatmL7LT1yQLheUTGNH9YNNEKKnrgQNhfmzsrL5iH8ddGChytgfAvzGCcOrC/Idw5Ww4anGjl04I44NHJc6tlOvzxra57yrFCnC763bYFnrG12JDY5tpWaL/83zS2Mfda5+lCmsX44vNXz1Xni3505sLfc5Zmu6lL96KGINH7wtX2M+jV8sVRe6TTYrBpI2yTrG3FHXKdAt5r/pCUHHj3o1CgZ2o7dF+ZLiaNevh37BwuOZe+ddWCKRhpJnnTqE7ExxUJ8dZFTZOLkTHhLGGX0Yu2AEOa4fXvBOohmgL74BqX5YOOeyhSwt0zEv4fc7tl3nB3X30PFyQmpER2/zUuPhefZvCzoP2xK+niPKTq2psAPmT361KN81UY65kxDBghR3ff9FgAAEABJREFUXagauLDHEqe4GOM1309Fq7ExFrZYHa0YobqIWwawePDR6thhl7FRoN2+L6QTmmZUrLaMCWQmwwBigFpy5KFbV/O7QcWGaaIN9Okb9JgYf2MiSTOxV4Q/yCK5sDZfsGktYJc28qxYK8Xm42l8QIINpTexWCn7211/mkah5A1ryH5z2SPDEJVu90p2TvpgMnLhu6t/nE83nJgHfhvx1QNlDq5fObje4Xx9gVb/sxxrTB0SUV+H3BwS1a/Kf/0b8/s31qMDdt36UWvcd6cOdehT6xs2r8C84ykvVaXn8BsBgAP0o/Sq3/jV1+dtgT3FAaxii2X9r/nDJwy58YeTskBMd8E4d4CCWYCv6lvFdt/yVMWOYUgbCcRGJy0zZGiZYx5WTGR0+hBpmtt8UTENGgYaGAc2QwYDQPmzljJILSImBJaAxHToLugHgmjHhYflWGztv6GDrW68Oum0yVTuwLptFNBEmTsMWDDknRmEO6DLuLKSunNLnTpcUfTrzYnKwBm9Dqz90g0yLxUclgXzuJqUHGytQUCeE9Y6/VTtsaFsYaKfCQDCQoPvEDh+B9KQ1dCvsPWAcwLRlKjgjjI8SNfSx8Mc+xmgEv25f/ey6jKUQ0TlLG28u88cA0E9hg87qMO/jpn92Kc+OGMbgrb2tCFnH/s4mFq2jXzaXu2Qa6qcsXDARdxglE2QQiIPuZa7T0gnYBn6ftGyXAO5FLCvmpT4+8LCIK4LlzIBcyMcpwl5Ewv/DVlx25J+IogQQD42NGiVrxoLfwDaOFqi2lD+LrcGUDH4yJQ1pEUgrQvPbXxVfHdzbDAdu/SnftXX5Yfio22lt9tN9MjVvW5l4cbYUFvsi822CGBHgslFobexUOjH5MECPUlFywx9LG/H4Qn/vib0vtSG3Aeu9XBGVq/cG6V9TBZksiA1ZGqF8XZgTA9syE5s8qoJN+vwwIjlLY7qQYRP9MeOolE/fDMcmug29GuR6BybJoQ7bhzrjO1339KcHkdbMtuFzs2WWTKUo62FKcP40lY3ZZ2ysCxqk9dthwWIdb4R/TFAQqwlOia6yS8m/DHZpvfopD0n+h3AChohj3tdWffv3obfvldlo/ZtBfoVsaqTPpO1a2BCv5Yj36hvmeHhRWes6znQ0W9DX9AbTMvMBnSuw5fZP2w+L9gDHzY7mBfG+OImKfQtQG4il47hoC/o5gv7uEFTzXtA2i6pZBuy4G+ZMeHDCT0eBRvHR16s6gWLQ5+nOzzyKeMCfCHr2rRgw3QH5PSe4QNTdMZst9u0ytAysQ87wh/UYZW9DbW0Agxt6KhtSTFoG2V1hMViM74rM24ts/w3o9vCYVX9IU8OsZ79Ov3n5/jR9Mfn8TfC/BtYhU8ceHnI9RhPHAbVSyZtbb/Dv6P2CO3R+gdeRPFDlZ8eolLqnsBj1UHDl8vUo09zGK89yae6mfYomvXyFR7Cvmb59xjRn/As2lI8c8XK0kl7jwn6RH3NqZa4B0z0QX7MD3h2XuQqpyOnky+YR0YHC3J2+CJQNNpqzwO2ztg22vbSPTOvz4lkzCf1AcvceeleYsKGcRhCHpryOvXyNviz1s0e9rX7otKcolG/Y5qnmhse5j1ssbj7+/otsGWOvizR+xITfYiWWfNyDxSfEK5hrn+uYytzanUz71rKM3z1WUn5TDxF/eTwJ3IsXtgPHdm7+cmpL8EegniAVc9uYpiVS7YrmrktSBVxD6sMeNfg1fkt2AvW3gIdTuuZbQBwAQaZLRIBHb+UD6ce3XHe0iz6FDXn8Ls8w99T9CovlU7kpzsfTZuvRrowbvIPXmVmDk31WR3Y4yP9VHaj5wWs6C123asOvtp/8KAod+qfAs8SRUK8X3ftJmtet9CGTPRIbQSM7VLfDHqIZw59npnLn5mzzzugPQFjYmbtmvWJbTOjZOknymUjae9TmF+US0w/Pj3F0zNzHzx//rz9nbvPYd4+np6fq9584ekZPYB0297hE/ln6p+ekGn6iVSwJnR8ndguGrcUlklJuHQQiYs+Yx45yqOaPL6sGGvy7IBe/JQ3fnLXuLdt0hHhI/kKx6bG0RcucORDwh0r+b3ecbdP5bTM6PhOzPOIkUbcTdCtr35i/FQeIlXh/odNBGIu7NXX8B1I+RfmX8UM8WMcXYgJ+6tnAflqg7jBBxX+E/Em74F56AFUfePBv/uEDf5aW8mgrSlN8czuH9pDGGvAytwiDpF3hsM4NKW6rgvzHGXrotoL0B7/cy+1Sj79QLryVeO6KfsjqID/xqyk8QzL4B+OGj4b+aBsH65P2iuuef0l8MWKHy4cxFm3sobQC2uy8b3EI4ei09IRlYAagiA39Eqz4qTGj/4667HzxfHd04mYbTlkBDxIwRdagcfwk+Nnv8aSH1KdOPw4M/fPvuNhL1xGss1c7miL3dBdM/3bMdUG3hNjcWINvgIe1+FzDY5jOEQMHbIS1RG4rxxpnpCDkTuFLKD7BP836DHjn0eeazfM1+f4o+vC/pxn7j4+PIXPwVvK8x+6/qHDsrFUtaC66K+XBiQO5Ei4k0M/DSk91U8/T+rLmke5b3nr5Ss7aWnMlW/oY/iXWIOOZ7lzIXo4hPx+7TTKlVWYmRasukEpC8q4MBbGld/mdzz8hmyBcXXero4XeesGDhxkr3FiDt74Lhz2MteVhZ7GsnJr3Ck73isxPOL2FCuHaeZLHrLtw7i6GOPyGWt4Wddiwt3VyAuSD9c3vBJ27LLQxXGrSf2hfcus+dEymVM4i9RxSKLYK+pnF4ggriIpzAEqJhq1pDHutfKCIRyRxo5rG4bhxiUnoQOvE8w2FxhvoK4MGMMfxUceXWCz+4JcNwyZQ43RE+Y58lXRqBBVIF8htcurvqAgXLsuDOpVF4xM+EeQKgGwuEAaopTBZsbBHTjEhYlOMyyOd4hqlLQD+myDsitL/ehLlmQRx43IcsMhfBk2sNQRb8AUJZ9mXJvMkas6VFON4SIp5Ucy2DnsI4AJdoN2JSgr+Nks2tfKwiuOpMctSPEQjQmnkoMGdICoGosLtCg/Sj9BA7YrHLav179uqeXX+j10fyfd3033YefkKNvQybQ2sbZHtnGyVkr/ZSqe2heQSilLR8O6UOyEnH0BrgcvK0ul0qk/CzxUKX62/wJ0+9OeGhduPjAKjH3idcds70e/FKodCwMVuIb7uFArnFhXMEajhruMm100Rxtod1e1hafqrnxnphd+xt/qODAayT/Q6LPRpSCb1AuSe/4qXm+0IU93jJ93CnUlcsQUycItWiaLB3IbQC7FylAcKQR9dPUZZYRQx0W+6kh7T8jjoYBrqzc9WAsjY2+cIh564nWS7VI7gaJ4gRwOkrfKVeTmeJPobvtrPOxNlTRkjqmhJ227bjLMC5pvvZHQgAtRGW74rih/8EDj4aYt181FTtH7AkzxGxvLhBZaUf2srBNYSj4YV3qoK6nvOEI5fVl4iM9RL+a8ICz10ObFm7Szue/4r15iyocZiQRRQYTMEZPMQ/qouL6Pceb5hTJNonxCw8wgD2XLBxKrriFbTD0c+0zKopE2uMxfQXmIoHXDfmxgMz0/LtjxGIubjjpQ+ET+IaZ5jqxx6bGQTti1THMspmAWvvQsvQ4T3TTUiyF918HThzQT5elZQ8zXC/fE+NC+fNqn6IxDx8eBr1GVkMFT+GKsFWv9oU3pQ1KLkHdHtYEGg/Ukf3C1SNrVGGWPnDKG7uijTpQzoaNT8SE7k+7GzcxA8MMYsvIRsOhK0Svh74y9sbDgo4oTYmNm0zf7bZR5iUmfIq9spp/elxh+2FP8UXTTQZstL4wbvDMybLOQik465MM72wZgYwdlQ6VTpDI+YKEsJtLMxDeC9pT71pf9zfTdF+QL6B0by4d7alvzE35cesyVLlF6w7/0iVgauNmKPOiWr7rlxPyinXNrmUP7REeGfBP89tuzh/O9Tz2uWOiXNnNh5HuHb8KmBl921sceEzI60K4Fucqf5k4Mgjt5yzKHm/InXvQHxoZ84cB0YSNe7XpHXo/U9qQfEWko1BromuUe5HRc43gYz9qj367b9jM+5+r5RyzJ6wulz33XBtu5ufVTysPbW/0h8CMb3gPPfz/BPHIY77eIDnzKWp+u8imsv47qJ6xvry/x9vpWsI1yxh7iUnOr+uHFqeisO5WiV/Ey71Ze7C5sglGrbPGGaXGLkWHjiHxmgWsb67r87jsGRl/a+IdQOAskzSvHBBv9MG6uJ45zYShAtX2LK/uV3/lcgFddg9gP8nKipcmwn5y6D1i4jFGDv+8gRjqY5ikm5th3QX3mFMZv0m6AOJA+TdGNp2XESOWhL2AibkZ88VLH2lDxxAvfUmvE4zXui079I3h4knc8ax5ZU+7h/PfA9BG+HX1ZIif81LCPJDNZncy0SP8lrtxSOG4X9L3ACFb2RhqjdH+37orKIL3ZLHfXU7iwP7rEydjd4SFK4cjLnFgZmwHCQeWYkxnL0sHMXJwr7dikXdqDy4NJXf1gHmmjrwTjOiPIeTV+BWwN55Ywzp2Hzi11KhDvxYd+e3qog45jyOt8e/V/pgQvL/8ZR3S3nfLEhTldqfOKvbv51TkKn/P07fUr8/Elan6+vNSv8ijjyOGX8890zO3XqBdh+r6m6HTghdV614XSD33HvFrxK/5lb7YeTlEwbxuBHO04QVNfZRSKvuL7gRPzXq8Z88azacfB5pPIwdFW87yL8GC2ns2sR0fWD+UXWEOk6/MLa0KwCo691JmRoCkLhPNQvRlsL2RC2Xhtt9dR8f4i6C5IQQRiL0pWIHjPFsR020mVMR5Ay2gtomUSJ6JHrduu3czHKTPaBOAzvmDiSoAwmnMfF3qMzHanjqbFd0tt9xEtpp6g32EJ1xXXhM4a4zNpZt7e8Bi3/BJ9Aa3Hxx88OEgfdEO1opu+gzbmFDXGrEeVWhbomPgh4Ql8WbJxumNDUmNmWhmkK1e+Pb06grbSBFkvgE+846hmP4Ky74U1J4nBI3F6KKy32CRWfSc9Es+V8jyttPgONV8O2x+WV5bvzcK87+fuq9c6E7gQu+sNzlnmkc87499vvvvHuv2j3Ycttp1vxrIg8LD4jOmC0MMRF5+V6LGCC6gUmVQRrfBw13crfNZpn+/YNV/exp7A/AnbSgd84Hu2qGcwMvFaw6+AiZgM0g0NhbzSnpgURAAXfUqM5F+Xn0GuiWyajTpBUlfCtYG6lJ9+SoayiofbpVUfu2F4gTIMRdhT+dAlBHnlCOSGkHQZdb7M1WSXVkB+pdx2cchewYXBu6LqWAqgl46we+XHfiQK+E1Qtg5wRr/XoaRKBlDyTOE0KYx+rLIvSlTeNRlE7tTApOwxcKPswA/YhqnkQqdcijTyIgeB+7iGb0b+rqu9KQclHg4Z3LtcukUOMipzlyLkI6na1MOJiWDK4r2yaIsDeYP+ROAfisbDmOAzaC8V0CeGXGgbdegCgYs+6VkXJ8IAABAASURBVKszvmMhaZHk0zhiokdSWZHppNnaG+T3QNHSrVLtPrNh2PjR4SKow1CENeRPIOuUdKKPlhn7j9oUK7fbpN1rTRvrVaM9Sd5gjcA6ukEK7TEOEnkoZMqUW4ncxnPTndaQ5Q3iEfH1wGmZlSYpF3IaLIIE/iFGez/CMg917F/dKLhIwGx/Qzfaf7yMFXm2Bac2C5uvbSdskujnmGWNU8Mfghr04V6X+i5TZ+PFxnP7hPGRzaeb14WNWV/m8FP9mfwMX21yyU/THFOnHajUOnmXHsaIvlGPM3ppR3VpzPQpOjzL9gJoX75EL7xML7SvPpUFX+ndM1D8CvUdaNBaJDYmlggSAoue8E31SaoOblCg1oJQKTcu2HEkd/OC7Ha1IRd9teUG6NBGnw1eQBlmdKHopSDBfKgOv5vKSFt0jw9I5FX8YHcnk4UeHqrUQzsTd2QEfC2TmFOW5RtaZkz4cGGM9On4Bs5j+EI7zwsbjn6dV8qdZ8YE+rKDg6OlLzEJaL1Tn1OM50uS3gM6uuQV8raKgcn2vUdjvJspyETPcJic/8Q9D34flmMNwnHWA/kGJ8zfuxhbx1jQapu9MYai2qOHeqNDF2XHgl5iutrfMhkBEaSgynRIWnLpx2eYcTTWSOdrBNVgKnmJbyZsa4nG8hPzB+axbZBUl7LUFcur/O5mO6DNCK2q5h1ZJi2TcQYWgj4om1XmjiFb6nsY4WjMp+SuW67Nglab7ME9ZNo/uUEa3iDf3sGus3SAfL0u76JcXbS9AM9eS6+3ceKT4e64THPMwHm/9Dk6cSuM9d477qA3Oi3d3qUTkj9cLcI507NzGDUX+tKj5LWMMgnds+RAVz4xMm3opPJ+ROnSemQhw7IymrIEsY9348x6rEZVl/CBlkm/XfK3YAxsp59W8iub1QuxUy+WPI9PPBPcOPrMPry6kRwf4PhNIXHw76cwf05ulml34XldBz8890+UdxyIxcLGq7x9f3Efjw07BqbA2NIXtRxOxm0bvY2gzj57C4z+BX0HDYvgGeURa4Ne4uqWuCTpK5k3Y02ZwrRT7kVvMeoT/uHHqjNerhhtpsy7uQE7fdd6rz6Mx0WQX9mXjTiEx4t2Js1b2E9l/vhmG9Ayq89pJobmJfoeN6RXAbirDv4cE3BmbM++wIADBwanbXx8PladHkbHa/u7jP7zWaKvx7P+xIEAayfxobmyZsswPn1e+zx99DCJ5/njM4eapoLDo2WZmSOd8WXkaVz+YVPLqCnmCoYBecoE0x32OYAPuDZ+jCXX4Vvwx9KXmAoTqUjW2w6QQ6MEupxSRAt+MiQFxJFC8mrSb5CkH0xrxLi1tJ6WKmwFGP4iw4UIxqrBsAPiNxfW44szsO2FsVoZH+ehZddPOAgr7tS5/z8TU8I5emLf5pgWeOF7Pb7woavz9VDfYDj5x6cZd8fcuafcI3vwdYN5se57cuavPPa91hijAf1J8yW4UG3X64GXdcoQHjYVSs6BA6OBC7JwGetiL0y9RxP4sGUyBtRyYSXvUdzxwZE2B/T3P6Io3V+RxUGVstSvULELP/F7KZxYM3y+nyu91BykvlLqkKkPbfudoYA04onM+wvdUHKETKOKwc2KmYyO/r2TYk9flngUxPujH34VHsND1JkD2JkY7cRnZ7667mROkUqlW0IAa5wb71HE+Hs/Z+blBazfAsHaW/h7YrBlmZgvH+BerZ492t1GSKt24YNMTBm+J27sk8LgQHbQIEm5sJvS5tcqc5sEfpzAwnqx4McFv3lYPb6xxEE15fr1a9Kq64+1v+z4dubDE339wB7/8fFT1B5/mWOeZtbKDqZCfZs4+1gXtrHolJN+OzAdek4RicFqq2EMxr6v0S5cC2WYN+4aNHI8mhhILuKyeInBlfhbeSYK5+T1WYggfSVowXWJC2u3h6HOLw8+TYV05Qn55VGOB0y+Xwvnyw7n+pH3b/scc4d54NioD2vKVeNhcMY1xWhKmzUkOEDjyXHRjAuWwU9G3nvgOfhu114HK07bJCGTwsbURgqtfAbLfToqldoQsfFCTErCGor6BZE4kAJ+xZlkvGogmzlo53EI4H9FqaPBeGhuC4c6DE7uiejceiF10iprBxywc7+7JACebyxoPDqu+Qvl7wOlbwLsskrYgRE10CyKFUCcxB9PLIaka+nPgNLR8NVwmothyfNAjEm1j+m7DSaT/Fpu2EU5nQTwxxkF6HdzZmlyu1G3FcztIBDChWLIZMIpLzqc6bSnGs4ceYg81LjTBzFY3agvHJH+oy0NuJiAtMZ98OiLfXxIV4aRCkRQpyzAdZVBX1noyBFItoy8ZOwo1bhSaY/kG9m0tkABWm4SSeiLe11pC2TE4LS0IUhFg++Gm5Qthx4lH+4UygJDL5pCq3rYuSxBlJNk63PUU7vJapmjhhQqjE1FtrYUv3dpE7GzPxQrbt7xJe2FxPqyIMGM3xksY/LCInJbVIg9Vr3qGx1aZriQu6gn+UC7uP74qShyWXxnFu5a3N0osoB3yktf2ChMtbBP5K+fZJDvtOlLjyssg4m6aZlxC3oyGVYWuZXULu1/6h2ZyJ2XqP7oq74Cy4PEPxbow8R+5BOZE7JaoV/HxnJAQ2oCLl3IjK71xP5WFnl9YroanPCwE4yNnZJxLJi36Hi5gphGX2Up811Q21ofbtAe5WX5tKHQHTZakhZKd20RsKLBaPshDzHLZvjwZ7+iscmBttfR/oxdhA257aKsvj7UDmwQRX3aYf71WJuSizywu0YIsrF6+A79zCKgTMwnsqwhzKArs3xBXFm8VmLb4Hp/L14YlWVbmg0GaFXeCcUYgcnUW9D3jongBQdFnAv3WKEJaabC/GUbv1F2TJWBTPtE+sdrzBLswxh6LY2KBr/p8JM559lda5St4cd2x78loztBbAA2W1TsbHNyLLBS7QVZpVLd4Cbl/r1rtKAGfbgH4YOj6Gt0g9ZShZzINbvxmi0KZe0Y/uFZi04rqHJZfMGKGMCOake6dTGK3C2ndCF3KdOoqV5qSEc/+lzfYyvjVP3UuEgXG52WjWdcYy2YiO9pnmpN6MtSadGgN/op2Cdt9qttZftceR6b8kAf1ajlJrkvvdampB91r8pylXrodwEzFWf8JNSXIleCiPRfcnfO1YFVi8765pyc0XX20Bo8+refwDLPtaY9Pz3Xr/r8+NNP8fnzT/FcL+Gfwk1xXxb0mrETsPZ94uVE/s/PP8D3Q3zafgXo0W8hzfgDTD1jon9UiYFED/SCri7TvJWJwzoIgKllutwFJlSb2H4qNhmbAxvgw4EDpfoW0W/ht4leXl6i/qjn6/btBdaN1ZdSUzavB1Evlev1xdNNr2NQcbWtuZdK8bOxVnljYsemCEkK9HR8pt7DeBCWIVPbNt0bdiT2JLR/4PpH2BhzJRkSjv0WxAQ0cWHdDpm+Czpp6MQeSZ0n4hUli/MqD/uVe2Zd1Sf1LOKwwJcBP+zZacadqMb7rRSjYEpijBfYI/sCsjIW+t79MtX4KSsmFueS3zQCj093hz+UfbZ24tf5Ef5gqgdKyrV4QxI2gEHIDZ3xGcjqh9r4+GO9MS4emBcPfJA0L3OIvoz52PGXME63aYwYYgV/q4eopQkqXZddmY2xb1D2C8UTbzdkIm/pM/OjF+SwnX04P+1bPKLHIqYlFuZgYSYPZubuw9NDjG8Bfhrp86dQ/2RcJwSqb4G8mjR0sq8gNZ+JQkXghnrcucycr2t12QbJ+BDu94T5AvFiOr7RcKk55vg63qbJqPjS3DLxB/1x0ck3F96kT+53PrVv5RyJv/1X3F45ED6AE2uBehirwaBkskfDr9PM2OGf3jN2+1B/9IcOUKNgvtDga9SDDOrIepE3KSCAi+wI7KqyLRQb2E+hZUygTT2uYLyl7eNAM/pLEHTWaA5yik5FduKB1A/CvoF0kMKmwGvoZU5YEuZZFkxuRUvfAHfHPqdrrrP2mUq71HMQm1l73XUMfCMCwhl7sIO461dkdMag7MpOvcBuLMbwKDSSd9c2/sSUa8u96sNu+qB9+ZK0ZRJT+GzK6MzVubDEzL58Zu14eHpkPjzdwNoyaI/hfB94ijrsYd47lx55Dj6JeqY9M6/EUzxth0IPHCyJmWfgI7DN07M8Aj76eAK7zAWdGn5Q8xZhpAbO8ALJuLfQZ/PUo0/zBnxFm560wEZMjfrRIYULyw2+YiPNvaZAjSO3OtQhPbN+Oy+dQ86THdb7NwZPrMln9iHOW8f7yLgfmVNH5tYbOHooXPD5+hovPF/rD4GzJ195nhoSqJbolqXb372VUmhPykxHaVQnz53idrd8j1tN5ewjyylRzks0IEPBq3kLg0O+HbKPip1SpVvhPocpiUVFIm/WPqSZIpzGDXILIi/27gMKI0sz6Fkl8tfMIFCUzUKODDbBdm9v5VdeCAcuDOIN+Kjqv5MOSYpGsh3dTX5G6uIvkBostMfx7DtHANG7RZOCC7bYWhctMSxxYrJIiU66w/JAhn7P1qsNXcYVRfE29NpVjWgQQcluTAQXQdCnSNEy6l9mTKCl7UGFED7QHqFNcAZIdEvkqZ9tg58LilzqZbEKdTqqjRcmgJNDfRBJpVcyrAM+tKaJvMgOfUC6/diHMJ/o1iJVYUBRu1BStJUSiW6pjpHYNOS1pI9Cpy0yqEsQ+w9tAoy27eYn5Qh45S9QVqeBJVxYCtDLp1s/LYu7Wu7dBKUGwrrCFLap9n2My/s88tmUPLIg9v5YfWVm+cnxuvLCM09LzLXAschlp4ukuw32iRIOI64i9IxNHjUQePRQA6s8uw/MS4XZ8TuxiJ1ZkFzsHEvbFGy/Y+OnR3LtDoNiOyYFdPsyyb2XoU/Jkf4B2Fst0OVDzYci/cjroSq8iGPenQfqYUeEYINx6QJt+l4fxCGi+irNqgDxDy76+d1adQFKeQdpgAFiHJMZCii3EgQneetG8VZu6NQyq41jf0OP5qZGUF9tNb4crhTsJnHELzyAfME48oJX3xx4fa2vo688lJzDgTYVU9mqhWN/2TYo5h3/HTiWHjb/bn6opG6BtjcgjIuIcZ3wsYp+PizPxpWgXM3qButmR/bEHA8MsUHdC+QZRzetH+GLjzRTYX5lDTKtQy9eal+1mc2uD2K/SuyD+YZDFM2HM59mrgLf7PUX+tdPqIuS2IeezsfsSwxMNT6tajEGk40xfVYk/Cu/ztGfK3EpLsoV+HrVRwVfjLHVzoD8N/BJP7zOS1++K/2g64rsy51Mx1gc4XvTfvywf93ZT7Au55UhBdXuXN8McoyUbQyUD+izZCL3pid2op/2ZeITMiTc92uPkWHLsIF+aDPy8JGncy76xd8nQV9n/HAmXuAYgnXcDrq1bjQdsk/wj/Gh7HPLsYeh5noJub/Bs9XVQQW8O5/jJ+RWnqko++qGOswRsy2TMWcOmjIHG2vv1KdY5iUW1uW+sK4D13A3rc9sXP1zUebAAAAQAElEQVTfdZ5+YFNMXvrCC+hE24V28s+UH33x5GXz+fMzB0BufJ/ZZD/EzCZ6Xnr0JaP2A/RLJoyr3ObLNE/03cOD3ISvQxe+4CeDI28jjc0GFmB8vxbW9RjH4xsHPy/hwc/Ly1fSr/HV9Cv5315i/4bRgXHyRXGfM1VmPp+QcTLFp8aW888N8Tu8m8PbWDCm+jlQsmXiV5RU0Q0toTH+SRrMpeJ1Fao9HDKIyz0+jd0zdKdgk5E2WfZOkfh5+Io8tCGLOCXWLoLYu8pB5klA81BEueJM7Cj2Csr6wm97nJhbJw7HTseVw/VTKGtFhjjgs12ObYdOGY5lJ3ZMBx0auo36FiOFxl6peFpxQc8CzgrpmaNMUxgSjOvM3DhfDnG2f+b/aQflM7ZdAj2xobhphpjKun4ZH6PAAFFXeVL7qvx2uzAWYiu+T+ifHceVZtvfA0N85TNz1QX5ln8X6GQdbozOfKrYn5gHbfdJQs+YGP+J+h295kenDl7zE/lljoX569+2WeYlxodSvHw+PIXlCaXK3zF+Kg9N3RvOb4Nc95RYOT2JD7f88IcRauzhOfx/uccWM6vjQ/5C3cmYZo0+Mb8upNIUn5nRgekVVsTdj10DY/cjDscj8/yNg17x2/i1U19E7Zc5oczOutI5nH5gPzrWrYdYeKGepmEh3Udi+5hfzq2B8hWVWZDWBp/6QaMQhU1V+Sybip606ayjfWGMTKeYKd+jU65+5S2ZCMPWIO4uBT84wsf4Td/V/GSOHjZYPlAnfE6u2C0uZfu9eolgQfJHF30zXKypNyZbCSl7al7AbnCYBeeo2Ci9iY1K4SClcruMG7KSST5eN/nkGrU7bOazEahc+YbqcSHMDE1MxpqC7S0Zjg4YB/zbeqcqw0O3qfWYmC8D0PB9S+rhcdxvmGLKgYWxGliiM7cKjO0EfSIt+bbfsEArwLtw8FTYaaS999jnX9J/gJY5dCRN6uUxfmf6EJ10xFXKHlhpNJLeXbqDQSy34y/3B2KfO8691Xrn5xUra+zKun/BvSvnDMRdxRJ5PjQx3vzw9VB7Ueaa6csbhz+/1dzzEOjo84NYRMC3Ot2p902WLmnDvZRCey+0r0HeUwLaoL5ip5Pu6ysuoWOiAOeR8QKWdVPzFuXwlpUOgvf2jU7vCCWCG8QsiXd3+krQCR7T7NS5mDTSRuC1FmkZHih0lqCud5IQ/f7afLBu38YZ6ZlDig3YffOPD8Hvo3wzukQ+PuZeNFM2I6gW2dBM/bBh6p3FsUdncezTpn8r5jFGW0Apw7EYKcoOluudLsvIpA8MHXn7uce1gmY0SJTZ+VN9qE9A7bh2mnyNmgK6NlD6ZumdlMsm225yR5ZC8IMc7h8u5aFmgyxIamXDtOFnrCU+MX/zAwwuSuUAmKo4UrK3C9I+8c48+ArI8YHoRLR54dbiv5xLjBOBXS2zFpCWI6UKoxC5lVsOessOn6AMU0t8wzWY4d8v9N+zTT4B70T734UxtMyxLDxolx61yMKftEvSatfnmOCbZupZDCeQOUUHarT3efUNeuC28n3RKKtPpBoniZlGswYPc8SDPRcwXorHA5HYR4A+F0PGRqOAONreLmoY/m3MGTdY6KhFEnsR9EMDxMWFuguL3tg0ryygN5zd9Ah4HHcf4MXP3A2ACMRyr+uC3nZ5ZvG9RL188CLigUD1A0+iXmpp806BPApxn0haQf/1XKLjz0rxp7QMeOCMHcijczqM72Pn21P5Yb1dOdpR3zKJJbDlbzxbbmtrckVlLuzTBxyTFZ+sjhsGc22NG3Zl5NTDP+JbsUTeMtTBQzvbK1L7MhO6aGhE9t2VlBoy3yMY16Qmrm0tiOZt2Eo/Fuxnxz6O0kXJ2OLDsnymGFrJ925XHiqveRywrzUr8WOMnYmzCzFRB4G8iF6ILbEfFhkzxoupNPNiRVYFVw14qN0Yr5bRgJuhYTfbNxQ4w29fttGvqEV1Kx9c+6b/8WJ8IVaN3TVGbJtnYcRXF57ZYVrg+YQda2HbXPAyV7ry6b8v3KL05VBH/auOfg7UuwHxJdVPe9/eXnjZf40Vf5yRt/tEOy/MebGS+q2ClY2y6QE5u7y1/IY+6odxzShx3AEXFC78oMG4AhOwicFwEzVAvWX8KdvKBun1xY2QeOMQ4i3sUz1OxPMZIWc2WsKX6BW9bVP6YNvIH3m20w+840V9rbXkygPfEVuEh4H+ypSpPnHtuRAXaBUM1JZgVX6LquQ2dBp9nFgjT7xQe2BwIH8gf6kxO7MpvHCoNvhqDNDBfncc+CTQNvq7xk4/b7rq+6NjrL28qGn3xfHSd9iJY9EEletu7F3CcfKQ9/XlNfwvd798/VL/TXjZu/eFjiULGRfHwBSZFZvkfbae6FNcGOtVqBep/a/oYKwI41uoC02VxrA7qptSlST3HehJie6Kr+JBuYzvhZizzzOCzvR3BWXH9CLP5tfLntJmpX2NM22UsRIz6sQsoievrGEdGjSjtaAm8mmTWMuulfl4B/wg/UI/1ScxbxvntpKdo46TG3tjy4P29XSoWKz5jU67bqbDBlsybhVfPFfYeyUTZ6CxvmS0FJ20x8RLS8rbG3YksH3jZllkpDJEkk+quMbYYkvZcGROvcXRv1EDVsGBnesiAxGID5rSX6OllGpNnrEseXsKqUZ51F/wvb6wZKt7rHu/9KOPVlP4B2/Ql2iVJp13wf6/b5CW5IvBbu3X9sTBGYy+grFMdAfkxkU+oStvMk+B9mdi5kwsCWPccRxYMUGtsJF6WOuqPbDtP8A+dthq18NG6tzhnxwrdFd/0dHFuoajF15oPUh55KX2cZ5juWHkOWwZdY+UQYcHTN1Y6FHyph4d5EL8cGBlfoexsOd7wrfpsbf/mHbk+rIscKRmACwrd3gLYhJk8jKf0bFBHRLZ9qVdogU8O+BVVsustpDDco0EN64iebvPNwmCdsVPqmx1E/e6W7au7zzV01WCUmpoLoz7SryszOGPOBbtwLMQsO46R1dijICgvbKaakRS+rvXcNUdGwQbCqhbQm6/qCfr3bC7gji3/wuEgmXWHdcrs5BNaOlVrctOS8J+BsYdx4euYUQRy93Ft4SwQpJyDXmKogkX9uaw27HGvy0pt4HqTBmg1m/F2DGCzoJ8peaF5Q9AES50od61vdZ91ou9HZWlkyrRlC5ZaeGlK7aCF56poyb3GJwy/PtxIhtzhLkxgaUwx7LMMd0D+kRb42mZlzroXepbtvIxZ6gfsjJqHYhkGRpI2jlnOuvywMIaPcfyOMcjH9QMjA96nj49x6ftW0/Pz8/1TeCn5+f6g/9Pz6RPz/FYHwg9xfy4IKdH7c1xDQ743h1fxHtQjEjud8gauBb/SFptaa5Lhc6ncy9QFFIYPl45CMVhHlR+F0h5zw46/DvtO2kWM/ekEv1HkbIZSBhTAqQMg29+oKKuaz+U7vMU313W/SOw0d6f/DdHGIrWNlRpkVOLPvECDpLAGMhIFt/QFljPNCaGvbNfQhoFFycIXI41TB+vDKxvA8pJGO5Q4xut6rnJTJIwcSXphpYJV1QQJ/msB1SLa5pT5BXQ6SuvyPAft2rfFE0hlZhBu4E9k1XH2OCiWiA2O1cWYTccY5KvNZHPbLp8GIuLfJsnKm95Qy3ctK+URdsN2WqZAz59OKAPt4WCdqOfUUYsF/XQyaAcRjAE3CnumcH7sR0M8H9bV3xUYib1SFIM8ukFKgUuqNvSTXuoZ1CXfILCzn+xvIMXkgubR19M/EphLZI8mPTTjuof/1VqO2VVikb2LRgfdSjc5yGULqT75bhV/sp3zdzZBwdyS1ey+2XbjyAq9upK93rCo8rerl7hIe0YMjGufWHKWIrI2B/mcQ3bUGHwKWSDsqoBDybT4Rcfm8UNFxo0bdpAknsMo1SCljli3JS524T5DbAgZ1zXcUOrPT9qfue+q3EvpFgTCqAP51CjtOPqQ9veYbdNv+CeuPjSUzGDJs4P/IlaQzrzuou+8AnaEuOhNdHVVPUlFn79n/gjt3lflehScopppyTUb4FAW28qWz/4A3lX7HIq/RiBY0jVw2oldHySggeyD0YPsTr576HqrWsZ1vuAX9jcLmywp3kOH/aZPZTLIEcpeq4S2RygNuiPyu9c8OCnmotsVk5sGE+80Pti7wbGA4B9fTI9Hk68cB3i+HoIX/h9Oa9xu0oefeseOi9qjSU3N6JHZPupkf8luF8R9lMi/+ivL5sHXuBeORTwAMGv7h+Pr3Wo4wHPa/0tmNfw093DcWVzuzIdTsO52Dd6pYgtK2vo0H0ND5Ds1xfXfd1mtrF+MRrodG+3Nh/5pPjIYccBaO/Aufpa4Xft8htGtjuzdrnWF6wTJZxZyxpm26MHE9jhgYh2aP94cdw25/jbgyH71i757LtS2po/Gft3+lQdZeV5COK3W944bHoRbxw48Unc8bAdhmGp41MDgZ/GmDDmlR9U78an+hZ42S+fMValL2t2lUkv2Lji3+LzIAf4KZ/j90r/4oAPtafsMqYKRw6vDqE9HlBZf9B2ZCr7gtwzY6cu96hnIn54w6avX/8zvnz5NX7566+Vft3++11j6YiuyhHKcqyJhrrKfuTvcl1K9zwP7CheiYKF4QK8rjz6ivnDFGQaEWmNzTSFvsE5OlW9fqUVffl8O2Cff1fE+HaMPsL5s39zbeXAcCVmLsBYPdH2gN9ufwvlyGHHIeobSoz9Ko7MRWLj6BiAN6C8Av44gBNy1aV8gmp1GaMYyAwgrrGWPi/IWQW+dtz0mW3kr5cFbGUhtIjLLozlWnA+yr8aM/RfMsgf6duxWE8rc/XEy82p2p2dM8CYLl7WE/kuxMGFuBpAQXxo/yToyDCSuaCzBfWulPHa86XY79ySseEatbQZmfs7kpUv8Ln9ruSrD9N71oSXsjGzoo9p6V7tVuxk7mNH+S/goL3yBM24SuMxDWmv7QOMb8mwfkOFE3lk4AG4aU7/hqNQ5qXa4GN8eqlxtE+xtdva2t42+sLnzz2k2ZWgBzYXF02XnXhH1QZwYBL3Ewv7RN72tms0SstTj/o2wyOHO+BR+L9FgXkHL4O+EN6jL8wl2vps8xk+zUs90yaecRPP9on3DrGQ74Up+iKW6NPAzGHRO9i3L6DCPC+xfenYg7J40bVO353wnXCstDujRecdotNP5oTLHEtAJRFZ8atj5LcMAxe+ot4Lj5sU9rz9yF/jRH/fS937yiPCcWTMbOecVFcGJHz36vjCNBmDjikZ3Ko3b/RYsX0pqnWZGX0S+Dh7BDXKuxCfFSt7P1uqbVpD0ewArcaFfCq46iD4wr7Mw/V7SLO+Go5GI35QU30sqJMYupT7HBG4kU+u2m5ZiLcLGahvM8UAJW5Ek41zNHV0BixvVdV2u11J1tcchr18rgHAsShsOlUdrYrfFB5pQ1+olqGP6wx5YOWZVv6m/ryByjKcLgc7dCRAHpRkfJP4uqbq+QAAEABJREFUS8Yva6CxlXwnP0D8z0t0MAviwtjovYfPIufSTMzPxL5zry9LVEzDl8jAeV6xr+tJjEwik8PQHtM04Jwac3qJ5XE7/GFOPQkOep6fP9fhj//r42f/F8jPz/Huf5mE54nDoBk9ep8iR/ANx1Q+8EOhwg5Xj3RQHdX/DoaUIfHjnTo9zubI5H0tCm3XqKOAYwJV/I0MStsFgdx7GoSPl2wCATWgyOLa4rAqqoVyClXyZu/oeWOpNmlwTC1ywqFiId2Bk3X038MIgjvZSZ4uq0fyqEppBF0kKUGTpqCUGAzBesk7Bw3q4tZoZh1ZbbEklLsjrBfKKshhwzvQXpaC1WRsX1miZNfW6bIDFq68ovq5l3OfR9BVHhkisiKBbEkPDRP6egOCaYWQNnqnQdTC4eRlkq+VEknXFKk3gbTlojn36qMeK9S7iJQcFm/EuNbLAo+V9AWx5opyB5U7dLjobWQqT3+kddHU1Po/gjzfhe3pb1+w9PHeqb1IZ7UafRcvau/8MkLDnHpgynsPH3bi4oOuHohoWBuXuxRZ5RfSEocPKvW2KZyOz5aPMTijRN93bIOG3+XP61hCoMYxEGS/ufJe5l5Ls5ZZMd/ylsqa3BIaCVcbSDVrtAbkIUp4D2pTW6jf08FABVfRbNiSqZjXvj0ISPqrRfxqFw2w/4K/xMqDfmVTf+BlQZzY3J94eS7ge8dBXPAz3sdtNEbEx2vUjeH+WFdlmt2PsXnjo+Qi+/dioWIJAcaXebJDB+SZF2Vfwzn6AEKNF/Ulu7h37aqSm95rlb670Qb2ItmiMv/IjXalG+lgTzQZGOU/uNvmI2qsG2MJyKfYxi+TB/sd9nJWPes8dT6skwe0D3lhvmgtI9+pYnmDcUKtJb1T0OnQbMIQhZvN1ZcxX+IqPfHCCdjo+YLjS96hXkqP2yEMhzMcyqzEk2OhHFE6NHvITTpUAkAZ9UJLDPr74m+vL+HhTx1acHDgfxH+xqGShwm+NNeBAi/9vtwPcLDx8sbBEwcb6Ki+6h34pgs2QvZ4YV1ZiW3jfmDlpWytb61UXKJOA2pYCUKU5UHN29tr1Ev6V3QT6PX6+lv9CoG2e5h0Qvap1quVF9tLrM4xYL/KFw55yd48UJtkXnCP2PPy8rV+BenrV9LfvsaLeHuJYT8pfXqY8w1oe+SlWhnipQ5D/laHIX/9+ef4f//yl/hZkP/111/jl7/9LX7+8kv88ssvHJb8DH6Nr19+jq9+ewYd6n/xeX3d+n3lUI8XUHT0ZfRSPrngt8tYw7H3DLTd+h2OpzRRbb6z7qysP/p2HFIcRz/Y4UHGBb+daTN8FaxtjEwF0KAoc8uNpO4ZhHPlUJNl5lIYfr95nmkFzxDWkhQwRegjo+37mSljX1/2NGrM5L9f75QrELlfsAQyhVkEV0urzyw0xsPKulu2M0+MrXs4B8YB56EOdVyTnSN1+IOvR+weOAAFyDkwbw4rc88xYh7WfCR/wpfS6+CUg8aSy7jeZJ+Y22uNI45CMzUEzn/nJbBPx9TD3AMHRo6r/d+Y8Qq2JpDmuFwYt5V5KA6lH7qxFnjo5KHQ/qy5YEu9GLKOrMRCgfXFWC5ebfLQl3llWT08YHVPhNJuLGIvl5wx6BiATi3HJ+Suh+RrLWRsuy9CAn0d1/ijn5LHWJOW//Fp6UBaOmxtU1nI7H2OeZ6jL6DVyOPWSxw49HrF7/59KX/FsOb3l6/Mt4FaV15emG9vrKtHOwz7qQPc31hvWAds45r4xpjqn5rntPnCnP3y5Ut8YS5/ReYLa9Pry7ZWMZeVbb8eNJYO6nEPDoMP21gdyZfsrY8Vv2OAw0rCXMJuD+dOjikw7/pVY35e4TkzLBfWvrVwcMwdV9pVHNiGg8mDgO63Gy/Mc7G58poYQxZKtv4nps7o41w+EzeVQq90aCj7FQyJ0+9aJiLIM6epcGQK5GMsBtSV27FB/Z0XAxWT9D1meDKVbQkvm3x13PWjoRQq4EQvrtKKIIVW4t/drLeubFf+FfS7+cS6ix90XctnuhF+uMF48DxT6IQdE3G+sGZNxGFmK9vTSuYwipmLdF6Tgz06K1KyZ+h1qDWFvLstxnaNK23NX4FpKIAEMyRaiCFc5NAHfj/8cN9YY+V4bZBecuC8OaTRL0DfXu+nLfzgLks0fQzB1eWWfddaNgSQ2CKxeUerfG+UG5aSDj563sWS0hBC3bcUG2ocLnWAXd/IRP+TQAHjtWKe2K24qLHBqbRxLDdJW8I44fjLBonpjXhL7HUMRFiWTqFtKcpXnO1lqiBZEjKJkR91exna6ETCAAyD1JARhdj6zMGx3dF398lGsT5xXKFxF1XGXdhcfmFun0D5CldwId0e7oAOjXZ2nuSv2Pox4QAIoeSuOtBBjTa091eGsv57QIZC7YPUPkX1VzScAX1c8gIUH2XuFLlzXTPkh/6Vubsp949QfRa/su5wl61qb9JId3lk7y4q0TGTgDftDBhpv0M53gXiD+AgDQcP0fY1cm1TVblQkKu84idvahKoYb7Q4AUVEVZWXaPxh6vo9Eqa8HFVcyh1DZm0of6mD4WqgM7loZJ1Oz6ORtXTxBR2LgrVfk8hXS8WAqytOxO/FkbK10luk7u2yYQOsbWvdvAbSuZtp17qNBYEGZkqm5zE4MI2ZqksFuZkgU4P8nYsvAQC6coTSrrJlLLD3gaiBoC8/QkbbcA8NN0Kd4l6fwtkwLP3YCoFS1jmqOCSNnDfWi5AhQ9sV/S9X0jVv9xmio7jhk3Ow3vQwd1l29AekGYqbWG2ULwlWdFVur9VexlpZyJy81U1gKEe8mUdVlK+by9/MHaiVeFdbRWKnpWFgwzXKLWRXMvXzKB730ipTlte8js1oKeSG/cJoI8b23rxN44oU22zKyqe3XSzcPuyII68OBzZCIrVb5nxkHPzsfvh2vi7GTXSzx/AYFZfH1JjYMeFTcw3PHZaIrnRdi/uXRsbiW1Zc6Th/jaqip14ccNU+rOZqlQaqHE0PGiDTxMo62K8ie2BXhsv+v1Gr480FJNndP7+nrvT857eoG5Q/w8oTmzgrQbJQ1/1o1CTZ3i3uCBtJfjl0QaIVZnYdQ86hZ4koP1joAF9etEPoV857a9O6LQYvCGPGJtYuzx47L1H7wtgUwktZdlQrZCFREy8xNgQujo6JqJF0qZPcyyifiX0IfrSY56QS7pAn0x52Zroa0ejXSa6NEDa8W0nzeKB1tEnO7GSdER50+ldUlXJ5gsqbWEmM67SFft9MTvyIrzyMlObQGNtj2FZ4Sk7jScyFF3uymtWV4FMiWdEyNZm88CL7uvbWxQ46BkHW5Q53DlAP7wdwxf5KyxDL37a2l68Qv/P336Lv3HQ8/Ovf4m//OX/jf/461/jL+DnX/4av/78S/z668+kP8df//pzHRL98suv8cuXv3EI9KVeSuulkQMvv23l4cKJA4ba7LER3l++jHuxYn+BeXbihU/eA/zlG2jGpdABF5xRcN0BvmweeNlU73scqVvltREOSsY+cdjE8zAYV9wKtSKSNKNTv/Cp5tPTp3h+/iEeHz7FiMMeE3Ehak1sicc3kO8T+ZLbQxn3mDu0eeGFfolO2omfjqwOPwEU1btjzJqx8kK6+8fNsOupceKhQcUNL0baTejX8GPaLbUOe223w0OXC+uzTBd84Pz2pco+LuVTqNTLs5La18pLtTEpj7z2N4Cq+0V8jywZLn0Z2NNy+EEfVfC3weU99Rj109RjYu4tm18SX1gnz+gHndDV8g7Hybo9Fq4p9nrYUIcSHHBWDBvnxgKHPtpw5cXeYdspRmwdo2IFPg+35C0wB/XDgcMWDzTuIX1Fdo0LMXwBRUMPX+h2lK7beJgX3+Pb+a2TRzhWwbobxOfVfgZaXg/C345v8RsHxh7evrz8J4fJv4Fb+htz/oUDnZo76GA714AXeL9yoCveOOR2TvrtPvls8+WXv3GQy/xlDn9hDntoLt12A/Yz8Gb/V7zVgVN9q5H14xX9DpW+ss4MHNwHYIO2eSCgTiu+O+J7bTJftOI73w5/8Ktzu8C4vjrG2Da+1flbvKLDwBuH9sc6+K19B/uPlQPAAjL0b6H2JvId4H+FH3CIdawPBaQB2ipDVHvjBrj2DJww41TtX9BF+EHDkUOv6sMDLPzugeKJvg+s8bU2ETemJZc131hzDq7M+VqjWP9KPnuLchWD73wdTzUKXsw1plB8RMVLxYxMAAFccZvXzCnjmr4uGzDCpec202igTup4wE8ndFxZkyomEal4E1QwAczKupR95qCOfYZ+oqb0Y767BhjGtqmUtdK1IWGoeZ8TtjRAuq2LmT361GOsEz0a68RAIm4g7SO2e7bKIeRa35J29kFdkO64y+6kqMaJQDIm8kQZ26BAR8bQNaMaQRqO03igB/FdkfebZOiXbUxX/LK6xls2T+wbK7WuEyP6uGD7ausKb4GUsuIvjht5qeqhnmhEsRUqL5HSUNzMBugtE6uSphu2qpE0kh2YScn7TjEdpNxEN4pt5JFLYbuIgdKRWym9kfckyXyAPnitObjNRZ/5fMjghzfG43sc2OOc4lI+PBFzG8q39n2OJBwZHxSgr3Enw6Ty/j0kZvwuMK6C9ffSakt3CHbyxq4I/dm3oGpcu+GUzAaBRbYkWP4I6zbJJEgqh97SChho19SAAzDTFL7Kb1mSunYyafmpiNwo264S2ymXVB7lu1hAgiLXBgjW/R6QagyVfXH1H1QM5aq66o+b/diHGPLoA/lw077RPOFnlJQj8Q40pzTupeBWUqZUAem7l3Xy0Rv1o1Qytqz5kZVLwPaH1+AZbe6kQtCcPUZKBCZdU/MCa70wOJitVCeRRMKFCNUhd5O7E6yrdt7wke2N2z01X3CzBToLpC800koggpQhyHq9g2LfgUbFW8ShTz2oIHK9a/v9sn76ABmRq7Q9Ozik7LBmYNR95071/YOTomE1UPLHzQO8HWVGzccW13yNx+C93Usa9tnvrtOtdmsMgcZcZFgS5B3taFh6SH+Hqq4b433TnuX/HdsfFkZzWMxsidkNSi3UGoXuBOR1rtErLYb6OCABT9Ot3LZUQXDpp4JkjKRadqG+OyzbQux5U1shBQXq/o/d6EZGZQ2w2EMo/eOCT/ExFVf7sGfk7YY6HE81dxptd3PhJGO+pPOBNKofDdraYYwb1h31EmZ7hSlA/ms7CXeAhwvd0LV8vqW7bvfpXq/s9yLeU6o/GP4opXrYbn9V0JhC0el3CB1+qTyKWld5btpJQmOuva/KNpaUfwAeqAnjhHYlD19Wj/QFqfSplJtstTGcMnxJdwO4+JK4zLHwQr64Ccx0tOD2KknXuWUc4Oiqb5kxzb1+VeDp4TGenp94mX8eXxt+eg5/b/zJrxd/egp/z9z8J+ifoPk/SQn/aOdM24UX9mmeow6Hph7+Gt2CLo/Q/VsTM2kH0iZiqFHXMgmjHPKgBR8AABAASURBVKHV0IWy7ZWlzKv8ZQ7t7LTpfQqhjIn1Wf5ppr8O5inmrb5bh7yW9AFamrZwg7rrtjw8xCN4Ao8cZDyJ5z/hgz/hC9LPf4rPn3+44SfyP/14LT/Laz30f/rxz/Ev//qv8T/+x7/F//yf/yv+97//+8D/+vf4H//2f8Y///lf44cff4w/ffoU8wP29B490Ym0ZQaOCH9qyLmx5MSlXip4YWAzvILrZo6NsJticeTl+7iVLzQSezwqtu/+WJaYpx7zQpwIxmoRfY6GDgmz+kw5RYfPvPFlrE3UTdkiO3WJ3vAvjKXj+khsPDL+D48PxNGQ3ZHfpzk6fB+R0hZkiA7P3GM2hT71JRbaTmCxPMPXl+o37R8npU4S2zqwls3r9u2okQ4f1Cxl7uDM3SGVXgh/6mzHy8Vlw7leGqjjhVQ2qtk043s30L4Q8rLqJ+pnKs60cbOt/8cBh5tr1xA23K4Z6ndNKbQxvKn+GDAluWmDeWiDA16vZl3Hf1M4D/zK/oJPJnyCiHCN2KGuNhGOlbBr6z3UUkdfHPSTB5lfOaj0YMNvxezfOvOlfsVO/SbvtS0v4m+Cl47fgPx+I3Dw4hteQDxo+I3DEg9C6lCTQxHTn3/h0NNvyYhfv8QX4DdqChyw/Fb4jQOZl3j97Wu8+K2b7ZDAvHL3wxMPWIRtXl6+cmA6Dk2/+K09v0X3y8/vDlLfOAA5Ht7ixMu546VvjfHFeJ9HnE59Zn3W8Yx5jelJF4Y+7vDN8NU8dZwcIxyfpM6fp08PrIcP8cm5DO/UGS/qbKvckSayBt3+gx91EcaOhwcrvj2CEUNrXIxBYmvlcEecGZOV2LsATnqixoW5foFHGaLG7F0Q0BGX9BW+1cMJDmr8ZtiR1G/AHaCdODj28OkAj4d64kT+xIGU6UEeysUDrVIOoa586HSiXqi3ehprBfxeNpFqn3H3xoGU34Y7vB04TFx5OR1z8KzvwQVZK/YeCwfm3gGeYyjnAm2lv4pN7PcAVvsu+mtbBxDBvMZwg99kPOHItXdwxB3HqHqWB2r165jba5zR48QBr33V/GE9sN5VBFau8R9HrPingE/1c+kDExc8XPfd+jxXzia3ZGOHvZcuxI5poeKtM/cz0vUWuCaPmOrE1A7Wynmg1oj5MR4eH1nfFzDHWIN71Bpe8dkq3lsm29UMCii5XdJ6p8/pPXKC7SMSGu0QEZsPK7uToCVrNcW6alyIz4u4OocqG+2QDoYPmQc11pdwL3nBZ46NsN55QOu67CfRcUJ/06BfRUbdEEgs2GboYBMGQhpZ6QYMw4JIeIvpLoWngX/suiC13uoqHW2QNTJ1t2SfpsU5MtShbOmfkX3H7nPKCcog+FriXZpwUeJ+dzEPlHshHSiPY6IdfcBma/ITUR2YNG4bkJt0uoMsFMN1E+pggiL+l25KpJutjUaIrXhNpBUY0ACVV4mRufLtmQ/mlWb3NLyA8lA2w6tMYyh3vFtpS6jmGvaSGZd11eJWlFQDu8muBB5pJPQLbzH9QUqVpg0TK4eT8BVjE4J6L7VRZomjI/vYaWUTTVN/gbiHjTdUW4Tc2m0VW3Klb+WPyWi/myX3HXadSEufe+atzxv3B8nFe4Zrx+jjA1cV8Qz+8SKHnR0f5ZThH0o17ZahU6tLY/zY88jRCRfl0tN+7Jw6EqhVx80KkiJWJWLpVKkmjRvk7cL1W+59Ij2vWliiHt2uJIr7Jd/vY3RXEupmq2vme+LQvUy4phG2uYPN1QUSVnLnKhrpflne8mav+lWh3dW870t5N+xelbI1eZcobCOwRrOGURi8tbSSVQLE2wVtGEamxhFOUpqPRRjyjfl3cvKIa/WIPYuSBwYN6XRnftgpTzkd1Udc4Avyo03VUp1xX1cj2GAa1de7Ol8LZoqFG9eQR79kuNDhrn96KJnXdNR5WFckZRVoj1d8MKxbuq8dlSq46KP9uBexWu/ytKXUJ5MFqtGRe+lluuPamvpqr0Lkh75tJJZ32HDP76m0euTBb2qs7qDOmNihziNPjs4JhbEEmYf3u5f9fJR7ld8YO/pNW3oD2Fxm7DyU64WLKulyFixX5r9wo00i1/VLmfVV6inRYUMjBRC4WqGz+elsEEVyiFTpxEYOuPGrF/nGJvAKZKjzDvmoq29lkO99iVl58/1GcIm+QBceMC0zL+m8RJkXVabPBaivQD4KRulAfQdLQZ4N2KKdBZyHZvBnqMuVn0OFR7Cw0dW23peYeo8pe3T1vcNCfuLQoeo3nkyktg3kW5LXx2y07MOXuRn5j48ecAEOtp42PD8/cxB0w+fnzxz8fIYGPoMP9T/9808cAP1LeNjzP//3/4r/+//+98L//t//Hv/2f/5f8a//x7/ETz/9VAdLT4+fYvHFUaBrR3eRpV8GEcx8IprZnfqyIOrFipcGU1+66kWNF7NKeWm5COrZzdbcyrJzKn/Zl358en6mf2xS/x8/x+cf1eeZF4cnMKPTMvyKTvqxk4rhpzkeGcNHXjIen3jRwG/6btRxkAZd3z1yGFQHQ1u6MHb3qDpeVkyl1/+EtCyxLI/E2Rw9GVvHp3wyx7L0rV/6oN+Sr2yBnKV8OJedjbaTPiQG9eeEjIn2U0cOtszwiwd0faxx/oQ/Biw/IH+mbn5Yog4u7eOBuAAeemrfFc9P8YAM8fjpkYPEx1iQP9BjIVb7O0zhC12iY2RGDRL3ulijTCth4aoXTl+CeBCO9blqYswVOTdIRlQirzNvld/Ju4bU+tEy6p80YKtdnvFScUTc1Ms1sWbsKFI+F8/Ko8+5sNYhm+2rnpt5X8aVczy+hXh7e4sbfovXNw55OHQyHYAPHr81V4cKtPNvJB04sPHbN2Lkj7QdGPKGnK//+RsHQP8J/Pbc3+KLf4OKQycPoL76N6h++0/a/QaO4Yu5dqBqeOg7E78za5ap8cEUqeoLvl7BhVnXp4yFdWSBV6TjhYDEf40GC/H88PQcn57+FE8cGD8yDzr8tuu0UbYYtDnsxzrbI4b+LqWXuh04hNF3Jw5WnON+E6bolD1oMV+HHGwQGIJqq46uASs8VY/ehEA45vY7E/P2aX+OPY/18PBPXvvaD508OK5DIQ7xjvfwsAU4tpdK6VzFN5RMO6TcInl6JjlePVFQ+Qdk+W2pFw58PGT0Wz8eGvoir+4y20L9WrXfKGl6B4IPkaiPv4hN54SanCGeidkTB2eHd98YegsP1YylIwdPl6vutmJFrbl0xhfgWkcnW5eN/ltiT+88XzL0J/eqlcuxUQfnSKC3qHobUqY5d6nCmgFLOKnkeCtZZEytSyqTuII0rqrAU5UO0rt7o7SDLM2jtYxG3LbMSBASrSsMQepXxaqvXN3Kn/oUNCiChIsW8HLd2QW5ZMslouqkjl4o04CW6CF1g0MgmF/FJ0O1NCMYH+sY5xMHPhUr6HMmtsfBz0rss3OFhmfgtJ+IllnQ5pZJn8jKtnWKTDq7bOM+0kEjWuE5IwcoE5QfirrXUtguxGy5bxPraI5+aEam5k2l9AU7GnHfL5yAPnRcBOsSfTtw7Z5yiqkvgBgkDjMnbJoirIe594yxfvmsXGLuU4xnzBTKCcbGFFbkewf4JSLHv5IHjVq0pU0JbmQQIAvMuYEidJpShr+suRmH2V4aijUKs45s8e2ptCuKqLzG7T3yqoe63OoSJcRQpLT45oYaG83cHdCNUUEfaSRwXWo5YdDJV13pZL0YPONuWaCqvAXKKSjkoJNQ2AdVuYJPEra+L/7ROfoo//xBqi5IRhYXQnU5CdZT/nCVLOSb2q6A7A9s74sKF++ptFIKQF7JMZXHzk3/Gxjded9x89n3xePHf7g/ZcKMIOPjGj+8BI088Xx1ohzw7hcTEIvHMEOrPKn2X/OUzQucRFXlMKARiq1SWBifvALiNX+jJmyC5A+unR8BivkW1VY5O4pQN9tWO27WFvHuJk0e0zvy+6zzz8XjjvqRXxkYf6cbFHzMvVptI1L5P7rpye9hb4MqIaojlEj02us+pvZ5L6vqjWFRBYcZLq6tWGJx1fv0WtnIiVFN4XYpQ9wo5OBVWUHp/rqxZnWnUUl8dn02scB/QG04qJPvKmcTMhLmx8hcqyuDj6oDUzL2VlkrzZRuzZKhXOl+uxc38vRBpfl7QCrJwysI5brlka3eJFca3L87bLYVVwYaquPvgt7lF2T3616/Pc9HpAy4a/AN9TiHgavsNx0yFAi4VPcjUps2jCTjSoNZWtzrPITe7h/l3mre51RIQFX+9YHuw50Hdp94yIMkn/Q3gC6RtflpOdIpiSnQbQdqczDTlheWmdTyzOaiL0v0pUefeiRtuewZ4DrXxh1F+XhrtNnhGgvYlJQc9LmNvwZdinfXZ0/d6CRtqOTKWxOyo7cckiin9sLrQdLU55jQufQmVU5P7IOnUmzuYrdNHqGBoF6eSVv2mOCbcmKjD8irz14/FBqa3N+1yLI6VXvajXSJCb+2Ki+xkF/wcaEOBJaYlw7mWHhBrPp54cDl8QoPNRZoOzrtZsp9maIvS2GudL7KmeY5phl07emRpPqpgE+msrOH/iqUfhP6iSUW+hCzOs29bMg25ETi/GjjH/mWE75a6M92oN+DOmT3PoeyCr4UI7fyfyft6G3bjkzHMVkjk/4SmUuBvuog5pFDlqd45IBG1EENPpnF1Dc7MxzHnj1s32mv3Nl69FiWTvs5Hp8e4gkdnzjAuYEDJmiPYFkeYuagwIOiJ/p7KL5nXvg5DNoP0TgEeDZP3cPTM4dBj2M81Wc7zFro1z6XueM7QCy3RMe4//EJRpmXHzYavF9exrcQeIk98JLry/PKC6t1cHHdtU+iFXk11qb4cprxV+ExZtK5/tDv0E3bHh6wDSzzjE6ANvVMasgFFSvo3fHXLPDHU+ETvvuEjYwBseMB3mMdjH3iEO1PHI7+EJ9/+BGQ/gh++FM8/+mHePZbcuCpDkygkfdXBj9/Ji+eB8+oRxaHKu/yn6D9CZA+CHSfgfrveHyYY4AxfPhEXn7zD7FsY9kZg8RHWIkPWet4GvgNgzq04ODUb5oUzJ/X8NsfHsqMwxbKHjowDicwDhcYN/YZvt+svKh6EOahmgctQjoc9JUOEnHZYyH+FvTY9R6pcTFHnzbUePQYMUwKf40F8Tg7HsVHfKdQtil8nfa23dKkPqje1616sqPvnpZ+lLVRaKdpgVj0sGNvi6uwAzMUiMyWWc8e/SlJDHnnsH196+f1LV45+HsBJw6rqCkZdbO9GdIAzbxCWHEqS8dcZGlF5oyeqMSg6dELhzinqG8KHUmPrxw8grdD+A2jI+UTB+NlD+2G7lhN/sI4qV+B8qjTLtAysuHHKaPmAL50LcHc6ve8XmpuBj/SOnon87kL8yDeYTDKi+TAYSDKykEjT6YlN1jppKZ4+d1DEHXdYs1DkDPxV36g7rwDG0Z+DdOT30riAO54OIy/k8cYHF6P41tQ9mYiAAAQAElEQVRUvPtWN9tNWR7W+St54+/QvYS/XuTh3REZ/lpRAR3Wywmfnwu1n9pkmDA8uPGM7oA+LugkPaPhjil6B8sSfQGu8ZTT9Z1nVBb0Q8I7fO+aWf4n1hdifSGexUTaeg84S4UL43FCN+evcHxQhHrlTcijX/rpfUvNb0jSG5SYqAw0hpxX8xbQSJMxMico/peum0hi0JYKuYe038HQAXu2+tx8OqHP1Cn1TliRUm6Z2Azk3f1KHjJ0My2SJJBRCepgFw2KA5JKVQINw70HKaS6nHqV2W6WhU4vQLd8j6LrgR32QX90jFL2IIGGd9egcoevuoeFEtlx31n3fpw4A9RUP1jGJraixIDcMMrw1AUP9Mpeb9UYlXfJlkdlQh25uzt6VQm2awuDH1zon+WiJgUrIurJdIeSR3lLzcGMuMqRInyzf0ugUVeyT7CKbcKVHdoDy/cudNH2mz7wSivcGiC9tLlRxuijCb7/fv6e9z4/2nAv5b+f3seAIxsErUjSe0hTtvqVgmS4JA2U+AwXZJHVZ7z7SSc8C0HussNG71goqAV0cvfXhcVPSLN2cI27NEX9Lorh/W3IuPenFHi2hNy31/fqpImdu/LqtRP2tCoo7CnZu+vaoqrb1ZQ7lj/OJuFdA/PHbH9YayzC4AP36hnk5r5Ykaf6eu3zjYlg54Wac8yPK9P3MpucxMp7UBzd0mawNMqtyJCG/LLxXeTBU7Xw5cjs9yvbliEmcwdxWA+lmQfTjo2Wxmlk/bNT7RyHGpYUztw1+T2oRgEZe39I84rdl7bdeayArxLp9zyUi41KpAUJlLGS6IrSDQbrknnV0b1PGVcgN6E5f2GL+x/bhETamVr+uyh5cO3pvcD/Rh6JqPDtHaIXQFH6JFM+SPIiTCVaXf3fZBRj0X7/Vusxa/ee6tPBvcXMKNT9ymOJan1PUhtSN3L3kEXdWubd5oCNgpsFMIFkXBLfD2BANRo35Y5p9D7WEIfYLEwURJKWLOOm5O2WI1NBiGzExDT1mEhbkr7rH4aA1+QeykLmLr/mCzIqTeZNnziQyGjI0p73WOqQQ97MFgMIT3RrGb10zshOnvYdudk6fDAEPCMhx5zDBje0wrWmUuoTO25AVgJkR6OZ0HXAcUIKxP3K6qcvPXwZf+Jl99EDhMcnDhA2kH98egzpT0/PvFzf48cqP/ttpB8/83K91SHjSWwHJcs8h31k2+1q4c8eJ26YfVkQZZOVOxj82lzz3Bt/gJPoY30+A2OUajhxAnftq7J1lIdPRh1FXfbHgAkXIxZJyKg13F97Y2OvXvXiQ+2udwmjjVdZpN8tOM6mQd9ce1Ikb9ZDT/kLU1wPiCqeFuICGvnceaPxj8aZYx5VNmv8Uhrx0zKjTaAFvFl8MNi9SXhLYqXzImOc+S2U6zdzEoGR4x9yEjkll7ztqJCB8ME39fY7inQUdBQ+K6+wLXFcfewpMbb4EnUHDxqNOzFzqOOBgm08NOz0q08yWzh3lr7EMi/hQc9CXAnbL7TryOzIf+BQ4vHpkYOxZ2LRePwcnz8D4tMYffaA7NNzPH16ugFa0Teep2fqdxjDYMT+1obyp8dPzI9PHNp9qnnz6KFOYQ5tmCv/wOHUJ/AQn5hXD9XmKdS5bMCehm36FY+yLSeuealexXGN8W2kY6UnDhCE39Apugdxh7d4A8fCMfb0cDrGiXr5/PbJ+AbTMVbo+0FD0mnvPeZ56Phch2AegA2fPX+Yy9r/+IRfsP3JtPzzueb+0/NO320b47S4Ji7klykm8o6jEVMxkgltrL0LenTGb/jtMWYOOGcOLC3f6EvMy1JxoJwk1ifa7TBmujG9dPjmMP9IXJSv0fkTeEbP588/EA8/bLHxHE8cGBpHC+2GjKSt6LGg0yPr1uO8xEy8zaS97KiJMuYBa4HrjYAQAyO5rSOMLmuJa0YdpsDsWlJ5Dk4OjLdjdXDMGKOTgHairr7lI//eT4m+1HNWGfY3+jEHKMAON3l431/qDfB9gNwxEQ0NkMrPY4KEdzllMc9d8wro4yHk6oEk6+ER1IGMhzMe9FgGlw0rqQeYB/iN3SM8R3hFfZvssIY8JRulV+r1wevba/0apr+i5+GPB0bSC8hSZh1uktcHwl0glqG319DdtXnUQbMSeydB3BhzE+kV0FMUa8M9rDnMzdpDMua9E3s5helsHIJ56uH6Gcwlve14HtFpPZzqMHDlecXIl8Q6EKe/JmhXac9oO7JHk25ayCGW1jWYpvYDuSXtNqCo1KrVB+8xyDQZmf1OLNYefizcUBsyWqVRtHGw5tgcGMMT4zKez+v2jctx+HZxzJB1wc4aQw7AzsStcV5AYl3oOnxLHwmqD1O9VhxRdhB/sqJMbhiVFzzwEQ4uZCQQrihR+cF+uxPAVTAtfJQi0b73/pKCl+VqWTdb0VFd1Q/NpOkAoS6Wi/n+Bt8oNpIbEgcUcEbeIcjD+LtX4pWqRM1dS2lX6D3qhkyoVd5TWwxUP/CVuD1FMJyQ9rvKCyowemfba2G0AuB/7veXvNc+7iuu+VY5+UQV7m97txst6Sw3W4L0j7DzVWq7DaPNEGifJXOr+yZffeAr0pKzpx/4lea4C2MAN0miq2Q/tKPHdNe+GLj5AOssBp3Jbh+IhvrhGoreqojz2pDWxMNJlOkMRWm38d6YJSfFATjGJd/IcVdz5MAl9w1U/SOXsjbYy99rMli9/zGnWt04WMwpqKUgyzwcMSffmH9QrdxQNEj/8FXtkKk/Qfl4b6y6G5J5e3UV9VkFMlzX/MYLido2XGrhIza+hEt8Wy0VEDuOsTFCCXmNoiC719E4XTuAPAKxXOaS2ttVphqoZjZycSErPwIJXrKVr82Au6aUfv8quQi4T4sblaRR5fUOFqg2gbVhJMm7y1oIW1J6MR9MoY6LurKlJ76aPgBaSYdJbo0RFKvN5gNZ7svfzcM0pI07HSnxvwf0QOwQteUtC3sph0Bv9NIgDlBIa+pGW1LqvFNTl/ksmrkiXW9sJ4kI4x+SvtjgPFh5uF94sFe6zw1pbAYvYN3+NoSbnvr6Pp/01UaPTYOpm7qVTcS+STgjqzYHjFmtmXTp1byV7800bPgWwfxLqvexaNjTMmutZZEN0dhEtITG2jqRZjr+bcjrSWu2SOjtH/g8kZYO6kIN7NwbvCSR3ARJXWMdes/fqma/4UHWphGJulC6EoRC5S7drdAWOkzXf3QeLx89xkt3j46uxZvVulp8vO19uJkbf/B3RT36x56LwD5tLPDprZu44f/SFJUyfA7Zp8+ihU3uBJbeY1rAtMHy72CZeyy8GC0PCykvb8tSL2AzL0+ik+629T5hV6NfoavwKTG1esBCTNWLBRtoN9LainYm2CQvdhE7F6FtBcaS9jJRLD4CmZejM5BqxDQyGf6zjkJdV/4q3d106hX0CeOK71bSCzo6JwZkumuXWYXmnXyVaj0uAreqIf14NXQDtJnAeDHoFdMtE1+BatJKfUfujC4F6eTLcFLe1bAbvYqJyqING2qOU5YXsYwDY+HcYEwqBiAab12doY2xciwBL+QL41ggJjqx4aE6PaC7+oGtvTL+CJ0+h+wpPNwxRp6eeRF/Ek/hoWG9tPPCXS/m9QI+h33b7zzNYWpMZevhYYJ6aFfFPObHZdOHmJXPwwAPlHZ+29yADK1I2iho85HyCtJAiuyhPHVe8Mnj8hSVcohw1Xl+jGWGTiptIS0sSyxC/2FD6bPlp1yi9yVKrgdH2LzcYepz3NDJD2T28AX0ZhdlZO4vmxP2D8zRyGf1O0cn35G5zMvQCVtmD1xIHxhn9Zh7jxSJ5UledHwkDXT0XcSmZyftfY6+AHTQTwXaq6f+booKZJhS6K0P/mWJWV0KcyzIGljILzFJ7z2WPl9tb5nRQU6k9kfMLvNEPfyl11RtZ+zyW3OPHGI/cQj3TKzt+OHpmUO8p3jA7pk2iYyeE3IB+Rl5s7pR/8jB4rL0mKZeczP4qVCrmxPODMT90sY9TzWzkHBiFhJfrm8X1mbj1Rdnn5Fvr6/1h6mP9a2hQ3hIIjzwOx1WDu+Q4NoInPv2JmpR4DZkrhwiAtYrZdOhCydaFGfgLtCu6NmGrTnsTVKYY+V5vbrOntdaT5R1USYv9ycPJtdjHDh0PLy+xcuOl7d4rT/qbQqsBz5zqr2CgQdIHuR8/fo1/vLLX8P/nOCv//H/xC9//Y/48uVr+L8g6ptmvKlwNFpx6TewosOBQ6Q6JHp74aDoa3z9+gJ+i/3X+142XdTNw8/X15d4e3kNfVwHShwwvSJDOQOvHLIewsOsI7a7bxk4jYOcncbexrHSPxefWagVGWFsZ+tBYFCEIN0xR1/5Vp4b+uGk7zjIrQOt4+jT8RUnfHpinM/4eYDxtj1jq7g92aQX6dvb5ququM8HehWR23kXRX7Qy83cdtl0W3FzIeO4Vyzggwt2DBBPVYcIU2Ol6pQNoFXsUe2lJiLsQ0i8AkfxoSNkqhM9dy1guFAkeX/RtxaY8Pg3+77+Y2kwwodD7+s2uqRGP6xH5Q1VoAg5we2SXQlXYOQ1f2O75WyAYUVQ1HcwSPYI8AD3Yv/e7VpnIxlM75B7e1MW6utC5qRmoscdlFWQ97sYHZQJdbMM7vvDScpQrmRqoeDCrR9pQvo3sGLjs/17wE29sgvop+DKk/kvpbQtv5gi1gvRJONO5nevneO+P7rHQJpYCbgojEs3GQ8EGpPHyBx074a4dOudVOZFs7KE1M3SOyQdFrbFMBnLxG+pPaD8Rovvt1aN6hGOu0tFKd7XmIe0XRuDJbPC/P8fbG235P+PhG/aXGVtG38Z1P8e0j6i/Bjv7zeeGiGHpFCLF/Pb+oxGqwEyXHmF9fe41eQ1TqTd85iXtsMyAnl25HcRjDMXSd5gg4qDBq3RFyk044IEWpIkdKRvCQQDAmArTix/bTbC9XcuGsiBzy/AbMmrDLe9muz9VX3g0fv0vr7y2BF3yLv8uz6KGfWRV9mtT4v3c8py1W+3e9+VPPxxTTeeSnZ5VRi3e73/kbythufH3fJum3blFkuDVrV3NxW7Fb+jDqZtVBJGkacLG0qo5km4qFDElpj9HrIcQM3WZaIXpbtrWKu3EcpFD8oUd1wjO3jf3d3cbqhP6ogzx8jYKY0pO8eQWhtMN7Tmh7yM+zFLCveoShhbojwYmy/biE41mMg3sG3WW4cmL+snTWuDe6kNDdqgy/u+kYs/YJf1CtjIs7nhvrtBTgEJV0lFnoXBbC4QVWnxfRCaVE69xcTLxns01oKBgKcEbGOWVfCeGyWw58Lm9RS3T+sOceIA7gDc1K5sNiu1vNmtmMZcm3IKX7Aa6VWgleM0gbMlRtZNKZu8M5tvD5pOpOYHLvXrQeatc4xt/j1Yp2sGbl7HeTd23Ugp2VCn45jYKd4pRwuFEJmwUvBuQ3QxoVjV0cJmzRRaFUw3HrN/iBy1iZAtC0F/0CXrX+YqFgAAEABJREFUoJthX+AK+KRSOq5YZ3ZGgSZ3103Ojfj31Kl6+lOesp07pvaPxfVrEMO3J6qgoIvj4bySb7SjvxJEytXAuBgH6FyjiILWtcyY8L9zZ+o9lj5F35A5xQDMXCHi/U8SW99iIq7ziikzjL06RHl6rG+YeejzyAv37Iv3hr4s9A84CJh4KTdmld2ZO4meXEQC4+KaU4YkKiEbPSd0Fj33NaDHiAOVho/GQ8ag8x7DS7Tj+x62GXxLTBwWLJ2DHg6p/JWz0pcDhpkDoYdHv1HzEPMygz2do/d79FCfAr6V128Q+a0g5T0/f45PHE7UN21ILX/EXie/32J5+vQcO55p8/T0OZ795tOff4rPOz7/VN98eaT+EX/PHDaVXtkZT/yB71bm+ZEX0RcOJPxbOV95KffXcb58+VJ/1PqF8svX33ih/srL90vU/9z29sbhxTH8Nav1YLqSBxxW7Ie6PgdcUrLiYoslxrLX+PRY8EOf8MuGJPauZfWDLo0Ruz4zVucaQj0w8KX8xNrmujdwGi/1+5rHBxXyFWhHEFwv5wizhrnD+s48q7y1+APHeFFqICuu8BR5IwIYPxWHE3wT4wqwqeee4ltsSfhgGCtRo7lA0P/H2tsoOY4jW5owJyhmVHRuj+37v+DOjo3NTt3sSIUo2n7fAUlJkVnVd2Y3Egc/DofD4XCAIKSIJECuNi4ESXl3qwOxFRwFnSYsHDskN8rUUKaIVsbn/uM60C6ClWHAmxPksx0iaUuOzFSF6IoemmZjv/dCiea00QgbtiHLfrZhH229+qtuXIj466AHfvq/sfGs+cnlSi6y4FlZUFuEss/Q+R3/+vn5s/3Hf/xH++///b+3//Zf/1v7v/7rf23/9//937gA+h+5RJI/30pELwKt7Ltln1uZT/3Myyb/CLu++OPP/+ACCP/kUumH+KFvfiDrAz8d+OGlDxdGH1wEjYuhf1H/M7+Wlm/J4bcfXFhdxccndGA+9M/w+jekbHuFpl/HKGhXzhM+kDmf8YMJu0LHUZt8fmPp4/rBZdmPpn5//j//g7X058Cf/yO0H1xiffz4MfRl7X1i2/V6axs+vWJDxQ0gmylxbx8WpUAF1HhB4WEDTO9OJ0mQp1mPvk1AtbXTc4wFUuQYyV9kTFsmwtwOk525qDv5EBgfOfwE/ce5hLEwjo3OYLElkhuYEI3NWC8ldFYZRLjM7KCt1UHqHAxoDqaknGoo+QGqrBkECi+hcOvmXMUGUZD+tqdeBrsdfMWo+W1cY3rakX5hUlL0MSO+1P9aRKkvRJsdOKrGOI+S6a/tHJsYA5bnwMGr1EELX7JHXQojgo3AMKZWmYMp9GoFbSD5UH8fWf8LcChFiKPO/P83DEko9ntFfqEe/FQwFPsu9DoAlWAFCc7eAjcqLTZsNTxg5EONA9/xrEH7RZeDjEh7t08x0c1s3714wPBAyQNmwuZyVfvl50mOdfZteuAsR+dDS6niMQZLAXqPdYFg8gxApkNcUvkO+pmHkHw4jibIgG7puW5nSfJ1RM/lR34K7y+R4r8QSyNKs/ETHvSJqZgOLjgLEJDlZjYOBMwb9jrskJRxOIavoOUZRt0x2lF6xDsb/ey5lyQzc9jbGtQqtTxSaeCgkaWWSjNPeIhnDKEj+SCSqg9DSc0ZPdHJOoDBksLg+rUn2WAgDObB9/93HH0VSj/JOy90mLz0HcMuaEnAMH+xXhBC2zQ5sv+pFKbMzZFGAn5E+tyf65bOhy57HYlB2gHLsGlAwEiQHR97St2vQ0PfpE91X8sI2XVBGXSIbLLph+jsVxqoPEepSCjYIRqzr5fggFPAA3vnBejCS1lfltb5hPXyFb7APcE25cMdORHPfK2Cw4EHulxOcGg8Uz9d2w8L8k9GwDF6+PRQNA75K59EelDbwaeRfip59QDHIe2Dg9QVuVcOf36amoOqB6vb5ziY2T96bPSlbQNs68gb9hhmK/ymgQkNplbE0kng1MquqR273h7E77yEmyJ+5/OMga/QcMSsQfI5ZJP+NoRx8J31KGD/IspQAYkY5md/4CWggfwKAZ14oBdqDPMjpHEizkBboJ0PZBzaaceG/TYOps7DwJULqFuwwYMKD9m/zTkeMSrtJ7mdhOdnWMUAD2D9EaC98GbI6MwJjiGiu7XMRZTYmEGa2WYMz8qAZkm/RvZHixeyzXeFHnTlg42XmdUxfwX+RHXcyb7O7iPsaw9j4NrhTqNnxH8iizHhRfJ4znDEeS6lfyzGC9sq8DnnYKXNiuPJg9dF7+hg/2Cjn6svUoKX/c+sB9YE+RUftt87PIhIW6OhJVJGiEnasZ5liLWTSWTfv+KGSwLsNV7Wb83/gckXHy8bhJ/sX3mR9OVH26qPcrSAOmWesYWdSB8pMQpiCTJaXJAdWprZgfJ7biSjPOadecE2uWTYX9ilP8M2E00KubAaD3BBMVXlJXrabVLUyN9il4msIHkNlCY4plbsjz2XRpe2cDHjhdBlL/+71HZ9vnDhtGO/hPIyyguiXPhwQeVFm/DCauECa+YcOQn6RgF0GbuDc7N+rlzq/OTF91+8oIr/SPqvH//iJfVH+/jXB3P30bLHMl/ZZ91reem3fUD+KvCzOz5pBxNn2JnLngMLF2OOry9L8zkxo8+MPuZFVbXMSZFCb4WO+ia44e9i1fe5bPJi4MT+DPBlPVg/uSDHx2njJdCKc9+R4d4fsJY25UhLPh5nZ0DNHzi8S5vN+3iW3puYL5e2MG8L6Xy5tM6lZe8LY1vaDE8ueqrTFEw9NOfj+/7NpPd3LvICvw33rb0xl377qC9Lu1zm1ufeFhBZyJuqt1yWHOqhfzQndZ0zTLaMjUvNjQsUUuZhFaxz15f7RX6tFpp2UEztMmf7WeivX9rCWJZ8m009lpZxqdNyaZc38da+vS3tGzyXjHlunbVQZVot365ibhfG8/7HH+0ff/yj/eMfA3/88Y/2x7c/2rdv39rbhUtT5SmDtrRs8YGqyOvopg1n0uSxf4GOLWaBPkvWzwXboRfl4T+Nn2qNQOYM51y6p1DAbORiwbZhI20SmOd52jDoJhNcZIccZB56Rr7laVQZx8/iU9pf2aRsZD6P44tcTjoXK755w09vrL2klK/4tb+2ab2+HuCnzluAEhvPP1RHo+Gqf5dXH9Qz4fmELrT3GXG0SUUYiLD5GE8dCXOBCakiDs20Mc8Do38EE1Z8bh3nLMaQi7DY4EYXbNbEDflT1b5vVpvnav5J45afJ42esqkaEVrQWCFRAnWgUEUsnfJBP3ioGfWpI3sIZkLNonWMaGoG8hhRKuH/JQyJv5APwlm9D3inn+Qzs1fY6ZH9kg4ViKPUqKSUFqaHorgWWeMD9M0kbyduDE/c2RDuI88DWadekb3pXKQISSdRkXL6IA3RiAoCJmbSKJsfICZAGoG8HH+FwfQlTmfSxl86StHofweKecKvIg47/S7drfBrIyQyMOIRpszDyBM/8WN9bLzT9mTLXGwchuiTRTHsTh4pzsMzILG8XaI0NtCttjx8+ujKKnkDCy8VEoA0kgTyhJM9tN9FB5Mp9SZqSnYYZxBSNEqdNAp7Qu4RpB14UL/mGORJmpKTIkYB2lkIZUQKjrVG0biOtf7E/0zLw+XkmUauRkvHIjKBygZj7lw3Az4QYkTqktI0bUjPflw3R/1LKqcE5hceHxRI5UWGLZ2y/VorhrER+iVEVWmDCRWGTGMKiBgV0Vu+L3jme/a7k64Q29ARgfWegPtNZA7I8IBtA8bwIvO5fMh9NEvOPg6E8BdR5D/LGMOEQoZ+yBDgIq8OFGILKF8k/md6swlyEWL7gTEjg2qeHEHOv0IN73qqtsEByGbTx55nnxj+xS5CHSG1YzyUCAyKsGsE/5hnveiQARM2oCEEwjFc0xTPDNpN+7xSYSgjppkadRdT1Xhgc+jywLVw6Dqx9Lb8BjM8Y50pb+yVjiGHAl46r7yA5pDOpY0HHukb+yKrwgYoMBTZPKSeh4mVS4cr8PKBlJcPPzULuPjJiwmf4OUr4KRXLof8r3+vn5/NA9aVw5W/Bubhyr6G3egOcxEzYuOJvifygHE7hqmKF7aykkm/Y3sSdF0Fz07Tjefpqq7AA9udvoTMm3PBHmWyUu+YbvAP3NuNg+bI33g++JxmbmV+mkD1qJrbvOM4AA/6rtuEiuD4hpQvDsE+F9Syz9Afdrvyqe2VNLbjk8oPX+iANhy0z7Y6N4KxXDmkZo44EOcQexxmk66vh759vjzoboxD2PeB6NzQedfVQz0ORrXjxrb7fDAR0EaQhKvjHg+ezB9EuhhMxKwaTc44KSTIn9aURiq/gBBe0xOypIB+SYmgIaX5x3r9dQb9R589oF0OWLfpE3SwoZsd0HzMJOVtc3xI0w/wgZV05WX5wCYNv9qQsUXGxpkNSNOu2ptUPx7YmnrYv32vtpHXFNUdhVDW1XUHbvt6uDGv+QYX8jb0kCfPI9qa0nwPSGANWCCX/aJ4ARgkJtGKJyjnF+g3wdr8xP2DT+0DPgH/EJ8/x8u6utxXzKaN7qSZUVLtZt5Ui5IOqz71bHbUPaqUI/13mFjXU5s760oUKagdjdqB0RdmQQ/liRWifW342r2t2Nw58IVu2PIGr/vUSt0D2gUnZje4x+Un7Gj/nf5d07/T8qTR3dDhoKiHOMqk8Nzxofvt2u68ZB64kR8v/dgQP1QHZ67YGzpYuLz319fGZcQ/2nf/PlD+ODYv6u9/tPf392Z9wAv/wsu6bV5w0E37W5u5BFn6pWUPmrm02DFeztM7NqjWCMGI4l8N2x8+5sv/ksuISzOd+xeZ1WlTwVQVmVM9UrJN0XaDhQgToJRQtDuLZCYwAtXUUUaAFy4z6ewL60R/U1E3YF2pwz6+XKL0zl5dbdTJN8EvUIW27nmXPreujbBl3/OWzVfNbe6dsXR45lYdGbSba6QIa5ioff1hduOX+hmewVGCOOvOdMUn8UX2lvirPguUUfihffRe9EefuehZ2sWUy5mFS5Ug87AwD2/tjbyXlrmwol59lVHoOFWhv7jAt7Q/8J/379/xq/+jfecS6Ps//mheCtn2wiXSos/QjzKmKsZNW1L9s2KbufWlt5l+okcufL61b/jt+7e3pn++f39v3+nD/AV5vS+MhXZpT9sSyGWM6ii0I920YcyptSJrYB1JL+a7aRsLRyV17i9YlIQCwSY2zrMX3ok+ZuZvwUbv3x33P9v3//J96Iee6uhaWi69VYlM29gruAzyfyfMt51+/Nn81Tkvyv0m0odnGi46PwUfzPisPn8N3zLnID/0ynPcPLSj3vR4pn/yHFjz3HGPEozm2FyO8cQW2CSONrVykIyNYG7HhP5kIWpPx6/PC/OQrcTvSNj19EufLXeePcJnEm/89GjnmBMzyJnOitwzKBLgfeKzlDZpT7V15gFDsgQRrpTDCc0ayXsKhVKC/Y1MDR0YQQb2NaVWDnObVc8AABAASURBVPkPtBgqrffI5ShGvyGix1MppL+L0HxoZzuR0qCOeLQ276YeUMjI5AeETIDGP4GczQcB4BFmCTRGNeQdMaJQl1ghO9HxZtaxyUj3iudEprOewpFPD5R/l27Q6SqKIOvIfk2p+vtgA+UnfWK17DiSQidN8SkdhmLIozqqUJ0U0h7Qk1wd8w0DgaaxOimVCJZ2NqSwQvOAsHrY4iG9cfBfgakY9C0HvvGCgh60o9kuZvSLdCqIqSNOnVlhOQTHL7R7iLQltOg8hdKsDyjaGBx9kY0Yy8nsLCQvQb6DcObNHDgq048KPOOolGZ+T03YdNszftseRkLLmI72IVj4YiMVGuQjrkMm/dQBaCf9YHxOEaNNNjezgw5tZJ/6hiD5KyBHr+EpKaVsbvASpwM4yGp7clafkHwWvmQO3rG2R+XQamoMbRCI5Qvoa3uGHVL/CBPNbAsexNccewgnDcbBXkfevv8Kg+/RvJA+FCuIguQIyJL/kGX+RHhGf6qsTX43HuteYBci7VGZyrT7bWr9zvgXiW1pOhiHEiO/E1P/1PaZxboBGKzAp8jtLc09xmdJlpM/hHt43XCcQ21jGlATXuaW7NBJAbb7Dco1pF3gWXlZ+ORSIIcLDgleFFxJbxxMfHn0MuCEFwQvWHnBW7nUWOlzS9d5JtGn4kWmfESjHh09FOQFmwPpal9gY5/UNzyE+RJQOSiNw1Kxr1WrccCeyHFQm6FN8My9OHzD13vLgRZ6A+m7odYJ9MPHNux+4NAVM8CYGO6DCgmNY19fxIWHa15Y1X0zj/6Hv54y7SOittYYa14UfdGVn8P4tucP+pGmH/jtNUqgZ1IGMrFfiSoKBzGpEfaAbl3VDGECSEHWysFr9fDHAdILMi/HBn62D1/CuRwY5WvzkujTSyKw8ry60TYXBhmjthsI3bonqPvq2LCRalvGdNEjEWoP/aplfus4BsZQYUnkmeAOswWqlJMLKMaSPCkjcwnAoYw7L+TqxdoIP7XHMtpTGOCFTj0xeTIGMUpt7zHVSHNp0WzDr8U6Dur4qL56Jb0+rw3se2NNOK9r5p7LAOy3omtozLsH31yCMg/+OkK+wUZemhc78SVsZ3o7Lku5hMvc0J+/jjFwRRfnas0Fiv3mQggdDj8yVU4Gw/gyOOzt2hqA6NifdVXfHRvpxlpcwScvFP5djQNjn/hsn4zXlxJfUK7kA8ZjOcC39C8vZPUpfz0oawab0PuvwbmibgP6nv2b136Zf2yj7ngPbc/ZYo5Yq4zjjtOFn3Fl3MiDBO/fhIeYnWk0uisvuCH/AD2Edsf38BD3gN3ftfXom84RARtKDZEMJ/yjZGynlRfe5h4s6S+ANGqM6Q9BBMoGaaaTUeSv+GPWOmtyewY63o+G7CFeKC+85L/xwuxL6buXPXlh5WX1/ft4sebl/dvbN162v7ULL94X8r645wKAF9wz5QXeugsv6Qf64h68sA+PF/Ha+5yqGHPU/W1E9Unv7GGXt/d2QQ/TN176lwuXEH2XuyB7ph/6usyX9uuF06A1+laoFu/kldu9HEC+qRcNZcdPsGxdp78L/XaeKVYrR6sfiI9JBMoXrwPUT0Rr+v0na9o15Mv6+W1VLuVdG2Jljd+CtcX/3XPxef0KJ6S7ranbslzawnwszMtiHnTsEGiTuVr21yMtykGjPUBf15R6uH4D1m8uC+jfvvWj+DTPKX3ngLrgiWzrxgjKoI22sdQ0jmT6XpiXN/R8/+M9f4PpD3zrG/Op382d+Zlsh26kpX7qzjgW0owLP/NS53JZ2pF28mkLT+eZ73wWc+k8zvQ5Q5t7z1lgnnvLGcJ0klZMz0jTX1Xs0bIGp9aizgQNpMBACI40+w974Xa8u7nA97HC0nAtUE25fVbfpXnZE+BD3/z2NJdeF9Zdny9tRk+YbcravfNhyo399NryK2T++hoX5D8FFzo/4yMfPJuv4JMPtj6T5rlA3ZVntX/zyP+J7oP8NTR4jmcHNP0r/DwjfLY4/y/fGh6aJD6iMsPAMJO5L5hQX1QrxvKCZ9thI89GK/Zasd8nzxX9rGJU3OiL1H0SoNaACTmcPzEREmlnewrQKSdIIUMdFoV+J7fvxHQOgSCPreQzfQIdERgUAyKDL+FEdcKJzSCpgwk9zZA0fyajBxSfPocOKR4RG7HZluWCfs+pbcROc0nJS5MxpC8FNagn5y0NL/GhSXLPpOQTTXIHYzxhjY3sLF1JsnNTUDtIRqBuewIGf7R/om9tpQrwINrA+oxsOFc2vGvbfGg9t/vL/NEN84miBORLozw0G+Myr9Km4OAj+xKk0zrhlwp1eCG+FmyrDQ6bPWonnAOcBPK7LiZpZx2ZjTlXxoB2CvFVH0g7e8Zq/sBe9cpftdtgpPaJQkcT0kF5tMUX0aMFu6i9ck9GGw/nEkhNIMI8ZCVvlIovNOmBdGFh6Db0kvaANYHjOMCI5Ag/tKSKAXZ5gCI6ER8EdPUPRkIhIJW21Xg4CPKNTa4d66i9/ijipFgAhEFSLrlRPjWD8hcBfnlPJIPPkuJmmVeyuBKxQUSUsnnRIQ/pZWy2gzxoyRzR1DAXhdF2FF7zBcPv0GKTvYb8nttlkUSJ/RseR5H0r0LYz0p1oGCyQ/lQ9jCRChLCaGv5K6j8TcCaseNLlULESdw7ZvyvdjkZ/m1m9PM1PqbhkD/E/BKri0iF40om0Un2GfAoDMGszZCY9KQuWfPSn6ABxl5y6BfRj+hJvYrfb7zkrlwGfI6DBYcEX+a8NPDl75NPlpPyIpj049o+n8HFkQ/1zcNRelGxZEY0jQ4nS2ZJ1V8d7+z5vvyOvlaeAx5yW+t9ARzyO2B9Ph/0SloADwcqD1WX5dIuvIy8kXownknn3tvE4WSqykzHiKPjtnm4FrEfdjrsh92j1wsdhT2Ik7A45ch5/C4Pxh6HQ2UIeqEPgtwBomlmHU9Cn30cqj1g50KNlzYPcCd4gdb2Hsp/8smfqZ/sCXn81lB0p296yjEi/fsyity8lDMfP/2DmLTPiziHSA+IYuUQFqWISrvsoIiNJpZDsfwPTMkTQzcc9Mq5aKriQP1AO37QbRPY7Pj2jC8TXkq8AD+zbF0OpLYR2lSYB/6qkmMOLzIz3t3A6QeelYNl8thg1A97h0Y9oYVu+xuWE+qLq2YykUcLKCNmkmGSCNRFAhP5kAcftlyl6ffJs47SkXXAvgQ0/XzD173A+fTM46GcNAdidafOccKOOvgJvumYxEa9/uL4T8A/6DfWjLhmDd+gB/jZnX4JjOkRnPNpLzoyHLNt9gV/5kD7kV9pGLoXV7kgvLI37Pj50fwVroCXDfcCX2wDfM8Xy+TxuyNdecHMRSJyGeCuwWuCxdo5RxhCv8h4aaPd1bVsMiUmxzORQRznp5VxwLrLYPrgoJp4BOvMOeU35kzcmb8biIzYGdvjl5+Ctej6Cyi7R40+0BTBykPN0ZGCWUFVvfnS2XmByEt4VdaQq0cW+7vjKzf6Eht9wxGe2nlNBz81DJWYpsSpJ9tGvrF3T9RPpJU66NT1PY9QmCv6qesN+9zt1/6Z180UO+gn2rbRdqqZNS1oRxkB8X7tL5/jFdIb/ZpORi+QMtpPkVGunky7bQc2yhgR6S9N98JUSBe0N7+TI+fIV9kPJfgKvWsf90ih78FekqW+PaPRMBVwaKAD0JQ8VWGLoskMRV5BNsE2yVBPCm++/UB2EMzsYMDa7nbu9TxnWQ/XYOXDk8/8b27Dv9a2MUfaO2sBne7YCI9L7NiWy9LegGlwPAt9ZsYOMyqIIv0VDvvGGvey4MCV/ejqhQF+7vP4hn/c3EvofyNdTWnjHuW6FEzgPkBcTHPA4zj1JfXs6HgBXvq8c/Ej3rgM8TnthR3KjfbajkuafoyDNmnHhYm/FieW5dIWnufzzHgm5oGAQQhYh359EBZy/GPpY+11xFfrPP8PZF1OtEfGVL9eBBX+XBhHkCB7a9pJO2ibj8zX09xxoZf9CVuxjFWhxSUprOzt4yKGPZP8ylpzrTd+CiZ1WeZLW7jk8pLo2/tb+wO8c+n5jq3eyHumybdqGFdTIcdM+9+FoTNxeKadhQJttevlMg/7YcOJsTfoYcJ2zqlzrv+N88OVy6iP8ce02cM/fvyk/JnnTHxT/xQZE56JjO0Ae0x8hedIbPNsM/bT+DzPk3SPeuiA52BqfylMorQic4IJTP5IMUR4aInbEY/2By0pUWnkANNRhjGBR0bSEfkoOCCFwagLIqU+y9ekQsOV+sFuSvIItLP5STjLQ9pBV53C2doJauQlSTB/grY4VNuxsQVaFb49Ut6QtRNeEsf0Qngt7GNp2PWoiHwm1PEnbwV8jj2wTH3qdr1CYvD2JtwEDuj4B1b4Nz5tvp1Ym84nVmgeOrY41o3m9EA/ZAjbA+lnTbx5uQTP4YAwqQrDqceI1J3SsNOo/vt49EuP9CEnZXMKeIY0q4G8JCPQH6F1os6Cu/RLu/QOltbZ3MSlz633CXNO6Aoyr25mzvchbe+X8b3MRfrd60aPxIUckpdQjBoCVSPzzGJ76gzMickD6PAo7E0RQkjBNDrsTCnveRPGbSKsOmD5GY5yaGEsHrWvpQf9kftrDmuGbONhuZF7tHYcqukaruqt3F9EHqAThgKsT3UfrUZ55I0fNWeuyIFqL/9gHnTIBsqPoK6nKS0w10keLL/kjnrTVJIhONBd1IT+9PlLb+FOZC1M5M3tQHccklABERKok04OZgJl4vSHfdKhhd/BekEdIfrRdA/K+R32atvtSFvJX9mj01ei5dGV7YRNnyHHgWf6qz1ea15KCn1GKodELPek1WspbEaDle7IaNs8pybMPdAoDxTcO0x2e9Bw0CcSlmoOimSPuVA1iwNpmKq0s/LAYCCuNvXOAeHSvDQ54CEl64MR1Y7IoMVLQJ7ry5f9XBBxiPThnxfKnbEmWjLWmbV2yJ9Zb/Y7VbXRDzzyK891ANzPKe76Wzl4HNWJtJ+RAbKvzq0j24OgB0IP5pzkaTye/oc8dR7PDaqOvkiPZ5Xp8CTqfwlKgUhC4PCnNMuWngFtD7wHcGbeAn81w8OUB0Vfjg98clgcn9Zd88LtpU1etHnp9vCkXbUzjwuOBPZJXwb0zkGVg/zB71fI8ynij381L4L89o/tVUd7m07Mq2nKZe43gG49ZoabuZpA9dZBQQyoOVqiDvOFbuikfVcPhbxEqN8tL0EcojkEeqiWZhoeDo3xZQxluzvthXkP4nfkyG95y6GbPuQVtHVsK23ksd0zbD/OFltbeZEJbJM8NOUdUB4jyHgcH2Or0rcmxoxvke8nplb7c1w7TDRCK+L/lUCrKvy3xsVa77wY9Lzk+Wn55dtb+/ZtfIr+jZcD4R8EfoMuFtLl8tbmy4U13FvWF3NjuigroG5B7txbXy6AlLVSrBM6bvTexvZSrVlKUs0XkJn2Hd4HlpxlLn1poS1zuyzQ5oHEKr77AAAQAElEQVSO/MtXvH1rb+BbXgDfGN8CLuh6aX3uzTUatPGTOWYO7sznAf3Kdayugmq2B6wNz+kPzqHlHZHmHpnGKdGGc5Z8QL9LX+aZ9/jQ7mdXfPaAPqVvxT+RZTqkGWOsCY0yh1MrNruqmfTAoKESfTdepNDZ/vA/+27wt2F8hE3BkGG+Wotc0jZgXYN/qlEOmVZFueh3Aq3Rdyuo7GDqS+f2lfEyvo0XuJsp9DUpfHIjo4H7Zt/QbLuiLwgfqXIwFfvYHbTAptIRZ9ZpQsNkiRDCZG3nud6zPXPAuXPssbB8CcrXWHfW5515cP3e0Dn7ZdIbdlSOsm3MJJscgKwu297nal+024Q00jW4Ni9lR37ItI8rdVf20hv7sTK0JGbZLbp3ApFAYdJkoJrrqZhP4RxVWV2xRe3ryPUkFsoHLLsOevWWNeV6m8kvvc1cFHTz8Cvzrj0OREf1dhwAvTMWPqzxhX6Fb3POnsBUMD+9XXgXuVxm1vJMnwt7T28zfcwoHZjf0Xsxvg4YEPUIUBUGV2NskCk0GIC5g2Ae2IbkOcghnmkThamqzXOnC/QpdRPVCloV6d4Ir8RFiJ1b5jsdp16eCVUA2tUB52Ufh2cD5U1lH9WK1Plx/mZ5GjSgreikDRve2if+oH8cdtUv8WRYokBTB/cGbX/1wgOY9ywEE/VwoGN3XNqeSy73RC9+3rj8eXtnnwTvb3+0zvxkvOhBE9pO4K/DwVOyUDCdSefl0pblW3Nf7tgwY5+sZe0ywI015pj094+fVy73f7Qf//rIH3//159/5n9dy98C8zKHS68r+1b2yf2ct2Yv4xlK2bqbfD7f+XDAC0a/mfTz54+WbzJxoaQNC70wOsZAWVURbDdMemsT43ygms6QgdBohjGN2+uPtK/o8J+LibzybYUITNrSv+UgTsQm4uaAQTYWzp0d5EB4iKKXaeQNGcqD9BR0BgGJysIBuyltoiMFnS36SaO+cE6496BTv+LQnfkie8eXXuFUOqgiqshEN5kZkjt0vu6ViVpbHHLfKDZTx0y6YYPVFKw4ugfRlUkcqZvLlYWw0rcb731P16YzXLPhwEOqzOiT0dzRiAy2dGHc+aTyjn0RRHtlMU71DNBZO2kPmpAlPkIGMgrIauj6ALZ2DAHyUg8N7nHkJ7OHUbZuwPKjH2hpuzMngZaUyOwJ9EmeyDZUMzGJlec8OPC5qk3zAzP52fnp1bqpaPsPojAKllA245AszfTETjARcDsG+xr9YkN4zUvTyWtkElN1puYP2Js4yo/5k4K0ESycgEQ+StApJcIh3D4tprxnTASNCPSG3cah4e6wAbKgHXZMCokKsskwWpoap0gk/44h65CrTLHz0IYcjUccPYyAG34efJ2HAfMy1mZvZb4mTCgcIqOqkTqusc5CgKfGA7RIbXeA8pBj22pTVXiJSYcs5SgvaL/+0EOqXlMl7LzKJFvRlYxhtwmGsxSc7ZMhIrwIDhfRMBGZpwAv4YlgFj89iKbBxKAmxgZgKZDgek3G6KSme6Myeq2y9AW2e8aX6r8oOpxn/AXbK3mjn+dGz2U4rSLZA7zkMgbmgsFjA2h7vkgphYOKM5VmG/FMP/K/1B9ynGekyKceTvXY40PMlEtP6cxQSn5Ita0YpKn1iUPWvLS+LK1m86B4iSBvuabRzjjjy3xZAjVG4EvS1YsKnhlXPk30kyX3fHqmCTwcPgpcdvT50saBpDfpAsas1C17OQfbpK7jL+AGRN3F8/5gX6J8hqh/dxyFWNGitfUxkhlc2LxyBJ1THHtI5MJTDpHxa4OiMFVnHQtlgmkHfKODIzPSmqs51iUHsQsv6WJpc19aZ89x3CeQX2DIaehiGPr4bPaQdvMSBfue+x1Ke07x+S3t1Bshyr3Qry/f79//0b5xyFzo89jvin1qKvWkrz0oQ9ifSH8c6PxVno/Pn/nEevUZTr97E5JYj/QpSALM3Jgt8owkDENXap72BayYOlMxFXoRQvy7KHJhIH1RCdJzoDeWCUyEX/nUTBwt6JgwUZyw0SyqN58Nv0B6QIMCtEmwcTJ/H9nCOZ+qmj421sSl+Um5eOPSRLyTvvPJsJ8Qf9svgr5B+8aavezoS2+2d95NU5Zmvf52WfC/Ob43996q5tbdT+y70T/KqMvA1Mr1g/8sz3i7tGXHG5c6J3hxeQPq9xXfv39v37//l/b+/Xt7e/+eXwnx12suvAB1dOr0Y58srL83lrXlmhBMJOvXPWZlE9Rn3XPu5IWsroXnWdXvcl5l/bhH5VKVFxdf6Ny/bOdLnX4v74Gv/pJ5qmqx4azdxOSu044f1KB7vA4fV85Bzy40GVdI9vUC//g65+hPoK6/wHrO6Lf95f9GXv0/M45rs7xl32TkKrHbSDsF0LTVARZnywUalwT34Ibe7L28A/mu8NI/53fbrfCZ/h73rLNhS2Xdz8saX4QHdt2YQm2DSrHFI9qQQYkK69uqHWnDzVDGQKrecOgISY4oOmXCFA6VhAERaK88dF9N2cMc94qsgZVuAO9JQ0fy2FR5LA0EMV+ZN7KD4CQmV8581tHMmqoTTXrYi/MhYM1lXc5L1unIjzXrGphZB35IslTHt5a21DIuaEhngAZNX4lv6B/o57c2nKcr+Ssv3zfB3OnPN2jP8+d4tV+fq72xd7yxfhexXFoHl6WTotsyMMqXtvCsXuZOSj1tXavBNMY6FWMDU1GORXZb44f5Tx84F/jNQL8pvKIbk9HChs2cwNibdaLPtPxsLVXIG4xTqImYT6Zv+Cxz5fhG+1HhfMVncBAoadKQU8G073dz094XxtQZ98K4Mz7yl+WtLS/72x/tnX3tjUv4XLyz97rPaTuxwJ99bBkyu6nykLUA59j9uGpuzQkcGjnsAcpYi9iFSsLgnKOpqi2XpXXRSXuhOwKgP8YzN/do0ZHf8a8Cc1WbesEG2q8/SEGVincOuww5ve9jIFXnzjhm5r6QFSkaFP2cp4C1dGc+hXvvRn51zpnLjTrnxbXleOJ7rEuqmvsnnSMymjBwJsuXzgjlhul+gA2nCVi1lpymNgsp7cihVJyKDih9CWhtfahKOBDCawSrekjcbCOQqV72e3RnfXDwm8oLCGFNJD2MGrvxfDMVR741J0CWMSYaENKWjSm7IOmQScXIUI3LuIGdZeQgpGpiYskXhQQ30o2HglhJV8xJin2dnMCJUpY0bO23cdxMbtxe5haTDcWNxU1m42HDR2iYGl1YfE6qG83qoR+Yj8zopZ2jxIikAe0qEAKdhU48AVQ/dc84cOI6MWEnuWA8JuGQ5TeHosvKpsADBx3dZDbGJLcXJIgx+wDq114yFaO4oRYykJ12EB91FOh7w8HVf6SOcUA+weTgMXSADO1x+jL2vaNnfIlqpamXY+wM/sgXK0Oask4amQ4KC0knsfkD9DUKCnYMpNBckOqJYRjXTkc7ZSAuG0rnE0wX/oVFbxqwmRw6OB4aE1ayQ+6jL3M7jcQSTCR7YU8g4JTEdEwgcxTvGUq+JOzOgH1zsYeOYTrTUUocmcPmKSdSzoBF+xiQD0raJEI97AAponfS0AYijSYSlapEEAipN8VoSeQRFCbSibSs2zGTTlX7em+kIkzObso4ND1Ia6QDiDoDNbJQQQ5ZJ9ORh5OakMNIofQj6Kx6hsfYY9NjkGGAv4Bi9xT+M+AzGIhwtDlqvpaRfVTRp1mkn3LVp570tH4AOTASwivNvIWkEoD5Z0B6CmPPUP5v8cSZLGNyveLAFMfcGwsGCo0AT+r31LrDhmiMLaXIPcZtv8cYzWdtduzJmC3/gs7BiTr5hPW2p+cEx5rMU2S/9jh6tmLPMaep47lAj80LBh+omQaiQph05R95y+a1c6A4AGuKPuA7+vdSz05TUdkf1LWUO02tpkhqhbBghmeCNnUOuLaBJ3tHx8elg+YPaelzE9FAKfMFVMkajZLZo4x2z+9JSGMuzAomCXMlh6A6dWzpw3YqQBVZahOjZFJqzl6VoKVNqSRQ+2W8fjNCxPZUN+oPyTR4CR17eJA74KHqwPy05xYyCl75zSskejDPPlM/eQ5/fvzcP4W88Sy/cTzAS/HZTZ9Iagtbos3UWsfv/IaIL+TfffnmsO+Bt8+9icwn/U5VaeQ68bC28qzyW0n2+fM6vg5+/DqPqc+12IcobdL6S6RIMFVhZjIG8o7NMQaMf0bHwve0ZXSaOYyqX/X4lPVigs+0Q5e3pt4CfLCkUV/IkecXUO+LlXR5guiCDOrst0+9OacdeQOXpq0uHIAvy6V5YfGWl6a3dqQL5QPSLsvSeg7rI704jqW3hfaL39D5trTjWz2m+QYPc2K9bavPrQ5/xbZfLIp/S6GCuXa/SiKJ5+bpA2MhjBjWVFs/Mk/xqDQWqUiGiJAyEdNGbKiWf7EbuaTqOzPmrxjj731pC5gZ19x7Gyj8oe8gj9Spah83KWVje5yq4Bso8ni1ZHiTEKEogQxrwXgvmA0e2msrSfrrmjPiOOd54SOkbzkLs6/AnDKphnysKjRAD3XJC5Lz69hqjp6obhdODalySL6oRHOIhInpZG1nrbnegOfsXEzxInVcvPq3O8y75oT1tvmE3/X5yUv+VXBJ6xk9oM6zuWv5GIdpxkKf9J7XHOtXzsl5eePsv/LBr2dnZUQmZS+UHljzgW8+UMY2yjyAiyETS9H3yiXV540PhMl/sm8NeZ/tyriEfdo33Kethv/eKQs1HIYr1sOwa7XsV9NIMXgrjckUlzxtslFoBT1gP8iaIqWCycPmcNEEkdXcR1z7l6W3C2t0oDdpzq/1xdyKTh+ROdEOAVWk9DlVCsguSg21SKFN9kOV/bqvnLrrL+hTkSeXQC+G69TEJpko9nbSYRfyzBMiEVfsU71F3kyevgrMYKp69L/nrXugjXaMSf5jXB1dhGV5rROWQ+/VpBMRzE97Sn5Gh2nYrJPXbvTScAbmktHgJ35r1TU2/IyqhCFDXrhiAEzAOqbE0gkL0QRKGLVElOAxRvYd6IM0xFoSATnIZB6ClDNVb9O5D/U2MxcL6H1p/bK0Jbhkjz72Z/foXP5w8eNzNJdAXAb5XA2P+3q/sM9dkKfMTn4ZspCn3E4fpQ1P/VFtDxkJA1df10QuTCg4v/rjsiB7Ru6hO/PqXIiZ/NyL/qhfAHwL0H99nilD+Ru+ExshF9OMnqdq+vcMv3288RzK+N69rAf//C/t+z//z/bPf/6T5917+tB2U1VrAimonTlekbvlvRh7Q4QjPPpCdDmeoYzlwjOy8NIwoANiCBGwcbvJpsHN9ieXCcKLhVs2oWsOPEcn29htaGhww7hxLwGysSODNmMzMw89yt2irIY4gNdlLI6n19SKl+EyraincNoM+TceDm7AB7wMWZULPQZm9Wby9nTlZd+D26pOjOlKejXlNvT4mvYHZW9IM65jZtJ3NSfnBLQoY4SBCa4vwPRaiP0YjQdBeXA0JLSa1NoYEwAAEABJREFUcIqq3TFNq32dRBdOzNn8oZ6kaPOMqQpZKEFAtAGuEahqVXPrwDahYoMtOqkfFzOUsSIKYlcYIoaG8w4dJW2tOOpjjwyOdrRmbAyYPAzIJn4K8lmkP/rywsPSA740ysMlwbOcB0NL19ZF9nDkozp1Gsk65LtQRWwHbdTLbR+kyNkCfA9f1FcyxyxEHEoG0NpErA0ce/yvJmzZogumSf1UjYNwZcnMRR0VJIOH9iPQL3oMk5EnY3/aIT7Ig3iUHRegUSGhkOXBeOn4SVBt7juoI7Txg10Zz258SPaBLuToiliZQB7g3B+8BWsRpT84ldn3vovxQkpwTEMWRWTYXpr8Amorx8g8KF+MyyL6pVJZAvWx4fQE9CwAj220w8acjP3l2nLA4hPBW7Cyz6zsQ+La5HvMHQNBwQ0gikAOfXyw3Y89YC8P2op7iC0y7xx+AnzgDrYdwx/uSHUcABnSaEVCn3sZBvoc42A4jI+imUeCyWiPfeTdq6i1DXIkImv0i+7oE3tIF9SF+Ygo2wqhB2WkCNbOhXcOKH8660bmKYaf6X4iDKlPhNes/DvFfV6kiD5fdZH1K+xLWnjTxta7fe1aWlJsldRI7sEzSkcdbfXFAxSH/ML+Bxprs9o0VZsFi3Se5zYAzTL0ae5toGjb9p/Rm4Whszkx6CPey48C26AFMDVkTU8o8juiaMFAexIzJsIqqCOwuApMHjConIJqUw1QpGk1iqRTq3mgk2bP53DjAccH+9vbHxwWvjUPFHnwl+3m0dbesOP2BY2y7tfwp1bIDmzzjInny0BRL1+TX5k7sEbE6NMsHCeUROo+l+Gr1qJTNXUWl11/874sJK1Of4fuE00OoBP88gVFOTjqf03b+aMuFuRRdjVtNPfexMJh8c3DpJ8+Xrhk+AZILx6aOJx9ExxCL/AtfaENPlY98zSjkzTrDnT4pBfjbfzo9iR7UAeBHhOAp4Dz6cGxm++9qd9XFGcKeUtJRMnDjxTcitj8b+BzRkxVbWKTDsinfWQetqzW+9RqLtCxPXqUoDxVY8DQyJOtgDx0D7vRfYb3C3K+UN7OlzHQZ6fcpSOo0OmYU31ALNh1xo4Lh9ZlucSvF+cn+Nb8+xQHznrsNp+YW+9L6xdSZFzyaTHzysWRF0rf3hZeNpbm3M+2oY9Cl8aP3pI5c32wp6csnYx74go9a4lz5Xo8f3Lm3HhJZ3/n+cICaFvqLLO/IfD+hLFWXB/Us3oSRz6RfaYPqDnzrC0v/vaBDNtunn9FvqGh/APjrG3/vvTd0MFnomfnO8+dO8/aka7nM9KxMDzmtzXnvs+/mceamPsJNtOCrwfyLtrvCb2sq2ZdFfbXp2jvevIlzpcdX3pOXNi3vl0yF911x7y7lpw7/ZbemmDo+97S9vTe/JXOG/Nw/bw1Lz/8poMXH5+3T+ZiDYa9sGUE0JagPOfblGJjVCYnpFtPxzutfuFh2lJXMlWyL5EzeRCOPNNKM3XxUUKK7voJU84cU6Z2tJlGcsQIwBWYVnj0gyesjOsBfIWyMvU35z7jxw9MpZnmDE1fycsPvNw6feHol7QYm7Z4AD/RGswp1fgF5T1vuZEv5n2mYYUv1EcknXrX+cwaFQvr03Rm3Xdge/ubCgnAckuKMsicqigWW9IAhRf5UytIxDufMqMP5akKXutJEliH2ELbCH1qZV6GPfAr8tplRuf5MrcFnZXXlyU+3pd+XmL1mfx8Sdn8gZqXZhvHhGLp9T8XTRh358QH8BoKU2R19bggV5jHbqOPmS5Ea+7NU1Vz7O652Wd7xW6QtRJM7eVHHz0JMMHdyjmN/IWx9daXS1sW096yxxc2BaVEso05OmX8LgMvQqPHVDRgbNmv8EN91v3qBPvpUef8iKOclH1NXt8FfukKuUytAbB2zripqRFqTC373uRYapw/GKtjprJpw2r8VKFvA9WKfOiTedpZ3kFlQ7gNxnSlz2xZI+dC1uUGR3jLth05oB/IvM5N+2bu8K2pau/fxjW60dYq6ByBzn7b0f8ilAEW/GO5XFrdrtfmxY4XIiuG+xS5Kf5s19tHu1IffHy28UfYPvNStsG3MRHPG8avZQzMBMrDTsWIH2VpB1KH/meK8hPlA2QxlBY62t/axiLMojRVDzbAXPqQ6gQ6xR36gTgRL99XsDK+K/i4/mwfHz/AT8YJrKM9KtslxizmTmB0FnuBMTupRidSJm/3KSYX/aA6LgZLpTUkTFImdGaBBJc2NoJqTqRwznbuZh4TpO+ZtlPvbRZpqz5iTj1R0/EafHP1HIQWDqgLvPapTL9JFPDpxJ15a/7QwSFXXhdwX3rTUQqnkYUBMSV3LvTupLdhc4wz5nl1pGBw0n1z0eicF/sW06hTDgKOwpmqm4VtPO2QRR/Ew4rUoKN23DzYPO1C6ufGNWzYm/31ed511y6dDY7FUxVaZzxp0/ghr4EjmuIR9C59hu5Dsl6ksEfW60emIvOcQaT1zrUnNqb/kUxMTzVt07FLbMyi1J+qqjXCtDc7E+Ue2JWCLdU2MWPbA6OMKMZXAXmI+UYPqUG7DlEKljLwkDupytEwlZX4a/Sb9jAWjpu+YS8kBShbgjLkPQx7+cnYypobF2OfbfOTKi6EznVtWfiJGHxZ36w3GHELZZAwoDEufAcf0VecI+H8bNkfbuxZ4jp8WJrAr9a0wb/xwc38riFiEU4f8LAAkle2oLBfgD3swPD3EUJDjjz6vHRFlnNiRmQNPfRVppBf2CYwkh9lNvYyx2O9sq2KfanHvI85GxWyAHSxLYANH5wCFS0JVGs7ATNcEIitCjKOYZtRth6bWLAODJ3YC6LfkSKRMQ5RXviinh2CYYdJCQMHLWmhX2uuV+G46vAp7fcFCqAnTLL3y6E2ez++cux3N/xnYD3/xlnqeCEw3WjjGBzZhsIDSh4okmdQZDAEiBnLXM39V11Td0ZKOqxKHnukH9Nf+rF3G35N3TndHUHaDZ6DyxJq7MqQSBAoU9lfpn3/c0+cW4PesCei0ABGBaVgRl2hPQVGRhNi2tWJ3iCeoBZ3ihaPlooL9B3lWqCahECG5uhRzmefs1fPPt+eUWMPz15ZM11W+Ao9fCb6rHuF9WhDvTxBNIPW7I/IoAIHLIPw0s69+cJBVixcCCy8fL6RXngZufBMfeOyQPjC+v7uBdsf7cIFROeA77PP9sL2b+H3YmJAupr4ouX5wz2Prgn7eiIXPaZqscWlt8Vvqby9tzcum/wfXL5//94CPgn8Hnxv9nM+V6be4ov6pEBWyqTPFzLyn/pi57ygk4bXOcEWU2s5WDZs2JwrylSZHQiducWWhwuZ0rSJtjMX6QEbpi5tv/jMWUzP9DaCMl03dzJ39pgb5zPXbcB55lFmjVHnM0Ubpz5tXDsrlxvUUyYMwXtst4dOzsTohzbsIYNlataLqB0inNn77uw9DwOQo5aYajIJ9RQnSzVWI9A2zxz1ssYy5JF14YNRF52JHJfVImLMPPVlkRbRSZtZHlC2jKQ8z3wmipVn4JYLo+NZZL18o1UxaNFZo8+ozKk8hW2E63NuB095FpuXps+LlJFRNbOGC7/qwXJZ4tt+qi/8JN81t2TNLc11t7Ael35pc9BbdSxawO7ZxRyvVjN1zM7/ytyt7O9XLreun5/t+rkOcPa9ud/rJ49hRhIu3ob/Vyvlg6kKMn2Znhj70owe6lLt8Y8s4yp0hVboylmvpo7bI8PK5s/XPNozmfrdylx8ontUm5BBW/cW94OFl7WlL8gemKrahDiPQz7zBlbe5QbujFWZsNABroStkj8i1TjyzykC9TNtePtcuTD7HBdp+Ir+8sx65tF/xa+sD66ctcCmnYVt+YD9ytnu0zzrVvnugX4jxXSDLm673q5f9Rebvp/1xrok71g3+sPRDahxz/qWfqf9jX4eGPawblMGdlCeesYXkGcfGin1lK03j+AzFPbWPyQkzxowH2DLaZ/fgv6KantVWB/RHU0oYbt9ECmnCPmg6QsiJCP2jCRGiG54QaHbVDV8j3Rm7z8w1aDLcwK/ciylD1uvgpPCJsSZlhR7eAVVE5SpKutYvxxY2sJa1j87PlpPNmjkETrk0c72jRRRzaroMRX5Ay0/Wmdjv9+Yz801y7yszLlIOfSV8/wDK7SVuV/xJbHRxrnVfqbadMPK0vWfjfW24ROQTv1ypui9LYyj97ldSH3XnNAqOieiIIGkjZaNaSBH5QiNITYIQfIUTDNe8mm6rzV984ruV9ZF/sD1x8+W/zzix4/m3+15hvoWhlOnzvxd5t58d1/YJ/Mfb5znjrf2fua/Nc8JuRfgvPIGbGPb+tM/LgR+/Piz/UjKhchPkG/+fPLiJNZ83fn8toyXJlcuh7gU8iLFA40L2m/aHC9pbiKsygy1GLkYVmGpOXA2uix80tF25T1rY46YUCb6xsQcyGRioEzwzg9nbHhGTAi2p4vKQpjKtJN/hjS4UsfcsEn3mlvvnXYd3oq+h8wsRqMsOt3INkAuZDimcZCq1ll05qs6spQDlM1kdQ7jvdvPE6grwSRGDu2GDNqrz0IqZiYYFOjhRQYy0wavK/J02OJY6oDMDq3Ub0KH1uAiMkCbqjLOeR5yu33suqnPTD0WkjvI8F0hZAjQiIcpyLcWXqIiV/TbGWuck3whqwk4aXXGZAgTMFjjbAKyOriwJtKl4S94DaQ7vUBFZvRE7wXM4tLbhN0c1zxXcy6OvHRUpCEiCGc+GQhsFDgeo0QHYigjFAwECw7ZjUNfDPBP9eSRZPWJsCdqsftUxWbZmzr2ztyBWT0X9a3MxdTGA/pO3+MBtvJJ1gPH5uXgtWnV1AoZU1WbZuQw3plyAK2EvdfUmkC+PZhs9OE4Bm6UBqwrokK/Q0/Tor3053awIZdAXe/VjjZlvuAO5KIVtnWzXVnTsVfs5qSCCRlTtYJf/xZjPVaL3Lk3L0eF8xkfnxqN7GPSHAEUaIkZDymiiXEZZ22vKij0Q2cGMP0KfZcxlTAfzG2MC35smjpE0dgYSjtxKFNlFdHIWHgFVYOwK7on0s6qPTNEjEJiCQHcEszvWZJHKMcuHiRzaWLmwN73nmAzK/aSzBYF82jiOmnMYfKJ8FrKx9ymTl4xZiNcRorrZFQ5MA8MhfGsLyoCyl1Qxq3aQJEeaNQ29PW/ETp0wJd9TnBwWLcrzxNgOSDPIXTNAYF8Dgmk+OW4UNzHjEiEEntx9USLcvSJPkNXYvI9vjJTMYGj5ZM+yNf/f4U86Iud7OUEZQ8EN8ZwBYe+n8hJXlufzyNkkN9oI1bSFb4NrPvhZoOm7MNfk3d0ZAiZIVNIhOmlLJ3mTPmxjhkfhMgkXZ+wqRew39VUHaiXHsMgvWmrQHvtBoWul7rF867Avre9IH1Fq2MHK0Y88mmX9mMXHk8HCHuI/uSfZ3JYbLSn6ikMfWwjUX0O+ToaU92q+o6ZfXtu5f5Q1TrOmTr24A7cDy4taa0AABAASURBVOe+sOcfkLe3Nlfzn30MGGtTe5qaP/q+L82dS6ULh7oLh7Vv+8XT4oXU/m2kN2geuu2nakavqalPZ/9WxgukRVd4sH8nf/KhE4NpkNtooxagimiEZFM0OjDq0B5jMg4NdpDYEYesg3ekkZO6k/FLBhvIelK1y4B+FN/KuuUF80hZ0xtremON+/J4IH6jD4bvzl7gWhN4AP6pPLtBc/ybUcRX9fNdNnJ9zstTGKfQu52A3wr9EgG0IkcmtGrjOUWKbX2mlQN3XAeav9Qe5t9GSjrgGdqx0KQpa/gGz8W5U977KNLf4HfCo4sV8LfAwhMc6wvms1KbHVjZX7TPhn037BwdscLJ/JI5bO46Bdhao9tmY49zr3Pe7rzo3ak7XCnqqcvMuQlbPsbOeCk7lkDjHJioI180noo867GzPjvpTCqsQywaOiEkCfDCn7WQ9hKphzbVSNOOfNIJfkH5sGORD+be4gOWkbVLIkcbY+lioizIN+jyBU5+MtRDP8fNfnDkq3eaFOqim7y0wXSaFWBvaQdgmZBzFI+06HeqaqbErGP8GjnOhZc/n374zzq4cpHmO5rvdM7Z0f5I4/9Mmjz+itnKWjzB/IbOe5svuDc+ePdl98Zcj3nf2O/X5kXQCq++FL/Cp0zXrFWf8fSy0+JzPCyGPmvbkHXwrfjjJy/Sn/TzwfvpJ++pK/uDdHX3UurQZ/XDIfi3w5cxoDKPcZlqt3nfXzv7qLBs3R1/99tmAbpt0RXqUwoL86HuABuk710/v522opvfMMqYaNcETzimYUwGOiGAIEXZg1wqwH7k3Jm9Y7s7vDk7YJvbDmnCscvnPKcN825ZeuYbe1nurJHu4tjr6ZgtiDXLnI45uzFfYstl4x26iIzYgLlSUDD2bh0LCYiiDToe+jgX2vsF6G29zb/q2hiv9MjabaRVpInDJk39JRygT7PMAMYjaGMa2u+YH+0qAcj4O2gPER2iGd2QTm2kri/qh20hhu+RUoVUNDRjQinBLtHPedi0H/6or7r+tOmVecmaITUvn30MzK12n1w4b3geeLssbeCt5UL9OC9I52L9jQ+zlmXJhd0MrVYED6zc9q6chQWmQimNEyWJ7DiLVCdm0tdz0W04BFOyO2Amz7Y2nmhY1YayI4UyHAqeOOue3pHprW8ukZBtfwMrjjN0s/7Ggrlbz4aDIMRpQSzKBGTTnarlhZH0KD9SJws0UZzHwNLbPJPO+6Ztu8aPYh0DQEW8BhpO15xYHKxAD3g49YVDoDA/kZ+aEzNXtal3NmmA/OnEoFtfNWMf29h2ycQsyDvBJC195kZybm48tpmK9juKNHr0Qk6pJBqTmKUuhwYeHN4OevN34eAYILeDoi9l0CIh80eOpq0Y65A9N3kv8PuV3I6MpCkvjHdpjnfIseMhQJobZmWMSgM1IO+jbo7uVJFiiwKMOfWkeflvyp0QPMKdUeofbp4BfnEuGHw0vpJU38xkImFCfjEfDwxp+/QeBVOVMX0BG9rDGVJTxokmcwPhcdsbRTpudHz2u1PPBKnkx5obmkp5YNBg2cOEwLM318FOf0nquaQsytn4sBzpeFjtfUZfeGij3JmxT1Vf9H20O0YGO8Oa29x7m+eBqUY7emOGsKt9uV7pY2M+NvYJsqlLexjjo72avlakVfrDvJfNF/0MkCFMrRo/9EU88viqecGMs2egrwUBc+FTr3BKhszo7xjEcmmzMH8g+sAb3SJMqaNHiiiUshFcJNODVBT3YPZE9IEbgsMYusFIYYI2kT2CNumnLoXsHQcD6cNHmEfKTe3sg3whMyCfgHyEtBjOfIh7ZFn+FCd4psEqDVgoXiBL2b9Bg/ZbuZGHP+xpkQ5x1SqZNvwN+gROGQ/G9kybKNjOPeYVFXmVOZtHvkHb7dHQb+8u1LIv8eXC7KRb9xVWnkA2ecLgOjOj6LywyvD3Ix42kD44mC/7FiFYIy8F1w6LZQXuddbg2FQ8BfsTkOL3pOFnX5BfMFCoBAd+FoYeD6NOZBEUnlGXPtM3ZQQdZZYzL9Ssr+h3T94+fXZ7qLrR9ziArtTRlq4RThjyM2/0YwoR28Czy4+c9IkNkt7P+oghgnXQnvMQYY95jpTqERKPl27Yfm2b+hHZduiwXwTwcrAJG8rCEMzmOUlm069Axa8mfHhuE/tE28dXpK06RfezuWWvWyjPhTRBkoAfmEqqqZ1rjOffVIWZBHaCB8vwnkDn5J3Oif6m6oNnp5k8sNsQgq3iJ8wdRWwxKCOPfOjKv7NPO0bzGzTr7esZQ61qxViEdUrz+RBfifRIGLnIGbpEXiJbyEPfOV8xDOjFcBt2HbAO4l8E5wyDwIQN6UN9Bx4N0LI5F8ot7QusTTdmRNqSQeDQqDkkCC9clL8G6+0B/mSJ6KiC6VVGhktkHwH2OPrFSkouIkGyB/iRUuj8stdZ/g0aNNhRZm9uokBBvtSL9JdAO+umKvy4D+BbjfLBm3nlJc1neV5mWevSnPOD52RHbYb4tCaPscYDeYHcgo0NZfPlJ8DyNtqFqc+MwJx9WQumde7tM6pNjHNKWujffTblwmhpl/nSFtbasnxrC8/0C+jz0voywy/spIwoI4b2ymDgrfxHFV3vdVCmHfp7dIAhNNrKLyzTqEAEnxG85kl8H8lFTkeXC+ClzAtd/8aJl72IaV6kaGP30zSLbuwhtgEXXuIujGeM8dKWi2Cc3y7tPS995Knv2CB9aQfOEIMP3n5pM2Xrauot63eyJyetsW+7/33mnXDlpdSztfMcfWCR8wU7jRlmFY/5famnMDH2iT7tdyFd0GFZPDdemjpoxUw90YZPxHH2NdGKxhoGOQnqCkoaddbKivfwWrjufrWn+it+ygaRpkbZ2+xHWAcc2zHGpIzpGI9tnkGztmKXXGJQGPw0IBx8oanULnuFTzveuFAz9dtpWUO8+1oXfngIDP3omTT7Ayk2kecYh2Oe0tkW/uijTk/raEv+uJSBGz/qoIBNrbfdyvtTY+aqZty/AuvZUZG94Q/2r0+QV4+9nxX5YqO8Sld55NhWWBwYOo59eb9AouLO2IX2CJC3QbetviJc/8Xzrdox4gkTAJkC6PoA6PAF7BVF2ekIEtGMlMDjQn0oZ25IIdpt7iQYh7ocdok+VtIXPeGKU6terRfovXXy7ssdm1ZQ8HxBo03q8HLalZhpC2bWwJL1u7COBZc3T9/eWfzD1wKa7dRrw97OXXTDx5yn5g9y6dxOLAWMNHN4nMlM9X9R397f8z8BmL6Tf//+fXzN+Ps/8z8FvH//njRfPf4v/2zfhXXygjeUEsvyrS0MRripZOMpNhYUKgY+gRn4IrPwqdaSdpfmxcTCRjUwDCJPrxoGRkbvl9ZPnrfmpmEfOUylHl4n/Amd/K9YWu9goZ+AvOUAGfQ5jNcwIMApiAmaMAnRCGVy8JsX8oP4ClEmhdQqXGwkfxNPFanhsG1A+6ROsvkDLhzyzCw1NpmMKLJQs2GMIWj7jt110JlxzjjsPFebmKtpIqXVVKNfnWlj8TIEqNCkg6l6NoSZNs7vcs5Fb9Lm8CDLlJaTIC/9wFTVSkzoRSp9qmrqE3pNLG8AbapKf+o46mYajTqEYErmAyXdTFYWqw/LT27Vjxv1/G9pbGhualksbCqNn6mGXB92PoTpMv3QMbV/H7TNbuiTEXHRq7G4JRYRaoVNfsFs8ECC6lxRzwSlfENfNxkh31Eti/LQFLWmHVDTGekebHf10xnxcW1nno3BMa95aaH33ReiVNEYKEo0pNtvHmLYcaNNNkCIbg4H4hMMQd3FJi82HXQPcWu7cpEs1Es4JnpjuqZWvVrvc+vLQirIU9Ynuwcg8zWjTrXjZzJTezlJIqmAcRGrSxIj/DYJkc2KyX1FocsAmZe+cCha/WcCRsA2R79Zl5Rjp6M5ahIoTemGzGsoiiho0uI3U2vqCplMKMk+RXC0aaIF0G8nCATYoT3x+QB/LqZ272vkj9qUjkJSKc9othPUFlpVTZAOFPkDqBGeR0rxKcRKlJ9TisieqpDc2lSkAHdsCA6mGrQJ1hfsdPkm9rHsP+xLv6bVZuur2oz/Ve/4HqB91dyq72BcTQxNmj9l9IKneWe+M/8v6WA+2ylvL5hUe/7H8GCXDpnCRGlAWlW1B6amnh39B4bOHfnSA8dStJFHOsham6FR52FIeQglSCv6fJUjf1U/6+EiT/mw2Z4WqXzd/uinBHbspN2+ZtY1WOaZZ/QC3lpkM0I6Jabv9vUiZrdtNii50jv9k6afOXmicMCNnKeQeTjKv9QeFV/SL75IM0LkvzJK3XeHqD5RLdx/BiCMgK5qr55JodpakI13WRebYasK/5Atj5DvgPUT9p7hO55XR53+lz3HsUOsCeUIUxERICUoU6SQ/XEfN0QC4yUmpH5vl6LPDPjZ2VHQcZKEKbXJhZ15b6DwgSBEns1wbLZXzjNCJ6LnVsgKv2XgWATZqQp7VSvSwTKRp+I3oaAJpCk1gHQGRNB2aurn5UFw2LWKqQLh1jbJQCNQd9Ts1Jdk1BHLBzqovuusTUBjFDZSN+fMZ6LfkPel78qHIVfOAOvtc3zo6thhREzzXCs84wboW8hDuuKeQP+UaJZxJ8XevN3YHZhao10QXeZHGboyH3XwKgs9Dt86UgRFfkNGFX1OgLTEaEZLfAQFaC47ZfwGNjIEKnYJ5nxOyWd6QLo4yxQIaevMBBBMIe4Bwp4zQR2SatGLQnkZlLU2tZEnrQoP2xCpAX99Fkp1WCbkfAUVhd0aIEvjqY20NM3AQzD1R6DeLIlrtaLT3Cb8xeeW7zPz5dIuXAR5tp6q+FB9DbbdblNVm+Xvvc0L4J1o4ew0g6Uv7LUL71KAD2eXt/e28Gm/9ctlbtb3vrS+LPRBOnfyYCbP2u2x08RY9r2ZyfHyyXOcyBcEOFea14fVSTuItv9I019ST/ud3Mp/6F4zuck+e3S4oGdweWsXxpDnRI1WuYjxxdwiU0xLdJt2QFTeIVf9a9Q1Umrjf0MPJhZdiOFuAElTyRJQStqwMd3Qjl0L/pxvvTS6XXPJszJ23y0+r5TBFazWuX55D3M9b/JHZyyBDETusvckHYx8sqxT31+06fFh9cae4P6wcfmu/nm3Qf6ndM/X7BWesd03Psmrlx9+m/oOZHvbDdwYzw391/ZJW//nr4+Pj2b6E/0di3Tb3ZB1YyyWfXca7xIfzb+JG/gupQ6OD/ACMwYyLNrK+TgArbFP7AwpHflHOiVLk0bj4JDRzrbHPGmtsCc6qAo2X3smqflwGVlLSvPYgwkhC6HtXHu9lMloB0ybvMyPc5EPtZh/fRuDhsmWhZ6Fvw3MDAMqA5qQPsF1olrOtzBQQwXtoFCcBvTfPtZFny8t3/hlnY5v8SztjXXyxno2Xcjbn/O86iN5D2OfRWclI3AkxAUS8MUxZYyKvL5yXhxRrrdcxIzfEfv2/kfL7415sQPhRsMJAAAQAElEQVTe37+3gff9EogLoP1C6P379125t7awgMV4mWMwDoiBjYfuFAMUxvGhtjC4xY2OwSyX0fZC+9F2aW4EM22nJ1hWvvwa5pl39DGzOfYHFvLLpc2/BXV9gVeY31FzU1ZlUgvbAQK+4P5AGQMS+3BNkggaRoxBcZJVp/HF2HxwbVfSLHIW2J1FNMBGw8L2ZXujfqXNyiI7/+tef/3uJ4v1x4/m//Txk/THj4/2g/RP8OPjR/vBYk4di9nNaWAdhwn6cRNZ1U35wosCZObX+JD1gZwA2pX+hmMMZzIf2fThhjH0YixsJM+b1bHpOY47fWWcpsLx7bg6Nvr3D21/HJcV0Pw2l7C/IHbwdhjQVlttyNqwqweDkcfm2p4DpolThIM1po11VSwyEOJZm3W7IsPN8o7cWzZrppUnw32Xbx8nbArdRNiv8551Ftn0YcUXpB69Tjn0OfLMN/LsCwujD5zUKTOgzSFK8VXEL6CW9jQkoyXQXVsxH3k4m7KJr8HuA24QT23oMW0xEumEnUCRZXdwfNns4D/0lRagW1Lr4JUvD2jLxwaEf40HynhAbpSVg3T6aa1YWzN7QrCw3p7WpZd8AeOdSoVs9cCvlEedYxJaBHU0Cn3RH5usNpyRN/WOe3RQA0dzG+zIvJBPytrR75KXpr+QbtqbC7KVeRNjjD5k8cfUowmpc0Ru9JJMIsrOPIlF+Ewo/TbgllidKvnAXWD7O/DbFXcYCDA4VhLG6XgZYRPN8UN+Dq/9vZbk+5UiFSB7GJWZIG8/E2RBQhj0wUORAIX434djDNrsF27HLKiQ7wS0k18i9Y/AKLBRDijWCSr3hNxvAsoSzorn/En8mww95hFxsNheOAfNTSmgVuJXME/UMGctaNhXTFUkgDXTk59bLljId2gF9O1nOC/SB79tadNr+DwH72kiT2elDGB68iOv4A3tqCOdZ9fq0kxdo3P19uAjb7mqKedAv1yaWEiF+jKYfYAocIQYjmiE3YYYqJAn0GkWy6Wl32Gh0XqD78kPEJH2f5WORiN2Xzqanumoeop3HWpG9an1vCCZH/TmvNnZ3iJZhVHOWiV/Z/+9u3ccYP/YAvYB9hAVZhTPo5K0u7Y845mRvRcHds9lg8O1odOPjNbZ3+2+Djp90rW1kZUMkTRBdgQ6xsSMjfHs896eNaF+MBKTH7zkn3gc87DlnZeMW/DoI7U0MCX5Euh19I3g2vuP75GXleGO/c+C/Zti86qJdinsEXsvud/3QkUCbZIS0d8pgPwE6SXUsEIxTtHoT9na2dTnTGBB3mBqQy9SdQwOOQ/pNnHanS+x4RfixjPU89OYX9qhV6ffzvl3AbOIHxaVyFPQIyEHnVjymA+9BMJTcCxVrldyyCem1nbikXX+lLGiqGNe8aIVorLhGv2jW8Y7IwUweOjj4kDb6J0DaUEdre0mIA/ZWB6yv4RR5xjuuPg93zxYWTcHNvIPDJ4hi3ykPSSYO3ViTI7rIQf+c2xf/MgxuuaxfQHnoluWzjgI6akdmSMNFVnKDRwHJtAnpmr+Ha5yLttocHfuOW/48n3z7+14buL5hWXb3C+BF0aNH8jjWy3K9fxqOgZoB3AYkBsaEeEOT8A8Dk3kgZ1xtGBQYQ2HtX1mz7/0fCng/fs/eMf71ryo6ZelFT7U/GGB5ryuvvRx+K5VL0CdBhyDY8L1kGH/hUXaeDZBnGgE2xmT2fVRs6GjtGCQmnL3iITWyCGGXPRxYEp+KsrYv0x3TFW0i8RfIjyD/p1H+tbWYGWcN9bsFazAfH6FjT1XG8MNM6KcKJKUSb+GDTkID9l81pt/sFyZyiLd6M+XfOG7it8YuvK+5OVMLmR4l7riL1d8R11W+G+0O/aRdEGkHH1LXt+9fvKul/c/Ut/5pF+Ru9L/J3N5Re7Hx8/8TVx/fc6/RyOuvrsi/45+LMrojmEJU3N9zDUn7a4RUYdpp2Qq5YKfIn7nPMwQJ/xpqmoT+8iB2Wc+mOhFu95ZI6YPexZzjBzqG22VhXhKOoZwGuQG2oD9Iu9Yo8omgLPRPLXLQsp9xKUvrePz1ZEtkNtqSj+NH995PrUTNlqRt7KXuOcoki7okJwZ4BwcuFM+9NdutnE/QuThAmTxNpojhPyh8z3P88jh2X68c9+Zb5ia9yiF7Vqhb0mhdfpaabfm4ljf9PyhDht16YKnathHITpk56Ye/TYe4isXFuDntX1wSZALhz//bH/+jz/bjz9/QBuQfvy9oD//J3VcJkj7SZufH5/tJy+kxwWCFxXWeXFx8F65WAjoR6fTsZ+RC4c46fXxzQacU94rk7DxIrYxEQdiKB1UMJg7C0Jj+cL0K8YUsIdhrO0B7UhbkwcwF6GJELcYzUX7Apx0ZXG4YFf6Xpm0lckyH5o6o++xaSbViQQS7VZeF7SL7Yr9xId/wA47uGh//vwxLoOwnQvZPwzlovZrhFfG7YQHRx490nf0WNuVywEXswvc+Tgw/gj2Z1up3xgDjtBu9P9Bf/b7weWQfyxbfXLJxELYwI1+dDBTHcwxHfNxpOs+5k82kCsyr8fmcv3JTfQnN9NroK3GuNfmhcYn/Mpb6WfDduq0YeMh906R2dudeCyCap0F0V28PLCr2JCCqVVNjeWR8eWPmCNzReYNf1J3+1gZi7YKmIwt82I/G32JkVfOvvUwaxFLhC4sLDeZtKM9jWBFQfLbrveKzJV+N3w3HsgG0wJE8DgsEjezxqImO4Ltg/t+ECJFhnLUoy+XdmImDy5zhwbYRPtpjwmx2oEUyQVGmAavcuYOz16DrqPeeILORtnB0ttFPoG9S/mMwbRT5+HBzYkGBhvvdtoe6wy/vOOTdx+Uz4D7zlgxHLlYKGkrE3U3baM4sk/5aeRrVGD5ZJyZzEVKRJFPath5zf4l4B+ynP+DSwo+wcioRry9iEPzoWPEJ9rb2YzsnpD7fRiSqEP44GXOycdH9VPydArDHvAX/cauTDW8+b2WRF1JDEPgUFQ50p5wVEtSxu9gnX2IqQrPbUHozgI087Y1HbXTyD7He/+ON6Ds/J+QF9r2G4QHW2Tfx5eOB+QN3wqNNs/pBq/2C9iT3FNO4OuOW32F3f47yH/ghdex70hCpTILC/0eDTPCEebSerT4NcAxiPKRm0DCmUnpjApJ4iSwzlxveDFzr+b0S2XkInMiL0hSHw5saJvtdmvj0tE1vOJ6+BN1X+eFijQ/U0sRGmmWBmgrD1JYQXS3xyMHL2EwEqe9KZqOQIFAHsMdGbL1t6ByDNgWtCWQ+32wDpNQOWFFmqVQzGALqEiImon03pAYAqNifHlOsc+v+tbpb9T5LMh4YbVJGX0FfMg9niV35N15Lo8UXsqxPVl3ye2Qb0p/g5ZKIgSlP9O9SOJIHFHlGTljngm0E2HJaCeyD5R7fUFKUE/A+vP5LdQrVWc0mI0142iPPOUg/+y/o4NQH9oqR+gnaEUoLgEL/YDtGj+xA3ak/w37hD9jDTsMR4jXw6j/foH8yBmcEwlAt3YAyoZNB26ow3jh15ok1I5QY3Cj4y/5UZxaZ3w+HxeenTPP2yXfgr+04xvwl2Vp/YIdsMHEs3uqGsKJHx4GLfRq/iOi1pBSe9Zb6uELrFrOD8S7nRgF1caOhGwEISPip1YZP2XoxgiGqR4gGzWgGCjCaW5wjtzI2z6gQQXQaUCWDJzpi+xOk/4CWJ7DofFBO8pH+krf55551j8EkwgL3M8TONE5PNqLygQphSJiqjovKzDOUDZcuNWemuAqHgMBtnXS2Hel26aYV1+WldcUHhW25sv3er1x7r22Yw3Jc5nxh1l/kHlqm3sHOntmvTOPj/3AHuQRjqA4a5miAwqt+75AdzK+6B4uePTvRqpe6viND+f9w/Pf/+l/P80H/e9/xE9nznuOZW38Y92pr+8sPmvvsR9dYCv1l095LFeIhKiXCKNtnphHypg01aFfOCbUpIlh0MdYtowFCm1Gd+SRtKVsnnass4X1lS82vH9ry9s3XvSxpWuLOsd3Ya1d4BlnVXqZ0isqV740sFBnffdMCwp0123vbQaFHUyXy6UF8FsvnzLrsEEbP9HMLoDtbJ/9QH3w/wLdNhhsKpgO2Dxji6lwXeyAT2l338XyDsj7tpc5a94L1qZ/eB7aOAvFLshAImNrLX0g2/6KiSnyvebsTRd0Gflq1Rln1WPPJY9qDesCdCFWtn7jnDj/pqvPvAP406iHHwMQ0N88nsKYhv8OP8gHmjhBUuqU57us57bRz773MukboPszWI5s6IPXfQ4q9kj/yEUV+MngK2QyDMcuZsY29Rrrex5pMdgKY1ZIu7P28n4an0c2OhIYjDJJ4HUkAZ1pC/tezdNn9EoKb5S13QEaR/dRp1z501Z/p+/YgfE4x3LHd/CZAo15jJb0ZRt5Tuy0rG36t22zTQY3+veLuOlZh9Gxrryof1w/uAX80X7sfxjaPxTtBdCPHz+h/WwfXAZ5gXDSLQsuDX54YfEv2u/pj38hhzp5H/jR/oSmDL/Z4lfTPrg8OvAneZE+Tz76zQXCZ/NC4hM9P7koGGDzvF65TABcWJyXSejw+QUr9cLFM/g+mmluVjU4RnMSYqxEWuuAptpw5DXftPmMQ3xyubK2GwtOp73zsqHD3BFiXpoXCyv1pk4uUiJ5RLgbTmgPo/yIQ2PCynqBg3ZRvZULNmCxumB5+Z+gx790Gvs/sDvYa7/hHKSdz5t8MVW1y2VpOlrRvxqpt5vLVZuz6XziIz+B3xBy/q7Mh3VCP8p4kevtqe1WLl5yi8rFiw+9XFppqzzMsCe86YNUfjcx5fiAuXI5ZerXFaVpxxU+JgLVHMcYBsMkc4cseKhm0egbzI835vR32+fB9lvmO01GU6T9GlwoW+ofkX1KA+ih3oKODbBBN2az1p6uLXUO4H/tY3opPpfSi/64z2fa43OmTFFbmP+FeXrGTHnuC5v3HBSMz2iUA3qVLq/tO7KKubbaft1UYIG1kAP0MeUiX15RPDzkL+gLD9VDjnUtG1Pjh7lg8zk3pcwJc4MfZJ6Zk6wV7RLQBNsZD2QVoEcLWorTni/SgRbduc9G+Wy+9LMBv/VlP/ejn1N2ReBUxebfgekX8GAo6otx9sifmvkHpvagF3X1IqfSpqAzEvLErYxO6FsCHzxpzxlsx3iODdysDhbvwlb63AmaSbee7COMRpSTIX0KyAj/kWIbuf4KZ8uD3xTiGAGZvw0TtQfI/ruAbPUYfmgPD0gX6n6OX/6/Av6nDfWLX/n/nSKj3v4ODMpDn1FumVvnd4AY38nk/00K19kuGYQpmWSEp7Yv1rMwOH6Nd6GDJccSeNB+hH2WIcE3USK3BxjMnXZc82nSxtpZBXt18u6brK2xf95w3htTsYHHPp417f6nSORRCR88yD9iaWNO9HNGrVz6WOHfSO/s1Xc+TBE0joGfzDFM2yEzjge9xn4FYRYz5WA8J4u1nGcn63Gsj5sobAAAEABJREFUz/byo7rDJOhEzfCXG3YAjNl9bGNPpmoPUytz9GUmefa+yJEuJFLvwb/ov+dT0jE7Vg/QgnGnb1My9pPZo7+hh5bDTqc/Y5U0g550lO1uyDQnRgmWkTFGHzWYinqBzpIfsJ9RsrqIBuZW0d+0Wl54JlKBKGaDRmbEKLVkJ+gjpFiJQ7Am2GkZt2NObRuaUSfPmPS9QhuRhdWYwbfRFS1gh3aE57nUVgfS5GBKqla2LSMpzMWwPbwaMDCy8uiv0SOgzVT1eAbAMqFR/JDn58IztvP89Gx1ubxxxnrjBXIJfDGc50ub5978xgRNW0NW0iMqMs9AdnhCK0pkCA3fhjMh/sNL2QZWgbGGfVP9iGjnmKvoP0Ae/Utr1AXhfho7dFjQkwry6Ze+67eYW9UXxGq0Ja0DTzyPbxbMzTPFAdfvifSFCvavKHBoyNSNSdsJYUFh9Yisy8wcDNkFfcyze9mdCzN8JvvRxtp/4JlHO9IBAX+iX1RpA9hwKvJAAn4KExy7IuQayhR9dtfSPLW+oAtnqI4P1Dw362Vr2CUp/ElfoswuFz57uvczdFR/+ktAP+edfSN1pON5qDAYaAeH27GE1tBL3eKTzIe20t597q2zl9bUYXFsFV+Pf1dvEz4+d2i9Zw8efoziBISeQ0qPTI4v+tGHvPoMG6kCDaaRktvJtBoBba0DlmnrPAwL0AsN1HdhrS2sMc+kYxxDp5mxRc/L0nrZCQ0IDKTV3JttXaM5R8OTcTtHyOsL9fCEz7zzJS740AV58MjflKtMgIqt2Q3qalMxY58JzJfezEubqlChmnmanbai2QiMM9PGc9jz7M0vB/DO5W9x+MH2yjvS5jsw52rfZeXxGWxjZY7LHfTsC+8NHVwA6UIquCjLpVnSS/NbX/460mIdY56ro5/SOJGhi+8gK/3bt+9/H9wNfHz8i3sD8TN/EiI6+b7Cs3wDK/m04b3xp7p+8O59vp//aOM3Xbwv+LP5Xrn6a3bByvv27cSadUmZ5/EGVt4tVy9R4f1ErpdjV+yxcnaoqTWnI5qj98oHWtZ/RocP9AU/frR84cEU/PygjG7Xz59NWyrffhyDNvWdzsUy1ozrTFDiPU364aBFx1VzK+bWtONH+lyFPrXCMQJ4eq92QB+Sp1Hf8qN8M/GmQVWmpN8BNoaKKiODZuSfGScKorVamURfrnWYGwPYeEhstD7hOYCyxlw1NPh0IsHGAS18jhh5hVIdOAAdrhhUVW/DcyoL2TYrk7PRPgc92iIehUZAZTLEEJUdHvVy0p90u0O7sxgOqH8uFbiguDGm34J+r9SJ8XuPnzjqyuXNZ4tz7uM5rIXGTaAQQZ1IPNTC5+Zl3/a7osfAxoPjC9BTnsAx4ZSO6+xjd4ZhI+Q/B21pOTwzjjS3YVdSbOvmMc+9dXBx85nQlj5WN3vsFdtRTn/Y2cDyVeIJRhWyPHd5KbnBLf5Np6WzkXd4fbFmXC42Nhi/eZRvB3HR54Wf304aF2ofTR9xrHcWvAslMtVFGzHnV+bgk3RD1gbdfumWPtCEzChvmGflNts+r+3zJ+Dizn697b76R9SQ45xtzIULUyj3k/k9v+V0fHuNRe3B3YdM5DPGOCO9YrHmg6pjO1Ha/LR3tWJxDsjZ8BN0ok/7XvG1E8zrim/wNEaqAf7pgOWBjb6jg3OEDbTX2JDGGK/Y93nTwRBpiFrNeenMSV8W9Jp8HtDd9nvQyqVL8hSGjQ+ZZ8V05kbVPg+HvSIH2oPrOVdjQ2qO1aU+ylWFjmKCeSI/QOEMGzZojGLYQ8vss4KaJxOZAkgm3mWRa/Q3SikgX64JKmV1Badc+lkBljrHB9fQGz3NizICTH/kFPFUxdIcmMk/xlXpc6pCDjAFEAkVTLQvahso5QLDGN6+qacQCzN4CuitkuRMYE9u5L+OYedNJXkC3oWYsxUZwxBh7hccVaajMbkIIh2Es40UC2r7DGm/wzFm0+f6lLXVM/E5T/9HXyFbECn8faTsr9D+jUm1y3JOyDiPzfTvxaX2911P1B0ga6ck/yvhlyZ2xNiP+XxJmYtnm+fTMggEVhC90i7+TjbtSB91FKxHxvAOYzojZMuCjjdKJOc63GEbATWViDFE70QNa0rBDns5fHsb9VGXXRqMG/x0Si6BNuW8UCBLbFBrWihjx5fuZUo3I/OI0YKVRvnImFI8gvv8PNe5nov5b7RIcjCRqiFdozpWcc3xDF+Fzy0xKqMW7I1BIcXcYxSWHkqWrgbbxPO0QKcs7+v1W+MnfZsmgx3oVzu6Vw4glTqCXOgIz64PhBEQ7ZjESRiZxFQnRYmG+Uf+iBGsuDE458KKGjbTdsAzx8xzaOlL65elXYK5VZ6VjfSBlg4mhZygi1Nvx3anw4AzgnUnoxnr9tRkAHkMrhr/JvqayhyZUWtczEjv6ERqXtqAY/qKUXPGUSIRMquVfe2gsNPknoyCSFTXE2ueyzknwpHxkf420Ea656WB0faOPWyvjQRGY/IJ8Ftm5pmmXU8FMLHRFWs07Q4goa+VOzdtV7Dl7HVHJEDKHmT8PehmSKB/OBBBW/LQbQvpJaRfKditCfJa6xkHPbxG8KXeFDgWn7mzPkfZ/FQ1fHFP5WnMMeL/MqhiKumjtIlte886nOdLvvWhjNiUgW2eXU1de5zRhq1ujPcAlqAegoHh04MbKZ0Usjt9iCKFlABHUiy2p/YICj3UZcfCWipknExPGcmiOb9P9JEdOg1dmdO9QxNVVdHtGI+pREAYKsnoSNzv4hsb5+81z5aJDtQp73Ws+Qs6XpaliW97an7grV14H/GsmjbYnOZnsL/t6EPbglVQEfujg8zFGNO+k+szrjIz7Icw1RWD/Rj7vW15R7yNS7t1bXkXcR39Bp4HlWg/2SuYL8vaynbHWfzTMzk6btgtusHX4nOuesynIuhPjmABrj0hR0DqRDKZVvM55LvG+JXAij8XE9vxBesOdGhevKQOG3Ts2pdLW8B8IcVnFhD6fGl9WZrjELaZashWxgyfWLCn/M6PaVdup1327kklsfzUbF+MsRhrIefQiQqosBEcPRbHXNt478X2a8AHvNj7jr0ypzAy5ft+uLYbH8bfvMDyPY73Nd/Hrx+f7cpl0M+fP3L5c+WewS9PuP8NrPSzg2dw3r94B7wCvyxwQ1be/5N+Nt+h3D9RU5VJtubeqkx/a+bx2zVc9vz8+fjtJvr3Mii/wcRlku+Tn/bnnsDYNlL3cmWNKWeiyYxx0gcOCSV9arepsOLMGgdT9TYxD0Hy1FE/B3ObmYcB+KHZvtD834epVYnG3JXR3gR92JdQj7JaUWX1KXtqdcWxV+GiT0ojWhB8N0MgbQtAiKExhoZ1cp18aprOofN2BrB8W9qbzulNIjewb2wW34TOieMWnWMjmzWzlnuccG79MrdL8kuTNjacaklrJp1oQ3loFTEOa4AYHdcTOuHfgXFGAqrQFB/dMzsdOZlUUjzPALd1sD0H2m6H7bRfcM1FyIoT5+XelE3kE1wFzu6vY+n4n9xEfuJoOtR0yi3GyWRRjn2qmpuBqG5dtVFL50ywyq1jhYUMO/VTZBhV9fGwu1za4pz4vwSAC/kLc9N7b0hl82LKXbRcZujoXq64+IYdnG3HT59Y4uhI/Qr5maPM3dxm5E3Spr5vbupiD8XmUa3QboSJPOVSmqkgT3nU29fIpUsjSPuU5OEUjZi8MfyNjX+N7V242veDW1wXvBeY8morTbY3jvB0Z4Thal9IVkxEAnKTbvs7G8CNze1XbM11oa0im7ZpR8qIEqM6BsbMZORTJ9eUG1c2JDbDwy+uXi45DygLe+zU0W1mjc2so4Z9HcsJbfMVh6HOlL7RRHmC7AjYz8ymEeHVF9Vv4E4XjA264xMQEIQEaObvpuiZcZuvyrxPZYrvLQCfmEG/LK3rJ4yFarsFKvAMSP8bwSlsyj3WSDqQiq7YRtV4CpBDOIX0aLpDX3d8Ny74MnbYzhBZDf89KclEBjn9QjsI5QjrGu0KmJ6Af1ciCd1DCTfpI6h5Y+ZtV45LoMGgMwWwMjPIcI5on/kjzUSkJRyEr/0fAqh6DsNKQ27oJ4GMSgLXwOCARs+PfFoQSSf5EuzygOOZqJ+qHn5iGSTImMxTdNKmJ+Jr9mR5JWvBoGG7hg1TgJnum2WyaaHmv0Mq/210SHkwSvk7PDhH7tG3Vj4wLDxMDQdz4Jp7xvDVRx05qmkP71EnbcigL+jmzzrKye8pHHunyb1EhdGqZp5HA+77ta836zDo4LdDYUdQqu2WoH3OCtWRMTBk8HxHrvMB+x4QYIheK/v6E9iHV8FevO5wH716AGQfde//Cvdal4jCXSWO2Q0Z8ZKCaEmEmk2cxGSGWfLhFeegHEJ93n/e2tXU5/yRpn5rfhN28JHnnHB8I5EJGhbBHysYnRadHogCluEkOYpPKValorDlmIOJuglNBQm2U2PHuWErMWw1zkU39PU5s6HXhmE2nv0rxpB/2BYfynhu42WQffG4eMwWQzeEsYZb8Y8+XWMvkPYVWh/QZ/Zj0vS/pw/u+/AedII7XVpXRAwbV6NPMgTyENEgQ062hl5WCmlKgAFxmj8YHSg9DI8IPguVuZli1+d8Y4wVBqMDNEK49nM86z4ey+mMuqSj0zSy54C6u8CXb8zDpt3T/tbMK085z4gsulRQMfaAsdYBaE39Zdhx5zl9Zx79tc74MX3+TjYzj3ji1JMeOqNTE5Fn56MONvgZSerGvKV2VMC9af0X0AD6zguzY4sN8FVTn6EB+lonbGPdAcvRh/YIa+0Yu2eNPrecN3iv8MxR7i8wKUff/+Asnj+BwAeE2vir/ZQVtNSMWPnmSK0btu7NF2rLiMdSjmkH9tiyvsaaW53XHcdecM9417wgOy7XbOFcr4BAvwzQLr7gGLzkKWrY1szQD3rtIEnYywefvIdsp2zY9I55nbchf6LhVJV15VluwsbPkCayn8fv7IRGRziKdOAc+IHpyj6pHwb4pg4SNvohMOIJ1WoH+UPWnqoZ4tATq5FZwbavH+dUrNj/GdICG5ejnng/qoCOMn+rc8Rz5DiPj2eHDVr4qu0/zG+eIRTpmrZkGMTgbOh/gDFQ5ZjsY8wLtKmaz0PfoWumDEMd4NJA2tIvvLddeK9+a/5PccL/sMlf08vf6P3jvaXsOzdYFvhBp71QRuRPyIdWyO99Yhxz5nKqItV+d56xT37K2LI3NH6qMZZqubiaeW4vvS3BpflrrG+8W77x7n+5zK0795FZDBU02xIl1FNh5GEdfL4XdGQjv5DxxJiWcQ+MnD3BlL1yA3mmMcfO6XrqzL4Ez8o7VJ7BNLbdBo2RRl6jD/spzi/uD+KiDryjXLivyOXm26Vdok9PG+1hf9fnc0YuoTbePemTfnx/ksdLqHxh4eOj+VtVr++MV56pPFfRW73EnbHc3QtILatrxqM/Q/d9fIP/zhisc2Xqe8noWrEAABAASURBVA9Mu8mqadO9gN54o2HHvljiq8wA9QlkadVF782LgfE1sLf27e29XeJY35j0ywPzpXUc7dKX1jHaQrseGu373DoOImbS2TpobpRFH6adDbnT1nbzcmkLbZPCO18ok1rfSQvkJpO2UxUOWwxyx6n/MWQfRGOamRIGuseH4ZIOHkTRiLErQwOZWrVPpJP5AJW0pZoMgWZOghNzbGRuFCd4iX9xlP1v3/zkwufz86MJL4S8vXRSGRDHCuQmVMY4FSljnw5w2Jvod5JHfdHHjTQbKHkGw0KdFEVapMVCr8xFnPqN+Xx/b9/yB77f2xvlZe5N+YjLTe6NG9orm9+VA6JOvLEZ6nCNn0If5+3S5/Z2WZqL3v928v39G5vQ9/YWX3nHZ/gkgPrL0tvSL+3SF3QQ+gyL3I2i9zaLfd5nfQDeORh1b1xSvX9ng2OTe/v23hY2meUy6mZ0OTe2qWIvfaT3pV3yh8bR6e2PtuC78uEI+D4PNRcYcM5e8dm8jPv5cc3fW8rfr2Lx+retPki9GMAEI2AsAiKRJyW2NzNQSYgJyU6J4ccX2ZTiIyzsPGi0L1hzw3zLHGws+Bv1V/SU95MH5Sc8zonlbHxsBmtwZ+Me2CIDndwI6XLoSGYPqnNAkn4n1GNjDPElUn0+efq1Tti/ML/S73b0Qf7KYSpAxxs6K1P5w6GraX8fRNM+T425a6MybEZ0m0Wrzpb/Cke961A882VsNSN+2mFtRa7RaIt9IG92CEzdWI9xmZ76w3eG6PxF67M9MrFD1go2MLW/qSrrb6qKf7b9J3qcUTL4xl55JKhNM8Yxt846qVFoLOydwz7p5dQB39rz46EAG20QkyamUAjkoJMJ3fQBLYpcCGr1FSpJF6wj+31mgpMKgix/C1oxBnRIZo/UB0wlvRgzSNUEL4ivTNFXltgi9SOqkcBLZjCQh/qUt02ArDrBOGiC9sRHGDYYNjzyR90jRfrQZycp46+ws/z75KsB9xbK3bMvyaATE86K5/xJJKPCJBiG+cFXjOlv+P8op/qIWN95EdjL5WiVAWJHbHum1slHncmQZkwJOSP3pBh80456lmN+lyW37QJlCPc31pdr9IRf/+aZev03WFmfaMOEI5lxO79JsAPEVI2uJ/IDqEO+HmQaeDhzjws4/PkN6pXnpd8GNe/+nDoOiT7bk3cfFZwJ3EM9N+DkBGTTSbFn9Zra71Ac1q3/HTrPYTHTPs/DyEJl/JtRjnXKWebGS/SNvr3w8aXGb8mOr+1zDuEDqTwHj+cSY5HPM4C842/3feSZ+MknpH7bN3s99s7Y2O+1ScbEy492fYHz9gKsjXKZV1Ql+zwDDbeAKg8c+1z74dnqeYSyz53G+Ap7FeMux9zOVoyZNcs8tTa02JJnT6MjJCp4gF4hkbc72qC7YzggVRySzf+CCPiFGoLtRArPkW3UCajbwA29ffarJwi/jGR2IY5b3qzJ2FPV4UkggjUBfryqnSY5iEkfkSNOST0Yu3K1TxBacmFJ9NRFyr+JwpJI6UIdgTRkMsizlSSmgLJ8A7F9xkbf8DteoX/5TBaRQZ2pMuCMGIadZ+w0cz4UnCd991jmS5uP5ye9acesVfx8rIEfXNSu2Aur6Us1sy6nFzR8TdTpd9NjrbI+XYOuXcSrFkArdNxYU8f7QdaYewB7xgo+6T8fELOO1n0P08fVrzF5aDDGg05TNfKvsK8BKuEv+AbU3zPDjoxn0KpXq77noXuWV+/oDz35fayOV11WLrjda8ccrLmock6ci9/BOtuZ+vK9sffgAUNVZipzxnS/tIXONkWM3YgxoIHcnRQatnQ1j/ExhvqK1iAFiY6CKbahlv6HnY56SxDpQ8l4nn0IiKmj7QyqOranvwmqtqG+kTV5gAE9CnsOJkJ4kyKDQiljRyEfl0IlGfZmT4n1npv9tlDHpy/49Ane3S5vC+86SzvnzzkEaYfsX9OJviZ6qGEScga1x8ot75GZiMySVTvkL9qCXvi+vrX3eyG/oIfrDB1rX2v2jeHagak1Rk+0x+akTJSnqjaDYxxVXbO08YMuzEv0M+U57vl6JdUvzW+8K62pgyupHnfPh/J+6+fOM2rjnQpnynwXgumuuR7mXs39YcG2IhdaXPy88d74ho2Xy9LUqzFniOZd69Y+eUf019R+8t4znk0rovEh9NCvfdb6p2r8szn+6Zsff/qrcePbTb5L+ke2/fW5YP8SiO+eyvrMc+46/i4Ye0TOFD67GUP2EMa98Rxc6ctxB5jI/bvxUw6uVUs6WaiMGQUJPGNomz7Yd8JTDCwLH8dxsG+8PL8x+Pf3P3ipB9+/t+/Be/v+/r0dL+TvvJT78u8L9rL01gUyqmbmFQWYwqKHYK5M8IX6C0a9XJa2eMljG50HeocmvS8LTq28S1OuFxSi41xB2lyaE+WELej6xoQt/toSqZcGy7e35k1pwCWCNHEhL7y8WOBNe+Qd8n1RPRwW9dsBTNQCxjOf6G1B3vv37+2PHd9J39+/YzcuLd6FeUGey5Fv72/tG+P/RrtLX3CsBbv0Ns+9HWMzL3JJFnqNuuThm3qzTru20s4tP5bn3puo6s06K1gSTDwLYn+wpkDFVLQF8hXlA81MogkZo2KwFaxzc4FP9OPGVOoy2UDAXvDQBEbMSL7gR+956a3TpjvP0qqPetoWbXqv1kmV6S3zkEubuTfn67Is7aKM+dKyGU7IFuhpz4HludpCP8ulNy+n3v7A3vhV0V/WCEthww5uHo/D67p/LXFtV7+a+JMbWw66H//60cT4Nbfx6200b/4oK48NM8h70My9Qt0OinurFzuri5mFmEXsoYCKjQ1qY4fZkLc9v+iwyUQvNwMP61xGuVl4iMmGYHvg5p1N0I1hl6OOR9/OyQvgWdHBTUc5vrjc0cEN7I4M89povAj8bHlp8O9wqQcb0gqvunqQ+fjxr/YDmPp7yX6F0ttvN0JODOxNGIpg/k6/wwd97JzaJSNLMoehLegXps9Qxpdy2sI7VbUJHyjSiq9NrfC7UbYRZZICjzDFNK0V/1grVKiniK5Hf1WwVJuoT6A85E60AwU4EBaAMSzRi/bKOueXspdsHo4GTS4OO7Qw57zBMrpmjlYfCm78gXzYDsaCP/2Y2VFoEvJvIllOMrqblybMt3NkyPel4BcMriNGhczUkR70/0yKqdoJGhw6TOQT0E/aiWQSpfqIpCSfTKJYwNwLDnmmOxpp2j6P8xjMc5r6wWmsXNPR0VkK6XfRs6i/yv+u3d/RlPOX9U+VhZIHyDZh+WzLfnPmyWQ0Rk4O5a/hbCvP10r63eIRo2LDdz3A5AWHvPvN6r7B/jJeKNKABWerPf/Ufkh5itNnokFk38xqsCkLJmsJ2Zv76xf4svc///yziT/51P+xX7m3fTb3uU/3NfTcjnWGXJQbfRnjLwRseFpBarzDFZNC2iS3R4wN3e7AMbtP248HSPfeE/Qb+/w25UDoHvCCcWngmJUr1Hvdnx324wuo/cozsLc5+uDZkgMyumFKhoqu2H/I8bB45YMq8dHya988e7wQEivPojyHopO8tI3tv6TIHhsZhnnKj+wrLQbbp9d6P4TQf248c47nHdJPtmPvbbuvjjGujIAdVAGC2TEZdbYeCBMRGnxRj/o0uLtUmOuEkU/PI7LdyB0xio8AYaLRDkoG+V+B57L2tHV0w3anIuiFgDbGh1AFgO0cC1OVPDLkRTBaw7GHvUmptbbZy/NUbeaMNE+dtEc+UTt/kHPmydg+wOmLM9p4js40mYDpAcsDzf54jlTgKAZUpSEHsQlF/iEPOfC3E66mV6jagQggKlG0tU/kUXTi8yLrecbzh+mdvSC2haHg9Q/2Lsul+e6wcBbvnC2lj/5hOsOhwyDYf3Kj4zbGYwEq/SuDoybkGsDWOdOapn6n04Qi7WmXoOQDEsiPv9BqAVDOPOMB+KZrWg94xoTMB+q0JIoQKuZvUGFLvlQATFU5i09FzQ5y9EmgL8+G2Uv2PVE7xuuoi98+pdYxATbMme/OXu++pOoQh7psNOq/Uffc3rZUpbmjtTzqb2Sdh8Y4ptaZP1GkDxR1Bxr5Z0yUH7CtaLSPTuc6clSjn4Yd+lzNd7Jl7knj/23/iYLkC/wm0Dw2RgtqZVI3s1PoBYNo6JCUqr8NRW14p1akc595byzmrVsR+2zZSxgDKcTfhgfPbXwDhefA1f2b54BzlPdKxl27fkVfZKPzs0C8kD7Zcegrzxt8Y8UP5JlpEJstvV3Qsx9wvQWd92bW3p7vpBfexU0X8gt508578sh/a67TvO/7rs96fX6/v/CuL759W1p+2+gy0t6XNvXC49EKncpRmAKMSCjsV813ftdo5hddsyftae+99QV9BfkL9A6GnahDVmX/QQ75Bia60z00x4Zdsnaw88r+7lrY4vdr87lr2ffBO/tTylyW5sMaUwRYL/9K3rVwR4bvDD4Xleva9FtOye88JGhAUAkn1UUFjvcN+d0Tr/TJOOY29x5k0nR2yg5yZqABtHlZmLQ3sLQLE+ALeV8WjAPgixGGqem5jRzGKHJlWr25mGYneEdfbLuk74k+ZxwvMM/kqUPf0zEp1YoJ9dZ66eh9WaLPYgrfhTS64TjfuBnNV7i4zMqFEzSd7A3nEqExjoV26YO26aPoo1ojMA7jB6hpcZS5kw5c7IeLnv+Dix/xTv77dy57vASC9v37H1yejUu09+9eBIlvzQs2nXrBFh1cGI/jiC7kx9jnpk4HbYEu+mVu1jN5rWOzOPCEdnNvlwU7I88LJEiMYWOhAw5QV/DJrZ8HTv8Qtp/ieeBkJcPXxmLonfm4tCy2y6XFntjm0pfWwWx9Vfh1qBsyczHAy783nX/++f80U/+g142NRaeVGe2GfNvaHC/1IXA6Mo59OLlydWid9JOLjc/Pj/ZTvTlwXunvBJ+iXIO1eUi0DfuRA2l97uDSLsz/wqbhvHhh6beIjkvBBV+w7pwLy4y5X+bWGetI5zb8agltwv+KMXRQJd/UqoNihMANgIE65N9iqtZmZPTeW2c+u/mZ/FytV6c5c14tP9rOBe4FyycHb/84mb8j+4PLqVyusIBvwSdz/Nmu5LXN+NSWMrYaN82H/T44zIsrKWBTis2wsXMRP2DTILht5GG9kdvYxPSTlfkcuLWNvtyIbOMG5o3yJzfZ/mFwL3/Gy8LPfKNKP4ue6GMaWUzUxpw7RrpQDP3RG36xWYcSqdMS0kwDH9A85MxDT0NS2KU0DNiO9TDWQGFv7er8TK2yH7XwUSDzHKgvyoJk9L9xPKDwNTDXUyHtROdhs4N5nAIEoZu2FcrTlpsPAD4ZdHMX2jGAd8vYGZ8DSnnNi6lr7Br/X/kEYtgpKtFF1dSq9JuBRrkxTkVon/Qb5hEViSBpDf0DCtJEo+0DVHwJ8hz4UkVxzM84xd3p/nfYuAdkT/Ihd4CxaovxIHR8N8YJsMeq/5k9pMTYAAAQAElEQVQeL7aUhx2VjS9SF7tZn7ot36LbkHkCJ0seDZNaBw0FoaCzxjoA5ciaUsQ3jeEjcewkbdjtLEGS+xmQ/m144o9OoyupaQotKZG0Z4TTeonUP8IvBHQdtdWe9YUW2yGJVHNAgVeuL3xUMCswGnb5JjtSB4+1SYyQ6a+arOwVrnv38+w37DvryzytYxoYi3IUafOvODU6MkwHgS5Hq8327Ckr62s1tZ8nuC8dzyefUflPJrwI+vjBJ3rsi1z83/gAQD3zyTXyotipkHZprA7Sfd1MX+2p0tQRqClKB6Im4tYc/K70Nf6DjD+5OBd82LDr8oNL9md4cXXgx4+f8A942W45v8bCGLx4H+WfLc+AfANpo899AChVxz7BsyfPrTy7ept5/gQ8l2b2rl4827KPjE8P3Z9W9m+fRS97POPwGeP+JH6gx6G7ZT8FVRfhs+n5ea2d9QefcR5KxcbcZR6xfS6v8B2fNStlD8h3ymNuWPfuzNAJ2FlP2MdJdjvmHT9b8QX7ybniOAjLg8On7YiOCcJeZrGb9fSx4ccb6Wr6FdAPfUdDVCEcs36kkNpz3vILdtUfNH1sog1gLtzjU7frGu3Mg6EfAgyUn/WQr6FzaAqIDyi7IXtAsqA5I9YwQEIAteSzzf8asj/S35mmxwhNNFW14xk9lZ0ov50/51BQYeTVS+wse5uZVEyFDEcA8x1s53nlej5LbFnwLZzvFs7ungW/cWb3vGdr6x+gL/pGJA5hHjjfMCAempUU9jCRTp211Oc2c4YUC2nOkZ6h6e/y1ttlERdSUaTV+lKtREcLLn62duMZKa7sFwB/vgn9eXM8O8hv0NrOj1JtmBmPRUl/zWyj3Srwg/iKqeOgnb7rczf7M2vLsvJWeUTjB5U806IhhWnId+jWR8YN97pRR8C25Q5ZnEU4187sJTM0dUIdGEaYkFnUFfYS8sV27EM5v6UNTO0A7eiTMKYD/fXrczwIH7rj8Wcea6TBmLecSRBz+KOSLcKO/rY7+BkilYUO1asF2QvH32zTXoq1rcrY3nTIt6/UJEJMRpDCb6JRP73UPI9jyB3VBfOEtKmKGJjWqDN+aSfhgLof2Gnh5ezl3ruxr5talTE7d/BX5rHoa8IgU8zmuB3vwL1t7q0UsifzHhEZzLs+P/elzfj6slxawBro4NKX1pelXcgv5H3vldd08Z08WEabvL9x78DaWbjocb367p4vUfiFCt7r3068t7d33q13LMul+WUBxzRV4cLFGAbmlHs7fE2elvG2Zn6APDSfhepqv74vvud98q355Rf1ebtcoqt7mSh8eO699WDJWDt7QmRqICyqZDTZcxALUJpIDpBFl8RJd5a4xJ3npM/DvPP9vLYP3pHzvOXs4Icz41m7thtzHH9ljjZaOn8kOLpy0aJjpMuMsqQdhavPUFUBd6bRXTixPDjTBMMlTXRn4Qg2gGwwt2y0G5vC0alsFSNOGGRuF+SLTqpBJhl2sJ808f+S9i7qjeM4uy4ekLKSSqdrev51//e3/pk+1NSkEtuynv2+oGQ7qeo5rJ3iJ5AgCIIgSEm0k0Ipmx+m0ncF6nWxYzfsBSE3tjMb/MDCJokN9GvfA9hlO3DbJEZ71NIF9WQugEJV6OBO4Dvh+kEb7yEv98WBXIpIRjcGULrIqhLvkTO1kkj8dsPwcVq9zYY2ugkv+nEHhx572THpU/t4px9/lJrtojWpXfbXqlQ1iunLC4Hjw9C+YFfLzK31CjYuLgojTtoyGR+QAlQHDKQYIYYs+PzEPLzx8u9X2/x1KQ8q/MbKwg1lTCji1XboCTxS/dH+gozj0iYf+HzQtDzGybzyQF4vvgY4p9QeBtlf4XTmIIOYg79gg+2cS7oi1uZwQ5mI69kNgpv8088ezD2FC7nARuMCdtORHigfZtpNh5h7j6kfYjqQR8cji36eemSDPyV1UGUSClofY9M/Y16Dnxol1JSMmpHTvqO/DtjQa9/zYQ777tCOzsxJwYoM/aMvX9/e4uXbNw7XxD/r2zgVG/hgASd8MA6JOOzhIfwbLxO+5PjC8weHcn98+T1+E79Bf/s1fgPWG3OJwxpGt8zaJCfo1Mn3HpligoqM8Y/xIE8BOyPc7Mp+xmX9yry6CfmCZb+/09evf//f+Nvf/x6/AstfsOXry9eoFxtuQG5eX7BTu6z//fe/x5fff4vfxZff4osw//sX+IDy71/+gA++/hFfyYsvtPv7338NoS77/+P336n/guzX+PL1K3lAX1+/vsRX/DReoF45rBILdMG/r+CFl63XMJ79dUBfsPwDcXW45YvPBl/mPJAbB11HDuOWG/DFyhpZ2bOKsiEb4yO+iQ/qfWQgZ+jWPsSFtNb8+9LiOqo/hE6Mm7+wH+tj20Q05gavM2e5g+nZE4+B6KUH+tl5O00yAhIoAZWraR25//ZKPzSxqwJ5BkLC0mIMWn5gjytavjnHSrni2XLlGb/jBEv5bKlPdRf3Kx86BDr1g7xly6/FR1/5+1Jj332gbAG7sIQ6TOP+UI6GtyfrrNkxynvtRq+O28oqUfAdKGDX6OjP8rSnam/OrgpDP2I7uUrqUMCCeVDjoB2par6ncEjVRIktb1ngXYZHH/BH3qv9UnvlbfV1sEYeutTcsO8Si7UHb/Q2f8jtvkeVybgcQTWchnr6pj/0uS4W5BfmXWo5KN+gBlAbayNMB7qxPmVM7Mk75n5gz+flij37APyWrZ8IHthXRUc2/uSnbKKuKP6tOfO+KPCf65CHEiRYJvQ9bcCg2jNb5pWOOu4LfUfWp7X6QaABjREeeAj3g9W4pt+1cB+/3N/KN1B8f/Xz5vfa93kAfBPeA7hPnoC/uu1crbTF2eV++y7b+rDHl65kf5+wXVrAR/qpYXv2ZHgt/NEu7xXjXnTigfON/fEt3Oe974jaRzmgqn2Se5AHbsK6srPsO8awDeq9XzBmP0S4uHZd65T1d5XJV1ww9oV4WRjPhTblM+Vdv6ImTksdrb5dw5ca4UGTzwYXfHxBH1OK0FohRqbmAvagXhGoENQW+wALqDliP6pnlY0O/plwIe6xQzPEsIRrCi74GGcy9QkBsKP27ogqfawn3p0vhCuuRp5GykH2pJ9WjF/1D75ZwUJ5YazyxNUHm80lj4xUWWnBetrJq9gpnYyr6BILfi8oI48Y9Lnre4xYVce/gvHk3FzQa37VduZYupa/maOyc8G/W7746GeCFmxQtt4FaKuOMzz5xtjpuPDhyQbGtvBhYdUpi976e1a7Iz9S9CNCNNDv/RXmSl1sc41htBwz7u55oR4GSZ4I5u8eLRqHroWUn9QPOMfX6UVPzcmV6oMNjKWelfkQacjIty+hFXSvzdi54q9l01G2mq86Ih9xxzJgDAP8Z5uhFwHWQowIhTRy6k400J7r6hoR6N0WVI1nYiA9kWc/ySltBNDHlbBHzxizcuL6YXb22PedtH3BRvYHHFOBeaHPYSfj14Z7bHWOGUkI1637fU1JQ2NQj7jKC0OsYSNIn3snJEwX9Aj8RAzZZsiiW1/AICFTauBAaWatzGGr7QVchamnI0xp5r4DUkMJNc4TLbkNwaXt0KcFQlszOu/VIrWb/CSS+1DmuAdR1q8lw7y41/f5ENLwp/RWL8N+y8S6c0tWiUiuqCubx1wl7TOcQ67hT9lKg4oPYsh9Sh9YR0NTZW+ZUXT9XEGcXwTtx1plnOhsiO6wfWaWTbBJDYyknVXvOFuGcWisiUzKLWinlBhttkHjc/vaeMi2HD6c8V+v54nH8F2xz3P0GcgXyCay/hbLRL8z99GZZ5HpMNq3zJoHbWiZtVZa3qh2BWXRyqw0G1wxVobYzGOvXFivJ/a166+S+atp+32W/XllbzVOakYZUrz7WdFNZ+Ngo2HMxHJIMKScxIFzXNhIissESNVVWS5Ost/kWGoBLtwoCFAMM2iUpZfwgUJMOKRAvy1zDAod10nf8hptH7XRkkEjqsyQQ6a+DswGX5SBLtgnVmgBGRIxN9qQ2bw22lteWcSLmwkBjlTZoo1impmw+RDTjju7E7tJTIomrSzIpV74Fsa8lC1nfKAfto0C/faH9EgYNvy68pCy1k3KT8g8QHn1v9LjpfRFfPMF1E8Gv9WLsg9SbxwKnUCNm8Wh311cq5GLXsejz/Asbu8EZw8PG4QnouOhz1rdsY4TQoKkbp60r1NFXsiPx7d6uKuXXQLKP5hXL7n4vG7aPATYpdHS8c0BP/nNqgcOWj49PfMgfggcikh5lrwl0CrLBYvpbwGr/UN9CPRBbUX34F9oPxBEZc8WvU9x6PPAwfzEOFXK6TzzecT/HhjpK+09MxbtLWC7L+k+HCzIiTN9X+j7Aq2Yq3jAPJJe8hCsM9mdvrNnzblX+YWpR218rYeL3rohVK2HloRLseQr38rmiqNmXbL2BibqRUJFy0Q2o3RyIYfOLVEHayswn3qrxsK86kM+AT5xgHZ6O8Vb4S3evg18g/rw7phxLWrQXPoGpdfQXm0Rnbr0pgINREanZrLGPTP/zo1tnMO301v889s/4x//+Ef8+ttvHPz8xgHQ/0I5BKL85fd/cJj1z/ATY19YPGT58uUfHExx6PPbH/H7r3/Er3XgQ/n3Uf5deocv5jn4UdfvtPVA6Ndf6edv/zf+Vvhb/Pq3X9HzKwdJv3NwBDh4+l1wKPQF+vXLF+z4Wv8FpbFuzHig4zfYPCD75oEReAFfv31F9gVIB4rPQdYLh0n+SsnACy9HLxwkHWNlT1jdk5gX90n9bbxRjDFjEObN6/dY2VuCveQcRzb5xRhVH429IdreGbCdVJi/gYdBlh8rje3nAszZ6j1u8v8ih5691uyOnRfucbfC+9z3hjFibGEc+uPqH8vcQ8aetpS9xpL+kpasQ+KBgNbVR8UpAVlhST+umcGr6m3dmG9ISQVKyl4p5QR3yeK9DstV7aCrHaXKD/VVT5nEuIZvkfiP0vs22POOwZztWoo/Rk1U0ImyG8om8rvsRksan2pU5c1sdZJSCe+iP21esmaspQuI7er+wr3mzAvHvo+e2UuvoO4Ibi/GtEKX89XQkXjeeYGUpQY122zUS8wP2tXeb3va7nG161BPgfuAH9QU+jzuBzOUTwzHr7A/xqMH/3xK+FTgge0w8/DVo/WMCUhb7+EBUu3dBFHNJRe9wCjwDn6gUPmyCa81rNlguyumjL7dDzrPD33WHnGIzv44i+kQ0sNh5gHyUOgzecsF7OaDiEfy4kD+iof3cr3P4c/CvFx9WXOptdZgJ5t7ZmfMPfwAo2NDnw5bv4eype5fjDmzRQHfHmbk5wd8eIgHPnn1E9dHP1l9/BSPD/AP42v58+MhDgXs5kOSxzv4IcsD83Hg09sD4xl4jJn83GfoYaD6Yh6gyRyMIMHP5kHXLmxKaDAeR2ZsVVzW3ipHMF7G2idoA7IiubeOVs18gQr0JmQk+nKmy3fMN/PsnrNxHdZscAAAEABJREFUrSEM8alxQJ170cDC89MS12cx1oTPFAt7dIHnkaLbs8bIn2s/X1gAa2FFPz2hlw0Pc0Z51J01huUCz3pqbzZTwF5Migu0fME9f9Uf9O99Z6HsN/C0dayphQ9KV9bdGsWn3YXYubAGhXIX9l/zomSoW8SmU72iePK/w8ozLT75jv8DHjoXgZ9Kp7bTzvvkgm0V09hned9b5C/YaP/y9P0Jvw8cuecuPE+fBnz24dl1P3z02e/I86DPh8vra/i3rJbtsHTVBlw60oU5IYfPSTUt91RGxZ/zR7A6V4Pn3L5GPUOg90aPccaOArEwPrSGx/xc7hDk1SOYJWwYV4IAY/ZErLQ9H0Qz5SoO2QuGXhjLpWwbdYR6dC71nsc6GntmgzeQrKvMibWfkeyLyvksJ3KCp/498KT0wYLQzGEj5RF/9EfemLTJPWBf5YvfInxWvEK9kZEZVDdAPddis+aHjY36HUn+Do38PZIyQEitEMsoJDWASvaFpI5+cgChylQzZcxIASJcTfiZYTJwCz+AlaWmdL8TsApHoAFf7F7KsoMWdN9KPO/6laG8VKzMq9QIHXOtUlpjYDKHLTNaZy9lHqftXlRzuOUn6ifqG/vkRCzscK6DuupLGwv0Qn9k3w+XvgIHamdmiw7su3cq0MHgSGgiDmtP4bm1bNVwlUkD2aLbBb4yrqvaE1gv+7pdWEu+s7lHlL5Ndpdf6WcpO88sIdfgWnuyurQv8UvFNWMuX7SMirvABpLrC5WQMV513UM9FwT2GWuZNWcNP06CcgqHUr6IsL9OXZ9n7rXiEN177xWd8h0m6qce3ou9fxVaj2nK7ZmFPPpmZHzGmMn3wxSHPkXf2vZptE/moZcdU2TvUTYiM88dW3pox4wdIh3cykkS46sbTQ2UmNoDrWZ+zVhwcG2gbtin4ejamN2ogx8VgNInT1TZOqHSqBtQveiz2V92UDX6MWhAiY/JWJEhmpgcmWBLo8kmy8zUBkSf3iAqz01iZUMte1A+5IcaVViGTRYdVVAJGWyG6f4G1rq5eoO9wBcGoAGnzxZ8shh8+MM/5uZXpL251E2Gm9LZlzaoN6lFv7H5LwX8x41u4eZ2Qe8KFhbJCPhznKyz7UZPtBUeVogLsh7U2FbYvsbM+CuPPkYSSRDUZs8DVzdQgAFm8DtGRoxDGL+OsE0Bv9ufC1BbuWHWuIouPLwcAW2QVQedhH3MfQ7/xpIPgE8cAh3m2eVVU6dcrbNMeMnWAQcDV/ynLxcpfZovVDziI/pwPJpn+ySwp36IaQvemaCeCGqDHI0s/jXqK+psGP6aVH27xBs9qBs+B2ceevhtk4HT+Op/jZX+tAGf+2BR82zHKsaPLbWgsbJhmKWcd+hbXn8oVCKKkknaZ06RHZCHjeYLvsGPxIBjvDBWJsMqmmdMncV6mMMH76enT/H5+ef45RfwP7/E//zP/8RfPn+Op6fHeHp4isf6W1xP8Qm/P13xKZ6ffornZ/D5J9qLn+Pz5xuenj/FdOhBh9hjuBPvxhbQJjYE6qjNrA0voVH2N2xHHjljwzg2/jbhmLH9gZeET58+xU8//RQ///zzwE8/x6efPoV1nX4zcI5xwFrVgANz++lh1Csz8lv500M8gE/oHRQ+5SfkH4tST952P8Lh4RCHw4FY7VHj0Fj7xu8kurcgszFg0LLGjDBWYqdVLhjXmHMmiBUfRK8gflzna1F86f6jvNqL4jP1XJHotjCo7rU/DKhkzTvQP1aiTS65kSz8AEOYCKuwkmIR82ajD/hB6x+yaPZxBEOOvkbmz6+6cAd6jK8r8M3Yt5eyz7VwYd+vNcjkKEeFj9qEJCORR5elDqd19oV9/VHEhe0GdpssDNMSMsoN398hcTmg+i4lMhYxWALuRXKbCdgjsY8lVorB+PdXZUX5tbrxImgrQad1Y+4YtGXGX5Na/SNEqmz1vbcbVNHdf1KhL6P0IIPK0Ra/Mg/Wuwdbn+h1vC557xkNb7AsWBexIaEZE/yJCmWydR5IknW2YZpjnt+jz3P0eUIOOim/Y2vDJGZOd3MY/GAMqWzdKVwT4sgGyAHiYSr0cB/dMc+HqEMJDoQernhkXwAcrvTDXPuhH5JMKK3x0EECtNf1Sgdz8Mwjb50kcVhGG7bAcCydvb/3FoNOMU2d/FyYD50984CfBPz5gH8GtHmeqUd+ng4xUTd4B9r2SCyo9cJEc0dhfcDQPxC6LhtaZvQJ9Il+wGGOCcwbOvwoe4OHzYypdzCH9QcOoB7rIO0hHrnXPNRh0BzlR9pbP5fMYdz/qX8UxaONB0LbQdJc+QNtBT4nDg4CWfWIZJxlPpcWUfYk9vRCVlw56Apbxlz3HWjwo987Y+l9Dqm6atyth/l3aMmQgcpoy9IhtFhl6NKPtUbgJyLJZY8FWCw91gp7+8Ie5fNcPRe/vYZ/K/DlBcqHd36ztL5hygcDfpAw8KU+PPBDgxc/NHj5Fi8vbwOvL/VhSH3wR3vrv375Gl++/hFfvvyGzAvPXWN/pPfxXIqtY71udrN+PbTRJ6I+JEBGmxkGhCtlnx1X7B9gONTgbq4jXxkuu273YQ9+PeQt8Czoc+h7rDGe6xfowIXng3egz0th2Ovzsc9j9czM867l80pbbBwxzc6HYRdm5opqv4R67f9IH2cOegrmwRgXDWuPW5lKseC/NXyR9AMnP+zxG2vD39/4wOZEPS+PPCOefGbHHsdaNjneHRv/uMmMZ3t1H3npRAdyR543j3wSXxR9y5HDpiuGTD03YeuygzEvYPh8YSK0/w74ACazsifqimeZ8RWRwldP1ZFnyit+2ZPc0ybWUQPucVIhf8hM7BciWf/uAaybnK7rBFXhD1rxKTnireaJvqTG3IrPHUOtT0Qq2QBZ611nBdZd6WNt0WmVzJb8flEApvYVtPuKOaZa6xNrfQbYTTk3+E7St/1WuSmnmNgXJtqXeg0kM8Y/0X7o6LbPKbSJ6pHKnyNLRVUNf7XKy9shv+PrRIe27PqyZ1xhnTKobMklkvvooCm/kOi+R6M8oOQOTGMuLgXjw3kYa4P1SIyOD2lO40DUPyHAu4771aXWkROjpqT/3PQnQzEvKot1yrwHUsVo1LZUVjAH2I6iqtM2nyNGTJyxETD5xgeFkpGWzZTkKyvPSB43MyvAfUoK9Gk/ktjuXYEt1JCqNXQkxeNexkaFUT+uo81+1YYd2qRt5d8hrLob0NWSXgAJiYZp+mIK420m5iZibya2+hXzFnM7nSi3uMZO0l7Z7OF9y8OdAryZ+26f55h8HkD3VWcOHQk11iZibpoy+tRjyNBGO2wPDiDrNJ2ZGoMcgbTUIma48gMqeElz0zqywY0XHlxlPTF0gbqeWOM1Z5ZhOff4EJ21QbiZ06Zummy0HJzo1AL11CBrR8hzAGBhHDDRP8rphkpTokgKZNKR/d3DG1bpxWaGUnaUYfRDq0poKXploYuE2Hq9uXiD8YbhCeSJheONw4OeEwtrHNIsLKylft++fgePg4e3TW7In+PIIcqRG9T4hs9bfZPHw4fjcuJGaY9BsGgN42ZRMtrwYcPfXayJmw5MXlZgRLrIwgZeAInxO94zN5K6GTo/2Leia2XwKwuufImoCRXVXt3z3GPm07tHH8yueIx6gONh7wl8en4K8Qz1cOERnt/0mXmom7aHUan6kmAr/XYEksKAhYb5gKDsW7/1O5318DdHP4A+MU4g7ZTh+VA483A+Hw4x6Qv66OpFz9Cd9ZDY+wjygzLkaxEg1zLufoa/Q15l9Q6R58s8wVsvoQQE4cZ2gZsQVPROwbusdcmGJwIqzNOtjQdK08gmFaTSwbRBywjontDYIuoT5SljZuHOzo8HPU9PHPg8c6jzHD8/P8cDLzD65sBGUNgf0p1HPqn1U+/Hrc3T03M8PQ88Q8VnqPPZ8VdW9/gBoxawcoBhTMGpGu4OMWzPosUkthbWcMUca9r1Jz/xQ2d+H7HDfp+fP3P49DmeObAqcCj1xEHNoR8imUPb2Jd0Zo6ffvqErT/VwdXTM+Mt0B496lLHZ/Po8xDsM/TzXz5zsPU5LP/18y8clP1P/J9fBv76f36Jv/71f0K+bR37Ewdqjxwk2V8/9JiJlz6N+Onk5T99eixfP5cPn+IB+sA8+OJz8FPt+RC9QDva1ibNeHzwGDf+xG14tjkyAKUEL0CWHzMzGv1NW/vMKXq2gvnMHtY98EL1/PQ8bDiwLmjTYhw/OFe+hJzYZ07MmwdQC3NDGNNpIJWjL3JMLduL+wxgXxjRj5gVBfKkW1S6Et4x3EpgyL+DDe6QSAgIydwNWINRXBm74y+0DGPefS/ht8x3PrrntcwxnobOkeK/+8Hu8s9G8cNo3yAN3ZhH7vvkAOEWoS3Z4WMY+s6yoCi5R1K4B8X3yTZi51a+LsUp9VXkQoFU87DTKiDpgY03x+uBkmPbxrpyT/V+ULKoudpeGRilDCXsg+uep5jEzQ6ep6PmCN9LLd/Pm7HfYSYxnGksA2LV9TSzVgr9EPMVnfwcvYNd/kozetCz8w3VzJX95obNZio0FxL+NC6NKkglTCmbCajorJ2n52f2UffS93hkP31kDz2wtvs8R5+Bdk09am1PGe4RjptFFOPZxB0S0N/wGXn2Qm10Dbo2zVs3YMuon8ys+9ak3jb6SPaPZPyJ0QN7LBI9yAcgQbLg/eGRw//aFxnXs3h6qg8C3DNmxjv1XmtLTa5391qfFQaO4cuAe4a2LsSI9ReeJS46VcT2Q8eOfYJO/RAzeqeZ+QOHiT4oW1+3u0abhs2Qa8JHjh4PjRAkLo1HbRo+4uXA/oSN6CcF/nEPnKTZo9FPi1SiUGrNwVK+ZTLVWf7JbNApsk/Re0bPnb9TvRK3n1LGZaTiZ7UhC62xkaX6Ngbm2+fhE89dx/1b0/Utbg93/snBzT/HMx8HPfWBlIc+rzwHFl7GB1AcGJx4OfO5UJkXZb5+47Donxz+/CP8husbB0QewvgSfWGNaoC+lIoRX3Dwn3Mn5GPuSDnGigQHHVyxexXIv5NDusYHlV96iYelcKwDlKXuM+SLntF3wwqvwFpd0C1KB/n3dIkTH5z6K4JvPjO/Hau8aBN97bLa4Nqm+ciSUWZRP335fD7ufdpzRMZvTWG843X+mXfnsEaP35wrD5z0sd84Ht8q/jX8JrCHbvV3ufzmPQd33zik+1b0Jfx19a8czI3y1/hG3m/9flWWvHX1oSMHgafTW7ydvsUbc/zmXBZGLLzUr55/jZdv4CugD78FXb82iZ7KEw/1K+fQ1w1HDpJ2nMmfGbuQ98rhku1fbI9Of+1fWJZvTOln31H2byVdv9GPveb9xnyBdxh96r4gnOv6JhbvE4trlj3CdYujSStgVTMnK/Pm3qF/F2xbeB5ZoX6Yuvh8jYzCK9T44kWLabX9AnuNRf28t4wDNeaRtkv1da4vDVxo9w7EiOXSR916d6/zhc8y7CK/7I8AABAASURBVNKtnHfsojAv9HXZ2iNAsETtGZXZL8jddMtEA4YTVhS4GlvkaMkeE7UjuUWEmwSZllk6W2bt87nv69TDos2oj0jywU8iHwBaPPYt+yhMox5+FCheE3aZxzbn5YZ9TbIutv9h7kScnNin9jlSliUxVGKU6ySxs9undm4Iyw55Q8AP5FsOhu1aYjcwn8oHddjFDOPilT1iYCVO7HdlvvTvZn3JOG9kKi6S9nXfdf26f6sT2ybKLfvwE/2Zn3qPpK777KEs5bpXU+/zkH2pmykti4jYjUJCO3fclW27Q3bZy3Mz+86Z2D4TqzuusVRyWG67ytM7nbou9thzfMKxS3dYRpSx2xCvuNaExeIywVDHYn9oZswRjnOee/ie6AcsvpfXb/vwXmddpr4pJXeXoQt1kS6GWuB+ms3CMDhq0VpmkAsn3vL81ODs5IHx8LBwgDFQkwp/DGINy6UXfaXbxYzjFrAKom7lcGY5E6SCAD2xqQ0scaTPI32/60d7bLNtJuVQhoSruG4DckQbmCqmDDeVV7EJPv6UUfBGKuqlHzsX5Nay88JmdGYM2GbZfrUFWhPOxqFdF6hYabs6JttjX43X8Ql5mLbS8aoucAILWNncDMSWLKcKmMY4gknN6AR5PbQcJvKA4E6COpFrkQR/FGL7WenHzVK9wrlatQU+iZFvgkXQwGLqLJS5z1Gf3nEI88hLZoG8L7kPPAz70vv05APzwAMPl/Lr4IGHy0NhigO61Jfa6eZAp0lfaT8Ai2OUk/ExHvo90M+DXw2nn0cOOeb5EPN0iAkqDGL5ovpE7nCYeYibItAZ9qNSNOeUtO3hAqgx1MP8Q8zo6tMh+tSjNpPWw4fWiQfY6UA+O1pQwhzVQixP5diwq432giBkQF1L1oIxJf0RGswdZEnVDL+QKEXom6R/bRM+zEs7vHT+9WXRjiw22orGC7F25MFpYRPyRu18G1sD9IIMaRsJ/dAuaT6QUbrV26ebXutbxtTxIej4eZY2+p46PqcdVBtrszkcYi6ZOWbkbDflrf3c4TO/zp2oeeFA6FHwwuKB4tPzEy9in+KRwyplrjHH3Pl3O8oG+5mxqUCf8yGMCze7asPL2mGe40B/fYaKLZYO0KrDjgO2mp9pP2sDvD2mHjnItE4dEzHhGJ2HA7p3GW2zvxnZ0qFdnf4OU3TogPmpfDj1Tgz1qBeiyNhmIQg2SvhSX22oF2jynZjWhy2TtZ2R0ITXe8Yjsf/I2pPOjGua0NkAe0z9Wo77U+EUfmLp/r0aBPQc6Mg+BR2z3RCz8K0bQMC9iZ2SyKmYkcIljZ21mJTk05pcqanlgqpB4Y56MiZMsz+GEGn/d4hrforMDdinjR2/1TplfH3qMd2h+MSj/MqrPLZDMDq/2lJ5dn/H9Q7s6ayddbtPLTQQEC1GU5F/e0H9Vca87aW1N1xr/v9kcN42NskVpdK6MZVV5AIHBvFCPvBtVJC10O+ybsDKSviG+ZZvK4E0xQRbYuq9N36EtcoXNsPsZ8fuxKpXeIP3ah/4t26La2+JDtEotMyK+5aDli7zlakmdaEWTgNVJBilDKzIShd7vhhBCAB4jMlWEzqnmdgqHLgf3AM+MTgJ5LJAK/xqHqeaVHwDeocRrg7Amhxra+E5gnLFm7GnoIiyHdVhHGf2qNivPib05w13c5lJu4L15lt01o171M8c/Py836fJP217xWE+hOsFhWVv2cWzxyLqeQsbedZa9pcCnnGqDqcp67xJbTz6p+9am9IevfY+97yJLqYI7GMCxlLQD8DnqyvUXzjFYr/kT/R9w2soqxr3zqSvTPqh87ovUt73y7YZpazZ0FcjE7ZtmeGc3YCN+KuXnxt1CqeXD4A3UiBKXSugLtJ/ZG46WwTl6lpKPcIVDvpNWJ65Xzw9f+KDjQ3Mj3P0xJz5rd3C8xMfevCcxfw9g13+2Q9MPn2Kw3RAu0e7xDJJvSmHfq/2UJ6wvWW+W0sV8/hxIq7146Hj0w0z1PUwTz0+ouR7Rkemo7OnPmwMWZC3fEXjOQF+vYRBi09b2pV96MnstBUJBbH/jAElRUGlCVCifUtkd4R5BHU61eauMVcFLvCRqvZZdjTy8EmuQOflxPP76bRE/Xr8t7d4e3vjw9zThrf6G1fHt1NR//7iG/Vvb9/iBfqK/Ct5+a8c9nmY9Mohjwd4Rw8BBQd6Rw6ClHv5Rjvw9Z//jCu+ki9QR1t1vKHLAyOp+qQeIp3Q94auEx8ki4UPj8UJ6mHTyYMm2r68DJ0ebH39woET+tX7jcNDv532+vI6DiOR11bhH2z3m1CvHgQJDpwG71v9CYgj6/PMHnb2fYL1utT7zlrr9OLDATdA328W9owFnx7BmTa2K2Cj70v1Eoy8/r/QxrI6zzy3lBz+8oCqcLWBeYB/qoOLIwdqrxyovgyUDONhbB5yvXDA+qIPxObPFw/XOBT7Cl44GCsU77V0eaj6sul5QeaNvKiDMPbIeqb2mYGxGTMr9tczA36wbpGPnIdWJ3jSxTKoMeOLC3Csq3p459NXDJ89YuWWuHK4tcSRA9Azz/Me6BWULeDhWhpeVsJ8UMKY5y7r9Kal90g2LtFdi66bidXQkvXJuncNBmWBHOzwJ7m04mW4WFoOap6qkei+bMcSDCj7pbBrPOYVzGrbtqbjGQ1h7gt4kHtC+bIaKW1GkE9A0jobJ/Yl61x1lht1GFdX2FEYpbHfbfbbrtM2gPYWmDuMrFTZrd1O7Np+fgiESgeXhbXgPJ+4f/plkJrvmivHIDBLJbTRHzVW4mEV+G3MovPG/CFjC4FzKMEzpmDgKWw1I6iCaDcmQGhPOR0v97QD9+ED7zT+yrjvvzPvO11sex8WoYBE44tgDCuxuNBXauAFhkF6ZpF7eHA0aN/hFAtlg3ipwZ4Z24DlcgIDNK/MSicLqI0D3fUtIxa6Lybe4K0X9uVCObKxHWuzZUGzCdUfPGVRnAQLw76Fsmc2bdthwPcOYozvE16Cgbu2+HPB3XAdJ7b54uRXPvcHkzr0YlFf2PD0zQrVZmHfTpAIJqEzCZ1J6PMcB27UPngdzDMJB+CECPOiJgf+1A/hA5p45CHh4eEp/DWqcShziHl74Zxm8tO4QfeZRTzZDh75yTraHg5zHMqOabx8ToQHgUjCA3sqT1Aw0AhF5mgfX/mWOR5j1W/3oMm7RB1t9QWEgGQqCG6DGK24B/2UKy8l0CpfwrRFVytkJAbmFqjJQ0LfUA/F+NS6FllrvdGGBpTMDNAcVhaqLX7vmx9KB5tA7ig+fpp2H/YYD+GjPdfw4bGQlACMMT5sJ22dSqiX/FvcfK5/Bkajjl0+VO32djdsbMzyB/qLMnrtoInxZlzWDZOYPfIQbcwK+bW22GCdDcRHSom6RIvhC2PE8kTZeqKYPozDbjyBTmxd/YdNZeNhJsbADDiU8JClKzsNP+7t5Y/4fwxjeaadeOSQ8eHpiYOfuwfdJ/KF/dcFDjGjc0bn/rCf2bEzoxMbw6aJskgNL5ALf2qOuBibbnC18bpnEYcMkXYZ2vzIQdATh08+iD9CZ8oH+h36W8lxIeknMdH/wAHfqGNGvg6koObn6RDlgwl7RUKzzEOPFD0TaEAKrNCu4Oc+UigGTSENvE9JjW2M0/2/863DEuwqG6DO1xgL0ginsaT/zBdlLMRfGnPUdfk7qrtWVy9jxY7ru9iy8kfYRavuflTmi+mwQQ7A2sZKmUJQKlv02Q5ky+7Gg0xD7h5BGdj0O2AM8TAW8bAeDlJexdYuN+pOQx6BLVnYsbGq2W0sG7ds0PS9/P9Kqzcv2rKDMi5BJZntWrm6yGjVdSKEp8h7bVSY2DnKXAwnyUGgiBea7IMvN8lz/Xif9b5gHg0cpFiDqHFzRTJugEKv1KIDaXxuO+/bC/fwum9zf7nA5waBzNDl1XZlgwWwm6pcycNzXO6V0nvQLbXOK32i1T7Lbu7X2n6uFxAORqH7p9/16xk8wJ15UXmP5fqh1n4f9L7lwDXbjrS1d+4f8xx93tCh8NL13lIxm4A13JN9/qnnB56FVu+FQCHHnPrRwjswSXTIlYFxL0Weou6gfBO03vFedr/uVSjWijR21E+BRC3XkcK9o/bXxljYq677lm2RQRhvemU2tv6HAfLuoBHXIg0bhQ10HXAKcEnvSzUY298DKZ7mAzPI5aDXZmRI1lthFiFDDoKdXE0eXEpF49Iy9USh2lGOUaLWtGmCNIoNi1smVxFQmMrDs++W8K9A2nwLqxTEb+uAkwanz/O459V9zvvdp3h8/ASPe573w+cn8vKf49nyVe45/IaX96jOPRRV5TK60pob6L9l8tyX4bwK57ZPGTeMeZ7nA/fXDqSHOHCvOPSZ+/oUh4MgT1+HTh67Z+5pMzL7fe6xH2LmeXM+oKMDaZU3fod+6GO2PMlHHl3qU2+nnz6P/ipPeVIfeiflpyHfr216TLN6DuHz8sxLz4FnikN9kIiePkcHU/Zo3Cta4o8N7h19nvH7AV9/is+ff4r6lfq//jX+5//8lfLP1D0B5sS5AY88F/ht5UcO4J6ueIjK+y1i8PQRzz9x0Pczh3lQD+8oP4OnT5Sv+BSPD4K+HhjL9pzfGdtB8CzyRNsHbHggfwAPh4c44OfH+ubyA3NA2+I9hPUHdOibCd91kIw/GfsWvOGPy0xKcEIokchUTJmtqK3M2HMW41eUUImNx9d6xpSZMfS3QXjGcj96D+TUCbn2awa9ytnH9f2RZ9pT4RT1cu37Hzjyznes/Rs+5XovPL2Gv5Hhu+Jb8Si/ekgEODDyIGfghcOel/AQTLxxCPbGO2YdNEnfXmL8xx475R2U91HvCz5Tr7wTu+9hLgQPXZY6tBl1CwfZlNl/vdfU+yT3FOsc08pz5+Le6btx7f3r0CGvfHWJ1TrGXG143/QdWb/s0OH7PeOe6s7NjZXdJiAyG/tCshcJ1ovroU/Eyxx9nq5Invva1iiHhprLlraDs1PqKHHd5p9Oyxdl/3iXvjh+mN4zFWyZYRxmTthTasMfw0AMTeb2PTuRE8hjq8+tjuPaBlH9oX79XMBnHh5W3v4F/tbn5SfsC/ysjtHfyIWDEVvGLOZiZEPgT4AQifocdm77akJzNKYL5pL+yk5skWI2bRgjjc0XDz/d6N5GigrquJKQJtH4fUIPlSOGqLmKFB9G2XKjVY9N+mH3SfWNb4hEVK3B++8hnKyJzbaQfZSTwbqRUE7QBZPTwZigCWcQUAngye/kreu068irtyV6MHB31H5jstwisdZUpmKQeQCbZuhvSDQmx5RUjFQ5BFrmFuhQNryW0I+gSdsAuSWdDQyYpSgugV5YqAXy5SxNI0/cm66oDNochzccx1rjPuiPOWZ8MM89ZjZ0N3YxTwfK8sDUowt81vsUfZ7DbxkceLF+IF83tcPMpg+sF5R7n9E9FcwfDlMc5l56J/qa6JdJxXcdYCDbgdexkeBixlMZOjPuAAAQAElEQVTDITAMisWTQDehO8gfMrv88M3wx5kAvPDppkG7Qx4y+G4F+nOR7uBh3PJqH9XvyoEcGIbV1TlNbC3gE8fRUm5ZPuQxqmyoFiysotuFjS9ob8lWBduDMUdZD0iTZX0pDnPovz7P5f8+Q3tGChUEP2XvGGfCM74T+9L+BCIjYc+d7PCh7XYf3lH8sLJZ1c2hFiN1KGF4+BY/WoeML07lM/zItCGBbY25Jm4mjGnZK/7Nuxm5tqRJnQhoBEbTUt3lybJx5SZmP2glDRl0I2cTEfiyWo4CJSpNlNVddXApVjf39NoW+cvomNxIDdLYOGvN5BQV+/ixk88+Rfm3Jzo3YH/SWSKT1V8VyNGLFei7T9SOYo2LMbJQNUFYoR77nPscMw+Q/hpiUWJh0gZ0trSnob8l+TsYl5NtjR9op92BvOjQe9hXar9AR+6o8U2MUTTMalgJKSPLcAqkkof+IOWuU13XfufQnhm7prmH+3kzVhrSpYv+kM3E75Y7MinyFkfyN+CBW8+aJSL5FzfgcMQZCzzyewOH8h7MBQzXhXFYA6ZMwI8s62DcqNRAR1VHnmwJkL2mrcPUfpCMNxlTMrZunBSwpxpg1CavkZ18x2eddr3aNQSRCTASrRqiYlTRhPKeVx4QgYlkAYG0/3vsddD75HDG+N0bBH6pAY6aklUp+it/f0GkquyPMThe++08zCW8sFK/oU+t1VQede4LDoIsYg1Qm4ypcQG+NCaVRRme8i0zmv1Ar3tL9UU7NCgPsTAwVHIloZYryX3R/U3KALgXMGoYWkgZCdOeu68bElsN+lpiz4bql4a5ZxAztgrc09YruDexl7qP+nB95MFx8SG96DGWvY491z35ewwr6GqkbOE+MRE/8wbzE7HUqSufaBPz4N534WFQnHmR8DBoZfzew5gi9DUlw3kpwKnkWMy4V0sVRh9OM1ecccFbyCzYvkCH7TYGiQS+koSxRIYi3eAx59S1Ag7sX7Vn+GvWlGeQxjHNTXZbHiDjwcoqRX2tW/pd6dcHc/lDf6ePO0zkQX+HQ/Rpwwyde/QdyF19iAF0R1dYwD2QjAluBK4ONi0oA4NTcszl/kJw5KXQuT0W71j3u93O4SfiEW86FJqjK0qXce/zk/bKV4dY0eMY5blGpinD5zsPIp4enjgUeOalH/gryf4asvjlLxwsfK7nusTggYhhsZp2DE6DNOZmwpG9s0eDA/7QNxN0ok+hfUIbCzT0oKdsp22CENUT8w21ONComoAUEBvv5TebEE6yWXYj3zM6GP2Sb8zZBIpSxjbrCglfKF+wPSCuvM8L966Z9jOHGnM/lC8tOx519L3dXRt9cugTh1Vz9HmOA5iJn/foUTpaZ4xJiGRM6Jp6j5m+/IDVb9M+Pz3X3Pzy18/xy19/qbl75KDlkQOlwqfHeGBeH56e4tPTY3x6hG6QN+b8qf4G4xMy6nxC5/OGp+fn0mn56dNzPHFQ9Ak8iDrY+RTjcOdTHLDr4GFOf8DGh/DX95+eaSOenqr8SN/28eD7AfkH+A/09VRAhvLTw3M8oPtReCDUD+xV+ANfdOaz11xmJL7IxD/Q3c/6tlAyDd8JZHOgxRa3ZloGYuVb9XRlmJfMKcgiSH0A/N7pY/SXJU/lrgn6ozRWJCuexwGu7pesPdcgDJprl0j6ugfjmTK6cLx/AsKd2+9aBzd+k+PIveD4egq/DTXwrX4t00Ml9xAPdfyA1S8IeODgYdTpdI7is7dLT3zAUYdRfoOIg6n6NtX2Lauj1D6Ob+GfAbG/6/2HAx8PfuoDC3St7HELG5mHTrXXctBm/Z+Cwyh/42Svt92Cr8b/irfyzrRsqCHHx58L+9+F/vY984INBXhutNZJnRFZ3n+GjlU2WffQnYs27gX7Hknlu6SOkkQRYtWebNFdsJFJAugKyiNtuhmb41vwdx0Q8iFOUcvUrfivgGISo6P1NUO+UnJNopNQqmyjLCiTK9a9DTIMGihsYq4B43zHaOf4qqu6J54Z17AZlaShX984R0URliKIW/SnqGzZXfpoeU1pjgsV13ZIev9FFZXO9wbmcd3sWKgUthGuIVijW1qlm6U3mM4CLsxsGBOAztArKE9utmwqs2DTmgudTWvHgYMJgKybcocWppmFORV8WO99Dm9WncXaMnFoj94FMocpDtQrM/QfSudE/Q3wph6le5Yeok8DB6jYyx2bSw75qZBsihkNfckGlbVpJTYMtMzaqFoOuQrGkqUf6LCzR5LP7MjGhx/ay8mM8Y8AYd4y27WPpI6CiUqFd9JGwSsT7Sw5aUwrU21AwWT2XHZCsQHbZenTr+pP+yNwk74KldeGOzDnWQ/08Mzvsjm0/vjaio0o46ssl63BHTG7Yx8dgltiLOYYi+SKUppXnzKEqlKMkeODKv7g0q48+6yCuioTjJyM5Q2NuJuu6MRXj4n5FJkTflSfYEHS1HkooGlChyifkrea7bWqWcI04IrBNW8brcrdeni+CLhpDxk17LOJX9gd3cSsrxsUNwlfXNjJw7H1npEdG6cePoheX8yIxeKX/dTjvCyof6D6q02SDao2TChViWJRHVD+UdotrDrG4Hw47n1Yg1/DZ7iXOiBc6EMc2aDPhWV8ws7L15lNajyQawPj9gAAJZjCtUXZYkHgd5iDR4Za8lWx11S5OI5Z/+gnBpUFq23VSi0qqrf9BofBuNdVRg1ju1kzRgn3P0/0twuPvulTm7A03wGbEMwdthNXC6kwYYKWjY0eX2Gf8/jdps6I5K+bXy+8cF54gBD+mph1jrPApKG2Jst5vceot+Nhn+Zoo7RglYxCo/QBxd/aUjtS9Tay9k2RRA4TNu5/SlSv7N6rm0VrCRkIfJgg8HVkC7MD5ne4PqZwvU9WqrCQYQOu21Ab3PfY66oP24KWGY31OM0dSp6yemj8LjlmGUwhY6dEhlQul/65N5ghxW2MAZkN9Zv97FuNtd8yqR1ft97jxfUpe8i3kAZta3DQpIX5RKjAntjNs366YExdzPjLMtBfzf4646RxK6gI5EDpUg/wZa9v9xhEGTcyDNY1ZmHlssem69H8Wg8vSLAXjgeWEff1oMwLgXI0Y67QRbJbdRelPPyIw8xjQ2zw3jhNPXzBdO8sKAMw6ToP9/nqp1TVBcmLK632C/evgmsOLNir/VSWbQ1p+26ZxKcFMKay1MJG7mY1tSPBIlHXRvndFY+VKSh6x2fU8rVBCyuP7AeZHxXb6Iz+yGBU9QpVdpDUvTEGseWtBKMbbRGN4f57dGLvPYiv3LG3R7mJySDhL8dSvZUtiWGkoEOkElCPoPebhXvNwn1TeO9c9ntexRWxRNnJRpx2e2JcKExiuxPbxr816vAFUOpLGV6uLjtyB55T/cDOF/MnX8B5Gf+Zl3b/Fp1/b+7z579yCPA5PHSYSrcam5fC6N84d1ywiiT6E1dnTKxt7+k9p9CeTnkgq1x1rElpInPDcIteoVsK8e6n+HCkdmnM/hDI3FIj27BNJDrvEOTBuI4qisjvydgY+epvZEO7D/Mc9XzO2LIn+sUmQBybs42UylLeMmMStOmMv2cPob4qH9Ap0K3+Q70DHOIwITeDTh+ijNTqQG+lqD2hUU9dy2QeAkCRb4VefbuHjGevHr3skE7IDkzZI/shuqD/w/wYM4c3j9BHqPnZD6D6HFOnDltn0Ke52kx9op8emTsy/BdcWyZ3t4m+GlDuEGk/jG923H2OzrtZnw9RQJe+SexsYMqMadrRY5Yn7AuqXCKTwQ+0QTDE6ztY3zKxIakGVQu1ovj91g9lhJANbEdQmY1YZd2979FCLYnQcd3VizNFZcu2nGjSCv26n8gDndZ/BvxnrJ+3bxWdTqd4O73VrwC+vQ3qr/Z5cHPi4Gb8mYVjLBz6nOp5lrx895it7KFOHSKhZz9E8tfqxjeQXmOnJw6H/PbSkbZH7hfiDHXPKpu2e1vd5+Cv7FPW/ytcZRwPY9EWbfDX2Oz39OGQZCmbz/XBx/LuT68cQ9kCh+dHbKx9dNsz3S/ZhJkBE/7F51kwL6ZwHqw90/aIjmrPGHzfsT2Po6xonk7Y+NyXC5s93vO9l+oHZdXD5DJb5pxnKJOfkNi4la0L/UutVKbQbA6oq/JO5TdUgBGJtixc9xnsKxugJLb8bY/eBBLpVCfUJFu7HY/f9hUrc0nDSsoM2HLkMODdKKz5EUqo+krGQlvzrNOtUNVwy1wvZYdexqiyXadfJ44eTIWhj3E0lIBSLHNMZLrAuovphg6vT8iIBi30yLYBfp+GfKdtydMmr7ppo7UgCZ6A32kzsVhbZky9XzejuTavHn2+w0Qe+CCX6NfG6oMHzOpP3oa9XFQb4Pekf5y3b97NPLwJmG9pPZjAlrfuh0Bm0paWjGakBhEBi+Qcg0YRoC8Yc0IHEA6l08x3YP5q2lYf6JjJmljzNblbLfwS2loPvVMtRPNBX/ZQIF/jwMfThob9EwdmE76W581jxk+pvzCLJgFBTX4Ac1wybeurUS8PuX4PeJQ7irRnQGOVh8LnepccF8WNMNSrhxK2gGypQXeQ3ZJNC/hGn7ko3FjObKjiAr3wcuwnsmK/sShXUI8KoKjwCsY6Xtmsjm5uUDdSy75kKeBQanyOV8CoMrScqNA2WY4jYRb1wigVi6ItqApCJWzfMovWzRG9id+dq45At27jdcrKf49Ge6Ha5CLKmMqjgkL7AWD9B2lzFZLoKBvIVqJGBwpuAs6Fm/yIZzfUHfgWUZtg2bDJAr6IKyKqbrtW9eZL8/QsQSgZ6w5ij/Z5BdVD6t2V5wvDrIwoG6nVZAg8r5txZv8dhjNLqnEtwGuJ9f8OyP8oVe8YtHJDqVg1dtnUL3z648GOMbz4skNcG5Pv4E24sN3w3T+E347gxr6gd6Hdeg94+sG1UH3jP91+iyutrJGZ+QG2ui0WxrATFfiAq7Mg776hNVH9NOZPMHcV1xkwCuRocvum1AU7z9h95mGsYB5ou0B4Sw3atp7J3nWuDrHiC9fyjgUfiRV6D9e6PhH6ZwsQCBzmpPoloC7YZj3citKd0jsJAa5WyDcr0sufgjEgQPpTCfu0/2HvR7GtTyP9fkwacUW5GXc3kAX3FOHcT/itZW5Cm36Kw7F5fbBvVF1BfesZjfuNOqiqVOPGR+wA5TupFvIKj9ssIUE9lVfrao6YpzoQunJRRx9c3yd5G4pwyWyMiXsj97eOTbmPhZb0Nq7O4YY6xDFPzcekacPXY10ZNwv3BR8A62WlGmT5quWgiaPIVU3prtzO0QJRTC7waccVm9soc70ftkWRNS4lLZUHY639Vj/q1R14ky6G7eZHveM4I39h7VzYYwqqApiA1S0qBspvw3+p/wQCJGxEmPWrFQlDKsf18j3om0pMuQ6HVwI4NztH+zb0qi8DO5Ky4FlTW7gP9j5HPd9tZZ8Jndue4zmxTz3qWRHtJsdenaIPhZs+dd6jUdXo8rLCowAAEABJREFUMKP08Ww0z+iDqk/djjHwuzoLKHb91Qi2fPHvL5mUxBg/gU6G+UK+1izPFN89pzAfJUdL/ehcDcBgHRePrFrvEcwF7GAg9EFOZ0M+psEuq5EjHtBZtmw0oPZxw66hhcP5iOovd5mPdOvHPaiAeSiY2Bsm5jGZTxGb7bhlDL1suOlqybxMgrltyb6T4TyJ0sWc+1zunM3MmVC/z7bTYY6JWLGfdP7EVTWG50CRht4WUc9dlU/yxIF5+0fIPjs61DflNGyRX7AMun2COuzhoEcKDmJ+iEPhEB0/ZPZIaENXtk7nU+kkU77YfWKcXPTLmEBG0ALrIm1PuykztGem7zHuQ8y9h37xfavefyh36gtzj8PUo0OVsX3LrL5bbD90TrQSElzdF5lOcsTNWL1l4CaqvS0zPCBzXKL6xHf+5zbmJ947ao4eD+GB2NPTYzx9egLbN584SPVQ9YGD1QcOzDxoPRzmmPqhxjJj/2z+QHlH6Rr61PlD0Id/g/L583Mdzn7+/Et8/vyX+Fzf1vs5nn/6KR4fHuin4890KFE/zLNz3fHZgX4Ozh/2aNM8HWI64D/9X8hokfWPTNC08sXBLwkjofo5oEnZPqyX2lbKisS/JH3PHr2wR+wY+wC+p05ZOmBrY0YoK+MBzMCp/o6VB0M+J3p/8v4j3XVI61mKe4DU+1gdYvCsibrb1KY9YSWUxNCSGAkArSo+gCIu/eB6OZ9Cqq6xNxKspQxBqDzjWJsKyxor9/fafxAxtaQXwJViA6RRoFPyJtjF4pI4QV+mllW7hnvvMVHO90BHgj1hJX7E5zDMu/etcDCZK8wfJSr1pwd3dR/Fj2v5zpaBVYBOSFH7ibaB+FPQSQljK61rTMRI5hS93yA/4CNdadhLdsuU+oaOJDZ7RuecJIlf0YldY9lu4v6nWaBlfkTxvbRIHMyFUVFOSKFFYkzazkoote+S7thx82ZGNgyc7jBvg3TAd0gHUH200ptebxdL/xrIkoYM9rkZzvY73/VtOd+X3bC+gzI6VWqbDcrtm1xiu/5omSwS/WTvjf4HLFEYaSsUqctg//kVIfQGIAfZdFKmEKP0563f12wRA5N9nStJliD7p2nryzEW6DV3bGMfPmiY1HAAsD7VWBdK5jdUf2xq98UtvxNb7dh576kjuEFttam4ubiBQt0gx2ZDLYvXzWhv4W5XZmwPKfe6F166PelfeOmsTYu2pBJJRjLGOtXNN12o11jVYsSG4kA03AhC/1HQdy2SooiNkm8Z3kRzIk+sJT5tmWEwtc4Nij7kJbyWCftH6NiT6GTzQ75jU0eP9iV5lMWPfuglaPSjqu94yRgm7JmwQXt6rVP7y8i+wT5B9U/9/UZm3nbX/pI23/VyYzhXtX/szr9VVa5xFaUPXRSvqabAdh9QfKW4gdWmT703YJ51uF+OODE2KlaqDmGoPNsWtrK3D228B9I/SLTa23yg3pSFtjARDCXDmBGtBR7PgYZaEck/8jVx7rLkSfSAq7xSuE+yHCtgdMjUaKFaP3ATb2Qb+gelcE1J7s+glVcQa8bbbTr0TqATBaSk4j1a5H2bRGhLZTrrc2U9n66fcJ3D8ljXQ7fiNhMoo7PKyR7A5zV2H67ILxv0+z2cYzF46tZXqNAQSHFoG9z0jY+ShT/mrmopQfW1bZCVwKz0warifX/B93eC2nLhQUP40FZ7Gv5YfWlkFnFnqaArzCEeqPOwr/YtDwwL8LFZmRImovRTy6y9xPzgj5GgaC9e6c0kcrSrNvf0Kon7ySM15hyZRln5lln9JTRrzre9w/3CPUuYB2PfQguyjfYF8ilKrqGS9sqiK0AyrkTWtO5zYAE/aYx1SSYb14+oyroEXdCqITnGErteKmgZe3v37I/Y6xiozdBD0vGAVK51TitDVaXSGwHhAic3QEZq1NHzPtaybNTcro3sQOmhtCf7HTNrPIPNN9ohdM8um2RuGPqC8Q9QafrYgTwD/R6s273Potc+2XOGQcGgSPbWoIBxJbqTcXpvqXvNzH1tusH74cQ9SBljxHuKsByJbm1xM5fCGPra0G+MCMYjv2UyTRnqm3lQnnnZm4ktoe5M4iuGTv3kr1ysPFesHAK6Du+xsu5Y+UjvyRLrDlt8aagXhVqLCy9MfrvgOD6Jp91y4oARvYs+co/a5Xy5Eqx/9S/I1D5WvrUf+4DiT3piGrmSJwPzAhkY/h91XKm7nyg5lGm3XnEmPHcw/lENb2sKCXwo8GDcQ15Vc0EdjbGRzGWDSkY/2AbPMkLYSoPruMxjl003/8kp0EZdfiDi/5bmr+sUxU8X9sQbkEaWRAZFXEdiMGRSMP8+t3TiqfN8n1dUZaT/Kl5GuUEIJK6+AGM1qko/tAawU9rFhgZt6GibvyKIqYqraejRNNpd1tIO7y6tOQrUj4zlhgk5MPXoVxwqn5Zzq6fftC/KU2EK47rD64lMA5G7qTdqfwUuDhCimYx4mMGVVqwdmqijowedWWihT0WH31lPnZdRD1L8htzjw1M8/fwUzz9zMAOePPgBHuLM/mrefIgZ1LhmxleYo89zHIR/B4p1etVHvvRKH5441Bl44jDp6Yk+nj/HZ39d85df4pdf/gr+T3wm//kvn+PT8xM6D+FzNyNhVC30y3To8cjhj7btePTX7ThUenh8ipudD9W+z9jWB/qMrbWXzIzjofQc5kMdZmVmTMRawy8T+eyJD0FkmIIf17drwjVCkezu+bVkZ3VxEKauqnev4D3FbwLVMxIfBPqcMNpneD/qcy87yw7aT5Qn7KhYmfCxqHlCHpvUncROVMyyexADl2Ud3+p3v3L/o1/7kV8WMoSJMU3omqqPQ+z9yA/qVIkYZtPPyJAf+isDj4RoA1lzkdmj7JRiY+YUyXtFZpY/WvBDPhJa6Zqp0vXyQ7aW71Ayq1/VWSLs8T/7EPsSLqglLr/RWcuM1nPIU6ZoFWgBc2DjW/cOSI2UEHEjtkXDGJuN7qqC+0MBe/AafVQqCf2R2eix0bZHQ0lrGRNozEnawAHF3U8r8ahpRn6rSbgZXKpMrui4tOKnlRjXMkdb6Kh3i6AXE8bWQ1gZS7NsjA30Fn2byCkxlLYt0YMzW0KB/IQm/aSKbxdL/xlog4rqsza8wxy9iwlqEH0P7RrQxh3IVdBNMWG39bWJYm/RGldGy9FhYnNLrgJL4XK9T9RZrIotTxlxrxsgeLZEyLYNDAbtAcnqryUSgvo9jLmtXl9kvVEWWKwXUDdLHiY8Md4fXvY5cuNx0xBEPRqZRK4/TPa5A4GWwx4MIyXQRiqwtmWWrZYKmCx1QdlP2UdB+68NaXOfr1iAd6PoL/80VN2QzgV9VlspSxbVBGV5he4YkwxBy5Ea4oJ53ua3e9I/bxsji6cz113dOUVj42yZY0xF0QLlOpJdkINgQWJooh+GiX5rnOartlE3RaK/gP5kXFZrMRNJUpOcAdvvPmNAjI169Jq3bkhxzdz6TvogK+sHwAy4/z6hDSV1LdoysTTRLRhDldpWzvJPy77RvbzR++7Qk/flyjOmou5aW+YDaZZpG6DyVfaCSwZh9kdebTtKo3sTMrrNstS4F8OPSMO0XFC29jE9PICEooAcstWTFFSbd9Tay/h1Ofpe7lDrzwd71Bi/7i+i9hZirR6EJmIRX3bLFStT1J5GvIy4bJSFfGnDLQOReKfAIN6lMQ7Hf8/Oa+G+vqLxh/7E7GuL9xn6JSaisNUwV1vujtx6HLK2u6umvb44uB7nOTpr1HIydv2l5L0Gy0ItLZPWaIWWPG1tf0Pit4yserRAKUQEea4jbWNnPplsJpKdknzNsTHBXFKEP6S9Dp+M67sK1doH+s0qK8zLFpZjWD2y23Voc042Bjqi0AaRjVC9bCKmfRcME9pNlRJ/Ah9yqEJeWZqPfccy7D2VnRSkkD9PCjgYgHXYl2VpsWnVMmO6YoqJuN7LjXyB+pZZ+0fNCXlpy8FTZm/3fv6CH0ZQtjtqActUBnBBx96m9t2eqBaa2pBsZS9MGZAE8FhHFXvE0Y8pcldd5OkHZawbYqji5I4SO85RxUfZqmTjkleM5o2+s/zQMis/1jx7bvVlPfmtboyrxZCxbs8jc42rRrebLTzQnwrHcSDBQasvEvX3LuB78LDW/qQ8pu12bzYnrERv6hsQO+DFPeDvMpkTrTABHcMHzhf6i7tdmDZjF7fxzEt83h8E0G6TuvZQduw+mCiZ34WgcGIHRRLrmKt9GPMFykE7BRt5YXljbZzikt8ThmIPVwd0Q1XTYxMUtmbKOWY/FRd+cr44NnRoAyNFmHRftp4ognuX8Jkl5NRpls6LDB03rvz7UgltF6xzuB+0I43eIUK+aqWDs19tq3/uUTxnZROXiBobOtdgnmtSsbLKUjWWVPVk6ZahhNw+T0oZk+P5lZjlhddftzl5iCaI2cVvvkLHvdX+0KFCG5sVFY+sCWJxYj2LzrtJFj/LJ+Oi8HtoizjTh3No/iPkVz0yF8Z7Yd2818Kdl3GdeZm27ahruHLYlNilLQ0aFYAdkuwDHewyCa9H7UVlt+3RlGAfK31QepesugfhRX2GH2gXeIHv79DDD9B9L2vsOTuy0XdiQzRsSq7x4afdlcd6qzggdMd9Ct5H+5Im8oDrZIAG+E+bnUbjGSk4+JDMqCVPG3158SBwCFJLwkauZeNE3menzM49qEc/TNH7DKQ9Ju4/feqUQU5hearyxCFK51DnEI+8S9YfJYeOg+Me0+EAqKe9bZI9iK7oFh8wN2Sq/wz+WQHIMX8ZsKy+oepuxT2X8nOKbFm65DNkPo9ax+HM6RQn3vNcGx7OsLIUiaT/pN1EnHfHmj3UkaWvRVKvX5QpMJNJS6HPxUIM17pD/3H70w72s2iAiAx1dsbf6ecAqi98V75oahMortRoQaba2gN5OWUTurDXuFaXmNCnjVPvjF0oM1CqbauK/xhGzb1wC/sRiT+IJkL1Mn6FjnfmlZhSujOvro36ptr8SEzM1S7xmfUiuRRKT6P0EbAqOW5BRBfBJvzBNS70WXPIvbd8D621YFyXrArQSx9lrx2yIlhRIxacI+bKw3Hf/RO99EIyg4LqRGXqAZYhlSpwkFEZhEbFRhopGCR41KILznhYROS+HcLIFJPLSOnkOlEY25LLYI9rKR1Zry2pJ4XUNjKv+CAsH1skNomajEYrAbd0QP/jlEjuIEtqSRm0TEwSLETyFKo3RCqVZZstMiwLosnigO2wrgqqrcztUtUWybSNXvvZefIFfTkH6q8AoTMSvudKHRmkmJnKezNEmryy1iFlU7PIUcdV3pg/cshuldR8n8q+jX3LMyjGdysjgN1cK6F1o9qz28asIdMyWeD/BujWH6JiijZF1VoLwswO9DOYMQz6q0UyRlRW0nbfWKaZjdwbHxv7wY0SOrvxkG/UtamHm9w9Qlv2rqCOzZsbWaoyEnsqX/3SP4aU76FUkjImNlG/S5EAABAASURBVDuR2AID47C5TtyPzA15ZG2z1ibAp4U8VLj5HqH1kAF/fDp5k6Vh6RmUbPwYuGargfyrhLO0wY3piqtdjvp944ok6i8/wjvR922r5IV2w2K34hv2pqVf45GrPJQkBxE5gux3qTEvJMaju4PVS7bcfvW/c0ql5QI6suQaNTvih21kZslTD/3zVIOkGkoisyVbb1n6DONnB+WyQxHsix+g7IUvtV6qeNB2YNNtn2IrSoacueH58icyUt7CqNCngux/kUovNu1NGhkB+ZfJdto/9YyJNTh11qdAl/xC3P3YgGLpVoZ8yXDTbqDWt+13JHs467sLfJyF0G0Fmm9pjBlXEF88FPgwVBh+2oQGUWjkkCUzmhI35LmOPrCQvoI5wcwYnWl8kgWIWoLQgitCWZjqYaPsxeYsHdSTSl6ZljzIo4O9ygdXUQ+08KmO8TP2IR8wRL0wMZ5lB/uK+4svMbXWCQDXfgEF0gu8e8AONm5Sgs7IKBZzXHRLodot46GVvPuWNhQo3+u07+JvD0OW39Urr3qoNtX+yMufLB8e0/l9h8S/saFBG6IfQT3cSuh1/yzdxXh/SYo7yJLUBfmQSo3RUBm8ACUhRXBQJHNNztGOwIvmr5VkWtIjIFliDIkUkjBakgcRu0xWPZeSkVJDuy1uMcJ7lYcQfjh0xM9H/xceUQ+Qp/CbZPXtFWSHL2xO/EiE/YGWybwnXfxrTMhNQDtW4m1gs0d9hU0/fX433/JKZlzw4Miok7nurImEJjTEGLneH3LbFTUMZy0Y5+IWX5sQOlsm4yKeoWU3dNdPNpJ/YYYmTqX2SoN+ZXcunf1G1CfZjRZTohPQZiRaMBCuaMuo9Tr3QVnH1Q49KWL8KFtxOQZS4xiDXNERIHmuaJgm7vYNdPQ7lE7KHykN0YGevY5SxvZD587bwvy5T6zbfmFennWIbMLMrXI8oxS/Krig7Ls+9dnWCnfUe8WF8QkGqDFYgQDzSnMzVTYvqgC3kgxAqiKNK22XjRc1D2lDxhnQId/MXmX2zG6TtmDWYDM282NsxG2VkSzq2MECGPKQGc28VpnnvJU9y7y8gSxPtNSaZCqAFQ0KK+G3NM/9S19U3nIJeRmhUM+cFDEQiyiRvyYM8uSHOseD2sie0bmviBk6DjdmeIK+JmKy3aAdSf8YGPWT2FAZL81LQd1lEH3hoW1el3rJHTF8xgQtxKZKa3gouvitVUG7VT/h0wXoq9rrjalr7B1j4TDNv+XjYaAwv/NW6vZ7yUIbOgwmnzXSY2Z97v/7XWfdJfsHlWW7cu6RLZNhTvhiCn81THm/JWTeb9Ycph6uW9eq48XM2jtPR//XslfU1MBwAxTNyjDJ4buE63HCBqHv64Cq4298W3n6nrLXi/3ry0v9IWvHgpqwz5l3lrkOoA6RyLqfe4j/8u0lXr6+xJcvf8TXr1/iH1+/xsvL1/j68g28wPtadb9T/9vvv8XvO76M/K+//x2e+A3ZL/Hy+hLeH+yXATEWcxfoypwuY7z1h7ZfS3a31d+mqD+ufT7FUby+YQf9M5YX/6D2y2v9QW4Pcq9zxnztcye//je302v4h7ePb68hbrxjtX/jwwv/HtKO+lYUB8SlxzWmuVe0a44BXPMtnZn9G35L6MuzMQhYxZH8c46cq5k5axtw/KbGOEadaiDfp8smd18zYsIKc7UmWK0V5xX32sG9ivXKUlCMxg1Lgm61iCLBVHXIG99irbGP98VU5B3sCcZlqCFH2nhbDzBIP+LdC9hriSFYCQdAddYARmJcdYNcy6T0vTlUfZcajdpHrv2pvyiZnd7JuQgE3qHzvKu5y+7tpHfsf5V1sYqWyd5x08uIWQAugmGP5fsF4usrtbCov/dddYYe9IVe2bPF3y5VN/Kll/bSC3bv2APm9pI25Gv8+DCA/sBqWC3SjT6TvKDMRhMgtYGmygb1V9C+wReQd0lb3IzOLNgjG6uBt6MeqjY7GfxopwtGbruqgewmt49JWm3gF0XkmrCtZWJtvAc8bU828O54oJYjsoYCQUUDI5Up6N8soDpBRGvAhY2+0RB5hC4swPMdvDGUnVSnqD6TTTlpBt3KaIsBiHcGyJ5aDlntbKmWrQY553XMqTw2DgwevMqwvNgUsH9l0ct3wxjyyNIEKa6I1fXHl5K5XX4sVF5GDzYt3HSXovQBNbZtVCrM3AGX2Yjp2+08kz8Xb4jRaqRR3K6wiPJNjPHRaBTu88gyFWyTZODbpmzBJorIw6/asqLmVe+KMRcNHsDnLTNadiD9AbZYaHlXV7x/0QbZAM5rAR9mxYN9iqQaYEUip7XOXz1M4+P7B5w979yWTI2RETvQDSu0oCL1AfXmVqZITxYaF2CFwC4YW525fwfa/juRrV712sBAN84gzoioknZX5v3FtlejGGrVImssVFvyY7zEIfN875ex7yy3QwZu3pcdtLvcoXRQHl2U5urqdnG8YuMMwa0wiL4dtiJXhg9+XXcWfOUKVbFfqNizd/RjN6i5xSexN6GofFttqEUNLFw9Mp1C7xmiDkPIK0+tLgSsxW2/Hj7wIeM9Fuu3WCyfsSoHDdbXig6BHvyn50p/yyDMI+j/CsQRrnuk7VcfxtSrfvau6qfy6hoo3lUG3lYvf18Pw24ecGo9QNVVn9S18AHtCmzJwnioTmJeP2iW9CPk639jaindxNgddR2619Q9HWFlLcvHFQxVvwxQQIKEEAkPwqdYfBgkS6GvtCOw7QaqrgLkSRc6GOOmUHG/VpxfOLy5MHbpqB8+W/Hbih9dE8W3Ge1wR1SfU4YvEZMvEXOvT7jrhcLydIgOz5eaaxwxuZiA+fgEPeqkQK48EPWDgPwB7NjKQ06vlZTdb2jQO+CDsk8x2truHfCiVQQhCX3KDMYYE/kEH9Puyp1qsXN8BaPQV9qtn9/hg7JhX6O/hu2QVGD4xNxAo27HFB3f5b4OaUrl1jCDxT22EBSPWO2RrPNMaCaiokWgY+geo/DqcwiL6+qVQJ1ySduJti0T9Rt4sWwfgc68R2QkbbiQa3QHqA9ByT5xPFNCLBNzC580+6J0hfMhyiJlVl4OocoVHyVoto/MzS9Qy2G/VisHnIvFtQcPK2ocyuX+bR3Gkj2jkNBC26XLX4ndsFGdABb+ISEz0hjPfZ7dTKYwJqjSjh0U0aOuCSru8sRuXKGkngLoYjj47MJBxUAdrFZXVipD/JhF0PV6gYoz+xpZthd8WPVELlT3Fp+Lcbtc91XldqDTMSBD52WQYy+/s7Zd3653v6VRIpus/Q4sNEMX/Gr8wwvG0Fj5FTmytKFf5g1LMZO8fAFPW70HLJWnzgZIbal6KBsrx4UHPXrQQYV9HnZKZyagnUgiv6+HoRo+meqXvbDabTJoj2z0RoAkceLcUZKtOVhMlrYoJxORJcecE3cTMSv0ZVKWduoJ0pK90O58Wurgxnwx90vbe4FBXhtsO7Hm79GI7ZbGVxI35/jGIYwHG94HaRkeRhwOc/QZTF1W3Q+OpxOHP//k4OYf8fUL9MsX6MCLB0Ff5f0jvvz+B4c8f8SvHv78uh38/EqZ/K8bfod+QccLB0f+uuruCyajsgwT21YOh47hocw3Dna+0sfXOmx6qT+O7SFO4e1YY/jKgdSXL79j35c6DHp5Gwdb439QW8JDI//ItYdO2lv6/vgaX/74MoD+L1++MqavjBNah11QxvkHesUX+njBBvUsHDw5/8bjzfPNIdQ8ew9wMM6TchUjPDO6Ds1fkCJcueJiBwyINApoNF9ACuaK1Oqa5d67XHHER9wL4Ven1TKj/jm/VeZiJxV1jVgTSFC/xxQSNKcH5Oiq8giSlEOeeEnkSQSr0krxoUC6KaWMDeQb3betuEmPUu6kofgOm46k3ZDgmoBUPPKJTLKQksXhojBAE2syO2NAAFkT+x5rdH0PHGddQdECGmnfismFPEZhLpWkW57CVqdsy6z+WkJp9j7plHvO+3K7r7rLKyWKxYTf6JVbU1d8zamM2nbISDwUV8j5Hu3Gsp8dcu1qKxuYBu4AsbDXS7dxt8ybH8iPuZgivYFiBWbiwixwGbK0bzsyi2edaDt/o9pQQc4nhj4IuNCk9TBQm+144Xe+afIniYVDjbpchAXKthFkGZwDr9ztgm3adI/GJljYNtIkDrvxyFiH12/NWboj4vBnLXxvClRn8K/pGSSs4+HaA646neYUeikc2diPmDrsaiw8N+7uZnx4DGnDBtUkdg5tLVBNDyNRGkUzDQloS2ihMawEO717UKKvRKZgXjDOZJwhaqyjj2HdyP/X17w3tw1b75SU7rqMWaos/mKySJTIc6UF81sblhsXVXDuU94XPuRH+w/MKm41d304mRvXbEnFnS9qALvfoCGQ0nrnn8nEuF0DFXuiD7MlZ6bwA7nic9n0NrLXBC8FjDFea4HzBaiixu43H6HebiFllgNyfVg2T2QWscwuSlusw8dkKqG5qGMc/XGlE67lhuGXISVvCN9dVVw93PE+ZG33r2Df9rAjIm4aGNwYz2439LZ7xjBS7Y4UIO8cCdstjLX2PW6oK1ioX6ArN1yxQN/jGPUAwqciJ9Zv5T/IrLZHD2mzU8uHKbhuM6kVrXJSx9wFMZbCctFG+3T4RW1ACdLYS3tsFdS5LpzvGxZtct+E1ji2vA8iF162LrtxGoCGkfTdyAX25DtMkchm7Q8TfbfITbSmmLxl7cM4Srck/1Yy9z1Hc5yHxQ8A+GTveDzF/hVx90w/HLiwf5bdCpeaNmyqfSujS+sBukXgP4HJ5DMQNBU1M/iNMQhEkB+8hIcY1xpvo1xABoEGqcSgSdfI3vMfqbLyWJFkze0YnKuCitnhfyVcrEW9lww27fdUNQZzNd9KeyXGJ9ZDbpwtxwrHd/rQ2EcB3eyxI71hqXVxjpVYXmhTIL8aT9TZNvCZyIoT7iv4/lCY49A31H1sZm7EhOunmPBjlkVbvKoXnTUO+sIoEnX4xJhYK3YpV98c0ClbgIeexI6suMzSrf7W4dJPiww6DX/Uf4/hPHTAxDP1q7Xll82GvZ1tP4ImH1lbWX07tBVg93IHv21bY6IfUrXDSixt5AWxQQeOffgZ9nepIZ+YmFF/P2rqcZh7+JzsM4NzEvVTishB9yu+u+lNuMNFHtCJ3ntkn9E9Vd1Yf+e4MIYLBv8pSpqL+sHokTJJ/44+CeYPdZsFwTRuYFwTSMA8Zs2tsUO5bbAuyBt7NEzKGEyOzj6k3Q5FrMICyQZ0kBs2NHL3oPhd2uupQDGJDAm/cB0TVxkvyKpY/NCyfbjJlgkYT+zYjVXNx7YOoEDv7A9c6RdBeOY15QbWdB3oGJPMgBWstxH7tCHZhhrW3FjvK/eHlZdWDwQL5mnn2lj3uaOsvyfs9PBiJl5G3I2YsTqULagXOypPh9W5FJRvoLXWsYKGox+sIo9RjA3bsXnnX+l3PEWRVV0hwwMRnBtX0LcS13FWCwgvAAAQAElEQVTtYyt+bN6nHTkPs1wPxpYIxjok7Afge++nO67vK6wT1/dS4x3jdv3Xt1RrL9MfGyjv7fexbqbTXYZre8oeU7/B9elhe40tsAi7tG+HY7VO+/vHOvw9syd/enqKB/D48BiWW0+aZfXT3cM5CKpvJx0e4vHTp3h8EA8x+wevt28JzdD54RCHDQ+UD+CB8gPt9vKhH6Jnj6SPpP/gh9nF49gO78B7zuPDjB2HQu9zaIO/JtVSuxg7dIxnwi8io8boPAGVjbhAObHE7JBxpsnRWdUxX8b1/seXpf5qk++Yzt1y4ZASFJ9njROHbqe3U/i/vHn48/Z6jCPPfT6X+AerF+au1oPzTG97orvq1PDlYKKsgTGqrbQCuCeyZKkiR7nmX+ktXwSb/RabNmqrMF88daEV1+DIRg6wH8pecciKAt09IZDws+gQ0y7lrn3CNqEhhpw+bpVHuVUF6hJ3D8hBRPJDKIWG0T4R2YCS0gGngq5lssVRSZKX1sJTbjLws0frWcE5bfzYfxjkPlgHbJ6xj1r0lS71waGILTn6pHxLVVPFxrVAP9puTcqAb1ny51A6GAvY2rfM0d9Gqy2Tyt2UORgTP+yuONgutEewpW0d+1gA+9j1S6OeYUXBfKGmtOYUt6CrwgtKP9RbEgrIUVpQdU2OgG7R2xhulu1kYgwKsQYQaJlV17JHkC9QtSf7eQcMunzAvvFJbdd7hhuum179DnEb5cwJ9VP10zJHv8TF2FCy6naZpF7AHPIobhsiyVDP9V8mtuy48CmT8MVDuIEvLHgxFv3YwIvvodXxGCdeXjzc8YHJFxgXa4HNRDnrT6++2LzFq1TwonOi/XiwZla2CWkY3VqGtIzd+IPg2cpoKTdNBCyyD3HPJUc1rJqyZLxoGb4g3xIngOJnw0330M8J7w4qKmxKySf47xIt7JNG5LCFTCVs3RaruZEd/dzKhG/Jwt+Zq4wqUClFK/rlkhvTbOEDlPzAoj0c4vK+7j5P7TWpG+dQrhx0S7YnNsYcnuuTE2PauHkH5OT7cLBueT+VuxAfFx66Pq6PKtNFzTLyrtsd2iio/pAaJgJu4nUTZU25rnbUmrHOuYcma+v2kOD8i4Zf2EmxS/tXaGGzQdvtWyS97yA75vaOMaZFxqiKkS1RL9eimY9Q4D8GNtv+o7xGFo/xYL/rcGGhCNcxAyVdhco81cgpcKnx0raoD4zs396EfZgoykNDPVDCZ1MnjG1kpzsldi0W0D6csjkEu1mpcJk3rlU3KFd4NsqyqxowbzKta1YJuhm7AJHC2FZjUXux1QeFergxT4yt9XCKPdRXLNkei0f7KnBp1Z97RMuMxh4/QUVLyxnWlRDSOLCuVc6yMhjS4H28Uv+Rde0bm3ywen19ra9i19fe2VfljXk7Yylj3BRoQxK/E5h5qJ14cJxm7pXcG6Y+bLS+8yFFx28ducpvcT/1Hm2DefV06oQfOrW8MxaX2a3EOBjxgz36uny65cv/SonRQjVYQ0F95gBZ+ZENfossh7WRTwiVJKpzgPFou3Yl8wF38JEtOZoEmSYV5CU7KkTqMqZmVLfIEtiuElG87y/XKufJl6/ruB3rmJeti1tjZCvOoPpN1B7ogy69lx1cSKONGTD6ag4Jfgai0D25lok6fF0c5KU1dvPifQOrN2jryL6z9VoY4xgSXNFF73+qDQlS2+wku0uijyFvQ1+gO7R9x7AlqxlX+wIWGd0g767IWN5liJ2kP/d0Y2Oq+D/ENB9CnqJlAxkpRpDbNGNfFbiMdYSmzOjE/yQm1gZwj1zYNxYUFJxzYdzjf+u/Q2x9sFqd7/fY6xDaE8MiORL82KNjR9ZanWJyTKzRCXTs6qyDsQYasiKJjbyunl3llZauEtnkrfE5CwcwJn1CDkvlC+fkR7Duhmpqq/LB0HeBaUt1YlUUnKOcIrHfMVyRHWU5nhV40TyL/T5b1BghFjUOyagRVoZs2zBBM3qbok9zJCgf0V/PzngTG1ogFJoqMLFWHpqLykOA1JCdqk21nWgPfAnPKeEjUmm3Cw3EgGu5xq1iMbRuklu3jIEEz6sgmxlD6b1udFZ7vWi9csI8wEIayQA/TmgbUogb1/Yhre6qCRVF7y52R7FqvCA82qCt5q+hZgeC1YNUX9ygH/SH99x6NsAf97G/sGcW4NdaksJbaz2NsW/eQfnWn/HuPMw9uqj8mKfdRoTfpZ1fFPlsjGMHkgf2h/2PUpsXHijVvDP2idiZiNeZw6FH/wj2o4dFj/HwBCg/bPDv15h/pP7p8VM8PX2K56ef4ulZPG8UPgdID58ewkOhQz+E+ukGS9aYph728YCOh03vI/TRP+T98BSf4H+y36eneKQs/8k6eE+Un56fqt/58VD+OdQeMcdkP+iee69fzTuwjxzmOQ7IPc4PoZ6BR3gDD9UXdj+JT+h9iAOHWR0drpPz6RSvL2/1baP6JtHXr5S/xXI+hZGexEqnfwqKV5T4PjtP2ECf89yxqxNLSf0aC3Pv++LR90ax7SWjIZGeaGrMHYRGXgsVKezJPnvWs13tF/vzxxmZWxStrKeKyU13xSPxXhI8r65aQhyOPRzpysNlbe88x4Y1mIAtCxX3ONN5nZhhkNQXhVG/8okK3aCQPoYOiuZXeFt2bICUNdI6rP9xokG1Q1aK7TxrYyiNYHEtt7j3grXqXJDKFtCKCuzY6ihTIMEtBYPiG1zGI+nGg8tLdQnXpdV1vzhDe/6/oOjWfgzFbtvtvZrfMFZIEFMgw0ByI54yeSCnX6iTUqg87TS2rCeP5io68VWkRL/XPikySmuuQCvqGvEH0Nkyw/tObSBwc4dBKbgxYAwJuauWD5m9T2jNQ1GDlfnStg22ypzCBSSShSTMTyzARl9uFmWLfYPWejQWl3UF7C16xwt4CaQRH+3ECdijT4yVHSsb8omTXn8H1JeR19eXOPKpdB3acGBzvIf8t9d4ES/Ql5d4+fptfB2R/Btt63dYX76xWbxymvwab8j67YE3+rCfIxuLOv1921E+hn9L4Uw/RdkcjtjkS9DK+lvZOMqXUvnoOZ5ex+k0eQ+gXJeOx7HpWwJ9WxML2W3cVuCblhkt8WVR8+9R/iMQ9F7lkZPegGfhhdh83NDdaFCUfCXrQeYUyYZc1Hw2miIJDfop2btLVn7UZ1ICGdDic3EOIfesHxRl/Ue40/xR5b9sj1c3d9+v5z0P3WJdc91cx/pjHaB18NjPyDi3KpIOMGXK3GFv+z0NfJnRO8BPHf9+B9ZTgol60TJDqm8L1AU/C7G2GF+CvDaLW58ImXQYOuiYUhU2CmE+31XJgidRUvp9O2sAqeo/XNp9GeWkjWPNjsFyToYv8SHj8Ka5Qz7bJN3nd+goLV+gpsxwwxZbuWcPMWRov/Ehwz1m6Hyt+aRwnfsxxyVE/bubC7LagzTGImemZLxYAOhRZufYc7JuEp+Kbr7mPKP2SpokY4GMLhnDyr6xoMd77oX797p/QgzfupX9ZhHsJccCewvl2lOQt035DqX0Euq3i6KuGBxW/MYVDBZM5E2Ni4DcJUe0BubfYpGGeysfmWrc5SPXDKiY3O7nPH9cqLtw0CU9O5atHrZNR192s5eqQgYwPyRcQOF41OPB3pkDvquvSueZ4TM/9LUKfSpFh/PN5FGPMnzMlcRoGZg6BcMaPOaMzCgyUNLIw1cuxwVbErTao+XJhoGde+tGPmlFmcqWtzwc0rb3kGug2m49XUlaYa1AncW9svLbBTl94hraX3QcrOPe9wa8WR6+0QvPgs6XwHeuQ3ylxjGeRk9gs7ssIG9dMCqyiGYMu8lW2rUztipXeG/3uC0m4FctfSlNkVTaoair60Zrfqxr2ELF6JTeIxr7Ycuke0DVSKW5stqZrjmfWZL25LNnuAePuj7a7jqK8qxTshm7/pbkQXJv7IXtPmn/grqWmww0/EmijcHpe9elH1o5N1WVLTpywwYEyRe/Li0SKiCkLUfMGvc4EoeyHq2h3a7jSmmd6P8hbFPID+NmPN+1kYcc/tJndBWhDO0rMXdFt0syI1oqBovBk3E2dlDcnbJROEOMMok86Rqj6hJIkRrY0i60Fb8j1JNgE9dcXQcF84LBNPzUMmNqybDABMzDC37WM2vjfOYlcodlcGE0pLhShBl7ADSglSs60lhL4ov48MVaNPItR31Abamd7Fg1+NrjYehaUY5AKJFNYxj43L1j9JFKABKNFuEey1pe2BMH8AN67yQRNsHcOwnsEgil8wwc04CyA6PONSJa9C5Gfq8zXhxfajfoQJ5j6PilozuvqA4Vt/dgMwX01UQOnu3NIRq209fy7lG8iJRXsrStPHqgjbakQAyGaYxdXlI/ELQHVMtHDbmaGqiTDrmmhqxIONwF9fuRPZQPqJc7rPAFQqhrWxspPtvmU7/UeyS+adlxgba7/pTL0OZ6Zpgy6kBo4hlnHpg5NCr0Qx2oTMSYBxryHg/w/AaPB0aCg5RHDmmePKTxfzzj8OaJw6HHp4eY4R/Q1fscxmqiZ6Lsu51omfAzav7o37p5OoSHKAfKe0zavtNu9mCFPg+HOeRNhx7q6Y4B3Y7XsUwzfO2k3xnZGw4xyxczeVDffELnA3Accz+E86Z/T7yrffv2Fl+//ZODoH+Gf3vIZ6SF+z9C5dPgx/2YiYDVsGuK3T5t0cdss+GXA3zvO76eoj7kYj6ZRlozFzYGuCNQSg5CjctIGdew5y0+k6lnxMLK9kO8kZQr8W2NrjwfjWcVuKUAWYS0w3ENsAexllfXtO2wp8aFvnQ9iBJksKVMWg1Y+D5E2pDNbKXhKkX7WiC47fceGFG6vqM32WDY98vBPM9a4cOYbd2EGBcNqMFIxlN5VPLAsdYJWzkIocv24Lq3tX3ZxoHJuqNsPePEAWWr/daWCkxK1wkj+W8SxmkU8OaKtR8aN8qN0UKY8ZYZBomgQ5h7ynjXOfq0SZ1SepHgA3IkC5K9daC3JboLjf5ABhQJJjcE2WqDbvVemOMj82mg7ochLxxs1O9UQo8ccPiHtDzJ/CGMiXc4XoN9Qe8VftLLy4YHIG/k/f1UcTtA4fCEvoYNr7XwRv4linL4Uocgfk3vyAuLVKDT3yetOg5e/ONfA7SzzKfNth99vdbvmY6DnjcOVPgkmoOV09uxfu1jjI9FQjwsd2M6cQJ85LDmeHyLV/CGTvV5yOPmUN/84QWq5JA9H5dxwEN+od3ieKnfD4LUVe3lF048IIgFuoYP3gOWlzjiRzeRI31XW3Vqn/HMfAbzzXQSDmdwYZmIqhjhRL2xVmCTddP0sNGybRuiiBAoyV50B/gNUFFXL5ZbGlTAyNryxUegKDw36dqUe4/Jhz94KZDZWpIjVSExY8fEhtooNyoJ9bpycYB3/SFQZiVV/3WiEaaUClXG8NKmxtUhLEKr30BWuwYyvalOdSObtnzx+oTtNxSv6pP2QJXsRTx51xxJ64CAQQQx8AAAEABJREFUebzSrb5E6R7B4YQ9T33tbWzg7o83ELfs1Ysg1hZi+PgOrEvWijHuGlSudOOLAGUd1HyUP9rIZlmyXTBCf+yAu5Y9mLhVlU54jg1WFVfkfwzaIWtd7UXoc+8UZMsKaWCJ8zXy91clt1jXh1bZKfSd2ZR/lJQxJq1zLVS5ZdRNnAcM10jlW4+qp26ncf9zHR9M7SiQ3xNlRLYSBu6Fe75D2fl6rfK5rccOFaNM9EWylydO0R4VZ6ldWf+APb3u0e4RQP9SQYgt9ccK3ZPdR8Z+8hYLDyh+c/HEXuTB0EoMee8sf3Dp9CPonX5rNgaljipmBwvMM2ON7J6a42B+i2Cf/J49DvN8hx7l410Rciv385U9tB6a2OtPgj3Xe8Ub9yRxoqzNC3ULdq9A2wv+Lz/Euntzgf39yJoQVU9+7O/H8F6x7/+O/7T160NXPR8wD/oPr+I/RsADCiwCtzi6FVw2yIbP2lz1u8CXi+D5aWG+xQpVx+oF59AiFurP2oXdw4ZT/Yrcwl5fdsHX/hoP9yyp95+qY/78mwj64UifpQeqDYu2cP8oKg9b7PcK+t8PA3A9A2CMTiLzwZRSgOWYjSnmZWFPufmQPUW/4zPjzbhakPPe5fMjLau9F3Xb54UxCxxGkmvtDsqmAl5Bl21GPFIu273HfYAxVtj1GKO3vDnHIsyjfvStLTIE43XYZsf82J+LUkTt9S2TuN8xEfeN8o6dfytTybqF3zZMUO6/4954iImXkcrDe3dPbjHapdYIbQmeeY2zc5yZA6etJXsC95yp9oKGPVEIyrYqSj6rMC5j7BemnJ2b8SuTdY9qkchO6Gs7GG/LLFta3tFr/YRfWthm4sVr6p38B9Bu6J9KP1rKkGHHygfEjudYY3Kuraw65hMLY2Vd3OZfP4gzw7+UPxbW0hXK0k4dySWrb3LQlkn/O7CFvSoZb4CsfEYiMwFpl884iyby8BFA64jqshH/XTbUfsE6O7IWjqxZn/UcT05T9Hm+g2UA37oB+p4Afdh3YHJ15IWO1lp3J3y1lJ8urGn7VX+BQ6T1HtWuGpJb8RU2U1xcP7RdsVmwCKiP6i7LBxbpfKTiyykF9xnqrZQU+3rZOEWaIoVrNRm65joSw6XzLDQkm2yY+iDNbzaZh42cEo1pyIpJMqSkpcLyEbGEMImcdSCph0FCoMEHOXhc3yeEcu+3JfFNCdmW0PDHwqDkzESFHPVpzBSsAfDobMhsThzjH3uKFUiViNrNe/i+sL6PwHW+w73Vupo3BFvSgvXW+k73dTeHPKpRTx2yDBo/NZBXdGP7R5iJTeK17tGs6QPo88z9+jEepI+P4WFH/e9mD0/xwGHQUx0A+a0av63zGI8cDO1/+Lq7drDENCIRd+EE1zZRWWO3zgwhWl6SyksuyUD8jZFpOsQ89+hQbU/1Ftp1TD4LpetoRzBedQCT9yjXpr8KZlmdj9r/l+d4/uVzfP7lF/BzfP78U/htJlsvHAh9/frP+O333+PX//3f+N+//W/4R7D920Rfv37jQ/+Xeqc8cU/2/ntyDwDOm/O4OFbAzm2X2MpsZIsu7v3v2ID3hJl5nQ6HmKTOb3baZeiHNE+7FDlFUWSKP20yE/Lks0Ebo8gMFASXAcqk0FfqHHVUhbLS5gUUpTHZkfY8lDqu6GzVPqsx17yDPBrmBoRvstSZGnWmWhI183VRlOpEntY4K96BFoqx+a+gogaWCWnJhgbdQZbEXNS+NyjTQnt1GJBlAzLXhFB1A0NaDelMOTfgG0ZQWy4Z2kmrDW1/lKz7Ea6y6Kh+NkbJYuvQy1LyoQxbLNM7/spoyuL/lhmN4GkJxYsBfe8Xlx7ghrDsD508UL++fouXlzfgt1w28MDt70f6gLnDRXTkcOMKbnhnUHxvgGxeYwPjprUAFtEreHnddH/7GvWHv75+jT++fI0vX7+MP9j1G/SL+D2+/HaHv5P/4/f4XR71XwVtXIRfyBdo+zsytvsNuQLtXLg7/mAR//b7r5zsfmHRHuOEzYv2MhY3WDeG2mDLz/gHf+LpkcHXo05vOxu6PMPNqLtJCjYnN5Vp7jHh/ylZgPg++PGB2A3Cl5hvjhv7tccxvH57jaMvKWwiPjic8dW5/LaEfqw54uF9uX+x8TAIf74yb+qU1jzJYw4t+6Ik9SVHOubnLaRnx8343ajOFQcXQul8fTA0liv+iEPHvcOXogvzW6DuwsOJefk7qi3xeeEBvvLXh44zfVzqwW1fc0XRo34q8TW+HYm8NgHusLAo1xVvbulDUa6sH8E6Z67ovUAxHCnqyWPKZgYzjxyJmaeC1JL1dAfXlWhsti3f17Uc5Qk6US+UHfrVvQHt5G5XOhwymz30C4v6rUxBny3E6Mq8rcTFwMpLpFig4gw9DvCS5pwL1/CR2DkzN6gmJTsEuwMp2EGyEJgKA9vJIUMqozYbaj4u+Am/Yc/OldZY4JV42TjktPkG42AHLa5y5mlco6VPUtugHWUO5UrVhh4RLz/ATAQOj3P0ugH2GoO8YcvQbZxZRvyafEipdTzP0VnH46Y6x6A8EPUb1Pfn2FSWTfTHg4APHUtR5+MDir9w6AtYR8oVmNMzuMB7j00/U9MyGd9mV43XMmA2S0obWIP10LhTBu74L0UvNX/Oiev/wpo+s+dU/+wNi3uiVFDnPnnisMU980T8DHqqPdT8wiGE9R5M1GG8exkH9NYpb8wZf5bHfnbcYnNh/KfxoQH70QKUO2KL++DxtMTQeYwzhyBi1z/y8JFVvmzHp2V72X9C7/dwTsS1r2ufS71guY/pJ4GTiHZ2DvxpXsImSYSuFkcAUrKgfAF/ewhSYJ2thQURYbsdoznTUQdzJ3x9xO4aN/flE+N17GfuB0dtxMflR6jruD7I8EMO5E7423usY3KupH5wUP+rCvPnC6r3Nw9oyh5sHLGBDQTM/bhcaz4Y+kDNm5ajw/Y11HHUxt0W7PB+VbAPYBwZs+UHlA565kV+4ERc1+Gbe1fhgm4MsBfly66FvugPfWMsC/N4JNaWDaeiVYfMer2/sB/VbN3GtFJGrdrBpezwPixO7IvG4hlfiyO2ncjr4+u9lDGe8O+Rfs7ULchcUXsQOovSZ3VE2T5rbB5uLHW/vc4f92e/bfwO+PMsjBPGT3MdAljo7MfOh04qXzpWbFjRf3F/IO/6XaEL5YVgWqkLbCJq0YFPUEPadoYyEnXwrzJRvTSFaCHJFlHYypAt2X7LlqCXrfwnBFVbzb0sfqL/lfEsYMV+bR7ardOfK3buuLMXIYaJzpEpv8DYKRXXZN8t6Re0TMIZWEs+QAJpS/jAl6KJ+7XPz967Ww5+s807DHsWxrBg+8Ax6gMW4uqVvdK9NXkOnH2Z20F52oFu+9ihLaK6wWQGT8yusXC4sxy5d6B34YP35Uw/7HMr+cLd2PWB3yrCM9VWWvpKx8K6oS169Le2a2PJ0F8SBZ1Jz7x7seyJe0BsQC6QK53kSWS9ikCWIvWjZP4O1ZHzCg+/Vd/Y7jjx5h72JaDoXu+YVmOEuB481hXtii9F3TXRMW7FDuzdbMcqrN8liC162vW4VnY92kHnm2CLtP2U0VuP5B7rc0Wn7Bxlhmr3C5QiTBL5Rv+CbPWcZq7AZPJjxDVOSlJIuOeqv2WOWN2odTu0/YKSC3vSBb9I6zmesnvU7b545H52ZljC/tTQIpljc/81crRoiW1kW4to+MN4rucnnp16oYfPVJlTjQHRikXczq1zIc8cYL/8QumtC0Xt3ACLriKZh16Y0dvqUG7KLN0JjWwh/Q4tg1BE50je112fZ3wmR5v9G0nPz5/jL38Bf/0lnp//Es+fnmN+PCgSb9x7//mPf8Yfv/0Wf+MA6G//dzsA8o9d8x73zfdj7sH1AT3PIWewMA8Le8IqrjFb6rhk2drYAxq+a1OPifzU55jB4TDHgefQgUN44HVAps89ep+QmTb5HhO8qUNpN1PXof0wlVzlizfRn2jR8VOh+Piy5KHwMawSHsPAAC28FpOMhULiVOUTZpJJJqDQMybyO4qnNngjTwvKLZOJi2hdCiPGT5NUMdEcGJ0MdGBmkP0e6MiuTIv6oV2D0ZARE/QjMqfIGngLnZDZYiAiS8nQVQuL4BybgoHq4gFM5sJkOrHvwYbKA8KJ+tP+gMDmpmwFAPwhf4ySQbYeYHlxPxZe6hTx5R9f4x9/fCHQvsQ/ONTwWzh+06RgkNW3Y97CQ5TXl9f6K+o+APogeOKhbAQ2GyPBd9lwpu8j/fkAY9/ascIbm96FjYGB186zujYpjKQ/kkv557qCFByoa12Ql0JMNClf7nR4lhLKuCoywPrWz37FbcXWMw/5ZxbakcXjg9CRh6Hj6S2Ob+LEWN/4pPbEiwDg5aPqlSkgw0Paa8kP2RPt3n6AbxvvRH8XHpbYidiQGAAJbwzbvGoswGzGY0amoyFPtsHVLUlMechjrBmjB+LrUAuQRTX38KbheqFJfXpzZIyvfr3wn/+Mf/zjH/HHH3/EVzaXFw7e/GaRn2ifuDmfjCMOe8acEV/M74kb/omXgwLjfuPlqmKDzccDJH/t7I24KBBXHv74F/P9Lx6vv6IG/0S7RUpcLPZjf+hf0OnGtRLj6zX+eegglr3hDP6ZmJG3wfbEk3F1w3H7NtXreBiinxrP1o/juL6oMfcLm/GKDvUv9LXQv5C3XO1Y6XebIXgUuE8zaTh2XAmoiuDv6bCdtuhdqy91fYTqlPmIc2iHODEOD9L8NlytX164rhSfVp65sF45cc3jbw/gVmyoNUXcGDs/BtF13Zv+Xd49LdnHfoQ9XjOM1Qgo/tpTI5OZtG1UNWpFMSknmbuEk0ksF/zLHI0pwIdwxlwgOwRwpPm7whCGjzz5dYcvOzt2Hrp9aaFY8vR2nVX7KT6cmlP6vuqyAiR+G+sRv5DHEvR4pW9erMYLL7ZdFtRBqbINTuCelNy/vJlCJ+i0Ue4rE/cq9bZMRIfuajccGx9/6C3sa8GmhZg7A9fWNe5Zy+broY19qChrYafWFVgXC6jxlm/Yp4fZdJnRsKsltrLvdOBeg4nUOWwE6f/qI2y4UCbCGTtX8tc68guxaV9n9p0j6/povBPjfrvS2N33En833nuT/+OGqDIPQh7o72V5H+Ght7w/OID/3//9W/xd/P3X+J3yFw7mv3z1f/r4Wh8MuHe5t7lvrNiyYh/T7aBqbOZXYmf4aAntXvn0/4yv7lHjoH1RxnOtY/8/l7+ZqdKNr9Bs1Ou/5DKJro97xUZLagVytKr5XYkjD3nKloov4gq7vK9d0C9GP0vt/2frmHsPUlboO6A3W1RfPvAme0SHkb1FYoc2Najz3TLD8gD1yiGPiurnyH30SP8+EyzMp/5ZKGtL2cSYfRiueCAvJShw68q41AISVBq+cS0iyhwgQyzuMVmUNWl7KtFBo9GEpawsYNyLvmLMjr3mDZ5+G3NLg5GqPa5EHV5TdUkAABAASURBVPNKh9pZ2Ow/M7az88e91DHq05oD2tt/KSh7LugQcK/2rmHf3oeFB2YeaNVB0nYP9NnixIcxFX/s2yf39Lo3cs9ThjFc5421Syd2sA2asWIAZsfKehML8bcfNtW9nYOBk1C3IL/fj1dk97lAYe0uToOwXHvK5seymXhf8EvleTZwbCt0hbfuttGwCZUAEiXTsLXs119i96HVTjgTUVI1ICrZIwJfclrJmM9A3lrPUBf6q9iib+PszFgKtKkDKnQ417RQO20HGdfqBc9ZogqhkpUWK4n3toH9l72u1oYxX2shIkuOi23oc8HOFWrsaNc95K3lO+Z0o2WrtjPHxtQFe9GG4k0z/TQZ0Fp3zE6y7rRjR2JPZ416eDohp7j+HXPhr+aLMnAMsgRul9KPF0aPyJEhRaFrCrnWIpugHQ3SfpI6ipCRIe8hEAuQxERy+KM/WQ3MMr5mbMbSsE1hQevSlaHOAmMMwTiHEcp9wK0Z7axrXhgFQyTHKLia7F0qsAEJzKCw8UeBRtbBZv4oaKKShB18ZByH68q5XZERVNKAcXIte7E5NwS2J5BWNQahZujd1qixUPr0DvXKJb4oHczpeG+cQpqWRTDwAtItIilCKCR5QC60AX5l66Jywcgg2nGzfdhf/U4Zfeq8p/ahC+Xygx/nTR8sHAju+4nvAif2knrO54B5fIj/LTzEPrl3uWdVZyioMeJzfLdssa+uPV/+RAzz6oPaU8n4DnIM3x1OPBP4XHvkfnrkmf7semGt2758yJor+9AvdR1p84X93n1h4T696nc7EOWfutDrzS9Xc/GhfhwoEUZAWJMt3QpufTmpFgkYFJmIGdw67FjwZYQHJLU2G/XYqk1H3yl5hzzjqxoDupM5nh8O8enTQ/z000/x888/F8w/PDxE78xNzyilyDsU+y7/YU/ZIh+m/Rtj3rsW+jjhu9e3l3j5x4D5Ar7Vvyf8Ou4ZC/erU5yYvxN+PuHn8jvtiyJ3dM8CR8ay1Fydw74qT716dti++MjVOLFNOxfsHfxjJC4LJwzeRuFsguVYxuygiUkGX4mHlqhpiqpj1KTx9W+cTCM7WzBQemYQPiCdvZELbhxVhu43rpX+VsoX6IX2F/TdEvbAq4SRlgyHklN+gz3f2mAfBrdiaGRluNCKmSPhB/KbYxb1kl+wYSFwFyZgf4CpPDfZZQcTc6T+zMQet7wPCNVuu1n70HO2rmROLEzxxsHPtxiLlQdfH6K/fon6Ngv0q4c+BMnrNw6IeAipF3t5oA4MXt5YkK9hwNTLJ7oNlDGRZxbvOSx7QHQ0wEHZiK3apo9vPkrmMJnWZNMB3mA5HZwPh5gOh0gDfZtcpJALkNWmUddYDGKC3mOmfAUnqn4t8PEwh5/Sz/5up1+BPnT62NAPMdofYqZf0ak/HA7xCCzXH/ii7ZU+jj/45R8pe3z6FE/i+RMnuT/F8+ef4/OOX36OXwp/iV8+f6b+c3x6fo6n54Hnp+f4BB6fn9DxfMXjp6fiW//0DB98Ak+cEjuePs+c2PbojgXMXds7J7XwHesD9PEx/Krho7Z9+hSffvoUP336qegDG8wjY5hpq47DhK4+R+9THGx/eAz/GNsndDw8PsXDTFlZ5JgAQn8NH4B5Cosqh7O6Es8rn6IuYWyejA02gxErp/AFwVg4E5NnNuMLG8iFdbMa6+QrhpSnfjHOaX8k/x7okc/GOWLM8lsc5Qn45u2n2qHXzXb0tfCist72Fx806ds1v0qBY/IFq/YiygyIxBqt8TnGARxQGcynniyL+T4v86rXfu7BJuI6EMrtsFygX+3Qh47FT209qKuDV8Z3o2+s6YE6oOUm7M33mmetWl7wtTfyKZPDhv832D57Eh8APZlTjAeTFp0Hnf2Tl8HfZXpMjfU6ZUyZrN0eST6Rz7ScAXMgPvzgTFwKk12YjH7RT7BxdiXq3ifEFBmgqsr42hit+SxVzD9KSp9zgpwNLHufWNiDKw7dh7ln3PIL7x8LN0ba2449FlG0U0aH7S+l94K6FbklfEE689LoS9/A4HkzXniQsj/XgfehI3HqgccV3JQ9zPMg5MiNd8GW1YcYO61HEd3WcN89mJNIrKnohK5IAuzCUMr/Jg2HbeNc+NT2VGM4sSYX+j/jkwv3JsfJIGsSVK3W0dRrsWUBypjTNpuSeR9xwtxvPIQqrRioD1didcEXO7ynOXf2V/VIS69lDFhE3V/wL/To/Z0Xdde9WMi/iW/fYj+Mr/+BA97rG/sHB/Q1P/SrfPVJP5WS6x2GncSCMUC/2nIP7bb9uF8Pexb2JfkL/hOrcwjwDsq5or/hj1oj7K9+8uvLnMiGrxpiJLo0lOOCjy7aWnOx8Gnryr5GX/AXnneqD/va8guyYoUaazfQN3oze9inh411Hzz0mPohpukQs/ZAu3Tm/gKdodOBug2dtbwQmz5gGisn9u4d2mKddtn/is0D9I3/Lsy746r5JLPCq/lmrWJaPd8l+gemqD2He5S0F8VW7Nd3raeLAo3EIHvoGV0XfOJ47bvK1T9925cd7LhSdJD32jK5tSVrDEbI+f9Y+xvlSHIc3RaFgXR3qdTq6p45dt//AfdMd012VqYkj7C7Fuj0iFBm1fQ+drL4ESAIgiD44wwPSSUVV9zFBvadEEn5TV+uxRof69B1IDwH3N/vzInY2UtCv4T7qWyU59ofuO+REVWfjuGDsb0RY58Nt2fBO8+C32M8J77HG88J1/QHa/yj9sMeb5wjwjPFL2/8+4J+ePvKc8KXn8rrToefu2sHp2ouoISrzhL9dT3bd+lic37z/8aYa92zzoyBvo6xXcv3K3au1oFd4Nsb9IN4fNDnoG+s5w/W+AdresL1PaC9C75d3D+CdbcX/Yix1vY6s8o+83FF90o9D32CevkUYUSVmEtGh5McnPAOtjThrT/WQcuM1jvrIUGjhhkiwaDNGJmXMUZ4+tSvGz7iyhh31x9xcl2I4ef0HR1ipL0H2O8Ea1wf7rGUT8feYH+iylB24ngH+nXuxCV2Rns94dqq/o6xTD6XFuu2Rd8W7sU9lnWgu++o6y0jF0A7UkQzXoD4XYlIjRXagipA0MwfcYx36kjVK3tTE5OYoXQcCnDDotoTCq0HxN45H1AuNCL9X1Ad58NuJ1C1LhxTuTsyXEKC2VGkXxRnVOPBB/Umdqqu4f1O3K+Xq+0xhsk7J7V7K446c0DVlTU+XnS6dsSFuRe2QYeEo8cUz8JdUbUacxB2xp3AOXVuJ4iGKp4F5S8++pz8OM6V3XXNObCzj+v8h7f+im+zzfSh2rs+2Cu1PtwLlrE55gvflQE/v75xPhT8HMCZ59njeTpeLhBL9PxcKeoOrx38cd9f5AvGhfjTj+e1Q2a0RRhu0RGRIz4Qx5tUSg8FVLBR9lBwfhkURfPb+rDEvDAJdIU+MbCvhWeoX8xrSz/1v15scbcyZo5Jf+1z5bOWn/t+/fuv8fe//z3+/p//Cf4ery9/iY3Psxu2unOEf3SMSTrUJfqmQKKAyPXlefzOfHiX/Pr1S/z2z9/C30b57//6r/g//qbKf/8jfvvv30ruF2XCL9S+fuElEe8G5L/8c7T7rXTR/8dv8eW3f8aXL/+Mr799gQLo+Rs1v9HHb/+I/57A/j/8LRnKv6Fnu9sXd9iin/QwvHJITXhQuQAchB/IGBULtBHLxnKkxCsjcsoMtgY+qEF08q8uRhbMGy8gfHHx9SsvPeioBkggfHP5zrcg0m9vvOyon3SB+qKDeoM18Z2yD0h1bfP28Z0Pubwh4yHrNzbW1beTtjVwUANebyx5ieJD17bq1gP3C76c/vwW/orRf/GtZAXYlzDY8AXM19+/xT18aGv3G98UfWNS65s2FvsO/Mboy+9f0Ae01x/9ss8JfRDfa9F9qw/NbuKdTbYbexbrReqqNrhJeFuGh3xL6Ij8WNhspiv6O7oX2jt/42UVxxg2AnlNC3acGQgJznYQDwYM1aaigo7I6YPuIhtFmJYZCRbg5a4lDyB4/cnWwweQGJdkdNsd3CA8DDttevchtsbGpXZdtyhsa6wnsMWDbt36Kdt42SOGDi8/aNfv4P9icPUly9NzPIH6y/FPL+ELmlde3ry8vvIiCLz+Gr+KevnzGn9F/teXFzYzutCXOzzDT9zL5V+p++vLaLPxcmbD16VvjGmJdV2ib1usywpdw7oN/31R5F+2f9E/2r7younlVZ/+Gi/w+v2MrZVxbaLTlkt9/bEyXg7Zr3qD/hK+TFrpszMHzFbNnbHvuYSU6E9xXFkTPgT8MOaLmDrk5rfCrI2xzzFBCy+K6rzxQclLa10sa41/C9d1/ZQR++g7LyZPnm8exrr+GuMlJbrK+OD8nb3hobdzBlzZG/XQoR9TMzvWcbFknOUsVQ5r/LoI1vWFNVztWK+u5StKwgNXilq1sY7BQkZ7GNLOA37njADYqbPspFc+YAPsugd+CozrB67Vi5Ol9/gRiSwjWd9JvXMikrmZVF4E/xyLcf5/C9sPjDljkDCMQ9sHIJ8SG/2T5CwyxmnjM61+VKyY283sB3vGjchbHZxPJxB8KiJRn/ZwldMnzblm1SxihfqZU+eDuc6xulS81wcJP9TUr7NwAXE9X1jXBfSdI1zE/Qs28ZGCvvvQVfeN9fcOfNgLeWVeaOrMpZ/r8QHF+jc+iH3juSDkaz+wJ7wcaNPzVfu4zIgaiPqA2lgDjTWQnQgMMXWODXKki40OUaugRbg2El5aalk5H7yu9eHB51btRT+o4cd74Y3l/oHOQDBmBj8akhuTCXrQeujXuX7Xzpm1xcKZtXmWdM6OxAtAc9LhJBPl3vDS9ORL6JcXXogf4AzzZXih5K+cp69n/Sv1L69/4WX7X3jRDuVl/N9/5QX8f/5H/Kf4+39wsRLIkNcL+9e/lv5o+xovnuFPL5x5zzfUOUod53npofMs1DtgO8/wcWa+hNSyP/K98bzYOG83ztoOtu6+XtnjPfrSI5cRh5qPZDIAiZggJ2/gTFS07Mx/P8+BzvxnLpHGtLco3nIm/IGAntCa6xYYb9Y0i7key7VflJWKcwIqkXG5TOQTGMcigh+SGlPYXA4UlOXQl4VrSLVh37UH8WOsc/qizvqWSZzuQOwa41+QG69CS6xF/cNFhsC4WPeYwzQ7AIZ0v1xL10xXmswEdutuAW1YTeWVwZRb3HPKNn0YJzDvqh98uKkzn7PCvS58Fn2wfwb2qP3vs4lnzRgrHpMwSQeko6+DMJbjzGIAtn3nWepzrp6B3De974l6Fvoc9G7rPY8+dnR3KWeYX5r4pcC4E/+Ly/u/oi753HHr0u8ZxBcJnj0fnE+O41JO1aDjih3PhXees+M8+B7v3LHld2TWvdFvnVmMt+RSbO1QzzHrfdGtv3Ufxn/pd/q9xzvl2b7aEk/HvhODK89T4zawR8WePkbsOb+cA8r1wfBOl8gymyxF5jVZPwML4jEIQkfUAAAQAElEQVT7jlKbjn2M4S28ZzuuD85yceXMdjacm8ROZ791z7KtR+1Bysklth+QT/QCSL0rhd0JejbZL4uU9MEXZZytjPUiGOs8TwdFGxl5JX2QaZmYF43BgVrlLqjPUFtcOTuiQMNBEZd/GMUc4ix5y4SPAXTaUR+MjyoIAoUhRcFUPtaoos61pZeefCR66vwZ7nS0Uqjs1kgr4iZhm6DDjhzMuW4R3iv9jMcQiZoGSKMAgylyLfio85lUQDCGCEM/9ml5oEo0hCJwPVUbzgjPN+9gYy6pZ51ax8SbaMN8jY4Ons4f5pKyXapGv677sU7ZA+xv99fYGzv2sI+O6gKWxiPV8Co7xjvEZ57E/8SCYgPUalHfpy1PQcRVnOPQ3StjuCC9jR1/6kszLBwx0Q7s8POIDQXNjcXGehq9IkKRxLOJHtnPxnBgRwbYKx+i9vwee52rH5gT9Kl9zMzE8FiGjr1Bp/QTpcOKGwOiV0ZjPYGvMjyVCUn9JD6JUVHPDWLWOjWgqVSt9YNppQ1NyRkmueeB95yFPbJtK/eNp9j4/PUMBvUOwl3k5TmeuGfU30HiHtHXJers8RnP874+h3H29GSv0b92MR/Oi3dH18kHX0i+86XXO3e693fObugbUP5m/Cq2O/e7A8jqMxw639D/xpdldT/1bOb9h+fzG+f//OLh23febYDff/8ev//r94HfecbA+w7Gtv4fz3xO+RySFzkm80rHwgkcqEl1IphYF9WVQ/h9/zYOZegbH/Y+kIk36H59i90XP+gre6feh9V3XvJ8r5c8X+onWLzYWl9t1KGteif4wPnOB873969xfjPiA44+fZjv9SD8Fv4IlT+m/jsPMVEPNX96xr4qMO9RD13a+o3L78i/oDseuv+K3377n/ivf/53/Nf/+e/4xz//WeUvX/4Vt2D9Xj+x840PBj60DZY/EWDQ3xmncLwG03YFA863nV8POCkD38MJrF9xYkJ3FsO1NsqxHNPlMpAs5s7CcoGtfYvOw22pSxdKJNfzlezKRt+Zn5o/bH2wYCiyqcbiTxbjgq2WNkpasAE4CIb+XvM9fKBfGrJPWbDwMFioS5+boy88XMUGxY/eqQV0NHYRTRzFRHVEZpmqobb02ES9HHlmo02wudhsz89SwEarlyZc+J/FuoYfsBpDaBgTEFKO5zhjS8Gmm5vf8nRMHzwId2JlfD64QOzgyhraC298Yye+QwfUq7o7vTfWqOu9wCWraLW/jIOO8RJd/Bopg//KL2JG3LY6XNaYY9qWNYyrMZGKbJ1YLaDZmgvAYSMpY6ulZeqJo/q9b7ERn75u0TeA3G+SMzvDTxwBFYDhmSxCknZUgVKqxPxXPdmVsVA0565FifXgQXblgTkueTvfEu71QdVLqnhj7Xlx8wP7G3vDh+HOgXY1hhgjcXRXT2dGVzjG8Q5zQeF6hwtttVv9Ig/KV0Cwq03p6uH0rege6l/YC3vhg4fRwJWy7bV5wddh/8oeYBzYtTxwpQscwksvTH1j/o65qpgT436UnbuF8sKeENtB5QsL84CdK+vkZ9iRP4Lzk3U2zrh7fozh1GUt78aV9mVXvnCJa43TMRAmYnLhmXnGlvnbq+0l/oheqS8QWwKB9zOxlhprJpL1KRboAc6C2nOsT4Qk6tVrUAGPMBq0YU6qpQI+0iVdXcd64mx0b33zuVDPgbfwOeILnBoza4GEFZfmtV6kf+VDl2ewH5wuVmbEPD/7xr7gW511hfYlnBfcqPaulav6lBpjsE7It8zaf+omPCpR+sSFFYu/Fy4/cK4dYo6AIWa4RrThPmzZsdGrz8S+djprZOtryZZ11KlvO9ebvHrJng8RzCM+1rhYltNfxBU+gnqww9+WgybUsztbD21PKJPP3jnfATFJ+kn1s0dR1m21o27b1vAyNPALL1U+4ymeXp7i5fkX9AQ8L4Z8+fL68sqLHfDrKy99/h6//vof8be//23g9W/nS/qX15fSe/GnJV9e6OMlnqHPXLgGnkv2ip66VWc9z4rBP6MPeIa8IH+BPhWe4olnyw1rrIxn23p0qHHo8Mk4MxfWTGP8E4Y1IyWNjPhIFLTM6D5viJM2NqjnwEZMB9YYtJ90oa7dAxss/Vq/XvI+OJM8Q3eofIF71Jvgw4Vn6gdUuXpSz7Jad/jv+l63rca3MrZ167GuS0Ffln7zacGP8nfpxAEwluDftOn94MI6RzTWGL6OdZHh+vFyK6KhISB1uLesuGxbjwUfNvtcO8+oDdA/cus6tONzX7coit99W2N8+bHGBu+cdPXAQnnB1tJ7pMhO14lvIO7+sT+qdNDMjC5oo82JTtnzQVva7OsW/sTtE+tJunLBX7Y1Eh8dbydO7uclhz2IyyD8N+JEh6TB4xa1xsf+s2cUlmS/wSeg3vC6l2u+uQt6dr1zr9g99+qlkef/lecXZznni7oFzvA6hzgTnKePqtu5d6sLZf14fj6CLxyxq6w+fHg35kOEL3ze4b/Xh4ubzhvPIPFxtPnwOcM69AOvL+n1w3WHZ5yJ4xz2fFJ+pf+JD/gP/K12xCf855Rx3nRhfCseVoBjTDv9ucYL3iV8ecXaN1bXGi+62En2rPM3sMXSBWuP+W0HFu3nEvbnfLDBSWMORu58ccZi0hdW9bLLecCHHVzrucpI8c0x8zhFeQ5mtMUVznms2Rd2IOSPSZloiFvS4gQC+NYTGwGkgAViTOmMbkf/5BRH35nlScS9KXg2BuMrcfQloxOTOhvWrfjOh9Uk9sG/ssS4tDRBZ6SqgaL076bRZGjrh46BFIwvRfGqNDipoCFJTqAGqVZBMEJXsyQx2jTqEJQelKojYYSxEDZiVAk5MgcGV4lGNNdsISgPxtqKLs2ld8Am6YgF9lSdoKL2ILTWPnLvMnUW3veL/CGV3+0UadX2U5AM+hEZ8zxpSWOSuqXDhCcy6wNK0Sr8xapp+nZQ19SFUaoktWzfO/cYzxXldD/CUv0YC+J5tL+6/9jXY4975gDqdoHcPe8ZsavH3vczA85oQNNzEmsu9TvK4epo1D/keFhjsPmNp3TTsinj1layzz1re/aYP1VL5DigaOF84CNcVJOW4bm+cgbV/uCzZr3cOejGM2Bjzyy9h/CZ8Mzd4pkvxPxyf+Nz7MYzYmJZ19jWHp02a+d5gl3t68eYm4hkj69PaxTWp1htQ3mD+uzbsPnMfeWZu8ugTzwTn8L6ra/Ru/Y7z9Ye64YdsJ1tfonnp1/iBfzy9BRPvwDpgWf62/wJJmDbzbb0q0+5e9AJDrvdH+uE33kIjIfRW7xxKfeC7csTf2TpH/5IkT+S5I8V/eM3Xpz8xjcZ4isvOb7FzguXncUQLKrgnwE36i3h2hQQEIo60AlMX3uI1QDybd0q5NcFOSCgSfsCJlxwb7wF88H5gX8X+nMz1iJm0aBil7UnMkf7dVnDyTO4L1xYX375S/2u31/+OujrX/7CRZQgvgIuo8+Fp3gmiCOATAYB9FeRDOLEtq7hXxBfoSeY2BXYzvabvHaEk8ylWfsv9CH0aVlW/O2RHtJMtgtP9L6FFxHhRSQ52DPRY6dmOtKJa1hsmWzgPi4c6rYMF6F1N82Dm0JoQwQJ92Tp07ZjK4/4LVD5AkpU0cItBfE2e6DCXxnySi06vnbmcK05fY7aUGyyZ8rPbLoTythkdRGD9m2LvmT4XxwdNmwKy5iN8jV7JOsoy8cWmShV4gDDlzrkXNNeJDiY6q0sl5o3yq6hb3yI9Ce03nn4i70uHnu8QUf9e7gHfAFYlEuJ8rowYMfLwxW7dcYcB2zgXIKOT51xOvb6q/qMqS6XxOOk6KlbLpPpb13uOEh3nyqMIRnUwrpYWQ8eVq4Z4yR1nSmzvLFGt23lw8caC7QvnfgvYfx79lg6crAhLz10Ntck2GouXuLpl+d44gPYE4feExfjJw4l+RfKzwde+IAnntlL2mnYbjkCfyEQ88OL54twTMrFBzEqit6Vc8L9bD3DZEF52APOoTfOkrdvX6P+D3VfvtbfC6mfJPzyhRe1gJcE6ngGeGH0HNg5x66FnSNo4J25f+dCew/PuCt9DN0rz6krL0Y+uHR7+d7jg/msecU/fXwEuozB8+YqBZ4/D6D9fCH25joq7KypPVx//nTlI7DEHiqbnym2fLDeUGGKWhoVQ8pS1w5tL4JgXg8Zg6t7SZWV/a/AHmPCBBYfU7pWIyOZ60Is8KJBB2BCpE0buqVPgTZTXnWI9M24uUbe3z74kuC9XsbWy3s+qIx9RszYC9casI0AY3A+/WlL6XvN5fC4cRYsK3sAPM/9wDpP1nzqA81Nfjjx/JhnubSjV3sGXSmHqaqFmhv6NY76O8B6wa8kLr1v0TfRY93AYaNvG2XlA6svpQ6ZfF+RgxXZM/tQbPi+sN8L2SM5B41d1NnbIugvM0MfHVdfVviVfsQW02b2LTKXQicumT0cs23ltb/Rt3v/hT3vnn55fY2NywWduBCiKPlI9I0PcQLpOZkyB/AtIsN+0HhI3seGYMyX8RQX4ii9gf1b8R7aWi7OZgUy6l1D5SjFYXvko4p9BaNN2+qPrgnLdUNkd1wPuKlQH1V0yAiCUIft2oxdjauFMjISMWV+nKOfomFlQsu3zi0VklwYM9i7pP+ODsqeHBzVjLVlRs1fX2NjrXTmeqLOedfE1mOuEdeJ8DmQrIWeY10wAEJ4AcE/DJNgSHd+Z0eNMn2SjEDVk5VX+p7Y6/iw8mzr2xZr9b+yJvEBuXULdNt6LEuPbVsB1PUHVp7/G3Sxvm/RC0vov7DNQucp7BgMV509CqbhCNs2o/VOXPDD++SBjT6Wo9+Vs8Hz4YX72EvdxV7qZeO6brHYFtptt2ED3YV2XZ/WJVb8X5Y1yid05fvWo29b9HWLFWz09SxqX2Gb52jtbe6DK/s7O86SdPvCc6a+OOE58c79wp9M9Bk18KFKdO0va6zbGht0oZzZI1tVM3977Pt72P47Z+d3/9bg8ZNFflO8Y9u13TLDGBKkgBu8JpQPiaWbnJJunucGfnfisG4b87fGuHP0WNY1kliUbdpcGZMfCj8Yj+f4O/etOZ6d87rgnq/nFesb566e81X3xsv/j/DFlV8E16/c8cLqDVs7dnx2e4cwbtUHz/iPe/C8fys7PtMF9o+72ojzHnVHQeZzetjY64uIWb/jy37YeJeWzbfQpzf6OoG8xlX3DlfktebC8Qs/D12p8wvIC/RCXB6ALesK8NrVXt1tKH9M0FZ/rvjlOSCSiRlgJuHrWIY6BwtzUeuTtdqEawVlqpkdWwNjPlFSzk7mpNja2YP79/JpmVNMthZmoyk4eYozGarJF22sORh9TGywFl2jE4iRUEFu7QD6R9KcGEX06Na2tW5bRrZ+or4wLoPolT1amuquxfxJKTORmJOBmLRT+hYOuSYoFmkwh45lMdRzkGgoHInmdadj/ft8Yhrojvgf1ZIkbomfnfkTG3vf2U1QfgAAEABJREFUM6RQ5xbnyi/Aezn39zo/mfejs3MGE8HC/J9Ax/WhbeuqL/tAx34Wzpetr7Gxp5+B9B7Lal2PrffoB9z7ga+sqrNf7d5Q0TiKDJ5n7lEoomSiBGSaO0G55lwzChmTJInppEG8gkLN+fFMrrle8NP5R9atP/Ra0roFFsr4SUdp5C0zlgOZC+MF0OxQxr5q23hBl63XOdhX6gT13TrnbeN9guBZskFXZOu2xbpu8Qw2nxXe/6Dex+ozHfUdvUUsK31v0dcB26zoPvGMeuLzsnh+oQ9tCPrwbPY5p95Kuw3Yft3WWPCXYUWEAYWciTXIFmAxXvlQdIkrh98bh+/X77/H13/9Hl/8SZcv/+ID2b/i61fgg+btdx4838PD88oB50RqtiaiZYx4QxEmhYmlLywisG2hsxuOjTdia8hvOLn0DPVsoyE3jX/0t36kigfeOGC5LLLs7Df8Rz+NgS2MsBYoAzcIz2ySZzbMKxvm19df+Wby7/G3X6Hwr4XXeHl9jVd0Xn6BR+9FWH56iWc+ED/XgxweWnWvL/HKB+JX2r280vYFHLZeofbz+rfX+PVvv9Kf+Psd/Tsvnn7lA/czk7uw0HosC3Fi3F7Whv9LrH2JvnV0NgDfeyxgA0vPaueFxzZzwWf26NSJki89nPStQwsrsYdf1rJdOtlZDxlkM8GP1AY5cksZanrITlT50JA8ls/Zqa3PMju+Sb8OSgNlENJ4oZXJWFkbK+gs8s7mEVXuW4xN2CJzAfiTNGUb11qJUc7McA3k1qMvNxiLAfSUN/QKPYyFh6UxXZJ6QAdRQSFvAPPkOUibNR5/iGuEB+/JrtZhI+HvUXatQ84StnHtvasP4jNktMgeC/O2OV99Kb4Tg75tsSHb1pV18gy2MD6rdesWva+1PhZoX5YQSZ3o0K4OWJ+3ave8PcdGrEU9aDhMtsIas3xS9sNK2770cA3o7s54d77ZdF/68mPnPNi5vFyRj3OFuMiDnTHuVecll7OGAOzqs6/nRdafyvvy9X/iy5cDnjmcP9++/YsXBt/jff50YNnhHKD9lQf4ftk5j955mQM4vzzDvAhL6+WdevhwtR1n3JUXyZ5fOxcu8YYPXjgdw7wsTlqXxit2afMGdn8Cknb1sgl/9KleTHA5HLIPztI3sNdPHl3o17UuasLvMmV/DvbL1P+sOOVQVgw5ibXVWFuWE/4BJUfHhK36qSEuJDdKX0fZucVtZsj5O0A75ZBTzkKwGK5r+3JdROsxnwWWmXb089RxLdb640z1JeM4V3+NZ87Sp5eXWHnQdbCw/lsmJjJ6Zy2z9vsKhU/qrHfv3s7AjPKBNtLThzj+lQsNnTtoC32EJNq3ATqtRo73BjiCQl7VaDKmNuDL/FzKRstOCDL0r/WEtwzopyVlUf5v4bhqDOypDpLnQVBPkgTGa9Yyh8+dfmwjFnxv2lk4K3LAcoOP0JcWqaGWYSx6W6Mva3hebMae56OxN9aBnuOiwyO1g6Yn7ME3qDZ/DiorqVVMGbxwvh3rx9gVLLPWWBgX9mPtj+Iv9WxABQUsyICh80Gd9Qc4c6+0uVI/sNevfdae5oPelRUXeD6AOXxBFV+o4UPVFewIbIsQBfrLIAw9kng6F525C+JOTSWqmQvZhIK8AxJak5CpcsA2C3O6beu446xQwbOt7j7QUdfHub4xj5zd2wRl6zt0XXpM3xb4Bbui1n/aL6BD2KP3MSwLDF/C/Hf2mfeZJ/wRY0043mpH+3j4h4CKFPTZ6TPgSwWjpGIdPprwDRzJ+HLO1MtUzhWm66i4I9TPkmbTeMOQojZZwyomyQ+15PmWVAlihaJru4B/C+t7YsQl+GfrhttiYV9uoB82knU1RkFtuH8yl3B/bcTceejrFmvhOVaelYPfYlt7lA799gMrbfq2xsYce6n37/ptNcfEuq9lv2WPSNyyW+AaHDFSxl2IMS2HD733KCSUPmZD9V3rfmkr/Dtb7+/feZECvr/Xyw1nP7FVsZGCACWjqzPpC4WWjeqMe339WPChxkkMNs7lFeo4XYMtk5b0xOTuPFd9/vmFsj698fLG5+nuyyj3JM/g+gLAdcG+rzHUc3sPn9HvvPDxSze/oPvuF3V+KcRz+b3afsT+/sHnjm98Qfd+h+9Rz3legtWXdtio5zhfFpcPPKfrp0yx5a+6+0fA9W+nf+FP1114ptdPNc+23B/04ysv1Oo+8oXPQXwR9aXwG3eTL+Gv0+mvY3MepNXvm/59xb+vfF76nS/MvxT8mxy//fbffIn+j/jtH/8V//g/4L//K37zS/aJ+WW7X7j/9hvtwTf6YmzVF7G4EsMr8augkzFlnHQ78/0Wb8RZ+BLug3E7H59xZY6ujP3KfNGwllNiJI959CzU/pXzUd0dXTHafNCEBUvOjNs7+JwumAD2A3bwXnjj7vZRUKbtK32gbMIiduuMuIbrAsFnww9lV90jWLcIHIZjeQDneNYYW1hfg36wZoH+JYVEZdjjkKBN8iQBNE42Lqai9og8qoH8BLJpoiiZKpBKV+auxnc3wEablklXydm2YGqJ3ge2vnGWiOeoz7OcPy88u5+gK+eM507SPu7/Je5zTnuX6FuPvL+PWddowSCy+thilW5Q0LdB14P2zXKPdVmj09+GvY1zyL2PKebKjnmWS4RC6T3O0B7MQcYXMiq2SPyJgB4IyoSEkelrhHxQN5gMKTmkDb7Oyy36usUKpJ3YOUaU7IRzfo8PzyT3Bnf1erkL/aD84RlQYB8pY93XXDFftk8cSPrI8quFdnsfZ/LGyxc/I3mX8ieXX7jHvry+hr+q7hdtztvGubnxTFi2NfpGPMVd3DfkG88JX/Q8rVuIbe2xMI/Gu6NfOkdfz/Xyh5eBvqfgfYXvOc5+8GtZ6Id5so137Cf0UsbFU+DD3Msvz/HEhVsn738d5+X5NV5/+Uv4kzIv0JdffqkfOXp+/iUmnl5+iScXIoZt/wwVT1wq7WztG0FPNjdP+DnhRRP5TPCZxBeqKKANHLyci+7JH3PSB/DMwF/ww74N1mbgHCwB6kvnEgXgldt23VgUBHZRD/QCsr6E34p16LhU4Qfti8cHN09mRydvoH7ra2xMpPbvod2Vfvu2xcpk93VD7xlIb1iRu3kWDyXs2UceMbBv5Uun304b6CYWysD6+lEzFsW43OCzdliUHWQuxJJxMabHsY32xsfxnnXope3Cf81sAH9kSnLwloMJIUkKp0xhFe4y59rNcydiMfDcoEL5HWRxPBz3sq0hNui2ET/iuWx91BGLxpy0zDosG14kPCnSccA4vqVvsYkVesyFcR94Zn6Qs063AyXnQK2f2oE+s142+yfmc/NV7JaMFJkcOnNgV4YlPsKH2s7Dri4YHCqWqZmKd0c+IkwMI9iUx//wgAPZWljMlii2aueHpGKQJJW9LbERl3pZs/omeI36QLFtHDBgaZGsjcikhUlPQB1s+MoFwGN7XAR4YFtmItA45og2TBX5XdJXwLrpzMOyrNF7j74C6JLdGSl97WBuxAbHpylax/RJvuNf0rYvGd3xGPd1jWewHt+e1n7r9MV8dHVtA9be44n5XZmvJ9qtvriCLoK6hfG71xLbiX4BD6v/xI3wX3kKQwzqQyUs/hIEmOk1rMk2IJijaUZxQbmgQFfkUd2QkzJai0I0lIA+yQ95RkPWqtXnLO3tENL24AY5ynYI8kC0pO+Gi4+IbDRLcDx6mSDSmCMY0slfuIyV4pHNKBkR9YL1opUq33tIH1lYIvEn8EKdwwyu9XB+Nh9knuU8R15eed4c8CH6zLNp4wVl37bwzBO1H2t+n6J41ory6oN5phu6YnwOT9hhwphaRoKosoKBpAyHuN2ArZJbdwLT2rOTZGUw9g8urzuBcP9AEFYqLZ54Vbgft+EUthuXDXYfDfm4R5tGBxjWfoHmNCZRB08uP3TVQ0CyH8+FD16A+sHKC4tlYSvMo6XpZHy0Y15CIFWnfOFCdOXiw8QjpRWNtLPv7AfGKc9pUXUjw075OOmQjvw4q9hHjvUC1W+sjurZzqbFK25mBbpm59EKZnxDfuEF6kfsxhofB73yYpXViM60O/qYpTJVWXVT3Mxspx60HLQl/KzGJ6Y8khh1kHfrulQ0CNRBFVG7YcqRjDoYqyFJg+6Z2bc64/q2xSq/UpbOuqI9+tLDtd1Z49361Wf6Fln1bdBM/EQvQa3ZxkSDw+ek35kqVMyF5Y6tucd8QeHLP31LxosBVI6WhobSTIlddTIX+m2IuduRm4aqMqGEGNOpa7LWGLzr7cRQ4UJ+PaForG+8OHxhiDG8IW8Z7uHCktGJkTBOpUeWxMGxTAQyumZpM8e1lqP+zX1z4cO0HwLeufBLp38qJW2N/Vr3gecwZsI79DPn1jPnV+f5l9l12CasXfshGnbakg9zGdu6cnd+iddX4JeC4FXwZeH8+1pP3MGf6Gf1zFu3CMZv7MbZgr1AhD8BssCcN0DfS+/RwTPPyucn7unc119f/4K/f4mnF8Ad/Zl7jj+dtGF7Yz0trKNhh7gGoIva58TI+fKnYQvsuzfuM2+8PPn27Y2XDHvB4eGSLXVsUARYIh9JHlc575N6Sg3Atczyd8UPY1vj5p4n331uE1PHGfyznyvnkPNyxZcrEaZDViKVn9MwX03pAjX6LaaVDEG10IY/DVovbepMuXCefMRVng6vjHcH76B+Muv4SXFfwLwfv4nwxguinZcx44z6ICZvwHPqjRdw7we+Q7/G93fAS5zvX3/npdG/eHkk/id++59/xj/Ab/8jP1Dl3/4Z/smKL/UF2L94CfSv8M9qvPFFkz47T9fYGQuTlhATfu/6zzquu2f5vIcvpaqNL9AOOPYrzws2RUUziKZhStYcuzasv0Ebgh5pYzv7PxraMzNahKx2FWaJMH3Z7xsvpPzpXuP1VrH7HsX7oo06v2BTzy/5te2ad08KX5IwQuzOdFdy3MPpqMmFzxMLonaiM64sjPWQNd5W7TxLWKAh0pFoAwqhfQCkFHLJ8Kzxjup54903OWsK1ie68bN/xuSQ44M2Vtb4um3Raw8udH1rXI+kCu5trBfKrn9j8sEeKGv03VLf2vBR/yh3kNnDcSX86KNF50sjy4WWZSLY685lYUjO/NZ7xNBuMC0wSTnhEx4sGR17vfVYlh6OT94YJePNajD0o+JOGyzQ2DyUkZ0pUbVOyFb9YE4d1+hdoVhVhIWWWTFtOanSAbYJ65OIEkfXnai1R3mctZwF8q5fKTEaLUfeIC0T9yaWMMYbc7nxOeSZM/yF8/aF8/yFO6zPCs+1J871mnPmfUW3c/YtYuuxTXA2r9hQf+PzzMY66ZyFvRPXo02d39ja6Gejn+eX57AP+/McFSt99G0rv7wvrNit8x+fshgfBoWXeoHzgjEbPmFshXcQzzzgXl5feYi8xC8vrzxIxHM8HS95Skdd9J7rZcxTPHE5X8Gz4OG4MFh+YiYAABAASURBVLBk0lm/pnPexuJyupJAEtFjKVCKg1V4Yu0bfrzGKwPQl5dfhl8v9POEDwatM8iO3qALg994AbCEAVsqgAaEHmryWnUDS3959vMDU45ymFEhK3TYw6CQnSLty9AnU2OlnZebsYGvVXbD2STZNG6QrI3SsCXwUTkbawFuqNpMfaFeHDplAF18i0AmVQZtoBLlhHm037CTQTY2CfWVEA06mSo9ZJijTD1pBNDiLLQSVZbI79MRC3ZerQPj+BmqGxfjRJD4XIlGnYZSau/OUe2oV6DKchmWJxZFzM5AxDlWRYUxGLUKLXPoQFNgp4ZhJkpL5meoyjPD43Knhn1Kz+V/J4HVHCQIXALTDQ1xc6qqsfEZq5EG+shDoLPm3R8rh4Jr3/W+rZ21z9pk3SfGEnUN6M/DoY/gWoccVuULaDIA0hhDtb1l2mqZ0avvBcoeW9bYwLL0GPuitDAUYNqGr9TGmIzvXPd92NH/lX38xNnkPv/FFwMHnqBP7Pf1aas9XePc4Nn/L5xBHoDjzftLXbZ9mf0L+k+eTVzAtbvRzyJWfOaB2IlP3zpjwO9M4twOyIteDzXHtSxrbNsNviB8pu+Ni+uzB/Ed9MW6IX8KdW27lh9rrGsvdPsvrOVDlZejT86A5QS+LEvkH6D8axlLgfa06xVb2uU9eoyLy0J/G3O2xGIMxbKGPm7yjGlzrMtGPJL5GkhtBUXWFBUwS6Hk1AV9Riob+pHSJbK3uPne4fUJGfqJ/gDyVC7kQXTsU2ataMt+OusuJ6rtYQedBLhHagMJEUGG7bJx6lBHcp0rV6WALNQp37BD0yGHwYY+hAIa7vUilcsE/Lg8uNxd71B2j0dWnVHUe5Rd3V/IpTsXCylV1aMm4+g36Lt4amhSx9uwiKASvtgAfzBHPX1y+b/yYfZCAxJiZKVr5jgmgpbjg7saO2PYeVEtxSWPB0ANDnsB90PglYqCpmhtapnnealF4VgEneMTHlc7KbDt4XbQtuJ4N06rrzV+dDGiPztnkxe0dy9jhSsfTvbyr/qwkc4c9jJZM0tGNqgIOyylh2xIyRtigR4lh4DAVMK7sjJmE7/sd6LiXGN0DYjhu9pCm6ntNjhlIqMhhUswjBAvYg5fca5+KkOuzmHbD6TM1fv7R9ScEZO6vEKN1ZW5tD0BohEJ+0mMT8x+Me0Hrwsf6NAaqWJI3NhTBJCxtwdoI9BBOPTHCA5+EMyO0MBcedkEKf8ZGZS8xjd0zase5qqclmhYuutCH2oQdJ03uP/xU5/Ss6XGuFDfDkxdzCU4kz0QS8v0OcmVfeNPf5Qfh7xR2TJjYT15vtZ5yPNkA57nz5yRy7rF1hfO1Ea/wT9GZAIUKkK59OjbFivPiucnnk3cYV9eucuCl7++1v+sYjwveE5wZ94KK23ZozWf+qw1kSVP1zm+Sf2w1elj4zm20vaJ5532XrEvXnwu8Xxc8buAzsrZbpsF3xux07Jw6Nc6R3yhIXZeIOz1K7r+JMy3+imUN9beB/N5AbRKpqtJM5L1FdjLzEjnhWebXwjZl3EoOfqWjefzEYsXXoS9/vrr+El8/H7h2+wn7zOMyzZYp69r+FICy7FunXiuMb7sWmNjTBPP8M+M1WevcRh3g1/COFRZ2+uzJsOfDvrw5Tf7p+5BrFkungyIlMm8Anzo9scc+pNcTy/PwxZx7n2tDV/rxvVrAGO01e9k/Oqs64rPT/X56Jl2L9xlXnxJ95e/xK/g9S+/hPiFL7d/+eUpVr7M8y6gDcwx9uAl+B7+KtxbvYj7xoukb7wY+nr8ZNGX4t/evkX95A9j8guGC3N54Qz1J5ze4N84O/xJqG/faQ/8Vftv/jbH16/jf/Dx7RsvZ/bb33ysn6DaiZN45wWX2OODc8O5cNw6dz3GbvkEsgswJMp2XuLtrOe9zjBq4K/4ZntOVodZ0S/GjD10pXGdb+zP4pFh0lrgSjDWokWy7kK4BqmdKWWYS7Sqph1l5UOcIRUygza02ljPtNJ25hLJfpF2+jllytEJUfKIpHUl/S1mZJkZy7rFBhbWRgHZ2aL0iSb0+vBcMV4THxUnX/Dob8uENABtPVIsGb18beczuiX1+lo+ZvivYsp8jOfG2NP17KBv98GVnnDlFnIbRcPdFpg7sFRf9rfSZ18pMz7Ljq9lnj44/jx86PrhGUF9ybGdAOOVV0ZdUTMcYTmw34wDhEL5b93h586a2lnjvsgXH/AfrHuuMqU1M83a1wQOVrclR0iKGuZscEddq3jAsnWejNnAeHF5rb3hvUng1q0l/o+CrYf/7k/30sS4u6loL3hBqjaISLDkjLvs1qCuoYqgUpchOeYF7j5pEafRx8D1wOzwnGjs20jlzkStdfitsW09NvhlWcOHoW/8MnvQFeqzewZFyRzztWisXzptWRAbdNlos/QY7ak14lpxMeQSY4NR39fo9LXxoFqAtA77463Yum3hQlv6Eg27LZM5BNX/n2WN3o562sStdAg/kfxUpqgo9bXQRrATS4DqIx2TzEzdNtdYKJZrk0XSVtCWVjYvkNWGyE494LJTmwl/FzDqGnWjLWZoTUpAaoDKEQ/05UebhEUJWYO0pHzoUpQ7TbUq/Sxrh05SOVC5GRI6ILcAsE+hkstqwoPlz+DadNP+KdjoxvGEcQbTrjZc215wi3oICBZmlYvuvGdi5Rf/SG2/cwjuPHh2HqY7F4T6IAS1zjXuwBhlDTlZC+4X58l1ua4bD/EB5Rlqjnm23Q+o6hEh2c9Qn+MmrnVYw+Gzm1m5qPmkj5a0nLCigL5U8xUjC+ihXx79nD3GhQb2cqIzEtA39rT7kv1Yly1e2DxNcLmq8bMvs5DRad9tR3ntndis7F/WNnI7apnhRXFZep0z27Jy5gAvzVy0nwsbsmewRkfPC2XHlmh9iUXkFpb1r+Pfsm3ob1GUNh2ZbQvw20b9utEG5IIrjC97LEtGa4Mm5X74PvgevaN/YKX9PZ54QTXKz4zzprdt+Lhs2Bby9rdg6w6JrINskT4cC5RLltFT0H9+xqGj3gQ657zJE6tkHKJiRLlzzq69x9qB42BMq7J1xffn6NCaQ/rNOP6Dhz1ihYwyOSJy+7H8A7BPH9WvYyykiyv859J0X81lLT/WtzVqoCqhSdRjrlESkJmsm0Ame+paAKR6Lml/wn4Gz66mO9LQYa/ITxvpnIAQ2HdX+ZC/x37xjL8c3yajwYCG7cHTrGxLPyOJYBC3kB6V9j9wxab+XXBXfqcMONN2+iijtC0btHWcw87gEJHk1Zi005PlhmoOvlEnKCGkzV0ajgwBvHcE7yAX+x/Sn+aoHnJsH3blDmERdcRZKObImvSxhbrCmoFSOlxGl3R0NaqPXHEpwZBQyQMoKLBUtLSmEPr/MmmrQD9SzBRhru7nusbC8+Zaz7WxVpRVaMmQMO+uK+ae59H9hzw/3Hn59INSPaMO/VoT7BX7S/oTLSkB1+TOs2RHV9hX+UNdekbUPmZ9FNX30a50GIP6gnBVoMY1lIojXd07KPghpkTw0oPgGvZsTH/KBa4wRrkD1OlzelbMM21SZUd9OXDw6lu2nxGzw5ZjAvqfxISdhA/kdopKMs5lcbypSmnI6KX2UBlJ/cIo1lFA3+pGtaKFacqgpKFMj+6VK5vGubpyt+ACohNh+8TYiL0+dJ5ZPTaepRvn8sa5vDxgCcvWdZ67Ky+WxAb/zDOz8xLEsz1pk8mzIQR2o5zDH6j8AfsOdXA2AQ6h08C4UdWQj7V54cxxDLfJStzH3yVj6T16gf6yR8sMsgj6gYOa1EfieKk37hNb77ExxyvP5aWv0fG/oxfCpjoiJdYpkFtf4FnZabsQr4V229bLn+KRdVDPZW1TR1OGUKvkoGWYrOEtQCGx1wsbc7HG5n2H2D6/PMUzL6+WdUHfKWTFkapglo4vo6c+LLF5f2FenJsX2r3wEurl9TV8QffLy1/4gn3ghRdDviDa1jU6cRxzMexfibsvrPzbSN95EeevpfnnOOp/RvPFnxL6PfzppHf2tdiZL/d2wZcvyv2pm7fv4Uufal+/1vY1vnz9El++fOFl0tfwV+TqbHh/i/pVvvpJom/xLp0yfKl1wIsg14I/uXNlbqR1BvlwCP8RCAnnAaMgzhSME7psBwojNQlroWWyXG5wv7z5U1aeed69LzvNMECyCRMFaYPAjUTndZZe6O/Cc1L6AV+nUnlSevRFT5HOcy5QoS3h/JXWkWHz1hIfDjHjqHFX0X6EIy3BY0Z/JcB3mpU/H7wAq/O7XlTwwpU5u+J7iFL+eWafvrC+0N4YqVXjYA+kYEzKGMVwhj45dhDBkJtSf1JuYhTUKJANPx0T4y+foFPd/Sew05JICtZsy37O4amKLQZ8FgPdwjlz7sPh6oPercUZc02N+ExfoCWkPdT15+e1OmOJj/E0XtSWtTHKRmjgWoYv0uCoM29QAJv6hp8kZHeJoJBw07jgt30I4nNlj9nXhf2BwunzrbVt8ERdsINrzflYn7YdJ+5sgSOwDItGoy05fElKFRNnP0QCbRLVJBgTLeyDNWZfecF7UZcGK7CACH9tDizQrmXGwqHpgdz7Fh5IE8lEJ/UhYvyzQwdwgg1rTd/WWCf6WnZs32mbLNQFtMxz0SzbFgv9besWHYwfUR788IOHX+n3MYl2AhyTsP+dMXmIjR/P3HlzvYcHaC0GdCs5zokSkDkISIX9yJKFQHc1VGngr9RqEWyCARqSpsnqi4L+XF0gB3YpcgKuNpNZqSaxuq+MqjO14piZ8whSZZqQuhIGlUPdwgTFkWiljEIdBvBI6LxypKMfmNEP9Scv83+NYXfks7GjmPzP6Yibi1bdT2BeR/1wWxdFBa/MOQZBgYqKvWucEc3j/6Q4NuqvTMUdaDqiiIzuL9h5iJed0bbUXAvMf7IgGnuiZT9fZMxLTetjlZQ+maUJRoFEY2AKf0bRCseOI9ePD5pxYDAmxSzPELgQuDNARfkErcQYHHfxZI9dJM0PlBFqoSWRYjRPLJG5hPuwLjVcUOvFj5cbLjbPfDvmJWejvG1rnC+Nic22UN56WFc61FeM7KPRm8ge2dfo6J9YO+cAmPKEP0ArYsG3Y1xwLoIYOT0GJJNa9KRexMaZQ9u+RReeLfi/cqHzYrfoT1tDnzLRu2ufuTDuVgjmOyKPKEI+JULNesItmNv6YkUxbRcuTPNtv/Ss50zYxdHmk8kq2uNgXCufQIX192D1cvm5Fq582BjnH9Kjj+qbYGGJHH+xMdKUjNKoQZbgENnPwQ6iQIzS0QR9+irjUy4lrpJSqvpDDyHeoW5etfAITdpmDUbFXsEALQfzB7nNRlUbpAScLZRsO2AZ1Nphw0vn3jopDY7kegp8sa1ng8/RB9QeNe6XI/Y/GU/ZwidjMcGaKvcqG+OvAODPDq6F4Bv5jweUHHtJ+7jDKFNxykZt0F+jjwG0WOtZ63tBoUUS47oUoTCpYygkAAAQAElEQVRpIBvALwZOKsaRyRdqLu0PEJ84QHfYRHaf8law7VlyjBSStmOPLiFdF/bjBqQN2jK0G1ouW85buURrLJIqdpRMpeIYsGs7WtMUaRUGTfikPtBDEkcHNj/QkA2oJzr691A2gCr2yGlb1qAj6VodENNBqkmoNrpMaBZN2neeHSmYn87FvnfiwTnleVWQ91xdiIlotrUf7UiJCaT2OvPjOh38iBdVnxIzWg4iRp9SuTpE2ESMc4ePVWAG7HOACpJ6zcqCbScUyJ+UPk5eJoa/B/tAtJrEZOLmR8JSSx0M/d+ajb4aPjaEB83RR40NaekwjyPO6qGgLepYCuYH0GRv10ubOXdYtvJoJQtyuKFNEIeRGirZ5UDwLKjg0sI0xtVoO9B5Bo5781N05nmAeXYfnOU1Np5fz/UTL7/E0/NLbDzTtnWLtgHHIewAMALyIylv+prcvXtkrbMWwVrLQsIn3kttA5UUhiUlyRhrD/BMXXlBsuHbdqzJbGoQb8bsupvjpYgVz9xrXPiccIIKpNRF+CXxRgyWtXMGdO5VWfId/fr7QLyQ+A7qJYV3PJ7/2p/x9fl64YPYBx98/GmAHVq/GsWHNI/1tW/xysuXl+dfYuW+shKzjmw7+lz6GsVvPbzH9CWZmw6kA31ZK97PvHjz5duJYw4W7PWlVxsyEmNI2iKbP7m1ME8TNXfYenp5iRd/hQ+8guL11RdEYGW+N7BsK/2vFR+DM14QfY83XvK889Lkylh9PliX9Ksviz4ztoVx1pxT6dyMFxE7K5u5xU2cDTwNFkdRRcZNXe3u2H4jvm+8oClKf9L7L26v1Kt75W7jyyE/lDt/Oy9yduZa37Q358z5Gwi6utbz07/5tNOXttSrF054qR4m8J71VbkZqwf3tVlgrVzr7sNu99kCbKdmgZgYl3s47gKjLh2y6ge7ekWxkkVRBb2tAtmpDF+V7bTUqowcnRoL69axVUzwddIaIzoOs5p8yozpWMtvDIez/Ki3p5bJlCUScdWzwhklumdSqQ/8Qgf9MX7LJR4Z/VcMoXRCMoZUVXt1R1skR6J8cOU37RzjhTUw1pbtxcew5ZpA50oMruzdovLM0exXasxROyyfnVNu+I8fnlU+Gz2H+hLr1mNlfyUY84iqEaimZGkb0dg3icpEG/ZQz7KpnAInoLm+FCyApL80dp6bIhUCEr3wmCD2OH5h/THgCglVoZp0AhWrmR7nUYwaTONbnAj6qxqMq1WxpfE9rXozOiFVX3n6TwVtuca7SSackDswKXtNwAfPJ8DG+6gy+rT/35Kd4nJUYBolR1GNWuX0X9RM/opt7c83mQ6MyFkdrOJo2CicdkaVepdPgx+Tg5/YJJooznG54AYQ/kHS4ueqZBzIspHdkOXLMTZ4OOpN6kgFo8M/Uv1RSje0PzIp/D8BFXVJqKY6C9SFLhAhGfnNNqKZNFr66gyUyPqDcTQTimuFoUoiNOToVf1BS2dmyCarzuBpM5h/M0d/pDv9m7U7Iaxxm6BYicbSg7AYLIUr+nNMmALkjblaQMbig62E8Sf/7I9maOQnUCS1stU5RDYfsluPLih37fclOuui1sLR11yPXrJ9Oz+hHIP/fnLMn/GptdW1fOrA3MP9Y7/jITvX/TiAPjX9+aATrQMOR4Tj4/CYY5Qql47o0aYlezSiZdYFLbNHwouwffEBi/HijzmC7zl4L4n37ZJ2NKDnNoBeccgbsO4exmLsfcYdLG8wUkYmfeOTTGqH9i0zGvPYWi+6cAHrfWM+8Yd5Ve8EHhQf+em/0QPWYeiE2sFTLIdu1O2kfzuMkPfcK/jgAztn1rXm0nOKfUIZC0e6+37drg7pA1H+GfbHpffKGb5jW1yrzCWPh9L1pyCGtLsemOeGa61wdOoQR6TlDtBm6GMD5Vu+o0rpqLdf9a6MkRWK5qWgDEV60B6ENIcEeyRiU2ffjapdIDu6wN69pUOX+lsFMvqvl6rIa7xU4uXIMUQ6jKBLn6hRhxtVMWa7JesCJ/Ok1D8k2yqwtfRAtTl47QmsD62RVy16UslENLh7oICE/D6NkRjTGhv27+n8HCtVUz0Hqx2GwnZpn8B4884+LpLuBLDWA9K5G+SDPRTZYtiNomiTGrhPl7jeFa1t7N2kYXLBS/avfFAuRPLfrcHwh9HAkBNN6uDJKyW5iNOfhpk7IE91TvsUTJRLDm//omVG4znwGQty66lFuw37cJXKl7Eeiq3MmgwUTYynhc+VwjHmhXEv9kUslq3H9ryBZz74AT4sbk+cXatYIs/zq2kYsLdY53W2cA7UWQClovoLekxgeawPVsFcK0RQmXWwLJHTYVrgs3lmeJbWmPFv0MS29Y2mAmKiOabLzvU8e8ZMjXYo2exBj3oa6QfcaKszqJ7JLsQp+AmjXXAVs5p+Jjtow/4l/ED2wTlZH2T5UFt//J8PZ75Q8Bkr6jnr5pm+EAcGTWpgWBtny4y/lBe3zIX2nYf6cpJzWVrzA3+lfqKsJANLZgn7FSNjfo+Sq9mQois7gX93qw1P7+pTpcRX0HrkkrEwf411toBJF56TfpCyrrMeeybHT4bP7IAP/NOvlrZHzlrtrsGCZYH/cfyrfo9yxX/Epeb3mGccLeXsGd6/RPlBHwyyTuKam/e7X0fiZVrZoDb8d9jaiWn9BHf95Mse/tqjLx/selvX8CdxnutLq6eo3zDY5j1vrQ+R3XLfwn3lfaXXeBtuDChbfXnEy5gnXsStd+jcG22fxDOzh3EiI+UA47OuUz+w8uF1De34Uur1xZ8Q+jX81bhf/RW5CeQvBV4SPb3GEy+wnnkpZB/v73vM/1nOB/HxhQKLmv5arOsSvqh6PX766JfX13h5eYkN37e+opMRpI6vvW/oA84X/xDtypnTN+Kw9FDJzy/j7yF9O3517Gv4Uu79/Vu8+1NC35R/rV9L8yeN/Imjb9+/x9u7eI+37+Db9/BXCv3bRr/Xr6AN/W/focCfRHKf0OEtMXEXPqO6F2sumVf7nX+nacz1Htb5EsxfdXurvzv0HuMPjO/1k0zz5cnOPnc/FsXvwX+E/daePHomLITxio296oJ96me1qoa/4tN4uYUOZ0WdD3NNWl+48tH2QDUkkq4n9wpxdZ/dQI+ZceXT+vVYy/fU5n6mLFr1Y6ePXGmwTwc1n2dKUfcI5pVPYIKDv9LIEBDqMUSMFj+Viz4auLBw2Mm0RZO28hw/FbPqs8aPlLsu1cjh8WPU2eyK7IAHAPqzc/WrS+WDIW+1Xlsm4xQ95pm1sXaXdYuxV1ElDRv0iXuBr8L9mJxXybmWiT30MEpVQsQSyZ1Acfly55OyJEvbT5RuQ0pC1zv9zrP26pgZK1IS9fZFYxLlWyrXqogOtnJi2qcBqTTu18I9TxCp1xKtz9hkpLZsjCxnA5WLZ6ZcTMKNXQuZB59vkN3ktalc4ESRRAczNZh7ULSDid4rkLbZPYixsfM2UHvT9rRfb/H9vXbwQdA84Me3AmwYNpJlg/mINx7WggcrbeZiqnEy5DzAjOrYAUoqUPppKt+pKdqwAIrH2kGp/SHlKWmM2T6GfqdNZ3OL9aCdN/CW0ThbGaOJUwjjVELcIRBKKJE7dZRNSYYlCdy/k6q9itgqQ1BlJTI7wL4/OGpJo3CTjvLnXEVAeqz5o3btUc2FWpIk9jBsljhlDQFgrCT4GDpws9wywyYtp4RK2psPNIi4tUXwkGxZwFDvS3QPEw4VH4qWFzbkgv3G+m6ZD9aN59V4nuBhAv/QwZ8VfojbozIuRXVION2v1R8HzM7+urK3PrhYD7Bv6JcjlWNzGNXTcdA14jYwjDU6+RGJNBifNKHyrVrWcXj3zd3o60J/5Y/t5Dn07B8HSPoAOBitntBu9sR0BtkQqwMuBzwPJi8dSo85rRGMHOaW7BJfrsCz441zoi73fHP4MeEDm7PJRlqYYKinT5hhDG5DRqQtoM1rxZ05xu64NPCQwdCpD39EC45JIyZ1eZgKSE2jz1uurDoshn4p0LPMn+PQRx3OxzLkSFofrH4MrnJ9KUbT9oKAdCsN2X1u3dFkkE/6Va/swNmWeDl+Vsxdu8Eap8nZ/uYv01CTcdQeNmuM8sb0z6COOJvjzTl/VBRPj4N1CVNAueTo2hF1w78xv8WzJ/wg1FpGa8G2zAO0bYHH1YjCjPd4kee4ktoBuxp9mFuyO+0nY1IXVY2doNtgy5zIbNSpaX8D5g6knon+Wpr44DkJXKe7/we7A5av7LWaE83QQf4EtT+RB5fSAiMzVROYxFGhXkukB+CoNTWygaxIUfyUbroXvoC6jp/crXkg7uWjI7uhODJUsCRDKOBSXzQ2Y3P4om8/G5sy6wq0/5ywPKalOroyM8yQ/AHPvoINkamPBtOJ38porYyqklk3ysw6wnGWUIVuyaE0MX+ES2mCmmJtAO/IHXKxlbXKh2zkp6o1xkZ6B/2wKMUtWZbRQ6uSPWTcHx/KR6FievCfibYLFUlqy73KKJiM2yc4/6MRoTl8YogkGxSI5ghilcg0KWAf0tH8QUbBcfuh2Tuqz4sCd9L9/KDIWc8Z5lwTGI8yWo3U6CddZ6xtHCTRCf5q88pzeXwo3KPu1zxz6i7MM3vn2XOPoYsebQ/LkGOU9MHSdqoH6IKOqD9iRYx8oeQzU1yxrRnVUKJpu4H5T+4yPn87dxk/fI676Rrr1qNvW/S+xeodaFtj4+XGBu2ib9QtbJd0tJp+gGFI7HfbqusdSlhGbl1Ao1rrU0TSSLRMXkYlZeyjr4/eo31Jla3Hxv3ZFx7PL0+x4cvivbolBph6BlrPZNbVlViM2FCFzZbD7vjJG+zTrsacjJW65FC1r4FGoxYZAjaD7A6wD+naKLbShzlSQidgqb03ksH4Cvc62DEuoDE33jUTmn2JpW8nOuXOSxvnYiOuqz9xxIuc9WmNp/Up1nWNZWVcjrF0eyzLGh2s2xZP4JkXV8+08aWQL7G2Ob/rQoz7wAbd1tisw2atBeNkvGOcYt433Q/1YrTOAnYhi+6Dl1G7L6Fc4+/IpK5H6BXU+qe+XgYV/R5vUH/FrV7a8OLGvUg3Zxp76bDFC5u372+0eYt60UNbPyd+7O/hC573b8h5yVT/Jzn4N/Q/1MGvN14c1R7nc+518u5J+Csy+3Xv1AZnTQXzwdub8TyqMeKSctZY+YSs+tY+Y5Of8joniMeVO+KuPk0jI1r2aL3HApzDic58Ot+ZTc1awt71H0BNNoxAyw3sD9sfuHk8n6gL1nXVwxM1XDG34JPD/UKZtvq6S/msPfpBRxVcsJ/E4cwFcy3IYvSMzmkchuQaEJjCbwQktNBvNPuMYS8Zp+PtxEEk/QSyYO8JhhCpkcozLFeRTnTxIgUMzgFBGL9llBIbZR97g0c4EzqOG4KvF9qJD6hOC8yVrnL5W6w8W+jlQVf3hp80OhnaULSPWkucS+4axxX6hJ7jKaA3E+KIEhZ3xw3ckAAAEABJREFUiAevZ9W/a4ln0bWgjwD71VeNaDajnbbOWBDgOuzcyCxCf9SyJrnR59HmJPZGAROVG8woQ05e4uM9GmXld1CXlqYyxYwV1UsY9k0FkbEQHwTIx6QwGISDJ4jwKJLkeTiyWccDlbI87ai0m3AiguBO6LPjT2qlkJ+kdifLUE99mUZNy2QkUaB4S/Z7lNQfaLgA8MGFPbFwEG8HOnXaHk0ZNxPmEjuhqGRqEAuIXZWYSaY4VGFwjZz+yOnYvNAqP7KhdBQG0dbEkIxc2Ygl3NEp3Kj8SW6dalVVheL+JNOzgUSrQJb4WCBGHRi3BZnwoKw6yjUL6tO2uiMjEQ+2JI64LjwUjAVqEtAGMgh7FsgsPKBlcjAfsMV9+eDPdvRvnFjScKxD+2ZuHjanDzzWbq1j5hOth5yG+F35yPBvMD/meayZxK+5XzF9t29YJ7wMsn/9sq/TinbFKXjs9k78c5axWeFYhePZkd1DmRh9o+2kANI482BIVI95QoNQNsB5wc7KCEXEZ/im/9oT9lNlNMb49ILCTDmZe2oLyvipjXnxfucB/86D3m+EvIRcuRhcOUTRfFgLFEpU3kwbx/wSdMbBw4L53anbueBL7WcMVv8O1KCxAkX1sPmJ6D9giZ3dEiUaYYN2U9sR3QMFqlQ4YAdAnWC9JAbz+IbD8glanYl+T/5ksEe6m4yzppgf6qrHqqqMhan/JyzX2kQP/8ouirjHam6R+BoglSFxjcOS0EfZnMIYbjF3mb7cFX9gNXonLNvK7jD8GKFXjAufChiwH8EaoBT67BnVaSxywfIEshSl2MwxWZZvdime4yoNsrIPrUQ7Y/ITRMnYNz7L7QdbLfM8uyiWhT/M7GcCJS99kEo/tD0EElFKlY0XWsXe9d0SLdASaiVU7kQxZIdclbFnBmdeS4Q9eT2BsyWkFpYlMdZCyRAUpW4mzBtoSUP2APptmWesWn7iP+mPjhCS6Il9LwNHn5y4rIbBu/cLVDseqnFz1iEsgTMOSuzeBlhQv8A+KYoMFbp2ByGxLdYuUD9cDLzFlRcTtxhxHtGOnio5dkZGGFqk66VndMaaICgH/xLcp1GunhEP36ZsUiqOxDiODzs7VNT4OQtxnDTWh+0KZNU1mT7oS3f9sjMYGjbpl8Ro4UnyjNcPYgV51sPOB6n6MGWfnOX+pK3PfPs+Jqcao44Pxd5RxnQXY2ofUvnVMmov5+kwOvDlJGPGL2fFDzrOxwmeBeUD2sY3HRsxT+wIFlzcoJLQboT5RJXaraTWQBvkPleNsmO9QR8nGO/dmkC1zMfhU0rr2dsQDXTWRhayXsS0+mC2hHeyiYV2LZPhZPjv7OV0Qumob5mxLHzQBS350Es5QIoY7liGLXslX5I2AB378pzN9LzL8APyxssLsfJhWZ9meyfaORCuBaYqMFqozzn4kB0b2LKdKNveN5FV3/Q5admlHOE47yAb9gboxPUwgfgnqSEbSONNfIdJDMlTq8/ebQZivAAnniQ6cVfYA4qkRuOkXeozYzK+/jTPf/w//xn/8f8D/8/f49e//Rovry/hS55t69EZR6eNY2rM6QL8v//58uf55aX+HtHr66+lb1w6L4I6L52Mt3FeeWm08dLNfl6x608m/e3XX+M/fv17/K3wa7zSpzas+/Xv+AD+Dn79+1/j118HXqHC8qDoYedVvL6WHy8vv8QzWLc1On6PsSYjH2nEiDXOnjRuQzryRL/8Jy6bY1x61H4e1bYobu7bD/Ztnae8GPoAvoQqcEese+IH5+zbR/06mn3dUGYqU1bM54y1wRsZJg9f+bBbd1DOL19QvXF2f3CGnWCi9cl1ezOTTld43x/rmJp2yFjHkfCIRqIz0uCDVTa5SYkfqUq1DuQOwbmBld1Q1tGtdVZ9laQU7IpREc9ansNthAwDnhp5NK/TE9uL0AZzck+RL6zlhfW2wOcE7Wsk5UNzuCUxwzwdk9shgjEE9ohlgQ0baE/IB32iWu1oCeUJzvPgyhrYabNDrzxjYEvNrHgy57jgS7KzbHu0KFcgYEfC12KS3J6IBwqlZhGpKYmNCGgwxqJWPIAGNKy+Octd+wSYhM0pn7T8x6fjrl3PKNYYyjVyvcmFTVGBJtidg68fh2hHTmXUZlkyzgPTDaQeGG17NOoLifsnkJ88cnW0SbvMJXrH5tKjiw0KNtA3Nvkh8zD2UtCzhW3OhVDlRCZ6lI8NfiIjxsHe0Fliod+JTPSOABMnYxHsSKaD+YcjvMhcPsWVpPQq2GNBXQiiwRQ1ESjUQlHnD4F99MixaY9FRqZPCQvFc5lHWBeVIf+DRDWJygZ+TI7oJmWx3AoHp8bEITpIRYKMVHEaYnUH9/P8z+qnj5OOUdcQzxiEs8Q5l4UFec2dlA5bIodCyBuYibG5iZ0H4n07RImOyqBlls1Ghy3pZ5Y/URZP3MOD94e1poHZ9UHplmlm48mAK5dgL6X1E3WW8S3wcYBGM7BSindBpn8E+IirJ5/4ObDgXhvyUkCXNEwTBw1hk1WLP1SQEr0JimoA5+oOwwBtbjLMsC+wqf8/gA8bPMiuExyaOzau4hir7e0Po0WwBIsUnV17eOFAGv4xKNiGnoCoJmBnuvrz+7PgSqG+TCDDHPnnlENA7A5mENvBHQRupCpr6AHUVQW0Ev5xFpXLZGNOEvc5k+gHDq12B9gj6Y2oosyJoZ+MSQRUHauldFPkZ5mu/QynLr4mBm5+UtJPoRycun/IHD0cZMb8D9U/VxDPOjNpOE3YbY1P/2DwihjKCAxAyGlhDlgztXdgf5o0/NOKQ6i9CUTVH048UGMy8VBHg7vEcFjHgQZQfz7faiyNcQwEZZG0tR8IDSp/zObYpO4da6utzA3a+Ok84kNLeiENp6LOutL15d9Cy3ZAHtupfMKy8mPdnT1ir2UiBdCyTWXCTFCsvppM6dBIXlSgirnNY1VXZsUjmEPSo4y+YgL7KXpG/gDORecBnB9c4LXnM3vigk8XzuZBOSWrfEd5zls39aU6r8cFsgTlkp7aASBZOuAZerAqoj/a4DdMjeGUTb07ehrjeYLYvcNBXJ8jpN4k6pxFzzqGUGKpvtLEXo+wHX0iTGay1qPzTfmWMFQNpUPqT5/J4eawY+GEepzmdHitc59nAVR+gPE/rGUaYogUc+z9jINS6ssW1PWPeYrssdFHDZwPT/7ah8/U8SFqj/149uz1EzrTh2pW8dDaDcMn7YrbcJHb56GYxKazbm530IbP4Kgf7YZfYw5mv35AvEQ9Dxl7Mj7vn5lLaG/QjNu4fV6IxD64W88dXmAinOsbKDqHn5FMEbD2BDEsX8lqvEeFYkSU4KwAcENUcWAM0DG263gJwZ5wnelH6dLGPXJBLtwjV+bC+TjBepD3w626vmAW8kJ7c63sxGvw7ENslj0/ZAn7wruh71yN2I81wTCo0y+5AQNBPAMYR4LoXNygVjP7vwN+uKiGH/rAOnuwoM0/A3OEvt7h2sFV6eAhVBhfuTEmxztAZOyeTuWGhhbHuDj7ks9TfJ574UXOy8trPD/x4gf4k0Er6zlZh8Hani2LtowGfHnkr78981JNLNhpvUfD5kL8CkvGxue0+p9xPL/Ur469/pWXRn/9dbz0+Ssvbo6XPy+v8JR9OVQvhnip9Ouvf6tfZXu1Dvx6vOwZcvTRmXUvvPiRf2Es/lSMnwkTP/Q544gZ8+F6Eq4F58X6lonfyYvLHlvfom+gxt8iiUHG+E994Rrdj7X6zouewtu3+jWxd74YfCu8x9v+Xj/9E/5jkqpf1t4VPxRNaH3yRbNyNKG2Q/+NF0v+6tu3r7/XH972j2+Lr/4R7q9f4/39W51ttIieLbrj4DN6vYSDXxmP51MyHusrPp2eKSf6DLRiMGkSE/UGFuyxXnqneotedp/Dl4B9e457rBU7dLJHYp8GuDQGxFBqLTIcZBH0flTLleghG/rVpGJh3D7jgrGLz+b7lnSn/wXkeZ59FEjaLdBWe2U8q9HQPHidazla0+yWUK0ClGrGYYmCBJuSKlE5fMioz4RDGIhVqW7LD87OqPPMc7SqyFSeIFaySm18QILo5wnDpFF3MqNodwNU8IzkZKogG4txhuuHOPTp6Oh+CFqO4iDtMQCpswxYOtRH3hCUJrT4IX7IS049wgaSDtIFWou3sbBZiJRdyF0ZWCgv6LXMWsCNdgJCoBPYrhUd9jIoFKrMlLfMaluT1DKkLXPINCSYWBIHKoE5JouoUSYnjtZZGHTo7IfelcNiQDnhRmkE+2c8h3e10+4wjKTmCwmetMC1A/ITDCmS/6CJ2g+pjTZqsOGTegEZZms5Vols9Iub8KbpAZSqB1Wrfwp0D6+rms5I9v6AIP7T5KSlf2atuNm2Go+s5KNW1tZjKHITFwYhIEwP8df5KtAGOuZhXMR2486lZMzVuMhc0CnwlvTCReMHePhMnYP67eLH8S1j8R97SMuOOnSNM+YRzgUTmgUOzYWH8pJjhAwC9VL1ES5Go5/ntrrH1DJ2GkxirYwuJf+XYD7xx/CduLdw1qHHvOtriY4BjDjP+bly3oFZp0GVsTd9JTCUSJjzwTnaf5SBhjiIV1EHZhkcJuBI94Xim71QUSaKmumCdGBaLC8QTTquVsMAMnwa/sG7ZtC0ixsY2yFDAw8T2KKRDSSTMBHy6N/S0FH+gJq/hi2RkcSAjMS6Kb6d9m+2BpeQpOW/hbKFqU/6mFB4EC0W+weZ9YCEmdHuM0/F8OcwccSh1PChT3DOe96n9Zz3iZxBD5tH05obJqAi75wI6hCRk8roTyiiOOL6p5S+cTcGGnQgkX9GILuBDuibRBv4+6SQsSRGP+NB2UHc495G8e1BvURkiV3ImT6XZ8yKTi18Ui+JyeO4MlJfH9DOfivu08b/RumjVLSlCVGCu8zxnsXZ4BSczIPaKR1uYR6f20CNh0tsrZ9BvTcsXGpFW9ZonL1tyWp8XoRYRzu41rdjtw/u4xlBmeeF9eKU+bzXFxxo2G/MgyjDyKy6+e1hIpSikRPDx54t6rKeo5yTMp6YQCdytB/5sFd9cMAVRTfRG9BWG3FBFiBteMssFUZbWZ6dxIGDm+WClKT0AdoB2lOe906pjy/KrR9+tLinMdtmaVU2mrG6aLvzrC3wHK6HIhqq5jG2GavOB56+8RwFG3NaXx5K+VDSMyMnaG8My8aU3VPsBj4hChHFN0YFir/ZChVAy3uZehmzDqbY0O4B1ENh0fIn6t4pO2Qt6NB0w2EyDhuPlJYVtIPyLIb7ScIuUkyR/5j+SK6m5qW1FigwNUzHmKOHPcB6sU49n6DeCXZk4lr7Zg9/bca/vSL112t8UWeddi40FvXsZxy1J7mHVZm6a/HsQWwqU3eCanxyH+iX3l74zI8HVJCoU4bzElCxrjllbxzPm15l4ySOe4ON2QGjZPtPsB7oz6jBh/LvQp8DxsL+znVI4cbHwzy7NgolxWwlHFoAABAASURBVNGZ6COY/zx8THjLA3hH56Vi3GxDAU/kRuXgKr/w0qz+dAY6vnwz/rtnmHM0US813uKDFxGF407rvVZU3NmXF6CNAnatEzWvOEAoWA7MiR88BXaqTkq5HPrTrFVtIx4tGS2xU5DEQSo6+3zh3J1oPQkhcF45B/x8l1DvFOqoX2fEdpwZ6xrbgWXtMbH1NZbex0sibQntNGwX7aMffMnyCzmUPHCXhMM4OOoQUbdkj4Z/2hX6on8cAuijTDK2LB7SpV7y7Ptb7G9vvHDipRMvfuqlE583dmPovNHG1OiuZWKfPqA4p5iOK8E3cJeYfzqp9WFNy8QNwJhbQjG4LBm+/JvYeOFzA7HaRowcy2IbR4EfLEfskmQmkOtJlo55CVCKE1d8KtReZ91U+QM32Us8k3cWVJ0LJccwVJtYGDsCHxx3Qg/rVoGxGG1LYYwTndJFoK6AvSXqh6yhJhYo6PierfTwoGhQzsISfRVb9C7QTzC0jnFcY/fZxvw58NFO+3dgNEn/9lKAd5ySxJYwjLAjUaE+JLL8aJHlZ4ZrP5nHE5mYOkBri0F/sJx0xJmYZm3ou83tAb0zAdKaIAbgNy20cAwMrAj0Wn9s9sICFfXBGP60977Hx8Q8XOyHTofda9mgCNWZm13rffN/oVLIF1wsHFzWV1AYUQoHVcGIEuurE2abas8B5GElLoxHOd6XbrWvtu0WUG3eowLcMD6Q6htFLGTp2TYtIc07wN4lffIhoah4xsfga+CjVcOGoCuUEsQxtqDPKlbGIi86sxaP9VMOtaOjnyKIfkjokAzbD1U3gX2Km+TkdPQzzsp/g7EtI5+ajGayFZsRIzxkAM6nUIYEok+uJVWhzHW9WOAh5bq9Mt+ul5229xeL/TxgXHscwJSVnXjYA9il/c7a88c166D2sLZ84OoBjY4+OZyxLjgQOocE2ApbeOkfg1MTTgJcj2KuD2qISBbkT2j8LNwxJUe/CZcDlNZ3GgaIOR5jMSa4W7IHnT8qlP1ZacyJG5cQ/U3WZmd8nQdKX3rUw4490z0QkTtmYbkjvz+odFFPtVxWcUrL+qcMh4swIihOJNoFi41sJEJYDM2PMTlO2KrQMtU2p8O0fUu2TI+lDswe/aD6mYyHShr8Owmj2pzQ9gQy/aanf8cQOtgiwVRL6Z9h2D0a/JmidYfaaKPghkdZBexWCfcg0Y5APpPtJ0pmvWAUyoesEYoB4zvinLVWevY4H2KZR6syEMwgSwAP2J/kFJ1XuJpoqj0f/xB0iYqWHmAfE1Xf6FOgj7yDnGBNZyHxdaDqZp+uFXg8wre4ARajGITJAxATI6gxfabWBbZO2G4IH/KzHTFwn+yccWKcdTvf1N/gxf1CvXpXer33yUi3zPOS1FI+wvHdd1jtGKD7ckJTDta6CWXWl3yewxrCT3fg8EFuaHF4W3tAK7LU05ecw8cl/Bk+yccRb+vGWIqjSxrRD8w4lYrHCn4oU5g0SNrfY9qL+7jLl16EfSbZCUxWOuzjbRUdCx4M3s4OzphMNrRLoTzGZoOfgB0JedWPErkakDPZ4xG/Q6b+H2GoWDu4z34ew0CM97XHpIcu5K4l0QuAhARTYXXWaIHmqEsqfkRVP2b0xSdG+mUs8NeJqUUcDH7Fnf1Xz5aiW9SFe5WOZ2t2nrM1Xw0nGs1EQgcWbE2UPcpFmY9M2w69xH5mP9u1TDSi9gfCog3/ZttOnwV/eg47C+0nknIvvxZa8JQk0BfAgE3AcRvCEcHKCeRQsY55JibGSJScxVR6UnSVYxn76JLfEl7iG+7jdkadrR2KT1ly+YGWyRgzUCRlwME3eEgZTHIB+ZOEmaMtNij4GwPLAj/RsEHCdcbOKBzQvT3rAE3pGEZrknudg1cHy/h4KGDLs2XEQyXlaDhWR0eDljnm76A0toeCLQoVU7ifUcSfk2o3maVG0b4hPyTk9G2/DPCHWlcCgSk5mqWWh76kKu4yhkwT1okyC0L+BHXIjMu17qZHmXtx/SQ6H0p9sVDg89k7Lx681/or8N5zr9xrbSe/076AbFBeVMBb72epua7PrulXmfDzoNToVLAd3Kk4GNQHo8JRfwgIyfDbsh9s6365eF8b2I49515bjw/i7sHS2zwftlj6Ui93/CmWn+J5i6dnf/JljWf/DpJ4eo5n/0A2eP7luX7K6azz/27HS6PGnrKf8os+kvWmH8r61qPoMmgut3OGhVhLYNH3deWl1BYr/dVPaPHiZeVli3cix2yM/RU0/xbSt29f4/vXr/H167fxd46+f4s3Pof4osg/fu3fOXIeJ76/fQv/qPZX2n399i3EN+g3Xi5988Wf7eHflBW+hn3UTyTRRv4NG/6U0gdr5KM+v+/MibMpahiVuUYHkuEBYtPSqhxrmbkd9ciU34EqhIyW+JEXn8W30fZo2DLL9iEsvmWin4hANW6UK1UJZwcl1+MCC841Wacm/FVQ/2PCVgldg2pPYJ9uyU8fWpVR1h/ImWxyFJI6cRRr2Dg+i5gbRkavg9dfz8yb0uSoP+xlss6JVxYWTE4k/DCLKg0bMDkejg+eL3k+eCm42AyGQSMm9Ev3dwMI+rT5bLPfHQx1YHgogN3fkfz44FsA8cYbzQHl1/pgrQP3wBkuTdPupDs+iWqj3bKJT8gZlq4wAQGSgQIOe31EgyFM+x9xZeGOseEP/XuoXR0g4xlBoy0RygnsZAWzcelv2F5ioW7pWTTh86iXLlUm6BwC/U6eyEOHClH/7HY+tMvPkh6Z+p+gjTyqH8ltYqwvPZlDadq+p0cVZLZt8IB2s1sElRDdea0IPeIS/zZs82+inCQbwWElzAj9SE+LOEhibhpYovcE87DtkcuBhGagE5Ulo8oqN8o3DBki1QQ6kEp37FAoqRk+s0uKky3PLYkSjGidxpPerfsztJ9X6oR2tCCPFtcoNw7c54QCqVRdj+XFoVNusTfK17kOjrp7crTXRuG+bvJli5DgV+/EnoMo2QOiF99rvyxLRuHQ6Z29kiKZFzoiaco9ORD8wzf2uXKq0bOfBgWMJwFKjwl9Nj4zQmRoqC0DdCwrdBtGaG9M8KHPNSOPP/rlQzldM2j/2ynRnIA9k7Kz8InBvyh/b3K8xn0qTAWzW73mMm7/3Wr+iKP9iEbZNR57vQwYD3HLA0e5dLFVfo34l4+Kqg57JFjDeqL8RihF9ZTLnzILJxzJKFhfYJLKF17y66O4ws9ngd3SBfPH+FlvLIRh4FzH+PsT3nYTRwPIIaFPCmVWifyJuz4awkbcq0/kSVleKiyKGkdZo/SDQWSV/qCiYo6CBico/lup2rKnocZr91kJfObth+zxJCWMGj76OYgjpMISxHrajnZOqX6LqiBztJC7mE8Ji82KAWLszNTcYo/iUY2/pTFtVuExK1dG9IP9ngKZzzrjH+Ux7TFKXpGHxT6ewFx47l+kfOjRcMsM9/dPYd0PWDi/PKcGXXKhSxwIoqJdQGck+kOGlEAxWpw5qu58oqrG77jVub3uV4IREnZoeF8zbGIcm8OYdgQ2KvbwZ7WWPsNKGmOXDsoEEhLtEcNUqpjCjdFRof6d9pAPBfkCme0gNRP3nqA5kpXUSh7AGRwgC4QVbes9b1zDrt3yVz8m0Gl3COaLItbJ73mK921rDSBjxLg4Ylz1yKSSAcY9mMrPdrN/aNmoWkwddHh/Fh4Z2pQmtPYAtY6vZMbXLicsUz8TniIZeelPPWnVIC3eFveeDY/S/SIqxq5jJMSp5Y1WDD+VKWKwYaSN2FL639OhP/vi2Zo+Rw9UP5F4rc+sUfaCc61d+0vqTmSg3qgSEFMpJXLcOsbU6Svga79gz1AkukO1oZvRuHO0zPCnLwaGQoME8iJmn5EIrH9A4OVA0O9Yuw0zImlg0gvpZyj/CVgXtQapIo1G9klP+thSu0kf0jbqP+W2m6jzwnoFx/lw+uo9Z+uxgs5LjO6LhomlR3euat7oJwFj1FSh7MFJBTOp686h67r2iuct8KWQ+9fnkNT6MUZmikau/5JhbiQNun5HvbJ6by/zAxqxmEiGNvxe8L3huzSJmQhjiIoUtj4nam70b3+WglFm1S3ER3gPXLct1mULX+IUpU75wjMgxZJVZz9JrFoMGy3z9E99YZsF39J26KY6gV4bNjpzsG09/NW7jXnZVvqlP9QI27V+OshfBfvOC5v6A9fQt2/fwxczb2970fFS5z18WVRAR92vv/Pi53deGoFvQvk39Gj/jZc648XS7+GvoA18hx8vguaLoZ2XQDsvmsT1mF/nG+fCf0mWOCsahbHPGB+y1quSmASw8kckeiTq1WlQkTx7k3npQJoBE6ftlsUra8xFy4zWeyQ0c4G28J9+1j0Av6XjJRZnqu8uuCPt0Cv0hGXPEuBeGmuF9Vnr1nbiwpxwhtGu/icyxOYD/nro2G/PFs593zb224Y/C+Gy7QeUttgfti1fx08xTh+1g7390Bl06M0+fqB2+oBjfQ/X6fPu3EUv8a8Af6YM/jOALNZe6OEGEH6oqwY2HFvmbEczBtgGWLh926JvN6zwom/I1iV6h6rnREHTb1AOm3lPZ19QjIdvWoUdGwAp51CRZp5J3lSFfk5qjLosvURBGeRzop6EHXRgSgsaY6CsuSEnL29RLNnUK9Wy2ayyVZWSXEB+TLdG2IwTpXhXx9o4JtOaY5Kpr77t6acdqHcP297D1jeUCWz+obn7pn/K3/cp/3Nl1mhNY1EG6NyKGujPmyDFS3xcJlhT46B1fT0iXWfoJetoYGFe8hNapFFHJwS85aRdAGlt6LJl+4m0uoBTJDY3OcPAfTY2I7tQmHCMdBTVIFEESX959IeEOhMVVTgyG2IHo+xkEwLSqD1ia5MDpz3LQ+nIh3+4dZQh6gCGiVtt4PCn7Djm+/LkT7+xoW8QU5qJKdM9YAzK5ZIjsDAxLysceuNS4Rg1MtGKyRE8eDkBe5eSQWR2xkBd8dIWqc+zTCmrTavcTDekNyRaYx7k1L/H0DtaSe4xKkduI7h7GxQ1DGngZ+ne2PXwQ73DmOz/Ch426GgJUsH0gTNiyxpgDtQonDFXLlC3nsYklpxzBTBU+iyeB1q6SCa9q6fJT1PWqO6q6Mg9Py6M+FAPQF7YHzZxomJmBNJ1B6o17eiuqlF9oModrw9ycagyOFpaKMK4HD/rr0QYmZTqSmgU/SHTmXth2dF8WZC51R6iGsRNeuMcz2d7t9o/56ptwzRAk2X+ObpIj1R+EF+LjLX2JNTYe3G/cAmpObBeu+4b+NToaRVHKZNTY58TFLFlvLRbk4FopqE/S7hbgqQHZcmelTYqGjygxn7p6ux5zCmDoB/tF7EZ81dz7RwIynX6ouDYyp/S+0mGjtLyG0YKORMe4VMOINUeHgxXKN8SmqjpbPksf6s8OPfJ3dKgb1LZco0WMF4y6FFxtH0k6pS+Y2XMlj/D+mlGOiwwQgokiiOHIebmn4Cvq19SAAAQAElEQVTdBFM6h8RI685jWcz6Sf2oXzFAUJRszGXSz0CnYae+1zw35I0SsbkSI1/+cgZ4ZtV6rIHt46IMX/MJrQZkfJNJPtOFpcGFmfbnh1DXNZjlotSX7aKzzz38kFPAftVD3Rui5h79nZhYt/OBQVvCDwNvfrMO/Enh+lYe3StfOt6ifHF54GgOEBcGXmsrqTmL1CIkP/SsI2DGsPQtH7W1RqoD5hWZqYoyNkdXVqhx4UuAC2OaIFgGfUCle9Ben+59sSzuzN63KHEyp517fX0Q4hzJwrAylfURN+gXCf0EOgXaInlMKgqt2/kBm5UijCKr4659jRGF+qlw3iowbWMNIatxQ8uPT3TE9L4GBY3biX1RhCg50JAwFJpc8fNHUE3dsHvj70VIz9QS6wJJy6wRIQlYJPfJGb0vD77smnE2KEkaLsJ7Mtj4LOaLhhP1OWzBvkgooCFNyH+StO04GZB7dCewE1fW/O7+rZ8ycl99hHvnoj56xka3nBOp1pVpR149Isn03I0NVp2o9u5vNQM/oU2a0XHWcfqSIOofTwD61J7wQ7o/hPDOi4/Ct7f6lau34wO8OqKa3mVYKV/0z/+r3pU9z7DvNMYpa1vxUEEB1x0OHLEo/6WA9YiwxpDesZkDPxuv9UJojW19jvV4GVQv547xRe2TrPO3ZUatC1YIrIGIigE6g1YPZj8H8SGNOgyMNtrUamAVP5lr3EZH3thzttKIEmE48qPs+D8ue/jbNjXnrgPOG+duJ27GboKgEheNizJPRrKIPXoae1VeEK+PT7hQvvAFj/0KbV7RxQS+YX6YO3hnAqsMRp2hq86V+gPV0Az5IFg4kmVgW7Ezrr2eKTsvhHxuGBf7QJ9YNl5ILc4lL/WMa60SffsBl9jxaeLq/imdPerXKOnnahyRz9gNemEIA+4L7d+AD/oKGYkCo6QBxVYv1/RJsGCiEC4apjxdjGB+oF5YmHV4+MEqWBgkrJwpaVNiBr2gszDwbesxwELuEz2WZQVQ9CpAtEka68gPuJP3XGKg4WxjHA7crYkb2AhAjQRBK4rojs8a9KIdxtMZa/DPsGAM7nPKEmhTY5ZsIrViyuVPjA6rOPXijA1ihUIZkBUMk8o/S+Xl4SY8i8OCpCZ8MIcBLOIH6c6s3g5k9dsYUv4hqLizFXd2DvEdSfjPQPRvJ0Zz6Lpx7sCGcHbdaI71B7iYj5anvzXoHAfjrIOW2HEXQz2yltATYW1o534NWm4/6Gato6EX/CsN6H1yHEe5BlhZCSpWLKS8QwW4KlCBZgng/yxhsuLDExT21MwaSWMsiBhfagubEiQjatWgshKP6kZ1G2XbgbHns8Yrn8geEKMbyJnStTiB9AI/QbFOVR+kw5GSjAx3lENG1clYrW/2lRZkBqp0yOSNKXt7W7f6kV9f2C254X9nTQBG14CpDNAHZ2vUBZ3DdQcf7xy6CBN7iSJDJld7SBB/Shgpj+8oY3a91v8hm9a3mHWWVAa50uKrbpRKftYdMnu+If7Nf/oyWlWDUcRio88J62uEyBbQOF9nnZQ64wk8KxOaZez/m8zH7S1slnDSPQ8xdrB1tLG8B6Xb6r/8wDfKj6kaIrqnFE2KpGWsmB+z0uGZYg3zV0Wovig6d7QyBYXyiLhSKIeloFJZYL1TOFi4SqNVsZVZFlX4g8wR/xEemhCfGB49iKuAH6ThE7EYPKcIY3KPetbujGP3sgHVp6wNkJwqMUC55SizaEhZvalrH9OmcZsxa1RUPRmJkmlIWyIBLRP7OezBk9izWYjqYbit/QHnih7ws84NhKT7JaULAL3S4UMIl7VLjXXnYrnXH/L8QOalXtSlijPgCiw/QD1gjMaCpG+Ggfd3PidnzVJI7hni3Dsqhv8mQ3t80Welw+bgAhXHn84lkBb4QJ2cb9oUyo4WPyWYQd7AiGBidID9ji1tdPwsSjnhR/3Q1yf9E0EMyxBZWcQW7JgfeJLFE6ON+cRZdcfgoQ0BXBRqvFkxJTOh3wDzX6bIiBsTOwSTR6PaQyupdjBD5UKTI+bU0ZhaGBIMiTrykYbuXFfGYYLdUmsMY6YDGKGTa+2bPXY++Pr3b95cL/DXaqF9QQ84SqqxMXRoK4Rjr13AeOVzzgPUMnWlIw9GwM6RYNh09CFbwAgUi+Tolp8X/PbDCp5RpsRpMEY4lOivGDNbtkj6mwj9OKGOGP2mLINqmayNHo3PAiIpI4nyWZ2KCXGDmpeIzPao0t9N1foJHEcrRu9TcZSQtwMQRuQ+3tnLvox781ddeDH3BkqGfMzl8LtGX2vc8ohI9UlGiOh2xMr9X2W6mO1PSnv7PFEfeLGF3P1z6lVb5gL6OdFd9XVh7YyzilZ0qFdTt2JkQYaxSyaMjGGxGkMk/dYHzj/taFfUh+Y9qh/KflgfY1P/QBkxw7pGf4bbhKo4oDqcL2JETabzYRyQV2Kqqg5q2fUhrT0HI4Xc0qGHZ4fsiEg2zGdw6DL0DOm0dShCaEXfjm/nbldnfo1554M3ET9MER5071IGto+OFaOqjQLrNn82dvT0XcAeiTmE036BlxbaQETCqHNIbBf2ipgv51Zf0vF5eUPuuZ+cz3GM1zEWGiZoG/pKVjLKRbHLCJCic5eoRkyDUzYC4B2/9WTf3hAok0qTEDJq/GUQjm/cmy9RlErpzprfuUPvvFRz3737q4X1G0G+bNt54QY8E8Fev9Hjl3yeRZ/A/tz9g/7uV1C/5vb9W7w/4CtlMOvZ4+/2W9DeeNnuSEVUPBpDEhkwpPwRxCArzi06z8Xet+h8pijU85c2RoSwXdlHvux6O34Sy5/Ken/DT3zyrPngZaN/Hkf1oP8kmBN0TMIWfdUz+KBZ/Svv4Q+8ZPZAcSDw+wQiDOcUYT/ugb0sBM2xZzuUVUdAS+U0SBbWAFUoVA2Zh8K8BLFm2cII7xNrweJY3nI/gUFCzBasxXO9fzvIQroAqh8TbrTMh4XYEqEI6KP2rUR9oz6heTemRgBbZo02oC0HT35ri3d3hWJboiEsNfgAzcIf4QjID9U2ugeu3OtUs8rupTe+qggkPhquEUurq0Km0DJHzKqEr5TJ9frEHH9Dp2UO/c+UulvSwq00OaVCew9AoeTQfz8xNoZSY5v0GKsPZkSUxgPTtVYoodxPesEQFmlApOCrsWNEtSXeCXi4ikvNxiFDfKYmd8jVtTjHWnW0tnrUKblBmVC/oVc1KDfW4vIJiTzRmah+yPAe18kZw/UTqKbFsJzu4QPKqSAlqBJUHthPHQi0Y39YaxjpBLYiBv2UaFMSaMuklyqNjHKIURp5QpQJ2IfEGJzPe5lqefrUMAfsJdESkJ+lxqhQrqqUB5OO+QysZNV/zhq6jzJi7PAJhg+2EQ/a41zpQtVPs/u26JduUQzwEIwTpYwP2IFtJ7L2XGKTVEMYFOuDiTth9UbNv01Z9PREKp8wJeXk1kbHfmLpBMLhB5KjjkdOlB7rQ2qZWlyqPHypdRvj5zHfl0ff6p/ALbokxynS8BWGVHGkxp8cwF28pH2VJ7X/hhyaysionzYsfcaoK6ViZ/0hKZI1Q8VWlnYux1p1z1VDeG7SsDpqpf3DKx9F4tPgGtQ62PJUeg/aHANNxAMjt5VcVR9qlidQ/8OUR19TN91PdVFZwgtMcolJx6l8KmFNlqZ2XbDMMhhjsIAOgyb3nBWyOHeMu1GspC4gUbwwhAPosSIqorQaIURj2Czmf820efZzamMVg5inr1N4GwqNznFQTZF8JOe02tF+SPAVfso4CbBJjoCEz5NXbwAFmrbqz2DpX8vks0dGXdgWeNAyb3ud+DsvcfePbo8S4zm4QRoE+8m0HDYaHwJa9rJXPOWkLrCL8s8T7a0ogm5ZlRawhY1p67Rt3RiZTQ8Qg+Lw06AUH6dWS3sQVqBTMz5mudQdqIyo4CGQv4dNMeGYvGjXS3wu3eODT4ZyqmdrKHNBGyzBw8xUvrTS7/BZ55jlA/eXa+Kpfb8oUG8hHtVP7ZMWykXyAWCiwyvTx3Vd6hv6FT8tT9QHt22tX+noUG3/APbnTcb46HsB7cDwY4nhX6vxWKdOnmOgnvnP8ncGoE3moEboYH9C8pQdes4JsqME92OyTWaGNOj/pjHmZMz8Tapes0gb9S2HrR86aUoQJ5oTsJVua6qKZmUrqveprUjealHmGY/fou98UPPFnLxnABvbpBrAb5RJQ1YMo/BZXmt59n9Q5N4TMF36N3qtl3/2M/7ODvuGFw72d8NhFxuf70I4UknbO/X1Qvpm/LbOHaRg9EVq4HBQcmwYbfrmQ5sfUK/4sPNy0hdf736wFnxAfecDtmVh3RX56NN4HGPFGmZZf3GgQSem7DNlXbq+wQo66zPwNaTANf0Zs24sAvpOOx6Y633UET/ElbQFk1JR+4Kxw5c96kxOp1T0pcdWf3dnjY29uYK+DX/dW+6xE9nrvC1fsZk8R937SUDE8If+NAzGVOE7fI23KBz6jfFAIrXTMlJfoVFGjPd1vIzDiP+HQ63QBL0lPEOen9c4/wYRPm9bj/ozF/i4MKalr7Ec8o2yY9sY5zybJt3WLba+gs74eyzrGr1vgy7wy0Z/PYxTofWoF3XHWNwOLE2ugKwvVuTMx6xQYp9debHjPnMfuPbGCzfGx9gugrXou4W5J/g2BntYYNDadu/YVtSLdF4W+SLFlysD3+PtDdSvsr0PnhctvoT54EVMgTZlH7+dfwH7kDJH9EdOgblQFqzVKlFo2aMRz4ox1LWR2QJVRh/1k23unXrZ5Z7iBdXb9zd8eudlFzhfRl0jsZc8j5L2J+wLecustdYy0VtAOzB499BoM4aQEFTLj8DGQMSUW1dQj/oU9KsdDBPsERHmlio0lwMtKdOogsds7EyWYGqRHom2TOcowBcz6SwwmS6WUaSSdMGWi+HK29cTLIjqq8KJtv2DcvKBBkOwHpAcKORIBBeO8UUs+P8JNrQu0ZmpyWA/QfVVoVM4+mk5tAlQiFFzyx2efktLyjg4b2EZ6EjwUVa1dA8rUGHEbvx7TKkaAB+mn+EgsIbIPIrWYlrCRem4S6XRk5U0Z5bpw5w+qnxk1osyHtg75DWGc2aHEJlejYeVox0YsqHykGsXkLBrBxNq2VY6+kyUBhYEjTEdGCqfctsCOsYl6o4xUfBQqScx0oeUR4l+9IIODsEgmKr4WCobMnegN4KnFuRO/sjOTm7SktCn/Z39UlYOQZwnCBLTlrX55W9WDo7unZEre/HEsbFG7LJsVdvqgFBWgfaUW2bZbjnofRskKP18bM0a2kgegKzqHoTBGKaATicLvddlKEhGwgx+NzxtLN0EvZCZyBOMupyW7xvTKvjXxDB0SBAwo85lnTVcfHzQVJl1Yu1Ey6QPwEM92Ud9WSLhOxcWYxQ5NR/pEI+8dGQLLSLvYVyvPCD2H3Gef1eW7cQO/yOqd+y3zHMeA36AWurIz5TTKeWCmjSGvvTYJQAAEABJREFUB0/xloypcSkMMd4QQSqQnbxViCSa197/DrTt80TS9B6E65A4FmOeFT/mgfPbM7eKDT2AKgbhKx9Z6VfF2QkVn/nRZuhqaJaTboEt6Mj6NE4FhEciDMwLkYDxvKfAxBIM0n1Pqte04E8WlBx9FUsDEsGlPQJ5yGnDxrTznJ2y0kVnpin/GR09mdM7tpbew+dCyzzXDWz1UO2zqVyjbUgpVdm+0gzcnzvjhlYSTp/D+XJw8jSgxlxUrCwTN8uOqwZu2SacZyW3XMzQML62Vez5q2pV4zwJTy3hLU5WuWiLznjqol77lzXEnk5hWcAbk89ILr+dS3EBvW75xBK3sjz9oFP90HnLrNiykAI3ggLOyQ24hq1riR7zkVDPF5H4k4eseP1nNtCMao1uwLVRwO6PqSFK9BJb2qwYlB1bUlnBG89JYzrPwT+mO3dx4Xq/MBVSziQv9ZylV+5vPoP8UvDCGeZdbtA3dP0/Odrm6Nf5PWAbsVPe+ZBZ8JviiSmD6icWXDn4wgBMLIZqQ/3uhbq+Vd65YPOtMrIrKNvYl3et0kwzhRt/wU9FQ0LonB6mLQvWtKyAh7lZW6hrj5gfBhY+MJ38xvNrW2NDtklZU5voSyzMc0tsfELduflQUTbow/UyUTL7rjY9GnpJ2fqlWR72HAAquN4OQI5Uo6zs2Fu1X6mswTWHR8GUZmzPoTzyIRot3YnikNGhvVXfJaoS7S2MGJNTxhJzR25FoXrKQ78KJf55Rj9DRX3xo9rpFbqNEbXMinfmwt5FQvz9oNyJnZBPdLIn7lM/9xw+5YGACstB/Q+g3jrMxA+gnzlPzlWiIFSUUpSNyOBfA/eJ0bCGh4SokQZ/n9+3qSjf4nzGGjs2aXQiRmdKCpoVVZhrYhSOfNRirvaL9KdqaqNqvbjXoWfGmWNfOWh1D8y6RD4xqobfn22Fc0DM434cGrGRFJCobWBopXUA98hJCo7+Ontp3TbWxxZL36KxP91vY956ZDtQc9ljod39Hs70+dIiU2DbVB0N/y3SRBJoQDP8ryX5REscpUytcRvn40fU+cZ55os4qxL9OkfW53h+GtigG+XO2u74IF23HivlrW+hfufs6Rv8tka9PDroWn/s+jmKYsM4bNRJO2223mPrW/R1IT5LJHdifai13PToDg73gMtWsBhZMz43PDm4L1RcKDvIwl172EwyomN+gjYXFoF392s9d/b6SS1j4vl+3S/ECdDhDiyXvJ4n16HL88mXRfVHr799i/p13Af6juw9/DtI6k34N5HU/c4zRurfUbr/Q9gX7OIermYYk6V34jTilcQ/OwMiEQTu/dfwZdQbL6f8v7vtPrt4SVRUnnkez7W3eIOf8GVS6eDDbOdL2is64/l4rUgSIrsBl8J47g3+alwEnurvA4iTz3DjmR8Y9UE+cSHgFy3T0MmpyYcpgw6eums9nlEwMdhkmcvqlm3rwxe606YT+YFd69V7AO2d/zSjooEfE+6TXGs1chVoR5JzzQ1xKQxR5ZYPEIuhUxVkjKllHp5TrkQnRW+ZkgdojxgQ8ZsSnGJlVUXZdPpHP3EPK4lh6ZI5qQNOXlXW4VAc7RqMtgQVpMTcQEukTb4jE5ZjjKscnzah2GmJrvri4Keyc6cfFVB0azzS01dqsInLSIc9JPCjvwZ3Q9bhn/SB+C6NH8vD2apvSw+xbD0WNtPSe9RGSsZxtqronqVi8GMcMZRwSA3912eXUkv716YUW5StU6dwvz7ZjFc2xc/gRvmg3rV8oc2FdVzt6VZ7xsv9cK32eMFCK9eob6CS/oE32qtvzNwL7gltSoULtGWOuHCQZBqLjPoxfQ4XD/rbweyYIgIi0oyiSdsF+tTu5fT5WlPdkkbAuclsTEWjmdAzUO04vPDXcQv9rHFTxyjRPxJl4+Aelxao0lrLxL+s8SCiH8p4oDigyhDGQJWQooNCMp6EQqinDjH5kWaER7FBWqJAMob64PhPXh/ROf1Wj3LLxDyQCkots/xt8KjcUj6ySf2fQe1xZn7ElTP2AbVWkLtWeJhd/wwMotGXaaJlECeRUHD4XPV0TDXsyGGigLxiAv1Zsq7WJqEtv2vPs8f1sfwtDUwl0/UIhKOPo0vLiU9owZLLg5Y5YitlfbeCe/SGjTOgewFhvY9zgEsI+rQst/WCkBSfWO9cUOoSxDr+I5rUpTbAgv0m4FtmyCubmHpF6WUOCZbezEEJyWhPMBh7UjdA7UPSX+NaMT1jOeMqLQ03XbXLbNiDxTxGYWYaepWznrW5My/jAsFa4owa/BuXIy4U79/iQyD3R5HfoHthp17QhvYf+HQhoOfesDv6vh59XDk7xE55R/9auPDh/IMVMltBscPSqXFc0a09CL0qt40vD3iRUN/u8U2JOto6zxTOGst76eNRUU5WbGBdr7BdCd56+OqQogmfJS3ztsY+8WyWoPIBraEPFrGwDn9AxnLa6TRHn7KyhGaL8CJIRfzsn3UTfsh4QEuaTXQMMQhsBmgYa0mZRTByqpGdibiUHv42ga5rOaFRThEflFUbc3DhYkzc7s6isV4+WA9jzYwfuR9lv8EdYMW5BvhG1W9k9493Xrzs8c7lVHyvS/V3ZO9M+U6nV+jEfvuJiGpn2/d4q29uv8e3rweO/+NMlbX3dfzfbur/ePPlS3w98KXo15BOWCcvLXz9Pb4C/6DpV//QKba+Hfha/VH/5St9+4dPv8f3r9/irb61HdQLf/VLmy+/fYl//vdv4B/xP//8beB/fosv//Ol8BUd/085396+hZf8Dy76/l0TQejZH95QAGv74we8cenfq90bsfHXCD6jvtE+2l2I/5X9o21xgb+MySXeD71RcMcMuEXca6VEYaylFmOdJIsK0AKGNPiRl5CsVuJBUYGrxDqzBkOsUCWUzoaX6o58xAA/9UYtlVVL16gFgKmq0hZWxjYdEjpMxWjBKjuVLQwwrMFQl6JluM9asp856703ZfKBttBilhPdOCD/byMiHEOcnjYkDVMJeqFj1w+Dw6Z1AP08MNrSrJLRAQyEhGTkMLekvVuJfUah1IyyRdoT7bHXrUj8+Hegv0Pv/0/Z27DHbSNr2nUVQFKyRnEymTn7/3/euzsziaPIcnezeb33XSBbLSc5Z9fBQ3wVqgqFwgfBtkMDmJKmd0lqBHgxfsxoxpRnrcvIrNj8O1bpXOdZ79eqv9RL8PC/od/g6RO+FY32zJLBv9pvrFXAtICf/bKXqGarSo42JGFFqF1s0wYFyqG0H8cYdH1OUC6/Db5X1rarc+z45Qhz2Hl8cU4eZejg/L3SPzE4w4Qw+GAPZJK9BcsrowImKk7W+8DM+KLnG3UpSCAkEqbvpYz8/XPo8dc0DeKj3xWXvAnZiQ4Z7l+Fnvt8oDz4s4tvN0NThs/6RPMR/cmzutGsSB+FylYq4Wa5COQDSypbDwveQZsaT+ytHR3TKH/CVxjl4U+kGTvTa9GRZ5w2xlSsxCuXLf7D2f61Mdf18Q9ln8L/A9qBM2ekAnuAdKaLjrxt6h/bZr/yIubM3ilfdWI6RufR2Xtda6Y+Y0fn0oT2DS2vsUkv0OO0nlnrV3Afn7+7gPrG3sieeALILD3Qz0up0gPfXFn36e6YKyS2ssFKfmXOAGywfsCl9NjQ48CKX5/hfybOlY1ldM5DwIXDAA0wNr1giBqdwlkdXQrWC/WA3pELnKkVTWV8MGoaaBws5DewcfAs4fAtV8DpkoW5Dt3JIg1gBkOnNIzgo4Nf6dyVyXmlQ+Y3O3wIvzkl9HugWVwxkLduog6+Gh+MCcwBZaetCH4uS06j4g2DDccZL/3r+DcCMLqLwRU7FarNdtMCy3MYpmEx/PiwVEhzj4Qs0T+xazoxsUd1nnItoC7Vb2UJyuUj1FVeGzbxQF995ADi/7rvpK5AG1S/cNDsDdM2OIioPtXP6qCrg5gxjnCB33ZbxBJ6gu2JonQN+ByQV2PsrUwf/y0GhW0Gmf2oPtq3w66Mm2Msqn8SSX7Ee/rIOgLycLxW/GrTwWvs6IV8gXzGQI1WZRPK79ustFvpu9iIB0+4S2cerPjgKh38V1/WqZP3wfVDG+sOO2I/jabckgkPL0qqHXRVBs+NctM1thpryvBrxEQ8ZcbUBxpxY8EpUN4yWUyBI0E7Qvhn0x5CvqDsgxx1tl7yBrH8Eh4DjG1VosXeVv9ybSjIB6in/ZWXsX05+Fd833f5NQWhI31pmZgD4E9W6evyuWKLAoN1BWgwlKGp1AdGG54ILfqj3R5XU2S0HC3s5w00U5bRoKtU2W+kxvPGFyJ1cewaVQ1GLXPoRf4+oM59ttIJ/bi4WyK50BiYSIM80LDHO2jyR/4wVw/UKb63Rx4p/J3KG82t/I+s1OlopY3xclqOZ5XvbZPxeYc1zcc7oGvJo4Ac4kT5gUEm15EazzYiiEnQlCdhT1A5XpJ7HH6vb/pXJROfT+wVkgpa3XiTb1ZkwvePaJk1vi3fY5rHkJV/Gt/mVhEePGFv/gbKSQ/XzpuMQA7Ft1B6Mn7OR33PF7dxAcKGfbsEYeScb/iwY5L053vcMYTNoHcv9gV9Zf30BbJeFlnL/aLlXnADL70eHkb+/OHAcWbd3/a1bcxrvX1DBpqgz8oh2MNCATnKWqGvNtRvrI32jeTwIxK0pj1P+2cb9vAVOtu6Bx8wL6+VNWXlfFAx+pRM5Yoq9wzBuUM61rB3upXLhTMXEcTSnQfNpfb6E/scIF37I4eoesnncsEXdv/vJgX2zVPBQ9mAL/OFon3jouAtXusw6KXBaxQf+B4HSL8wehHwV7Be3Mv58KKPPS/or54eWIX/3oH8S1bJHjq8fhs6fJT1woWHeB0XJV5KgLrs8AIEOP4nfEOcic/Y9uzYCPJ1DpCOg6c0BQ6sY6ywI7YfHwpPcTqvAFth0zf1AXXx8vWVwyvl8is+30I+lzNl0Nq/yx6v2O8MHPf69xJoU3oxFh7C7/vtBZPwQkfU5c7Xr/EK3kDlufB5j1+51AGM3xk72LZg2gskYvl4ySM85I+58S0qrvq3+Er88uVL/PLvf8eXX34ZIG/Zy8uX3dYv2J5+cpi2T/qmNjv2EGYRc+ES6+G3jLN76bkuz1Z898TFGcAW2uMj3kYdtLbRVvIeONWhXnlrrR1X5Gx/AjSgPsDGvsxSxEKWt/Wq5Yc0qz4rDWWuY65wghJWJJqRyL2uka5AvmUWP+uS82wUl1bVLAc3nUioDOVwpU2CDn0K2pCl7i5Q0DKLd8sere/Yy26UCBlrED00XRXV03CdN9syw3eN73m03PnHu9btPn3Ufx+zJ7XMyD+gUXaH6pd7/aClMg5UW2SN0EaUVFeKhFbPBnlSmHCiQnlEMXKsuWTsquNLTPdHAWmMTfo9wEWO8Isdjfh7jDpbFQsTBywQJdUEGIFjHAnWe16EqNUPaYQyGyjfU79RxPMIeSQqLlLYuEcOrDSFF3zlI2BetJA+8egAABAASURBVD4g3bvIniX/AkVUDF6USwia2H3okCo/UXOI9c35VfPM+eY8ZU5WmWnqh485zz4C1gglIFR+B6r8uwfDh81z9+ms9NCnkb7He0P5jTm/sqe9o/brm16X2NxjsUG9u6JLvWew7gRlZGH4bg/nonwxFYpTZYDowl59YX0/5K203+p9x7Yb5q8WUgeuCejDlNEnfLwPmO68oxxw3n3A0qEf8Nd4nbaF9J4BHhipw3NivvfCEp3zs79Omv3FEvCXUPPDYzw8PIElHuYl5h1FK72Yp5jRqz6ak7bO/D0s69IA38XHmR1dfG8GwR/PKW/uY+xTK2cUz10b9tIaiSH6oTP9XnoPIU/5JTykyexj3Fk7EnrzRGGaWbfP6DSJRAM2V0ABnzvWb0ahBs15USBnzPvzVmDesK+XjntcZ63rGuuOGmfHmrNHjmHlCRMPp6NjSkUJNGyZ4cJJjrBFNiJCqrL6Um8nRJjfyyH5LiTVrcraLVXZeowak2Mhf3dSdKPTPumqBH8ApmLtWWuCrEwK4SbrAWStQTuHZSvOfGXgDga2G3L2kposW2xOpp3PSrzV4ZKN2rSAbm+BZqTgOexG+kNQwhWaA3sPEiLsNgkcJnF+SqhEdvHa6Ss9ylhliwRm4QLpWJ1wxpOHLQ/5HFj8yZoHERcHibVpw/GmkqFQRKC/dB5KPUgaa6vq5z7sR1vjQEfHNhnXAg5QecpbWhLUDO1Gbz+mkVhsjgddig0dVhZWD2bqcOAbXwItUx/tWWOzN6x2pklYp7OvOHw5N2N8FhzE7Js8xCuHQOHfybzUgj4OYxvjWzw05o6yzv7I4D/6lp1YYEP7PEg1kj0NTQOmQsfGfV9EkvFsSdsGwxY18S3rxSujDibUU0OPoCFE8KiySlH+MSgVCqkG2n29te952QxkJAkCTFsRqLlz4IClA3CHkCdtIDUhMUm544UMJU8y32+GjlPZhgfDQ7aIaHkfZHifH2koiy9NiSmrAmJ62QQ6EVlwA1qUjIqr4a2qfFH6lkk08F47fPM+b7plGhXkuSeGPpV5fzS4DgO9l0l4a3cUw9N1sy1z3P+67f1SA92gcXxkKRLthemDTcVlk3pU9niMVYLcMLoJQMgdd7axqPhW4g/a0gAX4YlKcfP78tepupu0U9eWaAjk1ShrOfKmLVPLwz9WDhBiQz91hX0FfW8cMs61bl+Zx/7bcAOQ7H4nv5bwRw/XsIl0AijoGZLkC+TvmuK6N0AdRLK5gc1uyFzrxdS9Qbj+uf4Y++J/YR25Qnuvb1lGuQd2mV6a+/JeYEPdBJrd/AE1NjbuyqPIvdVLZzboocM3XiR5gWcNf319Gel9LfzGS/E4mLJ28fHFdc/1v9qjh7Z0PVuRvbKubncwfyY/XizfYqyNr+Ha6JcxX7S9MFKHM3vJSr/XY23kPHAl7UGyQF3ZD7rTrnddImCvlbpbuxrLrb78VjtotempaC619m/oVLygXak/1nFp6gB6HEKtQ97KhUXRka7LE3hdvKAounNcKFcnaYZOKy/XgHYn9POCw37WL0zYK9+4MPBl/0TauhP7hLYRI3/mMuPbuBDgYsRLo9dXL2G4gCF/cs8F8qiLln3c/CWKlwMHXmssX+DzFZzR6a1e6sd4nKJiXjj8GuclzRs861crjL2/WnmB7ws8bnx/fYkvXD78+uWX+JXLiP9wMfGff/07/vO//x3/+vf/iX/98u+6sPiF8i/QiNIFHl/BNy5r/KrofnjiMubioXbfh7++vOwXJ6/4ya5b7ZkrZ6d3nPHHM/q9YsPXl9/j5ctv8eU38Muv8YvyQV2YoN8XoHxpv2G3b4yFB2gPojUtmKPuhX3qcYAiLvY2sIZ+zkJvUbiWugYs7LPLPMfjw8M7nj7F0yP5PZ5Jz9M7z956+LKRtHUNkZdpy9yz5XvAfE7JmpdhWZ/hQ7vslkX9uTLv9G39zXPMGTuVn9G/s+OJbfWl8xt2xDftc/kt/l5+f/gvPnwS0BztL/AQJ8ugc04UONvUGoWv+kVYf7bNCn3BuQL/7R6sCcc6sTGXN86tro/qfuhxRcYBy2/0DNAG3DFZxqrfx1iwlLFuU4odjrJWFOmSXSkGj6rrR8jPNoOCZRX6zIpr2aRc3kS3oH98wK0GzeCFFiyvPOkbwqjdFE08QrV1PO/RkAs4mO1Euw6HLsQpqM2GeoWM4tXMZ+gjEzzbPRI/S+pAy4T9fwN4BzSHnGDvLyAwb3hvL22zzXeg54fp9hr7sierZlCM51HeapzykG9cVa1MiAWJeWLfKqZe+YXRkuIM81WFDYZtklpBtQGh+pPJorNfR8ZYUEGAVQO0vfHClo28KK4MM/Ty23a/XtFvxa9X8/i/L701J480+8zKGaQuRfRz6FGp+qYrCteYG6gfvOg7+x9OjkQDrQimDmzSIqfk8WJ940G7SlO/4ZMXdLii3wU9C5Rfd8hDGoE3H6yJ245j/lxig896hw1+aAkdT3QbMlfWavLQSV80yKLDBnAFW+3Nhw7HfIMFMqxHFjbbAMTFf1iepAHVGEZSyfgTyCQDmPh+nW1J986Z0YsP4j5NccNC2jIvZ4wTOuhH+6zx9wImKe8tY2INX8TSY+Ec/Sge55gfH+OxMFP+EAvr/ULdBBZpWa+nwhzTDDp0YukhzT2WO7plpn6nn6AXKIVNT2Pvdp3Hj7xAcZ2N/U9iA/Xu9mlZoqvHNKMbessHnuo1L0vM1hWou4u76Qn5tJto0/sSfZ6iy3NHYissXq7ieNW4ML64HK7Mal3pMb6u5R+Av5T/EUOG5ozfeI5ErRU88NniS917aIilk26YKpEOLs1Mt8xobI5iKmP2KKVnO3CPCVumEnDAlbkFyF2BAkeMyOqZDy6byGbwHzKUdfA3LejyGBw2RX/K66Hp7e1rHd4uHG62GiypmBT7ZHVj9quPB6DViYLpEDNCNnREzzJ40o8hm8KoP1iuJq1GtC2Qx5lDVE24Mt4VjbWXbeFVCzs9pEvSeJj/xsHgWx2iXm9fktT7OFB6YHp5+fpex0HQw6sbvgddB/bKolK6HDoRX+mvh6sV/dRr0A2HGLTX8OJotF2Z39jFdvLSi0i7GG1MftuONtJcGKUxQpBUOx6MIbalYNBCs9tD2Qc2Lt2gwnwsNdjAdupQBxy+bvoi4sG0vsZ9fYsTZScORR6YXNSwnE1oT2NkWeaLojKPQ0wdkBiDExPUL6dv307hGB9fKD0s1YtB+cBWNhh8YItaPG8hTekHjFsm4wf056TMKqyx62Mua5Mvv4Su4qWHC5cbYsAs9d220+VU9LYUaR18j9iyG+jukT6SFTtOjMbNbbHJ6IKa4Xc0yuI5xYQfF3LChVGGOse0xgZbOc7V1ip0aYmezOGEvha0pYdzvrspJ0RC2chcgRuuCKtYA9IEMoJ5cNt0sfn1gG2ENIU2WsC3ZZZtWqZDDrZaJxzjTX/GJ9Vd2DShG+jRkH2AjsITHkXkQ5uMfEtkjCL4j8SV/rgZmiv7ktCSyikwp1zw9TfpxJ0D0HpvRVT09k/YDtz6bpp+yKfoqmVJQqIBHdEP5QmNbgyQsQMgJfoDBq/RHVT4WA+/W6tbApL7crJHuLVHf/s4eKtjWYmiy21MtIM42pYfVTtSxNWWca8YfzCWC0wIXGYwXzfGdGXN2Fh/ihft7IkS5escKuh/LSOJGxVHVzYmwSpveKy0HeserSlDCJSjR8q+0SHXNViceVkba+4Lly7uG+d6QV/RC3aoMtorE/GsCLAkWLohQ93PvKgJ01u1q15CZbzbgjmLVpS9B2v1bX9y/Mr6/uXll/qVwfHyfvulwVf2CNfE8zc+cJzL/pv2wn/gzlPOQH1QeqVO/ZS0kXd+nrwI8QXy27d4+/qtfj3x+srLO/DXG1+R/+blAPvoiRfK+sUrfHDCcr/B6xr28cy68Q1a1+vX0s1Lkdc4cTFQbfFz+7U5JkX7Fl/Z687Un/GH0k+9GDv74XyQ3jl22G+1L+wbyqu1vdZz5GAHfyHifrtS7/hjAAPDvWGfNS7s+2Ptf6s9QPue0UV9tEv5Tj3oFfExtvZVtMwxztThAPC90u8ttOPKWKtT2ZW5PPS91GVF7Wdc4OhP7tXu4Qc8m2iz2pfQr+y02/nCXnfCZmd0PGOv4ZdrnBmztbCGe3rtV9jtCuzwVg+e6LFS9q4TZUfe2Hr4X4i3/XLgRo+dqx1jXeNAvEG7GuuzO9joOXTC1zw8pV2hOwv6803gW79//Rpff/8aFZP+Jig/gxN4H2dHwvNdRs+O2YnZqzr7TvCn5COndCPvUCTj0tmbPCjPHPgflsd4eHzi4ucpHvka/MjX4IqfyPOVuHP+THhmthjn1YzbRVCS5rDdqZ/kaXqHLzHq0ff8sjzEtMwxeTCnrKX+kbgG3odNPaesjGVd9uCf5XvMI2N/OeY5037r69psZY3Qh1Y/KoIz8KNdgbXpvGMlvsc3LpW+coknnHv6k2enutDDb07gwjicGBPlOUZjvIf/eOZSz+GbzCXnPPAD2QHPxu8489JD2/L5U5TOu+5nZEnnWeuEnid89wI+0DDX9fO62OTyr+YFa5AX2mf6UjzkYxp7fWMtrotp0m/ghC3t0wnb3qNkUufZTvqiZZ54xjP/+sJ6+fISv/765R3+NT7yL1ygvlhvv8Eb9nwlFvJzzISytauy3jirn9DtXYeVte4dt/2duXXB9hs22vBd7X8lPsBCEh/+6EfCQuK8B2V42FiH9rR5Jsr7OYACmtyKUj8vSEJlrdxHDJPvA40bZS1zyCEuah+U4+A8naeJjAbkS9FdoAnl1gPOYDkKIBxEtnbdGrzkkdRlyWtJLIo0i08v/adKy0uQqTbVHdefG9Zak12XL9qeNUv7fwA+uFK3Mk9rXPDRjTVPkaxmrKBoaGCcHDPLKCSQskzCA6huMtHR2H59kMXYm99K1lZ7gpdD6rci9zaX8fmRZt/Ar8Y6T1+qnTs63VXAAfSoPtAX92XXG99/lI+iB1Ul7Zp17hfvoC/ajPYbNlKXTX3w00oT23cZ2bdM7b+D9bHWUGPKXReTMRtjop7NZgPoqa+bKX7YtZRyn99RecrRiOTx1Dv2NDxsu0EvnzK58iJLZGD7xHvUoVDpFmk5dCmg5UUiKNqRxBlVRh2pgIxUFEb5SENZZaMtuZYxQdy9jGHtz04Z+SZVC/7Qmdvz4EEMg4Qu3dtasu8kMrXpEcMBe+YN5gF27rSryy/iRvuGzELyXkkZrINuR4Z/eBKayb1kaGQBKexZ6873MdU0qxZ5xSkuOJ/Oe9m/qJ1wFg8iOkiVM4k2vGuDdhU40Bm4aZ3YAC6FtQ6nV4YW/n8aNuq24oPz77ED7mJpXIijTk6CjsCtJSrbUwzakjRl9stJdmLjc7P9ysZRhy0Pm+i0lnNfsMFWul08bEH7xoHUryhOzk0mOJwcE74TBp+M98HpWJws0nRUwGSqzZTa+VKFAAAQAElEQVRbX2U7KT38mR68IKVBy8S34EpcI4Yc7epPydxs3Ih+daPyK9mXFy57XsOvfR7I/WrmC8Av1PkV7Qtf/Tykf+Pg7ebpQeImy2FUhkD0FTkuEm72vuC4KbpZm1ZHjAFVRuJQvRsn/oSelNb4MPZnNt1qgz3P2tI8B4HiwaKlb5gW38hLoz3H18uv8cbXwTc2/RMH4uJF2zo8o5sLlzqqh31wDC7UO4Yn5PgV9HaYYqxO1Kn3bRGExxV/tS2jUQHVCS2ixqpF3mIn3QQN4w+vy5+g5HIwUe6tDx4K6HsdtEgb10ED/dS19MG3bvMDXzsxH04s7tbbj4F1Pyycw3lyA3ykdSy1nV+AK6a95SdsPtq/1d9X9RB54tBj7KHkhM3lVfMOPbYCJiCM2UKC4Haircf8cl4BdF05MJ3AGT3U4cQLlnKLH/XyW52f2HmME8xkjO0JzmLueLApmTEO1ONFkki/Ur46bvByjbhteNhozP/SzEaMWdKSZFaSxAjy3XjJW+nbuv/ywbTtUaCIWmaMy7Ye2Q7AKPhD1CJhSprQkjSxRQXSri7yKr9HZxyFKujoyHbIJVaPY9PcoCvQ0HawsRkR3LRZATvTbqX/2vfMuJ5Jm9+IN/pVgBY2tB1qIrnkJ7oe8IWkZVL+TlMN0KPi20Ob3jLRSIqwLRitKSRY3jJrczvkRP251l9XUNdv+JhrgH7vXB4vDt9i/BrhpeI6ODM/9M2Vfq30eUOvzU6xTg6WZUzcQvtcWIepxa+q69BSQcBe+MYxh/TFwj4PLviSa9qFfUhfLt9UlnxYr1xXT/jyifXmeOF4ZY1/9Vcb6Dc+DHyL6odznXXAddi5X3rD17nsWPkC8Pr6jfV49NG1+DfWaWF/az1FrxV5rv0XD37yK3mHDOYtctTJFxNlXaApQH8Fw05XLYWZtBERAetQxhPbWOuBrmgx2Ig3disIoRqOR9u9xNLEUxxTx73QEl/AswjWSw13bM4T+63ocmFfdE3bSG+Mw6Z/QthsgJ/YVCjPvc+xONFm2PvMi+I5Vs4O2vA2NugvzxoPLp20tbbasDWsh/zq0yWUuSpTfWi3ccYQK/qs+FWtzYxJjZ9jjO3dN8oe6iiq3QVdTvs4uw9942PQOVbWupV6bjH2aZBYKXa7kMZGHroO5JSjDip19QLECyr1t/+beiNTlqUDiU1dscGZcf7GZd03Ljy+0e+vXILUX1cq/b+Gc0o/O2PnslfFp9JRuyrnSv9reJGfrGudy4e5Ljwe44kLjqfnp3h+eo7n5+f4/Plz/CR++il++vkdnz//FJ8//xBPz3/jkuRT+A+B9qVHn/r4WbyH2nmJmcuSukh5kuZTPBA/3C5YkMcly+MTlypA2cp8fv4M75/i559+jJ//+Y/4X//1X/HPf/wjfv773wFlxj/+iD5/j8/QPKPHs3rA+1HewP74hXOap1jQZeo9xEzer6QPfOEVn5D7AJ7UQ6CvFzfJ2aUlXlkhy9Xrspgyx891U34HFmQob6bPXh6ZX/pc9sicYvAkXtBjnmOBrv6aAbF/xUAMWz3GjG711Zmv0csCD9r4oUSdEI9ntIjSi2SYTrKgylrpWg+ICdBad2Ci6sBeRms51ZKKQzJzAxekiNSe119IMkUpo4YJ9r4qWIGP1tqpv7kfHeBcUf7IRUydLSivtRd/dl04GTNnncuewZx3F+afFyQ1/1mba36xDlsnTfkx80C+3+DnmukFVl1YcdbwnDXanjkfnTnjAPTwXPzGpXKtwZ4fwZl9yPPmyjpgPNZU1lnXdmjrQhgZxr4DeIb+lfOyv0L75d//jn//+/+A8cu4//zyS7z8ykV7XQZ9Ie0aT8z67r7m2fuVS6EX9oy6SCL9xln2lbnr2j/eG97GHGYPULfxMfdUv6o0X2eqXeeztgYbe9UV+wvHxeG5AQdomfWu0HLEDrdDduzopm/0JBKEfgUS3y10/BZkX0J05pE+Lap+PxOPdsXg/ZFDbrM9/Do8DlAF3bXUdq3DwQj3GrV3f/UFFpQ85me1ZW2NSP6DzR6qX9ijmFLWDtAggTp39BVJPJDhHOusX99joqyA/lMhoyG/ZUY2pSNADcikSVBrRZVRLx3pBCOQ2ssgpehoZe4dLdMReAd5iIsg94SW8p3ngHvJDVCOOb0xfYuSko/BUu2k72zsjxt7w7Vi2tBYMxY/m5GRzvoLNOIKvfNebMxj5+b9XB48HZFrJPoXsF3ZMTtnxB3YterKho3eNSUW0KRiH/qIJ5QCixQq4S/U0BHLag8mTYf3cjJFp48NVB1NUMjnHimTLDryHIF06WSu9CJhmREaZsHxHaB4BEWSIkKdob1pQfEtJCl9zT3r6emZPfQpFtd7/E25cGVosJ36s9rav820sBPV+dHNWrDJax+EVjtpq5y2iCLQf54fg1rYE0obMWPSHQt0ULc+zdGXHgv5Cd3UbzHf3cPmmOYDjCPtpnssPfLMguyhxEV6HJpf46sL4tcXDvnH4viFL6RcUrDoulB+YRH9z3/+Hf/6F/jf/yf+9/9mgf3Xv/iC+Wt4YSHNK4unMC0sdxH14OwmUZsFm8dYND0wC27va7H9WpchtitwEeJPnn9l4f7tty9xYrPSkBvOrbNvGpzJgFWx0giYCsfhiWM4UGM8rvUloxZpNg0P5icO6uMFnEMYZSe+yNSvF2qwLrBkUCqNoyBDuU4q5dakog4i5iD1bILHi29tovCrF2A2BF9SNjbTjc1AHrtblGr4aW0AyeCG400X4AbbNZygK+08GDqBFRf01/5AVuR7kyqSt/QnNkxfzNxMjU9syG7o9IYFK0qeh6SWtBYwrhcsZYETuAgOtRWb/g6D5sx4rOFmf6a/Xt7cf+U5ocfFdvB3zNWvgNO7KLpgqe+ZFwoPz+KNA7SH/jOb7Hq0Lx7aA8AL43xvwn28Mzr9KbCQdeDEPMNn4BJnNuWBE2nA+Oj//ipLfOVl7iv+++JBYMe3unzDR2h7QdcTvrtyECr/xYfGgeYbLx+vQF9+C/8NgvHySR6/9iX6rQ4Ur8ynr7xkEnOIeVXGEVvvr78oe6n4hXn4us8H6NXLciFPZOtz+pULi3A+aDfHxH6pw+tBzxzWN1f68crXsP/86xfnMeCgxHz+d+GX+OU/46D0hbVA/Xz5OvEi5QspQxdOqwk7J9AvtYM2kM6DkoexN2SNS8FvHPS+hfZa4VEbEBuUOvvy5zy61vhuXBCsdQlhnV8x9Bl9v3zI+UX78+XEi94bF42v8VL/IOeX+JV14QW8Yp86nHqg5BJPfzwz9vb54DNkIQcbaKeNWHnabWMW6S9jMyDHnFePAmOu7BX56+lSa8loey13HA45WoZ/am8YPPT1exQtpMpCJIGMbQRT0ond0gQF+Lu1B5wzsEbm5Q7IYV2ouQX9QQMBoqwbIOPwFeBcYbShP/RPv3ZNdN0QHtoLrLnODe0rvBR1TmhrLzlsV+PKxXj1c+9R6YwNN8eOMdfvrFcv1GUpQy8OJlUvDXNq3XGumDnHuuI4VVvWz2pLG8dEv3D9sN6x1t/V7Su+/RXf/Yo/fGUuvYryh7f9AA9f5r06X9lHLvhVvVzw0vFKO/erX74wD/79S/z7F/Y3Xh7cg154uXj9+sZLy1us7BWOv/71yrytOtq+y32pv1ZT8481Rd3O2HH0Q8u06ByY3bQfnx54uf/ES/3fiP8Wj74sLw8xs6lLk064O3/AvDV27HCRdWhvMcOrz1PxtM08L/Hw8Bi+RNdLO5cEP//MC/rPvKj/9Pf4iZfzzz/9gMzP8YmXa+lt71e/qXM4mLIOFgsvuo+89D5xCHp+fi76z3XB8Jn0M/yfo359gTzl1pfCntGnHr4oP336tF9CPIQv9cfL9NKXWGgjlP3+wv0YD7zoH6iXf+2BjR65PHgsuyz0d6E9Mvo43JTshTRY+hwLegtf+JW5dOgt74OmXihaYj/mmbbdkcRJ3yfi4mk/pjmmea4+2b9+1MHTX6Us1M0Pc8zGokM79+jIykLWYTon5XVkth3mQcvak1saUw+d9psZ03me6Occ2rL6rw3KHp/KT55IOzb3eLaMMXVctOvcF3QRU0y9xyIm4qWHl0PSPT08xSN2f2SsF2xXdkbWA3AMnryIeXqOH/CBH7l0+vGnf8Q/fv6v+C8ugH7+r39y+fNz/PQP8PefRoy/HX7y9Lz7CP641JjPseDb5d/o0NGlEy993nV4YB7QP/qg3IenxxAzetlu6h37xfiTRNgvsV0yT9J4t1/xPXgjz7b2TT7K69h36to8a3wm8vPjgp9iC2UVHuKxbGD8qfR6fn4al3DY46nwCA3Qfox/2ZG+PpJW5rTLnuY5lnmhj+BBPMHvERg/Ew/+T45f8bX8iXn2ObT5Z+z++cfP8flH56Gg3nFTVukK/13WsnReDuaYKffSyj48MoaPnx6jfAI9+jxhR5HEEaH9eqszVGbHV7L8smxKtaH1Xn1Y+hyTtm09yq+1eUvKwNyZC0vhYSHuYooO78wMMRF7Bu3Eo3yq8mA8CTH+uE6O1PuTWvUkogHkJEaodPMJT2UgSZK9Kbtt7Y1rnTM8D1zZk66ePdxP3H/uQbnnxDrDswfVuxLrd+15vDe5P544ZxQo973kxHnZs/Z4t/jGWVCc4xt7jefjE2eNC+cR963ao0sf9EJD93TLKGKL80xBOZkqs560+zfJD6GREwxUtJY7erSJNHbQzkkM2XsoXoGlQMs4xs/xFAs+NPVO/fhrYShkGCguY1wyM1omcwfcy+Mtw7oM+IPvQ/WVQmMiiJJxyuLTMkMfa5lVNng0fEf/WYh3lP8u5WOzaf1s6dGneYfte2Q3boNXHjFl6JuN+ranyfeJPHFdEBlnBkaI449nRNP+mlDarrwDtFX2jO2qvPLwO2QgB2PFAWVMyoAODWTL8DLulRqWKfHUa4/aR1BmY/PXf8rH+CDi+ZluVSuHdZznoCKz4d8b5xthmxWfPoEL7zCVx9/r7MXZzzO8WDnXnHYfrTkCn+GDjDlBQXgmWqCjeXDItC6jGQWqYnMilEthuTGdyjuEZVVHM8xd7W5jJq9mEZUGhBndcJeXT1IB7wAlo/gk7amgzHIyBgjfA7WjrA1aSaXNPt38aybdQcKTXu2NsTOWwER3c2OvuovUUnDghc7UgE+aQ4kted5CGxI+6EUmq48tOuuougws4Tp+6Nc7eeaCPjgvPeaph37Z7/2S8t57pIdxB1noHOuxgHEQPl7mzrzIeUlSL3i8dL76M9/ffo9ff/11x3/il99+5fLnN15qX3i5fQkP3V85hL9yAPdg7C9aPJjrfC64xiecsBZLFlNfMr4iR/pXDtEv9ffLfw/bfeHQXX+f/Zcv5F9YVM8YkYnCi8WK5cUVJ6eEF5vx0+JkBFNjMawky8ZOBg/8yrQvdfHFwl0LOhckvsj48nFmMvhCUfaA/8bmoJ2cBE624mM5LyNETwG+SgAAEABJREFUgQj4b2wqW9gvv3C8vX3FDoCDvxvFGTkr9BDiV8mgzBwYBBs4G/2nZzZ5Nufa+B8/xePDQzyA2UOlG62D5WJhZ+gXTBQb47FHKLPxVrWyyTher6XD76WHL+VuQBsLgk5WLOSHo8U2dK+NTh0hyJKTiAEIGdlE0DukqdoqIgWRi1ohcbqcaC9gaIAOVrXI975EHUrsM18Hn59/4Gslh58H+j4/cECdwwU2URS2NoMDDAgkNCO4Dj+gz/Z7o99iJb6H9D3RBxt2Ju8NlKXMG7orgdnoGF+x0cA6/loBC+bhAxtSSxb+pi9cqHPMta0HBP34m5dFHAz0K8d94MSlBfAgIbjcOvGCW8D3KibvAlzAXyrmgkdf9aXc2DlZfru/zDpm6lD6of+mD6C/l0K20fe+4oNe7uoD42LtzOXFykvst/j96+/x2++/x+/M5y/+Ww7gZceX339jPv/ORctXDjBv9cJ7gTdiMCk2w3/czLSDc6r6j163iy78740X73rxZY7XJQzri/qOLxEblz1YFJ9bGUPHbCO9YVvn6RXbSrsSr9updDavLPv16qUZa4Mv5n7x89/G8EVfGxUYBy8T/RWCl1d+QVTGufwDftjbi1mhvLIdetA5vcEI/9ri0ON0rFeOF5eUNWZsoF5E0Iuix+FrjmT5FUlKdVlBcoQ2Inb7PTEWf3kIhFKFXMbSdfmCvhd85lKbMnqTv61PyheuWRVT72ET2vI702CjzUbf1vWKHS/gxPif6oLCNdeL9mOdNX5l/XX90OccK9c/53W9RLA+1SGH+cN0QN0LvgE/xthxGThxMfxWfyXHMdO23JJzP7nVnNIXHMcDdZhxzgD/sVvH8ZX946U+RLyE+t3AniI9yz/ul5gcOGINKxNM7obFjqQos0ok41Iv/vjuiHtMHBiniZj+tISYUDxwdPUu6PeMhzKrH7CtwPpU8R3tFaNcoSWClBElLQ/LtCMlxb4jy0145qXxYX+Jq5dwX+bAMi/hOimNepccHojiSTABD+t8kZpm+sAaN1E2TRl+FVqWOR65OHnmhfKZl/Afn/8eP34GXAD9+PlHXix/rJfOhRfchRfFsgXt/TVMZo+E39KXWNDnibX6+Yfn+JEXUPHD8+e6DLD8gbqZ9sqcemdMpuh9irrE4eX9kfZCGQX00ocKtPPv9y+UDT1Y/0ufhyh/U3f4Pz09R9lHfnu97fuyhHG115YCGmnV7ZH2j7R/4GJj5uV+hr73pfTLPnwnMWfyGKAse/Slx6JOu+5epFUfLFNn8IQez/B+5oX8Ry7FfvqJCxDw888/x8/G4Kf9IuSZl/dnbPbMODypE/PoibaFT091kfbp6Zn4qfr5pFz4L7cLryl6V28xYeMWid4juIa8Q9cQo44nHSPUfKFhkIiKiwP9bXBq0AmiChSNCcS05WSlP4+8nHfg21fWlXd62VbDUbQnEzmuH0dc530VGlT1rAd6JOUDrVRsmaibVCf5RrwHyhO+e+4WJXMy97qKTd9Bv8yiaaiRe7sRJ3QTaD05p2jvgQlfFs7Jgccw7vMSszjGRd9ahu/0I6Zth1+dQSbqprl8aybWF53/C2Mtv0d89B0LMpBDnb7g3Hti/tU8wE/0m8eHp3jEhzxLyWdGj7nkqbftp5goW5aZubSE/vvApdojvmvZ1Ds2TdCwJKDvmT0a+k6sIfWi26gHDEKITvkMv74s0fsUKZJYkO7w7PRtEdAt80w/5phmkB27Jmx62aBTPy2dsh4dmcmLTWYLFBqIjPGHuCV0AyWjL7SZSn7vU/R5inlZQls8Mm8emWNPz5/iiXn2CBbm0YRO09Th00uHhsxCJiIB8hSPY8T4w2rNou8e7xmh9nzOZJ4vPFd4nirwvnR8sPB85rnHXyPV+0t9PPCDGuBj9suXYz/7Uvua+6/vPMKPLLZX1tjjT+HePfbQC/v2FRCzp3s+9J3KvfI33pl+4wPYwAtnttc4+dfXODec2Ps997j/b3W+oj3xiTPCG/VvdWZ7ow3gXOq/hXcivnDucpYnBnGMO7bKshOWoWJlT/SM4X7vB79X3t9My/MM7zNnEs9WZ88lpQNnk4ov1afShfxFoIdnAtsaF+BRNkBX9fesW6hyeFDuvjqATqxRLEckUI4EgeWK8SMx+k6a2vtAd8a4kxh9wwf29D3dH9K44zs9vqf/FRr8ph2mW/Ty6Xe+7+0yXBPM0yAC30NzzlOs4yaqZLRzP57Qq+ioW1lzPc/60cv+QwX1CJwc4THsI91WZz78Rnth61X7cclzJu0Ye36/MJYnz7eCc/HK2K3+8t62tsOGrv/FGzubFmVX8pYP6eOZTCAR+A7dCvt4oCU1d0gIRh32sh1t0rUEmiofLOtZavCwzwMMcdUcD3hU+yPex6LGwDLpUlMHz2ARCMj3GE0sPORSofxGExGUk/yTYKMofpLccnvGyEbDVqQYP21HaoRqoISGCNCTuIfn0wO9yrLGteYCY2e8Edc8gidh8Pvu+V7+nioSsvngQYkN5MnF8ulvdRgc6U/houlC+sCmdKNzQf30EJ92PBhzUfHAS/sDlxXL3GNhUZ+nOdwAa7F1Q6ADV17sfAl1Ybwteh7meVGsFw2cz0HVkj0zurzmORagHkttWh3jMOg4gSbv8J7nKaz3i5VxX5ZwwXLwijiiIvMadIHfRLsqpE5Wm06OMU8sehf0uDABLl78sHgdy0aDtnjQtvTDSZXv4TsTvahHs32QeA2A38rEWktAVaJXRnehmBf69Tj0pl/q7eH30c2ZDf/BWCwPYfmMTXtfaNtYNHKonhkRQqlHspFgOiJzUzYv3Gf6s9Kvzf5Qa+PqB/qn7WGh3VfGxzbynOAtTctkjvwVouqky5osLQ7enfyEneTTkNGyBJPKyCnr5cRDiL72jP/5Re2JQ/ADvjZzSO8LfVW/tCEg5imTHdgXB3ZstK+616bJeJ0LZy5cBmzQtTf2W46YtGXdmPHQL9SrJVIItvkDmiWjEvPWOG81xqc4sWgeBwEPBwcsF/7CwMXWMeCtcB8w+d2DDn1YGY46ZBIC6zVg6RUFvBwYfd/q8rFu8um7m+6JRf4bhwQvNU/fsAOXFl7uOr6cZ2SB733iJeXv8c+f/14/1//phx/j899+YG5/GpePfY7sWbTKK/vCt17a6a8XTPZLgs5Yd+zYlx6TIO+8aEl7uuUBynHx12Eecr5yMeSB54ULHA9Er69fy4Yn553AF+0bngx7NkSe74GxJ+PY67cbtBv+PXx8rXFZHRdssaLv2bQHDGgu6C1OxB42vLDz5+Ne1p04xFm+Xs4x/qrHVnZdWRvq4IE9zxyMPKDZDw8/4rCH9nEMNsYGJXhrUsMx1KYwA1oTGIDjIkDaAjpuyBGrm3vhUgellf6JjflcgP/mXAZXyi6Csgv9Ox3AhtqydGPs9Qn1O1B1fD3ywFYXLV9+r3/M9Tcu/7wM/J1LQf8Kyxnf0W+u8E/G0pcMXyKcO66x9CZWZJ6xp/Yrv+cjgWkvoc/Yf6VfHjI2eGiHlb5KX7bEpt+Aadt66aQvvHAx+QUdXtTLf2gWvIAve94xULbzdkIvdXGT7FMPX1qSNca6ylPmfjQvj+Ha8jAv8f6F/jHM2y9fHMQjLwsF9jb3twf2t0ewuE4v83jJcN2AT8fPZ+JHXjievLx2H2XdfmJNewCPT+MSY2Edn2jbp5k1fIqJds6ThTLhWjjDvy8L/OkDOqu7fWtMoVpX7XBBK1aiHtanNmgZvmS7TsSVw4K1OB1mH6sKaWeOYzmAb+JnkhWoNzbS/8tXGNsT43URzCcvA8WJMbPMOsdTKMf2bAqEjEYfhetAjYf67euXdMqpNiboI12I7xHZIoVri1iwDXxrvC3PifoE0mV4UG7UT7v9el9imcHSY6K8ZQ/rE0EZ/mllLlPvaJEppujInJcejk2NEXzTtoUpOryF/vTA3uW4u589PT/zQWOg8viCdY/s7Y/sb4ug7QLK9/DN4xLMWD+c8QV5SzOpu8CvW2bZVz00p+Y7dNeeotafMeocqWNHBh0LfQQWcY+jvXHCtHibEbuAKwd9li6cppY2trEqKVHObUn/EohGeKjIR/7mbFUESCbdwH1AfsmlP9vur4MaIhI5WpH5LlD3XUllDx5mxnwgNYxGX5hbyEMUhYa/YFJVaXdMhcaUUkSVNsoFEXaTn2zNlQFJjDwaIHvMR2TT0dobjF3f9zppLcfooyX1siVDsNaI9kaFwffC3nBl/3DOFlyPmcsb5VInttO3lj7Hwvqj7y3LzBr0iO8v4TwbgDLvQB/1kT8H84L549wpLD1cywp36cxBlznqXSem3mMguaTJcD67jt/k4P/ymYgXaN8xx2IfONv7q6uaZ861h6d4/MQaT/qhsMSYb8TMr5l5N9vfqYd8C510DqhbzZfGyBKCP8PaWg+QYYhqSB0SSsaZgXXTvfPrt2/x9dvX+Hr7q6Bf64PsK+897rvGX/nQ8ZXzkB8O376+8eHkND6csIePF/GVPfYC1vp3b1yXa5+vjyVv9evwr/D7ysXSwBdkcAHE/r6yL0tf5xLWb88N/g0M+Z7g7z7tvvvGO5jx8Q/ju3d7dmKm49pZYzH1JXqfyE+6c3j282P3K7q/cgH1ig6mvfx641LpxEdMz00Xzh91DkXe6tkKPdRJHTwTnimzvn4tzjlw8NFO3/jYL85x1Mv/lfOFuoqz5zH2onPhvJ8hR3yh76cdK/EZmlXfZ8Bcr94RNX7VKcaT3Heh0eePkGBjfspDG92vKdZ9j2Q+/PeIyLtGqoGapVIVO/fw0WXpUWcN39v3PcY5mz2j48emHz1/6PeFx9r/Zsat7+NXce07S0zzHAt8p6WPeZc9GrwQF+OPmoyUz+pDzf2GTShJsIdxVidj2QGyt2DZLYPV6KDr3ii6/+HGd4QQqIWgFWv09Yao/eDj+4GtS38TNwvua9eu+0dr7znooaJfjbEAMGnIpgCCNPUnGOWQQiM1yEYTQRGcfI6G9IA+8xzZ2xNa0gmTgRYdHjcwdlNOUPhrvC2cN85h5/QqP9fyP7EDDYZfHwkFi8rDizh1poGn8CvDIy/hBZyn8hxqrH/yYFt4Cr+EmX/kgPzEwfixMMeCA84ChfvM4m7ce/QpYyJ2snzlYP/7779FgbQLo/9Y4Jkv6isXFYwsxouiL35sSg/o4OL9xAL+CFpyuGW1zYjwoLdwuH7S6TlkPRI/0mZBXsuEYoRkINzIZhz/AZpa+KeOLGuwE4ZZ2Shd9Na6HT3VguuLiz4klRvRsvRQr4UDf4H+drDAa0JmpjynGsBkIvUCeWwx9yUW5C/ou9BmXhY2oyV6XyKBNlM/D3++OGjjp+dnvtI+RfVPmbSdkNOyj47pACpIPFHmF8mnT7YBfHH86acfQ3wm/Qlej/BQbkfeBB8X9HmaWVRmXvrZLLHvsvToU48FGBeaZUm5MP2OifZLn2OZ5+qPGzVl2qIAABAASURBVKzpDh9tplNHZBlZH9BXN3UOSil2XDr6dPk4dtjG9gXThR5TxQ8xzTOyliGLdvNMmrgvS/Slx1x6z+i6o0+jL9Qpo8NH2D/7usy0gabLY5rxKbD0mO7Q5Zk9OhMzC3pEowN04gj4UHWLuPpHXHn7DlpmJOD0XnHLkU98xLFr8D8OG9QEYkL6CbqWWZuweQrv5CrEBRGJ+IAHPl/IXSQuzKeVzfdc8Rr6t/Z3jnl4dE799BOXP4XP8Zkv+8/4yBPzqHwbO/uFIvhju7pwchNnIz2zufv3+lfmSqN+wj5Txz7a0Jh8Tg4uoP7KInVBFy+jXr9+i1de7v2F0Rde6n/58mt4gKjLGC5qzschdTgKrQ0NCxJjh6xFXBOkD8oTkwBSUFT3PCyrc23SHjhqbl/izAHgjIxvfB1749Dz+vo7BygOG/VX5F7rFzH+Y60XbOaFSq0HHOZOHFJOlHmh8sZa9cbBbvzSiQMKBx8vteqXK/7q6O2VA8u3+qXLFbkDG2f3tQ6H2rGALS8cTDykeMDxQOOBasTw9UIK3R2r6qids8ui0V9s0TJvfpGkCbsVYp9vV9axS3xFx1/5EvnCF8jXry/hpdfK1x2J9fNH1vK/ffpb/MAF4A8//BDiM/Gz/37H57/xYeA5XHudM51xnYTjPE8xM+Yzc2oCS2fuMJ9aH/qhBeOxgUvZ48KF9IqfXsfECIYy9HkvbdTD9jN+Jx74oFC/gCT2A4Npyx7Yb/rSmUbKiLDfEx3vOTE/QRcLehGjX0e/Trz0Hov6oWcH89JDPhPxQl6Ml4eFtZCXBvadsZ88xQPpeX6MPi8x0b+p97K7ck3PlEujjVxjb6DN8dct5tJrol0P18Xee3TKFtpOfYmBTv1U5a6LiZ21T9OQB5zy2K8iytJBbDyzly0oopYn56KDBpNThtUpqLQxJBQyNiSOPG2wKL4ajNfGIX8LDxsrc8C5vtb8udQh5Iz/1kEeH5Wm5hqsbO94FtRfJPpVXbnleOyK4B3owFMd/oBSqPqV8AgdBjAFgkJSUdAElYJGe0l7YIilRUOHNnLvz90mGGJXh6pdJinYIWa6QTn678Z65qF/43IT5ccUhb7Y0ygLITkPZFN3VQCxdrry8uD6csGeK6gPCawVG1ihG3nsTN2F9fCAF28n1q96uaIOUji+m7My9GXEiCYxdEn6ABpAHZ7UtAImJ6aQp4GRsEsDFNzypD2AX+ntVhhyeVbNeLzzGXmfowyTlA5lFDJZoPWolhCFc9CMXD0ZIWK1ILqFu0bNwru82f8BG3vL6LeEozeOD8dKFLJGxPAtSIZHkNDgQhtX/E6D4iE+alLKSU3jI0ghdlHaEl7uV1fm2Q17WZWTtrVaoXrxM21ZZUiMPNaCwDbVR9Ir6/yGr+hnngtW56sdtVMtw/W8L53z1GMsnv9Y66ZljhtYp6acWFsb3QNahbGzZwXT34M2DUyCtq5lnbXuHq6dLZHv13nrpo4u8zuWJe7pK33jJS2AZhbo7Ln5Hq7HI/8Uj5xpHnlpfuTs7/nm8fkTe9qBp1FP3wfNI3lA3ncOP0w+15n6c/grv7/7i77Cz2Fa/Ejev6L3zBnqM2ftz+Q9dxd+4MOa++jzD1wKf4I3HwU8xy+dtb6Xz4R/GA/PLY7PmTOW56v6ZY2/dGb/fvWixfMFFz+eYaTzJfDKWuRa8uF8wtnm6+tb2P6NNhVzZqsPXbQ39sLp69treOHywiWUZ7D6lS1nhF/9MFeXOt/qn3c41pySi24Xzi1jP+A9iXSdj9wPSKvXih8Xaj27xPC/tfaUK2W+V+mjNefQv2jvfRQZdfbifFl+e9Tpu6yHXiydqTtxnrhwrrxwNrvAZ4O3fDcmRcXMm43yOm+hk5egrr/a+YCbXdHbRthmB1lGhoHhOUJWJO9VWcwj0xbSxAg4EwXJ70Jj8WuZnF06ME7mFKg5dRDTVmZiKABNi84LQe9LOEcffT//4SmeQH9YqJ842wB8ts4g+PsDc6L++uUxl52L88y7E6BsAc4dzx+eX+alRxesCbWHtkMf4sQGGWgPjEGgD12pMihGTDnBLIsbbVh/zGhfYzHGf+V95MLZFP9hD12LbovWE0vsHOi/tq3VmfqtACfKx+ZEGvuMLLJYR92fsF5Vr6x7Z3xkxXeqANpQYZUA0tXY01ROVlfZXqfsK8wPDB5UqiEqyopoZ9ms+A6UZaNeWJUYr4KZd9gvdFdeyTiUgJzGg450IjCTMXKdbBk5gTwgWfNxB/K0GwUkCCGqgE4TJ/0jGkrJsMsczKCcoS/h4p17RzpO5MuhTvbp6Tk+8cIonnA4yxacbsGxFtov0s5LbSwuxP4c8zML4ecfWBB/+KF+bfC3v32KT6C+nvoFlQsKf8kjvU6pcx78us459fBgWQ6KAToO0/sUH9HDvmTrLLA5Jpq6CHjIz4O+vOe+7G0TW3fsg4UIWsQoeSQP+XVlsQEdspY7uWWjCXkCOQkOuk56mueYsEuf5l3ehLwcusG/tYiGvo32C3SPfJl4xJYDT+GkFzMyfXnIltEYOX3FMTR27KR5ot3T83N8diP6jK0//51LpM/xA2U1RvCfkCOPCXtM81JjZLuye1+iz9hUIK+DBB9fsKiXjnJ16gs84LXAW/QFHl1kKAdVcfExPZ1Q+DwLhKUtkv5PvdcC1mnji5YLk7p0XqAcp4W4XqRY4GphYyMv2+B3T/rM0ycuydhYLbeMzb42b+IFnW76c9iwPwX73dV7joWLJy8OtU+1c4G9w+Onx9C2ywwt/BZhGr0ewGPp8HB3qEAfdUKXZ/H8FM6TB9IPLNjVB3Rz3ogH0p8Ytwf6pw7CtOVFax1fjU1/gvaZsXxmfJ84mDxS581/X7Ah0LefkCPNTxxEfj5+4cNloD7x9PwU8p2w+7ovvvqQo3GMRf0qQr7068l+PH7Cvk/jRZjyGiP6rR1tkzQ2lufSsem8hHapPqHLY+ETh59P8fRp4BOxeGDeT/McHX0I5Q/yMh2uO3j6SAfzU0HGLbJndPx4os/TTN9BThlpm4pNg1uadhk8KpA4gsv/O3bHrMqdPFrCZ0ivch8bRls5BKweLDyE1AGIjc1DEC9pK7bdoPmIlTV+Y+Nj86PezelcB5o3DlonYPwOeTu31YOOIRY91EXYL0G6ZWIlqm862p9ryTpxaHr5/Wv859f/1K98Xl5+rwsqD49aojNe+tXT83PoU/rI558+72nKLNdnWJOcR+kamD20/cJ65txZ9GngnJ2hm5c5ap1KNKcDK4cw+ynq35GKDNeFnj3mPsWsv+D79VdhkVc6fP4p/i5+4qD9j5/iH383Fv+s9Uz51eMGL+S03mPasRjjU0t3vlI+4V9TD3Xq+E3qI1gsc7Q1trwvS6i78+lR39+xEFvmvub+g0Mo2jMDcUbJps/z1KPPU3Rs2jsx/Jalx9KRLZBH11kItxqbjcOJh/cP2H0mapGEPQ3Ur2WGcZb+I92svgFDky67tgxjrD/cWZ6MwYbPfQRtqKOZUkYb2rakPWhWAFXxwDwuelYuMtf6q5FXeHIGRgZ8oEu50K78hP5nTjGAJpSHEXRSH9iN+F0ptepV4LBC7DzCcNAhzidl1NS+QpISc7QjJU9To82gV3/7cS3iDZIrY/CBGELKbVhcrUu8JBhuYvWnSD7+QkresipyuFFVodXTh50FJncoWzjvHfvbCzlz9MKlUL2ckPYXk9ralykv2gbOcXoDfNn3otg6FN45G6HJrhApCpDNWKJ8lC+QTvogKHAooDEk2tNvktqnUCUWDAnWFmsYf4ilswzSkCMiOcZT6hfGAYs3HwfUYViVVlpLKIfGlAwy21r2DucDoqQImx99qoK9qfWiyv6nBx2tlwrG2jZCaXgF7wUbpR8Z6F03QHykpbIHwvT3SOZArQXMhz+LrXdMRGCbe1gm9LVjjbiy5+hDN3wQ2Kp5RN5KK1UPilpWTbY9nUE+QdOkFH4XanIfs27U0XXMpH0EdTiEutRkIl3xIB1P+tRIidKLPNm7kMgni1K5o1ecuC6gqiVxkiBOgbZ50LCutrT+DhPpqYfn3HfMMbFGi4U9auEcs3CmWjjHzPMSM+mKWbtnwdrtfvYIneeXJ84wzz88hX8V78cfPsePP7I3cuHzfI/nz/EDeS+DPvthjTPa579/js+Uex57gsfjw1PM7pXIcD+iG9V/55gXI45zfWjiA9Bb/SLma7z4gUqQ95fmXsBI58XGij+snEFWLkPOnEP85ZG/3n3lA/srH7j8Ra18jg9W/srWtOWvnAu+Fn6P3/gw7y+AC7/+Fl9++a0+zL168VT4Nn6Rw0XSmfPNmY9iF8486rGxD2zocWX87YNr5A2ua5RvNd8uMWj1HTzJcobV4PAaM7RRKKtYAh1RMsZlL2Ky5YO1hhbfKokpGfM+s9+CeY5pniPxjyxeWBg7adsDF2x24vLo5JmNvtR6TGxeaGt/DVX/cyEu1PzQ5z9p4Dpd+gyxuLw6snKULiNe2dtv2P/NyBNnvRO2Gxf6F/ZRdLrZoDF3xYTO4O4coayWWdK0sXC/0P5b2X7wutC/A64ZahU4WOfMMHMO6Qf2tWjSNs6V4tzq6QOtwvGrfc79CJsMW3tupX+1OroCQo1ahCgTk41dT5OjbKerAobNuOy0RfHHbzAge4YVQGY3m5D/qyDdXR1NduboV/xXPmCtsN7gjQ5ljHc1bVpFNqTa/DssgA/9LDtCU7Q3Am0FsG3grKryAdjAMTsgzWgKFWHYxRJ1Q22ZqzNFJokIEh4tEykR/f79NafoyE9BLSKLbdLyPbQajqwCn2KXRxk5xRHROneGblITDjL1JSYcRLREATBRvsxLuCD+wEH96fmZW+3neGBh8yXCBbRT32nXlznmpYcH50cO0E8sgj9xmP+5/qHAn+MnDvUe8L1V98WjFkh/gQQv6W1n+47z1qE3kv8iTHf06MkkAVPm2CiIU5Qxko6DKaNPfQBdel+i2i5LjMXdSwPAJvCI3nXJQNp+LCweC33oC+37wuIyRaNfLbPkIaDilkkSOdmK9wz9Y10owJd+P7KBzMhTbkLDlhlrLQ6nOHEbf2JBPb2dohZ1FiJvqQtsvk5C4YQXjlbwhxGLpG8T+iw7KK5DeS3AOqywkJghH4ca0sWbSW3sz0BdMIaTH05PIwRBysSxJXknAhHFNaF4UGGOwlto2CEKVSQDE0lZC2wFGMFG3mIxNoVt6GbBjsydCB5Dq72CqGUywoGcHNAXdsx73PsSfVl4uSTGR4ob7WhVbVsm+oDe4cFEqnbQLx2fnWNm/PSPGzgwzNQdvuBY9mXQL/iIfwXgkRfYdzyFc+SRy5NH/PmJiyk3/yd84bF8Yo4RHz5C/DTKHpAtRr1l4iGWu3bOvR9/eOYwMuT4Aq5O+u2Mng9Pj/Ejc/NHXuT/zkHkH1wCff78Yzx/po06wcsD9ObCji/waQbLRljmfFkIZpM0AAAQAElEQVTo09P8EKWz+hc+kQe0fQLqJ51tbGxsW2HdY7VBHno4v5X/E7r8tP8jof/4xz9D/Nd//TM+c5iyD0uNw1TzyP70npECvyGlGFLomRGduTRD/zAv8Qm7ugY5DsvcY6Zs5kD3IPZxeYKmoF7PT1wiPHMw+9uAF9OsT5/BM/WPi+PxwNr2BKDzUIct/T/t/Oz/bYeLNS/XPtPu+RmbPD3EwrjN2N7+D53RE41T8NCnp6QXQN1FuqCb750+50CSvgH6OP6M16ialD7upp+vcBqmQdoySQLskz3DS4vnTw/x4w9cBv/wN/r9txpH12vXvMd9nVvQfUGPSSi/BXN8oOYpawCnAsrcGClXh71fXop40Lb9gv2XztxgbGqNRoeuTgLNtE+t7YzRUphD2y3Y/CPmmMum8Cq6JRzfmXSHd9K/gF+FluFfF5D3OzLGgVF7kkaPrDbNJvH+hzrKk3ViymSdX2LqS9iHrixwk4ncgCZj/8P6ZKpkUzcJbKctpqXDp0eHlzpVGW3V2aFzzV1pP/aCS3jAKhyXNNoX5iWrqWOONQseLUhTpy5GDEoF00m94151OYo9ZriPjEuFrX7V4yHWMnWxHSxRLcOxsj/aonjF+KO+Vw5rtb/UoROu6F97gSQtQ7kdn556r75XnJTnhDoNZMmgaIizHUVGVBDtGZQiYAF0RcZhoxW5pjdstHpgIlav8k/oKn1dow6WrGsb+6z7W+2tdTjmiyNlK18HN3gVve3ca0saKphH+OD5frC+0p6qwFWAfYK2wrVMIK8rBGWf0usSa8nax3Yv25hH1f8Oj6lHnxL00D/0kz8HNG3QjJcc2mLvYbP4wx+tWOCRJQx65ZGP2gGPJsZ01siN1lhUei/fI4vvkmb/LwCj+0aH/F2ng8Eg4XnUHxXYyvNSONZHWdGQMS742PNEFSy6B4VwZ4SP+XAXU+FYK8exGbCBKWID4+r4HqgBL25WgpLlg/Qt+H/Wwdr0dWKMHd+PSNaavJvT0Mb7n0ZSEBGu5Utb+ZP+hk+hU+mxx+/SWyROeiBIyzmZcahClhSJFJRRAH97TyQv5gIHMgpWImxgGcBMEDie6MJ41Bw6fJp6/V44B67MlYopv7JmHOl7fY+ysimcR4A/iZJVbZFP/qC1/UFvjfPLF+oD48V65SwtzrwACvrBWnD9U2wcfVbYbuCKjQF9WkXZ+hQn4htfLjM8Nxc4O9W64pldwL8+qmA/9UXtSGyfydrXp+iFJeZlicW9zjMUZ5OHh6dwL344zoicTZ6en8c+/cxezfnimTPbE/HT/s90eLYST0+D7pny57/9LT79TXyKB/b7mX197jP72BzTzNqxCPILoO6R893Dw0OI2Zj8/DBHgfpOm0jmCYOBdeiOYyNa0LFI1qN2v84faXzd84D1AzApX4NF2JbmJmVu+QH2jdRG2SMLo53UkESnbgaJPSEoDu5fDBxp5hrPVPbUoy/LAPnJxrDCnRjfS5wvpzifdnAhM37JdGGcHesB/cpyL7r8tZT/dIn/jqaXYf61eS/eMmDaAHINGwIK+IGX8zfgJ6f9kslLJcvP+Ivxhp+5ttleTomuU+9RmOZo9GWAWuqks039Aurtrfqx0peVvcz41q/TW5jf8F0mMuaa4LngCwDbTPiAfD2za19H1TVwY666d9blEnP4ot5cKvpvLnoZ5gcI/zqdF2UbMukyDoJWqBeMbUVkK9wyDfnWDlQ3MrRekbnE42Kkr+/rDTlIaIeVc6qx7zNjyllqNhake4H6bNA2mAL1SJKJHbGfNg3KSgYKV3y/diPLcavxcOyw2egbXi89Y6TNN9a8MVZaK0p/xCCXp506AL/yyWo7eFiUu45JfxLad8ALFiEkPEB7k0pzPTGGkgAh7RFMGgqyf2hL8XvAJiUbcmhvTU0PomESHWXkeUpFdAQVuGCYK8aozu0VE7wL0LdMNrPA1FQeAtHMjvaeOF+LqZwPJ5wBgzcvMwtiv6EvPToTQHoXgyxjTfQ17wCfkpVDFuIMw0CkqLOmlw62neDZaG86iTMmZBTmJbpAr77MsSz9hk66o+OUE/0a7eL44+CIPd8yi2YqvktMtgMLFwcLfCdBnbbQ99woTiwMTiq/5rkwOHnrZ48sSk7cjQl43aGD6oTDARGaUf2ow+OCzUBQtjI+G44qjvF0dFV147Eyhiv8awHhJnrkL7UwrtRvTGpluLnKY+DCkOvIxuIa6y6j6FBnBEYAYbCB/qAZNYly2XrUC1kjByBl8Rh819JL3u8YZaeov67CJdlaONXfkT5Bv1VfL8iSB0CUPDEDthn2MWHZ0FfaS926l11R9ApQogLNCY2GDW1BJs3vEJSJD+UTvgWw/8wY60PGM/nOZiUS+pZZ/gFDeCOGvOUHeuUnqlvJD30XMjKEDKoLozEji961SLNgebBxbt7sYTvGh9Ew9QdoD4xGeaWI/yK09/KhJ/1XLxDagepRnuj2Dvs80fcpO/Mg6TcxHZjK/3tY3/sSfV5i2VGL+kTdMsey9FhIizow07axfhQSyeYF/CZRbWhHmz5l9JYxEd/qKJ8XeO+yHokfaPPIAawuuJ6fuBABxj88xSOHskOvRy+NnqgDz14CCS6w/ML3I5dpn21DnW3kO/qW0dEvy07qCyJiyig7TdRNXbskZaJR3qqNFyadg9CBlhmyIdqH3jETwR8uhGqQyROSkqIj0TKLd6fxPE8cJp/jH15coftPfJV85oD5hN4PT4/xyCXZ3BcuS7HRlMgDwZTgIOs6deaw4lcwN37zG4eEKCCUgLhA3NCf9vMknz7GcZ7jEd4LOszEj3z5fHrAnmW3TzEjf8bGnbphO+3QRl/x8Y31aNvXqzrkf3uNVbB2BT6e6Km2iQLfIwYXOsLacOPFGsDase7Y4O9c2MgL59FlO/FSIC5jXUSW6+W605QNtA08XT+urNErX0PPHLpKR+hPpC9v5+Kz2Q5aTjdoy5ixAdSFHTyqjAsLbu7pzjrAS4ZrNWToThM6SffCw5q+LRI7V38b9SCPvpL9GKihMc9be/nc0KyhBTTaC1FELZJ8rdVTjxstZdRE1SXlfaCZpo4AowZy6E2qAhV7KVlTRIe+kCKQgkoQfxfwbw/5/iLGX44NjPGsccOuG35wS0M/zLrVOu9h1nEbOMXKnlvjx7op34GhrmwcD7jDjqe88Y8xfvgC+42Uo/9JD8BNbQTDYAW1DtNuBRvzRKw3XvK1jy0ypyifP+I+hWeeKrvNh52G/K2OMenTTPt7+fK8Q5JO6gOQTtaBrDW7UUIdgalLd9SbDBHPcjnjD0hz9UAmaXmRhT289gSpwY96T/QHKCRYOIa5dBjZetK8Yh8SCtOFj0pJKoqRwpGZhSqpFuyMxHs7Uv9PQdkH0N9ktXfsKnHFL3ZYLwF1StPnqCwqi9WDKoquTO2Vi4gNGN+DMojqgpI15IJ/ea7RVzfWDPNeqGyUb/oSQspfaeP6sOlr6oFUZQqSfx0wXtkL22UBUsaS5wjwvYKbPsos2fr+3m+EEKD3udE/XIikurB4UQ7doRO8hp7QUANZ+dd7PGi11TsalCPc6D7wKWvDkLYQyN8XN+G8dn774rtiP224nS9R+4d7yF+g7Fv9tD9rXY7L58QaYezabiy/4ivtDvMHlKPtroxlGYZutMyYWCcLnDmmHcu8hGcGL378KPXIXux+LJ75CPW59mg+2HwG5McHtM/xmfzzsx/yPvMx78Dfw18bfWZv/7vgI/tn2jw9Pde55gHen0x/8rLoibMA7TjHfEbGj3zI+jvngv/yH63/5z/jn//8XwP/63/Fz5Q90W5270bfhTVo4eP4Ix9l1N1fyvvPgbzjOR6Q5f7++OkxnnbMnKdqTYNH7x17zDFpB9axOuuRXuC5cCn2yJlsgV7+Yua8MM9LKHcpugfSc1iW6FV7FOtm6MfY+lgJ9EexspeeGA8vc/QL588xNkyH+O/+4A2j2nk3UvgdpeS9GHqtv5r3Gl4KfYDl4O31Ld785dTba/irIf/dQtt5gTTOCef6Ref46/9vReMvjOQljZdOb1zynICxZd/g5b+B5GXUmzIEFzQXzmj1q6ZvyDzA+5K8Pb/po/ql8/vKFLrSB+FFpu+e1m/uVZYz37QRPSW68q7H/Gc+acMzc+hUWKPmh3OEdqtrhTTMi+JlusrgQtnGWlWyWQF29uFYWOYcrn1deiorv68hmr1lRuO805pxj4bfvIMy60EKGxRaZLbaX42riMcmX3Qh+SGoh2vtBV/RJitnstJDffChTZhGf0M1Tp7IbEQHSFZgaYLsWvaz7xYmtO+Y0O9AYxf7yGG0191IIZeULO6wlx/REUNBkucfQ9bei6w85BKj5U5JsxHIY6Y7oRpnqwFdORCvHKwunJMu6LTVIGpPUtVOfleMXAs6/CgMeldRPTAsO2K1HXRVenskxNip8o1nIYOXyBaNF6PGZG/ZI3YifBl9NsBCX45mjGDrwSRYdBp8YVdyHdgrA22/BIVVmwnVB+MovXpCf5FBm3KQmgCnujE2L48rk+DmQNRfdji5hBNUmXgEurfoSw8XNBc84QI4L0v0DkoHdEFheqJJUfFKU61MSY0NlWidougnTJIUCiJCkTk4x3hQhjkGHYksBByoqADvisfjndN7atT8N09ICYOgFJA/Wvakb9OOXjoon0TUn6Klf6hgUtDp6jPGj9sEtGKH42gSJ4SFnkB0Czct9hJ5C7hiEzwc3sNXigdUtlAn0TLxuY8oXS2HtuWom1iYJvxrYtzEMi8xicqz2UE3AXnKv/Fo5WcNdi0m0mL4NTwZjQb/CtRlJXyYEqY35uEF8ELjvOSFc8M3VxdQgS+udMqF50r98E/7fqUNfZYWGswQKCHDoLMj3p8uzh8Av7Gw44d+Pa+5Jk9eaNFz6lMUcoKVegptDUNkXZF5Qc+VTen8dooz8cpG5UZ4Oa8Qxu4bE/ESHRsKN/q+zDEvPToLv6hNn7QvpghDwHtQZw+DXo7Zbw+Flg1fueJKYCfPzEjGLhPe6N8yqwYXJOZJn21bylHyHkeUbOgb/e3wUC+xoOeyLMxt0Ynn8GVtpg/GnfoB+sShp9LEC/VLtZurzVJ52+46qctQCb/F7m5IbNYrtq2+sUpAUlr66Ohm/yZ0E8oX6mr54HoNfeTyYTxtjaBGHwMqww5L2EMkuAExt/RIZBR/KozrQo6xOmxjPC/YBXtPgro2ZRRo05DZihE60CcGjOlNf+mrY+nYCg8MYzxokX+ELNLHnVEcywK2k8eBWlt2/pU+Mb882HBZsHKwOuiOuOwN3ytQRfMnfPvy7RSn07c4g2rnlzl5wOum796t0Y4eHOMHL/ls+/w9+g0FFinLf7QrttK2SW31074W6mrJZtTYrtEOYOsE/Q7mb2Bgs9rzUEdsWpeROYU0lWas+u6X7lfLnp4X5s+0IG8qufbBL6QX5vyw0VY7kGzHbooMQyrReclV9gAAEABJREFUHqAnSbOCnLU3UEXap7SgkUWa4UZrNQVGVhfIECi9UdlwoAgoJ6arcQAzUG+r6orDVKhHdSAjsUmnQQoaJAhhvpryGCHy9h9sDZQbaYca71pHrxyyWVdZkJ2Pa8WXMc8PvyC2DZOhVBk8xvPG0qwZoVxjdUK31LAHpCsgs2IeDWLAk67wJB3wMFQMScIr4EWS0AYos1zWFHzQTZXLZFbc4yCuMmRVPCjH04J9P6eAMPhKCmw+ZKID8qNAGwhLJjG5D+FPiqj/WGruwBAoCWtPRdgK5o4ZA0Og3HGibnhKjQ5JOVBYETTM55U9eOU8OGLHdWDk9z2cteJca8WZC4hznFkzKk/5yjzyIhOhqAVj1yqiyhPrM0P6bjPE/3l4t1cyjgNRQwwbeO9+WPpeOCucwIpvrogSUGEDOgl7BqJajvbm9ix1BnX5nyCdaDwGig+597DzwNb6PkrexOsHnYd7ijjOBaZ7z8gC6xfzNT+AurzHFK5vtc6xX1b7qccEimfruBia0eZdrz+mNI1j4WqHpdDT1D1dld4XMApk4Zt3oASjJmfDHfuaPeUUE/oVoJ/A0c6yBTrPSw/LEgsXKY+eK4xv6/TCRx4wTyHdzIefh8JjPDxxYePlDfjh6an+uQgvo/ylrry1hWeVeerROzyQMcPfemUVkKNMy2c+fB9Ylh4TaLQtPsTZEz5TJLzck2ZiderzEn4QmhdisMBnWeboyxJeJC3Wk57g1/s8eCRjGYxPYPIC847BWNlb3YdW1ljnkxck7kl/HAUafR8OIufaUQdPkxvz0X+n8eX19/Cv07++/B7CdOH1a+Vfv1L/9Wu8HfDfjXz7xqXPt7C9l0IFPmj5f3Pzf450/BtMX379Jb7850u8/If4yy/EX+LLr1/i1y+U+e8zffm9ZKuDl0NeLH1jrRg/KEC+OhS4oPr6xkXU13jlIkl5flA/7zK9bBIn9LpwLnJ+NTupTQsNy6YlVGFXaGo94rzjGd5LqVcuul5fX9AHfHmJL+j45YW0elb8St3X20WZl2Jvb1/DtupSv7Di7KRN3tCxLsr4eGY8Lrxe4rdfX+JXbPKf//w7/vOvf8e/Cv+b9C+hTeyD+qyuE2jrvHBN3Bj7jfWsYJpxpVuROZXv6Gcd/xrnmeGn05TRpx6duZbJ3Cfved92TEzsEPy5sibib/jE9Q4baURUPY//NpSdi2LYt5J1UmLNsx87XEVqXZH3DcimgXX2c6yNH9tV2cGvaHl8FxJLUKQCgiQNkEHnYM3mdcXZj04dFJWHyC8UV5S8YtgRX2mtEvChHnfBWJiDNAnOtNQX/YgRQjH1kB+h2hz0xU1+oAgODSpDLbG0pDZ0HXpRRt5nS+iB54PRz91o6LAVkG17Iul1mgMT7VrmWKDVErqVNivOdGajPu3YyJfceom6smGycVInzcCJr44AOtsrCrbhYr6wmC3cqC8swi50E44oGo4nbjoj97BLyVJZQO/wxwZZDqCtvKnaQ7XSzKPjlCbGyN35e2cSkHbjSxrCBX4SNR6gaEfReCbliSxy1IVAJoV7aMRAMlIhT2iSiztlTvRLZF+iz0D54l4H2tLMpgD9pF2gBTPpWfoDtoN/iDs9tHHZiTEzHqpMoQ4H7yh6dLXyT1AeR/tb1V3auit54aJ52dPmP2INNxxxYh6JK35qe/nepKuUBYL+G73XtUgL7oC4kasEvbU9qDHsST87uGul/wAbVelBO2V4wHGxq7Zp26IIFzzp7yFNKQNJpckccZAuWuoqvj1YR9DzmG/1As7GfLzMG2+sH1CNEUGHlsm9Dph6xRPjPTH2nTi7C3OGcgeQrEzaYAl8feMyeKvYsdfW5MgzBdSj5rKltmvwaSH/lvBsGaMbaINOV9cR7cYhgNa3HlVCUjcGYPtJvWZ1+yMWyutScJ44CC3voE9jDVhixDNx30EZX786fHelEEsP0UUbrvTloi8J0vrdoSM9CY3Zsd+BpH/NQrlA7xfNb2z6Z/DmZkxcv/LhxcNuB4ZI+jYvc9RB7vGReAn1OZDZ4fYeYIudN9ZALG7mqEL20cbYcbmwHoora+UVmQXmyBW7u68wTKN1yzj60EuXh5g51JrOnBi/2P8ksSA6AuY6ksb6dEF9QO447CZNoVXvfcA/P6An47u3c8wb820i38s3W/krLYoNViBWCUGScMg07rQzLkRSS6iIRzWpR9mUGoJ5QT05AyyGfmbEbnephEVCnQTEBFI05InU8ZQm8A/bbMMBRlE9kUcI1tkEHbvfYL/JJ/wkte3GnHGf3GpPpASdHHMPKiQlu0G28lX2wF5VFXuayCyiIRn6DnGWUrmHyjUyVoKkdwwIBd+FZl7qhOLPYP1HDLtEJEo43o156di3hA9IUU1a0ciVhA0+AomSbczblTmw4vPr3Xp4XDJ6dvCL9VoXB/v5wTYYUFuK8lsVk2EheQ6gDulWKrRM0u+hmjBGNx7Ul/7GrBm3NHmUJzT4NBgk6ST9ERRQ16gb2MqPRjqw1wAklENkggheuy32gtgsIoPH1PSnqxVTBL1PeBYPY/PvsE+ibEKx6XtQ9CdhF2j0B/xRxsFAvu+KUfqHgl0Ly4tv0lOALRLE3gfTlEaZuZFqUXS3J3n9Ny1tlEKYpKs5YkdQCPKItNfHQ7/73J9htJRVCYfvXlIRrJiqrF77XuN+g7uMsr3jNjkw+FTTv37AVP3uMYhbRcNMPGHKs8oQyNq39w25sOBJfq8NDJGcLV1775G3Ncn9Ieni97D8HhnOZ9fziT250/4dOdp34yDdkH7APNlbQEM66LxyDSSHsngzZdWRGoo1aq+j7MrcvxJXnbF8iDf2QH9xejtXVq+1BqDe86Q4uTbwIi5tfYCgXcmGT2aLvvdFe3Ty2lWdYIFI3lNYn9c7KNf26iSkc2xrzzQhZAL/EbDDh3x1F97GV+IBaZO2BymeBYEBgyCkdJIISCMwNLm7gAO6FlafSdOM0Y9Ix6XQmSpK2dvAxFwm+zXjOS9LPD59Cj+2P3CpZL4vSzjOqQ+xhx17mrarMtod5+OZdXGu8wfnIM4fyzxzThuY5jmmeaTvy00/PjzEcg/oJtvDqxc6XQUtw/8caqwWV9Z6/cMLLD9KDV8YH0ql2XtZbWiKIWjdApvQ8b3SsdyOvWXfay743OVy5kPVyrvJmbMaews+dKZ+o85xZ1TgM3hlwm/3HY8FxdNLIM5sniH94OXl0fFvSnkhVZdgXIpVzCXZa+Elvr6+grf4+vYa/ptKdeHDxzJjeXg59Y2LKS+G6lKIj8SvX1+5PHoJ/+clX/79S/zy73/H//k//1/8u/Cvyn/xggzeJy6N7C8aly9oBm3nr3nGr5XwNB2H3k3s3xP2F4vv37yHz4UFnxiYuvEU+kXqY9pCpkA2W/nhlQvydxxlkFRIbQcqY6P7wavC8UAzEow8ibIxtLcYX9hEzW9pDlyiyqlboV8Z6z/AOrA5vrRfhevGDvrVcECAUdCAScvE/K5jdirpfGI040G3QbvhQGthQ4EB2tNJ+iFZgSqMNOjWUoa2sUJFNYTWj7aU7/Xreo71DHDKE2UXOiCuFa84L+1pSHOYoH+f6IeDRXrvy5V64Uv6FeMogyUU+iNcSwd5CDqE8qT2drYVRUSTZCA7jjAvPRacR2BAagjUHfW3F5aJxQe4iCT2g4qATESwt3IhRoISJxYZVCNvBWUll9gwmmZN9npmlUYg09RHtBj0liYPWxg12hPzbJk1QVomPJKSiniM+venqUZ5g+c7AvsmVX8GigkN+hh8yZlqmYHQQmsZBWzTkjRIAV8IaNEKlk343LJgb+IJtO8w2a5Ak1vQxu+w+EaHjASW/V8BX9AvXBRv9JTpS38NN1dxZW5c6v88tTrhuKFfmYDB/JJX8UR30//PQIfRJrF1smhNscxLuGhNzAWR2SIKRLGDul5YaLOMNrYTfYmsuikyM2rjb3tsHl7WT0VHe9qYd6D11+/BZEJqREt45IQ8wJjP08xlwkBflip3jp2wUf17WGxIF9LXy4lpwZywEqBKTGzWmfApPeXbI4t/wCej+1Xq6SHc6MVCfmau9i5t7H82uAHGYgPKuiDzja8Pfp3wMEUtw75ymbTWL/1OjN2J+oJ/vYe8PxWtw7Fck34St8zqL0nab4z/udaqK+tW4XLhALgD2Vd84VoxZYzpzYYsCtbJB5ZGA21EiBtebGIURR7/NVJ52MX0BEWDIyOCjE1ggUPWhg4UUX/YOrCpSPrSgPEB8iW53WighP8RDh5b9f8oNW57O2X5oruxtm/0fcM2BdJrldEW/Wxj35OH/rzMU/nrgs/og4fcluoW6FktfBTkQqcqfTzklVNGrcktq1iNK+Gj+QDEWfaMet7mwt62Tz0sM+69x9LnmHqPfth9tHp/Ikt6TTDkwx1e499K2NNHW9USqKF/2Ycas5uitwQUe9jpK6eBJQFbNa7S8aCsTGs8SsiOzI2W7PCJjX37EjU2xxjxwlC60KqaS0uiyvQjDof+2mkj9uC10k7IY2UfH3Q2GnCMlBW0ZQPEQWFmoNqo7KXttPdun0g7K6SQEIxAAbZsjJltBLSuUQXb3/FJ6oqXrAStvw8WF3gUPXp6GL/gp17Amj76hArvzYsePd5LPqaspyTxkD9SDU4+EVdmYSGE2hKi+wAfWRgdxffp4k1Bo1IcBi5OPgT1wdr+V7D64AMbgiXvMFX11Px1UDqUhBvtka5xGPWqU65ViT/hZhvoayyIQ9yRHa5fPO7KtdFfQie7Q1b6vvFfpVWSc4bVJo3/gGRNaKH/TZm1RrhOvGOK3hewx/jnDPrCWkL53C0XS9SaRV1mp9uJGUGI4I8K1Gyqdbd80vn2Z2Cddc5pKxpWb0u3RA5+0JGprLE2IasJ5LREGjFP233AED/ci7S8P+AD8X2mTkFjuPYGNIcPdjVBWfVlj+ncaGwdKYopot8k7une06xfVWcMWI+2e5QtNqbXO2A49LlbO2FhMVCvA6i564EqBGxDYGAYH7K3AG/SV95Bro4HzLaSCx9kWFtsLIdO3RFEsN4CYLAeuFZWe3nxIj4+og0bWCdpZsbU+wDpUqh0C5SGb/EZbZRXkB8LTuljPaSjLzSEB4GS9mejT7mBXtjuO5i19gbJsLDlyqKjt6pKIChN1IMEMZpyllrr4sL+MmCh4zZ8cyrgm+ynH5Sj3dQylmkOf6H0+PQYjw+PsTyQ5yJmOdDnaD1vKLvlsN0yL+PMUe1s/xD+1bfnp+d4fv5rfP78U/h/gvv8+XP8RNp/9/Kzf+3u75RT5l/pe/78Yzw9/1h8np6fSY+/Qvf4+BTj7DrOsTMf357Q/elp0Nj2808/Rf0blMTPz5/h8QSI4V2yjSm3zQPt+zyxDmW5QWCkCRtP9LH3JfxlVc9We/3ZuaGfMj5jZtoGdMDa08XSo3umBsvyEIvxPGw6Ez/c8BDz/BALef9NTc/h84eSNzcAABAASURBVIK85TFmzuU1JlyGHX1VT//HMerzWJcxj2HeC7ui5SLtAX5i7jP96fSHQcafruzHZ94Z/OdU/KXTKxdCdbHEHYLneX8h5S/ATqdznDm7n6D1/F6XsZxVPAvXHICXc8j0rcw5Srll+qrxho0Kzr8jXQ4NIS6L+Xg2oLUH9poqqxrGoCX6UzKiKmV+VigWtjlQBdB+H6yvFgwY01f178DM4U7Bc6RnsgMrfV4vG56A5KwIRXACnoO/XAs+7EDD2I26BCOM/iKAxDCK5YPelKAKm93THGlUppIcZLQxmEdZf+46FFyjXhQw8urixCCv0rh4lqPSY1onfZhw0Kn3aII8xQrYZbvwX0lDj5y7amgoY4A9ZVFVNh4x9JRvBfsPaDjlFFNfcOqBzAlR19AqpQf5qpemT9EFZZmtaFC/ZA57bfVyeKFfbgzvWKGBLYokUbDSVXt4eZDInV9V+ZApgJyc/QnGSjTiA2kB9QRodW6BUarPlBISeshIheTERDxHMF3ADoOQnOlRvfNRvqCQPquTfbWPFybfR6x10307RNPkQ9j19AJPGqG+H0CDBtQ60aUQ2B0buagJy4pkf6iT430Py0Tx3unsxUDVRMss2Hd6/geqd357lRGEBFI8GxGBbiEGzszWYwzKeKMCjxucIP2TkA4N3YUf+twTMHVqX4Qz8dC56o8k42G+waFljr5YQB6GFarOPLTa7R2t6FvVBemBMI/em3OS/mw3jAuNYs+jZdAmMd0U2VvFNZcywznrOlC/quMW/8RXgforNMwL+V7hCYvwBTpbj2nKQsspJnhN8MgdC/PukQ3vBjacBUwdudAEf/THAvxXgV+ekXniy4QXQMrear3Zwq8c5v2lTAG69e1beDm9sYlcWYeCvsM2ZC80iXnXrhOXRefCNy4CzxxivgMblLzOXHif0WMlLliObhubi7yO/lWMDeoSoWM7BE6JTXqPKsM2SfmEXVo2bD4BOQg9I9AzQ1subKLCzdafbi9s5H2aQz5Sa6ML/XMDPdVf13sL0/5CZ9vHJKLVGGRO4VqXHT0ybV5OrA1WvjjZt7eywxub0xpoMGj0zR3K0/lrs8KZK8a3XPvVQ5yw+YkN3Au7lfSKfpYf2BiLbb+kYBIwrWB+HaK03UiNp/ld01GAVibUTdC10HjaqmjpV2JTUXTkjYsGu3s40nbSj7bUth1EI3yUOMr2J7S2zV2PvXTvA/0whT2O8j+P5Q8Ig00rMufX4HDbWuBmmlJCEd0/KHOMNw4KXuiM/Rgujotjb31xoBE6bQwctaxrPMm7rl2dQ+7dO+RTYyoPYXv47FrQ1hT8LDcq0BHs3PHnvtue7Oha1fOAB4HECEltQuQ8GG0oIa9/jnyLvPFqNEpA2CNScIhCPWibhfF/plp3v9vwvYI+h020Vzk9tpBH4Y7n6N3QNJkv6ZoEOvM1px59yqh/36kxh1pG+cJ9XDpQfhdHOVpEIIfiEKbjKMeWmLo0qmkwxNNgD7aDNmkI573wY2QTRhX1SRkYX+fqByDnaCWfj9hrkFUp4kZCDF3JEFI9iBHB868Cjb+r+kD/x+rvqL/Ptiqw2YHSSXuASkNhMsh8oCFP1QhWjFQ9i56yiqvkLx47wbA/NPhlgNQWtA/qWyZRRvnvX84DiWP80SCAwKg4cjtwhJp/jh81w1dpsvNXh8b6PZHvyNE/O2nLD6AIDb4LCCIUxyMeFEfuz2IoLCY6glnBBjF4qeeh8xEXsf0xcWXNEJeoeXjMxz12b1hZg97jlZfc78AeO+pP7M2XgX0uH/6NEAIy2Yu3D0BbdGRiqEx5QzqvHb8CY4L97MzgdUX+dddVfgdsTrlRzdRK/PEBLzjqhu91jSSo8uBZcgPvofwItBtJ6k1UVA9z7/izoirLD8NOr/c26HzLkBjB7hZ2otFWHYrXsNYw29F/+TCGFA47HeVysI4Y3sM0JiJqbYRn+WdHP0GeFMQKGii/pc65M/cl+gKmTvsDtJgybh9u5PEd3Ne9DK144Zwjj8X1usfMmel7eGExPy7UPXKR8xgL6YULjcVLpLpQosw8bcdfoVvCi6kZvpXnwmR5oGynfSTvBcojlyVP4ukp/Ot5T8/P8bynHz3zwr/KKXv2sujpU0i/0H7qM8eUxC8E9rOP2GER6JHYqPZ69uqtzk9RfxpmTGnx686a0Gu/om/zFDP6iU7clyX6Msci6nJnpO3PzIVPh2YpzGF/FvrvvwdZZ0/0tv8LfROeRb30qj75Mdd+1AUY/X4Wn+Lx00P4j5d31ivdfmVeernj+f1r/bWzL/Vro2+cFf1l+4lz+/grZW/1V8/8xdKZ8/75/BZeDhnXL26lxwamLV/Z68+nNVbOsGvF6/5vuW3EQJ+tMxLmYo3iSdhu/p/kAvupoxGWr3GoskYtaMmYZKco8cMWyVhkZuU/xGX7KbRlr/RS6Zmx6J30wrgsPeapR78Bnvh3nUtvMTTSQZ83TdEQkQidBjrxARYVquP4o1J2xDizQ59U0RqlLR+g6LsARQgaUEMK+qz2g0elVbwdHZjDiefhSFlHu+JfbRt8RtD2VwajMIreu4bbB31IYBx7PlB7/OxYPmJvSOQyAzsWfhesa/FycapDFPWMYrExORIwq8wRm0kkjXwqDPk3HdB/UAQ1g6ZkIsnYuoFqWTSmBmwzan1KL0wHEg/INZUjRmU9qw90zv68t6uqelQZDwLaVBHyRxzf8dpLdzrsRCNYV7HyTWxuqCwqtdHu/ztE0xuTq2Lqj8PI6J9P7Q5gtrGJl66ka3yRUX2QeWmW9BqgW0tiJlAr9GgsEC3RRBT9eMBqjC28TEfpgDyrLQCHTJKWDjT4ywvAdZT5hM9uBHNlJkiIMxJdehJnr7qD7wpjbVO+S2P7JIroeJRejV62oyRgSj5v+Y1DjItVLWIsaKvwEERb+R+EiKs++wI/XphP+wXkmYs4wWscCymjiCHqCT2LGQ1XeNmmXsDPp/BCwJ9quoh+c9Hk8qJe8rkcMR6AjjG23YGV/LnoWYjf3qL+/jALdv18E51XXqZW4jdkeIv/Sp1/L/o341+/xMtv4oX4hbbilfjrHSiD9vWVmAW+ePA1QD4Fy80L5PsP7b1yuSG+vn4Nf8L6+u01Tuh44sLCn6Ja90aZ5fUP70FvO38x9I2Npb4sfPsWrwIer4UXNprX+IY93ijXVqc37AHcXG64UHa5xAV5F2xzIr0WVu6VVjaeYX+G4BhGh590lg9k+RXpBvZ0MBsg2IOOafJaY2lKpLQTbUBnM+jMkwH9SuACCD0ucE6Mrxh5dMNP5NMghUtM+HgDUzb0S6tK3gXf9NLI/h/Y4HuoqHb0EO8nhfNb9wG1ua7YAbgBo8d6gI16s94Ynrd2V/RjUlFUOsi/FNofWTo2cmLoSubdbBaB1EaCg0/e2hQlfbTtkU7yYqqYB8E8TBilQXU80QbF3nUlr65AikSetqG1WfQf40ATlihsRKlpIjj/kb/NO/r2VBcBjYVQY2SZ3WFwQdkQSZvOni+S/gbwoE1l5MHDJqA04UEgJ0WDZopx8JjHQRC/qr176mHsXu4FR8fnzGdSnvS0AA/lFSjrGX1HUhb/l3/yA1275W6pkpXoCqiVnqI99R6RQiGfgy4YFGktYSmssaiX6Sq4PUyA9gGDP0VxcIhKJRUFedPHSh9lkJJET9qRPhJHWUIftKOWoDyiPwvHAP1ZnXxLk+BJpgKPP6OlTFZ4K25098QZ7/eYhJPhA8hUOTyOWImiWUanEkBGziB/4x2lkpR7/n+Iirwe/x2h/IRa7HS2UQ8UMTlKc5geW48qakbivbwIKa/44NfIcbzGaNpnY1/zA5br4fewbmPPc48dtNf9ouDK/GdvwMYw48iZoINENiidGukDznfAvLk/c2R2aEDNO9qhf9mb9vIVqMm4kkIWyzBrBGkDfpZ36Hs67tpGhkHq70BF1fwxtqSqvmtxny2aNngnxIjmKQW5vZKuUEDGBFER7PEe3RXRjtwfn7CooBUqUY8snnAh5knZeJIgyKWielSNCpobGVL3wbHErNh3rBv6OPII91RRdoXBCB+rxgjdyiC59YYBNux11uzJD9FHYTQ23PCB9JZp8G233Din4yEsgnRllJuANWHk9+d7PktG7E+sABv6z57n/r3SfqszPjbilqf2RmIWWfwfZtbTd6SSyWACBEoR9HXAvpVC21FNiAPBmCTlnTGcOnOAuMogqCSPGucGy5a0E0OMKfe/hIaKSHg1EwVo/iJwit5rSKH7tbByxhaU8ZHvKjy3YIMrZxhpqhGyao9sxzsw8YLe7MvKD3QounpcyypXzmIXeAxjBb2lEj5FS1x9oOgI2nGMzXha7kfEmYsq4QXDgq2mCQu0PMwdKS8wFXosE0A3L2wKXOTUhVCfwjNEn/e4Z0y00WwZ488RW2aJeVG+UWqppQjkBvy0w8y54oHLsqf45AXXfhn09PS3eHz8RN0cE3ofPLXjjI6ebydi9VeW/rWy3p7OK+f8c+HC2fJYl6+cWf2rd/5CSJi/4p+OkSgdZfQB+DP5mtuMtzI2ZKys+8pa6/2X8SJ/hb98ro69oN3oKYm/CGU+Hi0ZjwboT7uD/S7kFHVx37E9vpLmb0hsSTl1CxdGyzJHlq0jsTKS0xgi8rdndhpRThkUhAayyhL6gYOmUSeIin5vB90ugChvbclA1QZQskNX/FAwOzwPVDkdgyarU7QhVorQ9PbjeyAIEe/ysviMPEIJjeaC6C7I5y5b4+3GfJTVYDFwrlEIgE8eVX50vsNGWm7WZ9HVE5s6IZx0jXTLo/7gZr7EMsH/KpamuL3zRYtRKh8z5ojvA87pQqFWrMIw1ymFRFiSCvu61gJv+Q46SxVE40kCNtJf9sMKMZNkg/87RltpRWnbdp0wIiJY4+HB4rXa1klytLeBogCh9IQYmSR3mjpQkb5+hz8abR8H6IoXfZH9gCXoQMZ+ixXFxMZk3ZjEwkmsvCsvl1f4qIgtlVVZ2wsLBen30BiQFlk+m6P4oCFGO9nRMarIy/MGit4DfN4zlSpb44tupG4Cty/1KGWdRAfL9/FGFPZeBRcP9m2lr8L+F1QAHrYX/ux2ZcPy5fv0dg7/7wL+xNKXei+D6iWfSxsvokxfSLugriysZ9sJ0v5d3BMLoO28UClwGfPNSyvkbdQpw1/bvHGR4oXMy8tv9XeAf61/VO5LvHjBs8O0/3iet/7iRRoviqz/MmhfyNv2y5ffQrzID7zW301+vzx6+fp7/P7773WZ9PXtK18QvtU/nld6vEAn0KkueLjY+UbaC6GXl9fS6Qty/vPLl/jPv/8dv/zyK2W/R13+aC9w5rLofIbn+RwnN58dK3GNBeOxgfIzfHDTHmzu2nD1C4Q2ZK5sgIXFEXJoRux8gn7wucD/wCm8eLKc6vKzwXcjPbBq88LGF1DL1lEHzxLACtOA6av6SYsuZy5iHGtzZN74AAAQAElEQVQv6xxP8fr6Ft9ev9WmeuJCS1+yXbLGJeu3BwMmg1PZYqB3JnMjw5OGXyo6G9sAG9TCxr/nq75BR6tbMEsZHIpHIuegM11o1FpejVo9x4MOkk3q6pBkDEbd+9M+iPeSv0rB71alYoFOIsP/SN1qKwE51q6kj9ID+cbjFGep9mG+jlGuKWxpARGQkySxSwgbUtgSiYJyCGRwi+QobgUkoIYyMV0vJPtShnwbLI0BAdIRYEDY+VqR9BWwd/e+xDIv0QV5+9P7qMvKT9FZCzsXVSlIJ74h3cAErykmyqaih38JG6L/xyfk39Ng6u+LAiED2AxTUb83NBKUVDjSgyhQt4Choqr2x6huVTb6QZ8pzOJPeSKOWoqO0cR+9x1rEkChVIj3lLkb7skplIqIQFueFaRh/XCSbex1H+Z7ESCGhkNH23FRoUa0IxTF+1oxVPzLPNS2sZ6kXGhgSiDECEhjpf4uLScDNQMHTYb6hMal31XqQ9DeUDxkQmakSez5wMY0I9CAYM3/E6pNPf6kGbpVaQvH7kDJrHIf7xqZE0lfkoQ19tk15M+hyaAaRGRGetiKNFaCTbhGGQcKtEzcD+7E+QeM+eNcq3mmHgXLk+YTbBoxkeFObs0T85TDHXsGdLbJmJjDrffKR/1p9awHxIRK+jCNWtDa/kAjPxDoI92fIvdS4lSDRgJUGqYECJo1gBheWbB/d3Dt+BO4B9Xa5PokpMnRruxFXpqJdazv6bIl/U/XxQLaoEjSzjauYyhFwLMdsvJLEtiSJ2NKFWVp1I622LL4t5DPtNs26QsWg5pmzONV1DkU3ocvKJu26lWoNk3utXf7kc+9+cBK+5Xztf4n44Qyg//kA1DAnBE176HoeKTz6x7IU8+CdgFdwKti04d+0t7W+UQGaDDdQcruDqFlrJFEIUPV0SIm6KcpoyMj5Rl//eedjTbDjpCWbxPbf6N7JDwr33i2RC5aNdLfhcHjnbtr63ckldXODD1jgWzGb+TRpcbhwjnrEhvpK2cpiQ4+SB32wX6Oa++NvL6ZxAMlAD/4yN+VnhoLiVoO2sROdCZq6PL++EAfRmfgG+G5a1nmGODMtWR0dUj4tKy1pkUQR0grrHefF/6C5+HxcbTHjxegPzd4tETwCHBALgPg2kakcQrm/YWwtliPMy+22Thvji61cC56wfTw9BSP4On5czw//xj+VTr/qt3z83P9Murh8SnE06enePr8DM2Av46aueTSf0oO9l/PjsWJd1jGA4XUDiWtBvs5+CinDy0TG/SYiL1U8hKsPmZhI9t5dvdD6Rsfn30v+eI/in38Q968j1T+hXcD0v67Rt/jC+8t0vyhHHr/ce3fqH/97YV3lHe8/fZKfgdy/QfFX3mnege0tHvh/eWl4pf41fckPqbTJdUG9rxQQ1FdNoUVGCACo6ATlwtBR7aqIKSxoQ1HwjDJonjAQfNrZMchyqFxSEwIrfQTxiRHm5bGE+Ui93jQDF6W/QWCclTIvwDM4gZoRpCaYjMmkT9o9rKaMfTb+h10e3SXzu9zZ6/ZIwkGBQVlPeL7gCDktCoa6SRf2e8exepWBu0tbSLpsXpaLiwD8roHRbeAzg6YfIXjWEVFYAkgSHPARUmYl9Y21T0zwkXICcrL4FqXEEwY0nULWv+TOBgSqo1yGPuKfAB538BLrZcX24VF8lgwi8YH4wAfReqDBTezAhOYiuKjLtBdyaOO78hqSMxYUEYVzEbQTHtqRNYXRh/qsoO+GHtpsfoCzqWG/+DeyovteqfjYOBTCciiw6UPWVhS8e4tynXMC45iDV8zBd0fAyzgpk2oQyYZNg5kwHjDZnSQCvwBxi5K9eLcOvwo4yn9B0A9Qo7hRIB8Tv6fj3ih96VerOYxomMiEBcubqMnNIJJSWBMndeid+buHZxPRQ+57dGaVvgtukpbizkHMH/u+bB/PZjnx5iXh0JtRn2OBbiZTNnpkVJh09AfeMtfvyyYetj3vRaC+5DM5kQdsHO4T7khiBk5oucuBz1bIsc2xFnoMKZs75O2KR/hcuvy7RxnLnfOXOiIdffH4Qv03ja0djyqjDRFZgtkR2whGW3HEGD3y/Dh4gcf6nYSUiOYL/fggtKNdDt8lzE98bXJfFHCsOansXMUHxp92MavbGinPwjn/e1fZqXLttfvPUj6i64T/fQi8MRlmL+GemPT8RLI9Le3U5zZwFcHnobJnlBj2LGtvChXX6pwCJ8ZvQvGsS+kl1jwjYX0BG7+lT0S/44ai30UTe8HpQk5XR+0bILfBL1p/bQQ9cc1xIRjqt+MNo0i4XqDndUR+2gLx2vlwGA7AWEF22snx3q1v8A8HKrezmXQ4dKB1B5bHo1ny/DFLu2TdNH2diNKygq2M22fsFPSz0Z/GvSZ8AFhggVBXf2CtaHLxmHKPL1BLbxEoxPpaPflB53trrRR/4RfIqsjJ6cW8zRFn5YYY9E5iA/bhrJj/FHXylPWKrHrpp6QpPBBrA4CM5dupc/IWEtPiNR1j0yOpg2mje6KJJ2kB0gQTDda7eHgabwX3UcJi1A/4iydSeyxqXfaDd4BoKIRwQzV5onkYVQVJnaQH3wa9JYRG/2pPtRBTJACvKfIaC4j4OpAdONNGvkSaKcBRp3EVmMuvZBONHooSCcgQMqTkT8S5N7bkvmLcHTjFhfdzhQpBztjae5RpD4OctJ0abcTme/CaEu/6Ojwl3sCbQe0wx9wT/cxPX4F/rHsyMmt0ig1VLTkQNWgyW4zlRtF9PpINPzl/wZTOK8+gDmeIKovyGDNviLjhl3EER1atcxxrraCNApEkh5J5JBwbkeVcgyAp3u72FjjVvxFOPYbs1A7I70CbEob28MGDo2iHa4TCLKcCsrvgzT3+T9P05yKhsoiY6w/yVoz0qkMNMhM1AfxP/+RqkAb27XMYZ+72HKB4Fsdot7T0NKK6nZDSKB46lDGFOtYRcNWODyhCo7YTPrAQEn7pG3LXnLIjpiyNFN0+Drj4/69GgOL1WWC7thTTSd56xhRLhjW8RGG/X/17Oq+7rpO+9JFJZCRdwjSgW0H9rUCng1dgzgFAlLwqLxl+Gge6BMvx8C495gWQJz0sRdtg9XwwZHPoCCS/2BLulUq0UMEOpUc+I1flCxRcyQTWmAj+yTwVScjFsP+PC3zzKRPc3b3/zjl+X3jY+fwaRu/Qzm3XCOlCYC0Yuz/F87fnsfLihApapelvB1VoT6AIvxi0Kx1PiPNXJbnZn0RI4h0JatbKkCuxPAYTIqP42sWyUUw0uRIXAWlxkQxzDRFZwz6NMfCeCyciTwze+6QRj2MHY+io1E6npG0H+iNmHZpHcSqiFZ1LiV7C8UDGXWmgn7EGdW+wQPg5KFsWEXyKLQIyxFJgHsDpAzU/CEk7fT5iX7Zp85ZsXNO7EvnfaHHRHlfFvoLfKcAfZkpnyM5KxZDxmC8tzIe2I1AMWmeGJrAONc7JjGVhBqh0qzl0B2/zBzp0Wxj7l3Cv3bmXzN7ffk9vvBR+eULMR+dX/gIPdJ+nL6DFzxcytQ/aA3Nlx2/EIsvv/xWH8G/coHz+nVc6NTfaPDj81cufwqWv8YL53DpvICS5rj0eYG/UMYXPlT/ikz7wpxxKHEgUyZBOQU9Nh44jKCBIIB2tLDbrcbJZ8tkHDMmBv8GBmNhcByU1nsUkhjaw3hH3HK0b2k8aFrCb0ebLP8jGI34S8TdH/hIlxbtaRqa21E11Z/INmJr0sefQVu8l5s7LGTpkTddoMCpru3wMAOTiByL83pn79281UTRiSaHjYwD3RsVA1k2L+JbQwTBrwQQk6uaQeOzyWIA3mUDeGbPqAUWx+6ke5oHOdr4PHiVXzCJjK/o76JT4MXjwkvniZfi0775+JK5XVg8pccAqCSrD0BUZGuR2j0n4iy1PhD9WQaF5EekIUeX6a3jQPQnLVqVwb3iDw91+1CwZ2Su7u+C9or7aOcordiF28RFe1Aq+x25teNneKP67lnt5CNq6anuFcXmi6nlgpJsGdl6JEY8ENGo+WNIi+qhVhsXDC5aa/jLHF/qCzWGa9XVmKKMooj2XsEEWcE8Vt6Uiewevc8cADr+CHa/YuVA+w3QhrKWGRN0Cwuyf+fXm/nHx4d4x2P4ReHxgRv8p+e6zZ/3S6ERz+ElzQyPmYW96D4902bc/M/wtU5dHqj3y8TD46d4BE9Pf+MrwaeCeWHZ8/MP8fnzj/Hzz/+Iz59/on58TfgEvXXfwzYP6KwsN7nqz0wfHj7F89/+Bn6IJ9KPe5n0n/y7zA/Pob6FvsRc6BV30suOyThn7NTBAnpk76GsMdbYuzGIIvwz8qkPAIgZjxzjkD3M8wgKYrSH35Th1wt53iMSvsC6hMY6+zlhb3XsrA1Z6GOs0StzCsuqblqiL4A+SD8RT9C4OSeHEHWEONQjEh1CeY1OAOa+ZS0pq/Ikm6jdQZJuIEOd5KN+SZuWSX0ElcRJhD6UWyeo+dNgXaI7XPd2siAHv6PBpscz9yvvJKjETheNBAXU895EgjkqvSl4EKreeCDR7a/Q0AFyCFO0JAOjing0spQ3+tUy4dMtoE2DSBARtjq0sNbWQdcFbUfNQDtwjaj0Xo7i9bInvYdlIFUgMnkkspxvjuE0M+aMZesZBeoSmvtFrKEDit09mxQU5cDIlZVcFYZsVolDD3RzT3EhR0MMWtoUPx/q844pOr74joZdxC6KBra+wQWsJIcjtyNpIyZi24oYWiYMjgCTpEXHX0QSZ7Zqc0eC2hAq5w6UHCTE1avSwnJB4V1oCJcvUYpEhrFo0A1getKEWwIbksVgBLxWxrsO5NDLymvAEn48bQdIWUFZRcRZNObsX9hHMiktxCOGZs936qmuUONGyngXTY5AZpSVUuhirJpoZlJANgQ3U99Bm90BX3H3OohQJd71Okrv4z/j+V4/xI+npUdKieYLCKH7lfyzh23EUSftu06568cYQlB1xvK8w0T6wH1bLFV/heSwoTFGhMMIzYi2CCkTyt90y8RjqayYtPEBiuVxm4PM+9Vx2i8LKk0+sLVR2cLE0T6PNTkRBeCXJa2R+h4f+w3BHwJsIcriNWzgfATMb/cWL/enntH6kNvSX65hGdetD2AelM577HqCtMNmt37Yl5qFVBoqj1cZA1jInPM5o2q+aHaehzxtxuXCykdB1zFUKvvTiVtfHAvLKagwCGQme6zPWesK/Gsoxo6JtaPNaMIivzeTW6PQWKo/Aeom1BMMpolU61Ev4IzX8KlGrRhtIR8J7USnN/vmxYkxuF0M2lfyq3CPId60y3eo8yLtK8bYhJ0/UQLDEZv+AOxLXp0Eo0HuCPSFPt2aHnLRWx91KEebgx77kvSD14X9+cLlS73wk6YYM+9rj5kd2mdPVgQFrHnSRj7/P2f/oh43jqzbovEFQFKy2uW6da/Lnme//6Ot2bfqarcsZSaT3xkjQKZSLlfPubaMIydROQAAEABJREFUnwACgUAgELgQmZL9sM9LHJv8JqoW7R66EZOjG7sM8trswngrz7R+Axl9qHzrHGmC/amySmPJGh8yR2dlMLsrY1aZQ1gwGzNq3+YMtsxLLMSd2PlUPhpox7sEUUib+sT8Apm4XIOlRSedvZPO8LxFwtZpgj7hAxd8/4Jv6DeRLaZcIpFTe3JSR7+zfiGHPOkTMnd0eLrlxvMUMzqKzClgpa1reHknxkXeSxzfbjv5WwzMwa10QKcYP+pz4R30iq0RUMTkiUZRQhupAzSSgAI4sAn23PDhM++vL6fX8Bs9/g2h89l2z3FyjRSMhxWs2+mLf/PIs/2Hj0/x8ePH+PTpu/jhB/E98U/gh/j0wyfoxP6hbt41PhHXH/auNHT4Pwnqfvr0B3j/EL5TPD49RJ3JA71FEr+D9syouY4uE7ZsPRkP6MTauPTMkbevVDcKfnQdojG0iDcN5NBqJH8/jEmLe47FEsZy7n3SKFlAxrKkyqOJIfi8BySCFKK78FvKXeH/VRJJtk+d+26ZFpAxyC1FGspdVkdCQvXDBa7MBYs0QXIEM3fQLQUVK2AabMW6gADpLgKsNIofgD4E+UQBQmNU7vFb5eB912Y19U4SHHehkQZM2jzAkjEx5iKdfNyWJrQB2I+A42tGdXf0XXRWCDcwGc9MSn+95cQEdMG7MKEK8A3NFJZ0I5mPOOXEZO+kWQgmkOhBjnL5Gg9BRKhu6nCktWLhTif10ZAVw1OySh6Z3wloEr6UOoEKTKK+dG6RexjX5NsnT9kGm3WQNygYKbQTROaOflaXWVQc49LVNGD7Z3ywYOluTA06N/iVYJ8PYIqSm5G0QRhxK6LMVB7ReN4MNLL1bDwb6gHquUhMCMqeQ5axkLajkRdJfiI99R43LKSxk7aZpgzhJiEQyCYSu9JpAozeVwItRgyLPlZ23PVoPVxQXbQm2lvYuKY+sZjhIzlFN13Y+aY55mVmrACXPrXZGXfy0kl7qbQQF/pjLPNyw+PjYzw9PnHx8xSPt4udh1iWx3ikzlNdRlm2A5pyOnr1Psdc7T/UZdXT48f4+PQxHrjwmZH1gGzbfkT+Q+UfQl07ek29x4SMEfewz4msEZufoy89bjTsnzlhWuyZ2CqIG7gZkrR0aPqy4zIAL/alIsZGnjzKwYZ9h5t2Sqvx3OXA19WP/s7LEos6C3T0gn/I7jFhg8I8x+MDIF4eicGMDYVyOm3ZTsdXhi6JPq20x+2ZC5XkAZ2nQbpxoksre020N8Uyj7ilvBnjX3GW37Uc9EbJARqTgaahaI/K0UJWgnpZmHIKde0Lcdlj2AxRg/F4Ui/h1Q5dPvRLIQ2fjnvYHvQGpt0OVVc9kRMF258iKe99iT7NoEdgL/uPpm/7xr5IvJvltGHdpO7AVLKKZhltp2s68ov2dVw8rVRp9LElPciM1skQk41sUYBCUCNAONZb98Xr/oGAZJjGuJa+OwVBBIoQxnPUXYkA+4T7YXFSp2LWStlKMRLWapk1Vi33uOhKPXAsh1pIwPB1oG6AlsiwjNja4biNhNRC6UF5Y3zFRDpFlTaetjEw1vXRftUr/S2DrYJpUZl62BziUCcH0CFB6bLH9zxxGKNqHw92ZBp8f/6SYDmxcmikkW2ZZT8aQ5KSkUhEqET1jYzx4JGcJoGx6JGdGHmOWe1vjNlbz2mTvPawTJ6NlwYGmmAZFSuQJqY5nobGQxAdARZEUQ/ppIdTHTYcNbOiRL+j0n3c7jLWE5B2Wcq+Ca8MZf82UJ99237dwDjv4ko9zx9vuPDp8DVW6qzYoGLOSdpjoz3hy/aBolO+Fka9olF32NHzghe9WJf6133Ojfrr+Pt+nMFOvKD54nRCji9DN1BHXUtR+4nttF/tGzePwNaWofNGuyX7dp478QHRJTbkegGyUj50PdFP4IuZsH1whu+A/GdezoTpIeOuP7SJdXm+hcqrMHo7TlfisgMvsOMDsQ3ye0AgSKO2fXB8qGddKPtaShvQhmiepKt8tycCykTbdiUe5Rs8tullQF0K0Bdp8TvzSzrmpaHxJEEoDRA/xrZsVzoG1qe4AvwjQMzya7K2UvliuT3QjbRP52xfenTWqr6v8Z2FOwtIqIHeY+qE7don+rxiz+oTL7j16+eOXaV58aWffrC78mJ8lJXejK3j6N82PMsP9Dmx4S8bcrUPTeBQjjMR1qTzJByfe+BT+JL+VnVqP4B2tFGxc2lgq3LqI48eYTvs5JoEuph6TKKxVjXKgF3+L9Ew8ZD29qSu88MBGDEtwme+gNDEtr8B7cvvGeE405offG2Ma1L5CDUe2ukemIpy2VKN6FsKCQy6tt3e1WNdwCb6MtW+EbAZL6JlYypr7wu2vQFZ+oUVE7/p1S9saCwRUG0fQhSgLUga7TAF6YamRd0fCQ3tlfEbNOzQak9qmTsffUa0Onp5p1/6d3mMhd+Mux9/pvfezlEPv6EfiBj0liW/7/3ptFPnoJxoO2+6Vr+wzQXffX09x2v9Hc/XONWfcmBtw79dC9VLwak85tkyL7xHPPIe8TE+cgE0fj3tRy5xvgef4nsue77nosf4u4+f4jt4jM0LL4M+fZIfHBdF8H38/lP4DjLTRo05cUfnzlnO+S0s65z7OjrM4nHhPeMxZs7g/hHxcR5/iEcuknzXWZb51l/7UBbTZUaGZzIGRLegFb8Gg66xfK0rY5DR4X4XCBvLHjXe8a71Cceo976sPIx6Nn0M8E0GdNPFg7yvY3V6D7pJHWUJkhVMi5FhYlQCyRIP0Lj2eSfP/oOv233fCgJ23aou/KOFN3o1Vw/axO6VhE+52754+vX8A1dob9jYiFdYb1KtiQhkobOTeHMS3EEaVn7jkY8cGrEp0kv0LV0hEHZ5MDhh0G84fIZfJazFtc+8kHVgPEfXAR8W4jmWzgI8AxaryXT2MdkOWcFPA98KtgUd1t0ZByPkYM5R8nWgz7vC9AK9r4DROPpDP4ctoFkC3egmpQRnJLqmE0zsk80+F1jeMuEBAW7pot8k3SVUiPaIqjkeBMbrnnawo/+R/E3coDSbDFaxcAMxjkjoAnmkvimbtim6BdSOxIBe1IgJQjI2aez49Iw2dZBhO9kYP/LHi25tZMsUHdskOGLTic1KzoROLaNFDhWP1tHlgtE9PLmAr2w668036QPlPAd3oyoysvTKSPSaEr2StGh7nC0m9dDv9guHmQWwL0v0vrAQ9iid6UPFe1979upf7DoirdrVhpVwOBop24EnabOjw7DDHMvyEAuXI/U/PDxwWcQFj5c+M4uudC9+Fng6OiV6NJFTZKFHNhB5+0dLFWx/zD/mtL+qBWHktQw+rY0E3FgXOTzRLbFDF9gigePSbQs+5wORArC+EZ1DBqHyPoqHtkyLkYTDhPIPmcQ3+aYnfGEaNtY2QrunbWOvoG7LQ0fjBqmhjiA6gk2RpofM1LcVClLNF3WiotmvgJ0o9GnPjsKWpO5gvmUybUBYQDmBvZ6nIREP0HnCRxr+MdkHbJqgOPZYn2mZJcuyZDNOeOVviewDoxLPnRc7aZ8J2Y02gjqURIuMmmtTxjTNYdmEPyc+4xjKF/w4Rg7HlYeg2wZKRpjUfekxiU5sPjOmWxpa5aXdoWiUwd8SXZIeVky6DdDZqB9cpwYEHYa9JTBqx8GdOb2RfhtByhjRYi9tSzg9pg0EMuxsSYyeLx8Mhr5edWmf4tGECRmNvwaChwYUkLY+ERmoVadFImsCo8WSXntd9QPOW4AnK9N4Dpi3vjmII8BnosTX+oWalWn0S1gq6Dt09fkauxYy7WolfjCyPsdYW99FgFii0ve2K4s9sxKt+tgp07/67meJn6m7KDYeWGUouyuE5aES0JNnJI+vAanC13TzVqBZ2oelCKM7leRBoGDQUBeTowFtV7vEVehjb9/kO9zoJjab24tbpZOc7TdySdo2jA5IE/HOupaiB35pSgzppjSPuZEez/s89cgSaMpeCOvISZlRgXT5BmNXL6qc03iZ3vBz976Nc9wqfZ8vW/GyO5KXfnvJsQ68w69p60hbl3nmXNv8Vgb1Nl5Oak815oXdv6nnp9grn2Sf60KGF2fqrIBJV1pqO/3GdcY9I3tGYbcnLcZmW8oUp5c4n87jVx2Q64tR/U3A49eB/Q8W9v844e1vUTy//a2K5+fw7+cJ/27c8wv5qotMZfNJ+/gA8TQuk2zTy6wd/t05P40vGx4j4LpRwMbXgXHGQPvDXvha2eqwMzZ4yzNG5LXLSvmKPY3HmDCOZam3h2NP03gPsxS5vphqX/U+oe8FXHmBxNmpRH0cMLMxR6bo+14x8tJgSXAXEl8d5ZwX3GOtC40hoU1WDtq80q8B+zgqp3JEKSiNtqlhVgx9pA/IGsgOBCeVaw864mZpUjJ424h4Sic6Qtld/0eP8u0tfGGv8cGmqIqp0AO7jipoQhjpt2fxQX+LkUfNDcJvQJtXUJfdbyLoRkNfkNhNYLtO/zyvJP26Z/1WOql9ozdS9yCrjEKNIc0hs/J7HIxR2l5higkdhPOqcJyV0CvlVSax9Qr2H5rjNPqML9N/85IdqyF/9M86VKGIJ3zWWSt2HdGnt9rnrtAYAQcJUdJJYlvp5btebtQcfGVev4brxor/IhXZtEJ/JnUmzltfqyjIVsK5UhdIjnmtRRcuvBlD2lYvQePwKlWQJJiyrqj6zB0vD9czfaAuHYAraCdjmjLc2+alR1+WqHdNzkmdc3jnw1Y/qBTqSPcMwWyhbkRnXevLHF6CPD7xYe5HwIXII+d2L0gWYv+g9RNn+QfKP3L58sMPP8QPP/wUn4j9po6/seDZXj0SyVpxZa3Y6K9/e0uYXvF1+1MoPrUA9Od6j73MqKUeMfppiqwZdM9wT5/mzvv0EgvxNM8x+d7NuW7BFhNYljkG4CN9/I9rC+/ifpAt1H2h7tynyBWlB1hoLwyWG8ZlpEcnxsFD5Wpe2ON7FJFSR3BfZN4PsAUH4DPQeXl0hjfgkNbXcSg/6PJVCbR7o0m/x9HCu5g69zz/ZbpcRQkq+Q1YVEAjB7f0hU8a0RGYbkiCx/Jv4NCj+ghn1XtnU6fpXt92BOPkeBwYY8Z4QTetkwV8uBfiqEv61v1qAyUPAnmm5KFGxVQifKNd5AyZFGeOZcq491rYOhNv7ks8LOIxHpiAwkny9PSRm9CneGAiSZspm3kpn704AMlErs2m5fAi2iqbuKmx8KhYmYX2mAHFM5KNSQFQ6duBfiSwkG6vpwsLGgcWDyUscicOLmthDQ9Yax0WtIgVEG2j9DRHY7zzQDA9irEeCW05UmZYA2jIVEU8DO+A/KNOqUZh1T/iIaJY8Jlhcxm/Bo28C9RnE3SBrI2Q9H0sXdA6DbxVHO3QV/uJZR0HLdoy6W/s1LAE0ycwLRpCGnlgKfw9O/kexp28dstkcWGj6MR9yphaj4m4HWgZtlmNxfhJWjWFiMjjH5kU1HPRt1hWArQAABAASURBVI5+022zwWUZIIlyibgeDd8swFMxi35L9M0pOunMjJIx9Yorn9UyMozv0CyAH30iiZHTYgo39KlPseD/j1zuFPDvsbguMbEZPZKfl6dY2EyWZY7J9rBDZi89MydEIt82hM1eydeQM2LHWDJYY0wZQtLOC1JwM/Y8I6hjQLfcZTf6OWVHzx5JOrSt7NRHMiLImK45dyU/QKKWkdEenOrA5nbh8G9TE7Kmrswe3ThJgw69DljYJKtfe98SxULg0TSpyxvFTlOm+XcovWjbmHY3cGE9OC6/L+c1Tqx7p/1lwHgcGi586n3B3bc70ILCid6C+oDSDUuWDd7qjTVIujXeV05srO4tkzEcMhwuuVyDrWteWLvsSUK6qH7wMueBy0+QrvRL+ooO9sm/n/TycooTL0G+QNi3lcPQmf4ar+7PYDPPXmm90S7jh3E3aNY5sdYVeJG6YKdql7Yu2pL1tWxZ+TUsrzrwnoTtE7+8ogfxaf91XnWuA70+wdjQrW8Gi+zTKGxEb8Bi5FNvvNkvsOmg4yOUajMG0NRXsI93pNFQDdTX9h5cUB2YXXhLEqARjfLxhGskoLeRYoizPBRSxWG9o+wbsc2gCCUjJb+wPkQCdPVljO75biQ4aLTsYj2z1ChTbIxXXRgUMyXo4jrYEunSZCSZ5NO5xxzsYLlDzU3L4Kn2qXcF+mCNFelq7J1+Cqa9oqkduJFI3OpAj4xe8qdgRSCN/WhLnTqx+vR6YWp796yP5ZWhfLK2vzEPAh/eF6FSNfxJH7SjLJD4TMkk7XrUMrHdYLI/K/PDOaKcovJIeIjQtBWUOGqZVzaAmOAIynqD/qfOxOi9qXfBeln9oomq6jwcGFzKrPZhyIlcKzbUo5z1oH5Vnnm9+s0KX6CZY9V5+QTtbNLhvcDjrzbUGYb0iNc6y9T8VDd8Zswh18LRVo13zeXXqL/X5iXMy5d44aXPy5yV9UCdUQr7jDqlA20bTKMtk9SncsXKsF14yfNF7QA0ZK3osAl0Vq8VXY0HbeOCAJ09e1Fu27W+sdbVWoUtXG/qfGb5Dn/1Qlt5hjvJQzua6kqfUYQub0AVjXEq6DV+MNU5DzmVl85aeEuTt/5bnj4ULzF9sO+HRe6MUyc1bVMWQZfT+RwXz5bUrT7hz2jyVpWhn/CBxp7Z8IOKax9tMfzjxqpTsX9nTF104h6NdBWgr2Olj5ev0w69jvHT7ApAK/t4gHm1wTdAGTKqX+hj2zWf+hLzPMXMeX4m3TnfmO/LEn2ZC8vSo0/AWB7Wmcq3DH07M1GRtMo0H4J5Y0SR9pPna2AAwxvgT5mBcdJ31xj1nG1zWWIBfUE38pkT7TZqVa94jPEnAZ1A25kN+XmHYi+W29g7oDuZWjde2xW2oxxZjtj0G67Yfu8vssjhJ+gCgyY//KHGoUrkoLDCUa8y4/ENEkrV/tmSvsCVQF2NRpoUTRJIIL8aJkfMM+Shahz7SCvK8CDt4L4gvMSjM8ggUOHgpyKE0WLep5T/Fao+tIqxh+2bJUnNyhEbSFOw4a91znEOuT4Iim3H9jPxPcZ6Er3Hgi9O+OZygEsc844NEqk5nskOYZ1lxm8ej2/7P8Uj6YWzumd4Y+HlkO+wHz9+rIufH7n88Rs6Tx/9Zv9T+L7baTtQCpXZstZaf9X7zLp0Rvda64xZP455urIvHevciFk7785nV9YQ1zLHQD8x1m4bMmgq+jTHzIfLM32d8XvRlyV6X2IuTMSAPs68g/jOra4PvKOYLsCfU48J/dNF+cSC5WJai5cbBAdsF2EXXzux2kPM+DbcqnKgCt49NLdVvoYdKcAtj+621YLkxjEWJDs8aFdY7/EVD95DjfH8uiHyJWdvx7b+O0DYWAioN0IbXR6Z3z4VygS+L3DQ7vO3tLwCwjseaZhSZy3gpAlgK118vHsZYyM78pYV37tHqxxzteLbw3aOzC19S7yJgoT5yhQMAHSsDGGMCZqTRgU22ZG+t/MhPmi8Zd4WqFYb3ZGPoiczJ+0nfb/VM1H+4LijiHkBDwGxPAlUNUQ9zMtzj69oG5PnxMQSbsob6XoBqr7YD7p5X5/0IaJl0kyqKVTDWI3VjupU1D5EFh2+QCFU3JsnxjrG6xbDSzcpJ6E4URanIiTlfgsUEbQNkfzUUw6tMFQ8qWRf37CFc5cSz3TUUD6VrP4NJD09yEf/K7baUUBctD22ToPQMhnXAFmHliTfs4eLZHdhmqeYiR92mJbe2bgLbMyN9pM4qetmX8iJcZ9igi9z2uX1OA4a8tJqROQYBMb6eoBxrgWVRfeKobbCV52hnjIGEMNIJ+2MfNL2QKBXUIaJw42xwEZ1AS7YB1w3T66ftaiPNesKz+bhvXyBAyUjobKN5hK59j8zw0U5J/q7gKlHBwmM/aadfe6l2xSR9FeEMVllkW7EFb7qZsmnLeslfGLUKu7xQJQ02YyL2OrJY/id3iP2LkA3jMasXuChanlrx/LyQqqZpg4897qYhXoLcr3VIMXYrYLLqNWDrBurNhXYdexV8uHzjPcYa8VtzEqkEczZr9LNBoHjWWNDwjqOy5W08cCo1SLjBgSUPVnXPJAo07pb1dNONiaGhFEmXX9gw0c/DwKbMX3a7A913Yefn1/rhcyXshcuq325c2/2pcLYNazAy5SHjWN/tm1EcHG0Rv3hv1/9g4CfedE7XvC4AOdSafUbAFzw+PvsL88vlPup/JdR5/Pn+PUfv8av/rFAYv9goH9AUHnH78Cf9he0spENZjArGGmcJm8IhnancciYxG4zCuDHpuaJWsoHmN/6+KRNRUPw4MSLYDS75+2r7d9jt7QN0wTySi7zqIOaM3nbs2o+ortyBNKp7njRCPVaEXiQRljJLNqRpy6lpVfL3FkaJOoXlaQBPqXi9MiHYHGVmxBVWsWUwqOvkqIezz3Aw4TjCZ/+jQ+xrvk3Ley/9GI0Yb0DEKmG749tBuEEmCgnIIssPJa++Sc18McqrDK6TqymgiRhlwET2ownAv1rLPJgjqqkNW6A2DLpuRgibN36nJxjY06bVxc2MkijjUErcfUnpko+PpACeS1z7DUxeIhqjKs/rg+sC9JE0nojkdRRDkkoo17Rip6M5VGKLW7WG2l9pUCv1fNevxKm0MLQ37l540NsMj/G+r230+gxtvMs4qfdNbfYN67sX2UbZOWuFxLp21oX3K4dK/OwLmu9oN1x4ey+WpcXJlWnSfoTMfHiPCEnGFvbqf8lxj9O+us/4tdffgF/qz8w+vz8udaeWkvxsaE7ShCsPpDsS2KOiXnaMmmjceEXgP15nmL25YNPnB/44GP2k2ZfWHjBegDHS9XTx6f6NekPfjj49BiDd4mF84HrRevJ2Aaykd920BZNjjMG5WRhYBToc8uMzl658GK0LJ2LgTkW8u6Z4v5X+nvVzaDmeGnTVxjTDWBkBwVTmcPq+JCpYQvy1LJm2l6LYQPkTeSlEcEBH+Na5z1lY8sNKEPfvFLmGIfjhO6mpZdvUbbVfuB+cUWdC0AeUtXXqKmnCcjWKbnSyEsuPUiYfYfKVG8o1aeRuNNIQTtClo1bEhcpaxx6+W8jPTHWI662EibKxhwwQ/6boUG9Q9UhXzFDSdVEiCBXgayBNqHCl73HtGMhrrEm7gJ9CcVPQ1rEqLpGbeg8aSOQUxilVX5YxXlzA+UlD/6pT9ikR6Od1nOkkQhLZDYjhwEgqcbQeIzhGNuRxrne83g2FMxN+UqQOpqg8UoO8VK+DfgCHSoajzDa1aM9uqh8OuZwK0SdXYvmvnCh8LjjYcwb+jgh4Gi26lBfv9WnKyav4CpDSeWJ0XC1wPhVwfv4UAoW62IqxYA1VuywMh+wXLDEB10CuYMKDXlE9Ib3mivn8Avr4RonzkKenTwjHbgy72yqM25JX3SGjf6Pc/salnvBbHzAy+WRRjMUa5mMM7DN5qPUGom7Z2m1l0s2L+wDAlCjchTRM+Q6Z+9B5wljPsIUQbulcwmgLgHiCBglc4JFJPEbyMCTNCnwVeS0JM146rcL8QSUncqZkir5xpgwH2g2Sh5pAVvp9d97vHWkRFDpiEmioMNXqT2hsUka7cAag8CoYTKyPMtwV9KAgSRLerA5sF/DifZ/C5qnxV23W9RK51t2T8i7J2+ROtwy94l75j0t7wFZk3FI7C1Cg0lEmzHPjv6/xfScTUqmXaBJBtUoynEagzty/5+eGFjJtIideTox64XlwkQ97SDtC8WOM4cSv/7qIePChncV1LvyknZF3tU0k9w0ElELX7ERUreQQffvbE7+VlaJN0JWPyFKukeR2k2OL9ELBxFRX4njQLIsD+Ef7FoqPYeHh94TmyW1tS5+xkZ8oU8n+nGh7xv5Df0rZmBcsB1DB6LS1Zd6lAwfQ5qpA7TR6CMo9Y/4KGbMbf2WvUtgQsbiICDZukf2NzHl0HApn6FrlG/RqDTTxhgpksIkQeRzoBUFRQkUpPUKiCMkXEQj2OVSjqxponYANVhnOMy9bdwuQhO2nlBgyk77yTIDI6Gl6Ub+QIa8Cd14yqnKzIvgp4ERGA3HxbESjhdYGTPhojv4fGa1i1h6dbRlHMjPmNg4bsgJ3ii4pozx50UM2aZX2lxJr3uba32DcmWs8HLo8lzxfXYthhYDaasYPy3zrr0lpnm3E4foic15QY9+oPRI9Mhw8040z31s0BrPsf+AFDPLVXIcHmnS4fLwVPWs829Bfxm0FOhnG8qnQ7FxubUK5sV6A+sANt7o10DQT4Ae1jmiI50oM8Y+wzHNaqPTp29BbqC+1d+gNvkJ3scluuATjb6Q5uKsbJVTBLxjrJzH1/2w4IHhFOPbLqf65ovztlipUXryMroBeerbOHxK/k9ejP7BpYj4+69/j7/z0lT469/i73/lBerXX8KXJy9vhPVeuVx5fXnhhUq8En+B53UHlzLP5OvTd9J8Au//pLZiT/XZymf0na3Gb8N3Vmyrf628IArX2dKRT5xP/gpGfYhzjjMvg14enUr2a6iD8H9nG/wv8SLP6wtlz/GF/o1f0UAPdHrxd92/fInnL+pKDM1yXxpfvvCCSP5M385cJp1Y95V5Um9spn7bne7Oi821E909eI0yxgCe606/UqbpC/rBGN0ggoQXU677kiGYH9iYczfo6TIJuJpAVstk3QH4SsvEJ7XphWl4xRUH9BEySIi3H3hLBpSKyTPphkrQbqEhk0yjZLCQyl116CPQzkjwTMS0Apk97ErbHyjOH3pYupIlZLBAEEOiwMtK7awPaE8LlDBwrb6tyFoZk/cY/bas+rz3GPPGxmF5xX+MbR+vo7GgV0pPmhdBPPI+b3ueax5YGf/SpwSqTXGNx42G/WnXlwj7YXurbXOAP3MpWReavHCPSjwPMcSlF3K2aou+MA/K94zxpbFHrwzlpfTuyxwz495dNxwcxF3v6g85G+eYS5hWPpXp992vl9Fu0ahrSOTc0DvtMDaSzN+fAAAQAElEQVQUyDb4KgUlw7XWcweDTf4IDCD9P3LGDREpOnXUtbdajtJCgc4oRVvaX56o9Fu5TEA+xr30KDXqEV5QIzb6lIxfG5VZ6DbWlA27rV4agStwLEIZlCORsMsgZXuJoh3Yt46+wj1igtbQe+pZly4Ltn/DEkufwhd1f7XCT6/9tWgvgh64+Hni0/rHHdbpS4+6rGl50320HeGybn8sN57SEpRDZ1O952hrps15Cj9A6om8RFYnRo8JJIIg0cuNO5gTayx+o98BPfTeF8zfD5n1gsaMh/wMbSsm2p+yY2cYkB7aGGhX/2fOirG580Sf80wpTG/Qi5/54LwoOCbQLb8yn2tslRvHj+OjhsSOP2XqhelCHQ+uI1Yr6RUXkbUJ262sx+fzhb3jVHBtOTHPXNedY+410tbiHT6M5VCHeQjfSt36YOG0hi/VrvVX9NlA2Q71bM52v0atRchFdbq/IXOAhG4/QGVl2Y5/ANi9TJzYx06sG+pY+qHLVusQOpZM9KNvK/QqZ62wnyu2LH2xdY2JjdNGhcZTTBmpMZ08kHANukKv6ZN9uzKuF+pttCNggZ+ndYgMpfPehu2IM+us8Q1cAvotmw158m+eowTt6AN+a+3C+5N29YLCevrDSp8u+MYVWC9Kj8NcGJyAephx2FOereRiG3qifi0zWu8x3cCcgebcGp2RC0HqUskrc0V5+g2xDQhYLG4+dtQ48yDslN+LkKN8+mh/7av7Q+Ko2v89hgzY6dfK2i1OoV8c41ux44t9lGHfMie1pM5GHUaNsvKBIy6/UM4L5afYoGul0RoeSoNX9Ktx3+1tlyEPFjppW9rN9XCgY8IeXXuyLpDZB4eaCGe4QuzEQEShZdb60TLr7OJ5NtH/Zofgh4ZrPG/x0acR+yto+oa4om/pvfOaHnUvCGKZ6Bya52UJ4QI87Yt3J5Y29yVKiWJH+TJlZX7n0Ypuh6rTdKRlVqcqH8m/YqF14+I08d+A7cNWEVYsRzaG9pvQoHwbWVtso/z3g1q9Ad68x676XfWtdBmEUa/RT+pISh//BvaHAdK0TIfhE9AI36yEOaFn6HClCfKz+lQ52qW4QouDt4gJ8cBOsFyE/VMGcQI8N5KChO8AtW+6HbqqozoXHApWynIwJtHK4luLDk64FeCinxvQ+61bMn2gV9Julg72A4L0/wLF/xXPPc10ZwLNSy8fL5/2q3HzEovoxBwKFpDwhe0jTx1XFswVvcdmwWLDIuDiVIdXFmxWlKj+VX/oTcVUroD+rRJBaiR40kXyUr4FGI6AHVltXX3eoNFvkDHjJs+xQiSUkk82koc+Ugcm+pYwJ7SWWfOxZRYvD3gbID9l9GmK5EDnvNd21vkawU/LxB82Xq7Xuol3wbmHi80VG5ZZeGy77hVjLkQwa0hQJq/2NL6yMg7AQZljQWQxEphpVKGkgvQrUqwnoVUf0T/pC5CGlnaxYF7sRSatjamRQrsXDhBX/FZ5A5ifVmXcKFcX0we0S99tleVDtNsG5Mm7hq7IGcNqH0DliW/9IUGAXHblgV5K+X1Q+/cL70oavW/mM2qcyZKAQJ4n2RxQX5DakbmQwHIKK9IGgR3UUVsI09IcC5l2kapvlmI6ReGoO9JVsD8aFRrpik0fkEbDZOtpDKlC4s9Tn2Nhn1qMe2fD7G9+vTPTLH6Dxx0HMQ6pHsIOaOC0v+F3GOBjgDx0+YmS34h95qKk/kvNz5/jFy5+fvnlH/G3v/0l/vKf/xl/+QvxX/4zfvmbn6D/i8udz+B5XKr49y++PIcXJ+L58/P+LZtf4/hmjd+uEVX28szhY62+3T+wVtlxwyc9IK30o3R7OXOp9AqQyyWObQgvf85cCp1dt4gvwH6cuGSyTDxzifMivOwBZ7DCZ51apzHaysuHcvzjh69cCH3+17/iV/8rU2zw91+4+KLPfyX+5e+/ROEfXIT5raEbPsevlP3tr3+Nv/35/8Sfwf/5P/8Zf/4/fylI/+WXvyPz17JL/UqKOnKZ9cIhefxNkXO8csnkt5Xqv1W1z5bLd6Dy5zhzIXWWl8PciQNgvRyQ9m+FnCi7YA9tmfhz6tv4B8OOqduYB6RwFGzNjKL/vsRcsLkvaBfkXJSJDOVY5trgXmAdtz2cHAmkaIQAeYPEjDdDqiI43gWJBXkB88o5UmPNquTKI7961hreUBp1UXLIr7X1QnpH5ZXzLVCLfsFsKJR8aM7h6o9p/H8U0hcb/w1UeCfu/PqlL7jKUX9LlUeLJOEnmK8y9lDlmxdlT+2K/+mnyqDSW7ANoDncd2/+j4+swHns/rwx9tsJO2CDYHyXvsTE/j71zogjDhm2r/xDTumNPsrcOK9YDmeFrFrYsXK4CDInwRo/CdLJwDAixVFyacNMWgbPQvudWFqVlx8g8+CjIBvr1jSzjj2OD6RYz/rS6cKQrI8Jc532FuQt9G2Zp1jmHr0D6JmdtQ+BFfZLrFaZSMqtOyPbi5enjx/jY/0PM9/Fxz98F59If/z4h/pGzvL4GJ79E7mToG7LvJOtTAaUvmRk9M5zIp56JDGkeBt3+fYcfqWdXVdOrKm+tGvvwUEVgn0k0ti/xRAMvThGrmXpley/trJi1xPz1LnqvJUTaxsBUvt83ohXz2+6OGNFIdUpp08GMtVOZka3X0tG2s9UQxFvP2Tl017yOnbGXv5JV9YVvVwzNtosG3DhuQr89y1ewxf8i3MBnFh/T+xVVS4vNPt0ZY0QEfg6cvUN9zBjfcx9ePQBFbG5ZQWIh61vsQlkrMwBLxgGzqGOzg3jEzoK09Kcu1Qhwl7MNWnqfSr91trDjj1E88JFy2VOFPo6wKEOcJTuu7725dDZGmV2yvzVx/t9zL1MnNgDXAtKR5RT1g173+xD7Svwmj70dVzqAgYddCrHLJljHb9IoQKg+qHfsE6s+NhKPNYMS2Aw6At7bLeUq3zbcm17qTXuFPq+cKw9H+sfG3pqS/tQ9tTu8L+8nuKV+fLKeUK8ED/ve5/74ivrXu17nAusu+or+E3JgDbGdK2LOc811QbjttKXsb+tXILie+xxXqqdaVc5V3z1ik1KN2y/Mb4rtJW+b6T15a103spfvHixT7eyYxyQgVlYg/ABEo4lkVYCWgk6qWjEFLbM8J3FsYBCidxvSMo7c7HWPdbBXsiQZllQbr2K4u0nayyRfYgaDbwxVMrCSrw96AfOTtgG3kqqKSQiiXo0mO/QeIVukaxNadtJRQE3qXpW1pSJAxYeyNQstJOgQR3f/RtWY3RYC7bCrhu6bjfs5WycB+36rkwpidxDAcSPpJoEyQaFNEqQYBhZyqiDjLeEmR2oMAyEQh4sYB18Vt6hxD05osE00vUsQqV+87CoUA9kw7EnSzmy3wr0gL7Ynx1F8AH3UZ/kfdhL3ypggxQwjTJ6MhJQVIWFrFJWoayGbRDySMt/YBTdnhuDtDIhxRjQIU92mdK2d/QpI9vYbFPHujkYdHsKX9XxUWghaZTyJJMF6SCAcoo2yic2/l4Ta4o+L78PeOalc7Ey71iiL4AF1EZdINbLBb8Qu0PiH/ZX06teVtu/1aFlYkwgo4BZH0OYBidnhExsV5l/90DM18VNwtHGHktL09oEW5pMYrIhSkyjopBOsiILCjyqUtp9QNzeA2LErc8k36ogjUwJJNm+AUj/ZdhFJHJoBnYIJFSL1uwGtBGGl430eDZqNdmIs+KWySGL9GB499T6EobPOsYHKHGcWRscMxce+cQ+lCYZOXIj7Hk1si61oLuOXOG6ImuMO56z0zdlA73AdPFWWcbEBtHoc9DbTHQn0KEohD8SjAesL1Y2xq02OdtXD/UxTSvoII8HkzqgjKqRtNN6DzERT31hM5oKmVNxyVOJeihvyN5Kpmn7dWDdL9QuXKpd+EQfcNhYWR82+vsO2Ma1j5pIVlciutaCMSNZMf1vmeS+EbTXjk1BO4vciQzDTsIApJBzvx7MdZHKC8OxRtD/zI4tcgD+UBhVS0facj145YW8Lj3qUoQLDGMuMaTVRcDzS7yIl5e6UPEbLH4LxW/WvNSvSH2B/pmLAy5T/vGZC5Udz9CUw2WK38A5Dod1mcBhykOYB2sPXr7Ue2B5Ob8iC3n7N2bMn17PHGSH3TcOOahfodOfAv3s8xydeO68gO2YsnMJlVEv6/CmaImP5JhD2CIxiIj950g36DooVeA3R0lCGQRoZJC1s1XtGjNs6tBdeQi4Qr3UM9ErqS8NAYwhNb7yoZpXSpPvDvf8Kwe+M/Z7ff0SX7gM+heXQf8E//rnP+NX8BlUDM2LogPSfvn73+Mvf/4rF0B/jr/++c8V//mvf46/eDH0Ny+Afhnjx7h5geVY18GWA+mZT3g9lL6Q9ltLfvr76oEYunwFDsfST9DrgM0B9lRYY8RnLskcz5O91KDVtXBtKEhOUq4goOxzic05x0H6zIHaQ7EXUGf81suGlUOwLwD6kWtbzUnmIlUZhQ2TMhI1txkciAQaIU0piT3AR/72hGlj7SlZtQ7BT8hs6DvWk86+2mtMe7mBLxhHH0/o6sG91iYO7KORhO9AkB5UFBy+QDtSknHXd43lloY6sNmPsQ5d4PUFdKt+7WsNjB7WMzspRNKu82XlEl0++cXJlxQ+qdeGL8y3Ey+31U8bsSb93LCfSe2JWaL6IWFH2Qn+K3pUXeKb/UkXjYrWc+wujNEFv3GOX/yGguPJC5H6KQtWlnJTALlVj7nuuAr112LaRBXM22v1K0hMHtiOJ6yVqaSPxkPbtEzGbwAmqbd8sk8Jx7TgOur+gT2PuUuFERq1W4Yy6wwIT8cfph0UDT7tqD3pEx2Etl8GRcaE7yys2U+PH+Lp8SmePjzFx48j9mLIb+J4aTXtMsNZYbfiqx/kaz9ERtK/jtzjBYzsYIaH4ITa84wwOukLLzWPzrGxruBklMsJaMv6Byj4KsAg5S7SHhMVqB0r835lHpyNkV3y4WeEaYYnNHmqHD4otS63VCAS0A+PDzoVyvVCy74t/RHbLWCKZD4icsiDX78zn8hI7LbMzNW5x9x7HJdArcRfaz/XL/XJe7zgq15Y+xK9kr7Hjc8+sRatrMMr82elL166esHgHHMuOP+lX7YT+9fKOWLbQRrfrpd/Y/WuObOGfk9n7MIOlE3QzGYNs32sdlifqo1jHjnfYbN/jkHS5w6MzbfMKDsiDrZ/G4qlDZa3dOpig9iMKDEo9w5NrrR8X4PU60rf6OsVndV/syf0e3DtzCPDk7F3chPJ51xfWeducO1gXM74jP5zIj4xHifHo9qhLWQTbAV5/ybY9Ne4Y1eNGg+E2f6m/tXGNi5xsP2KPrXGUXbFDwp7+sK4OlZVj7LtAOWjbB3f+MQ2+sqGrJWzZfWL85b+pj9t9B/nKM3qV1Ttq22L0mfFtw6c2GtfQnsIfUrf3OhDCUgMW4n9Qf8ZPkdtECqfw1dwpqRwoKZikN3RIut9d2IuLoDzjdffxAAAEABJREFUFv42sWaKZP51kDVH25DN01RmIoP66RwWpgX0nuH6JbLKW9QP+jsepb3rKsQUJSuRdy+noSxgzUwBT0tS2c0FKZDUAdMd4KEiUvFdGrra5j0sIW804AoF4B15n2iFHPsY9IVGCK0QtL6hu1iNHVeqJHpFRuQZx1755MRbRBfPw7HPLNIexAryMPA1qAy+B483rOMGkElh/RVHOVf6FGedy02Y+ifSYjjcNUa8UneL42Zywyl1HmUbV16aYFJLF9pjY6q9gwa5B52ln3D5vIM8e9ZkyRgJRsDhvlJHwFR0HtUg8U4i+r8KySD82wqKPtowvjFn1ALa3mKGbA/txmXCftABwi0l+Q0MtgMepcuoKylwnEaBlJZZG6IsrcG551tm0VsS47wNTOJu8k01CXssy5iUNuwCUGDsajyJUbCC5UgzQoVEg3xrg3YStCqVnT5pF+0EbWNsBQNl4Rso+03I31B+n7C3advBIpJoFdDMm85WT6jEyhXkAkCRdUcjdnEATMg8ZFRsGTVSNPga+gjzBxLab5G2gwy4KNcYAJfFOiNPtmxSOTMkioA/M/E3Fno3h4ubRG0Ml7pgcC5a9gb4qefYufgLy1bqu/mszOcRX+SiD1P04/CKH/ROHiR998WiEcMUZb9WvaguNPpjGFrSJipv+zgbr+hpLOnKmAtOlLK/Q5ZNQrctuvwoRlqZWAe5ZG5hZyffQMRR/42OS5UQ42KpR/G1jOoHzJlT+Wzld3qkrPUIWECTUHBTFZX5vYe6MlZVbNrEEGdq4D5/SzeaTmyQxTPaJk2goGj1OGQS1xzCrkXngaV4voW04l19ZbbMaMz9ATa36Q0TaZGtR9lEXmUo0vaY/x5Ufan3my+f68LGSxvBRRCXAM9fiO9Qn3hBf+VS58seexnk36X5/CsXQJ8PfB4XCZ+RJZBdFwQcarxwcn97B/azlUOcstRFeabrEsK9jzIPzHhAZPZYuPBZHh54afrAS9Mf6lNzPzn/9OmH+PTpU/gC5a80+Hcu5ofH8NccDjzU37ngRevpI3wf4vFp4IkXsUf/BwrL+eR95uUhc6r2mmsr7U7YeiHdmVcPzDH/mN8jL2+P1HkqeU/h39OwffP+rxX+bxU//vRT1B8u9I8XCnT8CD59/FT6fkLvHwR8P7zDH+OHn/4YP/0R/I//EX/848/xx//xp/jjjz/GD+L77+M78d138Qfw6Q9/iI9HTPrpBuxE+jvKvvv+u/j+O+oVvovv/kBdyv7w4QN2+hCLvwKyzDE/AuI+9eisGcMWLfLwH2MnNmteJRtz11L8rKIi8tDXmL8ba5yH3JX1qi4B9QV86Hm/XCz/8HKCCyUPvr6AeWbx/HLCP07Uv5zXMBZH2k9VfRE61sSNs81aa9XK4ZpZZNsH8HlfxGtKoxfaEeiAaaKafsSW1x5JuyXbM0/JoJAaOIVdJEWneVrduXTm4kuoe+moztarauiy8xJVkGI7nqOEaQt82XXOxhAPCU7l3MBaf0vbOrbH7inwUcdorNXU44zo3LEfzjEvXr3AE85B945tvyRyPdzKCNUkD2Yc7TjM6nYDNA/H67EHEStDWdIp5r1p6GUdz6Jn5nBdOu2f+msv9zJl21DTolSp+ozfyktS6byPgcWZwyAbDdjWii8Zq7dyEkFdGxwg/3WYkKGcqU9xj+wLfr7caC17tAnsfO6jdYnQbAW76Eu78EQtxytpl5GA2nQzsO0XDZc4cfGlL2uHlXP5hYuDK76qDbQRXSqbGfstkCv9r3L66IVEYf+2gZfpr6SF6/avn724Ze1lnX0usG4ztz7XZT5rMOm6zPf8L2hXH/UC44wc6/z6j1/jF9bwX38da7cfAIxfoT2H4+ZY6EfaHkXpoyEjsVOyJmY3jW0aoBMXJpGXH3Xxx7y2vlCGcc1pdRH08YJOV+oVEG19x3b0mxda1oszFy4nefG3K9gEc0ydlGtM1T1cD0+uPFqFYxSOEQOWFVeRrgOYK7Rv35Tz73Gpca1xww8qpu5Gn0e9C2PPHHXuqR8+POijDdPVT+vAc8z9opdKTATiBkrv8ElG/mrjEq5xl/KRlZf/DbVHnYTXvk30b5oy6gyAHx8fhBz+Ge9+WKBG9RtVORyoYqxBlQtEU246qygZe9tZGH/bWaYeY450+Ajoey0dt11HaBXoTyZD0WOyLmg9kQk9xJhfG+vuylypdYt1Q78Xfvh04sOGWsOIz/iQOBG77upbN3+gX0q0/+rnn5rwctVfdzz2affqx0f2vuUhFve8Qg/5J9IL543H+jtaT+Hfyfrw8Ylzx8f6lt5HLm6VU/XZOxf2zWWaY1qoT78mkdiF2HERGlKdcDp8FAWxkz5UfkCfOSkfVpK10nAxxo7TFd8CzpcdF32CtPNFv1ixec1v5sqwyYlLIcFc5j6g1iDWY+1q+sAJ2g3Y3W95uXYfOFv3BRmFl3DP9k7CM+StHfzdOTp0YQ6g1wbMX9DHdx793P7YMe3whgap4QEHyBqwzxVUPfqq3SQfsFal8SmcipDI2E0nzcL72HStAbRD2jEZoE7KLBwF4BpTGHPs0Nt3H1TCUeW9g/Vvshu6TDehR13rVV+OjsAfTLTcGPwLBrSzxqsDSf4EzBcYhCsb5BUpAysOMVAvk9QpPutwYLrUonnGAQCDeqK+A+8ivMLrRPHS50LbV+sg20G6lnzl7h0nr9KWCXnl0XEpigPVJzLUInl0WQPhvET3FLIYEEoNKjVIKsh2DiAEtuuISB1BVgchqu5B/e/FqbF/g6PuFk5EUaJZ4FFyFGYwoO0dLNicxjBvHqR2rOahD/3Q33wBaSiPiag6bELim+EKk5/SnPjEriaYC9yOGmPG8srmUmMHby22FdMAFqO5kuuvDs3LEqJPS/RpKmROkXWL2+gYrJk8RrDtwp0/jBJ4CCEg5G7HyksDiUMXnVh6IrdgBqXG2F658NAul9oc7M/wqRV/xqL2A/kGRN7ZXJ2hIBMiepNWLqhUPazVeAhYSI1AHp1uVYtohUrUY5TBV7nxGDTkwHqkaY7mG4BHIhGmiDpkVCGEBKQHjfTBR3KEK+7OInlbYFbchXmAz9W8KibGEpuVr+NPt0MG4+68HThzeUtd+JKNdGIjnhY21yXZiHZASw4E6mIc6iLoKiahc1E/pXKl0MOm8SMGBL2UL+0e+jJMxZ+IHLVbGUKiZYxl6W160BhaEyBBsPE3YDxRs+1y3uQVU1W/UhZAHjF4kg5M9JuCYq2HU6vqqK+ZotZDG1aiHso5MMWETcihR6JTkp8QC4V54jzyRaD3JXLuhakTg96n6OghEhkMO4rGABFa8CTsOjHyZLCf9s1KmiLxXtd7OVkZWOB3Q/VQ//zPzzHwK/Ed6kWAMg7/XqY819eVn/dv87yGlzlnXrZd/9UCR6z2VW/oyrNUGRR5TNF68ZnHTc0Waq1gYI9YeRYcdUyjNj2gF23AQ5l/bFh4cNSWC7ac5jlMd9J96qxVYo7OYawvPWbWsHlZwv9FYfxXmkt4wbM8zLFQt9DnmOBdbvWRsecXY/k41D3O1AUL6YVP5Bfo00zdLjKmKUM91S+zh7EyJ3RZOOz5tzSOA+WjF0gcJD0MSvNi6Dt/xeP7TxwYBYdG81wWSfey6KP5T9CB/7PF91wQ/fjjD/Hjjz/F98TC9M8//zF+/tOf4ueffo4ffgaUeblknZKBnA/A9NPHj1xucUh9Qm6BNDR5vWz69MN38clfNfnEhRGXP08fP4S6fuDiy4PuwqXZMi+x4OedePg9dkhGEB8PfkiNJ2PJRGGO5I5GPEV28nBUwC+cc5sHQfYsLwH91Tv/jtPt4lB//bL7Ky+lHvRPHPpPnF9WDo76++o6iYyNeGWtK3nk3TvqkOqaCLwUKuznm1pLcVY8GrfEI9XHvDLIlo57P5j4ZFmz4PGc49lLHcavLLDO8jJ7Zg8+067fQDrVofk1nEvq7H/xLc5eXMoHrD/4znUOU5Y8/mFxD88DzE3mo33xHFjnM/pyq8ehu+TvtjF9gma5L+hn9BDa4VTnuJWX1LX6u9KXDdifFdttpLUJhfSVkCxTjKvjnMQioDnRXac2E7DdAjY7aLIJ+Y96mYy9aFVC7cOeQx8IJaolfPpJgblF3JI6hGK4f9AmmxAqr7XX2W/tZ7zS9+oj/LIRVVDHjf56uXBh3K6M2ZUxt/CKDYwPNBLCJW8AnfER0xRVULVKQBw2rByPxOdB044AiuujPCs+eFY/Lnwu5QsXLoNO1QfH2LHe4KFjBqqhNbpZtnJet2+O74kLkMNP/FVY017cfP71n/HrL4D4+fO/uHj/El+ev8Tz878Knz9/ic+V/hL6jPLEWd9Cvt/U+/zlS/zyj3/EL3/7e9SvgiLvM7KU7yX8S+l9Gv5EvW0fwMQgib9MfQqR5uk75qEvjBN+eAYrfT9h+wvzuGLkOV+0y8BrrM5z6M7pMc4bF0+v9Odf8cuv/4i/odvf/+6v9/6y/5Hs0Z8T43oRyHcvW6u9lfl4rl/59YLrDM2xQLVwPxmXAI/xeLu8f6pvYbkGuo888lJ/xE8fWUvBjXasjctSspR3YNntMLFmlj2mHl6OzbVPPNCe+FCxF+0L9Hl5jLlkzSVvSp1fjBOfenvGw6BRsmjDedozmXLwEZodqzyJlnGc8VIa5UQUEGpy8HAOgO2GjRGVTmx0sEIlWQEyvkkS3+RZbair+2FOtJn21XhHGw03tKyQzAsUSWC9qfeYqOfeOtBrnzWt/mMdpiUavqJHNcuDWakppJQ+FFdaO1FMmX0Y8NyKBBsO280+RReMT+1vtd8v8ci+Z77KLN/PeoM/oy+dMZqLT595wm+e2FefPj7VPlt+owyBzNoz3Tupd/iGfW49d13i7YcOXFF8YK13IfvyxvA+tdlb+OVZiVfWjg3/vsXMtZoDzNMz686ZPdT148z8OrO/eHHmpapz2gu0ynOJZtpv777HafyNQupa7pnRc6SXzn5Q95nL4l+9NOby2Ni8H969sOa41hTQwf3uhB6u12f2RffN1fmq//lucNdFLFQ5zEJPr/WOuLKGFz91HHTLnB0VY4MrnAw8RVDIbwIp5CDzJH+9A0RKvwqwKUbAWixHLM327mHZIeGuKjpAPfpFQekCM0kKRrCP6aQoQINf2fhoxoSTtBxxTybFDgpxnnhDVR6ioI6GTdASgQ5gFgS/m+S8zKuQBwENsnHpU+mdbhkVkVVuRqxAVRvx29MWzI340MJYamEUkSRBeDMipN8J7+rLQz01qbr2BRqkypZWZooGF0beC6CM4GIxUv+dZyumEulDFMUHmlWAh/hmeosEvGjAvsWTG/36dhb6aE8oqAUDz2HQI01Fk0wAUrfg5nlkNh2fA7OHnHusTConkZulE0OYHmONUNrm7HKIKZ9a5jmmuZN+j8S/9K0M/40qh86lP7I2F5nS/3C/3Qh7RFVCu4HEWHBJlNQM3kJkFiUAABAASURBVBF4IB7txiezLFDKrcWKiW0f7mHfbb/8kfmAQF7Gs/TPnMi2HUE8EBnf/LHNbxYU8dulycEmahdqcDXa+C2gxNgkpujzcsP8uLBhuLGLN3pnc0k2BusU6Ic0kZm00SPZFAd6dNaChOfgNV28ypkob9Rp1AFunNrKBfz5eOnn03U/YX/LP3MoFL5o7Xgx/8LFwDM3+qQ5aNahCR8bizZltXGcOECShn/86s8r+XEIG/kvyP7Coes1nuVBznFp6Ubki4mxfrxy8DRt7Phf+HS0DukcEP1daGl1mMNH6iDMHDDeWK/0kc21ADAwFcy7nl1Zx+rFD/4TG6EbXX1KQV/OXKKeOSgaj/mzxpB5ijeZF2ajq8Z7VCM+Eo/IjDYRY/sGdBEjixnAKOxzxfEQhx+XjrFyLsHnnFfFx4y/70sJgmZse8QtaZM4yJM0VV+xf/aF+fNnDsl8+uu3b9iMfbF+LtpnxuMz4yqeicGX5xrj1xofxo9N+cLcLoH1QK/SqTIRzTxp2q22Sdpfs+ar35WhYFeskWyZmGHAPcxDYh2EPOguU8zMgZn5snBYqosXLl88cH/kUOU3Yz5y4BZPHzl8cxj31yMeP3Bgh39c+Myx9Jn1oEfWHKEt2vXp4fEGlTz0ozwqD1dmdObZcfGkftmQRYeOus6nKoeXzlizEP5Ay0KP3sU+/+lXZ272bFQB8Drm+vKGnd1rL/ooaekU34XctwdWX/zcOuXLzBVj8wX8xkq2r03nZY7xMvFQsfm5Xirm6BxAc6K/EzoKeB956dCG2vvh4SkenoZdF/cH+9J6lA3sLX1sozGe6Efedms9wu79DrmvU9Im+Fr2aD3Huk8+qF5Akn1fObTWoZR5anzxwyrmbc1J9wP2vs0PU5gbx/zRNcsj9weWYnrxxCb3tt2QvWLnDdjWACcG6jmzzFOr6vJQLFodAUXhQyRFl1obzurDy+nK+nRCtp+MXlhTTEs7s365rp05KJ/ph/GJtDyuNWfXHep7AD8bsza+uh4R1yHZX3l8fuWF91ztOSev6O5l0Erb1vHSzE9bXc9EpTlMW+Y6d0Ku/CfsaR3PB8bSDlkbMrWlfkTnqsP0NjIbYKwYryl7pdPBymKpR9XDKMYSLB/1ptAf9PsJ/xH63DF3Dl9qyMukFmiZNXeH/y5R/lp7puk5pNe6AV8HqIe6a5yx/cvLOV5Yx77UHvc5XrnY9uXkxMVY7SnwDJvDxwXZ2Jte2ZPEFy5D3KdcB1/GmujLD3CP/KcyXTtdR+/wT2jPXlAyRv7KlC9PF3xhpS0v0gr4TPBT/UXnlvSVPkPimUb4mUwbfQHl2ytpceXF78q+cIUHDy07sxxUbB1oJWF/1OFOeob2npm7NX+nHhPQfsbauzOmfR+XZerRWQNcIx5cBxYvJB7i6eEhPvzhQ3z48CEeHj7E4wfXkjkWyuXv+5qGY0T9oI5+gHro77za0N0S+km/W9L37LAb73R6NvjpO2nDUWI8qPaJ3BjwunB6fX2NL//6V/zzn/+Mf/7jn3XZ5UXXF8bDsX89M2+Ya2f8/sSYXJhrjv+JuXFiXJ0XJ2mcJRwnpA+9sMkyL/GGObSjtjnwgK0eufARD48PIY6y3ueYkHGgk9bu2mvWzgI7TDnF1B/j8Ql4QXAP1umJNkTvUziP9J+GGdVT4x7rGiZnzmTIa5uN9lpmNLyLDvkMFluSGcmYZyJPRIY/Wtb+1xhgfMdP+cYF9xz96h2oacPSrENcMiBn0o59vLXVaAkwdgmct33K0CbTNIdY4F+W4YOddKcP1ee97534DUv0nXeh/oKdFn0W+z1hy6cnzgacDz56PnAfA36YszgXkKv8pH0Mgl4R4+H8GvPKPeDK/DV2f72Q1g4r6+17bKzJeGetnRoDWbeQWAV5u12cBMq7FR+JJNGwF0q0TIbpK2DDlh26yFjQf5mX4ZudeMfU9aUlJvLarZOvdRL+dzGy3s40PfSppN2MHkHMA02CHxQzDxKKPFVO/oilw0gneepERAYtWcChrpxn3FNWziq1HzIPx173wkXsDr8de7xHMF/dL52nq3u+Nme/Xw+YF5Yh80Rc/M5h/ZQ2txqPy7ggqrUUbTgrrGC7Ay/ljJFljKH1hB0o7ONJvwjwjW5WUT2kDhrVnC43VPG7B7wwbQJJRFREPrqwQsJJmrcLEpq/gPXhhI2n/Mm8CQer47jJILZMnOIOQbpQYt4etl05OmlMo6ZKGSTfG2vDyIO+4q9wWV640LnrAIpCQq0S5uN3YBe+XWTJ268boqBsRuomaGMYxgLsQQXCyNw/rbNr4mAm9cRB0ny/SVtHIGeDn+i/HRL7JnYvNPRqaFWBzL2UXf496T5NFbI+fw+lOTwG7E7kuDAANS5XJlWwvM9Lj8XFr2DaBZRJPQEWjixdqUwzjpk2ss/KqgWOiXIBJxY4FzkPl/fYaEdePAEz8lSIfQMlB/ttjBctvAs0p6XeaIMQEAlm9iL0a1DMtcxInLwWJ/XHx1MahQkq0K6WUY3RF6iVId5DIz7qBTYagGhdMNjvJhxFb0E6OfmIvhWsL44yVNyTSWsAQks0Bi3J05f2NRi36QBlHsh+AxbuCbRM7DKBBoyn6NhpHB56TFOCEbeUV8C7j3+XRpoujU+YPcje8JmLgGdgLEj71fB3+ByfOVT7Kz/1iR8HJz9h9EXjlYP1q58o8pLybAxunwBwMPYT/F+PywcOzf840pQ9o4Nf11XWAV9cjnTFt5eg16iXIQ/Z0jzY73p4wB94rf6defk6cGwiXux4saH+pR+fGv7KJxP/UCf/WO6vv+z/Y9TfRky+/ttdPsWoTzNK3y9cpnyOZ22D7uovXrlIK1tAeynsLw97evA8Y2NBfei+MPhCMfA5fIn4rG1o53OVcyFD7AvK+EOCX+j/wHPZ4JnLNORpC/mIhw60Tdr5zGytORv+OPjG75BRUw9fClBzZsJ38MeG3y19Zm3xYPvI4fYeS/jtmgcuXGYuZ2ZjQdpffZrrZY3LTQ5kCy8JjxyOD8ykZw5pBQ64xUvdxQNNpz0OaNPcwzWtLz08qHUOePMyc+BbYl6+jeKTH3iwu6HRH8BGGUzO6n0yH+LAMEDRfWARiqiTUyRzpqfp3wHlKR+2i0IE7DtadGiWT73HhE3HPM1o5OWzvWM9dw3eONRstf+y3r9bU6lTzOyIjOOVNVlsHKSqDrFr9pVFScia2WLqE1himcUj8WNM2H6a55igWd77hL4ZxgvphbGosYHPy6CF8evafurhugxzaKPDlvHVT2bWAbX3BZliip6APk+UTdlDOV6gZTOdIT3hKUz0NZNmQOwgT5IhJN9onXwWGnyCPnTKoHWQlYZmWsTxw4zAfu5bWJK5MeiN6EDtLeQ5s7O9bFHf9K2D5Vp5Nt+g0ZvOHfniaHMi3+jjZH9Bxw4ztvbysn597/h21cc/xOPTQ8zMkXnp0eVNYurryzP21u7jpeYhDt4FWRO8B8wr/4HxeuCT5xE/Ro3hssTcl+jU6X0KbVb2xzccg+ST7JIz91jmGZ/ooayqizzj8W2vOZZljj6BpcdE+61njUfLxFqYhAHKHUQSqr2EzzZFzx415tahWqLHXrn4K333SPkQ1uBtyQMkdZI4GlUaNEEdXzx9UfMFw5eBCy8RddFWe8HK5dClLgy8nHNt9MX/zKXYq2Af8YORsY6zrh57C2W1P7Ge+un2q2uzazR7hvta4chT5v5Sn6Zz2XD2PMVcXjlb6VMD6Et/Av2TfowYGn2hCxXqrMU89sXec9WFlxfn9Mact6zSdeYqR646Xz98R8A6YdwZt8fHD6zf4EHMjPHAwtwWj8QPrMteZDwx7o9PT/G0v0B/4iX6048/xc9/+mP8/D//R/yJ+Ieff4pPP/wUx2X809OH8JJ5mnokfUOzmite1nrReOYCdGVt0waJD+jfj8sSXjTPrjf6p3Tqdvy09yX81dwH5od6PaD/PD+wjiCf8moHH7Qt+66Nz1z0fHn9Ev/61z/jn6D+tpnfUvr8ZVzqET+Dz8//Iv+ZDzpe+YDnHGc+5DhzhnGP/swHJp/Z93/hPOB/FvDXv/w5Cn/7a50JfqXMs4AfoOgXnn3qjIL/vHLuKRn4gd928Nfu6myBrxhLO+pWzJ4t/z+5qPoHcv/6Z84df/8l/sGZ5J9+a5dy2yhfxocde9csDBzZmINTRsMG0wHyzunOfEvTLcM4klgjNT1iIIKMNOBY1ULIgreZIDaSfuTdiky/wZGk8n3g2DzqSDSVNm0GUKjPguqDAqHCAQ9PdOwg1d04G/QGBzHPLFqO9Yb+tkzKBeXy4hM3v9F38Ckve/TnR/y51jHmwVzo0Rf9yPqiRSCDZvaw64qOq8BvXVM25vJG2nm4csmgb7veiLrcKLvZb+pnlK67QIy1sW0MHDRYSLagK8RZsfP1hglaAX2byHDP9N2/24+9X3PtH3OMvrGfUGb5QjyxXk/Lwn68xDSPuGObmfTcl5jnOeY+x0Hr0BfoC/EE33IPLtAW8LjjifiJy8+FM9/S0Y86M/kH8IF96CPrR4H1w7Xk4ekp/JX4Di89Y32I+jtJ+vfJi3jm4RH7DuBa+pk54FzxXPwr5/AbmGPSLPMs/oU59AVev31U85EPMD0zP9c5+Qvn5te64Pf94WQ7zKfxXsD8Z28/c4HkOlXgLFVjzdizDHM8G17PIBIY30Ec9MrW410ZhVE/+hVwjO1zZFH3B/X21IgaxXeoeo0i2qdN5z/zYMJRduAcfcLwv0GGC8GUWYeUijH6tMMB6PMUnYF2wA/MDiBw8B/nuTZ5GjOEj9wVSg4NmdZHfgfZwwW573qYdrNvtocO5dCBiANJGiizEJWhFDpPqhRZKtkKg0a/SOQN8MNEFh4SPitqpFrJIFEheQoiwp3h9yRTE/oeZBR79jcRZYnthY2kdnFBhV5dscK93D1tsUVoTfSWI/NvA2Nf/rThkC6e6logn3R+YhwdM1FjSn7EE+rtUL+9FdwJeTxZ0GqBM8bpy/lP3JjeoRY8Fz0OIZugzWqbhdzYjeIdbOOrriVG+Rqy/R4m/ObwyYrtD37ZWeRT0OdhQ+ZcCbmiAsBQHpquHLzIVcnbAwrjQK/hNUEKfgK2sOweyKUADhL39Le043APx0ZQYViG+u4HCK+/2n9hwbmwyJ04SN7AgvXCxYGb/AEXQD+pPPIvx0GUemc+sXJhPPDKp1Z+0uinWC98WjzqnOrr42cOro7n2YWNG3I3q5WDqBuVCwkWwDQ+AQGjqPoOeo7+6n4D3LfQGE3mfHec9jmfpFtmbXotiWFu4D5Uu8jdGB/Hybj0IW+ZX2M2v5IvfVmYV+zmRY6fbtflBnZ4ZXF/9cAGXjh0aS9xJn/GDvbdw/0FOaIO+xzITwK7uEF4CVSXVV++jD+US+wfyy2Y/vIvDpL/4tLrC/gXFz472GieGbcvxF+IlaNe9Y0mx5KDoJsAxvycAAAQAElEQVTQM2XjIui5Ln38RFraF+txeVQXULdN7Ne6VHIz8yuy4lk+ZHyhr6L6jPxX8Axs9wvlz8KLOfzEdg9/eSW/Mqdxxpp9NV8YFxaEqPWYMezk07Urx1pe48k8m5lv7gUPHBweOGQ8sXE/ffwYTx8Bm/rTDU/xaFnhMZ7gfWTjH7QPvEAA8rf6n77nhWGHsgpPJeORT+w8pM11cbTETNuduf6GFurqnHOefQuHrxknvTb+FpJ+R/VbmWWZYkueeaNPkfAltnG/6zd6gz4Q0OJuXR26MYX08QLrBQOgb1/Je1C8MB9Pgk+69NWVtZdmCWicRO/kKQsZrLmklFQw/db/MVc35G+u0/AeZUqrNchEwYlOgvMpz28Gi9TVQtVJ9LHvIunvAKVlmwwPpHXWmDJq35/GWeBGg6+xVjTOCS0zErBIhLJ9mJUmJjK9gD9OM4dWwDlkEZ00qDNG9uicQXoyRqw7vWdYLysvrdEOMpBVNPSGEBn+jOdtvcOiUqtwL6q8D2yqLYTrlTCtFWVV5wK6JL6atl9tZhx2Ud9l6rEsnfnzIX707zp9+jE+fvye+fExnC+Lh2zm3OiP+g/o+zPz0ZfkxzpsM1eYT8osIHNe5pi5RK055jz8+ITsY55+oI0P8chL9ALfgU69BVsufYkF2x4ynH8PyiiMuk8fP8YDbc7Al4TOYb/PC22KOXp2TJs7IqIMQ4QdWibnzx5T79GXA1N07cWYJNBXgx+rEVXQl73MdL0+s/6v7Huu5/7h8NX1XRR95QX+wJgHtV+hRKPNae7xyKXBsuwvRTVG4fSB7QoYScYYytCfOuo5T/Srz7wYqesUC/V6oYd2Lz+HdxJzp3yOaZljOdpZ4MuBxAYCixAOO2Uop9POMi+xOP47OuNxYKLNzCkm7NVyisweia830oHtlJsdGvQO78R4CuUpY0aWeES2L8ILa6qYpiUKfQnLe5+jzz0mZDhvlTnmE3oif8ha4H0EC/qC/hjLIa8jz7o5+uf8Dn8wL0YmMDYsRI6r5nas9Ztuu8uMnDmmabTfkDMhx/xSZbRT+wox7U2Ww9vRq9LEygqE2tx6XuP19Qxea19//fJaaf8gfn1TiAuiL//6Es/gBF+dD6jz8voaz+z7n3/9V/zyyz/r18n+8pe/xoG/kfZXzH795R/s1f+MZ84dX0Dtt+zRL+7D4DMXTp8//zN+/RUg55df/o68fxSK5odOlB18FfNi62XTf9b/VPmf8be//CV+/dvf4vM/fuHc8bm+hXZmDniBpg01be8Z2mBeehSmTn4BU2QeGOPhfj/GBCMRon5qpWcuGDM+0LQfw/S2NJqiWDqDCO/OVATcmWyFVk+59wTyqGcd9V05d3oO9WLUX/ERZ+cv5zvLd3FVv/Lwe3Y5c761z6t7Wu1tl3ANdszGt8AvsXqxCJ+82siz8at59tdaM4yp696MWw2laVA/PFA3EbQxFKALlJs2Ikd4S2HcyPoHGVs2ogqkCUM+e2bR9gauxJrjsEf1EdqQepVc7FUZIepZc5tEZqfJjGS8E98v7OPbMhlWMRG3Qta6MMWYv/gEPCVD/2jkiZ1b0zTHxNyZ+hKTa5BpaAvlfZFvjm76DjP0gRmfo5z5Oe+Q17oFaAuXyeKR+JH9p2IuqpaZekc/2ui29li1BzD2/O/a7/w8OS+Zs17cPjO33oN5zJx13h544cLHi58X3gVenJfAM7Ln5TpD+/5Q3zQ61XtSvRvwQcEFnITvCJzPvOCrgUEnwpHELfBtn04U4IcO3wQ89i55MAQ86SyZjHqQvwuQAp+pCOYUjEdmr7GX88qFIzeI5hFRDMkgM9AYs4Nkk3jDJGPUYs4AHrGDJBYGcnGwHagdjxU/xCOLrbd0HgZmeKYpcazORp4AhVBsQrHFmPIuWJjnji7zEh1UWhrt2HbPjCwH3uMkLgR6tncIHDgwxntEZE60T79sB54skIdumfkujbpZsm3jkJ0KAPsaxmx00EYu7iIKyNbYjdlp7oZtPywm7XTaPZB7e3eM1VZUsy0cH5Ed+2CXvuwxtpL+TVQbjX4fCNJ7C+oGhmOiFYlaZPiE6M1TYdjZK0qfTZVI5A2oPmgk3ChoNu5BqzvvfdSo0yD8TtibNtqnCyYlhZ48R3p/lgToQ3/6AsFRUPoN6NYyUSVpFwYUNEtqhNEQ42hNFlTGCZGUWUBkqCQPg7B94pu9yCOAAJHKhL2I/F7fheq/Bu27mVgHmeSQc426jGHx8aLCRerFwwOL1cvLFzb4LyFdvMAjTJ+q/JXDxnN4aVFgQxvfdHmJE5cNY5F7rRtu64yF77XkyXeC/8QBxwX1wqbrBqpq2u/w25qbEI583KWLVnN3qgPxjM8+AA+Ut5cOv2LLS8OHA7wsPPCJoHgifhS1EXyI5eFhwI1gmcP1IbPTJGPb9jFOYpVkEMre+0XOsUj7Nwk8sL2yORT45O/M4l3082v1/cwGcOYg4AHCl4w34IEs3Iq3lU5bM7p8QK8//OEP8em77+IT8R/+MOKPpMXThz/wIvWBw+oDmKP3oTOKKyqUxdLDiCP/0Lty5bahjV17XS9n+u0nrr781e+KY68nbPcInrQVWPaXCXlnXvAqZgM1XlhXOzKUVTJrTZzith6ZR7+Zcap13DX9DjMvBJ2yvvNNmazxB6LSCS2R0UDvydr7DVA2gZadOoC0+YLrY8lHrz1e7su/lT7k0HbLXR8s23bE/lM+cdh4jzH1XrpHGdTisWe/jqp/tBEO2rGeGMPYcm/7FtM30ked38TUMaAKkePvMmIMOMzqe/rhDfjliUOGB47NjR3ZLdU1oyKlIOzop31Txj1gYV0Za1PtZfo0OOqM+ArPhXPDyiU0vMiM2iNWFBw0111lCeXfdOTQ7GpMLZu3uHQbWrbo2mof45nx1afK33a/OmyEYzAOVZ0H9uCJQsgkfQg3bvR9ymi9h/7zyEXD08ePXBh+qguNj6T9ewqPrDWPXBY6fxbmg3NhmeaqY71JX+1DhrL0uaXPYTwtg97hyT5FembKiTYzsnVAnBkNjVM9K20CBct2xGQtq71y6rEI5uqyzDHOUHN02hlzawpj2+p9iaQtHkiISJ6Ir6yyTLRMooGJtPobu0Z2bFMx9ARUr5DZqFNJHlm6Q9nn60QZOXhKD+rlAeX1jPFrWBPDRF3KWibK5V5vQs+Rb0SFiGojLEFuKoeC6sMem0ZCdGRZfqxRSf9b5l4fFxzmRCLBukEjJA36orgyf3yBXHlZXPkgo/axYz/Al30Z1IcHkEnlpA3tNeMXM/vOPC+xzFNMvVfbNjvmx1p+aKtVB5/ojFMv/iWmZa7x7YzxJHKKMZbzGOOlR59Gep57zPMUC/VFR5a8jTqRtNCA/SPdKBNT78ix/hylJ7o+stYvOzrtd9pN2kh4J2RPyMukHtAfRPHhg4cMY8/xC2u+sfkC+1zVRVbFrYfyJvVBbumJ/Tbs64vYsJHzdItaFzhLrKBerNeXuLCOeaF94YMGfz374Of4hZREHED/vvSwH73azbK5YxCYBA74KLeMfg57YpMulugzoN+9AG0B8qLvTJ+fvv8UP/zx5/hf/+t/x3/8x/8L/iP+93/8R/zPP/3P+PnnP8VP9bfQfoyffvoZjPiHn34M8ekHP4z4gTXmu/hUf+/su3Cv//CHP9Svuo1fd3uImbPBjO266HMkaOhgnzJ72AfnA5OIQKekJFQQlidp5ppj2KlbdqB+UtYyq460B+TPlM+9xwSyIds5hsgM/2FWY/IRjcwdigbpLhwk4wMWl+19AMKYNIyKZUp84zUl9StAJqACz8OvqUjuK0ayNOD+dMWnTuDMB3Br+ctalzlbtQsTrAaXWb9xWX7Fmc4PTQ6/2lgLNvclsJJ2TfCPOSu3zrm82NcHovooH7bW35Uhlk+5KGwT1WIlKqUGYphBTQ688ZCSqO1JEiEqiegxQROYYyAphcDzCL6RsAkTaIP3Ate09zg4qwEy1kcafpGFFr18YGKuZvmFvtFki/1ndG5Mu510i0pGMMcElSq/y5966MOz8UJanwM9ScPX+xQdv+2mAbWQM4FWmNCrwZPE2SmFhwKaTvA+jCJ4ph7LMscja93Th4/xsf6Tix/ihx9+iE/A+IcffrrlP/3wiblJGfPzE/h4B/OFH76LH5jLP/z0PfL+gOw5lmmO6Q61TtJ2xX2iXy2y4iSNXuovHNXM8McREaZv3uGAikGs5+Cu5LvH8NsrRy7g2Ouz7FkbZ74D+qa+vPFB4PCLy+4r7E2MqzLKTZFss2ga+FkOoHATKJxC5QG8jEP7HUzQM3gQElRyf1jTZoyBbMirDX033kTcQU4Z3TYdfOKWOXTa49InMTTlIb5esMhTA+k0Hf81Gjyxy26ZJH8LiAhCaXgbIAMpaaMRNyhJmmgPY3DHcyf9brTdTS+laPdpt33LrHrSK7E/zGuHlhmt93J8nV9MTAJt+VvAu/NbZyKtDKhIbeDmiiONY621IF7YpK/j9x2hDWeyb0LWHH3PVrbII3YcnAiOFbGT4gZoN746LI+6ShNJ3SHUHHpVuy50B3RmnN9vDgnLje+w4vhi2519Y5Pwr9N72VGLOhuGB44L8UY/7Vcgx0mBaegLbdOXOBDoiF4J2fGviLErK/BAMz4MIFFuXrnBcjytCAi3rpVuNigP9dzQbnAy++K1wwkt/zEmm32Vh/5hCYykENqnD/rU6A9kyi0hxTyK0QOUSLS4jQF9HIvyFN2xqTEZ8zkxRku438EyeaX3aPjgBJbCEkt/Q5+XGJhixg9sRz8w7sXXY5pn6oBljnnppEf9zkI7Q1sO8GJWnzpy0XCLHx5jpo0HDqVeMIu5L6H8zBa5610vJFO/5UnsZhljpW03fQRUjN22WlgpN4Z+Br4YCL9RVIutfMJxImaVxc4ZU6cf9Ovx4QObhxsS4FP679mY3Jy81HriYqZeOvc+lM7q2LAr4xP1k/XE1ervV/mSe7hMjaZ9xK7zPMWCHeoCzU3wI5+0+3L7RLvEHz+N+MmXXNp7rMuhhzguitTj6eEprC+W4pljQZab6hse4/HxQzx9/PgG+vH09ABdUIfxmuzHdN+P0Y3xxE/phDb3BcvLw3fY7XwlvrKxFUhrd/k25uuqnzvHOfQ5j+/hnH4HeC4FPumjri8VftJ3wLmiLkO3t6fa34bhjRzSEr+6J9X4MP4bOg0wKyuN/6grDFfKr/RDVF/UCZ4VnTZBetR1fQPUYVG5NaMnqJOx/qsKyfh3kJ0SbD5BTHzPvbXtNVtV2DN3EZrhro7FHbGSo4IycOaI1qEm3QbIJ1Nh2G3Y1Bfq6h991JajjEUNTtuhIZYg2wIEyMjzKWhPuUSjX0mzgH60JKZfDdiv6iu0BDAhoyopBI8iqibfGpAts0enfl96zLwE+40y5554wHcfmAsPrB+uKfr90pcQzkfrVF3rY4c+5ZBlflmiLwB+6VP2KPsfSJMSzgAAEABJREFUcet0JweoVzqrUOw/qEkYeu9PmKNniz4v4bomnNdiop3We7QpAW0tc0z0qWWyLCBJ2yOaiOcIWkeZLalDRh0c1wK0ymeLoGzUGM9j/EbMGOObY76wu9w3AHtan52FJCER5cs4Sfp0Zf5e/KCAfba+ZcPLfX2i7jcPfKGCXnOVeeEcXZkTzgdrd9Y1kTnRhSG3mmmk0V0eQdaI2YKnOdfQ1f1SovtZx0YLtlpqPWb9Ym1b2Euku7+IKofmN9SLD96iWU96rYNLHGvjMi9h+TzNMSO/w+dFneUPrKMPtDGD4sNXFuCaWN/gQvcEdIqQ4cvDxLgu9Hc+9jbqlj/irxNtyCOmPuObc/SpRzaQ1Af29Q2NZAvbOBD5xiuNQkLG4QeROXygQSOdoDGuByZ0m2ocenRloa+0Bk3IT82ouJNCP3Ws/jZkoxEeyhpAYD/VhYTrgp+Ki9pTLROM4Ua8AtcTBhcJQ8VDZ/2io5exhSXPRDQYG7qIKTr6yDf1JdTZcZiw6cSYFaB3UOVTj4W1wD365x9/jj/9z/8d/8//7/+N/4dLoP/9v/+D/P+KP/38x/jpx5+4BPKFEvz0J14Uf64/kv/jDz/H959+jO++/4ELIF4c2fOV9eS+z1789PSH+sDnsf7m0UPMXAI9+m0ygU4z6H0O17rIiT7kjh4TdMs6vjmDhTqP84d4LN8k5gOeR/ZmMRM/QP9I+z/89PYiXOcALrufKFu46OrLEokNO2Od2C3LfoxRzSP2sLK/7wADm+OioRlMAjMcXuuYITYSJBkDQ0aN1zTiSGKBT9zo5qu8RxrnznPEB6950soQqMwWcPC2SPSX3o7GK+aBvp6rr6xFK+mVvkGFNSPxDfsvunYA89JjOdCX6PMSM/ROeuqdcQBLD31bOWONrBTGcA2qiAc02hsJ0u9CjhwRAUO1oU+ikzZoPbJAXloOdp+1xWH5YWfGSOLv4q0iYuBqhaJCMBfEECNGZqiL3rYjqszGsJtR5euhFED9vEMnrS21aebEntjAFA0bFiJpqkXkHZBHrsYzqE8WnizOgE8SLUn+Cq14bG9x7WTdfGJP9z+68D+eKDAXv//xU3zPpW6BOeE5/JNn4k/O0Y9cBr3hI7RPhR/jE3P5R/D08WPMyH/zhYl15Wt0+gn0EdaRWmey0yeAn7Wky19pX9mbkStXD1grxgjxBqliC/c3LykvfPg+4vX2v5Se/LaR+6llfiC4x2f3Xr/Zxp67et7knSUwbKMl5iKCpwgSN2BZlIdO0CuMkgrfBEICTSmuFP7p2g7WwopCZxr1prYWdBjv5eg0iZESh0GBsC3b1DZXnVEMyeMJA6H4vo4HESptRGFU+fqpMysfBWlqO/aYSktTzxto33S9gOxpazj5Sy7t4KdxLGC2mxDeEJDyN+jwHFDOlQX3AkafsR2GZElBHSc64MW/DkkM5InDkp/2nvbfPTwx0Bdg/Fus4/fUq84JZ+EFg/GwD8dLRmoylShgHfpJwzd7kECbKjQJBg9PiGVJ4q8CMqXQc4Zlf9JQHnijYiA577DXhQUifWeESl8bFGizCRzZBf4d9suRrTasCxdY4LANt/faZyXv/0ixsjE4tooUNEZo1WySQlXGzcQOojc+NYBA96UJ1IRQKWJDSSFBXMJIHsF66k8/tHXpwfjfYtM7nPR16QB//VqT43PI2eOjVVoqe2pxi1qSEsyxyUXJ2IUKLBwmHjkMLILDbsXLHEul55hNH4BWB10OEI/10v8YDxyYxEx84Mg/QpP/JvOQU3GPTjwvS/RHwEbbmP/2AbOo9o5dd/VnYe1uvjtm6i8H0E2dp7nf1q10frHx9HmKeV6GrmwQHwSLugekT2wIP/gpwU9/jJ/41O+nP/4p/lgxn+798Y98qvc9B7zv2Qy+4zLnU7jBPFC/+samoNyZPnj5JF18QLZ4/PgU6jcvc/Q73RdsLW1eHsPY/DgILlHysIfyZuLKI3+mfzNxpx/SFvo59TmW3sPNRvm+JCRjm/tanNqsrNiCJOghT4en5/0Gtgz6lOHBphNn9pCvNnJtWJA2sdHlG2g/d1nG1WYGPzxaueFImxWR9Q8iXs9Ie7D4b4N1C7+v+WHsPOdT/I2N7oDz5N+hXjSqHnN3j9XlN0DXe1riS+KNtjPYBXqi3277XN2ONaWItKOu9HHdsbH2ruyJ/iFC9Vnlt658xsK09ZFdbdpcYrtCYyzHODTsP/WFsZqiL0ssyxyO2WH5qrs/qD1S6DwSLuPqd+SolSKHPMZ8madKK3P0v4U/tzFAz/XC+lp9cnyEHAPJaKMsgRR+EmVHyrIaIkEnkUFgCVSXrT7FvWKfK8Qr43u9rnj0VvM6kdGRUb45ZZS/thHX+WWXm8RvvPZhCWnKvCDbC40NnQ+4t0u3XKBV+IOWgeaRzJnc207az4R6wxQ1r6YeEzqZHuWt2sSigfKELFjWGLe+wzV5nB1aUMFm6W9FtZ1c1fcAvu4+P7DWvl5jMTgjq1oiBqBPv2EeOtqPjr7Vhzb4YqLdRk1BdB8wRMkn9qzgHrzhx+Jgy6T6Ic/+k5ddntqDGcMVH9e+XggJ52j5PmWb42DM3qbMRFbLxAY59CNvxxKaOHho1eQNpScybEdio68TfV36EnOttSNeWEMX1m7pt7S04nmMTvxWtoQ8vgA83NbtOWb4J4Fsy708dN97dG8UzMMZdHiOcc7eqz88DHaJOKPGaJnDv431QN0H9s3aS/e69rnT93np6LZE72LYJvafK2NS2P1gJ9ecYpYf2f9WzLTjUhFWB5HIJehqfAC6bSl3xBSgXxrRK3UV9rf6bhmgiCGTa0TVr8M/F/qmfRivzCmSuDN+mT1qXjf6CyKJhwhaex8c/1VfEthD/1N3ua50SvjtD+eOZ0Bx4Uws34kXI78l7befi44fDSNYeyDLD21fTOyBreZzy4RBMENoxzaqXeyUlDm+C/t3fRv3w8f4UJdBHzlLfIwHzhJi5uVVPzp8asIWEzaYGWv9aMYvhm994IObD7d6Xjg+fniMRy4eH5UBHvEbZXmue+QyaKm6cyinL0uUbemLGouoB12ocIz0NrpAH3AihpoEoVh4WOUAWcJdITlGmKCdRKdN4+bw3dGhNZD3kOdAvvHe+BoygErf6sk2ZFBoSWmA0tUH9dc3tnofWKus23/8bCo793A9HuklFm0umJPL0mPZ4048k+992LAEMd5DPq0dPkNc7yMylFnqYa50y/tUNlRW9ykOnTp+LxynpDxqJaRSieFBIEewblBfmD5g/j1g/k2okd7119edH/WmpXwwiooy7PgbCV8TGgSRv5kXCjjkc+zCZNfx5QLmqnP2RHzivbY+oCNd+/M+h0sPBezQM6X5oT1qYnh2JQkCDe6D54eLeyb7y4WG1cFyLIXdEkwDNaZLTL1HE/jWBBJ05uHC2C/M4TGX+LBznuMRFN2yqbM2z+FcH2tej5Q20UYj3TIwym38yaEGz51u2T1qzYM7k/qFQE/4oeEOBgnm3mIkkqnneJR1SGIfntfDL4kVMDVkC41yxTjltBQaFw2D1sRhUxmixhNZ1h9AuZYIKjSUbBE9iQeGQmmVG8zBDk8rRDbKBFG1hdPV4HuYPMCwow+eI9NAEg1BNEPG9DAJBUeAfiT3+NYL5DkJRMklb5lgKYf0LT3e9MHzdok0X31ukfRlABr6JGiZY2zhaaLy0t5A78ZFBYvUCtyUysGxA4oQtlg5CK848smvLb+8xun0HG5a55fnOPOpmjDvJmZs/oB5f5XntF8YnZGz1YvG0YWGwuo/8vpAwWyOB2qb2Kehvcdy6IfZ0G/YqnR2DCFuAm77do8SoswDRfCBDOqaEtlb2TNuNlVHS+4AaeQctTvsfrwa49toWmzFgV7VEnH1UR7S9shI26/0a2UhOrMonV9O4d9keSX294HP3qZygXS8wNlPhSePmrjJhGecM49FvUVWHzBxJOkdjXzLoIgEMQYmxG/QLU4eFZBgQyPdMsu3knhxoQITB4BpnmOae21eLkqlV8tIFiTzb4CGrl2gd8WVnpjGDV0O0KYt52g3mf2ZPHeYPtAyqXegkQbIPMqPuNNx074AtUwbYB9yhBwtYoJjUgW0LUujzoRdp77ERF896Cyk+4Gp015ik4GJPk29s6nP2IKFm8PQE5+W+SnBd3wyV58SfPohfvz5h/j5Zz7J+5P4U/xM/OPPP4Wf6n365AXQ9/H08QOHtg/xuH9rwEuZcSh7iOVhhv5Q5U8c6p4+esB7ioUXjUk9+4IOgLFR54l4mueYiJeHJTqXPQ8c/JW3LHMsbDamb0DOgu7mF8rngpsO6D2y7KulGjMOq2E7Dzz6cb1gMdehygAag5iFlollKwkdGs9bQIbr4C1PQl/3Bese1Q5zxdhy59CtrYbsluG3sMrnFnTdxyjwIRv/qlVJMR7BTwlgTBtI6FlxqjdyDpkduYWD9juxm3JOyLgDjdBNOqvbVebtkeiY+NygJG23HaqSQXHU3BoMZfs9eRe9fSuChZIlktWQNWnYijTt8iyTocVXMmijjGFcXPCxemHk6wEuB4YsBcHD2uWLzRijkS9lEJHYjclBlgzPQLakSt4ebU/Jk8XeTH7Na3OunWh8rKNj+bYXbyJS+wFFZDVminL0J1CbNBVdd9/jgrmAvotI67ZEH/09p0hRfo886GMOTNFti7IJWoN3mjK8JKUCeyy2w1frAo490P105XKi5gh2W8GGLjhE1A+iQ3kM9CFPmQ16y0QuoI0uT89I1puEnubDnwZNYOkW4YWVPqjfOo+Ffptpf+QfwLT0nbErXS/s76fa68c+/lJp93Y/EBrzDrfARpER6tI7dhDzEv0OU19iQl/R0LVlRkNv89PcKbNcXRqKgCSqgC7KrzR9ScpIt0z8Q1i3R5b8hZfjHpnIQYdsPXpm0Sbasr0kX/OmJXxgn68JPfjBrWoU6BU5Q/PxhtKFkcKBrkC/qcKiUwsBby8TEoUcb3W89NvwrSvjr4xreaJ827iERG6RrAawwD4ma6yMi/KvxFVXXniGuXju/WCy34sISuAykBqhaPY7sVfDXu5ZLbPsmtiZpBUKjTqtUm+PMffRDh3u0yt9q7xrDdDXN+KiwauBqfUmiJRkrEfqSjFgPvCsPI/Rf5iUYd+ND1jOYOochQnF8x6B8jBB8glrRqe/C5jo+2TcEz/JKktoaf+hpZUAISIaMDBW6GJKnUsP5zS0jTURZUfR/tRHHDc/iPYb4evLC+O4hrwrZ2r/5o6/Sr+eX6CdxlkEeY5vYAfrlyh0aklfAM8iyaM/rFwoKbfaQA/10vc788JLHi97PB989Hyw45Hzgvu6lzzz0qMwMWeWORbwyLngScBn3aePT3XOqHrQ5v084vnhAX4vKkSW3QJbloqqgkmuhZV3jIErNoDGaGNNGBv8Ygr1PuwOcQiyzzvuaRRSd4QkgoXiVujYK25jJm+zmdcAABAASURBVC0i4amnjOQquvFUYT0GH8lbomqFlyPHGvrIuWgR9H3GfpZl+U7SPsCWU5/DS1zRMtkH3FcudYF+xVccvxtorgJ6UzsQEsZZ+UbWHHokXMiCYAjXMyZt3EBxhTJsPWotGClLTGF7/QSYk4oAogbegmWsXDV2xmN/cpd441GdkbPuPQb1eCoLQWTvJElEBxWsJKW3AKGK7uJbWY3ZaKvaxx4tTe2o9NC2ZO/zaKu1aa1vtq+sSa5NzsEzlzXC/XnbGzXek4fa+PJYuZyTqFX5soaMh3KkN/y85qLzkrVaWcUHT8uMaRI9pkYMHMMDsf+0zFjYQx85gzuHC8zHWUijrIOlT5zxp3At0we7/pLsgdTPAgKJY8ceHdk9TmJsR+GYv+aVIVqtl3NfYl6WWITvCcsc431hDj9wf4RWeT6wWCybKJ96LMA5U+g9Skd0zlq0MM44MK41KTTcCs14q8HSUenAfcgcOeKWid/3mBDc+xJ9nlB2iRnD3CNzGnVq1BiKwyEYqI32fKnWAc4v5zggbaWsdCn+ISJib//I3mKEM/jlLcTk9L0dtMlip0tKP3iOqkocaCyAjcEQE/G3kFTb6itZ/hEyD2d1QcDGMi4MnuviQHrhmQsbcSYunMLfLxUe5uqChoudlcsFL2icFBuHEw/X7Ea7k2+oDOgNXdtpqEGeTE3HwC7tjST5RrfMIonKdUJsjq/2LSCbCVm2GYzffu7jADflcKsMMF8yq/yKrgdYcKFpd9um0q6TKeozJtatMuRIPaCVj3TFOTiLd++3dKUMUI4MD3hjUWehIV/8xmDouA2zKoMDI2RYRl0/nfTrdSfGov4OjH8bR3A4OJ3Ptz/25R+WtA06GkyAwFF2v5liYi40YDwWgEbxAVhrg05ooO2YiG/oUS8LrYcvDv1Gh6fR40SGoI1l6TEz2Wc2wjoIuDiBzvwbczGZjznaypHuTn7SiMBjdllBfDcyjpfzruYgtjg5L7lEPHPh6CGqXjT59MxD0+H7/prdLc9l2Vo4s9gP6Nclz0WZuvIPnDiMnHjZOYflZw5lFdPuGZj2kOWnAwxUacpjD/rZhWHY6EtGT2zGgufLfj9i7U2fGwuzvQx+Dj/Y9Hl9oIB0lwlopODSQtSgXhYGyTSpYVPGKFP7Ntwg7yyoR8qlJUdcMotcjyK2eiayGjAWpgVpx77k73rQQoK4oQTwUHFtIZCPU+PReLjpwDaw7KHt8SDuuTyI1jrSQ6a5jTnsOv0eyobfiJaqfzAnggvIHLaZGBfRKGlw7CHf9CK5ZywXI1t0+ppl/1Y26qQnxvPfIr+1bt/TRhuojuY87equVkXpM8eYkm450llyW+mR0OR6j6QMyl6WJA1YqXzUNaNAqxAsKsgn7LXxgSpEPf11ZU9wzz4zf86sR+NC+oUPBFiXmCfH3+2qOXo5IZ6KCEjspd5jPWAcsF3vjZL3wTFeV/3nwlngBC6sk8oQaLbLuc2tlnE7NJk++gxfMGa+POn9rLali30YsA1xCfcgCnEd2tBnRe1LWIyzgWu5uEIXMIa2Kfkk9ibpCPLcS3Y+eS/MY/c65deaV/0ea6t9QPvYhVEfyUMF2QtDd58U3+SSvg8okPQ16TPJIY4Equ1cCY2cNHj0XXXR/km9YqJdWq/k8ZCEBSCPVCmEDkf5b+N2I7XMktygtJYhgriI0O7DMX5UwRbwkiAUS6J5JcpX9xTrwEj5tF/ERG3iYUWiltbMqD5O2ps8ca3H6JGWF1pkijEvo372/la6VNpTIxq+NCar/jqoPq2nubY6l9W6jv/Ic2829zThXjLK8Bv6ZHr1HESdFUBVGGYnhT+6d524FPBc4J505uVx8FNOfTUYYNRocKV8I0ZIkYd2lfy/elhPORd0GzojX312+ZbZV/Ur8CK17vvnyV8LuJ1Zzje7rOql4HeaIBdayaP8Pl5p78ivrDOvnFW1gWn7WaCddccJ3Yp2yNF/wKYcy6RXf65cuAHTlDnPj3acdbBRSyXVTVwYjwtnhSsv8todhfHR1JfwL2McygrUgx+5K9ho03Oda8HGh6nVRu331CdE+SAjhVvZ15X19bRewnPOmbr2ZavYdXHghFy/PeRLZtnCtcaWlYvitqGd9SvTKE5plkOr54TOAy3S9u2HgJ6Cs12CLjjL+SK69Mfx8kdflx1ecLfs0VjbpjxkNdp6g12kd6iATdRTsJdAkAxvqRXVbrW9y8mD3ih7Qz/aqfjgQQz5YJFRzoSc1pN6ScERWgQ8FMUAefgtvecKaTdCYpUoWEnZC30te/ASPuIlJt49J4RantRP2unwzUsPX4y9LFLkiflxZh6vjLG+ITbmu2NUCH9wBJgJNNwkEI+odNjl20Yma1fP6EfbVCIZtx+Nv/tDya80ZsffbXettvVl2mT/0u+D9WT4Df6On23yHqj6jGPJHa2YHKnjeci6z4+0vIhAAVImhAqDvAd9DGyYXyGkFyLoalCFhCnkK4uown26ituNN6l023dajwT1ntMyMsljzwS9cJxXtPMOdOogaYhe4MYb64jz8hQX3yuwmfOYw0uV8SBo4w3SwMU54Fz9FpR76I9O7p2NuLUgmW+AryVa3ADBYJ6Ykv05UmT2YP49rDLQ4GmRASDkHSbWgtua0JfQv3vFpFkjbmn8fpTt9iKfOzr+2nc5+8eTOpPGOUD79wFDlKNiVGMX6SuLhwcsatxzojIGUnWUbkkX7iAjLY2FWZmkGBVD+G0N5V7csFhoT0zOgTX8WmXdFFqHiaGcbwNXIFhmJGoyOamoR/Vqy1i65UL+ArrifbfBnch/jbfBmKqK+r5yOSD8OzPPpAtfXuLZ/03na3AJ5F8RF+NTh2f4Xrgs4sKIA70XQl4yXLBBOSjKbtjJ6WyDySOxr3q0TG4cybXxwtuXuW4BjfsCjfxIQ/dmkPwCPZvDzoThkOAfNvPy6YDtsjLEt3/U4hhxLGcQ6KeOm7qarxhKxSs239MsYGuNw8ZklcZGTt7NtcbXRdnN2Rhfc4EeLzgnLga4IODg4eLtf7uqTxTww7qIwV5XcKEN8xvpkluL6wUd0Nu2BC846y7/4t8pgFdZ+iCrQ3W9ZZZtnSidCTYzeYw79GQCZWAl+roiX5t5KPQbVq9cjngZoi8cODOufpPIvqz49YZdVvTc0N00kpQG7gPCD7saU2dzwRIuWBRDogIJh0WFBJQRoFe9KwelLbSF7Y225NAe5BCiDgdqXmCjjX5VHcZCH7+gt4ehk4sr8OC3sZGu+FCNCfNWvmGHMy+O91jJbzvW2LB3HVSpq5yC6WpLXnGJE22O9l64dDuHddST7jNN7awYfagyC1pEvdhlsjj24psYu8aYTWleBD9bDfWVfhbwB5wEYWtc0e/K2FyxDQR4vx0yW4jOi7RxcZXZeVDX+gXGQTm1vhV9b8N2BDTLq/7+2GoMrtREVtGIi0/agGMltMk9ShbsxkldQbTLwlmQMyQUE0VX+kFkkCTkhk+SSFZ2Vw1lDkBFMGambtbhp2PfA4POWMT+c+vPaDlrTaaMNjbaOmQiMgo8lAHHHtRbXBgmaiDvwpiJK3Op7Iysd/FNLh2i7LDRaGvIULjroaCLtE3DEv9baMWVKgqMB4rMg3bRgZbQmVZRnwCFtKUUq6/rfH3DE//1BUXmqiMPkBtWUjwVsAMTwDr8+Ojbij+7tl1Y1y74Vr30VN+ttNlF9rcAo5+JDyO4AmzEtIGGm+sM83GDqC9ScAtZfW2Mu0jiA4Ml72VCGjLoBQora0PHQaOXyt/7bd+F6/DAypyHh3F+Xweht9BIAdRGFPYY7azV1vAV7QBT9Xnqzn8OlOiYrAkoT1GC+/AmbOh5Ra52RhcakXY11qRUo/UYcsiUhY3fgLmqXLt4nmjo0DLhfGsX6bQx2iFRleVP59TUY5rmWNzDueR/5HJ/5pP/3heaTVDiqUN95pW2cr0eWOPCvvkG8vhFrXHG9MO97/CTYy4hbARUTHQ1s+kX8Osb64n1+eUUJz7wenl+Cc8yz//8TCxcr1/Yc050hbWFnnbW4AM3echSzpkPCc7um0DfXdmfh5/QnxrHYWjYGVw1GZBnpMZTW03YtmMvkQvjTLtZY01VZJV8/NoPFM7Yxbj2DmiOK+YLfZCuxrZeOKeogz0fbSCFwGhhO+1m3RU5taehoDKIDubiXVmfLB9lyILhSK+mkaVeY7xO7JO0q88Ly0G1g4632HPS/byBp2TSlucf10Uvi5R7Zh9db20wbqSv7G/y289SdpiY5Hv9HGsxNstgPq7sxZf68PLEOeCEjhcumk/oVmAsT5wLPAdoW+uiGnYo0WVb57b+tlJQdkEfddlqXdDeB6ijgvLVlES3Wpe20kMZciT++TUCv1XmSl1tpm7uv1f6jdkcZnRC3hAQC35T5wPyjr+6e57zfGxfLoyxMhxrcSZ/nJn1fc96ysbVkIBoGqkz7cHHuf/4YPjMO8LKmbDshw0dp636rj6iRPz2oQ2wh/rhymXLkd4YnpVzC35DgfMCVtYF1gakYArSrVKYKlgIC6mRJKC09musNS2T4qoR0jJ5gSxknYdb7uXEhBg/bUT3T+yuS2EGjKE294WmrSNMDwyuqkWdK2vHoJOh1/he9e0Cnf5aRBtGN5C3NgzFL330pNGXfS2YevWPLkfyzyDfgLV3oAzihhzaDTym8jz0K4pHlduzRSB02CShAgKJbwaLlFGyRgI+xp40TYx2eVYaIzrONW9Mw0PR4OepbhXdHvbhlrlLSD+gVd8gU8ss27QklkBcPkBafX+DItQDjmCVrwihKKjie7ZVnLupWyCWNHkS430qo+IOjfW6lx2H3034nmt6gffX6QDztYESFjZ5GR8c8yH1mLOvfOjMuwZlDN2YK+i0sV6tzDXXRefcWHNX1tyV+fMV4Hefv7K2vQHfcw1hzboKeYxv2HC/ARodw1RPbKIu/9d4X099Ntos0GbFR/4uXkkf2OjvRr9vKH2GIlm3Qhg5y+gOzj0YBAZE1hOL+svLl3iu/0noJV7Z9GtBI/Yy47+DFw4LJwbIxXV1IUdJZScPmsf5InABAIFg8VB+rQFyw3UxHu0+owOXJyys1fbnz/H8+Tk+kxfPz+bFl/j8GTx/Qfd7vMbx61K+tL+ycfni7m3+iQ3Tje23OIUvwfII+6GO+PFNZ9QmMGhMVFZlfGB7D/stcKKVysJPJGpgrQPtmNANSTp4Ir1lMsEAsbSG0ZK0Ly4Vw0NWA1qLGWGEHkSJcZMx7vWiypgGr1+04ySwP9V3+w9WnKXUoF7pXyLoAzFVcG4KSGwCRhcm18cRw3fQmDRu0L7cCNO1gNHvwxFXDituzpZfcOYL+RGvdemnz3kZdgM8K2NTeuPQb/HGJQcLALpvRb9y+CRf6Q2dBSZRZ9tHN9t1/M7Fw6aC7KtldE9HrNvopYefsvjVujp83xafMj6c19jQ+YzdXl+e44tzQR8hMcSXAAAQAElEQVT88hmf0/cOPMfn/SLQb4udORSs+4VH6VH6oKN+cdjPmPxRfqKOdhj/E9eJ+bCDF70Tly/KPPOpXM0NdPG/KXyuObHrwLyoeVLxFy4cX7lUe2UOnIGxODOnoCPHb+CNNvX5C4vrOXxJ3dBpw1YeWlbthV+01C87B4R/h6R8IOH/DfDJBBOLurb2Jae+5ly/1/4Yjc1Bn6t+8qLgf5da3xzCH9Qp9h/Th80cXw++F8ZYfW++Rf6K0276S/nEVj5yhbaLeRfBQrn+w3jDUwesW/yOlb1mY9oMWDLqjnpBHXFfX557ZLb7LBbB16DUsx4YnPwIpG1gZN4/5cXOrhUFF314tSHa0R8PAlRBJ1lJjZDI3HmLQJ2K3zEVBd2Ms8Tb1ITuwj4kBCEHliNo4zWcL4o/6CV+bxImyM3pN9Y6WmgJCauiMEEZMFOp1hPmTcWO4+2lESnFMmx+2HqVZ8fK+EtXcu56HjFNSr4Dwu5yQ/eDttuQftfLLXGyzh6LMGoOnZ0zzGcyb5Io3MCKTq7BvgyUf0qrftFX432OWRFLh5ebvtz2pce8LOGvIi6sS2Ka5+i0n+jhHrIh68L65Dx23rzywl57MC8dtqcNRMmmjvtD9YM933bqG4g3ecm4OBgC3fCbsiN9O+abY2Gbh8yAxz47J6us+rPbLjN6B9nDdm5oGagSjCIHso11bo2STz9c2zfspXx92D6KkUcu/a327uIqQw/1crQEwmsYLTv4t7LzShbQp9rPGDPrQSSwBpaca6XVpcbrWAvLpy5VtsKnbYw30iWjWrzqyXRt6KoupFBHmYNc/YFi0NKJMVI7AX3L8cnERiBkgHHvLm07LgBbrYWVdZv1m/1pZZ1Up23Xc8WOpZ95cIVfX9kQRkAWgt+F0ZhjuWKrE3vOy/mViwDw+syHWM/x4n7DPufa7Mux46Y89WyM88Ta3kDSJ0VrY+XUvsZLsbFrtuch27HugLbRUvQNOw6aeaUMJPbQZ2tu4L/TvMRobw7bPOakOtlO7aN7mxf20JX+q48tKNG0vL7s2560bMEc6BG0Zev64sW5hA/U5cCdf8MSSV/lu7h3U1bybvEW1nFuOidrb/bswDn1hXO29nPOag/re8HgB4rGJ9rU90ovGyjlVIsxyqy1M1VWOkhoRDWPXt3b2T89v459cWWsN85P9Fx/x/c9m990Zawdb1HtISiR3elbx84LaDlhF9rG11dsccbXlK+eJ/Ke2w955t23X+jDC+8DBe2DXtpCe8t7Wy/Qx7EokPYSx76LkkVd7bTRDqoRNAj9IX/iXaPkM87qU/5vMT4EY83F6+7skoXyr/TZ2LnrfJTXMryw6lgmj/aQxzJ6D5tPQRK5V3S4MLdsd8Um2qP8BZ1PvE8d/dRmK/63UmcjHnIZD/K2qXzX0it6q+/AejtnXGlDPao+ultfvRtqhGMP1Mpxw0sOEsnc01njx7CG7xNWazloLUc8EeeOIG5ZEkkaVw0fwFVNrUmi79tz0M0Lax0wP3DFF6lLhwmDtMuwwH5pp421S4xx2HY7rFzWbrC9rdParOTQUENaywx91n2z9yUS30181wuHYNYM3LdPbcbgaHfFzgc20oXShb7h+9o8+EnaI5gKDHRDp6D3LB1G2xnjX8ADyL09R4oqUWPS4DwAMQtTEMmI0uhQ3mkMCdV5/k5ov6XTz/Ir/O8qyNvvAtyKg4R9HaMDNAuxeIgdj29BucWDnBFofzgb/W70YeSTMbBfEEhFQX7rF1g7rwdo78r8KrnaXgUb3BikZeLPPTxT9CnjsB+l5U1UpR9brPRzK7hvX1kD935hR8UVYB5t6Fti8G7FA/834uEHltnit1CSKTAmOsK3stLQQZb3eqCLbVffGfOvYtcD58iGn670cWVdcL1ZkUVQnIMXmSP57inNgRDTzrGygJ05QNa3GVhQ3UBrMyJ92mG+Nn8OAc+8BP//KfsTJcmNJF0TVVEzABGMSiZZW1d3zbz/U809V2SuzOmuPt0ki5WMdHc45H6fGuDuEZlknYnED9vUdDO1BXCPyIKHgh1+S8aF+ASvi4PnhqNkBDJM4UC1tACsR1ONXplkq4awadhfOZ88dPAw+wsven6B/y/kfybvQ+/PP/9UD+A/Uy+s+wLQ2uczfF5/eY3SGzvceH1I96v07zHaPu8PzJ/qGwpq6qIinNRO8EyDD4vaANFINI+8NnpQSey8oXVIbO+RPcNDfHODnXp4oLkFMmX7TintQKhAMJaEtocFdb/rea5fDXDsNvw3goLA1O8GhXBCMRZ+amRIbdY5Pmf6csjz8OFm5eZ8Ay8vLmxgbsAXaQSHqEuBfvR1jHwRp4+F4/VqXPiShM3+E1DPEz43pnwIGrjEGV1LZ8bdiXZMqJE2rB1IlohkIUn9UWmLrDRI8wFT9KofdTj7cBsssbriDL+QXgE7CjK8UkYPfNrIt14vM4YseDYAx7SLYD6OEYE34+JdnnWIwaYL9h04FtsrE1S6DfmPUB9pV/roE8d4ZbwOmhV+tkkzcIo6ZODX8TLoiNfPccbnBebRaUfx9G8dUXYcal7z6ZSpc+3MYeXMeCvTObui53iRx8gQK9qJ+4lTfDD9v4A+ewRMEnQ/6fZrvb748Y8b8km3D7nOA8IW2y7M1Vde5vLAwQHSmNzwGZJVhUPAGodtHvT1lzbUwZK4Lnvxn/bY74DDVnDBrcy4OWcIEgo1qKTvL+PmLQ4K1CL70A/eo47qd1cjflomoZkxcTA5kLy07dTrm4RmgLAMf5IMNUf7nkrvelTgQci+dOU8RIShwMYYDrsvRGe5DWYoxx2GdUlvsWqrD3bAv7suAXkimfkg1cCFTUhsxOTgX71rs0XyIHqQOPpn9D6QOWF/7D/0Re4VnvIaldSNTEjoWlpp6IejwbHALvr6EFmbHmucc885OKigH5nbXRnv4bzaeLE05tWFlxFA26irNh5I5F9rK/NzK13xkzai6pAy7iUI/zUy+u7mOOj0zaNsLLj5DJaEH0TyhJV9jYnbJ2P4rBMvhSlxB0TIqB50XtF3ZX6fPp+YF+5zr+GDkXqLDT9BXldL+3d4uL5NqNiiMTYtrUtoaOfuZT996jxyXRArvKyrNhSolElreiHmPBweY5DZWEORcehuSl0iLx1P+stvZc7Kux4i/dYDPpffxtpTKXRGMKLxEJ5EnjLuekBAY40N834Dq2MliAt9IO+BLerDiKKHlxwZzjuvtT5VtM+ZvmderPihkXvuOCucy7euSaLWHNZP16Dqw555Zm2t9Un5jA2Dqzu1uFJEM/YI9XBXNd6aJlJ/YQ0fa9/PP/0Ur5x5ag8tGWce8LeC+uoDWNg52CZJ850M7MMG9dKPK7ps/kHvCy+Mdjh/NhQShEYkt770cC1e+hzLPMfUeyw8TM3zEn0BjGM6jtAitMzT9xoAq6qKmyZ7cU+kqzhxjIiXkr+P580WaYd78Ac2wFT9rH4Dhn2UN1xhYdCOuvudVkcZ9nu7pHuzWWFxRD8+bMn8sAbQqGz1Nr2ii3bSwpX4iwT9q53xvmLXFbukM79RJ86cn86nz/FZsKd9Zq66955od86szmPG6sQ43/eyS9mF1gjRo8jDr+V2lG2V514Vo10dT58/h6jYrH0dPswl9dpI9b/5K7ZcKVdqHthfYS2TcZ9imTpjPlc8uBbjDh6i1lBP15jSlfmrja6h2uMZzw+XjNtXXnR95kxS55Q6f5xYo05x4fx4wlfqov1CnUxr/hKrK76Rl77yrHnCP+q3obM4Mdd+wZefPv2Ds8I/OLP/EvaN+knGMCu3wUvd6syEDit8N9Z3G6GqNWrpxngn36tfS1qSMvXPxH39bZ6Xl5imTrcxIoao/qCCkRj3kujcsAj0rTbV2sPYlt/29BifM3acqStgj+uNa8gZXYU+WImpDX8xIfbwOyTHXV90TfSufYL52gtTJGnLDMcvdk1RDT7wYMwHT2wir3/V90r+ijzLYkxyLKYLk4nu5LlDNviQj7EIlQT1CGQesFy+gWak1WG/WQOg56ouIRdlOWsRog7OsWCeUNz7kdCNOzqUhqTVqXgULxolGbUUfuUa7d4B85mJhyh8orFU3bs1sjtgXDJMqTUfjn3icwoTSMpBWtCmGx0W7v3IjctyISFvO8jjs6EG+qCL9hfgZb3JW7QqJvdH0DU25w6d9edavuQkYsp82IR5CCEZYWHdF7jwYuUCr0ts+1ySV+lC3zcpOngltguMwpoE1o4xuyLMObrCy3g39l0vah6w/1pfyuDHToz7cm9+fg7/FEbtScR3Z08SCQ3XzhxlGEv3ygJy5EMtcTJI9I85Y+sOmiUSNn6BRs1AMr4DY8xp2C85H9irSGSpGoGfd+vv7qoGiDAgD+CpvMlouO+OXvXI1XboO+uV7w6SPFwwlXiBe64Ic6B05AAHAJy9snBbdnGUNAncvvToDw4tpyLAFx9ZAlEgcgSsqZIeocMR6lXVWlwZbiiWYkoW2oyOvME34SSi+Hbk9HmJJx4SbwPNgPuQuPiHj57n8C/gL8scHlB+DdM0R2fBzuyRPXHeRNqQaz7vC2dm0AiQH+RNROneaEr0lYe+Aejd66FNfiKLZ4dPySlZST/atAWU3Q0e0jCoNAbVyIQuKvEeNKNBhiRUlBsrLrh5WPKgXBuCm4OTg9SyG8wqDWDk6eeIMrk5UF+pc8JTSWRH+HDvgfVsDPDgcCYOnHjyOXCueic6sUJ+BdLfwCdMn9jcP/2DzVf8QvrzL2zEv3BoFZ/YkHdw6DnxSc2JTa7goYT8mY1vY0EqvTS20LA/hh9wRvntluo/gH+P2Ok4scaCuonFYcSTfs84fFhsEaJHcAU+qFzV6Cvba6jNAMQN+VOGPDuxOAti0EWn8MICxMuLpwL5PVZdnOysv2+oTWxsmI5FPPwwQuhzr1APtbvXBP4gRlSqKhvlHcS18S3Uc8H+vsxRMM+8df6KxD/dOvq89WnG/Q/4zuGcmuEhOv2n2XjvMQ4P8e4HvdDmPb+3Zfqie9XhTyZdUHzgs+mdMQzlIq3XC5DsCbkaK1sQB4tkPk7waTpnIPaf4rHnTd6XrcsoHiEzkMSQiIeAMU5u40fhMS+LY7MItEc59Ec76Sy4Bpq/YSjxfqwD2aKZokN8BYmwN4BGXRtj0zLDA+nUMoz74KdctstHKS+w61aNENV1cK2CWhedtS0n/NPwcQtVkwJTqn34gYdkKkZ+8JamXIHsSpFlu/2n3uAHT3SeiMPMHOTQXCGW7kA10Eka0ekjEh6jjemibOT4YLtySHVNFK4lNBWZIhI7En9pnLQeAkxvYP2pdZD1qA7ftSado/LUnSifeHDzJaMPMz/zyb0vta13LQ7MSAR1bOrLEvPEXAG+zJ+o19beqXPtEH2J3jPs00Zn7pQbKgtK6qoNwrXiwPAPEYTPoC4eqW0WAKPAmWKNwza/8frqi3hfyPutAz8o+enHNExrTQAAEABJREFU+JGXCj/+9APpD/HfP/13/ETd36nzw5PX1088nPHyiP1gZW9gaODMlcH4ZSGxy7WgUupNaQgUGoTcVVH9nSM+TMhrnDVOPDx6cCxtoaQb99RueJFlcOtiWklDzY0Z+eNqZAp2SntT4UUfHvbqrMPDog+Mpz0+jJOVvWbjQYpAlnjHQ3+mKUclhgChXOV7+2PMRur+esCyvLSv6KAZ6Rp+cOI41DccSuZN1K7rhgoHELo7GpGM38YYnOMzH1o5Jr/wAuj+odrKC8qVZ5N19B+a3pjrDQXIByJeZG31slwd1aeAHc6VAyv+cF7sTBjGxryfYiFe+zKNb6Atc/SFB2TS5/kplj5D01ktS+LQAqFXfFCjR15+KUXjbsygGDmrIbmW/qWD8vHRagonXaE+G3ljvnRmLK0zb93AddjG+ecCNuJ1c/CQ0BNdeXG1zEt00SfsGrrClmtXUFr06+xLiY4QBWp60ZIURQvX1s76MzF3p6Rup1CPFd2N/2lGBnLoRF9MxBclJSnSR53cZ7P1cNpWtU3CdvrOy3P98d8nPhDpnDU660XQBgn+CuZOeYUiOmBj9h5Tn2usFs4fy9MS9n35+G28fPg2nl4+xAwv26Z50B59pj7HtNCXs/TimVo8P0Wn3KnvS48+zSG9vjngS+lO32XqyO6RN981VG3Rcwr7yGOBj7zNz9D33vd2aDKhx5Tdl+aCfJqptgZtgwY66nAnTj0ypFwpWgyaRBdAgSsZkgzXKUiqn2Ph3HXMdKZl21pCh26u2dLfQKP5jn3q70ughQ+sOvTGKM11qQNqowRXDWyrYt1UGmysSSsP0Wdi1PO15+2VNfZE+cK52vgV9Y0pYrlSPog/8TLIvcZ1zH3Kc7vzoHSvW1Po0KNl2Tthy5egbUpoISXhXtdYeTbMAeh5Ba4V+kidnU93lBuZO3uq/O0KH+Yydy9ZJ/5pmeX/lg9pEWS5BUUrLXrqIYuBFr0vA7svaWa4kMHcLr2sAAd9RKM0dIKQZY85gh36u6DvwbCHvaf4VJehA4yyJzInsMteiFNQMZE9stOGPqbaNxD8IBs/IA6/DLnKcb8z1ZeBdyF8cxX9rZ9NFEyGRpWzX9VCXKnyM3c/xS2tLrsPqmMRvxlZdMN/6lFtRfXl7TYYe9Nj+TH/0DyyNo7cV+/KBHgHPaAgb5wNDS3bwvhR7/gxgJxjRjzWeGN/1UHqldg6sY5MxHMj1pspfmmZ+EQ0yPKNW4o1tXc+Q6ZVgxBtlCOqcr/9E9MQuctEngV0M7lhZzOSQwtT7KVScQPKB4zR6Dv4jTj77Xyngxix2VgzXVsb3JEBc+dvehBx8/QlwfG3VW6LCpurbcyLmGTGBFx08COot82JolJhMA7PIejuJU0T2MFgk0MBzYKIKwM2wJRJNfVoyLhtCtloa9CRUv/MZvTy4UN84K37CxvZh/ofeu7ll29e4uWbD2x0X8cH+krzzKJdYIOUp1jg7R8M8+WSL5V82F1qs5qj0jo8kJ+XWOYeBpwbnT4Q6j3VwtCj94yx6U0xBsHF4oBtiV0CuzJuXmN4KtBrbDj8rBzMKs94ODYeIk88oJx8eQJ8APFBZMWnxQRexNtgaD4efhJ5Td2WeFqe4/nlCfg/HL3EN/jzaVmiT7ZnJPpnoi8HnNK/Dzs66QC0+KGDeZ7ihmUOD4NP3zzF0zfwfvomnkmHrKfQzwMv5EHpQD3ynzmUPPkChUPODN8O396RUzJ7TIy//q3UPLouD5imOaalx2LbTL4D6jo6LYK6eZ7QFZ6L6NGhrXHKxGfYHaTC5MF19yw00Hpoqw0VvrdfEyN+Fg9M1JW8W9pjmjvx0G5sUhlVavv9rcBme1ZT3cymdVVSVWq4LGbNEXKW0S0dM9KubRNy9UHHXrAU+oMvJ+KwxdEnEykHiIHi0XvM1W/Bt2CZo089ckqEPl70Rce0WlSeOioG34m1BDCeEzpOlU7IHzSDE4s8h+cr2DgcbcwBF3zbisfO03KhlhNuFNSpo9si+oy/e8EDGycPKFRqRxsyM7ED/VpOOLWDjIbdhex0y0jaMxv9q7nS282FbId63sB8PX5tznVUnHxp4MsDYPlMeuZAd+aF7UlwyKtvCNQ3BXjgpuzB0IOD2OrAwqbNoqzFd7BxcWiUZvQ/8ZL1tbByoNRG17K+dGwZNrrOhGvGe7BC32x7yGjXFfkXxsRfqVtZlwq8ENEW1yhfftzAi5gjv+5jaOqnm2U3tp885KLfFd1Posr7y2XWuOoPH/eNAexUX/RqkTU2LRObKDE+aZ56miEftOo9Pk1eeYjegUx9VeNDnF2w5QpMD5ygufitxnf1F8obfVb03RgHx85vY3zmJcmZ8VJWubD0IdbViTjPKqNrG5ion5g/E3NzYlyasabi1EMaGIclSY3AFnKOlzKZIWStu5ISfPpEP0lTvZBhfq/XBxt6X/x0Hbx+/qVeyP/88z/i55/+Hj+IH36IH/7rvwo//fBj/PTD33kJ9FP4jdr69RM+rfeho8akDIxIdO0F4qohk3yW8ggnpRgktR1RQ8ihM3oaK6vxTgz4DRpRHwQwZ+QvbdK59h38oq+qbEMBPugw7lUxrLYP9EVrvqMTkEIfGKeO38rYCh+8thrHC7pBRZ+W9GFt89eAXd+OtUM7XPOdQ+45jtnSe0xzZ028Y5rnmFh7qs12gU7HvhXwr3mLHxg8LzAsUcd6kHvzTad9fB1LQwFLvbRDnzmfhg1yhYCLkcEYTYIvPtVuHxTrnMdc9AGkZBkTO67yl0X15DGDGDf+PV984gWn36b++6ef4++8MPzkyyceQp3HxRsZG3zlSUTW3JPfBg/bnSMn1jl//efMB0SWrZdGW5IxSqJkRQfbhJ/0+k3U0+dTfevz9fy5XoCdiN+T66hzjflpWV/IT99p54osdXuEMYc3yrpEaMtEYjmr6q7EU2UOH9A+4ujw5qD13iBsmYwz48/YGhc+FDq24Q926A9pu/N76kxnS0IC0SAHfYpOjDiPEr28Bhr6RUz0vZ+XnmLhfDFB3yDyLyzpQ3VHpEwjpwxjdOA55npx4/nqiTOzZ+KXeHn5JjyP1Z6Afh0ZhaXTd+F89BzL0wswBZyRl3kJ0fuCvlPt4y2nSNDTfr3aZ2jn57l4SDuh69TnmJaZ894zsl/Ah9KlzuKexz37eQ5E1wW6CZ2mTGQ8AB6LwP6Fc5Zn95kz/Dwv0XoySKJHdvSg/cOHj/Hdx+/j9+A78i/Yoy9rPjOlWuBtdM8kl8k5YYqssZiQ24sfy3u9LPUFiyCwg4G0J4CGERpjEIEj4mhrmdHQY8qF6glkgRuTMiUe0bY18gEv6ujToV+6/l5i6vRFn0z7D7oiJj6dZxvKOe+dy1fmmalr58ra8crcrHnKXP357z/HI3788acQVffjz/WnMz7xgYB9XN9PtTZeYmWfLyBnBSWvUmaRwfYbKP3QSf02zgzVn3VWHS+sN1fBenEtDH6YhXkMDPfAHQXz+NhiZb3hp1FudxJySZtjGdJTyJ2ObPm6+KM/ZIyBMk1MBbXaU5Tks8ER4PsJPiOGe9SY5BTd9kJGY5xbkh6gJxwGJ3iWLxgTx2bDXtfEDZ/QJNlXgKY2iq+0HlVQVTa5ZzakvoV+oGlcEHOxz2iz0OYHVGAPUu9Y8wW/qjvkmH4VUxjjiY9Kp50mEq6CxGucX1i1GI+NONMfa/nkEsM/6FY6ObvogW9dX11naw6zXll2LtMEATZBX7GFr6/sR8KyMbeVL4/YSlTskVNG32E+S7+6wWzoFvy4JoiOLZ1nln7MSeMMRAFCL+xh58TP9sfjygUJ8yyfOJeBfOCXBcrVpl6Bbm8R0ETJUDd4lhz9g5rkzQ0cZSrfX8i3Sg6m6miApodVsTEhVyaoMG+dk9QUayJg4EQoR009HAgPSN08mLKHk6QzGToO6vMUs+myRF96zAXzoC+RvbtWogsG4SAHSGiCSjqwymvQTXMv3ov5qYcD0TLpnyzUiWpT1aXyekaX5h1mygX06MsS5t/QdXkAUgdqgr9p8WQAzPeOrAn50y6j9VBPakfayAloJmj0SVNn+k07GukNyGgJLyD/RE6Qd2DG2ZBhJZgvgoXj6oJKujJRVhbpMw9LPjz6ia6fHEQFXwsG6wFk68LPpOVbZCzouLDZPrNZv/DC5ZkDwQubsBtr7xNq4IsE6JvZy8/Dhh5LfwD+XAoz9Tvg+QSvlxc3+Zf4hg3+A+UP33yojX/8V5bmv+EQAGz/Cp7psyzwnJA3jdRY6tTN1FW+L6G+xlufl5gFdfNC/gB1R9sTL5aeecnkgeqFQ8LIs+Hii2WZY8GWWljwURbwpk7DdzVpSKnGP1no+Ef5I06moQvj2EGKoDMXXMhlTBxgPLiIhU/lFnRb5l6+68geMTkTn6D0eYpndeag8+yLTXxSfecFXtMdyRjVuMxlw9LncGwX6I506dCU8hFMnkjit5dM+8zw6iH90hf0ecBMHkzo2aUXyMucYJSAy7VVELxELUsG9wo50wPQsUhfBbF6fYAtqmZ6YR3a9hhfebmwEf9wiBZJHE4xzTvQ0zlGdRw/CRMuqhIbqW3Aa9fN9eURG2vPKEukwsI8qKxbFXns8i6qixl5MlHVTRQfyvVpAql08ncNvVJwM9qYwyv2iVM9wJxiPMycx8MND8R1CDtS7Pel70rqA8xKf3mKkode5sWKDB+C1qMvL4dPPLT7QJTE4sR8mPBZ71PoI7p6sWxs4eFW+AAFG6wr40nvlzUr+0TpwcsZZamrdp18EGNNOtFuWZtvKWuW9l/R/cKa5UOdL0xeP/OCC/38lYDPr+c4V/4zL60+j18j4CFvpa+2HbCsXMsMMsoxzmQa8dgyQztzyuhTJ8Rtw0vEmf4+81CoXF9m+DDrQ6w6qKftKweRkV74RP1SMbwShxv9RTkr9h9YlyyicsNhq3bjA3UrHhxANsZ5o/84gMhvHAqkqTXdPvjxwnhdSK+Ur/ASNQ7E0BiTtR5CfHivWID+DP2ZFyimxob12jFkrTf9HTNRWuOflvoI9B5dzCOd+0j7PFd9VnnQpX2KwbiNWB95fVL2M07aVQ/cPHzoa7+mbeypt7rpo4oPHuDrf1fkJaffYPHvlfnyzAf+M3VFgx8e5ShD2wr4SX+d8IG44A9lKH91rdD36GOflZjbgPXSDD0YX+o2aa/4Fj9Lu7EuES1lGMMbhBV5cuPa8/iEdS9d97OHe4WxdoNrI7Fn+WgzvYP+DYZwc1zKRm2lUDqgyxXdtbPmGeWNsvFAl7qS7g3ltOuzL0WcJ9jBRK72XXFMwSJ4y0u79atjsFZcIrlkXqPK1jmYOwcT9Tkzpx0X58tPP/1ULwd/4EWheeucT65jBccFyG+VHz52HTjWN38N/NPPn+rvBTn3Tsx/aZXVMktt167XX34J8Yn0ky8of/571ItKH2aB336yvy+mjJuz82BfSy/MQdcXZWqdWgsAABAASURBVL3yUCudUE//cw7n+4n4U6frrp92Hqi5V34o57AGlBurRj1ZYKLOfKwxjqlnYNOaL9jQKy4YY+ZPGh/UcUVyMyaWZWY/d09/B/d1z2Hu85yflr7E1HsU75TfFH1eIkGfybOW9+PMsqd9Ye4u0NT6PiFTJGq3SO5ZfOCV1jfqGj4XNHJhMfevXJCwzNGQ4MvL5mB/Sez1uUC9p11/H9b61KOAXjP1M/bNMzZQ7oUlOvWVVzd8WLo25SWs7+jT6DfbD1uXqXNWgX/rKAZd6TEVv+enl/28+SGe8G9fkJM9oIqyB3+0pGTdLnfqnTMGNI5vyY9w/jAN2daZM0gJOAT9QllV5sY84x5JvfGhHxKdHD/PKC2HLdUXwsPXRzpYogvyO+M4g76gC/a1HH0zGsHohR503IjfFbmb+xb7jGV1dc59/vyJl/d+m/OnOL7V+SPz9r9/+C9e7POin/S/edn/39T99OMPfAjwEy+Cfon6pid78VhL2UdcSwVyHicD4llu0APHuDY9wj3LD1bck06cW1yjT6zR/nFe94QzL4A/O2fZj2ufqLXC/VHAU/8gQJE18dh/VwHdCjZthaa8YhwcD9Ok5X/81RjTlhk+f4mJfLUV/RRZaUaHLgtwy4yiyUYaDFVyG6f+K8ocGGvFFXcI1ljWvCtr9NHusdCeKZ+eQwbjaCwoS+ZZshTRKL6H+qELfYsuyKe0wa1xEyRcVHPnwl/c31y3NmrvzeSwZfj1TQNV2MMeiEU0aAXJ+0umINXpHSgWdRqnleMGLfdxIdpM8d/zRnOhdGLsSTfGekBqAI/Ul+IYN3zTy4c07oLpOsbEGAEr82LwwS54YiC+xoV0Gfzws/O+kLQBxHmpnuMc2JLImZiXTRArLbPOlg0d6LRLxwo6caHDgx3lT7kE68rer/r34jGRl/8A+ijvC8RNhjYgoJJKMZrLLBhyydBOHkPUh+TrV8K3JpTO2k6xEchidYKBSmnDfaWAB+vMHuX4nuEkOuBi1QlyF+Rp6SzKc0zzzAOlWEifeSCd2fwo0z5N9I+s2VWLh4cxgTUqTUskNPLs0xydBbEWReRqzRVdjwm3oaMDHQzyxqK4wUMn3GCHAzKHrormyVRCnTzsK+RtOsBkoB2vQs1VHUi5dPMjEqLSnTbiNViTwg3hBmzeLcf7EkU0bHo+fEWQTQLbtV8s5Bd8sOADcbwQeOIFwhMvBwpsqr5Q8NtLviB48SAhqJ/om9mHMJTjiki0oO5YlDLbXpcxLY5fj6n0IGVc+wPsU+WlR+/LHQt5Aa1xsCzwKZ2hI60Y6VP0BDimg4ofypPADxMyW/aaHFk6TpHU35AZWbq2SCcK5ZbkHiEPIC/R8F9r0JhCZ11X73mJGX1m8wX0StHQsUXAf4Dsm2tvy7sOE3xbH3q3zEBJL1JpE13NZvSlx7w8g/kNrO/07+ixzFNMYJmXeGaMfYHzXC+t/LbUczzx4qpP+PRrWKiXj+MA5gU5HBA79Y5b4oMsbSJ6z5h2eZ1U2uK7wOMREzzkAzq8J3zWGLuWcMqon9sceDgQBA8l9ZB1zGs2yZV5O7Dx4DEw5lixYcrCCfozB4YT8EDvgcbWRN+ODuqpD+bdLnVGE0lGf+a/BxBle5DxwacAP3me9gdHU9sL6HVhHRF+Su2Dgp+IiXFoOYUPGtLWHynVTua6S4Gya35PPYaP8V8jn7SAlvkQz0lctBuiYsi6JEDKhLc3BVhDymUO7Lk9oYILHt6J89zltewll+o484B04sFc28Y3ivCzDaLRF9TDDCndrQUIwJdjfNbwYV6f+fB04sHwwsucFZ+Jjf1CulqD3fToCoNxka+11Xp8RuK9xmqln98musDvpI68ADiTrjtvx8O1+ML4nHYax8aHuvqE89PPdWitg6v90Mdxd0+xnwps2sB4rTwo+/Dng+MBx3NFh61oVtTHL9DaX3DqLz2Lj4qbAXiMWcR9d9ZqbIMreq7sQR7EPQhv5Mv2SuHPYbraiu5Sf+/sjM6rUIcdV9Ib6OscqL2ZfifBQ+zlBsYG3xQP+YBhz7AFdYmtoWvW/O2xkC7MpQLryQKeD7x8w7rzFMsTgMY51/vCWtErnlKba0w3Ho5WXmCuceHBu76pwUO3f/ut/h7fp0/1zQ3/Tkd9SEH81eGf1PH69OkXHjr+ET/7a8L/+CV+9leFqZPmfIwltqzYps3W+T/o+ELil9dP4YujT4y/sn7hxYCpLwd+/uUTLww+wZtPvqn/CfjS7/z5xJrjN302xg6XtIxaO1wTsQmXh3FXMVIvT8/EPGA9cixHLOhrXyCRMpYVP6asda45vmiyzpc34sibrjwMOYesd2wJLOKNg6OzoWKO41D5NajciLa9wPGDGhR2DFlbcgrXc8fnG79dOz/FzBqdrMnSXYnDizECzswj/WZsbPgSCZGsOR17jYE+sweCGt9kfFljW2aNs05iVZJl6VMxhZNM1b0wWqtdGStzqeqL7hrKtN6188z6+/r6S5x40eu3ec74bYNO8xOZAuXKTiwfPGkf+8XKGsZYEPNn7FpJhXYKfbpKi/zN8YL3yny37UJq/KzIHzgNvaTlXOf8DFL1UB/HxtT5b4oih5UjLV07qmY4n/TlhE+b+yJjY2q5U9YmqMK8cE9fOJMtnNvewxcWvqiYmYc156ZdRsKB+dooT4U5pmWOhXPEjZ8854X6HhOx0KasMWxDY03bc0fNW6vK31DhQoaPcSOjHwr48yoqrra9/cJ0uALjdGdtoq7o6F7S0aH3jG4dvpi0QVBmkHlJfWU+KusCT/FWJxwc7qvSDsSbH2Mz4Vt7LnKSMSgCdDct3clf0RsBVg02yM/sUfotPcqn6DVlR57IyKIhbRkTedGqnTrKiSzlB/nwhzQ5L2ZOUTqhV9neM9SvTz2WHVONHeU+x1Ln/oV0QF2yGDdY0xeZ1Vc9d9qZsZ45F87zEp11ueQpl46pLgX6BiWuZiqyGhzlyjCSOJzxq8HnxhzAXdVGA6l1UpG6PlFzv6y/Ud2qoSS/84SZ82djvh4Y83GNY05W2bkqf2KMLjCVy8BW2nKnYYXOeS5PhDCWOWI8+0ixsdHQchjKEIWg6oE2x3jWeE8xfNeixrOIzacjCaIQ/iBfuQPGLPpV3aXieKuXDUPPirVMeIohw7lfQEYHCefCjS6LfrqV6eeYQhfQD02ammBlDGQV8RAuI4tG3Lmshw+5dxcU47rXS1vcqKLtYIZpmKGdoHaifROSBtL3F5Y/VO201ki/g6iAPW2WbSuowHtUw8Ptnd36ROgXoKlyODqoiyKsqzYyXKPZhsqhR6Vvb6OZOw4YY826xL554QxSsUos31MkSYd/MOzwIgyVlg9ld13GCNrbmiQfyp4FlYOzJaDv1y80gmSXRz/76E/3LfevrfYydCVdnccVj6NctPZBz+pDekhJgzJrserR5x1VnqKTTqClBu36FSMVgQWCVEBQbQXwGvTeB3BGI2inhOfChtAjEzRbo340sDLcqhaZWWjQD6SDzcBLO4wmONHhZuBQAg7vrl+pz+BfMXugh9+whwDZ89W609V/klMVDzcWr4dSwBZgBfpjKBdyyHMFJgQmAOr2Ti7w83OPecH/Aj8lxKJ36Fis+jyxSUzxzKIvnjhAjAP7HL70WXgYnjkQuDnY5kHCdH5ewnFMBMNySMyIUW5339qCn6zvylMP0Uf/Thz0h/xEeaI8QfsenbZE745A0yTtJb8hF0EJvMqn40B+RfbAyqFigIgr+sRhRxe7jel0Zc4BAn70I7ThwSyBpBjf0isby5XNo1Jorkw+6SpuoPKSv7iPXYysjciPG6ggLo74W8mvLhDocVskkFG8VeOYbPigjHmoYxZhA3fpyWmvtl3hKWhBTe8XfHKAuESFjt8P3+rfUpb6wcPMlU1x0FoagBexunIgWnkY8UDuC4GTD1t8KmN5HJDP48GnDsxrSPtYL/3Aa9Ft+BdFEY1x2rJjJS1ZJU8+j0AGOqyg5JLWQZ9xOnFgv+BT/briV319hZc2DDcyUsaTFXfDkc+FfRv6bD40M86Djw9+4sKBU5gfsN0FfUWu2OijrT6knPx0nQcNHwgfIb38t10nQ8MxSHVi054q/lvklOEBNpMUtEzGJOMoH+mjCWXSFzdi+1anj2+FysB2sCBTPJFbB/CW0ace/pwYXx+WX3lA9yWYBymCqvol/TrzNSumeukXtGhePQThG79xYXyf9xc0jtnZMaOt/EaqP4gwxdG7knFLk+atePfFtW6OimFkGzv6Uz4+FJqu8FbHGg8eYn2B8JmXA34T4Icffoz/+J//Hv/j//q/4v/zP/5H/H/B/+///r/j//l//mf87W//GT/8xCeaPPT74LsRRwpONNK+CRsLyG1JbQOmYuqhv95iic54Hqi+B4+5xwRcaz9++DY+fPhd+K1FD+aT/BqSy3bTLNuTsZl6wpMyD+xpzAQ/0KV9Ojxp92Fkoixah5Y8DLywhNGBfhTI0JbyAV0c+i4LewqYhD4nPepqr1jYT57fQN2Fe4fw5fMyL6GdPXvom/cxncgvpVjDavwJHMet4oH5aJzRNFZCwhdrmahc0tEg3coaYUqxyItmMIWQEmui7b5kcf45H+slwudznMHr58+8bNrBSwZfNPiC6ZWY+fTpH7wk5MUDMWX/UgGdXT878zVF4Ef0MfZ8WfGZT6c/sy6egPKutGnbhbWlflWel8jWD2w80BxYyb/FiTVl0O31u61XjZUvy/S2550LwjJN5bPSFxeg4e3h5Rgjv03rODlGmR0qerL2+ZL3zJw/+SJLOD8dCxYrY2tZ5pjrDPEcCy8c6vxQZ4g5HGNhrKexxLxY5jmeBS8FnwvfxEy/GR5LXwjFya0L+ftwkUMTjlLcla0PWEtrjSdvfOhTBxsKqCOU9+HDh/j+4/fx8eO38UH87nfxAbx8802IZ1Pk+/KrgE5L7+FDtnGYxP/88kzfjwPw+/DyMfx28xMfoqhvX9AXu6QtwTjavep8OcUY+9f4xDrpS8P65hB50+Olce0NtTeea//TprGPXBj7HexbK2uPbbVWEkcrDxEjnk5R30bDL6bjbLJWX/e64cHSrG7G/YbPDror43gDuuvHG4ilaiNOrRsPGJdwLV2Jiw29lLHWfCICLVf9Bg3YY3PQ0c92MGzZy0WvltIjEF6lKLdMbl6VsQAYE6seUTahe6UHv+Ijv0fKhzysqsSE4CKb4b++j6XNggamkLodwM6aSfCm0XEXzv1O7Nq/T3AS6O26kDkR09RZth5I0y1jD8m+CMNwv1rmmJ97OnhMUfyVwzrawYy+s2XicC48s04PSBu3nzbO59Lz0ueJs7xz/Zk590wsPzP/6uy/zLH0Hk0gO7PHTJ/R/sIHhs/xsvd5ef6GPC/4j/TlKZ5pm+Hf0U0+05RR32AKvMkVX/3BN9TbLDjYhPuC545svfzQat/qEegEKSn3IvYIQgyZAAAQAElEQVQ2+tvWqPaqMSW2PXOsxO/Ayhxbic2VpYLxZJ0kbBjfK+BcxLyotZUYHR8kOf9OzKU1TqzR4rLPu+Os+8pcdB6ean6eYiN9xCr9A2othcZ6f23ZPeIOdGIer84baJxbA1ijohr2CH3xiL1NHwiLR2r+a4AzXmD+keGCxLgWZOvSv2SQM3LNkbQCjGG4Z7Kyv3kbQn6V5NZ8y6Ab8217h6H0r7K5N/yWSthkzCRpoXrhsaMPPudCAZShLqNBAciTKRXGzdKjzyjThY7jeoxDxtZ1/FgDj7RihrhTXnVFRmZDvYEgHyUflhDVWkyMVH/7kT94rKx9w1/QosrjVbyrgpjffRrS01DrJ/ptzJdxNtlqb6n4JP4PvUuO66yg3+GD9I3zsnQWkGWABWlZ5lgmQH0n76SuPvUplwEvVt583uEGoxJ+UlafkGPwUA5apZWvM7IGTgdhkfmW+Ij6Rpl8UgcRVyNoBfX7VTrogDIevrsMqsbhg0FjlSAPZeX3jiTqQvL2SopAkeR++yq6Fsmh3UVaqGuiZS1+9M4ct6qn0N8hs0fWokivBC1ZaO3EoKOyOm4O5m5XlWvAtPV6MzP2n+oJnwh47XVH0siIL9qQQ1Nd1Z+cVQX8ShFu7QFysPaO4lty73WPOcwa4wdNMglEy9inwkF5JSoEtmNZBT/ytwcY5EVNX/Wr/KNvjnxc2AwIMCaVHK/UUwFjuJKvw8wx2Ux3GQTKYFl3bugbWE6OC6GWTUaJ+7iGLo6JWBG11ib1ZrKhy7Bl9IENPhn5Glf0omPpyI0LXjQfdyoI5csOawF9NuLDtkYcTn2KEU90VAAevfEm7xSQVtAbd65sjKeCG6D/890nPkH3U/NPv/wcr4JP7T894PXzqLfdA3GlP/t14Z/i5x9/4qHrE2asKLAhEaBjbHgI+68Cf1+Bm/CFjffCC4SxEb/G6fMdfqvj1W8GUOcCqR0whC+X7BgzN/ozB+/PfIL8mUO56dmHG+r8hoTt2nXw9wFIerFCU3CzBsd6tXGA2Hhbbswo0zVMv23I+zWon7IKPNT4QkUZfjPhzEOXdpxPJ16cERvKwifyxpIKr5bJkvFPcItDemE/TiYW5LfF6jrswyy8Vxd5QVxsQLrym/GAnASu31nz0Hhp0VyDpowUSSqQl4i6Xwq9l2i+F3SQpd0ubSugV/kVn66MvX46sHGgWqnfBP3sXiC/Cuw5/FkpdZtAVu0n9DuBzzzo//LLL/HfP/4Q//Ef/8GLoP8Z/076t//1v+K/wY8//hg///3vxPIv4bgwjCVGW32oPZC9h/nU9mzMzbdwfRcTdAc8HNunsIz+5l84iH/4yAMnD5vm/Xtg1uPZku0tuVnOpF/rHJDZC8grP5TP6mh+Ykzq8D3RvsOyD+1T6Up9h9Ped6Ju6hlThydYeCB+njnUF2Y+NABP4rny1Ya+Cw/7/mcJM+kjrCtA8wyqzTMAuvRlCn0iHv1Z5wXkLk/P9bDxxMOJL8WefLDgoWVelvDB+4Wy9d+8vIQvLj580Gffxu++/TY+/m7gAy/RPnx4iQ/fQAOdL9Se4bvMSzyBmRdXC3o9C14EzNh2Azr0uaPjDEjNg3nG/j4z56jD9x1/9T5Bs5TfLCfraeDLqJ+NubbVelkxSBze5pXtTA2ummauraONmoOOFkrcq9UegJpxkT8uooJrlMhwlQ6lh4VbS6B86HNhbE3THOV3/x7KPj5TplEUYVfySaZlVqxNxFVO2E9ZHsohS5JxPAhnTpQbMKU3BMbVjN87MmZ8Lo5xfeahUR360mOae6QycvAzloV6wxCd8gu0pK4NOfXwOC3ED+POPPpw4OUDL28+1N8nNG7EbBztMB76sjCWjucUE3PgmbYP334gxj7Et/B5IZ6eeeB9Jl6WPRakS+XHGCMPzK47J9bz8TLxF14CDbz6EpGXip9fP4XfBv3MPubLZR8gXZNOrsOC9anWN9LVcxt1J9a1euBk/zm5TpOewco+eEBe4rY+0re02uPJGPTBU9lF5x5Z/dljXFfRZzUV5gV7btGyD52Qq54XdKn9whTdtPl4yPZFVD2g8CBR6y2pNhxwXR/07EGu8+jGVd4jrJkCnr+YM1YCdS7oi9LnFLe9Wf3Rzwd9JlrNExjAi0tmFcUtkmLdzAjKzEzolaWHiphaLwi4zN1roeNsSQerd7RKi3Qff/OJoAJrcSC/iEgHSbUURdB+1A0a70jEZs8QV4QdKPupP9KykfLew+Q3oO7aCMkQyFTKaMS3sSuyTzHmLvPVud0ynOOuA9M8x8K66Utb18ta76tuCf9u0pPfIBLOYeuXHgs8jjmMsbhheCYstLqPG9VcgUI3VDm5gxSuBY11wTwIAZ8sxF5MPHy3jxzeGzGkL52PNzyebTgT6MuNzX0FG7G0MmeM7TNxfSbePX/d8Hqus8DpSJl/J7AW1nGeIqaP+K75Ao9byny5QFtl4vlSH1Cu9e3Xm37OF3g4T8Z4X7EFON5C434F7V39GHkq6UdkEQTy+S1Au19Fv+crwe+MCg5vN59XhnoqGQ3vwvbfhsQ1tmaK+XF7kJrWNSjusOafIqE4cGQtk39z4RPHXpSf3zRSwC4uDBqd75rhZapGG/mKPFP67NedloqW2ACOtEqwpckLViY3vC/fGlx/gLG6cSYunbHB54zxrmTTFMb4SMfoq8uBwcvxlww6Yn3wcS1mRWQ+1NrNHNl21PMQci7E5ZU5cSE2L9DVmku9vAlQQgGPZPZw4RCdfO8YzkJT9Uke1EMEE9qN2olvSkuIcguOUtHhCO70gTtNUlBulZWEjEmrZm+DNMkeoE0SG0hVVnAiuzkLn/L8jjM0CkvIccdBj/Tk31zF5F6T2SgIkt+4pBMtE9MP4DP7524ObeaSNKkXLadoLNIHpmyR1GXRZGQHmSV5DChWMGAVGAyai0nl90E1gPTBCJHqVjc5aNrmYkiQ6SRphAS24Syrh49GxcjryL3famCYtxOQbIDgg+7Q8QrdFZ1GSgAe5Voc17gSoMUcext8WqLhDstUvbloja+hZKsPNg3ZKy8d9REp/nHBLh8hb0P2ik4+cG5sCPVpwEPfFR0fUfzsV7yv8L3inwuAP7RkCCY04Crlbho3xpCRxp4OkvlSmIwHkbQfkG4g8sbgnqn+B+09hcHeaZCiUemyYZ96a8dFG4GHxgIb1PmGz3ySecamFTPofdgz2N3q5MXbIEIKOueRqIHDaGQFcMG4Y9Dp99o82QjNX/Hz0c04E9ebTOXTr3y93l+KMH4bG+t6gBc5n3mxU3xts38xxXRSdXVs6xD5+VQvnuql0X6YtG1lLPXFmf7CQ++JA/0FmL9t1saKwD7n10q67S+BxkKq/chFh+0RzE3jTax8WlyHcsbgzAG3XmaRHjqVXGTI7woPgRn7CDC85G7rAHFQ6y5p1REspi1H0KANXa+M25VDxyUuyBHHi64TB/8TB30P8b4cwuNwRwbd5dNZZ555eHt54cUA6RMPjTOHvt6X8BCZ0CESGUOSNsugqltEnzKmqcfEWjbzoOcD30zZ+gzk2BMfXvw1IHxdn5T7rQvw6ed/xKf9b3jc01FXbTxcnQQvdlb6On7GXYNn6b50Ph2deTB8ihce4H73zVP87ptv4o9//EP89f/8P+Nf//rX+Mu//ivlP8Z33/0+vv3d7+Kb3/0u/KbAM7bOvIB49iAsPOzu6RMPifO8RD3E4gsPyo9Y+lwP2B35HVtrv2udqZmFePhJ1rnep+iHP/E3RDgmoYKeu/4N6KRN2t1r9enSe4iJdGIgitr0oCUNy40W0pbJHtRB8mCfIR9fEBWmXuVcpuig2qhT/wMe8IeuUyQvPRL+b2CdoH5KaEiP9nj4OeoOXn1ZapwWYqseNvD9gl+nPsc0z7HMHczhy7GFtudnPokmHl940fOBFz3+nbgX0gIvkJ4Zn2PcfOCfeVFVfOH1PC/hJ9YzL4N8WbUs8BcTaQFZlR7lOcr+hr96Rseu8re+WYjr7LhYxPipabDxbMpMck1kfbNq7KfUDSru1I6LaGW9GDV7hoa3tcQDV0JEMFRids9bRrs6liaFA6gcDDb60Uplortztle8TWFqObErmadiIpZm2mdi/wk/PuHXp6eXeCb2p0U7EYBuK2vexpqpGiXHTGFYWjGPzKn30Of2L9T4PUWHv/K744Gclw8feFmDHMd1l+cf3nVMP/Ai5yMvSb///vs48EF6xv8ZfvKZsEE9RFbcYTM29aVHjTF0C3j2VxSJH/s9I6tS6qVxnIPx8gHv4vrL+uzeUIPSIrRJft34WGZ8gr7oWvGHPupUL3P99hF44YWk8vzmRK2b9Jl7J4YycE3443pZB272HeX6t05OfhDAOq2PSzbnp5FWj9jYSy43rOHaXfuszYVEWVEFRmtj/QfGo6BvnQdIaw8jleeGDlXPelz82HvU74D7EN0rtkeeOC8RxCu07DK0qemjrJV9Z+OoAG3t49UBog2dyNOPAjpylw0CSjYPHe5HK7qt9UB9rgdx/aO9doZcBoCLAhcZLkwPZkPuoGZcEoCNMRZIHPV19w8wmDF+saTodgrytohivQ9eS0qFFkHMHe3UhgjlW79D0thbpJW75uOZWBljx/uA+t1g2wNU5+u46pYB6JVxHztOVgg7xs22UCFQ84U57zzqyxLzI+Yp5r5EX6yfmUvMJ+O/0KNPHTYds4bFDqQyDYRhdtJOG3IgQqz5W254gzYu6KinmXvlXbtajv4TacuMxvyZssfk3Ea2z5YHsqkLNPBIaOWjAMzmPGsMrsThWudIz54F4sy4H2etFbUf4BpA5835UCleJ8WIcSGnZCik8qPaAdAHN+iUGxLbxKFraiYdBwMkEBYbLMQVva/hM4lr7VvYvo25hU63cSVfcuEYxrlpQc6PqMq60YXUuCcpPU0jmgl+1JdJKbOh+x1BeSAiodMN72F9Uilk91Wo1t4gPeQw3Cu+SB6IbUtvdyR6hnqZFkabvR7BbKBBmwXi4FMmcOOizWu0mQt4yRuyUm/Uvb/TOi5UyNCW7COlEMI608LBiT5vOSmXcUdhx5Jg8GI4qXB9LGLG37TK1DOI1myOOYCYVviQp4n+tLKW+iLHFzpX8zRsrMk0er3BUaBXZb0ZY7U2028Fuy3DQAsFjNKeG3KKPk8xz8sNnXwtNp22A2zUferxiNkJbj2TPhgAnYFcDPNq+FDAQxkMepKqAw1jEkE2HHJhImHK0bnR0DLc0H8VLDBJJNywH2wTOUMXnLsvsnAbV43DLoe8lUP+FUqWeeQzXqWbbaLIqDdPA34efBl+FiNaadPx1o5BlVIZUkegIsAWMnVob+Tx2y1vfSSdQOlO1ot8FqCHxipEMf2RVBlkU6IXTQ0ZQnmk1CQIxiTgEfC3LBtB0aso7jf4Uiiu3MZYaofQFtoN1uEpKH/jov+bVnW44d7yRgYBf1voWdiv4Dh4rRx8FTlWYAAAEABJREFUPGjYvrLYr0yKjXbTo962AhuGh6aaCPKEvuTYB/0dI0Yazx164JlxlU8SnxXQtxNTb+YBdWNMGrQDAf3BicrK6uM0R6Yl3PrEJtLeIaXQscQUPibwyk5f9PCypB60+VSyvrHzy6eoP3z5+RMvR17Hp23QSa9tgxGalH4ZyaLWmZN9mWP+GjhQz+JrbVX3VP2c6w01x3Ay/rugVoZmlTKRt0N6H1Zrzk49LGd26LLmyuBD0Ys+I6F/DF7a4qFyjOPwiXXSCW2aJ2yC94J9yzzHgWkmbx36l93TkG+fxC8tsx6qF2n4dKwednhpMLPWzXWAYp2aejgv1Z/BivrB7BFLKwf7gXV/8FC3A1fm5AHttJ6BvY8v7dYJ41pa82P9wdZqhz+pi/da8b1GvTjh5cmZT4XrBZTfpBKfPsVnP7k2DsRB74u7yp/CPmf6+vKt4ok+foNJnHiIqU+3iTsGB1PVOhiJMRZUcA29hq7oIu/zZ/ied5Dn5c75VkfZ/F63mrcP2EAwF2GKjAgPhQvzYsH/9QDqQyYPfv5KyJ/+8Pv4Ky9//vqvf41/+Zc/x5/+8Mf4+P238cGHtpcXXhg983AHiGEfgn1ZcDwQz7xM8MWBD44zD7HzskRfxDPpAcqOOfL7jmSux+NcVlGRGW3qIGMidjKnMJ6oJo2IBPQzKdDes0XxXYjBPR6NKztUX7oUrSm0Vd8yjDuhb3zYT4Qkc3m8BCA+oYWKXhFpfkcgX1hXjfuNUCIErwO8EDji1vTEi0XT9xjxSNDvPFpmTEAd+owOjFcHZU/wgxBDqGK5VlXjSMRwDX0bZCjsvSjkbkwJJ0iif+q33V++SKpff+Clxm2eHvkj9eXCDc/hJ98LY9p6D9wyZA01mMrJeCxR8UCcPe8vFio2GP88dIwM8wXyFLy/wShAR6bu9M1E5g2MLHXNJPgh45gWpkSXDkwzxr/hpywfJCJz+BseeeChLVuPCRuXPseyzKGvTOelR0eH4obdtYay5+nfcvq4xfEjb9fqTmx3+Jjqj6Uv8J9igdfUO7r0WJD1rN/0PWvmwrx6XvA5dU+80PMlkN/G+fbDx/B/ZPqOl0G+bLF+IVbkozysK/FNyxmkmiP4X5pjDXiG5/PLcyzMc7/lUFAmfKSTgS/nB1gvDT5BQ+aE/6aQzn7y8RtCLx8+sHZ8BP76mfh9fPz4XXwEpSftz8hT9oL8CVnFC54+iKzOHV74nJkzrqmup2f26I31rOiQ2/DXzUbGza41J5gfTECLkd5pK7rHtOGZCZgCAgTKoiZlMG93MsVFWkYaHlPP6L3XOLVMuiZ5AL/pQNK+00zQVCwipyTUTRms9Y8xIl3wU+2kXJXd+yV6FKwEVBcF3UgfLia73I84rLMX57BbSl7/1AsuxrH2WlPObitthw9NHYtDReUcCGIpopVQZRUtfr8yPvKuBm6oyf3Ly/qUGTYNLjuNzDzvmoq9+ovkizaM/oJoryhhI18+IGt3dS4c5T0lCXV7hPNJtGNMTQVx2Jm/vTMPdnR8I8o8mNUo41+yXAnvwOo9RbdBZ6aabSTj1bgNJDzTXhAbSxVTEzVg7F09XIuyU7frUfmdntoaLYrwRJY+3s9UKy+tL5xfLpwXRrrxEmXl6LDGynq2PYIx3gpXhhmfk4fhuGCrHFSNAvrGEDjavUtfzrcg6AHNxHq4LD2E66LrpHYyuSQiBPEifWuN5dnkLHgJei5wNvI8xod2627TZopdxrPYKq7RGU41LyqVNUqjJ1rcVUUOxnlBSh/1lXRH21M7JLp/FdCgMXcu+wuyXqP+ocLKgi1HPb5FtYwM1EOUuaog36wacZJ0RIeqqPxR3agCYyDoQ/8cbfT4yoW8N7WN0kBW5LRbmQy84VVyZTpQfrBxB7WDjnvForGJPgm/NL1BXm8R0AzszEwO15ByUcO9kXApK5RD/s0FCYNIlb4lR5mL8rjK6hpv2qwyT/pIQ/HtVY2Dnw3Fw/kN0CNRA1V244L0hjKKLlC1TGL7HVhQGk6aaMsCiwr9+4F9Yk8sOgngRJAq/oByxQNfiBq4XUwEOvFghQFMovEgMvoMmRlfS2uBQ4+8YYIlhsQA6lIe11gg4I8zuY9K7uaPNuffMSl1PdMMtbCDPpaHj+lhhjquvf2KylBjR/WH0eCJgLrsoA0t6gCNzzp+nTsL5IHs1aYtjT4t8+1Y0Mc2qmlFG1gOWSOvyUmjcCwcrwZvMZFa7vDo84IvJ0Yd/qMTZVk2bgfwPaV8B4pc0NhQ8vEFi9oFu684447dF7sfcBI5ukIXgoXeClhYCbhGgczDpZwq3jJVqhvDYnp061NGHWCXeaQTKYdaH1AK+lc2+Cje/RQP9D90snygSKvADRrHdcWG1YX8fImzh0EW+TMP0v5PRx4ICyz+9W0dNrGVh+/6dgqHx4v+Aldg3voVGjcPv+FxguYR/kHU4gu/k3j4iqv8V+TLxwNT6dqS8Rxw83XcG/OyYoLxn34TC4f8JaTx8DzNPTqxk9mL9bg1EkGCPxF3i9OpZ0ib+DjJ2/cGxiegNxbo+eaSvir2dm3Z8LWf9mz4xvxRJ636TfMUnVh2zGfHepnDdCa1TrmzhyBpsDlZIxo6oSE6ZkjjSwMx87Jgod9iOs8xHX2qnz2ifogA1N/qJfWKfodONQ+JCdOVuNhsA1cOKVdS7bhwCC1QNw40Jw4ygPFeq89avDfouQhFpJFhhoUvw06Xc7yePtevLPg3cn764cf44b/+O/4L/O0//zP+5q9Imf7tP+pv5Ph3cv727+R3/Pu/+2tU/zP+4z/E3+I///Nv8V//+b+q/w/+byH+TyE//RT+rz/1QsmXSsBYvhC/l/Ma6z4WeiR7j3me4/npqf5+x8dvv4vvv/su/sBLG/E96fe8sDH9uKff/+mPcavzJQ6fvPuA1ifijPhwns5Lj4UXc0+81Fnqgc/xoK4v0ecpeo1JqzFsWZrU2LhitUxisYOkfYrkZY7jvhOQJOte0P4e1ift48p7dlRwd1yu7E1XNlTHlKoKZziRbcDryrjtqLGzTrToxN9bXfYFzObCXkY21+Bthpz9Es0tiqCuutzSUfI+2s0NGJP1wERRGzY0rLjFjkp5wPIA60vkA1WP/pCyudCx5CQ+TR4qe0yM1wF1C35Ke/qYMhWIZSrrQqOW+DyrP27Y1cdP0G8V+/6NOIhx/FSYWIcA83AmBp54GH/aXzT4cD5TFk88rNvmr535kuGJlxDPtjGX+4S80pt5hK1wD2Uv6P5MbPlNuZeXD/VtloXyQty1RFfQMrEzS+eWGbmDDLrfy9a3zGjMhSk7fqEfcidhPUh08KFB2uyUBLS9kW89qo08ZPCO20+75cjgJx2KJRS8MmAdR9+EXxbfFkmc0BC2S2kfx9OHkNonGBzZZUK7g06SIoLooPGglf62Zrl+Mf/r1yRIT/u+47dwjzFkRDkHyQo+BA+siucFenFirSscfdkDlSWMU+dVxagxyZipN0998NziWjxOoU4n9l3pUlGCTGpE447hXNaOfihx3dfc2kvgY989sG9jPO2+SDoPX2Y4Ro5lY3wzWXuk6awr+Nu9tRNLrlnmJ/pNjPtRZ73j0/LQSSXJt2Cck/EBZMc18iU7yENK4lUomhpIbtjDnSldd5ogbrCEsmUOvqaNPPokut5Q+u711Uae7oYMjIZLDrZVsd+k2bOVyN8MMnBgHNBeOFYxIm9sZVxsa0z3EnYQHBSIlarfU+odn4o7Ys58vRTi5dtGvIxYo5vyC437AaVSvF1EJPG+2nevezRFnYRNVY9d5uWGI80WiqZuFCUkDuLXUFbLYaDIj263tO3eGTRRfVw50ZezMdGOay47EIxPKDCjHu02BPY2+JKrdunkZGodTcjy/ogchZ1As7Nuj/qYH2Rv73K/UkWKbweL+x/cT6QNXuQUg5+SuWPdwMM8qnhk3SRGnT/u7Z01v8B+P8209Zm9oO+YOZtRnkc6zfd0gXahT6f/RN45W/Ox9ciKdVLkVL7lWN+7Oj6gysjM0Z6kB4K8qCQefnQDRaKXwWHkGCvXsQMVv3wY7VpWH0i7th1xDW2140SyDllh3GAH3+OChEcn7hCWLOOEvFSoQGlEUaPDG6Bwy2ROMhikRA1dRpxVvnrKgWr6jjtyKpqGpKK7jTW0sGo5eDbySZ4kosaapPiMm/U0U9kAdVRwhX2o2SsyrKPwcCHnVmrkxM5ChkAeRz+KNGbZ2fIxpSvlQdegGcjSdSIORFY/lOJKQJ+ak43MIyj+2oUAxNA3B4w50EGti416rYTOZLCxgEoko6/5jAlaz1eN+WE6cTaZet/nwEO6EKsLc+DANMdy9CF1LxKwDzg3bl9et6Emc2WjPAJ3pGttvNb7EDOCdQQF5DdmxRkLWuYwHufGzYGQSUywDp4be/rAWMyvFWo6pRyF4qb0Yh7Qkcv81wDLd9USPyLQp+2YSA/93qUIT3QnufHzQCKqgjZ60J8See4wrnvdDolV+OotqYWKSURmXPoIJIgDo2VMSY07sNe3lE+LSqiDI/PViSJieJzG3AHJ/aLOBbECinwxyaNZ6458DDfYdqOjQJ77TtTGmKHALSawTX8VaD3qGURKdhtxY84Kuo6sGew04cRmU9WPGxK5Rv5+L1qLHBzsI4k2L32K/jXg3ywYA9hXHWQghu/kKWqxGyNgY+ljPUs7D/5XHoIv4YPSibf849sUr+O/vP3lU/g/1Ai/reO3ND798hr+YclP+zc1/MaF/zOOD9V+elj9aav2z36T43Pc6z+H7Sce+k8+gPNJyLofXlfm6XZsIuZLS0IBjTWNhAWtFUK7rUjsZmQdaWHJ6oIG7plbtsreEj5Qy8cYAL2Ar9nY+4Hd78s8xcIm/CWe44kHtBce+p944JpZtLobNv0meCzkC3y67MPcNzzcvbx8E08C+noAlC90feohpt5jsj9w3I/8kTY29JbqP6A1Ytg47pZHbGQktK49B++ls6Ais4tlinlZoi8z6YB02p/lm0b/geKJr73M34DImgWVMl6VegMQJ4SoAB/93UnRqeppgWRjrFdexJw/f45fPv8S//jHP+Lvf/97/Pjjj/Hj34Ep+DuwbNtX8Y+/V7+/k8rjgP9T0yt8T5/PUSDujL0zcbfu8VahhjpT74zzzJg+8RD9DZ+qf4zvf/99/P777+OPf/gD6R/jO14Cffc96R9/H9/90RRU3ffhtwReGGO/4THh5yk7Yzkw4+NnH+R5ITcvS/m7L7RJAxIntcMvTV+1PUbNi6S8Azrcul/OYh25FyvJuv+z28b6tvLgutbD54VlrUby3k22rGPOTedp0d4eWPY9rqiLkP6OP/XwlTddraAevqxr3ClXB27Qcadnud+2sXeqB207D9eusrDKdODKPTbJjnjCd8a4sK7cYx2ZNAVVz63ksBa6ll8Zfx/iC6x99SKAF9KQhfOgDh7ExER/eZPQlDfDaNQAABAASURBVHBlPCrHrVnW36JRMS5tHz641NngSkWhmrGaMndKrNXYxkm48upFBg29R415IjjLZmTUxU1RLdEF0O6c7a4j+7rRSTN7+MBP11B/mJFGJPQNFmS4Rn8y7LUJSZIFDTqI5HHDlCEfEfBIGOfoRbGBHIiks/qTkgw7HckBAmIfcxrfXNDDFyZetLSRUpeUHi/95J61+iCCL3fOpb/C1e2g90HlzQvBI4ZJK6ZP7H984FH8eCF6pMpwDCtoDyPQ3HG0fqXfmXgRR58j9QG/8sjwnGmsXVnrrqw7l5pzpzgj075+GOKeqJ4YEPq3oL+xPfDxsIXo5eXiykunc30481p/28c9+Pz6qfK2+UKpQFxt0A87BoeAXxoX7DcLa5IvCp/Zi1y3Xj58CP++1cePH+P55Zl9gfhhHTOWCjPrlrDfDdIA+e4iTEqmGVGD5+2AlWPEWBY47jDD8Y1+8lesBjZejK2FGt5GbMXon/gjjT1RrEY9Q2No8aErI8ZD6QWeK/avjIFr3Am/1wdOjhkfOp2Z86LG6bKGD7PHxEvtKbBn4SvXg2lPO7b3aQ7r6qUY4+T8y5xw746JlPps+IZ+PqTXfpDwg69qbyhcYeWtjKTWPIlXxvhnfuA67JMWGIPW2+WAZaFHgv7mW6VpNpp3iUn3hNYGBnVS/88AyZeXNoHy260VaQrZgcqlv2sdI471EO6VklCqixVxxARtzjXLdjxo1K8IkYfDySKH++2imGVRq+ZHnfJGRKYYMgqkiFLE0Mk7dcVilyG/rHhr8Eym6TuwTyS0HZreM4wL42MhTjwPOMdMZ176Py1L+LL/wBPngq/jhbPiC2eRZ84LYon7Gm9+ogyIO+fnXWaPaRFzTMhfph4d5JQYzdzANu2twmErBVvRPGrtaeSIXXlO9B0Y/OQzaIiZRkdRzoIxE9p1zPV2zOM1/Btefth3Yt4J17uVvDT0IBw2fA+Yr65XKy83a84yb2sd+yI9sS4MSLdVPzhh1PYGRI5rIJN6xBvzhzwCkYcfynbk0tWSlbd4o62qMa8unMNVVo5b1f5v3tCj5EIuU2GZYl0yJlNuJPUaVTnmKxWWD+B1ario4CJDjZnc6UljR6NVQDGqKBfpu5Ti/ZKgSmaSfgcm8juM8V2GvIv8i1ujptEHSA/6DcQkMdoX4vgBc19i7tMbGNsHkrZCMNGG4EQI4CJT42hKHDCeY8ANqjtG3WpgPGBsR/Z8C9lqhukjpHIcDazB6xIbgXoLRgJI/RIndYw2tY8g5NDN3NeAfg96ucgfOKhbZi1AE2nmFIkv3sCwUdmjw1dSm7MnfQWawov7VyiPKukEVHSWXB+vHGhW7WajVc9A9+pBarlgO5DOT9cutF3pLKSdSo9hh+XyKzdILBYojoM08i47rhzgYUW7HmUE6SDP2yLgJJMAOE40Ex9wGpmRp/dxaVOUbdopGv4ZwGqbIE3gJR9T2JBQ4u6152BWlA0+VlNumTVuLfueZiR1YzGFuj2APtrhocj0gIFTedqxmKLxssXKIlhjwaFmLZzCr5KPQ+bKYfO8g0Pjfnh85RBU/zPI6+c4nakXHJLOl3O9EHIBv+LrK7xL5rG447+NeutWU9prodbPjPNoWzmIbei31WYurRjeKuW57fbrgx27k6uN261YPsJvKZ21pgAHMjT4jTyXXQo1CnWzeMvQs+F7uzS6Kt98eova2NgkR9rDTXNgJg84+C0PcEN/4fD8zEugZzbxhcPxMveYeo8uFlLon6ARL7z4eeEFgSh6XgYsy1N06aQXE30E+Qkkc2PosNdnH3pjiZYJvFx+9qGj5pvjAGwT5bPMKD5L5zAxxzM6vaDPSD1k7Hh6ieVpjoVPogqd/I4JfY5DrGnLjIZ+xb/SFp06y2U/i3Wfl1g6mJ/hScrLsGcwI9+Hj+XpKWZk9Rn7spdtN9Nq2PwkDt07es9zPH3zTXz77bfx+9//Pv7lz3+Of/3LX+Kv//ZvN1j+E/V/+v0f4w9/+C4+fg8+AtMq/z4+8sLm++9Jrfv4LS96fsch65t4Qqd5mcf45RTZgp8sEPLE8YUPD3ZcLsGCNKCv0ZWZCM2Id9emC+uTqWsSTALXlGmOkeUC7K1vmbRbsJaUhOk2xhXhzh35FNhb5HFHrQTIphN61BwjVR9q6oJFpePWSACVxgxCvKiL0sHxKw2GA2BOhHGGkbYOd/QrGdXj8QYdRUSjoRnLlOhL6SuXDWiJ/7RFAllr6yMGM1ulNx1I9Lsjh+6tNN8J7gmto8B98L6wZl6B6Yn0xPpIykO5e1g3doEH4FoP9vEhwUkNZIw1CYZUprqYBePaeLkOXItZE1dsFJv7pAdcyiMPDUavxMrKOrpJC2xzn7vS1mSIjGBfT1NgKoJ8IDtMoStaosxi7vVJQa+IoA02UGatg41cwcadzoaUjjLN5nb21B50pFyw4w4dd/JNclISht2gGr52jC8UB9ay3TrHU0BfF/GCvZu+KL8xHryc9NywuZejuIe/eWGtYJ66njkGQyAMkHml/xGbif2JbkXHmlrj2EpTdEEWLwmM5xV5QV841CXF4Asn+G3oi7bML7SgfItHzE35A+kLdLaunFbcuNFfHo6pthwvHC68+BYn9lzrL+6lTnphN2WRMgHRFw2Kz9Bb2gPut1dix7L26HM6cEFLveUDVMJxGIvajGvWmn3E+5Gma3Ek/4JwyIE20sSvxzqf0EVodAt/5Kws5ZiWCVVJq+meHPVoKClYY1PXHSu+WPf8FeIsGUpq3ighE15hTIDbmBBOyq1zE/3lob99AK2XbZ5xwAmfn3iRdkGOL4qEctSn2CqBPaBrK+uAL3iGb5baz3pfYpSnSt2nB3oke1UXudA2MEt/POhMUxgrFdLqOwQSbEcmlD4KZWbdaMd2fMgVjvPNZimrkgwxYr1FSniGvlzmra90vx3Vo2jpfwMJzdcAE1rQG91p7yAFvkux+zLxJ8ZDjS3cx7wgtlnzVuH6WGAkGHfHsqCztI30sI3u2DfkyTezR83xQBMu28tm+VQBF5rKAHDtFVYeoJbrKJkerMwfTcaK5UeURSl1i0q45Q3Uoa1lG6VtmWNe/dO0x0Q8HWjkW977yk++Hd9mElucxSr+KrW8gz6P+r4xPmmxfYf8RKfcdz6dcRSpnyPf/KN3XeUf/K1/NtbVmseu4eDMfBP1x+WZd9KIGl/WYl/ArqYPL+HP5A84jwvuDTt8iVT9WDNNnRd1TlER9CCKWFu4U6ZIXqtHocoGCBmuEVlkSh9IyqDHW/nosYLJSy9ripy+1iikeNhAO9VWKemGytBWJNW5cuOmnJF7c5dM3CsH4eP91nYIpaJ0Iv3isiPjy0B6FYIYFVVNex4xZVxRmTcQU9XW9n4Je0HyxYUGKn7gTTttD+WD5GvpA1nkxmJwOJnhfXDwrgTKqdnhh/dphYGVO1ezbO81LvJVLYOTYz7DBE+C3on2BgrAYaks8zjn1m4Z3mUINy6amDTQpOg00i9BHKDqt66yGQJifRxGhrbUvLtU9+Bp+tCsHlVEhygdIa60anELFDhDH7zHzckP9FBXH7qMVDaMjYl4z2NjUx51eBY6faweLdXDHkBmAs8f4yCd/VY2h5WNYgMrB2nrISt/bPTRR+yOqMqmUuWKDsrwhVB9RbnOqndI9HAjn/Bby7wt0Ek5KBf5rmrxKUbmkFPyimLcoC/SluGGXyz2vJ/MitqwpIOQpDxLdnB1MeSBZOWwcrMZ+z1IilVfskD6wqfesrMovp7P8fr5tfBpT18/j7+v8/rL6/hmz8+fxjd7fv65fj3Gb/d88g/a8kLoAo/yKUr4kD9x0F54STEX5vAB2Qf2mQf6zqFmmZeYTA9Q7x+ofZ5feKB+iW94yfDy8rv4IOq/nOaB+8P38fHj+GbFx+9H3vIH6j/4Kwy8hHj2sDTNkcy7ZMOrdPedD2V96ZG0d/QbGGXrpO326fjd/js69MWLjUyabPYR0E2kO121JQ6IA2M4HZSKR4pHShYd6w41fLgbz9GsIyeLKuwV1W590k+MfBTN0YdOu61dHdElC+g40aeBKpPCb9xHX+fAyN3vSeAdmHKKCfsrzSk649Yp37BQhy98aBIVn8r8CnqiD3pMpC0zJpC9hbwmeC6MwTT1qPEhrdhhvEwdX/82xhPlhRdhMy93uqDPwTfhh5O4sJD6p/kpXngB9OHj7+L3f/xD/OnP/xJ/+cu/xV/++n/EvwFTy3/685/ie9q///4P8ZFPs42xbz/+PsR3vPgZ+BjVRvsHPvl++eYlFmJ30R/4BaER+JZbXc4J59nt0ysf3piXV9ahK4cZHyQ20jqg7HNy5DfWHlFsyLtMWmbNIIgYacRgH7Zqb60TVLqOOZbKrZeryBlz3hcWPEizNnj4kcb6QX+pFc4+rH7I4s4aa5sPkWqQFQslEhOR2xBWsluVW+ZY83qvcuKLigHokraUSYz7necUyXgntL34N/qKJAXTjoRnJy8N8Z4gQMIzrQN9jx9jKDOrf0CQ0tEO6ZtL20RV4lLT8mHLMH6F60Xy0CXPt2hhWd0TWdKKRE5LhSbygx9S7veLgWMxKHF1s8U6xtZsgT6y0HZ4ce28WgT8LZM5LnpAzP12FV/Hz1OJtVVBpoX6JQy4yFPlxd7DgNf4m6KetXt7Imeg+uDQw0fFRx1bRu1HpFlEWX3NBvpG+T/4oZ675UqOG4RICJKjplRQLfXZ3KsOULnxcHDz1mEaqQf4C7HtfDqxF52YSyPOA60BAibnqPEmKHOVTD21Ee9V4Nbo4ToketFO1HIxVMpZ0UG9rupT2sK/ZTABIHq41Au+8i7gZYiwNaPiZVpC/iKnHjffyiuwUv7YMdaDNS7s0b58OLN+rP5R/qONOX5hXTnt64g6jvmtAjsfDn/bruuRICIwFbUZm1bZqqIHJFDbBxl+oKM/y698Au8HQH4j9xMfAHkG+PzJb+yKV16GnuNMn/N6rg+HTjy8nV5f61zh/+r1mf7n02foBLS0n9UblM4lc4uSWeN4rg+V9IEPaEQ2Ou52qaVZ/XQDFJx1VrBRV9/0Ii7K/5z71qqXZqBsZVxhWlfqEIaSC4ek0UuNpR3IkxDWhCc+IrOBqzGq7uRLFmNt/RFb5n2x71pv7HyJNarO/tilDLGLM3uD06pQNeqlFRQgRiMyXOS577qbw5xKBn2JMDZLT30hjwdHSLvzMItpJjtapTYr7xFyuaPIfvM2tOHuZAQtk/NAvyFd99lTjr09/EEwV/l/xV+ifOcYvBtf/T5gx2FfaY8c0yRNnPmGP6TFn3Rc9tPKYdmo835QkY4Lt5KxCZgTgZ/d89QDpeuZw7XjBmi98AJJC1Qag2Vn+lY8lV0bnx0B5opnB+F69xan27dcrFdzJjh879cht6zBf7akN6I9QBaC2BkIy4OgqOJo2RU1uaOhf4OEdO+XNA5QV+OZUXsn+S6yh+uhZ/NpmWN4GcXiAAAQAElEQVTpgDPdMi+crZbwvFd4Mk+bNAt9DrS870GtRB8aVhq/8sOwxwFUjQIj+Ja8BoEqU5K6Rt6I2ByXWlecQ3ib8XKsB4r4y5vdBXNPurFGXJBMf+vgMYZForewBGHxHHl7V7GGc8/JhbIaUiMz4LhTqvpKvVFPRdHbvmtQZZsLJahy+y3vaZIH3HdfN1JAXcsk9AYm8hPnhZajnKQ6P3dO7xPrFXug2i1U5rg9avuQx38150y1pGwcfeRb/nMyWj94VjUURzp+rce2ouEm/UrKGvPQ/3CwLtwBDRfznN6wazkMDtIC7jF7z7eIN1G480EbOHDnoj1FnyI5LCcMWiZ5QHPQFsgyax+1Ut+3MEAJMpyyvkMtMDjKvvKQlSi+VFQ9RslvGL9X2gBq8SX1LezG5u8DzwE37aqnvehWzKX7WHA7aiNJW6iLmoGNOmBd9gjTauOmDvR3HDYmnQvchcPQ5iT0UMYu5eFnZZBW6lcORkL71DthMS48RB/7l03YXvUQIA6R+LUDClw0NepUJb3dQUtNYGyTPyqwQF9ZgC8cfk4Fv0K8smArB/WJCzqR4Yqt9EQXfQb0VRHYCBnS8AXiuKMNOlCjQoI6SLioM28dMDaoVB1VA/CnQpYH2IFGO/X3jIURe95LXw9O4PaGHAZXdN4wtNop21/zVaExXr54cDGfOWzPtYBPLOhLYcolpt4LPeeQzoPv0ccH/pnF3W+XLMtLPD8/h3+I8uXlJV5ePsS34sPH+rr58Yc1/fUZ/9im7c/P42F8QvbEXJlyCv0x0KOXbHRAr+mg2dNOm7qMQ3iPSif6gEzKpL3Noc4TtFP2OqTIu2XWQhekbxCOzfCrfhLlMhzG9dAwsoN63Id/nbPg5nNGho7ysMeRRs2b0W+okKghJnQE+CLxxbCR+jbsqQd07EL5opfnQIssnqPkHS0Im42ZAhA85hy1rCUbc3Ejle6AfhFH2dRygY0gS4cM/dn7HNOO2xgkOqKF9HH8lHE9+jRzMHiOl6cPxML38T0vZ/7wpz/Hn/7lL/Evf/23+Je/kP7rv1X5D3/6Y3z8/jvoPsTz8hydsZMdS8WYG2aElSCRSVL+cAxcX66sI1dsdvwyGu6aQIemR2pH6ZURpnYGzrrqQ75iybZGwavGEApSi3Qkob+yTSh5DZcedDfiCPm0DPk6d2oc5W+nwhgX9dUGsVdTBT8L7pekmkXCsjP6vB9H294CBWu/QT5pIrcldS1KH6rwTYb1NzTKohhBWyn09Jt2NMYlyYuAienAFL3KE7GcxTukkwespJnoK1r2ap9yiiw0hEj4Fo826hs9Ip/OPBGJPHlMlCd4N/mavsNE/VTrxxITtI12VKrhCe6oGWGF4hm+8jUpE4lxoJIKrpEfRe4RPafo8O3wTPJTISNhaPnwh4fo3hNa2kgTvUMgO/g55ijZupJ7VlsjxxmHAFuJbXHmk1bTlX3x8I/8xF1elqyezkGAvR2oh5BOJDIG4s2PpgcyWUGIN7yO8ZtwVanGN+TlF6sHoGeP9CWELwPc46kJbQr84kuoaUIq+kz4omW1lJwVm7TNlxEb9pYOMHW/9ZxyrpcSZ15KnGI9XdjD/ZBp6NIyZQ/kh0T0dV7Xw/yeV1HPHaMHd9YTy6UnLzEqRXfljTEZfFiA0M813bmHQnSt2Nj7y2NDhlDmTiEVQC+sdw2gAJ/Bs+joIx/rIdmTQb8XqKaMbS2TeNO21IwBBDFMsOBhE16lM37Th6vnKl/aFHjhc/uwiPMOeX3smnnC7hMfDPlNYV8WnU68BKJP/e+Rn6UFlqm/4H9f+Hh2PGz1V9LOtK+82PKcpr8P21AJPVUy+MF3FT+kjLM+rvOK5xbK47yyRb0I0q/UK6N8a3lfB2HEGHPHFXiGPGtIIzf10MeJn2h6mM90xEnOlY39b0Wpi/s041zjjf2rvjKl7swLu/PrqWLsFZsLvhgTlM98YHc2hWYlBqtMf+P1BuQl8ztZD0SgExq/vQ63PNaiuP2k1xabSm901l/lCzxaFzKIpBp7/X2gfCa97aBosfumG/GxUV5pu+NCXO7QN9Uf7g+pfls5T66ckcWJ9OTLwx3WHdjg4dx13mhD2YMP8gvch6novN1kXt/Ypl3yQytM4q7/sOEmhzxdmaQy+d8BzoYMlWLkRld5lM8rVpVTgmi8p+To6dW83Yyw/tYffYa+dIWXeXUt3rTpoxsoMwC6KdgYi+d1MKJaHeQxYGPpPG5RnQ4DbHRNp/ymucrqOpA3mqR7NVpToluOutxjd4wZc8xyd78TS8zmF1LhB3yF55h5Fpg5v5kunN+X2h+X6NC79yRr/uCJnAAN+QWUb18HFFBiKs23PHpWJXVet3oLggoucwXjZyV+NxDA1LrfxIi0fQwcB0Bs17gxPvalcQxMDT6ijrT60uTYMv6bOPpAVtde9tuMY+3c2NOQsdcPVqyX9hXw2lgrB2wtLuNGHzPWCvOlG3qgBUVqH2ioqBZprtQL89qEmDH3oLAcVNCbLtyhlV8l6kQtZNxpI+OdgiS/CftjKSK5U+Cit2s1HCg8jl3x80bTLQrSAKDyILRonegUDlguQFsXxpRBMEP0UIBB1QHsMzelq606jBvkI1N3FCU9ZJN9e2HAUTEoKX2VmEouWm92mVeWKGXktcPBMFv6784vOmxSX4zBiVUjGyZ3KwTTuyq41SYCE64xyGS0Xd50hjX9H5TO2sj2mbntKXzGlczBIcNcUIorBxT6K4doHp8KsWmutcGi5bGxI9eDxKhfw3xNysF43FHFybZW0DMRKI8GZGJT6WZ6gHFXh5bJYgYGcd0RR4p8MisLwBl9/LT/dgDycEPdRf1E2RDovxU8+NSmtx906vAiDVyViaNJElTFfqOsT0AK9MrCBDk1HFrqwbD1SEGvew8KDRqRPaY+x9J7PPPG/fnJh2rxEk8ssn1aoi9LPLH4fvP8IfyvYz98/BgfP3xf34Iw7+/+f/jwIT68fIhvXl7i+Uk884D+VLwTGYFuN8ShSQShxo1x5Y77uHuN9tEl6WaZiGWMLsTjFcIL80ps5I1N46tg9wfUvItGjTyQA4+rPOzPWMlDWCcrCPHzoEUwRfqUvmS5NppgQXyjOplrUMnFcA1TyN8u2rlQ6+BBZ3jlMAyyUS45qtgoC1rsR3K73pdlgaJ13YhuGfggx6uqBjFesL4hLh/Qb/mQYp+T1SWr9xe3Df9tWKvvCxXTzLPdgQmPx04JswPW5y6nP3xjoy9s/lOPehmU6LRv5ihHFxW5o3gRrzMvCp+It++Ivd/zAuiPf/5z/JkXP36T5y9/+T/iT3/6S/yZl0J//OOf47uPv68XiMv8DMsJng3sY4g9jr9gsKo+due5RjiXz8xhH0ik0Uy1CexsmVH6NGrAMU6uUdKVf+CY6NvR1wdnOlDzcO08tH28/OoRDRw6EFyoiGq7LOg7h54DiR8zG2wbTAWJl8pkUJ8F6X1RVHIadROAF5fUN5TOKP+Y2ui4mzITS7NU5qhgPhARxIFrmeucc9Sm3Mc6HU+AIlbLglTD6DdyxcO5rFxGxuwO1uc93upAU7pdYmXtrgcDHhJ96BQXHpguvMg4ka4F+uI8db8DgejlXSQOEOZhbVKgJzqRrUr0JL2ybhTIl3KMyjBGZ0P7cOF6Su0O/WWloLYu8ogf/qSi8tTpp5Z522vwFB6AoK4hq8goQ0X/toPxrjpu9NjQU7D5WvEOcLWdRbL2HB5SK6WubBtiVAWmSSomUkD8pciJl3IiYyLGm0BviKpP8JNgXDCENzvlYP9mXAbFb90hZ9tfw3G98JC4XfkkCJYYjrgWxpjzqxPXY+/LqGHWPmJzZQ6fgA/n5RPGbmUPOPmgSQz57dd6OXE+sy+vem9XJ2sc9gIxgQXagUIjpo4yKbJ8oF5pV8fiXfzPfBgEyCtfeC6pMwpnmFpf9D/nhJUYc91Rx8IhmDQxNomjmYef+XmJwrxEzW3ml2MwZUYH0Tp+oUe20T6RB0XDOE09a8xqPZh6wJpx2cr2msf6GDtusQMfZfecwrFXZkePrnwwEw+Vdz0qx+8z472fYtSTjGsfw5bqxx6w9JhA8YJv51wyzT2WZb6Dh8JlfoqlfuWYD4lY1z27zJw9nl6e44kPgp44s8z0b9iZ8m7wP6Cx5FXTFyIFfOP6O03IQeYCZvjO8PB/0zO/UF76c/S+RJ93P+gXbVYGITeMGjZievn0Spxd9WU1YjAX4Udpz5DYzoykzr5UmKPC3IEohbGjZJFWWUIA0UbUkoMBsViZcZMyq08jJlpV1h5lvKJXUZsH6nWLawrG4MpaO+pUCEHWC+ag6/0NVeYsQCw7DzZ4rzs2efCCaDuAcw6eGy+P1kfwAmwtnOLE/PBPEqyXS6358lSDxIrU96CDI5/4RETVQeRYk9gHVWo8VmSXPNLSwTnHGlG8B5HWQYsr6XvcK/vmVlpQQzqukpZ1b2GC22m/X4M9fmSsSieajpQs12gL7CjsdsBedjH4tZGHJp2P0Nx8wDxMY15QD0PsQAJje0W4Nq6H3Y7JkVcfyGy/Q8vVJ0rukEXcK1PZBSUM0B1Z9NnlyKf2bPzremj5QBHi5dHz4Y6BecMui/LUWRdAyxzKHF0UeuQr3duhG3w6un+JDq8sZJS/cu8HD3L0UQy5o56UEq1cj3n8yqbAkaVm0bAI+6Gqyz6PqMrbDeWhLZ/ARw4UiwctN6rKHEyqMG5FC6ExjALVzxaqSK64WFxID1g+4DgdQDJjtILbeg8HOnq/8bUweJMzc2AvknAZL8ioeIIvSl4FXK6sg2Ur/dSZ1lKAZlrpSj0Vu1j5HHWkUFSz2XewXl7CzoMfJX1KgYveQyfc2N52tzc1e0LuGPgWSYAHkygN+JpYBOSRWkeb7Xay/wCCjknFBFsx+oDGo4k2FlDRruQx1j6jxB3Z8E4g/3JWtcubXmUR0ki5oN+vRHeyJJEGaS0C6LzrmvCjeqdALDm4MebcWbRLT4LAxXFzQYb55sKoI1ERcvi2OhC1TA5/WeWOTzqHiANLn3mpANi0q27pYZpTcjiZwh9liI2FfcNPtTFgo21Ds5E77mg4qtXpAM4c9WPr21U8ujyk6PlQumVx4c7UuCGrf68cMgG6qF+BA+LKA8WF1IXMRa3GkiC/8Up9j5xGDb4xwTk3X7VMiqDRDiAnc1xvS6P2qDN9j0HhvUwwQ6wOqoYcUIcSUsacCpRLqAYy9n+MR43JtDA+YBmYedO+OHadgxdj+Uz+mQPVCwer8W2c8Y2cD7z0eflgnpc+LwCaOnjRfy5exF5TJqIfLqWjEDW0PQ6ab1ioHRdt6HnQ6W/heBzzgbCsEZCFKFp54JSr6WCE+W3PBWO71UFCPitxN1KjSOwyGavitfeCHZFGgQyhR395gBXsdRKQNalYMk+P+1Ws0YPxSBAFpdCQnQyp9t5kWx7dk7qEZqQTtFMk/ZMxV446DuAELAAAEABJREFU7ZQj4W6dfrowjwvaWiDMaX+8itdd3GPTF/lB28I5n64rFUMdfRK0oj9oTAMdq3K/bYzYxiFQv5uqo9ibKxm6oyfGVZ5assO3e57HP/x85aEwwBa3Qyjr1XXvZExcCZJKYWBaTc5tgW9Wx3AHJCUDEVxfOmSj81X9IbzSv/hBGXHQmu6gEbJqHTd8wzgWrSnIHH7DcbVOJHWx19VDSYPXjkzyjjmQX8usPi2pDwHnkdhMgYRyQi9aJmL2uKl8o3wH1PjzrcbWCe3GdNoxygqQ8IBBDdJoPw4ZzCOJoWmZtUf4DZY0VkoXugRAFNeeIUcf7iVj8Nv5WF8Ya/NmDDte7Fc+qPqrKT5A37D/HbLxkH2uB9raw+CBWK5rqZ2ly1v7o8b2kGN6IbYAcbKBlT2gwEummlPUmRpvAuXv8ZP7EOCDvEH/Mw7OGeuCPPOjpcQjH5Tlc+UBfOw1PPggx/lSss0Te5u6Yk35jPS4bmUze2X5035vgH9tb8gF7s9+iyZ3XezuvBy4oNIB+uFLeVKJFnoNUFc6k44xQm/G6lwyVz6IoR9z0X4H7F8orylRPwRe2WFxh7pN7EdzXxi/juZZ55b7S5S1fvXIcV95EB0PuISXvNGJ0UTUxniuox/x45gN+5CNbit0KzpvxhcPoGNsV/ps9JVX1JzDY+jQdmSocPkNreqCnWLND/7MG8cM/scLRM8QF86GQj3GWK88S4yRtc7+B1oOORPrQ+Ncpy8W9mVhvmVphS7QNfIkSYy3zNJ5Yv65Ztc4T6w7oiU2iIYJw5+O4caYHXprShCTsCnaxhgo7xGLdeoydeY7YyMxig8e+m6gnFiOoUz78KgZdNh16X0JscivsITnEV/E9CfyvITxZUy9/PKcwQufGfji53424UzCuWThPKK96QcMnFGTM1HsMJ97nWn5xpc9ol6uPcczfJ/3c428n8gry7PQ8/NT+Lf8Fl9GlZ7YPs2hPGN1rN/YlgDvTtmxA9uKdr6/zDrK8HnmzDQrW7uOvPrs6DMy8G1LmHIxIHBuwW1AUTtsruwtIwkFrqr/4nZvSMa7mhl8o7GGrG5UVEMiEjBmE2vZDZZBth6eKzOhAR2MfEPlt5BdcWX+XQXz0jnhfDixBq7A1PKVNuf1iCN7HjYNOTCnIgvcIWhgjzJ423e85GYNYC5uhTVGHTHJNGUClqUPt+LxxW0IeKimggvHIL8u2oZ8qynsV1lbJjg/WDmpL8EjpRm1Rp77cVH9ViWZ4lcltKQAho8TN0w7MpoMsN31ZNh7RTa2svaMfXHFQZZNHvRgZVe/oUvAJ2sdaXlPERIC6UoB9K91ThnHfkHqeiJcW2/t0tDlEED2uBqZwiFryhjzaUjSFlH2QFs+1EGVRyVSukay/nXRp+jvkKyHE22mA8igUwI6ygG8u2jjitKCDFfgFABdq9pbGzU7G+ol3FGJjYXRxn3wGL3rLt2RSQpoBz/u5ulAQjluiBqhYvr2pl8O7C10f+hnpTVR4sbNOqAQkvfXwe4xrTGomDGODuzxUPX7eJNnA37DUuliyMbGam2l0FvbaWDM4g2KjK5yAOOSMHAJqReacjmBaLbiHQjCrzcEjAet7UnphswIHGQ5UCiRNmhGH/P23HjYKYNVQA2s3HHQ7EW4k5MXDUnpMJ7a6omaeBan4kTZCdvegL43fYoXnNRzR6hn0ey9YCefgnkWCxfKGyBjeUCuFBR2PuoW5FsmcyDJPkwyN1yxT7rJyUZ+Aq1z0MCQOqixoK/HQoTcMhIRX1zoZZ160JUFjHBDHbsUbNw776RVU7dW93E77DYdNdhFBl4ydUHxEDg+nTvHiYeJVz41FH6d2YeM+jTitpjRUYVgoT/GQaLHzEGo7xu76Uy+6qjPZHMUU0Z94kR+yozOIaoldYFyzTTCLPcjMfsAZJfNeIVsLdZ7XNi7IL+CG0JjjN7BWADFNOteNzgiO2NCJw80CY+bEsoK3SbVXqB8XKN23Es9Oh6L90ixv2xHwyNN9ZuQ2d7qWLq1Yq0OB6qCW9msCjtYYuqw7uHasRzt1LLpQF5X8VAngECupH7AOwUuZDJ3QlAaF61c5h/YWSxsRUu/0rmq7rdbW9I6MFg15LdI2m8oCrvSRj5oe0QyFnnoLplIbgcdWdxRrh8+2G4vrCpU6wbRI2+LxbMyv3pr0LTMmu8tM6YuJg79jl+Lr/1Adqs+9PHT+7G+3A9iB5HqvYENN4MokB/t2OWDGnOxfs2Sl7N+S0ecyZ95WD/zoL7aLh2dSJjm1/LHRmHlZVGBNch5LyBDSFnK2GRk9sBg6li3uNt+IQCkXeFhWVsioG0ZRbunqIq8oedWhx8YQJKpz5Zo3ZgHjMUV0DmCdm+Jb7Mv0cU8oUejs/OuEs6p2w4OWCFc+a5FlzzkuBa57jb4tCymsFUjkoQXdbYpD07EC3PWxZScdUn7APKq++jLyotN+BD/rqLs8ldmaOeqvY51CKJdP7jjpGE/euKzwN+bsD+oX3fgk97z6TVW1lv3huAhHgYIP65ivjvAP/AdeCzB3k7zFTkHNIOqoseynejXk9Qnv9J8xG01l5vhiKyjfiXGNmLiQnrlgWWsP6w7doCukR5Q68DB5VLq1VGd9Zf5gI+8VlP4rfir9iP2Iv0iqmw97dJWH3xe/UlHGeZeVKItVRsPOuv+QmylvNKKH1EkHWti0ZgxTwOXHelZckixY9h7RdVygi4m/76NFz/0UU9fzlzQ+8I8q770cK68gXWIQuB+lUK4iFQ/qRvzRd3cRxcevBf3URwqTx8OH/9+XX0T7LwSPtiHzrDXI+gJe8obutXDJKn9qVVKOG+VaPlCbPrtHfd7f23HPd81yzb9M809lnkeWGb2+zk6Ool68HXOgSl7dPwq1N++CEOXu8/kKWwTLRNVkjW1M5fzhuCnJRpykf3qBddRz/Bom7FRU9ra6ie/duOpvCTuqaGuYQd2Yc/CS4iFlw43WLc8xUI6L73otPWA55iObtnRGT84Pgv5RdvhMxd4ofIk+KDoSTzH0peYoJnsG4EOyd2UBL1qHaNNn1FL5bhudo7ifqcvV0ts7ALfZ4+EfyZl8giAFUR7D5N76I36RtKgTXh00t47OvZoUwLy0xxT1U3R0f+OTnmKkofMTv/MDM88LUnpn/Qb9PYVC33EtPtiJu2FaekxTWIhFeZ76Gv5tsOS1Ip3eKhr0LVM3AcgQxPyZB6u0UJ1o/IokK0LB+lvliPWjKoZN+gy7/YmNt/RIvM9oEWPPBC5/4Md8WqcGrNrzdE1fPGzsr7V3m7KPmFbra0QoxYduRK94USO61ZrJeX7VS3wZvLtL6PHGuhadKX+6kJBWnS3bjCvPOm4sAvW5Lnf8phUVPdbs3kvjnx1qZqR8/5lvyKoG6qgqmsp8JuBPisdKH+gMan+EJv7MOXyGWmVqbPteqx1DiLcS7Y+a8mdEhfV49IBB6qG0aefe9uFMXDtLKCg41UoOgbR9MbLzA4NNYs0SUSJgO/G6ly6ovOh+4l8gXOc6/np9RQ+g4kTOnjuOEMz6P213XXsa6zbpU/pppSro8oZQGmW72j37P/LHIZ4ZYSDTJb+WZZVvm60VFo32h8v6sb1UEnFXqrcfpOrrgvmkkhOOweC/FvAwH6C7Ncv9nsbiqaRayH/JFcGmBbfyvxv3hx3gItxO332jAXwOB7uR1SNMdnvJbeUSLJAZbQXTokuuZ9l07WmkOj8CNeVRt2B0dbhmcl6mTDiIopL4l5UYUDw0TYuNSNXBNggdeWPukjU2V1OQ6v6pDYCMaHAjoIFFkNTSDgvw4yLTBWTO7qhcNB39E8435G0DXiASIgThxz9gnxAD5tfudpDvb3eUif8rDEtTBn9DTrlgZkNSHQ2vc7mL70DeuGQ68S8MBlrYagHLSbibVKyaB15Pknza5xO4gO+eda/hfBHB40h2ofByjswSUuUf2DCjpZZh6WWb9ODxs039fLoDL/KjNQsOTeAOqy6qYDbQ4c8qy8cyIeQHkijHwr00Z46qLPgqr/WyN4uyXgdiFs+5BwJQemIn7WnNvd2l5e20ydAFuynAkIJpkKJpHsC85tfzEsJ10j4Wf4q6P54JfL6wuRyAhLX9rfdUWJn4mL+HPJosF2QZcHlcnEHykrkDkzMk4YeAt7yBdoupBkWJmyAV6FRfg+q6kIP5rGLy8rLVtPaUGos0JYBcXxISu7EoS37kO0cTews1JxCBmV1LtbeLNOW4NCtqqotBykVqEneMrD8CFpG37EKqLFlKGl5uD/4KY98UShsAIuYNuNuzUNvi7Bt9Gh7PiknZbDzwwmUG/U7yUi4w5PxHP5j42Ts3ufrf+JjXtecf0zL1499YPdrl/Nlb0PccIjlKphRtUTNdkPgyzeQrL7htb+UoWz3AxQJQO4MOhd5PI49d2G0PV40VxEGeKFimyxV6NEAvguB56jE/9wHARkuaLijeBayaK1RP+rIlh6kYRzZLig3EO/5Vpc25jAPDS07JPDSBrDVCx9eppjC2HUII4deGdVvYk2vh9FGBZftJYq5orhme7VVI81Y7gEKokQ3rnDzjdzbE4MF7Rt0vqjZOJj6MgKHcdFeGpByDV8fMYGuHEJ5O8tDxDoO4Pth1l/LOZ1fwz84P34F5zUuPMAfNiFOdW+4lxPVduyVLbNsb1KnlV9Du1U26A5YmcTZe+DNuxz4O3wFOxA37h/CPcQXBp9fX8M/duvLj5WXWivjVYdwxukKcIA9y1/2keYzB1z7vX76FP69FPnoV19OmlZ//KdfxOl8hu5T+Ed4Xz/9sqef73Lxrf1q3UNaYqf7jL8adTy0m7e+VOLmodoD9YYclCMe6HhcSYYxLX7wduzPjL26i421oAAfQ0ByQS+ue44Cl1IjcHUwWGoWujXI0fjm+rJn2/cPedBKR+7V80jDwbkXil/jbtUgrFyYT/vnFMZ576agFMN8bLniC18Ged4xHgWs7BrlT/bt0a9F0m8g42jLnjExf29gHrekHQQ/SdoyccMd1hX2+SmvRKJ1dPmnlzpuDsKN0oEbhZamcLvp2qigkqtlxjQv4Uufuc/hy7Yb9vqFdGL/lK7jrwL9UlBO+FYddJ4XxTPnRr8p4zdm/AZN4fk56pvCvMzrS4/EVkyM+09Wse7oZqpN2ra69hBva2GcOY0967car91eEpl4hhZt53PI2JiXKzyqL+mI/zUuxYM1ivHfkLVx1q35x0vMK7FfoI1trFjBNjLRMCde2mVM+3gnfuoHJmzEN2NebYzODvhok6UreVFl5SJgzLdLXC5iJUUv6+PtTxLzB7Q5vUHSUu1ciXEG/KlCBR8CW+hzz5uuB9nQjzHInGKcieCQB6AN8m0HNMmZ8Es62m99HvL0rcmm8K8BvxjjDfkT/TtzJEVPdEE2shKaEDF+WHbLjo0x1F8r/lpvZ5Bh627u6PBwt+9DsbKt7llqcq9S7BlUCrfBbx8AABAASURBVDEarRzIDOjsKcj+s4tuXHeqN4V79S2HASsxV99yNQbXM7F5jpN54rD2Duw2fsVK3K702awTlLcqX/nAa9+Hizn+UTYou0jLtmpj3SOFghgls1/yOSPTfckPa1zzV579av7c/L4Tk8jXMXuL6XApFMe1xYaepTv83VdOfADkHvj6yr7m3lb4OT79/CMwtf5znF4P4BP2Q/fEE3vShf7lG/nhq63m9oUXiqc3OKH/peLngg6067PfAAGH0rtn9qS8hf+0t4wjDxEXdpXvV7p9DbSXhwcjSx7L5Fd5q2nfE/iNqLV8gMovLkQiz2rH2/Q9bgo+NBC/zK3ECPHQQFZpJL950d/2R9bmH2H7FxgEieMQzRxrhGGjJMhCP/RJcnuZnKX3oHMRWB8x+MBorx61uJPern0M+ihUmdtwLhn8X+4nKyGJFz6oWrx7PUDQmt+9LdUNLRMVACn3wLfVZr4y//RWAr+kKjval/VV82DDiKSq/bWbjk21RLlMJuaOTlobOJv5dGBe6lDg5p/Q14TyYOsEE0y6M5/y3SaddTuczCcWrtfz53jEhYlJiA71dnNJRvl2L4NDmYkvOSWFG8XYuDJM/artHby0ahmWbXNzy4SOjaRSdM9CxM65Mm7uJxcDdHKhwy1h33np4R8ce+aw4gFm4SDjgcaXZeqim92gL/RzUT6dsPFYlPZFyMVtOxZIO9wQJTtRJLkVOCQcvj/SZDym24GCTZox8eXF0d77EndMYZu8jG/j81ILmtG7g/i17Q5GgfmwfQV3GqfFxibCInksphxItL1sK5uwZ7/w+J7bk3cDey/ec0YvmjCd0BMd5bsesniBuPJiZ+e2J/ZQrzvI0SZPQbYuHByg4W4S7lVbtpFD2q3bhh0FfBGFIhjtZN9eMhPWwtxEOZV6s+0R1u1QPbEX3yTVJQkvMimO1oT7wFEzbIDGiltyy0Df7jDuCew0LQxe3vUJLsf3+pRRoOA8+KfgcOJDZs171gBT+6hOHTnx4RFX1h1tX5o+am5jgX5M9Ejsz+yk7xBovdPIl5I1A9UnMekOcpLtaLRx7XR1+OXg6XxPOBQR6qir8VeDLy1tiUwRpvgyqH9EUk7bQIBk7iZ1HTgvnbNpvUKQMebnxjsR5hVrhPJcW5W9sb+s+O9CemV9uTKP68DFOltrrf6mfqW9/CbPHfr8xHr2yosI/4ee9/i5DlS8aPBlg+s4n7Kt8uLB4urYk26WyfttqpX1u9bx1zMvHc7xmbWtPomj3ysvbk6ktjv+9dKDtb/iQh5gQ3dtqpfmI2hL08PfLcnpl0rNiyLZbxuxeYd8mKrVRrdKw75Bv1FigEcmqac63DdGzds70Q6rmvVvGx5KsngoRvHcK9Bq6MY4XLBV6I8LL7A8kG7U64uNtWxjPEV1xbe+NNIvg/aVF2Cv4Usgv70mH+G415jAu3ixDnr49gXT+dPn8IWR4+v/wmTdybHgMGxfeYvyF0LV2xgc+wV7xWGY482YXYipDTiOpTP1dMOX+pWXj5TlJ+8L9l0+n0MbLVcf2ot+v+lzZTbKgoQrwzEbbezX7s0CXd7OU0i5mCY1BV1PKN6jByZJP/fiiX15mufbGWVxv2TdaAnHB7RENvUT6STNjmXu9LX/wDTPcbS3fufhOAjtPTl+KgRG9BBJD+Or3cL1pS9L9GXhhQrpcyedY0Hn+iYT6fGSpWinjr9hylXxgU8r3S2X5wFI2KaIQGjMB3Y9tlmn/9SPRxzWmY0HSNYa1oaVeLzjVPX1Up8P8i7aYecdia+bk2gvm+gHVTKelXHL23eHdIlO6qVRKR/K8pqwU1iXic2RjDMxpl+rf3GVxQ7KXEw26PD1vvdcSH1A9kF5zLELJPjkWHPoA/WY4+RpQVUz1CLLuYG4qjO2cejeH0rayz4I3vK2v9ixa9gSG0QjBU1oJ3HWPbdhI1yLPwKxwws90M6y8rdYUWkbYM47/y/aQt41eSMPAzoie5f7JkE0UV5VLSlUjttOroyaSzTVWT+nULcDxn0j5hs6VwqPLDSGEdTLmORFVw/bJ2hHO1KLjhQ7j3u8+yn7MfYxlaTDt3Rgniyifh1uDufIM/Nx3tGzF3dYhL8u5tif3MMKa5xdv4xtx2wHzlIE/UjQsSXaTRm+AB9zbmZ+zjUnLdezgzQFbGavT5Hkk0jeEdTF+x/9DLZD9p4SSmPYHuit046HqlKV7qMK+bW+TT0cF19ipvZT3zIDdYJ7cBv0MmMtQKRhDDZkDpCBt5yFvXbIp/DAZud2TzD4VnjM75WyPLLktWvgith32OlQhhzE3MeFnmQ8gVaMwkAfYgQ8mNPuowXynJVsEyvGmhaYR/aV05X+dKT7Fv56X4E9zvOJL4mEe1ade5hbK/PKPa/qpNthXfGEH5xgCffKk+pvdP7ioh1CTMQ+8rf+D/l7O70h4z646QAg91FRuSKveYuN0v42isGdxCE7YK150x0WCQHCqEUSVFn1KFX6YkaVvcG35JtafkSj0OhPAiejKWH6FtaCPNCgp1/JNJ+U82isVN+V8aWLvniHvV4assNlh46YYIU9Ropu1PEZplWCittFoJKnHV7v23ACgXbfMN9tohWQ9FEDeFz3lGwZ5OE/WeDKGeUcWhCkcQUPdTxQr/4vAbWQnVjIAAd4/zDhyoZtgNOL673zLaP7wa8mCbq4CBbGW88TPDxYekg8c2gv0H7f2OCDjbAZ9mODL0YKTJAL/cUKDUroT5zCBR3SrHoDhrLKLRlQckeZLJ28kMR1pf+BC3LGBFTntz72ZQO7Yk3oGt9iNG6wKX0e06qoG9rRgBjs0k8AH61UlO85QFRKnSleKKaqnSzwNWYURr4xnjant+IuPezhrb47jAds0XcuPPL9EviAjqhRvBAB7waiHv5bIlGwUVFhZbRGXWMzoG6i7QtYz2bRkoMU2q3qwXgZOzfgvO1AtSEePTDgrhBK6W/70AonfCYvfOX4XNhkHSvh4RQC+kKZO0iOMDcrYGkC9BjkyLRu43ZgZR5syFmdC8hYedh1oT7xALqxIDP4e3/1GTyo4IJZKUG2rqFI4gcufNrABBqtHIJd7JG7ImtDpumKzA37lCM8UK7WSfOA8lPJUmaxo4RNFIk0Kh6uJC9IvCCBFqpddsllDppu1NGCUVCSx0Kij2HHkS0zWg5gBFdSC6iDuq7qT79KsUm7HL83YNxRoGQU3UFPKqvMBu8WdRDjwGqaqd+GrJF/KBNvKBbjYQ6alqXLl7dWVakQckXfcvQjlQfVXPTnuutIlYXhuNJ7+J9660ger1R/vFbpkX8kME/Mm8Qj3YONtjkOxnUBOaoUdbN1B2WuvbAnJTOKFOsqUyZbb+YByliNK8efteIec9vtwLIRj9Lc9h3mwP+fsn/5te1J8vuw6Mhca93zu3W7qgjSLTbdtimbBtQDyYAHggzZGhiCDfOP8NQDTzww4JEHFuCBYQOGLZI2B6JlSpAgSBAI6AVBoCRKFPWgXk0J6gb1gtQtsburq+pXt849Z++99mp9PpFr7b3PvbeKrfPL78rMyMiIyMjIx1773PNzzYkTfbz8+s9SmL7dADIqG/Ci8/IyXvJ8/Oi3Zh/jIy98Pll+/hifgC+I6ls0Xugo64pM4+XK+nDfcq2f0HniTPLsePXcePVFxXP9ponf0p3pW6gXDye+nTzxYXIlX8evZDMGx1HALqcTK8s3OsoLt/CCu/QlDlivy37bvewS83KrPOQ4Rn3oHJU8H7Li43wESoy3aoZu7kXKcYqbb2serlHrhvXjXnTHhbBD26HXXFsEZcdEz+JRfjLfqCUlK27vh936Uz9UfvStDriDPp041Bd5s9PGMFLrA1f5ZJ7qSwm/mJif/BskA75E6MtSa1c+oZxCWaJzWgkcT4v30qjJY0k8lBmj/pbqWC1vNTJGzXrSh8akuI2N8TpWee1j37KlZVkTjPFBQ61tlhpsPNGHM6FRpnM9faCz+ux9U8/os57ROff60kdOuV7oclbi1riBfhOoNvaukff4PC9Zh4xEi4jxoxmOaWONeB9hMNhJooGEtfBpJErTOx/76NR7HFiI8Wkmzv2nUHu+kEvr8xTZE3sVgExElS7ySo0n/rvvlzsPZBMqDZbCEfPShzuZK2Oc9ewcnVi3B6yfoRegu57X2gsckRKMY3KqhG1c6650rS+ENsorvCv+WCnf6p7f1lFO2qfzyt6w4TbWBOuZ6XQGcaEDG3eW4q1+rjmYioBiUo2WXJ8o8EpbleF3z3IvGHXHCthffYF9Zs8qsH9Z3/CDfHpZP/khu9Ze4n+cmDSQUKd+xn2k0r3LVfYjkHk59kDu7adHQF9p3+KyS0IGg9/orx1irTJjhm/lrn0W7Luvp5ex157Yy5HpP0c8Ic+XQgJPDpkaDEijzlP/lCb8RJXYZAAPDPZ9BAxaxbgHt3VLTFDoE/Oq8zjkqsO5KF7EV5nKIZci3EdNBqqfpURwoqAXenTWgHePzlqZWT99WWKZemGaMkQ7xsHYNubfvUdozy0OaKvBHGrpxPSGc57oGpiiQxz6LE8RZY/PFvLwoKKVNBGxcYN1ccSJ41QjCtG9CR1AXn45cml2A3Dy3BMV0q2CifgCmzpg/O5TE0RxjAFT4U8wUvXf9ZR+Fqz+8DyvNtiKmzEHSMYiakzVAEPZJ7ewHoHa8Iv1A/eXZLTbSDYSfdBfutlT3FsK7Csr93nvOcMXgxvJpER+lvya56XHMs/xND/Fwj75/t37eP/NHeN/MkNMsG8+gQ4W0aX1mPoMepSNOCjDH/cdTn5tc78CF77EGHsg9xbW1gvr6vSAC2uxwDg2zjM/Ezium3sUK2rIzL2y4dXX8tbdifqFvfDCWr4B2mjb6o6kf477l2u6UPrWWE+DR7/VPkus1/6FbZVz/m43HPsHfbQF3HyNjcPu3U7q9sMjRQ5/mz7xlGBM1ZXc9gI6BmMRbw961NzZzXIYT8bVDRMz0Aq2UaBv2xFVva0xqG+SRkDYxq5U6iW9QbW75liD8JWt0IqZnGHyvCfr6WQWg5Jsk1pACAN1Yw7yso52HeXEr1cmhCA+CSZ1JXfyanLqw+I17IuL+bZlrYOO7ojJgmVhu/KG3AsX/rX4L0yum9jJwDy/1rdrXtD9tTgEmxwpIrDzGCx2j2Fs1X4sdu0SJ+0E5ga739i+8E2u5eNX5TaCrezBKcOmK7J2EGirQIYfKhyrOmAloRxrHpOT+QaMvGXWTEsvXqrmWFyXiJXDr3SgZyxAvllkw9DGG3gJsOKfjcEKnMsUIaE2uJXyA1hgxyJ0IeqHgTMLCtnM25D7Wj52zohiLNUqXIx7N3St2sWG4KXhzIG8sogPH6hf7pbJZpNs1MuOKbxMZO91T6uhKg87b7bgy5v+l1e+VQe3b3Nf4pkPbs98WPPb3a/h+dkPYZ+By40f6IT/jGLFlzWvzq3Ab0wqg4s7KI50n0dLhv6gy6pFm2VNAAAQAElEQVTx5GbI8IC1Dc+blcgq/LwHTsBNcLQdhMNOG3TIb9IuXWOMMnKSpdKHGXAPCpaNNY99EEkI9llZY1pFkqdUZJDR1ThXmLFcQOh2A1KPMvOmPz4HUkgI4qlQN6mR7zTp4rFaMvd15ZwYp6DmiVjb+OBZNijIvgeG6TgtKqZaJvmALHrL8QxcWAtb7SnuV/WCoMaAIY/6GdDgH/YovFXMGrd3TD2J7wkswMNVUE82djb57uXE8pTl49saDyTSnoXH8p0vGcdbNHoJbLoyjvIJo+PDhXMlyj+Mg0EySU4648JfuojO2BDRWckpUkrzAZQzADt1+2pXBkOEu1VfTKIc/Ay5KIF99HOfuPmM9bVil/vh2FtW9pZTuE8ccL84s49VfuwjrNN6Cc+F47Tvw7UXsL/VwY/MK5eTK7n1ks+5Y55YtXT8r5Hs/9py4Rv7Ex8STvtvH/pSpl78fHqO1+dP8QL9IpDnWIQ+vJYPxxj1UEN4y4zkQ2tL8oZv0Cc/DqAELy7DE5AoQ5mwpWePuhTSpxsHzHfL5IVF4k+Eksqh5Am9LmWNtgIzJU1YN4YOtB4EedTPrle7CxhUdtCIpEP8Qw5VeYD7SNmR6ID9lkqOPtjXhnsAn2x3yY7vEXs37HDfL16alUEHZ4LQhLCzqUuUQdD0dc1lnSlr8VZf2kwNRvmTQLytJ2jKtt3iaOuxLHPhyQsyl2MvyU9cfsWyX3z71KM+IDT8oIDGIyMOFzgMKLdEE208SaVrPHhKgI0OjlmbrzejoJOkSTIWN8Y37i+cscTzCVgXsIZz3xmjY1GyHnMKlDGAb9wXH+bEdhxGd7nJ6OhwWlIAKZjkJO6SMgOpgVquao0i61nx1OiHmJtcC2DoJ6qOMjyV4C9fTj2m8j1z8DQzB+/CD2TFc3tgo/3xw+b+sOPC3UEfiBNr27zA/jbyldBj7LUn78IawxCuB20wd61lRgfqzokyba6/spFR0iv8wRIzcC9RCVwVgw0/IKfK1eDjgZc5d16llv8Zl3E8/HQtku0PPQZrPcejxPNAUxEQQT/7biwjfA31UQ0LibMcuvOvYDrAyX5jkkAH0iFP/b42gjSSLAisWFUGseTefOG+dcNx3tJup9Q+YqdXnrhjl64sGVSCHRaLRNnzuu5yyFV+lZF7Pu6V+53Ou/uJvdf7u/u3vjvkWPaOWnT6mnteD3lreCa8+BmAl1f+09hXcl/A+09l/fzhmWKMbcRQnYUILssZh94SeBJ/15NRlPVwkRivfWrNGnPEqXJWZCnTvepKnDJTTMneD7kln+4bL7JW+gj7bfqE82UroI86ikmXHU4KL7+Qr16hrEcgdk9DX7X5gGqW2Cx6X6LPS8z7SyF/i2xiT5k66xO0ZA4bnR4TAiDvW0OSA2baJFtp1GYqGyPG6NhYwyu+WRnnBsytb9BCwIvYIctzb78HdWzp2JHUU7qAlgIjErgAR19KFpBVibLNZFR9NqeR8uCz71j3PdRzyO/6pvRBb1k28aBTdQ0lHbgRaZJGVmmU294NGfRKjEllF6BVfc9tv+FBajlTkXsBv14FEeiSk0qEUIPHClkKZesjoP/6wliYY+e58PQU8453T87/U/RlLix7XvUJ2tSj/JTkDekNBdiqM43Vlfkbc3qKM/ey8/kcZ+5pj3DNFt044F5+IXavjMO1X/uLI7AuLBviDNAv/S/0uRwxo3z2/zPr6YCfJyue4JFP2WUPOlb6Dqy8LL+jzg1eBvmi6MR+MfaJrV4guXeIYx+Sx7p21h6DXZZvqKW4EeYAfcYzJd2jo3bUgOCBzDyRHCUVm8uhxAq+zawjpelfyvmAhv9b0g4CpF2Luwr2eAicQaunPhWuxSK04k3Kb0AFsXtbIwfGKjrSfIf30s76mMU8RV7dqLhUOxoDwrygUttwcI0chZxIPHEPTjQALjhsYzJX+OrwplyTY84BUEHE5d5Lvh/kX/kwLywf8EO6GB8A1jr81YeW4ZBE5TEyilfsqonErhW9BshWdtCDturLYVcTTN3xVSDCq63aab4RYGMWr3apItNMzvQyPn1xxxoGkYFmQCnDcRZYMKeHy51t4opu+2PykGmBUmVMj3kyLmFZEB5mu/uxo2Rgn+Or8hijcqEW3+iAq5qOIkd27rBmsB08txxZDHFcPCgrb2Nhr2wGmohZ1XXwoxPmY0G54C4c9o7dcepbLEUjXbDBXyX1IFp6j6nPgByB2qQ8edV3ZT7sf3JD4IPg6+upfuX/E/HyiTgR/ir/Mx/ebuBF0DPf1o8XQn4LNODffjhQH/p8gVQXDz/0nUN7PciFum8bF+MyToYjyzJNLFi7rbk7pUqPD7zzWH0oj/l4IOAgU4PUalpwC3lSvyMhkqA3kJGtj0suh4G/9jqRJz3KNuxnEseyNHiFbQ9QVkR7oHylWAJ5wJbMZPWhOmyBAqFP5NhSl2vLBxqMiNRf+rL8UTF1iRFT5FW3BRzlijXqjME5OdWL3vP4p5H1MuCVD+x+43fiW78TLydfgPnABf4b3G+Io5U1rU4XtLYYsxtxdmX9XNFbsUrufKveXMg7sIb56mHEYXVB5ltccPcG1gdsvLDeUHktlA3o2B7gmtpQ+Dlw289JTiYyd/9o18aLIAxEj/o8ueBxzPBg0D0OkDpmhQLpKI/cvhD3PtqJQAhHYp5hJAXTTjTsdMdDnxs/9cC3m4A+9kXWWu2F+4deLhJe3gvQT/i0Lu3Q659NMc/1Ep71729heqn3EjIuBadwHlbHx3yox/m7MNfCOJy97GCkttq+omNlP65vuP2QwD5SL35e2AdeP8X59RWZ44/h2if3vs0JAo2hQgr3MON9mVh7oPhobJnDJ3TmPKVsPbmAz/U3PJ7eP8UT3875rdyy/0bKvLyLx8tYR17BS11Hfl+iz4B1jXqmwpVkKW7yUUt50Ji94jGeiQ7DtxqwJPwQPNApC6iu0yQHHR1kyGo71CFsR0wjJ3NsviAYvLYL2iDkAeVO2C+WjGNMC2NaeCGzzLwcMF/mWPp+DvTOy7CBm5xDHnnPHh2eBX7lTL3HNPdo2C2m7NiNHQ2onz6ZU3jBVX9Km+QR8ETG48/h2Y3Y3Wo92opHKY/FY/0OJXwmohqVmpm4KMuerg3ZonOpSl4aJuWv9Ts6J33TPrUvtwgFVqO2MKWsJ/d37T1QzcToyI8nHZGFESWpqNShUmyQBeKTqkpogwiBBK2qNiF37C/oR/fn5dpb4KML3ZNxiilmYnfmm+nZ+HXMNyuQg+HKWZE3PsxvdUFfuTusrGexkQvLK+t6lK98EUZkM0cEeviT2D581qNjdOK7jr76YInP9fsBaRjJAO0J2CLxKCOkjE08Ryo5SG6dmMxCyz1uGt2hG1dp3hg5SZNWYuVAxVBJHoJhifS/XXYn7/poWcJ8wm7tS2yP+tFPjvVSH3A29zrkV3xWO4+mRHLTUGNpoBRmGPvLwnpbZl7GDczqnCbaBtwv+5Qxuab29dSwNfxRLvNU96K6B16Ygwvup4Eky0CSARyhjc6tOYzQ8Rny1DOAX9HXSh9l86ljT4/yayKneo1H1XxAT6Es8weEfntTZ2axxXPBGCv7qTsvNUfEV+X6lbLx9QbS9bdzWP2YD8xxTGItmr5wjnAE9WOssH2W6Fss8hJ0yI0d2qMKrCUdfHRXHtmx9zhuGEgIGh2q9XiUe6jIN+GHqWcs+Ng5XY51QF3/+yJUGD32o9uerA0oBzFRfo22t6PeEraRwjkWfv4Rq+e94PPXZl52Ml4EtczaEyfz3om1hXU1gSwMfezXCfZ9MmtOW0Tp/0pOe/HAoVfISC2kddpc964rfSCOeJNea23qoT/SeBKNkjRsTCQdSdniqNuW2JToSOwtHfRxbNYHvYV5wFM4OpOngD8Lw4aO3qUwD3/A4z6vx0s3Dic6KsQoSpbjKyjunZ6hjo4/yx/Ykj8LXd7OGkziZo6Fl/dPfnHyzbi3+JtF79695y7zAO4vs+Asn/cYm8hb9qjztimT0ebIU7o09k0/B069x9SX6IJzYjb/KogT5OrnyImxtcgcMjsykjvBRH6gUW7ZK94Cvki64BZSRSQ1UjqDYXvFQIPpC8DWwJ70+8a6Xdkb6lyqnLPLWDfmD1iHeaPd9btRdsJYCTWlDyKxYQhnWsqWasNmrCmzR6tPKeY7kOl43EcoMq7r4Jct0VQ5vOZklSwjW8bKeOQOXBZJDExLr3PC+UkHefXw5QBwAAW0VSBCu+7lGiQapBetHODmCNhcVxwhtip7eT/VB7YXLv3+0y3f2j9zKRd+sP/Eh3nzwvmZt4982OMD16o+gCrHcIP1qH+whiXYe0H/xRc9TEhtUNhqLjb6a6MHw8aHvw3b/GC4kh/Y4CnnluD9AQ0xLEBGSaF+YwD56vFDhy8QVm10jIKx+e3D+XSKAyt0faB8bTBHIAmZqJFWPqZ8pGOCnJwkSpLFnJnE7QQaQWNKync0PZNIEG3Q+7KEb4Y7b4eFl4Cvgnb/GKEbwMLifmJxL+/oywKtTZOQRSKLa+ilqjYqabFyzKOdOoVaXFOPbplF3IW2EGhd0FaHvnYK+Fom4+lgoh8gMOXpU4YfwLIhj34zm8WsvFkesUTJl8ZGMcrw9oEkL2RHtsBBpOCngUpV5wEBd0Oi7AixiU5VT+rV1qgK60EB1jHejIbNU/bazBnW6Ap7JWKJFVvFyg02aG4uRDDx4EWBZmgjHmSgvidNCfRlthgbLWPRN+jL9Ls+4+lzDEm7iJGVWDaLUeNZhJEfRWqm9FHIGm2Ns1FGb+Lr1BZi0w88B6RVl0MF68Y1KPwAMC5ljJWL5SbYXGs97nyuD9fVmXX1wss/Xxb7tz9eX1hTvBT0hcELH9z9TT1/g+PESwNfKBzr7cjrgwUfLkonspXrWqs9AB9vtQ9sfJbBZ4ybp/vqABMkv3CdK79eJNZLxNfxW2mUfaE9bGOv0j7XPfnYA87sAef6tvKw0RfGjt/L6SivzDuatedz1F5G22d5+dYH/JU5Nl4E3cZ5+J0x2E7IkCHHY+gY59G203ACFHiQeexxY8/ypRJAQjDXEUQEsVYXyYc8KCe45S3uewF0294iYE3QKAC0V6QqHl3dPqylztqde48+L9FZ3/O+5ifKxzqb4G1JR/o5XwyREmKx9aazZyToE7LApMw+xzxTp1z1hXK1wZvII5UgH5wziLP0VdCDsfCkz9DZYkJuzx7ZwJTR0T/aIhQfn/1o+2ekERvMr9P0eVu5jLm2nyxVZ/CQMBVDmj0SXWLofNR/t6FFg7UljyoNXmvFY6MSaU8IdzRkN/Y6wB4wFSbGbX2KhTnqYukxF2byBT+AZYo+kU89ai/DP5W3DPcY9/uaqwW+GziPOEOKnvRLeOknb+YUYiKfys/WtQ+eyKhhNUcEdBCZ64WM9Y7TKOjH2odqTxprAXK51TyVY2GwQ6egrBaRzjG2a9vS55jmHotnCPETNwAAEABJREFUaJ/xA+XKKUvb4Rn7NI9/omY/rFT6Fyg6sllQ6EnOQsC4PRtTP+zjjcAQ1q973AECiMRYwh+Mrb2WlYbpUgbeVCJQmMp9mBvXu3BuboAvnANzdCdl6y0TUyGSD1qDnAON/AZUNSywTva1pOVjXig9mplyJzLJa18iNzF+RkeCmSRJJDxZ9lBrdhaUj4ycZuRldArl24kyvEme0kDH1yLJ0R73H5Ud2KnwI5AEJ+UsG1rVG/1bJg5IPLfzmyHiPl7OSMZjnQHZGjLbDSGjXlHovI5qBv+ph7XY+xJiYe9cKBuTU+8hEiEJT+YUfZrC8db8pjYNWaiu2LmdU55DFT/YtW9IiS65XUu+DKi4g4BFPEktytRErn7r6O9TRydYAHZ19wiQDo4ujynD/5DRyJ0H+jofE/mErAXM9D3QGY/99Zm2eNZr/1t4Jq/hF5cH7u3EGfd7+ytngElhQI6xzsnyA3z12WH44uBnmIwXn+JbbUn8M2jNQdxQtBI+/M2TkUKwQHZP6KGy4W/ngwkhFLCHijoHHRuwxd+UuPo5CPscOyaXzESZqAqybummC3k7EbGlgk0RihLuUBfKS0x1bTxFUWAnER681N3Cu5df3HhX80seP/OZV5173YnPRGIlHzjFyC97Tp271LhHce+jPO513LNOB+48KzLv/U+8PL2AlekSG/l9jFjNHGEsU8JzJAZe/jxy7NpuuOKTgcH85XOIUvJoq9Jd5SA+PDtxYdznPjfmrgv31mIrt4+5Z4lDGsLGk+pDKpoPbMfQammZ7ME9Wh+YqKvjSxirYonOPuHLe//4/Lun+wuf95Sf3n8TT/sXWAufFQvLU0zLHMs0s55Fx6+dGCcPkVUvndjRd8zy2+/ALvcu/10s1faO+4Jflr0L13rS33y0zdjzFPP7u53vsKs+6+53hGzakvgjWT1kxGntc7TPoPclHpF9ioFlzyfGMj5XuU/4eeP5+VM8P7/e7vQvfLk48MJngjNfUJ+rzc8FFZPnEc/Gkutz3C8u9QWxa9T1Yu50O3dOY1ma2C2s3DBaacGvLSqGUps7I9uZFPgVqNc17WfNLS6E1Ia6YZt21i9EXM5xZe9jxDQqz4DyZoleEp9ReUqzO3QXDFKUKzfAtGwYlzjWySewrLMZpoZGi8ioHySR+zxAlfSmBm/Sv+OIicl3szfgDixLj6nPpa/67Y8vnIlcmNROVkIxQ1ta1ZNaISfsBpVDQW/LZCEldgP4FHWDJGjaeAfEluFC5rnn9EBOgpZFLXnWaSn5LbNyF+rEWA+0zKhy9ugVoHsdntZHn5YjT+o9CYaWkdAS39m3TZ1FuqMWFuVFzPtCM+8xzUssx7d3LJC5eOfSj8Cyz3FRcNQx8ggq5dsqqLfd9bugJmgT9g4syBNTBXDSRgrlisFLf/h7wnPETs/ohQkb5wHmfikbe4wcetXNpYnHsvUedXlAaUvmCpB2/YygKui3qVt/i6B92AxP2YZdOWFbA1PMU4++9HCjKTQFGZgcIK4bwWHNkcS6YZ25jq4rh+YBDrXLsTCvLK/LDstRP0jEDPU18gldU+wTUO1vH+pGj3pdGKWPOpeETT3+AekCej3wdttQihj7krUIQqlAjUql8ciiKP0GNgra8s4/WLw7FI+FukxRszwwmHZxkZkxz0v4GxTjQFpi9ldbZ329RJ97TMTDlJ0wzAJd6BefAYlN2eR7ViUexU/wtofy4UdIcj8An7H3ueeJMp1WN++jDAduqyckfEeyXf6i0v9Wp1x082NOPs9LSvUccuWFpr8S40lYsLdD/7xEIwkjeFaiaNwReFQNBjLS0U/bvDBfeTHmCzhfUm28VLd99MG38KtbJxvfleMsaXfAh3GuZ9tbZs1Py4wJtNzrsfNRJzET1IvWwn1j6VMsxECBdV0vqMld6528s876ktGnHjll6JeyFz9RKWHa1HuPpS/xxN72xLdbfqv14cOH+PDhO/H+vfgm3r3ngzjtfV6QNyOvY7oyS1L40q7gHHFI+mHHDw36bHCgLrP6qFPaBT+u+o/1bd+Vy3mBl5JeEM6nVy4NgAtF/QYjLxS9XPgbseOl57kuE5fzevubQepUlnB+lH9lvB7wG9ccQbCQmDVtRX/p/EL3uV5ODju4vHCpPu0vLr28C3UUlMMY1D34z3XB9+IgvNhc2DsuvDi5sn9cuYAUsKf2Ap3xgIZbG7ONux6o92LakPqz3Ymfl2gyvu68cSxdwwBugp2nCU+YfWFKYoMNR25Z3PitANsxJ4rdgoBeqdWz2rSlQCwak8I1ktNMTPXoxiuxKr1PC3UxVWxmTsh4FLzLNYNcLuHRQfYkzqY6PztrxL6lFz7Zb/sK/q94IHf9EibsEnII/XPA+h1IR37bMZGD0kmL+gHEoEbW6Chvlv9bJnWGwrPloA3bWvFqe40hO/W8gQKdEtDxllGgWmcFMbhP7OBRezU3OEZyrAXib3vAMfGJjwfypk5hmBmJ9Xm0c653DryqP4y7Q3dfKshrHRuqvw/MoIrs3BE1R6mskj8YNtbIWC8rH0xXPgxcWK+8ZGeCtpoh50XLAHI7NvTeYzZ++hIdZOlOGSKRzQPhemj0rYoPWMwKNF2Rf9svWK/lG3jKRmKpT1PdYealR8XrkU/UaUv1CscE1IuJYZx3eKZChrn1zI4viB95tbMQ9cNwGXdZRO7IPZNENUexNsqtDEROggDKy6gXVurDN+0BU2aIFlkiyGL84ACUjlAaZRTjtIoaV0mVaSm3jD5vn1pZQEjtjchzvdmh+u3KGuNumUftrZCqNQZShfFIMkH2JpVQfEReMU0jRWaRAhajniFsvDTZQWwZX2WTjbAlXsjyPwpIZZQ5bfd0SB15PXko4hGluNEZMLxIHiRE8rERYcbWlbPmtHp2cbbx5dz9i7NP8cJZZ/3EWeeXagOvUV+QyXt66HfmXHoVz/Hy+Fv/H5/jI5A2flv4HH5R+PLyvP95iFdydVF/fql/RXBGlr9FXL5xEIwtsZqLCVsjvuNM93z7Gs58MPafPHkmnh9eRJ04L0984X+gZLPvrKwrX0aN+lbzU/OBfz5PydxEYW/Bmd5lbqCOk2nE5zxN9/m4IvtSWJl3dQ6c4rDpltcLshNx8jku0AY2zvBhszLvdm/EmS5Td+CzMeeJWQMUpJKNuibj3luXTNfrgSXcP7t7jcgl/Jwnj/mBUW/IHHAvWVjr7jP2t/2wA6ZoUxZc9521V+3Izwm9jTZQPpXGXpHy9MSWPpCUCx17EkCHJ3IKx6zPV+La+R8+Hj7z/uNLSmOjysTDykufC3c2fwPeeKq7Yt3DNnwNKA8/b/WvmzaEF9BUKetZUdFGkSceJTlW0TKjMY7GuCfQMv1dmOIrWSVzJTYGonQiADpE9jljhzlmTBv30ZvtxAnfdcp4ddprEqmxv8GM+NqeJSCoNkA2whJYnLgK4zNxOugahZGJI5OyhkcNqwQgE4E/MzGgAPRzoMdhNPcp5nkZ6OQcUBM8JUabRqGePjCnVJprQ8uswyF7j7IPOxOZBuQy91iUt8wxTQIegs6DRtSFsw2b1DkxrgU5S59jmWc+YAA/YLx7H37QePLX/6n76//WF+T6hrI+yC5L9GmX/5jLM93bZuwoPuyyv29JZ968Djm8Ad3fes70K75pis54MqeI4M0nPrmyuRmMd2xRv8H0hk4wymtAkDs5ldUDSak4xo7MxIeHz/qyhPb0pzkWMFNXf69Lgp3oZ0JOHQ577gfNcaAZCzKgQ9lTht/oLlOPhTEt/jYSchc+nIkJWtJ2Q3bCSmBb2bXnjD8LjfYJQI8d8LnxZ6Cz8WhJOzn0otWjQXhAUoYOC/THhP3QFZA0JnwDKQkFgxeufdGx8FgrtUj3/ILPD2z7h8baOPjQVWsMn8nvnBTUN8RWLE9dXQ/Eve3LjDVcstZY2RBEHdQe1mDoxFJ56EwJC29DGAXHSFswzsp8vAE7BKaQ4OfZHhuReJONLewdUO4MBy/dJvQY6x/4oP7+wzd8UBd8SPeD+vs5fBkwEwsz66JATIz4f7umatNHluYSDkx7FpTfknLPSPJa28Relc0bdHPa9O/UiUfWuOtcTDN1acscfRk6hz1zHLn0pc+x2K/PMfVeugnD+5jfVqqGZnKfn7HlqBv7fZnC8VZZWw/sPR0PysJ870ZnvK3/b+CgrxmmidQAw2XeKFRijg5e+OrQIieQq3Xkg8czgBJ0dZDtfOq+AQXa415aYM4mFIqWGa0P6KcJ3zu+Tu4cdtpTIPqQN/RDQJc0S8KraKOQ+oI+LVtU35YxZI75WuaFuZmYF5BT+NN4dOyoSwT9qTI0Rnb44ZZf+PBGrHPh045M3MYjq0+zG+Sxp7p2XWuuZdeYF4nxzxtP4bekr7x8OXMh9jfJzlxUT6+n8Ddk/bZ05TKx7hezK3vDBShLKPda9lzf2sjJDWXQXGO87C297Pcn1rmXkxMXlQK61GfZy7T/1yp5Vvakdd8j1LOhV54bkOPlveR6gUB2XXTsdwN+o1/1LzuJjeEZnHUUvp4nc/bYUmcFvl7LF9uYT+ZMPiGvYxa+kJL/4GWiol4iECfy1RXEAtNkPBacO8H8pbB8YIIyjZjJ1qP4GzSgGPE4RobK3ENluIgIgUgIpkZdWBa5+wJf0ZEuEIkrniOhBwFZaOG5mzXupB+QyX6FoVbSQCPbgT/zDSbs+FlotOVnkNaiI+NAyUNDAoKNqON0wo4r8Hw3F8M3MokWQQcSWe4oko3AFjLS8AU8bUfSBrLG37BP0JZH/0YvQQaN5y0l/VomfYT8MlAujibhKJHTVrwUg7YbMlrbAUujOdMnBRJdkJNBE3paYVRsBEfCP66v2k/54KZ/9N8Wqw6Ea4zcvklNHRN6pj7FsvSYluTcJw7rjtXQGQ8/j7GzyzHuFWSObm5/qCPevF/Q06bE+ElwRk3si2Lsj0uYW596MqYH3Pq26NjW6TeTz30J86JRV3YBfgbIE93awZ7h/nFm/xgfrKTTrJ1mOgCUfVVvPBuUwA5y7CXFvh4rr3MFH/VljhuOO/SEz8A0ZUy9R3vAlPiVtnE+ZCQ8Ksrwh2dDp0WJ5tovagzMHHueH6DHnnOp3z5xDazsWdLHXLM7WS9cYjv2RvZnz4Y7Vj4oigs5fOhxZWOFmsuCUcaoovhgrt3rySqeXI0JF3Cc5f+UH9pNwudl5exQ52dQLjPEFKKk2OxvgXwkKzV77r8F92thnPtixLFXjiTOl61AmV4+CUwTcq6VSyszHBvxWp9h6HPF38bOqg+R73ryQ/j4guKl/kTA8c/H60wjxopfXyPwGAGK0LNxRABkHffwz/MT+jwXS9b5HBc+4Fe9Xlid6wtcz7+aQ+z0vKmy+rAdBaVHfYXDAP0GisYjmaPMKe5olMURfzBVwjOOA/nrDWuciMcTYz3tdt1z2op+z/VXvdjyBRf9zmDQVuLuBC7EqDG41ZD037gAABAASURBVOcFpogwPAzXiMQ2QTnBnjCLEnykYO9smdFYWwOWgTTWXEs6ggR0GiosALsLiuG5N/NZurO3ZHjDC2zCLubFuXfMF/xwVXnCwdruYJ7nmN2X+PxYfWlT3ucYerDloUGbOvy9T3zeWOKJzx7fvP8Q77DjSZnk75DrF9R+Hresjcu7hT1zjmmaw/u5+5NiR0ysYQw7L+OF5QsvL3nB+WJO3NZdEN8f9zNy74hnXjZ6T/TLQf+F1DP8fmn4/JOP8fHH38ZPPn4bH48/hcKL0BNfLhrvt5jEN0zmiMEarI8ttMkvey/EwEkQN9lxXHK4NPyRLXA35u/5lBktbQCQFSND42FbbaQ9Y0JGAd7pQM9QdmcSZ9CXhcl5ine8MHn3/n18wwsTnVnAwR0syKkPAcgIgomIC6KQhPGUKmJaQM4btIVKaDvGYhltDMaJKEwZE/LcGCfkH8jWI1PAT3sCCAoHlaKeLaPkktcETz36IhZy0WNe5pgJAGHbzFg9SBf0NXSIzCkSHQc6gTZBG3bZ1iKZB+kdf9l/mpcKrgX5N/QZGvS+RPVF/tRTE2OrzZGA4s1eveW75S5sFrgbc+EU8fw70V5+ENPz34jf+7W/FH/+//K/i3/2H/nTjNmUkY08Mzo2Tb3HtIiZHP3LUyzLQhkabS07+hOERxFgvlicHoQrNpnXgVK0GD/I1hc1XsbZwVwgRnjRZVxY7xiSXwAR0JgYCg08Ji5FBCqpwoXgiaS5YoESaq1F5TcZQQvkzxLm3igbh9kK3ozl1roXDqV0xAOo5inNQwEalu2MI7ti4VU62DiQVg67sZDZ7NygBf5bd4xvEp1HhQ4Znz9rrAexKsnYLATzk9GoHc1KwUImjZI2Yo91atgulzWKjDuAPrgDO7AZ0yPwo/5MHuXnBolyCMQkQPnQbAXYJK+XuJwS1gbMp0jWRrI2UrlYHOR3ICwPNBTdUfzwZmYUGnnJ3vOjznrJ4mvwgao/8vTo01vU2semilfsc+1O5mKn5zSNfsvom9oRyBWUyTAck3lK1ScObwBKAzAl7abyD3YurLEJPZ1yHrbCRDUKlgFdh3A6O4du+P7miGuPWSQVFTZy+Bt8ByhWHMj7OehYzYQHRWOC/kx88UmkPBh4InDYlFFD1t4dfYIGnPPCpJ8yOuPr8HQ6JMDAQBGSh66NdVG6WA+OSbDJFJv86R6F0okxkeiKfV7M5AdeyDgNSaxA9r8LB60vXK6sq4aUCd0Njcb4I67wFohzOg+5iJZV/kJGTZ+DbZlIA+QUINFoKgy6c5qT4+7VnujufcEHxr2MSgcUG1kldF7x8VZrkArE8oc0bHN/uPDy6MS4PODlvWL7Bv9a+Rqblyf8uILtgL8eDM+V/IqsG/D8PgRsbDW+lkk5o8bVMECQVb3aqNDMs/icl4MFcZL/W2HDHuf46ISKo1i5zRu2yyecY+NieEcWjCkD8maPNmmvrQfu/AfFvPFo9GO4KLZf4fPOcBEUDM84rcr+sK/Yq2TUarlTHKls5wTAAMeCGvQVF/k07iwQWyb9wOiFLjTufSUlj68CYtlMf/OJvNB7TA9oOWQ35NyQPbxb3CAPwDC40M9Tn9dZyBoy/goVa5wLh33kZTC2lOsecouIKWG4gKIv+iJ6TzCBJRbuA4etbcImFnhL8s4YsMdxZU5RYH88zo2WGfcfRvVYtWEoHOGF88dYbGB/KKrzwgd79o4rqHOXsRhvcpXRo1DDC9oKO42NFBZlAGiH+gz+w7Zhd4/aC6DBUkmz1HFBXulUN5f5Q8roh4ziPh7DZvu6R8lb6xjLBm3na+SMdUW247UXRkIkxnkm7QXKlbCzch/0q8zHI+R5ACLusSq9do5j9HtHZQns2ynlAbmqiw8qpLDow3JgnOMPiCQzkNGZ/87cv0HxEkMwJvHi/aLOmwY/MVT7r23EWtI/KZcXyNWVwbMVJfzRVze/sndemJP6J+6UN/Zf56zWAvWi0z4+jLHvMoe+HCi6ZxJj92XRwBqVw+8HxePup05NwAqM4LnbJb3mFIM2/cedDXGSCy3hbVlzkJRJ+AgR1fr5A16FAZLSgFIBcsd+ekTI4KBHySuJLWp2P5eq3dVSc9DgF3IlTTswLJ0X9qFeWGKep5g5B837Qn2ZY+EL4aXyOTp5r/lChv0bOYgYLwhctsb1mIet/HrFOXUmMB5zx4TralCMUqPojZyf8SyG4zFcUH2VuyJ7Zb7r5dHxgoiXRaf6LSY/4L/G+CdEn+rD+sePfHgX3/443pZH/Zk2P+TX/+iGL4jqbyTyAb1e2vAyp+IJnbXGyWsczJj1MW5GhD2e88IXJQPj8+B4qbXGSVu18xHo8SWFuFC+oO/kCwJit14SmQvoJdMcnIH2+ULmRL/z6YT8U1woD6yUAXeP8hN2b8cZ4YQJ9qPaO82tH/7e83I7/VbPGeSvwjIyV+iOfWeNRjx4TkxTJ+5ykBFA0k1gK1QDfc1tM4YalUZMTn2OZZ7rPcV73lM8Pb2P+WnmpRD0p3exAL+sHvkc9QsRyxK99qBEFGByrsi/MB/afeaLt9fnlxh/9uYlXl+fw79TOb6MO8cx1/rwxMscv5zzS8HnTy/E0HNUbBAfH7/9Nn78ox/Ft+TfVhz9hPZPyHsZfscv6tzQW/FOfGwCWxg4IyTh57KJu+IZ5ILhEwvKDRLTGUClSDwi+tRreSiI7qSMhL82UdpsF9bvyPA3O5yIZenlUJ2mQ99/+BDvPwDerr3/YP4+nnjb9oSTO7zJhhz71uLkbvUG+RL1coOBGSPaO7FxTMdmbp7YqV0AA0OUndIf7LzZ6mBvjjEMdhSt1nmMp3SKe1J8YF/JlqaTyPWPoIivr+w11JB1xebL8SKGBXNmcQywWKDb5mG/MTF3XKr/tQ4X5OwbmJM6fLKxwa3wrJVf4DPgwjHVw8IdVfKB3doe8jAQ5+u3fvdvxD/8D/4D8Rf/+X8q/o1/8k/Fr/9L/1iUX21nMAwBPVtc65A6s6ABm4P1ggyCQDPRZbiNiSpyEY4HsXMU9/zRuw1ay4yWA1QxNbW2UPV6tHr+rMeQ6ROQqrPjRy4CDQ26vpUhG8Q9sYJvBAsbcypW4tCcdsZXF73K925kgxsXUIATlnrS8pBoK1+R13ziKBeum6RzfpQ35nV14/0MXiiq/4PIGp4DbZRAXS7N5YGUtu3llhAso5ewK1GYElWuoe02F5GHfDfgg7JnC18uMNKSnKyDQkcT8m/6G3WhPujlf3ok5ZRX5GQrotB708Oax6AVbMehwQanT2446MVThg85ZQt61VHr33Jn3s0ntLe9bF1YF5bBkPKVJzpwhw1XvHbF1gLlsXa1eYzBsFBSjVM70Fr1lkGAA6VAse0BY4lCl08WYIyob0MoKstPqKTlbUIyWqBRIJWOymG2H5bRSEJ2zc+D3sFHG0l9X4J59wLrXuT8s6/VpYRy7UvmO824qDaUbtBYPGVz6YeGipGOMvldH3o83JUHvGC4Bi4c/O6TB1b2TunGBoGICnzPehntp3j8bZriQWPuc4cxsaHDPImVDnAFHDLgZexxXhEKy6BR2Nt1K/ODw+xLFgRTTWkihMQc0N6AJQgtKZeOjE489qpT7lNMYPEsg547j3k8/Dj3D1XM0iYozIW+1g9n9uQzZ8uKXxzv8Ce+DMB4yveUHcdog7LTRx3/uY6IMTYtxtOiYdvk+uw9bi/vJscCip7Rayy6YNAm6C3pm5PE4AF+ftrQ+zlHZkathb0BUxk3noB3A9qo3dXMsjTHgqi4bpQmgA2dl4NJrjD5b+A803f+DSz95556a7vtK7uPUF5trKPErgPqvGPwwgLpbqdjE/6mUsUmL+qsw/QmoYKpoR/+V5fxVyBOPRfs79wWmOuy2f1Q/gP4RdlE8O4r53TY5QfNkoeiz3PbRNGxqvKdD0FI19s0QBuRh52la8jW3gGGIAN8lMoVVqtA968mpplE03hS+JK9SX2LfcrfEGVreZfzpvFWwXbKw17sZ3Tls6+NB//q74097Mbv2GpQCNmT1ULJQD4VEq3jSSGMmWBdZCEjtXOHmTz6uvQw57XvuZaxQXrLZE3eMUbZdLPNQL0HGFeppq5gmDPGB+UxFuNi3DHpWP7G9CjIzxiNgWqjrChRTfWgBt32grSvAJMZZxt7xMQe0pJ9pIf3zkyMCn/ILQNtJIPYAnPJaeP5cxMscL9lGUJKBs208SS9kWmdli+SfUHmsHN8jkl83wF57B0Zf/mLPbh8yn7iOag/8P7wKcLxVJXHRO3rCHrVb/ngMqadf9d2ffBm7tcDKCs9nMGuVe/8dU/0jDRe4HOfuNLu3CmnxPvAZJKlt3hDxAYNAJQebKYG7d6xMae6NskPSAP7XtvxX+ccEHXHw2epAOgtc/iRfBJTxlSYY1p6LH2uz4tLX8IvgG/oE3E0hS95e5rn0N/IW+w/2EoykB2/0Be3OWHOjvLeYWQa9xUkdssw5vP+1DnK1d/Oz5l1euZ+cj69xCtn8CsvcPzNjQO+2PFDvB/gv/32p3yA/0n86Ec/rvzbb38SH/1A7291iOeP40WBLwn8DWFkq6fmGvvVO2LHgY5SjYm2rWLkGmvlrHFiYuVOtBofZd8ptPFA/ZaJNr9AR5cvBMQrLwZ8aeFLivEy4hT1QoKXW8+8yHjGtvE/5vnIy63n+OTLCeyucXzrC4ofMrYfFz5+/HG98HL8+sF/Enh+OWPHGmWXduPQGg0Px+A/if/47UdebnyM08sLnzlPfP5c+ay71W/b+aKkfqNGnerGfyX/Jx/DF2gn/H+u8bygBxzlyh0r0DeM038qeF5feIFyjtP6Cs6lw9hx7pO4SC8itW83Ym6gV504hGHqGRXnxGXRpx5TQnMPgVYxS2zf3z10FlAqnpFXVjnDdyrHpFqxqfE4gMw9JMmy0JJ8R2AT3Jxouwhk1DjMWcPX8jWqYcq9T/rSpQw7CI+NB63RqWXJrxdFDLDb1qGZMxYSPU1oM4NAU6ROkH/ntUm0PPqaT5E4ecDWA9dyzFEzrwse8jxEOrL7LjcZvIjKsRdmTEAuZQqoC9sPQP1CNl3+AKkhJ7AWVoWSPSZ8XFUDWYevvsByk+blz8lfpSfo/Kb2xBvY2uhpe3P59CBBiP1rGilXVOz5lcuIl0Hb77jAwgxj1RhflI2aJ8oJtGlYGh68ZdxiiR/88KfxT/z//nz8K//Kvxq/8iu/HH/kD38vfuNf+rPxm//mX4iteLaSu7JY3Bj81bTa6NwwWJguHts8kDgHlayKHcNPWTWeGJJgGCZR2eLCRjDguMYLsfW+CBm3ESXG8XnFLTtKI2XFFYiXYuRhEtARQZ97wbq+u8m7yUFWbZ6DvZ7IqEBhgM7Tao6AjY3VxSVwkqnY0FLuZsTkGRWvjZyxT6J3DriBaTbfDzzeOi9A2kRci4SfnkMOT2WXkiG8qkc7p2rsU1z026PBIaYM10vVD2o8AAAQAElEQVQqc4fr3vUsbna2nT/4KT084I9CYAX14tnLUKqNXJbAiLQAzMmi2qswisEaDfhEkiMRZeXtymte8Dtupm7hTVYugFo+H5WqwRRYMRDKRY9qhx0tcq9ToBUOGhu9aIGUgBI8IaB/Ld0/XBlrj8CGCp+t/oZM9W0Rid+HMijUeWJjRqagHV25I2DMots2gNR6AVvxWg5BPkKOJ8KoBfLI6GshKUqvvFkRSjKHlyxh0LaBHs5/xRAO9UPxHae4XMSFAxiwF7hOt8sF/1Pnw/JFWuHEuoXGh1zX8Uq/lX3vzB5XLye4hBSN+rH3ST/gv+33wPdwHxeOZy4eA+fzaxwwf375VBenjx9/yiXkp3xLMvJPzz/lAvWp/i7AiT4XLj8MN/RrX6aY/e3Fp6fwbwMt81P4YmN4RK6BhuNaZkys1ZYdt+Qb0BTBXBmnNS/4zOh1L9DLzo0fBiofBJvpM5KkURpP+ZgOLg0dnRMw7zEuFVn0lhlJnPScomOXqDNwgq/RJsIfjIe3SuT5BvBa7/ALyzLegGXEWNkDjWaeEajlUanq9YCPAGDkB/foyxKo5vuAa8XASgss1Uixtlwq+oyMdp8/D3ba25Fz9NspZIy7keHIMeaG37LmbWIgJBuZMuw99nDGoJyBlc8NexvtZZ8qQc1l0VCMlCyHROQhFB7IlZDAWHi+kb1FxXuthTMXdNqL+3god9DoRv8rPO4tl5Gzts70PR3gW9yL9wc+7NU55Fkk6LwKyuPij0z6bjtW1upK+Q2gfd5edenI8mzfyAe0SSD3oD36heEwCzyP5LhGJMDOuChDqvLBwnzhSBIvKGjwj2+6D/hPJF/4oOE+cOK+4b4grEv3Q4I85l72vYuc/LDE/cq9RzjObR+HyrHaDDiGSzjOlf2h5qb2JDhu9y/K2EPCaI3dtBQ7Kdcg60HlSAyMotQ7cucnp63RMNCgN87jLCRxRAqIJvKI2l7IhnIDbMgfdRoyyh4f9hWWaSHJL+AhVpM9Y+wl1IOOcJiUiCfqfPGuWsAfY87xz+MisMMO+z0Ch1bL0GhL7OYzbgzLsqGFH4S0o/eDHjXeoz3ko2dmIk+QfTXRNtTQShn+RukxQaUKlQKJsk8xdEIg0c7zSIiJ1AbQd5TN2aPuSBP9ZaKDY9VftS5YA+Zkw2PYZlv5xQAq0OlvmjbOWMD6PjEPJ2OSFwoVn+T+ltAFujE7Ypf9gbr7wkq78b5y9hrzbHRvte2ma7542/gHrCFjcOI3hHh3mPDJ1OdYDiyUHzBNc7Tey+n0qjyJQe8bBXyboCOvm0/4Wiw9FvKF/suDvCo/oYOz27/z5z/RqX+Ow5k+Q+vzEr1PoTxEYm7e54Ray4wJew40YtG79lF/k8+du/o8cIyP/JGnqwvM0xJ9mWPG3tn86V3MO/zlh6enb+LJP678zbt4evcu3oOnd3M8ze9iOfL9N56qf1+i75ge7K1yds62HdiftHfynlMktvRsxDFeToHLI4Nl5TPqh/jk4GbdEyUVmxJogV8muG0eoH3jM2eBeNxAxSP5iMdzvTQ5E7Mv3Lee/cPJH7l/cS975i5m3Zcyt7369QT/iXsiL1rca1k0rh3XSlmBvhNnm//EqV6g+dKGz83rboO5L+U9I56fn7n3fRvf+uJMfPpY9z7vjydeAp1YE8o68cKpYJ3PtRfy2z+D4ssU+V54EXbyfsoZstaZsTL+sihwJklfDkz4qeHzlhnT1CMbcwFaZkgv/0O3beoZSzeOnpj3JWbic3aOQNYL09TlheAHEYHAqHmEpxMD1YfYfsfd1Th6f8QS8fTu6T0x9ISOBVvmiouWziAnBZsUH2fD+8vY0yFEiwkbnlgvgjskHVEy9R5Jxy/AAFIcbZRrgBiXOUUiMICu2pi8ghMrwQGJbDwbl5lLeFCLk44GbmRuWBvL1C4C5j01bBLoQd+MnX2e4lh0Oil3G3LvQUgbS0weDuDJMU6dp4L1Bnrkkf3tWNGhLPQotzPOzN0nMheUw5GJnHIol6mNsmOu5nqoqAr1wG1RttUjajwuVP3dpx7CjbCYHx7K3Hh55IetK349oL5iQ408Vb49nGDtY+zV/piPtpWFsXpBPG/B6GJ6+k785Pkav/ejj/Ff/fZvx3/0G78R/+I/+vfFv/xn/7fxN379L0WwQBSv+cLyl7juPtY/zHH5ZKftzOUHBJCgjCfTQz9ttB/ALsfkGIXzxDDgV5aQF0CRjluqv3wDNJhoJEHiyQZjD0qqswhG7ej/Jre/nEWElTqWoWdjwxwYH46hwlP2qkPYD/6a8NuAkzln3hv5lNGX5YaZ8oE+Qd/joWIC3hQlJxCwg8xkzAiWXhQkArSgjyf98nMgT9kHshPzOzrxXjj6UE/XA2s3bxj8Y/3tsUsbzkGzCb1mGDT6xLAFmjOOaEr3JA0GmaLKt6YGjQQx6ZRlS0a3nEmXLNzqe3vwwwwxCyPWCQAonyWn/uBg/g7O4qo29Fal1fNv+qCPMTD4qIwCGka52koJ8UKMuBlX/NQeudXLT9e58T4AH3bZr8Aes9aBNOjD17tsdcFrlG7kWx2S8KH9kc92ghd32M92Otavw4y67Zbk0b4r6/eKzvFih4Ow5I5cXmXf9yPk3doZD+VVcDG9CORcGYP7WNV3WtVpu3AGiBP5ykF/5vA/c0CfOag9mO9Yoy7EXDxW9qTT62s8v3LR+PQpXj698qLoNaTdsMupyzK+ca0kZ9w0z+Gly4N04aJmfOGNGhbTU0UjIInrJP575VnxlhV/jbLYWc30lzl+dx7ISh5qoW6cOPiIp36zBPGedLyA4nqfselYn+Zl9zT0e2YMTDGxbhcO8tta1LapY5u8jMA66Mk6hU/eG/oyLgzISAEf6isd9hsDljXNmHAsVadw5HUR5KWEHz6cM3294nfnsmKH+b3Czw1kyMYxQ9bGXWCtF6VHneDEPddCsH/YYfg7Ld6hQdSqLWwDDQJI6sdQNubEM1r9fnsKR3TG3Zcl+iJ66OsD/fD7YpuY4JsiF3Pq00IZEA/Kyj0PdO7mSgZYgRH5AIhwYedIVh/AgEi4hrETHfhL/1KJrc5D/GRgQpdWgUUs2aXIPMqH5PXlBPmo228Nf8vpBvacmrNaQ7RVzlzQp/rSXhf8Wr/QWbfbA1Zs2Gjb5KMPLtbsQg2I8VXuQwMLPOhXth/5vQd+wYP0S/ypvJV94MxLHP+J5uOl3bIvh07sC+Z+M33iG2n/ryy2uU8cL5vNjcWbrejFs2WCD/3rGPTL+BCz8oFkrT/SaczYNny4ReWHvdrJ2Jhh1tlud7UxRug1N/A4qMZ42nHBh2a91nKjdyYvJiNsL+REfeLy3pCbAwopmTwQbxxf8X3lpRN6BrxtYA/CLHIbtGzIzJg4HyfW+dgrJs7RabQHP8jeWKdC36/Mt/nGPq2f4MAS5UXJSWxPiTuqXI9BICyIzlFuIwuUkXJHK3lR9o5ywldykQ0TtdFaBR/Q5ZFKkf4QjwJzO3wC7ZYY1K3cIvBDFiiSx677xvJZIUs2Gsktd/okPszs4YugiX12mjIEH6Cg9TCfMpnHAcv2dU8fkGf0sa1eOiDvMW9Vzxi6ElkRJaORo69VOzZ0ZHXnUGTIE5hb8Yc/SFWMn/NT7HaiQIKTZyMjUeJpopSg6OSSgKXUJ7QlNnlOFRZtI744b7p7bQEbWzKWLDvpFrUOhpBICAXXimMCI06X6Mr5DLcPw/5PQupD7BwLL1r8O5HLQnnpMeGfJkIlGGy6OWXYUeci86jdzo/5gZm9fuYcMO/TEkVfevRH7H2XPtcLomnu5Ess7xY+6L/nBc/7+PD+Q3z4sOO7H+K73/1ufPd7343vm3//+9S/Hx8sf/hufID+3Z33/fsP+7+S4cM9Y3wn+PD/zjFjV18WbBmYlznG2N/FcvjBnBcG2jKTHz6b6TcjZ+YF2ky/ZYf1d++w9wN2l27yb4B/9wb6m5ds2FD2YNMTLx/e8xLi/fvvMM5vwrJ3q44v+jyHvpl6r/nQx847E85sNEBiTly7tceycbhfew7RUvuWvp/7Ek/IenJMQB3vsetJ/Qs6hDqmObqxY0xSz+yoShYO0sgCkMgSOmT5DkCFi6NhG79pxLl4nHvrfh55Jp19GcXZ9AI8e07kvojy7BEX9kyxepAde7Sy0aN8tFZWuxNj3+Bzj10pi632YT4sQOfgKV67YjE28+yJT6foM8AvHUyOdWKs7A/yVicVgCtyGdRuCQRS+aD16PTrxG5eUXZFscy0w8yhd3siTiFk1ZHcJJ+CBS4j02ioTOKx+8sfNfh6WqpNaeMQo0NwAyyUNrqiEtHI4Wmyf4FHMrIJtEw2kg7MdxQzTOZgNxddCDWBIVtNg2zdHojDuIZzJ5AVdOoRmdJoi4Qnxk/JQo4XMw5KJ6/GwrgNYj9ADUa6sLEdZWq3YiKv9YyO8k7ATiDZ/OLxZ5enTHV4KG/M0wD6GSTPW49Ul8A+mqDvBStvsDLOiM6iwYB4YuP5X//JPxl/59/998R/9ps/jd/6wafIb74Xf+SP/Up03kz/s3/u/xz/wb/1z/ESiH7Y2ZeFS3MHS/RlCT88dPWqUfvwSV2+WEArH9JWL4rq1+GYFB68GWUDzyPRu4r10D+OR1Q3YnPT38jZiJ1t42J7yxFa9DGvFJF1eIY2apWuPPEpXIosPDxo/DztRibW7OgssolFM5H7a8G1odnGfNbG1uC1TFcHkvhloGo8bAD6qfBWJ6LwSysghhx5EhtdW0oaHXKv05ZfwZ1xsP/Bn+0ta7lPx6GPFtRiE+WbzkYd0CarcVprgXruCOdb3Am0/EGT9jSGs2P3p/F2IHdaokMo2Rh4hLRHDFuJhEemo/zAyDAfaoPfMX6BEUhveI9KrV/izj4rOsyF5dUYdn3Q7gcRP3jViyHqt36023Z8aKv2N/qMdaBseJVda8SycorXEWM/ZTg5V6xTss8j/G0CeK4VmyvbszyutS38MCVoPoYWTEyVs57HY8g+apWjQ+1HbBTteFSbrfSjjMZqYVqJrRz7MXvldIBJyUKPhW/N3n/zTXz4zo7v/iIXKvD978V3xYfvxDdcTpbewx//7bjfKD37TRH48bc/ql8x9jcIPOT97cyVF1Ae4MHcRB1kWnTFdHLtA7y1oC5NbGz52I4TprIry+7yDTRIqq7ozDGoak8aEmo1wmeedJKuY81F0eGt3HZg6tDqAps9ak9ib546ezJ5qmd0UBRnZStNdLnrppJAtuajcB+jcVSkejA+c+LJDK64xSf+kPeAcVpt7P8Vh1yINvbv9eBDhry+kLlCM7defajf4+uKre2G0kt78cqUUgC5w3AsQt9AHQmzN3VzJm18kaIzGrEwcekxJpZ54TJ1x4T/Bo3Y2vlan3f/4ucZQG+Z+BTFpaVhYxXqoQ0072XbDmQ4CXVOwEANHgx0LGSk8inBVLn+8CIsWI5wyUGX6pvonMCjq42kfQAAEABJREFUFGYF/xCYiBgxeeXMFBfyO9Z60WGMH7ga63vf8i/lC/tHvRhhHk+c4wf81rTo8Dh/B1zBWuP4MSyOedi0nDl/3MOMkQOlDx4Towv904nhGXTmY+qHz3u07rgBwnEDzxaZAnVFSAvQlYRFHF36rmqUaRxtshXx5zzg0aYxPvZA/OH+vBLPA+eoF9V8mfbqy2ry8U8bXuOV8hkcL6is2/b8wrfVfmMt9t9s8ptxf6OpXnbx4eLEh42VF6i+UPX+dNPJHK3GMfG8MShBoLwdADaTNBswYPgGwx47VFpm6McGY6OuQ4gWnMVMocP5cK6MvwLzLG3shXZKYt+On+Gu4taABbWDNigFu1eZAnakoM4kMjXp8kA2OfSWg6fRLsiKBypFKNmqW9CrVGOnsX8HbKT8As0h30DzZ2m0S2yZd3sq9qbo6q3YpExs9oLlAV8C9SlDWC5kx9YeHRmDf6m7c1+gfYaZ+vhg/i78UG+5L0vMs3iKd3zond+/Dz/8vid///4dH7rh3T/QKz+xL7GzBlnOiYefRnlHRrHUk7GSqENsoqhRYqgnjaTqSyv5kVpIFwFzMh9ZTShmTo7Ysf/NJ9kRnqWr+lWUVAgyfcbhzwYMg5EIV439U53qZtz6OJHv3dwXdfp/gqklXB2QkzAVK5sSNCVD+1IZO4JmWkhfth189k6FNdjoYFl4Lqu/gE0TWJi/Ql/GSyJfwjiv4B2YndeDZ34qnonYOtAoFxgbxpISqBdoMzr651iIr2mOhXzi896CjGmmPvc69/q8EFdTzNoEjKmCL1ewoWINu4zDZaHfDbxo8jeVeBnzVOBF0fsn4vB9+BLJl0mDvxPnABuch/IL/iLpugJRUvPJEVG/+baxz7rn2piNvtis/TP+etKWHe948fSEbv8I88w4+rJEd/wIT/pM9G2sQ+ej4PyUUP2WrOsefo6Tb2rWbQQYtBq37PMXbPELx/qygb3bvfrZf/7m/g0+gvpnZ/7G0/NH7pLP4cuguk9yZtZnX+7UDJDELovcC3LH+XHhTg388sw9X/jbR9bBmXPXM9KXUCt3l7KJ/RkLnXCyZERklVgvOFDfqdMvMMaXqwwGnbIYzi17JD6KTI6Orf7Prhv2pIfVmcIKJGxcGO5Yw7aiI4wUo+3EAMButAcVN48gFgHGlfOHrSrXCMEaJOB6dAoiyRODSFGAyV/YEx46G5uDh52OqG8UcdSFt2460m+NxYmDcYW+Vn5hj9gKiMIAEoKHjik6BhooSa4H3aCUb9/SwQE7HPgoo2HbFIetVBBa0u+PxpgVSH4QlTvARECUYyI42z5mohAqo8Sp6vcNYr08YaKdcPc4rAgPYn2rjwtONpBWAm4Pj9yjktj4COjXc0zbuebNf4OpPRtz/d/94/+j+N//H/8P8T/7e/7u+M9/6xQ/+PgL8f77fzh8OfQ7P/g2/rE/9X+KH/zub0RuLwydXjmND2aZlbdET7TwR1v1n4tYE4l8yGP8FPYkb0OW1cTOSvcHcwOVdgIVlgpshNWH38rxCkOt+411eJhwnuoBJCo49q5dkiCcoFtChkwWdbTlHQ7nS0zh/PfF2LUM8EMmlu4ww2ikJFkDY0ipbxgTDZVGzKGfWFuJ2REjDKhaxyPhF0HfRHDuseUFuSCt9GuHutrouD/vOtTz8+CH2AOX2IgHY++A9cM+XUWo4tQqDU3YUTUnA9R6HS1fPmG0vwh4mYjh+SLAnuEo77CO/OHIqsA0EqLoO+xekTUw7K9YKJly7eZWt8PH5gNy/Ewgt7rx0J9kX0nY9UhtGbf5oVwvCsm9DHTGkoIRVm6Z7sXfKICjXLlyIZMs0YtMHkp0jQIkk+tuY9+oD2ccHn6wFkV3jQD59LnYrvjqAZfLhe3kwodD6MhxvMozX2914giv49EhSsdRl8cW6TuJ9io95BQrPdJHufqOIiODyQEzOH0mfPEqLJdf8IGXyZkLyXte8Pjt0/sPH+ID+B7fph34RcrvuTD0eUFoxGl95YD+FB8//iR+7B/QE5Rfzq9x2T90bRzcjvtK/DguhsewiGrqV85H4f5mm5APBuS3GLZxyGLfKCd0YpqxOLDGI/d1bd4yOQKyeGgKlnqVIVc+Hnv7qNQzZW7QgT4xxvRPZ2+aPF9oOux2LVwrjsda0eY7Lsz5lYvXhZd9K+cCYPwr0Aeq0c/KLz0TmjGuA+sMJdJyISgLeBp5wwjo+qbONGLS/KIP8eVhw7CPCHDfkYcLU118uHyt7I0H6IL8vKEcsT8SQ0QcDoRe8nUCce8a8EOtd4QLL/hO4ryG396duDccqLsEd4tBpx0++S/a/AiMuWDbdvPrHryHXtopMrTrDdYPMIpRpJusZNTHk8IXCU8yFfTCny0zGnPsPBeoH+04J0SToJQ93zMpAD0oLf/suW6iodKxK472NTbGvTo3n2F72BMYpNOMbkU0TaCwn90IdL1c6K8fH3FFdp3pmkQPUzKeupgvPcwrrltGfZhr0GhvmegYoFC+MW8JrUWwqMaQGJ+GIR7intKcB0m+oPfA8YyKIpurLzI2LuB1oWbO3V/rQwH3Xv852vPrS9TfwuDDwPF3MPxQ8PHTc30g8EPCx/1vVNTfx/jxt/Htj38UP/zh7w3wEtq6bfYr8GFDub5AqpdDLy9x8p8w+KKJDwe+HNrw3aptxqBwWOQ11qJv+5q+sO9dal83Zmu/ol12psZsoAacwxv4u6ptNN38wH3lyhp1LjcuUhv66iyBTb0jZjw/3qLmH532G2Xa8WWtbWRsyLWvtt2x1m9jHfURY2pB2S0NA5N5d/7/ZmjJqD6DfaEisdEdUKLgk2GjD7vVzTYyaG+e8oNdZslK6ngxRUaJGs2Nng0qgDB4vbt9BXxI68q5IYlJQL82ZSxT50P9XJj6EoXc5RQnqkyav+dmQdvIj2cLDBo2FilH/Si3pBmgN0HQH45qfftoVFvJqYe8h27ihEbILTo2dsYkkjwEMm03jqJi4Yq7fw6Qh2jmxl7JA6Avb5jQ0yLRlfvnrHr50DKy9aizzPKNP5HRIssWiiRqbA0J4o5IWh5BlWTcYhL7TVkF5fP0GV0RyiJvqQ4K5nRroNIecziC85mVRt29cuydJ85pzmvOrfV84bO5Zf2FHvjsUzLq0WpcifwOyg/ETu2p7K8VR9Mc0zKHNLtcOHePNefYXOOczru/Q8uRSZ4iKWcouye+BQuynng58/79h3oh9P7d+/C3dcTCi6XC7AuuOaYuOjnAvgloq3nnjJvnCfmoZqNa2SP8fFxgH/RdhWNtgR3wyi+ScmsaBx15vtzxN+yyJ7I6SOY0IyeQLbIL9OCXKZNOlZhP9PLc8OlbcCayB3pHEmfuSmfOgjP3hrXm5MReuwLnbWX+iGymhiFgLgXkGedDOsY3MLwaYVlAwhKecpnZDwlk1mwrNu2VIB252uncbeytG+ftmDv0y4NPvJN6prZM7NLGNbxrpQfDVoNicOx0XpgOyGCbdeVoUh3a8Nm21kVghbzprmLRwAKKzIvoKik0JgDso00aD1B8kxwQXosxGGzbbSy9OptD8OyByCR4uTzRPmzFHuwbwpJJD9DGywoDBLsaue34DRXIZhyOxcAqBxJwwYYkT8I/QKAYNCBq0mx9QBvl3NuGbGdnpzNQ5bhYnAzLtjhRJ4LafyPpN0EXgunqBOrRIQQbNw70Af2iT1banJeqayuqSIpkvFiInV0Q5D2niNdviYZL9J5BCn9cNM8ffxo/+MEPYr2+xvLNL8Tf+MEP49/4t/9a/MW/9JfjN3/rh/FH/+ivxLL+F9G+/WvR1h/SbauZJCQpk27+aeEmY5DV5sJmMIPeF+xBP7ak7Dc0bAHY1jn0kjzhoZmRG1IXi0HAhBdAN+8+9ehsWiPH09QzyRmQ/R1nIqtbn+TNve/I97CL8YO3NIgKIrAxQIuESUAeCTbnaPiZONfXhwdow1L4KJiIo63gxgzg3XbARIKJJyvQZ+Gt3CI9PK419xsfjJxrGxyv+V2vPELbBqrdNXADFCfsht2O4WkaqVficeuDLNuNM3LHQQBRGuz3AkLlKdCGb5Bi4Q3uNOVifRGwWy76mjEBTsJAzUQwGwOjnX5VoB/9b75j7a8cXvqooHG0H9yHeO2vJtqkHWMqesn98qGOL6mBqQmO3PIDpgxjeqpYXKrs2jBuPXzMRdGKh4vL5/ky4rf2iobskklObPfs6KZM4Gbww2Cuxhmbfx1EtT96GF0INcEcMS/1ZOxX+OtCzh56AuuBekHsfggTPDV2imiotMF35mXJmQ/HKzhTt6/08j99Dp8zfTqn7GyJrdidb+zG8kq0mRcyHFtnf577zJcFc1i+9wt+iB/1AMdRuhn3xkssP6B5UZJuvhITK7448ZLHl94rH/yv2GwMYFyguab+iBlEIp+kLWQw+ATDCceTZpqSrekowVIJjnIyXnAdSYNkRofib7n3syvEBNW+P/S5dgiksP5pQOagj7Fr760NOYnMQqOCvEMlPUns1whDBGWf14oEfYQ0xMDtnoW96pAOsdYdHXQTEimVjj0nY2LD7XqAUaDbchQfdXJCkg+gxuHA5jyBOltpxCzGt/ESauUDHzlzU/OGPXXOs66PsaryjoaagYOGuqNYuf1WFDimkoksv50rnF7Cf7L2M8GH7uJ74cIN6pLnRW/HRlx519BG9XyOoqNP3QfKKN1P4eBncRJ/+B9aObx8iO/Ix5lHmXXvPiHcM2b2hZlvPEVfluiL6CHdds/HBZ6Fc9LL/WSZ9bQU5pjmOZYHTNDtp/wJXS173ZWSPHAqKRL7HjHWz7Dbp8MqnzC360pUOXZwZT63woX7yzXWaqfMS5WVO5bz4prVXyvrdGO+UEVi3DwrqbgKyCVXl/rVa5xWTj/jtmwgjmEjbpUhqOFPxwHRITEe6Mh1b21p2coB+eGErm+meYqpT9HABK2l/E2GXRb8R8IYx1DnNeM3Rq7EsjRfyDte/yZF7aGv5ziDE/D/AlOxyF32/HCnHX5Z8dupcMFHypC+ldy11s/mWiqn4CN8od7a+5An7/HSaMPnV1c//K5B+x2mV+7YLOAvBmgJ+cHcIZd5dP6UsTHHNqCK7PoA+QZWeOQrfvRWXvO/IW+lD3wI0DfasWHXKEt/kCkdS3CtI2TuqOyJGasSs1HLpyr746C1zNp3c89bjnrLe26bqAnd+xtnWMES1Z4d2BI37Iw/I2NojJEI1fDqQ/krvA3aAYowoQt+fbKyTjZ8Nl5ArnF13yG+3T8wrNiNe1+srfCt+PlsDpQiQ6mvhyOS8gg1Uz8cuXv3sYqbYGh7C0VSiSN/m/JttcaAFTAro2XWPLRM3LyjejSegO4kyj876VP9j0h8y3MQ6LCXb3VIRERmQxeR3DP6g954+IH8UFM6QJzBhqvLzVcrb2AXZWegJtxHEg8J67YeUMaGXQeY4ErSjxkx/xoYJAkfli+x4pBDHMPVGY8AABAASURBVKwIqH0GWq1lFO5mUwqsOdBCP3R8MTDhC8B+1sEMzO00bGR/Zn9wvaK8bLWtUM5ilOSHTD9vHVjmJZ7ev/8SfBH3rrBwTh3o0acenjsDuZczJujTMle8GN8nPh+/PL9EgbPZv9dzYfzBT2tZL0U95+yXmVBjjN+xTVNMLaNNgLzmKhs+SIANHeQU2jAlfQHPMW58m9ZtN1dqC36KY/AQF7gr6uyB33U7/MhsUB9M4+/HMRGhr/T3u3kJ/2mdL8c++M/tvuGlmcB/7wT+muHpfak+2tHQj1SiIQ+xlIlXLDJ+Si9leciKp9EnRfIE0jVrxegLe3RKOHDreBD2DlXV4WhBTFU16ADyi+bDcFVBGUPhbX7hmzfAQXb2EsY3G68vr/H6/Mo3JiOvOrS1DlAt0nloZQINmEISOKBLa5TJj8mL3Rg3ydLNIFc2xhOb4oWXKxd0n8hXDjQPSifON5/mohbWbnctrL28VX5lTVzAFsXHgA8fHPmu3rkG2I0PE/sMMG2vMjS6Ikd5jhGrG1MhneBUBj2rPw8aabPDAaqko1Z5ScHGmvWqQC4mvo3bTtE7FXRsXBzW83N8+6PfjX/vr/5r8c/8hX88/tyf/lPxa//uvx9/6HvfxPe/+45vyT/FtHwTv/o/+dX4W/7YL8dv/cZvxA9/+7+Oyw/+w9hefge7UYAuwgElwUINzEwWVCs9BvnC4psI3okxZSHGT5JRb5n069FYgGIil49W5OMX5s2xwFayldlZiB25BcuJPpCU1XPImajLIz17xkAMOegnhVDXLS85gU1QIZIoaIFjXbGJyDYm8d+IBeosfpmqvr+kMaZWNqyCFzD4Q+y8SrTPY36LVeLU5dxyaC+56DRWvfjZZ2+KOvCJ5bPt6jPfoQ1369DWHsF4rENKvKDPC/ipZ4+sWKXFPLGDBCuJfqRg49jYdgqWmSe/YXcMOIkkE/MHj2MZCDQdOARiITHkQbMy7mM8Xnikmftyui4/tCMYG4aMKjz4k6kL94Kb7dotk6YUn7ogUKc0CjwPS+J2ahvRwHGVbXSAL7Aej+zxUyXMQdLOs1VejG8fKGig+mNkFoqAxIa89pYfqryDaHvCAyA8PmVLaDT6LGDNsIn5cI0Pm6AeQ5CrytLESgyRsw8aX2KrvtC+Op6tvjFwXza2K+6MN+JeWunkjMB1atJEkKynLDMn5mTqGU3Q0jJ5AgdCWabMHvK4F0ys84EFWo8uT8iMePWUjWu9PLjwMuoEzuzxKy+Cyh5z1kd94Ho5j78RxMurlTE2xCwzMrEFaSQcQ1I8FhENPNHnZUG77nMS1SYteyNLbMvwZ+NSJlbWurj53/hTtkw3IB9lqAiyQTXsakwb8+h+A5Spf5F5ciwHeJF1Oj4oMgeu9xozflHmlA2/TyDvGFrePPOo0cn14/k09Q41+RZrjRMvPPynczXX7DFn4NyrS/qKj087LPuhU1tq7MQVgvAPFzDnksvM4rd/xzeBfDu4vHvHy4h34d8NmJgPdYvEnhsU8gV01hdE5qMVsfq2rJhJZE3EVeLoLxFf/jhXolqYi6/OnwyfS6sOtwdTOS6FzEntjeShrJ1DCWJUd1nYqr3GenZoIqcaV2dOO35M6vroBvpM0KTbXrAOb5WZz74Q6zvmifJnUFdHTuInXzxpQyM4smhVuMfpMPjtk8HWh1Bi0Rc69bID2lq48oEfP9LmOVGwTHysrldi2vV7IZ79QKMiNJoN4CTSOEaQpw+rTpnEWtmGfOSp90qucTWOhiTAMCDhT3yYrOAwh5iiZUzkLWmBPfwhvLyvzcsc7/hG+93TO/J3Me/5E/kTF/Qn2p6I53fUhe32mac5XEv6/Wl5xweib+LJP9wJn7E+8wKuz8wDc5Ng6hnqqy+5sMd9JzODxRtBfh+vY72wNoE+FOwNG2Pe2Ndq3yHOXH9X6Fdo+kO/nLiL+BLc+7Xr+Mx+uYLqqyMrNksTHiBXDntPzSfr3pdU/nHVF+7mhdMr+8NrjP3gvJ8N2Ff96F/yEBWM4wBjIVGDtvNpK5NoAtcB7JZeqDITMg6Wm1Qlq8V4oJUP6tQYR/Uhv34G6fa54WjfCW3PbxntJPQhHd1bAW1DDQVshbnkwlg5dx6a6UNDPUeN5hqXQTz4pMtzB1qqYkvx01/elcq2+8C645JRPoRiB2urbMP3nBfO19iDb1xIsnwH3mcOjvoYubSi7IWR+Rzt1caj9JI7lgFCtOrhyqqSPJhd5mEgtIy6myU5aJmDl1wNMJBaRK1LMog0xSNgqKRc76DqHnr28ZfvnRM9ecAujbGCkj3yQHsKaHK8RUktadq+cfccc4/s8rOyI2rN9in6jhrflNg8oMzR7zLWK3vd5QEr+95K/cBGeehyPDsQkoWGXLHrW5aYC3OdcWXxbtvQudtao6D8B8j150DgL5T63CfA8yEZZ+KvDjIn7EkYgaw7jM0re9LAVmuyaLY7cRpqudCQ8QhlWt/HqD7OqZb4M7J64BWm5EFIo812ebFr2NZKblCnFRvpKo8ZONKDlOJJ+Rs94I0CnOQJenevxq4ZWMYu92r37NqrG/3A0S/pWkJvORTk5I4pe0ycxwtnw8w5IvxtdfGO+tPTHIuAZ0LfxPnQQMm/+QJXlHweDEb3utCP3DItw4xSj43OG/2NkZUzw9ijqdjGg97IqoVLEQ3WRmbdCRCD+cunF52BdVx+6OSmdaAujhxEvtHzJUz9muvzc/jvo+vvM7w811s+2y5cclcOsdKClTpvYqKFwdjrAk7Q4JjMHmMixni1Wju9UJROLhceVHXw8WFA/V44PBjFhh4vMOKqzWykNQ7Ltw3AN6MrB90WbrIXHEiED/MMnp8L7Hxor04Pj6n38NflvEx4QVi4eHh56FMP4djM/YB+4Ai+CJyjLG3lUF2xfbXMhrL6DcL5JbbTx9gIPtmen38af/Wv/KvxD/z9/8/4f/xf/774c3/mT8ev/9q/Hb/0/af4W3/lvxN/x9/2J+J/8T//u+J/+ff+vfG/+pP/m/if/l1/Z5yvr/Fb//V/Fr/5n/96nH/7r8b68T+N9fm/Ik4ufHO7AjyuThUAN7Nn3tSOX2l+ifo29XzhA+cdJ+w78SLuEfZzE9LU2nQoOO9Mbox8H6s6HoHu2pbNhW3kyqK4p6MvOWkn3tbJOFTuPRgR4+OJHGOp+BuLqArjcYhJ7Wx7G2Vbyx4KFUfkrCIS8iw3H3tvGGt9cNmqHH0Vg27o0IxPX4JsxCH7uB3LLg95Y9s4lOdKDB8oe0sVj9JFXj3vjzITE/IhLrNHHShJ4x2B70c/5Rawcdi64jbm33pQvnnzS33hHx1O5IC0TNFUcjg0HI9YGcfK2qqcvcJy8RyDp7/9hLaYa2DH5s7+ILR9LAvswLbiwbYbf9FoQxbJ7gX5Shc2OG/WBaIj2W8sP0KeOxg/ckk3lisVwcQXbWNOq8CD45F5vH6GC3Vx0LERXo3T9g27VmTqE/OylXHJcgMDSgY//NFjWZaYpkZzq88TzCatiUhBLR9yuBJ8NRGn5VcazeW7oWRkED7RG3nVe32wkkcTNy6xFavs65Xz4WMV1FdfzAjq1QbtwgVJuD9coDtmx1/+xgcVDrjHNXB8sHl5/sT5AepvbLzGCx9S/O3QMQcRnbNimedI9tvMHtlEBl6ITPwQlqk+JCktE98lPA8NFDMaT0HGIJ0Pdd0hHSiEzJToqGo9pJT2KtTY2MNvOeNU5oW90lwfCPfJrfzj5XIdH4CJjfIPkmos2Jys7SgbIf6MlPJpk/6g7DlDlb16rb9z4gs0vzgZ8zC+vBnlNU41L2d4z1xyV45D7CHGnRPHoErlK9MPxfPTEk+P/57//VP4QXqBPkP3UitvXa5ahucejo/ELmU9YjMAmP9HmuVkzKL2galHyVvIv4ZpHu0Hnzkx0gU6q+9EjEz5hq/OXmgJ+jRFX6aQdtgd9bMZEaxnjBypqPfp8IstSI1xEgtZOluU3R15eYB22EZCEIV7fOEFYsQ6ikjopD64YNRHZje0iN0/uefWq1kbLGRGjYVxL2DCRwu+W/oc0yx6TB2kyFrjLZNpykjyqUAbPMvcY56X8NtO537M8Rzz0qP3BUz0EX30N/Di8WcYhciAITKTLOkDekan4YC6RUvamv1EfCEx+KGFZ0MO7VlFHiQdB1xrOBPCnvBVgLZjysR2xwC4qy3ssQvjXJi3zphrf2H8mbST64O5j3KfOj4bcM6njixovfc4+nnHM/YzGQv2kUYscS5uYK3f1GStsS94F62XatwVXHPeBeq+QNvKnaFgGZy4C/rPyrx3n3i5e/TdiJnbeFFGKn3GlfvMmb3mTF9fHnlP97fVX/3NOP+PPtzhLrVfs/6xrfooj/Mi+FFW4rc7oDAumtgviNdjv7MP0BbH4ReswnLRtIi9ZdzQFD6wQdtqnFf2wSvDuIT748p4D1jXJ3W2YGPlhy760klz7rDNWsk+Tm8JggDRFkHfoRudVd7b7H+A+/hWezNj5QzckLl6L9/5/cwhaoz0UYO+IjJDN+EtSV+g6MVgjLTi9eydJuriix53wrDyXrckrUZKgcToqGGPvtPmwhf7iT2/xDBLm5JGgSym6xijMUIVIj6B4w+Shky8ojjiKe4b6a075o6pdAA3KoXqw0MhVimGoPy1VGNlnsyP9kO2+aAlFgBkNoQ5Z2K03Z/HmG85d13Xa8U15a1iYyV28UXFh7Gkd8QuBx2TYI+Ydizk7jtZ91L6YtihQycc5a/n5XrYHvsNWk18RsWT4xlwj87a9xt6Wx7jjvFz0318vjtxJziw0/DnCu7rFx30TmSJGh/lx/H1PkXnbJ2I56ln9L7vkfC1ltgomt6vMg+SNAA1Hn4MCdWX311/+Hot39NCkjWRO7Xc92fz5P7cY7yQ4UU+L/Hf89L/PfeW9/VbO+9j5NxjvgF8GfDkl1zzTL85Js+Gib0e+1sm8RIFjIz4zL7bbCdNlSxkZIMTm7L18OyYPWt4OfRUeIce4BcL1BfgWdPnJXqfos4T+mUqS6FX5CVtS8zYKS9yp0AFYGpwxJWNc2yW44A5UT9xANShwWZ/Apd9w78cmyn5CXqBQ8FD5tlLOC8B/MNI4sSLF/nZ70vX8ajLRstInFQXKPLMvB30Bx8xxoFxBRhZxNxd2AJ2QD17lDxk6CzlmUsbkCdLtoFcb+LoM/Jk4m0L3JERjfyWdp3Okobs9NviIqCOw+bIN6JN7KxkyNwtpsJqI+2yPOz7MiZYPzj+4tkf1tO+DUJDjrAOkirUStrDqo4Kchy9EeAvLx+j81Zxef8h/qNf+/fjH/qzfzb+v//vvz/+iX/kH47/+D/8tcjLp/gwZzz1iF/6Qx/ij//3fjn++K/8cvwP/8d/Iv7Wv+1X40/8HX97/Orf/qvxi999Fz/5+Dvxgx/8l/Hxt/5KrD/6NV4C/RYb17XAVRQbdFDwkmyN508fw//8dXq3AAAQAElEQVSV38snXurx4c6Xbn4wuIFvlaQd8AXdWJCIwfmZE3MqGnlKvKP8dmWoj8AC6PpggDYWueWj42dSIO/zaj9r+5xtldO20z337NvZhGpR4fQOEpgL6ccc9mUOL8/Oq0A0tvoUWeOhK7l1wUaMrfrCD6wr621j7h5tl2vFnhU+X2zaxhRDxk6eEanXKraT8khaXY08xgcObRYQRmKsBAzBiL8QRRr0eo4aaqv25QNNLWusfZqj9x7li5q7xvjArVPeSoFxjl+CVH10Aw0pbGzINy9gy2FrnVLUpQ8nWNrH4DjwJ0bvHLSNEmIpPyb4rCJ3K6zME7QRxuG82/w54Li3qQcUT9kydClv7AXaM1A8nz2cx5+Fg1UfOeTNy6SXhgcMG9nYZebFmrzJQMU0TTH3zpx0PK7XGzEC9vaaK1rk1dPmciWyBNkY5+EPCPLY5mWz5sz+0kVDyi57qrxBZVow3g8mK/vAerw0YP275s97bvmO13r5UH+fjpc4Iz/Xt80bZ41CnQP3uZWz6OX1Nfw/gT1/+sS+A3gR9Pzii6DX8AWGFhibCwfzOw7LmVjVdkwnRjMsJ/ZaV+6V+aw5cT45gTuHacePnhMhn+2ci87xcBAWjWlH1d1ZDUcl/KLnmAd1wA1fPanC1Ea5dLq+lS/wmymxIXc55nSSXDK04YItB65HuT5gaIsY8m9PZFvWZHWOsjVLIwLUI6TII87OHf5emYOaR79YobyBQVu5+J15GXTh5RDgTnCB333Nl3F+cPTXt0/S6XMV2KKbHYxjUU9dkIn121lhvMO3Ae05wI7Per3+TBx8PzPH9Y7xDbgwsYmGeEOvOWhM/yMm2LKQtDsvX9NlTH1JT3REdUnn1pVJ3jL3e8iQ24IfaCjWRYB5wg/6qcAGUH4gdx/Xh+a3uKT7SCWpimguceotwvFgDAl6gcs3cT+D3pfoyxLzQgyzdo5z7nanmjJqPyCXZru8My/1vKgurLmnG7goc/l0LS59jqX3mPZ+tQ6DHw0sz1CuPLEXTD28zy3kE3ZM2HPHjJy52hN/keiMIBIFErPgHl8lHkfCnbrONe8Hcfcp15K/8eK+Y8yeX19CjLg9hXz6XhHqwrgo20tpK4sJStLG3QiwJlfPc+LdM9y+RC3dGRPcmYyLvr1P+EO/9+gzwDfuG94t5Al46EQMkG4xwPqmnDRow4RvFuRM8xLLjidy0cm7Mjt6meOW5PYDyqZKBo32PnX8CZA1+vSQJryjducMvqQ9ySc6t577WsCahlAyniRsxMnG5lb72zr2L1pqBcB7Y4XmlOA8BwkfNTcIMpq+nqqNB37Qt54LN+D38nnpxevGwBugBqlaqM7qj62uISTS8nnaLbURoJJuxpYVeMmUiApFlP03WxjHhj10INnnS3uQMOaA+SnfqE7Y8BXgurDZOBzo9O/V9SvsXyeVzTSRk0ZBW8HYi5kvBkpiaHpKwLan0WevVJbYIBp5q7H62c91I8rHnk/6ufiVd6AIX3kgiz0yc0Kmsg841AY/7UlG0p6y9ZAvAXol4zRkFEX54pHl+7dkuqEXXXTbmNwLd/SBC/vBhTGOubSXuscYHxXTF721P7K2xjoac5VpjmCVBHkJ8YFMMmVdEXo/Lzd0As5ImrHLPUNk9FqP+Mi8fEX5ixxbSo2PA9CCH6tkga/NblUr2MBAiYGtPodrnbZRg0ztNtw3vex5x43nIA2Cs39QRp6Mawdj0V/ubfWHm/UfvsrdxuIfYqpYjwcTLIqijxVZ9rpAtZ8B4XU4mPfEV7W3NeYEPZlLLB2wd9Z+ur/kmflM/a7wPirnrKs/6L0snJMAm2fgfPSOrJaR2Mwj0DRM+erT1lYtxQ53Ciodecsyx4Kupc7QJRZsWJ7Iqc9gqfYek2dj2X/Iaw4z1L9Arz/uzQujTAYq0Y8QTqSb5cpm6YXuvOd+KPWi7oFYOcF/5hK3erCdL1zWTyH99eU1Xr14k/troq9cxAvUX08vXA4vDIyZIlFAbQ7goC5mg3iKiYEmA6ZVNibLzXKlP3kt6psA+jOmaOStgr/Tt3ccIpi0DuZHLEv4Fq2A82ac0Jc5Bnp0nNM93LIjEwu0QzgJjTptLbMuaQbtcbl1vJ9Dn/j3A1b8teGrzU2PzcOgux0KLOIqs7iKTv3x4nsr79/w1If/Kq/ELz7hciyPMhK7Evu8CBSoB35FdPw1Xv78f/7Mn4k//w/+/+M//o1fj/b71/hmbtwT1+j6lMv9kr9PeY1fJKC++4sf4um734vERx9++Y/F3/LH/wfxS7/yR+Onn76Njz/53bi8/l5sH/86QbXF/Qd5NReJ2t2XNR+dRbTXG35tGTg3xg/9MfBqpR4WdkAn7fPP3FPRh+vuQxpIo7+bsvHLgOj8hSBojwn9D1UkjHEgH4Gkotw5HJa+JAYO4mccNZykvcOXj6gOcHOY8iw+Bk8ON3xHsy9dXU8XL4nMqR/2q+3NAx8499h5ZSPDaL1dl67GkBJ5AjNIEN70pfKGNCradAAO0lEzR8PIoH89JfHVWV8L8zyBBibsaJnYRh83VbIvU+IDqPBZyE4dWdpfsL63wXVLmsPwMQzS7lMmrLyx0uC+5W8SFY52vaEsc7qR8cSXCNu4kNnHlw8nPtBegMJdP2MA1IoPjyPfNUrne0Ju2avQNnxqo/Pnulz9LSbnk77SReqTHe5Xecggt31A+1CM3NEOtQ352nDADyuXfZ/ezNFV4yGOLnzLe/YFCzQlbawb18dVWwAJobSQGCVlIhMViR3CWHYvHHvisX4zrGdSF9OoHzS6Hm5jTvCZTxUB96jgBxVR/oWZBOWeYKMHdeeOyjFO5xhqJchUN86DlZcNa+U1ZuZyE/hBX8BU/IGSydiaOmcL+88eW0TcrV2jq87WcddJBY5hayvnaPvRvmHpsOVKqTxb+XjQMTLsmw2d+ImFKsWGgfK7YpUKibqSnJ8bdmFZ8TJFMhakwuyMDR/U2JnvIy/78MEho5g/e6AKAfVEAzmpWDCldKgHSHOcK34d8byGZ96JdeJeVb9FQHyNtjMv6Vbmg5yXfWdiz3P/9fkl/M2BZ3/b1y8EuA/Ub4USn3U2ci6unI8lA7m+tBs4xYUXSOqxzfipse22jvJWXzh4RynsttT6Z3IOnp+XO8YbGD8zUtWjj5WNtYM4QupakIYDOTm3ugzjxEHi6ZwzUTXXirvPF40k211X+lm+koskPxxdmUdfQlwhFuCvRN1hDxiXYLfpphtlNWXkEY1uj6D6mBREXdaEdyA0ZzwUtKMyeEO+isOMZA31JGcPGOMoBsZs3siB7bc+U9z4WYe1X5D7gcj+sAad7HyDtAFl0ZwCneou9Ois685dr3PudGjaldgYpVdRdCrB5tYfsPtgz2gg0vUpDt2IyRP3thP33BNxegGeEcbYxhwZG3SolMPIcF5boqf00+ScCflZj/bx/kYE0aiFUX3sP2G/H3D60mNaFvYpMZG75lvIo2iHUvYqF4wYLHE7T0ZHxrzM3HN38PJtBgu0RT2JXIRpr6AjCb8ifOjpNVdd39oHe/zw4z26z0uYz33hTid6LNNcOp3TehHYhqzgR1s1c6vxr7VW3TOMbdhCVyW2oBpn2I+MfqNu4XM0CJ8BIWmHpIlUOvecZVUlafqKyhfJtb26/zj3hcFZZiG7iz4RaweWSOranaVT7RSsgKI3aM2xJJYJ1LZRh0AF/v05SlQqXdlf9jjEcRufBwrsv8bkhp0X4sk9YuTwMkhYidoSsD/eSt2JX8nQV1TlUODcRVzJco6uNW+0SUfJ8CN8t8Q+RAdj+5B0NN0tgAe/ekLeIRcOMWOtxldRjfUoWfjWHi2To3SHzqROgq+FeVJ6TMPm8Ww2wMD0oJGC/aV9hmTOh02fNVB1rJ5HB8b84CP9A0b0wPiQsgxr2HeAWEKHsZXkA0E7oJ/WKsrYfIvLHh9DH6z1WXRirU6syZH3eJOjewJ5AzY4+s/0fs0V2oFC1TDL++xhmD7YVmaced0qRlZ4+JIZmWNME2MR6IKGauqwJKhEXySOsY2xeP4Z08bclXg3CBOjfAneGZt7zsy66znkljWlX58A1obrg7fuTEFZTm8klH78PWX01qNLLTsaJf0tD21JWzeHt/SMdu2qtcC4K4/Pf1IhnxOrPqxo0ZW3IH9Cu9AhxeHagGuXrV8l24xVkdiT9gWBtd6BuHCQ7AOn6xIRWOCM4uMG0JECCTV2cvqGZbpEUi/oRwgJGo8sx+6D7z3mLubwMHlX/17tHeWnmPdDoDMpfZ7gW0Ie0Zc5lh2WCwxYx6OWWBoTj0rsaDdM6G6ZLOweyX8mwqL+Kdmx0MYBfI6Vl04rB/PKAb0y6atBUNApQOEiA3mJY8itKxQdCSbB+NRbk6NzsMG2gI+uZtUrlEA7xpIyPDSTYGq0qs1JG4HM2B4WhcG8uTiYJCdu8NGDCauxMenmBnq1s9mvBL597PsIaUf/x/zgkVZ23SY+w7H4K2u/+Z/+J/H/+r//3+Jf/9f+clzPr9FaRGdOrr//C3yA+v24XH8hrr+fdbH3m67z6Tk2+Bx29G9ie+JF0Pd/OT780f9+zN/7RV74Pcf59ccR559iOuPhiSsqJU8vdUsnJuanWOY5lqVHX5boxE35mmD2otCyuAN3lyq6vklcrcMFvXEZKzjX+rMu+VvcfkVY/+rLQhBjb8RAsK6d5jtUvRfNbD1gvYB9+lAoZOPgPbBSPgPzAexB/wqci5JlWduYbzeRmmMEI5Ynk+CoW9Y85R57Lfc68dWnGd8B/LYA58x1ZL4s0EHnBeZMPrM+LXfK9jM+RTkXbSbMcRgWmTEiD/uP8dxymMp+BkCxeH/eQ96Vebmw/q7kVzo51itzJm2DjibmBIG7IF2frCfH3BmvsDxojQOt4ZMJ7L6AJyMj6LOLwH6Ggi71VRw4FupHe1QfupgLGpQvHSo1EvwkZGEhhQ2bKdGw6w1ygKY39sMQTl022gudOmX1ANuVo21CH9Xc44Lcx9Ayo+WANGG/KH2UiBmeZW6rPlktyrriU18Y+vJnc78ooLFeDq5x2y95qesHGPmCPsrTHnOGS0YfbHJ8VB4SulKwbvuBOfpeTvKpZ0y9gxn0kJbQymAs1c6Ntaq+KpceR5clR37j2L1CuZnISHXKE+PHuiVyM1uSMinc93xJ4NpjFNVMb9TzxI7DtmXusWBnh0YLV45iffvQGfi77DQaWLOH3frNuascPnlgHXJqTFuVrz6rjuiMmlvtpIZNeLjasBQZF+brgPJExRM2TvihJQJC2BtZlFsm64IRGAtHU8mM+hl+6VHKijJ0reg6GQcPKH3YUWz1QCCpirtM5enDru+wqfKph3M2LT0KtC1Fm4tec0ndvqJP2NsAtt/swrfu6Y7f+PDybLzqY+264v+yA3vycaxFPB67kVSPfsoruA8Qdyvjqzb1AacHdqYRv3DOqrdAm3pht3nHS5WK0gAAEABJREFUXb4E283jEEJlYz29wd7GaGllGholxlDjNi8qD4In8ce4xE7MLDSSOvTLyh60eodgL90obxoGhkV0Lr0jnhgJPSnX00fjMfCoEiKJvruNQxYk5A774MamKt8sov2zBFe1JsFaYH46yJzgtJXsMSF/6EK3dtMm11DVUDeAt2jZU5onbeaNhyBDZzwgKatXTAgUlgciFCOP9oksO5uCBnZ7tE9eWzJ7dO8mjMf5qXJvkeiyk2vcs814LfCCczPeGKftGu29ZmINeF4vfFs8c27P3IEOeI9+4mXME+d1ffnIGsL8Ol+MV/8Jvy8vr8gU6htxNizt2eOQNSM7sbWh3Dg57sf+k9jjy1ppZ17GrkC58gnl+iLG/3lK8TCWs4BP/jPjWkH1YY1oC4sHTSNpjSVz7VbmsZ48j/3NkWMs+ko9F1/uInPl/i5/LXVCo3KFvUGOwEYBCdU88cnwBbsE83dfj9TtC8se4tSoyG9JHSihisxBp0Aa5Y09UhtFjZc6E2IKrCCYsvbzacrag1uOfMRUOu3FM+qNujRg75ZB54IUScEDKnxhsYDIUS+TMBhjD7/WvsaepT9XbKt9wv3hhuqEsBKF9Cq+fcBy99fRpB7LNJKCeTarfUX9YAVXMOjy7oAAuXzkXG7Mx8DegL/ldJzh+mH9VU45BfVk0K7bA9YHYh9DQ8QBil9LyGiZuLjjv6Rfo3OjLDNlM4FZZazlL5BfUCQgFjltB3s1a20CtS8sS/TlAZ3yDfB2gIAxnlQccswSW0VULvHggQpDiyjfkNENESECmkh9B5c0+1Ek5LmDMBnO0yNqvNDleQsEQxhPCiWzle+UH9SlvkHJKSfeyWUTVYxJemuPaEntEbKUzEbpAMVbIg4ZxYhP1zJ6SCzQ0SuxCHktM1rPWoOpPlvhq3XC+nD/cczGoeFHN7gCZHT6duYu3c+zhT+jnSdtjWwin7LHxJ58lLVh289h41z59v0SCCA90jGtqqlcZVZ8TNjSIrEBcrUze5jruK0evjh4prKnZdpYf27Fu693J/cF55vOpmpPR1uyG3roy3haZsVa0ha24beyjUfRaKUpyRJlgA4TATxxwIjjMHt6eor6lV4Or6c6xObxAZUPocUDv3/HZuaDv4fTAH2o93kKlOjPGD+tspZZerNnJGXSjU+HO9gLL3v8IPNyfon652V8g3j/bZszLy5ew8Nr9VsaNsUVHB+Qqj8TaP22cVLXzWXA/sAX2MYkGOhA3QMyyH3FPkzDwI6tHcd2PmyXH/zfEX/4EO/fv4+nbwAH//Jujqd5jr706FOPnI7xkVtuyQRBz0RojJ8q1qN80jJvOUXcl9iwg5qdWibTSR8qYww8H+w/f/y9+Mt/8V+If+df/yvxC3wIWNDtwX7dfiHOW8YJ/OTlEp9e1/j2+RQ//elrfCI/v57icsIfOccleAm0/KHI7/5SfP8P/1LMjO300x/F6ae/h9ahm8JIVJMg64x5AX4oyJzK7iYH9sLCmDP8AD1Rb5HUbQRlO3orr6OINUe+gesOw512GuxgrfK9QPkhbUwr1WKXoQoH8Wiw/gD5aDJhGdbxtBn9dbnhBZQXhdsFivr98oCN6DB26kCl7CKtOuVhczCvA8n4jY2W+AO/Vb1ldDaMZZ5imZeYlycwFy27bUvRF9aV7becDWYBk2t39zliIxgBDxK2MTbN0A43Tu0u8PLAsbmJFrxoyHiAfgh4k/AKYrbxwsHLY13uTlEvZ/nm3jgbQC9yygdKYJwtEx8AbG3iqJMHcdMyydjAaHM8B0/SN/xhLvRrrXX0+lsJkvWb63JGRl96dOTYp9GvyXAD1mdGFuCDX98tnTXZaJPPDGTxJP6fdizR50dIb8hqUT/EinG/sEcK568v8HP42O4B5UuZExdh97X1dGH/wm/EkXElVv3ltmMH5y+rUI/yIzqswGa2QyZAknC04X1CcSsU3ccbjA6KHNj4EkWsMebvTH6uuT5iSdOuxEShOqEFhRsfvi/sMyfBS+QzHyhWYsMPBNrtN+CVywswape793+wq6zS94w/kzki9o+5aJHFab32YubNuZ/6TNzAO/eY3X+pOxfZOqbTR53aW733B+QqHTkVWQ47+fQxbKSv4x47CkxHgl68+OMgmSc2ap/lAp2L73ZZvoaHuOvQ9j5hN7BPe7AFMcQW0vBFS/MmO9BKhgVD4p+0LUZHTGLO1gH8P85H5pEPYc5p2bHbO3og7kgQpj5FnyZ8Od32mqf5XTy9exfvBOV3xPdMrp9naLYv+HypfYlzn3PQfyPv/xnkHXeH2TUAEtmJnVf0M+s330qbmEdl1Ln69E2YL8uMLb1QY2ScZT97gLn7gLlAGFfJ4ReHw1DCcyaatYHSqW6cZB/Xm3FZ+6BrULnA2LTH0Nki2UMOSBfVHzmIs8pktOiMTyRj7Qvrnjn1xb12lG74V+4odR+hPGSM7uMpF6Uahl4icBwVddLRgD0J0KddDBC3UA88C8st0bfijagtXRdcdGF9D2zchSDAreQd8N1pNB0pKRR43JRpg2joTpS3PU/K0umDbRpll7jZapuQrcEEv0yg+Ohzp9D8kKQHTC2zzpAkv9WLD46dJl3II6pZX1bB8VJo2pAla8pOzO+g3ArKa+US5+zC3F24k5obM8ZPNSIqid8OZmL2Haj7MrG/CGLB/Mn1wdpwnUzESjBWZonL/aVwqfli3it3vrCTOcEKbJti2eUsyPdlUzBW+3iWeEd+fh335Bf/DIPl/U8xnPjCVL6ymzF4Tp+9U4tPz+Gfbajf0nt+jhdhP9pOYKVv7Rv2A/rhxLl7cZ8X7DEn9nr1n9TJ/XHkL2HuvxgQ3tHPrDHjv15CMa66d5AfPsSNlcon0C/oUZdn/AHPFPc0f8P+7J6mTO4wrqWSg8tKCP2J/Kg7DTy+iDpdzvHyAk6v5K9xoqzt2vmsHxj7R/D8/CmeX57jFeiXjz95rj9r8JOPH0PI8/JMf8cO6rca8Zl2VVy4h+wbA1MUhDYmOYtlUWyclfrU3ypzDPXiDjmnHcO3J75w5X6gT3fbtMnPP46jztXSg2iSwxaPPhi6G62ivIoBxhcZ1DIMJu+h7lGpoZgJydCq5mLbH7r00KG/b2A83m021xcMpH30dtz12kZVGdp4p0I8Eh1JGKeNO+xHJ2psy9V6cN/yZgmjMZ1S1chHsoe4uYqKum0dnKOXdQfc8EHLrD2h5cgn8uzJGuyswfmGaelxA2u/gUle97oHBD8teSA7ade5LYfsVuSEBCgne0LssCy/aEkN+e3Yl+Bd+cJgZU0ecE93Tlxfno3lM/hGYuD4cZTHc5h0yM1QT4HmaiPHZJ7WsnwyYYPofYm+34Uzp7IYxsqbBYHNCI3RO/a8kX8FyEjH1hMZaW/iIGrOayyYX/OGzLHXTtEXbChMqBGt+h1+qMr+yLjLNE5Xzr+NzzpXYld/bfjmYn3PUbf3LK0Vz/IYu8LyHcPTyr33ozuy5C1QvadG8RFUGbVPRly67OO4B+0uVR3FAEmtlrWQavlr8H/tyfhNxKWuyLKNntWx+KuVWcpwM/AbDXP5q7keG3YBNlxmBltHb3oqkwAJkDvoQEPLjEQI2S1vNJlofms04pAOzWcNLzYM9aJMBl0agA9DTG4P5PCzwu8TQt0JZnJXwcR6WFuWR8cKyxuH7YpwD4o6kHY5CDWhU0sb49vBwb0Q+HWgc7g/CV8Avefia5kP7X0hMOHLCuqJN5cGp2jRpU8Zx8UwY/+hkDgpY//PMsBpJqhR8HHwWS6qNh8gIhzXb/71vx7//D/9FyJ/n8sFl5aVQ7ojb91+P9g34nT9hXg+/UJ8+2mLH368xO98e4rf+dFLfPx0jfVljes5Y4p3seQ3MU/fie++/8X4I3/oe7GdPsWPfve3h+p6tqgf5oQh1Pgco9BO2wgzs0LCJL1ia0okQKCl5piD2guH9kMa6dYZBVJkV4g9W/jkIZHMdkF1ww8exl4YPGirrPyvAd/V3F/oRSw46WoTKAgCujIfZQ482ujGceWSYm58FZBl28GnOcaa+r0geFkTK5eRDX3qkgfNrCdqxOuFCRIbMbxSX9EhzqeXeH5+4fLyXJerunRxQbsUmDPsurIilCd0U/mawpvcDybLzAYKJtEjoeU+H7jP7gM4wfE8YkWP8+W4is6Y9d8BX5A9ovzCGDYOqwu4CmRY1hdeNE+OgRe50g4cfOoJ1ineYVZ9Yhr9N/0jHf1Ze4wBofWAOlzljWMutLUWNX1tS9l4jLHjA8vVDzkwHDJbZrT94PPiPeGzgV70lska5YMC1nXW/LE3LLwgn+jXEkXIU79xsDL3ddlbz/W3aryEXvCPcVRjRQ7sYbxV/vAwTpQzSModSHRgxZ1s6Zg75FGEMp4Klv8mH38o03la90uoF03h5dTY0+vFIy8xuWHvyr5qm33OXKpffUHPxdh+9YeZX1+JUwCvY7Tdb6hP8r2+HfuQx+h2E2tUxGMv9BGrxOzMy4enb76J99/5Tnz4xe9U/p669JkvKGbmpsMnMjtDRZI2CzxQCV85L1Ofh1z7AOPAD4JeMIZ/GvOKV5HTMtkGOnt5RnJJsV1Ta/zlD21n9annEZyV+skvIgbvGuaeO86566j86hzR76osYpriMLWhb/dBww7j67Bv2NFi4kyZeMlovfceMy9jZl/Q6A/QC4yVtkzkRY8wB12Z0Du+mHIJ9+WAri9EZ1/oyxJ9WmKZnrj8CsrQFjFN1WZ7X3rMoOP/ecdCvmDPhA7R8F3LrLGNB2VTyyhdjGWZkQ865YQ3s2FSi5/7A99/w9m/9UiSbfmd2Kpl28zCMyoqs6rO6XPYZDf7ziY1TVJNjsQhR4D0IAEaURCgy5v0JD2MAL3qswgQIECQPoYgQAIEjC7USBixqR725fT93KsyKzIywt3N/ej3W9vMwzOrTjc1kftv+7b22muvtfbFtntEQhW5/sNYkCd4P5xQ7AldGzvfygalc+234v0mHM2ysBVrL9NlO3iZTvuvMU7oaMImYozELtYL574vosZePNm+5pWVOpMxMImY61JVOciICVQzwqH8cEjkos+hSjJQktWF3t7xLFHfIHDf84V5Q435RB9XoGV14UMG8O084W2a+kGQHTJRcZYcY45RtsVPh0KjrlVdJjoodPoh1ziyWOdq24rVMvVrRY2HrmL7USwE5ujJMRj5tJ92PLG+mNYuPw/ySPg3+mvIo2+1NkebW0z4uL5+jTYm/pgxUje2MUZor9HGKYoe/Wemo0FspCVNgtCiUSdyjZ0X5ePwNB6Jx2zwHmOoPkZ0JoaK5Quj2AD38GeLTQv1gjo4P2Bv9kLTpQf0spAhQEYdT/VnyrKikZ5zyJm1vPJU9BjiYkzsmIiuA2SyWqEPwZVC2/Y+t/zC1t3TKzFRz2s7lrqaQXaFedYuqKf07P7OWaFecD3DMh7n65EPmY6cZ4/sn5XHl5HgeeRd9FwAABAASURBVK9fuTC08hVf7BbOFwd4HLjUeuKypsB5yosp96sHLn3u79/Fw/1bzlj3fBjKxdg7zltevvh3Ld/cx/2bN3HPJdADeMflUOe3D89hYg//kgk9KIx2Wj2jTKhYVnlO8nzknujlk21FfQsfHgc+IDowT/fsqc+yIZfycUFVH9Iy5tKZnchYwFzewmygUKvLjyjQNgIDkAtkGqLhdw3fnoj1Z99Luk9O+GAL9wN5sAARsAt+In/PCkf8xnG4nhWUCZthcPif6Eac2e8A4zlwvvOyrHSP/ozNb3ii/hHbPHA+0B7q+YHzhPVP/vFx6ryg9FKugB2KhnLtqp+ccaiOI/3u+YDtsf4zmif6qzbEpuXp36U74APKtfBhnD6yx0+0Y4E+/R/wvHh7uH+oLyHs1/NRj5fYM66jwDfdu/VpBs/YVZfj7zjixyd0t4fuSB/PUM4VyL6ALv+Jy3rbHuF15AOjc337+VjtF8ZGuWv6ijO8z6v+z/LAAXEH2mozcWJGIRPCld8QGwYfgjl+SZsXlAUrm+VD4gUgyegT45BRcA0DQd01IIvLzwd113RbWnpYhrxDehqfGMDZcQEGQsmZfSVipH6cW+2zc3P9xE9bKipjZJzVjpgcjaq84u1R9eiE9yzng324Rqi/BTudBTrcyFlYSfoWIc8V1J8L2GHjVzH1lNtGPTsGUf3AZQtIyzBzxVaKfWgk3wUeZ+aS9rZ2SGixRTKniSyCmF7os3RDbLuOc617Dv9U5TAlk4meRGTkkfFY2RdJGYFiq2gk1shDypmJ7oQ/8+KyMAGcKGKPI58FgipsEH8d5zLYPI0Vjw5E3qtgZ4x7xqkLpGtUdD/iaTOL0jTNHCqnmG7m2PHpSV248GI1Cw+X41SbuItXypvBbRbHxKxFPJHfA8IR+V1g6u8SsGg4uV1gfSFxMT6yqeyRxQldC5qTq+TUyBi2JlWfiCcn/QWHdXI6UdfJjBMt6EaoJ2OdS3Rn0CgMdMjQ6TtajaXh3G0kvSKGFuX517ToMB0vsT5xAXZFzPjTP/q38Ue/9wexy3O0n9HX8WcxfHSOn/FCcvpZxOKvfvktoKefxU9fH+Ovfvw2/uSvXsePf3gfj2+XiCOyobdk/CPOMzPRPpnGaDjmuzdfRqkZki2ct4TyIFfZkbabc1ZcNENkgsa4dcYho8ZGnTxgTyqgAXZifS/hSRvKaBGlL9JRfUlb1TzWgB7077I7cmzxN5Zhc8u1CzPnWdRiZZ+VWB9ntIEvIKg+v+Dz2tQF3j5O8DI+06fjsdEZWutrU2H+uHkci26hu41KjcGbCXlmHjjf9MEt9hKrvgX3cB/bp1X72hyf2OQObAh7cER2eNC3/aqVRD+ZI3MPtCFGNvt5mqNdwfzMXGvaAzvbZtPrWXkEc8HNfoP66n1cPen3pOyr7x/qMLPvByTmmxu7FwP+oV43bg9Tb774Mn7yk5/Glz/5Mt58CThkvQHW3TtWDzy0PaC3BX/c+k38p+UYyq2uPUy4wctfmN6w8aqYQ0Pnix7RX8nEocB1wD48GBzqUHCI/jdMHuPRSzfkqE9WkWXPwazgJ4h+4slB4QC0q4eLh9f3cf8V/Pnk0AOedtdH1JR+27DJiJ7HS8z81qklAKgRWy5xRH/a3ZdG/cdxFvDAiiWEvgcZ4KsDCNP4E/VF58EAfzsbb2XEsOlNoe8t1uzqkrY9QaQPLLaFx1J2OPBSuaw4X3xO2+i7C3S2lVsyRjFk76HT2IGQogMXq0SRDYwBqKfWphjVFZhJz1wm7LwE2nEJdMsFEPEsphvooKVeH7dN4s8ytac6tDJm00PCn3nQwNga7Z6hXyXrU+QY2qpi5o2+JpJ5ktYBNFw68GW+PpGFP+oioBMGVPsmetN2pRP8t8qIK88B5Ei967U6PpFeWE/O8rEwkDM7GnL6Ujo080O0kmMI5W9jCzHmyKFojl39jxW3cXv3Mu7u7uLu9i78leB52sVYY85I+A7pmjDTpn944aVN0CcD4AmNT+hatmj2vyKJ3we0yCWdfJWjeKPHhpxtnGOaJ160p1DOC7IF7DXR+2D8+smCftTFmfVTSCT/rf0Mz+4LN4xhiokzQZuRdR6j+tVu9i9WHc3IPopsrImAdLc5Y0AY+Wt3csg2xIAO2EqwBjZFDmXYUHS0Caj0BWX2IOkaeWIO1D7AGFjka47YbvBBG9vWh2zI0dBdImNij0RnVEsF8FaD6Dm6OceCj+xZY/WrI2eMI3mxUGadce0b7PX1kqYs+FbtOaT3gnnsH+iub0SwjnnR21+E+j6yMNbiA+8z9mAASBDogQh5EIQEQWEFyYjkKYgMlDvegsXkLS5UOi8trEbhpcmhCD58bFagfJVHuTpOiPchjpeyVWrEyxiwt5iJxdjmGNF9+xDYJaFpYj1jdt9qof9VXTZEzkLkgGCCiDDkGMM4gzHkv6HRX/FsUzQxt2j48WRc/VBO3rIRmbL0BENCVzt+6ARlfWGAlDqsDNfKHJFH2GaFeq0kmpZXB31S6Hx1LAVkmRrlrJ9TazFNczQws2bMraebMTIp/9xazNOGOSboJs7nNytMC/MTH4x2TJG0L5ni+qdGVgXWDcoqcmRc5BIwl7vsyYD1PuzN3Drjn+qh+wG6wTecd+KMny/U1zqC/5+p04ET3pE+4TVkDMy/xnimxvjBCEon0JRes0EOLcGmJaiPErse5hQjzsi00O+eyyn/oLjnigJnDeM6N/CesXDJsyDbWZmKRUYiR2YyZjBkrU+JLJZrq6RuSIQAPOPDn2JThaTky2BJIVfXS+09+A25opLHQGrI7DrIIexLP6q1aczncUNXwWmI/xkpu1DXJ/pzDyOiFvvYManKuw6hkyPjfuRMU/DcxGWc713PeAwvwTxDedFz//CWMxgXL9B59hX1bTUv5dZznGc5z2V71jDPywyWwAjZY12H9/Rju5+HS9/Yy/PbBm31Xl/3b7gYfKjLpDojct5bOAsudVZ8DC8SF9bivmaqHaEekAUluB67vva2Bz7EXcE6vPX59bPVEgfeMTvQDf35/iocr+u4a3rtNYz3+QxyRgf2zRxhHXeOnPV/9ofaRykrW/IoKZFP+wkbluky+1pMjBNA2YNNy874US/pT/ezeo8bev66zVryfkSf+k7HkQuuY5yQUZudeIdA8prn+rwYMmGf0fvZWCHpUGTImiFd4sMkqjAl4zEwaYek3vlV68gICfmU4ArkbZ/SygeuUbiiWZOQwtUMfEg9PwPelr+PjX6Lq/aig8rVw/pK8KAaI2IhhkkXxbhkqwwEa8DazDTozEN7rnnPEwbW9f0v0V8AenB8cJachj1Fu8pfHmtB2hltLIcfxCfOM525zvK+HwyQbSBJoK9IFpJaUMe+kCY8s3gq9DWCGkBdg6BhsJkFcHYjGqdo8xxTbUJztIrHSDcUNorEYCKI6RY5ecJap3aBWliAXHQPLCZ+Vfbp6SGenvqkqonJ7fOhJnA/AG0Ty4lbCyeD786KazIL+mSXVnDYoL0LkKgJwguz6Z8HaZAwMtEG8jfG0XDOkfgCypPxWJ5FJy3KUUsD6Q3mNwxwBT/4sz+MV7sj+Chup4gX48+ixRJeAgUXQj+D3kugd1wMffH2EH/xo/v4t9/7Qfz+7/9p/PDPfxSHN+8iWLCDl13eRIMVLoJPQkYWyuXxLZ0kHIjQRQAXloV4qQ3wyAvsiYMquipn7OaAutqkY4mBjW6IZLzaujadMcOXnIbNG/atOnzgus60aEn/1mWgw84fE5HA5c9E5dm9DtKiMR6SdoVeN5IeMpkY5jNcYMjGe2jK1ZCtxTgCZcZWLUfoaIMMNbDoP1v2EmPDXDFQOGTSX8YI37G1mOdWvO0b6VHnGd0tTC9zXMYFP1zkJe3Uj7HofULDwPUnX0S7j65lLKSLfo9f7wWb75H4WBvBsfOnrfmjtiN9lt52+G+/eFi43NzHnjYLbfvXx7vPw6Cse6JdbULES9EtuIs4hAeeA5/oPBUe4h2XLe+4TDF+YIO/f/s23oL7t1/FGz59u3/zVdzfb3jLJ3H34UbsocELkTOHJrTB0IcY0J++4Px+fHpgPj90/tXHfbV9x0GhLpvevF35Gr/lk753bOj3dcB44nDmxlyHBHS0Z12oNBtuffrDWtHzT+Fl8YELIekPbP6O7/HwVJdcB9o+MLZ7Lkj9tNB+ze/Z5LVPyY0NlbnWw3mKihnHmK18YoBIfXrx4yGkLo/gW3bEJrUWsdmfy7994uy0+aZg7cKldwf2sD223XzEWWI7RCo/LllYZ/XHGdlmXgZG/FM7H+BzYByXAxNrwxlfsY/OI/FnfJk2u5ub8Fs5t/Ursh/Hq7tPuIj4JF7cfUwszH8ct17gQLPjAmd3exP+nYyJfqc2xQyfsU3FM5Ghz7UhmnMvxx6PYyTzMMOfM/vSgq8uiHskPhObJmaTcsxSOW+S9s61Qg6R/LNOvR8Zkzr3W2na7oE17x4fesMBsFCXk2/wpTf4Dv6AHtTJkVj9lE9gr86DeUPa8kXdsXbuV5gvnbIf+emvB9UD/lS02El7n7SVtsbEm/zKKVxvdQHL9S33GeexacghYVQpWtmWh+To6FS6WfwUnbnqxYFtaFD1pgvMZcti1Y3tC+Th+o1PaYfM3swn6SGTFxkxxqjtVpQdRmgHuIHgxy4d1wlJjBG21kLHSDVhQAQxcvE74yNiF/5qzY4Xz9lzAhjxlyFbn0/E5set33EO/dwzSYG+yw+uY2RmgPRHSIA8C/vauWyhdpEZmiwMQSRRnDnAntGpa+TiWumZgJefpQZWJNBm1MtVtshVprHN6KYViid7Y2Zc/dhnhxeZe152Hh9Zv1hT/VUU1wkvclyLrHO90Sf32LjLcmQ/7mv2onzAD8G8aH+zrlX6uKgPF1g/5S+/8kfHQRvbOj7X2yNjvZ4r+vsRH7+AeWS9/rXRn/Bn51jHOjfZQRb3nuK/r33GNmfWefuyrtIMXzUG9CRLNxcVOYfJZMUDOhbaCI9MSQfKAq2ajtDeOEcUelE9i7/MAaHKfGgLuEWSECRwjyGC/qyPjbONVpxkxrqDuJ2EcrOVIV1xPbKeAUfYh/wvGJK5M4DRWhABgY9Q9qTBmGM0/Qi/n1rjfNzIPyMpS1siaxbI0a7KrQOtMIZzpMA5ex5bzKzFbYYXceWhG4HpKmevmECz/gr+TzP+CpzxPN+EsXnnZ2OvqzEw7IGRvB8otAD5hkzIAPQla7bKDylNsraze6Fj1wbXCpIWUM56T6b7zrHPSfzONe1iC/pAFaEfJPzqWy+Ma5z7mGtMbY42jdHUrRhbjIzV898ArW1LrTzkIWBb/Tv3+wdS9+wTz3jgAy0/VHKdd71GTJuEbSf62HFRVusYa5nxze0t+6V4GXcvxV284DJ/x4fhY2vhGFiaatx03HmtT8frGeLA3BW9P3Rj/YkHnas356a+Wr6JLhKmRBH9wegveEo7AAAQAElEQVRMYgfyKdBD6Yv0iG1G4xXqhGQ1NaZlbz9klM5aK31OjFU0dDxOLcZpirmwi7o03N3GzrFzPrhBJxOXi7tpjplxu9bfENeF4gz9PBXPbEm/+AYdE8L5MdB7Jk/7o718JuJGPuvcMKCIr4eLT7kPs6Y9src/PD3xQSBrLmeBOhdgS8+lrpd1NuQM6LqrntV7xbTXDu4bi/pmzVTX6vysT34Ay09Fs7D1nd8H5dZ32RbMziICT+3ey6THFTBkWdk6qCiRJNw3ShbKafk8aPLKJI+FdRgu1OEglJP4INDS8hXyuxBkoG1B4lL4cxK0hxNynZifx1gYW+G8r7yyUFmNtdCQGTnCe1h5JzGhCLYH+SGhI08SXzCRfWWmgCpcImNsLRJfafhFFKJ+IOnyU5f6R2YQqi6Ky7CmjUjTNkH3pTGqjT5FWaeXbkVm6P8XkHf8pe91nzuje9sVzxzoe6jG0mnPEzrbdFIVHzyyZKQwgcGGxMmoMpFvK6dsAGQJJN4LNLIjDct5p6pyzKgDi3EpZ6gNyY1nRFEjg/ZwriJaa0zGDTNpFlAXDMqHbFGKh488MzO6YAPxBssEtNINPW6mM/BlHEZFARX2zWDRR1mO4eJI5LeDA9yj0XdDnsKMvPMc0w6w0NQCwSIxTi1G5C5ZBzonIEEP8Cv+TjZQGws0tQBuseOmn/x5kFPNM8yrEzCmKoL3Om+LrWUfApbojJGQ2Pg7pp5GZ4xt//Yn8fd+/bvxrVe7+Pzuo/jkNiK5+Dlj2OGjI+5yjJ/562Ec1N5xS/6TL76KP//z78e//r1/Hf/f/+w/i5/81Z/FqS56vIA4RDx+FfvXP4nH1z+K5d1b+o/6wWVKXIxDcCwLfiqoYSwE6Bgoz1CHyGyyGJDuMg9kxUg8rv6V6N8xjtjrua4xOURNuISekYQIfugMCULbkKM0O+hnSNKAAP8AWTBfGDJgHcqYFGSQJB4Ffp4tkaNFwycatp3BSNloHQ2zEP2nGpNc40G6ucUMEn6EaGOCFhNlM5tfg8by4OfMxnDCJzrU3TlsN+OXt2yMHg5Mj01bI7f9lBUYvS8cbDwLL+x7Xij9ltu2YXnAv+dFVtTlxP1rLkKAm1ltbPd1KSL9Iy++T1x8+GnMEy8ah/07Pv14Cj819sVg4WLQy9QDL7gLL7EHX3iIFzbMvX27IYIDm6cbaF2SuIluePcuFurU68T4p6ZuHQhjwCdt9w4aL4juvbx585oLoq+iXxC94WD1Btm7vAdeWNx8j/TtS4drGGrUlOgtYlC3wPmuju0FZyWw3aHrI9jTpzrzhWf75O7h6V08IsPDdjHFy/8b8Lp0eI8M91wCPPApDS9X9O2m74uX4zXeM37LfHFSLv2y1iSFwzONtCs7U8lZaQQcMpn76ME1AZ+WTmzri+txHws6C3xgwAeAfplJvkBZAMqDuNr7+BrUBnT0maD8u03RwMThvY0TskGDHOpV+Te49FFT9ZnIMq6YJ/z6JmYvgjjM6bMF0h7sTFfs30178SJ20O0m6PGDuTBHa2Aeo41gGGMbe8VrPyM+Yz4Q4iIbh4nSNTb18l79n7GtMjv0IftYR/xB33turzucOYws2POAXTns1a8FvI03X31V+PL163jGV3GPbxx4yT48QY8v7/VtYl/InTNPzJGaL5TtgT69oXwEei8Un+jHb8U9moeXfPb4k3Nrz4WRfuk4xLFelD00ISdzbs/88wDqnL3HTx+Yt356qgxevApleeQy85FPTv1U9Z4L1jdctBa+ZGxcAnwJXBPkV33UGrKEuuuH1y29lI4WdPo1oHN1/8ino8rT5XjkpX7PpdOxPuXTBiJzCNFYP59h2ch00EbYveyPH0CTQHsPrcWA7UKULeFGTCMTQDuy26/+ekRHj+jIcTkPz8d9LIyt5qIOfIWt7Lxe9EivLs7OQ9fXodgjNzMqlXUt6MU8T+x97Hss2fKyyeZ3+igEVV+HceSTr/X67gbzC/2d8WPlKFrkOW5A7wfGpG94uWN68dsElC36BvvGmbjzRp4uBEqpQA75eLrmHfTd1S/3xEdQfle+d+Tzn2PsodnT55413bX9gO4WXiqrL2Lp++XTgf3hkbmz5/L/CrSVVpkWzh5n5Ssgm+NUD/JcUXO22jAXrcOn1IlAeQbV2IHds6d4Dtgl1z09I2p91T7DqvoMCKLmO7VfC/SF16AZ5GL17fW0qdbE9AUDipOSoSfJVahx9HbK2XHC58/gCEhvNOhgoS/R6c41JorWeMv3Pb+x/ra5hR8aJL6fmSFq/a+6iXOFYP1kfZ15YfYiYeZMO7c5RubNIEpqxzHQ/hrMN+uzhX20gTiT8fXYvnqWvOvuTAx9S+bnOgfSGEXQil7WBJEZy+iQHHJTMNDPCEPjJNYeFUNYsX2sZ6OZ9MgYR2LTopluLbwQ8LJgx5l99sLEfWM3UT7FtodM0xwNGNf5Ht14ceDFys3Nbdi+6rhQ8KKhvq0EL/nN8xTzOMVoTH/zNMe0Ad22Noc6yIYeTBeGyNbHGf4w1bTxgg+LM3P6VIa2EhUnkJ53qME4KRhsTznpET2M4xRenu122Jf9eEYebVTrHeuM68MG1xy6ZKKfWXMXPpQ6MH9Zf/lAy3nsBYL9SyNt98EjazxQLsQasFHU3IlABB7DWkqNdhbKih2UQ58pKDcNEkS1l56m5C3Tzo5nRpfj3LpeiRvjm4xn9Av6ZeENHw4JL4Ic9xQTtp288MGG/iH10ok2xyZjm5j3LRJ9ZQYjSGQH5unPPmf0d3sHP+IdZ42R8rIVDZQPSVFpInlWW/Pazv3swLp44Cz3lv3+jR9Wch6oc6n7LXv3I/BC3Uu/vbpmzz6ybtpWm8tHvZ9YXeSLiNWH/dIbRVVCjOl4dlNopUAegIzK6/vDjP0d/+yYG2PWFtTLoVrTjKWGnvo6QkKO6IToEiBijfN5Jl5o4Pp81k/3C+v3Egf2kD17yp4z/YZH3hP9sMr9VOzZV/01OveAPR9KVMzecWT9PtL2XOt89y11cAF9nunTBU8ZuOli6T2TXUHfi5C/QKeeJx58T/EDVt9V7h94V1lBvd8CE0/sSZ7hCyX7njkAkKfLxfjkrWzG16DMfp/lZoIhp7J2rPJRFqBk11hCRVNAQMsnxoI1oCndUn8CVFSAK7E0Kz/PILantEI3Jsm1Hj5n1g5ylP014dKu01zTD5sHrHIwjSHSca6AV9YkCIiTavPlpBvNgLvm6nSr4zXzTLQ2tvgmJE46JNzoccgs/knsglCx6WsMGZe6tQ95JDSoFMUyLAdxBR2rYwkPTS5uz4sd9OVwDgggR7LgZnPhFnPfMJhQLj5OMOHCVAtbNtSB/OiEBAzgh8F6f93cFIbyiXbhO4btLzoZ0I9Y9YQiMPn5+TDqAQhn1NH8BAz3gC19aXxA5htD1njGGOl3Blv/H+9a/Oovfzd+61f+Vvzmr3+by6DP4rvfGuNu97N4MZ5ibvuYPtpHi30MPzvEwsvuw+ufxvf/9A/jD/7N/zP+7b/5f8Sb7/9hnB9+EPHlX8TxB9+L+x/8aXzxw7+MhcUwamnaRDr3BGpK9JTJUyiP8iXykR+oK0Jst+mv4iqMqk3SThDtd9TpnZSMX70UtCU0OALugH5MU2ZUUtgYzZqny24XOMtXv1Lv3wgaVPtVtsWYhWwvWIQW4oUF0hci+y5a2hgGHxtSAa6A7Cd5aV9wxMZ7FiNfQgrwdazy93B9pM6F1U1nYSNZ6PMEj64nxovvMXBEWAry+zr2HDqP64vaIQ7HJw7mT7HnEuexLnPIG1/hiZfVg1gP+nvio7B/ZDxhC+U8kxe+QNRXThmTMtbBncunKofesoJjEGyiC3AjPfCi+4QPWd8w0o6NvE2sK6RVo+VFw4b7jg33q7ev4ys23a++In77Vbwl3b819JZLoLfxCL+uL3RC38qHckIX1eZemIysJQ0kwCnsBi9Bn9qGNgvYI5+ovuH5BNz07cv+X9PvV1wCvAZvgIeAB2S0f9ud4KF/yGvDEZ7dzkdsgnzYr9Yo/JquS8wSZsgoWVlvEj0Mm8+Sdo2dWJ8KHnhFm5nDc6i3Kqe+tVZlM/Nupn4H3e7mRdzuXsQNmDhANunoQ70Hfdh3+iCNBGHfY5NPh7a55ZO4u/VbPHekzd/Cd8dhqnh6iBsbbRuc4MbLquM/cplRFw8Pj2F8YHNe/F37LWZeHT0ooSP1Jx5tUxs6bWjXN/4HNvv7unC7Z/N/8/pNvPEi7s19vHkNvMzgMPbGi8IHfIID2cPDUzzAS5577HIE/gqhPrwwB31pfYL/I5cV0iz6qL6M7H2uMRSC+lCvDb1N08RLwE3hhkurGw6SYiJtnXQj9hoSTa4YMjmckken1l9AOQrDBF72Rf+hzP7EkOiR0jNz/4SjKJMxRc9h9SX9q8bHGPcc4A4cwhZ1yzi3tcG555xe0PcTetG3n1jz3+G/92/fcbHa9VZt4XNph05qbhPbz3V6jx2F5erWusP+zIHrEXs9oH9siC33ykN7x+B4GDRLcMaITr4OdMXYx0Y9fjpPrdPpXyN1w/uAUTjPA//tcfDj6szeyvgdj5dsylCosS19LqLX5QpdPtqxxvUxLaybhzAN0wqJbMmeZmagT1F9W/ANQFqofHrGRTes764JJQt6cU7Utwk5rFaMThfKq36bF7TRnhtq/dD2gEXMUD0nClC2ZP6LRtxYBxovSWIi7p+C7+Lu7mV8/vnn4NvxKfHLTz+tbxn4knTDi5ZtGSpbzYl9ZB9PHP6dizX/uAB/88WX4Rw078vPu/Vw7gXkAxeNBT5AeODA7kWg36R8rHn5Dt94Kjw+vuNT9Sf85VAvrK4FNVfxFX8VQH+qsTonGeu5RqptT5V6Xjxr+GTPXDJCVWsrNMb4wEK8EB/Ro3qV954+Km0ZOFB/YO64bp3Z6874xfvoffhUAgWAhD5R0VpYedLW97bKQD0VPY9sNoRmi0x+M5LijGyNZUL0fPc10plcQIDVxjPxjK1F2Zz1qs6fA20BTGiaTJdrtL42Ue8emcw36RLehcjnf/i8PtE/+G0xtBUrbeQAfxHrD2n8EQaVhwyS7NjmsTEVlEb1B48ELcewLzExLmH6Ai4KvMjZcRlQFzfElfdSh7Rl5mf2ux17VMeLy6WCH0CIHbR1kSDN7U3suECz7Eb+zJWaM/Tf5jm8gNhJVzyncF+c2Q/meYr+Yt6ISbc5Gm0n5tDMpYXYsU8I0+M8RStAJy0Ys9U78H6d9/XhgHMff9RXnQPd0fAsfMlzV9FK4/oqWD/2gvSDYD76QZ8fCgg/CDywJyz4unuFkIf7oB94Hfiw0PXlyFzpazS+SnesWmW/eiQmrsTQzZpbHh+3HNm6n2/n3yHKZhd7ttAnM4mTxiFoeOmH+UK2B+quafAlSvCTAAMYoy58BngNeBCghqZDRUkq4T8kz/KzoTgk/mU738vGhv9fIaVl3xkyJPq/lgAAEABJREFUQx9U1nGaYmoN9LhR1+ckfE0DhKFP8vRX6fj6z0BdAfoBftp8QA89TVvKCdUwfZZOSJAhRMkMfelzGqONjbLGfG7Vd6RUq7W0Q5kAG8LiEoY1BW9IcCn0XWvdEl4iHllnPb/rG8fVF/URL3f0E/fRLd7zrmDeum3fOtTetY/+AQE85S04w5RPrbF903lfAmtd13+QFZmVw/3W9dkPz/TbB33Zc57nPvad1+CNeM0eRNn96zfhPnTvpZB7D/vO47tH9pbH6H/i4Yk04IPiRz4IU27Hod+bFr0v9iHeiaw7MPfcC5TFfcjYM4645Nkzlg31Icwxen7hHoLx8/60R4/OLefenvl3BOeaYxhhNQeOqQJQySkWdNR57HlfW8ABfYLjkRgwf5e1PRpDh/AhyKp7ACnyZ96J1flGWzbl7Ge8h0fqUCNOJPoCNrOAzdHmOSbQZtJMXNjhYIbEx8BwjRbsIFUuBVU4ZFwhq/kJi59QlC9Ips/kq6Ie8AtAY+ZmlagNac4c1oSH14VDWUino3+AJO/EbNmQHzCumUXWBXd2wa4XoV3suN2vhduyS/30PN5pjtYEE8yFH4HyAnpnOEga6s4JKHJold/o1gG8F9VYylSYjLGbrxUfQ0lo3qQXV5WWhk+KNCDNVIdkPxeDNalwie47Pn31cbx8tYtf/82/E7/zD34tfvcf/1b8w9/52/Grv7SLF1PEbjzHzUfn2H10ih3OsvvZz2JA3/u3X8QP/vzfxB/93v8t/vyP/t/x+Je/Hw/f+734qz/+/8T3v//H8e7+dSTtXGrO9lsCVqI/EANN4RMDQJZa7JKiFVBtznnGJ5wM3qZS/Ezj+MvJmRC1gCxMDqH+pDx92CuFXRoSz2GgzwKsicnFNZ4Jn1Ny2WzgpHcCuwj1heMxXJgsL1ttzdD9sKWNYcIQkLmbznE66fyk/h2H4CfgwdivkMr3sRYdFis+vb/3BZaXWf8InuW+wBx4OfWF7JHFzU39DQfwvuDdxzvo5fmOw/QTfA5erGBHFy/HoTjJqFMZs8XABudFwwUjtcwXfXkaJ+YC8KDDhYEXB/Wyv/7qzkvil1wECMtvoJvADQevm9vbeHHrIetjXi4+DmlevnwVn4pPiT/v+Pzzz3jp6LDuljbyML4jfffyk3j5yat49dmr+Oyzzwrf+uxb8dm3PotvE39O2acCfi/hK/0tctlWHgVkv4GXcu2Y8xO4oWxHWR/TCw6DYC2rcl7id15qGL94ES9WfLzG5m+om8AWTx4OyNdB0BhdzMQvgDSWj9MU6lo7aI+jtmEt81BXv7LHpZl1FwzYQ5S9BubzGCNr0ci6NLM+zW2KxtpVID1T3uuhyzlaa9HGiT5b2dKXuYnD6G6eY672M/xaZIKgr7XjrDhjoKz5zDHaOMJjjh0H5dvbOy6SbmP3gviGePeCQ/BN7NoUMxhFNlqvX89nAy3fxSfLl7mQ2XPx4GXL3o3Iwys0S22QbHDGfIrkN1YK0DtPnvzDl8yHe+J74jd+Y4XLty+/fB1fvgFcCn7pxZzgcvCrr97GV1xovOVi4x0XeO/o84m+Dujdw4028IB976FinTt1SKD/PTTWM31LP+M0hfa8fYFP65effsbLcsfLTz+Pl7w0v/Sr+fof0A9v8LEbXiRu0Jl4UfPirubEHTR3dYH2Av/7GKBDfKZ8En3e0VYa+byAx459a25zjK2Fe9uMjmdtCCaBXdtMHfN3Z3v4G0/4R2KLwI4iE1u2KXZz7/flJ5/EJ5+8wsc/iRf4/MQ4W2u1WOmfZTf0cUBve178H98DByteMFzLDtoLGtO+fEhnbPsja1ZfO5/YM+7jDWvWGw5rb754E2++/CJegy++/DJe10XeGy6gni/4trWtbMSF3z0Hu3sOgK9p/yHuv7oP8YA9H71sQLY9l3oeSu3/yIHrsGK5OqRp5xN7y4mFWtSGouGB+Q2WS9vn6zlc+z3oCj/9FIsvT1xsbjTsUqVL4wJ9bBePCz5/4ADmy5Zyqa+aE+h7j86O6FM/rEOgeyB75IKcC2uGfXtAlmdN1/WRxKmtWTMSu4/EY8sYWyvMxPPcYsYvdivu7u7i1Wefsr6Kl/Gq/Ji5jQ/u8EnbZA4MnzEj8yP7i5fd98yzN6+/ii+dg8y9t8y5+3dcHjLnKnaeMq/u3eNIO/efwaUgNtJWtf9xAfvAgfyp9LdfD8/Hij33OV/V2wn9Cc7GfU/FRtv5o5LBD5WeJUpvyFu6Ina/3huj3/JXXlL8pF7/KBviwx7496xT9ek9tNWWl6GypzH923H5QaU9f/C2wrmpsghRNiFDKNsjEWtIrOgWIkex6S0ynfG1f9gvV8hv6/drsdZh3J6fVmmQCN6WUUfqEtyDMOcHfVE92DuxohBVYDwOwjFdUDzVOhQIpT1O+KT2KZ2Xn2JD9Ye/nsmf9V9o5aU4sq1zkzpl3/Nlqut6web0tLZZ6OvMSL4R1DneQtF0eXhypLYHUtWnGiFdoY8xmSOJXockBUbmRebIKwxoc5gXQ14pg7Q5WrAGD5Hsxa6VXg4UMrHxuKJFGxv7Ycc0zVFg720zafqYppHLhDHkYV+j7TmDKeaC3rou0SO6MH1Gx2V3FOjo0FL9rZQz9QfBS+YB1LqC7g/4ub787h3rLnPyLR+gvWV+PpE/UifdpW2ti4/h391xnd/LZ90D6U6RnpEmeSjvmuz+bEYoGUD3XWZqoR0yY0DPNdbSnWMf0dcAbKd3bO0YIe2da+9BYbA7tTRIGQdP2ieoLI8K1BuGnoEoSZo50971RB5JYUvkGOdohUb8Puapxe3Nbdzd3oX7vJfkn3/721HgwvwXSH+L+DPOAZ/VOeDTuHvl+nnLeekmZi//WGvbDF/G3wpZ/UyW6Q8rGnQzZSO+M0I3pIKD4AeB0Q4XCjzRjeMQKqCpT9uAIZOzIqCJSqnWQ0gGMmr+Q0OgkDwEprOZRsYhY8QPh2wxUDZkOlsKQTq/AZYP2RnxpJ8IGoAkLchbQWRgKEbgOUUG2uenqY6VxggQdJQ+49HDSTBfTswP16Baq1lT+pkaUi6WFmjOrkHMk4X0Av2Cf5s+X8pPXLq45xBD55xa2J89B8lT3qL6g4exeXG5CKJfL2Vdyyy7tKv+9rH3vFtzj3MuHzwoh3MaKftQL09GSR/VnjWyZEWmPTLX2YDYNbP6UH582qlxaV7KX3Ow2ubQ4uUROLD3CeXEnkzCxiQA2eZoOF5hbjGSFhp4ZbdGGBWDZzaqBPnI7ngXQ5t4xkDLcwm+Dh4FlNysz0mljgkD+G1taEDoNOc6cCnwGYVQXKEoeSAK7YZoMHJhHhnLyFjmaY6OXfgCuLu9jdv1QL4j3lnPS+HsAZv0yAQUgxNJwHjIjAE9oCj6SEdZiLQ/9DZtfYzoa2QICASFAmJDdH8CTFrkdtNzDC6+HkoL6ITa2PjbTkjbsfRJj4WlK4fRqBJdwcVAZ9RhT/DccMcL8i9859vx2eefxG/8xt+Nf/Ev/nH8i3/2O/G7//CX4r/0m7fxq99t8Xe+HfGdu4jP5ohv3UR8exfxrY9/Fq8+3sfp+Jfxp3/8r+Lf/t7/Jf7kD/7T+NFf/mG8/eLH0caP4i2HO52zHNHxKdd7QGIc1A3syCazL/QXBw9fdeDiBrnfwB7CWMc88AlGHYyZgOrKl8MjE2fPxib8NKT0yMRy3MKDgPq+UskledGji8E3oNefYbEC37SPIxNlL5D7IDgkHjiYHzigL8h2ZFIKFwOBoS99BpNQVVQBgp03KDMLhXbauyBgqz4W7Aw/eR8Z50LdgbreDi4yA5WnfbWF5ogs9eJA2vhILO/3XhCS9vixF5Y5NGwHjJO5yyKfjTzpRrqZnmYOL3M4P2qeOG/AHbi9u4tPCq+IX/HyykbHC2jR8cKwA7e8tEp7B93dy7t4WXhJ/Gl8+nIFG+anbJifEt/x0uHc3DknaXt7d8eLMu1evYzPoP+MDfZbv/DtEL/wC9+Jz0l/vsaffv7t2phfwkPIy35v7+7CT7FvlZmXGV/Ib4lvK886QL10Bdoav6TsJX1u+JQXo28hoxv8L7DR/8J3vhPfBt8B3yb/bfr+XNmAm7/0L199Wp+gm/6MestfMgb79UW+tZHVwcuRc337YL/ar2yG3+mLWIv1IEBGG0GbYpobIOZA0dBT283RsFNrxHODriPTOMP1NLU5GDJZlxrrU0avb9FGgCwjmLH5CKTHTXHjBdkOUV/z5VOUB17WfBn/6s19fMULvHkvIX3h1//ObL64ZnQ3G6LhRx6c/FR1wh8mLtrbOCE/fY4NGZADavvLJD+QH6gzjayN9lVuHrka0EeVcbSe8jZBP03RBPVNHZGe+JS1UJdvU9zcTDFR3uMb0jcxzrSDvtHOw7uydf4TOurwMHYNx+BYah9hz9j5vz2WL3H5xRhnoP/O01x7zohdZviPK+Y2xTi1qpuluZmRZdfz0lI2TmPPw3+mXn+ZkT1bRlTgMURgzGhjA1PM81R8xxyjaUv47G6Yk+xpY5vD8qDxINDdTJljuH3BHLi9i1d3L5lrH8eOuTGju8zGThNxYB2pizouzlyna23m5djL6AIXc1VuzAVb/xs0+Aw0dXHneu1aCZ8D9U/AX5V7w8WBlwY/ff1F/PSnPwFfxJc//WnhDRdBX7z5kkuhK3AxdL/iddV12i9//OP4qfhhj39C+jXt77kcuueySB/1Yt1PwWvtVh5Qa60vOM41nP3MAaPWVNJoth8sTWSg5rwgyLvGO1/1+wcv4ZkPJTPy+y2YN/bL5f0jl+/O5+KLNm1nfs++5r53QA5fQtxj9sjh/nZgzT+wpyx1OeWZgYMRsnVRss8Z7JfYJ10TwDROMWH/aZ6jYXcxTi3m1mIcW5SPDMTMrwZsV+3hA0NCMtfP7PFLKMuRPVxZKaTbISAoHnObQl+8wd/v9JeXH8fLTz+Jl68+iU8EF4kvxcefxJ3/K9+Lj+OWC/NbfOr2lvkhuJjcOUdYC+Z5ihnZO5AXWZU3o8vjIfrsmsJeudT54cTFwLF+HaH2XfzK88Cmt/qkmX36INQn46gXAGzqeMSZ9AbPSdv5yFjbVH/SbB5AGgtwNj9jQSI0QlWl68GCRyhVQWotoIRAokJPZqW3x4c5x9zNMaDv95ExoJGBpoLIYGdgG4sCkEXAVU59BpwF9Nd1Sb76gmvtD/rEBup6kKqnlN/2HfDHHn3s1vRLIOVY/JCSs4tzq74tjC+rU32qbKk9aFJ8ZM0ZTJvUHOCMc2QPFM6tI3Ojz4mFc++C3cWZeAN5+B+w84Y6IzJ3Dgs+4jltg2XQLjXffe8Qy7MfUa+cyqJYFyCoZfqJZ9c6i8Kz0qVXPUNcWlSidE59ZVCjOnYO6tvOoXHC78HIHHVfGFjXh4SQBqinFDpkxkz9NI0xrXN6aiPreIvGPMkkpl0jHmf5zXHDXnHDuanAvvRC3LG+c55xPn78ycfxMUn5qpQAABAASURBVPPy4xfMy49fxI556JqR8KU7+j3X/N+je9f2d17IsufXGvroZe278PL2scoeSVsGuLR9cP3nPcBv9hW9NFzUP2zgQt5fKb7GV9ZJR508+97xFLWfcMauGFmUZ4/tyh84857Lj864/AkYA3VXyjPRUVns0O3Ry3jWOOtdxUt6/NX6QP2JEggsd0OhaOuRwQYQnhEmzl3q7Q6d3rIO3t7ecf69C+PCHXsu5Tt0P7t/T3PMbY6GjkX1wZrtGlw8M+kLu7YW+oKYi9Y2LZq00AwlB6Iz8Zg2Ne4626/rIwJWe/to+sWQDAm5actzbU2KQIcE6q0rWD3wGCgfQx7dJ9b+2TscuzIn9CMYMhE/8UfiBrLFiKzuL0Kf3+htU4Cu4rj+wUoES9LHwBPwWo38UUCoWgGTPpRL+aa5xaTff4hxinls4RzpmGIyD73tWo6R/sZPJmw30E91OFBGOihXlg/w9Zn+PoH1BcajjUxvFMOWqLj7reve3nUP3z7i0wJ31chFpSQKpB5HdDtPjHlCfmR3vRXyqPWJ9vr0wsXOwl5ZF1oVOzcA80Z/qQsjfQYgBVsZwrLOpT3WwwSgGCdjP4GxHbhAnmuywIwGPFcqIoONBekaPAwqxmHhQikFpLtSJLwC2tFharAUJ45SaSZFrmgYsTvhVMYtevjBuJ6I1OVFg2eHRYGL98+FDUGXB51Lv+ZPCF5gczkJ6wTGOhMXoHVERNgpy0FNy88+j6WrIxvWkQ2MGD6+1C0o3vYKrQGMK0/jxLCOS5AttVknFvqttisfedXhxvwKN94Fe7lBaasFB1jQRwGGuRvju3/nF+PmtrFgtfidf+/X43f/8W9wCfQb8Y9+++/E3//Vz+I3fmkXv/q3hviV72b8OvEv/ULG3/p2i299mnH34hjTR09Mj8do7Rw3L6bwd2BffesXauMoP0FOZQt+1I9+Yv6sXMh5wNk9+NbizkuCn7L5icMTnyofOBjXIZ1N1kPy3k2gNoAlPBTs2aitdyPecPTQAF+d/2zfKlTYOTJgmNj0ecJ+R+zy83CiTlzX28+BPg4c5p9KlideihfGewgPHAcOFtYv8C69o+/yAftegUtXqkRCRjObrUd8vbUWozE+blr/Nx5b4xAwxe2Lm47bF3FzexMTL7MzG8stm08dwP02wstX8bLiTyq+49P/W/CCA/eNL4JsRh7eLzAvXtzGzg2Lg8OOC4XCvIsdLxO1kLLA1rzDN5XbSXZGv+q62/sYR/ys6qCpcZExDvIkKzjsAjnbqosChcbyLYdn7vHRHVQ9yKfBRxlcA5p6Qi+WZxvxxU5X7eUFglL1l9BV22yUbFbo9OaKB7ylVdcj/NRr43DWphaNvJjbHPOmm9u7cOOvyy/Sd3fk724pI151WBs/h7GZl+9Z3avfwi5u4NPmhr1bbaAlDQqoQ0jFPqr08uiytnD8Y5tpu2KcYtzQGpvxCM8RtTdok7hDfQxZXCgbwBgjehyyEbdo8BAJ78wRHknfWJl55Vx9Yp568Hu4fxv3ha+i/+2lt/W3cQ5c3kp35MVA2wabadftGA2ek3qY5tjpb9MUYxOt+hkyL/HYGnUtuq2nUCY3+WfcoL8pJl4eJy4pZi53drcfc9EG8PVb08Q1D3gR/fTVq/j0U+fFCl5W79Y5cgfd7Yu70N+1550vtNjy5Xrxd0da3DI/brVhyb5jPs7IyLjGVnJmEqMtdZyoTVSWR7kiD3WyYVnXf/NMI1xde59rDjmPXHtOtHFuSUOST6SWwpE1Zs/aWBdyHLr3rEeuQbUPMG+kpdsK6r//TYYM02JAPjJBieKG66JojKXNrcbm+vACP75lrblDR+pSnRXI36GXF+Du9g6ff8Hl6sdXMWlobKstbuBxIy/KbH/rxcCLF/FCYLsJX5ga+tuA8hIEUFQHgnaY2vgiY1cn4kza/VD9VFz5pdOhBMuF7dWxcfElYTzKXzBux29Z9cejdAPdgJYqSAf6OkIt6SETClYr+nLP3bM3PHJB9o7Lrcd37+KR+MDcOfNCvPVfDXg4zz2IacvTlS+cSddhjr3m8sJMGSOnFcE55cEVNNIic4zmGjXNZbsZfc7zFDO2dO40Y+rzQ9AuVx6dz0AHJ84qe3AsnFnT1T0VIY39TOwJE+vX7e1t3N29AC/Zaz6NT7ns/uyzz0O8JH3HHOq4izs+Bb/TXy5grWRO7TYwr6Yr3JD2wHtCcc6DOjd4eEWfC2eHAn7venPgoudpmw9Pj+j9sf+aIZfVniu6joPToKPYRmP6GZdSTJrYNbNFwx9bm2Oa5hhJD5m4JIgOFixS8qhGJj7AWr61My6KgecK9J8cTtIYhCAPAbyzw3YgNli5wbJOVc+ioe5MjqhCjY3HZS5QJ2dpMxtRYx14lpWCyvc6KOkjRUBTHH30tH65cNYpP9FXSDMBsVp1yOSQtmMgSnkMPGkOy94VeefiuMqSVGyQYLAdZaVvYgLFCRBz4ycNMNAzH97RtWvhBQvnb2qYqxSx3kJpVkkpUDfn2rfwOMbhGDy/bXHVU17zHB+suUl8OW/CC45rMAPoy/ZI0ssR3HE1xllrLevOJR6wQ8ExdXJ167rkHJ7HKeYmWoxziwacz87JzDFMT20M56V/C2bHpc4t2Lnuits75qlzlbjSfY1+QZ378ThNMTaMgu/Zr+fYJ9azbS17qG/tvY0e3xM/hN/EfMcl9wa/he5le8Ffu773fPA23nBWeEO68OVX8dMvfxo/4ZJ8w3bh/yUX9v7xeS/P65K/Ply652zxEP1vTj7GE/Pb94T6wBP9uoa6Zp45sz/7ICPgPaPeN8q22B7abkPqLKPePcS1Yc9aq10LGx/W7IX0wuWQe6vrzMJ6UzS1/qw8L3SPsWcNqvcV3k+OpDf08n34rdBaq9iz5VffPOTdZuPvhwF+mOCaVW3ov48Lf8CdMA3OkRWRoJCgyYjeC4y154dONmRcyIZe895T3qIKy+srJWlmMs8GYLyhhWezHDNaoRFfoVGPL+qTiU91HiM8BuQBNQLiJBsf/FCmsL1N0gZezBP7qwsl0mMmvtoKjfW50VfF0xxtGoHxXOv2RNkEjXEjPZOeW2/reiOv9/qCdwOZYyR7bLAeJzKJKLn7c4irmPotT/EaVOiGbe/pVZCToAXVrp0LPqSdy984w+inp4sNISXYvzI1ZJ/mKeZxCvmcWW+73+PXtO1nh4VzJP7J+lTzQ3/fAF95nzhTlP+T72tUlxFdyDZg3mMrzxArVBeQgwF5J4Jl1R4BKyhlJZ4fZxdYASEy1MKri5F9JkIX6jbpNeCBEAiQrPdi5IVmiKGNF4waEWO2touGQmSkLMoqTIvFBZ1J1OV+PtT0POOoOsvFkcuFtYzJu3AJsayLjRcSTs4NTmJ5nGl/xgC12yCEfdaCwqd2fpVYem/QfWky9pPAvZ9WYShUQguHmTEyhnFqMU8Ydp6ijS0a41UPiU7UoUbrvPfrQkPMYVN+/uqCn2wW3nH44dPIPYt3bVIo/cxid8Zm4lvf+aWYX7yMxsv9zccfx/74RL8fxS//8nfi7/3WL8Vv/Novxm/88nfj13/pO/Frv/Tt+JVf/Fb83b/9rfiVX/48fvWXiX/xVXz305t4cZu8hCXxTdxwqLu9+yyWaHGoC5w9h8d9nBhnd0Cd8VwXJsrrAveonNz6u7CrKy+EpHWzTMbc/SD4GVAS0XU4S6VWgOPDmQgUkkexPonIV6AlDXheAj4WOtyl4DmRlucQAVI8V+la3dTVWUIDlLVo6OPi2KSrLOCWqx9DCz+LSRl1IEtmC6EfuNlPbcInRvx+jIavT/jExCcON17iADdsN/YZG1p3w0b/yd2r+gTiE2xxd4XbuztezHbRL3duYoJW+vfAC9ot5cWXg7fxTFzAJ5vAR7Nk7dI7QtWgz5+x8wUUXuig74PsdpBWJXpoqvXDBYq2ywY2WF+Y3BB9AXaBss0FF2ZYGAEu5cxDefhNg5pn+JWfPi1s7JcmJKRfmAfSfgjrnB8n5C8jO68vbY74c7/gOrGmFE05mLoAjHPIbmea8KJxZp0DjMs5e0SOU2FhTlBuHxA6x53rE7bdqX8u9W5L71PM6nxu4QEwgz6gZ8ioz7HL49TT9KE+LyB/RB8n4JjqIpj5r77FnotKLwwe+STvkYOIF7DmldPxd0sFPdIrY8pUBmA6svx5rUUi8tSP+EYTpPXfi/2h6EH5Oy51OUauaK7l18DnG+uffAvwHTKj0vRjPFBWvMaM0iH6mtcLphle/WXyFt8XzAFfNLnAqQu86Ta84JDONrYvXtmiwb/Bq9CmcH61eWK9BGMLDyJlkyHDOJI4/qYf7IW/YLHuF9hfH2LpIu/Gq2XVPAsIddqto+elxdjQuoYe48D+dHCubGCv2nvoxPa265zOZStlzIaMyqnM6CtNd3NE1ZOvcTt24JhdJ3b64+1d3LGGiJfrN+Pu7vymHzq9BXUBQEz6bqXzW36X9FZG/JJ2L19+Fp9+9lm8/OzTqF8vgudLLoZu2YvuuBC6vbmJHfHOmDkxC+wxg3GaYpwAMuoD4zTFTHoivgETbW5WyMc17cX6grN7sYsdc0t4med6eHur3PjCWr7Db0YBzwGdjdlC3ekfG7T/ljbeTVPxveFCZOc6yiW9F1vbGNTlXJfArXyp8viTctjmlvHtWNNvgXGtA5ZxuTlDJ/2ETEI+9jdX3U2Ublw7kGFu6CWxc2Sw4fh8dspyL3yJlcm17cza9jVQV15atDZdExXZVq+yvINeqo/Uy9jXUqCzdsEYjTnc8+u8aldxotuRvBgy1OuIb46Z7Hsdrc0xowPhHJzGKYRrTL/UbPivoL0CRf8pkZlvTCWfVTjw7EjUk5H08yEodDRVrywzss1zKxm0db2ADLTdoAbgYwT7r4Xs3KgeLsA4X6OjssqSxDXIlizPrbPy1WXapB4h3QXPCZeMZ6AJQ8FmMMkcGfKwwrRI8sYjfAc6uUJSFDwKVBGXjmtPZV9ib7TD0n93GRpAT19DJnwBNm6V7n2kMrQx2jzH5Bwqe+Pbxthb/TfSbaZeujZHE8yJLZ4sp75shM3amKGtRK1vA2JoM/ulboRmBkU/4IPWBXKGP4yDAfS54BO/Z5B9vpCvtDRrujfx+T7gcSkwXejtFngI1+oLNExtCL2V0iQyGVcJCceCA1TWdgt7fMee8wnY5rW86IPeMAdnFy+u2B+W1T4YgjCGehtbC+de6UJ9s5ZMnCtdi25Zh1+wnu0E6+o83bD+tpjbFLZTj7btSOZtA0jdVmSPm/GK8AddKL9QD4v+A87Ip4yWK7vDEO6bxjRzszQpF0CJ48TX6rLHNGCjLBp5FLZ69OuHJJ4rxXndL+3vRLvq3zPpFbwcEkdo9+jwyN57JC08Ty3rpfT+sKx/l2XhA+HDBe7TC5c8nrF89+kXPPuodyD2bT/E2cNT+MeK6xtQfNC258O04o9cGJGxGtAt7mNLAAAQAElEQVRnRVluMJj+Gk6s5NeFiReRH1b0HE5NHi2hQZ6XrIXPwOdslmW7MRpr/PuwDDj/CjNzc8QHQFt9Icfytc4jSa+oXoZ6Xh70x0xdaYbeX/EdoznfwWTeuTtk0Q2Z6CLpcwW+ObcWu3mKmX105gwz37LHu7aAif1yoq4VWuj3rgVCfx6ZA+PcWPOBvCbjGZ8XLUZ455ihz7exVfsttmykbsxEpnaBecutl3am79rnlcuzB+Nqoo3R5F/tUcYQ6w9ejB/0NQhbaTSqlWVnO2E7QVsUw85DU9KQhRlMFwXKhkxky0jiko12xkNS5mQQi//1Go55ZpHx0CBkZqPMPnDjbDQiDzf6Gey1A2YR1aLnL2kGQInBcVS8TlAvAHz5O/CSIurlBBkeuVA5CmQ5ssidVrgaKKuQK2rCmeHKRHcRELUwkPcSZPHmlkOzN7l7YifZ3slZeKr/yrnKmHx7ZNizELz3FVZe4pz4ol645Kth6FVZ1NGZxdZFRpmkW5BZeGkkTIsjC141QwGJblzcdY7ECTJHdKnuqITIxck2BWRyYfBF+XDc1/+w4UXT9vL74O/kP7zjxvwxXOBOLlbIeOQl8Az+9q/8diwf3cSf/sUPI1nQD6jrBz/+CfR7TPhRBGHAITyg3r24i1cvP+GTvVfxnc+5+PnWy/jWpy+5aHgRtzdjzEMLmCDhFNPLb8UPv3zLLffTuvixEKKLE+P0pdkFV/nVgS/pXoo9+Cnpu6fwYkxdudCpi4YOOuZoyJLZkI2uUIn1gSdXHNc/J+Qgz3hcAbsvkLcU/zIFB5pmXyzgO9LPM+aa5DX5WQScpB27GHmxbEyyaZpiGqdo8xRO4P4C8SKm3U1MHMobdQnfLu/AJGtRk35ooW1HFgz7S/pN6UDD1q3N1V4eM33NbMCmGzxneM707QurmFnELG8J78jwB/NysXDC3c8F8x1ogU0VE5Qv6A9n8guoehvDY6gYD655tcXyA2udatySmfYr1hLzGyzCBvr/Naq95diCyOlaRdqqYDtk6Vx9blJVxeVRPLd5xyAqv8bOkzNjKP62oC99yqTxNe0lD02tEcWjxCpx6AIS9Ccz5s2FpmrhaHkfARmDMhtXBW1PHMqO6L1jYR04Mx+EVPrikBkjtp+B863b9xbf2sU0z9HaGKXrC2vk2eRFpiOfHJwYb2BP59iJPk6UOc9dS41rzKwBCzQL65fwsPHABayXsHUgYY09sN55WeQ4wx/6zBzx4YzyVXy4y1IViJ8xNvy6TcgJ8FX9ciRvebCCBT+oFS11nZAl0D7gmSKi5gfzaaZ9xxQz+YbftzYz/jGST2IyR9oOK4gCPgmMwcCa4BzLbFQmcjfmeYvis/KzL8fgWkvPRcejPhl2/Af2hO1TuYrNq5fCIQ6uvaTdFzbUfrWWH0rPC3Z/Hm8G/zJLliETuTY0yizf8slYh8jV5soZ/mSgSR6EoXgN0dT70MKX4DZk5ZPxDykP8tlixg7SBT/aXjsE7cnyhG596s76SKfBvyAkIAvU8Gslz0h+RI4B+UUSb6CcvkeQ2OgaI20HygqtxQDGljE25GNNm7CL66i+f8O6dsOBqEB6Im35xAFp4hJnYk28gd424oa8ZdYVj9sX4SWKFyq30N+A7QJben1jck6xBvf0FNth0L7l1Vb+1tf6ymFOX0n0kDmEGBnThoZ/tnlmrk6xY29QXvtVBnkKyyb4tnlm3COYY66xz8xzLrscp2Cc0roGTOwBE5dGxtLOtBfKOO1oR/vdCmkm9NXmOcq/h4wMfp4fzD/WNVxSu2Lhq0wv1P5n1gdjKmlsKAYmVrDwkKJF51fpE2nKWYNq3aVSHvbDLgJFD+Y30KAX/nXPgUrgmO+4pLvj8lDc3t3F7d0dF5Jc6hpzqXsHbgWXu34j6fZ2x6Wvl33QrDqd8bey6dii4rnFvIGyeQNlDV1Pxm2Oho6bMTZP4swRHwCuRxtWv0hmx4dgFD2oStFztTd0faG/i+5MYx0U1XXY0+5pHyLOGRnIUX0bX2OIVuUDsopYfzIoKGTSXhprsJnRM4ZLkhb0Q5NLCXUWVp4EwSRDwNzIawZYXPNmzL7GESc6LpQOB0TJFfBPseUHygVjYq3IK/oh83ndGeI5TfllTI6LPExCZBBF9n8DceID8i30PqQrQFv+WTYwo2+rIGIqapzUYUCmyTpe8lJQYIOOXtDTPM1K7d5a+zKXBvWOcImppQvpIO9hIEJengRrGAnj4kme3qA/su/seafZuycB3wvOHPbKf5SXM4J7unvUnr3sKJBXBgmvgXmhTVzjN0zzzPx5wRy7i5d3L+PVy0/j5fpNvpfOuds76plbt8B5dw3KXtxRDs2dtLS/u/sYXh/D6xNiwPvE3ctedntHP1wy3a7w0rzSruW3HzPXWdNXfvJ9Af8bwbyeWW/H1afcA8vfsLLWrvH5WPNZaR+ej9EdOjh7FqNIPQjUVd+aOLKHeybaLmbOnKkgq5D4Vghy6vjopc/TY32wjQUpvQ72KijbInQuj6y1Y4xN5+ah6ucQ7LnQp1AW3zO7z9ADh1Kedca/rAms2ydkPpatF84e4kjMuZMx6qt6j/wL8IABw4WTFehCGkEJEU8cXf0c4e17m2MtwKCafENMkYqtCNekC3RduWBlfB9VjC56XE8eKimj9IOOk3r9c8iMATsPA7Fpfbb0l5GsK2V74kpD10i3mTk+zTEL/Hmep+hoMbY5RstZ0xvpRlxnLmLTHTO2AXOLyXMo7VuhhftHJvFl/Rij5RjyaJZRl8qAvMomzF+3afS/Y59yv/eM4P4905f+PNJ2TMZGe57YSbVqE7Gs9sEKBGWxbV12be1pW+2Jc4ioeWFaucSI7PRhW/trtGuzY50Za4sMja8DrgtKX1ToDVHgEwlXlZQor8Dgg7KhYoxIOoRmJ861PKsxgzEOusHk/fBJGU6os+15EXkUTCp/p17cX34/9KH+Ync/mOvkAqXg+PWiQ4zX1UYER7h3mU2X87Iw1kThFtev6R2eHi5fLXz3cF9/kNLY/7nCrxj6Kz9BGzQOLxTJk9Gtkuvcnb8jSUqT8abjbThEKbnFPE2hsdWXCtcYsEGT55qgLjIP3AL7twm8FOl/V+Ex/GOIXyFT/RHSw4H3O/uyJXIMiXqvsPaVTIwhKb9CtVBoEgMwfPLpd+OTz34xvnx7jL/6wRfx9mEf7x6P8cXrt/HjL97E93/8RfzlD38af/XT1/GjN+/i9btzPC0DIxxjwoEaYzwvH8X+3Snun07xxf0hfvDmKf7iR/cR86uYeZHrToUzYXtbDpkxgk0P4zxF180UEzoScyNNeZvmGFuLGdhGDJls9q2D8lYYo+GDbW7EpHOMhI5HYIoIJE6exjSsXK/OqE1vyOgvULQfxFqOHJ3/HC0BfU1ji3GcYrS/NsZE7EF9x8XPjhcR0zNlyt6IxxwZbwsnf0v4toZYHfY5pmlpAHUjmKeZl4hd3MBz5gWgwMQ0buNNTOh15qBffVE+0E/C+8xhkOmDP+lTQYzHU9B9njQLvvOjDgLMEdMeRKzHEaP/DDV1aIa7HwHtcLmeX9PPxNWErhlTfg1WLjQ8s3nYx4YqUxb5wFu6i22Glc9IPKIbMLTEbFl2KzraFC94uFbUOBwP5bKU0gVtRi8z+pnnOZxv9rsgC/ciwdJW3UobDCDTvhI7EZOvfsLxokvGsLCx2ieCREOmLBrrTxwWjmz8Yk+84YjuTgXY0AU90cZ2onhRcS5Bzui8ozZZZDQ+nZcqh6xCMt82wDDIBlyj+zgkjP/kQlogbxigENU3Y2st2pYmHvDP1uZIfHkEA0z7XHFs4swYetw7gl/Chzkwtanm7sy8bW0K9SLGqcUIr4SXbRzjgtIX9xIu75dVl5sOFDMYScU1hqgR1OGhCum/4i5LJS+PIeyHJxyUTU5Jreh8yIR2y8xoyiVIBy0M1m06VCYPW3tk3Ls/FJYwf6RM7LVP4cgcO12wZ3x+OFG0e9pwKL/Mr+BnoMchkfd9dHv0spat6l0XhkzWjpH8UAh/0gcgHtI2Q/Qxkca2ic6HJC1YyzxwtLmFCAZbc4V5Uwom38cOM9KonoMnukbuZX8O1wn1gfvT4QBpbmqq5sWGyssBtNJXOqfVFt6jRXenVZebjyt3InObp5gLN8+XIqx1E5c4O8FhyZf73e3d5eWjvm3DC4QvEbd3lBd4+SDe+amfn/Thr+pik0dfrAM1Y7VsTNffscaoHIkeo0abPZJIoCT9WTjuozYHZw7YlkkCk3AezPTrxdOO+TFrmyGZS/rwiXXiyNx+nt9Jf4kM5Qsj9hqzeLiOjdliJJ9Dww+QJ0RgqK7r63lC6XNAnzQgn9ViyxpTSIAPoVeaJUNlfg0Bm4EHiA3QV1h7L72USJReZ0xTZCBpdAHdhfyI6bIXm64UiSERrUMfn6c55toPjTfsYke5h9/CPEfF0E0rbqpsigm/asyFZD/pGFkLQQMJjDes+ZF4xHZlB+wywmO8tEc2bbMiGQQl6ArZCQhfI7k8LCMjjXVnZxFzxj3rQ+hLF0DX0/rOCho4N2GHuyXrBD5C/6NopFcMxCVX9T0gW1zB/Eg+wx/NI0w/e1bPPZfTvhfxHGhLVKFG5bDWHBGyXPTc5mgzIJ5WHSvXkAlhD6UKOnJchcu42UtZM7Y55tx1f3Qtdh05sfebLjAPrVdfnev6hDms1Rq48tO1+r1IWhYs1+7n8qEGnvhr4hPO7/IL5vY4TTG3Fpa1lugEnRYdrR3fFXoSmmFDixzEdT7D86JnlgKNCPSvrqAjSteL6qu3HTJjCBHEAU9AWa6owhp58JNW4jMZNYZR2TMgjU0zJOAm2RCNftrcmD/QbfbDls6n99FptrKZc+qONXBH7EV4X79vY1dr+I71G3BZu/PiiPiGC50XrPE3rPcbvPT35XhHmXx2nonh1190p5iZj+o9syF/HxcJxe8YekRNiJ7jWc6wziXs7YFwyKy5RC3r9CkO+z3gwx4uyw5ggW7zq4teIT5ztvED+Cdp2Asoej/YMUgkIKo+BtP0t/ExHhmDSGyr/+vPC/tTnZfgq8+fOBNa594jTJ+ZG4t+v2E7s3AG8QsO8nje9xn485JdHtHrlqhvMOH3dcnEnKpy+y8++1jguyDH34QDNAXeZ/2NGWHbM/pT5rV7Znd0t0RbWboYozH2DZYN6GTIhFBAyEXpiYsx9SAcADUhbeqnzkPaVB4d0wJbstdy3jgxjiM2OtLesVFx2YPPyHxGfxv6QQhJ63xOLCM6UpQOrImsKRhFUiiGtFwMyCRMZ5ApSJNXbWRbiqhEf2Tx0J+Zb8w755/n814Ov3VcCM8yjT1tBs/Rdl6IGdvlwGOgEqRtyJIztYlDTM1GX7F5qOBHagg3Xie/k0wkRCEL+0U5XWFkMC7NLqFUVsUckKHTaQ46EEY4YIwFpz2Lrd1AdyPIFgNGzGQRzaH4wSZ0sybSowAAEABJREFUygXDPT4+1X/b9m791Y6Hdw9ckjyG5Xs+1XaSMK2xLa0IxeC9B4UGZNIhCzj5GZmOXLAcvck9PMX+6SnMn6mDGaFGxOQNzH3FEF5UXq2bft2+16sqDdemOdo8xzy2GKcWlmXDGgSH7wTt/8XcO8b2LupbPEweL8DePT6Ev0dbl1EsSIuOWl6fz8ZjQ5Vn22L60VajeqQfNxGIESrflz1fxN/7+/8kfu1X/wEXQK/jj/7kB/GDL77i8uc+/uQvfxx/+L3vx+//4ffj3/zBD+I//+MfxR/92U/iz7//Rfz4p/fx9qt38e6rx/iK9I9+9GX84Adfxk+/eBdffXWMr54+it/8B/8w6hM5Fva6qFAW7KtckxclLOQe5KW549MBP2G4e/kyXpG+q4M7GwULfZunsE0yJuHG2NGq3A1gt3uxfuJ7F6ZneFte7bJFJooGecGIOjYkaWxCHYnYQCn6MgxXth2oHsOXtLq8aVOMIIfePu2LdONlQ1vPxKaV275hDi8cRqMTmdc2I2MrWWlbvIjDbqE7Yu89F6F7bL9n/pzZAJw7RzYd6/zk50SZ7ByCEndYIsjhurg7iS0kCUBQhg6KCKz/PO28i9p9Gz7I0tNUhw3/BtBEvlLZwk8qddtCFfiwFiB4wpMUTXoq1WUhQ10LlB9FE/wwpo3XVbLaFx1t1WnDPsKyou8DhIGhc6seVxmk63nqGUMfNiuKGyJttWOyLgkoukogcg4XWN/8lK3SrB2uL9IJ2wjTYqs7Y5yOI/y4SLpsRCfyHdJfQz6pzENJ+6wXZK5xGjM8SBjSGDnit84/fCvL32iHjqbWYjfdxMwhtpEWNAh/lO8C/O2EnJZnZkjnHNvNt+HBzHk60n5s9JP0B410jstvOPqpY32Lkw24/Ll8Gb0iJ6GLjL48aPkNxo5DGD/5rcx1PSyfZ07IN65+EpsMyYDRhDKrf/s5MHeOrO2u45bbTuDda2v1IJjD6CXlAQiowXGMl4PywPjESKV0SZ8duB3cKCYxkHoO1Sd+Uy8TOqpVkDjvNzjXr1Hl2ipZ4+jTQ+HAuITNk3TSmRitn1rMbY4R3Q+ZkqxQs2uSDqRP+MrfjWzjg9BBdVguTcCDYC+9MWzUmYc3psHFJy37EL3B3/TU7igDn7L9Rp2rPhvjEI5nbI1xgZkxFqby1d3NHDte8AuVJu9LwgY+GfbFYYZmZv8d4bnx32yyMG9N238y4A1DS9STqqFgfQGRkZzx86Rt7cXE8riGfJR/xiY75Gnsd22e4dVtU7Qo0vbLlQ5G+q19HD20xPeQuVHmOpbZqj1SESsN6wJR8fpABk6FRcOQ1niIgGdo5BVJvtdnJIm0P8qaB0j6HSuPDJd4o4twFILuCQN4nk2Vwl8srIgHgWyXl8R7QT6JTAX6VxYEImQH40/gmDzbOZf1wwuY25af31szXUe7jUo/nLBR0cVuVUaBvrewphmfpXkPjASaU2EJ99kC65dlfcHqQ8EtKjGoGXRpBumJEmUBUj2YFhRDmzVedTww1o6gbEOvp3zVT/GQP5C/qLL1oRyFkhmtEzPoqjWpDo039Ip61nB6Cg7oxALpfDG2nXVwtLhgvkBhVmJ9DMQDJcrIWLKQkeTHFa6hQ2bNMSpoQKjO8BH61h72W0X2Rh+EGoq2M9HtfeIDUbDuB2fipd4pFlrZgrHAGkuSJ1HrcI95XoWhp21Cp67VZ1rYl0W90uc2rozGuNrcYhpbOD9NO+ez5stKp916kmEOALsz7gz+Gb8H57e4qmukxYXO9vIZa09K+rLPBo1n4lrbR9qMyJRiRE79S8A7rMuYqZ85V/eLmjnkkfAK5FX359LjEd0yj0if1ekG5tkCpIuMuIC2cQ30kwX6bh3202GfK1gfp90cXtrWpQ4XRjPn/hndjgJZa2zooBRIlwbt0/1AC52rSnGs22CeEUftawOp0g3xmh7UG3y3tTZJC8sT2cuu9D+tulL2eZpj5qyk/gqk3YtuGIeYrG8tRuC61bI99w//AEgQ6m3IRGNKuUm8xRn2Lf82t2jFa6SptCL6Tw1dTThv8HJ998pOzhHXRtcrqarRwFMQ9SATZjgR00MmBekpchbwAee5gz2rf1uNWogrzZmtzlbEtT5uMevknrOw5776zRrS/kF+L4YWz376FfIqGx12UbYnemGwWy5QUk8znT3/nfkQUR89s3ciOXUD80GMxIA9bMR+smEAsD/HQn8L/S77x7DtCR8WUesNfu47FONjoEV/RjZBhoB/0Yua7xgwH8hAzKx1bMge5xoPid1JUwrREFnyDHAxTUSdOVLc46Bf9rHeH4OkUPrGvBnbjC8J/WBc53PSf8amF+1UeqCIphV68lluBlHl9eiVlawHeUIlvfg6rzrBf5POW8zzHDOTtE1zNIRSODtdUNKCw5ViUagNVXgfgl3imNbjDF7QPPoX5LmwMTa/50LHTxltkygk2xwTfd1wYNpxG3x7+yJ2XCBMHOJ8AcTnMOQS/neF9b+GvP0q3rzZ8Ca8ODkjRzkVAuKmrBHnkH+sP72fZFxjzIzHCXvjrTN92V//FPHjuL37OHaUeSs9c8CUdnQiIifaD38cbwHn2uNcOvvBseJkB17YFxy1dEO9cimP7UqGHKMJ9NnmFmObAHG2qIU8Mxp1ynZ7dxd+7VFZbjzYog/lLntMM3QtZmQbJ2IWpJkyb85rUWVs0o7Ww7O//LVwgTmdM159+xfjN3/7d+I3fut3OP7M8Xu//2fxb//0+/EXP3wTf/mjh/iLH5/jr378s/jzHx7jj//qPv7gz76IP/6Tn8Sf/tmX8Rd/8Tr+9M9/Gn/4Rz+M71H+k9fHeDzt4h//s/96/Nrf/91oM/2IsYX99nHjvCnGSOzdxrlsvmMB3WH3CbSZMusYvzrKHPsEwuN7es0zqaxv0k1z2dOxV/66je020OYiRyCH5ZRFjJWzRAQ/SR0RwRRIIBX01QfjUo+mq2YrV55NftMlywgf5oR+eaxkPTLRkbiiV74IPi2GzhdZb/H9tlu/WDjzyfwSpg8uqvjY2YUQvrYppk5AwDx2fXt2f+wtjfwL9FGbY9rKx2DiGfAkVHvjS8WaSfRzjQsh64IkKX/GlgX4o7/qP6gZgDFllSJvXe8DWhmAqqv2TWqqqbPNQJ7ysU3hgcb1oVkulTEofvBQLvngRJG0K1rirQymZRhJpUV81o0qlVs0+mnzFNq6SiF03lfaBiSKFzENqtstyaSC17kDO1U72ltfuE5XwfYYIvGnDVvpdWzTn4eSo4iHetYGYSoRD91k4nf4b4JxHqMxD9s4hfqxDiqoIeaJKzGMgY1OjDHi0yP+mqBNLYwt8+U1M2m6Ioy3/mGErtzkSmYeBAsLDJVazMBa6Sb/jBN7Mhv0suoQ4xCQp5pVX5nIIJBryLHqbL/Ups5ckSeNPNjTQzUkWzEShjJfMGQM1AyRjDc5UGSoIw+hbcwwNj9mxtBybTsgB6iWJGP9oZMTOK6bOyOoioR30v5vBP3VXmAMPc0IWR04b/VHMemb82pP6eil9MyB5iyQQftnDrVGNu3GISnIBz82SR6izWOtx22co/pO1iEsIx/3tPMRW8Cv+K8x1XD5dwv6vyhqh1IyJJrrqHIe8q/DK7o7YfsTB0tlKGDXI2VeLBYqjXaLZuEMs0TV2xZabXAqIekQDTb8ZGJ8E3qb8Hm6w8dsQ1vGxGS1CGQk8iU6KKx2sH3lKYeohz5JehrHdoz2ad+bz1l5aTfIW2BO+rCuQP80v0gbaCaozxWmi64e151WwfoYeiyjSm10H8ZVeXn04WT5fZAZVNel9v+PxNquIh6wovGA5onWkBUPYT8bLnTrWNOY8SdzWvI6Q7Gp9Vg/FGiZM98ZHyiov4LlG2hNmUqtCL30+IypgW0p0OeIKMNi1c+Jl2DAur2whiyc8cSZNBx7gFdP+EykJa6BZPQxkq/Uc45BU2j9um7lc1x7DXnjJP4awnbyAgQY1QuEflbyX43F+SPOVYYuFsbleiAY6JlxdV0yCIKHBYpVU8FHFfPQn623zD4LlpMg4klg3HnBgFkTfQDKBqq3oKzXKLlZtZVT5UNO2yGa9sf2yTrbKCyQNp+WV739rKBOmiy9jcUjlYC2JdeY0dfvpK4jrI+IBFH8KIcuB2xibDmDdvwlJwqquMrR5xpDYqAAbUDjOM6Oac1edEe+OqPDrP6GeD9GloSpIKpgG1EZ5jD8eVauP4ZqlNs4iQPeUXESCUgGYjpPypP6Dsoq3zuENeNgTpAgdPY+rRbKISz7ayApbNe+ex8jBe/BdxLPH6zB89xinOZo7E0T67Nxa408bRugLQHp7VT5UDUvhF5CIDCFAwMk+jA8C/Isy8YPGw/0kWCEecLdfTVJj5TNylIyjbVvztPE3ijmsG6mrt5beMe63d5X+fC5sa+4L4vUh+AnzxgQcUAgA2UfisoM1WOQM2KC9w3vvn7AMfO+N7cWI7yUU4KBxppB1Pg1Fhk0Q5YnaRIoicRaRxNHWGCRD1yAIoUJRStQEBAQUc7zOtjnWtlJ1kp9UdnL5+nrzJ67GLNOLiuenh7qiwz392967G+13N/H/fZFji1+fIyHtc74K2i+en0fr19/Ga/fvKHuXfi/ynl/cNg/1Te0FtZlz3sn9gFlKLFK/CFUszL3uFJVPTB4EYw6M6FLkqKqeVDGcwsMZ0tWPNQT+oq/+VE08qZ6o9xiirA1TxirozOyd2gvyr8hDElrkMiOwISM7q+d2DW1p9Yn5GWoin1E0Hyt/CDq1eUyOE1VZlfssn76cUa3CzDG5AjOztMPWxy8fCEtrAb316bM199HwEAHwYWPlz4H6YuOJVJncSLLz03XrpHSCTgyCdrMZJtbZBvx2S6lC/DC4W45LHE4HOIJGHvQtrnoDmnqGagrSmFDhpNTzEzWmVvnmshOOC5Y/B9eNszcRk/QCOmrfWk16ues/MiuPH7avOcTZ39v1D/ytWe8vsBLo8zd4onLRX+xYFL3RW7s8rAg9QWD8eYYI/W3tzfhN2Jub++iLzK30S92ppjnFvPY0Ui3cYqJuNfv4pbFyPYzsbIXDXpsK5bzEwflQ9x+/p349/79/1r89u/+h/HRi+/Gn/9kie/91VP84E3Eu9MQX3FweL18FD95ivgLMn/4g2P8/vf28Xt/8DZ+7w/v41//4Vfxr//4Pr44fBrf+fX/IP7Rf+W/G/Nnv1L6qUdGJOBZWXXRccThsJR2FygIjyj/O1MjbLDFpjtoIy1tlpo4UOAP/WUAH+XA08uhg+a8gTZuxGfsVbAP5xvwBUneVOHjiEDZpR2FHqTqpYK05UsdnujXfKU/6Iv28vsQqe8MliY6USkD8UhBgh4yBsoyiKAmRnlZKdJbbLKTl7xrkoiKgQgf/9BXaRoFqtMENCRpTxsSjovhkHd+U2Dw0ggkuDSu8sHnBbbbMv4qWn3jhwFkjoxl6IgkTkO3ZccAABAASURBVMg6Sj5kMKbQ2oLpDclidw3L4WIUdZGD/2e20Kdz68t+BW2LcH3YLtGltK1oq4RaXnK1l2DoFOAAPpVzQOYh5jbHnHMEfC8+ej3oIcJxXIMS6PER1zfgV2zr0xL8Tjky6Je0AcL3AmK+l/9aRlkpNKIHWDw/YUvNQJlgKPj/gqwd5KlF2BhYB0RkI52sryNJoE5FawyBOuszI4mTsoo5jLhWQUB5wrHjDB0ZAnnS0o7ozm9BTK6lu9uYpzlqbZefYN0L47SPkbURINu4Yqa9v0ozsz6LHWv0zKGosS6/j5uYKJvbFPY5tR15QHv1XbpibTgDlLMqAlGtIHoOypFRLwvIZlsGCT1jCn7wEdTp9kcZeeYGLWKDOtkg643WGFNU17Raw8pzzX1zBE3pxlgKYiNBeeCTypjZIkteYtPYCKNGrDRD0g4MRBT24hxIDqQ7yNAkibLK7EKUdzGAhf3OZdSyDVW3ZS4xPGJDL1QXPbU9h0qUPFekrkOux75oL5wTzq7x2OxE3x30aBnKlPZsuuqZmch4ApZV23VttiN7s68R3YxTixm/GKfRKj5YYi+Cn22FhdIbJzp6xlj6ec4ruFTIhGW9ZCwgg/2LLiNOA9nWrnEBt6UprmC/jKCvvyhZfcm9wAPTlUYjNsloJhG0pCpAVjGiGOCFi0KDOFdpZKWg9sC1ru+LNkUC6iRmySK6pjUNP/qDCmLHJGKVyzhJA4TNwogfCcsG0h1ROs0ayQCn9wM8sUX5gBXKA2XnR3vTK4oPPQZ9GRV4VDaVRwYdDLUn1IyDE6Sfy7OzQba2IonltTZEH44fIBPaoJjWBBJrSCQjSd/2nshSgbxpYf4CSL85vMf0341ka6LuTG/4ptaomFEweiqlI7oE88IC4xVG2qQa9YwUFzBE9McIS2e56sHSTmKXonLoT2Xqg/I0Vp+d7RBDazXPRpSfif+wF6QwXci1r+u407WiS/oH1X6AVmRkAynIS0GaSkxlmaAc/q3o2kXULmtfI7b57BCKgIdyW76g+w2OyXaij83nSkxkSB4lgjEIZKoIhvKXx/vQap414QWBdeqv+ITyi4FUcVkfMDNVHXnmMAMP5/HK40M+DdrSAbpUn421ssDe3VgzqWZYzzI4duE6ojz2COui4UGHrBgUnK7g+9qRD8zFng8zzde6jQ7lBamDpe0WhohkbJt9Rs59IBDmQq9zVsOtTVQCEmLar/pNNJQUtjFjhEcDVvUy+U7RZvaIeYoZWO/ZLvixr9Ie/TgeimgKxxwRZTD7c5BVLp9c+0/8zP1oyCx/H7LHI/4/I5P9NmRMQV21HeBj+oIh5JOZ0djbOrJ0RTfEpsEAoEFIQlIFBqpJUUCi16f52H6SsUVBGih67WC9OWOAwfEG7MVztd+CfvzAxndgL2zu377l8gfU/wpH7EUPeHf/EO+4ALqAvP+r3P2b+6j/Cc7/EQ74v8E9cCH09PhUX/bo79n7+kDcfvThEz6tCyBRl5mnQw6kThPIXbF5MGSi94GhZTRsYV1H2ITHN4e+jjFoqivNWEluXZt8Bn2YSR+gSH2ApXS1RMlfF/OoUC5V/jxnag5BP9AeYZF1xNaA+Zn4ncXnOgcdIcUGFoQ9Jk9AssZVuT40iorq+dHHY/eW5cPDEzdu9/Xf/D1iqMeHxzhwQ6dB/ZUsyU8I5SFnzwu4lx4a+vHhHbd0T6GB6m/oMLkdoIyHVQDbOpHOHNxs94AD+KtOxn6TZ//0yOXEnsGcqsXMhPBi4/b2Rdx98nF88skn9QeJP/3sVXz++av4FHhJMqKMIROjZh+lI1mhWjyc6SOFtfwSDTZxgSxK+kZKDgk6VsdKCeshW72otGmOqQFjMK9wAktTExbaFGOLmtDzFL64zMQdN+FLjejf8Jn7ojO3yKvxDJk1rpHY8oIOIKBr6+JYhpamDpkjPAag7MbJIDv2cYhzIz3dxDLexm/9o/8w/qP/4f8s/sk//5fx6ju/HY/nT+LNIePtKeP+/FG8Pn0UP3oX8cc/+ih+74/38a/+9U/iP/03P4k//+lHMb36e/Hb//6/jH/23/6fRt7+csT+lg6HK/Ru0ShucEK3TJuegWYN5iu51pHWEkQ9ZI+CSQ0TeNDgDEVNlmP4wuAkWPyU2skktN8KGhjA1j/9lCOYZ+LBrvdgAr62L/7wrj6kI235ylN/KtAEUnhvfKTt3J6f6IMxdPuQZhymh0zsKhWVAQybLceMHPADfMdN4LIZDL08oKe5jQumk8cFQ6crHpU2TwdDka8Pxorw3ce73JRQB51PI0H6OUj3jCg99lq6jyz5s8Y1IGOXk1SVGyc076PIwrpnrBx79N4z38s9ZywXW8mwJco2ZmrduZJXX7K88Ey+0usjjA77MlpIel5Zk4GmCUq/MQyWJhTPUA+WFlYx1TXqr6LtoYxb+ptixKliRCCW0TWG6qbXrdVE74csuYqwKmhP6Pmh6ooCJj1uVJEaMjRqBnmoTJcs0IX5K9Tah9+2NsU8iV3F5l0H/SZN0dA2hX6eLZK1Po1tyxrpWikmL5DIzzv4zHOMrLVjI14xm+diKKmT/wztjsvvEX5slUzM4LCAtvkAwjkb9cN4jB2EuJiXsSpDEkeHZMFa6Dxx3yu/uTLckIk6OorWBzzZxiH1aUEHxZQlKLF6TKHsxMKDsPogmh0yEv3QQcSwtil6xuPaBNtkbjX2gonxi4Y+RO2JrvPQyLAPkcbmVzznkJOO4YpMevxzjaTJGO3f9AWWrRmpxSohpT1HogdkZCCRxFszdSm8ZL/2+0TmZDxFSzqwQ2fy/Lxwzz6qraa3GSN0UwqlczRbP9UXI6RqlSVNXiCd9JeCS6Lr55Ilkco18FzxoX70FwEp6ocr9jL9jVBQ5MIEVEPL0yLzBfLh2kXhc74K33+8P5y1jkbwNjyjl/mUrzwR0h6IKFXWrwF2VBUPkhXor+yJXWNFEieFAwRDdgLzGyjGpJSTkIaIwJjhTaB/skhi2lSiWNvGysu4Wlc/nQKGFpMZOoqA5BYr9OoqxXdNQ6EVwcC5LmNgzRAjfZFbeUoFUJJ+WpBfgfKrMJAe7BMkXGVgvmAdeA59tv0XecpjyGRZSLqozigaAMEsdQka58PMIWq9HbLioDzRqeJ1UE8+oas8LCokT0AgMYDnkNA/50wNPgDzhOfJS1veDZxvC5e5G7ruNuUPiJKggaQVnoiOrRVVUA8sRnk5xhZ/g+6LlIdtT0GC0LkOpDb0FerCi5oKEBIY/oAsgPWntSSdVAuif+cAPTqmMaHz6Lod4CCIDAzrKjL5c5DwoQr60h/z0rhUQFeB3RJ72CUD2AjXgQ5heVJq2NRn+w3v8ZEXPuPe6TwYMmPkLDoI9sWgn2cedLFmyodX+bBiCLJdzeT0CvtbSvYjF++8wPvbEmIhja/UWik/BLItzQgDiBpWIksmO3oTczgm23QgS1FuD2u39BbDq8Y3oBN5jJHwkm8wrqRunkbOKpwzOE+4h7qvZrJfI5cf4h2UV+DTR168WbWKuWPrcqAJaa9wLVmixza28EPMS9r8CudpMcx6Pj/IIwbtMry4mueGnFP4TSHfH68xTxNrWQNZ9MqfjK0jgsETmHMlS4bvFsK+OyBRVatMJe+WZn3c8soxkh8b/dHn3OaYOHsU6iwyxe3uRdx9/HHcvfC3a15UfkeZ5zPf6/07bRum3RQzZ71xJi6eLVprMTIP7adlC+ULfhb8ZfvShXcHD3X38BCP3FX4ZzP8Eov2gJTBZMgn+DlhM9ekE/Y54YsUrSHXmEjnEyS1nXyEPi3OtDMvig+ynFzvimd5Os1WP4BHL8FTaLesqInhQkU9rle+bNJuiz/+dS5Zj1HyMiesL+gIoCSmzzN3KcpSPIughlyPhDOkpIcrkFzpnlP0XAwpUXmHx30cDo9xeGJyHvYIsfDJJ0Q0xJd4Esgq5IKwhwK0TI6D34A5LYgMAUwTCXR2jUcSkdCPGzxt/KPHXh55wbSnvz2H9IUB1WBoq7PtcK7di128uL0L/26MfzPm01efxqcvxWexu72JOjRmwvsZSGhHHWQwSZdpUzxlDDeUTyOYPalQqYx92SfeGCh/ow+dacZBZ+SacdYdTjsR3/DSMc1tnXTEKKqxwIiZeJ7muGA31+XPDS81Yscn5De3tzHxKXdrs6JwEbbqXBkEfQ/UKO81GMAmPrVIi9p11MDZbNbTVVj1cZ7Q003E+DFq/hgVvIpf/83fjX/53/sfx3/8v/hfxn/nX/73Yxxfxn7/UTw+/iyens7x9t057h+OWO0j0k+kH+K//E//afxP/uf/cfw3/lv/Udx+9hm8Mk7YtGTrPdWzy1BJRV0xRHpRtQFdRWGlI0qkvCBJgQa9+qyFm3TmGPbHI8rHRuiAC1oH9eh+66tVHwPcRdjsCkkaDCA3SIOs9jOO0QozcQtOX/DZQtdvH+sJXXQ7vJ8/U47zlV1YFqgsfyN2HtXEp67sBVtEQJ4IJDF3BZIEmsHvqp8uAjWEtB1xBTJwuS7BkL0bxOlpGuPvRY7/93h7Dlviqj/HsmGrHkrensur7kjTv+OJ8lT5PSOxSa/rdAFth5woQ7SoduavIQ/z0BgVTOcqx4ByKGRcLpDqi9wlFNvq61LUdcL4pe32cIxX9VuSbhKhL/iQD12XyNfx1va9WP7PoGt0rP9cg2EgrPL0pp1plt4Gxroh6TIhScrEsMY9vekQVrWW+8nbkcOX33DT/xy8dTDogfHBIFz3osbHQUgB8Zm6SFmJa94NGc4HRKIt/flcyziJVJ31UXwYD+Q2V8+QUkyBdbSp1mvfVFS1tMflxJp4jP1B7FmbHsEDH1Y8UPYIUz40cJ7SNsUAJ2NRXOyjEuhYjlu6xz4t1VccpnmRth+y5vzYWhRY+8c2xcy638ZWdcbmrU/oMsfIbH3Y8U0/z/JstUjch0yfNCYNTQUesaFTK2tgcemGzBjos1B9QktZVBst29t801M+G6S82ERixp3yGeBn3qjgw4INOAXJjc91TPFzkJeg5MzCs7DendkzmAFd5bDNHHCZdTzQDpQ5RnnSrNMhpG0ueeikEUma1hHw6eM5YW9xJF4PVLS3bUIjTG9wnn0Ttnpj29SeYl9XsO5D6E8bPCu9z/tr1MjIyDj8OSefofy4+DV5KeRZ76Um/ME9ruSjgECL/ixXMLmBGjmqimeZjpR2np1+iM7rg5h+1LEI0jSCFe20p8Cme8HZ0TGLsjNl6uJUh2Y8oDq3NfyJUvCQL1GJUMOUjrpLsHLNXJJFiAz4VVCHWZA9O+Q0QDlEYPJwUpKDirAmbEnuOciAsSUxIcLHSqsT2h1bC72ZElvTpFXYRcVbqfyxInrCvjDoLfqTbJU/x5Q75vcAp8oTfxBKLB8gHav1pE12+QfEf0aV85BWkAyRSpw0FpdoIEWwTJA0pLQmLjGZEpvx4QOXuc2Z3pfnAvITIFQbRLSiuh3iAAAQAElEQVRNDCLM4fyrHorRmiaikpKuHtNk9KMLPWXPoSp7o+fCNWW/ZYXOS2FEDZ7BYePxAtZvzo6tzpnDqj/UlABuRLZ6BgWOw/lnm0bbsc1RgGduoC0S9v5Ju0Z1kCke8Je2ZSQ8GshEltITNFuANkp/JBIEgLHDYWbB37EGpQOPoctfbTciYqh8hnysKz5IA5MTODJP61s6+33sOSu4TmzjaNCKVE7SWfLRT/EyDvqWaUfvh3QlMpwgni2S/Uo0+Yh1rBBA/PXAaHqh/ZGCE2MLQEo5iod5KiuoB4BPMrIqgbLoezyQDsRJ6gAhwMBjyKTs0iPpb3KrGlDV/fxH0gdQN8qNT2lXkTVe6ugrAYSwsd/3AUWoa/XU8Ks2z9Hmjon4grGfR+qDNnyn2V/SWnZb/5cy/WpF6Q26WGEb2yPrSCwSWRv57pdJ/y2msaNxFprnFvU3nTgfzbzvejF1y3tt4cVt+B5vWV1cSeOlj3FhVxdIN7Sb5hm+Uz9fwbeNU/VV+glswMJ7eHyKh8d38XD/NvwSSeHhPvwPlfb7Ax/6LVJGMuahjaSDi8czOLJsCNcpYdWzDSmpWXH2A3/BPHCtWbiXWEwTn93HwMI+XTB9wal+hdi5cqb+DP0CXP/qSzTIZh/ap6GvSVsiX6JbVI4wyMiaedgv4Z8A8dLxUPcx+6jfsHJPFfRXUmvXFRX5gEtF9SDDLhUXkKecEAU6Va9JjiRPwhkVSF8dFH3WBPGQ2xB4nHEyhC4HNqZlOpHHjKLBYBOG8+/63HjJcYPxudzYEdfX+rlh1Rnu7rjUefkybu/uYre7xeDyzchyxpG5QHqkDMxgBH5FP5Bc2c4IqfCNvhp9qtANKrheTpCpFpoBXgB/iIBBJnn4kCFkeMM4coju5dQNVm6I/jMQXZAlHw+CdNTBdw1mLmD5wWuVeCvq9ENm6TXXeBzIQ3LW0XQe4EL89fYQXYWqJ2+7fvGjBe2PmIhQ/Q/wjbjhYg/i001M7ZNILoTi0Ji4n8Q/+J1/Ev/BP/3n8QL7HJ9OMcZHMbNY3N2M8c//q78d/6P/wX8z/uk/+S0u31r8+q99J37j7/8KNoP742v4P4HDpt748IchovahYDp5vA+qaEQxiQRmAv2swCcG7KONRoiqbUt0P7yHhrwuUB1ZLxMj9GJI6C8GGgLO77XNanvNb6Q+Y2yiEYMJMAcafg+7eP5BD2RKxfilE64vAhSyYPnS7O8u168EYVcXh4VJvByZ2Ex2F4dadGCgHYlYqFApzZ8DfcCLN3jMjG1Jd77n8Nt5iwuWoDG1NIOe53PInuxDd/g9vz6f90ha21QwFtiVLL3f5fmri/RfZUXXmSj7kYPDkbGdQY1xjc/HYywrTIvr+i0tj8vIV5EVtvRdeQfQ+7vQVVZBVtnJ9xyJ94JtB+wqgjipXWGV/kGJS6A27LDgGeUn+MqlhOa5tbsUdt6J0Bu2KvPUbtlLjOToWakvRSSc3YLkNwTYM4Ze8XWqgQrx3Jvrib6n7s/lK26GaHHrFvK+XtJmSEYFGB+MKmwySl50CJArShBpyZveyq9jy1dGNVb51KIx0N/azvqsQlPKpn8vcWBj9G9j+aGBG/3Du8fwPwQwr8+MtM90zg50k1Hr/5AyBp2X/mrq4tPd0AE1HRHsww8wJIAwsXO2IZzv0zzHNO/CT69EY08T7mmNNbNN1s/hXjU31omxxfZpHwLJDVyHTTZ6b2KMhvz2Vf1SHUhm2yQtTFtW6ZVV2R15te0FzMGTgGYAFa4bVcGHjwH2YgzXT+Vo81xjT+VDlhSJBCvIvseEYnhYD2U+w3V7gFIUAfalWkJKc2UzVJrHNweYE6JkSVPSQ8rYcSaMdyY6R/kU65amNS2guoSv5Snoa3VpstNVWbGs/FZ/HXcbDQyny5HIlOtIqpEPWLpGK45Z/VSYdm2RX08nkSAy0L/yd2wZKy4qIzOAq0D/CLNKQN2F3ZYw/hCdN5or3dlf6vPap1gne/DPAT3JzTZFyqNMwbriPN1wZk71tYZeuMh1zM9gPLSrPtd+LRmyOFNz6uxl3FOUbWGQtDI1Ch+Vo1z55VdI1QKIN5mLfT1WrmeWhhXFA9bIkMWH+VB8BngMVEjAWIK9cPv0d+XCgarXpzRYGLn9NfUzc/HMPthtr6Ci09ANfGlAQLzevlc9PxP6td6eT2u/eGjRJA0F0XN7mkiLFNDgiLYntUZIbC1ElG3Buo6BIkH0taBN4FflW7xJYuHAeIgZWK3BY4axhUlxoFMj0xckqQuoJVtjuUpuRVtc9baB5jlQa1khiuS5bliTytxRo8dGa0WPqm1epIRjL9+eFnyIlbqT0FYePYMQ5C/pLdH7xwhbAfFQSHgV4DEkKfSn7qLKIVkDVZUa6tn13+cV6RoYFRClILkpw6qCD8sFNINjMo0+ylfx1/ojvry0Opfhyv40FNwfCuxXWUhEzMtaQSYK8rugd2g3SX99HR/6/gIPv7U6Wg4uTUhUK2QiWWGoJw/pQPFifjaQovTUqWzmnOugzbYQm6StkfAoywLIh9isAbywb/uoJMkj3ctXVJ5+bCeSdO2V9U7gWpEM/RpBfuAh9YfQD9Yy+MjrfdCM8hBX41pbEPW5qN2XOsBD3zKKB7UkeKJBAomrMESSS8dGHPCuiEeRojh5EpXGLlJWJURFP8AeMO4+/jmSM1CbOTNwuTOtaPMU9X6u/gZk24AErguijVnnphHa2QuhmzkmzlRinuYYeeeawUR6GqeY5puY2xTjBLLJSaEw4Tl8jzj6p2Lw28P+sX4rafvNpseH/qGhZ8YD9YtfWGF/8v2rg/bmWV8XYRr0PWzh/eUKvrdtgMb2G53x4j7IWbL+UDbr/3E5cJHKnkG5wiY6HJInSBDk9VP3i6Llomd/sA1AVr8gs6H60jgyAtU8SRAqqgeZnxesBwN9DviWUAbmZIYHe2ZyZNK6KjO8eGmkPci11mIAI4pvELkQtBxiO7xOOMSMoeYdRgK3XgLd7uLGeJ4x3kz6Nj7h4ufVq7vwhtCbwRkDZ470KzLSgzd8qwyeDShkhIKxeaGAZAAj5eM04gxzjPAw3yhrrYWwzfuI934SdjlmNB0UmO709GQdBD2fyLYh1p/LjOh5sgTW9VM543l92fcrg74Yn5CZkwbhzGKzVKzRLbedE82Jp/OcWYgWJnXVw906IgKU8llh/dbPQlm1xclIrrQn5InY3z/E4N+uyCnwbeSjunTJOGH+g+/9Wfzf/6//SXzx4x9jy4iPfhYxDz+LT3Y/i89eDfHJJz+LX/67d/EL330R3/ve78Vf/Of/L/RxiGjnyCljaBGOs/cLT2zTsGHmEP2HTnri6tnHYhs0gkzIuurMcdVX4Kg8rYCgFiTrztAtpZ+tjbHwpbb7x9beWLiJJb1jUmSvlDlATReFLk4sIkI+x/rmgbZzYp6wyQlZ4E6bAR5EpcM08Qx4VYadRVqawHftwzLtA47wU65uayipqwGWxYrD1x5QFaOuA3Iwfy8ND9TSz31f4/OBnKtpurjwkr7MZLq6oX9q5Wk/q7wls3npC5ARuu960bNEXXatC6M+udQiuKBP6kgvOKELmXUumBdgV1jDrQdt1VMKK3ru+Yl8yGAb0csdhOU9d/2UX8eA5QD+WXlyG121rMdWYtxpTYnu16s8qb/zsAKkDCse8JH3QTFl0K805n8+nttqUPWr3xs/50/4VvfVXmfa8a/AGRbBp3gL0FeYmtHX+ESWIZynInMkP5IX9F3zd00jr3uDY2umV9os/UH7DXFUR98wugz6sW9hnxRIhs6Vb8EHum8stemeL4ZNLnVbl28aY2KfGVnnnTN97Tmii7j8wD1K5oEUqDEHabpjCCudmZ6k+5742jMZCYB0oP2w1dOAqUGOBDLydGC9z6RYQE9qDUVRaauUIdWb3MkMmYiYkcRRZUEawIPSnoY+rCsu/aGlK6UMhRN6oJR0lX/jg3oVt9Z1eTJGDpDqdJ4bF/wT+Ua/Ixgi1r6D/jvi8mP7KLmzxjBkxjgK2g/Uku/1wWiCn6GyFgd8k5IPgxIykOdi6QrIs5aqUfcOfdx50efAmRWhExTfegxVYLLaMCekdx5VBQ/9rFCti4ru4YUeq/y9uKSjFeMpmeAP86wBVXGoJv3PeC2p6JqXBW1tn8m4aJ/YoLClq3yIlA5mFVu3Qh6Oe/GlrcblGoD8yMsqTnVG+qS9fbU29jnEealdQb6QXQU0C5srdVzVOTz4wth2otaQMaONbcVU8fOZauhjQA7pET++/mOf6PyqQhFKBh+VWSsvaRO0IdpsWkOXrPoa6VdZM0hQappoC7TD0FvuOUZAQtfdpRS7l477HFPv2vNkhxsf0tQiLQXSRrcHI+vmWHklFGuy+tjSlfFXHAuX0jXB2WTjaQlDkn4gHswX0EXxVgoKqOMpGeMnlchF1H2f8bgObH1JewF1llu/YmtZzesBTcXPj7z4qHoXidoH+gaQyb6EKeVWjtItmF+x1X9TXAy2Nt8Uw4N2hCvK3n9R10C6frSf0IZCX6hRYccic+wmfi6g1iYFz4zL5Xx/4pyz8SyTVOfKAfDNQFcd8KAf/XeBj3PZc+eJc6JNGE0E9I7HvHTKvJ3FtKV1HfDuRDwRmsJkDXme933+58qvU2et2wFtUB7Erl1+iCHoHLWcGAJQLysoxKfpg576CEgYqC+ZGV/vJ6PWNNce+CtPZlIbvV/brOjt1gyR3B3rCZ6CopCG5iQHQLCAyCC98d+MrZEz01bX6K2zZB1QxzN6zfbMkn/IhEYMVAiitS0pQl6B5Aehai88El7BGAdi0x1kDGtL7aDqmevoRf1Ykdg54XNFiM2sEVpIvqShGTLJwNsscPS8lHZ6eAZ+WHwrXbVQ9WBT+xgyY2C9FyPxOE9czswxsq+IWXuD9+Si2xA8UmT3xwm6qe4IdrHjAslvFE3wK5j3PsFvFXF3cMfdgV8iub27i/oNGj6cc9zK+8TFj98K+uLLL+OLn/w0vvypeB0//fKLePPlV/HmTf/D1A+8E9eHiE/9omhfly77eD8+1sXNnksl5+Oed5cO6Nb0kYuaurQhL80FtPHMfeDcfTgcwwvVB/pStnsvox7plz6lqUtX5vqm6mdtq6Guc6zNdDvzng28FPJ/yyX2f9utSy3yD347yl+LE/fv4mED+SdB/UEg8+PhsS7IHh8fwrrcodz6VSuUenvr5cyL8CbPSx5FODFAFWxa44+tcUgEGGcWGMsyF45NWBeypT75YROkYdmdmJHoX/gbk49RO7Hlfebw3yEHCfFRomqXA90KldK3T9u9D4hdSIm6EpPUXwMcWMdJnLDH0FLWe+0yyAcRFfkZcDV0mZmEfdpQRJoGtUDzwnwGCzh7OAM6R6UZ50LetOM98bJ8YV5ceFxCMaR65U05WqNHFwGxlvM2oi7IsR/wtBlU5/0DejvH5AudbbmNjPMhfvzD20a2RAAAEABJREFUv4r/8//x/xD/u//t/zr+9/+b/1X8q//k/xQf3yzx+d0Qn91l/PIvfhy/+kuvmNBP8cMf/lGM0xL/5Hf/Xrz89Cb+7I9/P37w/e/F8fAVHJ8iWsTCODVqUjJkhpeE6jSufhCJXH8imoFxMQbanq+BftThUosQvoMBTqDre6Vnc/XiYHHioL/FvDyqrW2YdKYvej7Rt0EJjTtgi6HhWd9QWXjpPMT+MrEO8chE9VcV/VtVfi1PuRgejYdInv9uwTGDCmfGbYKYzk/kUILB1Hvsej8W0dOgVxL3YOF/AdC4pF7jIYNpBZ81T8peKqoH5QMJokAYyNnwpKiCtYKIQHU49y+goIEUvNSMxKLyyFBxseFBXYgqh1kFyomrmPg6oLaur65GqrQtmix/WbNELAU+vwHwNoDwGEJ83Q9s8YlvaEbRgIxEXVwTIn0ENT2R8qRooIToErIru/JJh/lBfVWsD6rX1BYhFXNcwfo86P5TaecASqn0daxH8UnEmfqFOeI3EqrfRFZkMT1kYtOMsXUMab7V/LVsyGSsAyAeMqgID3NV11q1HTIDjuA5WJTVx0Dbb8YIkTS2YjRRcvLJypHN009AXC9PzGmHkdC2uYW/R+5edXt3x/60o+ocB+ZrjY/5HvUzlDi2uUas8kiS6n4wBRJy+BOR6cF5jirxsyObLmAd2bNh79k4Fzby+lXp2jwf6tfR/IRpQQ517Dg2W8AAk2G7zjbohs7sWFBlOR2dCn59mWqIMsdI/CiROYRpaEtG6gfS1wjKUnCQSujt8flijPXQyVDzw3lCv/Tn3iMWyxmfl9In1tEj/uI4Snb6Kd7E1TfxJdgJfGs/QveOudtsCXnUJ2D4XfGhv2qnjJUY+vhMU2Z0DcdW/VKXjp0YzVyTwNaxIAS87ZuIgUlCmdEFrg9bVU9fqn5eQrIL4OfcW2Ff1830lcpDVvFf94Bn6Za4yBhXCjKOMxhrARsap+XWA/UxlNaoScGD+to70bP74cX3KL8EeNnH4HwdM+qwPjLHmU+jIG1dfO2nLLtZmPMaBI7RbsGQSHyFEd+bpzk6xjD/DGhLdhoSw+kS1N81PEeULelZIrtkopu8oJfxNBTO+ANgvTjjy/KrnpAvc0R1wwVoDj7keV6CHV5BG1f2QtATdIUj0Q+Vi6AvD/F7Dvp70tucK+pV766XSTqySreoZxhY8TTnPCzYhX3o39eQCKwN6L4yupIgQ0jGGfQxEAP8KdEBGVMF81k6US8fwvbiw/IhGmPIa8gtA9bSd5Ah9HR1Cw1CreF6LKxJDkCstRjQgX8z0NNGZjzw2EDy/SBPQLhqtWoI3RHowyaWAXWOr2nzE42MO43ydlLzPx/Yip5qHrIOLvLDF/TB5xlkfx2oDB2ht56tJ90yfPiQqP7lQZpCCDNsE+oSIape/oL+6BoeQ6HTKbPjqhZ9j2aOj+s72sg64N4bcsVI25ltyGR7T2QbIpnLG4Kf3qfyaTd5oxt1JpCz6rcYekMmPfBIfG0U9DsIyoakUiLawA0uZgDlaw0ZA7XoQp0K14bAB62JaoUcpRNi8qVz8r0eTvIjCnXXC/vTMup6pj8vzXqWJ0TSCHIGacqmyIQ2WBPJMQY1bl2XSUrlMRbWbDAPHAPsHUvVyOMC663sUg9kRURGIksyFiJKoSFBoGog38NzKju9ZNXGRJK6oqNxIktrGX7bKbPT0FURKZuJLabW7DPWPRFFMPSNqldjuZ74m54yXfu1/8RXyveQKwvrWoRPzlwuNVAXQ/jzDMbWGOdIL9wLIMKRPWDhDPn09BQHLjs6ljjw7nugfC9Ie2bsOPPet4Dr+NzPo8yxZUXtK5Wmjtj8wvxbvOMgX2nyz+XyXOLIuXCPHI+P7+L+/isuZu7j8d0D75lPoNOcsP0ZoETG0YNqiXqQZ1yuBWf4H+jrwFnUP9Xj310W/g3mJ86l77hcend/H/WHtR96bN6/mfToN+eheeSdVjw89G/SeyGVfhPHb+Tc3nH5A3a7XYzzHCqX7tffbzOlr3VnaW3mk9hdB+k2N+RFYizvIUfl1qEEg9TE7c2ZpgxzvVDalGV8hq7A5IJipSbCOfKCAWMPzLdTLN6sCRSyoJiOs3rqoOnXQlKywamAgw1JQY5UwLfKYM9IamFV8dQY4EwRBRjqDJYVpquOKlvaeY2fyeH4L9+IQM4DB7U9Lzn74yH8W0gHbu405kLd/4+1N/+VLMnu+06diHtv5st69aq6epnunp1DckiJGkkU7R8ESwYMAYJsAwYM6Qf7PzD0q2H4B1sGLAuQfrAkSLIlGZIAgYZMijIpiYsWihwu5jrkcDjkbD0zPTO9d9f26tVbMvPmLX++JyIy872qHpKQXsX3nlhOnDhx4sRyI/O90kGhx+Z931nG2dVnrK2mwQaxwho6AbIiOPZwy53b0GW0dl5YJg7gI7eOvFCM59jp2LqeQbEL+8LnP2P/8B/8H/ZX/vL/ZH/v7/11+8mf/BH77G/8PJ9a3LeXX5zbH/rkbfvjn3rBPv6RhX38YzfthQ/csI987GX75Pd8wr7nD323ff8P/DF76cMv2/17d+wbX/uy3XnnmzjzPYaXycPLg/qhw9A5Dhq/u8g4j2DigDRpjOinDkxjxJdMMvTkJVW+oq+5iep/lBuxT9hOdcWLT6j+pDbgX/OSEt/MIS06kS52lm0AaeVtx4GxmkIGZREXlS03VffJtHAIE22O6Fsw2poFY03eBPYMbxhbwfSDB4lEXkSSnh7l7amc98O2PgzhjjVjFycjSTyUTEKVrTxVAt8mBH+pir9QJ+IIRArRUlPJEgueGoU4XNThGTEqEMjfBWceFXTUhQt/bAcLT/il0vtI8Cg/qOIAGWplT2pEpXtELj3kz4xdjKkxLEw+5ps2ImJ7nKQIymDYRUDNIFZCKmTveZVjr+iJ6FZuM8pVeqnGXlvwOTa9VFwT8tUahaSwKSe5oI5BGig0S/GMR8t31jPFTTYWv7lpPIJp+5gwV4H8fs3c1Ea0qXNKeUpLl+ijTE5kAlHGfNiwZqvexBwtfG1MKo3NscbrWLXmJa7FgzpPkBxdK5KTQUB9CktQssQYdyLSkYWZWAlRxZP5E2jlySzKHIJvJlG3Zt/Cpaf0pg36q7VIv8oZawpruNJaEwSteULooWpCdG7aV0u5T4V8jVGwCVvhyDGcCc7k6AS8wqCCykT3kdxRfwftnyNjMzWoD9JGtKGtkfRnVB7jP6KDxneDD6gLSXqA0pYiO4TePMRf2mE9lQx8Ydyun+vwMdWSLFHJUp9Ek3vpL11VOsr1UH4Dh9NEeXIeKhPwJUYGc2HjOu8jHWV6KAVCP1GNpXpUyq4+HdnCNj8REyAKiJH1CmhPn+gJq+XSYs+SDYH2m4Y46KjyPpDZ5qHsFnbSXim7vR9ULmDTZWDNJ5XCknMZNt+TH3rSTemw/XAEHXXG0CFxGYe/U9N/r3uqT0EFDo0qG9X+cs25Ycml6tNwzoF1SdsFmve/JzifLcFawC/aBcn+WiH1ZYung85gyOiXGCsYLgt/wSUIJRoRGKCtHHOTQSCDbCK70GQ+SUubmkPiVrloDD6PSOMDZT0Y6/ivylmGNbH0QzJQEe92EPWfeOC727wNkkloHgbks5RHvFCcXQyFD5uQqFmhkZIV9FT9BclL68lLngyV3K1jL25IxBuUl5w6V8FLll7eO/KF5PAoz/OldSc5+RXqvdqz+KF/9GUUsFGc8fA3+YE6ETaDTz3ZgTr0M9LbB0z7gbYiidyQgY+NrA0jdLoE2TM4d1sJMqkW9gxKvViHRQWVlIJamQrKK2L2nthWqSBeuqw47KU640dfY37tU7UBJFLd8OyWBRJRnbKiD/UtrMkjIZ8zVq5wUeWpXaccCq9Vn5MXbqQEkQ0+q3hAPOQrrrVCUFwWV1HxfSphf6TSJnJDL2hhwCaE6CO1pGuF6pJNYWFMItQV2UJtk1ALkMuBBgnbvJAlI1GnxFUkqQ1KPwk1KcgWIa8kLjNGwVZVtVLKxVvL1AoGKPl6ogSBSvQb+8QYQbf9Fk9A5bARF38DyfBBr2OkeibbUSAeSISkZ+iBIlClBeni1PU4wxhJD3liT3oA0R28zFHlI4cKxAjEk1PGPNYFnd45c8hMFAoQwr5OEY8HWjMe4TPQNXP6KibyyxyUHahEOgxMVFYR0fwvwMejPHIpJq22ZZc9aP8YScfZBn6idMetow/6Vrh+22hxeGiHRzfs1q1n7NbtZ+z2s8/a7WeesaMbN+2I/MXiOh8kHsRvI+lX+lVnh4Uprx/mlofyHp6525Bs/a3evp+b/l5R7gcLqIy5KJ4dVI9ylXW9DQPohZnN+5l1pHXBxcjZ7sfNGQt36ga8jlkulP51IMaI9py4kHPPmgH6IWhPexl0XaaeUHznclu0ipkpIdut/CMvAkaNBVmLBQfEDQMrgysP/SwjuCnRkZHcaajAUdylnHiSm3cAygjRUEgvA0sbtE8G079oQTkRApmFJw6u6zjgxCGpLpxTHFA35E914x0rxWHQtzgd0mkDQVt/Iyfi8dgmaJ/4Bt6oF41v1FViyItnkVJSZJQqIabOeWYC+S0gj1DKkQs7B2BkENeBIewpm3IgGuMwt+RQtYrDgzGpOwY2eRm45E4OdZEd+kmG+giKkpPJZB6TFsfB9qowcXgfacOmU8pX1h/O4le3/tHf/5v21/7aX7If+eEftM9//tftznuvc3lz38bNIy7xNnZ0I9mtm8meu53sYx+5Zd/1iQ/Yd33nh+2DH/6QfeijH7dPfu/32Sc+8Ul76YMv2+3nn7WDGzO7e+9te/2bX7CTtz5nupTZfXvmjAuui7j91CfBcbnDTej2sExc+WtuYsvCwWG22mMNVd5SZRyqVSf6RFwvXrKh0hM+EcAuG/pcxnFkLdVo7SBbSUYB7ejv7wTEO+JLI2NEHBninWJgMTqBITCMaI2SJRbIBqo2iCq4HkKCV3DL8v+KEs/kFXR9tgF0msBDNt2+B4/mUB1Pj3gX8rK+waU08oIvIYd6uaEjTV68XCS3UJrnNsgpt4kW2SCbeIIb8Iy0qzrZos5DMmMu03bQ2g5FcO2C0gXJXI4Y/SDuSKYgZF2iyk+0WVAkSdF9lNzdM2YUtmdeiE0zjbVKG4GSZURKrNVRymJMNWalHi4TMgqPZJYYpURUAxBIEHbluxjZBM3LUofEpeCXUu+bgM2xVpRv24sU+pXWMFlkhP2wq2PXyOCxras4jCpz/ERrs+IZv6EKNoZhL0wYrEEH00mHZdYVxRsiL9ZbKSbLAtmaeae1K/jqPCpza6xr8R7lsnYEspNsXsahKYI8iSbp6B57S9ebfDo2zaHElS8f1BCqHb1061t5q/Mlpp9i/7FqR8c2SYkAgi8FD97kbh3rbMd6mfvOMtTJK6A2MhwYhiPb4ie5SQf5f5aOQDrO5zObz+bx68wD8Twf0L+CNhLFGcQAABAASURBVLIECOjjIUgPxnVr/7WFHVmv1TfF9dX+glrGy/8qcG7qd/v6rv73zOWKl3LK2pqpdVOHJNkb46gxs9Y+1DP9EAUYI8o1BHoB0N8T0/oqHQStrdKjrKttrNCdgShjSXUiBGYh5fiGZEQ/+JAjXvJYsyVrjc80vaRbg2QH2O832CDiCGyUSVC6gZLKU4Io7RFTROqgxtODGADyWnuF1roUhSBVJq4yRbegP/SqsFAuXcQjLNFVCHsTD8r+ITrRF1VSXcnC4gwBT2zuQHm4VuxT5cOg0bQ/CrEn8uHHOrDLV1nwhl1XXNJUMGfZvEzyQq4e9HeDLrKndNQ+ujy/MH1V/FT/26suffQpYeCYTyWPTd9g09691CeVQHR5sTJdDF3GachZ8sGV5K3YxwWNtajyztXG6ZmdCnzqeR4o7YtH35STj8RlKrrKnlIbtwqbyIdkh8IzmuyptaqtHTKhe5m3OTPXeiC6B5VLpnxG8ifWt3FvzildsGFYr6L4B6pdLpNAq+PYueWUTfu21gRy6xgwy+UrOIB0DqhjWyDbdiBaQ8JHDCDJd8jEM3NWcKjTb69rkyq6HoFoNGL7D02PAJ3Z7EFntYYNPtSgvODDp+U/gnx6C+yoeax1QXkq32JPvmQ0PYqOqfZNuW7NX6X1JNtsx2Z/LCbsL6yhLV9xaqgtREU7xMkpPMy9GG/6FP4lSjmFcNdA8ybUZIyGeGLMikbiV5bWRTSgBC4VRZ1tJFLlUQSWZyIrRZ2Qgw4j66B8WlBc0Fob5XDLIBpX1/iyH5kEoQABFo0gTOQ5/tDhB13O1pA8s5R7M6kZPLBSgVAE8OGm5hEfuDJ+E2tx+D52F9U4CmG32O+xNXYcKwx/69Ap3u1ESSsP6SXUNlQfZQlYTOOpUsqkvcZpC/kW+eJvoNKegdG+BCQkc9pz+kREgbwSSpabYwtn7gvaywPUsbAI9cXuepScEtNTetKsotjC0FkovsQYo6OKpH8iktxpH2ADteFQtbmFlzXJ99oua5YkCAhpAVkIi2EOrdxayZaqxtZm6BLpVkp/CKRSAG3pCJpf5aNU7WyhNDzN3lv5yi8eW3WKjCcepU2y92RoDMmhffwGG8aat6XSTIBDlRtItqD6qrOzPaKiUD0u8cKj8aqgvEol5qZ1uOO8qPOY/heyxeEhl0CHdnR0ZEfP3LKjm8JR/N3hhf4wtf4uMec1/WdOOrftQ79+NvS9dbk3x7c6MEj2MLchfttpZsFD+QDEJ56OeRggb8jZBmjuB96tAXVnIC6X8sBwoLMsTSeil9ilc49v4ElWQpYH3OLP8KRseeht4Nyp9nLueH8cCuZz9EEnUc6iOo/2/cKiPer01MldNvWlyXTqZ+mGLvGbXrRv5QcDc/CRY8joYwxkyXN3G6hYFKQDpOXrAeLJS17mpSMayGq0MxdDTMYymBroQOQly5QLTn2Yww11CIhDDwcNHTaWy4u4KFmxkApaSLVo6dsfaxaqDQcebUqxYKM/GoeP10fpGk/sHfKD4sQji6EwVaqLkwlZ2jziYIUsrQ1UJWClRB8NoGts/B1xoeUpH2jQwim7bB3lGgAdGFKGn3LYwxioAJ3idw31Na2Hx8f2kIPZ6ekJByhBBy6B/usQx+HsXJA9sE18i2h5vv3Ebs1mg6K2yGtbDJPRvP3az/20/c2/+r/ZP/oHP2jvvvkaVh9tXF3Yhpc3bp4IS8bA7ICXl9mss6PDA3vu2VtcBN2ym7eetaNbL9ji+rM2f+FDNrz0YZsfPW/Pfvgj9oEPvWwvfOA2Q7a043tftnde/SUuU6Z4oVlxwTVpMzF1b9IzzLihwwFyNDYqkS8ErSMTcfwuFk/4kUA0ckOGqpJRyLd5eiurkfAXNp8Jf5FvN0ifxqpxcfxxB2dS5thgXeNm+tlIdUWA9BKIEsRSkLALvp0702QtUF5NMzDhE11NM2c676zDP5LjMwhRvIMqndyjTDyOfln8yO724OQpH1ZrsPiZsCzAlq3PkV0fDnNBzcBDnDYaJLPo31mh9IO2SnmrI+o8KiCIrXok6PvBKCugMnaVba9CJVomBeJhbj1AzQofoZeUbgM9lmvhKsS2fV/TRkNrh9qU89zWVYRaIoEp/FFRcokrHVWUVSHbKlryp1g+FI95UOugjFguAYmRFpWMBmWWdradpIdFZ5VJX9URLWk9xYtdXPEC10AkrTslraeyRIVtPFFPGcBbJnJaPC5AEhmUR6Ap1VBOgLLGo3TwiEERraNor2iDbLOzR8IPEv4lFD9z194hvT2qqK+yTczj+FbeChvTAEGio5w1Ry8oUxx0N7EWjXVtV57mOmqHPBqMeS1q8nf8vhS0p2wt4S1t5thF82zoOzZfNl4+EZrrPzLQxjvngDD0Ngg5s25I/0QdARnOSCFO/Q5diehbGrGX8WKvl/W4LEPf2I/IG7kIWAq8aGsfjLVf6772groH6MV9Jd4ll9tcno91faNFFCbQrqt/YU9sG3HZFY4EMF7YBX20h0qfpeSx18pmY/Xd4oulDzwJ6kWpDwvzSj4/8rIxWdmXibNXLdF9VaFvzQToYxuXS5TLrFGo5RrL0AndNPZFB40ghlTT0j9AJ835p0yBcgXq6SyhD1/0wqUXL9lUWGHXgHQjXspGC0r/NR7N15Z8GLFNaw9BbtFnskn2biB/gz3JlRIFUq3E4un4UER4pAZ4tvHoBRmU/d6htoRJ6C7s5cmot0AeskogfiVQb29TvVTIaEZ620/6NgKNwaj5RXxDvzdQjbfoRFwaiUfr3ljHcYRf8bCneBpYF7ZntprX5DQa5VEW6uB3hYa9sGVyj3mcHMpZK3WZvuvXAdAExwxdqI+DEpQHOCdN5DVQgFxsR95+/FI5zWLGOp878+ycm5w0SFFi+kFKFUE7yJuwUZFDKfrs1jzShFbTtf7E3EzIBeztOkc787bs+7TpXtoLSuUWWqMtHZRMtb/F1QvlpZWL5X3KWfIcsJZcVKx0vlQeKH9zYhUX0bqI3/FIxrm1uTsx3mEE9Eju1rEeeh5Y3wfr9eLBuqmzBEWwFTsRISg+ciYdTWvjDqOtWI900Tiyxq3kV1onBNqSfalcZp58SjH12/iRj0MiyNiysxDxyDWLuGzbhX15KFjsZxSqWLoWbqVK7OoTi5OlBgWiCokHlZM7flrijsxIbEWRXyoTUUgm/1JMKD68oYvMSvxJc+MJiLHBnT5VRJ7qVhePdH3QZpNt4ZtUUxFV4cZVYWCB2OsNDGiv8vBVmGtbIuoWOTXQJjGNzSUgj15QIqkFakWgg+RHDEpT8dQjWchXtOqp0uRuKRlw65iDibmf3C25ww+s/XiLVDqVpiKFnjRJjryGfCXIUxk+JIIwEzrWl442dnAreW5X27b600RgzJKDbookPYgXzSKlnAJVEtAoxiFoKSpPaqmuSMng3Us6A9UDxbIUEueJGPWrWp487auT5lFgyVmJujE2wR1Difgd3SaI0LbsIZAKHvNkLpTqPGmPJ4bj6QGHM0B9AnkKKkM9oqhFpGmeijzJdM1LwS1TsYCzjN6fhEwcePBRT/NboG4mL9YaykWz+AXSWl+jXDwVkTd0pt/GGbreMuMtucaPh0wi5ubpCjrSDSlHvc6zdVwEaf3r+mwDF0uB3JNPegC0Ee0MveVAhrJWSkf0kD6eE/2mX7kz6TNQRzT4ta6ypmZR1dfFli6qBNbZgbNpAJ4BdPAN8HXI6KDDMI//w8B08FuzMWqT1gKuhSG66ma67NDgxIGMRXcJ4pPI2BTOTXHljeFMOBKTVPxFztrkaLFos3iPXLCMFBb58EYjeiQ9AE4a5UzJPcrMLAd+OCI4imkgSkJDQ8zJgfBUqWJoX8hTnjpc6IAoKI7aFoC3uS/RbQiZ9eG0796ZKA8FmkpQoMPBFtnKIMKbiLt0TFWm+rgxbZy6ADo+OeYTuRNwavEV7dNTOzs9N/0NGkGfABcs7YIxWNVPgPVJsF4OJg6nRfBozifvv/4rv2g/+A/+L/val79oN69fs2yP448+DWzIcwZ+XE72+HGiSrJr1oOOONhwgNpco90NF1GjnTxa2fndRzadb8znh+CGdfMDu/HB5+2ll7hdvZHt7MGX7K2vfZphGmMD16KPMOwRTz1ijFLEeMgOgQSPgH3CnooXJHfTP1Z0qEE84OLL8IMOno7+dF2OyZGZhJm4LuBEhRgjmnxaiPqeudzsC5ik+qqebpMHJpNuSHVzm4cBPb2KwDs4aOCQrOsTfSZNiXz626PwOQtTAZVMMgXFBeSx4Mt+iiG8NsO8sLV1fmrd9MB89bY9fP137F/94N+yH/o7/4N9/TP/2C7e/LdmJ581Wx9TbUKYALka3ie7sDEnr5QndGww4oXPaEMQ/4YsVSpg2lJW8r+9PXY8GJI69JjK6jsCa5DsGoXAwbMFpdRmS1+lpbzMbeKMmeLVoDCrrkBUzTSQVEAVkUDrhxJFP+pd4WfYKFYmJBL0T20iKOpQRSXvC1WtEL+AUYIdNw+KxaH0JWTxEH+01fJUPMVcIxah1HX8l9FzZSXiguI1n3EVn/Mg1HLxJMtZPIL4K5JZbIJdNu8GeDpQqOae17WucHsh8Sxxh/ileRCF24fKzWhkm7OL0NNIaL9ZsqfECzqXIvFfhJ6esX6e2PGD44J79wvlcv34+AHr6glr2mn51sPFeXmZ2VtjL4hrLY5vMyBT32ho8fiV3fOlLcGa9Vdtr2k/4lwkxCWN9kTW5XOo1mzRJmMpHqAXGV1ItLE1OkuIPqlv8lFGNtwU12HIlUsxm1Pxw3Uc2NT/kTV/3S4ouLho+/jEXh6QgKiHDOKSC4mmyaYN5bNmI0f7R4Ne6vUCNrFfF4ivAZVQJ57hf5F44lHamuqFkGitz96kPmrfLRgtLl70kqcyaLTJy84UL3jlDDGRLoq3plxeCyxQHpTRMC3FXr6hs4IOvGv6+PvBkjEddZZhjFctzguxXnqVP2G4fYxNx8iPxlFiPySGeB/onRylC0hRzlNOAJI7+5yF9yfE7CP6SDkVKFGInhLZtVv4q2x43bM5e2RmHmf2TKEXHbJlgbgOq4nyLsPrzoGT/ZX5mYn7JSSaBsaPA0JyR19n/8ym+pK/BWWOnAC8EUJV9GZsJoFxlb9pnDS+Th0zhBNgZWuovBqTwJIPzQDzLL4JxzzWGUi/4iboPBXjE41dfSA0OdIB7bhAvx0bPAGV7Ven6i6ZUDFhC4c68mqJ1vuK4tuTab6PzPsVfh3x6lM6F8ufRvxnBMXXN+VlLtKl32GXWOPVBhaRzURITvHStqEUbOswX/DFEUhmtMHaoDUHidTaDwiiNgsBdo4ZTYo82tjsQfNnIj2xHii+3s6lFWMBkN/WtxVxtSl+tEJ02Y+Se/hJcg+7IU7DzTydTLYqF7UT68VkG+QLu3ZG2hltjew1tlxyabuUPbXOSV1prbUIoZi/WIX4pPy97jLWln2eAAAQAElEQVRadawSOuwKPHwUvZh1LR4M6Bo0avmuwjZG47TRkjQZfWppnMMQDZCdspUPh4kjl6dBgjWkUFk2czLdy/wrhZONzJFJvs+Yhm2Jb8c24iGh2LfzQpETDaio6uhSpvbRIi4NaYW4yjQH9FLsqpvcJtodm7+iH5yqbZrnXR4s9xWKC171ps0JXaWjaDgXo6L6EnMZDJx4KRdvgPiovAD+jB7SRfYJO6CT3jm3/oBPyC/CXzQPsInqB+BVH5bKU5wPqMeIr7HraJoX2utiD8K/ygcW53ahNZ99XN+C1Dpzzr4f+zmXoqI6J5xyXjgHy/NTCx7tGdRZwaPzwhK9RCUzPvygXG2vaT/6Ef1jllQa+hIf6YP43g+q2+wk2uwqO2N6JQs0joqJCi0u2qAKDAiBHMaCZ2RVCtkFMe1DUwIQTCgPsSsl4F+QaBofKz6XYEgWecT2g+arXNUlCAZRFw3ItyrYp4oPZtPeJbjW8eDzEKl6HXkFlS9DBYeCFOXElUd8CFrSujCRf0uO1JFQl/fTD98HFzQtrbmTYy9JljvOxMKQreeM3PMOuQ/JVhuXwQeJvIN2fW+ddHF0AQk4fWvyM3Ot8846eBLzvRvgI28AmYufHsz4cFLvrn3QhYlGHmU98zYAP3cFIxOByRDOuSTO8GuQ6bF7Z4JWNTly+2vTJyendnx8EjjRt1bAOYfvJYdmOf2I4y+ZTOVQfBEHbn2CoDxNuIAmNc4uBxbK9mOY2GjTLQY00zE630GHLlsGw5BNX8MShqE3pTO0pyxTVgYAvXNnmYF6GtQnvajkzpG5h0S8glXU4kdzgl1FzimzTDym0J2Fibj0DsKiFRMwzAd3UEmQAPpENAGTf7pDiKCf+qkLjNKX3mbDwGDN46+cHyzmdsAAzhaLSG8pN3v6utfAYBb01vW9ze3chunCXn3li/ajP/RD9tXf/V0bWaAyn44bFz4uVdbOi4+xmSa7OLtmj07Mju9v7N7dtb3zzpm98caJfetbD+yb33rXvvrKN+1r4Hd++8v26he/ihs4HQHMUucwMJ+73brR2c2Dyc7e+ay9xyWQxkh9cvqY3MOMyalTkVx5FUy6jvQWmXzBc/hAOINsltwwlTm8yR2ZzsR3c8YvXkSdeKDUy8QD+IDKkzuipIPFj8v65Lna6dzCb/CdHtsP88Fk03kPrZ/sd7mn7c7aD0OLBQx7APmGHECZewzhJ+Tv6Cb4k3non1zU0KtUQkwcljbU2YJW2iYqOWsOvefnD+1Xf+HT9r/8j/+9/dQ//yE7efdVe/Da79rbX/8tO737dfPuTQSuTC9ZCJRLkv6DhKLntoYTEyD0tjyZtxIsnYSRDa2h6Cv/r9AhLTCy2ZIX8auUsmKAKp9y7BCJ93skx5IVil9FlD6tMp1JV/KVbogipzYRjSmQKuqnUKY5+mlsQKSDVYxYCNtMAdKJAoI7bRKIXgpeWil5CdJA1FRGPUKktg/E0kpJir/EeKpggzoFGh8ya0BfOiH9pduuTHVgqbq1thJpiRYofWrwYE7MCwt/7kgnd9Ip+GkRf594oRnjBV9rvg5izU8u0fj7I2telkD1pfAj+Qp+Ib01J0Iwj+hD7Y/krKiz4sB2weHr9OQRl9YP7fjhQ7sPjh88YJ96yMXQIzuLfeqk/HoLe5UOd/rfEAKsk6KSccbl+wXQ30sRVZ4+6Ci4sBX7m6B9bsU+Vy7mz7kcumCvA7yU6n9+uLg4NdXVH+nTH+wb2WOXvNzoJar1R9ZK7vTKmbN1ZOkbGXtBC7eSjBcBw2JXLEy/1f8dtH+P8RKlNuJgiyzZq2BN1ZF5OMZL1qR9jL1hxF9HHTorlL9RvWZ/XcxoHPaAo0kheakx6PhAto59Wmtl1/dxIeC59Eu+on6Kz6lRcqkWEi4/1D3lNKopNvEoKPZp9cUniHeSvvv6kVaZIPNKt0F6/R7QvjrXvjqbW4vrIDVjL+i1J1Rk9pbcdyZ66cVJyqnRLTbYfIeWHftZctP+1KAXRMFTttjbHGvtI5FO2E0UOxJDnBoE+3zEO/a1OFdwLhpA1/XWcU7SOaPr+9jjhn6IMXN4MzzZ2xg2Opj61+DIFZJnxtsDjh5Z+aoPZOfEuHeeTXYRv2DuluBVQOkI8jEsg30Y3TpeyS3kWmWMscX/4gWNl/4l8y2gb8MxD/VN6HPN5cCZLcmTL0QDew/EhkTUQLRLnTgfunfEPc4T0r3BNUDGjypCWlBSMgRTjyKjlEpXOsO2O4HR4oWU+R5zXt+I02Ut+uvX/HSBESCt/sTlEBcb0U/yRua2XvRG5mSZu5NEMxOwGPM11seYv+Rv6TrO76PS2EoydSkc7WNfR+k2loUOljMYssX4M34ZP8mktz4TczpbV6lkqMtSRnqNWj9Y1y44m2id0x851brZXpC1/p2zlsZay7ooqg8v1U/tCVqnwg/QT3SC0iP6iTWJq52GKCOv0BEbwxNzHvuT31ZJUiVQDBNxJBJnVJArrk2IpKAG8qgPC2nFIU8J6ndDKW4p0ZKzfWJrguFpwPAxSpQRqbKO0SR6SBdBa3Oj6Mv4a3+Jy67lhcnPl1D5t+LlfUqXbyv2o6WtuNhYc8GxYc2mpW1AEm20JH2rUY2d7D+ixCQfawt6K8eu+laqfEh8E/qIbyfB8H6QAP1Kjg0E6ocdJRddyljRXzLJolSBBCNBLonQEB2hMAS//DfiI3vVZLog3GHknACYK9rz42KFvX93toCfdxPpPGoOCMwn2U3zTHNOc6Jg2s7R9WqMS8YlNlxeLG1ZfVVnAr33nvN+G+tM/JrriZ1yljjd/9AeHw+fZ89vf3T3QvEmh/lxrvFjnVqxRq3QSzruI/SlbBn6os+WruhzhfpN3RVlGhsMhw2telWq1GJsVBDLGGOkjOQea6vmstbmWAP6wRTXWExh9zUiGWXWGJ0TY6R4MByM2KaAsgl/CR9SGQ1BeJbgkIAeajhA5qWQmBP7MNLOI13iwito8/ITBdV6QHpLq1ZJnBFHIa0tgtYV8QToSKQrneQrxAkSK3FRXYYMTaQSiVj33NERFZXXADdROIjUoHRkEHEGwOt+mKANsT9KXofMtA+EJBACRBmFUK7EpUApRnhkiQJkMLiWKEzIFDrW8o41vSERFzraTZ4tsab7xGCq52E4xr0smJKMBTExzTMAeta8yh98LBLtk0bJicmLsjJ0xKkZjgKN0y0i1ITa0gvqJOOH05HTmtv2JZsU1UWNDigyYvZkzWkzjhvQBpY76wSH0jnVE1J2UyevwuGRLIc/VyiuiaB2jHLUsOa3Ui26rf427C1uYT+Y1OcWFw1vIp9ulxByXeLNaIAk8WQ9uvf0R5cO8/nMFgthAT20xeGhHe5hcVjyZovDy5dCHFDpLk1e2M/9zE/bK1/8vL38/G27uRhs5IY6PZ7saH7dHq+NF6EL22zczs82dv/Bhb3z3kMufu7aq998x1752pv2pVe+ZV/76jfslS9/1V6FfvF3v2S/9Zu/Zev7981sJJzbdPyWLU/es/Hijs3z2m7MNvbwm79q97/5/9mCS6thyJZxOP36mw61gc4taIIqrvJ9JOoEsFGy8oO9i6+VJGaT6UoCZ8JzMPUIiMmfAsTxuYlBc4wcejR9aC/8KSGptVGkIWPDhrAGY9kMYjFekV5RtgYMJm0GO1G1EnHyFNf4B2hbOoePo3+h0hHZmh/7gHcDtLlK3y3GjY2x6SIZfrfTeJH+xte+Zv/n3/479vDBffvgSx+ws4f37Y1vfN0e3XvP3vjaK/b2Fz7HeHOrh2KouH0S+QOE6FDwo766wkpQpWFTFUzoJKrC0j/0hPmJePSNMqqrzhTjM2LLfSBJ5RDJExFaE4o/FRo/oRY6Yy1EMvIZ40i8/8PxJtW5DPipikrSngQxmUT9qzkQ8hVKWYmpn4JSV5FirrsXGqXOMoDOEa+PnT4qU2bSYwta28bhQCZCak6xr9ovqNnYegrfKWv1iF8J4mG5wMiqJ95G6SbjvQkor0Fjo/ENSj2DQ/W0oSKNbNrBZ0cOKUteeHTY16FIHxIcc2A6eXDMRQyHJw5LylP6mLz7x/ft/v27BfrWDlDZ6dlJHMTWvEQ1ezv20h6gtTrXuNI9l7ezobf54sAWBwd2CK6Dg+vXIz2fzaxnbc3DYOLvMmuN1t35nHxhsH6AUt4jJ4Mh9/DCRzvqZ4AB0DcWpNMSvfTtA10MxYUPhzwdSlf0vxzssAp20pQhRheoTKLZc5rGclnDHrhBluwYiIYYXdp1FnXtUdFf9BUteR5jzxMPrhUQrzEp8kfGY7SiR6G6EJrYt9RG8DB+UQXNqoRLBJfHQZAIk+o04FDUUI8KOy5d1vXOLdZa1tg8ZPbvHDomR0shQfdQ9leno1YAiRANR4x2UIE0ZiuKlOzL/HCpXBqVAx+s5FEzuBMWkl79MDDGT4PGvYFyPgTQhc9M/jDvTXtyQ49fCAN0yJmLlN46aGKcktM/2opGpTNjH2pExt5DfA3U03iWce1M8aw8x3adgEzsGnuW8gI1b8+W2ldd6eDNltEp4y+5H0zQ+aJgbupbH7ZQnykXnzB0ljvSQ8ZOvWVo9HPobZ8qX/ZscPSMtiRDceD0Iblb8h2U56QzENUhOLmHjyidnHgCmMrBNsj/SGxkzLCpRpqM9w1UaHyKwqcaROW6uAUpEpP8v/I1326UKviYtBBURXXWXLwCrXEg9mzmrkQw2aKKhj9FzBVFRoT9B8JgUKUKzcXwW2Rt2B8V17yNF3Dm60j+hINPelGPOLoon4V692I8meJan/VtGslQXybkRT3aItDw+wS6SaiFxEowBjD6QRLqdcqSIpThGGNvWfNCuuQFVy+5elG+4MxZXoBPTfuA8hr0wbDWT+movoeOrV8oSWCcNoiviL4Tb5Sz0STAiCXQmcHkWcJ+fGdqxWBHLrFg4UEodciLiNpocRU2GH2HQX0OJHy25HnLJoL7bvPJJuxlFgnktYBsFIr+80KvdblcAIymS4245NHFGhcI+mZq2JMPKeIDCfZP0bPTE9OHGtonT8k75XJCF25L6m3YTyZ8tKz5rP/hB1gLG8alHWdb7VttTHShpIs57V8aH+3fa8ZEPqT9bomO+hKA9ChtndhDtfnwNL5Vqzy1rfoj+1/4Il0Nf6Ru+DM0+iiKv+gCI6B0AB+WXxPfv6DZ0BcNHNaMaSa/WerCBtuEb4lyIbykT6o3IQPrMpDTln9ChmyNSuHDLDNybeDsU26u9dKh2szUkFFd0BjJjoGljVwQSWdd0qgv6pfkCqUGlQgSgbTiJFfGnq0BVo3FVPZ/2pCNY06g5xigLcZRHxoJS9ot543R1pyt1lwmr8WHrTR/RmRM0jHWiN17xhpbbGhQQK1tSO7R9+RetMNgMVZQlGPuwRpxKrNO6v2dJhiGaQ/iqeVEDcsizixsmMhJIduJPQEyHOYdErxCZYZIjyDxaO1s0A3FA2kI9wAAEABJREFUpAz5yoXUQH7ExKP3NWFfX+JRm3wD2Eq+FLZnfmwEylWbToak5G5Je5mgeIVBA3Cp1YImn8yroXOL/TkViqmucnBooT5rupxWukivJeMePieKvhrj+G0sxn4tyOcvYbQ1c0vYMA83+MdVqM+a14IXx2XMMH9TUJrJviMLgOBk6BOBYZhxwJ5zoOZyQhcRi0VcQuivZOd+ME2izh3HynEoGjhA69O0xWwR9eJbOzocYAREyqdi85hQMoDxqybFWDIa8hzdDIvJyMGihxTcgzrToA4KG/TfYKRLYJA1uCELJRpVH2mKlpK5C7RKhmyiw9UW0ok+6PDjnuF146GANOI8FUKuHi2ryko5W86DDYEe2lvXF5qHnrKOBUlw7FggeftIJBKPlNy2sFPrutHefusNLm6+YEeLwebDZB964ci+6ztetFtHg3kabT7LNhs6e4yjTeZ8crCx07M1i/maT81Xdu/huR2fXNjJw0d2fvLQzh+d2imXDa9/9Wt2/M5bZqcPzU7u2/rkri0fvG33Xn/VTt55zfzsofn5A3v06i/b+ZufNfcM3OLQl0XDTKShGTh5QpQRv0RNDDyMkZYR3x+xaKkvfEoYPoRPaEGUXws0YQO+GcDm7aDq3hX9xIB48W6x5pCnTxWE82VsyCoLhdCoBCqRofxJGeigdVKTVzqNoQcl+GDwKA3PxCTWxc5VbHnEx6I9qT/ir5DPypU0x+b4SZ+vmb6FdTgMdntxaPfeeNveff1tGx9eYLSim8WPakXk8gOW/TbVhX0Gtk6a1PJKH6RT8CtduFx2UzQxdr8XYs7ARx1/CkwqAoJZimcdGzUgJD0iLyL/gR6uhktzIZFuBn3ioTGQgcIG8diykNrGd5FdrtPfXX6JTRzCSkxDtce71SfR1wRLCnMkT6RJEtyNuBdozpARbUApvhKY4fv5aa845OxkRUnjpSzS3+6BK8he277QjYiTr3V4XK5NB7Lziwsums/s9NEjOwGnJ8T5NO0UnDw6M31T5/jhg/i2zv0HUEHf3BEvPBd8Yqa5gheGNskdm3jtP+tkzszvvqB+a0PflDzQ/iRoj+KSRy+9sQaw1nbUyaxPA/PoEvSyT7n2LL0sZ9bJzAuxs96HjdGgzQvppIP6is03DtHoGnR1wQFt5GA3shxgFGxJoGZ5khPzasQHQoY2dh30WBemujfBzG5n7ANuHW13e3rO0W/QN1T6wfIWnWVevh1Y1NzQBr7F2qN9MA4K7INBaSPmvZUfzIktqe+A+jkP1mGfjgKBwpBYuNGeQZfMDVSYNC8Y81KucUmWw1+Rh+7DkE17ZRYN+ay7UOnqrjI3fUjgKZuQEzI6QPseMPJJJzMG3hxSHvSPuNrHlCy7jAzqlVwKYEoCbUiOciYYr0L5pY4qCyVHTySKbOHRL6QGpR/0z5Ob+uehqxtNWvkpskI/bBU2rzQGZ8cIuzrXqiqeDHGVwykviCcPj/Ydnh1IEFo6EU/hP8kdswFsmtA3BXXrNMYgeS7lla/LKuus884yviC/+nbw+Ap8t5Wx1S25ZWR6heZb2Cpli/kU1E3lneeor3gguZFR+19HIWzXRkq23Yft/WBx/LGU8mTtxjnirKl9eQvJY37IH8atX/BSwEvUBDiNo1va6qDxG9mXRw7XywrF4yWQNmip6uBGRdR3S7KlZ+syEHXHruRDxROw9oPezCXUwj0m1g/6jX4bzVfOx2qnQS+5ejnYMKcD8GxKRQyEJoQmtdAUMpdc0OhFPb6Rw8u7qNK6OAjEH+0+M33boaRPiXP+u9hBc7/rnD71Vvwim8Yz1b6607+wGnYIikrGDzaug0AvNUBSUqBMfNRT3QwtkP9V9FAhQ/cgfoTVBiRH2LWrlApjzBk7jWFD1BMDKkzYeWLMg2LHCXs2PpKI0NjADC/PGhLjTNRFAVHx7upRZztuK86QVzHGH4DXt8G0LuvlXlRQPF762FvW+JrytkA3xZdcAOiSRn/+QfuOfvtCFzjK0767oj8r2m8XBWv1X6C++rfEd3Shs4pfV1ryHrBkv0Yn5VN3BGETDDVhn5F8XSzpwuX0DH84OY3LJ32Qc8qHO7qEOsdP9IGI9NvAj9Mx9fBl4mpP+Vt9yCvpkQ9YhcIXedKRcrU5si8KeIyZzIyRR3TT3qt+n4bPXpi+hSubTdTTXAhId/gnMCJngjJMTDs3Z/3RvpNZE7U36f22G5inzNXsnTnjiiuKPTA1WWFDHKHKsmTwumk/y6yXvTAbrG9gr9ZZYiC/y71FGx1zxp3zgVwLyfR3xMYTOo7Mk0n9ox+j8hnDmPf4waizAlipfLW2FXH9r8vnXAzu5vKpnXAxqHE5OT62RjVG5W/Mnsac1jguuTjTeI20q05qfXb0cvqf1X/mmuKCKS0Y8wseem2FJHIAiVJ3P+6wVaiBS/CyRlIvueLZUi7YspFPqMlUKKbXOjJhvUljIDA2UQgzIfQxBqYUyXOE4KiPKksp7K21XpBo+ayyS43IUbKArkSnaWRPQilDH8mQboGWrqVMBLIZa+0VDegda9NeWu1vUFx9m6Sb4pVPZUiA8GTM5CeXoLyAzn8bLiuh+Ir8agfV3cGji9ExNKVj0UGiuCb9gRHlsKgVB9cCPFg/DFwiQDlYzzk0D0NvMYE6N20GcqRMXBNLvD18PRMhy6HYKOQopQmGkQ6qwwL9VFOm+uIpSEZGsOsR+vIgiL2CjmJwGWzEaKKC4vugNYxXeBkNxJVhJkIb1Qju1tp1JoJXfYOivxYH9aNTHLgn+BMiRCFPCYgMnowsLTjDkLFhbz2fNIZtsGceBpPc5B66qH8bbKMFMRY8JntQXhaUt2Eh2rA4yLE253dtc/wOXVrZl7/yZYZubS++eNu+42PP28c/+ox95MO37LlnZjbklc1mj+3wesdCdM0ecwuKm9h0DTu42TX00/ilLjE5zbr02LrHS+spf3D/PXvrta/bdIdLn7desze/8Yq999Y37OG7r9vZnTdtenTffHVmq7t3bPXgDevGE6MjQAE/mlDrEi4lGBfxABa+KRZDXl6pmpOb40vS6zLcpCRPuJDNE4kme4hqAiGUwKgzKTZAN6dT9Q8YqVEDQtxppyERrzDKKleQkG16kqyEWAkJonoQb7L2KNmXmrXIuPLYXElHcoqLUmND+M6PfMj+4l/87+yIl9uvfOUrIe/Dz79s69PRXvn8l+yLn/9dFvgL1PYA62BIaA8sHMYKWjOlK8w1dZnIXtEI8+tyieHTtLHXP8n5tkgY8ymI+d7yacSRCUF+qlAq6UHag/4HeeyJYqohkgElEKmhJPSUPzWbKV0ZdkTjBtqCroLWD8VlQ9lSUFrtSabiV6HuJ3fcGwWhWLqEmlSWs/Z0IAUSdilSpKPkCm1Mc59Za3rLPWvMFp1JRoGbZHWsZSHPaTvkdpGfiedMXdaoHng3WMxJ+B1E415k5KFjnelpb+ACesaFc0Gvb+CA+aw3XWLoGzmLgxlr0XW7fv2G3bhxw27dvLnF0dENWxxetwMuN3WA6nQ4oA17yo+TJx/S2tp3vQ1DgdoZ+j7aG3JvKhefcHVeOLIDKZv6pvYCfbYc/e+21OlzdjeHVzLFN9COMO9nNszps8AHJv0wtzwM1iPDvTOqoS1TEAfQJ5Uja/iST2p02J3qp9osWsFjiWGngoPYOzK6DKAr6KBd5xYv0JR18InXqUiUysaPPIL2tGbRZhByFQqf+uXWqX7ubYCqT2WtdQtbISwZPzg+AWHIRJZ8TMeDyKMYNnNocq/yJHtAZkd6ANkS8qMteGRX9848u2V3k+48CIon8+iH17So1T5Bo1H0YM5pnwyboZP6h4LUhBWZsX8kpwK57JnSeR8jB6T3wz5fiW+Q6zEvHdnuaadbcvQVoqlQo60ForF8omsp5Sld4QoShehHdgmb0p1IqKMFelKFXAlS2w3qK9kOIpT6elnfsJ8G8LN1e6HkZWLNeWKHNS9hwgSdbMP+iwQkRYvQ9w/SX4fLNXYUZEv5tfqssm3NVGNVR8wXtiu+5hYUG9IT2/5EHcfeBhw/b8jWha/2da7PoAUd8z/G3PRDY0n0MqJXOG7RccTWo43srSO20nwUNN6xZlNV/eDYwNEC25CIMqhGgeIIuIJprhQYcSFHv/IAFToo0NzqMEByj3451PEeaoSsqw+1s1F7FWqfaLiC+qK4vCf4rlZGLlYgd8MLwZoX/XOLX9daFapLA708C/oGR4N+9UV/vyxesE8v4kyhS3u1nZnDmX50ormzLKRsWjeTQ/3J3oSeaMyMxd5VW2WSh3JGlbBFym4JuZJd1rfeOsY0wLreDdkakpeXaPVbMhKPRGcDxBUY5hg3zYX4gLB9sEa7al7Qt1U05kJcrrFOrMHWjyUEI4uXaojdb5EkgWL6NXFOE0YuU1YWlzO8ZJ+enVu5aOPihIu3iHNZol+ZW11w+cJcHANr/HCNHAGhCvTRsUknf6f/g1DfuTJ5mTKHZ0Kx8Gfm4Yp3BF0I6Nfx4ttDXPKM5K3x722/cOgNdRRqM2V+Yfu+70zQ2SB8EpsSIireHbAIHZdPRNuyGWvHyD426rxNe+rXCp1EpcPIxUWA8hEdBJ2JJuTQcUQjk+flkFh31bzzcHwlGc5iRAjKgxtCRgQyKXbqONGGLuLJYUzKUx0ovutOGTTT99xl66CC8vW+J/u7y69BRx0gH40LJHgzdQeo0Gl89tFlG0Aeskm25GSNGTokVCjBDa1KVM9I8MDNZI0YWwYqbKw8/DHi2Hvk7LBiXY9v3nHBqzkrnOoSCOjiR3F9U0zfGovLO3zynA/WVGd5vsJnR7VqpZ+p2Akdk3uxI9QFcbnKMbMrkYrelCVvvHlbJzl5YqtQX2qUsUEGibJeujVKZYJHeaJcLWzbJi0ZYQ/8JfyGPEyjZ0D8Cd2dlFAUlKTaXs331gL9IeuJkJSD/lqpFP32YCahGCqhirSjFulWR/ujLk/3sY75uGS/FUb2XMAexPBGNfU58+GKfCvnwfIwmOaj8vdh7gSgPkccX6ZPXmFQi76G2CcenlURKyFiV4jlIp14ppYt1QrUN6GV0K4ZD/cM8QJDCAzi0+SWEXQ4GFkUZChG2bQRDnuTJSYIkwsB1GxGLG1GRn1IZo3CRGxKUEBUrW5B530PFoZIaAaYtO4ylltrj+rI4YmCuzaQiwyjLpwUlieRCEo1iEeytmlXjPoIU0zlRR+HLVkyxwxOvCBJourQ/gYUu9H/bRxBEd+wVq7RdQrHUbXEOG4uzuLbOrdu3rCPfvhl+2Of+i77xHc8Zy+/dGgvvXidl6xrdnDw2G7c6uz6oeOsS4CctLHUPwZm17oJNTfm5A35sfnjlS3myWx9bvfee8eWj47tPpdAb7/2DXvz1a/Zg3fesIvj+zbyib2x0a1OHtrymMuf9Zn5tLL4meJZHuhvAi0ru0F50V8WN23I7Npm2MLpl/ueXylvD39jl48AABAASURBVBiwyK3PkIcM1Y9FkkklnxvZmCYWzDgEcBiOuPRQBeqWcWFE5BPbiddZ+GRyOAiSW/lRn2N7S1AGjxv/pFuHvkkgjT878Z0c6kgOw0qtJ0MiK+DmkhnIoQclxoS17/nUp+wv/Lf/DePf2ed+48t27/jMjm48a3feuW9vvf4ebJO52hXQiYxLoSxRMi9tuJDM8fGruFSpJnY8HXWEVEv2ifIa9vJ9v02nPkA/Dx2IQ7XgeejSWaJMoBa8e3JaVDZstiQeY6qxJa+MPT1ljMOvoBozckxlDB4uR4r8qLd3MCzi1bLrHQA7k8OwqX6AZAtw1CiyWqF4pYNkg8oQcpou2294ySfFK7T62wpEkMVspy7ykUWSTCtun4gK2IkYteGJ/o/0EcBPRXiTpQ574g+pITn5ArKwdIhwpKQrED9zUAeeho60e9qOiao4Yyd0GV8dOl7Iehv0KRgbV6/LkIpeHwaAmbBY2AE4PDy0m0dHdnR0y26Bo5tHdkRa+fNFuUzR/MlqQ4pihGZHtKUDji5unXfWsa4PeTAhc/nS034eBsvoJP0E04/8RTYHzReULfHi0dyLNpnLQ+5Lf7RXKc5lT9fTBujB4eKw/Nejh0d2GLorfWSLI+jhgS0WB6ZLoaHP6NmpCZqa+JR/5AAw8mIGlR8wXnGogW40mugICd6g9DsoORLioook+p/MNOeHIdNWT/936HLGLr11fcEAjcsxXiT0bcJBF1XEe9mJcXFs6DG+Hfq66YWaSPiLq1EeTruKWv2ZUCzGBGNq7xLipYu+iG7Y9wOsx4VSgzIclXkoL22dUz5pXg5kC8TSkhpRa/tQXkESQSfpKCRquNLJMYqTBRVP0uPfDxoX9Q0Nq6Ai1KM9ZdW2FN0DvdqmWk/Vt8hURkTe57FXvhell3QvqkgHIRLFntV+IzTAS5nOYFN7GeMSaBS0Xmx9b03d8hI6Bj+9pb7G4f2gBVLjrpdnQWvpyBgrL/q8p7CHxugcvpUYl4KMvwlhQ3XB4RGFn2g8Veadxz6Yh2x9YLCeDxb1aft8Nrde6Adz1icqIV9ykJBE7dKP1JJ+0lcvxQVjzEe9KI9bm8CpNUK+WgcMiQj0Mh9YH7L08kx7vgMKhM7Rt8FyBuimfgaGbLG+QDtkdNCBeRpQnLWmA0PXW5S7s75lS/B09O8yyPdMuXiKDskd3prO2TLtz2cLOzxgTQKLfbD+Lg4p0zoG9O3Jw8iD9/DIFBeOiA99xkeMH+ySLGyQJb8fYixiXWcNmS0WXP7PQaM1znjN4ZU+Tr3Os3XqD1Tj6ymb1puIK49+hB2DWrGvbBsw2he85DMOqh9QnDopBgt1CVpO6xCSMiQUKKEyocxr+gZjpGPcS66eKhG//L7Q3bM1FfWoX+bMaDpzyqcEfXNH396Sv23PALRBQPxUbNsaQWBHH7qut37A57Fb+HvQwQbyupxL39Ub6ulsM+pCQC/4wurC9K2gFfN85NJlYm5u1BiYQOiaZIdkeh/LXTb53JD78CeP7vEkmMFIOxGNfFlh4qhdoH7p1xbV35H1Pt73tMagj76VtOSyQtA6IYhPOgixD0gmfRChUwogAQ/wCJ3C33KHntk6bDOALHBud3xGNpMPZfrSgSHTJ/a8sFUy89IA4hIg7Q4VOtOFTx6yCWFf6g39YPJZQfaf4cPyc603A3HtoT37Zx4G6+HNebCAd+ZZcORDXe0lWoeSn5nf5VeLeyt0wVlhbvqNmcWB4os4H+lDsIKWXthsMS+YE2e+zaFFxswGdJmzpw+gG7J1XW+5yxbjm90ydsru6JSZP1yiYnONiy6F2kVw+4aQqBD5XCTqD2CLr4BLZPJUJp72jSJddKy50NQlx7LuN6tLdG3KX+IjxS9G068YCvqQQvWXqo+/lg/t18wL7UWaHyMXVhMQBfCN8MnXtL+VswZ8nEP0xMVNXsqjBIc0EG1ljW9SPRIb5q/mScG49XEUoZa4IPBgOuZtiUdkl6HMwIQ8+bsQPh9zcbRR76SC9N/usyEgZlpyxk6+CzohxqzDf1PAmj+JUsOF4HHzRkMDPZIel+CkYKMAAUhUIEuBIgUhcj36TT+CarIWw2n5oH40nGh0B5NMiaodU2djgNlYsabRsGVNAk2YBtLudNBVsUBtYudItOypyhQtekQxMxld1C5wwXz3jwa9Irkcv8GlfRk7Gts6jcahoYovSTjgk6MVY9TCSmjCnEkWqAqXepUhSIoubXjKwaJxxYW6QMtpxBoi3K3pToQ+qaTIGJen5W++eG8rbDtnMXj++eftIx/+MBc9z9hzL75kH/34J+yFl1+2OZ+oP/uB2/bc889KDEIem18zS8lNC2XCya7Rll27ZubJOg5UqevsxvUDe+bGwnJ8X4zLhcdmfR54cblm5xcbW60mu1hrknJ43KxsXOnyZ7LOxrgEmmzvR/IFc/5ZIErJcyJ68WogSVAu5IlQ61NPi32ro7jgXTYdIrYtcIhj5LAw1mb8JuyszVJ55DCUm9rCvrYtrxaJoA7BnEfHIxZS7OfEnYXVsZuQieeMjsqHV1UFjWtAmlTxKvbga/xXqZk2dXLjU6XXXvum/fav/7K99+4b2P+R/eov/bL97Kf/rb1773X7+Meft7m/h11HdEzR/ZBNjtpv8Jp29E3Ek7slF3JQVVRZ4xdVuvBqYXLr6F9yj3ZUtgO1vSE9UW77P14SrW5yj/aTO/UoJCRQuHi24dkfT2ypcRwZ01Fjy6K6ZnPRgWRDuiHsTnpLmS9alEfqTbWOfIJWaJtnbVeyN7TRQMleqEwtR/LhhbBMoqz01IIv1EsmtdnaCz3RVWm1XXTb4JITy+SaF5Il82lp+pRHkB+s4Nen7RvmnLBmE1ytVrY8P8cfhNOgSl/o8MUnPsvlMsqVp08HTx+e2MOTY3tw/ADcswf3K+7ds4cPjgPiOX1wYvEpEryi+hrxg+NjO4b/fsW9+8fIOI5POXUQGNns1RdGEB/JNrBW6BAVyH3kxYaW5UcFrvHuqAG0Lzh+6d4xDkKCuuEYUDPH71R/QFYcbJx68BssWE5beAAjtlGpNFUKaVGGSONLzqXgIdNpD6DTNk1cbQrSY+AQ1wfmpsstHRKHfm7DMES/uzxYzh1ATspFHrqSin0n5KJ4QncInUtAqihDtAA18aorPYKFUKrxdM+Waa8HeRgsDwJ53Q79kK0nPyA92XsHgbyBfggdPN22/9LHTeurkZeMOBRS9UQ/OTuGF2n+O3Gomfb26ZF4gIuFoKQLD9anIoE1mP7RUclQQpQk7dCqbOa01ULE0UVp9JH9kruF3oyR9CUZaprqMgZOhm99irqR/v1T6SPfFib6of4ZnmbbH5RKqLtN7yJupUw5xJTaMUo/Mot+yk7myhOzONFTuSLKNzxHRbINqwSmYmUKexb7qazBiZR6hky0IOGere2PslMVB2cL4mvxqzSR0UCU4O6m+RDAd3J94VBae7A+KRePSRl78kd2FFTu0W8YkcnTntRtV1/9jxQR3C+ieoSMNs7Z6bf666ZzgaA+B0qDl5pAVMwzjKrA8OKfJces8aNbByQrQ11tsd+XdmEzNC+Btp1law85Fx+lTo46neXsll06FmR4Mv66g1sbr2gzZZNNd6B+J54dxOfwyf6dO+tRthlnwwUXM8IhVFC84NAWhwU3FgteRA/rxc+i0lLWM7Z4WQSjn7JjR9taN+Z68dRFv+rTli6BimzJKy+qytM6Kf6uox8V6p9skDN9yB12ExK0wfjxgkYSvA3o4NhQ9QXF1Xfpl9wtUVMw6hIgPMmnAWzpMSYd6YSMAo9xM/Ks/cg58IXdWtXm3Qa2ZJl1VOtqs8OCl3S9yOtCbXFY7HfIJdrhQrZd8HJP3mJh4hHmvPTrInPgg5OZgA1lqxnn8EFrNfaV3QZe7OcC+fpPYmTjOXJk2xltqr3DoyM+lDiyW7du8WHKrRjDeb0kkIzcd9bhZ5gPH2c4WT/WOqPovKCLGp0x1FH6LhM4dsnw9+oj7UZbyGttzxl36ZW73sLuhn2pK8O7y5YZe2bsnLGVm8YlQJk7Yx1zgfwMaEt1PGjhlyi0NIQgw9lbs/XSZQ/qTyc/SLQdct0yNHfZGpy0AYKVH5eKBcoEynF0Cn+Mur3loUC22wEdBmTnDp0A9klO7QbSas9jTTNDqx3c6UNnsfdqbLGpxj7AuM8ExlT2DZDW31ZdBJ3bHNsXzGy+ANh/TtmAnB55xTad9XkAnWV0DNAv92wJOyd3TCGtJt7h1qZvpOn8FtBZUheIgVM7vQB8wK9vEZ2dnpqgePlG0anFmTJ4OYcuL6z8eqHiV3Fh+vtWuvhZ6fKIc6kukFbnRUZ88/D8jLOqZFzEe098UMEZXedm+eh6XNla36BZncc37SRrVJv47iiZnId1Aan92qgXlH1aeyXTtwx7zGV2DWiU4+sT7wABzi4jZ9gx5Kx5zxWWiFrzod3aNuKDJ/askIuQIjUG2cOuRD2FfZXOnZuguZHDZ7LFeGhcGJMsXrzQTT/SFJnSCYWJ4foTbU9FF+aqzlBqXzDS4hFi06IeFQjauyRP0FpVqJ6C+Et7StG4kSJECvWhxUFcyu3BiJv4A7BdChgVo4RStECIUscoAx0fYiLReTqtvBSl+4+maMmjmqk98RoJ0UzdBieuvID59h+VqgAInUqUCNt8siOgoDRucexNUI5AroP3CVSFFztTrjiEkK6A5FOD+ilQk9AEaeyU3FbB1h5wdT9AV3bF2HPy3tZkLnHMDQfTZ5+9bcNsYZYWdjFdt5XfsGH+rL348sfsez/5KXv+2Rfs5PiU0cvWJbc+sUB4tmvkpDSz1B1YN7thixu37VkukJ574QX73u/7pD1z69D0c+v2c+R/xD76nX/EXvzYH7YPfPS77frt5+3G88/Zzds3LPfXMMqIL24srU+5BDqn2q5XDCP9cOMRcDKuQmVkU+/bBBiiHgttrnCokCnL9EnlOwnoMGlSVCiul3IuArQIlBcSjYmwRn/44KEzbJLURRBaoxpj0WWLiYxP59xZB5IWVYG2kxixJ1UIRY4WsGVsrCMikZcmZGEC6rgn4gk5QpEnmcqXCqfHF/bVz3/RfvwHf8j++l/6n+2H/8n/Y9eurWx2dM1OHp/bB7/7Zfuz/9Wftus3HtvXf/Nn4lIwOXpWuZ7NMu0UdObZaA/VIkzxLI8SL9eL4knwFUS561n6o0vQDcrFIqQ5ryKQ3NmnC6hMjrq7icVrpQWfhbp8gnBhjWozuWATiK9Hs8Gcnh7bSb100MWDvpq+ot6Kw4nsOKpd2RLoEy5hQ1z66OJnigV8HZcnZTHX4j2yeAPqikcIfuoprjq6kNGnwlFHB6Kp8E/UaVAdLECnFBQDmK2Uy1VIM6GVlp7CxNyU7PVq5FJHWIY9xthIJhb30Sa1oQsj6AZ7Kq2+aoNbsuFtgQ1HbDGi98jFj+JLNuyL2IAvLP7XCjbKo6i3AAAQAElEQVRRpfWpjD61GSkTzzm2FWTT+B1xLoDu339gDcekT47vsz5gfy56NAYnJ6QZi4iTd//+fbtLnbt375lwfP+uHavOyQkHgYvYlKU7S1I5gA3ZetYpIeZMx9wBcQBMbo2Go9RHonIiTjFPNw8/hqZSV7L6+WAx97wLnhgX2ZM1cGzjX+llH3X48e147j0Yw5aS/g0MZc1OUIG6+Lj0JmMbxC8dYpz55FNUY1YOEiNb4hQrgtanngP+AQe8Q14Mjjiki+qgN9dBbpjZEPbK5qwrTv8clQm1rT1FlRmFjo1K8V5pZAQLMVFIhOCRn1WsWQPjcIVfbRQnX/3Bm0311EROtMG4dZ1b57mAuF7eZAvxYZlirmjA3vdHvEiDnSfCvSJDhZYmeUmG6rWMiCfqB7IV/UirkhCai7vs5R4+FE1SklTwB4YuNgP0sthH8oqsaBLJLH48Q7uQH7HCEmk9mnmiTBnUCCJaBCE4xZgqKRje4zB5SbBebACSGCsiLEY1jm4k4CSoAvVK3WSek2UhbNEh32HaBad9v5y1K0SOynZI1C/ocmddHgJDP1iAdAbFhwufhGkuBuo8lR0FC/loELrBqYbQh1gJDONE36K7rKdar8vcqus8a2SR4+iRC7yjv8JgGb304tujq5CHgXUpWx56G7psHRgylH2SjsV8xaJm0gFdOqHL8ANo9AtZZTzQG06jD0F4qK702bBON2hN0L45sU6N9D/sQIfUrzZmJKlNZ3lKhmR62KSzbZtqdx9O+4J0FRR3oxvkJyLkSRe1vQ+tV0+AdkMXKVIUiBxJiUjNUxrppY1ozy2HnpSQTrb7URstRSl1EuPi5hm4kMyoa3v2a/yNql6JKwaiXjYPim2o7y4qpJrvRraJh4eRogk3IkqCRNzNu4JYQxLxAEWJFhWHqI5I2AY/DBo2KgZJ7tYN2TQP5P89L+IzXsrjpZ21Xuv7Doem+Iz82Xxh4gsMAz6pDxBmFpc8sR/0NiN/QJ7kzvHjgRd9/ZH6ebz8HyBrZgvxIktyb7Cv3HzmyG4e3QJHnOUXNqetJmPIvWX5MH2T742cc/QrWkteevUrZJpX8pfSM/pF3wb6Nt/rj/asuNCiLbW5QCddPOTwS8d4BM+mdnrqChmah8FyBn1nPbw5Z2xWgU4dY3EVxo/OZRDTXiM5Q/SXvRI6MIdz15t7VqNig0IYfAc5d+GbJZORi46V9XM7H5inmpdlTlJGdQV6glxqIkeyms+SgyCFDee3qZ7rxktU8nbzHJl6WQc6nyw5m+h80BCXGuTtvvWyZllv2NioehVFxzWN0xGC9JQ+0jW5W2JeaY92bNvQKT8gbjfxKpaIZU/YJ5tXO7l39BkeB8xJFxUSacHcyKY6lKdUKH1dxrl2jS3jTI1fTVqrmSehs9Y8+jiqXOD8qrO7/ue1FR9U6hJqxcXOBWv5El9s70sTZ3GtoRN1hRG5kjGSLn7L+V51BC6B1pxjdJ7Rb5OEH8OPsZi1dQzq+XqyERtPrPVQ3gX1DbaRttSe6Kj3DWRFGhkTOo+s3VP0h3pQur8NxRqG7VKYB1NF3LFdFrBvVzEwNl3ATeMlkwYYYwlEUz4EDstKW/TEF6pu0meSPrSPFpRpv1AN9ZLaqgYpgfyWbrQU8G5eI1viUr4hEUl0wK+AbCo42IWiABZGmaqEEhXuyXIe4mDQQRMdT44EQUKiI9TbU7AUpWg7uXOuqlDdAOlcsV++FzcsigS1gBFFpqAb2mvYGRJDqRQdCGIOODKeBryGvjIoDNgEdFiOCjz8CkjWQBvw0jx1GTrFVYLOdJRAS8QJxNEeQQQ0SHA1EKWe4YgrXszklOerC/v0p3/GfvJf/Wv72Z/9Oft3n/4F+7Ef/1n7sZ/4efvpn/ll+5mf/5y9/voDe/2Nt+zzn/8CG8ZgH/rgbXv5pWftAy/csmeeuWHXr8/s+gEbz2xmB4vrdu/hid25e9++8dq37MtfecV+/dc/Z1/50hfttdfesm+99ra9+c49e+Ot9+ztuw/s3vEJ/A9spf9mbLqw09M7tj6/w4Be2GAXlplopR/SXVDf9xATa2KR2+WNLBxlko8sKjuovwGMeGkikqZBhJcnkiIeD0znWLEExYQoqQ+4Y9D1EMgOEg8rs5m8ZOad48vO+HT4ZLKED7q7UVIBiaA5UeXyYs+Ao9gGAjQvVBx85ZEkoiiIKBLInPDHL/z2Z+2f/MN/bH/5L/2v9nf/9t+13/rs7xi3P3Z0a263X3jOvvtT32d/9r/8L+zP/oU/b3/kT/4ndvPZF82ZY+5uHbol96KnJ2hX85KVn6ZE7Wdklnhyg19wXvacOBnSGztv8L2JxVeLPp2KIP9XnegCbTpIqmIUU0eLqf7onP5YYFz4cBkhenZ6YvGH67hceMBFwj0uFO7dvWt3RAP340LiFD7VX+MrBWs+uVjaigX/gssjbQbSR4jFm4U7Lo34dEBtj2woY9NbugPlqR+iUYcNRHNJF1O6PNHmPOr31uGdmHMFU9nktQDjo2uB+KbSib5KP60vooL01iXWBbquztFZCzl8mGYbGr8W95E+So4Kk8uIwkRfV3Zx+sjucQlz59137N1337N333uPC5gHdnp2hj1WNtW6alf9v+AySJc3Z6dnpksh5U3oK9mO7JyzNbgGTwWM8wYeyYj+cXG1ZLMeAQ6M7zuHt2x93wcGaO6y6XCUHClCQmfgxI0J5PifEOJ5OPlwErscJuysGRIIGxV/DC5EijqyDF0TUFBeAzNOrmh6UWcHjexmSyVoFuIFkK0OxMmM4MFUMkJe5GquCClS4hF27YfGmAeKn4U/Ms7x6yRcqlCAym4d68fAgXXOgXyxODQd1kXnXNrrE0Ad7od+sC4D9Ig2sF9pp9qiEgQyFjyxh4vH9n+kK2l1o4FkCxKh9aX4/5o1dlkvTJeoqj4IzF0qOI1Lj4w+Wf4y4DOMd8RZY1QWisCrINmtyS0lQnXY0hYZvXPu8L+Cjvg+3DtzCWzYJoggLAu0LxlOXRd/oFSQHsWF1Jc9sK7KJy6BMZoCo2ktKHFGP/KgsYYXuXqqz47+yZ31ET1pN3O54qQ1FHpRkd1YOK38oDMR+aXmuOSPKDfhKwW0sU1vGIO1TawpW8A3MjekM2KqDWlB7QXILU0QKQFxRIofNFsoT/GYJJRK3wa7Up/ivSCdngI4NgjdsF4UilfRwF6rcOBH6B4RPSint4rtEOWXc0OdtGNpMaqzQkmmQB3angKl1caHkTC/AwOi2RL+K3RQ15h5MvlOfGDU4dcpm28FlAgsFuPpbk4d8XfEk3uRKzbiQfQQsMkUY8bcqlTpgMY1yqW7+kCF6JQeNY2Pkkt7Bhwfq0Bv6b4F7UonK04Hr1W4xT/KjZ8J+47aAwPoxJ42vi82nMWeBNoiqQYZSVArQVMpoF84795LMevKth3i6CFGx6iOzgXorMwtNI57wCyEbaki6pZkZMmhfScjqQAobiHbsQVIexAvOpdyM9XPGlOBNSQjxx0fCFDPQ6AeeyC6F2Tb2Cvrxf+a/sY4ozQhOENMxPQgFztpLhcw1/ERclVo4i0PfIEcZlQ5c7C3RztQ5WkSiBctzWQH8SI3eLa6jLZhDduwfsX8hEe+3LO/9OwzvX5VGpqFlhdx2cDDv3moFiBgn9BNNJJuLtt1bp2Af2bkCH1mXUfWUNOiQ868B2brcg+gXTadHQR3tXkV6iF2oF886Wdpb0D2INkgE8/qP6wEu/SDnsmdLjh6JhAiQpTGbQeNAR7e2pFxJcjhly8hw4WIk0e+xkvsZaypr3EHu3lV5I0wlXEuaa3/I+fT+HAPqvhKZwXGTGe/UevDPq7Wb2l01H4SnZGuiT4GsGGXret8C723eOgPj5Uf6S+DdD1jwodSA+e4wEDdobeBsep60YFzXmcZWxefUVogL8a2Q6Czb9I/6a21K4RHtmEqIgmjQSJstETEGjNhL32wG7Y4X9lS0Jk9bFFsKr+VvyOdHtNbZBOQQY5swXyQ3VbQFWfUFTI1BjEPml1D3sg5pyDGgHkhqsuqJXWDn/VxCdakN/RFq1CMHfNHto642vx2oP0161xZByQhOr19hD0wB65U8pBl8E+sASNxXWrpIlbQN7JE1S5ObILmb4xlG098n4KQFbIj9pQHhQSG3AvKIUAKCq1CYsCAhAOsTKiGRjlCGYTGDnV6EkCRzCFI0CYZ8C4ag62OXAxdJBFc6NOeYiNfHZcDFERGlaN4BUQ92KG4i+SXegjbKk5cPSCtGFWVEilwkWQYgUgkoE8G1UVE0UUSlNHYVE22q1AyioKHBxUJZBHnKT1FdlCNiqfImDjs2PKUlzDnouXM/t0//5f2T//vf2Kf/cxn7Td+47P26Z/9FfuFX/is/eIvfM5+7ud+037pl79hX/3qm9Z1vb13544NQ7Jnbl+3l19+jvg1Ozrs7TnS1w+SLWbJznjJdBbjd959195994699fa79mP//OfsjTfftpw7u/vgoR0/PGUCXwtcrDd2/8GJPTo/t7fvvG5f/+Kv2erkHcZ9RZdG62zJfRVxujSRI6jPmnyjJijQje16ubT4dRWo4pdQeZZQQYtmq7ule5N8YgLLd7YThcUwd9k84FCQUAgQQ1cU2wZystNX+F0g7QVm1DHD43koMJAajw3tbVg4NkziMvE1Z4IhmDOL6cAi22E/1hJbjqv4Boz+uKIuMPRNDUEXD+dcjpxy4XFy/9j+zl/5K/YvfvRH7Utf+oqdnV1YSoN1/czMD2xKohnrJtv0Rza89D32kU/9KbOUTRctp/ofArgckVxBFxHnXHIsuYS4OL+Ir2qGvbnkWKO79A7UPixr/pIyXYYI53GJseIy4iK+8XGKrnGBc3JiDwUuA0+4mDxRHKgf6k8sZLSpsVrjv5PmTIBVCBtqnmq8BC2CGr+RBXiEN/jhURncZQQYBoZEBg4UeYZbKSaMvP8LeBt1g0kP6hUBSsBfdVANLfAji3cAP5N/6nf1ERRyVWNioS6UNQa5E/pJr4INfFqFkBtlGzactWlzX7IxLS8uYtzX+IpkSk5tnnpoQNsqk430gqhyqSt9EWeSof8968GDB8zLd+3OHeGOKX129shWXASHzWQ32hD/KT5z/PCRnVB+fnEWMtaUS3bCtzv8cge1Jkh/AZ3on8Zg5BJIsh2j9xwK5gcHdnh4vfzqAJcZcXmRe4s5lpgrKO3wqp2GqdqupWHZRhUpNpzCZjEG2EP0aj2lJ3wUa2NGxrcZESHRZjLTJmnJzdFBoGgbyDJLNQlVuXsy7Vcd89NdBxvS7sHU9BLVRh2ZelBnJ0gZDU67ZtJBnyrLJoGkfMkU0J5B3TBOG2jUhCpeMEbfos3tgUr1QOgFVSV1n/IJKLlDIvo0kL0NlNMHifPyoKTKJaYQKT0C8IfhoNSzbVyclyG19lFKqVciTzy3JU0PUbgkQ3NeQ4x5yNkL0gkdRAJ67BXjZSBnJgAAEABJREFUwaSKBCIlkAybapqyEGvOB2gAb2cewlZ5SpqnGgbEKNyFZF7+oWsHIo1dwpZiS3oUUEzEkT9Z+dR5ZE8UkMp8nPD1AtLMOc1/fYI5xieTygulqL9GzsbUhuOnFu2ZOf/0LICF/qj/qE2dzVMgHiHp8SSiudKu7LXDZVbpPC5Z49izR/aJgjXtCbt2t7Ukl4Sjb+kDsWIc6jR+GFAcViJuMY9T4XN4c3bbgrR7NsH40XqhfUooe9qSl+cJjNtvgNJQzC3YzRB/lW7nbXLT/HXaaHyx9jBWsU/S32iDtUjrkdaGrc7UUb1LCCE0SLD4gRsfRBlGC1srj37vj9vIp+bqk74ZIL/Z1PWirBHMevg1NjFHWANIqroklb5V/4hMmqMhoi1S2H7/TxQnYGyqMB70h24ST8QghJ3kDWYWyFSjUkyFiitLNTwikRNF6C8bKkPsogH41I5HXxLNJyqKOn0EkkXOflBuySZGZULwujLJCl5ocrekPRDqgRTy3UWduBBVVTOqkaq0kIn5upL/N8R8Zjzrfudi0wP5IYTOEqp91ux38FKnjCHM4t0yljL5gLDC96YA+RhHcoKVaiiLzDXnyvMtpNeKM59eKuWjgvi6obdhmFn55tCB7b7dc0h8YQPlXZct/F+y1Rb9kQ4j50LJi7h0wf/F4vRP+5zqzvXNHKC/kZORpTzRQNdbL9kD8nOHOkKyHDZPpAWDhlQ99hA9lqcUPw5HISoOimQVjKAA5H8T0wtQLv2cNbNAbQgURHCegEDLEac70AT2ApmlPmeErb6OroB1yUEOUE7fcoXOFg2ykdB1boLeScLOpJ21LKsNZEhWg/KE0gfagqfoadVt6DxRqa+igoxee+ioJyToHra/TqqyrvHDQzyTV3TN5UKIM17XZy6kK9Czo7EsW0gmcXfGM/uWx5lfeZuf0ElAvlv5QXWtYQ24GoHM+ixMelIHomoNjUv7pM7reo8U1ZzUPJGPat3UuXpbxtleeRvWUq2rWmMn/Dj2Ls65KxBx/F06tbVWdUI2a3acGZ5GkT3ikyOyJ4F49U40rwE71Rg9LMMnv51YA3T2X65XXIRpDp/yjnXKOzHvzpxXHBuGHbGtbJxlc+5blN9gMkwTXukuK7GV+hYu3YTQIphTqU9DibQQBsY4MtDERJ/CKGhTpuCOX3UY6IQDJxynY5IHhh4/3T/4MBnp6IZFU1L2jePqkNMwIdqN9rRALlkkC11S72kYyW/QoI10bKRjVyG5iA+dUJmoW1DaNkEHyqoDhUgoGsYAkQp5yFaZqyJAAvKUU0k0wkN8gBiFLEY890Poyaaxv0iPHCpG7C1Mtf+iY9h9zaI2Grc+KDXayf179m9/6ifsx37kn9o7XM7M5weW0kAT2eya27VryfAlG8j63u/9iH3/9/9xu34jUzRZTpOdnNyxRyf3WCDPOSCd2vPP3bBbt67b7GCw7/2+77NP/bHvt5c++CH78Ec+YtcPZ/alr3yV+Eftez75vfbC8y/ad3ziu+zDH/+4vfShD9vtF1+0G7dumdmKF9Jv2uvf+Lyd3H3NJh8xymQ2ntuk212gy4hz+q1DWoM2qRWXIiMvysKKyXMJdROLjYd4q9doXGwon0soXWpIviaTIDs3oCDBQQuMrCayximgfPQlKMbwimD3moEPwIb3b7CZsIau8c8lGLkYWXETPgbK5UFUN+/ceuZCZm4weKZ+XKDrGRco57qouWDCXzDhyTs/Oyl/e4WLuG99/RWG+xEb9dz6fm7L9WM7fjTa8emGC5cLe3R6QbsdjVwvmD9rK262w8bIi9/T1X/dCdTOkksY/U6v4kFX57vftcVZZC9hVT+Z0LdhCqpuVc9T9NZFz/H9B9tfIbp7967dvVu+lXLnvffsPun7d++Xb6icPIq/YaSFOKGp5k7GHrKJDgcDl1qDLhag89nMCnqbk6d88fV5YBMarGMDGnriYDaf24yDRmbtQSzrkQMzZx3q+h7f763noNPD2+rsU+VLruTnYbCcuwLF9yA+laluR1tD7k20QRu1ygXlDbQ9Z7yEGTrGgYh+KX8YepMfuNYbl9Z4RMzviQvVDf40xSeo4bMUi0XyVffgYGbXrx+AG6b/PevmzZt28+YzgVvQo1s37Ojohh0eXY8LGtGjG8SvX7fFAVgc2HwxM+kzw2776Ekrf846Ip5F8FJH9WhzAeZc/Cwon6lPs7lJp+hLwu74uDsUmJRGdwUlRZ9Am1L7BWwK2lxZlCxAmewA2QalA7wctf1ItDE0HURb3tMompLNk3FI7pbc8RtnXL3Gk8XPnk4T8195Tp29Lior0PIcA2jMCjpz/CrgHW0EK2vKJsZbfSFRMnkqrf6UNX8TRTKVI3wL+BSUr/VIiJcnViblN1AFTTQfAJnbtOII8wD6efF7V79gIrvoSRzWGjBEyN+j4be1eEvQCoXUj1Aem5HEyUu9CRkB6sY+x36ng5gOWFofNqz9Qqm/6z8CCIwAwlQ2co5Q/RX1RQXtlRRXTRgFOlL6lOhPCiO4LJJgSU6sQnFBPixQD47gF6VHInSH9rVfsMYuaXfJft2gPmjcpFsw14dXWSKKd0TiK/pdNq9tFT9x2kMfB+kK0FQBhpCqNoRIWCI7Rf+oCnWyG6R5hQyzD3GJDSpZl8CYkf2UQP+R0XjFQA7jQsAmmrva93SB9VSEXNWQTqq9A2JJKF8gWkOoyMMxgMs/6a/jrx400d8CsYdeHMJ1UNchXD4yMU4xLvI7GpEXivcyJEM5bm0sGsW4FDgdRG/qjzpr0sZKHzhVTPgipfDBDav0NOlXobhJd8rMaCM4y0O9ZSrEehf2ow0crbY32qh9We3Qj5Ez4Qgtfr7GmhtYhWAPgZIXkWhbscQjGoYSIhoPEtIGkPRAMun+/nDKxZ94wLttI0RdehR5sBFptnTiYpro425MpL9AH+iR9Hcx6RE2K+uTZ+ZLg+Qgg85TCcsT1/pR5GIXDEoWUiQNEGBEOk/i0Tb7h+qsWW9EZdMx6kkXofAipITQJdF/wW3Xp8x+TjpVFG6e0ktyGpRGJiUK7vFEHhEl0AsnUCZ52A0/KRHkkguXcogRlIAoqJ/qT/EL5RQkyJYNJkI0rqZ0TtmHk5mwbXI3nV88+kpt0qHDrmULIbKkBAbIiuCwso9Qt8l29r0Wz7ysNijfXeOqOgXJC4UgLVWISA/oNpQZrKcQPqC5rXJsSEBFnugmu8gnVJTcrWO9Te51fzd+EjpDtsEjrf7bU3w7uSMjR33Zy0l78CFH1DvrBGwpO3ac9XbIFnm5s2KTASrsp7EJ5SHDuyJLlDzZrNTrrHxrjW5a/QlD1Lh5+edGX9IekI2s5rc5O3JcTAVRi6gBZUOJEZCnfiZoA3Z05akOtOuzzTgPzoU4Ry6s54wo6O9iDZFXzp1zzo/lnLmw+QHnd32AyFmznDfL+XQm/jg/DzYM2YYM7Tsb+sF6PkiPdqirXz1Uu+Lv69/JyvDnnLFtBxL9d0v0NblHXHtuh/4dPF0uPDmo6giOXaCuuhb9T5DkPIRKapQUvsZ8YHaXJ3tD7D/Q5fKCy9gL059miA/6eW/Su9N5/WB+zTur3vmn7f6BLAJCI4TMWJPIDH8mJ+gmzo4ja9jIflCwtFGXs6R3Z6IRvpEpAsjXmWXNmUVrnmMPDEI7u56QeEpQubBfhD5arIKgkPxvIypwENhwSGrQBCwTcYMiDTgvvFgspEq8YDGJEm4V2TARaKTIUOdb/SdpHIDDWGgDbel9ioTWJA147T+UFvWERL6VCLylBiqgO0XI1eGVWNSVDQ1HMfRW3hZUIFBfOdJVlJwSlECtyZZsPksuPZa8cBeMpg0/HAinGCsmDh28FZpvVjbYaKf379i/+1c/bv/yR37Y3nrtmywU2IzJvVpfM+mzWj623M3Mr12zLpv9iR/4ATs9e2g3byzsgx961obhsd2+NbePfOQ5e/EDt+zWjQP7zk98FJ2W9uqrX7f7x8d2wIvfF77wir333j3qf4/92mc+b1/40pftpQ991Gbz6zhW4vKB5mjn4JDLH4zhXCz13druvPOKfevrv2On996yaXlm8wUvi54tYb/T0zMLcBmh/7bwnEshXUyIlj8Shg2why4iAjr8kFbZJSDnfA8nxANcNpwCfQslLkCYdOe6ZNHlCm2Wts65XT1Hj1NrPNuJyaVK+4aMqPIl6yS+3XLCxdmxlTj05IQLjkJPHhyXixtdtgi6LOGCReOqCxVBFzO6+IlLFX0j5GJly9VFXBypXH9ALfpI2cXZmWUu1GyztPXFGQvJuV2sNrZcuz06f2wPHpzZ3feO4xJowivMDhgMLolo9wJbnAvqL7YbwUoHydU62jqVPMpjHE5PsANA5/j7MPQpKPkX2E76jvipEA4d4+zFh+XPzGOVCSt8eQSrdpknSjlswa9FJ7PwZpwys6jntvAOmYua3noW8X4QnREHurzpehbkzhKLuBZvT9miPvkDvEM/4OOduSXz4CnlPeW9yoD4JDd3PXUB7Smu/K7PJhlD0J74U5DJG6iH3iGH+tIl9PBM+zuovOfyqJ8P1tOfgcsgXd7p9/b7YbBMnx10nk32CMNgoHb4n5gjWu+0nmrRSZ7ofzbJWiyuc7Fzw27dvgmeseeee9aefe45e/b55+zWs7ft6NZtO+Qi9ujoVtBbpJV/65lbdvTMEXUP7XBxaIsFmy8b9HwPC/0NgcNFfKvn6PAIWdSRLOreeua2hYybR5Sr7szUd31aHvrzkM4MtVQm9T5B/WwIZ7rCl8xCZnLjlMWYurkTv8Km5ET90iYxGi5xlVxFIqOBKEEyNX4SLXvrBUCb4hI/X/IJkD7hV37ji74y9jF2jEdCMwOOLO2DQdSviLBnQVGpRDicFp4NuUB8gASBCOMd7VNBLyFqV30phqScfsJ4OdAw4VKeOAsrbdSSyFO8RipRDrickoWuyoTp/QPVCXvlSgm12ygTqXiUPLoY3QpKuRLq68Q+V/q+Zl/ZkF0R0iUAlIApGW/OF+WigYMNB61R35Th3CFZVI5aGltnTcCBcCX1zIkmDRvlSkNIBovGkgox3tDIS5UHtv2gNkb2Y+3T8Ucq1X7FhA6N15EjlLQaomkOno4fCVlrlXemtcBFQca3Ih5ljr4FRAiKpzBk8RGNs4BcVFVbrvooL1ra5Sm7Cdgby8WT3G1Qf2LtQXftt9GHIra26UG3FWqE3IhpvrqTQofI4DHJPg3MKe0NxWaMF2NnINqVI8Cv4NJdcgxBooXQOZVGt3ngF8ynqEs23eJZAlVCT+nDgJOJAJ4l0PNgpj5tRn0oxlBrBbI/67JD95F5cQ3dokz9ZN1OUKB2or1oZL+9yHjKI6Ej2SjrQnLTp/+C5JQ1KdNnD3jwkE60Z/ohX4S+hPpQJb8dVAMxtIsMIh4I8eRRE7sbPiMEr7LA+4cUReINAciLjKc+xJvMke+0IxpsrHk7/Skf90oAABAASURBVOlESxBlkDUssFEP2cnRDNoR6To3IbkHj9gn/IGDK9NeY7u2spZQEjJN4ngQyIKJtHxhYp2B8lI0VYyxBpEX9WAWVStE0YA+GN31ig6aAln9ctLMWTJgoi0F1UNG87WJPpsgfVVebVLqJ7WEelQiGGWG3FYW5xr6bA1FG6TArDbq+kPnbOiy6VyT63nFax2HW9Uc2R15LV91pKP2vw1zdsN8DVYqODoI0mMH+hr9hWZHJRglmErq40T/Ji4qJfMyaKmoG/1UGRFqlVCXHJhKWk/UtEwbvfrimSzGHRkjY7YFNsUElBGo4AClrKik8cQn0GdD39asceqn9tuRl+fQNyojlOoRIipt8Cf1BaitiTajLrYOip2UN9K+UPqtJ1JCJpR1biNQZ7PXdjRB8aUQdUpJaZ2tDoYWL4ZRuUABHYw1IzEGQgyDHpQFSURKUDLMQtIZ/0AdW9/SKKx2K/FSRhaVfQvWP8WTW2tf5yP5XM+Zd6jnbaWFLg8WecrnUkfxOXFd4sw4c8657NFFjtKF6nw5t56zc885O3N+zlD5gPLELzqj3qx+mDnXObYfrAdD7qwLOO/FBdIzJ/rRubl0F4iH3l22bgBRJ1mGOswJv0vuWuKpY1h7B0xo+sEbRQoYv01gzas64KJFf9vojPeps/i7prw7nh3zjiic8P4JeD/TGUJnGe2JTitqV+1Lz+zYGumSu8SHRqG+D+udTu+Wy3rJpHdpXTQJ58gtWNlS79e8/yn/lHe6eJdFJ3UN0WkPRCMUJ5bjKSlFHMUKMIK8iQL6yvzdsJACOqubrAC3Wup4g77tsJvsTMioK+maYCTQRBZOTgtbJLI8GiOL1hWlXOxbJHh2MBz594JTtwVp0qZSNEBBaYHIU0PVt5aV/jMtWVxiIWCBWGEHfaPnYrnkRfvcyl85ZxAYgCUDp0FcM4i64GFdKM3SQQKO5gFXboqnKT9Am7oM8OnU7r3zun363/yE/fg//WE7uXPHumtuy7Nze4zAx9M1u+Ydn/AvrMOR2dPs4x9/0b77uz9hr3zlC9YP12w+y5byxqbHS7t168AOuUm9cXhgJ1xg+LVkhzeO7A6XPp/5jd+w9+4d28c+/p328e/8bltyqfST/+anzTzZzdsvMO6PuZAALGx5OLBVGBOrrs9s1pk9vPe2vfmV37H16iFGOqfaaIcsEIdM3OIPdKoFOqkeC+o+jbSSoPIW7ZCqJ4x0TFixCK94YStY2YoLFeEMes4lyjmXHMLF+RljcWGr5bmVv8VyAb3gUuXCTik7ha8hbmq5uDkXuEw50WXS8UM7PnloJ1ClW/xYaSB6/OiRCSqXLE3AFRNxxXxYCshaMRml1wW6Bbj8ueDCZAnWYKl0LTuDjqf37fH6xJyx8msbxvaabR5fM/0PbCcnSy6AHthbb71np8enYSdLbnlmlNM/6q+QKayxkzDyoqS2dLn0iAums6rz8UP6d/+B3X9QoTQ4gUe/uqSFR2OjxVHfatFiPefWfn4ws9lsZgdgSw8OShq6aKB8AeaMvT4VGPrBhsyiqwUOf3LQeVm4oyzKB8t9yUssxmqfvdgMR9DcIxIhFvcus8n0YLDQTxsNnxQMQ4/PZ8u0pRetjoVdcNrKkonf5Y5y4Cnjo34J2zJtFsynDKSrGnbqCpbw1uTbevLPcrDYiC3yO3i77PS5R0eAXnlA50xcQFfZRRdFg3Tve+tyNhc8Ex+oO6fuwPyd08dFYNDv8EsWfLKfY0fBUEprnbtTr98i01ZBtkydkF+p0tnFm63rh2hzjvz5nPb0yQ4oug3U7QKS77b/z0hFt7ePYouSZHUgooVCIPq+AZno/oSwxs9aZ09AhbQg59gTH2Iwhqg4BMdO3d5YTqzd03JtI+v2uF6aXoI1jvu84k/uTLEiLEFUHqA9QkTlnw3KC3WIbGlwkYEflyCd1zbFPqK4UCSoPNi3j0RMgNA+gcguhNR4yPeEIieyKluLF31IKUJD4iZVuZ5CKBTrFk+wSBuhFXgZPmymHJEtlKHSfXbkowYl9J/nLogJUNkFzUVB81XzlrhagiOqSAzGtEl7RNh0Hd+q03hKd9PcgDlkIU+V1GIpJ1aYlB1z12mjrQNXqde2g5kHtS0uU/BNrZk63BUs+WBnjMGoTcJdg9qrCN1Z5JQM5mApucqLuSQjlYS6CTYVtA6rTm/ii/qRDiE86LRsHiBJkBgI9VWXmmQQowUqquDbAXGyYbAkPcmAhB2hOrQGkBYU2URLW5TTTT0jLZWKXRDE3CxxyROCjUfVDNWif7x4WRNCaRnXZM46624SGbmwhyn0kAqljrwduwUHDyokd+sY6x1Ik5ec9VBrJPEcuiUrbbhF/91pDFj52bWhFgtKCWwRSdQTOnOtQXvIzrpKG5l9KqA05RkEL2UO1DkPWU8+PArSroAMR07UlxzFNQe2KHpFtVorbBbxYiecmnHCXhSE7bE7UTrHs3Q4uMtDdYhR1GytqNhE1Y76UACfKQdRRFUuPqXUjnxpwzyW/8S84qwZeYWJGlUnYqoj/4rolYfkRpZsgX/IngIDse08RSVZ1Al2PaIuviaqtjEETSmlUpip6AHGk7Fx9YdslYpLXlv0ipiyA1ShPRiJlPqRffmhYnKcsTLJvgQK1JZIQK25Fd9MtvXVWkf1LeRIqMc+llRP1TSe9HGslyJl3KK0tOB7dYgXfZ2yZJJLliQFNDQFGht8AbllLEu6xdVGNF2Yo+6Tj8RLfMf5ZbDwX9SQ/SfeoWJ9hU5c7DAg6GLmta8uPuXQgPbyER8a2eP1fjoF1X7LeFBXzbfxUftUURMV8FBXbUR7UZe1XJSzwor2lR/6BJ/kst8gdMOZW5h4J1S7K94BVtSRHhM2Uf8blBZG7K/yy1B7AucTtSuwr6mP8uGwS8xrp/+ygXohYHvGVW1s+6RsQZVlH6hMJZh84wqU7+QFsO3Op5y2KKU+ESQS51nsyGiw/2m+rnnfkA307tEQc1m8IFEtZHZuecigt16UNdebbGyJRMaDsYi40aTjvymg/metz102rd2xXyc3vRcUiN/qQ4QyZHsDdTPxtrdLRkdaddvFPA2ZoDzMYFG3Qw5tRr1U4skdtkR5bY+0zCy7bPA1vfsv+SB+xX3Aig/HdV+wZixjXaEKpja1kdzD7z0a210Oy3YNusSckDnid0/6C36In0whu8w78egLBgHeg33ECac9xCKPw8jGUkiw9uNEGohGp0QDGhiGiIox2Rh0TQh1VlBch/WtE4pPQPHS/lqVaTmElQcGwOIWRI2ViFk1SKGF9Q/ylA4aDDR+slrrn+jV0qj4lEz1A+jFWn1d6pKHl+4llwfLi6XpV5METX5dhGkhGFkYNBnCvvRLzpaqw2vwA+Qb8IBZ3qysS0s7vXvHfvanfsp+8kf/mZ3cfc/ytcmuYe+DYWZDN8Qn/Ho5H4bOUrpGem5/7s/9Z/bg4R37xrdetY9+5CV7/rmbdn0xQ941O7p+aKePTriVPLP33rurtcJeeOFF0wvgOYvR8y89b+bX7LOf/Zy9+OJzyBzsG6++Zs88/4L1B4eWeal/eHphD88u7O79E+TesBvIzPaYl6hzO+MC4/4737T1ybvIOcWAp3Zz7vaBW0d28+jIbt66VXBUqdLEDyk7PDy0w8WhHYgeHtEX0qLxLYjrtji8Tl7B4vDADg/Iu35gC3DIxcN8NrMu50BbIGKyMmljkYCqfIBnC71MC3mwoR8si1Kec088V3ilLb2jPXx9ztivtwGaQ1ZmM+7Mc8cCl23e9zZDv+vC9evojc6LA4sLFah0jzIuV5Ix7oxxAo+Z7Bsm9YgvyH9W52u79/Y9+8Yrr9o7b75uy/N7ZpsTu7kYbX7QW0//dSkjOwzEB+nS9fQLfdChz9AKh8rX5HP2lB+VefZiyy6zSEvOYDMudOYCesfvkwetfZkf2Iz0jFv+2WJhPXTgcqOjLY2DawF1t+QFkp8dnZCv8jxkbNib8tW+ue39TDXuqOym8c3DYD197PXJgUB86Af6O6A3QK7G3T2TdtrtoDtkxkftCIoL7rvy5KojJZw2U8D4EX8DyQhaByfWBUEZ0Vfaz/QpD4PlXnrNLXMh2oOZLlmw42Ixx2bYaqCMsQo7UE/9yqobeX30U2VqN9YzzLGWb6w4JLDu6OL5gsvGkcvRDXqwH5sgXVhsVYUNlRT1SoJc4tJXfBvmvhiiH8qAtQQx1Rh7R8Sc51WQpSB5BWxIOrwja7qCUGwj7n1MNP8UIEP8aFHUJjLSv4LR4jCGfK3HobvKZJeKyEOGNsOwl/LrIW7JhrzGXppbiocslWGLYsOJphtGLhWwNTaYYh+bruhb7EkmnUJJnpdDNZiI4U+ABZJAnDxC5Ow9avWdoeha2ICWKFMbAlFCxOIh/m+HWlu8Ekjdf/9AH5oQdYQ4U4dn2oF8AmmeBCK7sNVliu6rrrPv79Ax9wDzNbMmOfNZ84sJXWQw/vKxUVRjzRhOHIRYHCnfUFdmTlDpQ9w8ilQn/IN67TDiNK51oK0jjeY8mPJVrrY9IQPpGm/5u3xorXMAPhUfJOg8QFo6qUWxlsHbQAB+NALpecmf0D90Yu2X3AKNGf5GTZ2thO0lk14wOIMoL3ijodIiXaHPHuBRSmgTpy7x2oWSePLpElCzkRKxaAN7FR0ZOILKhC5rnc2xhg+sx8PQx7oVa1mXLezmcAK53sg8i/4zVpKrXhbQFHLpLhGFkognD50hdXaNQVRxoHSmPCOjPrBb1IFq3mr+094I1ZgtOZgLaw7pa+yovA3nNUE6UbXKSZjw/WE6yVfORrxGRAP0WzbdB0JxY6d2BTwd2OdR3ZAfc8JU5RKM2rWprckSGcl9V0KcrBIkMMCDUDL1lF8yAnSaQAZPDRRSgzBJyCG/hP04LAqaDoFL40PbyR2d1VgqldsTX6JF6iCNRjS2rLiR3jAHNuTx8XrjFivxwhsNktJ0DigOKOVJoDmapd3Omm+6bAizXwFMRhaVFPAVhIcuzJfQp2TrWcYLwcmRAgyZu8ql9XjGQ1VSFe0xHskLtUi5lUKt2XRvW6dkU1qKJQZ+qlLgpnPN/nlAc0FVhVbH3U2+lFw5Fj9qRTwyK60R6CuJ8HX1FYxgYn5MzBO9rJYXz8oXUvRI5vRbondIZY3kMlNl4mIgCSPvBiMftgAuR1bI1vwbiQdVe3vQPr2sZZPmrAQlM5oDjj2cHEAg8mRIT2aJtcBN+upBTGSLVivsg6HoMWYlRcBQrRgaJVGG6Sx0xFay2yjK+qGzhN4P18S1Nqt+8PIQ/wgd8e8J2oChYKMxAu63SwYPzRIc5bfAH2wLCms91UU5Mt4nIEOdLvYw7LmD8veRHCsF2H8ZAA8UfklXkxv0ayh945zEGDcfio6IGSDNUnbTXirE/sr5uGNvT55MP5KJSKopppyK5OaJPQaavEMGe4o7lHz2HkeukzYheoWeES9UZVsHHZSZAAAQAElEQVTAnylr70GaTypTXdGGSMOrdLyrEM8C71NB2dc0Dzv0UR/6fuAd6SD2va7rLbmsrNHAZ1jr2ljjXqYfyRWHzhNiTe40Kdh27ib3WHM6aPBDM7ZSf3N2+p8B9qDtnvetgQ9u57xfzEjngbK6D7ucUs4YuOR8G4yNSttJaDgiiJB4Frga9cvGRDNMHZlWuGBHwUjgieWQNZo2WP2qy/L8ws65QLg4Pze9tKy4JW0LgdE+tTGA2hBSyPbtU6V7gH+7SONw41XoE17yViwm0U60teecWlzwtBgU6Qq20p2Y+ktHFCVFIEZAsxLn+X6hsbnqK4FNHHRAzhY3jZ3T1wak0t40npmPF5Y6vey/bT/5Y/+v/euf+Bd2zOVP8skec8C89nhj13VZgNwDJo/Sdm20vp/sj3zqE/b9P/CH7Vd++eft1s2FPffcM3bn7l1einu7RtsnDx/ZrNflyU177pkPcIkwcmCb2RnjcXTjyL7nk99jr7/2munXV/7oH/+U/Ynv/xP2K7/2GS621sj6AM593U45KK3Ga7Z+nOzR6cokb9bN7JmbR+ZcYPz2Z37Rvv7KbzLm98z8EbiwYVjbYpHtkIuBwxuHFoD/ECxI61dUFvMFPHs4PCTNZUnQBZc/KiPvEMpllOoc6MIImQcgDpo4u+wraILK5pnJqXigy5bh2YLJHItQTz5lQ9DeOmhHWdcTz0Imr7eB9KC/WwOdg2FGHi/yMy7k9I2OoR/gGeCFn/pKL9DxJhdZuvx6hsuuo2du2REXXluQfub2bbt1+xku6AwbPbZr+GVmvLs8mV9jbm7Wdn58bve5AHr91a/ZK1/8jL39xu/a+uJ1Ltu+YbeQ9+zt5+yZW7ct5N+8ZbpUWxxha9q8jezbzz1rt597zp6HT1Bcv1IkRPnNm+h1wxZctOmComNRlv3Mi5f3XW9aWGT3xayMweEB9BDQxwV0zjjMuWwcsIleALJ8PHkIiHlGv9bMyU2be3XOOb4ZgD8zDg1OOvKjHFcKWuSFUB6IZP2aAmvWBMlfs/HGgR5fXTP/l1yUlPw17z+bgJZlql8K6VIKjkkZ8UA+46DkHqSbkrQOs2JPYqctcgji0LoVVA8BJrqGqT3WhJJV4qUNGChVfoBOhz152dW6rv5u6LNezEZsK0R58FGjtkusBNIUmczf+DbYbsMBZjs2MMTGDtNEWam4e3qsbQl9U2RKDu8IpjVfOo3sMVSlDayDrChXu3CTE3wMRLGbTAtUV30QJEN1qEINiaEWcjYCfQxKXH0X30h7qnMJygMhF17JFb+gC/oVvhF7Az4ZeciduGB/Yi+hXHW1d+qlPi6c4FM68hXXBi9IYdoKpXn4JXjYy5lbuR6UnfVJac8qE+TnVGoB24c4HupntEe8FTe6bVaRlrmliZgAeSIofx9PMGwzoi88wleDJvpDsaMzRE+iEXvfB/oRimvAtI3Tpxg7/Fj2n2Rz/DF8DxsUR6EFGnDjH0q4Z9Nar3WirTU6TCE2gnuCOscUYI6uCQFkVUIWCYLS7pR3wVuYyK8hBXXKUwUHrq61na1jrU/A0ScztjGekpd2kqKfPOgmfS+REpdw0vi/YoGIkwen0m4OEZgHxJgJrEc8EcCzcpW2aJYINbyruqagVCt8SWUAmckLVZkg/xJtcJUDWEsWeolnrTlV244Cp8nkFus2H0Zp3xM69sMOewjOWAimH+pqrMOXdenVutqoeISWFg3tFVGPsYOi4mlAB0UrgYEUPNJX7cS8Zb3Uh3YjFz/x6XxcoC1Na8AKfxPke4L8Ttj6HeLCFDwcdAJj3gnECWEmtS+UBLEogFL/akj7GY0PejVf7RVoTBsSTQjYfk+O+quXdq1nokpPdR5NLNDqE+av/lPMVKojK8YIeS647dakBEuiPQgBs/JUkEPsZLirHvmSw/5ALNrRRYJ0YNFXVjAF797+3oRLN9lcVLqrDwjBhyVceogiBkImwQE2wc8073JWGkggikrGBmECtWibZ9RNxAtc+qKQq84W8BGoSgd5R4o4FowMEjWEqPrwKgOC7AiV60lSqzxZoBwJ2GJfTqKvDfTZxQzop2wmRFR1yYZZz4Irems6aSaVvREWymUrYSQ+ai8Uqu9sxw5WNVuQsFZBR5uJ8UzOuugwEUI+81vrxZJ1XXNvzdzTb0Zo/guxh7b1BKq8FTyi0g3jI0kjAySXdgjkJaBQfFAxo8DRCEIymDEeVBkV23KNefhogjdRC3IpuLEZWMikbuwxyU37C1ULp/Z7gT5KX2FNvJ6h4MFfeMrW8uGwLfxxOQRf9J20WKRAzLen+DGaFDMwLpIjxDhHRT0Seu7g9Et1HL1NEMtViIE8yZGWsS6wBkpHyaeI1ULPfTAPqEDYZe7pVDK9NBntll+airkHX9SLR+FUvsZYfnLJv9BNukMKo57YSWcz8Uc95JXy8sQABLW9g6q1UsW3QAfCNnk1ItXVfiYiKiTOa4mBT9hW/MqLctZ/nUG09+mdZxgGG7iE6fve9E46dL11XTZPwItuyd3kWzzNiEtW+FXncfHTObzE5XOS3ZDI1zxz2oz3Wucckgfe4XPBkGlzsLgIGnrrKetzR9lgrg0hJmGdiPrkYx+6oNHGKCcOPDH5mWhWfkJxPDZoolPKpiNkKQYogV0DpQV85AVMB+4LPhnT5c/2UzJNdF7SYiIwSxhT6iqkrWFCJuLIUEEBB0LxyllVd41zbNjcY2IhLxYZLkv2+6dFR/niGZl8Y13Y5PjhfE/zCLXLoHuFdIgstEBDU5f1cEsUJaL76Eg7yHVQiXfZdgdElVd+1R9PzDdLs7yxb37py/b3/9bfsH/xY//Mju/fsYmJuT4/s6W+yoWd+i7x0n9oExcDPYO+OOhsNrtmf/6//s/ttz//G/buu2/YMFyzN9983fTrP2s+jfzAc1z4XKwtXevtu7/zk1w0HNnjzTV78cWX7PriwO7dv29D19l3fMd32oc+9CF7dHKKj2b77d/+vL3z1juWZ1zGXD+y55Az5Wwf/fgnbDa/YfPuOutFYpiu2Z333rJ333rVHh2/YW+++jk0fcjt/z2bxodmq2NbXhxzMTSZxkvjoJf0jcZN/eMTwTWYhBhfHIgxmTTQ2NtowTG4W7YyWTJ2LdDhWwfOnhvQOZNP8U6O33fW9dkG4iU92ECeyhtyly1An0SH2WAzLjAKeuINc+IgvrUxsxmXHTNuWqM96gxDX+QgzzV5E5oSzwPygRaDfg4P7XRVH1HpoYuVX/vRv2F/8k/+YfuP/6NP2IsvZmOILZmZvvWVbbTHq9FWj5Z2hzH9OhdA3/jSL9nd13/LTt75gqmNOXoF1H/p0w/R79kw5yJNlzQLuxEXNVyicTF04/DIbh7p0ueIi58jO+Qy7vDwMHhbX2RnVIjg2bEdMiV3DlXf5wtT/6PdSM9tzhioT7Jzpq/OmIUAhlMHAY3nyNzT2oCDRJG1sWVB8yfgJhkFCf6EXUSJRsBJoBN+MrG2jQF9hRZwwC+HiZWNfMo7ad5THrylGjV3ARVjo2U54W5CDBO+rU1PULxgV+Pbx0o71A3/XtuoC4eqk35lMH4FiYtpze/gxSBB1ZeKMdbhET2E0r542u7s5sxTAKWU+cZTFxL0VXw70LUqEw7OijzpqGwiFLuNoeMSnZbnS1uFrtiROao9QXxbeSigtVNA7TAEEtETuxEiw3ky/o5uAqn3CVETBRWIo6f8g1jwyw/L+HvpK76Y3K0LsB5AW/nTqPGjg4PkJekifuZg20Q91neHi/ZpO3ixDV3c2YlORrcoJ4p/UESN5jN0XNnkBNeWthQZcvMgtBKhJp5OVFF4eun71o8q8Xi/ir+//KsiwjrxSAgoiCSzMTqGTSmIqEVepN7nIekgbFyofEvrgw7Q2htGyuRrW7vCVoTRNuOVL6EzjaUzpo4eBan4Sk2ziKCVQxJwVCSeKoInBb8Tl3F1blkzb+WHmzqyyT14Ota1Lg+WWeu05/SsfTP2g/kh6+GirKG6DM/w4G4KRfV40hGCos6jwC18PEG7Ctpyz5YzafqVhY405fqfXGKPIe2p5qGT+q82xevU76jbiYIo67ET63dmT8is4dI7D/RDcsQDUOlyQFeNQ6DZwdCaEIxQNIzo9kEdsYbtmC+yo9aJuFjRusTYUm03BrTrGSmBzqTrDjX/0r6QGO9k6qNHvuJX65V0lswOGyXkYLvkblQ0nmapaqxJjE6a1FojpL78Tn6A+jAVD1BcdlCZclr/VF39Vb0tiIh3H6q3D/nYVgYvv9s4LT4tSN0d6EHty44XTerZSfYuWHP+olcoP8Veojh8ZXHbVkVa2MQxypOwKBMz3RIByCBBIL4fEuZ1KgCyJ/b62MPUtoxEXlHbg89JBLYtYHWEFt2xMv2hSsy74Auxeqg+zaBvh4wuZyvAn5krxvqAGPq+jgs+vX9IZlEhRWtUsyJTsvAX6nhALe4QctBD9TWeGqcYR7EgxJ15Rb3dGiRZjnJJHKVJ7I/FcDG9bkc2D5U3wE5OBHhDPpRQ6jNepf1iE8WjgGYMBB+KKl/njJG1S/v4mr08wDhoLIx+RBuhd7Z4uXQEAA+gh5JigpJSLJpqOx7NkEYP6VShFNHgVR0Pe2TLQ7ah623gfCx0opqPFaV9+KLtbFrXtL7l5BZrokOBCXQ0VKqtFJJoLlFckavtS2F9Fo1rYkecqi1FXCmRLYioWefhtE0jBMUoSEKpLOkaLy0heG/JjKfjnSVHPDJ9853wI6yoemJ15Dvc4ctqD59ybEiDUkucQFYuaGOhugLaFFbqKpJc0gyJKn0aHHnko5R0EUacaJKfMJBKU3opUExnoiclX3XFWyGdaJbmHRhIhY+WQmsEiJJEDjHq651vwztfs0v0A1tkBLkgCaoHr/jKXsKaRp40afYT2z6KHHKQETzi36KepbfvAloTkUY5NQiO7m4JX0qMQ+K9mEzm7gbUtiuvdMysPbkfTOh18cP7Y3xQrrMA71SHvGsd6sNynRHqfqs6hm6qH8hOEmheMGdyRh7o0SGA/J662rMH3iMH2gg6MHdAmUfqtTQFRJM7fcimOcVoTxzutRie28XpqemPAx0fH3PBcN/u378LvWsPTo4t/iCs/kDs6YnpD+Kec/GglxX90d54meKCZWSzmgSNJF6P6WhxL0QeuTISIAannpWHKNmMy4RBJ9NGOOpggMxRGwWL1wSinZoe5Zg4ihY28cbvG1JHdSd4RgROgdF28TKwJX8X38C3kY7QbZmcGCebQCyS6IjSVeFCHKMyShYLEwOlm7ouZxMGqAZVVOktOrcYHFHVL6K2TzVzcfy6dbY0p/+/+FM/YX/rf/+r9iu/9AuWrz2O/xHq8ePHlpLbghf7g4OZXSO/w2H67podzLgeWJ3an/kzf8puPnPdfu1Xf5HyKf7ezRuvv2sf/tAH4Vkwvie80G3sjTffti9/+RU7fXRmH/v4x+3BuUiZrwAAEABJREFUg2M7vHHDjDZ+6Zd+yb705a9wUbO07/vUH7Vf/dVf4wDa26c//QumXy/pZwf24oc+bDdv3LKXP/wxu81l0Mn5xmYHh/bciy/bB2nr+ReeoW/nNuRz+9yv/aydnr1lnkfyzqKPaTo3jW3DqHFmIuoFM4ANRsZzErYDIMNVOPZ0nFqQTbts2izy0NucidFD+yGbkFUGT65p5e2XK60xky2TJ8bRueTpuQSZB3Qxs0ORP2fizXXxsZjZHMyizWySI7i7Caxh9LkGF8X/oj/y+Q3eFscBCgq998bn7D/90z/AOP5J+/4//hF75qbZQW92NDM7nD22m9fdDufXuMl9ZMfvvmpvfv0z9toXf9HeeOU3bHV+YmsuF4Qll6zLi3M7vzi1c+b5xfKUcV+ZbLusPBtsvmE+beTr0gn9pPNV4JAxR4vmVW/qqN5mWjJvwf/P2J8/W5Zd953YN/fZ55x3382Xc9ZcqCoUARQIAgREigOkbqlJUaQsdZtWhNptO9xheYpwd0S3/RfYPzhC4bBDtsJ2tNztjlCYsthsUhRJtUCI4ggCJCYCIAHUPE9ZOefLN93h3JP9+a59zn33ZVWRunW+Z09rr7322muvPdz7suA156JgaSxJk1/4u1+9/Am+tWITEBdGvqRinDwuGTtGZaqQwfAiMqLXMtrfvJzo3AdkH8v6YQ67nWMgsee3+7ZRTu4xicuGVE+fSpQ+Oj/qrGjboBZpBqyQnHhXkUJ0eaVNdCSdGHjBo9S3nB6DJbZudOjNoS+wA7RhmvuBgxzVUcJokVclWkpha9EuenQOrdEm7dIPX2SE3B4K0tSS8wKkx7Y62u7wpQWd4uKcS+M5WHLxaDmNjrnpuuY51o3QvKxv+BCluIy72wtYQUYkygvJiTjTEhPliRhV0Tp9IMITvtZ6rajhuVxn5QQIU4B8l30AyvzPMg/Yr/Vlv93mRi2Ldd1k5n3G/pCFx3Tug2F5ECGy1q+Bplpn/MUR8wjw6rFdj73RYwPHoDX7PHTI4+YLY9qj+0qMb05J0Wf6T2coD4YM9kZITTihv81sDMA2voGeUYLBfQ905Lh9gj/3Qawod5jwnSPkiRAlJ19IuM6gF8SpWR3D/aoZzzolGbCUSiejI2OfMGDyyeK9yZNkoS4Vo/8rOrLCZm27gUH3ttkyr+BAl522D4gLKNNTr2evQQAfrNF6Q6+YuJspOBY9bKdKKeSuM2HOSkaCyPpwIH9oj8exNVwW4BX01s4IU1VK5BuibyW0ZqBJhFFWK6U62q9SWstDKU8QKXRr/YK2bbRG2H9LXfOo3OAJWO/OiHk/yg5L5w2Bo+A4hcawLhNTG91Zv/Z9AfQLsTwn3Zdi15WK/KUPNbqrrUf6UifLNeYnlbKsKgPKqzTkjSH5QdOWeV3nVplNdG4ctrEvaCjLbUnbR8QGuU6KMBEmoTfgByPoPS+HudoRLgwO1gvWWsOXC130k56vQ69dANpxjkc90gvWsPFyfca6aSx84Q5P8+8ofz+WrLcGKx8yed+LcfKg45DTbZd54eSHwsNCISx4f8jj/lNk0mPAn1H1/PNc8ZhGy2Y0IPLcf/rYM9dMx7SB0/hYt5UScyKlOsY8QtJK5KdjtZcapXXz8fwNPQ5t0XE/hWx426YcrfwKWELAxC32a35RMLySW15DMfZJiZz0gfK4GnpABt5OBCreVUox7xIhj3PA8eOWi36IUd8ldJe2Sp8dd94moByStBYJXq47gBTlFRge8r2XKOv4Qv5Cf8EXXwt/gcO+o7cdMyBuK0X/KmVCY0ynEB6KMRxYO4B96NzjcRxHvySctyI0TGs+NfOuza1a5t5kQEM4zsU2ymvOCszvIZ6hj3LTkZfCTuShMVukJ4iO47iJuh2jzlkjXIciJgOEyBSViFp4pHVA8ahTeJOSx9wh/Q4/UCfaBOS7TOgpBcjDNyXTpSzT+vxR1q+k8LPI0gLL4/I0qJPq+NmkKsoIh/ouFzQW0b0yxIcspVRFrMdvLo4W7PU3MCeO/yi+Yqk+1iy40Gd6xxLHKk+82B3l6zhaIC7PVZQTUYeeJyTCTlwWc9j1lpyp4YgM5YsZROKhpdAlVSKEBTqn4P4nCMkMQkIeZwUxeUhDVb8jh/gHhNhvR/ulL6W2qSIGD8dhu36cH6AsQpc4bhAPPoQoiX21KZy4H4yA1b+RbcqoO/BxUcUYVVVSgMui2mB9afliaLLFl0Kcd/yF0IT9Zgsy459SYmwHwISYMnkZ2/KaZ9sJtNh124RdtYSG/63OlvnR8gVUm1vlQIUJGTBDNpGyTYZtpkyKfI+Sv13zv3kwW8x0eDjT/uG+9veNQ9KHGv+PQf5TLWN2dKQZC9MCzDkMzBmIJYcFf2OHjcRgmXVBImAgEQBbijJMkLFBbbZqQIx83tDYADtCK3Q18LV8sVEIp4XhLY1OzjdW5HujZiMNg8CpRWg+xHuEuh80SNd7B8jix+0z7ggZF0GE0R/zWGMFPTA/L3z0TDgDxkixaWGgvHlo6qzMwBgtYVwwjJcCbasyOAxvijs45Bh4mi9Y3H5bW2e3GaBO/+qf/zP98///P9FLz35Pp+6ttKLvB4xPlU6p5Ru7s+fO6uy5HYzhlOZc+uxMW80O7+qHfugZ/dRf/6v6g9/+N/qhT35SNrStqtJFbhESMmuVkD7pk5/8QT390ae15GDnhWG6czr+d+/f+Ma39dGnntLHP/5xPfmRx1VXWd/99p/GJdLli5f1+7/3J/rWt76tyekzXPZsa2t6Wq+8/pquXr+td6/c1Ouvv6O3Xn9TZ3fO6oknn9Q+l4c3b1zVVl7pzVde0Htvvqi0WtBHwAVQmh+iB4+D4pMoUcXbII6qxOxwjIB8xE+pIn4/XLaJGpqSJgKPYH/yZeYggVKAhTLmK5zditB5LnsfclYdSIRlwapzrcqAV5XkLgih/dC85SBJPg8RHX8iA/sjhykhzE/bp7cFKz3+6Hn98A99RD/0zFk989FWTz++raceOaOnHr+gp564rI8+cUmPXGzULG9r/9qruvveq1z+zNAn9s0c6pkfHYu+L2R8GbRk3i65lDE6/zIEJ9qB3sDCEWGQFxGx6Rok+sPjIuC5Am90E3Wo5/rHlzILLpYHYFfOD7qRd4JvICnD25d0Rttk9JjQWQ0qlQ/agNaWETyYz+ELkNt9OkZX+ossQUtbscEjLGlzQ27Sfjvl/EQz7pf7h1QDj0LRMxdHdNhC7/6iS/MNwCsGqjDjXTHGcIFhYr6YZ4oGSh5vaDYeuhap0lxEx5ezaN7u8P2AyOUEQlEEiXaNrNwarZp2QnxC2CjXRlbIVOVSp6Ia7bsNYlZFBOPA5zpRD1610TAuOdDmrIoxq1Ki6aT4IAzWgJxEbLjwHd1jgi5BX1PPlzSpSsixAdp5X16V1zTZ9UGVkuqUZflC94xFtBHt0a7KJ0E3IohLtsa8lCrixiBDTVjTXptVdJeLzvDb9uWBoV1Y0zz01TFiMa2obx6ghl8NYTKIR9+o5WdTnkGsEiB+2Bb2NOox+kjfKCpj4/6aOvlV8apgCXKlnGtl+iVyYEHZUIXYcX0SUeicgmiLvHXoNtYGYXoPJLxM7mTgRCJy/Ep+GfQbBfOkk6BsTRMDR8b4uAAMValHT0jknOhbq9wamXxDxx+LgswhP3J7rmKE9Ij1lDaimNB5rtQzh7v5ksvvuWY+XM+PiOOnmNPhU+DVBfAlzvMXW9B5v+Nf5qEJ2NAaNDz4CtqB55LD7ZIDelyMsh8K/4qPnd8HXwr00NrLuz7MgmWRM6KR9f4XbdKrsBEqdvBYeA8GFu4Dh4A5ss7x8RH6EECZ5T4g9Jd2gb093Q3sEu5q786eDu4eyGVHw/+Wdg69/81CrxO+xPelhNcPtz3KZdt2PGzb45SYOwO8wXS+KlMUeFyMjsOIZe+9V7Rt0xe6hQulf8TLQaLEWYFRiN8GGqOcKh5NgMachr3zGAhiPM7bBFkr0uty0qNcVcLgSLsvicwC250zK2ytBqmAeUXMBQMIeJAU0+KNEPGnCPRrOcB9Ke0iqzuJHDzDrzF7uTzWXuzMe9ilx4+1etktYi82Z900/E8lhG3CN0LoOoN6kaaObarHDq3jHu0gFE1jm8hIhLdloG/EPvwpNB9YHrpK7gXF9gkg5puHiP5HxxwOaSjX/gu5bT8d63LH2m07cksJTiiXpwJJFetDlQg34LERY4P6/bgGSEAcPnsuM+ZaWA/WB/sBt+n+9ugACS0MqqA15Is0+VH5Q15QniyhqWrMQS6SyFEhbyX725RK3CSh+9AJXIb23KaBIBYLMsYkaE6GQi5qUc5DOzSgD0MyCRB6CVIk2qR1XhQP5S7znFyv517nauZrnSiyP3UIV/riesRklhTylLIUvCrSBsXpg+H6a9Ahj3XM97DNyKCnUFjIDVRkjSD6vsdl60zq0TxJ51bIVGQJmckdH5eOccSPKFUhJprABz2I6GwHhuPmW8gTUccqeCTaBRA4J9FAAB0Wm8B3xNqVsBN0bd+Izss4WOdZMAkkhLK/9D4ifuUU41K4QlAe7GkwIKol5IhAS+aWffWIcb3xWc7+JPwDdcM20TxRZuam7XnOLmG9kQeF6XDKzB2aJ2F/bX8V85g57Hnc4XfM3zKsmNumt51T48RjPQbiRRH2z5tW/H4/aI4yy2XAkQzb0ftA+85DeBNtoPCM5niZ5s9FIY/3qHWPh8fKY8NAR1lPe+7zuC4uuWRbsg5H+1AwjDEuRMnqOX8tFTSmux/eK1DX9X1pb7xPRhghPrpw1+DHHPKFtzHH381Z4zdxxD5gHP85vHsDXY88YHff0yu1/uXC9lQ7OzvxJx/nz5+T/+2Pyxcv6fLlB8ClSJ8/f1Fnz58HZ+V/R8T0U+pNp1NNzYPLjdYbZtDUWbFpxuDXYYXRk67RUo2jb3OrZqvVFrdhxrZDbsQa0DYtt8M5DhtVznHIqGJk/Br6UBGSWaHyKqWYDYnQiENGTsrUdTxC2sveJI9ItZJpUmZ80xqwG6eyYAp4igcvA+E3BumggEKUDNXwVFQryDiDEYlNenKbgUR7kNGSAlQNngwVYV7eVJM7Hbz3rv7x//Uf6P/9D/+Rbl69oulWraO9fSblKv7tnqqpEeEel3UH6rkYmnLxU53qdbh/R9NJ1t/5Wz+jOzdv6uWXXlS/WOmxhx5XrlrND+c6OlyoQic/9KnP6M033tS7772jx598nMucRs1W0g88/RE988zT+uxnP6OHHnpQd3fvqGL8/spPfl4/97M/q3Nnz+jS5dP61V/7Lb35+hua+tc+DzxYxnN7oh/+S5/Vkx99SvtsTP1/qGqaLZ3ZOac7t+7q9NaOzmxvi2tr3bj6hrS8K6VD1f2uMiHmjkJ4kvV0cmxTqtAdQG9Fn4UmDbQRugzIuiasErzGB/3y6MRkc1nJjPyOeNmsdPKED5B3oo7TQ72VwwAx28II8rjwds4AABAASURBVFbQGXYeJFUn5MUu6QR9dg5pggq7rOjbCLIY216nd6a65V/i3b2p82e39OlPPq4f/dzT+kufelKf/sRH9PEfeFhPPf2gnvn4I/r4Rx/SRy6f1QOnW13Y2qKtrJySMu1lz0vQtq1az6/JRJPJVC2XBL6cTKaBNhkqI4A1IoMTbKfoB+6YtHPJGx/yx2ioOV5DTmyKB3roIjaGkDhtEF0/1pXhiykfqOY4XW+COzbDCxyeMeeQs7QD9eEKJ2enZ0faswh5gfIm0Lh/QQrRqniH+ksveVtOyzUghPFQDukYdxZa84yFcDPf8ajAKzpDRaLxRFNViTK2jqBeB8coxYMtEEBXKRE5JomYeY+IjOG17g91qJdcH7u3j61jvBvVTas2t9hBHUgIkaA90Qi8eVDGwKeCImE/2OW6LvM/t1leGDPxlEwD4BW2YV0Az5/QGdYSpRVvEHVq4mO9+8JMW+En7SuB05m+uL1EvaifS33z9+ajY8xLe4hOe9aKyxCDuRwpv46Bftzvir7VtJebVgV16Mi6Cqz1RbnpWnRXt0ogO+68EU2r5gS4eGN+ZVDyqUt5XvMk7f4hSxphXg31goY2mae5zYo+J8ZkxHFP0DoJitwfYgSJ+V4pwcsI/aGvDFKgVrI+gfW6iTHfoZL4rNCfgV6LYZBHJBTraImXcSftzSUBuaWC6UiXh1zSvBkh5gf+kST8Sw4VClm83XhBcoD/TkQiGuXHr1LbEpDnBNyJxdv8HRdyRYieI4wXdSBYYTurCIt/ww1E6fgyS3+pZKy41Am7MhFdCLbE7Q9Ogs30ch6/rLR9hj9is9aDDv8VadoMIaMhZHEIr9Ffud3NchTlB0ALnTfiS3j5T+bLrzrn8gFggT9cLJYqYck7Gn71eeBfb3Px41947/kX3gP29rgEAkcHB/L/KXPuf48RjOERXwh6w9mx6Q//Z9kt7zAujnpunoDHa4DLQ2/UC334kI4v7dC9811ekOg+44C/92VIZxriHZvebrg08kGyw+8XLLkAAPj/Hvjfk7GcDqM8dDEPXXTEvSGONYNx8MEoaOHvusEXm+wG9ISWyTaX6KcM2w9IASnmU0rMpyz7J8/TXDfynG2Zt4bzUoImJhTcHHdQkTfCZeSTjH1uIj4iD/Eq2Q8k+YAYBxPyXU3jB3s8aTMUuB1ADGEdoc0SDFVJ8ET5fS+GiikJU4ycEcEUV9jeco0OvQU8hly+hP1jl7YPBrFMOVcf+Fq2AHmm8RwoY9yVecL4eQw8Jit4rxAg4PrEHSjGQDruemIf3GsOfdSDDhGQFdGpQBJ5kZ5I8CLsAxTyoA2FLiuUcMyUEh7oEJXe0xUEd5zc8kCuoCdCWA+IQuq5DQQLORAgsh1SRHzlKAIyj8kotDQANcko9+BUxALwrlIKu6iGPIJBCcmkoCJdIZJBNJmiIp840YTeUtgseR/g9/O6zOUJPlSKJ5V2x/YJU8B8oYWvPgCQRNvyO0VXyxgz73qPM3PL/R7HZDP0IXgT95f1+IIC9Bcyjq+KyCZIotBSv8MkAXaKNEhVyeteQhcpJ/qLkBZahFQrweaIl7hHycVj6HjAdTdQdFT4JrdhDOtxWZPdfkW7m6jlsjXSUJ8G6AY2s8LXrbASQIb1V+SoZD8z/np+0rTy3j6zh6hzVgXsm4pM4kObvOVxSxH5kJfbl2J+mAJ5ZDgecOugqCZyEI6HcSG77ztk7grQe28/MaBDfsO20DOeHfawCfeNin6A+QHWgvAx8PIasgYT3muhEX6FdAkZadehLfM7AefDxz7oRP5AWzrDe+ivdUcqZPGaFBcufEHSsUbGeo7/ocsmASiVJ/iSHz7SIbZv2nXaeQN6wg/EIE/wijh9Yg22nyyY88WVccQx+khHyDTnrG35oi3OSNZTT50eHSPciQetRp+SjWbKRnU63dHOzlkugS7o0nnABdAD4BKXQBfOX9K5s2dlnIHmDJdFpvflj42vjUubSRifDdAb6BajN8omtFYYd8Kwai9moG3UtlscQsHUmBI3JvLfszWUewGNW+uKelVWqkajTErm5clVw7tOquFb163qNgdaFuMWHu1wMeX4ZGjP7bZNw4a/Cdoa2lKfuvBJ5lkxkmuID2nRLkAK0gwIA9MNCEWHspco1hN1VSYtymcZKnk4wLXhe1PjMhDM6A+dUppfV1V1evutN/QP/y//QL/7xS/owumkizvbfFt3S6m6B9+lbt++o/5er3v8t7u/G3/a062Wmi8OtUf6b//tv6kHHrikX/vVX9XpyWm9/urreunFV1Wd2tLO9jkd7Xd6+qMf11e/9k19/3sv6fXX39JLr76iyw+eU679D0d/Uj/z0z+tL3/5y/qNX/t1beFcdrYn2t29pevXrutnf+Zv6u/+3X9fTz7xgL74r78obzB3zpzRhYuX9cY7b+r7z32fbxi5rKJzznuIy6cHLz6mBy49puefe4mLn+vaOb2DHLe1d/uKdHQNte5zCXRbrRZKqVbRONkRqeBURR4RnsQAEHj2BXqtJ4uzrVeDOBzkoRyiEaxfsOFZJ9cRePY4lJhEhDDnOdkGGTg9amADm76QnHhczZGQyxHDRuxwEx570ilsPMmOlyTsex3iPET5jetXNZsd6NzpLT168awevXxej1zY0SMPntWDD5/RxUtTPXDutB6/fFFPchH34KVL2v2DfyCpU51bbL1Wyxi22H1mXjSELfN+AtqWclDlGj0l6vDQJwTgOe4zidB59IfOWT9QFh04EqA+8kZ0eI10Ud958O4duibxiPJaEfd8WuAU/bPW4tSOwrk57sOML3sWHGoWvhDim9Li7Lq4qCuXQMfyljZg7AexrMcI1sZAd2jT/bFz73Ca5VvcDlHhE4tFXzYwXsCY33EYpI5lNUoXoLU+nKAtO9zC03wGf8B8d54BCXacEKegqRu1jMlkgh8EDT4rczGX25a5mAvwawk/F0B+24hhXob5Gh0+Zs4h0HryYmB4g+yDUZFrZXIkHbVjjZDFmCWAYCTKQzfRw4qNcKFN2G5BHbJn+8qKPiBXTjnyEjwKmHUVvCtCmCbyC9cKug9GKb/vnagf7SbqJa3bhB855hzgpaIPcl0W9VyXiI4/TlW8IFHiVVFxBNEThJFvmgE1oRH5EFcpMV8yIEQHVYA0einrCfmJdMDxAbRiHgjAk4BUs1lrqWc7aIk7XSf0zJzM0f8q6GgyavManhRhxbtKSdVY1yHp4AEfh5Y9+FJmuk2M+aaRKsYdhlhJRDAEnhIlD2s/fts0KOSh3La1osygvjOHoLcV4Y9to8fw/DMBiKf0BbHpa0WOYRq3CM/NtmiFEmje/5T6znf9Ao91bV2CVJc51aKHegNO277WYNyOy4tslr3DF2yiJ+18S1kgrCPJ9hiok3Kb1TDHzVsIaDoUxkOnBt9BzGdHQKnz8D/FL3V807vQnLVgjt+bL47ofa+cW7VNq8l9aEgH6Gs2GP+ck8J3IIvHvU4ZMRKHo55vKrvwcd6b2H+4LyVcId8K37qU/Z7zGUbyLKnHWvFxfgEjQlGJ94XO/QCxjtp/4tvNa2XbgDYYoNoKOB5ZlLnc60aPDop+O/gB0kUnPTLTBpt5rxk9vHvbV4SU0WbU58IpDgjQrWmgQ8nwc//gQXujzGTyhBQMIkIl9BYgiYDkMLZVQaqUN+FLXcbE41JQS5QbsFCAmiVivi4mpPNhJxBUKRV/MoaMW64T7dRKxFNKgkAyH4tp2UkxkNiEI5uoxqYiFPM6kOTaEA4RgiGDPDNlHB0zb+sTdCOwwbhAG0NofGgP/VFn/VTEBpg9KZ4eMXtsqcem5nFpaVv2ZaPhNX7GN+W+wPSlXcda1nmsbHTUFvInA50m4KyeQ2RISyNVSopLMkKSEvVcv4tLwyVtLslz/5J8HsnME6PwqigrjymiP/DuLcMJrLAPr+mmcguljmUrSqZlHpeYIvggR6SdMYySSdLwSih/lME27LXaOvW6vWK+BDb1TNx8x5bNpsSrEvCOpgj9JBoaETKSPg5NAahgnrBGQvexj7GybldkltnuueKcAmp9wIMM6QOyyaIJ3sMDTxQJI/ME1hFj7f4boS/yXMco8zXIeVkaQ2huAErgibRbcJ2AebL36oCbdL+rlAiMisoVcYNocs0R5g9gEvUim0SE73/BCcsUUzP9BciqvOaEDKJtIxEm1eQZCX+dzG2UxwKAnjloex/1Iz72Mz6Hb7GPN3x2bttGGTQ161xO8K4GJDcm3tSshpDoEEtEU6rWtAl5vGbEnKrgU0FgBH3SKGLJIo164mIFH70cwdp4wl/wxYW/vJiz1/Z6Fvt38tYhfjr8tf33Jg/zof9LsPoAxHxBR1TBv3RcDM85Nxgb5wcuSXyGOJqRbzgN5kdz1tYR1LUM+Df/ytLnkDny2TcdcP465IuSvQPO2A79pQph/Hr2YCb/ZdTBwVH8mnbP+cMXLq4XbdKW+Rj+la3bPcLfjbA+1jhaINN9QC5fnAeQz/5hyRdTvgQvPm6Oj6Mf+IwoQ2ehS/Rim+mZT0wephbzzaaNshJhZDO068d5kcAAIuSFXShA/P2PRx72NBTOwiFEaz7EMQ+Z3UlgOjBNWFKUD3QEPFWht7FRiYd0GkCZ6ySRBhGviLu8JgQZeCIZxGMj5JB0xOta2XAeiAXBZQH4kJctW8C8zH8TiBgPfcdlljcZEeGFDuzgUDUBb4y2ONgSJ5MHOuomV9u7Ku2+oXqS9bU//LL+z/+n/6O++fU/UpPvaX6wq7u3b+jhBy9pygFxgfE+/sTjeuTRR6VTUtu2OnXqlPxt3sHhvj7zmWf0oz/yOX3l9/9Qq0WvppqIuyHlUy1OZqK2nnJhcJlLpnd148Yt/bWf/rz+x/+zn9fDj57Vm++8phde/r6+/Z1v6vr1K7p65R39xE/8GG09pOeff06PPvaYHn/8Ub300ot65aVX9Jd/5Ed0sH+g5557HqdT65FHHtZTT35EZ85NtX1mWwuM8fW33tZX//ibeuft63rssY/pB576QX3tq9/Ws3/6Xd26eVXvvfeablx/DU3c0fLgBiN+oPi3j1IlGYyvhk/RmM0YPVIj3izU3drRL9XNAZMlNp227uTKVTjmBPeEMQXCOWZFfMwbQjI1bspc+wRMcyKDBOO9Ith8qkTKtCADy+5Lig6d9AFyqGe7WFl+NqvL5ZLNPvK7nD5sb5/BTqSbt27p4GAv7OCdN17W1Tde0c2rb+nu7lUdzW9rtrjLhvhQ3ACqn7FBwYHs3bqmmX/Wj+Mqju8IpzjjxnhG/kwHd/fgeUCeccRBYDks+kVuIbPlToQjUB9jghYrdw46P+6DQ+Bcw3VDfwOdN+MU0xdGzPTuH3OiI259+GCzwNHOcZIBvrWNSx4OPJ0vekBvhwbMyzA/m4fbcRzOWmILS3S5CjgHsJhgKpCgb95+Rp2brtRB72z07DhdRi2q8Ea+1QaijLS+w27mAAAQAElEQVRDCLCugacD2nF+gLHr6V9ZEDv2L51QrpsuQEkJ4etcy2hzKx/m2ob5yca0bbNaFvGaeG2aVCv8FvFMPA1jEswwPOvD9l6w4NsBgC47FhgjZBrkdjzq+VUxnFViWBHI6RH0JWYZdTr00qPPUpTwIdCHDNVaptgoeMMxIBGmUcaBdaK/4hO8rC/i/7aP644IPdQt/oYNTjuA9iIf/dQbKHUs7yDERoPWwwp7WnJAmGNvcy4Wj1i410B/cw7bSy7UPG/XdhI2hr2Q73LTx5/R+E9pPKfWOCjza5Mn8fiTHHj739zz5sGbBs9PbzQClmVA/JnP3PMWsMk4CBS+pe5B/Nt9B8M8tzzRF+SeD/1aDLzGtMvd5yVzsGCu5ZpmqZ7xZqL6wcSZA7zDdrEJm8EmnB8U2IkrWKcluqIWQFce795zAV13bDpiU+L5gb+z3QZKJUYHbmEbGLVTNNbDoxvqB+2GHExAqMaHcR6jEcKD+kw8TLm3qJEr1pOEbbIgyL5jBNmUw4Oy95WnHHNk0xeM8bL5ZI6HjCG8mwh687Fdrm3S84ZWQk9jP+g7UeSzjAWFJ3GPkfWGrflQvGA+e1NKFfmSMeMjfGHsjf+ICRfI9h0FWXWTlZkTObfsJ0Cb1bQN+4AGSVANbXg9inGBcc/4h3yOr7EK+RidqOOXaSJE+NHvhL8jPY5Th+we+xV8lo4Tup6Bdbi6rCOjSujeOYSVQ2BteggD2I71Yl5G2BtWFm0ROo3S4ZeV7Q/qpFwRr5IScQr8gErCF4VH4JU2IBLJ0PhBgpAZPWFsjAjNIDkChV07jHzKIaVwrDhkFBuERRSZZCRIRViaJJay7DOL3MjMGGWjbiivkRcaDDRks7xmkhwBjgcYHRqyvgs8l3sOBeSHbZK2vKYZ9WWBNjHwGYWlpkK/HlPmrPXusTtGB2lfNBB8JVWIS9+SgYzj/HK6QlyeaAUFUZc3MnWuix2ugA84xRZZM51v+WhhqHQcjGVRDveKIrc3NECxbI8+yM2R3XwtN1ToNMX8qbCTOudID9WQyeO7DL0Vu+7YWxWYX+gWmUdeVOZJgH6PTMQnaFbwcx8tJOChBEK/Sx2NtkiWeXYeq5iDyACPbsBobwwIlPDlPT7HzVZjVgnRhyPO3YTzAsjDgzXAj3Z6fK1lKG2xxlkWFFnyC83YfvjV940L9h6MyyvRvm06bDv225ailJ1sFx0hhd9R6kLbO4noGy8ewW7QXUU8ER+ArZERaXKo5QdZ4MNDwm/SxOIdfSIRDzkUkzWMFVJEGusfMotOSrrownPpGGVv0LOH7tZYYcsBeKzuR7RrSRO9FEsRcXcOVETdF5eQlOMjEhnJ9hKAwml4VYlKIAUqyCvqAbgnyknEO15BQyx41NYcCfocb3QRIXVd7lIY8JDrd3JOIHhWzk7IT/i+py/6ZFxP6o/8sKuO/bqB3tBP+HbyrStXLJL0jhbY1sJGix2GjZLHUJXyIQIreY52nBk89xdclvhs4XXzaD7jvDTgaMZZaKEZ546FzxlcpizYM3WstXPmX4B90Sz2hTP2cofa8z+Lc3dfe8YeIZdBB+CQ/Zcxi/3ZYaHdgx6aA8Ij2hphOWacz2bI4rjbNmbs2QrmnOfm8jl/DeTokK3Hpnxe6pinHTKuQR/d18A6H78Mffgs/F+PbnuUYzVZx0ay5iLTBcBpw8o3geMeV/SuQCRgDK2Nu2wgewbSA7WEfITTG3A9jFGBSPCiFZjGQBJ2A8Y0TUAjjNlIhEY1hIky0phiGL3DyIF2IyRKid/HiJoxCahPmAcEHzspEHksDE1mMXaasMmOj2jVNK0ym6qCRLzwM59o1A2JjzVOsM6jPcdLkNRx+dM00uTsaf3hF7+g//r/+Y/09isvauuUNN+7q/Pnzmh397Z8ubPFxu0sdA0buuvXrsmLWkteqiougaTtrVZ/52/9nN5+83V95zvf0p07d3R3b1cfe/pjeozLmytX3o1fD505fVrf+JM/oU6tSxcv6tb1W/rGN76j+WylRx95TBfI83j8ez/z05px4fQL//SXdY8+/O7v/Lbe4kLnxq3b2ucG9B4y/uiP/qh+5Z//ir7zrT+Vf7nwIO1snz2jjCyf/NSn9aN/+cf1Yz/+eS6PHtc/+4V/qtffeEN//+//fV26fF7/8jf+hXa2a6XuUK99/1tc3uzhifZJ3yQ8wJ6KjayNz7ocEHYSN/vYGZvD8usN22KHEy6hjX6F4a+wrRUG5aowpSc8kSA88YyDdiKT5jeIRz4miXiPi0Nc4m5jDcorg4GuEnwp73A2MSG9oTLIC3kIV0zcnk1yN0zaJelP/vBP6p0bM10/6HXQbend20t969nr+sZ339P3X7yi77/0tl545V29c2VP124tdeXGod58b1/vXJvp2q50tDfDGR2s4YOm/3TgAJu4c/u2du/c1t7egXzpYtk65HBPkTbmWZUSzh1gb1VKmC2IQilVuA/3gT7GQ34yzQYif3h5I+mN3bipmi/n8TeyRxyG4zCLPc1wlMYC59jxLYFpXa+wSIp5yaYtt5nDTMMc3JL/bLRhAiGZPN49+gsdor/VaB+WM2ykj83cCnuw3zNdwYLLygVDgb3pQz739a9KKXQT1JRZb6xHsrwRjwLsgtBpVFvKLAuJHhk8xrF5QNYlC894MO8tKwjDon55aIQRiMeLc4C5U6cYi9C9CwE5Ok4jA21atpFPlCH/OgweWR5Tg44d7+9QiXVleeEEm+hNYTW8U8hSaTPUCV9PTfpbmBI3F9KoYeBAHmzdxoehECYCekfgtkh8wEPhfblFfuYpbXp+lnVrySYfxOK54CJ0ppgfXvDBfDHTnPm6GO0QYcu4dGFDzne5v+Hx/yRhjcM9fPUI5h52HTRcxDqMf4h9yPMlkOHNwSIO90fy/3lzzjyIzQobE3975E2I/z2XGRsN0/sy+JDLpEN/y8TF8AFz2HPIfKIuGwz/Dxqcvh+W2WW+XDIcd1ulHn32ZgF7CTv22Bvos7cxogMmyThY5JBLObcDxbYpH3Xd4XdjbsHP83hJWPTesV8AlEcan2e92jc4jPqU9Wxy7CvnjE/UdX1oV4EwFtpHsOGNUMR6xAPUj/ap403WQXwzx5igM/d5wbhapjm8rY956IvxPzrEVxZYH1FmWnwKXJkWKeBWjZCVPnfM3zmbNF8iHnhsGY89xmXP47O7pzu7u4G75C3ghxkia3AQ0zV4VqnwrgmNKpV0Iky5Ym4l+SIjkIhTnYB3BYJNhGLeJceGV6KBChQ+mX1Kq9y0+M5Wk8mWJlv4UMKmJR8/n4AvjIKeBkpYjVxjCrvfbiJshP57ThnO34RpVu4pNI47GiBRjTJVSfY5ibaqnEIXjieXQ1cexrtE1m+b3cgLdzJEqYUvyiClWsEHnhE6b+hFMpdIO1ZATegrJWiImMImNfClF4iw2bfjOGQeUISAxImo67i7bbshM/LGF12V3P4Ay7tG9jiMqFVDXKUEfQrZ/A59VSO3wt0ieDw8j/xvC4V9Y/9L7G1O6MtXz6eYY6wtlqug1A9uIXTE6DcJlGwajy0aIG8sG+pAwoTzQ+9LWUJKIW/KxDwGYU/EvW6Dum3U8kXHBDRNq2zkrASqlMr4Byv6HCESoMieOeZ5tnCIr7Q8kIdeqmRaA7mQKcaGPtu/zJm7HYcnX6DOme/Wi9P2KSto3Dd3gGq0RofpJc1h56Vdl6/gYfgSs+iyY+2YK3gy782vx+cYHaEPYgt4d1470L/T0e7oV61//FjQuj8DevLDlyIJYvC2VANCKGQit5QRcZfdd+AoOdY+6idFntOGe7UGfEI/9q8YTVlvTeV2HG5iqEUR1aKAqNUV8fe/KrIq2idAEosw2nXyvHI2KDxW8CEGY8sTfSLJCEaUAYByfCrG2XFC+CRH/y0Q7MyNCM0ct7eu6/65RWdAFLSEEPOQQt/jmEXYcanIHhJ7iLUtQqehYwz70OmSdthXEO/Qb+d8g/RxOW3QpHszKEu4goA7WiV6CBJ9tf4ShSUc/UGOeQILZORtYQlo2O8BG30byympjJRVMz9r2iiNIg80PJSWekQKb0cAEjGiRIbHacvqMFESl3zMb1/4+csJ/8q0zrRDW57bBVDSZjoBuMCELFU5yXXXPOpGLTyMGr9Y4ytOwHlDeaHJhX5roq2tqbamU21PiU9KfDrZ1hrTnaF8qim0k+0hpM5kMlGA+HR7R9OdHZ3dOaOzZ8/pLOfxs2eIk96Znpb5bbF+brkNQqen023qnNbODuXEJ+SPf4FUvrBhzW2NRk0zYlLi9KfJWUVfJczJehvWsyGeU6U0+Fbry/o3cjKtIRQ7gCCeGFrGmpHFYpX6cNvOLXA6im0JIHIJw7CG0HmRDo68MHJ2f5E1kDCjoHJ+8IeGJ4F4aCDocJSe+AEEirKN15o+8ireFWZ23Cf6SZ7TMIz6Dp0ucGHya13mcqOUu34yR4iqEdBXxpgmrCE0qjqpPgGMrcXAGaw61yzUlZIHJRX+2vyQ56SDADx50NMhh9pe3exQf/jf/Uv94v/3v9SNt1/TQ1yKTO4tNF/OVMH/NAaXTp1i4Wy0z+3jYjbjAFzjHk5xeJ9p784d3Vut9LM/8ze0hfF+6Q9+nwubJQZ1TzdvvAuPlT765OP6Kz/5l4Xd6ebNK6ozurh3pGtXr2h7ckY//dd+Vk8/+Sm98cpN7e7O0Vqlpt5SB6ef+bmf0uWHH9Qhcn7imY/pc3/pc3rowQf1xBNP6/yFi0yW0/oXv/obevm1t9ROL2jn9GVNT1/Qa2++qWdfeE67+7e1c2ZLP/b5z+rMmUZ/9Me/q8l21s/+jZ/SnL7s3T3UdPu03n79eV17+/uaz69J86vqj26rw1iM/oQDtZPtMbsBSGs7WhGWh3y65w18OTjN4lcvizhYLeKQtZgvuAGeKULHAyXty5D5fK7Y1LPA+6AeaS4tYiEP2sLniMNF/AqAzX1s+Al9GDuI8LAcLGnX7czZiJiXhg8iyvxmlEcdDg6ud0Sb53Knxz/zM/q5/8n/QduP/5ievXpK73UXdK07oxeuSt9/a8UF0FIvvNTre8/N9b2X5vrWy4f67W++ri9+7VX9wbfflTc/1ssmrJ+heVs/0Z4sgJ6DLha1Th2HT/8yxzyWyOPQi17fQctGpfeC6DpsdMrkx5zhVh5oSiTewRfaoCMH7xDEY36ERQpK/SQmUVIcdiqcYMrKzIOUSuh4zDnmXVtntRxeUkqFA+0EvyFc4Yc20+ZuvVvCgOncH4O4y9dAjEppnXSkSqksvmQnytyu8w3zcxigPEK/aNBlazmsu6E9j3/HRnFhYFfdfMkF5px9YAei4oYXFXM+RfsVunDbKVVKyBSHAsIMrLeyKCRLWHRtOQDF0LuOURMvyHHIdDyZyg0RRlVZAMvesZEZ0cfl2oohjdEMWtFaAW+zQdoocDfQrXmMiHwYewNqnr3nNzqxdtRMnAAAEABJREFUPjxXRjjdO5+2gwY60y+O5szfRZlf/uaFueMLkvEfs/XFouf+EWW+BPH8ivnJgdzhAd/c2D/M+abI89I83Zbhg1KkaXPJfDCc33nTTj+cXhG6L6HhmvcIxiUb2GvGPnNTK+c20Ayh8yKO3eY2MwaoGN5oE7WgLN5okPykzPgGH+iaulHTNvJmopkQx9c3LRuHSRv8vemqaNfrVdgEg+0QRowMMpKuJOyHF3HnOy1KyVk/owRl9J0CPGuCMeI86yFmHtQruSPHfplxW9Evf7vX228wdr0RtrOkQo/99GHnoz7Dr3h+wDfqUb8PmDaqxGttdWMEWahSNujUX+KX7LPm+FzbxSGXP2EPfNNmv26f1lG2wLfN5kesDwAa24nhOr4s6uJitgsZrUujSqloAN/SYSO2jQWX1razI+xq72Bfe7t3A/7yZteX7WCPi3e3TaejD6gNPim07/m7/rl9nRTxOrOvKAgbsD1hQ5ZBfNxfFE4MdvFewRrAOMrQA2pheBNjnlTDt4Vniw21bEqn06l2zp2Vw+mUTSsb5An5k8YXQxO1TRuosamUU8ip4eNxGqLvCyzfiNEmI20eIPihQ/e55DNHmAthy4S5zQoga96ADwdG9MH5pnNowBeWyEL/GZewM5TQh93ZdoZ8+xzDNOipaI5yamK4keNo5RcMy0hHyjlRbuo13MYaK/Yrbse2PRqmORhRfeM1lo8SDEXwKjklbarVaP+W29mwS4wGroE3w0seWbx5qM+wB6X904j1/KI8ZA/G0EePHN6PkeMYDu1YJ4H76cPSIrPUqHAvSGla1oGEsCkxzoxT43GzDRqMncfUtul1CzJhrErBiRdsEVm+2Jozp5esk57X7lcKvilo1/T0x7bpy5rOc5N93IKLnwX1fGGzZF/jC5meed/bF8GcJmjI40bgBAo0/6KzjjHtwVLBL9aDBV9edZojT+c1m9Bt+uJt9DtuZ76AJug71vROK8cZS/u1Jb7RfVlS35f+Dp3v5jfHH4kiGfnHr8hW9FxogWTouYRVSqiwgBzq9/iFfpB/6Ac66ZDF/YQAsjSMF2PEIKTgWpEPUC4so7UISZdWqxN5Y1mibow3IUzhUVqI+WWdMy7h09GB9YZzpQgZPXbuo8cEdJ6jIBiYl62adAePBeNn/2yfXnBQfDjj7V89x14VHjxR3e0tKJuBKHfIeHRr/4CMtM1jKahDjDnCm/jwkOhhWMau5wt4o2PN6eQ1oAA9068usFEWbUFH2NN/25LPAkvWoCV5c8bDcNxwO737C+zjaToERCTUFakIV8jjvJAwKcYj4qGvEjO1+WEEwc1hUDJgVClE60gVaSc9hiNdjCP0xyElEIUPrxLZINcqlxKEzOvMemP/HfM7JWwyq2L+ByLtvGOYVyY/sd7kEfgIrwVN8GNd+LBw8CkZeu+R/NcysZaxpk2nrGde11jv4v+8Rei8suZtyRdFU/ZSUcblUYTQOJwS7nAB5H/7+PzZs3HePXvhvM6ePyvnTXd2WD8N1s8d1lPSOzvQUX7+/PljGvKnU9PtaCd4cuG0kTeN9Xcqt2lYHmOCXK1Bv1owGeH+BFxnoqnlBq3B5XqbG1nv/hWs/SoDJAaAsWXQwkoSF0BYBvYT9jCGzESIVkwCMGSGkRHHL4YRQhCPWUWE12acZHngb36lrLxtiN5ge+IbQQidS3OqZCTCyPeLMgdGmRAsrkhn+sQVlidHgegjxBTYwGoMLRkYlMvJppxOO0J9O39vADtvCP2NLxgP8g7nbAa9WfNkXHJIWLJJnB8dceAomDuNEykTeM63mkv0OOjMwtKGnxJFrsHZRt/t9PduanFwUz0y/sEf/J7+q//yH+vm1Xf1wIWzOrezLTuJKmedOX9BFYN59+4Bbc/ZkG1p9/aurrxzRR3tZ51SXWV99KmPypczX/nKl7XAwWxvb+mBBy/p0Ucf1vNcwnzv+9/V8y8+r49+9Gndu7fSuXM7+uxnP6lPfOJjun3rlr7+9W/oxRde0auvXtOzz76qazdva5sbzE888wnN2Nz+9E/9lD79w5/TO1fe0de/9nV5sv7mF/6V7t69q//N/+p/qycff0Lf+fo3cYa9zl56UIlN5LkLl5Flpdv+pQnfjJ5jUjz19JO6cOGMbt64rqeefkodC7I4EMwPj3T2zGkd7d/U0e51BrPTpO2Ulgc42k5r54oRht0QYoxFxdhm0bPf6DqCPhbtuccX+Jcv/oa//BsyR/LYfjBK2QK5OsbdcHzhuBd0Fp6xnnn58uaQTb9/6nfAxv9gj80/ONw75NvkA/kbYbdrOTrqh/1bPoM+LBkrlwePgc+CC6G+a+l30oXHPqH/wX/4v9YTn/oxvXl9pt15pb1Oun1wSnf2k958Z6bX3pjr+y/c0Ve++bK+8q1X9ZVvv6xXr+67hYKEOpkHycDeMgfJdtIonCW2Vac66Gybvug6wrb9ZyUHzAH/ssEH5iPiPlS73DIbKxZjw2MT/WIhK2GPHTBm9M/pYD68LEONHHWuseU2HN4Ux2qnefbceZ21czWIO89l053i5OwMXa9GXvMZWMr2UKVKDX3JDf3KWV5AEm2Y3otQ9LVthgN0qyk39tMtHPb2jqY7AOc8wXm6Xk5J5h/ISTX8jJYweNXwD0BXbUDlkzbrV5SnDf27zHm184HjzgunTP0KrJ8ev4IusW/r0Vhh8aM/Dvu3uRuroVLUp8HYAJCAP50R6hkIqGX6SDkCgr8zRiaOw4PqUY/QOWswrt7sjuPeYcM9tiDBC/nWdGW7QQ75Zj0CAvdlBDuZGMMOH1n8bRcb5iXzxXC+x9j0brPzZon56Dk9bv4Oj/CPtlH7cTCfLeR5NSO/2HGZl7scwvd2d+NPpxa+RMKHLvDH3siPbcfm0Zt6g765f2OZw5CD/NLncWxrpVRjdxVw2KrFXmpssm2zvHgbXsBbbuE9/1pstW1a6nF5OY4BqiJDNTZRU7+FZmKwCYiNAZuH6c6OdjYwZcMx3dlR/BlQ24aNu60Rpc1GTjfM+ybmgemMku+yts3RLiMvQ/F2DPBsJk/EI8Gg8lh8gjAyDzeDT3KdS5wHo0q2T/N0XfpakV2ePqrYnKyDIhcyZgP50InXRZdFdSq6hg+I9l8eH19cxwEBX21bMd9MG75UyYxRcvv4hgyajA7qVjGvaaOGv+Fv0wK+GM0Jaccx6jFX+sMj84Gv18IU9RrVTaP2fmxtqQV1buS2LY+7TUJRt05K5kM7ybCMyJYdr3PIZplcv21yjFHw4IXZDPsOPINlIoPHJaFH6yhQHbeRkTsH/1YlrGm/UqKvTqcaWuhDJ0P7ljM2kBWsGdhEsPlU7lDCYlJyTKYPmBd5dbLcBYl0tOEQWVzD5W3oEJrcKo06cPkYD5mRdQgtq5FI16ZhlNx3z88Afir8BoexSFM4hijNzxqOWH3eK0a/kK1yhDACv0bQf9tn8F514bt8Sd3jv4K/D5Wh/bHCyRAxmB/kFSbEYYivxLKo5XE0vJ8cDutcQno/2MMXYiryWNdKso7HcSGLAaBs84lMMmgUrrRCD6OjnjXkj4/p3NcB6zGqUthb7fFrs1p8R4wT6YR9yvRIDfuYFzEPSfT0LXTBYb3EaT3i4lMpx7hW8thl+GTG/hj0i7zgnSCHv8fHsA7MV+47NIgnht1EgI7xECHLPGplZG7qrKZuoi3ztLYtZ/j58OPWNRUttysbKaHWBPmIirgRhX4Bj1gElpD+Ow4fUn6jaTLoN28hbwRRgO7dFuPZ0b7PIYshXLLvnHt9Y+2JMOK+cFrwxajRaeHLLC4OXM/150PdwmNZ1k72YsugGWyIdc5r3Jy6c9a7OevnEt6+sPJlhXWKSGsRo2cxhsiPzFHufkHEgxlaiwSuQTlFJeG48zbgrGIDPfvCnu1+x962j71NXHrB0DSjcfYwI4vhJuZIFMDeRKS9B3AfjtDV0Yx1n7PFEecHx+fs9e3/3S//VUAZFOriA5y/hvWDjkc6z+WgxWdEc6V7G71IEV/Rfk/dTXjN8YXjkvGMOOVjOB/jQ1tubxwDX/zFL3A5V/oyK8De2xdVhtcu22gH3z7G2GM5V4w5a1sf8+nYdsPGsNs0IiT2i84wlh1wHevc8q2QzSpN+E6viznXqpmHRjWEziuoVML6OEzFF8ccjvk8zpWkMr9dPuQxB3NNfpUVlxKE6X4gN5NMSdV9gA9thYxDmAjHfrqOlPjvuJ7gofWHMniP9A4FdTINcrvWyMP562qOVFBRt3Z76GfUQZ1aqlCT+mkN5ISmza1q0Ga+RCHMaUNnlLuspn4d8VoRplI3k5dpL+UsI+PjMnGHiTIjE+amVbPGRA1fAjax9yO/zfLanVKmO0nlv4jK60WVyDHcvwKbQQFTbj3xyqS1A7ABmdI0Dj8YiWyD4IOfsTphOBRPJk84RBSDUUWo4b3BAsNllWUWk0cdE1SJOA+syPd7SUo4bdFJopVUAQrjMX1Nnchihrv9bnSGXHDEN8c4k4PhJ/w+PHTk9zhRw85zQTp+Gs4BfQGcZxRngAxsAFCe3RcCCDHJI2XHYgfjDWoPTbfY1ST3atgU/tHv/bZ+45d/SXdv32RTf1rpVNINLl8m26d1/vxFXb9xQ3v7d3X5wQfUcHC4dv2WZji+M2d3VLFhW8Hv0uUL+vxP/GVdv3ZDb7z2mg73D/QDT/+AznIw2L27r1s3D7RarbiQONS/+a0/1OFspscefURPPPGEXn/jdS6InlXPpdDlyxf11FMP6sqVt7V3+672uchYscH5a3/939WLL7+sX/7lX5UvAy5evqTt7W1deuCS7EReeukFfeKZZ9gcbOnZF1/VvMqabJ3WxUsP6JOf+oxOn7kgZr32D2da2HFxaeV/U+j6e1dlfbx37Yp+97d/R889/7xajPqVl57X6899V6v5PpdAC9X9gZbUW7JouT3X8aAmJdiCuhh8i+HXTJYWOMxMKk+WlCgHDlMYfpJHx/ExdDyZfqDL8EipUYq0W/IBgFY9pNT24zq+TPG4TOI2dlttazTyBDRv09nWbLZOu060XsVbFW2ObVQpyXL7T/0S7Ve0v8TOttKW/t5/9B/rP/lP//d65pnPKJG+x3y5vdvp9t2l3nhrTy+/stSNG61272Y9/fFP6n/3n/3nevSBRk2T1WTkwRG16LYdwkncEk9or4Yf/aNtDZ8+FhwWahYtL7aWv/NiQSccP4GxDvO4X0lRRhjZ0Ef4vhft0f8Ecs6yLD7cTriQCUynirRDDr5tM1WLvKaNQxn1NHw8rxxNyF/jGFvgMECe6V2vpZ3a/Qe+6DGm5g8cTnc4QLcTmd6Hk1iscBhxaKyxH+CyDP/WOiR0G04bbp/BVKoY5SoRAuqnNIQVITDf5DwIvahkHLzbC5BPbSXKenxegRf4Y3QdcS5Mey/+Y2jd42fsu3FtqKMHK/jADTNbt6nRhpexiTCvbr7UIn7ZNo/NmYQ0T0IAABAASURBVMePykPdJPdtRAr5GGMBxtabCG/E5vjFBZvKhTeZls+yIT9kx09FdARRxOJdHkvrdj23QyZ4dPAKufC/bsewLdJNZEscShgT5LENkcGTtB4fxrjdavBBk+HbHdvTNuktbK3Blhr6laFP8jxt2qbQTXfwwTtcfO9EuuGS0HbneVPnzFw5hvPWCHvI8HV5o7olrLMyofln6mbsJQWQMxXYtix/xbiQE32osIfa5a5v+4kQXgMP8zFSqlWTF4DOdRz3GCXWhYQNpQxX83JoOC/VtENd5xvIlJ1PmBI6qZJwLQGyRWoAvIiNbxE/hv6CD1ziqagFEuRum1QirEgSLewcx7awMKU6KTY56De3rdb6JN96M0xum19RxxvbxWA7tknDdmMa28aof+vpBJqshv7ntlaMl3XudOgqMa0RmMdtGLbBmGswTigpQ9vUrRo2Yf4FbgC/so1PMXYGu7KfcbsMAN1NsvwpEUY7lRK8UsSdZyCP8+CfW/gHGrkvSjROn62ngOPAcynSFJsE4WUkEskvD26EpqIX+JDjObdUzGH8vnUKiw9+KrKrJMtvfbXMn9xio9ZblWX5UqJ8gGmi3DSG6ehTom8VHakS/FCqx8/69ZjZH9jHdfiR4geHfWgIRpwqJR9/iL/xn9L2lNGkEq+ULAcy2FbcnvOizZpyEPOBcue7fYfw9OO27Yssj+Peexa9SiYNfVbUdV9BzGO34zbNZ80bevqYAo4fI9rhZb4BXgwf6yfjQsTtrrH271SIx1IA2qIzfpCLdAV/YlVKjHLCRybK0ANpsnXiQ3tjmpoRdRikg7zBjQzPwxhr+mdbj/FFp9UJptgScq9AZ3kJPX699xIR72J9oXdRq0op5KsjrIkfI3kOuAdJ5cN+ggfduA3GnvF2QYU8loteOmnWWBHRCgTfpJxb5WZATgqWyBPji517TYkLEC4I4K5gUtFzAx5uo84Z+bJSGgEXyqBCSqqQ5P0BT6UERYKWB7NJVAHkuh3bb4csIQPrp39BWL7QONKMs8iIw4MjHfLlRmBvTwd7fLFIuoSkD/bYl5NHmffnxzhkz+9yyvhSxGca/zmxLxpmfPkRbQ35brvgiC+ajQXh7ENwqAP2pUfI4HNTfFnIJUYJaYv8+NKFPLdln1L2CYv4VfqSL3bKmamLMbXNrDjHeL4FGIslZ7MlOpl7jGLv6Xneyba1WtuU83qm5wB0WextJYemM7+oQ1m5kNscJo+O00mYvBgqwPhU5BkEpGK0HK4jTtwPaN//eJIhGwVu/iTou/sFOjAfgW58zrEPDND/cmnUlS/BubTr0IvPrr4gcj9tR26JZrAxdyFFKIzOYjo/yhGg+BTrjT0gvtU6sX1W2HhlH1YlxZwawpq8KiX4ZZCYBwUVc8F1asoMx6tkumMk0inVyijXcHxcg3NOuh+mR3rFx4JTXwOqdMy3SinkCH7wL2ElRR3PLMMeQ3/Opyq+AsWsiOGyOKaTQEdEUAtx7HBlEDVNMCPuMNLETR76R5cOYcUqZAoLAxuiXpdM5zLDdQNkhu1jzw5d3+jIj3ElvwMeM2Gc1o9RpRRjUaXN0D4qoS4ArdA5xaESxHSzSEIZmblOaussouSNz0g1hMiAFjFeR8grnUDsoaMW1Bir/3lh0JnPqBpadkcClRVFA5TFIg7/jk2cOz0CQYI91RA6uXuifxGWMuREUZ0PC1wUzLlFnfPNrx2UHVC3nHErjtGjhhWLhydcj4NZMel60maezBBREipzO0r0GJl9wOyYhHPz5XZ5sTjQ8bfKu4oLIxye2zqyw2Ny9gZ1XDeMqRLyJjj3yjrSNHfqupm++eXf02/+6i/pndde0ZTNY7dcwnuums2kb4nvcVFCTc1xCguge+JSaEdnzpxWzSY/VxX1JvrcZz6r6fS0/uQbX9OSw9zR4b7u8i23L49u3ritH/+xz+nSxUuwOqXLD5zmYgge587ojTdf19Wr7+mJpx7jYuFjmkxbPfbEoxyCLmn/YKa7d/dUN41eeuElrejP3/t7P6+PfvQH9IlPPKO7XA59+tOf1sUHHtBzzz6vF55/Xn/2Z9/VF37jX+q1l15XPntWKdfa42b+7Xeu6PatXV28cFGvvPamHrz8ABdQj+pd2t45vaNHHnpEH//4J3Tp/Hkt+bZrm4uu6VZSt7il5dEtTdI+E36GU5+jtyUqxV54bAApJXlTsgaGnTFwo82ZegA5UmLTBy1KUAGBPCYVkQpW9TCpaurUStCbZ0qZ8jSAAE+BWRBJ0GQOfS0Hywn63ynY5rDJRUbOjXKdgw6TVuK/jDyVasci3+VGywZliz5vTba1xUXSua2J+sodlKoqQyv1jP9nPvXD+rs///PYwEVhKjp/blunTlU6f2mq//Q/+x/pP/nP/0N95kee1N/5H/6cPvPTf5V2FjqT7mgyqcCWGto4iUYJ/gGoU8qq6HfLpqnhwmWLA7DhyxJfzLTk1ZSdAPRSQsAQM16porfwzXWD889KoXcxbitseQnmbCzmfKM1L3/GwyZkzianfHtzxJjP15izUYn82ZzDSafOCyC26G9bRv+wHo+KdpEl0Y+QSUk9DnxBnTmXpnN4HMU8pm3sbI6fWQVWXGQusS23MaOdhTzngz89ipANSg/sm+b2M/iN4q+WbGIMj5dBBZ409Nl1XJ/Ok1vKXVSROqE0fFNkRbiKaNSL2MYL+xt/fePQPqaPOqXHgjGjsa6Q8GsjhM9w2y6Meuixo090IEQJPvCPBESuV6HDKiXsIjGOFbl+Bt+I7qwPY2md4E/XeotBcX+NUsfvNdI6RsT8GFsmSm+ZDHh5I7RwnEsqt7HCx1vGhDyJDUSKviUVeyMkXecs213DYXmLy8MJ82ninwBvcRlEugG5xS6Zm66f8Q1h38y9nZ2ppjvM4xHTiZrhFzOep0ZDXcO8DcfXwN6blvZzqwa+mdD8fdGXLLPBACXkHEaLvhMjv8pZtf1WxXxBthz9qxW0QV8FrbVpuzCWoaMu/hxhhb4NjyVRhnDlKGFPaFDd+nUhOKaljLW3pwxCiJCHMU8jKmL3AWPQWucV9JuAg8VNtfsD2qyWvrW5ibWkbhrSwPnosq2zMnHr1t8MBsgzfzgjvx/mA/K5zyGjlUA7iKiE7tyW+Uzg47HcmjKOvnQBvnQxnD9pttTSZrRFGxFSx2GLnbTIVugmIWOds4xog8aqlOg6YGycfwJNoXVem+kfvCLu9tqMTRZYVpu++wc75I9eRlhi7tgAxsmxoCdSwmqgJcMPujAZAV6gvJ1tXtEGiWgH+YXtkUShjDmVPObFD/Th7+Z8wWKbsp6hwGEHNe2lY8An9AHTMcy51ogUPsYyjqjR4ftRpYwuswQft2K3E+3iU0Iuws7zPeSkX4QIXoY/ksW+e9OAQmtOY7sOa9jXyhik9yJ1zshSkNKQ7zLiiVAGOnL7He33I9y2YfbJIid4grHfTaucW2ymVku8Jp6M4DvqrlKCt0bQ1tB1lU90ii46HAKixKJKonahJ5Yky+s0Uarz9kOGxzzXSbnNoFGL/bXYep0y+k5AARjAUTHGMda05dDddP8dUsoTBYQhCTbmKHkMGLOSBHGeUjBEqLy2K75AnOPDl16DsS9fMuyxX77LZcVdwvGiwL/mHNfmjjV6ge47/JvXb9sFDSFykscx57bEnVl6oQgS5QPyoIO2zUUH1gOoA+gCW6iSlRZMNl7wgFm8zaNKysDztiZdU2cTiXSqctC4vIKvdZ0z9RwfUUMDasN1GI8UNkBLFXKofNZ+GeWOOlyhB89Lw3M0gD4XnGHKFy9crPAlzJxzx9wXMz77+CwSWPAFz4J9EzQeByP4kWY84pKFegvOTAufb9iLHYdzRRw+6wujiB9xTjnQIe0csm8rIM14xiUV4QGXUr7A8rh6/7aIMZ3LY+u5FWAP5fOXx3cNZPO4d+zPFuwpOuALkI59nG3BuuhsX1EXm7SeML6oj01aZy7vWC8c9uxvXMe2LVWMLHoO/SfmQSp2hP6JUea3IvQbAlFlDZdWiXeMXabu/XDZfTC3JGjvA/mRiTiehD3y9tGnFftQfJvtn3QXvq0jr+PybF72zujSe9mwA8bTe6ZSn/nHEyzhX6XScKITjq7bM00AraBLj4Vty3PUut7EHDuLMsblg8Mlci05X3dscfsTGJ11NFWEGt4V4YeBMaUUsYgc12SYyf2Qx8QDqaOF6sP4V9YMYDxMmNYvR9gJMRrwwpQi7j6EbZEXOibXbQTWNY5FhYxc3hDwJn78rNOODIAM66U+fB1xOkKqMToIExFe5cFUERyh6Z59/QiGOPLJjhAKKkSK0E8fw5/xOZl1KeeaKw5aK52jKXock4fQN6b++ZwPGJ54Jezkzf0IT8axrtlLOhGMZSNdhzH3tBdEyBWCxzBEDnpGBia5+YdBE7c8WBRlprHGxJx0ZXcP8EQJfENeOzI7xdEJ4oTsfHx50+MIFJPM/VhgsEv4LtG8+WJe8OIJJZWXOa+g6aCdcyiccWgdMOMGfP+udu/ejb/z39u9y037vmYH+9AcxCTtmcDRJmzMN6/myv0u7R0yYWb61le/ol/7xf+frr79htK9pfZ3uexA9hlotrbUcGB55CMf0c6Zs7p3Dzugj0qntD3dRqYVFzT7Wq1W+vgPfIzLk6f14nPP6db1mxx4O62YrHXT6Ny5C6gv6fvPv6CqrvWDn/xBLnge48LgAlL16tDJhYtn2ZjXStU9LhWOyF9xyfOAuH7RQw8+wMXNbdq7p4997Af06COP6vT0tO7cua2f+9mf1cMPP6J33nlPn/+rf0U//vnP69Of/axS3eo3v/BFXbt6S2cvPqRLDz6sC5cf0ulz5+nTVB956kkuzWbqsLMLzmtq2rynj3zkMXjv6LnvfFe3rl1VTkvdvvq6dm++LrTD5cpMO9tSC32V0CgPFXl65GP8PIFAFPFKdtIstnHYY9FvwYQLjHGD77BtWvg1cllmo5BN73rUr5IbSKqZLIWuVdOAdhKhJ1DNJMrQRz0W+myYB2hzq+zyXBb+RJhSpcTGINVJKR3DPGroazbP0+yxXmq1Aurkz2w2097BoV599RV951t/gp3d0VZzT+3WKZ0732rnbKXpmVqPf+RBPfzoJd3avRl/RtfjSVLd04ebG+3V67h5Ww6HUorA6Zyb0EmLztp2S02gUa6NTAgSoJ+W3XXG+lqVfuVMOfDGKSlj91zGdFIs7szTDiy41Jqz4Thiw3DExmJ+tJCxIFy4nNAbGudFOQvfknm15FvrnrnsEDPS8Yc+VLRvDP2xz1kyH+ZHHXPzaODfMZ8XbIocGgvSHRdSi/izIfuLJRsP+yKxgUV4XEc/+D9ktGygY66axuihK+jRb5HIbbsswFzrQ9iewh5LXQU8B13uMtMzYbHnPuA4xMrYjJGwGTt60y29eaNfPXxNkyr6PdoV9CZ1fpWSKsbBqAlTqpxdtIO6EuXzyt5yAAAQAElEQVQeo9wmmUfwR06PjzcGK2bfCt+9RO/eoFgXZlHTRst8mGy1CjC3bC+eC8ET3tFQvEqfra85G1WHRtFXV/oKHaLIc6OpMzaX5f+jUdNiR9Evtwwf+0HZ2pLqnNVm2rccoM1N9CG5bUgxf/njZCazThl6AG2da3SQ6K5LTWWd40fMf0CPjbkEASNI1HAkoYBqiDvt8Vg354gzNwBXhDd/YwW7yHEn4ALXKikOGciXkDPBP1myiCclh/Kn1PU49B6PDXisIg+rstwhE/2gRdqj7hDHkFELfExn0EeKinyQxZN4r0GE9hECeUs85HE0yJCv9CJSLNCRythHAePXJtkumjrLyC0h45ZB27TKuT4B+0iPF00gO7pCp+4HCcQnhn0isPyxLBl9mU/Lmum/m/eFzw6XPztc5BlbUy7lufhr+ZIl6Gg3pRq/CGg78pDDl4MFyARtbrM8J6KHdZL78G8D23DUq9wDqw0O6DAZIl2Rz0OMVAV43EcGIsaNcfV4fhh6DgUMIpVGLUSUl5kmxX8R5UWbbgf2qI9xZy538LetUEGYmahwzAjCFXKYP5oOkpCJPO/LNveCkeYAsvCv9fDfMxAHevx5+XXCAfuiPXAw+N557I1G/2ofW7BkL7JEPoNW8WnhDxnnzdAyHQuKaJaJTO8llshheTw3urBpeLmf7u+Q9jpQMGcdmuPzByC3vygcYd83h5/9cvQXOdxG7z2p4XYDS2RGp0M7/rVB4Y9PC9/s8hEr+ghtyOLQ+Sg7+LjPgHY2++s4U5SOMo68Tz7mYW2MPCglypsHC8C+M/PCcyth48UmN+wZqvUTU4z2XR95zJWOEZBRHrQ8UgcxaRcYkCFkbzgJkIylqy9/4oOtes1foCNfAsy4MNjb25X/FPeQSyDbi/90J9Z31oa4xGBtXQY69t6dOUfjVUqqcw4fXhPX+CFOj5Xob0GtnADzPINxfresUd5XNw7bNuaz6wWbytMgwYOU+WXHWSMcggxSyvJaeT+s49y0amirae3vGrXsmdq2URMoZdk0Bm27zJfO3odu4bfso+LP0vFV2xtwfvk19JYmXFJP+aJiEpjwZeEA9qQua/myItA2mgD7si2+xNjmi7ztnSlf7ILpTnzJsWPfOCVOW1NotqCxHNbPuE923Hlb+M4ToL0tI/Jb5AD0qSGv9LdRS/8zY5XCwVTo1Uiyb7c9ZmwywDgl01m3aSh3GGNZK1GfmoRlXCrGIUOfc4u+a/RL6L4a3p+2Wdm8oz51Sk3eifwkt1WnhO9PijW3zsiWGPxNkFRBeVMGh1jbqhR1Rx5jWKVE8QcgD3nUr0aYlj7UhMmgjwQqbTGByuwapuCKEDB/Yh7ZLzE3Ft57cknmPPsc+yqv+8xO+Bw/VUqwTUPLJX9swf4lfJr9LfzDd3rfS9wXbycu69b5+GrKvX54HYl2kanvlnKeecR6EbMWuUuT8UYS5EAcUh8UJ7v0FR8pMPoUMnEyTgmuxzC9y0p/IFmX0gYNhG7p//0hA74eKyiDzQe/ekYCvpaFPnfhy8gjbl1bRjF2Bs0oOmdGCOSer+xLDWgQpxSbcANr2aBR2GylmCOJMUvYZp3gC+ib9bpChhVry4p1yGveGuNFndc75Osss1F6YKmOYXbmPzrbCDlQ+EZxSbjk2/KlD2eBIx0dbsAHtoAX9VkcqHyrvwn/A5tO27n7/3wSIZsC5xk+0EWbtOO0/6FO0+z5z6/2DjjsDhuHQ0KDui4337ssGndZQO5wCXF39478b5TE4sHhcEWHbRDRUwbBCvNBcsaFkP+vHK7rtJVe4yROAEfgdGZi5pzkuOENn0M7thYn03KxYjSETW5wQnY4OZyCnUts/FCuxg+Tq5sfYEUL1dS3FXznq3+k3/zlX9TVt15TzSH/3M4Eh12rrSudO3uGjUKvDO8HLj+g6ekdnT1zvvyCR/e0u7urw8ND3evv6cKF8/r0Zz7NJdSuXnnlZXVcCLnPuneK8lN64IEH1baZ+Eo3bt7kLNvpvXffk/V17fp1tRzeOi4abt66plPVKS26GTaY5H9L6BPPfJweJO3evqPJ9rbevfKe9vcP9LWvfVW/8iu/opu3bmvn3Dn9xE/8mJ75xCf18EMP6d/76b+hv/m3/rbeevuafvd3v0TPsDT0/OBjj9In6Tp1Wr6FnZ7Z0YVLF3Xu/Hkugw6Df8/Yvf7Kq7qBXHtchiUOnsvFrm5ee0W7V17Scu+a6v6umuEwwfQQuwyGmwnJJHO/CZDZT8X4GbXqplUbmKhlU994kWLhmhAaznN5zi06z0pMuEBKqhDfk7Fh3LZYfCfGdEstaSPXAz20YgJXoE518MltLnRNKy+obqPGtlJFHegTdFVM+ETVJF/U5HpJmFS3lXrmofXwp9/8mv7Nv/o1/Vf/93+o/+If/UN9/atf0vbWPT3x+Fk9+OCWnvyBiR5/aqLnn/9jPf/iN/TQI2e0f3BDL/3ZN3Xj7VfYfN/FdXRcduyy4V2AI769mZF/iB3MAh0OvMNOxQdJkEdymBJvxCM7HpKEQ0blsqTcZq31QF4oTcefRKWETj2vrIMJm50Jmw7D/wZPuzWV89vcqs45kJh/UY+wThmWbqtSsr5EuIGxpXHeJbcHIIk+jOW4g4jazlY4xRXG0uNMw24c4lTJVqZupt0q1cp1Eo1HvXiRlIkGuG5JS4gGkLMKSsGmRIJ2iN4X9C4LwfwqcN7I1/GRf0UDifbdP+e5Hw7NkiJZZpeZxnkFK8befEkhl+lQSpGNNLlynuvW9Hes22ML/pv2uKBBTx266bzhwE5Km0kec4+954bnRTvJjGMNkt4vB7U43CxZmBb46Tlw3BsX99VjwWRGiTwIkRv44JtaNuq2jZp08oDiI1byh0u2SiGD22/YbBq5zsruIF3uWQgNTiED6wS9kdWYLuXis8XH488C2nHhuIjD4FyLozlzpgv0LLbm09MHHA5P0WuPPDF30IsPjeOv03r62Y2gr95ILYZDstcfH1RhgqRJKdehL16kkWXzQfc2EdPSJZRIIXmWZ92u2zZiU9gxv5HZY7W+kKSO5SbwYz6wMEsQKfgSJnRvAuDyaBeJkvMxkjSC8vVD2Tq+jhReYrxS2FQleunuDRQ97SJjjM+cA94cX7ckb4kcjC46DcLkN7wcFGFkJp6Thn1ERrhEO1UKYtoJkhjXmjlsf1IxzlXwGF50bgU/24Z/wbdinGx/hukquNTUqeFZ+pxEE+RKKfLSh4dDE5sBtTeTx3XhmNCpC91Lb29tT2E7Hs8PQ4wrOnQfgNfAE3CemQZ/ZI64X9Sh72vbsU2QTu6TiwdAFbExxIHE/LHtd9D3zBXPW8Nph3Pv47Dz+BMTDvg+2Hu/5fCQvVtc8HvPOPyf9TxPPA8CnnPYrueEfcF40eLLlBV+yONiFB0hmiPRR0sI6IfpemgtS5kXi5i3c+vQ8xr+0dYwB+Pf3TiYKfam7Dkt6x77yjvAcf9qwT7P/AL0bwnm+MEA/Mq/3zFj/TyMtXRv71Dmsbd3h9DYI9/lIxZ8wTDbQEccIGPZxPe4mGO4z0Z0N7pNX61/+jnqz5fp3j/7T2+sY4eG88KPxaFtHvMKqy22h13YnmFZtAhP+/oig+WxnAAfMjfo6xLEfp19tPfq5m8f3jF3OuZxMIKpbcnzZpw/JU7LGzZmmjY3muCzc9sot60ya78vbKAMVj0ymfcC/oZ/DdKje+sDR2HRQ1e2O/+pUIecHXrpkaXHfzjsCM3DcY/hCp7GWD/BxbLE3qSiZWREQTyOV5QaBPRLAVH2YUhsEwoSPi/zRV5mbhujf69yXtM43uL3m6ZW02a16MIXNl5HJ+wvA96jcikz9Z7TYC1s2DsZk6aVvxyxDgOUty4PtGpyq9Y0TQPdlmKvxZ5r6gsfX/zsTDUd4lO+UC6XStBZDi6RfHFkTEIG8uE/GRE07IFJt8TXmEBHe5bD5wrLmJHDSkvo1vAYZ/qd0UXdZNW5AYR1Uj0ikXY5yKAGruv9nf1+rq2vjP2Uvlk/U/TkPk64yPJee4IcdTPwpu0qJVnnteuC3GYlQo9NTpWMRJiSxKN4l0ikHQ3wShBFXdevk2w/RpEtaR1WxKus+EWrw6Av7ea6UYPdW8ctegzdMnbjF2kN8aZp9YFA9tw2sj7s3w4O9sp52b4rsKu7hD4v2x/7BxCeBx3zYfQldEPRR2Q0n5SyUqIvgZo4pcQdGfMzNDlTtoFIj/0KetgOc0WEKSDYpAAvJz4cVF+zYTxEfbKGp0g9JDYCeK9TFbFKibeGd0Q3XoViI+ODolaUscEjkqw1XgfxxPjUyInapb1jzi7B3eBqgvKYizsXNT7gRdmo60S/E/0vQOc0UPitOEcPwDfGuEY4jz1USXe0uwnaCoEI1w8MiadSwTd6K3V8q74GxhIGY+Y41yNu5tfwIgB8qeJvfGb+6eB60+zDZUEY4EFZHH1xU3DA4ZPyqDNns0qcul60Dvb2WTjB4b4O9llMueQodQ51dEAevMoCi8FzCbK3e5tvEe5GndnRIfJ3dNw9pWc8Vr0Hy4vE0Qx+u/u6zWXGERsRG70diSfSiCYzWZlYbduqrVuVcvJwJE1M0omm21Nu0XcKuKjZOXta050zpE9ra3q6OFsmb51r5VRj7wmZlgzOIpz/EXJ+j8ufL/zqf6uXn/+e7nHh0i+O1HL5cu70VOmUok4Nj+6edPW96wx4r4bD0KkqablcqkLOdOpUyPepT/2gLl46rxdfekF3795VR7k3QHY6Wxysq6rVxYsP6Ic+9cOqqy29/OoV5aaW5bt67WpctljHW1zK2Gn7Ykmp1z4XPTdv3JAX3tMsFBe46Hnk4YfpR6enP/Zx+Zc/b7/zDumVkFhf/+bX9YUv/mt99zvfkU3riSc/puefe0Xf+e73Ne8TOjqP7k5TdopvAJfacv+Wq7jI2jl9Gh5CpqTHHn1MP/6Xf0xPcGH01msv6sbVN9XkueazGzrYvaLV4q44McjjGuPr7YJFcBhDH6/gd/wij0fQMH/JdoXVuK91dgEl73/SfVklnZisY4E3K4Z3ycEVkipVjGOtzFjl0UFWSba7lFyzEklHQIUKO7BUSyFrivZuXNW3vvQ7+sX/+h/rv/h//N/0S7/wT/TVL/22br73ptpqqScePa+nnryoj33snH7wBy/oc599RM/84AN66OGJPvnMY3rm44/p9o139dorz+v1l57Te6++qPnhy+q7XfQ/j1+5+Ju42CSycV8yz1fhYQZxkIPBUiIcQUk8ZBEmysSY1fSjVp3q0lf6O5ZDtH7Mw3rIzK8t5lKADckEbHnDQX5umWvoKujGsMqKxTVl2si0lVRlkJIsX+C4FWRKJ0CFSFfJ+VRJFVWqdY1V2ETPZnIZqJLUsslquRxsuNCI8aO9ZDAwGYIEryql4JtSlsfUi35y34HrmMaNQKbSn0RIHXjImSofmoukeQQoQ0QKsW4fLthoKgAAEABJREFU9LypHcIVm9swVCo16GrC5sybB/um3GS6WlEPCsaxY7PccYEYYHzniwMt8bnL5RwbWOKTPCF6uS2ajHqCb4n0nCd7/OmSqTbHRy9kn9IjyxI43rEmLFgTfKjyOuADQcGBDjhY2R873zTOn9P2HBuzXL5UQko0X1ob35YIwUjSd9YfIrJshuNFPqjQQ88htOdSJuBJPcB+obO+kK/j4LcwQg8dfrSTy2Piw8xjFONKA46TFc2EYOgwZBlCz2/DedEmbXf0Zzy0eu4YLnf9dTvUd9w68yFkjQXyIJvzESraXavfKfrfA0etqwjpukPzsyxub82P8T4Z7xm7PsYxZHJFI3jwslwBuDvpMgNdkEQkvz1fgCrGIRUEjV8bSBvxdRR65kyNvdfwrGxolCWUY9lDbxwqy6XZYF/0oce+GP0Qas0WOalK+1JOCT9Qq84g2fdU2L1ltLzUhNb8S5+dJz7WQ7HlJXNh6UMx9ui2F8M+ZnF0oI48lwsZEIB6KryTou1iH8wZShAj8iJ0GrhNJGAZoF1skG9bIu7xctnIM6GLghqW6Cnqrmi2R4aF5uhlzmWDLxw8xgWwgi7i2H6MNfazBHP0ZnrDFxdHsZ+asWc6BIT0cfwV5RLerlv4dDGvF+R16A1h6G9SjQ+rEp3W+KE/FTqosprBT7eEpkvQVSkxJlmZMQm0xCk3jf19UzfKdYu+KpDkzwo7WA39mDMec8bF8s+5DHK/l/QpbIGmrTuat3iB8oKLy7yUOxzgIPpGxKHrOoz2hjynfZnQMb88l+Pig/no9rtB7/YdPX6mM5jnMdcJ+/dhpY5v4Rfkd+vLpVno3WtrXPzSt4VphtD0Afrd0U/D8qyB/ZW+d4jflzmMf7MdGSEv9ayz8j+hOKC9Q/xuwRH7ZNuzbcG2ZB/Tx/hW6B9NJsYS9cVD/gq4X+5jFzIt6ROX3yHvnC8FC9yXGXvVQ+yr7PkXWuBnrUPzTzD0XC/rXWbMC2wjtQcNu3fLLt9i7fJe2r888QHelx+2lxrbMz29luX2HJ0P68wC/VpGXwx6HVog38yysJ+3LtzXOfOh1GEeYfdee7weHTG//c82jGMS/WRsERmfUis3rcJ2ubhJyImKKLJxYTm2E2jdxx69FzDTsd/Is/4ot836QnmtS/I6I3Q6xx8bHWHHmBoYJE8K/4pmclIyEtpChjqRNmJeEa8T86wgLiBSVtBT7jCP5eyd6rZRbiknnhJ15Y97RYMhL2n6JYOohyfTZgrU2Al1hnoJ+RT5yAhhIl/AYSY0HCeq2KtVST5/OE4U0lTkznACNXLXdQqa2E9BlMx3hNMGNKYzHwNGhSJBbcArbSA7Dm/TGmve8Emmr0q94ON09AmdEI88+VO5k44UUBwRh6azBIQp6lZUs64+CEmbso3xnMgHtrWaMbLNt00r7zkb5kQT+85G7Vi2DrNqxzNlueVMVNN2Zo+2iDPU4f6+9ozdu/EDgb29Xb5Y3+Ny+kD2qZ5L9ik4lOgO3fATgBEPfcnmaVhGQsY9D/0MeSmvmZ+W4xhZbdMGEuWiTqIFugjPFOtJlf6CEPoK+EnQJtXUBUiXBpAhosG9InIC1HF51CXuOkGMnUd/MXmWm7L8EseVMv9YTyPeQ/IBWFcwJ3N0i0l0iNadzjSJjKEf8t3uJgYqU1Ia3ORPyESEtiNzMyR7nef4CVS09+chCQIeWtyUw/PBac8NYJb2rX3IwV7Gh/4JBx5jSrjGdKJwzttTbXG7OuWgdj+2uRjYJt/OPIzXv67AiJ02Jhz0JnG7vKWIN41ajNg/HWzals1Eq9w6bBSGRXmTsxqHW02ELem6aVQ5BK5vXg4jz50LZGXKa4zQC0ymnZZLhobDpekbLjjM1zTG2liiblFalZIyQIs8JS+lzJhXyFfL9Rr4NvRrC0zo64T++9a5ddz9b1v6hCx1VqoZFJw/01RNkzl4z/T8d/9Uv/Yrv6SXXnhW1aleFYv9KRaJ2f4eC95M9xiY69euM3FntNfo2rUbcnrGYrbPra4d6xaXQT4s+tc/P8gF0O3bt/XWW2+zGC9ZXJZqkOHxjzwh/43oV7/29fgVUFXXev6FF/XKK6/r/Pnzso4WbPxyXUnplBBG99i0nnJc0nf/7Hl9+9t/Jv/p0be/9af6zX/9W/ru976rT37qh/QEvM+fv6CvffVrSqnSW++8rS9/5Y+R/Z62p6f1xEef1v/if/k/10/+O5/Xl3//D3TFF0VY9vmLl+IXQ4eHM92+u6tXXn1Vv/+l39dV+ptZeL0RWSxn8j9GfZ6LtXNnp2pyp9n+TS0Ob2jvzhXt3nxb/ewmk9kzB0E3npM5LN5kmOeKhXqFjpdccMamjkW8C8xxoCzKLgMuKxOjME3iP4YQ0eMQPGNz6s2FnWlsEH0I5Ns7x61Lw3xXLKpG4eL3wMfRNVbhhEqSb+g0V4KXrM+Xn9ev/ze/oF/6p/9EX/y1X9H1t17TfPemznAhcWGn1blp1oOXJnr0wdN6/JEz+sjj53X58pYefeisnvrIg3r04Yt6+unH9MlPPKlzZxup29eda2/qymvPau/Kn6k7uEHPFDaQ6qzMvPE4VikpChDKejDcnxGYJnqnkMekBPTB/VjG5clI7w1hx8bQ+tiE9dZj7x3jYdo+9LRUid/nhNFtD+Iwj8fuqAcF7fWB2GhR3zx6xtUXWB1teiyO5Q0DsJiBauxciuQHv+gYQyACyn1cdZfh484b5Pop5Y5R5gCYrVGU6HwAYdrEQEfAQznvKI8xwE4qMnh6+my92I4crkGZ20jQt01W29Rqme91XQ8yoyXrirlsfRtzDrZzNsphuxxw+qEcVuVBvspM42aE+m6buOmsyyU+rICx4qBjXc/Ji003B4IjLpf8f7obET/nZ1Pui3ZjAc2Cdju+/e9XizLeTCo3WdpFDCfQ79hPaz36TpEfRCRgTkNnmtL+QnNf7sB7QbjwnCbug9yR/60n+ux+z4/m8mFoySGvM6DzBYTQdbb9r9EU393mmBMZHScWzeTGaRcB4hLJOuloJ/SJLbsoNrUjPX7ffO3/87gepcw6YkqmIzr0Aap86bEXGzYfVDxWI3ps3/3ssXG3axQxKpm30dJey9poTFjfJrEmNay1gHVqAtqaPtVZnudhICmZVYHHeRNDm9a9qWyD7uuCsfbBKQ5bHMIWHLJCf2G+CbZQ8zjpOj6gzllbfDg98q8/sIU5NmB92R/0zNMevZX+YW+Mu2yTtO/+99TtoDGtQyPq0K7l8dxfocMVPjtAfLnGnDVwjl0csd4S0u6Sg2IfYx4S6lilTsuWXmzSMjFvlvTXWBGu4NuTj4NDLdAja4+sVNhIuw8dfCmnDz1t2cdZVtMG4Ov+Uomq2HGMAPSEPQK5zH1fRt0l69JSvdumPaaKqagKvR/yLFNHeUffDB+OPUYL1qgFF7DW+wzdHwKPmw/LpnOdka/bnFPfWMGTkYyxzAl7Ge3E7dG68J225Tq3atlXtWz6c9vK+xDbYm6z6rU9tvJ+0vAvPCfbE7Xs51ps1TRVwljgidain+63x9pyGu5LkRM9IZfb9hx0W1RDEtc3nCqoUlLQOInM1lmVUsy5KhFSqyY0qpSCNuPoLbvniOVqm6xMH1Ia+h98kNJjOs6TkAeJXDfXyk2rBmwB77uatlFbN+wX4eV5l91WTXsVe8uCxF4nZ+rmVpn2WmB/HkC26AJt2y6sB8+jvcO9ONAdEDrt8bSdYRQKTVCPRzWvOie5X5k2atKlvIduBYQs4gUqEA+NQcRTyskLXVI3g4iT5ydBkasU/N3X9V6e/luHCXrxsW2NcJ2Uk9xP66mF1vHgk7ISclrWaKtKdsu0UqmUJ/oETUqRdqnl9PgykZiWzDv2TdZF2DXzx5dDjnfM3wA+wPryn5p7bfCvmmxzPfM4ZJQ/6CCCFWwBXoEID/kjHXbQYQddhJ28Nwk+tF/muudsH2tEb5oAdC4HtvFi2953QksbcHerjEk1wLZCL62XOqk26HuyvTkkHesK8UxeHUjULfWiLGf2zbVCp9ia61YphV6tt552NfgcrJustRTH82WkV/kk6gQH2mNwaE8Bxw3ISSeiIBKUU9Vztk7EecV41owl8QQND3VM9H6UskQfmEf0Z6SnAcWHeRhj5xD/3DPuhsaxcj49o+kgd+cjHl2l1xGuYnzXfOijQi+lSnlTy8LQsAOj5OObTP9hMP8PgLNc320uWeO8Ttrne73xXO+jfVMZphxR9Brjiw7rNoffmU62dXr7tLa2tpQbdGsBqWpdLFkvw+bCx7Mesq7a9t3mnDKH/hXjnAtWf2ng9WI2XJSW+JFm7B1tszF/WG8s6wpbXjEPClg/0bXXD/fJ0tK83RLRsLTQEIomj5KB1vQF3bCf95gMYNyI8YbF+FDVGaUOfO/j47KRdAyHKhQVbife1Le8BMhFjWPiSMc4kF0x7mGkiQRgFGSbTsyDZF2DCpoqpTJ3HAciTY3hSREeN3FCkpBvTRARvxJc7gM83eYHAgNPIVNF09QLWvuEijnkPMdrGFcMBe2HnbEeNNw4brWttrjAaMDEmE5ZwAesL3+2uRA6icl0S5PYdJ4MWxZB58fiz6XShEskbwaCP+mWzYDLWy5n2qZhQ9GqQYaGeu0GvyltbyFLWWS2oJlour2jnZ0dwqm2MP4GevPxRU/LwmIeeeC5Rdl0WujPnT2rc1x8XAATeKaUhaaUUIlREY6P0xEfIgkqR6tcK5AqVblVDXJuVJCV7KiMRA1jxaG+n1GboccxXbvyln7rX/66nv/enyqfuqfT9L/BQefAKS6AysYvUdcT8ohvcu7u7soTroavfyHlCblcsnhguU8++SS6OK1nn3tO+/sH6jgIpyrrySc/Sl8v6s+++7xu3LgZ3wzdunlHTzz5ET388FnNZgv5z7/c/3PnztPVe/LlXo2+lquVljgH9ae4EJJ84fTYo49rxTdYf/ilL3Mx9F2dvXBRn/nhz+jpj/9AtHnu7AX93N/8Of3t/+Df1xNPPaUr711h893p0Yce1te//pz+u3/+BR3N3Lcu5LUzuXblij729Mf0NJdFN65d4xLoPQzznjra6Tgo3rx5XecvnFVOvV556TndunaFi6Dbun3tbR1cfV7q58hdnl78h0PCkygWXuTvWBDm4wYgwk4dDrdzGQ7MC/eIBY5xQX7Bgou0Bd/EdhwiFhwmHM7pj3FE3jzyvMkIhFNckme4DUDbxbks6ROyMfZuq9/cEJhmqNtzeG1VqWbs3njxBf3aP/tFffE3/oXeeeV5TU6ttA0aDjvtqU6nVkdq81J1Wqitl9qZVjrLPDx3eqpzO6e1s72tSw9e1gOPP6ZHn35CH336UT352HldPH1Ks9tv6qXvfVlXX/qyFrvvKWHPGdRGwn5TwlaTwmOvUDE69YFuROgXXWvjYz1bp8d969FRpyUH7bkXHh/E4wCI/uinaTuPg8cg9NM58OgAABAASURBVL5gXLyJ6yO0nkwzh9ZYoqclvMYDnhfJgi7GKMYOfg69wTuY8W2oD/7wnhvwMY9YOAbZK3pZpYTDzsBhQp8106ESvUaOHhvo5F8HFCwUC+WSPnAAHmWJkHkYMrs/yNo57fEmbpm8EBdb6IstIINp1nm06Cfx8rxPzHMEkReZ3Ga1+GP7uEy+y2HCnKPvXEDEZhYdH7FI+8DnX1zG/5mD/seFh+0LR18lbAv/6s1DyknmY/40KRIRrF8I4rLkcKQl4TqbtHAhCREVS3xgRRbkUeY6J5GVqqxyOMn4z7rE2RDWVBppYUk38ZklEnG05xTaiyBefRhqRD1sRJwDJX0Om2UsesYiYFsm33YwcIY+qfJ/6KcCdcB2AJAp9FAlpQSwGT9UolXagfeKjWc07PL76AXfBL8qUZcwdO/KwLLZJo/873r5V657+/GrWOeN6Cx3yFz6Q7XyDPwycza3LWtiQUu8bVrW0kmB11nS2TAtMmRAdfik0COcmdJDX+hP2CRt0kGLD02vuMzhUuGAOVwu9g7whUfl4GXa4Fb5DczLtjnXgnnoP80u2FWEh6XuHB+/wp+tGI/ibNAig9KT5zk1x197Lvvy0KEvjxy3Tc+xbf+6wV+IlLk504INbImXuR9zgS9L9lg7/Svhg4M95nQnuq+EAsL+2kaeVw2+czLsI2LuIYfns/l7Pu3tHcj1R7/iOW2U8hllbtM4Cr3EP2KL/N7QR1+Yn3MQ8nMZ418w+0+4b9++pb3dPervxZc99nkrxiBhZAlBY3wZu4S8VUq2JvS78SRppHHYMP7ZfaqzHLaOt1vYB/1s2xO0NXxr/InhukbEW+pSP2y1SqErxBkaxVqQb4VVMFpDXgkS8hmhV+o3XIAEkCEPPEsZclDueE37Uce2WSXW+dJektZNJvca3hSTW55E2jHTmTLmKHnOrwmrRK2ASwFxlwWomODuuGktg/tuNJYVudvcqM1ZwRf6mAv0GyfE0yutzLNivcj4r6y2BtRth3rmFSDfYUq13N4aOUXdKlMfGte3jhzWyAqxJM9PNE27vmg9OjrU3t5d5tB+wOnOX5T5UnGYgxW1qpSonmT9uu2WNqLdyhw1fFZwdzqVEEVWgIe61Ro14zKi+A3o4W++TdNqwiVg7O+ZO95jT9irhw6rXKY0e50eeC7ZXnz4d/lkOlXDmpZMFxIglv2AQdRPop02N/KZwfTemxqTrSm+rVGdc6zbhS7L9jqyisZHXglu6JA3InSMX8flzJz1c6kV63PIxx7hCP8Q/gmfccCe25fxcZHKvqIHvvQx7ZI6ZV7PmesFvlyeM9971n/7TxoqosT/wAN/SJ3wX/i+8gWJ5/yBjtym27JPIL63/rPBXcbYNHv4hQPNWduX8OjpE64puuIXs5GZyJ6T/BV+k86RvUlBcngqh+jB/gWJENF0hgsGUM7mGb8OT/oz9rNnD2G/7PasW6v0g1C4HPM0DcbEkxifrJwIM3AInKYQQySvVObt+iOiiLz7H8qRlTcFvCNu6Y5BB6MsZCBGczRFiodkKUZ7VCXOhPYkR49k+QkSCoYQOYiZh1QRMygtTYfazed9gBKS4LcZkh1P6JR1sOxlbZPFPnuv+1QwP1oJWredWBMKaiXmZs6tWvyOz9bTnR1Npttq+RIoMTdcqYPBgr3vnLOe/3In7JkvwhbsxwuO5F/z+UuDQ9sgtn8HeE0KOD4g5gY09jtHXn9ZzzouVbsh9HnOKLayQiebYFyQpfxqrw/7Ml30m/oLdLDA3uLXk+ytHbrMNL3zwYL8+9GRX7CM+dwxB9b1aK8H1kMAfX7oQATB+1/JY029mHvD/Asea1L6SIbbib5Bs4xzSsdZsFNPunc59A4JTj7wprgMMXHzMd2fBxQLfRCXcORIX8kdUrZnos6wTWPbFFMVzkR650UZaciSMzoyQ+EocezMig4EbJAQHj8Vk+n9OC4X5amgTmUxqnEAGKsN1otAblt5IQm4DLRNgwG34fRbFhc7/5aLosiPEIPHuL241Z4ANfSEbZ7EYuQw04YnQMVkQQqJQUwpyXlut2ALZ5Qp4wmFFEWQev8TikLXjJSjQk+BkTLRAm1VgeTWgAspcNDNYjHoCRdH+/rq7/+OvvPNr7EZXejUvV6noJlxCFiyCMVtquXhAoZsifJDLxoH+6qqU1pAd4+x8E/9FiwKp9m4fuLjH9XV61f18quvMMxUOQXHU0l3OFA898KL2mfSLhe9fNCwIW+1OImtbe3vH+rWrV2dO3s+LoOqVCtXjd558x3FnwWxmD3y6GX9yI9+NkR56KHL+ut/7a/r3/mr/66e/f6z+t53/lTnzl/Qz/zMz6lhQX/ksUf0Q5/+Ie1cvKDb+3v6b3/x1/X/+kf/H331K19RxUXXH/zBV/Td7/xZ8Gpzw431tvbu7unMmTP6iZ/4ST31mU/FYfvu7l0O3gsdsjBeu3pVN8F23eoybW1ZBwd3uPe5o+tXXtXR9RdDt6kadN2Lxb3j8mER3/bbUR0dHJWfP3K548sA62CO41iyqC1xPHMc0DGO0JMX5iM25Qfai0V5j036LulDedPvzUzPoc9z5hh9tNsxXxYDv2j7aEa9g4LBke7u7eoOhxIfAHZvcZl153ZsBOQxT0k33n1Xv/5Pf0Ff/dLvaotLn55DV8OY07hO0e5WlVXpnu7evaN9Ngz7+7vyvztwtNfpcG+lOzeOwKHuXr+r+e6+EpuyervVJC25wLuurbyvvLquN577Q11/7vekgytSaFFh4T3219GeL14CQ3+OdbRgQ7JAnEVcvnTo1TpxHYPqMGIggttqcDo4QwrM2zojNw6dTi/R2QinV9CNMO0atu7CFnl5HI+AiB/q0RhTsycYwGWo6yMKMgUxr7/48X56ZT9I320nY99jsUNey3kCtiX8gmmtC28EHc5ZtOaUOe4Df4DmvZEMGmQ2HwQmV6pSCiRCw5mZudKyWW7bVnVuJcpcxzznw2WUD8RzvrWxzXmDOcNuZxwYYsHHr/SMp/nljA9OGRZGIhxAQ8MMIuanpOpUK0Nf42ONyiF+zrw2Yb72rynB120gcw7QXpPDp7ccGEY0+Hlj0k7U4K8z6QBrgNsw78EkGboeW1l59GMMGVlCBhwxE7LUIRPtRLslrInX5Oe6lg8GiT4YmbmTcqWa8pzpe53h0seGZOnxXgMLJW49R3tQMemCV6ZOkxtN2Gi1fONmZNJwE4IW+xsOPR3j0zH+tose+xBMclvq+jCzw6btLF9KnMcHnwXOaykPWEbLXZlzsgQbQCr4mfcm3Idx7myGpR+oDQ5FcxVjr4IqcxhNqlmn6zrL/TP8ayHrzL4V6iBOSXziRchTmBHZfIbyQlx0wloSNs/E8p/+WZ4ijbB3IUcFHAJ0ZG6mCVDXtm5EmvnXsaktPmPJRmsDjJnzezZh9tUFM/zrDH81C1rUZvbRboX9VLlVDdqJw5r+pyj3mHlezfDhnkslnMFnEXzsEzzfZsy7KGO9ihD6zgfGDbk75qAvp2bQHIA91rjd23fiT9F3d2/H+jJjUz1nXXIfhQg1499iVw6NlMjkqVxoCdG981xmjLRtzDPmFeGEPVS71WKrE+ZgQ9ioHezLYzyi5PmiqEUX9Rrm7/GP5uyrsOseHfeDTS9Zj4SPdbmREnVBQq+JeRZwnDz7kjpTzrxzmHPL3Ec2vnCaGFtTDjBTbeHrtthP+IKgoQ91k8M+E/1PSm7mBMjGdhLjlgvaRk3dlDj2HHZcUXNAGXjbGbyonECds9rcqKU97zkn04kmrJsT0s5r2hZZJwF/EdmSbjPt0ZdRP+LDrMRfEeGhReSqiPGgu2LvpnCaaUFQHg9kkSfBL7etWvrQ8sWgv/z0hccW+pjGFzunNeWb/ilf8Ey4dNlCbyfRoL9GDXVbZHe/yhgnZEnRnO2rwEna3pC4YqwqyKqUVOom9FjqVslhBR9kTYpZmpxXSZl6NXEjER+Hyb11W2MTiQKXm/dImyRyC4iGmtZ58LT8Hk/rfQvbKGOB7qtEuwCbMo3Xqajnlwo/qhfejpDnue812OttHM6wZfvJJfPO8++QddOYHe3Jl9e+tFmyR7QvWOF3VqyjPXVin8eFc2cw3xcO+TLG/tdrAE0VASLSszdcyb7oiDX5gL28v8SNEF9wMLR5wP5w134hgE9gn3hwuBd7R/9bVQtktMyhICvUNgWs3x65OuIdsvWEaxqvmu404YpwRSho3P+ggdbq8lWj065rP1v81SF+E4z9w6e5fdNU9KtinAtIjA/8Rt7mmWBuZF45J9m+UyIc8j04RAmwQyKuE6xIuouiXz0+prTbIaJBodspBEEOg8EuzfskXGbA3kGBZbEcpJxfmDBk9CmBPABOtEmp5TAsS+hvRabpQcQGmaA57j9lMB95lbDk0XTIS2p84AJxyEOrKVNOGHLWxCvKDQKeBIMRGfv3nCg+dKJt+wrgy6Ap57wJ8B6l5YuA8IV1pk3aggeMo0X7xESsJs9wPklasp/qw6Q97r3XNOZDhy36LDXnS6EIOQMsWeOMuCj1+ICoY52xXvQn0DMn8A7m5z0B4RIec+bYknkUodMbWLrsPsxdTl3/oqnYbce5esSSoWCcGJowFXrTY/9/ESA7flCT6bvlEr7w8/o3MoPKrJ3smVvuXzdfcnadB6IOtuIyBIH6vicqH+e5HWtb8CqgzDT3oaPcMF/XCR1b15DHQzlJmkS/RKL8vjGg0GIHueMpiDDezoC4GwbLYYCOhFBRpQr7iOjwoh34rADzhUThZ8kLQWJCGTbWlk1JPSxOFYuoUWPELrMjb1j8jC02ZLEJsNM3WBgzZWHECVUN7FPFYoBRNxi463mjIVVasTHxJm3Bxmp2MONyYcEgdurpn6WyjHbkHeneA0uILVJUARqIGZBCUaZdohPzszMOHBxxWXCkObepzg8wIfwrAZfPWBRmpF0XraCbTs9/+2v6g9/5ojq+GfWvfxbQHLEIVCkp17UqNi6nTlXqkP3UqVPyPwbWNA296eOyaMbiMecSSPdWyoh48dKF+DXNyy++xIXOvjz5Mrr1L23+7Lsv686dQ+2c3dFDDz8clyC7fNt49+6+pmy2Vt09ValWXW9pjuGeP39Z+/TpkP4cIvfV966zaC11ZnpGXjTn5C+YCJcvX9Lnf/LzXEDclf+x5hdeeF5vvvaq9u7e1feee1Y3rl7XIZdLiUufvTs3dfr0tv7j/+nP63M//Iy+8/Wv0daCbzUO9cBDD2nn9FTvXXlX169dVUbf5y5e1GIx01Zb65DLslu3buntd97VhE3P008+pa0m69bVK9rfvaZucUu33/1T9TgjbF4eqJ6XN6UdY9XhLBY4pRk6XsRBfE4dJiiHepcFsHePTzg2HElcZlDnCBl8YXbEN/P+95CMGfE5N+l2RJ2/dcPOaU7+nOSxQG8F3lTMWEAP4h+GPERH+9pFT3fv3NFtg3hPW22gx+keAAAQAElEQVTu1ZoZl3p/+Ntf1He+8RVN61Nc2kj53kLbbaNT/T1pdUp11Yi1WNeuzXTl6r7eeueG3n7rut59+7beee2mXnr+HT3/7Ot67tsv6Plvflfz965K1T3mwx4Xe1z2dLd1bnuhNt3Rtbe+o5uvfoP4UTj5FX2ynRvW4QJdWYc+vBjui399tuBbhPg2m28A/I38kkXBdVbUx9C1slJOIDG6JzIi4fbsyNyWw5V14JLew/l+LmZiP5KYL4kJ4E1fZu77kF/CLPuIhjnQ5lZ1g33jWypoDdc3e8Ntr5jzS+zHsnv+ui/uW5HHVMhBn3rkMpzjnkT7yGC/NcahpOs9elzFAXE12GDnBQ09mv+cvCW2GO25XeJz7G4BOuzVtmX0xAM4pAX1j7jEPQh4DL0pO4pvHzsOuq4X9mc5DeoQIEcP8Hckevrptjtse2Fgkx7L+NUQNue8SNPWHJjOC6rlNG9vHh3SQasAv1GdBDq2LupB7+2YJmzrVrlmXDZg2ipVivFICf+m4Cfi/pa4osxjG7qFyOkqJbk8pZogKWWPLXxzw5hnJfNvSTs0UladszJ0Gd9q1MTryCMfmpp2YCr7t/eDEbUJjhBtpgRP2m1btWBisDZl/JU7gdmiop4LpQ4bKLAevb6ID9Wjfkud6XRHZ3Z2dG7nLD7a2OHwNlWb25A5obdUlzZpmj5XCMSDs/Nc8XiEzKxdpY1O4b+wsd5gze4IO8J+jXVnkKaCZ01bKfSXabdBP7mhb8B6S+jH45DRVZsztK0a00CbUs2YJZVPzwwpMefUybTwbgjrAo+PD8sBpfiv8ps2EopJrgNtyhkd1MB6aJRrIxNm5KVe0I6hQoYKWWrkMlpkq2m3aRsFsI+WtNvomQtzfFbYOnNgjh9bkl4xF70GrKzb0o14W2b33Xy2OGxv8w2r4+Zl5KrIZZpMew5dbkwY42NwsUHdLTCBjw/wU9bFne1t1vgtteQ1dascfciqc2Z9z4rxr+irQEqRlymrG3TkL8RadNO2yq1BHafRYW4pp985lzojH5SlD/vA/n1FyWPjtgeYoNhcF3be26488jYrFxJfRyP9Qa9EZgpRqpSUUh39tswN8rfs49oIGzm0Tj0OthvPMSpH2w5HhJzIWsOrRocJZJCCv9soGOkjrCTzHDG2bxm2GLuGSxTHM/pu0eWkaWS0hNmoM/UBbQS/+18J/kNZ8QueuxBhg07TiZIRCjNxJeuizllt02qCDJPpRL4Unu5MtYOvOHvurM6e24n4Dnkum3DYK+Gk1HE97MGyN21WjQ1YDzCncTfpsRsRkpDfR7HpjGy/YyC/07Yf51UpQVfBRPg35jzrlH1Px75whS14TcWZRnmCaxL/EeGJvLAd9rYr1q0VaxIbGpQEYQxs5QgWBKl1EqLxcjxKVKiQoWKsk/uFjG0u+rLOjDq36K9WjQ5rbMB5bVOrabKaNivXjBl1suunFHZYQ7eFrj2/t7hYa7DBnBv6mgCN015FJ4xEPFO/Yc5uGaH/HU22p+i6Rn70wpta1E3Rnts37YT5PzWY91PqTvgCd0LYYGstsH0lZPLaP2NfeISPWhicF444x8R67dBg3XZ6TnzOmj5nnxvrNofiEnLeIb/jstx7kAidZq8Rv2hy6L2C97KsIWGPjntPzLh67e/wi924dyH0+mI/6bIVa0uMOeNov9pTp3dd7Nu8GDkGUliA4lURbIIk5aYynBrDMY4eR/ksl+WFdy9sFxJTMyTBP0Je1t0xaDbySlgIbedJNWOYAooPKo/iCvo6J8oTdkGCByExaWRBR/7ygsVdznMRVBF3f9lsBZ3LPPzmWWOxVYJqjYp2CkQZ2aSTMBSeJPstDIZ4FfGcWuLYazJS0JFBm35SyFilhN1lZex9y3MfewxfwRdLOxfO4y/Oage/McU+jWZrogZaw3Uy53H/SeZ0qOe6O1N8DNieThWX0G0jr8OpyvKHYZb3GB02YPsIOA5iXse4MVLorPgH9iaM3xi3H7C+6BD9N0f65hjj2+EfzG/BurzA5owO2zLCzqBZhyi6t/0B75sD7F+PwHyYP/4T+3Hu2H4tQ49c5kH1GK7NsPceYAMuw1S0hsU1EJnHscLDhAby2R7MP9qJtlboC2zw7TklrUH+RlVXBxv0G7QU0Cb26LcnAWVEh4c6Q8yBiz8MLg/QCUyoDEViEEjzjqIPeW14ZCissHDkbsm9IO/kU0WySklVxDZe1PGigb1s1KyUQttpbeBVSgiYQq5E3DqONmHltB1yjROvUq2UcrRTBqBjoerisGSntcRQPCidQ5jYEDsGqBvirmNZYBsP2ax0jK9p7Fj9v5CeHcXFjw/A4Xy5LLEDDiPDYJ1/xGVJgLQZVYh/cP2K/vC3/pV2r72nc2eYWNutTp06pZYFoGbiphrZ64b0dtzinjt7Rme4vNlqmNzoo8Oo7ZxydUpnTp/WFt/sXeYCaI9LoVdefUU6lUJHSzqQ+Xb67LlzOs+FyumdM5pxY3CDy5RTudLZ8+f15jtX9MZbe9oKPlPaO6O7XES9+NKrunV7T3P6K7S4ZNL+1r/5HV1975o+8sRH9OILL+oLX/jN+L+Ofe6zP6JzFy7ov/nFX9Qf/9EfoSTJG+s/+eY39M9+4Vd0+9aufv4/+Bn9xI/8qD7xiY/pP/p7P683Xn1VX/3Kl9Uzhpn+fuITH48+3t3d1fV33pb/hG379BS5z2tr2ujc+TPa9TciN3e5vFlx+Gj1yIOXuczb5TLjuu7cekPzfoFP7kDPWPfYEZOgRxzM1ONHoDkOxIupL+fCAaAj+YMctpeE3u3gcpuVcXY1i3/OWQk4JCIl69eVDOICjEuyzUFXeFCH+sGrhtfAt26IBxrGjfFF79tcal28eEbnz2+zsUdevOqtd17Xt7j8aTJS9zMt5/v09xLhkdKpCnsBacLl2Clxl6ebu72uXJ/p3at7unptj0uhPV1557befuO6XnnlHS6CXtHuu1fUc9DxpWNiM9Av7nJQvKtz20lpua9r77yspH1NJkkVc6dmHiX6lAkz/fJG0joJ0J9UZcWm2fqwKkCP1q1rA8nJEbySUugniYgSvMzXqFKKcgqgrYCf6jgvUUJdyWUV1UfUqrxAI1vISZgDGR0C2qiRvSZM0MXhNZEP0rpN2rJ94Dh7A6G9uNgujDk6cghV+Fr7BLrHADlHyJKQs1JNu4VnVQqCZ6+OcXSdTZ4d868zX+bwYkDHJthxL3ZL/MScy6C4CGLOuX3DfOZs8OLyh28I/esexz3PFmz4fHFjOrdlGT0OozB0K+RfETHNggXRf8ISPOJXhQc6ZM6XXyUc4NMO+LZxDxBSbj+2QFbzNuw/V16oaMD9HpHDztExYQMi3TYKeyGMcWcsksEYoEA44L3h1eNnrJdYuNk8hMCUmrf12zat2raVbXCEN8yT6Q72uh35GT+SchvjUeUa+6iVCHOLTKDNjdqm4UBAOgPbQp1iDC1LSlLYc5U2QucBZFk/+AyPx4oNyorDjr/tDbBJtu7DDpE1o4OadqoE46Gy6xWs2PdgKFRwceJlvVTophrrRDVkIUxh/2ZS+RUCpTTEyUkKIiX48PJDbjFVhp04FkFzjhtRQhrtU7b5VCUBnyEWabjTZiXLmNBZPfStRt46JcqAK8CzZzxLpSTr07Stx6VpVYO2Qfe5Uc5Z5ldl6FiPLLvpM/wdj5B2EnQt49g2NWPbghxIKcuolBjDRLxSTg6zcg3ajF20at02yNigkaqMeTE/WcfnzDfb95xNZudDEXmr0f6sqCR4V/BOyvBokX/ClybT6RRbaqPMfibRB/dnhOlG2F63WNu3OFBuTbewVw7oWxP5yxfz2caGtznUb8HTvzppxwsd9wGk2n1Kik/Fu0pyXm5rNewXmgmywK/OTegldIy+LG8mNG2CD8JSeXhsw4bn3aafGdPooMxzBnSokjxGlgWg8sh1qfdOuM9Iq8Ky0JttoGduRMg86QJLNr9L1mcQ/Oes04bTtk9jvWqg71q5aQvcDyMNeoDM7Rr2aT6MFh+yVGfetG35kQa5EuNXgypABmEiMAj+LR630497RfePeetq5gB3+DklQucQoqCErHXO2B9oG+xlBOkmqzawmwoa01p3IS/zxz7C/jpAX/2jYHYz0Uhi3qeUoy3Pl0Q7JFRaPm478oayqDi+Qv4xMYRD5eBX0SMDm0nUz8BhQaEnKyK9Bx55V9aNwZrnfXQZ+yCR+1XqwtcVaYuRxvXw5sLINlIoK5MGStrWVWJ+j6nKiaG3idC1avjaX+S6UW4zaJj7Dgs8Bz33jbZt0X2rjN7HvlWh0yT7jQlzdeK5yEVQy/xqm5p5RSvQVDr+VCkxtrUm8JtAN2Vub+1M2a9Og4/HDicfFdx/t7fVNjH/d+C/s8PherjEm053ygUf+fYJ050d+DZYWc8XoQswU3wZySXQEV+IHrDX9y8IR8yODuW9wIwzif9NKH+BVTBnPT8CrOt8qes9RAB/Z59n/7fkS7uOtatjb9wzfjGXsBGcJLJjfLwd96VH5/0LfjJ4x2VU2SfM+FLK7fuSyjTBA18S8wb/Enzh2dOG91Wb6LwfIt/tG6YxPc5CUR8/ZRE2Efnw83xJQwHWJPsCf9F/hDxGyINP722bA3z4H38R7f533m/RJ8vtMstg3xHAj6wAA4GlJcX8qFOMbyL0uCo+g54cr1TosI+cLZ0zkkgWmGYDppCtHvtKQMa6vJTS+Don5oFfgAfRYhauyytiVcqqDdt406oJTErYTpgfrdoaGuyxrpuIt8ybmnRDudcV2/QWdu10y0Vo22yp5ZKoaVrl8MW13CcEsHmcACKsnxgmiDyMK8ZgOcDzw37OhO5l6JaI5Yc8/IPH02fqOXvcGJ/lnHbw8YxJqVs0QCZPz56bMvz/IsZ0yRfwc+aFccQ5EbCHXnAmn7Ofjb2m7R3Bwp6i0YHfEB/zS1trSYkgKINS3iTjKTaAO0SWED+mv/tpmIfnkHmyCHKfQFvMkSC2kozg8+e8qDKIFkSbVRw/Lg4tBo2QswzUkBwDDx5IoJQnAgw2GWPmfSEkY/UIe3o7whnRSfWOvg9mFcJQYoUscTqegCN8APJkLOiYzPNYzDsGNAYLJ7Fkw+Z0j+LCydDraJOeO4Q1D1J6ZCqi7ryDAclp07IhmdP+0dFB/BKl1O0ZMNwIBmr+bqejTRthZ8dHfA6WxmCAlsED6PrUHlqphtDuicawi53cs4hkLReH+vqXf1cvv/CsHrx8VqfZ7OWqUl3XQvtsiFaM7ylVVc0ky5rhmHbv7spGe+rUPUGqe9yCX7p8UZcvXdSFC+f4Fug0lydndO2997i0ua2KjdqUiwVvBH3RIeodMSHeffeq3nzrGrfA57Ra3aOtTvuHhyxIlXZv3xVZeunld/VHX3lW77yzq2efva7ZLOnCpQf0wOUH9cLzN/SlL31V2yyQUxxDxoFceuBhut/rueeesvf6CgAAEABJREFU5dLhml595VXGrNMDDzygTzzzST3zzNP60c99Sn/p05/WR59+Apkv6fHHHtUUR/OFX/813XjvHXUsXv7FT8eYZPTx8MeeYewX2mJhXWFfDz3ygJ586gntTM/q2vVbeuG5V/TqS6/Q3yuaHd7R4f512tzVle//C/XYSmebEJ8ejHbgkGTHhF9w4O48howzZoS+UT12kdCbHVtBq5RbZZxihRP1ISSlTB6MUqIOoUAFUsXQJVUpKSecop2j61Jv5BVhw5jS7xq0TaMJG4bpzum4+Dm73QQP25HapHfee4uLsytcdN3TcrZH2YoxW2I/neazTvf6WtK27u51ojtaYGNH83vifkdHlB+y6O2TuLs/0+6dI7333k1defeahB34/w7gOZvg0LEBszNasQm4feOm9nZvqc6dmlb0vVHLt1EtB5dpbFB2sLWzmu44ZMOyPVXrf9CTRSFn9JVqOCbA4wBUiReoQne1Mjqooa2brLbNynUTcNx5mYZr9JZSlsOKuOs6bmzGx7oOo35uVLs+SKn21hQb7+nef8/Zn8dalmXnndj39tnnnHffGFNGRmbkUDnXXMVisUhJpEQSllrdsizDgNGADTc8wLABAx662234n/6DEgzYbQNuwLZkSXa3RMlyS9RATSSLpCgOVWSNrCGzqnKeM2OOePHGe++5J/r3rX3Ofe9FZrHIfnG+s6e111577bXXHu59L3oWBsCo9QHkk8cry/xr5Gmp48PXhD65r2v0d5N+ejPmMiM3jXIGEbaqGWe37cNVZi4YFXnJSFkJ8OLJcpmRqkzj6IS3zXMEyZhHtl3Dfm6KLXsTsmAOGKaBiCDBMy15WgbzDiCb+9PkiRrmadOuaUJotG0j01Dbjkn+6ReWoNh/vMOekV1FxsTYfRiqVIUMqYKbQf9TSsoDUoIHY1eTNqBSUrRASIx83uSIeVMxKog0B567zM2YB5Rat4blzvBLwHqvc6sa/9Dih+qGuNNRRkuEye2D2mA8XCe3ZRwa2xzxuq5pu6YfGSTiVYQpOW9Ekv+pQhieYj+80Zt11+NAjFgjmHM9VlfRfg0yMllu6wXOdI7H/XMdh4yrO04UzsmK0FKfJEXLQ7OUf/iTxnGok9zW+E0U6yyd0LHbUfx4vEF5ijkhs/2B5SjhIvzonAyvdR4L57OlCQ7B17xpM2HPyaFL8EGwdSdJRYwuJOWE3rG9sEdssWHMJpNWHrt28B2mCV7wpRJPYjyS3FaGfxm7Rk2bQaucqd/UakFmfA3TUkGhQ/g4nVKW6za039JmXN4wxx1OfMCj/bZp2SzXKj+MLf3mIUn7VVJmLE3TNg1tN8GvcpvYvPlm8tvgM0GegtxCR7llET9Fhx36HvQiBtgPctbwN1rCXCMvSOYPHCbGWKqokRgC5GP9977D+xOvdz1r2py1bEG4QPBFxKEj3tvGhvYZGGI84zgRXT4WC1CrZJlmqG+eJVOyLAmZx36N+cuQMsejv7ZzI+YKfSfskD3mig+FAVqMdjz5adSVgdlUOalCF57DFbqpyUypKnqwQVveqNsX/07/zXucjw7d/yoluW6V4Ofa8JD1mfTH+3E76NRzwX/nz31z8z+scqIN2Gscy9y22EUrH6Qa4g22EagbaAxqVBaGfQVtde4Tvr+LvS57YIeG84DH3GNpOeyDos/4zA44L+rDA2PjsX7RPWnLbxrTU8BY0i56TcDzz3Z+CujLZVVKMRejv8gX4Ye88BqwHdpj3MV4myyhD/uI0Edb7Ntx25BhGsvds6deYK8L/JHzXC+jF/uy8GuOoyZbycK06GLKHn7KnmZq34tsCVldL8IT8co+nflU+lfmcfgffELLmGTGJGRCFzSBxDpGBUfz+gAs5X1A/siBiW3OsqehXkVBlZIsg/Xq0Ii480cgQ4Oe/A2N1dU1ra2uapXDd5MbmbZKCfOigTBCOs3Yeo6GDtG5baJnLiwR86xjbDr2yYTYcg/CFrCZjguYOaH3GkZPHwIqP27JfYgUbcUFDeeSGYhLn+mR/KFquVA6lM9z5mN0jE+PLLa5uFyhTjnfYdeM2zLOwb5bYs7+H9AX2/kxGJPKUtjG6HeUk2cBrQtkm9Pe4dGRyoXYAZdm++wBpyoH7y5C01jGkBd5pu4/m2jrwPGQFZ0V/QxtmT9693gZNbZU55Z5EQKhW8tlWZKsq5QyYU05yCWP0iBC8ghx5iVEfh4ZJeP4TevR/RhbZFimh3jk0++e8Yz1mngJO/a9Ro9sx6AazyABfjAZnHsS/ckDEv20BIN66QeSm65K8lrcYp8ta96Es1qso6yn/kbREpvrXGZuyvMrty1+z2jUtll1k+X6NTzs1+13UpWV6lo5t8r1QIvNT9gnrMWF6GbwW+WDDsPzIn6lGRnqppFlaZkfRZ7hw5Woty7v482jXGSZt9sxkCUZjA2ap3u8xY9H4Rj2TwMFZR98rElUHmNUSp1TYh/6/rBiO7Ql8YcRlEJLFUJGhCZdD4QNFJLTb3dqyHGVlOjJCMY6UZ5UFQriAtA5AxCDVqdR8l0jGqXnyxCH74kTzgfLORnanxe6BcY4Z11gwcZ5Bz0TMD558wWLJx3OwhMxFlqMutB0OnYUTOKBzjxRAzxDIiZ3MfTIIws/5qaJnXjoF1TUQQbajhtiZEHkkKunkj/NjcnvdlhYQh5oRofWEV+WWweufLqJE6kizQTDp1Ht3rylF771jfh1noqPdfbu3tERn7Lr3j35N3tqDN+TYKWqtMLE6KGZcVtZVyvaxqgvPfCANli0ttY3dGZrQ/71qqbmogin9+LLL7MRWgiRVLO52D5zTrd37umlV27qzs4BlwV72mZybsDHzlsrKCMknWmDw67H7Nq1K2rbSl/4iR/Tf+cv/3k99thlHR5M9dRTT+snfvxZvf7aFb3+xrv6yZ/6Kf3Zn/4ZTWn3n/zjX+LS6Mt64skng88U/bzzzvvaWNvQX/7Lf1E//mOf4lLiQO+8/oa+9vtf0ttvvKZ/7y/+eRSz0N6d22rW14jf04OXHtSZzS31e3tcPv2ATz2wbuS7s3NHM+zjIx95QpcevKymXkOmmV566UXt3L0BxaE22ns6uv0K8V4Jo804mNy0asAqm3M7jslkXRMfQAanUTcZPWWFEwrjTzhsgMOuqN9S3lB3jXqb61x6bG9oe/sMlyBbmjBOdUvdXCsHfYp2K+KZugWt6qZR3Tbo1FiVHdfq6np8SrTKp7abq63WW+pWOFkj0YUsxuqG2lWpbu7p4Ucf1Nlz2+TdlQ9Ps/k9pXpdVU3eHnajVt29VXUrE3WqdLSY6sh/Z4pNkr8C6T/kvc9ie+3mHU33DrWzs69bt3Z1tNdJ00p7XCLdvn6oWzf3dP0K+qRe0qES3FKif6mSF4i6aZGnVYtOMvHctmrqRrnOqulzMqAVSEpIkuhUIgZSQrfQpazkAx11Um6Vc60UIA6vGmSXQZOqBKss0x/D6aygiXrIF2Gr3Dq/ibBClh5VdvSlx494g+Rp6rlBdpErpeCTW9eZoFvGhbH2pc8682R9c1Or2Espb1i4WoUOkLumrYSsiXbCfsiLeJWjnynVStbDGFKec0NejrZ56eSPZQ0goH3LjA1Zx6ZkhuwdeTyQo49EH2nTY2BMsKUlGBf/LR3LvM6cWsdm1zc3tbm2qXVjoG2gsywZPh6/BkNbjX4XWtt61HX9wLrW1wsm0LV8QpStM48T8qRAka30i3FHWnYa+FS2OXSspwM8cl86+uQxcdo6bLhgbJb8XLcgMT5mYz6mneGL7a/3+XRvf39Xh3f9qSYX+HzqOWXjF+CgNF1+ulk2o7HZwyd5LfEB1N+uMi9fivvbmv5qsOGDRNDYZlgHvBa43R4BSPotXuFfnR99Yb3yWE0ZqykbSfvVaA85vPk1vzlj6fUsQNx008OZvGl2u/4Qwv0p/dqPb16ZxwLeZS2ao7e5yoGWOH3puSwv8i2Qpy9gDbYPL7oe8hC0h0/kMwGiHwt3IwYF9ZqOYOjYWLdzPbcTuqBtyslyRRNjxx5pjzkQ41UZLoKfgwEp5kClmnlQMwfappXttqBRy7i3bVayLeE7zbgaWcGjSinmU4WN1dhrnRsZrpOZf+EHXJd5lwJJVKFOAhnaBFq1tGvf27KpNCZc/tiWV7ngbpAh0XZyP0QX0Q/v4JNg5naKnG3M/yrVSshTZdKgbVu1rMnmW0A6t0EjcaiHn/VvWxjBgNGSH1qtBrgftJfgXwf/HH2oiJPtEcAOeg5YMw42IObBgfxJt23oiE/4yyfx+zryJ53TQ9kejZ69jGUwom8a20yy/8ruv0FDqF+m8eap2AMdIGd8kiol01VJ9tE+nCf8dcYPZ/ebMGgr3gOS2wuQNzxYYPQpZKKJ3qkwMlrHUD0H/G0Ff9tgznya8iFFZ5uEDsUo2qyzbAMeI4+jkRmL3LZKba00yOK2otkUbyXCFLaJZCTSCRSK8u6RA2lk+6jD/rIyYTLos/sv+AidlBqmLq1Zd2NehG6TSII2QL0UsJxJKRkQ8JhD0Qf80Il5GbabKONl0SLP9MxtAopd4JrUG/KsLnJd7GjQRNrtkYtYonFUmj4Iyj/sKe0uGNGKqtUxCYxdZgkMpIB3Bd86UDMeFfYd4OBZ0X9Xtg2Ef0Nmuuss6F2vUm26EeiOFSX6EHOJNcHfiJ+yRzaPBL+UEnLBgrBKKfjYVuoqq65bVdhFjZ3aJ7S5wTeAnOW8GnpqLh/zEnmpSrofI5Hbtb/0ut3j33tsFGrlNiu5LghaZIuQVwInH9QWY+O8Uidrwt7jzPa2zp4/L/9nNY5vsp77ULu6vkY5YO1u8WEtYYMfa8b5kNx2QSY/U94OfQ3bzUg4yiVGCaX3XicIvVciK3SYkLnONbrJCv7I5P2CeSbqux8x3tSL8cDP2N8cHR7hgw5Yyw74UHGHPadxO/6W5uHRrPgvxsz7U8Pj90FM8XXGXFN0Ghc37GMdt2849Dc5+JDzyOc450/nmsFzSnrJi3XWeYfhP8xrily0H/JZxkPSwL7SPhN+/kao4fXYftXr9Mx8uOhy3zzOU3yR5Slnwo61uePSqiDsGF3aVwUNtJZ3ROTRH+vNtmxdh7LLK5JhDDYKUr0TjhtjmpADLwNnx7mAAirGwDx/KAqVa0ZLWMDSPr0GFLvIIjNmWRDGC0oGOjMHM7aQmT9NYKJJ22rCmmqMe0SHE/aLE9vlYHN1bpWNmrDNynVWrPl1rQzPOuewsbbJaht4wnd1Hf7sN81vhNvxHrehvMHPR9iyd3eacBVZRtqyh1+PD6wn65y9uLBquShqm0ZtmxUyVFme13SantJJ3vEQTdj+EvTd8ShDjyieqAekIN5+keuH6vgdhR4rMioyeKSUBFuVQnKqoXAYEUXImyJIlSA2sttHTznVrNd15FMz/KD9TxlzcmJRIBwf6muA+STqJ/gkmBuinZHU4bhbcfwEQspl2o15Zx8Ns1ESR30AABAASURBVOn0xJ+y+Y2NLg7wZNiz2e88GQbH4AnkzYlvg4MOo12AJXMiVUrop0jmsnHjbPpoG0Vb+DAgaHmYCz03vV3ZVPt/6vCvSfiPp+3uyhPZk69HOXBWRgG5QYl1LpqmTTTJs4gb8pjgHCjmdhqEM0LnuZ9j+65iCU/LURW5k9lWijKEy26n6jU/3NPNa+/rTf+aFhc7R4f7WmUiXeRS554vgNBVU9U6ODjUjWvXNeNy5fyF81ysPKELhP29jnuiuW5e39H777+t8rdojrS9saVqpdLtW7fDLvf3OBjhyFZWktYmK7rwwJoucbly9txZaWWh27dva2trW88//4Lee/dI77wz092dXYZ0oQvnz+jixW0c9Z5u3LgK703RE33x139DN2+/r6Ze6Ctf/j30NNeZM1v66ld+X6++9or+9//Rf6z/7f/6f6O/8t/+K9rk4gdD4hJiqqmkb3zzq/r61/5A/+iX/qH+r//Z39Bf+2v/F+0dHuh/9x/+x3ro4cd0tH+g5ElPP+7uHajd4ILn6EDPf/fb0YY3tW++9ab27u7o2rVryH9L29tbeujSJTa/B8paoZVeB3t3mJqJwwZgc9ai99YLH4vWBKyDVQ6/LY4psyg2wLaQcqXEglilpGRUWZn6uW40gdbOY31zk4ufM7TrCyBfDOB07NDsuJKdCHAd6taEtdsGjdG0asGECx9f4Kzj2OykzDvXc8Wg8fZTVUn7N+kjePyRx/Q4l17nH7ykik+CHrx8Wd29FdU4ug02BmtbW/T3njwPlCqlXOseF4VH2MmMEtWVMhdMa4z1OvAm4Ma1mzo6vKerV3f1Cpd5b793J35V7O7uoRbM4bvX35O6A1VppjrtI9qhuuEQuGBuez4alnWJRKwSdZLqjO5ABRJ6sHM1KLSIJsLnuIKh+HEs4D4kYgZUIuQhlo5BsUj5icq8enD/k9Fjy/hOWEA8fi1j77TH3fPR5SHXsuKC+d8H/AmKfUXnRZpyNxlywNN1EHPIJTj1QAmheXv8C5LqNqtFHzU2kA3iCWTsJjvMjSJM2JBB59zjZf9TrcTYGpmwza3ch7BfbNRxw3aQUkbVFahVB22t3DbKposwk2+0hAB5WqNdjcuu1vrCTuOw7Lnisggn2LDRErbKqUW8DJA0ASV92I9de8+LJ3Tbs17EusFG3/TuT922RZZUk3WSzzFf15tzyXLIpu8Q/7hvH8/FeTn8HsnrygcQm7YZZR0fIAD86xQb9nri9WrKZtGHy0Pz4RLJG1H7+XJY7phB2EO8EWsIbWtjbt93sebMvUaAIzah3jge4s+8aTTchu1oxIxPOf31ZP/9LPu1fdap+CPw+ORbN27K2MGP+6v9UYd10+vO1Jta5meExH0hPvZ3zBv75LTX1yl1jblD93uA57H1GeMQHeIVDy/GJfL9TQ3i5dc5yPfDIJaDTo//B6QZ1DIdbQMpK2eDcWMsU5koVh53CcEgyFEleYVG0BkVtlqFDSVodQJ9xKlQHngGX+pV4bOzEmFKKeQwkcWaM9beL0zp85R5PMeHGQv2AEuMnKnreY0xuzroYz/RwShsF4Ht8xbmYV6Mte1mTui8BXwWwRdZqVPic/rawQdgJ7YrHxaKb4E/PCGlrePnOI2uKPeDA4Y79GR5XNwn24VtyOPvD8Zif8IeZY59eI5MiRtz5ovpAzB3X8wTVmJRj4att2Q/XTNuRpUpQ5eMBa0yELyjLgeNqMHLxQ6sNwApqqtUMfa1eZFnvpAcPxVRA+JENB4LMoBWoi3nW07DHwxOOagZM+Zyx4dA1gEbFZPRZgL4t1zjk2rZv9b4qho/N6JKY2tuKKrRdecZon4VELml9PhtGQznJPRif2vkNquta9W0Wxm0USXRM0YLXVk+yxlg7nVc1h6P+8JDEHCFRN2CWjlVyOI+GeaX3HTBfVGqyTbrujj7iItMpwPUcvmYl13G+MT8RD9OI23IYc24n5bxGN3wDQJC5pBtqCO0LzJs4zSBDrJaPgxrm0ZtbpQ8F90xCs2zt7+fz/GT08AU25zjJ6ccuKfsUf23azzO5h306K/H97ie21hg/bghixpw2kIz3Qh65liPnOiUDPPomJPmN8NHjhdDsY93m/jeOVggT8xbz2Xac9+8Jtg/OBzloAvxWPWhU/ctZ1RKTmKMKsKg4IWQHm/rpkdP5uERpCRkdHo+tNfbH9BuyIucltUfbITc1HW+6c19lbGKfSv7l1XgfWxLXsua2TatMmjQfdPkiDsdQM48wHZqZGw1p1p1rjAZ5KcPId8gu+V3uwZZLgKFznVb5pb3sDVt5pw12hcdlPscekR+r3n+YPjw4EC7fJi7Y9y5o9vA6VgXh3k9HUL/rdSTKDqZxdrtuMdyhj8rcL7XfDA74kPoaVwozRy3PlnXZ+CIiyaH5mv9HuFDfDF1yLnqCDicEgag9/rvvMP9o7i48hq8v7unXdbofX/gxIX7IXuPQy7afTHkc6Vh/lPq27YNrw3+YOmYZhd+I3w2Q27ktJ4NlMyTwPBgy6wk2PcC1f4Qv+s5hr9gEDCzaqj4Jwloj8c1ku2AuLlU8K2Scz8cmC0yMRVxGpYdCXF3HWAeMvZhA/i83lgaEcSwM383RfTE4/7RWxibHwH9HouTkitYnhFjkUOzBVGPWkQRjGWEuLmapJLkMKVasT+ukzK+O9LoLw3QSf6O68QP6RQEqJo4bwodOUbE/IIOlpBQI50E84W2PWdS5AfJwIfgQ5+K/psuUZpizlaJED9EM+SVJ/oaL/xhZEUiYn6V2rypW9pOnO0SvAt04idZiYF4nSi5LxrFjJYdpgfdm5KTiEE5UW6aOc4/Jkhstg/ZRM4DpvUG674mcP10CB7mO6OuQ9ORq2NFlk6Yh8tnLCrL/7GJiXvgSyA25DMcjWmsuDpl1TiwjEM0H7eLCYYTswO3IzZmw41v2VDPOAh3CieJgbmOrNCqtF/Dq0oomQaqlGKw6lTLbRiaH0nVTL/5K7/MRcZtVZU53FONM+5ZlNbaRmttjfXOtU54/uyWVpvEBccdzY7uaufudS6G7mhjc1WPPHpeNQf961yGcI+k9fVNvfv2+9rf47rlXq3FotI7pHfv7unxxy5rbb3h4qjj8qbS+saqfAh57bWXNaHNiw/UXAb13NDf0fX3r8dlzNX3rulrf/CKfu+3v+ve6OFLD+uF79zRV//gLa22WdubG/rBC9/Vwd072r97W//ev/PndePKFb3/+pvaXlvT7q0dfe3LX9L/72/9Td1553X9hb/4s/ozf+5P66/89/6yfuGv/if6a/+n/1Sf+bFP65/+81/V3/4v/oEO2biye5DyKovYmhIL5M/8zE9FH995/TVdOLet82c3lOoO2fdV1yva59DWTqBdaXX95q42Vjd1G328++X/XBkZc87ygTkxG5dg4rSTRhNup8sFzLrGBbVm85tS8qCAPpycX5gf6fK41DSZsW7RXcuC7LC0lzAHnAw8UqJtQjIkV8JeFrCw7RLwQIt1p34miiKNB1VVYvr6739V//a3vqSvfOO7+vq3X9S3XnhVL71xRd99+T3dZRHb746ofcgl4IvaPpPQT63trRWtruKIV2bqVqSO9qtmU+3aNhvjiSZcIF15/6quXbmt2azW+QtP6eLDH9P6mYe19dBDOvPQOc3nt7Vz/WUd3nkbsQ+k6R6fbExBr54DVeeFCYXEPCJE3OFJ0CflCqDHFmQ7u5RRQRKFhA6gI+m0Tv4gqwkc5OV4md5EVHDBADiYlIIKnHwWOilSYqybpqXfE7V8KtBOWg4JBTnVcvnAiDGgf1TuOeD1bNKMzp8sehEjv7RS5OBNsryJ8FCXtxgR56aUlLC9TPs5wkY5A+ylAW2bMfU2ZMnI12bH68hzumlqOTQa7Cy7vG00AW2doWuU2wzPFvFrQtpLyc0rfBNzp2w051owZothzOhkPJYv140a5kEDzwzPAPJW6EXmxQD10Se8IhHzGNdyh05Hg9DYFk6BNrtAh2/HX1qHHAJs36iIGuVB6oh0/nSMT958kXOXTZY3VIY3ULHxYxyiX54odJMHEaldAWRNwIxifRk3IGwUvc5MOQwYsUZZLyBkjTFe8IndlIuhmdyO1wcfpn1ZMIVPgE1ah/z2/5FmkzfHVxW9ohs37PbDZpGnAuT11rnbICxiV0VmaD1H0kBHposZF3hhZ95Ed7Q9B73r07bjRsw/8roBc/rofCPyWB+9Rs7os8Mp6eWvkAx1TNfbxmlrARhahjHeRQ6clK3ZZQUdw0YOg8672BcyxebOYeTTYR66pjJ3a7ploAsyE2XRAi/zpLOlLRdgZ6k2XaZOZsLXUFeAjw+gR8Qyp4kj2rH5mG8Aemy2AiINA+rSAsT+TxB8eTXO4xl21E37sEnrOPKtZ3hHJddnXBzvaDhAH83D/XVYvjk2074PCOwtfJApnz7jc4P/FP7TYk+k3eaUcfJY2K465kXPWCywC9shkqILNGs9BjpsEkAzD0w5NJP2WLJHmMMrxhC5XN+iG6FKBA+7O9YSvBfoD2VEWV/GklySjHu8T72S7Zj9SMbvxGIE8w5dTJkH0VfmqT+8MzxnnOeLGcdnHLDnyOnLxt79pN4p5mPCw8u4R9KCG5GwNgB6GLuQU8bfFeScsa8szx1VpVLoAHvu0JX1O6X9+PYfck4NDmpT9pqRF2XT8o0C5kgXmDNeBT18Cj/GA9l9AYHCis2HClEGclKETlEfY7gIzCGbM074EwrtqzpCz8sePThu++mnc3nsO/L6aMtjMzAkOH5CQcfJUzH3+wSIWh8EmH4qWrUdu06Ex3lVSqoZ35owgwTCFJA1OkS47L/nheUcYB84Yo7sc/pdaGmW9WPitRXEusSYBW/xg8pMt5xvw5yY4UfLgXm2HI8Fbc3xz93YtuXBFlxftLfAKAzLbB1bZpfZpzjsoA8bYH80ftvDa8gI+/claN8yFLudlflKPZeHXxjnFzzpAp1Ej+gr0TfrL9b3SJNfhfYRp+ciyphrSv3QF30p54hZaYN55DZ8YTDKVf4W325cMviiwfCHAl4D7VtCHyHHYJfEmSUoF7F4W566btUarOftCPY8E18SgYSsrlP6QqV4qni7LOm4D9ZtkZ2xYY547vhDjTK3pvJ6vcAGrHMzsP1l2mzYC6+vr3EWWdPm5pY2tw0+MOVDym3jzBnOGVtaZx/aNlk183lERbxKiWk9ICMPacvmNsIXRWR4xXz0HKRXYSNd6B8zCR45N2qagpyzRj62FWPgQq9pxwnaclCAnjGy3mM3Ar/r9d9jMeMS2hjH1WGHnmbAtrO0Kc6bvmwKcP6MyyRCf9ht/xn6ZD6EHhHcYbTMIHmII02khPgKZPJTZOSN6Cl6cPwmtzzw85w5jVLkt2tQ1VECGBGrKsIAiR/5eACQiXa6jjCAfwu7IMQf2/8xKHByhwhOPdUyRRchM7+yPpGgjDhvRpd3v5Rx7L8GqqbKAAAQAElEQVRLe9ouoD23S5s96Ab0jJ1lmONXrEPzSqnCFozE5DFgT8CbNgaZnEZkt+V2XFbiyEGZeWTWSIenEHm1ShlhnZSqLF86hV+sycst5bVcT6qCdYJnRO5/WQZ8nvVj2UtxZB4nnUn9CunpmmDsnAKTDjCPYlt9ucNAJ6EXwqKbIosrJr9GRH1eRdEMEkq3MhJSe+I7rGg86KGLwXNrkXH6ZR520p4w3lBMmSCeFN5EeELMvGCzSJdB6zQn7rz4lJSJ45tY0x9wCxuLOs7UE+4Ix33EhmzOQSIWbQTMlm+AlXLcvUGmhK4qXiTLm4ifoU4awzrLvGoclJ1cdtpw2hjidfagJmgLvTcuRsKR1dAZSp2+99Xf1ysvf08XHjirFod5D332TJ69nbsMas9Be6FVHHlps5L/16ztrXUOixUbjCMdHu3rnjqdPbMlfyNok4uYe/fu6fbtO1zg7Goxv6fDg5nuMRb94p7efetdvf3WO5rxqfmdndvwW9cRG7Xz585pjQXCX5x55tmn9OSTl+UfT55HH3tcjz56WU8/dY5Ll1pXuBQ6PDjSo480+uTHH9IXvvA5ffzjH0fehV5/7RXdvHpVL37/e/r7f+/v6pf+8S/p+vXrymurmh7u6s3XXtLz3/468m7q7ANntLaxxqcAt9Wstlxo7ep3f+/b+sf/9Df0/Zdf0/7hvlK9Stmabt26rieee1pf+NyP6+6tm9JixiXHGSztHj7tSFvb62zcZtrfO4D3A1JX6bvf+r7m2MKd915lkrVsdmqQGP4BdDAx6TKfYqxzATRZ51IENKsTFosJdTLtJ0Ei5h3t9AUs5n1MFBxdFPTBM+pRt21aFjOQ6shPzMQEG5qLx9PBTrIbHFPnhQLb7rnE6XFcFbbDSV1VlTTlwtEXaV/67d/Vt7/xLV29ciP+ds87793UlevYCDR72L2qrM9/4dO69CA6wa62thLjeU9PPfmIPvrRZ/Tw5Yd07vyDSrlBZ42+/Ptf10svv6Lfhu/7V67pox//rNLKlnJzVmcuPqzLTz6pZz/9Uf2pn/68zm81euuFr2t6430lzdTqrnLVRV/ihc067P0CKVX0G9CPBPKAFPogP8oH3TAfUkrQGxW1xWwlsJIMJVHoN5mUlyRZ1RKCn2KQIDn1mEZD3RQlPTztTxZcQARIewNg2YlCQ8ykRtQkgnwRrRIB6ULFe3jI4qGspAsf+gEr50QZrxT9d78rJWQ+RlYsClVSXY/xEjpdpyz7ixEtNDl8CLwIx65TXYYiI5VA5cf9ti/usVfHLaMhyBAG/pVaxqkGwTvVzBX4J/pc0Rf5h9qMtf22eQhe7LUoYB3gbX4lH3r67rj9r3/FygeejnkT8KYeRHkZbXntCLFh1bGh8uWPL3QPOFTbxxveOE3xW1PmS8/8o8nyWEZguTPyuw/uluXsPMc4aPmCO9oeZSDfmwPT9PjbDuEtp8M5GwVv7kZEPfNgjvoCxWvNjHisUfjOGWVux/2pUkJvGf/caIIvWF9dZ061qLlSYsyz9cqY1U2OctNMoIkQH7Q+WedyHmxuan1zk03zNpvnjdhEZ/wKatX4w2gwpPgkZHfbPb7DfYl+Yd++8Dip99ikuv/0r0N/fYxBpz7i9mVwhhfveJLfVUL2FHZVESugAEHmtIEAJHiS6F8SXYSKNOWWqUPP1tVsdiiv3QHGrwNHfOK/zwXfXY8xiIMO6f27+3K+0y7b3b0ThyEfgIzYH+AXZ/i9jr544+wDScFUThveC3jsZvR5yiWd8+KTWGyo0B7Kh61DLgXMd3/8b5Xh7XoGJ3k2SD1r7Zz9x7zwRnbbhtueo7sFsO5N7/7anxQbmmnqdpGzpKfBp/M4oaJ40JuwGVlxoTlnRAmTiIfx6A36EPwJe2zOcfPszItJiLqjUoKX55L9boJnICZWFC9fPfN4mXAkGMTLqQEVYVKFvRoJ3lgbfej4wGAaGPU4hh5r69i6nnNIijFirlg/uAv4/ZCnwn7uL7I4Bvn96CfqpNy2A2rCwUchm/xjXWCX1s+U/eRh7BN3tbtj7GBHO9hW+cR9yt4gwPhMT6DjELYE+javAPOl81iAzvGxjLrew7qvcfkFX8ftx8zH42T01POFhuNhF6NtUH/qNs0P27INeX4EPL7MoZ72evrVu38G+oCdDYReW0kDHJAT2iRuGrcbofmPoD3b8Bzecwp5llOZahF3Hs0MbQRTXrbPhLnmQK4btexPJ7nF501ACw2fE7H3ntovuj1kt77mzJPoP2m3OWJBQ4P3oTkWgOBQ4XNSQIxtyERp6B89hK8mdN/Cz7lOotdeK/Gt9pVNrpVT5ZKAaQv65ZxeuP+WCznn6CT0EXnMdcKpgf1GOMy7sAX8TshC6PHsCSNNX2KMCBfMsd6Afw+f8BOMnfu9IL1sK2jm6LxjDwuQw3bpb57sHx3xge+B7PNm2LPXnimyhgy+vKadsAt0YV8VHa0SKgM5K4OWdWNE5hLEefYR1imDG1Wgpo6Kvu2HqsiOV0/fjKWNY68zA3k62zDoTIMsibqJ8XIbLftqr2vr66xjw1q2fXZbZ8+dLTh7Nn6NbY1LItvRSTQ1srcnUBEHljtAOwqEiPIwu90qJayEXg1mZNrcNrF+rq9vxFo64UPiFt4p5ehvlZIsb4Nu2hOYnIg73zQZWgWG1oljdvKP9Wn76tCD112js62jmzkXjDHfHB7NyreTGNsZGL9l5PH1Oum/0XqEfv3hU4CL/il7ojl5UzDHPnyp3mFDnf2D2xtB7/sTsFyBUFCF0AO8JoyCQ+A6VENxfkjBb4FNLeHOKS31VaUShyHqMKMKLhVx55jHAPj0Syww0cKbN/T9qSUBluQND+3F3KGu58vccyj6umCeFJqEPH6MRH9S9JGyYJQcAcMz8mOv1wef+SDgUE7gGkV6EsNjvkO0BOYTUmNgEXe2a6boe6RIhggIVhGvCBMZib1f5lLIcLzm7FOlpIrwuN3KLJTiffpFc0Vm2kctpTAySzRRy/Y+YhTomBe6c90R1oWB/+nQyQiRhlVhyvu4/mghJ0IPZMiQKtpDhCod9wU6lxnwOf2Q2dOLDmfmiTFjYvgreAcHBzLs/Dwx7GhiEuB8Z9A6z07RNHt7ezoA+9Sxg/SEmOKM4oaay4MZk8YT0ALFAasuTmQ5iZcSIfMQr6Ln9IMwnejTsn7OatqJVrksmQwOzk7O8ZZFMOdaNUgMbLLDquF1AtkygPXuOoPZ69vf+jqXPIcSlzYHB3tcZGyqbhqdv3BBGzisczjLCW2Z7z30tVgsVLetzp8/p+3tbSEiB/1VLoGkW7dvaXGvI39Tbv/g4FAVMlx68KKefeZpferTn0b2Nd25c5ewhSbT66TVdk3Xr92ULwJmLNp7XKj5bw+trGRdu3aLxedQly89rMceeUSLRaP33rutAy7ntrY29ZNf+AmpX5H/WHCLXDdv3Azn/u4771D2Bfhe151bN3Rutdb/+H/yH+j/+H/4T/TpT31C+3t31TNWf/DlL+uv/7/+lr70e7+n8/T1f/4//feV05p+4zd+XU1TK+eEjNKNm1f17uuvwntb/l/DDnYP9NYbb+q3fuM3dev6De3cuROfRGT03s2OGL1et25cI+9Q+7t39W//xv9g+DQGi0WPtj1MUAGc9GJ0dszrpYdRJesxpazlpKqSZBCEYLzMgyCeirdZLGjDIcohx08lRAs4VUBN6HhI9lHWcmhccDDqmQ9KbKQOD/R3/4u/pS//3u9olUuyBx+4oDVoVrjR67nQW0n3dHS4oscfu6if+PHPaW/vjp564iE9/NBD2M+6Juurso1cuvggOt/VpQcf1FNPf0Q/82f/lJ7GJp5+6ml95etf0+TBB/TI448q56zLjzyuc+cuyJ/gbLFgX7z4gCz7lXfeYCN9XWmSsVlfwh2F3PSCbpbems7ENXyWaDM2C5wHQVqihvQE4FYeOypYlkR5o4sSsYYrq4a6AmkAcQgSOP1UFFTQVDGs9hH2JzM2dV1stqdynheFIIjOmEOiDlVRXgoUW7QfcGnYTxk4ksmEBaTiWZaRor6wJWLHT08fjW5OR4dGl3oxP0Ufo0KFLCC+KVJji5l0FLhqrw6/aHhDuYCnixJt5tzKvio3rYxEuk41/Sp9yeZD2nlkxlxwffdtwSLhhbdnbniDuWATM2VTP2MD0tmvuk3yeuT35s8HnchncxI00HmzYn/sg+AUXVu+EZ4fbsewvD0bY4cnkawPbKZKiUsV+kxIj+UftCfzcFwndYsqnU8QRWgyimP+kuN0iRODX0JPBHQf/hWw1slIA6pEXgVtpaAxX6vYm7s5/Tc662hxfCFKFeU6F7RZNX1IZCZ4V9Y5iPIqy38rJbeEJ+jbtpEx4QMBY5357jWmTpke/PAnZGMUx9D27PgCWwwM8vb4uviVCnRuvQegMX2ZxbRBlxHXj+zvLDsKUIGv/oofDb6QU6BjusjARxTbtB3EJ9z4NK/fTnsT68u8g919fMqO7uz6cM4hPS6CiO8A5/EhxS4fhuwAh/u7rPmsT75wcH3z8ifncYHjfNb9w8CMTfahgoYLH188HXFg8T5hH5+6HxcDe6wNB9rd3+NiYE87O4TAHzCZf7FbLnHwFbbpIy6GYpPOAb9jLszZNIU9oivrx2PpcXbve4zEsG8JQN97E8v4mNZ0mX1C27Rqcxs2knNWqinFLsJGHU+kgcfRc8Xo4GO9O+623G6DzXhP4gvE9TX7/TXZdox2tVHsT2gr0+YIy+D6Ro9cHTZgW7AvsX33cx9K51rc157pEy8kwz54I595GWTHY9k6fIPnxxRfEP4h5gktnbA7JrHcZiBq8nJnCUK3yOXHCBpk7Ni0mvcItxXywtd98CXDqB+PgesGL8qDBzxoFHPHPhnDkc8Yzu2rkNV8LL9hfvdjjl6m2PQU+ik2chJzLr/mnm/wCfkGe7A8S6CfUoZOoFuYnrlp/XcRIp9DfMuc0P7YCDnoywJQk35E70Jj8Vp4dCJWXl5iXB957X+n2KJl632BQF5voJMiC1VG/eMMQl+ELAdM+sLX4zwiY7M5N8rYX8O+2HZoabz3nrK/m6KHKf2a0tfOukYPXaDYVsjPALlJAyeCAFLCR6aG+QD/5GZBj4wekym66uDZOWQdMo+oVCXlFl+KLLb7CRcL7aSJuZXCz2cYwwirFT9uD5a0zmqCTB4X24/10VknA2a05Yu9I8Z6/+hQh+yrR3+zi88ZEXnsi8u3jebsK5DMPMa2UOKiNEibFa7UqJGvVuuzRLOuVXz9qi8o8P3N6qp8KZE5D1TWQ8W+i/r2TzvhJwd/6Yvrg33tWy7LZxkCRzrig/CQCz97d6izT7jPpfchfnHKuEyRsUMilINMyNO0IU/T0j7IIDHGCRlMgwixl7b+qKBM2QjTpJRZChK9xhIgsg2FTbM3sB+YERq2Q7fvcQ3iUy/8ik4AI+Bx86eoaIE04v/1oQAAEABJREFUeubtwgSRaznpMGFHDfJ5X+01dETIW2d5HU4pMwaZPjeyHRu24zEMPdSN6gaggzygcuj24BP+WrTotBu/D6gBUZET5bm/hm0t7Jg50mFbMU/wlTM+LJnan3j+YHtTyjrSM8aqC7BnpY4vgYyePNuufdopnJAByU6kiJbhIXL8IB1WwHuQsfP8GoDwqBcuJ9Yk67pKibF2UbIpwKwiQRAPvcZ3MLUQy3H8Gb57jr0taAP3FVSuABviFTyMaK34NXxGb7AWFZ+IpcIQKaGPmtY69VLAH7AFTq5zXLok5j+EUceMi/7nRAEydW4DmcgoNInAiKByQ8SGh64U0tFvII3rw8fj0A1hD1H0E626R06TNTTRe+krDOFX0VZCCQVur6I/I2g+FZQ+UB414UF43AaJoEsn6lZUHHBqn4zMyBVvhCqyIQhxuCyfRIOIBY/IgvsydHwE3QsjhAHlmQnVMlkmbES8GVlf2+Qguq4JTm0Jb0pwdmt86rnJ7fD29lltnz2ns2fO6OzZM9re3uK2djM+DW24AAm0rfy7r5tra9re2NAWtNtbW9okPlnfZAK3oAETNXyS2rAgrdJmbltlNlnZRtHUMcnLBF8lvy6HiyohOd2lt6aroa2Z4DX1Ghyi4d8lb4nXTaM2N/DJampCO4ABrpPgEQ7BLOEa2nPeErXEIfrtl1/Q9avv6/KlB7WyojjYV1Wl1bZWzwE/kTfjMuPw6EBVtRK32ImrHjuDI/IX9+aaTe/xSdyci6M1yifUXZUvie7u3NEK7VeV9N7773E5dFtVSiwwtZhLutcn6Nf0xhtv0dY9PtWb65lnn4HPGb3w/Du6feuODljc/HeBvvf8a/r+iy/pgQcu6sc++xSXMW/q6740QBdzNhMznNMKDX3/xR/o6pUr2tza0DNcLly9+p4+95lPaZVF+Bd+4T/V3/87f0c3bl2RkPuF73ybjf+evvCFn9R/+B/9r/STn/+8/u1v/ZbO86nA3/h//gI6eUDXkbvDCV68cFYZZfhS5JBLshk36P7fzhrGYOZFDOzd2eHA0amusrzZ3fZXTtkA+PcX19da3bs3UzjKsFMmvZ3IgM59YMF0Pzqcbxc0vcpPpZQA9pCXSOQZhcLvcFLDRrDwmLIBMBayUzBNEnxSjc1V9KfEU/BMmEOnqu8159BTV0n1+mr8Ct0v/s2/rl/71/9K08M9rTNnMAOtIHeTK21vNZoezPXI5TV9+tOf0CuvvKS7XAL6m2APPHBe/ttNq5lNAw6prrN8cdZyifTLv/zrErJMuVR98umn1GLDX/riF3X5Yx/T6tqGXn7lFe1xWMrNql7jku3u/l0ulnbUYYdX3npNt954WUwpTepdZXXwEq4EIJf7al14gzliyoLvtsqiZp2M8Djgguh3OCA2SK7bs0DEWIVTLTThVD0uBu10YGwr6pB2nnF/fkkvkJMxZdXhLXtfmkVosi09mTxO/GhAGPIeMxjqRIHGsj4WT/fPfSjokL9cPHXYx4xPIrugHxgcB2blFPI6SPFKuOOIWGK6sAibn8PTuvYmq0d3dE4mrHJS1WZVjH0BXPABzhfjX6VKFfaRvKi7glmDY/nn0caCcehoo+PiZ87GY8p8nxO6vY7DSYRsVJw3HeaAw5hX0M7I6yg3euQr/BfwZgFDh067Q94ooi0kEPOrAin8a/HVjTLzgszQV894UzXGL0WN8oIj5R5rQVopZc83kJJ8eZfRRczjhjzKfKlS4+Mz8QD6attGLT7enwCusvbYnxhtbmWa0FdKaLC0SYMWH1lKu7Q8FBBLyIDclccCJOqlodR9HfXXc0AbD7HWA1NhoCKokhLwECXqV4l0oJLlMRp8sWX0Bnd9dR3fDlhXN1kXNx0a29tyfG19Xausj6teH0HDZM7UTzmrNt/KEhp0ieYZKLqIZlH4Apv2Bq6M45x+21ABMZMGSLoPc8Z8ytjP8Km+lPElzIzL7Rn+tsOePO4pJ1VuF+Sh7dLX5O5K5BmJ0DBt9himrMSYVYRKVTRbJHa0UkquSr5D2oixh7ZOSYZ5GaUR6lhm+uAxIUqG+z6MJxmWdUH/5/TJh1CPm/NMWKWkhD/OTU27VayzaZDJ5aaLCzf4+3GbNetA7T7Tl5AtQvgkw7I7BFUyi4BdQcjAGARP5kDCCt12i21O2Ousrk+Gvda6JthB64Olx3jSqmkbtcDt1uiiStQGwZw+Bm/61zNHu0AXl8s98x8DCLcS8ruC6yFaop9LWBZ3jnKPv3U0Y405Ym2dYgcn+Rf5e/wfGkevwRcZInR9ImMSiki5zpQD0pSLuBLOtAyRew7cBsQePCRJ8twwmuz+T9ABYdh6zVglUAU0/tCo2+lZM4uPwQaGvJGEGhHtseH4ZiEyzU4g/CE6c30T0ooy4205TsL2G2ORPe9y2E3lCsD9WDDOC/pU5lvH/mUA+R6jnnCB3/AhsOMiZAnqOG6fEocm6MJmkdc+uGDOId7ji3bhUWid7o51ysHTPt2YwnPKXsx8Z6znDgPkd9hK6Ax7dOg2PRaOw53e2J7RGrYy6qFlPGrGwf1vc6N6RIMuIr9RrnPA8yOFvaXgVTGycIy4w+QYijNNoo0av9CaB8i0k9qs2nbftMpOU55SzbgblVLYbWVWcEqAJ9ojHJ7oy316ijHnMtiX274gCmAH1m/QD3UdJFoR7ThuuJWKvLpOynWjjHyen57DLWvOKvO25eKlpawe9ZCTOpzA/sGR/Kcc/Hd0drmw3uXDUGPfl9oDfPFzwCWPv+Hob9L6EuiAS6BdLtB3gGn9DTn3ocMuYCsUIus69I481qGRrbe2Uapy0IgfT1kS2HWrGp3WuVY1ItVQVLGE+cJyyh7gkIspy+FvdR6DC3dkP7LOsN/QGYwjHCcxnPz0pCmKee2X/csI25sb87qR0KfDTJhzlmHZGuuQPljPRvRrKC/9zfiGRk2T1dKfAP1uDfbMLYj1kjPFOhd0Hqc11tCJwTnW6+7E44avXSVvlTV2fXOT8+tmrLnbrL3bccY9r7PnyxnX59yzcYbd0LrPsE2jOmesIrnLgZSwnEBFfmSVVypBVYJ446bQkrUTSSL2XQU9/kjMT6MnNBxfYqgSTn4oN02Pbdg+jAVzvVxEd+E7PE5eF8J2hvqISqxSSkYSTk0eDyPiZEFw6il9SEpU5qGsIk4wPu5CxN1DR3qaXQBCeuy3c62gKiWaAcyVyiBd+CaKqyALLght+7HtOIQZDw0FxYlXOhFfRt0igAeVeCwL6kYW75UM+9PQX+iSstJo0FrHYcvQ288XtqnITXsVki5lDvmdU0E2gijPyIMoDcQbvUEbupe5LBGlKd5BW8TpuSs4DevCZWmoScADQ4Gx/sCGAhoh3+moaIWQ8CRsmAgxOZgIk61hM8JEaQ07NybLOmVbTJJNT46z21z8nItvvpzlImh7+0xMHNOsM6EmbG7WPfmg32YineWi4OL58zp7AZw7q+3tTa2ub6qBp8P1zU2tbwLyXLdlYtXZE6xRS/veHHnSOs9Oj54olF5nyhs1XFrYIRuTmPBrctz9aloci5FbeRGPeignQpxkOEq04wEqwFiI8GAA1j8Gw6eQv/nFf639u7d07tyWPvLYZT16+ZLObm6GIdhIpmyWxUXQCpc+AlMufaq60uXLD+sMdGe3z+iBi1ta5WLgAro4j2PZQg8tsnnz5QnbU88T9drV6/IfS/blzPnzm/Iffq6Rv2lq3bm9oxVVXEBt6v13r2o+zdreOqu7dw+U2dg+8uglvfnmNX3ta9+j7Y/o2aef1coKempbvfrKq7Fh2OET22qlkv9nsF/6R78kqunVV1/RY49e1q/8yr/UO++8pTfeelXPf+cPOdQlrbY1fd/Rwxcf0p/+mT+nxx57VN/5xjf1V//qL+iLX/wNvffuuyxydzRhPKdH+zpDuL5a6+UXX9ALL3xX/ptEG2xwP/OJT2u1qpF9ojXkySnpzPaGtjbWVa1Im5OJkifhdKrD3Zv4uz7GoLxUfrBb6yhsmEXeZZ688qoCRWIsY2zhXcKaHKOi1CBg1vTeCLGQ2akYxQnQHsWnnzCWYm9EWx2px9Eu5oeqcApzzfTy976rv/1//7/pd3/zN7TRZG1NWtUr9zRHF9JcK1y8rNaJC0Dppz7/YzpPn63bhx96EN29rZ3bN+RvCYm+XzizjT7W1Na1Du7u6Od/9gtSP9NtaO7eua0nn3xS3/zmH2rOp+zdvYWuXL2pAzY2Wsk6d/6i6Cwbjymb9SPlNNf7b73EJdD3uKy6oXp+VRl5o38YeOjAeqA/7lPHxt+HAG+Spt64w3fKgj9lExkHXhYm6zrgeug/Npahxy4OIB28nDc9kee6HfTHYHN8otz0ZQzIZwMc49sjZZXkxSihu8R4ynAHCXkg4DEd41DqLDAHDrqWgQWw8O00D/l7LcfYfQfeoHlDbllLP2dy3w/HT+L2+dTOv47Ap3D+5oL1YJ6lrZ62+ujzWHfK5sl+YMrlS4feZoQzwkMu6HbZ7Lkciam3iF9P8a9NxgZr5w7z+pbu3Li9xK0bN7i8vaZbN29oZ+eW7rIh9FfKLcc+ct1lDu8i2z75lrejj2UzGy34hVYWy9CLl+VeMA5z9OMxdCEadhB2Yx0bOWVlfHBiUXY6ed3A9qtkaiI8pdLxu861avxTyyasARkk0wNTOajgV8O3Ni1I5kuhy2pePugmwkRZBinXqk1PnsOQJ6fIa3OjNnxii69vlds28nMusuc2U+54rVRnJfKrhPxG2FCl+BmCxGx2Oto3jVHRUcMFg9/xYckHNG+WrU+UzBNGaKolwm5pJ4EqpZCtRobWcreNGtasVfzdhEuAdftLY3NdXmMLtmNNnJA/mazKaKnTsvFsc1ZdZ7lfnhMJMRU/fchSxrqT55s3kx1+pWfcPeajpGMVp92XDpuwrfqg4W/3Hh4dacrl/Rz7tc3TDfTcyBtpy91YdtbmBniz3QwyWs7A+ppWncceYkIfJ+urrPkTTTgo+fKrJb9tWk3cJ/Th/LJ3WB8uxNbZU2zL+41N1s/NTeKBDfIAm/DNzY2QJ/jBy/pN2Iftt0oJ1aQY1RgL0lVKyuitdXuWDTTEnbYsRs6tMnnmkeCVBhv1WMeaM16iMt+srxmh57p15HLxk2inpm6dscEYr4Z9SgscNsqUJRSKC9ICPzXHT8w5sC/wff6mUoxTFMLMD4NlnktQ37yNkJF0hBVcB3kTPtPttG4f3YSO2HuU9Kpaxzkoea42bSvrxd9OKrqqVKUUQExLEEHincgnQLe4DNpw2rrK5Du+BLWqlNB/IjaC6ImnglGVoEH+yiDuPtUN9g0sa6TRYwUcN/9s3+B+JphRBzZEhsd5Q7RKJHgq0rZzj2GHXnv0XMB8IT1sHWCTos+Wpaau/ZHbHOH5Zj05tH6thPCw8OiZXx3rY8c8Oo0Fa/FcfZQzJ2k7fAiX8nNoPd4l7DiLdPRh+FEAABAASURBVPHhXke+7cmItdNrJXkL1x1B2uuJPwgLsGeaGV7DWYe62TzWmDlx0wViLs/ktWLka569/QPAeaApxtV9R99tg/22jUZftcqcb4DDgnWtst9vvN/JrRLjko06y3qy3nJOyvBy2joL3aWE6qrQNa3JP+TIY5yx1cZoG3wFwD9MHCdsma8jJj6zQGc/4rPBiFX2mav4zNXwN8jnODJazlXqT0AzwGlf3kzwRQFoJ9BO6KPbbGl3RCaes+durZo+ViDlVtkywC/qw2eV9uO8Ao/N9U1t8wH52fPnykWCQ9LO29zewr8ZG/jFdfzYRJbF/jTaajPt5NBdjf7qhrZrkGg/ZZV5mhS6pdx6db22bfAzLZiEv3Zf/eGIyyrGYhwDz1nPpUSeGI8K6xc/MU9OhEQZohQIemhjLAldN9pPGRbAcoAceiqyJ8dr4iBVY8houz71XD8R1uizpm8j75pyI/wKdaMcGtOH7MQr6FOGV53ketn6gbaxDmwvHht83IRxaUk3BuvPKuPluPOM9Vir1mPd2WLMYv3lnHuOc+65sxdknCXc5uy6Sb4/lLFe3aZ1woZO/qlCTX6RSpUSQXk5chKntXyc6mF1GmSw/x/yYGFaxVxdDEVDGT5iztrk/az9hvfyHR/m2A/0+IriY+YDh+BCHN2h5xSolDkIFtQRT+7D0IkK6spxaKuUYu5WKSkFKkKDNGMRtlkx1oBq7Ls79slT/A5AFvtJy2Tfs7DTGcUx8YhEBPAQGR/6Cn0hdxzva12MxRGSF6GpTBOJP8FrrD9UMRsWCFw8GT0+moxIEJLj8a0IDQIeJA6dJHSiU6CQxzINQPbiexni6FfJhygeOMEgHqFwVVU6hdCzKU1oEB8CMyQVzyBoxFUEqpmsMEshaDWUQMdDD6lMhCcsDMEGAoKkKqX45LFKJV6lEsJZ8bOUgBzKQki3BzKTNjFpLUQFcQD6KiWyjCpCGlHUq8gDnmgBDIocJeipHmGqW8KWKrXq3AZaQqNKmfxSVqVEPFGtBpVSMhJhAZnMq14+FHp8y1DwRg833n5d3//ut7Rar8gH+53bt+JbOkr3lPOKtrY2VLd1bEx9ubXGgjgBmclwj0P6K6++rL29u3qci5Odu3dVUWfCAuVvu1Q4sKqS7t3reC3CCe0dLORf3fKG7KGHuGjiAm0NJ/XY4x9R3TQ6OprqO9/5tljj9dnPPcJl3FlNVlc1Z1Nxj0uoj3zkYeq/r+9+92U9+OBDlK3pDhcGO1wouO4777ynF196Nf6m0Bc+/1kuKO7p05/8hPYPd3Xn5nVtbqzqgQtnuFDY1qVLF7ko+ojucgi9ee19HdH3nk3GX/krf0nnzzykf/KPfluvvfKK3uPSSE1WNzvAbGZxqeFPkbfWJlxUvad333oHda1oc31LPZshm1XHIeP7331Be7fvaHt9Q5uba3rv7bfUHe3qD/7u/9JDIuZeCRkHR8ZFJFdJCTjPvGLMPKHGRBRIlVKMe5WyapCwA6WK0kRhorQAIuJk085yUsK0X2KuqrsjOqdE/ZrFZH50oG/99u/o//2f/Z/1+//23ygtZtz3zLiv6+RvTiVk2YCuqRIb/ZmefmJLH//Ec1y2vYweJtpmE3Dp4nldfOC8Pvfjn9XHnntWzz77tFrmyvtcqm1xwOnmU127ek3PPvWMGsa+blu9/e7b+ta3vqUnuNx7+JFH2IRtKDdroNGLP/iB3qH89dewud3b6hcH2r9zXbP9m5oeXFM1f1s5zegD/Q9dHIeDJlBFCr1BhEIcJ/CDbtx/w1FnjTQq2osslxsLdGeEDjlAa4lCtnybGbQRLITMxIKWcEl0fwS5xyyTgWjHfKjryx4vMD7cOj/kgD4OaS6nncgzvRclPkUui+ZU3lAfcfnlixV/+uZfQ/Enhi4PflEf30DozfyM+lGHDbbpZkzMKXlTh3yadsRF4D6XNjMOeZiEbP8+PJr3rucl9u+/A3b79k3dvmlc183rN8A13bx5i7l0R/5j+L5ImvoyiQupHS6Cd3bvyp8SHh3ua8qc9CUa2qOX5TkxcpHt/nY+pHDgRPogSthyxi+PaPGddVPjRwsizbypc2ao0TlPVDzxqhj7hC01bSNjwgarZeNXwzcl+ASyMnad2xw0pmuhr6GpUpbrG56jS2TqwDdRz3N9hP1iwreaVw1Ny7xocxMS9YxndJaU67kNH35XJxM+4SsHggnxljqWwW0mdNDjaDrGzPXHdpLbHsCkCBlr0iOiHDlSdSx/5EETocuMMR0hgn3Yg/16fI6BD4m+MLMSFQzxqogDWCGPyypyATr2xtg6rtusOjdqc1bOrZqmBm3ELXuihh/DfJyXGYdcN6qbBtqC3GRV8EjLPlSkE7xzIFPWtsSbzIGjDTRNS/1JxFviuc60m5GVujSWMq2bX0U+ZdZThk9yPjK0IFtmDnjepK9iSxN/qOP1Ekwm61p+a2p1XS3+NbcDryojV61R3so8E+2p6Cn0Q1uW63402KL73zYDDzbDKSFzKAkGPLaNuS9swJT5Nh0P16TnwOWQyfYT/a6zIkS+4E/otO3SbL242eb8LeEIbX9cqvds5u2nxjkaPKlgvoZ5fBgSfTUtvVVC9ty2asAq9t4E1tWgv4YLOYerxCfr65pYxz4k+bDUeOyaIvcoP6FlDr1WSWX+eUxr5bYg1e3pOuizMWhrYtB+tOO2Brg8Q3OyL2MbnlNuJ9fwDVuYIPsEWdcZ81VCgMye20bbtCphQ9ioHfg2DsE6+5BNDnfGGheKgXVsCUwsm/t90paiz0nW9xLiBx2nEVVSTbzK0GFXObdqmhoQossG+ZoTcrUcPltkqaF1nRpbT4yTw5o8o4XesNyr0DfoynHn1bnBvkegd+pn6gXazFiASLfKyJEpT4Mdux2d+Bltq0quU3jV1G1po83k1VmpbmUeNXzCJ5Nf09dqREq4RYBt+ql4VSnJbSXCHDyyPKbmYyT6a9hGR3FwfV4WZT3XVVJNvdZtooucW+UhdF5L3KHzmrbRMVZlXU0YwwLbCjaC/iaBRm2Mc6sJPALYVUuZ63mOTBivES3x1jYBbQZus0amKmVZTs8Hy2m0lLv+Krzc1qrbwTetb26yxzvD/pwLIF8gnD2n7RHbZ6Jsc/MM+95N9v1rmrDHd33L1tB2w/jbZsY+trlV3ZSxyTmrTjX6rwKWzekMTdCHHiaK/tjG4RfjwRillJQGH+y+2C8mj2lC9/QxA9ut+7FK3TWwSV/OcAG/vr4p6yb4wnPivhrQrBOOmJA21gnXN92/9dLPtfWQKSN/Htqz/kK22jtmcWHas5/puAzt2Eb2SIy1VEmmqZGtwobEXl8nfspSaUs6znTflkj0OTCWD2m422/37IuMuCjBD8/x7yXesW2dU4kN48C+og4Zyyeykcdrd+G1QO456NVz1ung573jdDbTlD3ilL3laRzJ+zrn+QJn7oucJXrN2WfGeuBOArdnjPsch0jnALCTgcaXQN4D+9usy7jzkaWcb1zDXEaM3Ukq/UtjBiE8PUNN6jBA9okH1S5TjifGKOUq8qyT2DfTfvTD65vj7LlQEu9gzCCLtqkyNB2BX4UNBeMz0I9JOAhEvyKvlJe3MxwziJvf/fIH/6EcEvOK4NQLfQXJSV0MBOYJqvuBnVRAgUIbLIhaVvfdurHdlbTbAPQlZEilZkKh+X4wX33hntAz7OKBXJBFvLzG1k50OKHiTKXMRDquTKcYkIU/XWAjE59wRjjml9ACG5AyKUpemSRzsufq4hDleC8bXQBDjpBB99/z8ETwhicmGBsob5wM3wh6ohSjRXDrofTi+B09PJGkH+5w5XyU7MAgGppzWQG5jlBg2iqRhk2iPsEHH084RLDa0vyIi5RvMEF3dWZzIh/sfZlzk4sSH7zW1lr52ysNA1KlFT3IhcmZM5s4q6SD/T3V5OMG1HMRdOPmNb3yyhXa67iYeUB21Ldu3eAQd1eTtYkeeOCCHn/8UV1++DwXQke6euWq3n3nHb3x+pv65je/rb27e1pf29C5c+e4vNnCoW5obQ2HzEKxzieiK/RnyieS/m/kn376str2nr74a7+pN998Ez7v6ZHLj+ipJ5/Uzs5U77x1pN/9va/qsY88pnUWnhdf+oG+8+1v66d/5s/oJ378x/TnfvpP67Of+oSmXMa8wOXXf/m3/7Z+8e/+HX39K7+vnRvX9dFnnta//9//i/of/Q//nD7zyef0/Lf+UP3OTZ3f2taRD7sceh9+8Lw2kO3s1mb8UdHd3btqqqzucCr/itj04EBX3vNB97rW+ESy52C6WMxlJ4EBaefq66JL6CvJQ5ZUERo145sinwghg2WjjGAhRz12lRJlp5+KvATKQ6wa4IwA9CMf7LkPzFX3u0PpXOqn2r99Q7/zG7+qv/n/+M/1+ss/0NbaKtmHShzy64rpS1itcKGHfWyCvNLr53/2z3J4adDpgS49+IA21mptc3k4nx7pgIvBV155Ud/73gvyr8z92Gc/rYsPXNRZxvonv/B5Ps071PUb1+RPizc2t/T8C99TfeacHnniSWFsWkfva+Q/89Hn4hLpiccf0RqCrKGqSXNP7732ot558Xu6+/6bqg7fRo+dcmLjdwJ2KLluYZdBI19EGd7ssMtAMcdPcnTQXa6TsuN1hm8CmWGBgkGr5J806I7QdNiAeXpBL2jkNDVMjH6ZMQwiT9hC+AQfjCKjpxwyAhohsqxFnGf8mwop2VqQJSkxB6tU6EhB5HeiS0l1zqBVm42JWjY13rh78zNhXmxubmiTS8tVNjLelJnem4o4nFSZeo188Fhlw+g6DZsgb57sX63f0Glu1NaryqkZRE5y/db5zapaLm8nBnGHDfFVg0u9VfIakHIWVoVtF8eY6FMmLzdZoTsmSkqQ8CS0nVJWRXkdfr6m3aFQhB4DiOtUB00FbW1Ab76JeB6QGNsEbfDU8RuGtOQ3eS6vsoIOnsmgnnnUyJkMp3OW5RmR3AY2k6lPZTMLBJ8avpVlHfmShi4ZuYK8BknFfqAxvbyBxHYEG9OlWpn+57bVZIKe8UUOGzbHDXmWI0EDOXqlHn4/1l6l4J2S26kodpjkcU/B1+1leQydziGPaQpky6NuDe9ov4a+KvUxOqXgUcGXEcWOvXFc4LC8CfAauASbSihO2LurJF4jquBVWa/wdH9ybtUY9M+2OKGv7vNk3f1vlFtkQVdyHw3LCG2Lfjax8U02+dvb26wtm6wLm1oLe56EHl2HxuMJXcDHY9y0jUa06LilDecn+Ju4YxPcs/Gcs957w+M8d2qc1/5GQsd+o2PTPQX9sBk3rWHaqIOuIl6laM99yfQ90fcoR4cOnS524f428txBUy6KcV6gV/P13mVquezj8S0pSe6X67bMzTpnJdtuoicDnNdS1uInJqvrmqy2anOW810vkGolxl/YQTR64uX8ESWbRkukvCuCKslynAK6TsiQsec0d/1uAAAQAElEQVQE7/tBLTnPYcWrCt0nJCiIJPnxoMeKSJUSh8gUY9tgAw3jGDqtc+Sl6EeCb5JEaFCHgLwq6lYpYdJJNXqyvVuGETWy1ilDB7LRQlcfo6nVGtir+3UalRLzqjbfNqsNNGoboyVs1XCAb/igLRCyO69VbgE8W1AjQ9u0mnDZtb65Gd+qW18nxLevb65pFZufcEHVYuemC1BvlCWlRF9PArlC/0NeRVhl1ejMaOtGLbK0zIMJPI2Qj/gqcqxiNw3lGbrsOjmrxBv6M2IVeSeyXK6/joyrzM9m7Cuh0xPyJvRrAu8R66TXmeuTyRo8jFW1yNLmRkYa+1MVuS3LhDqG/YXbyG2rnFvV6L5K0HnAxczDbjxvFszVeWDKvmQq7+Wdt+D8YF9mPwZ5PAld1bkOG6lSjjAKmKsL/ELh08UHZD78eu9n+MBoXmwAaLiseaXe6Xcakg7dlkLWSJWY5Q+gZ/oTayV6jzDy3b/CxO0ZbhtHUTKH9wKfYX/hvk45y/ggP+cwvyDufPcZ9YzUy/PRkBFBxXsJ2l7GyRd6svyZfMtWI2OL3hrQYjdGbulDnemi++eVYUE7JwCf4AmvOtXKOS9tynWpCMXxQ1Mk4EWlhLYSGQ7rlFVT12ix1UnY2RpzZVUN60mDDOaXKXMb2XPS9E2rdsDkhE16fzRhfxQYbLnONbZQyXPAiLZTZqxZh9GpL8F9brS9IaSSxy4hXYW8hM6DuDxet7GnkbaUQec+GUHvdCnxO7IiAgt8v9cit3cK2HgfaxEymYY2/Cz8cl0QbbrMwJ6D3iH71bjIoS+2E9vLbDrV0exQ/jVbf/vbv+p3Es6fsf511B/Rhwwd44x10U/ebnUAQTwJPy/0mZSGjkGKCSM3vCxjx9x0Hz23rNvIY+1b7jViDVxQZy5/KzH6gc2HXRN2lM+hn/OhZoTI6bAjHHmYpxEiDS/Lk9us1jZjVMhYMxYhZzVQnQjIr1KKfiTsOKVatrGmbRX+iTDnVrlxfq3EGpFK76lTAYEUyNhMQZZlSCkdN4SC0A4jiUaJHxecjA0UHlvIejaH1of7O6Xf/gDIOjgGFNAuRsAdjYZOXS+ADnsDmviyCW3HmJC27twi1TBK5KBN3sePxUcnAok+O6l4nSQ50UnXhy8CmJ9TiBODOZeN8STicmY65xALQsAhZOBDcOrZMEpnp/Ccc+EDDQ2E4IRYKV6JLtApd2LMPxVSFh1mgjh/dPCOR74r0h+4iCCeKIP/6ZA+IZMJisI7DLenNghayil0rw3ryaopRoD6nKA8oUxZmUPatUzvvsBJ/e7L+gEXIP4VntW8orqSPvnJj+nSgxflC5u+v6f1jYlqjK1tst5+6y35f0z5xMc+psc5hK/iPM9sb+rjH/+oPvuZT2trm4MgE4C7IpqYc6CfKtF2IsOGdXB4oLatWLxbdfQjVVX8WsAafGxwhwfT2JQ/+dQTeu+9HX3ja9+PCbK+tq693V34mWenhkPj3Z1DvfvebZ05cxGadfmPRNd1rWeeeViPPnZW7717pOeff17/+l/9K21zefATP/E5PXThvL7w+c/r4GBf/+SX/qG+/c1vaLXOevKJj3Ah9T60/0Jf/NUv6q03X5e/wSQc5IMXzmGHC+3fvKHZ7Eh9dxR/3+burZvy/wh2cHdXeSWpO5pr5/bt4AeRtLinjzx2CVvq4rJs9+6OLpwxr3ua7d3WN//pLyilGtnrCK0nMZBMMw8To+enl80gwOiXZ0EAFfortnE67lopxryC749Crzbv014nJdqC851bV/SlL/6K/sEv/pe6efU9ba+xWatXdGZzXWe2N3Tx/BldeuCcLpw/yyXPaujp3Lkz+tQnP6o333idlu/pzq0bjOOqdK/X+vqaVrhF9LfH/A2o69eu68yZs8gmLuwY5yvvI/KKPvbRj6Kre/ozP/PTeu99ZPiN39DFx55E5wvdvLWjCZeDTd0GrS/9bnBh1GCXt29e4QLuNgvPLe0g++Ht91V3b0N3CI6fZOUmusmcSIHaCXJdQgExMqhQ4pGbiIPEOJU6lVKVVKUCESbgerAkSGRBQyKfrGOaKsEbs+CNm7C7FeqmzwSMJRlOUnr/43rwXWYPcXhWKSFLps0k/0P5KkjyAT7Q5lggctsQNsw/b8DXGJdNrW8a68zH1cjPNTQ5K6HXlGtl6jaTRhM22ZPYdEMHTc2cqaDzZiqzYDVNS51abjzR91K3jUVtlQ34msHBZI0N0jqhD+Kb21u0vyFfRDV1E3VdPxMvba2FjN5g1blRqrKSdWq5aL8Bpq2Ro0qJ+mjAbadCl9usHDSkCaO+eVTQjtCJ+DJPzgXmB1wXMho48ZT8Jf+UoyzGFQfrMDLgoqrExnd/Mn0/X9LMZkgXoDywKxHKEv20/UUG6QgxHM9crOiD9jPSUC9oo+3Csax7zi1tmTfGJPOP+FjXJKDQQ4szcnyOb+xj/Sz8IFHUI+JyAh4ko3hMJ/QRQJ5T7EnwUFp0T0Uet4U2mBvE6CVZflwXYreVbA+gBtmbJcLIDzq/4AdtzrW8qWrattg6682E+dAadVbN+FXQlRrjO6GOakCtGh5tUytjb744pKAQMtjjxppFesgro9Eju9e5Uo4uBlrnU1Rohzdqihjdo61WbdPSRBV58bISiCRs3L7FcmRksg5QPCXDA6NFjFEv//pWz+Z4KAnZc8iflem3/UOMd5XkMPLarKKnibwpzRx2ct0q01YNKnxDpRQsSz/o16nOlLKEnO6LCRMR118i1UpgTKegrSB13REkeXr6QoCfHBVQfKg17JWw2OFcHYePEd7AzjlceH3EAtBjkmXP6NRhlRLtU0K74ofkB+cO+T/scXfHvaIPzQt0XEAN9M/7+KE7VeIl4zg7ePBacND2r/EGLLNBvvtn6og6wgywLgp6p+T+Ge6rsRj3tlTy2HjzgMlRG6F4HLfOyDjWpxOnAAW0kYXIPCF56YL1ZkRpeZl2aM9tGiH7MFwRX2q3GvRuHscQ40BJcZXmVzjLbSZeRk5ZCdvz+BVUMaYuKxVLJayRbpsJSIImMb9LW1r+oD9ktj4s7zziHZc9fez7Ow6zcXHLh3Yxd9Frh6/zHtb0hU0VduX2R6hoKnTb2T8aUddnifkwXo5bxwC9IGVh90Peyfnox8EpJPeJFimrQUq1Yj5FvsuMCgJga2Ee9ZYHjEPj0PbU0f8eu+uMYR7NuNA2nB8wjRGH7kXR09C38qE3e3PSZV4Qp505bRoMSBGdzlhXOSflNqtuG8IGf0NovxSyYzFuB4Q8likwxb1ahwt6Y8ndL7pHHcVPH9rsqTcChdN0yQ8Sv5ChBEn+B4ews5LnN4hBcT3He9gA943+WF/9fM7RYAD9jDzKaIwKUvGjjZL7NCLRmlElYTgFRJPzUkaGrAyt67asU7mmPmep8NFBA3FwF7QFjpT6Q8GJwPlQQUK78LF/dx6pY6roZ0lGGXQ1MrS5jfWn4WKr4VK3BXXTIF+rpgHI19aN2jYzhqDOStQNHlViOgKLewKYaGko3m7YIDEEng2MfDwpRoZ3MugFPM2qSgneCvVBogAs/MRowYvhZxhIMbnjzB1hp5jH8xKOl0RhJ+T1wxc5Zsz3Gf7Y66YRl0o+yxvwwfCY2zTiCI2nmHMteqmV8oCU0Lkl+iDcB6NKSWX/nFSj6xo9tsyFETW6rVOinxkk+AG5u5USGkgoM6UavwZyK/NwHhMgFkdLCHk8Y9x6iYwPfaEvCKwP68kXeoZ1YTivm0/ZT8xPz3vmhOv06NA0S32T9rq0BLqLMoQJegQlyjuGO8Ly8rw+IaCJSkFk0m0rIeK8KIUxs5NBgREdsBD+VQL/ka9DDvn+g18Bfz2tm2kKTBPCUDdCBtd5gWnH5dEsjCXG+D55aLQ8CTkYoCT+OQSMklPyRGOMlJxXqOPtfKihoW68yYb/SRms9IKjkMO3pr5F3eXyY39/V/6bGE4f+tcijg6HTyg6Fi6jJ0Qn6MGKh3s8oxhu384ke6J6wqast954Re++/YbOcrBPdHibT40ucJh/4onHOXhPdevmbU1WG1144AKTquPC45bOnT2nKRc5r736CofuPX3qUx/X5Uceor/39NnPPK6NrQ211DmaHsn/G8CMS5Pdvd2QZXZ0pCmLa1VVaCDJi/qMW9eUGp3ZPit/u+fq1Rva5JD4kcfPqr+X5L5XKVFvFjo5c+aM/Gtp/srhvT7p8HCKfNu6s3NLL7zwPa0sVvTZzz6pv/Df+lhcLp05e5Y+tHrw3AW9+IOX9b3vvSR/C2WVCff1r3xFb7z2in7+z/0p/S/+Z/+BPv7sU/q93/k9vf7yy/r8j31G/92//Jf0c3/2p7W9sSH/T17NxiqT4EgYCM9UB3t35b9xtM4lSY9t5SQmY6XbXAQdTQ90ngufDZxodzSTy4/QW+YyzA5nfRWHQb+qlFRlQJjQik78eE1ZJheOeXxt6wsdT6SeKQL6AaRsez8aCxzIvmhW8wXysYm9duUd/eY//2X9///+L+omFzP+ls0KCxyrHfdDc1X3FtrducNl3B0+1Zpq9+4tddwW/9zP/kxI/v0fvKDNjXWttq1+8IMfyHOvaWrdo97G5rr8K3+23zt37oSOrl25pm0uIfw/zR1hFzV2+YPvfV+XLl3S177ydV3hQuny44/rLvZ/m0ug8xce1MH+kb75h3+o5194ARs9DL1mLi/Pnt3kMku6ceM97d66yiXQu1KiHH2ErtCPNfgBpA/kUI8nVfSpgAiPRweQH/OoysrI64Uv1x5LEBO/8GM0GCg/DBzDlsimdjj0ivH2oXM5Rp6TFaUMRoJ/wAfak0i1oh3T0m6RISlX1Is8wqifGVNaI05E9GSQndiYHbmkKfG7YHxT6H44iLCioIKVkYgn4sDt0kaVkqqc1RpsEtoTmHBRO5msqg00ETodiG8YTJibE7XeYFC/Bi0bjGM0ysxT9zXRTojEK6UKOepTclifrp9ZiB2mlEs59dKHAAZw+pCnoo8nkKhrWpuPN3qYE3yrAZbBQB7rinE2jWHOY13HKXIAhlgiyjOk3ASp48f5RuRAmypehuVx/ylYlhMXxQ6WYSR4QR9FrksynmVFbDMyyithYwre7k/Jc18KsGiU4PXKa2VsDNg4FSrEp50x7rDUMX/DOQBBkm2aNhKQdUaexIvHQQAl0xQ+zn5uTng/xnx3pGflgrejBPGYV0RMxxyEGQ85RZYoRt7EPAx4/gz2wgRFHCh4TlBTl4wQDt24LpBBkgqlfIybX439tfiIQKPsdEWeQ+olEPUdmq/ZO4QTUtPn0qEKPZnWf0C2YS60BpeyZc40as0/2oNBMmAQek3yp+2u65xoKyJIC1mkCV1+EqJuRb5FqXgl6iReFXGiKFPo27IV7USeX2QVHRNxekBy5SG+DJKi+TFdwbtKKVRfJSHBWPLBsOxtShu2MVOEfx/3c4ScFNGfbcYyFlrTVbTjtHsiugAAEABJREFUsCCV4Ie8PQaYYSmFRaRLijcpNrnlkqBjDSxtWY7FshJkJx73S6fah5INtC8VvIaOcJ9Owto+waZE2RiUevOhbdrnUOq9yPLQgh48VwXtwgi5PIdpl3Qwol8Rji/yl2PoyFh+UlWOk19kLO3P2AOMH7j6MOB2O/YTvpQa5fFhvmcvYR0dA3OinR49zMGUvWDhM2Of1bHf6yK0vzG/nsuHBTIuqONwzqVMTzsu994+PkRkX+x9x+HhIR8Msednf3g4PWSvuq8j/zHi/X15D2L4f7HytxX86/wz6OLih3Gdc+Fgfg7ns0EGDobTAeH72K9MuSQxgo46C2Rx36zOtBxrYti28wxEdzCAsiHmIPpFpKePPeNlXh0V+tDbApsOxZuigCQR5iNv1zGIfvCpmG8V2WkAAXw/1LZC7lTeQc7rpPxRlQ8MqW/5EMo5BEg85PXoomOsHJqmwPJDGg/84ZkGKGZ8RYlBwBN1Bhu2PUUnh/5S/OGPp/tYcjI+5tEVR5N7VxEjjQhELIEzIlpebmvsz4mwXBay5pAX43VfiKJVD/uYum1VszcMDH7czJNkCUDC5xmVatbFir1LzqwZJ5C8RiHkqKvjsKapyuxOAXGW6USbNTwN8/Ve1fuIAK2XJ8GnwDQN60vD+rLKh3brBvv21XX29GAC1tdX+WBuDawHNtnHxa8tRzjRKuedVT40WNaHxyZYpbzJrTJ9MWhxKacjFS+GA1mI8EAW8UQkUCd5r+t1NGTkksTxk4j+QZfcMZ34ibEkjXLCrkjbpozOedjqnLk7jqfHuKBjKSmw7+mgcZ3CY47NF3Sed/ivzog7hA7fNdURPmLGheoUnzQl9P/KZ9hnOO3QvmqKr7K/8rne/si+Kf5o+glftczn7L8PffFdhzqExjzsNzsusDpkHP2Rw56+2T/6zNlz1xGyO/TcInSZ4TKHrtO5H8DxEb35wNs04eOp6zpG6NB6NKBbEKIcKxz4QeEO8GnLwDSRdlkfsfLCTwTR8HLxEE2e0yXNmwRv6vB2ZwiicwyG6Ukig99OFVQnDCNFlhuGBmFcN4yADrizpYQ3vH3JxFIVNWxcpS7JIRJ5FYlKGG0KUMpTgZIXEScHOqfhHjK6XSu6Q+kdi6Bv1G0cxhGDbYPwRcgul0DjgB8eHqk7nLFATo83ASwU96nPzSBApXAk4UyK40g4h2996w/VNHUc5vf2diQO6nWddeHCWR0c3NXlyxdU48C2tza1WCx04fyWNjZW9fIrr3Gov6dHH7sM/15X339P22e2dO78WZ2/cEZ1U3EQvxrOzSq30dziAJ/rSu1qq6qqtEqYqgzfXo9wgVThAFsuRe7s7Ova9atcKj2sM2crLnhYvLlE2t7e0ubmOn2d6cbNm2x8pcuXt7Rz94bu3L6ptLIi/7z40it65aV3tM3li+4p/v7P5Ycv6+rV6/ryl7+hX/uVr6rJWX/hL/w7+tQnPqFLFy9ob+eOvvn1b+r1117XT/3ER6XuQF//ypfkS7FzWxuqqxXduHZVQje9x4eJ1nOpeHh3l/3VXImmN7gEmkxaLsluhKPamKwh6xFOck2+jGw5DCcE3N25q7XJRIe7d/TGd36rOBhszg4HS8R2MJJkSAlnpopaI0ScRyrlsDt+yHd9Z4RdEXH6wyBNpX7H3ML+avp15ZUX9c9/8e/o13/lX4Zs2xsTrTY5/oDzhLGarK2qv9drtcVeFnMuwGYc3lv92Gc/E98a+9KXv0SL0tr6RNuM1d3dHfp9oI3NDa1trOnG9WvYx3k99vhHoEta39hSB7+qruG70E3G9ABbP88F45NPPa1nn31WX/na19Ssrunxx5/gEmhP71+9qgMc7I//+E/q45/4OGUT+Y8QbnKJNGc85v2MPvW6ceVd+nBL3eHbtHWIj1gQnnjQlVPJeiwRUXGJyDcNSClR5AiEjhvYamZhzamWETTOB4UJtD0q9q6FkFQ8ZVjhV50AY5yolygsoMxpt5oy9jAg5m6K9qJNZDj+1KGGbkRF/DQE78CH9DfpT/JTCdGoYBnpaUU4IGNDDRuexr+6YGDjmfmQm1YtFzwjMnHnNZQV2laOr0LftI0M88pe4PEPyQ0mmuSJjTH+3aGsW/JcbnrPFYctPDL1KPrg47EAuHvKiPD+kc99ZD3tuv0PBWWn+N1X91RZJApBvP0aEWX3vdDBCVXcVzgmmfnw4MGvOD6AGWBrNJX1hWk5CiqiAPtIBjlFr/fNF/ITjRs2oVQx7k6PoeOufwJUOfUkKibKsRpcWqLMIIh85zp9EkVij9UPg2V1mXi5z+a2BBlkU8SKuLSZoRQ5LEuRqcamQUXb2E2iL5ZGyGVqa+IkIA6dCR4iFqioa2KniSb7hdwqnwK+Ap/hMlGeqO+4ZTjmNfZ5cWxJCQrq1Ybn0qovTNuYM02blVjLAinJPCv4ViFDha9wXoHFQyUnLIGcFITUG2ioK7KivygPzUFUHse9sXNo2y+5x28sjQSlg65P0iTzpfSHPW7vh5VpGAeXm6fhuGG+Rvhi/I/nv2FfkNw3iEzvfZQ32N5EO+5+WNMugySegTziPRcL3otNudiYcjHgD62cNlzmvaI3vd639azd3t+Uy6Ap+7H58MHcXL7UOIne+7sB5hGNDS9GIMZhSFo8bBetMg5B68EbCxkj9y8wDBiUpZQyGJFLpCpZ8ab+2F/zC7C3jdBtmIgqDpzXUeYLpcC42TfdEh17gF7+1aYAh/45oDhkNx8jeJHpg1MHH+vKcR8cfJBwuoC9LPsqr+NTLl2m6H4OvxFBw4Vzh7579rnm23MgMZ8FeV3o1TINYJ8w9wUNH8xN2Rt43A85hHk/PeKQw5QPT84PGmhdp/BijwPPGXJMB8zgZ5hX0HMhFHJBV2RaMGZYM7pmABiGBAQqq6KURcwEEVm+qBXxPuYPo+k+WW8g+owuos+ewVQn27HgGXVKbXRfCnlHjluuUgqfWzMPE3DBItpxzPIlpZzwVyOKX8m5Ja/4rZygAeJnbDvMJfIiRgkPhUjPvrhX2BAXap3zPFaECGyiEhBzpI/xtAbAIHiCr9fxVGUt5zQyVqpcC1jXtDHoxfTjvF/G6xR1Rz6xblVJI4sQBz1br/OQQYxVBtDQvoaf6A/EvdsC3R8B09ALxmGhBZeyc4OLgLlthBFL8B1h9t73LyibMx4L4N5VKTFeVcA0NI2akIIIj7NOoIq4+2DQcKT9KiWOjUh0kAf+YZ/lRaEpj1FhI1VKqqzvlFWhx6pKqslLabAH1qOwj9jzZTXhfxu1hG2bdQzyuFCKNGW1ecGzziM/2pF/kE0FNENGRapSZrBSIk5mAvb1NTLUuVY+YZ8uC1CLKn7Dgwd7QnNonjdx+37raYTT88E2+8EWxrKToWkWlM899rZpEOXk9dS3n7QfnFIeviF8zqHiP16ZHpWQM7vP7QUzHUb+UVxI7/Ih9+4ul9OE+6Ckd1XCHT54H+I7hDs7uhM0O9pxeGdH+wf7se7YN5U7hOK/5vguy2x0lhO5HTrtPkVome37CHts0P3C4HgWA3quQDrgsD/eWxathsktMMwAeUL7VfK4giFkCMlNDMiJh/EI8gh72iICH5wH8QVFMZPgTz7VUhGMAtKQRwHrFMRkELEBtGySJmySDN9MOvQn0S0HgwZDbAiLQ8mKT8gqhEqABuIhSguFJ2yd52AEjZKV6AwBD+S8TzwmXCaHDgzpRDsnYTmMNme1uVGL7C2H7dbyc1Cy7D4YTfgE3VhtJ8pti+HXqnNWYhLZqQ3sIygDuFCHUxnREw+9hmxFpttXXtP3X3heH/vocxIH8ZdfflX7h3taXWsY6Lk+9ZlP6qMff04bHN6vX3ufhf5I/p+dfHkhZtgTTzyJ4e7p1dde0QMXz+uhBy9y3+J2Z/FpS4dBnT2/wQXIqtzHxeIejrWiqaS9vUMGV3JfOybQrVu3Q97zF85pa2ud8j0O/He1e/dA7733HpdEC03WWmml15zLB/8Kl/t9+dFLXEqdQd5edgwVVuZLovffu6Hnv/uCbt+5oxVG6ur7V/TaK1zu/NRPqK2lr/3B13SXC6nnnnlODz/4oN568xX9y3/26/Lfqv65n/1pNjZH+lf/4pf19ptvaHp0pHVs5t13uEzAmWc49lwC7TER33/vXb368ova2bmNs17Rzu3blK7o3JkzjE+lnsl2xO3vnTu31XBg77hE86+y3b5zV/u3r+q7v/rX1THhulh85uikF0riwaroi0CiXnJIFl2R0L1DKKHXKZzMP10yUguSKRz21eN8YCYx5i8+/239s3/4j/Q7v/WbWnDZRpPYYiVxIdhjOwt0PoW+qStEWpG/8eTD10XG/Od//ud05crVuPh65umnVTeN3nn3HW1tb2tBff/a4HUu36q61uVHH8NmDplbK1rFxl968SXt4ri8CXvsicf00Y99VBceeCAuAT756U+h06RXv/8DbHJNZ86e1/vvXtfu3gEXSls6d+FBHTEOL778uq7fvoN9+HKwQ++Ji6la+7u3tX/9baXu3ehmH2+/Ei+QDEfpJxrRCHSNkijwk0K/x2nyXG1ZNxJSpIlTLGrEXPMRjkbtpwgooRy6xAKYCIOn21q2CwlPoSUSj1MjIiNezqHRiP/JX/f3Fw6IVuQh/sd+qOTHOFEnuJMXIUwrEMWJN6gM8iojKca4Ii6Q0IfhuZxthIk640OnexR7EmORQ1+KlXq1PGecdwqu77EBHqNTZX9EIsbv/nbhdX8VSLBrqIksZYy27qccWl/yKBG/T+KDtawMwHOqLNLxWjIe14AS4ldgjJuJatbvMcgaqhJD2oWDD+CYvsLPtqBmjpYwpVrekFUplbEcQue5bKyrE+3QULThrIJKGsa+0JOkAFb6oxBMeNE93qzadBL1Mw6DKsj94FOFKGlgTMu0kZRiQ4nt0J+ELK5nvsuxhPEyzty2bsdWkomreEeWy0wbgrjMdQnNz36TaFHBkH86DxbOx+/O6Y8PDj4gLMg7xtBXcyHf7WB5BHM2Z4tAyEBDbtOAKw8x07teAAIecnm7eOBLu1GfMApOvJwfybFSJMrLfb4fbsZ1/ijQskrf0AR8kaIw5J1CrRUxqJDd/DsuaMwvModXYswKPIYVY1rqxAGdy4DYlLPWdMRdtwCtwXNgEYH5lwuKTlMO+Iesh1GXuHlFGXtNy2vaOZtqb6Kn7HfmcXEx4xKo4xNgQtZ/1zkJX1h0Q755YenImhxE++OrR3EuX4K0y477eKKf0dWEXQ+oYFelgW9FNaPMbcuM+bLH7tl7dOx1CjCegQ49u38cBqbuD5cec/eNtA84Y1/mXOa43x3979nDBV84+EkMmlGljCD0DdlNY/o5tMEXflMOJ1P4T4+mOgSOz7D7PvZDcML+MAcEKnbhofKeqlwkoSG65PIqJRXf36rxBwdGm+U5XaUky5JsH+yXvRcd4W/VlXq1EmUpISvrTjKt40c6N4cAABAASURBVLL4aeBdL0OXo2x6Jc3px6iTzgKS28PG5aY7loE24KtY7xPqRn7oXaejzyNO6lEnftzPSLrPjI/pOrd9Ch7TwtfltvE5OpzDP0DceYbbNQ2CoF+48wR/C04khZxF2oq0QnZHTmDU0YmsiCIjaoAvKfiGDRO6rSGgoDxOjzHUEdUSfAOMSQYRxy9XlsG6pYJlD6AL2zNZKnRpCK3vAfAwn+wzU8IukpkY6Ir64/iZR+U20IFLnQ75eLkPI53DKXN46l+LIXR6hGVyP6MuHeq4CBjHiaQQ7hgQ9SfGr2cuWXUpZKBw+SCnZQBFqS4wZUHwddYJRD/oxIIxNwpNMAiqlCjkiUQocIHYBmvIYC8LwgXyLeijYVvvPTfJ7+F7jFEq5CwMeTMO1iPtuK3E+OVYY1v2DlnZc7TO7B2gM02FWqIWL2wvRCPf+oqAPKEX98CXdUbIghyeO9Z7wBaEWkxnToJRtE/EYZWSPNftA+wr2txw1gEZWRpA2HKGWSI3qsmrUy77G/gE3/GV4Eee3xV5NCe3QzZhBVIpJaPkk444xC6JeMWHNQUp1Qr5aC9zVrCcNXqqkKHCjquUihzJ9T8cHgXDpUs9OHECldKJ1BAdiC0ngkdmQucR+TD6UvCBd2XWyJmMKimDRP3IlogVEP3AE3ZaXoNRMZimIs/1HR0YkKSByjmEEdCQFeZLHiO3LcbWKrd23i3GVi+R6FhBki8TEjyqBE+4V8D8QomDUpwuSCWAhprExzTR+x5kZlLBxRHoXZyW7dZyPHtS1C0yZmRtBkzk37+f8Kn4xJc/HJYnXAi1q81grI3cz5A7+B4vKDEJWJztsAJM3ghDhkGW6R29+/JX1KQVPfvcs3ruued06aFLuvL+e3rv3Xd1+9YtPfXkE1xkbAsS9VwQbW9vanNjQxvrE/34j39MH/voU3r99Td0+aGH9Nijj3Bps6uqWpE/Ibly9f24DMoYrGWerNK3Rjo4ONARFyoLLkJ6MGeD0bGZe/fda3Hh4y/xnD3LQZ5Peg72dvX445dQ2T1uNn2TesjlwQEXLPcwqBX1OEvLtoY8W1ubOnvujN54830uqubIc1arTY38Z7W+vqHr12/pD/7gJZ07u6WPfvSyvvqVl/RvfvNrXFrcYcOQ9cjDD+pP/6lP6rlnHtGNa1c05ZOhjz3zjMTG5/VXXtLZ7S3yDlRxmdM0WXb2h3t7IcfGxkRNXmE8VriomsnlviTrcJxedKeHB1yibbAhnMsbnYcefIgLsiP1ONFNLrVsA2lwbkmDLRE4bqCAMluwGwUi50e+bLYfRK/K35JBdy3ORd2RXvj2t/WLf+Nv6Hd/+9/IfwtqMT9Sxone49Jnf3+PDc5Mu7s7usXl1ow+NU2tjDPa3trWz/3sz8pT5pvf+Ab9bjTlk451xuMm9nPhgfM6c+aspnyqd8Qm78knn9KdO7v6yte/oUT9LcrWN7bUsBBYL6+99qq+/Z1v64033tD+wZ42Njf1uR/7HP28pwN0/cC5Czp//kFtbp3T6uZZrRE2q5uasYDfuntXt7GXza0tZebIdHbAvdYO2pzr6Nb7Otx9e9BhKHaIwxoKvyOgKMLI8MsZhATWI7HhISONkCqihuvGxm+gch1mG5ocMqBTjF+lNISus0SQpXiXusLG7wOlLiMYHuiXsvyI+FDjg0FFVgHWgbwVoF0tCD8EpwSgTWq7D/Y7Xoin46aeyznH56QD2MB8BHkum5IOkI6v3zMnehb0YyAHfis2/fiE8GP2bQbj7nnodgOW90Rdi/UnRaIjCX3+KED2AdZUY1zhQORk/Q8QLpxjyyC0Lg00TepHPCakHoH1I/pqoJ7T9Sg/bTilOFVlrFz3A3UgcT5BPKFPiI5D7MDtlVLeCY9lfobQPICeIeEgT7FloMhNVijLIHd4euhNANAVSpORiCcoDMH9j48iG81TG56hy/tDik4+tFWRNtx2lZLKJi+RHKDxZ+Q/hnP1HGKLjgcahIZFJNwyVkscet6hQ0I0RBXyekmDLgstBuFIdIDxRYlh7/horyE9Ptdh5zkSmPNhSTeg5xA/AJm6QKeeOtEuPH94iJQnyrsxTt3S3gw+yMNohfjDK9l3Oe4+M7aOLkFXbAAxT90P0DFvY56yD3F4P3rmcse879gH9D5cgCW/IWLdRj9MywWO/z6Dfw3n6PCQtXTAfgln5Pnr8Ibbcr1F2ATMYOS4L4EMtx2yIpvpDKigdr8dA4yNUy5boKOOcXGckrAVhwHGtEN29+XYt8005QA4R6eBsS48o0684A7ffoT7aHnQ3TLPZU67DF2NeiIbWa10bLaCWZXkeZ7oZxmaikw/7rXH23FCapk3AcPVB6wH2yhGShoamNsnmC5CExvI7hahGJmVEHs4jjiRFHKQiehLntaP+TkMe2U8Z/TXY9XRP8vhcbEcNEXtoSUSC2TyNyasyyIXmVCklNnXgwyalj1yy3w2svyBS8U+1HuOnGol9ttGJsy5VU0dlwfSIDOhbOeEpjXNiAQvkU+zCFbGbikT/SAnihI+rEpZFfssf9Bc1cRJjzqxKt3nKf33RaNhmwwd0E8pfeCfGbvHLp6jqzntzZf1O/ZfHfvfjv1pDwgpC56EMy4w43/xjN8awEfAxDrsCJfo6BI+pOTP8TGLuEz2JZLHzO0b7oPhuGGZHAbQjfub6e8SVVbQu+wU2EsmxmSJCrpx/4EsMEQ8mwJAFnzEHFhey8iUI1/hA92/I/o2o68d8y3sy/Mx0Acd7IK/x9Tjnxh724fnjMvMcwFTh27XeSlejIX7wwfBeUBLuk4t/Ny3rLGvKWX2hDXDVylRd+w3GaTh4zxw/JiKFEp0mz36nzLHfcHhvhZZKLTBgEhDEyEVToZwOfEMfMkxTdEmiR/ywIoSt0MQj3VmsN4NOhFrgXmRC4VpDaInntJq6SfK8QMq1Yx7hb5bUMfcY9wJQ/+eI2gHQkVgfqYnrAJwJR26HGSJNRL79xwKn4GTWYboiWqnn8KCJpI83h7/usH+fDdQM35to2aJlnhBbimjPGXqgSIfzIaup1QpytwH4D7WKdHfrJq+tqBus2wvJ1Fz7nFZoF1VnPPXVzmvGuta3+S8vcR2/KmMzc1t+bcdyv/yuKm1dWNdq+vrappW7pPlcWiM8doygFxn5boBhG0O+Wryl2iQEz6+axjRDpdhNWWma6E3MmHhl5Vb6uVGbVsQ+RX6MtCFQMqk70MmnV02wHHnBS154qfY5SJGNDkv2WiAG21oONNoUxchxrLkQQnAYfn0OLP5EnZohotTqpXbVr50aScNcfjRmDsSBlohfEUe7US6Jm2Qj59XAEbkSonI8JSo30bJdJulU8WCHO9jYjFFS1YQVvFO6K5SfIWRth0uZUK+BNyeAzkSde5/lbaX7/k+lHc5VN/VufNntMfhvlqp9OSTj6hiUN9883V5gty5c0e37txUu1rrp//Mn9ZnPv0p7e7taMYm9KknH1fPBcH21oae/eizSmmFRu+pbWqtrbZxaXCGS5MJ8bNnzqhua4krocynK49cvqSLF89zGTTVDgf3lrLEzY/bu337pvb2d3X1ym0dcNnyiU8+x8XOFjLuq+JyqWW8tXJPMy4VDrhYuX37lm7duqkDLio2N5g0XD5wQyS3Q4M62DvQ9SvX9dxzH9OZ7TUuBQ70yU98Wo899ri+/8LL+s63ntfduzu6eOGs/sKf/4I+9uyjeuPVl2HR6wuf/6zuoht/S+rcuW1tM8kWRzN0tyJvQO0Iz549pwkXDtduXNXu/o7qJqOLe3I/fNh1uuOi6+zZ83F5dXB4FP9t5l367W8x5fmernzrVwVTixshI06S0eIhAr8x548OC4M/+p38q1+ai0mgHh3++r/4Zf29/+//R6+//JJ6DuN1WlGDnldWevmbX5tcbm1tW69rOJu1sI+VlRUtWGA/85nP6omPPKnnv/u8+nv36HvDBc9tvfHGG7pw8QGtpKy1tTWd4yLo8Y88rts7d/X7X/2qXnv9TcZ9T/5Gz4NcOp4/9wCbw153dnb0yOXL1JMmaxNsqdIDly7q8hMf0c2r1+W5ffGhR7ikWtNqu6n1jbPY5qYuPvSoOmUdsSi++e47XEq+pp5F/9bNqzq6e0vzgzvqdl6WuhuoM50CCZ4x71h3fUTLOzwPUR6ifQGT1uNPAtkVGNOmIyc4KLgTTUZFipyU/CJ+3C45ZgUG/n/MmKCjswS0ikyn4i47BWT4IY/bN35IccmmiWBXUifexzWXCzCLMUYy2Bl9YrPqTf2IWLRZvJ12PODDkencD7iHPmkweJLntDdHEY5ph9TxAIz5VP1v9Hg0GJT76lbMv+q+vD9+Mo0Lw+kqg3mgF/KtVrpZxrBEyP2QB8Kxj8sw6E/TQkYuvBkD3sTD3OhHCkLr3POjY5PZs5ku69Eiyvwy7whdf0CMD+MVh+qpDwZTeZPasRYsMeQ7PSV/Dv8Ac9GbWbfjNpcYNnInbbbI7tb/uChyl565jmOG4ydhzkXFlsP996HNB0r7MmPedbjFHnHmHHwAcvf0ocOveLNpFD306tDLSRSdUvcDTVq+BTwNZMBeSfBAC2/LYf4dtm9+cagj7jEInui8tNmx5hRMOchNyZ8Tjog80mN4OMSP685KfeqVPNon7nYQBqmRjbfjEaN/DA+2Q4rHRSeRUlWSqDqdmjTwdQl1zDtg/YGOvveEoWfrekD03bJwUWQdlzoLRDFgBi/e8czRzRTbCrA/8DdH9/f3WVsBH9occgl0eLSv8jcXZprTxoJ2ozIvxIVvj+3OAi43Qjb8SPga+k7HMRYe6vaxN1tQzyBFnsurlFSldDyvkDN0i+59GC2YonfA2trFeFOfynBCGh7qjG2Wut0puSz7CMs55QMpj7F5m76fz5ELJrBKIYsjIPxO5QiwDRIEGeMz9o+sk4/1HrbocmT0sCbGOXtvDGr2hnWd5X23DzJ13ch5mQNCpiyz3idkQGscyLuQyzzNKtpB+S7PqUZnlXKuC9pWzX3IbQtNDUofUggTXJYv62VM0KtlM2PeMhy6v0xHxDWQlLE0n5MgK2RngwsldIybL/EC2FOMI3kdE6TDRxh9pPvwH76U8djMyJvaVrmQ8JjN2W8tsF/X75gHppkHv04lb079jmWzk+e+/YFh+3BoOO6Ouks9gvbmE+ECmYstOH9BnmEf5znjdubQlrCLeeE2PohOHfOwYy4Yno/lMqWX2zJvlMLDYPKmGdq1Hp0A8bgM2BZOgjH0+AvbTEbYwYfRmUnlF4zjocu0T2Odga+wbKEP0taF+3jIHFv+Kp91PtBFH6Gz+fe0i1Exb7N81qlzsTMhW5Rj++6v+1lgMZJyysrQtv4QfoB/lb1pG43IuYGmUY1dK2WlKtNOy0VAO9TPKv1PoTM6JbfrvAS9UIXzfLZYXtRhM7YTXFDsGTz+RowRfRwv93rGDGbxpFTTbn2iraK7KJRXJsv1AAAQAElEQVQbKSj9owy78NgWTaeoV2QqPEq8oh8uq5TpX6aNJTjT5SWY082INmgT9FXKUqJ+hRQGclSIQRbZiZQTlA1P7w4zZrbhEUVezi4mpWKqqQeT9CcAilHQUz+a8qATSanSSVQpQVpQ8pPy0F6us6Jtp1PS+JOIG/62i2kC2EDQUkYDPNAv46jEPOCXfRGCnkKnDrG10LPDplVjTCZa9Z9NIJxwRxHA/toTqPHDH0DCduuCkC/Gqg5ZQkaXIVOUETZOt9CPcPoEfLlbkODBWOcB7RCS9pibX0EF3Qi3ex8sD/rPoNQ7UW7lYgc8xBbYyXLASuPJhrhs0BXJh/T+xwzKxg+DD+dWnKyNSjRcMwBtzrIyJyg4o/DoJAoZ28gImqA9CddNQUO7hEr3tXxf2nJ4kns2F3kWOAODjuF8ykHGPBaeAo6ogqkVE+27r4MMouQYkpvnHXVchESuSVaJEVGa76o/uqaq6nU0P9IBn5a98ML39Ptf+yoH99d1/vx5XQCXOMC/8uor2t3dg9+9uCjSyopWV1eVCO/cuaO3335bzz73tHJVceh+nQubPT351JM6c+ZMyLK1tcklwroeeviSHucC4CEufs6eO6sH4K17tW7c2Fe1UuvSpUu6/MiDGHktrYjN25H2D6aqGJO9vV3abLlIWOXmcwPZzulef0+7e3vyH5TeP2DjxwbwHhcQV69dU869PvrsMyHDe+9d0w9+8KpefflVHXFB9OzTD2nSrmnOxvHRRy5oZaXTLhcxd+/c0Wx2JHGNsLbe0M5EZ89s6NbNm3rtlZfjModBUs9Fzs4NXzYdajGbK0lq6jo2nze5hOpxwpP1ieqm1tWr13TIBVVaqejPVNPpETpJ2trYYIFd0J91bnS3tH/rfb3zh78CrxSwbfS8DNj/iR7L80dVSFz81P1M7ovYiPz2r/2a/qu/9/fiwmvSZN1D/n0uvPyV1dnRVHVdIedEmT76YtR/x2elWtEOY3LhwYv6+Cc/ru+88Lzeu/J+/NqWL23OYDtaSdhExpQXXPTsKq1kPgXtdOPmLT388MP6yBNPkp7p1u3busQF0CrzLVVJD156kIufNfkPRa+xAbx69ap+84u/rjdffU3fpZ3vf+8HXNQ9qIuXHmFT3Wnnzp7ev34rLn4uPngZu3pId3b2uGB6LWzjgfNbOjzY0e4t7CLN0fXLfFr8jmRFDUhODHEXRFrlhxk5jERfQiav/cVpdKiT8rEMSrExdN3gErzNtYqkmKRJiVYp4CFC/jJCfHjMAD7m9UfBC2WQUu3+0KKcAjTLBzksyzFKyYdIgr1QZuZD4OhpOEUhPHOdsZcC+8/sReEEEraU6rSkOUnvuMsSfMSPw0CFvka++Og8Io3tILUXWuolQNUPfyBzueGxHuG0UcbidNWRXUrV6YIfmapQLXUShMZxQGx4vHONASoqjtxBlRE/9WLT6LTrjOuE6wZ9vCilIR4ixWQcMb1DOhd9oBxrpZw3fHiH/QbJh7xO2fqwUezwHd6U2t85DLAZncbhtItPnr3pdv6p+mzIe9p0vjeuPlwgiHuxxLEIFvyPg6EG/eIZEicCq2YJIsxTOsxDz5lfHehBCefqObR17ieyxiGD0Ac6HzBOHp4cX3B4C6APH7TcZ5wemi7t0xrtMLaO0MNo2v0PoCf8rfUQ/NHfHP358sybcfNbUMFhALmmgak6Djozg8NlhI7PDhXffGE997diIs4654sQX5KMh6NyQJrifwHyeww8JogXQicMPoM0zDenXWAd3Q/nB1D8SKcq0X9nMLvMh5SfAMSLoaGTdmFdBmYdlx9d+PYZB5+45JhONZsDQuu3Sklt06rNrTJhbIxZK5oRE8pWJ9BMNOFios2N6pwL8BdiHid4+Ov8RsUeo0rIDCwjMQLkR9YPPIxj0UE/HNR7Duu2I2NBzyBwJXi5jdBjBUd0mSKvcukSHl9q0p5tBF6Md+QRWj8mrCgdQQPYEzUot75sJ6RUNorEyHe9gjm0I3rZlj1fPdZRHsxcdZCZALPk4qHDhEnwJNqOPlhH6DBVWSkZtcp+tJZ9dk3/jIqwSsliBw/3JeC2yK2UMA8Av3FMWvi2jFHrsToBl4fOqOeQqsQ++Jj/ydwE4RKDLCfL6ZaVDXgGfflSIXTJvI84lzrCJ6BRiITuOh3FH5Ee5pgv+LDPLgCVzxP4gJ756fk7Y284ZT7G3/nYP9AhH2j6knLG5aT/0LQvgwLMv446pR583D5p500pm/ubYyAunoZwDo29Ygh2smPJicqvY5TOniYNOmfZhkd0Yc/h4+iHbcu+yLAcU/sm+jylvyE36TGckzdeQvvS+fBwpug3e1/vf49xpCkffrp8hi5nzOcZfsu+zP09BfRfdNKF7kPPbtO+2HJYN/jK+egvSHfo3L7UmNkvAvOOcbDukMvtj+1OKZ9Tb4oMM3Tuvs2JT83TbUB/iC91P92fI9KFH36TtubUsYw947EE9mTlz7GdOfyn9NHh3P0Zyhx4/nlKODRcJ9CzxjMJPcb+RrxlM+bI5EupjrExvdsL2S2/2wHOK3PbnGwhPU30uAbCsAPni/l7DOcEP9oc63rKVPjIKtWqmacOSzopYTs1ryolVfkYNWnP/yXaRi2oW/yuUWelinaBoDVKOoU/SJGgHP4pWVjDNrqgD8Y8fBnOicxSVtgk5VyQyCgY+ZwME00WumN68bNAP3PC8lS0X0CkZPGOK0PqVyAt28u5Jo4fTOLH+qY9YqO/TMi1hGWjDOHpj+UfUepQPJS6rwD76cNmSr/HOEoIOtMnVRHH3fkhDk9kyXWSffJJlD214gcSQstrEEUiv0d2EYcoMSbHQE7nReH9r1He41BodfSfWB8V3FYpjz54EkS7yExpRQ+qlMIWqqQhdJpC5EDxfkyl5M3NaexzuD+GHW3Af0yJi4GIEx7606FwQEc65LBvpxohk73zRPfkZ0LNcTRzHHpMDAQtYRG+LP4IdeJBblIVGJ8KYX8YRCdsBoC+wx59oCJPQNr0BA/g6OzIvJiMDqQLh2M55ur41NYo8jjPKDyLFIkAFG3Kh2u0qrQ4UOruKlv5tLm1vqaNtVaLxVSTVZwPRjed7Ss3iQP3t/Xqqy/pYPhfrr78pS9x4fOmLnFI969wzXCqD1y8yAXKnjY2N/Wdbz/PJcdcTz31lLRCnzBif2vG/1W4f3XsUS6BNtbP6KWXrujrX/8eh/c7+uhzj+vzP/FZbW5vyHqscxa3Ozo8uqft7UaPP/aovv/9l9msHnEhswX/qbzRS2lF1coKhl6LgAui1YjvHxzoytXbjG+nBx68pPW1NbV1oxX04G81bWys6e6dW/q1X/stfe/5V/WpTzyjRy8/rJtc6ty4fiMuw474FPv8xUt685339C/+9e/ojTffwZmt6cb1Hb3/7hV08I7u7uwMY9DR/9vIvNCl82eVV6SmktLKPa2xEa1wAp4Mm1sbjPNCmf6tr61rd2dXD1y4qFRlLix29PoPvqNv/eYvqvxYdwUepgKMhQi5P+JdOPjN6Osksi9/dCQ70bSY6dd/9V/oH/2Dv6/b169qwkVPz0K+vraqOf2/detO9O9wf6q9vQPtMn984Tbl00YvfE1T6yd/4gtcphzo29/+VpTX5Ome9Nabb6puW1V1La1I3iDcvnVLt7kgc72PPvOcfv7nfi6+6XPj+nX0ck/vvvdOXAo98cQzunVnR5cf+4huo+MjbMx/u8nwofG3f/u39a3vfkePfOQJ+X8Gy80q9rCmiw8+zCXjZaVUYYvrXKxt6vXXXtXNm9e0ubVGfq9vfOVLun3jbe3e/L5m+++gBx4moHUq/1jFDtFwBD/qhX2HkyM8dtALmALqntR9UiUPRvKLsvFZpk08Zt4XWizjvuzjZBS6zQ/CRSdxXOnDYgiRwP1FZkCeA4PohzyuR2/Qf51rNg7HqFLC9eQBiTKD8lQzLoBL9Uydk9Dyp4KmYt7Ux2iJY1sZJJDhE4CPx39Z9UdEEAveCvxw0upUUeF/Ou8UwTJhuZcJIgn86OeH6XesHeHQ/GnadF8/XArCvt0ucYJEp6FcWmHwI//+Z0lXJeU6K7uegT9LDlV+vDZ6uixoZ0GkpNl0knY8wLrWs9YYnfPZMAe94yDyWHf6D4CZSXnw+EDINKNLZOM/TtORweM80xAObbv9U6DyB3lTJ7oG8wrbcJz+VilhvwU18RFVKnkVGq0SxKQ91Ynd98CPZ+TuELEUGPSGpMiNFqFDg1GfKKHzwEg3yA2x2VC+DIY4tQaa6G/Eu+EgRcj+Zub9BXsdH2B8uRRtU9tdCEOiH2kEfTvWE0T3PYk5P2Yl6oTWKt5VoiYlME2RT3x8ENHR2L+wr/HexphxkIlDFuGU/dicg8+Ug573asacA5BtMWyyzazLjdoMuDjwZc+E9cAHj6Zt1LD+tpMJNC1rRKvMWptyki99auRxPOekkZ/3SEaMXyU6MIAA1aPuoqWiiwXpRXwTOmRmzeyxc5Oah+VrWAMb2vffcGybVq2/NZCzamC6wmdQRJVQO4qiwK0QRLpK5COjZTWqVGii3Nol6facnnlcOaT6gO0Da8GMS8EC6++Q9dShD48B9DnK4XYNryLmZ/YFNBIRZMVgC33pv9e/oLWNOUK5A6NG1qJr+pwA/XYfEvkjMvmpzko1/axOwzps+ZS7nazKY2pYd0aV0nI+uq3Rnzi0jRQZ6Y3lMkyE+A7cm+gOCcdHRB6JBO+ETSfWk5xqeV0K+UwQZUnWuWGbypadPuREPzJlQQNzP7E3WMReyv7Nc82wfBgQFNa2G8XcCNwEMZtblPUcpDxHuoGPebiuMRBBNz7VGInQ3TVGuohHCQ3xRL51E8CHuA3OFf0Any88JzvmosMZ83TGxUfBVL68MXzxUsqcVy7Ijjhrnf7f1g7ZK3JG41JsFpfSU/boM/bzR2DGhe+MbWl3ykdN8VG+GJ/ip4ofoByfMEOOkMmyhGxT6k81Zf8avsL+gjPdFPhCasac8GX4eGb0twM9N6b7R1xUHcal1JRzoT/wPKKOL6dMexB9ONDB7q4O2P/uc4m3S3w/sKOIOx+6feA/5juL+jPm3JH2d9k3s8/fHc6hbvOIdjrk7PEV/gaP/TNDjCkUW/WC4LGNMY8PB2bo7SguH+Pi3rpDB1P3m/6HHtBPB5w3dZlloM+HnGkPkc/+1MOewi4T7q0KiLcwuAQiWpnKdoDVYQsL1uN5rNVzxFpogd4tm+3X8TnpEVPHfdk1jJnHzR8sOPwwuMx9N8IOaTp5zjHf0hKVSp7DWok94hJLgQehoz69SUaiHhEZFMRj6y86dh8KomD5qpbkywhlrkdAVkVQ0W6FnAXCB5FJnt9LUJ5OYixIY+Q4TM6L13HecYy2mZsYhwclshmZCONF3WjHibg0U/Q7oT/7rIwvOolEOzwQuQKAPYyJHGfBUmN3Sn/HpFOQBgFhDJoZfDgs9sg7SF951wAAEABJREFUqJ1hUM99MIi6qOgQvpYt/GyVhPoCLoz8KK+cVIpPs5gIy/DgUPukx/8yzRPWk9P/W5bjB0wCT+gRMwzVt/B2ChFn0hwCO4zucIqznqpngnlz5IlqI41PTuiADccH+p4JQjI64FcRslJCcseJIWxaoiYzgVBnklwnFMSCGfxZiL1wzT2RvekZFuqymM9wVLNwlHZozuuY5AGcSRfoFDLCL/jSgJtLyJO9kBmacfmzq5426two9TOd216LX3n63Oee07/77/60/uJf+hk997FHdeGBLV166IKeefYjevSJh7hgSXrtrdd0++4d7R7u6ut/+KJu3TrS9rkL+oOvvqJf/7UvcUFzSU88+ZxqJurG5rpWm0r+W0Hnz23hPA5048Z7XAYc6NqVO3rz9WtaX6/1zFMP4YD39PqLb+nuzZ3Q1z2c4/bGBNk2oL1aHPDdPe3eucsCMdd8ttD6ZE2bG5vy5mprY4sNwqpu3Lyrazd3uVCZxrd+vvwHL+gJLqOeePpxLlvO6JlnHpe4ADk4uqXHH93So4+syd8IWl/LXHLs6e33ruv9GzuapVp9taWvfvumfvdrVzTtV6WVbb3y6vt6/+p1aPfV9xU2N2MRO1LbJF3YqHV2o1KrqdL8QPneVBfPb+g8lw+rtTRB/ykc+lRHvlC5s6vp3qHu3tnT3b0u+vniN36POdEDLX+cMsaMRMQg+KGPyw3J74KUFoz7LnXm3Mjs6Yv/7L/Sv/6lf6Cda++o6qcxBh2XO/e6e8p5VWtr2+r7rNs7B7q7e4T9zVkExNxY6JBLtqefflrnz53lEu0F3b27A22PXg64vLmr7TNndf36TRbNg9icn9neVl2taK1pdG5zA6k6dLCnrY31+DaX59Grr72t73z3RXXKeuQjT9tSVa9tqMeWPvapz0h10uUnHtWnP/cZbO9reum1l7R5/pwmXKb5suq9d9/T9WvX9MLz32HB3MeGn9L5sxvKtCvm6oSLrQ0uOmd3rurwxps6vP5NzXZfQR88/YAI+lP6J+vDH3iO1ewTjjHOPlerJOafkZiMiZ77cYlbMRyP/BKheJmiLpnUT3hkw3x+KKDRSSyFW8Dk+HH2MnUqMeQOeUNAZgXKk0qAjDoGmckygpANmnnXa8SC+IIBXuDfCo7Lyqdic2wH27Q+DW8+CWFz/BwLc5xHuxYCtR4LQylN8T6WmcR9T6VR3g8LtdThWM2yMabIUHy+9WlQHnkuYyRpmIfM8XE9Y0wT/lFiUfzBhwbuz0zO4AUv3iTKmwhPRd8IxofqSGAB5U3mmC2PVZVQXyILjN053QFBoISCA3WWDzwB5qLIpzI+oYf12H8ajKeky7gz3ox9jx0YzvM6N84Xp2Pdwuf3J4EsPNhGEf+D8dJG4TPSkLf4EFC50FF2Mn6C1r9KQGfQEx0ID1D04/5m+lvQKHOxcIxM+r8m7c+fLMmy/D7sG9evu78XS0bkWpW1dVdVV1fvy/R0o2fjDHZisBDkgARh4NAogoAo6QfC9D/QRFKiZCajaeEP+kEUKZIyQjOYATDoGfQyM733dPVWXVvXkpWVlXtkbC/e5s9Dn+9xfxGRWdk9gBjlX7/bueeee+652/GIrFNAR6azvqw766eDeXaxUGpEE3udwtoEcafOhFqLE0CXgKByOaWUJeVEm1VWhVOhGgxjD1xjHVxb3dDaxoY2/G8E+N/qI762thblFc6HyrKXleLCXSh+0Ag6XrA/E+Pw3lg/nA/aGLNGbR8P4nhBZ5pTaDj8n9YvoxGUGEaE7oPhC32m/bjII3+NQ6DOtbL74ZC1PoNkYKOZfTjlFH3mbS0Fv9DmqbFDopP8GLtIxgsyxICCNSXOWdih7c+XmJa4+xug72F/VIjQafpo+wxGdICni6ZlTMgUWWKIAi7x+CfkT4xTCdzvin7nOsu6zymxnREndL+0/ImOLRNdmExTQNVDNEAqdOJ4R+U385Axm3JujX9HDYdUE5hybuzQuIyxakCcbfu1trVuemAMPBbEoDEaKWBvWLVoUqHHXj+RRk+QxNyxvoxkuZcok04O9km5wH57RH6i/CHI2ESNfS8RdlLXsj6NaENWu+XE6pBjaYfdGDexD3XLm/sDsR/IaVEo8RjBK2TIKrG5kvNxbXBmqYeVhp4/OPMGOBUrh6QHg25uDZHxGOSbtiaskd8yGxU2nUEJ7yIl2qAdeEdZVSvmJ3W60Gn66foG5bkq5frWiWUVP+5Ry6A4JHnfgyqOS1xu3EfAuJYV/cK5tgaGgW4tcV+sc4cB5Boiw0MxqNXR1qqIV9DlOiuXHUrCDinG3bIb8vxQ92PZbDOekw4X2LHDbixN41467EbSsSViHOmLF1PPtZo+BXKlsjSyljamlGS6Zd0udOtdzGyW/LzuQx0FbnXBOjj3nYx71wwnzhJ26BhLJ5N/29Lw3dROsHH/W1CT0SHn0rFcFr/Zg5NqDs+2X4M8p1ioGLNoUpbFMevE7RqN22be+UNogPtES3qJyIPnDCebnUWWwfC9ltlB9xPdL+BNz3gKYJW4rbSMuFHQ6R694wRqLCN8nTePdWKuBgNryGvoh+VyOIv0lDsCZzrWGjuH2n6tsROqIW44z2UL0h5nn1GKlJCtBzZT/GmAHjH7p2D5PYFIueA0CeLGuuY+nIbpTF90kf5tm1iizzodLIuWoQeuHzlnsUCepr4vnk6lTseX2c47QYox46UARC67j7/Hg3wIPIyBgrRB8LMfmHncA6xLOZ3MFecdV4auMNBrAZLnLspNPdz2kvZEt5wdyEwGL0hPkVlL2BZ6895jWzCm2MMU38xpzEk32GDLAJp2QX/TcqGpqlIVi2osog5zrVzX8kGnrisun5l0pdh8MaiqrJUJOyR5M+bNxsX0oIEGj2pMHCa4vbWeOFMM3BPV8ATz4WAZtghmgzbaU5upbcFGzVmC7v+sB80ULk8MXIoJsFRqoohMF4JOYViwBY108Kcht2FQEMUO0Ss03RN8glHCeTJmcjbYUuasC08mbJVardZJF86t69FLm7oIHnv8oj78iQ/q87/wGf3iL31WH/7ws1yon9Ff+ku/qn/t1/6Mfv6zn9Sf/bOf1aUntuB1hL4bbe/e0cc+8TE9/vjjHCYXSkfqfxaa4aAqMbBL5zf17Psf0Sc/fk4ffG5djz26hePjXb3wJy/r7p0d6Wih+WSCjAttbq7r/IULyrmS/42hlaMVjUbjcP74N7pWVgqd4aC7OliNfh/sjbSCYS5o95FHL+jSI5f11ps7euvKu7r06KM4FlqNDvegHatYmenC+VVtriXt725rf2dbJe20R4V28dofTtENThD/5sgQmkMW3u27I928fk/j/bEmhyO+VtBHHamsCpxRNQ6fVis4UFAyXyMmSov58W8CeYMYHRxohMNnBP89fxE4mOD8OeQrwlSj6ZEOxnPdvPKK3vrOFxQTvNXxT1JvDB5Mg7TzfhpEudFiH4aSF+VdKcM0NfoX//S39Tv/6H/QrXfeUFk0qssVVD/TgnFaYEzr65u6cOFR2i/R95FSrrSyknV0JB3ibPU/svzZz35Wb7/9lt5+520VaQVa4QirtcfXEQZCzzz9tGrm4pNPPKn9vX0kWsFxdICecZzt7enN117Ru++8o0OcYe18oc999s+oHq7r0UefUDVY17e+8wM9+tTTeuJ9HzBjvfL6G/rwJz6pz//5P6tzj1zUV7/+NZxTO/Lh49y5c2ELmTXgiccuY88l7S30kY8+Lxvi9evX5H9n6vnnntWZQaE7b7+mu++8qum9H6rBCWQdLaH/P39a6hkMHrH+STSPJClFxIm+gKAjJvKwB/rT2U4a5CXzM+BpvgHSFD3wFCdpFs2TxH0S3p/oZeqDU1VOePVi0BfymG9JBa0n1oEOmBxzjNWJtTHWR9puWBtPMKd8CbTOututqS1TB2B/3WJ/0vyJPInMnwaKHvLA/lRugZxOJl4PA91yNqWiXxH4RR+8+ZjXCZDdnUXeWG8XEBLvZKcMoU3ruey9gU5DAPOC4EGQtXyg6KLUPx05Tlrb/dgz8UhBRSUeIjwmNJCHJ8bXobMiEUIJPVDDckQV5MX54n1tiWU/KIa26MG86tvu9tDMHK8CQ//mRUV8AByCssrM9w6J9d8oUuryUtYyLX4sn0H0oU8i96eBIsm6NxgTyx76dl9h6v4bQfcv9UqdXk2bHAepVMbeA6wzOdLOs07uB9ql5lJaosGNdPcoLhcFPMlP8C9BgT4cJsKc0Q156kE1mBSwLcgCuVBJ+2WdQ/cVl7cBl9I1A4fPWmCDDyxrGhB3+bCuVFe1smXPCT4ArqgLs2DeYeNx2eBC0dkAeeiz8SWDECJTo2cCK/MY2A7lvsA8iK5OogIoUrRdV6XqXHNmQBZkyn0fyoq+YDN1rignnrNKUKSEmQNkLgzSHt+GsXUY4ILSGuRFvuVxnANlyzrUELpPPstNuZicfPQbKy5IfDyc8gHQZ7/pZKaOrsF50MiXFc99+Ye2Pe7JdhB6LNHpUFVFf+hTJm/pvEqiz6FcVwQkj+vVtXKdNawHsnMhp6zQHfTuj07/YL+nk8EXXqfzungKfQ19WccOhg8Djoq1wFp8OBmuDhUXfPKGA/KwlTrGIKvknFz3yIRxVqb/6n9OxEIi8pNRJBXQum5n41mpTJ2tpZMwVOM+GD2/hwcnraCa+0jgJrehnm+RyHkAJXotbTNRk8Z4ELGzJ2jLUyhyUtAjfy6y3GePUa5r5QzqSvVDkMmrArVyfYKqhgf5NaH1WBJ2esmy3KEX2qrL6qF8a+ou67heCV2ZsxJQSqGOsJVTKtKDP5SZpoWaKO8TggSPqs4x/j5DdXaADWA3FfB6Eqixb9LOeygoN11FWNuekbvO/Xyoyk53pHOAdCqVMkgMhhHG0K0ULY6fDr3EzOFYx6WgSuzJKRV034CH+YDM2BkVzrlVbHhjjbVvY03hFMe2B9i2ZbTzblDVzFfs3naOYy9kdsga6rkzWBsq1k871HGgr5rXcFU15Z4bZc4Ik7otn/vT3LBjaDbhY/BMvjeOuD/67mjnRugfmqnB3cZlI5xCy19K8JozZ+0xHd1UZr5U6NDz1/0w1vhoura2zlq+qgFyDNC1aSpsIkN7em56HfFaZznGOJ1G+wfa50y+v7Or3d1dbfvfS713RzuEO/d2tE9elEMzGu3LWKaXofN85zLG5jmaQDeSf7vIectfvIj4aJmPPoL2ENpD9DIipMy/KUX/7UCbcK/yL2HYOeT117AjwJf+92A+1fFvEuEUOPl4OEdtC8ZjCZKk/P5TkbA7TwzoozZxtg4fJR6OJd0DoceuM1UYMMv8ZkGHOZsk+2qke2FOx7sshCDit0EU+yruw4nNkx8EvODrNu7jF/OJsmNGxH/KUzCXAsynYgmfK5hPJXPUZVE1xbt7JRKgBIVp+noko9w6QDWI1QZi7lKY+tlLp6CDB2/Txkk7tj0AABAASURBVFxnXjSGbcFg7oTtRmi7magZz7gbNNyrCaFNMWkx/BqUoK6zyqqSJ2iHmkkOWLg8qWs80/Ze1xxOI13VygadTUw4dBECN1yAZwjh3xQ6xJAdxuGBCepw7t/MsUOoD+NPtI4PTAhIvAVNf+jw4WPOwcQLwcKG4V5bQygAvagb2FJVDVi8vIgOmeAdVjVk4fFiNByuKRagWKgq1XWPTMiCVAMfIjJMvbm4PzQR+m+4fFmOdsolvMUxEfpv2QSDQr6csO6SYFNpC81nRyrLWsXKirTS0FbC2ztVPSz00Y9/QE8/+xhfGUt9+nPPkX6fPvmZ5/Qf/2/+tv723/mr+thnnqWXY9WrA+pWWiySprOWRWeXBWCulaJSWRV6/iNP67nn36eUk/YORrhRZix8RzgZVmi/UYsXp+FCMpsSR3/NYqEJzrkZup2wiB7iSDlkcbm7fU/vvHNdOzt7OosT4LkPflDPPPsBDQYD3bp9V3McCz968QZOhonOrG/p9u17tD+UiloUIWOpfRxH48OZShxM60WhIWM0vntbh3e39akPfUC/8rmnVTUT7dy4Tt4ttaNd7d28ofH2bbWTAyXKxCFZKyX9KOG7gpd/of3RDAfFWPd2RtrZG2tnf6I9nDwHk0aTSYtTrNX8iDXiKKld6bBgkZvce0Opvaf3/MS49bmOG33yvsD5xulMDzC27ewXvvZV/fPf/R3dvHZVaUVcapABvU5x7Nh2i5VCR81Ctv0FSrLzio5BdMQknEtHrT7ykY9Qd0VvvPUmDqGJVtlgz527wFhP5Hnz4ouv6uatm9ra2tLXv/FN7e3tqsRG19iMb7z7ru7evcs4oCtk+vGPf6xvf/vbGnB4+Mt/5S9r89yWnnzyqdgsXnr5VdXM01U2482zZ/Xlr/yhvvwvvqgPPvtBPfroI3rtlVeil+dpO2lFq6ureuTSI3r88cf0ztvvaHdnR+9eeYc+FmqZs3/8h3+sC489rksXLsoH+9vvvqVbV76p6f4bwedf6ZUKJUlRJ50scTrOLYilSLp0iaBn1W7Ff9ha24OkDHIJIAjCk9dxfVjCmGeZQ+j2l+hLCGi76CDCE1YRcwtuq2+0D5zjkiA5eUWb8KDP6hFZbmTZ7n1hoZTKHo6fRiL/ARSkTwGhlY5bXxBj9WTDW+rq4SFdgEaxvroO1ZZdWYZk/eznpNWOj3mCqGQmp+AmwKkcxg1C8kKESHX69JuS/nEbD4N73ZMsAzNfxvsQNaM/J9BZsInXceVllS5ctkwq7Mx9sYCQM47JzGBlfc5ZIxastXGgZZP1IbLrBwTxJJWs16X3zNSNbZ1rLZHrWlUcTB2eIJeZtb1DKlIXT6ThVedMX3r59eCP85GT7Ij59dMADT08ObSRdi8NomH9hSPH9YnQ94SVoQYtIeQzKDU1jZuCKAQRo45AQb0iJUhzIBE/BmUJemq950lRVsKiZE0CZa3coyK0/uyoMWoO90VKD/BwjzwXOuu0uXvsOsw1J2OBs8PwQXpB2gziwoWuPRbWeWbcAhXjAFyeffijvSIhpUHFrnXehfMychMSD4VSbuvCrDhnECPSYj/HIN0EGsoBJ+sG2ebs41OcMI57v2nJb9nruz7Ah3njsTRo4qc/ECzgv8Qc+51jt7bhFjlsv8EbmrBjhz03ehQxh/QoxtkZTjNEjp6AsUw9ci5Voscl6lwp11k157Gyyl1Z6vRkPoVf6YSVY0VK2EyCtow9sM61PC9QEvZLp3Tqh2RoBB1FH1wEvyLBw7ydNlxeSBmbqeqKeQg4K1YBLrs+Bx+DSz6X3GGkiXO2HK4ROo/92Zd820lGrlyVMsI+aBPBaS0BBGOciHSPs6wj9BNnUGhdJ2FTS939tLBj0L2PbYCx6uILjlZNwOPrPbvFpqOsb9+6S2Wi71k141HT/yWi/6RzmUNbQVsQN8hz/mn4Ip1Zlyx7pi9lrhmnHMikKxB6IQwa+pxBYkLQZSVeHTAp8qIslQpaeOWcg8bCJF5pqTfzeAByGhqZCDoeWf6ySCrLJPPKVSWjJvyZyBW6QT91pRLUoKyz/NPNmV7HzB87gUO/MQZztNytOULvxwhj7PItV5GSSpAtc8qyHgv6WoL6FJwOpI4+Ebr+CU7H0JDLl4BP6hF9J34S1sq5Vul+Mgcy/fNciLGt6XfZjWFJnUAJb/JSKpVDZsKclOusmvoV4XIe1ei2rEpVVU15pVxkZWQqErIa8p7aA/3FmkdoHVIkqNAh5eizIb/BWTQDU+4xAS66/kDu9TrokamumLPMRc/LtY3VcEgNmZ8nd8FKNfJYrpxL+p6xjezqLCOt5vCfwf8QHBwe6oAPrveMezu6Z3C3uevQ2N3TfjiJDk7CXeLOd0iZnUgj7luGz/ejcBRBMzro/swNGvMwncP9yN/nDrRPeQfnL8sPuVvbaTTmQ3r85Y6dQuT5n2hxGx2oF+30IR/OR3ZSAf9WlR1Iscazd4ReWfOt85a7dygcbaBy3t1jW8uMf4daGf1ldO3Srh4rLXVdv1tnsP1l+jg0TauGtro2G+JN6PyYB2WONzTu8EFAzNPxiTJsomXvMv0SLXNtCc+5ZbxFjga+bntGPcNxoyVtuNy2ZDjfPooZPo0AjpQJ8G+rjadjBfxngmA6nsoYE4/8B8oj3+MUGENrdHXM2+003Oem9o8gyxSfyZR7pX87bEY6ZKHM6Y4W3XG/N80cOjtI567DGaHx+YD4jLPCjDB4OSR/TF8Yy0IpJi4TmUmYQC6TOjBBmcB1XcnIxLMnu1FAH3RZdaacyV1XtTy5q7pWpo5pM/ySUUDvkEmWaM+zmRyv7jr+6fdChrQfWCa7N2QIPMA+qjFmlJHBwnkSh00yEvtqZgFFpoow17JMxhDZaudZTvLzfSiRt0MqS3WAoYUM9IIhS4vzR7N7CEYeArQMhHA07ezvapvFYMJF/3A018Go0WychINVdk6M/SvE7RHc4NtSnZkVg9OO6UwDJjgAdrSxWempp8+z8GzjLBoxKaTD6ULXb9pBcwdnwA7Y1rvXb+v1N9/RDgvLwcEEL/SeUpF1+bEL2txaVYtzocJ5U+MMsMHs7+3jOJrgeDhSUZQaInPNl2bhkUCscPRsbp3R1tlNndnYwLEy0xoHmvUzm5QN9ef//M/p+ece1VtvvY0j5kA5D5BRLIhj7eGQaZtC83mB02Khe3d3dHhvR9ODA5w9N3Tt9de1uVrrI8+8X5fPb6loZypwjOBK0N69Wxod7OBUmKqdTuSFbB+v+C6TazRZaITTa4wC8fdoPF/hi+KKZkdZzUrGArLalNWo0NFRoQV2lXKholiRbU9Q1OkQ+9xW9p+ToX2lhK4fAmdR8t6nL2hF1QXFU+U66Z03XtFv/Xf/re5cf1dbm2dUMidWVhIHz4UWONlWVqQVxnj/YF/bd+4iX0tZozkbihehZj7XxQsX9Nxzz+nNN1/Xzes3dXZzSz5EjHDk5ZTNgL5ITz35Pr3+k9cZk7HObp3VnTt30NNEFZfEJ554Sk+972nlspIn/xy9fu/731einwviQza/3/hbf0u//Iu/pNdee01f/erX9Ku/8md1+9ZtrTO+H/rkx/W5X/k1rRK3jWzCf3X9jDBtXbn6tm7evKMLFy7Fb/089thlbHSKfZ3Vzvauvvf1b2pzfUMXz51XRXuHe7d0+81varz7lv6Vfzx2jGPUg5dirOLdvxz0YxFE73216Ps03ktxikfPKvXtOFjCunO+Q+c57MnN4GFsI6/lvWyf6J/6nLRBjD67nYKGChotiBTpJD89NF4yzg+A9TWfRipCZo/nCZCSDbDFBt8D5wcUNnBc56f2xr1+WKHbOMk3n5NUIroEUUT00C9zlqHzAugjOnEc3p9a0p8O4fpeosg8kdcydfsKeTzLDnf5nutRIVoteHsMipTQeQchXOpIunehKCtTVsEhuEhJZc7yWpTKE0q36UOFEXsAm7G/wi2wXwPNqwPBqSelAv40Ql6CdwC+ibUnUCSlAHIUEEU8CVKQyOxAjnsTIBNC8kk5HrTUK1JSkU5QEk+nUSSlIgOHPU6X91zNM2D9kkcX/XTdI6/rrws6FMixBNHITPHuXkkF2QUsCZftoWPr+T5UWd73jcR8SF31+9+07wyPR4y993cG32nDB0DDcayZNpNK9F3mUtmos2p0X0f7tUrOFKXjKWs5HigxdBShYIH0aTmOEfaSIYvbsRNmziHPl/RjOA2iDPlcPuXw5q/fx1/42FemBucRly84PJt+CfO24pfpZYhIFiq06rj76f3JaFgHLINpW9q1E8g0KSX6St/pb8Ue5D1myIeF4epQa3zAiMuVHSGcMXzO+GlYOhWqulauS2X4Zeu17OZMzrSTcrSViCd0p1M/loshY18VYH+lg5Zflq+vV3o8QOH65AePomPiueJ9NtqBJlMeyohiczJIMDawJsLezpki3uTZdjsZaJuLx8LwOAGPQcsBPDhwCYn61IFJRB3GJHCe0WXQwwLxE0CSsI+iL/nTgwS9GElTpvv64hxaQw6Pa8jl8QRdiWg30eYplF08xoMxKXuYr/UWIW04zA6t30C3H2VkSankLJ4w/SSSwGFSUWYV6Ls0qFsCnYbSUixC4pQVKcl0UYd6Cd6iyJIrfgpYJCWXLZESxeS5PBWUk6SSZV7C4x9zuM6qQa5r5fpno6K8Qh9VVcvI2K2HsGG8l7COl/EubDnL90DvTY+WeXoMy2ks5UbmTNz7R6DOyGZUfZgV60xK6JiKhHSPOOmcVfawro1Io/sSRJ8d1l2/a+5rp+H2zAurgbEfehhPWDTzjRL6gEmxdDZgzn2FGUFG9Ieyho+5My6m/vDpi7Ivpp4v5pbct6qUnaTxm0bcOTY3N3WWj5PG5vnz2jx7nrTDs9yLNrVB2ebm2Tgnb57dohxsnqHsDB/S1zVcW1VFP8pUMseQk/Ur/tHqyZQPqmP073sWNmA9IYSDxMv2nNFFib7qXKse1BoMh2AQPId8DB1wl3oQFXfJJXKV5XhdVRoa0DusBxX8BoCQ/Jp809TImeusGItMGcjmQVgBx3OmPOVuPJGzSMnCMywOiRKjo0LlBO4vwJ7CtliD4mzBZX/GvmD9H4O8xrC9zubcOebymDWsXy1OoNN/Ru68Bl7tsoxxjTghKrzvoXW5vp1Jx8AGjuM4Jx6ML9s6nX/8MYPFfdlW7D9uE3Rx7M/lPRrCgOWnHdNglDxIRR2o0RHiEneZ++t23O4cZ8uc/TRAXTtSnN9guw5nlE+JT9lb7UDxb7r6t82mk5HsfBvZ+QZ8dx3z8X+ZXobOM5bp5W+DOdzFb7BvHO5rHwQP+LqNGY6kGU6kGbLNJmNF/XDk0e5oLNMYtnHLFWPKuMbaE/30vOz7H+lW/sWPGY7Sbk6ObUEopX8wKxbJ1KNUZpFbIhG/DxhjTB7n10meQJ58sdkzEX0I2GBSr21sKEIOCD4cRHl/MKi9Ps71AAAQAElEQVT5quKJYOQ6K2faNnrelo4cLX9Yf5ZRBvY4GnH6d5Lh2APE9sbPmRwLjHkBcRjBcegKPayEiBbowSCBPDHdiplqTbClhgkzoVwqB1lpfKAXv/tdfe97P9A7b9/QT165wqX+pt69sa833rytd966o1u393Hc7OvuvYl296dcwHd0+/aORjg77t3b1j6Xfg/iCIfBGEO4ffeG7AhYtAVqWMfbPNabV27qxq09vf3Obb2DA+jOvT1dv3FXt+/c41giHRxOwKFWuZSXOHeYE2L10NFKkuhDXQ/iNzviwDZc12C4qvWNM+HwiXBrSzU09hp78ZjhkBmw2a3DbzabyM6hul5VDe/B6gYyTzSZtppNVjSZiw2gEn4uHEQj3bh5W2+98ZZu37qrWzdu6e03rmj79i2t4pAYDlZV2FEDDg+8MC+UWOyOVgo1OHKKek2pXFNbDtTkOhw+08WKxrMjTbmXzdsVHZFuOexQU0doqD1aERHZ8VKWhVIhzQ72hBdKKbUM4r4UzjZBfQIK+idFaMqIHFNRrctQO5uoxN3UjPb0xd/9x7r29huaTw81Z4MZM1FNto6dD1jk/SdePgQmBKoGpSoW+zXmRVqRUoFwCPvo5Uc14cvCm29epWrSLRxF/k2s7//gRf3wxy/puWef1/uffp/GeBErxuG55z6Is+0AXc9xKi60tr6m7Xt3defuXe3u7LKZlHrug8+rZHP5/gvfY8NbsGgcwuP9qtD7pz75c/rIxz6mzAb3t//Ov6enn/lA/FbP6z/8kb79zW9js29zsKj12GNP6ADnXS5qnWFTntlRgN7fuXZdjz/+RLT1q7/8yzrcO9D1q+/oNk6wxPKa2yPt3H5H+9dfUDu+JXrag2D5WMEPQ1+eGFMDJZFT9CDgaWnjdFWy+sdj9yD6ogcC14+sPhKBX0tEIS+zI/ipj+l/auG/bAFMeI6piaNmko60MadJ/M97UsKSCyUmBFHiZpf8CtASWu1s3PHTjZoq6hBxGBWOX4tYd6NyvFz7BCytPWVPFzRdFux6OZxepgiLBxBU5JnsNCyMs/80nK5zX7yXEyF5oh99TielMx0jdD4miSknFSkpFaz3JSFtJ9JLtin0S34BKPd+aAQ9dCnKC9qyPuZqOGjM2NinPZxucNi2nOaWsAhL/qfDJa/3hrQdbTlEzuO404XeS/9gnruZ5D3f680JsjLr133I5LFXe8/Oy3aOxyuZkXiBkwd1dv33wfMUpnaAsS/PDQ6adjoYpo/a1p0KuBeRJMKT+ngfdqmTNwPHEypMyJdxVNScO+q1gYaEQxzeQ74EDzmDGJk10+Pl/qRk3d0vvWVpkXnOQdBnCY9Rz1ypRBdlUtSPOOnQjUN4EbcMpkvExU+hxHgQ8VPwSj0IHvYk6J1fEBqOPwzRTkphq0XqwjKdyFCkLq9IiQs18lHmS7DlKlJCJsMtFHrwJxVJMJb7EX3FJuoqs7dVoA7Uw1p19aejzKXKXAd8OTVKdFMgj8sy5W4noVe3a2ACSgkZEMzjQcDTjbLHwyBDpnW9kHE5HoTON4+ggY95mc7tmNZ9i3IWYaahYi3kENXtO7xpyu12WLC/Mo+xicbg4DNjn16iIe457QtRnDVh1q3oMLfhwNeBZVmi65kYYYMUMkZZtOt1w2CtJh358YKurxG1qJM8X45RKqUyKDu56QciuH8GYlEGDx4iPB53g2gow6ELDeLwhSFPAkVAzoM2ASjisYjut8/axnzedh+o6PeCtc95i5jv5CNYy2U9YF32aAkjjzLPuagDrUPztv4cui0PVsQpf09IJ20bFFGF/scbPYakvHr5hfzJSSP0mJQeEpLJ05UR4SHuutCS0BJR17x+Gh6ghwzHClYSgna9cl4HtwEYy4S8HlMjw8N2TUlvvsTIy0XSfSjJ9xxgfmXmWfL8MuCXA4UiJC/mHm1I1ob6n9PxPssBstqOCFjb0S0R3nIeQ41zodGU8/G0H0tUb02pzFk1a67XYp+L/U9QbHHW3Dp3VsY5Piqe6+NbfJTc2trUGRA0OH/ObZ7TJvTGxsam1uxw5oxb51peyyya558v8VPuMT6fey6m1PUDbTBMjhNDJ873GpDrzDpWKeRij1jjPG8H1Rpn9zUcQWsb69xnwdqGNtbW5bTLNijf2CDPQK6IE24i2zGcpg+b9Mvla2um34QfIWVbOLd8x4o+Um8LbJgfWF3b0CrhxjE2aXtVA/ayAXqscqWqyuocR32fPH7JmjiFglElL2EDGV2EHXisyTNVjB1jOLWzA1hvo9FIdlbYUeF7RmD7HnfSe9rd3QY7UT7FsdB4Tv8UtA3cDfgv5+hyz1+0rAOUeW4vETSsG/7wEM4dDMqh03YcnawJjRa0uYR5Ls9VDv2bMjP2bYe2iXD8wMv8WQpPFoJeB6ioVxIaOZ6GxxG02hNaf/chh01Zt0bu7cq2RaUog6OjDo5xwtlZ8DZPU1mQIhEjjyLToTrkJUYEbXo6Me/Iovz04xpdTd7mF+goFtSyjn3GMl2Xy7s9ThWklg+ZUTlFB5LjLgqjKRxDwJIJfQJPwrqqZdjDuzxI5rpUrupjuDwzYTOLThhimZUKIxF2UBFNxIAgSZ8guC9B+tSDeuhil+GOusMebG8mDZtJE4sRuaxSLZuDKdGngw7mDegq6YL+gQUOn9FdLewEYPIMN1ZVVsjKgfWHL/yJ/uD3/0Df+Ma39P0fvqjvvvCSfvDD1/S97/9EP3jhDX3/B2/qrTfv6dVXrunHP35bV6/u4CA51J3bY925Ndb2nYnu3NzXwd5M29uHuvLWDTUTrtRHpe7ePdRkuqL1tQvK5aqOjrJGo6n8W0bCWVKhv7qutZIy8lQq0OXKyooGHG5zzqrKSitFUrPAVUKHiqJT6MrKCn07UlkWeAVnunP7pm5ev85E3lPDxD8cHejWrRsxub2A3rhxTRO8kPt7+7p+/QYOghHOrF3BFqxQb6LJ4VzjccuiX6gYbmgFecV4I5gmzZEOOCRNmOQDFrE8XIVmTWOcBnOVmqdKs1RqqkLToxZHz1xTLkeHh4faZwHa3d+LfzT77u6OdnZ3tTdGL/OJ5ou52nSkVGcNVmtdunhWT7/vCV06v4nj7TV9+8tf0K2XX1DRTlQPZyrTPYlWWiyk9aADhy3j6FD3pRuSDfStUppqmO0xbfStb3xN3/zqH2qO468qko7QV7Ei9LbQZDrWDC/snEvNDFuZz6dc9maRJ9pcYHMrK0fMjYFW11b1yisvy/9Hr4YF7PKjl1FVpfHhQjs4dL75re/oIx/+uF55+VWdO3dRdtx98Lnn9elP/5wm4xl0U8ZnX9euvRt//ndne1sz2vOf9L3vqad0lo3zP/1P/1P9zu/8jmrsICHrn//Lv67HHn8cJ922/sv/8r/Sf/jv/yf63/1n/3v9N/+v/15f//o3dM9/2semcv7CJcb/joar67r8yGO0cV0DNthvfOsbqqoKfRT66Ic/JPfpYO+e3rnypl575UUd7NzRnetvavfat1DzHcr9JJMFWpIB9NAapOPx4oN9wjiS1GDeEXUesa4OacYHNQYvBp6MRKlB9L5nyeHBsK9q2mBKmnDJ1rwLlxlUTXB39D5AL68bEd5X8q+UOK5OpKVhg4BDINzJw/jgRy7C2TYfBJJH+f0hWQ8+6DAFSqVcoGKDnhUPQUke8zAlaIKWOqTFvDTbY7GcQAet4XE8jfscGSZ0LYeibUJ4C0QbETqf9iJ+OnS+cTqPOCzI5Z3+JQFZ/6DKUGuEKLs7TFg+9OxDAYhDBgQRkqZrYQWeP8lNRqpA7a7XMyZwf3JGXz0cNxL6K5SgOPVQ1XvT8ZiyLsbBhMuRDykd5qwpHWKuIEgXnuJzOkoTPOSkaC1kRadi7JzvtBGFUPlxvsMTFEoQlewdx0D+EqSHAd5yGz2oqoAZJl4GAcriUrDUcaPGXwYNDmY+mDc4mRv25ta2Y9DXGCjqujeWSeYFnCZbThdEjAXhgvG0TpdY1i9SUllXqu0EMvi6WwfWVFfDHrVKj1ti/OhLInRH3C7VRbOwa9WwrrdxfmBvUIgAWZIPex7rGh5lZV5GKfO07lxmJHgXydx0349zEq0UifcDKNnbC84cDhNhBjXjM6wqnWAgX1pq+ul/D6caVqro64B+Vjhl4gxG2KWHlFFOOvtMBqK8r2s+Q75ce78Z8rHHPCvKcq6VK/RDH31ei/6UOfrR2eWCtasNMBQecuJey7o8j8scO/dvvnWYajob6/gfc/W+yT7sMvMz45RKuZ0lnLYOUZGLGZMFY8IZgIuC54wzE4XG/XUe1GvBuBWcB0pCw+nk6gGGSTbtgKhrUAxr6NWjy48KBXkR6V/Mb56lGpCTfDJYVojwFPczI3XMALKoB1X/YN3OjBTxCN/7QoQQt0BWM0sIu4SipKuTCJZwtuNdeRH9opjH3BjCaJfXseDqaaCFKhl9Oy5wmqz+iRlJ3xkfz214tJxzWoekG+a4x7l1HLtoDMbf66Dh8XReS37QxV7DGkJ9rAq+yMX6TMRPtNnx7mhMFvWi/uk8SF1IcPrpZOdNf07nPzwOHQXWktHNzd5WbbNLeM7ch56GOZSXNH1ojiE/8oZuYh2kj5bVAe35SYzvEsJQE/VTkYmCBJiTnp/3wTRBW8DCIOgfWIe9oSH0yNvtUZaCfjk3Cplfhn+Gfw0c5rJShPDPgaSUsnKRVEJTV5ViHeHsOPRay9ky1hLXYw1LqZRUSEjgZsNRyJ4w5+zv8/+U83QXNpo7n7XX68Mc26EiT0F7Bm3SXq770PyB7wVlrlQzBhAe9y/07AZpFyuHT/ekZPlLlYxPWZXKNXWR2X3wX0Q4rKtaZZUB5dBlYN3YBrJlKLIiJJ4C8CSMvJyRpVQmPEZdyU6cDgMNaM+oCCuv46CGpkNWTdofLYas750slgfkHqmEf6HEPtH1h/aLHokwIR80ITNyFIDcTgG8F+jF86aZzeWPVGMcO+MR9zDfxfgw7H8D1H8Gt3tvR0uM9nc1i/V7HutxwzidRost+7ecA5TFGBK6HZeZNtYBxpXdIsbJcjwcjRbMkW4MWVvg3VDvGPBt2KcnyOPfnInf1vE+Q3rK+nPsOKKv8aAT2wYaw4mKJmKsCNGZknhS5BcpdfsF412ja+vesF3bLgJrQw3tOATDtTUckxvqQuIDgEMx0pSvRfkajsQNrZG/sUq4AY3zCSNN/hrxrhxax5cwHfPK/xyIEe2TjtByUO62lnB7diCGo3HzrBzG70aEwsUPKwFjj/IXTAtAwkqmJB6KKeunixOR6zQcSHtr6tCnyXP9BjpYdXUdId09nWKt/ISaxYLjQCh6iUTchpp6gz0x6lLJFxSjr0dzHDjcdoc5m0lDezaMMDTiIY8PnvMZF/MGtGrYgFx+Qod0MIOcCE87VTnblT2ILQeNxWymG2+9qW9/7Sv6/d/7Xf3Tf/I7evWll3TnzrauvHlNQea34gAAEABJREFU716/o2tvb+vFF9/UT968pe+98Ja++fWX9I2vvaqvf/VF/fEf/pD0y/ra117Sl7/0PX31j1/St775ur7zrdf1ve9c0Te++pq+9MUf6vd+9xv65jd+qC9+5eu6ffdA03kCK1Kq1a5knA0LHeJUmSKTHTPSSiwehzhHpni9MwtAXaInNkl/kfKvAnYOiSljMWeizrRzb1s7u/eo2mp9fVUldXZJHxzsKBWN9ndv4Ry6Jv8WjfN29+5qPB3hHLBz6J72RvuBCV+8RpNDTXBAbOOwubM30V6zone3D3Rte193D6faHje6iuf4JovJtd0D3SV9be9Q1w7GunEw053pQgfIOmXcxMQrOYSub27o/KXzevTxy3rifY/rE5/4mH7+c5/WZ8Fnfv5T+vRnPq5Pffoj+sQnn9dHP/KsLpxd1/nNoc4MC+3cuabvfeuP9K0/+gPd+smP1O7dVmpGKrWL0U7V9v+pH//OBua9PczVsrA4TywuyTK1M7371mv6xh/8nsZ722omExaEFQ0HtVYHA9mn5oUtEfHmd0S9w/GBDHusvUBKR+h9rq1zW6J5HCvXtIOz5/JjT8SfWl26+Iiee/79ONganeELwBRHj509r732E124dFnf/+GPsIlv69btO+A2C1OOLyHrLBTr6+uMK/y5RF6+fFnX3rmmN35yRR//2MeVqxIn3b5mk5H8G14XLzyiv//3/wP95m/+Df3Hf+9/of/jf/GfaXW4qtevXmUOJV26eElTNuG72PSbb74t8/vUpz6h5973jCajsV760Q/04o9eFB5JXTh3ARXO9e6Vt7R757ra8b5uX3tdo/1tD6MQSv5pOcBZlxATtB24+HU6nkNnMPFMvIQn4SlQC7WZpkNKTIdAUiZhJMKAKOtBELJA6mig47B8w5l2eNN/iolbbqe7kDw/jKncD8ePw0gc83cbRpf7s9/mH6C9NtDQXA/39Li9bmXt2u7ikEOL2uiC411LJLrI8bsgZhDwJOYygQ9drJuoKtLLUOR3cfcgkSKHaOS5Wg+3dwJ6QKKTnzhzOJR4HFLJIhPA7b72gu+xHImy0yhIGyI8gXr69yg80cCDIMsaCfhF2g9SYn/WZpcZanYBWKD3OWvqgj45TpaYaIr2/HIbjH1X06WJ4iUya2iHImd1oII76romfwi8V/nL1XzWKMBBZYpjueHQGxch5rT3HuvYgnvOnEYTaxW20PMO2eLVKd5RunNiL9B5PjZ0vPX6x6GpjUNVPwdPE0PbcSHipy+zLOZrLZ7IhAyUOz+lQgH2aKWSJ8lONJQVoeOpTOqMzIx7kOWY5etCeDImy/42yNu4DRB6Y21ugS+LXVm3hk/pU+gUXfpCEUCP8aeyfbiAxxLzGFNGPHRyusep8zUjDOR+g/7pZV0OrWst+S3D4NvzbAkjn/70HJQSTAp0Q5hAid34MhEhce/jucyyrnLhsEOua/KMrFyXyhxMjZKwQ1Znf6fClNmzAAfYIiWGYokur6xKHGI1/OwkqlXThg+5ZVWrRJYSOQLwMe+SttyPFsV0sP5sER69FnsznLeIfa9l7GzHtmlfLrzH+ILh84ptveU8Yz7mmVIRuilS6tp2+5xPCrdNnvgxrZ24DeNv+yWL/pXQl/Qtg0QcpFIdP/MsJAasSEkp+KWgczkFCnukPBmJN3IU96GEvuOTsG3rPCXo0E3YdOE4CGaeCR38TpFHGRFfkg3XoakoCc2FLn3+ANiL652UFz3dTwnga1pEiG6Y2kjoLjOGOdfKdankc6FhvTCGKSX048rm6/Fy24D92WtLd3FDEstDEHJC6miMQcjMWJPXPZ4JXcymTjGTmDzqd2tFXxZBUte+Qgbb+TGQi0x3KShPv6JOgczQJMbHZfQCWvK6BHEiLncQgMLpQEGDgHw/0ReEva8/CO40hoz8UPBAwkOEhx6xalCbJgtaC8C7SAne5L/nIR+69xQ62/nw9MyhAWqiTxqwymg8ni6fIj+0kaiTHNL/CFlP0zLusofAVQO0Ffwi9JifwPnB2/WDf2ZeZSXbDzYTduQ4tmPHj+0rMZeSy0ByPqhYPyqc0OGsIOzWkqFK6hapZB6lQHdUoL+s2Q2YcZ9o4k9gZpqNx/L9JdKcSWfLPTH2KxSkpK7PJaHnfi3z95pV43Qa0q5l8DzzWmHEBwj2AK9DXo+6MQ6tIA9hYkCYz+ZTI2uFs6XC8VLVlTL55gVV96A/zAQTQX46Yt7m2fFuuGM2HHm7sGEv8r7ksGV/b1m3BKgJLxjxpjt+A9J+gjm3aNMR72SlgEGyHF5DMuN+jDqrRkbLbVRVrSWGxI2avtiJdNyfqJ+jb7Xrm44P6kunwcbmGe4ZZ3T27JbOnzfO6ezFc9o8T0h6Y3NTQ5wPHl/fh9xGgLtR5BO6zIh8Pj4MgdM1Zc5zPEL0bRlK5Ai4Lz1KwrKs5Pw6536cS9XYmpEJc1UqU1blrM4msQ8rlSFNoECzhcMlnAYmcRATzepFv5GGLlFIENPWdZd8c0kbS93VKdrNzIMSOeolKuRDn7nOqrCfAPp3OOidfLbROvQxVI3NWhdOm2YJ04SzifJqibDtSkuaCJ0X5TUfiHowNkM7oM5saGNrUxsOQfRJD/tBAS0rD0GoweGDZNhilDk/ynnxRF4XYtYRWZAHzI+064UmXdESeFSMUHLh3ECKhaxkUmcGOjExMyAMBafIT9QzzI/WxFSLidhw0GiiPW9ilMTEbDUn9KFwykE7vIFMSB/2vSi0CNYBWVnWvRAjLntdowUX8WzDK7PevXpN/+y3f1f/j//6v9Z/+//8b/Tdb39HM7ylA5Q8ZXFaNEnT2ZHu3B1rPJImk0LvXtvR7VsHuntnqjffuqXXXr6mV358TT955YbeePWWfvLqTb3w3Tf0Mnnbd1pdv3qIEyDpHg6UH/7gJb15ZUdX376Dg+mWbt7c1o13b+vatVt6991bunH9pvb29/TOOzd05co1jWl0exv6q5RTdhuny+7uPvm7Gh3s6d494572R7voY4rWF5rivNm+exdnxD1ppUGHEx0tEF4zDHJFVdVqd3ei1fWSdGIRWNfFi2dwGg1YGFb12GOX9NhlgKPm6Wef0VPPPKP3PfO0PvjhD+njn/6knvvo8/rQJz6sX/jVX9bPfe7n9XOf/6w+/6u/os//2V/TL/65P6df+Ut/UX/ur/w1/et/A/z6X9Rf+Eu/pl/9c7+iX/qlPxMOn0/93Mdw8nxEly9f0JnNoQarCTmnmk53dG/3Bnp9G/2+rdl0T3dvvY3z4aZWy0br5Uzb13+ib3z5n+q1F/5Q++++rvn+DdXtTQ3bG2Jnoa+Mssce21heXDEddQtBi35mKrUfv/HzPZx+V994WcNCOrs+1N69HU0OxxxuF0z+UufOn9elRy9qdXWolXSkwaDU1tYZndnaUM0CUOPUEk6gTfJsh5PpRPYc2Xn4zrvX9PbVd3Q1/rHlFX3605/WK6+9pseeeFK7O/s4Cb+loij5WjBUPViF30D+08EJG+Vjjz+GF3lV/lvTP//nflWvvfqK/k//h/9c//Af/q/07NPP6P/yX/2f9Z/8w3+o3/2tfxy/cppYHJ9mfP7mv/Fv6KM4iJ5++mnZZr70hT/Q3Zu3lQbr+vBHP6atrQt69rlntbO9qy/8sy9o6/xZ3bp1U5cvP6ZLF86hvjn2944GzIvnnn2/NljM1U60fedd3XvjK2pH76A/8bMQilbMM+sZfS/Y0Aw7xyKfvJZ5J8DoUscP9UhTkfrEPTDQkej5SkVK94H1mLVBHFhSwOsDJFr+cJ0jypizKoVM5sd6oUCX360DxF0GtWUKGSJ++rUIOdIy61RDzjOOi97TD/dnjgg9OPi0SyCL19+oixi9qNBGTv+ivnn2qZPAFZapVv7i4QN8GzzdVl8vdAmdyZeAn9td0rqenZrOc0dPda+ryFgGG4c4TXzwWequRegOkMbjRhbRB6vViOzjl8uXidNxRpuk6Y2OokCcgujPAsXxpHj7BZuQynGMRmWR5UNUwmgcyuzg3NF17S5o1PZJRWSnRxw8m8CUeT8Ph7F1ZLqFbbppNKe8w6x36EyhnWJiDWZk7p3dlszDMiGDFYuYLY0E3Cawg8N8Q6eUMTy8oaAs8hxa73zUQDi61fEmAl0nv8fuoUDG4EF9/7bT8cGVAe0txM0FgjdtOXQLxnJORLZbIxL8ukKJPnnuRZgTQSFxYU7Je3qKcjIRlThvMsLR4uqGsxzSW5pd2g2paAe94/RqAo4DX1Y51E97+AC+vEyMuUQsMeNr4IyvgQ1fCWcB6sa8g7d1Ql+InXpbkl7GCHjRNxG0flGMSNjBAsCLeRZ8aSO+QvLBaMZhv+Hy0mAblmk5HlSNx3qyDWbW0UCd5bCqa+UacJjMIIX+CtSGLqkZYnBOInr8oCm2MVbS3hYXtGl4v5nT3yWmyLfEnHiX73q91gmOecEj6tOHqYEOp5Nx/AOWoWd07jnSzX90gD67fnq9QZtWEBI+2M+aA3FdVSqZB70qobLdtswXWkeXc3gt5XTYyQlfxt7EiYrBFxtzerlmLelc33mWx+h0Pw8deY7GnEU+54ex2/gZffPqgkVkd3HnohgHp5AYgw6dbScGxutJAPls28n0vFLQQoe8CWTTArH4BGfmn9tCa67RoyA0FNxI/IyHRkxlnj2KlFRiWwV6LlKW9V06DxQpsRQC+YfdESE8lo3XBWyoG1+kYSw8vxkd5iPvkNPKehjMqwPsiFCfTjnuGLXJ656QlldK6OQ9KGR9CZ0J/XQ1/C7kvOQ5QVkS/9EPAvL9JBMRKbosypJxPH/cVgoaj/ufhoa+djTYnfuBvTTopvV6QZztL3j5hdWGbUHmJIF7DKCz/h4K84E6MT6dQ8XygZJ+FZYT8EBy8sBvmUjuW+ih6LJQNC2etO0Y9G6baKi/xaoD0TeqUee+sn68uz42nCMaxr2FBJhXF4s3BX4i3rWBFoIvtgFfUqGT0BN1TbwgXILWyYLWEUbM84aAJyn6VhBaF9FP4pQEabwsD13q2wueSBJF8Uph355rqcg6QSKOUosges+LEsrJps0iJaWwTYcdvD4XzKUid2m5AuSnHySLZITowfMKRcYZwPPKv+nWlVFoSngUfUiUGPnoyfUMlMi2S41QJOYNUaL9jHz3wXZUZ1UgnEEOe6eDHVnhYGBfsZOhrkpl8zCqrLqqNIR2iHNibW2gtY1VbfAh3n9ud+7sps6dPcs95xzhBZ3jDrB17hx3sg0NoK1YzwPUdztVPUCGSo53PCvVlNU4KIxlXkXdAe2ZLoAMVY9hyFQjVx0OjaqqFQ4Q+AwCAy3rdvwGGuIEGa4NuxD6mj6WrBVeA3OZFE4z2xQ4Hjf07L3Ae5jPQqHrsCP0TchI6OTHKRDjQDl1m4DnSMMQTzVtOyz3odbrBVjyYMi6aOqC7j2n2Tn1AXt1w7lhxn7rc8NyH3Pos0uAfSZCzI0AABAASURBVLvpzxcz04KGvblxPvVN671vTnzBPrrwPj2fYX/ISbyXoaBtYEEMUj/roduoA4oHaUkntBmAc0pZNqzExIGaOi1gKUBRVoYvJp6sXjCOwaLU0XpCA2pELRo1rfXdwbmAfB6qdG8i1PCbyeEAOVQQAV5UCga8zBghF/EaA6vrLBuFy6CKB64sRryRM7Uj1bN7KsqMJ3qmF7/3gv7Jb/+Wvvsn39ScAxBdVs1EsvOnWMkacnFetIXwF6mqN7Q/muEAmqk5WtHhpNHewQSnxZFG41b7B3Pt7s10Z3us27dHurc91/Xrh3rrzbu6fdPhTc3nKeqvHKGLxYqwYTF+tH0k/AtaaSWXOaRLYv4Jz40yhTgUlVYk/3mS7+WeHGe31nX58oYuXdzQ45cv6gPPPKUPf/gD+vQnP6TPf/7j+rV/7XP6C3/2lwg/q7/w5z6vv/Ubf0m/+Zt/XX/n3/3r+t/+w7+tv//3/o7+wT/4u+Df03/8v/z39R/9R39Xf+8f/Kb+3d/8Df3d/+Df0d/9zb+lv/vv/S392//2X9e/+W/9un7jb/01wr+i3/i3/or+nX/7r+mv/fqv6W/89b+of/M3/or+JmX/1t/7u/r8v/7n9bFPf1yPPHlJw41abWpwoB1od/+2bt+7rhs3r+rd61f0zrtv6c6dazgqbmh3+zqHT8YlTcU819railbBAEfVWXhsVFK9MlWa7ynPd3Vw8w1976u/r6/+/j/Sy9/4snbefknz8R288zMmA2Ntozq2HPGDYnnbfDSfYg8N4/KqvvvNb8S/LdTgZJuM9rW+WmmFemssODs40K7jHDzcH2m0ty/bxhpOwZaJN6hytDUdTZRXyljIdv0nW6RXVgq99pNr4dg7e/6CDg9X9L73v0/f/9GLOPb2cQQehP0NV1flPxMrWMymfCEZjQ71+ut39c//+df1zW99SwsO6efObekizqAza2t6/gMf0BOPPKJrV97Q2a1N/Uf/4X+gWzdv6jvf+jaL+gYy7uj2rVvavn1H//Sf/BOclO/o1Vde1puvv6GWeXLh0iN65xoOnFTo2Wef1dbZLb3x2utaR+GHhwfY8p6adoa8E73yox9pfjDS/s5d3bt1Hb1PdMO/BXTz22qnt+h7I395X3gB7FSLdrvHevKinFC24yibZ85leUq9GfNlFqEdRRRQaXlQaEk2XLZnLJqNFLydbuQF0L/6OWacZrNRpFsONBBRXzE2bosmZYg+RkEcIuZE3cYphMwtI02EdYGGoXGcoF+zHOvyI3b8inYiVSjairjrwo/AdVrzxAa9yZNLFgXkOT/StNzJTn7UP3kloid8ScRjOmr2/YmDxpLfMoQnFPe/l2WnQy4CJOFagOVDTdTDO2RtG2IQeU0/lrkTgQqOEPBAwpuKvP10aceWMK2xTNPr46TrAfp0UtrFQgdElyFRHuQlg4c4fJZvWCQsIKO0xIKajVTKBynbYBF0vCwcoGfYV6v4eICjxXYcl+BpZ5tTnLhj4hOcDMZoNMbxv6/R/n781t3+/k6E/lt6/6N9vki7Szll9ohKPvDUHJRqFu+aPank8LZ0CiVoipQU/xX0BCSnARLK9tJg9+bZHSiRNsaL0LI/CDZ924Jp7SiZI/eUdWPOIWLujyKE/o2Mkdew0UiWeULofk1Yc4wZYXyR5WOH+ZifD02W5Ri027DuzYDDlrD1uBnMF/ff8ndAViJRF/msX8PyLes29Glu3TNH/MHGYxH0Yb2MLfkL4gQkzAzwLNtxaEAi/9kyA4rdQkqm7bWxvOjR/ZnSL8O/keKD1zGgWdI6XOK4Lno0revOzeO4L60Wlt/1CUNuypb1EZOnYG0oVGKLJ6hVxPhnwvRQCMugcjzW7xINzhHr7jRajxvtNgbyNcBjPeWwMuNQ4fyWNXLJQx4nxivSwY/1eDrH6T/lQ0tn+2PsZQoWzP+wwV6HxzZBW+4vrEJGeqEylXIf6ziY1xr66zpnqDiDFUHmprHtRpZpho0+iHCmYQ+mXjrOKng47Tru27KO+zijj5GPPMchNtlwMG7oU2fTtIf8rYEhWe6Axw29LNDFAj1ESNy25PZOw9MysZcYsa7kWl5jnA7I45yUUgo9pOR1BziUR7PwK2Aa9bwg1xJKEB4/GHAfZ1mzWQPsDZkX96Hp9l9s1OM0p99T+j+PfjVdneDTdu0USd6TM+feQI2M2GYUyj9utw0V0MzJXHIRfdQppOgDQkcHTEDcQdRmDkb8X/YVvexrdnXS/Qp5L0Pa1xJUCXpEcBigjOSDXKA8eVzepYou6N+hgaUCyFtYMquGuMsMZxmMCnqCAttpHwILXtBQEet/UkJfybIFYNg/5tk30eVQx8JTI+o402tLtHm6HSbh6XZdHoiXOZ4CfWpAi31EHezeIYcyxKQP8GKCRtzV3d4xbbQJr6jfckacn+r3vLvcLvkGLfwILXfCbro+l9hfVrL9Ma9zNZThOW579JxP7jSVLJfbPp7XXue4ANvOvS4tmM+eC4k5lllzjsHczOg6JdpJKJEHdswF3pbdawDrtaK++wAoEnzKqFvLe3dVV/LdyuESuc7d3k7Zg3kuY0jN6QSpixZdgBb6SEoxpl4bDTYBOTRMEXpnTkfogXBmj2C5rO/Q+c6kbwv03fLBxOt0xKnLiDGeLf2/Hwxe5PNi7DgHUT8cC15D0PXUf6aHvtuQo4EcC4Um+MHX9cg8xdfL+wILMoibEPolnWlPo5vxpu1ADasBHRWgW2mUpOQ+9vDZ6jhdUAisM2Im7Ghj7JPsDLI9kQlfKHi0/KEeFVx0H5bFIUAk6IT7AJZ2aN0aDXktNhRjRDz6GX97FRV7Fn0vKW/9ayzo0nym3D39Z9JN7M8z9l5wKh66ZwzmpzAlPjUN+6brxbiYn2VgzLqx6+ZhdNUvQyFKISvzGJ2M7313FU7yI82LxzorUlJRAk8uPItKRRygOyVwiLABYhydcjAY4i0m0ZVbmWbNwuAglNLTOO6OENpI+lxqm7AHMrg90Z+IIot6ZMKKBWXABXnARbbigp6rUlgBJHz9gMWCie8DpuYTlaPbOBoOdePqVf3R7/9z/d4//p348xcf7ltOki0LY1VUGrBADQdrWl3d0NqZLW1untfWuYs6g7e0Xq1Vr5YqqxUpLdDDFKfOSAcjLtH7e9rd29W9nV0cGzu6eeu23n77ml577U29+vJP9OUvf5EL+m1tbmSdPVNqfVBqbbXQwKiSVgdgNbEAEQ6TNgKFNtcKbW1mbZ0tdG6LNHXXVrPqwQqyQk9YZS7NRxMtmgMOqKMIp5NdjUZ3WfP2paMDTQ7vaH/3Bs6pq7p9523duPGW3n33J3r19R/pldd+CH6gV17+nl4CL7/0ff34pRf06kvf0WsvfVuvvfgNvfT9P9aPXviyfvAnX9H3TuGHL3xVP/reH+ud739LN175gd6+8pquXXsLJ8g13Tu4p4PpiGnQyIvl+taazl3Y0oVLZ3Xu0hbxDW2eW9PGmVqrq0mDgVRVRyrzArQqi4WqolGV5qo100ATDTWSDm7p3tVX9eaL39T3v/ZFvfqNL2k6IT+sp5XtyRvFAvsyPHlb5Eg65DK3o5e+9XXdQcaj2URnVgdaXx3SXtb6xgbjOUGGMnB01CJXHYuJJ1suCurjEFpZUVkXunDxrOqq0iEXq/boSOPJROfojyd6YuJdfnxL2/e2oxyDgfeMPq6qLoe6fuMO6bkuXXxEa2sb5GdlDmavvvyqfvTDH+jOjRv61pf/UFt47P/+P/h72r5zW//T//A/6i/91b+qz3zus/q1X/s1/fAH31eD85IOy3/29+STj+v5D31Yf/M3/qbOXbigV155VaPte9jUEFkv8iV2rv29HX36U5/WE48/rrxSYFObOH4OtLe7o9Wy0NaZDV17+4puXLmi5nCE04fxw0F27c2fSLO3pHaMTTWouBWJDp7D6D6xYCTWB6Ymc7Ar9+I3x5s9ZWNpvGgxJrGImj65+gJegENswwbUQLfgUOEDbQv91Jdy2t/f3+UyPpLTLYuiWHdc3W2VrEtlzjGGRGnbkrGicJnxOkQr3WORaDfyOBC0XDyWF4OoEf1YQNuDNrqD0vw4b9lm8prkBCXdA3OqsSxEEjVgAQlZDBG+Fya0/J3OCgicY6AP2o5LH5tAd6mZIQp6R352YIjoH+ub9Rtgk7Cdux8U9o9l6kFOKlPIQfSBBxqeqEufEkKVKDLnrOyDm+sZ9CjIqA0J7wKcelzYw6rs0PWlZX1t6VPL2Lbo3jJ7HCJNHp2j+Tm2cIKG/Ba76NBwAKX/Zkq/o9VTzSN2ZPmVYmySOntErRb2NIF5WE7rkgqR5NXaXthgfeA0WuIN7TfYYThKuHTOuGxb9sb08AjW6KZk7pa5Zj0olQk7vWUl9FikrCIhD/rzQ5PHD2zEdkm/CUi0YAEcBuhr2KhD9GbdeZztoJsj7xxnT7OUczaPOT5DZtuMnT2HzB2vT8bIDi3WCzuvvEb5wt+h0RQe7rP5ul0LZDnm9HmObc3pt+Mnfcf+jntBxDITeM9dMMfNp5OLcTNv6k/Ni7XgOB86t+V2oh59ZArBpX8YswKgPCXrr0gqrWtQGKRTkVGpiYQCedDRHLg/DbqZsZ6MjfFUy98csqNkanno13RM34/jM2hmrDEOp3LdGbq0DVhOWuBJiJNtVKioxSZbliIMgRI/iEm55QFOBFxiQMcT/UVfHr9lHOOH30JtzBN4oivr2mPt8D543K1TAx1Sy8yRqQuWb8v8HvQ2rwJy9Gc7rXOF3XYo+RJbc9lxfkJ2xOWy0GAfLR9zZnwQ6/Qz84GWeTFHP8dgvoau0P+xvMi3lMFyLfu7oA+GdWC7W9KbNnhgC467bM74TUGDfU+jzYYlsEVfHZZ1G7cFX9dzNy07au7oyFjOI/+WXMSR07TdurSA7j7rQ9yEmrpxtC4MMuHkd4fCAXoqUopxLyLtl+FUgX0a6JuY3ycwzWmExGT89LB1/xj3Bj00jEGD7ba9rTRL23Gn4SJLj1wpeU3qUOaskvUoeYOCJlri1emh0ydvmyOl/RM8kpiEoCQA8BZZVL1PH10aXfZVTwfHZbEP0ERknOjc7QaQP+SBs9PBY0lLXbIjCw79QyGyZPcrIxvI7jN9dD+XcF6izMisy6nv1zKkY/QPRnAv3LlEhCcRNwgo91NAWjjyUCQTIhIGRe37H2db/rA5jxfzp2HetO5zjC09djxgPXa4nwup9DCQSZ8QDrlO4iGPZaLKMmgZP0N9aLlaNiLDZCeAz7LSSeZ9sZA95LXsfRHVOlFonXHI/o0t+BR9cRf0KWjvS3cJq6mLMeZuY5nhWkVK3XxzyFgWtJGCT7x61S9YJ7AvZFsE0CWh99CeQNZVQf0SeymxjSUK0oE+r861vL93KGnbKKJ+JyRvK5Hg5KGcRJESPSdi0YgT69IRcSZm7PXOsHzwif663KCOqWynIh4g3zQL51beAAAQAElEQVQta573Wq/BLetC6Ch4MBYkYMUb/rxN31DWQNew982M+HeBRpyt97nbEPpDK/nHaypri/lGHde7DzM1fDQ4xum9HbqZAa9oxyFtzaBfwjy9rntNn0JrOO8+0L9oHzni/EDoc4j7hQpC/9ZLzllLVOxf7wHlVQ0NZdkoiZ+CeSyx1K/Pj9HGT3lZn6gTU0LXyDmnD3OHgBwrvZOvSCrLmj22VqbNOIeTZ/62jMSYFtivIULDcaNMqa+TZbpEPxyS0Okf+NhEbODTE+NaUhxra5nRha7RxZbv+3OYOt2SgGHCOTpEQ1xgUR4TI4FYVBHSQi0ReZS5PHnipxJ5qZnoBNIRQzG0ST0KiJNDnHdf6hjly8di9YpJLFiGIk2sOEHqeSyrOazbmYbtrvZw0Pzohe/qd3/7H+kLX/g9/eCH34/fojjY3dP4YMT9Y6GGL0jzyVw+7DZenOm3jlZgs6KVnHAI4SzYHGrj7BDHxao2zwIu/Fvn17SxOYg/qxoMC+XySImbYJGlgkt1xVeXFRax81tn9Njl8zp3diPw2CNn9fijZ/TIxQ09cmlTl84TXliP8OLFM3qUvEcf2dLFi5vQkCZ+6ZFNXTi/rgvnVnWRdi8RP4scZ9az1laTVodJ/i2hsmqUViZaLEaaTnZ0aAfQ3i36ehdn0F2NR7e0v39T2b9dU8yQdyKliZKmxGfKeaaqnGm9HHfIh1o3ykNtDWc6t9Fqa22hrXqudeqvQb+xeqSLZys9glznz5/R+ua6Vs8SgtWtDfSzrmp1VdUawOkywPlSEVbDSrkqlOsVZTu0BoWqQZbziixVdgQlZNJYBf1JzZ6ODm9r+/obuvrqd/Xa977B+E108tNiq0xBZmfDBjvnsMTJmuJW77z5pr7/wne0IK8ujljAJhpWZUzOhgPhnEPmoB7IDpVcJFWMXYmzZwVPr+VZKaSqygBnCX2a4vSx4+8IB1AuKj3xxFO0k3H8vY7Op4x/jQNmVSXzYQbv69d3tbN3oFdevopj8G29/PIbKih77rnH9Gc+95x+/S//RX3iox9F/oX+4J//gf4//91/p9dffklPPfaIKnT0f/sv/nP91n//P2qLtp979hmcijeQvdThwZ6uX7+mRx9/RL/6639Nn/r85/Tqa6/oFk7JVA307HPPMa5J29t3tbuzo3Yxh1+JE+kHSsVKXBzvbm8rF4UGZR3gxK+5/292u9u69uZr2r32thazPWj5goz+vOB5Y42FsGnV4JhpyG/7jcAOloUXQ2xfjEWHOZvynPFq+Po8CYzHhzgrd7WLk2cfjEaHmrFZTOHX9ocj9RtYCy+367ZmOIxmXAy8iXiMjYbxblmIoy0cPA5DPtpvcUVGmnndhlwtyUYI1IWmoa7rB45pOntS/CxYgYgkMVcAIamIW0ajzyK77fOJPuRhuYrcgjempgBxPyEz8k+RZzobcwGbxkXM+S43HF8g4xydT4E3HxZsipAXfTlOD4khB0KlVKgDJMtnQQRy0xGLJyFYZuKlsmQdqEFJvVJdxyF2HSghI18BkrTjXaIDSiWLuHUKGvqyvKhM6dMceEP3Beb0YSPiXGqmHBjseJjiAOwwY12eacEBwDr2mCVaiDg6aMNO5iGD23aZ+1Gz4ZY4CyJE4IKCE2TmZWb+VBGW2WnHO9R4pP0xwLCT1tjASexwbXWNeT1QZq6kVFrVIc3C/wi6Y6HrpGQ90i4PsiEt6mtYZ9xPH4xsxw3yuwqaVEoZO8gkEZSHyM98Eow7lMrZqLsQuTyGuayY0zkQBw9kTZZNJW0hX8p9mKLdQom083JcFAvKRRtky2UQ9fIkOtNHIyBNWJgQerhQLd7kJHetD0/yHKNKlBWULnE6z4UndI7dj6DtXzZL1MtcRjQiLWuF50jbYN2n0Djf+zthY9ukrDFsQ+Q3sYawWpDn+jFw0Uai+0nWo5NuzwgaR5zZI6Ve8gL6Ps8BMwL5OGu4DbeHDM4/ltVrk+0DuTxHPKcjZL4ch9iL22zhEbJCax4/DeHsMF8QNAiXwlZKbL9WPawVv2o/xKaroXJVy+UJ2U3vtpp2ylptjGXH4siORNbo+K0c5qpt2fC8nbL+z1mXLe+ily0xvuZVJBTjCGBUcKDN2U/mMv2Uy4H5Gcu6DTryXAl4DTG/XmewgOsJP49TDANZifNapi0ek2EQBNiEaRgA2m06WNfwNf9Yn451uoAMudx+5NF31uHZeIyTcKwR4YTLkn87Nf6Ejv56H5qyDjfs8y312ORoNySicaLI3t4Ht/EgTNchKh2/6BS9jST950G+lj2hh22VtbH1bwPQdtgF8Yb+WRafZ+Eaj3l4PBLKcXjM1gWG9UTYHq9qx9XI9dMTEHV9g6gNPoLuRb+ImHIJr8uhf/L9ON/hvxSi+wVtGA/UgFGiEwU0yX3qwQJErktAn+fyknjBuubQ6UBPeT9nMzzJgUtQ8UIOPwXR9+KkhnuMcKczIonlMxeP5yVj1MRYzRnTJdAftJhLqIzoaS7ECwQ4QfKafh9KJdZ6kacE+RKs4jKW6eMQXs6H9Pg5LpMSOjO6MtN2sfe+T0uaWC9NYUa2IWzV8yPQ9TNKkdHrTVllZdaeqq6Va8De7TaTy2Fhzi2G74+DC9bDE3ieWl9B4YZgi46tPGIL6sRIkI75h0Y932fM5zEfjv1BZMx8HvcfCaaEceaivFuXppy/aIN1YI7sdrZ05VMxATvdFAhIW7D2w/HEs6eb+907MQxJsSZl4r0+XSs57r4alHU0Gd0lUIICOExdW/JP8qvra9+vLuPhb2p6ELv6nHOS2yrIpe2CvSBhK9Guer4PZ3Oce2y7p+3Y8Z7iuJy0dR5OKuQM502sU408Bi4zMHz6wvhB47jzjgEP53kMj0Fbzl6icIS+pFNYOvXcvwBl5RLowOe9RBgg/3Rdx83yNB6qGeS1nE0ftl6HDbriuq6TclKmnaqudLotBkPLPdbtGWVKnLuSHM8eIyMneWwsb8lYuV8uD95iWA0n2umhmu1rasb74kU2Ty8IMRQc75OQwaap4zcRHnOCzvUC3URyJ4l1guU6OuROuXNlL7TDECyn43LTlKTLlDHipKIEPX3QEj8OoVvGaYgnhTx+a/lj8YxIM8kwhEWPzkiiIF5lO1bd3NOd6+/qj7/0Jf32b/9jfe2PvqKrb/5EhziE5pOp/O++jA8Ow/s52id0HBwejjUGB5NDjbhojv0lngvpwoevFckDV1alag5Pa+sDbZ07o/MXNnX23DqOoSHpgc5dGOqRyxt6/PGzevLJS7qIQ+fsmVWd31rTBZxAl3D4XDi3oQsXzuDg2dQj1L94flMXncaBconwUWgunV3D2bOuS5fOBM2jF8/o8qUtXX50U49ePkuc8JEzOIzOwGtd588NdQ6H1NmtgS7jMLqMo+nyxS09Bu2jl8/pMk6oR8i7SHurw0IDnC6DakWDOglfgaphHy+lKreqcH4MypZyaZ2yM2uFzm/U0Y+tzTWtrmaltGD7aDlQVjiiVrV2ZkNrW+c13Dircrgplatqcq02lyyQJemB0nBV1WBNebCqTDzTeK6HynUtFYWUV5RwThSEdSUNqbaKPBv1kdbBWporzfY13r2JTXPJLRL0krApDIeIH/JpcQjLhgPmlRd/oHu3bmoVx+QZnE+JQ86UxX/qDZiNohoMpJUVdDJQZvI1bDRVlVVCv7JypAvnz2mIw2qI82ptdaid3R0OsI1W+O/Ry4/oscce02TC4tYiI5fFQ5wZuaw1Y9FrWBhm0wKH3ERPPnkeezinKU7Ht6+8HU6ZRy5dUssm03KATketfu6TH9LevW39s3/yj7V995b+6l/+C/L/sevFH7ykN179sZ547FHVOfd15vqD3/+Cfvf/+1u6cfUtffpjn5CdI+9eucIe1cj6sKNqMBzGv/XT0MZqnfUyfO7AO+N8k39wZMX/JYGN2E6YGfKPcS5NRvu6euU12tvmXDvBWTo7brflwGn48Os/1ZoyV7zQz+mv0K/b9pCIcfA6Yp16A/XGa4fP7u493aOfd+/c0d17d4jflf9dqwZdJGSy/gf+u2LGIZPhtrxx7x/uo7d7cn3zGSHjeDTSmPnaMFdj+WJtQFBkbgLOX3gTR2Zv5D5MxKbO+Eyp4/IpFxrzcGgnVmxmnvfYguV3HWEr0S9eGaESsL0kbNDrpDc317c+xqcuSubfmlevC+tkgY4WlqdHQ7nz6Tp2l9B5ybyqCXPYZCrVmTi6KBI2nwpl5lWJLfhymiKPfNOZCbDc1ltruUmnqFMo1SWALxPM8hvmQbeijaUcsCQNzwKwhifqw+bUsziOd22hBXQauvMY9KWJsOBVpMR6QYI47+5hE10YOOqCB+Nvee8Haz40XYXuTUss/di48w2yzZYhCZljfGgv07DHx3A80w+jKuk/jhIfipy2DnJdKzNvc11rwJwJxG+brmmNcMhluWaOJHROI6Emyx6RaD+RjW7RUyrKyOHFXGw5TDb4VmfAYSPPE9ctUlKMIWEyGAS4xFu8O4gf924J50KFHK5r1LnCXipl5LNdBKpSOdeAvqZMO4mDRlaRHQfkLftueZfIyF4WlIOEvkIuZDsRp5AEECfKoAl6dFqj07qutESJLpdxhyVlJTSFeRdJHhfD6YK02RptzBU0y9jafDubIo1ddfFWi978EEMJ+TL9ylXN/jXE0U3o+IA4GCzjmTR0Vc4K+lwTltQhNE0AGsLaOqVPGaRUynLScR6vMsiCjJ7zDTY7DTSMs52WDePbcCEgtPzuALWEjB0Kp6ROcLm/EXeuaQjdn9OIeuQr9XWJu5yAlaSXpddN4xDZ2gBlTvdyeF4dH8zJW0BjHseg/eBLuMyLeQltOEtYr9zfOeviEl35ezjJfTIvo0h01g9h6vtgLVqeEzinb7WAuI9GQJ0Chgn4cZ7nz7JV58f4RL3k4kCnA96W32B/WsrtcEo/Hu6QZq7aKT2eyQ6fCc6viS+OnA/j4mgnNWu81/up6Vj3wvHCxZ6FibZtnJYOMP4nfWQ86CaiBFkXdrRUijyHobwuEm+qREWGEpoWNAE7C723hh1aBvrjfjkd44Vz03qisqyaZDtGl4lxUK8m8+7Au3sgJ2Lb6ASkLbLC0gpEO4Uw3hCxe9HX2P9N67jZdCXxjibjBRsESKdggtPp98RDZirzUA3pWuYYtWjDNtiwhzrs9jzr6ATW24K+OAwa7KCB3nCaUYJXMKKj1AvuJyGtdE/ftts/DVNa73POGS28zRMWUcdii1espQW9egAu64BO4J84d6YYo4KMgqIudHsJjh26NwTHOUR+ytPbV4wH8VMhGgwxUU2EP4UBMjykBFYe5mWJbRzlhR67MUCrrIstcyJs0fYJIh0ydJbS1U/uXhflbV4d5tge2sWu4zdy0W8TwP7Js56DH9JHnI68J2TQnefxiXM/58WpwZyeBqYxxz2vPZ9nzPluTZjhsDAaHOFebdY7ZwAAEABJREFUDzo0tBFrDXL6aU+1jbDRf+cXDFGREvMuob8MHJJJXgIZ1Dn3e3IJXaFUlgC6ApQAOygCxM0UYKU0wxs5eJPDk3r0WnSSBuGdVOYS1KrZ0yr2woqzzICz9ZCP8kPi/hAQe1y0mRVx5Or2R+QmnhLtF3A11P8Qtx7IxQwpL7u62XITLw3qFQkKkIwCukjGK+pZTiNRnjnA5VwpV5UqZKy5G5acycpUCgXRMNpm3H2vG7H++vy/v8uHZOPePW3v3pH/AsN/3RD3AmiWZ/Fl6LoB87EOAQqFNw8yRJ8K5ATk3PdY38vzBwOt2GttX4ZtG16mcSV6iMjwIRFv8yYefX2At+sEzMc8+jXEe/WCObRg3z2W0TxAashsZiPNJwea3n5N0+1ratmYKMMkeTPJUBf14k1eF1LSPZawix2/gwJJWguxBDV7u+roKEdOLVomMHEXdwUn725t6JaXcNb0RAWMTtDTJ0IQSiIKid8EZEbs5BVyMXARWr5lEZMkoeBhs6PR6EB/8Hu/p9/6n/6R/uRb3+RyeYe8/fiNiYO9XY19wR1NtHtvT3s7BzrYH+ngoMM+C8MB9Q+4WHZ5U40O5hqPG02mraYsZgsuzFpJKooiJks1KLV+ZqCzOHbO4cTZOruq9fVKQy7YVTrSoE7apPzMBnmDpDOrlc6fGWpzfaBNnCpnwbmNgbbWa52F5gx1t6A/CzaJb27WCpypdAYnzxnoz2xW2iJ+jrbOnR1q80ytM5SfJ71BnfXVUqt4T3zhHzAhq+IIfTIq2Iy4bKWjRtJcLYtpu5iqmR/iPABcpGd82Wqgm2E/M75sTXCUTHCkjIlPsa8J4eFkrnv7Y+3sHWo0WXDwTRo3K5qAEdgHh4tCM5Vq0lAtzqCWUMWaUr2mam1L1To4s6XBmbNa9Z/dXXhEW+cv6sy589q6cE7ncLxcOL+l8zjOzp5Z1eZapTX0VxfI3ozEcCvzSikrl1m1wWKVOdTXWZoj662b1/XjH73IvJiqKqSqXNFqXWlKH1dWkgY4olZxRDU4ZYqU4t9kGh+OlGMhwlWEg2B1WCsVSWssSP4/Z+3t7HLsWWFeLXT3zo6uXbuuI61w6RggT6nNrbPaOLOJvdAmbT3x5HrEaxxNc5ww6/SlwYZv376tnbt3dPfubV19+4ru3Lyhms3/mfc/qQ3auvLGG/q//1//W33ogx/Q//of/CZ2O5L/XKpiQd9cX9fjTz2pz//KL+nZDz6rHRye69jhhQsX9PpLP2ZMRnxhnTC+C53ZXNc+Dh3X3d6+ow99+DmNJ/u6QXsqjujHkYar6Hf9jFarIXUazfjSmSm7feMdje/d1mAo5TJJPEZCVwGsaPkURArKi1SYhBTkKUXoV6uW80HDutnK/W9ikWvo00yTyUTTiR1MjC3EBTxK+umQZNDHAu65e3iALg6RcUJd0ADsc4690gCtwJ8FquWAN2fxNOKgh86d10aINJQ1wLYw48vPbAYfzwfWleBjHnwpPq4DZ8viPpaMU8mmlLCTRBfhxqVvyhwaazI+BCPiI+xsTP5c3ihQNNWhhL95+iBhWZaHdbdJt+WDYq6zjhFtJKUEGAOHJXmGxyT1caddxq5PO3BD9uBNe5FB/SJnlblSXdU9hsrEkxuGqEWHHUjwOD8zDimVKlLqIDpMWTweUtZEb4puqxvTro8u7/pSqRoOe1TYUe5QJKUyH/NMiTRypAdhRgb9cDvG6YOni06jkw5ezgyexAlRIE8X79rAPqMvXQ2To7XlE6Pduk0wP4XWdtvbUIwhZTwMb9dvVNKxMm/aTSCDlHLfvsNMvzNpUCDTQ5CdV1IWdRPDCmKss0qPI/kZ/Z1GnSvGtYfjoAR1bb0bWbkslUCEibgB33QayzFgpUs9RNhB/U+hZVkKHvCyrfTIqVbOtBdhV5ahyz1vES6RiCdBoxT/iTcLhU7GOWn5wy52ku3MlDrdoAsfOus6q64HqllDa/o9BDUHybqu5bKSdFlWMm0A/ZSgJr+jraCrlOsa+Wsl+pNTVkopNCB+LINtwvYRds/hb3lBmbGGNKwrzXIuQW+bcA9g4Z7RPacKSk49ZDmnSEkFY+G52iFF/xJ5CMFT6PSPZZhjk77gHAODZPnCljub9L/BZDlnvZwzHPZGg6xz1smW/b4NrSIp7N3XlEoldJqBQ++BCB5NQ9XNj0iRax2BxHgXiY7w9EXC0OV1oKTMqKtKNRtKoKpVH4N8jwFlQ7DG5cRwvKZOrnPwsRyWr0gJ1gYt3dee02SUSSF3op51J/ZzpG7oq3+rZ8JHoEPOeyPOemOH7Pv+QOHfSur2hKlMSxV0LpD9QqeSx3fGGcKOoRmXSMMfOKz/WJ+OFXQcQSjHCeIhzgB1F+MZ50tjRDjSaOQ9hP2Ds5htyuPkc9eUs4PHq7Vt4djp1mlGLcb6JGwZzwV5YZ8eb48xdZwXTftF8w6iM+6gZaFOa0Db2naP21iwts05F1CJfDSLJrvass2QbRYBZy/TxNvjTBLLx+URd8Rwoj3huWygDxOhx5vRhIaEyXuYf8iM3EK20A3xsOeQH7kj3dCHlvHswig3veFzsGmQNfgFb8/wJSLjPS9LEkBA66uZYy/WN/YV/K2bBI9UYDs9ODekB3GqPDOHMvwM9zlCeo0FwyMhw4NasP4eBGT9EyXu28PgfTuATjgrhCPFaWhRFs+JNty/nmXke22OUmytdZ972FY7zDifzeQ1J8anX588r8acs0ac4zzvRrv72ge7u9t81NsBu9rf3+fj/CHz4JD5MOGs182JkR2wzNlw1OCksbMmwNmv+xPfmZyOcyIX/xFzejmvHfd897kzdLLsTKfSZaoLnUfMmiaIKeK5Yx143i8YX/drSp+nrKNT//ZQL9eEdid8TLQTaTprOPt1cLsNOoiQcofWy5w8z9M5c86Ymt9pOJ/71pTzhuu43QaHc4S0b92bT8PdNPLNG8wM68i6YZ2a92tAa3s33DGPM+FSH2TTV6fIvO9pY8xjXTu1TmhBPuklqdVmmz2GC4pOiy5zsgv7NwGmHnZN1MUgqWR+lJxPSs+FnJVBt45DhXg+S1tPXqv39w+wmT3u+Dt8SN7RvbuAD8v7+3sasZ4fw7bDOm1nftgPOrYOl/qDrfxDC0rsFd7HUnIKldBH992w3ZvOOjdsF/447DF0Omh6vZpOnBiKBB/A+6SvJLyPmcb1UDCs5/GxcM64WrZuDCfhfJwx/kHnCsDypmb3tub72ywP5PC0hzua37um6f5NLrwTeDJAGFAbCyELUYwwhCx0ruShMRzvcmEbj19e9JeAD51qMVajYdK/BxawLw8a0mGwDjFAx5GAZlqWxSVILh83abmcJt4FfcSJJehDA0IZy2IrEwXn+X5QvfvWW/riv/ii3n77bc1p+wBjWDABjuB/RD9WjlaUWXSLlZKviEdc1OaxcHiBOGTROOBAYAPa2zvAsCba3ZnjLJrhLJqxWM0UDqHDRoeHcy56M/adlst/rTNnzuAE2tTa+lBlRRulcDgcgVbFSquVxQw3wVx2yqwNK9W51bCUBlXSKt6J1UFBvNAQJ8fqaqEB6Ro+NeV1nRTIHU/XqalblUfQJQ2HhVx/dZA1KBPODlAWtE2IQVdgwEFuQKWqSMouY6JV8CdQWhE/R8JC1eZaLY4AgbYa4MDJmrVZkzZpb3akiUrNUk1Y6bCtNBU0eY1661rkdQTcUB5sarBxHlzCufOI1s8+ojMXH9PZR57Q+cffp0eeeFqXn/oAeFaXn3xGj7/vWT3+9DO6/L7368Jjj2kLJ9D6xhkNVgf0ITNeUmb8UsumwgYyx+mJwIibKOuRoaOPQ/pfp0Yti9+7r72uq1ffknB4ZTrp33Dx5LLXewP+9FgrKytaocwLzdFRqwL9rA6G6AgFr4hxHlGfcawreSMZTw6ZrItY3HfZvF788SuMf4ETY6ybt2/pzMaG/H91g5Wa2QInwAw7mcShcXV1PX6bADMkvYg6grBYWdEUvvv797CnRutcmL/z7W/oe999VQ2OrDfeeFX/w//7f+K8tdC9nbv67gsvUPdQP/+Lv6jP/9Kv6Jvf/BN9/avf1MVHLug2TiXbcWJONGxWEw6S58+fVcbGvvyVL8lOsfc98xROq0a5KHAOjfT2G2/r2tvv6oD++LfkpnzpnLOAjpkLN99+C5kn2sAu66pWABupDWykRtbalyV0H5cF2i1SIbcvfhwaOTE+ucJWB9rYWMdpeUZbW+dknbgcUp6WUaabzHFviMbMB18WxRalpSR5nOqqUjUE1QDdG5WSa0OzMFj35vBwHSOYdi+oTj9tn6BdL/Sue6qeS72oB2Itm8V4jllXpqwpLXmmyUUKvQxX1zRY20C2AXIikwWmhQXy2O68qDs0vPlQJFQFkB7adBoujF5FRNEPokv6hJ0L+oK85VOkRFZSpiwVxAvxQ9+8B7A+zwOzsN05shutZQPmf3IInGOfpzGl31PW0zl151Fm+oaDY8N+YD4LdDcnvqANx5fqTghcpszGnpGtBPQVqYj43fUQuUNUwvQAipRUBCUv2uDds4YPj9MPBfV4opkTngXpUkW2LMdcpdTFPZZoS9FAlwi9u68t/Qowp5r5QkZL2B7bC9X6OpbHLBO9KxGi6Ptf0u4SMUZlJ08K4qKTg7jTKZXKIJWlHoZc1kpxSIIu18qgYh5WODtOUMt5LjtBhjYrpSUS8RMgBE86gYjTIb8fBNk85PIQOX7gRn0/xFyWCM1nGXf6NCgjiRzFCfp+Z8IT1CrLJTJxo5Z1YV25jwk9ZOsloRdgHSX0nlJW6vMjXMbh77mUUkLgUimsrYi+xHDy8vg7I7HGhS1D63F1nahbJMV8ozZF8IGXKwDHujwS8IZdbygLZ3QoqGIenre0kYusTNpIxBMMipTEA6HDpCKBnMg7AQke0sjhh0TQF5HomnL7np+Gf2ulYe43tm3mFg9EKXhndJatowo9ElpnicNChLRtmQhoIqlEjjJnlWREvtsraLpIlBNa9+5XnZVBtYTXcIO9Nde1oj3Cij3FGBAaFXnRbk5mJgRUz5iAPNoh0uWJwHpEFtuEx0dFJhO1U9awl4w5G4wODzU6OGT/A8THXEp9ebRzKNZpLnNeD6lCb5JyKgjhgZKcP6XcdUbUM3zpsy6XtqLlz6lhRqQQ00VeZ7xeTv1b6Zw797n4+mu2f7PV8bi8xMVlxPlhzIV6GpeBho9S8VuqlsNrD4tVtMnAmmfwjrKGC0WjKRfGGbBsjfcs1i8WNTqCSiybAY8Fl39fPowpF8jTmFO/a7Ohar/+Yzdt2I3zWvIRAD7BmLCTqWWdbN4LLmB2FFgeIxwmfV9gFCwSHTEIeE7zdpI0fTQtLUMfnaCAPvFOKJoHXRcxZmTxtBFPxBJj6fE0koqTfJcFnLdEz5N8Tia8F0FPhAJq01DwKZNsayk5mzihaRw8DMHLfQ7M6QoInaJfxqjTiam49SQAABAASURBVHvXAQLYdXHrtitfkH0/OECiD56lfnyuMfrxnWI/Hs/Ys30G8J4N7YKwNZgfvmQbLXUa0l17tA1dnIUsieMMgy+/5rWEHaiOT7G1OfypFXe+ln6al8fdc+wQmz/kfBn2vrunXbC/e8Adaw8n0K5GzIcRNCPPMz6qjZlnE4O0z7QzHC8BzrczAyeM+foeN6GeaT0vAwcHmvKR0e27L4j/sx8PWME4now0eqYn9LmZtZyF5pp53loWcIhch6OJLK8/II9xNnj+zJhHM/TXEDo9xe7tBHMYZeTPqG947RnDo8MIx9ekAx9j/ZtL4bjwufMYY+SYyrzs2LCDzOvGLmf4Xf9GjH/LfvuedsG9e4T3drUbYR83DWnreYzT+bRcltcOpZDRjqRebvfrfkxx0iGHdU8/W8bbe4n1bMxdD5ueYguG/6rGfbEuxvDtQD/RwzTSE+0x7nt8ZN+hH+5P6BT5ov+sQ3McYm4jxhH7Y5KzNif2DvYW3wu4ExS5kkePV/dAZ3qvV03IOOt0hy7H2JFlMv8Zcngdj/EgHmXQTOmD7yLBA14dU97YNCahlnLTeBzMx/ocMZYj7Nv2NyE+YZwNtzEdNzFurmO+hmUzH8PpJTwuc/RofVr2GTrw+KT5aIe+Y6kpExpJDU6g2e0r4QiaM9FjsnJI7wRvMeIF6BaHyOsXakrI9NP1Lt5+0TtP3KBlUWpAy2WiocNLWOCOhgXM5QHaWdKEYTjdsCG1tP8QIIcfg1ICN46CH3ic60Up2oPKT2KSJlbdNNvhYt7qnWtXdQ0MqqyaRbnCSVLjbDmzmnXh/Joeu7Sly4+ck/89nkcubpG3qfNbGzhwhlpbLYUNqcgLraQFG9dC88lCk9GMhWmkne2Rtu/s6+6dPSbTvnZ3DnRv+4BwzOSf6XA018H+VDs7+2HI+6M9+c9wdvd2dMAiNsWoDrjoj8YsSIzPHGP0Qax1R5Z9XZEyBy0f/hhYpZUVlYXlqpSLIlBXJUUrgarMGnBAqnyIIp6hzUwAhylBt4JtkFfxVXR16AvqutZXN7S+vkWfz2lrE5w9q63z53HUXNRg67LWzz2h9Uvv05lL79fWo0/rzOX3afORp3X+8jN65H3P65FnP074EZ1/6nltPvFBrT3+nDYuf0AXnnxOl973IT369Ec6PEf47Id06dkPkqbs6Wcpf1rnHntC5y48oo0zWxpyac5VzaVywaSccdiZ6PBgpJ39XW1vb+vO3dvaxqmxu7ujCU6Jli8t7WKu459USKAAiQNiifMnMe5j9Pvaay/LkydzOPXEPGShmrJwn1lf4zI70QGL4Hw+1xpfG1dxNq0UKzgltrS5uam6LtHRGjJNcLLVGg4GOjg8wGEknCdHjFGGdgOcVcG4yL8ZphVkvscGhvxsZnVdye0dsAHdubOto/ZIFQvUZDon7nEukWOm8+fOMoYD7ezcQ94Jdtzo0UuX9Df+2qfIL7V954621s9odVjrzs139U9/57f0ld//Pd168zXdfvcK+trXvXt3kLHWtXeu6fZbV1Qk1gMOuhMOuaJd/1/EVumD+6ZW9GlVo/2RvEYcenHCNlPK2FqlQzbQu7dvc0ZZ6MpbP1Gzv6PhcKZs+wK+CFnHGT1n2kno1zq2/pc0RSqUchkoCUvGuAbDwVBrjPkGjrLNzTNa21hFJ5U8h3nFsLasOw2HES94LevHgrQQ2jRlrlSh1+Ep51OJ/Re0t2BBpkNy/Zb6Hdo+HayxlT7sg6Bd0FXasC6cJtmVOq9HgxxTbG/KYuwNw4uw82Au97saDnD+rNGfDXQ1lPvr/puReU77TTAWdNZG57nMfcrWX0pKhGVKMXadLpAdItMaboskRakDiU43RPygg9B1rpWrSubrbDtqZhySxhwmvKH6q9s+82mfcfUGNWb8vTZZ3w16c3zMpuUN2AcIw/EAm5rpjXn/lcuydVggIjKjM19urE/vE3P6vmCtc9wHC+vN4RydzrlELAwLCoqUFJds7Kyu6cODID8VSd2PQ8PWUWAhDruSeOO0lhGJB160k1hnA44LnQaWdEwSOHbcl3m9ZRROd+U2OayHDJctQZKH4ZBljXlSJnVzIymVhRKFKRFPwiYJHQTIIB9RyOch7tL74DyTmYh4QbxIKeymSD8rFNedDq56DNr9qQ+8EVaBJdHpPMf7fEcN803dK+qdzot4T38cOBO5ow3C1CM7ZE54Xixhm+6AjSfQl0deynJo2pL8QMrYE9KYF3GXZUJjGU/eJwMIAl3IEcPLC1u2bVvWkMv2dxrBC/65B/V5YFEExDjrROuwWajBaGBLnCdJ1FTwfpCXecLMNmSawpRJKuib1+BcVipr+vcwIGNnb1kPhiVzqqSc1uUv2f4NoWUfaUJuz+VBB+2QtW2JGodNF69Uk2+aXGSlEgkL4NBIWUqkA4VyKmD9Xsi6ocyyoG0C5hD68Zxq4+p4ak4HgV8GpDz3xazU/rLr/rg+JBaD9pNK9FbVtSz/2uqq1tZ7EB+urUZ+NRyy5w5V0TfTVlWtOtdR12FmL7M+a9bX06jQp8sS/dV9PycS3pe9TCQiBsF9lPSDrO5xv5ZrEfw9Pm4nobfkNEC5PD0j14JZy7rqPXDBmu41tzs7sz673ChEHUeWoIy2XKdlvY6Qutal1+ioj1PA63o4hHy3QE6ngwNtImY3YM6HdgE/r/0BeDmccy6xo2DKZWbOOS1ko0zcHcwnBRPHHgC82GD6TO81tpU5WZ3c7n2nD/pl3UDpNMF9zwldCts4KYQfiQKCDqlfU8nEFkMsy+B4T0MzKnLGRkrl1CGlIvSaXK1HQcLokrQDn9Ave6D3wobzl/dUo2E/drrhrNH6rNCjYR91XsM5pAm9zVBZcwJ0GDzRPYdIjkINQRNnzGn8lvMYx8VYk9mID9/Em7HauFBPOX83mrKfT33htQMD+rjQEveZIYBcHrc5tkEPtKBP7k8Me/THMes+yXPB880KLlKXjvnE/Ks8x3qsMe/W+CC4AWI+OgxsaGOjw9rGhtbIG0A74A5T8ZEj11nJYN6J9WeJRDyVlTLrVslZe8iZd8j8rgerqjynqxrZapVVqTKfIKUyxjohKz1Q/BS86WORkhK0iXFOyzWZMNP2ch2OeAFxAlRrWcM8DBinrYWcblo4gqoYF1Y4IougQ5uojiTkC9ACh4bYL5ymftCcjvd5nufMNY+Lx2eMs2uEUzvA+X/kf+pkdIBDyTgkBJFHyJiGLTGmDXyOHQ+kp9iG0zPm6yQcNDP5bDjlo/SY9Ixwht26fI7dNHTYZ7oF9up6DTwa6s6wq1mEE2xvFjY4w646TPmYDbA33zt8xtzlXrYfOOAudcDd+lDhPKGNmXkyZ1r6izrEyGBiWVXOqlmTh9xzK8Y/MQ6G9W14jXIdrzUz1h3L7T6Z74S7ucOwce4+Dg9xRPlsbEeOHUIzPkS7TwyM2Z2AQXM/TdOdmQ+4i+2Bu9xd72obJ9uOQX92epi3nYYTHIdu17JYJvNZolu7PdZtzE073va5r40O9+V/CgMra5DFKrAsGZutepSdI+jeVY3BHMEXKMv/dywv5C2LrI0zQgaqy6OhWN3ghUHCHF7EUSKNIMC8M0IU78OC+S0RfOHfWBHgmB/GsADhIWajmNGW/wzlBPB0Xo825Fr2h7Yf8liu2Pz6MkvdsOhZaRqel1BDxgFw+dEtPf7opp54bENPP7mhZ546o/c9NtQHnlrVB55ZI13ruWfW9aHnzujDz23pg8+d0/MfuKAPfhB84Jyee3ZLH3j6jN7/xFBPXq51+ULW1vqR6jzTEQvv7HCi/Z2xtu+OdefWiEv3jt54fVuv/2Rbb7y5pytX9/XGlV29cXVPb7yzqzev7erKzX29dWNPr169o1fevq03btzTWzd39PbtXV3FofTu3QPdvneoOzsT3d6Z6u7uXHt7rfYOWjGXNT5MmjWVmkXNV3jGmLBpB4zaQCpWlesNpXJD1epZra5f1JmtR3X+7OM6f+FJ8H6dv/QBXXziQ3rk/R/Xo09/HKdMhws4cy4Zfd6jH/ikLn3gU3r0WeOTuvR0F16E5lFw6ZmP6tL7P6xLz3xEF556TluPvl8b55/UGg6j4dlnNTz7tCraXbtI3tlHSW9pyCW/HCQpzdRODzQ9uKvxznWNbr2rnWtXdPet13UTR8Ott9/UnetXdef2de3dvasRjrMxTpfF7FBNc6j2CCeEx7jmJdF3XjxFMu+kUoVSO6YdMUl29O5V//ZKraIoNJk2WkmFipSUiyTND6HGkYS920v/OE4p/xs/C5xLN2/eZUFZQW9n2CyEwyGBAhmgp76KrOYo6YBLclo5UlmWqthYzm5tSbiHts6usVBOdG9nR2dwcgxxeMxnC924cVu3btoRtKLBcF339iba2Rtrh4m9UNKt2ztsFis4Dfd1EQfQ8x96Tu++c1WXLmzp8595Xtvvvq0zg0Kf+eSHtTZc0U9efkFf/8Pfp7zCZi/r2acfxwXV6PXXX6b9sWZc+ifob/vWLd24clVn2Dy3r9/SCEdmdZQ1PZxrY/WMnnzqKZ27eFHtygo6PsJBuC46qPHege68e1MjHHBkqNaYxTYdg+kuQ/20pUSJhTiDyheFutIQxMZL6E15iYp0PRzS/obOnt3S5tkzWlvb0LCuVeaSNjK84MgmW5vXcFVDMFgbqB4Mlanvdrr2PD6VavjVdQ3dUHYQDQdrGkJ7H6ohG0Wt2rS5ZtwqWZbYOODptsuU5A39QZSpxH4KKRWMk+h7q4Y1zhun16CWtSxgpQCvs16fYk1kc13qiaFWog2DiJY/LZvblI3SX6i9cXY8GxzRHWITc3vmDT9vHBM2YB8aXW/KBjlHhgXSRZumY21elsWGixN0hiPIdYyJ0xw0Z9SdcsCcI4Pj/srm8jhEHB7GJjxmo/RGN4O+oZ0m1uxFJz7zyJGWtiN028joTbclbvrW+wf85+S7nZawoczlBFRLSgVgzDNjY9SEtcfMIfAhO6UsqKB/8CmOM8zPZml0mSdlThfm4DFwSAZRGfFK1Epk9k9E+SDQJ6kRJiAWELJaDtrQHw8uWdAmbOQ9CIdTSROpA6THjxtZgsxTUXUNOpN2LBvR7iHdRXhb84COL47RcNA8QezFlHW6b2R7M2xnhuMt+ymWHfzeE94nlNteohORSqeevoz2HGOyoCHa5O14wPFjnKraR12vsw3qIZdlOwZ2FPE+7OwIuki38bHpRA/BCa6nw15m+pQY+AAUJHnzkMcgdUTOfNh49nkiVBhDQcUliP5LPInBjbZpL8Gng20EwLNLQ1WAMrH+YPuOQ+92E2vST4PLjXTMt5Dj2WnW2BCP8Ykh6KdxEv/lDhkaz8EI2d8q5l/FXMxVrUzodCY/QZeQJ7mew5CpaytFH5JoGNlJUV6kLnRe1CNtWVrWkE4c5hRD5bjIU6wpixDTdO8Ba6ILvT7aDhrbCnm2nSVtKrOqstLCvcLSAAAQAElEQVSQS+Aa+/Ha2trxBXNjY0PLvDX2mCF7jMtNW9eVcp0VewHh0JcM7ymuv7ahjR7ea4KWdpL1C5Zth/gkQh76RVRe58oMX3RXxZ41YE8fhHwD9qYK1FWtCuSQoVLFxde0znNZjSx1rtQhq+j1b/4GqwHTDL2FIp3TIRFY5SllWS/uW43cZVnBK6uEZ1kRUl4a8C1yjjGkqqI+72QUvI3I5MVjGoYdekWglPqxz8iYleCVU6I2lOhjgXxz71Oc0eK3OHxu8b5ksC/FnYG9qcEWbCO2Cap0lanPIoeJYDMYgXXcYSHTN+xT3pPtOPG+ZUzYv2ZcOJvAXKZpzJ+7UoNTZEq+91KH/mhi+KLm/c97ouMNsgUNe9oCe0MYHk8iY47ekQch29gj55zZ54jpsThVRt05bc5pe+5+ElqOOTJ7jTYaaDrM5Mv1HHrv56aP9jkvmC4Arfdbr9vWwSLatxy0S1nDWWHeY0pox1OL7K3XTNpscSzNfL+hzGcLw/31RdjhmD7PTAdfOkh/+4d067Hpkx7vsq5k27Kdp5Ri3MuqwvFScf4CcabD3tfWurnnObnRx53HnWFtg3lpMMfWwDAwUE3dkvUn51qJ+ZOBQ8PxXNWqKPc8GsBr1Tw24M35t2b+u37G1pewnCU26RBDlWVWWGcinuX8mjlRw7OEd0m7cb5EnjWwYf58VB8a0Lj9Epk8Z5Lnj1FXzC2fPYfMrxL2TJSUaK5ENzV5WZar9rw3aKcGbq/ONTrrcHyWRV+Om95hRd+GXrtwdA3BAMdXhQMsV5Vy7lAS1uTV6GCIM21tY12uU/mf5aCtXJWyDotU9vIVzCgGNSV1Y5iQNyNvpbKuWBcHgLCqgn4etoGtUYUMnqSUc9RNIhR9lq1ziS7td6LcHxJKxqXGiVPDs6wqdFaphIfHKjk0aLtyH9xf9wMM19a5U62pYm3O6Cuj/wjhkXOlCp5eRyvqmleHrFwiY5HlMU/HIXkp0dcORJAcKclTgrZHkUqlgPMoFz+sR557TAmmiOcecDYZXX77nrPJMt/7V0fd68e8+roz1sYp83KK481Ix5X4wulfbmyVUTggdLo52NF076Zmd68iyCw4hkPGG6MXg0CrZjqPBdCLZKBvlHbjIRmLq+tSFV4W8QRksL9B5XWPGsSgjyfaJAsSOk170x6xkBFfhl60GisITl7cO6tzzQ5J3X9KhVJyXuEX/DE2LzwY3mQxYJxaPXb5vD7/2Y/r+Q8+pY+Az3z8Of38J57RJz/2uD72kUf0kQ+f1/PPndGHnt/SRz50HgfQRX34gxf1kecf0cc/+rh+7lNP63Ofe06/+HnjGX3+zzylz3zmCX3qk0/ow89f0vue2tKliywmqyWX7SMu2gvt7c508/YBGGnHjpv9I23vtjhzWpw6C928N9f1OxO9c+tQ79w81JvvjvTaW3t65a1dvYzT6MVX7upHL93W91++pR/+GLx4XS/++IZ+/PJ1/fBH7+q737sC3tT3v/eGfvTDN/WjH71F2VW99NJV/filK4Rv66WX39bLr76t1167qtdfe0dvvHFdb169ravvbOOgAu/u6ubNA92z02p7qh0cTbt7M40OFtrHyTQ6bDWdJM1nSewx2MWRmrnREpea2RGe47nG+xNNd0eaj8ZgohaPKe5ZteOGTS5LaVUFNih+2mai+XgHbGu6f1PTe9c0vnNF41tvaHTzikY3rurw5lUd3Lmm2f62mtEezsuRNJ8z4guVTGIfwgomccXCsLq6qhoUHITCznh54/GF0pvdtB3FB3+3u/fuO9rbua2qSFpZSUrwKlgY/FtH/vWb9dVKly9tqSwpS0mPXr6sVRaV+XSEw21XKzgS6+qIRSVpfaPW4miO93oiFYVKFpkj6uzivHn3xi2+psw1RK5EW4n8CV71wbDGwbNLnTmOpPM4gjapWjAXVlSwgDSLI+zlrm7c2dYcZ9Ld3QMd4iQa4JAZHc7027/7w+7fL8IhtYsD5v1PPKKD3dvS5EC//NlP6Oc+8lz84+Zf/P3f1x9+8Y9wmt3UY4+c0yc+8jQku2omI1VpRbPDkca7e5ofjlWj1c1qTXm+otHOWIM8kDf1A74OHEC3u7sjO3jX1zdUstAe7u1rb3tbV157TT44pPkespeii+p+UhfEO1GWVDJHy1yqRtd1VatmQ6xrwgcRZbV80N7a3NLWxrmImz77MAqfjJ5yzqoYf29ypl1joxswTiX8irJETgBdWdGGwdjUVcXGNpA3CdN2WI207ckwT5fXbLZDULsucNsB2s3wqXuEHHUll5UooJC0YO2Zs/bMOVD6t4K6QxLzg7Tzu4NVy5hjqND7sX2UqQw+iTacdn7DIWzGAj/CObO/s6v90b6m8GlYJ6ccDM3vOOSA7HHznwns797TLri3c0/+auKvFyO+LHSyzOQvBxMObg28vcEgjDyARUrMU1r2ukvbbsftz8ZTOW66RLH7HTC95QXWQb5vjCvZKecx8sGohKYG0Tcz8cbR7w8uK3OSQ/c/5yyHZSIPJGxU8UMFZPO8Pg1rEjK6ACWRhJ2InriZqEa8C0/esCGxcJcIecggRYTnpCIJ9a33mX3gggRft2UEkdsmEnO+6Cj8vg/UT6ZbwvQQkM375DmddtxYlnZx9xrwxN6I/G1EoCLuvhhdB4+JoDAVgMbnBZe3cSGBGtv12tml5xTNuTDNYYjeef/s5/7SREvHOSGwZSCHgNYFcyicgLfbZZ9vQbfXkwcpRLyhgfI4HnIjW4O8zLM4nyzD6AdlDvu8hrgR846LTQNa84AngcUI0NDxY3GPsRwnMogyWraH1IfHVd4TgfyY5nT8PYTu8yk7StjuCcqw6SIlKBQggyeBQon55rniuZdS6lkvdaf3tN8TEKA72l1qlox4zMG8atY0o2I9zV7/aCclywKCsh8NFNgYrEWNwYV15hB0dgQdjUBCBLkYZ1ZINE+STI/DgvA0YjDIc2h50rE++j4fpwt0wJoZaeRKWf6Is0RiD4dAvqi5T0byYT6l6MExXztgyXN5VVZyaJg2QspElUT4U1GyXhWpq1sjxxLOp576H+skOV3AsOgzHZBM5AeKJOu+22NqxRrq/dJ7Tl2pArUReUN1dJWcd3yBqdELWPa9TFlG148CtdA47bnpDqkLIEihz0KZ8c6Me8D9oS/WxzHQpXXtta6vLMGWDd9caCP1KCiGPw8RHiK0XaQU5eZheK0vksuwDahafwjAjuzo6X7rZKrpZBz/OO90OpEvPnZWeF+yHR2vKbY39hYC7IxcnEgtH5t9n/DHBsN1pjg17DQJnpyL/D+UiH2SfdH8m2iD9khHPmfa/X324B678eWe/bVPj9ib9/kSPyY07LTy3tyw3jQcnmdc1hraNGJPZe/t4hM+ys1A16cp61YTaFh73QuFnlAJilkwLeaao5els8cfcLyXTzgj+Iw545zZxUecQcdyuemtI/MoeKFleMKXOeLxLNlvbT91nbGvrEw655qwVK5reV5Ude5C5kiNs2WJIbZYsUaU1AnAM0LSuSrhkRVp2w/jm3MiD5RZ+UHkWt2aRr06K+y3ICyQmEenflJK9KHoAb3bg19t5EplVamuMnAI4Fcia30KuayUkCelEj7wi3hCMcQTKIA6HDdNMcQ8WSEf/bWTwnEjI0dV1crMzwrdLfvYzb8c3GKOIGdKpB0C0xUpMYVS8PacSGWlnGuQVdGnjOyRV2Y5foLuXFvh0Ki4B1Vum/Pw0ODsO1gbquKMXOMcqcmr7fBBPyX8ljwG1BnycXQNDHGQuW4NvxIZDIQK2To9hBKUihzIlge66Dvy1vCqCZMKtcxj256XdFEtLXWdqEt/ZXRMT97kJZd7/alqDdwH5BrQB6PibB79pA3rp4bGZ8wh5RtrG+HEX9vY5O6woaH77H7Q1yJnlWCIjoboxP1cg34I7OwfhgNtTUPauh/wIW8A3WqPAellP93/GPuacaId621omaG1HBubZ3X27HmdPX9e589fJLyoc8TPEQ9Qtnn2LHJb5nVZ5gqZK3jZRnO2HRi1svucsjJ5FWM5BDUfJxyis9Trs1s4rFFyyOONUrFshiRpPrmn5t4VHEFvihWFp2VRaTXl0D9lsQqwQE1ZtOygOe2U8WCar424UHJwzD/RRgkKDKLEOLInRyoRFpSlaufXuQuhS9RPMHNo2UiSEjISFFomWchJc2DxewmWdvLpZ/cQX9APYAKszRebBYvvWFt67Kn36Zd++Vf0Z37h83ruwx/Sk08+pQuXHtGTTzylDzz3nJ7/4HP6yEc/jDPnOX2M8FOf+Kg+/cmP69Of+rg++fGP6ZMf+5g+/pEP6+Mfe14//3Mf0mc+87w++7mP6Bd+4eP6RfCZzzyjD374ET37wXN66ql1eJfaPLvCQOKCqxqlzAKP46TgUr+yyFppKrXzWu20VjOuND+sNBtVEU73sw53VnSw3WrnzkzbNye6i4Po9vUD3bq5r1vXd3Xr2j1dv3pH167c1BWcOm/85F29+tI1vfLjq3rpxbf0o++/oR987zW98N1X9N3vvKxvffNFfe3r39dX//g7+qM//Ia+8uU/0pe++GV95Yt/oK984Qv68u/9M8Lf0x8R/+rv/wt97Ytf1Le+8iV968uEX/6CvvWVf6Lv/OE/1Xf/6Pf0va9+QT/42h/oB9/4F/rR179I+CX94Ot/oB+R/vE3/kCvfufLeu2FP9br3/uqrv74uxrh2EmN/12qsYTdLUa3cerc0WwXR+TBLU0PtjUGExw94/G+ZvNDtYsZWHDppMr0iM3+SKPpgoursNGkeVtJxZrKtfNKw3NSvaWNc0/Ik7DFEmyjrQ/+bKQJB5DIG+1s69Ufv6D9e7e1s31Le7vbLBCr2tzaUjWo5IWxwkGztr4Wf+518cI5XX37LdkxdP78OT3+2JbKYkWTyYR6azp/7hyOskOND6fMgawiVxqwAPnfezqzvk69Iw3rGj/YWFPqHGGLCw4AeAi0e2+HugfKRdLFC+dV5QTfqVbXVvXY45eJz2irVsEcSinJPzdubOvOrXf06MVL+t6f/Ile+JPvaHf7rqqVFc2mY+3eu6v9/R1dOrepT3z0eT3x+AVd2NqQ5Rmw2B/c29Z8NpMPVNu37jC3jmhjRenoSFubm/CYSIuFclno1q0bunXnlrZ37upgfKCiSNpFf3scephkmnM4+skrL6tlrWjbmdTsOhstSzAGyGy5CRSzOUUZUzXo5ozNHIfeHEfz9BhTTWdzMNWIg96+D1wcpnz48gGw4SDHuU5FKlRmdJPKWHecP2Ot8uFnymFtirMivoKxli24JCKRovGIKKShojp0mea78JrRw0LGXSW5A0bHoqG8mTXIOAvMaGPGGtnAoPtNigVVsUDno2vL1P3t+Qi9o3vqtwb0Xp+sD0vgkOzjui31m6ZVHFR9qaJ/U/hNCe0UmmLXlsP9dug8h06POQDuHxzKGBGOeGWg3AAAEABJREFURoeajYH5TKaaOcQO5/CzzJbHMiT6algvCzKsjzlyGFPGeUHc+UVKKtlEy6qKMJP2BphTKefnOssbV4XtH4N5VbGZeX6m8kSfaEq+QDg/eHh/CNAGdM53ediU+EFRLftAAIU5bDxQBiObsI0UYVJCLl7HVan93gd+kQkv962L817mE10+lhqu8CMWvCkhGm2Q9oUppZJkgW1RJhcSOgAJuUjxkOD9sMf6CCCPQzNKSz6nKkSZZQTWwTHQQ8Pcal0f+4kQ4zf9EsdsTomRkC1Zd84LJPpxAlF+XO9/RuRYhpA7XkjXza1lhNyIir48tCnk41GoBb33EUgjl9CP44BnmQp6J4DliEbQE5MOAZxzAkje8/SsTpo7zfAUtemMU1n3Rd9bVkS5892d1L1oxzlRhMV34X1vinmQolCOsev4RL9O1wh+p2ti6Uslh45Zs5bF0CYO3VVVqwYlc7ZkPhagdBnAMDpq6ra2Na9FrA1T1kGvT8acuG0PxULbNdZplxySdoQYHuNj20Xm++NUpb1luyn6mGg+sQcY7LmUF16LQEZuy34M5mLGueN896Vmz3C841PA/OQ5zkOhCZ4GkmIaSM2+43W4689JnQdjrvMgGJyOB3bWoCfXSfQjH8tSRn+W+V1ZKctZxfpZxVqa6yyvjylkY7zpq88qRq5raGq5jvtbUlakFDpyPPJr6oMhl4VjMLbm56lNt4UgfiyKxSYd0S4OESyJQxmRUyFkDOkps3OKTHLoNv3H3pbxiFLuAvJg27UDT6/zXu99US5zUsrIzBgm+hN9YCyT4byUon8WGHUil9tDJoJ4F0QeeGg1cpahm3c8gDwt49zyYaVhr2sYqzn23SzXUJdzfvOebVvwnjgPuhn7qTHhbMpZkH3W++2Ec4sdSt15BCcS57Np/xtEPstMmzH3LZ93QLQ1JT1HV0aDaA2yGm30LaGoJSiArsU51MT5oOFMEGcD9vPphHMJZ83jNGUu93ligfy2adcvUkJ1hbxnZfRclRX2k1VVdcz7mC9VJg4or6tSNTbrMENTBYbQD6GhTs7K2FcuCR13CMqyktePTDzHmJa02+N4XEvaLlWSLqm7REqmK0QFgNQMVMt4NOir9brDmJArjzfdISzoD4BPrmt182cYYa5JI39FWdgTvN33ZONBt2LtMa/7Aedg/EBIS6Yj91TMOQjowPwiytoR6RPKSLpLfc1Ixwsa2kpFlueA50L0O8o8aZYjFxm8oOct+CSjTyYVzupLClgk+FWq64q7KMApYQfPYG1NAdJV76wpcqZuoq5B8MADpyhPiRh6C/0xppl6CWR0a5jP0iHmsXRezjX24zGuVUJbks6mr0rGvlaVK8IOVVUTB4Q1tDVldVlFH2r6EXBef/4skWfZXiaeMjxTLct3GiG3dWUdZ+zUNBk62qkcwjvmAWF+D6Anrz6Nkjzg8ULRPNZLqWjfMvS0sd5yr1vbWMXBsxEf/c9sbWrtzKY2AtzRls4q6IY4t+z0z8iVcyefw5J4idyG2zBqaEw7rNZU4ZBKiBDD5s3KIKMXzINKqQMoCtAc3FNzcJfFhgSTqWWBaPsJ1jDJOkzVsLk3LoNmAXyBpUbH14yKpKJHSWiFdANRQGOFJAYDZSF8phPZynGI8iAPo2JcCGXzBYkI0EN+WJTfm8sEsVyedMD99kLNHSsWymlba23zrD7w0Y/rE7/wS/r5z/+yHn//c0rVumZtIe5E2hvNCY+kNEBmlF6uan1ji8v5o3r8iaf0vvc/raefeVZPP/usPvD8s/rQhz6gj378Q/rUpz+sT/zcB/Whj71fH3zuMb3//ef16BPruvzEUI89UevCxaStrVbnzjc6f/5Im2tZZ1eH2mQjPjOotV5X2sCQ15kIa1y8/RdRg0JaK5PWqyT/ac/WaqmttVLrwxXh6ItwY2NFZ9YLndnIoNLmeqkN0htrhTaGCceDmFQL+d++KdJMxcpU0liL+QFOpl2NRjs4C+6GI+Te3Ru6d+emdm9f184d45p2bl7V9vW3defmFd159ye6e/Vl3Xrzh3r3je/rnZdf0Fs//rZe/8FX9dr3/livvPBHeuXbf6QffutL+v7XvxQOoR9988t68ZtfIf9LuvL9P9KdV7+r6Y3XNL/zttrd62r2bmu6d0cjnAqHOBm631jY1d7Onvb2D7R3MNHBpAFHGk9XdDgvNJuXmmmgdmVNKs4oDS9Ig/Oqt57Qkx/8rH7uV35da6tnGb8UEEaV00RFIpZajbZv6LUf/1BaTHR2c6jzZze0oobx2YDgSAX2yG6hCbaET0WTw5HefP0nOEbGunDurM5ubWllZUUDJt0ZJq5WCu3uHmi+OMJ2Go0OppqO5+h6hUWuCNs7ODhQi4PF8+YCTiRE0XAw0Hyy0O2be/iWqMuGfbC/z6JH6ZF08cJFbZ45ozffeFs6WlFFe9vb97S6OtDf+Ouf1yc++alo78tfvqYvfOEbuvLWFR3sHWj7zj3dePeGLiLrL/3Cz+tXf/lzOBmnukIfpqMDvfTSS5rs7WqQV2QnkL8UTQ/HEb/y5uu6cf0d1cNKo9Gu7mzfwRc0x6ZWsdstJRxfe7t7Gh3sC6GZz9Kd2zfV8vVLapXasWK7Q3fiJ7HwJMJCBbrtnD9EYulYMIdb6GJd8drigxQHlRmXhhnhFIxx5Iz2RwqMOECN0S1rUuuNGt6ZsfImScs4A+caM4nHOI1GOI3GBvWn41msXQucQG7T68ESiGyxhRig5TAFvPYhQ8MhcDpv4dtoQZ5lRWRFPjzjt3GQbXdnnzkE/NWPtr1ettA3MA1a94Ox3ccGdsGYtNtt0YuKpADxoMepNOaAOKKvneOLvvNFb4yzxuXClhPrZ6HcyWu9IacPonaAuT07oUJWeAodpUBWol7yppeSUgYpyfqrWXfqXKmqK3nDq+o68r0J1uSVVSWX1w6N4UBD4K8OA8IBzs7BxoaGBgeKGtupqNe1W+i9PwVipQ7/P9b+/Nuy47rvBL8vznSHd9+U84QZBEGCk0iKEilRFCVSs+1llb3a5VK5y171S/fqv6LX6rX6x/qhu13lctndrvJYLrssWxJFUeIkWuI8gQRIAAkkMhM5v3zzu9N5/fnuc+59NxMAJXvVxfmeiNixY+8dO3bEiRP3vkSWy+NnCHsSzNQo8i4n6gNQXXb/4YnLDgxMYwzdVimDg1p4ZZA9vlKbzYIntaVI2oLFeWwCUdHcHNNvhVDcsITMNhv56L8yzDCamkS5yfke2px5ANYT+qmuHeek6QGONxdmfE07GhB7BAjXdI6oe3PThmIFDyBr7X44bdj/D7nbzLlRzRhiLBQquDtvPS656Pyb4PE28KuH+xipjaFIGI8s+iN4LSNBmcH+fgDhO7hQ/AAdI5oydb6oh+RcC/rg8WpLb6pOVBwbSAHb4n58M0uUojHasCXmMi86E9Y9Y0hqTPj2v0E7xuhumlHGMOdD1vwGhaspwkMeDbg57m0oQzcDek2AhbWa6GLBjF95O6WuZt2psalmQbR9boJLuZK898vYt8QLvNdn+hxz4YGUvtPZxHgYzbhkEuNoJNI54KNCCI/k7W4ztgyGZF2kvmZ05zEfLzlHz3yF/fR5IXVtmtllOywLkMWERlr0mfbm/U+GjaBRlpIy1uEsJXGBDPkZNeKRkAL2YZZyFeyVi1RoZpdTmTvPmxcipyV8wUtKOSF0EVnUFarYRzToqtvpKqfsvbrlITL0i84m52Y3ZM2L1CllSg/AtYDYIKC4cA7TgbvDyBWBqHb/yXgvBEtTHxlYuBK6cmCb4vlEDPk51KCjim/EG5SqilJ5lct8ecqV8GdKIUTuS+KGmb5TjpL8rDHyLMnI8FUeyOTUX0y43txqP5aZuLk+Lzsqecb52dfl+VcZPBdzdAtNE579hxzAHB7ux5cvOzvb2gJO99jT7rAH2wP+N0G89xrxJdrE8wkwbWU9hnWVeanS+squKsaqQu8cZaUudKOsuvLz2Pb0Oz32vx1Ayotkv0WvP5DHOkt2kC1NWJuIs1wZthd5oTkSPgXhhyxXMoqkYx/nKpBTwFPgO+c9XgHoNJCUKVLKXHKfuDV07gQJF2sPsdCsJU2e2UhMROSYC/sSzYwsUm7IdTmqubmF8UAzeLhQbL2LaNpTR8ufeCV4/hJQymDkgheHtiJdaLPHXWkIDTv5Gc8shRRX0sxeMlCaetyEv5o+Ok9FqGt4KdkOfJ4AJa6mnWWkVKhifKu8ipjpe8/GXq1vcNDQpezYyatcnhMhCgm+ZuYnNf8xIHJ9xtgnI0/KkR9AR8QE9Jx4SbM65mnEbVXKe8MSPYbnbQWtcr3TNp4d06Z3TQOeb6X3pWUV/chJy7xSXoGiUsRdkbeDgI8EYk0npphUsz5AfvCigsvMgcibA9dxqfEt/U5GW+FkzkgzyqhibNDFwPjZ0DwXHZMsbAu85oYF3mm8U0zZuxvND2t4zrbnK5iMVHQq4e4ZcvkQ1euT/eY0fE2/U5arOfxKDY8e+GCYJdIjdyhnUJKRluJhGGaieHLzx3Q4b2FfZqgntSxGPJEaJA0xS1HflJu86yOHwxp6Fsns1ljS3IMWDTK5Q+6cURV0JpCUI8dIpEkZtmUStgT08Mf1SbAq5VnTFjlFkVTk9CvnpTadlgoWx8EJbVx4UifOPsbhT6Xbmwe6euOefvDiZX35K9/QH3728/ryl78a/welP/uPX9ef/fk39M1vfk8vvvCSrl29qbu372tvf6ghI29d3V6PF+R1PfXUo/rAT71bH/7I+/TTP/2cPvD+p/TEk6c5AMq13Bcv9NKli5nOnZvq7NlDcKDzpIFzh7pA/uK5oS6eG+mRC2NdvDjWI5cmevSRWo8/eqTHHpPe8UxPzz67omeeHeiZZ0jfCZ4ecPC0rHc81de7nhnonc+Qf0dfTz/VA109+WRHTz7e02OPrurRixvo3NCZ02s6xeHHiZVlrQ0qDXqFqjRlYZ+oWgIcipSg0FhVPVTFgUk53lMxMnZJd5WPdpQd7EgcFvSP4JkcqjzcU9rnUGP7viabdzS8c0uHt69r+/WXdfuF72rzpR9o85UXdOPHL3KI9KJef/HHeu2FH+vlF1/WKz96TZdfel0vv3xNr1x+Q69eua3Xr9wlvaUrb9zVrVtburt5qPvbY93fq3V3/0h7k652xj3lqxf16Ac/qbPv/wVV3R5xULTI5D4kSTWHDHv3bqse7urJS2d1arWvfrkkHY04FNuXlmptH+5qeWUgzgQ52LnHYcd9fH9BnarQ0lHNYUhfaSkx3ic4DNrQeDSVH/iEgoa8wB8paTw+0v7+oXygs7t1X4e8xDPjNeSAQBwEdTn8EXNybX2ZmOhIyD3g26KceVkUuW7duKmtu/f1GIeO9+8u6drrHMT4AGM81pOPXtL9e3f1z//pv9Cv/vKn9Nd+82fUrZb0ystX9Ed/+GVi87aEMYfoqscj3br+hmDQy8wAABAASURBVP7FP/9j/dN/8u/09ONP6MMfeJ/SZMhhzRFz5EhjDhzsF1YlleieTMdK6UiHw32trS0r46Boebmn3d09ZN/R8nJfPez3S8ABG5nNu3d19dVXlNgIiU9eH2rIwjbkoMO/QvH/qcGHJXscyAQ45HK6s7evPQ5QnG9wEL/4OcBuH4KMfJjDQcsBhycHI2QeHHIId6gJYzhhk+V9JOrmlxdeH4AMObwZGeZjPCa8MPnQ5ZD2h9hkjEhH1I/YdBkTl2njdEh+iH/GozG6jCkHQ1MOguoG6B5RP7JtyNyzfXuHcl/dNjZzscozDFhXG9wm0GraUsS/CeTAUWnAO1VzuIQdB2wKLc+wHvfLi7U3ZI6PxDjVxFmNE/zrHYt1ajQb60ZmrJusfd5MFqRxCJTaeZEnmZ5XpfKKuZ9XqkoAn9O8LKgveGBX1OeRllWl0jyg6w0p6HMa3WdzacxoRV7Qt0xv9UmYllIW9TnrdAp7khLru6Abro8NBXWzNJF3XQBeXNqKzxQ02iYl8onaB9EyUku9C/C6TXA5Hy1oCoera+am42kGz6eaOfVWgJXB4/L4Uoi2CHEa4kJlRjaD6ouBdkIHQv68jVuY6ErkecApNqW3uycb3cgm23A5M0ND+Un3ROu/LELZTxL2FnVNF5r7A9WYyPUAyYVjWpOLe9ys/a0spZXrPY4LSIypx7gBPFyp7SuJhQVMo+qByyPhEWBoInlzao5FLDZvx3eRFHkbGZnm5olAztQZKM6vxmNTlmXABK/Zo8UvE1hbvU7N/+yFcsRRNGh1O088ht0ziaaRj8Q36rlgoR+ULYMCHOjjHnXcTF+E17GJ50LYRFt43c5+TPQpzdeVXM4nxiQxFm8JOp4MZCQyM4h8lmgRyGkNAzZyxx8MCXY5E711noq22rPGDDYJqvsCwt4xTbyeDzUZjjUak+K7mR+9xjb9ND9NuWxPrGWsZznrY846aRpVETtOk/vH2lQsoKFldANgPT0hX8R6mlcV+cxNw84p9te2bwGmGbbHaYAePcg3Zksx4cudicaMxZhn2ZgYidT5hzCNunHwhjzKlm9D8uif7avCxoTfMdJVYSOOQzvZhhL3xD0Ab6Lvuce9yJW38AuK5TQx4OdBQmRSvGDSJoM/S9DYn8958aVaJFLLTdhmGcc22k7k0N70ZBlhiJrPLBCa0vxuFoZCkfpGOwHbU2BDkbDd/QCJZ2CA+tTaUeRF83xk/LocuHT94szzr+MDGg6lirxU7na0sdIJ4zphj3E4Gulw/zD2g94TOn/InmHkPQ37E4/XxH+aBr/bGRk6ra9AV2Vw8FPynK7KbmNDWcnleDGmrmtgi5+/3X5XXV7sjX6vr3jJj3JPFTIsPxA+kPKUQN4A+z1+3l94TNyfHD8bKeUKWtGk3os0ZY8h7eGzr2Qn6/iTkgSHXQ2ypoK+Toj3Cfuoif+UnT1PpOzVJmC2j5lFXJYS7yWJ9h77BsnjBByYNfFfx4H0OPZqll2zX25oNeHbzP0a2ZO3gOeV4pNxf2sk+vXWcP+ytl3CRsM0SNgNQbjACUTXgQy0xMRYvy0Q0VwO6kU01BCMXQIhriVHgo9jfpPigFgXvV7OEDy+YWMyLAN/Rr4d6yaPZOqjA6RcZJMW501G3BQGsTGPn5CVCWauDBA3NA6ZGJ6MWTliBwrtm9gjnmwDcy4P/xTNQQhtEGhLo+w5a3neIybzUSN/WlfFuM7yps+R5jlnzOK0QUYCgoU0ZDqFvHhFfUNwe8KZbaJjjajF51x2u8NzgYksFR4Xx+iEGJ14DhCTTaz62QNgiwu1zTzDH1kKH+bhlyTPzfBVos7+A0GjnKzAwBQFUOoUGQhJylvHZ2o+NQ+Dyf6WsiJFfXK9nZ0y/A2CzT1OUFO4pCElypGDj3q3cwIpua1T8JOu5DYMdJlXMhL5B5AKbDJ+khTq0Ct0puBPypEXiMWShZOFNHVXVfceEe942FuqXDmlauWkVA5AXynvaouXudeuXNcLHPZ8//s/1Le+/T199c+/pi98/gv6gz/4jP79v/8P+t1/B373D/R7/+Gz+swf/LH+5Itf1re++33duH6TQZ/q9KlTes+7362P/PSH9Ymf/1n91q/9kv7qb31Cf+XXf1l/62/+Vf2tv/Ub+q/+y19r8Ld/Tb/zX/06IP0d0r/9q/rbf/tX9Dukf+e//g39N3/nN/X3/s+/Genf/Tt/Vf+nv/lr+ht//dP6L/76r5L+in77r39Kv/3bn6b8af029L/6Vz6pv/qbn9RfQd9v/cYn9Bu/bnxcv/Frn9Cv/cov6tOf+iV9+pc/qU/94ida/IJ+6ReMj+uTP/9z+tTHf16f/LmP6Rd+9mf08x/5kH7uQz+lj37wp/Tzxod/Wh83Puj0I/qFD8HzwY/oY+//sN7/1Lv1rifeoWceeUqPn72kCxundXJ5XWtlTyWHJHcvX9bl735XP/72t/X8176h7/3Z1/VdDte+99Xv6sVvv6CXvv+qXv3Rdb1++bZuvLGtu3eH2tqeatf//tA402Saq04lY9RhbLsSY6Wsz/FUR/cPM+3VPRXLZ6lfY2yzWCDEp8iH3LmI8SkHIrs7WypzadAvtHVvVzv3h3r0/CktsUQOBh2dP3taq2srGiz3dPHiGT3x2AWt9Es99sh5hEx0+9YNra8O1OfQb3V1VVmeg0JLHKhWfPty7sJFnTh9SmVRypN1ysN9fW1NRxz8+M+Srrx2Q9FuSVpDzjqHcH4olVUlcRA0Jjg75G9yCJRlGQd+Z4ipoY78so8f9w8OdMDh44scmL1+5Yqee/cl+iot9zrYVGhyONbB9q627tzTzuaW7t66pV0O4l5+4UX5UOWTH/8FJXqS6iMd7O5rzAP45MYJHR7s49cU2ONgZ3t7S2fPntXZM6flBnfu7ujmzXtsIirsX5N/0XSwd6Dd7W29+IPnGZtc/mT4sZtqdB3okMNA/+lTHPRw8LOD73fadC/SXe3s7MuHQQd7+wpghw8+fAjiTdIhG6UR36iN2EgNwZjNQs3G3eubl7V6ilYyLnsDXLPxnYLxuCZmALwjfLbjAyh07u3vcHi7pz1sP4B2wOGcD5yGcfA01OFoKB+6jBiHicEmboK82ov0DMi2rgkxZX1NWqv2RoRx8gNBKSknBio2h11iZXl5mYPFZfX7y+qyWStZl2J9gk/+0IdY+klnT40sJWTkEUslG84OG8B+p69O294xVlWlqhJUuarCafMLncGAw8XVtRirwfqqBoNVeVPY5aDObYq8klFhR0EMe4zFx+qnvpFPEL0+53kBbx56zGsa1RJ89jsZrjp+LeAN7Rg/TQy/aBFfkadcM1jHiCaI8QA6T+95INZG8IUXqW8uvDvLNGncs4jNZDuBL5ORRBQ29kRfWlFzGWZqac428Kxocvb/sZ1IM+/bIPgabXSC9sHnG/m3uFyDZahALu3ILLRzg5bu7F8AW+y+u9/JT2UTHm4DLeoeplNObkg6v+B13BpZSqwrD2LO95+YcZ+jk01mobUVtkVn0WndDWJouWXBkGxr8FB8IHXNMahtLvM0ubibo81E4ptpjmWv004D6DHdpjpeHkDE+5iwZ4wiRptU5GX/zyGkNGgyDxlj5cYD/YWHcpaa1LYIeS7aH1HOsCwTxdQgyjP+DFUgGU29nG/1JAsCTTrjQRatIKuhu0yd2wTon1P6TacZQnvFPBBTk0ZbNp/Julgn8lTw3GuQyMM5D3HnH4DFGSbOdDg/g4U779Qgj1rumOI7bWL1IHXxYZg8B5XNWuW2jVKXY3xhirzXbvLyvIQ/A74yJWX0MUu5op+UTXc+S9SB1AIGj5qrGyQS4PosJV5kc+ZV86z02hTrBzoX9Te0KVZgXbzYMg6xLlLm2ePDqgBrqtdavzzEGst6Gy/STqkL2kIaOpBnunVYv/hkKangOZIVtq3pj+KT3n7saNP0VfQnqWCs87KSnxWLSNALeKOe+PDePq9y5egK8OxxzLjePtJDH1yHmgKkBVDGy2huuBlOXEiI4p8m40EO23Fi8MAyG1bKyPId4daZUmNPgS2G7a+w1b9E8PPSByxlVSoHZQ7vDJQrnss+ZBkMBjxrV7R+YkMnTp3UqVOnderMWb4oPKn19bUW1K+vBN9gsMIzeTn2Az2+sOxyWNNFluXNdOXoSQb+89iNeVkcEwdG083oVeOXLCn8mXLmHyhypQzQNgUyNan7nuRPykgzyekcwRu1vs0BmTz83OOKbFL8F/ksyMc3z0wDStSTtldjtQtNhcsGGwjGkKFjPXV/mY4uNMAAa1iEJWBAJDHYFmLHUDjOMncomGyZcyDcX6BNSEPpLFCQZqsC6EwtRPqT0PDbOudIzY+suMgnZTQHNtjlAOWE/yOfqF+AG1LnhO6EiU0foDhDMruCDRkIsDCAy1xpP9Ivuk/7xblhihkWQHsuRGTEj1GQNzJSLWDBRmLNhxARd8RbE69e+90mucexNrjL1pR8a/FmCxZrW6bWdownNNg1sd/2mhXAKYwshjW8yUoQkdDqbFApz9LjbKaUQXVnSWbXm+2Bj8pm/K2GcoJg4bRNrGuJNSLhgzxLMmIOtTywKKGoAX7Mk5KRSAPIhDdFPlPCbiOftYE3t+xAUqMLPtfDK5CSGh2RRwc25f5SdYKjHOhtGOC/SWA6CxxaNsZkQkRgXI+08+p3VFW5Kl4SuqAPnB6jpK5SXlUqc1IcsHP1ee288mUldOYYkGZQwriwsFGBlgevpgSXOZsC91mZlpS4nAkc17hIzQOXaeZAGBclrgwk9xXkODLZtqqvlJeaplLdtVM6ff5x1VmpK9dv69qtTU0mR+rwkpbxUpWDbq+rqtNVtpQ05Bv/e3fv6tobN/WDH76ib3/nJX3t69/Xl770df3JH31Fn/2jL+uPP/tlfe4Pv6Q//dJX9a2vP68f/fA13eZA49qVW/r2N57Xn3/lO/r+dy43+N6rkT7/nVf1/Lcu6/nvvKwXv/8aByFv6LWXb+rqy9h0+Z6uXd7U1dfu6+qrm7px5Z5uXL2nW6/f1a1r93Tv+pY2b+1o6+5+HGaM9qTDnakOt6YcBLS4P9Xe/ZHGB7XqIeCbBy9+SUfKl5ZUZrlK+4dZkKZHwgnSmI0u/R3t7Wi0jfzb27r9+j29/sptXX7xml783mV9+6s/1Ff/9Lv6yhe/of/4xW/pq1/6lv6c9M+/+H392Rd/qK98/gV96XMv6ot/9GN99cuv6oXvX9H1yzd068ptbd/e03Q/KU2Io6O+Cg1UZWuqyg11qjPqgeXeGS0vn9Ly8qqW+wMt8/Lb7XRUMH5ZVuhoqdDe6EjVYF0nzj2uvLsmCkr8NwuOKQtFHeWkSUq6f39TR7zUH+5ua3X5SOdPlxrubWmTAxO/fC5xpPTNb31f+xwOXLhwWr1urh//+Ic6dXIlDjTu3LkNreTA6EirK8vEBnOhopxnyrLEQjVFNTHUq3ht5AnIAAAQAElEQVS4d8NWCFo6En3oasIh1Ek2CCsrK7p5Y1NTHkBdHvz1aCxMDb4lYm1ra08vv/QaMgpteNPAhkGMzZBvk/rwP/P0E9rigOezn/kjXb+2qcHyQJcuXtD169c5VNnjAGbCOB7p7Omz+vSnPqz3vvtR/eC73+Ig83O6/PLL6mNfr9vRcHigO7fv6PWrV/XGtTeQswJtiIxdbW1tK8PXU+bEBgdVnU7Bgc+exsTPPodH0zF9ZUN65eXXJA6NYqKnTKmQu+JuSxkJfvHiGA8KfFVxKFLxrVWF/m6gVMVcMzy2RZ7LKKH1Oj11eh2V/veZKJueiqSUDMlym3yuJk3KUgNMkfX7sGbMmA+BD5CGjMHEhzscDk18aGOwNtasYZ4XXjtremCILtIDSk2fmCIuElGp0Zc3KQUFXJOkHBty1sdOWREvXfWJ3wHw2JXhg6aPtpmGIdNKQielDDn+WWeOLypkdGljX3Vm/qpy5dDtI8sr87ItV+pCtz4fNK6urmltbV39lYG63b4qYqekvqR9tKtoVzS+Q638jIj+4w9MCF8W2BBjB59tss95oMQvovwiUvOS4c3phMMzv4D48My/hhpyYBeY+Rp/N7JDEzdmJw4NGgelnhshj5iKlxpeVqLOtgQf/AxIDWgcV7KRSWFn5nzw4cX5mJKnveXEizr19nM09q0twwW5uZtsUW+LYFi4zWR4w2VgX02KwAWmh7JuA8l9WQQk1LonIAKYuGvtb6xrG5rxISQHe4LYItE+aJDictMF2CczmU7DXnR5bB0HDyNk/GferDaazjNR+s+/Wc4MIcU9MCEKb7o1tdRzRT/hMA1ny0jM1xQZKhYv+D2Wx6AVPgrftemMvXW7pSCTEjLJzKr/wjRLTZssJY8ky0lCVkYKyM1s9PwLwBc0jzP5LMEfgL+lNfUp5kfksQIWzDJPQjZAtsxvra404Gv85DnnwgISzWmTYu0rlBJgjShol7FGzEAxGtl38pwIEM9QF2Pe9cdo/Gutjj/HIuxxZehFmZwE4S1umWmtYicz3kT/ctY9o6y6yqtKsf4VpWJtS6yBlsx677H1IcmQF+5hu7aNWdu8xtlOs1meVc1sdJvmlwsT1sUxZtMD1oDgN2PjzPnd7VzndlHtG8YnjE7YaoSX23xif5FcVySFvfg55/mSZvVtXYIez0fXLcL1ho1X87F+DGVUKLMPYfHnYmT8hQdrr33gddjr+wNwv/CLbXc/pjw3cVvEmMcnsKDHdWiIK2GDiLNEfWTJRwW3DMzHy3kXGiZKb38xRams3RX825QQ78uqqNMD+QcIM//lSfadfVsknq2OC2KkImbmwJ9FXmmGirKftd1OVwMOgPw/rNjY2NDJkyfBaZ08fZoDoZNaXV/XKl8Wrq6ua2DwZYz5+4MB+4J+A57rFfubaqYP2ZZvFClFv5pn44R+Gm0/ozP0Dx77NsaeGIl8SxM+zuzLltfO8PohMgmeGK9IZwxOW3+ihmUOnQ3Nd4xpJrELi3KJJMdUA1jatsFvXupjHSB+rC6nj3llX4MMQYb5UFgTf445zyljSkw2sUZ8Um+ajUr0zXISsuZAeGrHVW0a5TzFviwxvjHW6C5Bgm4bG7vbeYutYQO6HOdvDc/zBhP65Pb0GrMsw/5bQMiDruaDWDKU8RENyDtD8sCVia4wTClS5w0XUvBlSk6D6MwMQaXdrHw8A60lgAHuU+gmH6nZLatFKwVq9mYs+pW8QGIs3FRx80gDy6Z1SyI3uxbTFE3MM0PTMfPgIxL7dsLhZ7MmNX71mFE1v5AS+YQdx+2DdHyLTsWt9c+xb46Z2iqMyZKlwU8q5DpxLBVkCp55s9hzByAhIpHNUA8gpDmKlgbdchYBT5aSMuQZlpsS/A/FtHVmKQkF4o6uDCjW3SylNs05iwmne5hdj7NI6tgQ81KoCe3THBmibKRffseHO7yIVeryTXO3Q8rC1m/hRa7i5aGqShlFlWvn6gs6uH9dNd+qW0aRJxmeUAGMMj1Zx9tAfGzhm0HFw1eCEHizRCGf2uOL7k9dIg3Z9gl5qVLdP0e8JyVeRJ963/v1zHPv1WDjhCp/U7++oTPnzunchbM6c+aUTq6vsbj3eYnrRL/d9y5+WF3Z0OrKCQ36vFx1V5QXPV7uj7S9fcgL9aZuXL+n1159Q6+8dE03r9/VNQ49vvfNW/r6f7ysL3/+B/r8F37Ay3iDL37+eX3x8z/UF//4RX3uj17QZ37/ef3B730XfFP/4Xe/qt/9d3+m//3f/qn+zb/+kv7tv/qy/rd/aXxJ//pffFH/67/4E/2v/+xz+t/++Wf0r//ZH+if/KPf1T/5x7+v/98/+kP9k3/4Wf3jf/DH+kf/4Av6n8D/+Pc/o3/4P/x78r+vf/wPPwPfH+qf/c+f0b/8X34fGb+v//DvPqff+98/q8/87h/qD//9H+iPfv8P9cd/8Mf63Gf+BFu/oq985Vv62p99T9/61o/0/POv6qWXruu1y7d1lUOpq6/f4fBhS3fvDLW/O9V0nLREkBdZIrCnqrpLunTpgt757Hv11FPv0tNPPqunn3q3nnz0WT352Lv05OPP6tFLT+vc6ce0sXpG3c6qimwZGYwXmxNvwIaH+9rb3sLH97R57y64x7K6pPd/8CN67md+Tnl3WQcHQzZgzUNioiFrRM5hX0F45Iy5ONTYkpDaYwzPntzQubMn9Milc3r/e5/ShbPrOtzb5qBsWxfPn9KtN67qa1/9seqjsfagu4/noW/t3FdZZhxM9WPSpVRLOtLde/f03e/+kMPBy/S3p1Onz8Q/9vX6lTu035M/dEX37t7DT/fV7+W6v7Ul/0nZOnFXVqX8C6AdaGtrAw5aDvX8d1/SLQ6KRhy6+E/NiqKD9Un+x6dffOHHeu659+hdzz6hmzdv6wfP/4gxuarNu5scDm1yiLMjHKB0VKtbFrp27Rpj903tc1hz8/pNDQ8Phdm6efsWsX5GG8wB/9JoxGHU00+9Q0tLGbwHOjgcaQitU3UZ1zrk37h+Qwe7B5SnjMm2hpvbXu3dRWUpaX3QZY3hwZ6X+KpSGetIn7k0YBO0CtYVG6PYHJHfWNdgDfpgoF4fcFgxYKO0cZo5ePJU2LZKud/v05euqiJv5aODtagqK3W7PXX7HXXYTHW6pcq8VA4qNnNFnrM25WFblnLNNkp5npRTl9O+ZN3rVKVK2pesDQHkdFyXF/AV0ZcONgzY0K2vn9D6iVMtTkR/Btjf7w8Yf2xEVhHIVaHDa6ZS8pDIn8TNm5ayrNTB7v6gh3/wAbJ7oIusqt9Vjoxoxxo2YiPkB3dKyIQ++zl6hYzQUeSKviGcCw0MCwcv8XfGwyGH2Aca8TIzGk5YryaqOWwxU2Ke5rQtylJViwIdKSXN5Njw2rdokMKXiVpvTGcYY980njXm9Lwws+AyZyMJkQ0xquPWlOFqM40Wqvzgr5nlToMIbZYG3QXTaDjFP/aNn2XmfzOkoFneAmhKBXfLMcgm1q43gwpf7obh/ANwY4AdjVk8gSg+wLJYcN3DWKxvdcxtrht5jWfdcIG55V20OdxpOghf0T5kzVL7YJaPFMnYHj58m3RB44NZm4OMB4k/oQQ/2sLvZCO1zwJv0WzGG/U0cLnZoI81qY1pM7YT0slY9cPANvfdvNFuFqP0M9S1MiP/0A33NRRnHLwg5kWbhp8bjrgjCluwENn1fwKmnjt+mY4UKbQNgb6lzEuAEutV6G5TQXc1ChlN3EgbWoabTHPeKZHjypbuFlCo5HIBUOZ+fOFHcx8zRFWKe+YJHbnmBhN6LcFfaMzg5q5P0Yg2zCmXG7jc5GgdrE5ZrRriQ/emmxaEX6PO9jnTtHIu0CiLrG8P1FKXpaQM3zXPg0Jef3PWdq+ZNs/S40sA1sxY0zi89oG2MWHN9HimlFn0HLbEL6QRVxFnSMEf5iXB/fYM7K0x3gM4Fl0P9S26nGJtzehulmb5xPOraFGRVvDkoKkv0qzOaaWmf/lCSl+xO+WZEjLVfmxSTbx53fYB14R5E6CvTf8nij/pxh9Og8YXKCPKcdjPIdmEvUH0xZ1FrvP2RchBnsuNfxq/uMOhl5v9MMFnY+aweTyXwr6wMSGNC7mW0YC5Da/bNaA+ooeQhN1tE+Ob55U8rpFWufxsy1Mu1yX8IAYbdnwhkFCbkRrkeQ5SQPBUY+wfs6YcY9zSFlPzEQX0w8/TiJ9mkEOLxybx/E/otw05+UBCFzQsiLnrJtMHdE01DP12FFxZEgKxi5RL8g0gJ+ydpaaT54K3uSICIaQMHxjOz4GkEGN7ItMQmqbkyUAOHSGb8vzKyGWmRsqtvbC5HZe2Erp5SXwpa2IzFcoZj8SYYc4xK81r2nuMZb/iIUhQWMbINzFEr2iU4c+CNAWEjMaeppwwuwU6E7py5kDOnPe4FMRJwgbLZqIiHK0PxFs7rrbhARCHfoaACWhi023pXLR/uB10W09d6CHvbNO3UAsZK4IIr/tCorBZogfHSFTQD+6uiMS3jNsMZhFtj0Fl6zf7boYaGlqxprEBI8y4AHxMv23nA6BdI+OYNeRw89wPELuRQgs7bHMLuse4CGQLaNeot7Db/p2tPZPxUDWyJ7EOhPC5ESkEIxcZCUQFLFz0kTtXwoYUFe2N/jnOZnC/YKOSO+OBB8g3F0Uy0+h9+CoIixxUU0vLmUMhUAo+SE0JW47zzoUE88wA31x+SzPPtM3HuLV2m2bM+HnDqDVhUZ/UI2gT5E9QOGGjNAp6jZCEo3ImjidDlielfAm+sa794EuorumC3bAIaLFCUc21d+NHmuzeRH7NgmjTIHLNc/QZpVHPtCD79ne0R3DT/C9/eQQXMWuJ3rkm+hn5WdpaQWelvFRRdtQfLOv9H/qQ/ou/8Tf0oZ/+sM6fP6uLj1wgPaeNExs6e/aMzp4+oUcevajzHAr5JxorK8vq9gqtLvdVxGKSyQdleSrU4UV3uTug3NPaYFUr/TX8mpOe0GOPnlW/W6nq9ZXzgll0uuqhf3mlr+5yhcxM/eWMg4UldbpJVTdXVi7BmzNJpE6vq2XkLVcr6uQDdbKBusWa+uWGevkJaBvqlWtgRd28r07ZU6+o1FnKlBEP/oePdXSopaVDpgYpedOypaHKfAptwgvhiIMHY6p6eoTtSxEEw9GR9ofSwZRDgdFS/GnW3qE0qgstFcsqeyeUdVbVHZxS1d+Q0F/01rRULeuJd7xTH/7oR/TUc8/Btywcr0Nk39/e1e3N+3qDw4tXr1zR1avXdOXKa7p987omo0MNhwc6YpJzyoD/CnU7SSfWlrWx0teJ1b56jEEPf65evKAKP2IsUVAT48N4yU2UpEKHLNBKVVRP6iXitdZSlsE3lQ886vEU3yVtDHp651OP67f/2if11GPn9PgTF/WRjz6mZ555Qlu7m7p4aUUf/NAHsKPSysYq49HRiA3Q9v4uh05L2tyaajwd68LFVZ09IJwGMwAAEABJREFUd0p70EseNP1+rlu3xnr0sSd0/sJpvfLK6zpz7oy0lJQv5fIh0J3NTca7p2Ve/HvLK/T7iIOubZ0+s4Ydj6pmKNKSYmz8jyN/+zvfpY8j3bhxQzu72/LflWfM4VMn1zTksOjOnXu0xy5e+p9/nkPHL72og/0aH9Tawed5mXR4sEv5SOcunPM5kBIL4/bOrpaUa3f7gPoxdm9qe2tPo+GUw6Chthizrfs7Gu4N5UZ7u3vavHOXFuJTa8ziPGXMCtaUsqxU0f8qz+UDG2/CEvQ8aIWqvK03HzB/yaFG1aLLQUyHOdLlwMUH0N1uVyUHMjn1Kc/DXtucmHeWXSGjKruq4Ks4rCooW1dOWhal8kBOmpQn0kChIuzJVVUA3kZOpUgr0qpUYaSkqsjVxa4+Nq2srWqDg6sZ1igPVgayrWVZMady5diZ56Vy2jtFhLz+shRJWVJRJFXwdLHZB0eDwUArBnKso9vtI6Ogr2I+4l9eSLzJzPOisc/+AaXlG/g3KUkB2vCQiI34iIO8g/04iPSfvQ0PD4iTERvMkfjaF/kJPZVK7Ajgv7zCx9hI1LAu1Jqw8a/9DBDSoVtnokPuz5j1ZTqBk8uqTS9SroK+uX8hi77a7kScSZlmfIhTynJ5DI0EX0Ku6wOWCZN1N5jgC8Dh1ST+3GFIX4bM5zG+9RPIDd4KCPH1UFWNjxZhFut/MwriplDC/ocRdtrmJmMRkYuMb+2QRDtlISMYkivfAi29jicx9a3NUXY+SHWEEdk3X237FErs6ix0hv6Z/bZjAW8W8iAlPVh861Jr22Kl283sCHrwxI2ix4skemIa4DIlwNhEys29nYEAaFrwbGfQuagh38QHeeL0gTyx4jg9Rhsr1uV2IS2UkDORvC8bT+rkzcgan+JDWOJaaEmZvmH/Ymz9pPwE3gkvgE6Dj7G3vISkgMcNXTGGTgFVcZnPfWMyM+nR27bFMfQHkvsImjL1NMBLtPUduIx+yzCiEbUPXBHfCxTaxDjYZm/IfbAc4JCZ9WXCcyDRpkiFvA48AOgpeS4VzKms8eO8f4mlMQeJwAWoxDSWKds5pQuAtcYvF/aXDw6m9G2Gmrz9EIk7QsaHFYc7O9oGe3t78p//DvmyaMLz2+tj0wZ1WVIyiuP1yGtSWZSKNQy7PTZuY5kjZBweHMhr6sHBIekh+5aRJrMDFNZM50c8hw/Yz5hvRGpa7Zg0sM+xSjfbi1kObdafB1Oz2PHHKaEeo33MN9EU/zwA5Nluwy1F7KTwd1Na9NdMetTg/ozMDGTnl/k8LrbdcokqxqYdI/Tbpw3G0Kk1sy2tJSKSCwnYRSVrd9POwzVX4Az1cME7hc0wHwhG1xhmxFCl5j/iqmCc5vFGOfG8DLjfsCfqZdAio+y8ack+CaAS0Y396MOOCX2a8JwLeHxngGa+MfVT+jidIBB+skgXonM1c6BQhh0Z9gTYm8LZXAu6Qj4yZ4eOfvENJtubciVSoxGekbgHM8CZABci516KjPueJyUDG1LK4HozEnwyLMcgb1qANilBBKnNJ/IYhR0iySIlR5rasmkgmZo1NLfJUE+asUdIYU+hxrYEY4LPyEgN6pLLBmVsEmj8PmEfMyaGmj3AhHVngvNr0trjMAPqwifzGwSuDCT3hbGJGHGKPXkgU06dETzkMQObkrgFEgQuiqlB+NdVGeUZXG7qIYqcE4gZ2km4W05DpOALoaal0DmTY37DDGDel5qZ5VncwHIS1Q/C7d4KzM1oTczTZu4z05DPFeEzS2FpL8tqs/PEcxQ5M58zJ1qLGg7Gxc8MMXYNmnuGR7KUoCaF7SRNA8sCLHLNL/kn8jybeN0EllWHdTNumiPL14zi+qZP7idUy8an5BAcF1l6h80sMlzON/1oW8AEzf5Al9kgtCWaPnQ19bSHw/kAPJbQ+AKp9gP1LrsepW0JCoSwF4rjeIbaz1jaTYjrCX6tOYQ34llE3RD4ID3ZgeizjTbXHqGIel8hnBWKvPlmEy75bc6OmYx40NLUfCiZLUZOa8oehOG9K5oe3DNToOZbKzuZMaIf5OCbQDNqy1kADLRpzOHeXNYLMJxxa+5NBXfbOQPFt7vQGn2NdEGf9b+5TaG6OqEDXpTH2Fr0ltVdW9OElXvzvl+cN8mPecHKlWVJa+srOsmL3hNPPqZf+uVf1HufexeHAk/qqXc8wsv5BT3xxAVe1AfaONlXp+uOjHkh3+XF+b4OdneJ0ZqXQXQyYHfvHerya9t6/fqerr2xo9ev3tdrV7d0686+dvfG2j8Y6979sTY3R7pz90B37490996Bbt8Z6fobW/FrjTt37kC7G7hz95bu3r3JQcot3b1zS/cob23e0fb2fe3431zZ3UHuvg4OpzrknX1/T6KLvNhLsAtRtDnS5r2xNu9OtblZUzbGyBvq7u1D3bo91O3bB3rjzrZu3r2v21tbussmanNvX3e3t3Tz3j299sZtXbm6qSs3rusaQq/evq2rN27p+p37qoslncNHu+M9/fjqZb36xuu6tXlTt+9j7+Ztbe/cY8My1JQDqUuXzurM+RP4c02ckamqpMFKV/4TmOVOqV4pdcslVZlYLGol0sSEqPd2xVDJL9LeWCXtaDLaUVEkDsI6qtmkjrF392CkOhXaxx87+yMNWUSGPMj3Od3a293XHgccB/6Tt817OrFxQu9+73v13g9+QB/80Af1i5/6ZT3yyKMcFH5E589dIN6OfIajLMtU0kfO+4iBrjZOEEuM9QSdZuh1e8RQUlmW9GVF6+srOtg/1C6xscdGeTpBDpE/5pu0e5u7uvzKLV27tin/Imd1ZU0vv3RZ116/prXVDRVlxSFLLcvcOHFCRV7F4cyIWE5LSSnLVHNaVBQlY3tHt+/e01NPntfHPvaU1tY6KvNSexwEbNNHv7Rv4bet+1vaPTzU+Ej4gzghb9v22dB6fljelMl9yCZWR0daXR1oMOhryma/Bh4b+16VuCbS+JDeDDm0o88clqQil1jcazzmNWRCm6ExOeDBPWRBHwdqFjfxgVVel7xQ1F7U0DtlTk+pO76QBr/bGKYnjMjRlbOhMHxAUXEo0u2Wmh0ilZ0u49BVjh/ty6IqlVe5Zu1sa07MzP6mF8Mteg60EksTTbBryEZ+eEAfZuBwxr+0sa3CNjdK3BZheSklJTYJuZFyWadpsHJN5faWE6DvE8c36xSVNLc0hf4pNgTNt5Thc2fsNYC/aoONpDeQ/tM322xacKUUiW+1bwakLJCUpcSQFYDUkqFTIOeMzXCaSVwMq1uLykCWEhvepOhjMetfRvNMs09Ks1yTJuzPc/TlWfAlBBtNLf2ZK2EEMJiuEefO1/JmwH004mWERrDEEHgYDEhcppK85YUsYpx71GYJ7W+DBD3R2UjJk+XCbmwmE+2bNJvnE4Q5FtoEQ4r7W9yaisamh2yfF+eZt2jfkEIvOmf2/uemdMHX20L03xY/DEWL2d02tTa3A5PaomtmeIBmvocRujJihZihb7mBHq8Bbw3rTyIaaYNH4E8irgikCXOrnoFyhJptMuARsbmIRLmBZZqhQcM+JS5nYOSQ5zn3MGCy8jmi3s+MRXjuMscnBv2f8DzxWjfDBFq85Lg+MGRdONbpCdDwjlFnPGiX+xl6bfjcTvgsCzv8HJ0EHVroQjab0kYu+ag7Tj3/mjVrwnNkpBqforhxzoN3S2kptG9zTmyK04fbTUMXdiAzNr3s1Tzva/aZtdfHALJIFbYiJdrgYub1cDSS/925fR8AgQM2QvE/F2DNtt1eN2gRV3JsBAp5TcrziuduwbO2iHr7zG2GjI///biDvQO+LDnGKJ5tQ415JvsZa93xPzdA5x442D/guTeS99KG5QWwM9KwfzZWU8Z0HKhj/MfxfLA/ZnD/Jx4znhU+aJodSvlgyodNDYaskxPc2niY7sUanyXmQvQqE1mQeOGFxrpdBkr5OVryDJ2DZ6br4plZmBcwJzT/MA4El30aCJWmzRnIJMDYcI8a952YG7kf+G/SHsxN8IXHk6mNbcy35PneoHlBL9oxatKUF9EvxB5fdCxLjb4QEjVhVOR8y7hlKUXbZvwzWI1EWgSaWMiV2F+kihQ/JPZZUU7mS0jxNWWMAH2J8bQvIIfGuJkP0CbDb4a8nqWGZv0oVKxjdDxS64y+Z0q0SeYPIDgJrhky8g/DPIl2RtMXCjRIbw2zA4X8DHkUsC1LSW6XTA8boHNlxryOgutglVOKausySyKfQJYSNUnRt0zh9wJaeriP0LKUoj5LbSrakudOPE+ZG01se056TTCadYHImsWPV5yFvIdhvp9ElnU/APydPQTX2/ZkG2c+cB8DxB+pYyTqzYPchj/pmJYphy8ZIcN16bh/eGXxyihkKVc2s6WVCTmumn4F6FvEGmseTok6wWtkKc3bF8hZRKKOWvgzmrHmELOxljD/aq+11NjPAW6wS6Sy7bM6iFwN2fSojxsczHHkNPOZccK+CajRU2Oz57bHwcAAehNNaOQUezxQzB/HScV8q3ifcFpW7NmrJpZT+Ide5McooDXzMscFSbYmhW2JckuLMcooW1dSy0ShyXOnBUVfdDBRCn9RQRcwN4xzbQsq2lxTTzfoo/t5DNMAfDMe0WtLmo3f4niiBOaoxQs08t1FZ1sQ5bBBRKDHDBsbQ8ZWjvNrHpLBy64qhOP8CTRzJTsqZQTgkhLC6/pAN370hRBowR6gGaJ8cEf5ZFfhYJwiXjZrgxfpqLcdyNHbfKimprm/iS1RZRwn5BYuN5thgTyXM6uLlJCi/zPb5zy0c7XyrlL/jCZUhN3Qp+ZfWtLKyoq6va5W1wZgWauDFWoZpvFUG+trqnqFzpxZ1amTHZ0929O5s8s6d25VFy+u69KlE3rk0kk99vg5Pf7oWV145KTOXTihk6cG6vZzHdE/nlHKK6nqZuosV1pe7apHqmxJYhQqTjfyMikjoDsEeemDj0EZvw7qdJfUHUgr69KJM9Lp80s6fSHXeeORUo8+uaxHnlrW408N9OgTy3r08Z4eeaKjx54mfWyg85f6Ons+1+lziUMWI49Di5XVjoy1ta7W1nscUiyTrlG3Dt+6zl7c0LlHTmjj/JpW6Mva6YFOnof22Bk98uQFPfv+x/XsTz2md33gnXrfh96t937onXrq3Y/rmfc9quc+/C5deOqsUu9IB0c7Gi7tqS5Gyjq1uuu5+msFfVhFV4fx2OJg7q4maVsbp0v1BxmHQJmUjlSWJEyWIk2VZ0dMDA4OOKwYM4ap35E/w70tkloV/uv3K40Pdtj4bWo8PJQ4iBkPp7rxxh299vpNDqH29Pq1u3r9xl3duL2p23e2dP/+Dgd3HATtHur7P/yxXr/Cgdb1O7p5Z1d1nfTylWvy4O1yUJfnHR70SUtLmZZX+jp3/jTpQPc2N3Xl9au6v7Wru5vb2uWAgGmIzqu66X+UeXePDeBEicOYqtMjDnqI7PW9Wf8AABAASURBVEa5ZLzX1iutrXe1x0bxyrWr2uFwant3pGs3bqrT6ysrCvUHA/X6PUXMELNZnktLiYO0Iw77xtrhoGt7b6id7T2lLNP5Cxf13HPPcWj5tFggtMUmuEC3ZQ2nU429AfMhsIhzNppjkMh3HHu9Hq7raHmZOO2TsghvrA+I/3Vi/LzWBh398Dtf1fDGVXy0r6JiaCb74fuCRTZPlgSNiVd7kWKj5018zcGbF6wJG2mvUa6DC63mZzWC/7huimyDai7E+A47s7cpRL/ctyKvVHFyWDDRqpJ82VW301XHD5AZ2NzGBha/5XmlAt6wlTSlvJUl2RIUxYU5sZzERoMXhyE+PuCQbGRQ9sFW86AbE5HRBAGO3WOklCHbKEgB+nKQWk0TAsUvEBNixv949chy8VP8Y4WILLDbdgyhu27MWo5jqGkuu8J+NCYUbOuYh/mEFyOK6Eyq6G+321VV5srSTDPtYZiCRl6tDJLtzatCJf7Mi0qpSCGjhq9GJhNAiXWqyHPklqrwb/h1lrpv9BlRxxcdqL3WQrEcEi7G1l6jzk6umefB4zK1aFXKuNP/vMrDnhKbDJfnYG7kqVDA+RYJWgP7fhEIjwvZmZQizxywLW3+4SSDK0tpzpwo+zJfsteOq4IntZVZSuFvkSbTgi9zszna7rblGq4MJMogLvhJIXKlOWAIXQ+kUfg/7mZtP0mazcKgh1iaVlFHTZOSmXW0Tc11DOp9tXXOBlxuYTk5fjQS8TVDHnkkUZfeBFzkesYotYhYcxwHpqwngNiz/AeR6FpSHvcmP7vLH+LZ8cq0oNSsST5AiRdgr60L8JyZ04kzd8m0MXuyMQcVxpAv4obMe8/zYfyKZMQL/Egj1k7P6TnMQ33wsR6NyVu253CNPM8vr7EBl2m/aJf18tDADeyEOFRxXRzisCYPRwfx3Byz1lj+hAOGCfqs23zWswg6jld9x8/4yXIOOSTfYy3zL25m8C9w4n8OwJdIe/4/QfIs8uGM/wcBs3QbmrG3txO/WvRaeED/vN42hykHPOf25F/DBo26OOiIdBS/wrHNAXxZMz6zeedxc76xlDsDEH5qfeP+NRjy5cpQ7veQQwnDfLR48Mrc3xZZQjSwJxxAcHotY5jxcc0YTjSxn3m+Tli7a9Z7j/vUKT5v9MJjP4MRvg+ft3mXRzEOjV3OmxbPIr5M8sHW3iF+wbcHpHtx4ESZOh9EhSz3E394rTfsG6/l7pvjF3cwehjuuWLkGX3iWTVfQ503zUhmBFNCznE/jl+LOj6mxFvId+yHYNfDGhd5p65jylm3f8nl+B0Sw8d2ms8W2b8ZdiQVzOuC580cPK+DZjpI4pMZSfHMyMhzZSlqyHFZpG0iK9OBaxNpllKs01lyWijLSdGXVbkynjmFkVcqjNKpeUACHndkuj/G2H5mbHEOa0sopba5EI9qtJJpdBQqeF4WyKyQnbNvybuVnIauPKc+x54WtEMAwhoZkW9pWWptpk1muDwDLR68bNcCBT7LQipO5045c7VT4DoXZ2D4WEYekjHzg5laP5vPRctyXEyJQ68RY94do+xKTxRStIbuLJEzoM0vypZhO1LKlNO/2HNkufIiAVL8l/BlDpymVKhJ3dLQg5/U6pmlD9Y2JermLckngxpayrA983rob3nRxnzHdY3fGt/UPHkcJsR867Njvjbn9uEjzzdAbHkNacDc4zk2IeYce0hqG719MreXNo7RWM/bcYk9J3bYQiPUhqi2lTsd9phIgTx3Csf1blez3jXzuY71z3v/ieUaCPX6Y1sbH9CcK9r5FvUQkF0ypl3mhPf0BfmCcQ9Ql7KkxPjPQRxkKcU8TqRGDBL5IuqYQ+SzlCBnSsSRyBmQUJiRTYEspZCTpdTyZdRjrX0WIxZs0ZqK9sJ4+mefzkFf3M8HAI/Hyj44BiKCfsyJBnRztw2sR8lpkSv242jGUho1V8oTFckvULW8+Y+XBJSbyWgUEmTQ3MQ0p8hBow2fqOalQdFBSK60QXu3pP17ymC0AUHmVvPgssxWHIamnwi6Qau3uVDvmjZxtkVj7/xue1rYQjQ+pDNDzSJaMW2Sog85pZz9jzfaSUVRqcwK1Tyc11dX1en22WAMtXl/W15Eu8sD7XIwMBqP2Rjs8a3PrnQ0Vcpqra52eSFe0QUflIDHHj+rZ559XE899YjOnOXQZNCJA5ZTp3KVPSmvcokDn7JMWuegyX8ydOrUCXi6Wh6U6vdLXroLdUk7vUKD1b7WN1Z06kxP5y50dO7SMi/1q3Ewc5pDmZPn1nXm3BplgL6TZ1Z08vSK1k4s68SpFQ6qTujSI+f06KVH9fjjT+odT/sXTE9zUPSULly6qNPnz+vk2bPaOHNGp06e4TDmjFbXT6B3Q8ur62CF8kAnTqzKv3BZXRtosNbTyvqyVk8NtLK2rBUOLZZXOuoNSlXdTCmfKC9qlf1ceS/TCrasY8vyel/9lZ4GtF2jT1mxJP87O1W/qy6HDGsn12JzNxULGkGVl5XSUq4sqzjjWMLlUzFojBNxyuGFRpT5ts0xWfUH+Gyo5AOI+3elgy2tIHc0OdTzX/qiPv8nn9drV67q1ddv6IUfXdUPX7qpH/z4hr7/4nU9/6PXOfR5Dbyq7z9/WS+9fE0/fBmeH13RD1+4rBdeuqYX4bl69a7euLGpe/f3tLNzqPvb+7p9a1Pb93e1x4HL/a0d7ezuywuxN7+HYVuhO7fvxaHQ7uGYdgcifDlyWdIhm7ydnV3t801iXpQcFp4mBlZ0eDhUnpd66olHdfHSGW3t7ujmzVs8bI/8Qxxts8nbRtfS0lLEruWYtsOBxB6HRpPJke4j9/JrV/Tij1/S9TduSCnpzuY9vX79Gp6VrK/odJQK4p54PDqaCOfCVktLR8eAO8spplpZQbyvdXTu7Koee+SMet0lfePPv6Df/zf/i178+uc13LyK4AkxgAzdkz8em6TkrJSRtjAtJcptnX3itcQQzV0j15F3uRHQ3IO3yXIPSaQZYJVgY0lGbuPsFGaLSJblCnTO8lTFMk4UMSa+BwM3tMMX+ikdX9CRk7XAWcdV0GYF67P+WTlSE40oHN8eJkXZNxs3Y8uwGHtSW3Y1BoftYq2eleMhTqedRm+iommbp0ypyJUnygxoIvV42N9+AIU8dNpfU4yHm+oUKOLBk7XacS06XPDDN0dmIobyvJDhw7SCfJYSLAYJF6JVNxajKgyDiizf26J5UM1lgkElIlKeYXfBQVOlosznqPIqaE6LPFcKOxPD8hdD9gdAAxdKZuOHWvcf4ttemXlTU40muehSUkYCqEsmkmaJmy/SjDRLriETVzZvS8PmQn+ToQr70hwJiQ3IuDLYGkoIi/LijdkQvm7GmBIOnufDy9AiXWz11vmZnlmKAQ0jqsMeSrO6JoUwu8xD3nTzHvcpa8S4HizS53l8Osu7LWLCYlvuPIVIvHZFxv5bRBB/0g3FriZJ6HJ2hoRCyBStrcWCD+dzD46IZOttDYps5J0zgkmhImskEwqUE6Sk5IKBzpBFW1Sx5teAthRmY8egMpOwB7ENjYglH+2Y+CwJmEY989RrQQB5bncMPEYbWJBvHROqak04nJiwr2vSMbQJj1wQL/Wk1E0N7KESw46vrHEW5Fo+NPGfm8ahDYcQ/sVrHExwOLHP82uHA54ABz47O1t8MbGlnS3QlndIze9f2hy6PYdJewf7Mg72DmUc8tx03QHPy9DHYc3oIfhgxRamAh9nzrVw3/GJ17s4gKB/Y/rlw5IZ/Euh5pDpMF5g3DIxPhlIMS8pxfqXx9qXs+55DSoSa1EgE6xiEY0ExygOgXjxnfiFDV+P2G/b12PsDr0cWkVK2X1vDroO2BcBDnV8yOPDnQA+any4i/928d82ewWwtc0+gzJ7gL29/ThI2/P/9RI/uj8+PDo8GLLHxY/sGUwzhs6zJ/Gh2yGHTTNfxhcc2OM07HUdfEPgcdhjLH24Fzahw2NixNgzbpb9JsAX9cgdceDo/1Op9Q3xxxgf+EBoYj/xojshoGvibdqiGa+6+SWVx2wO92nIIeABGIEJ70EN7OOJfT4Dvh/TzrE8kxfy0TeOuqE8Jn6PGtLfIf4a0hcfjs5gvim8U2ROmZGODwMzmYo1wz1Gf4MpfQg+eN1ujJ7pDDQI3U6JSRpbDKiRajBXKc154KsfAspo1vBGHv63veZt4SBPQzILV6xDC+WFbJrl3c6IMpMp0gdvQW15mAlikcO0Wo6jAL6r8Yf7Et22XpClFPPF+4tFhHTqMjIFaZGaPYfnXR57gUIF+4CCvXTGvJwD3iwl1APaxhV2hYVR/MvcskUm5C0WH8hb9gzRMesB0LhDmeIHwzFSx/prHzS+aOizsYYx6l2uiaGamImDFA5rhgtoDlpGmjB/JqNxpEPys3XxwZT54XmH/70++sDHc4BHR4TClLUw6D6QRccIhHz4azAJDNFhPcZxvqatD4GbZw5eaf3kuImxpMzF+CbGI4tnX5YSS2SDRD5nv5dSoTxPwYOU8MEY2QHeq5o1csQcfxBjDsynzGvz1fhqgq017/WON3+R0MzdYTyfvA76ywOvY8YovkQYKtYh1qS5z/DjCJ8GPzwHrHs+fA+foK/x1UQT+4tyMy7YRTny0N7Ma37GH996PI2ZHB+Ouhw+dMwQNCR2A/5gGjW5uFNFPHnYaupwnh3ooJnQYsJCOsEB/hVF8j8kkhKcKKXOAaf6iEaWA41kwqK8deU7aMgCCb6Dvds62LwhP7imqEryfzDXFuWQcVsKiOaKWtvwJlDjK0DzuGiGSARFiawJTb65W3aTe6t7cKN0UZc7NC+jzNYuIuSkrlJ+ij6W8stLp+pzsDPRj3/0il575XXdfOM2g1kTCGM2P+LAZ6K7d7a01t9QmUpefPvqcCjRyXiBRqAH/nB/HxmHqush/RiDUeSVxirLJQ6VMuWdpBL4RfqIQ46snGqdw5Ennjyvd7zzMT3zzKN617se03uee1zPPfcE+cf1LIdJ73zXk3rf+96n97z3g3ruPR/QM+98j5584h165NJjHApd5HDonPrL6xyArKjbW9VgsKG1DR/mXNDpsxe1unZC/ZVlDnX6WuEAZxUMVlc4vFrVysqqTp4+q5Mnz2jl5En41lRx4FV2u/IvRcRGZzqeMkGlbpHTl1yJA4KauJqOh8pyqVcVqjjQyjkQK/Ij6Yj+H42U6GNdj9TrldjU1aBXccDFYU+vxwtdqQsXHtH6xkkmtxiHDj7L1OmvanKUqyCV/Vt2WQg6ysnX04Q5pSraF50uNmX4WAFxOOc/9UIIbXuajHb1/Bc+o//+//F/1z/67/++Xn35NaWUs5Fa0ubukbaH0ta+dHv7SNduT3T5jQO9/Np9/ejyHV29saUfvXxDP/zhFX3nu6/oz//se/rud1/Sn3z+z/XFL31Nn/mDL+iVV64TGxljfsRB4YHu3dvT8HBKzEy0z0F0s57QAAAQAElEQVTPHguF06Us0yH+O1qy7Sl+ATRiQdo/HLGZHWp3/1Cb2zts4PY4WNrSjRs3aT+MQ6Cr165pm83cEZ163fntXe2yCdmCf5PN3wHfGo84ZT8YjrWDnDj8qZfgXsKHR6q6Pcan4NDqpi5fuaLXr13Xzbv3dMi6sEW8brPh22Vzc1QfaalI6jBOq6t9nTy1ysHhhs6dP6GLF0/r8ScuEYtP6N3PPaWnnrwg/1Ipz0eqirEO92/q2kvf1g/+/PP69h//rq59/Qs6uP6ypiMfGO8oPinJc5K7ApQhUJVakDCZWW5Us+kjq6Ze9MVrABQuCjDOrqatRSllyFXEUfNCQ95sCKx5aDprhrDBDVJQuE2JnQYUyFufcy1DJGGxidhEQvuZnJRRxwTgToWvaOBMmIr6RiC2c0FrdNmmGcwcfGQSsnPLY54lI0vEfY7pjdxEXUEMW28N1TJ4xqnm5m7O+47AjPoir5iXDYq8hJKwQfGxjIQ+wwTLWoT/prjZqI5jE+s685nfNgpbZv1GjKvmaOxoejwjmielLIqJwjEKpZw+gjx3vlCkbAAS/ElZ+NDPq7Ef7CA2zhZvaSk14+L8fxJoZ/42sRL3cdJuSKdsNqb4kRFrN+E18XWMY0eiHhtSbFaSkvN42lfmm3U8jPQQoS0jnQqeqe4btJA1k0fNg5eZjimwHxcWcpbpfkV63BNi3XoMmOlnvYh556h7m8v66C09PL6/DStkuOkHmWN+l4Oc4bMGVJJHHnXcKXInDxEn+8os4hhzF3iUIM/L5GdXS3P/Z6R2dUB+S0kLsslbX2prvfrYHeFD1m2nE2JkwvOmxmeOmwB6uFqBsySEUWilZU4BfWripYn1sirln7h3nVa5Cuaq53kBX5YnnnMJkwBrdBxkkGYJPupz5k1i3hTkPadhFtMmrJ9pd+8C8GgBmOPZBRpO3/M8U55XANsS83HGb4ltByOh70QPfZNr1OhMsh1Gjk2BEjmgnJXzXDn2u38p5UrIX4QwIuNGb9VIzkh9hdbW1R6VtuyqGVLTAqG+oCbZJ3mxqCeDbjHIoA/N2Db5Zjyj2gwxRzzeQbE6L2zWgc0F/ajKar6+Vnkp0wyPrX3Q9DFT9M82GFkSDg+R8xt2WLzL1udYtS3NC8BEE9ai2cvBxC8fvDQ4HbIWTrwHcApGwOUJz/dRS3dq2phyyGDfNuYFahw8Q/YrD+OAPcpQ5h/y4jJGX7zEoDNSaEPaDpEx4iVyn/3IXvyaywdN+xzMGYccLpFyYOeDH/9J2iEHUAEO7Q7Imz5k/2E4fzA81JA90wh9I162JraT/sSLkP3DnGv8MuZ5N5brJ/CN4PMvtUbsY/yCd9DqdNn0CS9vkWL//CWMPoQvaBNyLAN4T+vyCFuag61D7e3QD/ZaexxS7vCl244PKYF/sWYc0gfbPPEzGDs9hoQHsUNMsZcJPeg2zyIanxyo8cmeDjkUfTOox19zOr4OflIf0h20qfP+xd0h/XH+gHHx4WvzsnvA83vIXnXCgVnd+M2+nPWX/CTWNfyK/TXluq1z2uwDaOuxoG7CRmPiFB77yi/WkUKP2KXO7cLv+D7Gx/bA7+d38NhJD8HxH7ppP6bdEH1DYmEG/ztaQ+TMDg2Hlgdvo7uJh5mtU/w9Za4GyFvvGH7bNGrTaE/8jNHV1Dd9fNs8vvEhSU06s7OePU+hTYHrGnumzNkW+Nb+DdhHob9mHAx8HuUmrYmXmrneyJ9GDM3kBo0Yaw5rsBW+CT6aYUh+zJz0AUjEnGMczPx3nB7GPHN5jH/d3yltbXuAcXFqeUPLY90wTwBfeg0I+eQnHHA0mMg0z9UxfbCfbLfXVsSxmnP3usfE4KLMGsgDI0tOE2WJYsDrZsZzwetowXMowWN7wq+854wc48MD1pcWzA+vJ477EfSmfhi/3nTedrmvXmM8X2fwwfmeD9RZu/Y5wN5njgeN1Dw70J0a8/z+jsxjfv+Vhg/jm3jEFs5ODvYPZJrnq7/U32dOGy6b7i9B3M5thsSy5+cB/o2Dfg6cTDdGltWWvT4GWJPigIo18oBxc588Fj4sGkd5En7Ek1w4zU+wCcE3ZrG2A/1QytMSI0ENwRqZuDEITqHVjJgnEd4LYQc7t7Vz+yoPiVE8EOzMJkCZrgRgfUTqtgZZLufeDCosOyrIz1LTFhF034LHNS60MI0JpIfgvplzhuAO3sgt3BrijK/O6HddSuOknIATT2U/QK6+fj0OC/wP4B5NM+3uDXX75l09/4MX9Wd//k1dee22drcmfNsy5GXVwVsqV4WMSmXRYSIc8fLOJDs8VH10pKIslLHhmTAO21tMeibO0tISPp1q694Wst/QzRvXde/2TW1vb+ru3du6c/eO7oH7m3d1f/OO7ty+rZcuv84B1ZXAiz96lcOJV/WDH76i73//pUgvv/KGXuZQ4rXXburatbt64/p93bx5nwOFTd3zg2t/V3tge29bW3tbEcgOyAPsunXvru5s3YPvvu7xoPMvTrZ5uOwSiCISuhUHMCqkicSap2KJHtPXXtFVmkpFlvuMEV/yWnq0hCeljIMIqOqmUt2sVK/oabm7opXeOljTcm9Vo8MjpPfU723woK1188a2is4J/fiVG/r8l7+mF156Ta++dl2vXL6i115/g/69phu37nLQUoMpQ1cplcs83FDN4lh1V3XAAnTjhef1e//f/1H/8L/7f+r3/82/1bVXf6xORtxTN8L/7sY+t93JkvYmSXscLMU/cl3nGhIT97YnunVrxGHJgW7fG+n1N3bRu6OXXr6FPTew4w1dvXZHO/CNiJ8letEg09FRYmwnqun/eCyNmIOYFmE7nR5pyoPpEBv2+UZpQsXSUibbtM23dTu7ezpijuZsFP1/4GL9VX2U2CQMtTxY1g6bkRGL+mQ61ZjFd8wD7IA4mzAX86JQzbz3gdAQnXscCO3zzegBRoyw5YB2/cGKLj76qB5/+p3gab3n/R/QT//sz+rnf/ET+vjP/6w+9tEP6ac+/F4OGZ/R0+94TI89dl7nL5xUt+9+HRI/mxxU3eZQ6o3ApN7R0tGuzq5VWjq8p6s/+p6+9aef09c//3u6+u0/18GtKywlh2o+ScK+NEdGcYZ0XJcl5XlSYvHPZ0gF5RaJugBNNPtMWbmkWAvq+jh1sNbwPAxIb7rgwQpGclbTlFClxPz1oUeAvMupILqTAV8CtPR91lrWDRAbtjX0jMQgWbjcPHEL0PccpJCd00mkUkeGK2mul/Z01feQbz0U2qtpY968yJXzjZjzgmyG0JPaggkLeJMPUWLajCWlTCleEjPsmVFnaaLHzjfW0JSxYIEwqUW0R4a8SpAWKanAxgK/FnmuIqec8GsOqEtAfOqaMfaGj03AhLQm5kMyZmjWsUYt3H/xlcwSN2ca+IXLz7iJN2XWFwfYbTwFbczGrgHUUJulpCwB+hB/KoD9mREiW4NIgp+UKI2auD2kH2dxmTN6FvLNZ4o3gO63UePYACMfdZGacxGhrPFMq6dN5kyIQV/Tnwk+Naynjr67PXi4kcszHEsKC2oEztFQ4i7GypjbOtfFmLJWhT7rBJO2LsaAzfkITBY2diO+dIgXOsYj2rURF6bYrtCIJtZZjyc5XE4/wjb0oYMs7NC4z656JifIbtVgVh9pyG+GhdCFZEILYoALf1PO4DFmHOQJEtY7E1KTOv5dNPJC+Ry5cuaC52usMxn8M6AgtYh/q4yYKyh73gQvea7WhsYOqyEHDZus6wEgOxoks8GQsC1XxdyzzIw0S6mpo52vcA+ZWYpzKdEUDT5sCRS5Yk5XTssmj6wC5KmQYXtte5an0Ol+ZSnhpkQZZADJM9utgeLCRU1zwU8tA5Ja5JEm9CBj7tcCvkIPfzzKMxrc8HDHjoRdszFJlOkec6XhtO0+tDM6fFFmlP6TnaKS19vwAW0sw32ueI6VHBYZXb7QMpyfIaeuMvJSXaeghK9TdVUiv6xKGXmbWl+n31e/3+OLtRW+yFvR+vqaTpzY0KlTJ8FpcDLKpq+urqs/GPAlZDcOrIoyV5Ejky/RrKcB44LeHFtjfHLzJPhIGc9qhqokPkDZ2Gpbuv2OutjSH/TQ02DQX9agP8DGgXr9fqDT7avT76pP2oU2g/vR5cuqqttRWZTKGbPkMVTzFPWL5YS9mw9wvP/xfmnilx72UfHywwusX1AnpHWsJ8xmJnnEaLuUevCcZQWYH+TX8PiF2qnrnbo8Zl82YR2KtZB1xnLjucCea4he6x61qV/kQjd15qmxcwbvy2pkuX4G8zc4ULwAssf2S98BL4sHfpk1ZrTDPfa5DZ95h9CH3tPx8uhDnhFpI2uILGNECnhZ9EvigV8WwYi9X/SHvjS+nPCeMgMzAD/azqa/Nc84g3rW7eg77SYBeE2jj+6rX0AN5y3XiHFCng8ihuiN8aEcPMio8TkDwMguXoxMrMvoxV/NOB/IL/U+5PIL/sHeoWa/ZrOv/FI8YgyGBn0c0me/IMezAb9MeIE27KNGziGHBsdwe/vIbUbxfEFfpEON4pDh7VPbNwcx1/hmzF53COz/twP6w95DDmEa+ODT4+R+RIyEb/EDfq7x18RxSFrjFz/PHKc84mbLbutE/Mfzy/HOCOHeOg77xshoxg+7widOsRN5ljthLMzvdglJiTWrAJY/iefukPcXt2lS+9IHfhFzxKFjcQ7km+76GWYx61gd4lsfwrivPjT1AajH0dgjzveI+0DEODHfps3YHTRjx7tOzBV0u/0McWAS/CMd+H8ixKGKfyE05t12CBof0G/ehSI+3W/DewTS6Qz4OHxGvDaxPGnnySjSOGxhvKfwud7zPHzYlid8GT9m/GIc0ftA2s6FMeM/IT9ZHBtkjkyjbsg6MnQKJmDkWMS3I9717N+hx2UO7Is8fSNNNR3h8aWMDXpKuTyoEw82xriQWNQZ5+Pg4WXTg54FETLtR5xy3bryHe1tXtXW7cvs28ZxgjzC+ROcO0FWbePhbZs9kNSOHkeU4ZpZKgptPngW+UxfBHUu0qK5ouAgx0YoLlq9U4rMCSRCcP8D0R7aA2nT1vyBvK+6OkHbHEhF2dEqD8ouD6cRLxnb93dgS0zUCfVJvc6yXnzhdV27ckdvXNnUrRs7zWHQ5kR3b++yaCyp5sAISbTLQYbLQcY4ZElLS4mHr0Chiodcp8jUqQo2V0l727scGo21trzCAnKkzdtbunntlm5dv81Bzk1dvXpDm3f3ePkeaWurwb37h7p7b6it+yNtbh7qxu0d3by5o1ukt7Hn1q0dvX71rl599Q3Sa7px8w3duXdbm/fv6Q4HS7c4aLrBodOt27e0zwTcZ8HcHx/qkA32PgG370lEQA/xxd7uGBtHPIxqpUnBYU+leijtbx0oPyrUK3oqlgoOA5bYwBWqYhORKxe87mGdNXnaHu6Mtbs5op+JSVXoPn2o656+8Y0XOGC5qddevc0hSo+NahZ4nwAAEABJREFUwLrwllLexSbpcIhftodifqjbQV+GbMacpxU6c8ZIunH1mr78B7+v/+nv/7/1h7/7rzXcuqV3Pb6hc2sDLXdKFVmmAt9POejZHyXtD5e0i9wdDqK2Dmpt79W6v1vrcFRoepQTPR0dLVXKio5G046KqlJe9FUSC0wHbW1NOZQZaTo5wtaM8S6UMd5H5DpsCMsyk5akLE9KjgEjZcRApS6bnf5yX6trK1rfWNfp0yd1/txpXTh3RucvnNUTT13SBz70Lr37vc/o/PnTeuLxR/SJT/yMfumTH9cvfuLj+qVP/aI+/Su/rE/98if1K5/+Jf3ar35Kn/zFX9AnqP/1X/8V/eZv/YZ+C/zN3/7r+nt/93f03/63/43+r/+3/4v+67/79/Trf+2v6Bfh/bmPfVTPvOsdunTxnNbWltlkJvw40mi0p/2DLfp3RzdvX9PB/n1NdKjJdE/s++R/B+jMmVWdPbumC2dPqF9NiYGRiqN9jXdu6/rlF/T8N76kH3z1s9p6/bvyJyUp0XeB5JiAkGaIcqbkuqAVjFOujE1nIM9VgNTWub1og5tjUjsM6nqK7Q8jqhnHB9Mg2KhFJAotUIMtCvEpFbxIgLLFrJwyeGaAN9HeV42uB9DY5KrG/rTQLiNfvCXyPEPvg0ihU/AjLfJub3lJeZZUYHiWkrKURLVIRK5Jk9tFSQ9+MuoXYXvgo3F6ABnyi5CdMRZC8kyOfd/k6TjOddmQNyWQnF/EhGdS3W5sxjz84sE6rtm0TJhLtabNgDYifU9oc4fQGYllstGfuC0PTsuYopeOmBG40V8OyXE0Z0Ww5bRlm8Gi3sZVTTpZwJh8Y6ufTFM2EwHa2v5jTOgPwNYpz03T/YyCjWtKj0jisu7INAFENqPfFMhNG6tsEKjtO+LdttnHc0Czn11ekEb71iXI44qy5dIj5jR3NjweA29q/AJk+yzHMjJzu9EMlE0zwnjo5rMteAM77ZcZsNs2OQ5A8LgcfcCX6PW/E1Djl0YntrgO+oSFfsgGyBv7g9GIF5uDFs6PFPbyfHI/MCmG3mmAsUAStnAnH30iDV20gUpdcHLDenQymNCwFzvrsJF8m9qfTAV0ZErMy5SzFgQyNYcN0AnMlJJg4koNMtICpBw+pwYquWY6JqEDG6A1V9a0RVaiXYPUyBXtjagj77RAdqsDJkS0vK6L9vBhBxNXM/hZlNwm0LTPq1wVsoycNM+g0868GIRcexrP4SvHn/0VsD3ms74cXeEX0tCd07TNmwfeLLmc8Ech6yx5HldVqcpfMpHmlBP6U/BlQoDs78r2wdPtdOLZ2YXXbfMSOazJiTXJv7gpSJ3P80p5WaminKXE2pWUYV9BOZByaC1aWkZ9lsz7IN38tgfzZX84n1Kmgr5mKcetDQram56QAVHmzckn6EWeq6pK5VUeqPKS9vkceZEHPYenBBV8VUmbslRVVnMUkS/DB30OUfqDPodAA62urnIItKGNEyd5Pp/UyfUGG+sbGqwOgsd7jhLZ1lVaPvluF/mktqfK8/BXQVoUSY4Bj0WeF5qhJF9WlQK0dXvvmfv9rsIeDn0GoD8YcBjU6O0PyEMb9PvwkB/0sMfAbuoGRtR11e106WsZYyN85xjzLwriZS7WgWb+D3nhmbBPjWeJnyfA64viw1gniSECqQGyMmhQg8M3r9tOWaCZ+45vl47nYqJNYuzyxNgUDao8l+PLdR5jN7QNfjk74CV0h/en+PNF9tNTXgynMV+atcR8Nc+BieE1jvXNByMB03i3mrAWRpl6v/Az42xUg6ZDSqR5ixTrURa01HDZZYA1GJ9Y59iykefDmiH5Id8sDvGf8/br2DTqrdc841h7J2rWX/zN4Yrzfj7UPKen8LvNrC9j+hljRF+jzn0I3UON2tT8lu912y/Z1mN54QvkuW7Is9x6/PJufw6xcWLw8ut+1MiKNq38Mf1wDIzgGcEzJB6i7dz+Cc8J7Ed+Y8e49YvHoyY/Yc9R8367CGjwj1tMSQPonAbgpZ/z51U8V+p4jrpfRk2bCTbN+zYrY+PcXr/YG9jsg5WwL+RO2ANhA362T+LAAh3xDKN+SsAdR2g74E5MjGcJcQxfzR5hwh6pxmc+cBgxviP84jTkYpN5/BxycwIowjkl3gEgeJzCl8RojAlpcyAx4mBuJB+eHRAXgYNDyg1G8DV6Gp49/yIv/gx1P37l5l/P+Fc0zZ/97vBOy3vG/WM09C3eq3biRwo7+3uR7u3tcAC41/zC0DJ5AfOX3wHrDxxg2wFfmAP7Fkx4f51w8INX5GdeXhUqvYaVlUre0TocsHtdXEQculPneqM5iC9lnj4H1V3Wqk6LPutVt9eVyz3ODmINHPTj8HvQZ/0DQev31Y2D8k7w9jushT2D9ZB8j3qjjwzL75J2sC1ssQ7srUgrp3nFGtlVt7RNpNC7yOAAaMIzqlae57GQJza3xKzGo1o1k5Rx9TgHD9FPPgWUctZFBr4+Cr7R7n1tXntRYkFSPYrUgTRmAR4TxGMH1pRQhN8yDTQgkjvBF4sYiicE2SwfEyaC15Hq4TDgb2nOmWI0HJbaIjnNfDtG0CgS9Igg859+1flAqtbmDfOi9LNAJYO8tn5CWVbo1q1bunXzps6euaBnn3lSq4N1FQyCeLPf3NzSnTubunLlul78wY/14xdf0f7uIT7EnUeZBE/NRM6WcmUpifM2xmLEC/WhJuMp5SX1ex3l1J3e2NA7n3lGj1w8rX6/ox4B0R8sa31tQ+949lmtnjihyVHSFAxWT+jspcfV5yFfddeUyoEOJ7lGdYHcTAccaOwcjLS9c6g7d3d0b3MXFyX1lgfK+FapxrZEEBXdgVLV0z427hyMOfio1aF/J89fUs0D5jb92+JklqHWlFhKeVfnHnkSORvaJ6bG9ZJG9KOeHskPySMY0xExdOQRrImHMb4YSUfECrTdvV3dvn1Pl195TZf9J1lLifIt1dOxNjZW9OjF8yoZ1zUmxjuffEoF4zHBDhyunWGtrYOkncOxxtNtdbOhKqzSwa62r1/Vtz/7h/qf/1//nf7dv/qnuvLyi1pdLlVktfKliZb7uS5wYHHm1JpOnVjRyY1lbaz2tDroqt+rEF8wUknjyZH2kb+5M9Qmh1637u3p9r193bq3G78Cun1/n/J93eMQ7Qi5g4G0MlhiMh5piQV3OtxnuhxqiflRcGSSL021ND1UQVoujdVJE51cyXX2RFcXTi3r/CmnPT12YVXPPHFK733XRb37XWf17mdO633vPq8nH1nTs0+d1Mc+8qze/+6LevrxdT12oavHL/T05MVlPf3ISuDJCwN4V/XsO87o2afP6PFHVnXpfFenT+Ra7k1UT+5j145UHxB/Wxrvb0I7IE62tL11mz5dJ1buah/6ZLqrVIy1vLykEye7Ond+XSfOrurE6TWdOn9Sp86donxS3ZW+MjYfebGkbq8glkfE3i4L8KaGOzd179rLevUH3+Ag8xWllEnED7e4IjpYJ2JNcBpU34gTJw/A3A8QhMCWgFxkp0TRIHngMu1hwFCbRvoXXjM+FGRK9ACQD/2kyQghGXeQSAyS4+st7EcWnYDlmJnWyNcCqEP+TJdTKLRpOJ1v9GdUQYM3ZUlzUJb14B8hNQGnMCDj+Ao2ilmCAxQgJcaTdmkBWUpKOUg5IlKsZzSbX95IzGDibGwJOtaBeo4JGxGviU4bDDVhs+yN0cSbFeZRtGXFshwjif+SkUmkIZMXeX/b528HvdkyO7VtL1NjX3Lrn4DZ0ARfUuM7+kfZaoymNfajIB4141pjELazwRixgbP9/hZqDmje0M0w69eEvk0QMvMToR/iUeceKqEwYD9Tw76Pu6+MOtJZfTs+YnzkHtOPGmET4A3yiI30CNvsH9NpifXc4eOOruaOOETQbzJZalKLTK5uMSW1jBrbm5T+o8cb/llZ7hMaZuXwFjwuM/Cq2Xs4b3qU4fXSbXMMVIRN1mu43BBcwi4IiX4mjDOF4oPXw8RMTXOnWZIPR1ORNAf8CTRMaphJbNsctjFAhXmt31kaJpAliC1cpkRtpmQboaMNudydhyaQkCEjOo038FHoo2VcSWGS4GnkZFpMhYxAW59TbtDOV4SgTm5jutNErEDwpeR64EKCbpgvzwstIlFukGAFboMvjuPWti+s1ShNPAsKZBbsPZ3mlC27sQEBVp5xgxehSvDl7EEq9lLdTqWuU1CWjS0pbEgqUoq9bOlfxLDR7fT76nf6PHO6ig1xXqqochVFrrxFRblBqZy86amtcz5nX1F2S83BAUhpmA6iTduu4W9kl1Ul+ynhd/GZMn5T9rnHiIGlRu4ioL9ZUrOukKcm0R+DBaqhQ4uLye51MeYJcoOW0VagbZNmaWZaoTQrk5rf4zOzyS+igZh7jBVz1DyLaC1CDvZmlBaBXl8Nv1cBcrA0zNZv2AbD+Zwq/JSTZ+zsp4J8lhJdPUainJLbGAiclaMNMjxOWVIqUtMOGSklZM94sRVTxBxwcuxxSoyL46Ywf4Ysp4DGsrwELUupkYu4DHDNRMn5xD3BY/sTdhbYVZQFMVipLCvlVakS5NhpPrkRRnjsJrz8DsGBvyj3c45FrgZMHaa55wyIcZ7Emug1dMw7UoM6DiOmlAPEgGPBbRsDs1CFaXQHK8mkPCc/QxIFnMDFWHvNnRCbE176/Xy0jngf49nksg8F/HyY+JkbmLD/ncg8I97x/Dz2s210MGRP52f0MOqn2DUJjOEd048ZJuRp7zr2v83zkbL18zyq0eH+Lsof8j5pfwXIhz7s87PLBwlhI/6wPhxIx7gy+okn7JuwHT8HH353m5EPXmw/7Wr6XxP/8hjQFK/homZ9KcqctcWAal8+BMeQkaWkLAfJvIBxL4DHP69yRRrlJNOLxHgwLnlCD21z2gYoJ2IpYB7iO9YF8jl8XPRK8SGc2OJE5EQaRN9gyuAvkG/7K1IjzyvlZQOXC/pWQXO8ll4zOUjogc7CoUKH9dT1bluE3IR+fIt/bU9VlLzXAA7dq8ppKcd+XjV9LooU/stSaueT01yJsueZkaUU5SwlZUj3JX/ooOPIMTkeEXdgyJwJMI5j4mXouGFsfRDlMfR44wy3Binkhi5kNynkxYs45GL6oCzoSc2Y5CrCP6Uq943ngH+RGQfP+CryZVvn+oq8y/irAubrdjtq0OUZ0pUPiLr4t8t7e9/g/KDf73EA3oJ818D/5gseP8co95226JJ24esj36hIu9hn/8ezqqrktacBeeu0TaR9kGomUU3g53i6zCs6nItVgYlaa7Q/lJgMOQGUoMqTwh6iLILTfEFm8UhMnMSGTyAxocTkrSeHqpmcNYdCxgS+aI6uaOebfR30qeqHUlEOmG+G4J8VmuE16ZiykAujs0VtUWl+T5WZvjfpgItwod2b71QJJ0XX66WjJlgyaXnQj6rXXntNRxxojA9HeuXHP5b/gegx/hjywqxZfSQAABAASURBVOKTzx6DNeFgo8fA7XNQcuONW9rZ3lfOf0VeqlNUyFlCRSbEc8iAKk6BSl6ai4IRYDyqAm6GaTzc08s//pE2NzfV6/X1zne+kxfwDW2cOqGPfexjOnnmrKZL4vSwp5//hU/oN3/nd/SJT/+qfuqDH9ETTzyrztq6yv4KgTlQyQbpKJXyv5E8nSZNabiyshEHNwl6d3lNjz75rD7yi5/Wz/zyr+mpdzzHgU+lpbKnZ9/zAf3MR38e3Wc15mCnqLp6+gM/paff/1MaZ6XKlXVtcli0vH5KH/70r+nK9U3dx+Zur6OlTOLEQ1Pipg5vTqR8Qngdid7Kk7qLb6f47PbmHdVHPETqfW3eva5LF05opZt0ar2rvc1b2rxzjaEca2d3S2Wvq2lWSEUXO6fKlva1zsFG2r6h177yx/rcP/wf9G/+wf9H3/niH2n3znXt721qj3YTYvXwcF8jToxHh3sac0CTsK1XLGmtV2ilV3II1NGJla5OrHa0Pig0WM7U7+fqgrzKUIn/JOUd6ShlSvkSPRvxjVuhjbWCNpnWOSw5u5509kTSyZWkMycyrfSPdGI1aWOQ68x6rlOrBXWFTqwsabU71Vp3pJXOkHSojd5I/WxHR+Mbmh5e12j/inbvv6LtOy/q3hvPa/su6c0f6PbV7+jm69/R7Svf0a0r39LVy1/V1Ve/putXvqGrr3xdV698U9df/zb4lu7d/iHtfqTD3Suqh7e1v3NNm7df096dq9DuKWdcRuMt5cWYPk3UG3S0dmKgk2BttSIGl9TpLWkZu5fXuuot99TjQLKz3Fen39cK3zguLy+r2+uJJ4EKfNnp5iqLKdF/qITs4f1rGu3cEZNPD39qCLWmqlkXjgGRy3VTNkoEkmDxRdZUKrkil9KC3AwVwOOzCEF7CKIeEYyh/lIwrzHlNgPZ+VXbjnkpI4dOdKQ5irDTfZywjj4AYnECahZSb44ehukT6o+x4C801bQLX4SHmv74XuM7qvBtDZo2kwU/0/ShKx2XF7LHRIYBgY0+ZCLfdcd9zLSYl32OX9JbIUvwAkbMMizT33LZZoy1+YwLnqZjaCLf3KMiibaZbzSlwB0GG0fTccTIFDtniDrzkGmkPHiPKm4hybcFe0UfAqaHrZGBu7nsAtvuAxdvQMexWRlxOGRMSBtEPcw1h0bBj30YixA6yH0umngRSEbodmXL4yy0qHP9gp22ylwhFhuGPP/H7AP8jHJ+gu5GX3gwJFmn24kMolCbAspIobVXwxuCiSGeVTXxWxOPDaBFTPECAI/7xgCwZqMHnVSRr2X9HlvXw8ZIILYZXqsJ2I7IhDHYUIAsZ1lJKnLS0ihVlAZ50+BN2Btt7QC1HzqWXIeMnD1QWVbKA13SFtBTKoQWGtGAnGjzAEwDroUpLqtp+lHTVUrRoRr3guDwjc45oaFFOvsmUGe7oz5u5rA8fOfsHJb1MOaVFgEQhgzu5DMsBpTdl/AD7C5SGRdaUIK9DFCsSaSTyVSxLjG2E2B6Axr7ypKjD5GF8jjYwXd5EePjMUjmAbYUZ7SrEQSupi6LnPOEL2GWoq1fPPIiV16UyitSUJAvPL65eXIlxtGHNxV8garhizZRl7DLUPSPAj5w2cgi31ZQZVpSTh8ShrwJphtvqnNfi/CB2o/9Ez5jTsxS0wyzWLbcIjU60zzFppAfXLAkZ2Je1MST5wrBFbS4ZVL4OEvzNLfv8U9CTvD4FgProZ3NS1LGtZmrHu8Gocj8Bqq5yHEP+9DlbENBGBk3QDZXWzZN9KxBUxJ+BrQVNZG4Iho5Ix3HRWNHYxdrB/5zvuHKQo7CliQf3OZFrqoqQYe9LfBLGetAVRIHZaUSX6QWFfQuvLkBLfccdxpjWjDuyERe7hhyChxbKSHL/gShL1660EVaoi/QpUy+2+1jR1/x4sY+uzmMbMuDgQaDVfaUq+rDV+WVqhJ0uvI39H329f3+gBfDVfgaXvMHVpehLUddHxkD+HqgS5uudQO/EFZsRKu8VJHnMYeylPB44/VEvulLoRK9JS+HHezIsUNK/Mfd/nB/6XteVXJdblrIy5Ujw2X7NE+5wj/wNrITApCT8GOyP4+RaG/k9qH9XSDLyFoZxOpMRop81sjCqgSaMc9IKGUNWCioIY++hFwjJzUSNJgVnU86/rAIeR7x8HHIOXqjzuwKvQmxiaztoiEVWUpBy9JxKvLWEciSHIv2hXUf+4f+P+CHps9FgRz8kQEfCBlNHjnIzcOOQu5Pct7+IqWzaj7MEWdYD+gOuTqqvA7YjrxIivXPcV7lqoyCFOTQyqJUSex2Z+gTsyBitk27HFRUxHMFf057y7V8PKICu7vEbMe8pI5Bx3nfeWI+6oitslup5P2wRE+JnE5FGVqnrNTpAA4lut2eOsSuUaLPfDm8BbYWjKV94M6llEgaZCkR27lS1vSpS/su79p95oPnin/tuLq+qo3AutZW1zXgfWTA/Ov1B/L7+BzEfwc78rKQPxkdtNxmLAvleaW8alBGmjfl3HUGddiat4jnEfYlxgtRSuS5+cL+jBTQNhmpoGxAM3+yBSni0nv92T7VacRsPDmbsV9cOt2qAdFABRdrMeu748MgyqlR8oMoBEG0Lgdd4tihro94ptQopmlCFI7nTvmIps5BpCMJXsyDbuETsSsgT8qBkPww4YV6wubSG4YaWo0etz4G7WYFVNF4Vmr1zIttxmYD87aUWZLINPCdgi9n7UhlOFsBk2dIzlAfCbcmnKByBfNDaQwefK7LGOCCwLTP1k9s6Pad29rb29MZDl6eeOIJgrirId+q+u9w/VPPKb6YstnevHePA4cDlZ0eAbnBgKfg7RF0WVaoyDJ5Q76Ef5esiwMlTpWUdETwLckTIXEotL27rdcuX+asbaT3vOcZPfX0Y1rfWOPQYqgfvPBDJlqhs+fPcTg1UMlD4Y27d3V/Z0e3b9/VvXtbKspKywT/pUuP6iMf/mk9+uhjOmLc80waLPetWbt7+xqzkR8zlmWno3e977364M9+TB//tV/R+vqGtqn/8Y9e1Jc+/wVt3r+rM6dOq4Kv5CX/KQ6kvAx96zvf0+2793XpsSe0hm8uv3ZXt+/dpd8S3VDNAz2UcasJ6BQ+P5KWljQYLGttbUVnzp/Vk+94KnSsrAyUcyBTcwK8BP/O1j38uKqEnzoY3ylzjcaH6uDfab1En6bwS7kmeu1rf6Y//Jf/TH/6R5/Rvauvqt7b0j52H3AgtbN1oP3toQ73Jxoe1hqB4f5YeztD7e+OdHgAHYz2p5qMjjigK1TmXfU6Ay1XPa2y0K2wyPWyknyhs2sdnedw5OzaKvk1sK6zG+s6t76mCxurunhiRRdOrujcqZ7Onjb6pH2dPwPODnThwqouXITnPPznVnX2zLLOnlrWqRM9+tvROvLXB12tcqiyOljhoGhVJ5C9YWxsaP3Euk6dOaMTp85o9dRJrWyc0DKHfivUL2PT8voyhzId6OBEg2XS5Y1KvfVSayeXVXZzHU4ONJzsK+9l8v+NrbfaUTnoqI+O7uoG+RWV/WXl3R7ogJIFsVDeL+Pgp7PcI+3Ji2WH+dLrUJctyQtkt1NqsNzVMg+ETGMd7N7X/t6upAQUa0BNrmacxYuHl48aqmmQm8usVHht8SJpOG+eBs19zpxosADP6RmaoFyopxEl7lkLkr/gCm2tPY2tvh/3JZov6H+TTuoS65VbTXhBn7BuTmbymIvu24SXrkn4Y8qSSTySDxpzqTYPmBi0m7eFx34MYKTlk9it9i4plGnNmT8p7WqAcAynHEb7lvmGdZHMbw3VrI09NbpcObUM7Ag5jFuWkrL0ZhTQUipU5IuoopznFbFSKLGJ8Tg5NtCCeFtPwgBxkYGK3tDtFIrpbpOzxudVQVzmKqpcGBH9jG//OKCfGOHTMXTjWJblzRGemiJZCtmR8y1rygl6Qo/10ZcSXSUxX4EucD4nzaEXRY4ZDdz/GVKRlLIWiRQIpECjSw+NgD0xYeznf+N+cKDR0BhqBN11Hs+ARTAWjFbkjm/ZPGt5s/rI+xZ9M0uTmduDXaL3ZhH+cWpAMpkG8FMwW4B89MdploSryJHOOclkIKitCPOZZLrziEyud2rM8tR5Y5pnOTGTgNNS9rc3cMIArkZoGBk3NQRLFGOSGmTkkZeRNu2sKHO2Aa0Wr0Shke0GBgT8YZ8YNfkZXD6G+RYxa/sgzbKT+zkjYzrXrERKXELwlJshhpma48tWtiUEJuDOZCk1fSZ1mZ6jqeUjQSxTeCIfThqxLvlbV+DDTJdr1imYImysxXFc5LmKvFRRlqrIe81vdMKGUMfjfL12udUlqTEDe8zvMU1ZUmJuuCIRNCkVZJlrzDPLNTzGKeXQsYBLBnLDD+GURkFkoVu/7bb97od/SeD87E//nA8MWRPaeeS59BdjyDMTsP+zTMPyQxZrehzueq11HmO4cB3jh3lN3zL6YBTM9GRqWxYpfsha4A/7hcGjq9DSMXL8k9s3AAHtft7rGus5Crmjkzt5+yd84UzDPA9POExpkWFAhg0zFOSTUp6gt8ASXIvsKWspaP02JDVq0tCF3iaFx+s1669jYcweOUC5BhP2nnXUYwnPkknbrjGQOArLrJFMwhaQEx+zvkda5XJ8xJpLHBYt8iIp6vFRoh2dUfNp5CT70LJInW+QKYeWPDKm07bKK1Xs/aq8S+p8i05X3Tn66nb7qoDTrl+W+wOt8BLqL8c6lP1sKP2CXFXw0ta88PQN85EOSA3TBv01OW/0BwOZ1ncbbGl+mdBViay8Yp4UlVLG3NDxOGXkC8au4JlU8bLttn3sqCjbHynlyvNcFfIq96PsyM+xCt6qKJXD57xpXerM14W3W1aqQPi5SKoqZHRpa/R79M35krSkjjzy+n3628NHoI+uCl63s+w++W4fvlmKjbazj6xZ350OaNs13B47bI8RNs3a9Abq9Y0++1L8w3tXjq15XtDX1MDjGkjyx/uY8dhf1BBnxB/BTeCxmpN3nWFaxHM0oNop8wkWcs3cpjV5X85ZdiYRd0n8ly0An0Vs2m9ViZ/avnts8UGFvxqUKnIjV4GcLE8sBUkxzshI0BL9SqlQcswmq6M+6KTwmy7qpExphiTyDWztDJDbLDnLMCyjyNtYKFVib4ndeVVBA64DBTTbWjme8koVKMqctFTUFc4DxqJoUWF7Dl8eKTqynH6CHCTgFORVLs/v0nxlpZLDpBjzDn5z3BBbfca8QZ950ucL90GkXeKiS33MSWKhCyreR6o8V3L/5sjQnVRAd53hfIF9TZpHXZMvlNsW/JpSgZwM4F1kZRJe5qYkiIwX7aAXjFdR5MpIM3RAgiMB87L2xRro9XtMVBFPUSbOHEo8S1jgYaTARcbh2ABuZyI2WXsXn13JBw21F1i3ANFhBhSxmrAQT1iAHcCmS0uIaqRjOrZnIMmfGqaaw4NYqCdHtJ3KPye1sqENIqVVAAAQAElEQVQ31ygW9ZZr/v9cWLshNlMYMxfTWOE78IX37LoGsEFTynB4pkQ6g5zHxQl+AS6SZEqTQnDdHE2N0lImbzKLotDVa7f0yiuv6ZCDrrXVVd3hIGh3Z5cX9DW9ceOGlBQHOoejoXwQ5F9BnDp1Suvr60yWSqsrK2zWD+NhmbIllWUp+zLLsCOJzxGHGEfC/QTgEocOuZaWkmDV6tqyfuqnP6gTp0/pm9/8rlZWON3kxf/Kq5c5cLmks2dPa3Prvj77uc/qi7/3e3r55cvxJ2p7u3u0XdPJkydtnhInMRWHKl1ezvv9jjr0SxyovPenf1of/eVPxXh+8xtf19e/+AXdePlHHICM1Bv0tLR0pKtXr+ilV36kDfR+8lOf1Ec++hFNdnf1o+e/ryE+GdC/DQ7Irl1/Q1//7Of0znc8wqHUsrwZmk4J5JRCvxY+eekJlKnT6+r+/S18nbTOocWUmDx37ozypaTByipYUY8Ju7qyrNXBsiqc0sNv+/fvacjh1AqHEpioLg+nq9eu60/+5At6+aWXOWjYVs0Lkg6H0v5IaSQNd6fa3605BJpqb3usvZ2x9vcmGh4c6YBDoe3tQ+3ujslPOSBiTCdLjFlOKCZ18OIAvStFpj7palnq9PKKzvBQ3sCGNR5Gqyza68DlkzyETnNocwbfnF5f0YkTfW1s9Bqs93Tq1ACsgIE2OETyYczqxjIHOD31VrrqLleBDn3vVj36t6yqO8AXK+r0V1UZ3TWRAT3VVV91AZyWK1IXYANPQiUeoomHZkKWWDgn+H6SZRqlTIeS9lhodji83GOdGLI2JMakxPa8t6q0vKFicEI5KDkM6gw2VPbX1eEbqeXBesSY49y/hFtbGxCfPa0sD7SMvk5RKaHD83g8muDbAxWrF3X+2Y+idXYRH+ivY32pmRcGdS6T4HbuGSKmqlljHkCsXQ0/7KIxvM2VSALEHkYwRymRT8asjnRWR22jShnUGci+5YUttpk1KtZDFizbH/ptiIHFs6Yz2aHb+ucolIqECQ8BSxpeJLSNEylcbT+gc0GCsyUFQ0a5BX5PqVAO3TqKjNYz0FbJ7eLmjCktGA9y9BB/kvFF/6Ls/AKavk/tBZ5N9QJgog335lrMNxTu2IN6lAuznDR+oGauOINs+81Hf2S09Yw67l6wCr4C5HnGgzmJrDAo4G/QzU8DRNuYBXiswHz8GLeFWkpWCCXG2/kGWUqs1SCvVJSVKuDUyHP73cAOOpdmKCgbKcc+8jlgjBL9ChB7KSAPzxxqP0NeJv18mf0fIoasbX6+e+Pql/aYG7YThOHNUIYcFPpq8lGJR+gWDgnpkY1cBp+BDclIbZuobF04DVrCBw2ypo1td388Bu6T/UAfc/e3oM+LSJTb9jTmQk/4hnROz1DaIpG1VqeBRAmgJzcYh/A7OhN2CESfuHlsaw4vjNiv8JweGry8DzlIM/znDa4jYKwo3ELTJs/dKlFILgMPXoRP4xdeXp1vas33dmg4rItZQ1vimDFzW0YlRqepW+CLemphcj883n6+joiJCf0wfBA4ol/Rl8WUdXPMHm3Ms3UK7I9F+e5bgyTHqieky2IcMmcMW9XGU/iBugTyIqkB4+nxZbwhq/m0/UJ/bcR63dAU/Wm45vfQI6ttVWAPwqwnMcbJsRUpPNGobRD5GLI2N6uniM2owsc1+1W8Tf/tB/tgERPiw/6cYXaAE2sHm2+XZ3WRcjDmP1Pxn/Z4DxTgGWrZU+LAe2PnQ8eYSEIG1kTfbF2WkvwikSX6wJUZcn8zeDI5lhN1i6BaIq5T+KBQhq+zlBiuBF3s4cbRT697M7tZnKOOyIk0bvYJGdMM89hOSKECkdiQFlCQZz1jXje6zUnL1mf2Q/wDugf7OmBP5vIsPuNQbDjSBMQ/rst8G80xYl9MnWM4gEz7CRDm9IUxbQaPPHUQbScJ0eg4wq/kbE0D2yzlWZpDfCbI8Nx+GPOYxAFEBpzH10yy9aEcl0JBMVZQ5O78DB7vwIQYm8DbYEzML8L6I46gOz+rmxKTU3w5towH5gj9t23YX4PGOixF73QBtX0Q5k3JkTFjmzhrpPlNjDF+4l4w0EWeeI4xd8n7fSfmP/mUMsYcEG+w0og2GYg6p3nQMIOpjDJiKolP1GfUZTRrkFsW63LOGl1WucqqUl4B01KhRGrk5Ju4h5aSErb5uWr4wKlbdlWyh3X7Y1herryq2CMDDoa8Z+7D1+U9pxuHKaUq9BZ5Hn0tUq4s8ok+YjOXx3kyGjO2EzyuOSAwCHiYjobP8bBp9NitwOKFEyhGXdwocKXU3Jym5obeQk1/K1XsHSrsPj5I7Mr5EnrpPtO3vCiVs756jBzflpPCXxmy3A+AGnm8WiRSI8jtzWYFiKeJ0cainx8xV4lD+8LsKSGbsSnySjmpx9HwWFl3oi8JRhJhBFeSbQs7bWuVy/lUpKgzP4uVok1GkywFPUtNmqI/tKFdWXV5z+nz+tJXnwMc/9ooDnIYz9mYluGXQol+yp/ZGC2kJlsf2pwFjCV3D6NjvSAOnDLIDOtUMSd5dsb+gHT23PRa/gDQYT/ZhzU+NCY8Y4fkQ0bMY8fTGJkTviwA7TNjTGq5E963JpbDeudfvE84gIxnC+tAbdhIEPbjK/vO/fD4YSwXfXF7AxmzNR9qWzfhvTcMmsgG1gyuO5qnHMdnvNxOObigLuiIZiCosHtcYLIkJRwUNLTWLFRhGArRgCja0zYmTvyjSjSFjwoy7eUgMhik5DQhc57P0ANa1jcl0fMZtS20SVCdDySC4G2APiq5mvroS7QJCW++tXWJdlnW+Gnz3r6+/Z0f6Wh6pN7yMgcRK7Q70r27d1WWhQqCvdut5GBaW1vXo489porgHCz35J94etN++fJrHCzs47YjHtQMzNJSk6Iv43BmCYk+yEgccGR+0OpIRxyo1RzSxMP1cE9FlXMgI/lPmHb2d/XNb31L9+5v6tl3vZNxHMbh08mTJ/Tud79bn/6tX9ev/pd/W+/68Id048Yb+tMvfVlXXn2VRbJQv9tThp4l+lgWhd7x5JP61V/9dBwm/cev/Km+8Md/rK987o90643r+tCHf0of+5VPUneSfvf12GMX9egjj6hTlbp65YouXbyon/n4x3We9Mprr+n1q9fQ/ziHAKuy7UvC70tJNX0ZssCKT83CUxP81l2Pp/jlIL7lONw/xK5cE4JZ9Pva9av4N9OIQ6a8yNxSaTpWnwXlJIcNA3x+loO25U6fuiVtb23r6rWb8uHXZMjRxvhQg0paLyUS9XMR07ASv5PRVKPDiUYc/BxwQDQ8ZLKyCZnGJBxxeDVUbKQpT5GzdLSvMtvn4GyoQXfK6bLo4xL+nCpPQ2WcMGVLQ3o7lI4OMX9fmgLaFcUUf2Uc3uTqd3L1ekWD5UL95YrDsor+d7S80tXKao9DlWWtcmi0BlbXya9BW+9qsNZVf7Wj/qCj3qBUZ6VUuVwqR06OnHyto5zDpXKjr87GQJ11DmpWz3JYc1691XPgAiA/OEdb44z6a+e0evIR9TceUbV8JjDYeFRrZ59U9+R59cHg7KM6efEJnb74lE4+8rhOn39EZ89BO3OO9uuqeHjlzAExxqODQ+3ubOvO7Xvxj5Vff/0NXWNMbty4rbt37qt/6gk99v5f0uKndiFuzggfkqbUpLFWJAgZS2HdgPFzjoJELOFo6o8vc0cJGZFyyxYg01uY12hoje4owy90R/LwDVtr2+BF2qltADXbBqrCrOampg+trrCBW5Yl4iWhchEZzBm0FuhOCxB5JeqwJVlqyJQSaQPqZvk8VwJ5gjMviM9CKSefkhvM28jyZkAuXeGOS90XOjKlE1OITqMiblncF28xn6MNnJE2noi2tI9vfUntsxlND5VDBi9KkEO0tUS/WAuLVKigP1F2LbZZVs2zp24ftCaL/mX4JtGnPBXKqwrkDWif2xcGdSmQwh+II4Rq1p2J4gHMOtCkI/n/UrG3t6e9eLnZ0+HegfwCc8DmoHnYDzXluTjrl1PbNsEPEzpTTycaI8+HN0Me/H45GrI2OX34hci/7tnj5ehBWPceL1Z7mrDBsOwAvrL80EMc+oXT62aNrqhnDY1+2TH4JQXyJu5Ev003giluLi3AI2AskCILr/sV+Yduc7FkrC+qkcF4pEC428PU4qE67EpuR3MR75GEjIdvbY1lUpWlFP3KUpOGcOi+sJaxJaanDWY+ivGdjcfBSB4P0S+3Iex9RZZWTRoqMyzUHE1Fe6etN2ANf9YSmySRLIIi1zTUeayccdqAKmQdG9DwzXhs/5ixn29GeTYOZ2DtdWwdEF+LMG3EC7jjZ8J+sI45Y88Y6MNv4XevEZ4fRpWrZE33up6ynD4npYxemNcl+z7mEGtLpJkSNClDIGs1omvi0vEYvmYeeJPrsuftJPpoptpdo7tOF+F+H5cRytUMYjSlRdvQOeqEfhLbl2MTiPnOGlDSl5z9SkVakBasBXDOr+T+GG4L8kR/C6hZUrxw2Q+V/VHK/ghQrpDV7Xb0IHqq/O0ydVUOP/K45E+ML/ueGv9P6cQY/0xZw5wPzHtibvcnazKLd9aVOjBWtEGOU9PSTFGW5LGaA3pagIdoXke/XV5UgeZ5MSOXpdTML3gtR7MGDEejm7WTPk2ILcP9pIqnoadeHXbOngEPp9PwQRMHnjvk0Nhe9M1j7Hn1APCZdfjZHyxmnzdMEvbOAT1ijnUx4nAxRc4E/ZZlOZZnixdhvwbQQURGX9znRbhPNf0334TxtQ+MkLuoz3nrdGqw/tim0Xio+AUZqctzxJzh/Yz5blmW+Vao7Xfr95pv0JmwNeLJc0jyulGHnLEsg+4oeV4HEnn8ZqJhn0WMISVSZLitZSPTthhTfDfk0NPvN/GlBOtOs9YccOBHn2yXYdsClscoI1MRHeTR1/htHD7wM/DQz1twuMOzj/SAd58hz75xyKiJQoaYdrY4KSNntBLpOwQYXJvJ8ZoTDym1c7pImsc++QJ6kecy8rIiLVUEPTUxz5qYpSTL4Ya2hOzQ0NzwlXthtQ3ayKeNGZokc1OKCdC8ScgIeZAaJjJc2TGyNGOE1l5WZzQ67U+D8UE5Mw2yy40N5jOapg1tno8K2nk8Pa60jziOcSbmKHs+xDg73zR88z1MtNGuooDNCZ+lvKDPMyT5v5aDTrsEzJuRgiwl3s3I067KK96rSnVZR33o0+EAyGmX94yKMZrBY5byHD1J/tjWOeiXaW+JiD9q0JkXhRCA37iYmyPm5Yh3Pj8vG0wilj1nPM8CEYdjliaDetoMQRygOTU8t+cYNjL4osbzvMEI2qj5xS3+nbKHHPMl+dip28eYYKMv7EwBTHWZvh2vh4yVxwwZHs2obofa3UwTJugcpsCRMUA5AslyCEQzXtxoH9IThxGmh0Kcm/NQD5p93AYNPedCMcbWvNTHizITHWLICDaEuEny0Cfu6JwHhvOmsJg2jQAAEABJREFUA9geuJo2JmW+/eUxa/hw+rAEG2fM6M4/hIRdKeVKS0u8EEy1ttrViROrGhIYezs7WttY51SPwWMgVtdW5M/KyoqefOopPf74Y9rZ3tb2zpaGvCT0ez1d41Dk1u2bLCylcg4yHKQ+pT7C6dmSlKFnCSEGrlKOf7IskWYSB0E/+MH39eIPfqC1lY62t+9pa2tLGS9G3V6lD33kw/rFv/W3dPHSpXhJefnyy3rhxRd059ZN5Yx3Oqo1xo7D4T56jtTn0KRX5Vr2r0I4ZBndv6fvf+3P6OdIH/voRzTlgOXgcEe3br0BT6X3f/D9es9Hf0YXL5zVzVvX9JU//aK++PnP6evf/Aa2SR/4+Y/p2Z/7mD76S5/UxskTun79pr72te/pxR+9it6xcKL88CET/NISYULMETeJvBfjdXy4v7erKf7tVIX2d/fU7XdlmpLiMMR+GB7sam25y0JRq1fk2tve1bUrt9AzUVrKeaQs8YA+UlEW2thY0ToHJycGuU4sSxdPLOnUeq7TJyqdOdXRmZMV5UyrgyUtd47UKXiwpCMJf3ky2paj6VCZDlTmI+gjfDNkNEbKijE6ah0tjTScHujAf0JFOpwc6nB6qBHtxvVI46ORpgY+PWJxQYAQFOtNli2pYAxLYBohIG9YO72OuoO+BqsrWllb1Rr98K+DNk6v6vTZDZ29cFrnHzmri4+e1/nHLujS48YlXXriIniE8iVdePKSzj3+qC48/jTl50jfC+97dfaR9+j0I+/iIOfdOn3pWZ1+9DmdePQ9Wr/wLq2fe2eTXnxWK2ef0eD04+qfuKg+B0D99dPqrp5UOVhTyvsMZaU9DtDu3NvV1ddv6ZWXX9OLL76kF374or77ne/rm9/8tl6FdvX1G7p1d1NbO/hoVGvjkef03Cf+pggAMXXwha8MfxiJNClPTZqSaQVl5uGMJuoMl0kFT4BREh9PY8t2GmB+uWw0GzYRIzA+cKWFEnlk00FLDyhkZ/AsAL0JvmNQB63hVduOJlyLdoQNY2xgceei1lcGv9G2Q65moMYcD8My35JGf6OO9Ni/M07b2OqYkR5KrfaYNMVt0+NimzNPcl+NlhbquNWg0du0rVl/DHrMmCOrLZsGh+wPlHBR4iE2YY74IAPOVrJiE2Z/zNTVKAjgwGZDSwm93oAj6Hh8k1gnEnOsmCPzuprnclqQT4xtkj+NjClyxjzTxjwzI+WB7MOevZ197bEZ3T9gQ3p4EAft3uj6W+0J/JPo1xj1i5jEw33KJrk2D2vwaHTAYfawBXIox8a5lbnHRtebX2N/b0f7PGv20bsD9tkIe0Nia91JLMat3PGZ+z5BzxQ9sYnjxYEaWIkGBixLqfEFa6b/hAanSm8RW3Qf+qL3KS5eMHCxL0Q6mRqdHnOP5zHaOtfP21omY4w5kPET4UAeQXMOMRaNSRk0g2ThcjtaxRUCos5ycQMxMYVhhlm94zRnnPMiV2lUpCCvKpVOoVWgIF+QWj9ikGbhYaAzAdMbTa0JpnrcwwcTnnETOXbtj6ZfjW1mCzAGjmOjibkH+2haIG6NDstp9NoWS0k2MYYvS+QN+tfsqyg7b1oLBTft3NzAJCdQFi4rpBhJFi1StCefjMImK5Qm+HzNUvLOwg4P+slE25ZOEhdqmet4j87YP7gNeh1+buzhHkz0mxQ26qgPRggO+AD1tIw7TbjgC0J7sw1Z2FLkOfM+VxVpJb805HmlMi/kORB2JvMnNZ12QjkDBaAuNy/P5yIVKsgbFTLyFlXZlb/8OEb/uMyLSl41usJ3GVZ7zfLc9FrHfnnyEDyH2o7Mk8QYuBB+czvazw8IeKGYyTCPeRN2zzC3v7W9cJoKBX3G1/bVbYSu8GkMgHOWugDauITHcFmCPdG1JJMT8zeZSsEvZT5si7lVlCqqUlHO8xgPj8kMUVfkyisAb9nmwx6UxYsO9uA6eS2NNc5+8EuSwcHABD+MnA+M2MsyH8nXhiMks8UIi4t+Ic9rRMhGsItRhjf8zJyeBJo13P6uGSuPz1uByA7JvtF9kgV96E6GfQOonF9EOGq5Y0DofYsUk7jgwc5mErk5fXDSYl7K2hjGiCylGBsPTiKfrDsjBts2Lr4lZvWN1ri3U6/Jz+stC7v8Msx41OGvqSakY8PPJfw/we7F5zQdRoLbOWnmtvseX5Lw3J39cxqHPAv9PPThz0Ec0DOmyPWa6D4t4tjbcQSCYBGNgiWBQok5nBPbidgPXyTTjVxeC/x8cPw5Rp1PqaVn8BgphS+zhCZDif9CTXPzADB2D/SNmizBD2ckWOTUoKq5aGcPNO0aUvjaRHzq51nUsQ7aR40vJ7Kv5ocNPmQgNieeBzz/J/a7ga+8LziOV8YLfeE/q7Jpti1ggoH/6IfnmXV4vxGHFbF3GWoUesaM8RCMVVOuOfC0DqQjwArIReJOQGqvIHHjailtgkMSsN+bMSjl1OOSPF5ms030KfZkxJtT2ziFXkO3b+rw0RR3tcCuCfbNELYG/8yuN1nSTGN4CFmGAV+0umtHPsT5esHYREw7hd7YYX5A+7CHttZwDKRQh4HhIJqhAyYuW3TMB+Ftrxi0sNP8ljWTQ69jeUAL1qLCd/Ql4Qh3fkpw1DjLsu3wOUyYo1XgMoNinmy2qQgagtFc4+wJcufgxd2HQIL+4NRAXlymglYmOSZmVCjy3C0+wERVIEo/8TZr+5dJ3yQo+tG4K+44KwYuUi8euTgXY7M+0plzJ3Tp4mmdOX1Kmxy+/OD57yOuVqdTYvmRev2OXn/9db36ymW9evlVvfTyS+r1esp44E14YI/4hq6qKtoIeUONmVAFi9J0woEDVB804Rot4ZIsJRVZrrIslDgkyBK9W1rSNnqvoOP6G9elJem5d71bv/Y3flvv+4WPa7y9pXv37urRxx/Ru979rnjgvsCB0R/8q3+l73/961pdGejZd7xDF86fVb50pCIt8XIy0srqQDWT5NrVq7y4f0vXSZ944nHt7W6rxzdbv/Jbv671JzjQuvqq9va2tL1zX6+++rJ2qX8c+nvf+171sVO8oFx79VVsLvXe971bd+7e1NbuJg/9TvjBD0Ch0xPFD2rVtVLK5Am1zEFUyQbh1Vcvs8AM1aWcdKQJD4NV7Lt+7SoHSxv0+UjLHI7kxZH63UIVvh9wSCSmkReEiaSqu6yVk6tKVaa8U6jbK9UHK70lnV5b0iPnunrsYldPP9rXM08u65mnV/TOpwd65zv6eurxivolnT8lnVizjlp5NsHGsQ4PSTksOxxJO/u1dg9rbR1MdXf7UDfvD3V7a6xbWxPd2Z5oc7vW5p60fZC0Pco5KCm0f3Ckw72xhv73hZA1HpIn9S+P/HAbczjCFKLPYvOyhE4Coc7pUam86Ku3vKGVlZM6sXFOZ89c1PkLj+nspad09rGndfriU4D00jM6ecF4hzbOPa21c09q7czjWjv1qNZOXNJg/bz6q2fVH5xTd3AK35zGXydUVasq0rIK9BRd8vmqUt5Hd6FUVKRJtW3d2tXO7W3duXGPOLmt1199Q6++8roug5dfvqorlN94457ubu5y4HOorf2RDjnsUNZR0V1R0VvXyUee1WPv/XlkctFFKbX/uZxRbJASulMiRmDiyjLyIpOyOY+cp9nDF9OaRQqqM4DprDlkAnVvupC9SHMR/ShDa3prhI3YKeNBHrcLoM4qbcDx2lKrjoezK+GynkU8bAflhpPMwxcVXE1/qXO+0WMSeqBZv+nOzvJR9o31OpKoPL7ZX7OS1/pZPktpvhEqyKfwQSayIAWbtdoG6zKcD1CY1bk8Yd2x7AkPdG+wJzybpiiuAxNmNdzkp/BNqRv7YQtv1LOmTnme+YXbG5UJk8eblYODA+bZDoc1gAOTPQ5sDkgDbCiHHLQMOXTx+jv2hsnysCsMj9TeaErRG26pSKrKXEXFptBxCE1GwyYMJWdb8TnNbV+Ighp88CYclOcFL5+V8twoSBfAGur6qKty5X4JMtp8hQ055ZJ1siwrlZVRKnd9nuP7AqAQXdwxhDu2/P85+/NvWY7rvhf8nsjIzKoz3nnEPIMASYDzPEjULA+ybMuy3Gt59XrPq1+vXv2D+5/o1b91/2Sv9+zXtp/aliVrsiRLpCiSIimS4AQQM0AAF3eehzNXVVae/nx3VtU59wKk/F4hv7l3ROzYsWPHjsjIqLoHnR1tmMH+M2QwpaOIhHjcSHTCZsAY7F5WZaVB2XHsUjgux3eUB++6dyDyp/omCcYWr5FpWUhcRdzfeZvIUJVrUryHg414IlbaGNNOpOtrqRLfl1UNrXkBNfKEL5UrEGOS8NPUGSjkCpeYThhMRrFtGdNlgx7gD8emX3oaz2vHKVJRpQsOpwIFdyMGAN72QUTDEyTYDs5HOwQDuGAoQ2wSC7nOqgMVtDdDv+7xzWmHmngpU1ZBjGTiJ4FMo45Ht4I2q30n3FHa5KLM/Z1IRgZWQT13A/TR4jgE2e4qEtrxecQ0sWo7atouS/Kh2RS7ck4yUspKzitIg8QwIDlxUyE5eCdwmRQCvgcQmFy2bcxzdMQXdIPYZ22x1/Kc968UfJi7zWGBDwbQIO9LjFxkdf5Jss0pFTLcDpyJ4pO4Y0CREusgU9/rEofE3n+MGfsx6fAD/kFychXoShPes8TATuKmZR3DfVGWbutJQj91aIfKXAUopYmPErIpanHrhgemu2z3FM4pkiW7Gr6jCE/C0UeXT+E6HW+FxLYTDKxT0SenQQGsQ66PbvuvSEmJsUy5hJYqsTOnjrc/O9RyzN4O8nIZPs+540vSJbztsRu9ntoaU6PBptZrPxgYvACbxqE9++xRjMeQ8W/iQNb+TXZB4RvGo9TPmb3wPrRlwqI6uhppDi88r0M349rlIYWQ7ZiCaii9/XJ7idttwCeR3iv6Lrbs1YdXZ7HXWc+9QEHohokxKJQmvg7/+9AR5LqePCfwa6Snfi6lvFtX1kFEoLW7EgR0Tw0YgaKD50igZr6AmvWlqvrq9fuqen31e3X8csPrUllW8nrj+CCYO6Xc8SA+5o5Pu7HECXS6TEkpZUUfiIHgnU7OT6ECduYPVO212kn0Eile/xkjfxFCBpMN/d2FjMvJguvuFNB2JEUfgdtI+CSQU2cTY5cL+DuBvK/b0ClDPbqxw8mOTNqeZO+unS1x2nK42czg9cT2O8Zc37B1plN4XjqGLROxSQbbOc3gftHWrg8i4Vxsm2qBWnEB9YUIF1UYH+ZW2AEdDJhPE8QvXfyMY37E+LlzARS4ctcCCV8YxQR0MUopCQEvnDGOna+TMuPdod7Dl/ge4ywkTKZjLWPbYI+f9VO0nEPYl6E/1lRsD9rwLrUHkTea+AcZdGKQ7wFbZkRidmNczLuATrhW+Nv8BKjdVWM5y+8BPZik4NwXiOOFUIqYppNBo4gyrohrU2NSuSNus+O4T2yDwztxtw/Gk+eQ7XI7qWWidUYzGConBOYAABAASURBVHcYmDRH+0mCio+Lp3BuwqqANQUQoruhb2dMe42a8YAX9xGOHZOmtitazPjfwaeZflfchVXcVkYT09IYENvzt8GOm6HBzg4wXGhx2R4dNoWuU7ajAS/rm1sDLS0uRbOLiwva2FrXYLjNIUnNy+5NFr6+BqORzpw9o1u3bpDf4wE0xCc2dkePPPqw7udgpRmzMUGfF8WyyirynDjrEOc7yhyQcN4T1GW9qlQFEplFTjp24rjuuuuuOFBZX19XwwFJwYZ36/oV/fV//SOtrd/SJz/xKX3sV35VDz/8kNY3N3T6zGm98eaPZVv7vQq7+sIolYVUsqi12HPt6mXtMLn6daVr165KjOvdJ+5Sv1/r0MqyhpfP6/nvfEsZOz7yoad1913HtbyyqMcfe0Tv+dAHdO7M2/rLP/g9PfPNb+iJxx/VL//zf6YPfPh9WlmaxwcjmsMHO2IzNtI2i0jLBMbVwrlcDWjjp58HDx7U6s2b8U8d1jhgatkcHTl6CPeMKd/C962q+UprHEL1F2p0b+kghz0PP3K/RkgN8MXB48f0gY9/VB/42Ef0KAdRJ+45yeHdER09dlBHj+7jAGxedx0rdeJo1skjGb7SfXf19KAPhB5Z1lPvPagPPn1EH/3wEX3swwf0wfcv6T2PVXrkwYqDk7kwm/0jB0DSLQ50rnD4c+3mtq6vDXQV/tL1gc5f39KFK5s6c2lDZy6s6/T5NQ4H13Xu7TWdPXVTp9+6oVNvXNebr1/UG6+e1Wsvn9NLL5zRi8+/oReee00/evZVPfeDV/SD772o7z/zgp751rP61je/p7/55nf1ja9/R1//+nf111/7jr7xlW/pb/7yW/rWV57Rd772jL7/le/p+1/r8MOvflc//Kvv6Idf/Rv98K+/GnjuG3+tF7/9Tb38zLf06nef0avf/65e/8EzeuPZH+iN55+Dgh98H/p9vf2jZ3WGA8Tzr7yiMy+8RPnzeu35l/Qq/I9fel1vvPam3nr9jM68fVEXzl/V1StrHIwOtLktZQ6P5hcO6sDh4zp07B4du+sB8KCOnXxQ+4/cxTj6SkwxwCSL9SVl5QmcptBC+LsVN41ZzVoYalD0LvepnklpVL7thh6nIa3nOotkUPPotW4XvwOJnJ8Giv+2y7ppllaiK9Aux3cS08x3pWGjG2B+MpGYK+OoAoN8aJjRFhkj5JBq2xYxy7h1lEwIHHW4SHPBjAG5qeBZUMAIGuSOW4p0so/xN1Lx4IpMbriSOxfquNuCgHmj9RjeCTYRkU/lMYj+0o/og9OsAY2fX8ztth3Ia4fXhXGk8QUbghZ+xGGOX/L8jeHGxhprxC1trt3SBmtg5HH448OhrcEW6/lQQw6MGtah1rppJ746wVrb6V4adBM/JOVcqmJtzH6JNuh7Cl+Jjz0IrCPqw5PbOTSYeJgXrN91nVX3K/UD3Qt6n0P2GRZ6WggsQPvAFCyB+SXWH+iCMa++5dh099l811Wtusoqsa1IqRuTRNsGxJejwPQ2uNyYZJql+iRl4oE0zO/pV+GR79KuM+srWSl8gDw897hCJm6uF1m33+y7GPMR8dpBjKvIa9k8ykBf6EYPVygyTfauGWSpzEVPJ/rSpF7h1iwDnRC4UBG3goFOdDylUn75yJmcCe90wGkwK4vxt1xSPMsTNKEOWHkXx9gS6wxxii3OszcNy+zClTqgRgndMnYFUEyiK1SChq22xyA+8x7Y3pJ8IxN3fgnLhe0zCnSBid/cKpq7Cx/b1yZTON0NKZJcIRiF3MLPe/tIKXnWjpHEYVJBTDoua+yzXSlsTxSXyqkI6r7MeOwlkyuFnQk7d+sk8mkj8iiWZQzzzicSw6yG8GnYMxjDmO9b/gXB1ra2OCDwIbBfbDAQfQk7PO6F7K8SO4uUKJpCcjPc40okKKZeJNWw9mxxyOyDpSFri78E9Vrkg+kxvuik3jni4dOwtYWFsaC7gk+KlOT1Qon94RT2Y5Xj8DLnWjle6Gul0kjYYxRoQQn3vRdLLsmuHd/xkqORudLZ5bhEoEszj2y2MZ1/LvfL6Jj1csx6Gf0KAVxDcx6fXFaqDdbJGvhZbp0U4zHkSFguEZe3I4XtsqB1Aut3W1SJslxnlSWwD0AG5QxJJTFTJuvJStl0F0VCcUGaBsx6rqI0xtfUlhXa+/FYdF4K72CP/cUg4R9zlEfBnjo00aUKVP4tKJNiPtKflOCxt0gp7ClSR6d9yKSnh6Jhd5FE6NNUojeQ6UX2NMMlyfWAxyARP1NgnKYIObniRInZVEwS7ids5HUUdUqsi0ImJc+XDjnXPM/6quM5VvGc7CvXtapcK+cSJE3tsbrQjP8IM+Yofub53/CMpxW5j2WZVKbEnDQKaKFojzyXS0nqnDC5k5xdrLOstw1oeX60NOLnByPm4UOKciecYly5GFMyuGAon14FbU7sppUUfZ6kbccECHHtyQ/bEkqcFz2Ng52ZLTToudShoUn6b1tZQyzTYG+D3YbTLfmx/obKQjSm6TpepBR+sq92YwQRiwUS1lCRy/XEx92EdJfzo29OTmVTxCGqqZJ2gUiKzK5PcXdfyPe+iV7g0emdzGiItOkUZHdXNCwaiiRqUGfZUaylXk/vhP1g37QIc4VLorJvVjeFe1xgd+ECwwWmHbpUEsMJoPQpEdPJlMwMjS8mStaaMuFfaALw4WPyU5HV8ZP6KUVXOh2SnIaYolKGBUzdfodkS3dRUI1UAcwJHcGix+7DuR1H5yPNgh40bhRZYMKb4E1iy/lGQl2yj+3gIS/NAwobZ6jMdAYMWdSRIl1RRnVO1HIqlXBOBslO4CAiV0XUayhvd2jKBo2ZVKQZPcwYq+FAwbq6pn3/6cC0TmDCJL3zv3BKJ7V7p3kaxB6y9vIk4yKvCxj6YzsRhuvuTLRYHCbUD7o70fKwk+ZUlZVucChx9vQZXbt+Q6dPn46N+cryCuNaxOFPURTygczK0jKHI3fJ/+esI0cPY9uOqiqrqkttbW5qg2+ihc7pgic+Jf7NWeiao4RTEvJ2dkx3Iq9XVerxQC04fCnLQqPRQEcOH9bDjzyk115/TX/4O7+j//T//bd69dWXdd/99+m+9z+pipeh8+fPc5hzPV4aTnBwtM0m5dLlC7p44azmUhtDlHPSYHtTtzg4unnzmkYcaN1/331a4YDr/U89qc9+7tM6/fab+uIf/qFuXr+uBx56QE997GO6/7HHOai5ru9862/0vb/5ut768ev60QvP4oNbOnnyhA6kQuVc0iIvK35ZM8b40yPby5W2t7dZN1o2aANlZElwUjvSEvJ0X/710cq+JY50WvX4RuHRRx7G99eIraEOHtyneqnSgEPHRg0HLGd1lr6OGWP/UeOFA/v1oZ//ef3yv/gf9av/0/+kJzgIGtPPQxwM1fO1Du+vdc+JZT3ywFE9dO8Bveeho3rw7hUOgPbrgRMruuf4ku493oPv6dEHlvX0e4/oMx+9Tz/z6Uf1Cz/7QX3m00/qgQcPsDhI25s7GnMS7rZHpsyFERjyDdTW9kibWyNeQIfa2Bhq/eZIN68aQ61dG+rW1YGuXdrW1fNbunJhS9cvr+v82dXugOjNa3rz1Yt65cWzevXlM3rt1dN6+ZU39cILr+qHzz6vb3/rGX39K9/U1774Ff31n39ZX/mzL+nLf/zn+vIf/pn+6vf/VF//oy/qG3/yl/r2f/srfesv/kLf/as/1ff++k8Cz3zljzkk+hM9+zf/Tc9+6y/0/Le/pOf+5ovgz/Xct/9Cz33jz/XsX/+ZfvjN/6YXn/mq3vrR9/XaD3+gV599Tm8+/6JOvfy6Lrz5tq6eu6LRZqNesaCVpaM6dvQ+3XX3Q7rrrod17PiDOnLiAeJ+n3J/Uatbra5wSFYefkDv/cJvMcOluKWOFikR66AE8MlAIAEkujnLg9J8ZE3q3cZTGPJ7y8jz1YYGpmPQLrV3bWDRc6FFZ7Cun4Y9gjN2l5m0MWlvN/+d3O2Sd6TYDOyuU5hIjNvWsB1VLfAVdFI2K2fz0LIuu/5sbYttPzWQnbbUyZNHme8FTk2ekyqcvAO0FFfLc6Rl2jZQP1fGqGlppmFT16jhedKwsWuZE60fVhOEMurjlmC7W3KLSox56edMzsq5JF1QPNaYcR9waLzFy5vXzw3WsS0Oc4a8yDUcgHe+QClX6HXfQAMGrDkD/90e6m6ZbmxqG36b+oPhQP7lkG2kI1S1gtT1GluKBA9KYrJm/a37/djo9qtapYGdRcqy3QQvtt5xUddlmfq5pE8gUSfyKMtTsDa5v+8AbVR7UWdVVVadyxky5dn5Zda0jaBFUjJsUvKtm24d1/GJ9u+EyCPKELMvILNrNz1RFyURJsF1t6gebMuYTtqJ9ISPyrtlUYRqhor4aQAJYgaGC55RgcGkCU8Fq3A7pp1WdWOGrJ8zjreoQxrx2WV5Y5YR5bYFX6GwBEVKKkojq2Ss3oE6U24gk5BBvoznd5LHuU6MDxAf/8LEc2AG4thz0fFq+4IiN71QhfuLQJES1CgoToFurAryAT3u0onQA+FtxPZcY/ix+4jrEjwVfd9F7H3sWgS6AcAs5jBJJjIFaJjIuFJKBc9qz0u0YZ/zOlHqeH57vrPmNMBfxIw8vwzmoA9bRrQRZcxlz+ch36IEkPEfrQ6eA5ShD2qQMfWByrbltrbib27FIQvyLW3Yf7SMGbYCglncu8um0/cxbbrdlvWok3dBeCX6Gv+EYtBwGDyQbRuhdwqvD8YWbd+Ojfjnn1vbAw6TBhpga1e30Yjn/nS8W77kc36LDzujunuajhX2ttgYue6CTcNey9vuGULGAiEpVy9S6sYdmgIFw1sgkMiHvOPaU58y64Z017RoSrvcuDsLk/DV+HbwrHCZhWiRuCiUWZe8Hk3XrETa5bYX42QUSdhHDWwu0h46EbROnirRVhN+G3e6U4n+rFjbmIP1O9a7rEReN4ezigxSZo+WlIqslGg4FUHN54J88oqUwp4ETWHDT7p1pYjRHfiik4t6ziSZQj8MEoVBfpFS6C/SLi3xi/2Uc62KgxL3qaqreM8ICp/LSZnLkbPsLkol1pxuXEb4ChC3MSegjfcM0BaBZhr38E4HvA5R3liO2Eo2eS/oh0DXn0JTKufRr5SSAjN+T2UPILHhnGDNyDqENIlp3QIdBmPmcUtFDp3cuLL8TKvxQ82hktE3X1vGQA9XS588tw3zXdxQkCZt0SIsGQXcNA8+keUcKBec7+TtIROWTC7bDJEKIYx9EATIhncecJlhH00gp6PeT7t1K0D4yjf6xJAwpiy/pLlgXD/RllF0tEyKGIYmg1hPGJRm1LJJCHPBi4+TEDIFG1x3K7p0oqRAFj1FcmIXRUq39wbDWK6o3tnvIfd0Nbq9VBRx68xHPHg3hFaTQJeJDP1uHZfEa6yfrMlB+ZJu+hxtKfM4z/RPKnf6CvSBqe+x1/sfGw2LD+hb6ip2Q3vjAAAQAElEQVQgQqKQ1yefcXjPWbBelAGvM7Uqz9FcE4cTwFeBcreMdK4n5WWOtabA/16DHNMxPikpkZeCwhc/AS6nTKmzEY+4m4QC/vWz1WBf5L1NgBIHyXQMnIyaOLpT0d27vBa1NOBEG6/USNnhziA/AbN+WTDNGIwEbHeHoRNJGbmQhSoOf9y8HwyTBWiHNHrV7tDgHMiKT+S1igFkM9AGSMeAQyflCCDeMjhc2O9mUEKC7NlFefR2l6KB0t106LHOkKNoes1EsHOaF7TgDhwZIAEBi1PAYUmKw4mCvCEvHevrGxxcbKtk0HOe0/6VFXFyowFlY4K0N9+H31KaS/HCsOVvoDn4uXnzhq5duRIHQbmYi7Kcs0ajseiuY1Vpbk7m5xgno4UKjDkh94vLpYuXdPbcOR09fky//Ou/rk995jPaoezCufNaXVvVLdr4wde+qr/+4pf01ltvaf/BffrVf/Br+vv/4/+gj338Y7S9zoZlSxm7m9EWZo+V6fojHOx84Omn9OlPfVzv+dnP6eixI/raV76qS+fPqhmOOPCa1/z8gi6cvaDXOARY6dUc9BzX+fOn9e1vfE1Liz39+t//O/qZz31WVy5f1L//1/9KP/rRC/JYHzywL/o6HGyja1sp7eC/gVo2S/ML8xLjdPHied24cV3LS4t68MEHtG//Ph05fED7OcxZ5DDK6f58zbfcpbZH21pYWdLGcCNi48iRw5yy48OyVCqytoiv0nXuuksHHnhAR+5/SLfw8ctvnY6/RfP22xd16sdnde7Uj3X10kU121ta7JW66+hBPXL/XXr8wXv1xCMcVDx2v5586F49et8J3XvikE4eXdbD9+zTQ3ct6r4TyB+Wjh+UDq5I+xelpb7UK3fUyzssElJOUjkn4V4VO5TV0uL8HL4qtbxSc0jY16GDffo5z+HJvFZWSu1bLrS0lPFDpcXFUkuLFYcrPfyfxVqjstpRUYylnaF2RpsaDzY4hFlTs7Gm8fqaGmJgB77dWBenTuJETjtrNzVau0L5FWnzmormlsqdTdUaqJ+2VY3XNV9sa6ke6/BC0t1HFnTP0SXde2RJJ/cv6NaF8xpw+JdHIy33ejrGmNx97LjuP3mPjhw4ovneEn2tNNge6+qVdb19+rJeff20nn/pdZ05f0WnzlzSpWurOnPlps5cvKWl/XdJKSk+LXcwJgYCLHSmJLlapjKFzGUv/KREJhXeeVlbipmDauiUh3UGxDnGpC5PKm8YBDVoBdXcuSYSkXabPwkIhH1T226Xm2r5P0htB7aZhAZ8sLfz7m/kT257065DVXcLE0lRlzv8RPgO4rKp7tDDrbDHEq5jzZuJd4I86/GcdXoDSUPRf9YgP7CnL3qmY2T8LXiUw9uA4M0YE33dBKGtgvEpE7GUVDJ5SMqfhnYaXvq2me8bxLWxtbEt/4Fbt9mG7qmybhTctp83DQdE2xxqb3P4vr25rU0Ou7fg/Qf1h/HiNmDtGMU4ui26jSGJhznEthg5K15qen1VRh/KhtQb90y5Nxq4igpxlz8O78QtG94oVDVrbtmpt8AU4d9impq64l2p9shOe+uK0SrtzNozj81uO/kZVSTFZgSaXOYKpsLkPYCdXCEw4U1ojctcgGIuzOFuPYGsTnea0egsPSmwey9Swg9pKocNnZqoF/qLuHe3ve0KwS53z90CYzZL48iLsSgSkp2sY6MlRsfEkF/sB3wxMhhuxfN59gI/Sbts5HJe+AfGJN95M7AxHXPQEeBZ7zgbo79rx7ZgRtc0NrXEVocxst7IBuLli1Uu6plSjxi2Dk9aWJRML/eL8mkSGurjRmJyWSpYKltPS3/9Qtj4ANhzzYWUmbiNDqTIa1lz94LJwMU8chkggSDjxL1I+JbxnDVPXavv2mzl+Rjw3MJXHT+QbTFG5A85OBlOfDtgz+QDFKP7Zc4gDlVc7n+25TEa8HyOv5FFHdOBD4gYAx/c2jy3j2lcWMUFE1lhmgVAi6/FyhUFyCT64DzHQui0Hej1muKD5ik22LdtrK1pDfhvLs5w8xZ5t+KfmfrwyuPaxLiO5EOg6Bdrj220D6b+sW1MiVl84s3IcvkA+fCDD6iJP/8NsG0Ou4fY4H+61v3f/gboB+xxRuyfHdMx1vSPboYuj1SR6CStTDJo0ulpSrO0/ZDYACbkO+q5WTAXpxA8mFR1JLqdDo66MS41EHAmZHaRbvE5hBCiJozHxHOGDB450zykKLMPFP3YjT2y0T/ViE3BJgzCczwjUqwl2BwvbOR5vSuTvC5363NWDrlCt31QoSJpul6YN8jRDIXISoGEfwrWVMvjPDltWGcilgzzonZhxvpNA07sAbpKUOQUusvoQ6HO/wXPnlIlZWXKUCNBkSWvSFCQ1H1wl10G8BnOjXmM0xrg+KYAV1OGF+1f57WsDY3LPYesAJsT6DS+8+6ygNudwOJFSioKLIFOazGitOdUFxvmOhRSKmTRxM3IE2p+F4UycnnyzOzzvDVqaO08yuQBwO5pX7yutPSJLnVNYVynjyTyCTJpGJIoLaBGEswMLsEk0gXeciWA0vAbbKwfQae3Ihi0oJNqpN7Bk2GdCZuTbSGRQQr4mWkk+pyUGN8pcsRzqWnsFuo+Xb0CsycxnyxTI2cKog3KyE/Bu6blC9qgvALo9uFHQqZMCV2GZVwGX2blsuJ9IwPTSpn9TtU331Mfvp7Achn56T7D8yOQsDd0F+h32x3cZsq0kTP5UBmdLPfbXexgIjNIAROySdYf+xn0k0VBoaAJdoI09TcFlldBAQg+/JIoEdnkU43FKK5gfUN3ugMibRQpMUc77MqUSmVS2GV/JPS7n/g4RXuiKnnkwzgxQyLPcD4SJqIQcEXnJ/OXqDTnCcZUZ2Wl/M7L3QFc0T9R7pmYcDeKrZ4clI7ZkEgNuhqcIPnQZ+AHEPmpqhBKfIu7Q3nnl5TmlBi0cvKw4OSAspZvTdDBg6ilnhebAIbSmK9ZP4S57WzS8sDwhNUIyZHu/CQyCt+gJlOQjAvzg1IZG8yiz2RW0NnsrOQ82u3sGpNlQGZX0TkqdRkm9lJOvjsvcda1ozEeH/ICvLi4LP8zpbliTv5Vyv6D+2Rf1Ay6J8b8/Lzuv/9+vhVvdPMWL9749D7Sjz3+qI4cPaxUFNrYXJe/UfK3lQWTsep5dHAVjdOs3Pe5uTk60dL2mIOXeT2AjnvvvouH/0g32Hz84Pvf1YW33tBHPvtZ/fP/2/9VH/nwh7TDBuTNN17Xf/uTP9FLLz6vsiz04KOP6v6PfET18qK22UjdXL2l0XioXl1yKFNrbfWGTpw4psd+6Rf15M//rI588uNK16/oxeefx2WNXn/9Da2vrevooSN6+v3v18kTJ3Tp7Dm98erruuv4SX3+c5/RXSdPSLwA7se+xz76Qb3y2su6fvWyPvzB92ll35JWOdgZ8xJW4aPEoLnfmXgyHW5sEUNj7Kk5SOhh47ZuXLuqSxcvcKC1Rn5FHDa6Tt42G8feQh/7G/n/kLO0sp/zjS3N95d0YN8+bfLtvg/TctmTcolNrQgxHb33QR24+0HdGEq9lSPa2hzp2sWBzry1qdNv3tTLP3pL33/mdX376z/Qd7/znF5/+Q2dfuOMrp6/pu21bVVzlQ6tHND9J47qrgNZ73t4Wb/0ucf1m3/vo/oHv/ikfvnzj+nXfvHD+q1/8Bn9+q98TP8Q/PqvfgT6Af2DX3lK//BX36df+9X36pd+/jH93M8/qi/8wuP6xV9+Ur/yd96rv/v3n9bf+/Wn9ev/6EP6p//sk/qt3/ok9OP6zX8KfhP8k4/rN34D+hs/q9/6jV/Rb/yjX9Y/+rVf0q//nZ/X3//VL+jv/vLn9Xd+4bP6hc98VD//mY/o58DnP/FBffbD79Mnnn6PPvbU4/rUh57SFz7zaX3+E5/QJz78EX34fU/pA489oScefEgPn7hb9x49obsPHdORpf1axHe9uazEoV+7OVAl6eSBAzp+YJ/243unR2ub+O+Kzp46rbffPK0zp87o/JmLunjpmm5Rxt5UZbXA4dUBDVkbhpxcDxmKkw89of/Tv/x/KRHk09nVOh6M6YN2SsnrLktgBHM41g9nkvRlHVOom8UdSZSC3bIu3YlQQDIubOLqNJohM1qb8CR3L+dNbZvREesPa8/UtjsoE4g5zHrjurua3sGFnfaJ0Rk56UdByiDpsjuQU6npRiER7wHLUIvnnwJuzXnxEELXlCIf9SmLtQ5dosymeoNOr2Z9swqjZQ1veKGMFx1/u80GMg5ReNEbMeiGN0tRzlrkFyPzzh8TBz4MCt3Bt7wcN2rh/fLkjSvq3cy72I0bGSXLWD+GOdXJJokuxC3iKid8klWzWelzWNkDXpN78z0ObyoOcirlKitZrnC1NKkPr13AvuMqnGMHmWJB2EE67OL5EP3gOWgbG/fLcRKyYk3H0AlPFdcOiJgJTMqIlpkbJlkzEu2TChl0j/fUtfbE+BUTmE8p0TdKoDAyIo/4cJaQ3QskKaGB2y6s7a49uUiiwLqmsZPQZSiCruAOyCuSq3V2pEmdIiX8UVBQaJq3l1LwLldC1tnJtw7YZcb+Nqwj58z4I0MbLrOTW8bEv/RwrPr/TuiXe7/Yb/nFGpjf8IEiz48N1q944b+1Fi/35gOUbRm8kMeLOc+t+D/B+RcrHGpYv1/0G9pyTI8Zn24t4Q7veHD8ey6EHHNnRpk/A77pHECH0MaHUMwf04Z51bB+OrbMt85n79SYTjBA3geknm9D/1oGm/zPnXyY4YNOH5jsbWvKR1u0OaKNAF/ImE774sOLKZxn3VvuN4cT/nWODyumBx2udye8n/RhiPOnbXpMYu6x3iSD8fK4GRFLXpfYY8baZEq6W9dKxr8DDGo6v3LK5iEmPb26OCH0iDEh6rRRKnRW0FyrriripLTAtCK8iNsUmGY6rhg+pjqrH4zHdfaLA8bQ7Vs2eW8zjTlnGMSn64eBrA/OmqGQiNLJja0KQpaN8WVcBxx4B9izDbaHinHkC7ShY412W2Kgg/3A+khb1lKgtDMjRf+LBHVL5HdtTxhIkbqygvKSsShSVsm6WOSsRFkAb8hIXW1a4qIxfIFTuLr23Ta5CHV3GHo0FWXFYq3CgyHPDbeRQof9Gf1m1WstQ16k8Vesq6S9PiKNMvSgGNOwr8BqQKKcICWPbaEY5wnv2HHfqEazPNVm5iV06B1QQnIC9z+XSZmxrYFpCr0l9YoZ0KJd2BOAdty3Dg393YPJs2EMjXI8Fd2kjumYNN3HXvu2w8iyoFtDvO+gRc8P9vHZmNpnij/sg8QksL2eb4m8jmI3cyo7jWxCBuPjwiN6J1yEYRMSY4MdpmFLxGJXbl0zEDPJSNjptmaw7wC2J5ANbMggmnAMEAsMNrWdAwrgCx0YCGcPdX6xv+DwFdn4zXeapFFz04rm3w0FY4ho6tDptlwXZ+5j1zPas10k3N6kGQt2ZfPhowAAEABJREFUVah/m6Kwk0zTkOj4RDoRP4m+ur974byuDN8gM41px26RuvruTYB0mZPKnFWAsoSfINLOc3lKSsgati/KONgpS+Z5IJGdWCeA64Ss59AUNevkLsq636V9GGdUXVnOli/kuea2AkroJi9hG3Dbhm12n1KijHqJMgSRVjcIBfVgI4Myp1LkwTntOlNYx26UUAWZ6R1ZWFTTTiqhlJGXXMe0K4xIcxzHWstzdMDau/fZar5bZz3niDQCwOv/FBEjrMXM+K4N/N61QbvYluhLhwIORPsFsl13MQWGIsu6LMalktcbw2vObSjybD1yeQfkfSDHnrc23YvQl2kvTdpxW3TCi+1k1lDYCfjXLe6QB0l+QWdj4LSrIMRF48lIQh3ZO2p5IfBDqx2P40XelAIuHyA1zOPxRLagPjYkQCkFXN2MCltiKCignDtX6gJzlnY95KOkm6BWbAciadYClPpym3tknPUTweR220xwTcAwY5srdI237RznGzvKON8bh30rK3HYcPnyFfkgZ5tvlVf2rahgEu3nIKLXr+WB6Pd7qBzrzJmzOgducXDTEGTWXBSFmh3a3hkp7ezI5z1Jc3GymOlUSYbTnACpqrNO3HVCBw4e0FNPvU+f+fQn5W9+/vW/+g/649/5z1JV6saNa1qeX9A//c1/op/9mZ+JQ6Obt25p7cZN/fDP/pu+8Xu/p2d/9Kw+8MGn9NjjD2tt/Sbr2EjHjh6Wv2W69ewP9O0/+C/6k//P/1t/8cd/pIagPnTokH7hH/8jub/uw6k339ZNNsb+Gz43btyAv64D+5f1yCP369SpN/Tdr/yVtjm4GXHAdfz4Yf3cz/4MB1f3Me70j9YWe/iFgByPBmr4xi0XiVzGtN2xSwAUfml5RfazJ1/ioC3hj1Y7Wlzo6Z5779bRY8e0ur7BYdEw5G5wwHTr5pbUlrRVcKxJKBCnOEbiQGP5gcf0ng9/SsuH79WlWyPleh8HFEmZh09RlGp3ssQEHGzv6OrFVb368jm98Pxb+sH3Xta3vvV9feOr39TX/+ob+tqXv6ofv/icrr79mtq16+q1A2mwqo1rlzgQOaNbVy9ptLGu0faG2q1NiX5qtK3EmBccus3PZw7E5kFfS8u1lld62rdSa9/+vvbtq3ToYK2jR+Z18tiKTh5f0d0nTJfJW9bhA8s6uAzml7W/v6DlhXkt9/tarGvNs5nt4adekdUrkir4Cs92//e3sbbx1dk3z+jt188Gzvz4nE6RPvXj03rrtbf1+itv6dUXXtfzP3xRz33/R3rue8/rB99+Ti/+6FWdP31R586dl39hdunCRV0GV69c0/rqGrE/IDx3lOYKfOi1oNWYDerIm9f4FnNbC9h48MB+FSlpmXFdWjmEZa1avyi10DsW3FhLJhsMBlRp+h+LeE4F4zvJQR9FegfEp52ga8lqJqA98piUvk+FQoUXcDJ2r6kOaGs7qdGyPsxgu53/LqBztEdbLkMjXiE9ficou+2irdvT1PHatDcTH2iChA/CG6aGexJlnVv2VjN/m6zlwe26kNrTR1Kzi67QLQzkoDde5ng2jCYYEN+eq1PfRDlxEJQNossa1pOg4beRprwfvn6YtjSAxxgG2qDVVGAtKFJySibuGonoXKQpct6UL5jPZS5ZE0r1/bfOmCNeuw4Qfwf279fKyrKWlha1wDritTkzbyxflqVy6fbQXnSwLS278NZxSj+9bkc/h1uTf4oyVLwA088B5S6LTcTWgJe1rQm2kQXUcVn02f28ExFb3mDwPJj4fwR9N3gzYj1+2W9oN4CNTegc86IB6MKdMe4s3GUi2Wm4uaWN20Ap2dxvv94tbyoR4zbT4z50GDHefkaNKRsH3/LM6uC081vKuvpTbVM6sxTPTPPuoBgVYxT9hptQS8FCuryGePU4NvioZV0ZUzhtt4m8Rs5vsbHLH6mL26GmL9v2cfxfToldr0/u1wjfj6lvGvX3Wrprfpcb/RwT84B2HO9j159ghJ4G3W5n5EMYDmUaHwQxd0Yc/ljWMuY721psNBroUD6cGSAb8chzdcD6OyTmhnxhsm1K2nm2dcAXUnFog1yXHqjhsD8OkCbz2PkB7Ip2oa7nX6H4b2mZ+lczXQzir7B9D/XhMAdRDXR4h04GRn5hKNkr1aAs82yzW9bw5NW5UllVMq1rKOiDjs8qc0ZNIta7MWZhJU1Yc+/WgqSUshLPw5IMy9c1ukNHT32eST1Qsz/r8yITMA/8LXe10EfGcj0t9BbUI235BcoXFhZYPxY0b7q0pIWlJdaUjrrMumrWnhIbi2w7CAauzjoM/AmX5fvuM/bUvFjZR4l5mlTs1iDmI6BM/WigJNE/LmXWvoQ8WazTccc/Xk5bniCAuI+63c0CU7d1ptlGo/BNu62inEuJnIT+RMIQNEBJV2Oi0rZFW2aESBEQdYUOS7lkL5xnpLglWf90/XdeyHLj6qw3E7JTjSSwp4AIe1AAcc3EvoNMyrjPrq7EIglRQB3fyUFmVtrlUjdebHmuZPpg2/bKFUhR6Y7LBjo2cTFst66MWWeY/35fwj9j0K195E/WB0EZsRg/l1HCGHZj57TXiNZzjblunSl1cyFDI17CxpI+AWIvpwRPz9yHCSzrPqRUKgNK93bndj56leJOb/A997B7JNthhE3kWWdJG1MUKeH7n4ZM+QSeK8i7IR90t6zTLX6yjwwCOBxpnqbCPxiDq3Auz+goj8q+7YUnSXiROtjM2ms/Ugshl0EiJgszyEQzE0o542E/u01KkHFNfGDOLA0H2b1R8t9xua8z7JUPRZFB62gPNqj7Ps0LimjkYZyfC1NM8/a6pdPS3f0s3EXXK3d4Wi/8g07TvfnmCcaJEhrvuHe9u9SIQnTZ3qhv3ogCbvYvJC77A8Zx5MP0XGbFnqxMEcPcfCExCdEuLCMdNxr0yEAi6Rs1J8KQmLsFOpybXNwBe2KMec62Bs+6ad/DZgLNacRIEkvYrD2IurNGCyXiKfrg/tyBSHatci9uQyJlZOysPI/3gnnquRrYm2/ezwrgZ0ada/a+fWBaK5PvdcFIrYPfr8buSTTm5mC4bHCRurQ3IXZkzlljslpevO0AxJTyHMigCEfKH/TFQQYTth17kjHcOIjzI+JlRIR13knIJjpnSiYpLuriVTNkWc4HN2JhkBANwOFSRGYX+uGtJ+HulLhP4TRl02sqQzZZ1g+4aGxPmgzsaGPgG8xp5YWt9U9HLEWxOKBpweEjR3Rr9VY8/A8dOqwXX3pBYzaY8/P9oAf27dcHP/QhLS7Og0Wt8MJ+6MghXTh/WlevXtHC4oJqvpHORUHfAIc8ea7QXJLm5qTCFMfNFaSLOdnuOc3pyqXL+su//KK++a2/ib/5s8kBiwjMhYUdvfX6K/rjf/Nv9Mpzz+vJxx7X4z//i/rkz31Bn/vMZ3T8+HGdPXtGv/2//Tt95zvf0pOf+Jh+/p/9pu699x4tHdgn0cb6xpouXDjHAdVpHTt2NP4525Url7W5uYn9S6qHYz36+Z/Vxz76Cb311tu6fP6yPvLBj+j4kRN68fmXdPbMGe1bXNTdJ0/q9Js/1r/9N/+z/JPtui71n//T/0/n3n5LB3jxz/RjfX1VczutegSmiJFmNFKPE2kfgLVshg8eOKD77rtH94P3PPkEh0v7GY8dzrcKHcGP/mdgCwt93LIjoW+EbWVRccCxrtr+qJLmGK9+WcfDjV2kpKxULevJD31Wv/D3f0t3P/B+NXNLGs8taLBTadSCcaX+wn71Fw9pcfmQDh09qiOHj3Lgdkjz/WVMzRywrXEYcl2vvnhB3/nGKf3Fnzyvr3z5Ob3wg9N64bkb+uZXLupP/+g1fenPX9SX/uwFffkvXtSXv/iSvvqXr+qvvvSavvLF1/Snf/iifv93fqj/8h+f0e/+9rf0H//91/Uf/9ev6rf/7Zf1v4Hf/l++qP/077+o3/vtL+kP/uNX9Ef/6WvgK/qD//Al/d6/+xP95//1D/Q7/+4P9Lv/4Q/1B7/9J5T9mf74d/9C//W/fEl/418vfetHeuaZF/Ts91/RD597Xc+/+KZefPGU3jx1WTdvjrV2C6y2Wl+TttYLkLS1WXBGlbW9kYKOBrVWb7W6dm2g61c2ids1bY93NCT+BzxVthizLV5OjG02+X4Z2Pbfc/JBl4Yqi1Z1Oaf53pwW+olv0W9qPNxkzMb4kcFhRBhULtLezPCyM/JLNDD1C47XKoQtST0pMb/LnORNcglfpKSCkqKYUPMSedxmV0sbAlBiwzpbYi5AmhKhmJqTCqmYMCa2c1LPslFvxKEoeWy+Rga+GAMWOd2J2QOWul47fyLov9eahrW5ge8w4EWRtnh5si9uRxtlrhP9oF4baxd2uT5p67AfB/h1gE+naBgrv4wNLfeuoF3aHFJvSD3DbbcjdNNG+GvMvXMNXZ7kk064LOH9hA+NeHjXFfM2K3g/qCZwuUGV3QsduArlceHP3aLQHXrRlStezEDdg/ZUQzN5KWWGMkWlVCRFm6wBdV2rsh28WJk6XVfW08kn4gjVmn1Iz/hgMMx9hg8/szFtGHO/wBseA8epaZTjp4bniJ+hhn09wNcjfNr5suniEbmp/O3U5XthH5NmbfT6aDS2wfEH4qUfGr8Qod3WwJGt4xWb917hHW5cjFRX0rWNfuzBsC7ztrvbvy1jlrAeJ/AQVa3DQJ54cV8Nx479YLT4YYrGfXCfbC/ytsO6irAsKTlh4PtJRDgVmA6R2xXlMdfQET6AWleLXrdvtLQ1Argl6jPpiZVCOeLRsVCzUeJliHQJIr8gP4HYhEKzMZFJpSxX5qQSmTK7DCDrGOvQU1ln2jHoTXcpPjYcfwchw3TXNtbESR5h1s0x/NTEvMa39MtxN6Y+TkfSF/7CKSWosaWsKtVVXz6IMHocYPQnhwol5SEDNR/x7wmAfdZktOhuaK9lvBpjejjE+uFfTm35V1AGB/wD1okG+KUNY129QwEpkkI1diUY+6rGtgKfFR5h8lUgg6iThlOev0Z2WYlfkcuZEgM+Ud/lRUoSSIbgDRPrmyCSBYkiUUoK2YwtCVqUSR7r2csGY5/SZGxTVkm6zrVyXatmnelz+FPjxz59MG/0OESq4lvxvmr2NEaFfLf+ZPYgGRvVfYqO3H7HpkmG+1RP9FWsWXXOEV+aiLQxp1tCnjiYBIz7kaI/BTMn4c400YZcBFbcCBUmCiWOLseOY2uigtzuSvgkTRszJd2V+I5e0iGTStxe0LciaKJ9GVhgScOtGlRR4rYLWbNFZkhwHQpki9CbacNjUzEGiXGPNYC4pCOwXf/DHzTingUo99zonvMjRA38wNwfM29oJq7ku28zmwvJPHC2i6dA/ZT9idRtv2vhu1WmAdyBOCNxR3nkU07hbRfdoi/OmrQ0ITiC/IZphz8QakC7F/TbeQ1979bfhr0DIB1yBMCUwlpdBzc1he0xGLUEIs3XL9AAABAASURBVDvSwUW14BybtG3T3gH6OXbZfwcQEUHcqeROVWxiDLHZOmzvbHNgOwpuwHOn8x9p6sVFZevrgI/wh+u3XtuwtzPe1ob0ntukIgJw5PsOuMjCHrKCMd0Dl+/N7xreI/CT2NttZlDfKYiuznb68d/Bv6sOa6VulEHtzymm86bBL9288txhD0razwA/C7ovdBq+xGki5sZ7dFgnSVqY+tPOaMke4xFAodsw7H/rDJCPEPUsLyUGMRvMe8//AGtB8twECHJZ35hY7mhnL7xXRuy1/g60T+tU4HL0dnBLXQl3nq32KwKKGCqRYe3P2OB1JxDtl5N1qQg6tcc0Y5ehyfpn/dEn982KA+SS5ppZFNl33mhX74o7BUlP5WALMKtnfjpXg+9uaRgPchyHFXRdlpkOl0V82JNyZnDHMcgVBxVFmgbnDn1yJ6hGnh/m2d848BLeckDUbYIJmoaBGO9qbfm2KTZh7YD6lMfka+GtC8qTqNvANZHnDW7LpmNksLH1i9Z4Mvm7mTfVTd3bBrvTLQ5tHBAoQ3yvTNde5HsISLrPM2AHHacb1OFAJ2xiwQh5ZNvW/RcvND38XFBthwd+pf37VrS8xAEBPh3xLduVa5d18eIFyiUHr18W0lzSw48+qgcffkh333WXFhcWKW+VOOjJRVbdq9Vjg4E7NVck1r8OKUHnChUp6T1PPKF/+S//H/oX/+J/0Ec/9mHt27dP3nz4gOnwkYO6cf0GB1BMWPw9ePkVpoJ04vH3yAcqY/I++clP6eMf/5gefeABvf78C3rplZfYINagp2X6MD/f08uvvKDzHNY8/ujD+sxnPqv3v4+DEg5rvvXNr2u8uqq0/wDyC1rh4OvI0x/W/Z/8jO695x7t27+i+99LW0cPqF+XOnHsiI6DMf7wQdXq2i0Ok9bU7jQczuxgZ0OfpB4bppZ4GbKx9IZpeXnJIanzF87rrTffYizGsv8aDhz8q7Ihhw5nTr+tt0+9res3b3LAtqx+1aNO0lJ/Ucexq5crJcZykW/+U64J1kqo12htqKUj9+jpX/nH+vTP/qrWNsda3R5rNEamWtBmI91Y29bFq9d07tIVXeDA7Ry4il+32eCmstTSyor2H9qvffuXNb+YRBYhs6OdVDIWBYeCEuYwhoWi7dyXbEORpaJQWyTNzQl7d5R25rrn2GiHb5l3NNgA6zu6eV1au7Gj1esD3by8pssXburC2Zs6exr69i1dO7uu6+c2dOPittauDrXBgc722o78h6jPnd3QmbM3dO7cVZ0+e0lvn70Izuvs+bMcAp7Vj998W6++eUqvvPZj/ejFl/SDZ5/T9374rL77g2f1jW8/r29//wXK3tDpM+d1GT9kXiJ6/SVdu7Wu1fVtbXII1KSsVPZU9hfUX1zCD4vyRriqs8qKsiSpHaodbXKYtKbhxi31OBCaY14+8sgT+rX/y/9Tw+GGhv5WmPntF4dxzMeWeq1a5tGYRXlEWcN4OzZCllgaGNSLb6aJ6REYI9etDw1j0QZa6resGdaFIegdT9Dpd5stL4pulga5yCfRem1i3TFt4I3WadBYH3XGrA1jbKQSOrGZevQ4Llph3nU2WCbgOraReiPiMtaVd6Hub8By1AmeNv3i2vW3UfDkuc+hC70NtrTY2rIWNvBRj8OGIT4Y4qsGn03hb/1HlIUMdTs6VFDngwE+7f4mxoD23GbDoVfDXGw70F+46KcpmeTQcx6CKaV4YalzxdpYq2J+135hAjUvTZGfiRNgWW/yE/Xkj+MGGjqhswvV9nKRkspcM9/7WugtaWEJLBjEIS9NNWVFKiVmFzfGxvek5HilbpHcgMG0QyFuZAhpLXw2djeiDklXRMiaqC/qFFDqpwD5RVJZJtU5Rz9r+tnv12FbzVpeVX1l8vwszVGnEIbIH5omJPEn/o84JBYa4HhsaZwLu5AMQVMYLrjZhUVKtgHd5QSdGylBttPR9c1zwZt/P4MDPNMaOu/NnOPFNjTEW0te1z4KZi3BzJIwneJZJjnwdM137DC5E1gRvnS++SnC2c6M8bUmw6JkEFEhZ7/AE2z4xOWGK01Ad4Mj2/IIEautop/4t5s3LQf8I4pGqEGQCrgu4rQgNspcqmAcOz4rOw8k8nNJmrIMX6ZSJbyRclKivzMUpMukHOXIMfYliHTI2UeFuk9Y6l51yb13mxcgHvH1dDwa5nbLuLXM84bnZZff0B9XZh8BcTwk2wsqDiCMHgcTPebGAqjqStEfyvMePvoTNmIfNJTa78Bx6cMdP3d9GDzgkH9zc1PrYBPeh/7Dya+Iwibs8JXQk1OpjN8y89Lzo64qVX2DuVFnHLI7eO5yOCSYWWQgY21gKgrbXV2ffUBU0x/3uxsTl9IPCO5jzIkF+uG55TVuQEw0k2dKw9o4YGPQsLYjyIUsvH3sl5Qx82GMknEYNma8bU6S/awCSh9pZnI5xhqNWGtH6LDO1nPKbUf9iZhDe8LOSIFe9HlsknWGD+KGCB2PK26k8c0kFsbEQ8Ma719++RnpNgf0ye0HvNcn3XCgb8Q8n9hmWT/XLOc6RvD+5Rnrv33l/o/Q73HFOW64g/uDX8IYbljGfXq5g3eArtDFqQA64pqkO1lErDUQBVZqX4AiJVbggmxnQnwFGzenUNhiYgevIDbPdnfwCAI3QnCjDoe7WoFeWDK4gnfuLuNUVDLzfwzpb6vW9f+dUu4vtt1WMO0D/ZzkEwr0m3xioWVtaMloY30YsQ5OsGfM/WWEx/42TOvhfWs2YCct7CHuC0g4CIJxRcC8MZPE+Z3fuzX3trZmtgzUODaZL96bDKFD/0qR+chgxrrh9Tcl2mDMdvu16y+XJdaYijXGiLWGdOYlymXCqBi9qT3MR69nMS/Jw3FdN0NoZr2rkaAyFx2UdSUCZAoyyE4QA1EVXZ0EjxyFMHdck/bc5gwhQuOTMriwp3V/DfI7P5IDH+KTm5uasBDG3+Me49j5PPxFSbRlugdIxx7Za1uUW7cRMgX9ogfJCd8M8x4VgJGhm/Ya0MVcZIbtneT0vlu3y+nGrqvf1ekqRcSFKZaLWox7kRLLrJFV5IxdUWKRkI1attuIXG6oDZ1QZ+M5jCafa7c2CV/IWFFnj21zvwvaKZRTRxPx1CGxX7AtAFuKnwDHiOJjL0+aDkOwlva4otRr1O2YZE9IAS1Siv7DTq4kjJvwEMq5x1XE/Y4b7dqKiKFJUfI5TcPhTEy67YH882BPUJdjogmTL9svlG2r9kYBZ0hzkddyCCKUJCXkCuAHuZxFeaeh9T9pIjjEwQElanh5HvHC123KhmrjodKoexGCMmItD1uj4eHc8AIUlHr+vz3YVqMLtlG0w80XoL4f6ry4uJ3WdKofb7c4IR581usyy7IQtLTBLBAKgK1EeEpcJ9DERtJ2uWet+7MjDhO21WMzc+3qVb399qn46e/NmzcYmx0OJBY1GG7rD//oj/XSiy/jnwKtrfz3BbY3t/TG66/rNbDKYUrBwrW0vCy/MIhTAT+A5zgQKlIiORcoUlIu5gCUoNvY3NDpU6f09ltvqSR94MBBPfX00/q1f/wb+vt/9+/qIIdC3/7W9/S//Kt/rf/6739bX/rPv6uLly7pgx/5sH7tn/6mnoA+842v6cv/9Q90i0OZoip173336tHHHtHdcZBzQOcuXNAzz3xH3jR+/J//nxlp6Qff/b5+73/+t/reX/4V9va0ubqhb/3u7+v1r/61qrLS5fPn9MXf/V3dpK3PffbT+hjtXCDv0IF9+ke/9vf06IMPyp+qylpY5FBkZ4fDgW2yduSNqTSnVGQeCmNduHhRp98+o4Y4bccj5bkd9dg4pnKOvJEuX7nS/V0gNthLvAD67zUcWj6oxd4ihya3VGLxAqcw3hi1PBhFuuYQo6jnOWRpJGVdvrGuaxtbur66pbYsdPLee3Xi3nt05OQJncAf9zx4v44cP6bFfctKVaHG/+0MNcCeEYcbDWNSMXbzB5ZEMGiNjdONrVac2ejGYEc3thvdZGN8i4OrNWxY4+BkHWwBZrXKOqsH+j1oLzHPJKaa6npO992zqHvv3q977jqqu+4+pvvuPaYH7z+mRx48ogfvW9G9d/V178lK956odM/JWvfe3dM94O67errvgVr3PNDXyfsXdPTueR2m/CDyB04uad/xZR04vqKjJw/pxD1HkTmuux84qQcevU+PPvmQPvrJJ/SxTz2lx97/iBYPLau/0tP7Pvik3vvh92p+35LS4qLEIdsoV1pnfqyxfqwS02tbm1rdWCfGV7W5tc4meFPisKcsd7TYL7Wy1NPJYwe1f3FBBw4d1MbmLXk+DLa2OGAYMg1bFdToLuYhuj1vPecHtOFfkm1tbFBnTfF3OG5Rfw2evC10bG9taMjmwfJG8N5cAP8fWKxLrDGe67HmsAaMWSPGXnMm64DXgxHrzYBvtLfQ5/ZmcBr4b2iM2BxbT5GksvS4ZdVlVob3MllM2vHG3HYY29udfd7kNNT3P6dw22ET8mP6a1jvFKGfuV8CLiVuHUQ0TzxFPW/QbbP9uYZfbPN0fWWBRRB/cr/9Io+60dakIEFpIpSblztDHpJYKMYIa12HvOlVpKSUslIulUHJelRk8gz7IyU5L+wuyMdPyfnQDFx2JxJ1XTaVS+jwC5fh/AATJYMq91Qxz00zMZnQaTn5M05ht9kO9KotOlbws4gzT7Y7ukvo8CSfPM9X22E2HER9p1PyuANs6eyp5LXMqOusGn/YL/YP3Zi1aL/7BXOKLhZbDil4ysSzCWPixRGfd412d5tkRROEDWVW9Nt+VeK/TtRtOO797PNz1y90jpXA9FkYz8Mhc7CRbWinbXucjfAgNoVKbOquLhfebUSRb9gW9qRg5M56LKZwOsQon8qZyhYX3AvqIWCbPXdsszFi7bTNDfa4SURmV7Iup6hvNam7Eav4Muq1anjhaEFDGhWdQ2kqMXaOMc/bbN66yMeS6J/VloxfWZXEcA2yEumuTQsCDLJO2+YDND9vjAEv3iODNcbljp9CyapBAYelzK+cUmwq3Y7jpawqnq016Ad8qD4DB6j9GZBBtiTmS3TMfJwUH8yCekM7jr44bZAZl/tgxjRQpOif7cjM48wXOLmuVZW1MvGV6wq+i/OyquS9T48vBnvMPfMVeTXpTq5W6KB/ybbR28mlsJP8InX9Twp3+G4REsFy69hpJuKwBfkdXI9ECEUb2JzQmyLIiiiKjvvGPHKc2hOOLSNiirXfY+X9oueInwu8czHvCREGrY2YGVGVmt7Ldlp328SoaJN2XdQi42eNdfqgzLHb0IbbM2xKyE0ZJ0AKPUkdLaFFmEHR7des0112w8ueMeAZN/AzhVgb8Pxyu24/MJnnLu/QsBcHPP9CjvIhMD+1ezjY0pCX8OHWQH6W2g9ttDXmQGE884fjaS86qxxzcBTgQmThuUjGnHRGS0HrHtpfAfvb2Kt7yrP2ID8H4SlnAAAQAElEQVQG1pHwdfJYG6nzVeTRBo7zPYA41DUgey67MBEju5gUUoFrd2TeUdV23GEjFaIvUPeLUpS5ogG7qy1MY5ihxU+A+3InErKJeANEf0JBos85F7IPcol8zE8o+QhzmXc5IK+r0+nhrp8GW7zH5I6ddmVSE2MQSxPSaYsE4yKQAAK3XXbPboYVTgBxGYS28C/zlHCAt3SKdTElt6H4IIGb4w6NLKyidWQK1uXbkLJct5NyHTjrh7iyc7q2aB0juFMyiV3iIxST4yvRp0Qbyf6kLEW6QH9BMTTyYJHBGph3Xtbfgbim2DyEkIHrrkm/KccwTLKZYJqGMmcQVaJiclvAPEnkuFMp4tHPcODMWJMo8hXWUscU0ZjLjdua6LUMxfQrAcdRqVjHibc86zM9pFHLYTxN4Ml4rto+a5iiQMcU1ldQMAWsLzrDhUJfadIvF1hzR8c21EJQ8+6fF2iSCLgAkgxuXJ0Sp4Ev8hLj4/zErUiJR3GHRHrqR9E/i3sQwmd7/OI2p5ju10astSPW3XeiwScjVE1jqaO21KBgz1XA7wJTNbXHuSQo5+o6C8NlHlhXAJ4GcZhXVAPvkGdfBajiPplMkcRBgys1o7EaFn8fSrS8ZImHlfPdeJkT9Vo2pOOww5vyxKFPg3KGXEO0NZl2K6nJjdqCB2VJx7MDgTQOVDuHFNp25rR18VU1V97kxXCDJtDgyQjQEGluPCDGgRF1Rzx8B6BzcMOByzAeXPFQ86bV4CEWD26CvcH2NtAS2A39og3y/VLXQr2h9KCNkRkTsKbTQSX+RcMgrBE1SbZsio0RdCBvnkMA4cRhxOb6hjY3NmOCHOYAZv/KEoc+Wzqwf5801+rTn/28Dh45pIZDjoXlZfkFuZ7voavRkH6JT+1viUsO2jjkGGyP5MMOb6JifMJ1LazhMYAWOxz6vKbf/93f0Xee+a7ml5Y1ou7bZ8/q2Rde1pf+4kv61ne/rbJX6u77jun0pQv6zref0fe//wPduHpdifG+efGsXv3613T+zBtaXlnQPQ/cr0/80i/r/b/0S7rvk5/TY5/+vE4+8oTaXOv65Wv6cw6x1r79TR1aWNKT732vPvvLv6gnPvpRVcv7xFmHLt1a1enzF/X26fMcytzUrdV1beGbt998XWfBfLXDuK1z6PWibl6/rHan0TbfGvpbN2YitvaFE8mXPN7bvCj7n4I9/OADes/jD+rQgWX18Fvmm/WWuN2mD73ekvoL+zQc7eDFrAHfRK4scQijOQ6FbjF2Q62tr6tlUmcekI7d2OTxrUjKffI9zjSLzgXGrSXWNzik2caXq2x6bqxva2O7VVv0VPSX1FtYAfu0uHxYC0uHlDlEGs/VurU11tpgrC3qeY0pFyot75tX1UvYIA3Gc7KJO4zbXNmq4DCkrObo85wK5k0GRW07CuX5Sr35WtVCrRo6YJ6NWKCGc0mp7qvG3ytHjmn/8RM6dOJuHTh6QsuHjsp5iwcPaWH/QfX27VO9sqzeyor6+1ZU45N50v3lFc2v7OMAZ0ULyCwuL3OotaT+8gJnOX3NcxjnWJxf6KusiUeNtL5+izG9qLPnLqpgTh84sKhcNupzOIUIlo3l+SbtyA+Hqqy1vLikfQcOaIX2V2hnZd9+7VvZr5UDh7R//2G1qVI5f0CP/Nz/PeZTzF3mY8t891wc02cx+xQf6zfaaKdFrmG+G96wduvAlrxBbTj4GfHt0YjNrzfAxpQPyubY9abo2mrUeFPLXPRaMEL/iAV9iJ7AYJtN8DvRsDlukGupa1sTD5ScS5nC4pcwHpuxG7nGNnGg5AMao4FvaaPbVLfESQfr8vrrfhqdFoW+VKTYDBUpOcw0+9hfPIjsAx9Yra2t6saNm/I/zfBLr/CrZZPU6XEiMKY57HN90oVh3ROUEwqhXxT6CllshW+DxzYEfPBQExB1XcnIZSZOslKZLCDbPoUSedSfXol0yFO/4nC3il8o1DLNVS3/8qyEJhDpXKEC/SnTnwSPvlSgDsDC3HbRQ1zAnfW/Zc1v8NXI49ZiGhpKbK2rvmr016wLZV0rFzn0JsrD2QWKDWumXoSn+w9vPxgNaetu0R88aS5qdHXDn9YH/MgbY4up2zAQDLUEjVlAPe5eH12e8BNGYbTzDReShLhsisjZKwvfSXOHj3LqYDrj3z3NvKGxLTP9lism8uaxeVpvl3acbXM9pMnw3TlF8Im6e2E5w3kIcCGPDIyzIbtp+xQzwx1EKmxYPKPTFBndhR7rdZxZWQqb6SKD0DIHIJ1/O2l42kLGcsmxZBALUV8uQ9CNTPTmslLE6YQ65j02SKELP9KA9xbGgBgwZmsN64s7gqquj+h3C4m4TWQWGStoO/TnWhUxWNV99aA95oMPfOp+TYz2tbCwoJ7Rh1LWyTIfqJ9SRr8tMmw8cY9d9mVLzHcYY6/LLIN42FDgskJew2xDVVeqwezQaaGnhd4C6Ks/vyDbs8ReYGX/ftZ0cJD1HX4fa/4Sz5sFy1CnrioVubMJS3BBK8da+AWfjPETk1NeJ2y7fREQ/gAYJSPykm0scTllCdh88hCAS5ACUfIpi6rk3nYVXVmRskpsMmrTMst9tg2mhnkDpTMV9uEscQfTsqdo6E/Azyc/R8BULGFTNmjLer2+RDvkucyYyk4pw4a/RqCLfq9DrmO7jbqq5fGqJtS89eCF8JH10GNc0d1hIj/KnUiWuB1+9jo6gmKAY7mlHzFeLBDeQ0+f1w3lDWtYS78DEV/UDspoU86dBhxrcKQ91l3KfbIs8xOJ7t6V0GGSHW+fd7DsmGe163Wj4r66C3vRqXJdOOY8d3Rxn2TBcRWAC99rL8jaFXM7tEnebZcFoh9df6a2uV+sAMwr6iBjERJUJcF9YjHcXmt3+YLxKFLqxmdKWROKCUpoSb5RpKlcZj8AclYNHBMuD78gk1Kme4CynGvlZJTyodFPBYHmJ/xuHzoXdv3p+DTrSVL8l7gHMm12vG0pcsenVMrxmZmvQW3PFMSvY9jws97P/Q511EEhre29aJ1rb87Uy7PYsfHAcWy5RJ/CBttYZuUiyet38nPevFCYyINIhas4BxQ0b+C3yPWta627O70HzqTdzkvkw3cxQryQ3L3QSSLRJg1oCqcT+cKGhK/uKEbMthkhtHtD0PUgwujdfDibBJldjmz7KSjvsbu2zkRgEhbo9nhMWQWxlGgkMZ4TiZDldtvV2ZKwV3uAD6Ou8y1RRJkrJm7WGxnIUIucyTWZx8wsrKU3+DTmGmzYHtSy6IWkVKAG0IMElKyt8A02RZ9gIm1aUG46IWjw5fFCMW1140fr2NHOwLrMuhfrPc8wH5rP4DRlrddGVEznjW225imm7c0oTKLvRepsLFJkdOLY0Y0XCuG5o9Y5u4g5aw+FjdjndRg7GtCaRxMa3VU4uh8/4CEZ7VjpaFvD7S1tba6q5WWqYvJmChNNtdT0v/fOlV8MGzeDhsTL/5CDH5zVk643N3V1dFnbeVVaaNSkbV5+B1IupLlSbbPDeO2gG6NvnOWlZ0AcUtdtA/EZ23hoOB1HtqAZDtWY0pEGDHih2rKdHBJsAPMDXqZGyPCMovbkwktjHl7Od/mAet74zwbRvaA9LxJ+8WuQNbxxGw0bDnIG8ktg429BeIEbApe7/g4OTXOt5jjISOiY5xswXKVr167q4L4l3bpxTaNmW9VSjxf1Y9ocDXTkxHEtLC/Jf4h5MBrq0MGDuuvkMR3hgMibzunBz3i8o8ziOLZPaKMAqRiryK3KakznBhoNN7Sy3NfP/dzn9anPfEobvFAOOWg4cd9D6h85qvOXL+jm6lUOARb1+Pveq8ceflz7F1Z0YHlRV99+U9/7/f+ii68+r+XenI4eP6gPfOyjOvLI49pYPKBbvf3SsQd174c+obsf5RCIJisON778X35P5976sT704Q/q2Ec+qvrkca0Vczr26CP6pX/6W/r5f/KbuveR9+iuex7WJz7+WR0+dESXOJRav3FZR1b66tGHSxw8rW3c1PxCX7kq1RbAk7SstM3GaYgvC79IzxEzapR2xspzQr5S4gCl9ZilOW0SS/c/9qTe8/6P6o1TV4jQCr/sBHz4VC+UOnH/svYf5qAHXdbdUprqjAbCkMOAvses4fCuErrFwc6CtptGV2+u6tK1W7q+tq0zF6/rx6cu6PS5G3rr7HWdAheurGt9Y46YrNXrH9LiynHtP3iXTt51tw4d2s88H6mXpZqDqIU6aXm+1NJizVgf1MMPn9ADDxzSQw8c1QP3Htd99x3R3fcd1V0PntDJ+07q3ofu04OPP6YH3/O4HnzyvdAP6N7HntaRex/Dz+/T4fuf0MH736OVex7R0j0PqX/iAfWO3KujDz6pJcbsyANPaP/JR3TgxMM6dBc4/pDqpaNaPni3ysUjwSvvV7NTsxHPGo+Ttjh0NBzza6urWr15i8ODDY04oCvnpKOHKx0/tqSqLsT019Ej+3Xs0ILuObqiu48d0EN3n9TD995L3hEd3H9Qy0v7eHmYV41/exyc5XpRq5s7urXe6PKNbT3/+lltD3fU999Q4GHs2E9eh+TPeLImjCViwVPAuYnJlVKWkamTy6QqKHkFsBDwGHt+ep1omO8xf1kb/C2mf0G4xXoxYO0YsL6ZRrnnNfAvIIfkD1lvWuanD41RGVfibkDiYtWSN8WW9fqztbGhjY01DQfbxEVDPLayfIndGaf5haok9koeoAUF9FLNuFFDHLbYubuBHtH/8R40GhOTIxzhjbfXqVGkaQPaGC6zr2jVxoUvaTflpMzam3MJNWrlCmqQn/wQR6ZEtkiuJaXCSNAJnJ+yQhYeBgGpEB+nYWL84FNOSrTVwTwQnUV0Wm+adJbHyjTyaDgFSkSpk/YAIaKBO3kId3IFaUCdiTWkuUJpJydkA+T5ueBnSgNj2vrhjDiNyb/6yHWlqu7JNOdKib5E3ZTQ0iHSpFAXnu4okYBxfjEaccBkNFDD7bgJ10vWU2TYzjZqMfYea7REVtxCnBzGP1ham7Tt4lmKPOubwH1QjEgRlaItlyGvKUirSKQSJFElAysFNEgIUTdFWVlmZYNYzY4RI/RbG/JIUpkLPqEHXyXLBAqhxRKgoALpWUyUmsZixMhs7CyHODYmQCWuBDp/eaNum0rGqPTYYNtUDtMZiyIg20j9ZLstU2fV1PE60+fwokNfFYd9Odcqw27aoXn33+MVYDyxJsbA4+SySM/yySWTi+wkx7/9ZdvqqpJhvkjYjzcwjqXMliJO2i8fZc60P4FtJh9LuOs2uIYRe4FJ+9ZXODOQQl7R90KoAs5LlBoQNz0FSRbWuGYsa0fwk1tiXIzMuN2GulSua+WyVoVfKw5r7duFhflYy/uTA6k+B1dGxsf2i1GmvMcuGsIe/9KmacbuDhm2WcgEC1MEuv6QR/8SCXLJT6TII809LrOz8i4n7nELN6TQHWNVJPn5YbscW5mx9HOaegAAEABJREFUSPQ1pRKZUiW8kcIPuu3TjfltWV2ceF2Jed+w7+vgWIpxQ5zW1bVVKqO/a6+gvQ7qeoTk9PJg4xsatB7npoQW6ua6VhUHf5VqP0MZixqU9KPMFfqz3Dcj1dTxXACR5rmZkMvGJM/5hvUXKQmj3NwMnSVsa7DFz6EAfR2xXzMG0ABfxvpLl9mLEGk/I70WGl4j3Rc/n1EVMUhr0ZzbxlLaJGevDY6TAM872vEzsOEdIMBz3XRIegqnZ2A/H/IeGwM90SitiGa6gWshhtdi+3sKJJGfmpIiFkol1oyJwaHCqgLWF4xv9hj1Yd3PDigzE9Hu9m6Hv/Qc8KVj7Evo1wCM9sDpAfsE0xG0Q8MeruE9qr0NnY9p/M7rNhvvLLwzXdyZEZZ3t65vdwq8Q31yTro9sskrqFikFM+aghjci5L0LqqQ6eZQO22a2nsv8nEt0RnjaM/vBZmdMO0lw/PHY2nKWEYe+R5TE02steXOM0oKDPOhjPa4gt17c94MMDEOITDGjA48CCLH7VpfQapIKfpZpF3q8gD2kItoAYg/ZCIfSlUuGuIeF3mWFZGZAEpFdXMUW842QIlD+9T2dU4Nacl+QVLoKVIiDQpIkeR1s9OXVLCGFAnKGuI1J099mRN7qULJZYZE84k7slhRwBUpoaaD66ZUqqvvvhUqSadUKCE7vbB45j9M70ym0DIJfZ6TiXrWY0rRbRetdWkUES3dXGH/Zx+wLMT74F6lye1P9blv5snL7JkzdFretZuiv/bPDLapM65r9yfcMSeandJIcHP80uGfUMuKp0UFzE8CRVzWDYkrYRfGyjCfNBdHO7SFW7wJwLsNLz7b/t+fbm6p4UXINWOgNMeGtVGBxl6uxXBhKokkbfESfWX9ii5xqPP25R/rjUuv6sKtM9pK62rnWzVlo6G2AkpDpapBbaNy46pSGgOU2DhyZQebTtDSyoRV4j/zXtSN7uHSKCgvQi1DWVgAJOtDLSz9G4ftjWXoo/P2onsgjXlwjwIthzsNmLXBS9oIXxgtvLCpKJJqXojrqpQXrNVbN9WymTnEC3DGzvF4yOHAglbXNnXk2HEdPnpMlzkcajhIaXZaLe9bkRf9K+SluTn5G6ExZePxCNN2ZPOJt6C4nmsu8r1p2kGu5eE25gVye7ClV195WZcvX9KJo0f02Z/5vH6Fw5gv/Mqv6vg9d+tDH/uwPv1xDms00slDy3rg7uNavXFVly9ewFvSkRN36Yn3f1BH7rmXQ6VtMYe1sNCLthYWl/Sxz/2sHv3A01rntLBaWtSQh8+p11/Wzeef0VvPfFMDdB1YWVJ/ZVFLx0/oxIMPCVHsuYwX1OnikKyHnw4d3q9er1JVlspFoWQKUip4yR1r7Ac8LUs7HFCMlPOctreIofFA7m9Ghw8i/YuelEopVTp6/B7NL+3XjZtrtLUQted7fe3ft6zBaENVv0R3w9iASYyHkBKHT3AJcIg1hz2bW1sqOZBibaB9Ub9RWfY0RzsjGh6MdrS4dIAFpNCZcxd15fKqLl3koG8o2l/X+vqG1tdWtTxfqZjbYaErtNMklUUV/+efrc017RBXi0t9LS32tDhfg3mN8c/Ymxge+LdubWp9Y0u3Vjd048aazqP/zbcvcAB1Wc/+6GU99+Kr+vb3fqgfvvCyfvCjV/T6qbM6e+Wmnv/xKZ26cFmvkb54bVUXrt7UuUvXoDfQN9C11U0Oehqtcag14vCsVdZgMNI6m45YBMnb3h6q4tCm9ovwXFKdS/Xme5pnc1kRjLlIquoSm8nrZW1u3FTDgYeIRx+eeH5cvXyNQ9AbOsfB3wsvvaIXXnxJ5y9d1quvv6kLl6/qrbfPa3V9GP3r92rGuAJZKcVAMCoF0OzjbCO7fezxfDNyrqlXqqpMk2aLMTVb5rjjJdYFYqrhcGfAvB0Mt+nzUD7IHvrAFNtdNmJdMAYcgA/IGyHv9LhtrK2zp4AFhCpMK5eNqTdAdoCuDeJ0kwMgb+C8biAgWb5M4UfHbs5ZmTSdnekYYd8QNNgX6xPB19nfErPGWA39cdmA9prhiLVsFy1xY1hGYxFzSbnKMc/6jGOdK9WMX4eMLaSdF8gqU1YqQZGUDHqbkmTAynkliTIndci0kZXIcxm1Qpik5A5z33u1s8QuJ9bPKaKv7jP9GBrMgaEP4ZiL2xyq3QmX+ZdOQ8uxFpk2e32Cr6wzmqBt25foo/uZS2LNfSVNByiVXD7lI2N2oyQ6NXEGfPQ5alBmSl5GV0ZnrvEttASRZpxdllKpTNCYJnzoMsuU+D9XtcqqG4MiJcYCvehLgUm7han4UMbdlz1JNzsXOgO/I0U3kKG9NAXzJYM0aT/Tvsd6ZgPtFDkznq6X0NL5I6n7T87BrmhicnPbExaCHA0n5JLlDOpSMHU/LALkFW4LaArylCgzkIq20GOawt5iUpxkvyXsNDJ+Nu0KC2oakMmVbut7rZrDnprnQZ8X5h7wi3PNwYXnQ7ItSpOazDU4PyIgPG9857UiOkxZUFzOHLOMERJUT24TP1d+Ma/76mgt+zklnjMIxnhRF3FMT/Ja6vIpYi4hKz4tym8D88JzPF4IWQPGrEtjKwTOt6yoE7rxYTKmPhS51gtsSyJtCOr1omXx93xpaKPDmL5PQX8n/cas2YUq+OId6PLdHkWQAiT7xihzrD3TeE+dMGbjWw4TWtDQn4a1wHCfOnQ22AzbiRhLK+svTSDOnZ7QV9HnaXlk+uY2DMqclMIgiGnJOBQBUd61Rb+JXPvWcJtRL3QExw17aXhWRk4U445UJvQllcTqXniMu7JC8aFCkeCgsk0gwae0a1OKPiGjFDrlNCCllDKAI+YydXKuleC7uU1+aT3AeZSnybMzZKibbacRZXvkCvQyTkVKrAkZmAKbcRvovX3wExAHRJTZh4RXjBdBhWcZyz160NJ1H//LcP9msKCdBEWJ43Sq18/M6bPdB08j3lmmcNqwTCDmSkPztIYetE2uybxkEnRj38ZztkXecUSFiZxkDyR80qHA9wbF5JHwReLOi8mOblYQCjq+ZY42vCMY5mcYjdiXbMt/0mGDZ97WBnu1rU1tQG8D7xJ701tbG3xRt8UeGfAeMIwvqgfd/sB/Y5W1ojUYizb61fmhZa4bDc/PDiM53bI3NTCYPrvf5gx8ZwKIflzDHZ3Nu6Brp/Ol91AB9Mba4mc22DL4Em76xdn0y7ON1TVNsbp6K76IXF27xZ6VfPuFPcFwa9i977EQNIGGPeiQPZ2xhc82FHuGkOWdkz7GHgEaNphij/vbsNZ4rzaNJX/BP9zjx2m9Af6KHw5AQwfj2E50tOTN4Lw7EeXtxGfYis8sbz2mEdOM0Zjx6eZLuztfLBs+n9xIw8XlGG3CDmJrT74HzmEZNCQnc44hdJ2WOq7X2E7b5rqgDbCvpLylzOM2Jm/MnBlNYB7jOq1FR3bvzImYw8n33ey9XBhGRpEUzzuo90IF66Vh3utkkRLBVyDoC8NvWznob8wryixGa4l1rERHyZpWpCT/Ryk6uCPDffdCXdfX3TFhcCingLvrJnSEPusEti3A2mk6LUu0m2O9mqyhuaOxJlOWoiyUcpteU/snNPwNb0q/cDnmEAP0OfzfZURfiqkK7Et7UMJPbZpS22Z09hUyXyBXpDRb11PmwWBFoTf6nyTeebyh9i+BBpN/DkYdDn7GakhXqtRPPbVDCzZaqColDheu3zyvKzfP6tb2ZV1ZPafz66d1eXBB10cXdKO9omF/Q8N8U9u6oSZvqa3G1BoqD29Sv9V0Q+TOFDiyBBnnV94oQ+uqVs0Lo2muKwXKLD9cjcrlwN9KVZNy0xredVxe5VoZvSkGpqDdDu4/bsFJpCdllvNmcd7fai0saWFpRUug6s1bHNmksqzkl8qqLnXgwD4tLlKW5tTu7PCyPVCFPYcOHdMHPvBRvffJp3Tt6g0Nthvluay11XUtLS6ph8ymFysOmErGoygKBkjqV6U4l1CxI+TnsLtQ55NKRa5UYseAh8lzzz2nZ7//A1XU3b+0pB//6Id66S+/pFwt6L6Hn1CvrHX6rVd1ANM+8Ph9On50RQvLPW1ySjO3ckB3P/G0Dt//kJQKlQRgvb2m+tYFLbXr6udWJbJPfu5zeu/nP6s1bOsfPKDVqxf0xt98Tc35t3Syn6RbV3X5rTd1+cI5bbJQ+zDqu9/5tq5xOHTfk+/TXRwKXbu1qqvXb0lzhVoCqqH9djRWy+FBIthLDkzwnMb0aYwdFEii86BiDBN1tnnANRxUtO2cKvo/ZgT3HTmqBx94GA2Jw4o+vm/xTSUvdFs8RHco8S89vEEgE53vvKzbhze5KLXNOKytrvHiwNjycr+6tsZYbivTfk2s77St5ucXtLyyooIxusnByo2bN7W5uYntDQ+gLZppVaSkknI/7Lc2t+U2NjeHOnv2qtZXt5Df1pUrV3Tq9DldunBNVzisOXf2ks6cvqxTb53WqTdP6803TwU99eZZxvAtXb1wEblL+PmiLp+7oIvnL+itU2/r5ddeg57STR6a58g7e+4cvr6mK1ev6SxyV6/d0PUb4NYtXYWePneWA6yzHMKs6taNW9pc38L2MYefLET4FJexiegWyCRpjr7sMA4irumI0tycGh4K8/OLJFM8kLeI4fPnL+q1196mbwPVHD4UZdbWaBBxu+i/+XPggK5fv679K/uEEnlc/WJWMwf6vKj18W9ZZfyWeVmoo960rK4r9Xlxq/jG0+gv9FTDu53+woL2YoG0/wmC6RJzd555YbrAAebCwryMHnR+Wra0pCVjYUVLYMFyxsKi5vtL6i0saKEH7S2oZ/TnsQWgY2HKQ3sg55q+JREA4Zucs7xW1WF/XxUvoz18Y7s7VKrwU8hZNpfMdZBKJfjEvHbs7KJAr5Ggu3B85jpPfNqLPtasl86znpwTerGlzEozUL8ESegStwlExhSJcmRyQd1AktfqVJAfYhOqQj/5095e5CRgKhFqxBmx5HhqOQjzPB3wzfEW89CHabFJ3Gajuwmg/ttLLh8hM6PUi2+d2RD6RTIe8NEiBtpO7I8+48+ca/kBndwvEN0MWdvfIUVfCnKL8EvIhmDCRwZF1E2TMcpTvVWtijmfoW6nJL/E70XOKifylq3Ir+qaGKoY+0q2bfpSZrkpws+J9pTCDlyGv2g77vgNah/K6yVyRUqE3R7Q7wKUNe1no9bUNj+bco29xEKmvIYmZKMNxiN86E0JDQRPG7BicfMF7exwXhtl2EPCsg31mnaEHOs7tCHfG0pvdlv4ANVNEYL7SVdBDwsKfxIouuOy/bdl4b6E/+zAIsGlrBh/xiDX+KMslYgJw/nZaZDxh1Hit1xWMm//JMqMbMozM6US1ehV7mJDNGgkqMsLyuC5FGF1m3F3JN5h/B3lTuJbE6OFtw934fXbJRNM9eFz+9nEJcl2Yd7MHlebAo9P5Sy7C1fYhftzJ+R+R4VduSRanzQAABAASURBVCKliH3Hfa7LiR9z+CzkaWxmP/PXLxt+2XfMdPnTUCOWZL6NF/Uox1ayuLyDcJnhOCQrbMH3E6pZZylz/52PbRhChusp9IZPHc9AgSie3exSI/xJ+8HT3UQ8GbmulWtirK6gBvykrEgWBGizuyGyGUVO2kWGB8gmYiuz/gtqO1OirjGtqGk6wYGQKxHdzXcDKU31ZdlGIZcAgqGpk6E+dsY4lTW2Y3fEfYV4Vl0C+lS/A+QzR+oJSqjhtGnJmlKWOXRk+JxoJxU03UF7xiVhzS6KTgbfJOpnbKlr2oKvQQbOD/30zwf8HVLEW0k7BflThO8KxUDHGBN3Ht8gZDOUSqaTe4wrhVzEBbHHOtYGzBsWDikzAacs38Wt4/AOuJEJHOMtX+D6mdfw8t9wGBHPQBQ0Ma/dRgfvIRte1hvabzgsCp70ML74GPBF8pAvb4cd5TDBz1A/Hxv2XnvlW+pYR9d2K7/Qd2jkeecDs5ZnafiHHiGBtZ0NLXZ18Lo+Afqss+VQxdR2tezfze9F92zGPnQP2FP7C7OtOLzaYL9srGlrDcoXpP67jms+9Lm1Jv8dw1umpDcp3+bQaMDh0Ygvy8bup8F7qPP8vupyH/5sIOdfem/xRZL3CyO3yX6h4aAwbAmePmNPPJfQN/B+g/fbLeD3ha7utlzfNg/REV/UUWemB96HjUYcIk30dgdTLftiwBi7zL4deX3DBusLH1jnYEsN7zUxlvStMfBr58uRWnij8dg7Lpw2D22oH/0h3cVm62WJkfPVRXMsYTzPHVthF3Xc/hYHaVt82Xkb/MMPHzr6oJH3nr3jYH6DvFWDL9tXeUda5QtPY5u9f0MMDLHJh2b2nd8HNhjjVd4Ho55lqdsdcLKXo8wyW/Tf4+e9nsv87mV58/6i1nYO7VeD8W4C+NWUvKHbxWeuv4UfB6Rti31m2I+N58wMAw2ZF0NkjYYvwYNie8iGL1uNiXdjj0Pt1A57yjznu8zZit4lWX86hruFANVCXUcZK+Z8S8JooI3T2NFiQ8M8sj3mvW8aUzazB9lQhGovaZq0xbKqKYqUZnvBWPuQjauIe9xSrmoq+IGRpTRHJggqgncsT6pme5tEw8JJDzAitUlJyMMTnSwQQ20OV3Vj7ZJWB9c0Kja1sXNTV7cv6AKHQKdXT+nM5ildby9pu7ip1eaC1oZXNNSatpsNbQw21Q5vqR1tCa/Li7o3vl7gSx6mZS5VV7X8AKjqKmidSZOfc1aHWqV5HgolZZavoeYzNNc8OKhbVjnk/KAoUgoH0Rml8JriU6TEA6STq+uKF0u/TPV4QZzXwtKSnCd/OMCYS9IOBxij4bYWF/oaEFTnzp5VzTeNfqGt63mt7NuvhK0rBw/p8KGj6FtUyQtglSstzM+rKLIqHvINC8OIQE7ozEWKIM20k/Gw86qMTWWpogBlrSNHT+ip9z+te+6+R0cOH9J9d9+lfcsLeoUDoK/+xZ/rv/7n39HVi5d12P/M7OhhHT1yQOcvnNYz3/8eB3XXtXLksB55z5M6fu8DUirjn/sM1le1df2yts6e0tb5NxjeNWm4qYXD+/TUpz+hheNH1NYlByC1qp1GB/DnCdpsqffqD76nb3/5i3rp+R9KlB07dlgnT5zUiUce1tG77+UgYKwbHHq19JfAk31CKEksagy+ClaqnHaCkilx4DAcbauqC2XGoSHofUjTtoWG+HyewzhPmDHjcNfdd6th4gyZzInDCWmOb1M2FTyHFu3OWA0QvhSfAtx5WU9BHPT4BnfIId1rr57T+vqmqqrWDm1vcMCTiqwRh1bbW9s8PHe0yOHg2toObQ2UqKu5pBKfDFls5ubmaG6sMs+p3ys1xwHXcDDW0uKCnn76CX30ox/WE+95D2N3UAf27XPo6+jhI/rUxz+k++67X/uJG/8TwaNHjuixR+7XPXfdrXvo54HlJR1n7HrEFIbJ82Rxvq/DRw5pgQOLIxyIHSDWVvYd0HFi5OChQzp64oRW9h+QsO++e+/T0aNHNWL+jjlIm5vLGtAn+3JuDt/yABSfhGyLb8fjHfraiuEg19eEp+6FC1f00kuv68LlK7rBAd9FDrGqKqlizIqi0DK2Hjl0GJ+UeL5lfgyVUsKWfYyXfVOrxr8VPs91VqCE3gnKag6IPK9qZKfo9/v4FpgyFv0pegsyv+CDm6UF/LLE3J2XD3kiz/mg7wOcAOULYKnDEvwUCy7nYKe30NP0sGeBdhYW0Dul5qnj/LqslPwf/cwp09+SGHA/OfyhD30Orfq21zZyGBTrBLz713ffOOSq60o1h2FGmSvq511M8uuqRqZWhk4ROqY20Rf7NaUSG7DIVAX8FBK5DGgCk4uh7bgZE0nLedyoTCXk6VvwEw0h9FNv1EGWykjBcznZEe6FW3BRsoWoThMUUGOaTqgwkJ1ctrRlfo6JsDHUD8uWjVZsZNmgdbSVZdpYa+BZaxCd5JEm0fLQ7cBaEXI80IMKORDt0RqyNEWGeVqNtHkQMtgXVLQCKB+zWQm74G2Hiy2V3NtU3N5H+8IoU/R15mpX+mlAt/t/uwg67GgDnQKFgdIiJdo1CigxkuEtR+fcE4NO0nf8QE9QTxJfuYGxKRJcZCLDPXxlfxiUU6EBLeuM/d6Gji7fPgigyyoM2O5KEGzj/q7XbbJI3Jkmix5gj5k96NQmXGAwn5ib3gfE/JrxWYnnrOdtzrUCtWnZ8Qk+ZWVkLGeUyfrQzhUN39GmPMb4PBU5SqLf+CUSd9zwDr7c7VFKBWPzTpBze80YImqjN3zNWHR0xD6u4RFLGWMWD5lZTbR4TWBPkYi1GehPtCuXi/YTNegj93delKWMT6fo5ByHHRqeMyDsaumbNRTK7Hcy+4hAv5afYSnapX6RlIxJOiGbpn4gPinlbj0d7C00M+DEHZvmln1Aw1xu/FI9QUu68wdiruZKpjOg1W3cprmgFLiLQNhjJCiXzHPriH2F9EzMaesjI8FbqKB8duGPzhm7hiAarVNtJtZlZKon2KnEbvGMiyJkMMz2UWEijwR5RUIgZcYJGZc4DbX9HTo5103IOb4j9pkDKRP7xEmG1hNEWUU+6eBr5oRRQieIfbx55krOSa6f0GN9XTu2RbMPFmIKd9s2QSc3bce07vTQrvWE3pTltt6JpExcBwraMoR++UPERExM/Q91EUiGRQC5DBPzx3HEy2a8bLOWt6RbxpCLgELXRBZhlgDSzLXuhbuJ+We+Jc/6EEWmu1vH9J9027SYD/Qtz3xbqutnofAfZTFPE/0JWA+YzvdYa20vNmDjCFtHHG6MeNEfDRr2rrzH8WykRlwFjRbmMKxF1oiDEOQHvNQPOCTwQUVHtzgMMbahe2DZOFTY1ijoMNoZ8ez1wYfR2YFN0cYIN7FguU23HUiKmE0eyyR/2VSXWXVdAWiulImviv7bD163i5R4T0tUM4qOik+BKsi7XrSJIAIpUKS0OydcwdlQi3mQTD1GGBxL55gBD+BnP88N+8wwT6+IBxTsuRh26tJ3xqOh//HjCtYoH5b4sGfgAyzyR7z/Dfb4zH5zeoqIvWl5yDfd2gofBzvY1BIHLPY2Fwtad6HDzO4m/slg40MS3jWHw5Fm2BrI/5pkg3H34csaBzZrPnzjS+M1DuB8GBeA3+QgZy/8Jd2A+TEdfx/a+BDOv2iz3BryoYu6G/Ab6N7wYRPvUY6txnFDrLldl7vtTWS2+cJv6EM8bB3QT8eU93amI9pz3iDqbscvwAbotD7bMoXluvhrFLFtf28POx66xflG5KPHPvd+seH9LXzEOI0Cg5mvQxf+nD5nTDu0+H0ExhOMGAPzXUhQSpqIcl2Deeh1wW1GfxjbaQzYdvukISaG9DMOCBmzocEZQ1Dsso3+ZZptclz6gDHWGQLR6Skcww3yPmjzoZsPywbbW0q5YmIxqVI8dYh+FgRmhhIvdy0P0yGNbW1uq+V0NBFKOSUOhYZ0ROrN9xBtde36BZ3hsODG2kUN21Vta12r7S3dHFzXKv+t5TVdHlzSW7fe1MtnntXLbz+rizff0iBvSP1GbdkQlNucAF+nnTWJiZJylpGhua6Y/BVpLMB/btyLYMmiUFe1/NJTszj4AYBBMdkGTIYBzrJzWjaenvQp16En+wWNxSUDt1Gw6BSJvhuC0kDXTMeTRK35AuqU7dhRw8nuDqirguDb1LDZ4kV5pOs3ryvnUovL+3ixPyjilnRfde7r2PG71OdlLxelyqrSxQsXdYsJlstSKc0xGbehkl8Qq7JQRbOZN+9KUp6bYytB2xLv/TvIZTFE1BnpwP79ev8H36/3vvcxHdu3qMMr81qpSl27cE7ff+Y7ev75F/SDH+H7H7+pkkOnu++/R4+973E99sQjqnuFbl2+qCsXzuviuQu6fumKbl26oPPPPavV029JVSuNNlWv9PTgYw/p+sZNXec0vpHtHSnvSHdz2HPPiUPaz4t/v9jRgZVF7T+wXzdvXNep7zyjt19/Xe1c4rCv0XAnqaEnKgplUCSRGivxQJadRX/FBHFIDjmpzXUpjy/d5iqU8dvmoMW/B+HnHS74she/dvEvXoQfPaGwWvOLi/SvUpGph/9QEFeizWDGcZcQrns9bW1uwe9oaXEZmjk8O6CKl/atrUachUgcJs1h8CaL5E0OPIQi21Yw3tssJjev31IfPQmZzo6BqsxLoPtF3YX5OfX6O/L/Ee2tU2/owMH9HMYc1/GTHN4xhkeOH9dHPv4xffTjn+SQ6MN68vH30veeNtY3VOZKZVHp5vWb2uAgbXlxgXTGJukQB0InTtylAQsXw4GZO3RpTg88/Iie/tSndT8HfT4A2mHMbnJyb7sfe+RR3XPPfRxAHVPiP80VWlxY1CaL8g1iUvgxFQX6d7TTdZ6shMN2hBpZh0/cN7dH2mYRLfHBfcTV8RNHotyuLYpSSyvLzItGY3zgubG0f0UjFuFb+G/M3Bzz0GoZey9SHaSg9EB8CIVIezFrWTSn35p5oR6xOI48z2PxbDRiwRyxkDtvjM4xuq3GwyEVaPPlPpgaDLwJ6GRgfCVkA06AqEIebFyR5sb4J4MN7pTaLyGDaq5g7YtguKVUKnldY/3JrEW5rpTN1znyU5rQMikXHdKERtr5lo+6WSV8SZ5p6Mmlcq6Jm1ol7WjvJ01sjjz6QzJY36bGTqkdR36IhC8KumYIugslhH7K9e7FzgVhD7qo7z5GM+TRXdpIe1DAA8YwIdvVMGNjAUESMTOh3ox1ICbIM996JwbfEhMQB1nEVcQUcRWbKKjjaqYLH7TALVFhcpGDLutrUNQSZ411Esuuh1LkkKGs4aFrDIMOWN4GrFcjNdQJO1CM9RMXFvRxb5/Nk0efNUFCfvdyyjLOKWh2jP4RG5UBaDowF8bMjXcA2zwfW2jYYfsxhAtl6Iw7NyxjOGAKOEhSRz1AHUdfyZ/4qKuPDJUysZc9LxyPDGxK5bv0D1lKQ7NHAAAQAElEQVSqo3bCmDOcCUUPd/1tQLq7kO+Y3fs4+tjinw4wFNrSDmNst8wULkeSXO7UhXEWpJOnctdnJ0kQCuw5YEhTI+Ts16hEtk1K0f+C/u/6gIRLwbtc6IrcKY1EdytSwldJRYI6i8Wla9eJXdh0QhIzKCVhm3YRKsIEq9m1ryDPQI8L8HwBWyRupM3D3XYVKcl7r8QalCZydlDMCzYoph0wFIMsUyTWLeKj9jONL8MyMdLN/6SMQIpYKdRR9JNHAqPVQQmGy/6J2GUU3Uf2YyMGxHPY826GSRmewDRXQp6RQkN3oY5WlNgnJMZKMd+6oo4vaH4vPI4FtpKHbJqKmqKeC879hUwupwwnXR7wzXbYPgqcpDvEUxsgi3Hm7gYM2OkVsiR2x5Te7dETLkruldAF1Omc1aMuzoi7QnjC7iGWjSRtm/c6anRtRsntN+S4Znmug0nEIC25Y6CLhdFkHWQcJnkN1OPVslbOZLxO7k3DW8696RopML3YMzYk0wT0KQFSXM6kBiSybBhJCiZ3JO2rd8ASk0pFiHZNx0DOlFBg3oC94+pEGZvIf6fMNCfRds7dvPBzu9jDOx17BtbTzFzJFc94kOAds+5T1wL+dDs4PXxof03Q8l7VsgezRCLmHOaEu6tSAyuoY//HyyaHAX7x7jDgHWNL/vuJw62NoP7Fx15EGS/pPtBo2I/5oKOlrdEEES/Y0Y0tltKW8xwYCX7iYWWMysz9qqo1RY/9d89fmOU+71CV7ItcZk3htJESPsEfOWXiIaGLtMrgi5RiltrHXmdyQX1joqf0OgRyqmWfZnRZX8ijr0hdffnTuQrT6Qd9cjy2xC4uJcgRQDb2aUWSaSF7myLWwvAtz2O/9McaFWPCfsB6eGcNn+GP6aGg/djYn/h2AI2DCt7FB+x7W+qKD+YwvxuFPva/w4n+ZrKXGaMvYjAM7OI50b+IofBXCh95/bZPvY+0P2v8UVZZAfhI15XqspLl7MOED6lN5/AFc7WhrRhXr/PY5rKEP4qUaBiQhyS+cxWsQt4JOEosQo0iod9tANrN7GVzLlVmbEk5bC0SugB3UYur40hw2SOQd7mogiwFIe6ZMEHY3nAOATwO2OXDmfApfm6dxxhF/E5o43x87HOAGUhP6zTUMdw/+wSVsK28bwyQMZ6gK2/Yv1HOnGnBNAZG8AODMfe4m4/3nuk4U9Zif2u7rI92x5GHLtKs+rQ7jvjwL6p8SGa6xcFtyp5o/mcCZS0HfkrhmUmoSI1PCDkpGvhXAShNvBQO2m02sI3q+RJnjnXm0ls6dfY1rQ9ucJhDMKehhj4GGq9rCK/enLbyQNe3runMzVN66+Kreu3sj/Tyj3+g18+8qFtbl9TmbbVpU1uDq2q3rhAdQ5XJg16rJABqvhl30NIl2vQAZkUQkp/rWhkZT1phfjNxRjNgUuAMdyYl68oqkS2rUg7+RJ00WQBSyiqUQjdHETSACdwdSoZ1dI50JlawydhhQjOaKgqp30cni/PR44e1sm9ZW7xEa67kkOIAFTIoGYQ5XraPclhzQJ6kI+rXbH4O8/I+l+aUWY0rbGuYxP75YllIVSHluR1sM7CJQ4Sd8Y4acObceX3v+9+Lv7Vz8/pVXeIAxwd1xw4f0L3HDunocq2y2dZrL7+oy9ev655HntCnf+kX9dlf/UW998Mf0COPPaCFRV4ctm9y+HNKl86fpQGpyBXjMNbq6qqunH5To5uMRzGURmuaXyi1//BBHbjnHg1zX9dHczp14YrOnTmrlbrUE/cf02Hi4ta1K9q4dVNVXSmB+aUlHeOAourP48qkMf6zD1oWzqqYU0n/Cy8aOw02sBw4H3/mMklpR2muUMZXiyv7pLmK/if151dUzi+prHra4vBlezCKl545BqQdj7Uw31eNP+fmkhy3c0I1eiFxJVQH45sTraizoO2tAXoGOnykp6qqw9Z+rx/8aDTWJgeiBQtSVVW6cfOWDh7sY590a31NN9fWsa1Rhe2Jnmb6VdUJO9zYDnJJSws9ra2v6uzZM8TBSEeOHtH80rKq3oLW0f3iS6/pldd+zIHiWO976kP6+Cc/o4WVFfXxnf/5VJ8Dpo98/OP68Kc+qWPHjqpX11qm/v3336+nn/qAnnz/+8FTevpjH9P7P/ABPfzEk/rY5z5LO8cY70U99NBDevz9T1FnH/Zk4q5SxTzq1/M6dOAw+vo85Ac4a0cFvpwTthN3/r/MNf77VD4M2qFY0gp2Pfzwg+hd5iD4Bn5OcYiUikJ1WTE2pQYcDo04mDp+/Ch+Ken/ovwzz1s310NJ60VqDyIzQqBlerVyupMZ8aADLHRj5viIB2IDHw9J1qnWaR6Ufsh67jesV643Jq4YChVo6i707mmvZY3wAjp2bID2NkTrzF3quK2o18h1yKSQfCu1mTPa5bXEuBfyhnotGIGpbosmYi4bOTEGJb4rNfvQzpTvVHd3D4W4pVQgbyRoQtRAhnpdG63GPIzGfkhFHjbtpdTQxC90YnrhJuRchioTo2MZECcmdVA17f6Mhj6XB0L4HTdbGeBG17Gd3sAkfJBMU1a3Jleq6wwq9Vk/+sz9ut9TB5eB+KUUeZTXzMUyVyq9SUBXmTq/cMdb2jP20dXOriTKuBVd8t3vlHdSFMPHxY3U7OocNEsijh+dtM/wJ86KWGA8RqBxXDgvYBnDtrgOxjC2MrA6WnJfXGRExi5DEc1Rhyyb0Xq8Hc8RayPGZqRp/LXMmRkobyLOLUNNbEEYLRM7rBLl6TY7XIwB3UW7Tu/FRA+9dz0/jwM5KTEuKUGnoBpq0MGdPBldintnAyXBR5nL/3uAXl+zuiTctRFrwQjf+OXVGJNpmA+fUda0g/BV5y/4AeALiAa0lHkOu6xBtjX4GsPrS/CkIx+/Wq4N33bj6k5E3yd+KHmmlLlWzuVtCBn6aOo6mI4n2bihy/wMuLkrtz8LESZKRQqoKwhRVAX1bez+grA34g+97D+mds7obXluiHXEVsCGDisjPZ1F1jdqhhqwmRxw2DiwnwFNhaRtSNw6OKuIMBvjL/8C1eMyZr/DLOlM98BZDMplLmDeiAS2TNvv1pyuqtxOmVWWnS8sfxsK8q0AOZOADZ2Cflk+ehxzxeNnoJ+CRL0ZonJnhc2ZYpI9I6E6UpYIhkp7eGeRdCvhXyqY2km2w8UuM8W8GaFK6LH/ze+F61rQeaYd8DC6I8+34M24lM5BnDJg4wq+K4qmbc8sThyTRqz1MwujnkNwUq1Lx93aJjawPjUGMdDyEtOBsgnfQOP5zf496N40fMhT32rdjmG+QwGZwAWAizxf5iYwwVCGlLAp9qCEB3kyN9NePsvPpjSLr4QGhgHVuLNj0iRWkMnA8mVCznxBmWvcJpN5xoGqghpZuQbEcdQvkmJuky5BzZ6qnj33eupPeQ5JKtaUuqrJc77RV82+tU9eBWrW4LLKsh7blWxXTjJfl7Yhy3IVhy1Vv+546vUmiLwo68t7TsN5QdmDum5mv13lknWNdnJWXdEnUMJn56MrqPkZauRL1bmW5QIp7/K543OdsTUpY+tUR0pllyavrjq5Gj11VavMpMmr6ypkbhs3nmtphnKmN+q43hQJHfYR1PULJc0+DmkvvpFRxN3FKW7IpQ4JGnkhSx71uCuS1CLZ3ZlPwTuYYGbzjVhvmCvezzbe4/KM8XPIc5GKXMwd5P0sm66pXlcD6Io1IiiivrCnNOhjBsnjgC/iWZ3wp9N1Vvi5rKCVKvybyasy5RWAdvXoWeE3HfHsxA5sE/1wMwSuUqbcdUGZkoqU8I57j8GsKt09pKMso7dyLIO+Y7e/QDzPgx4x11eua2DbkhzHZc66EwV5mIQ+XJyTClAaNbLEguOhJiZzhS7aS6mQbRWf8BV2+fk0ts/gvXdr+GLhTrTs5bynGDM+Y5554W8/Cw0/C3km+svoxs83r1vosC68xFrhnosQgOIO3BJ+yTBpCueYx67uQhZ7zJvzOh82YofXzCFt+N1nSIwMGYeIFe9hvI5SZvtanmsN49P4OQ94N69V8+JZzeOMslYqS80MsGNoKZT6Jc4vWShQljbaDQ3SIHBj66pucLjDNkA7lM3VOLQotIETrq+ua3Vzi5dZNpqUFfOFxnWjS7fO67svfFPf/N4X9eKPn9Eb536oF9/8rt6++JLWts6oAVsblzXghS5AR7qAx1s4ZuaEeAA5tRdp4ib8TDZdwFe+k4i6ieDI0c9MHxPB4cmdCNIiZcqSwgfFRJ6qHrQIDjvWgcFLsNNziBTUP3L0AIcG2yo5tTl0+LCGHNCkoqQ0o6tkcjSU7yjnSnefvFcLC8vyi3HN4dvy0lL8dHJI4BRFUi7nqLOjCl3uLVsmFdpRMTenPOccAPU/D/rA00/rnrtP6tqVy/rhN7+u9avn1St2dOPSOW1cvaj5ubGOHz2qT//MF/SJv/NreuKjn9aJxx9T4mVqa3tNSts4aV09xvLQkYM69uBD2n/3g1o6fEyLBw/JhyjN1Utqb1zSeP261m9c1VMf+pAe+8Sn9OBnv6AHPv0zOnDvQzp34ZKe+9Y3dO7l57V57bIWe5UefYqDCA4gDh48IP9aZosgfOSxx3X8xEktcmCREuPEQY20ozK7bzuMTiuPifyhm/bB6s0burW5qiG+n/c/+xI+LebFqSHxMebUVrp642b8Iu3YieMcQCzIL4oLiwtqd1qN8Wsu5rTjfwLG2FHR2jsUEOwQBzU0pzmlOPTcWN8kDrJu3LgVvyqp6pJ0oYoFaGVln0oWQdvvnz725rGFselDj3A45knv2PBC2ENuPBxrh0m3wENV9DXnpAP7VrS8sqR1Do2Ui/i/xH30Ex/X/OKSvv397+uVH7+hF155Vc/88Afy/z1ujGXv/8DTeuTxR7S8f0X7Du3XOt/GbG5hJ3PNdMghy9Mf/og+/fMc8n3hC3r08ffoxZdf0hd//w/07S//lV599VV9gPH47K/8it6LrgZ/rt66qUOHDujxRx7RPA/3tbU1jTjsLYssj0NO0DJrjnhrWTCaGC/ChjZbFj7/QcJNfFWzmC4vrzCOWQ0vGPbBiIWvzFktcwX3UoazGY9jRw/r+vWbWlsbKj74P9FOQjbnWsnAz7muZDjd5ZeMQQelQva/AYNBesecD91xo92UkElRf1ZH5FHeBiEWzYN3XiVZCKEj6roefNducip0IzSxYZJXUMeZ5LbE3V5Etm/0o5D1O9Eh5DpWnXIS493+7Wma4qIzAxGFTIu/jfEeytpL/Hn9NGRBo53onFLsdPYkd0IotO4g0YClyCGDPtFIx/tO1qSQFLLc917JCd8MFaQ6JPgA88AbgClq4iDQ66sGsSGA1hVp5pKp8yrS3oh6blZ1Vo5NS1ZZojVnFcw3OykVNEnbu/7rEskZRZLLDYJEzvItkTFFDr5kTJAtQQFQMZNzP6hYMCoJKtKC70Db0wu/MRy4CoeZD8J4hfPt6HDkZgAAEABJREFUN2MqvEvTLttpJSO5DdoqQQr7Ms25AHRSUYsmRFO7w0UxVTA9KeVyhpxIF8DUMtRO8AiirTBxDm10hPvuRSNc0YbjrKHBiGXWiZYN0l64rINjcxddXssXTI5hsKudeEQ7OicNvHsar7oKksGZIgiPT51wfVLWbHS6kOgGpCth/XLSeqZwOuSR8Lreeqwm+sy7v85HE1WiANpdeJOQShOQV6TwX5GmeaTJTowf5F0v6w/TKaUn3LmiWmJMJmCEUEm6oPBdLsxylHlMOEnHXHrE5rHdC/edhkKGTnftukUqu++BTndXNlLsD7e22LNxYBb7tO6n75Zyn/bCeV5/vAFt2KgG2OO1PIvcnan95jvZVgl7PE6dTVM77ELb1Un57roVsRzrAc+jCkzXktuolRt7+ue+WIfh55q/afWm2rztdWv2qhEyjH/LXth2uw+mOLTzTs6MgRvoJF2/6wK2w3B3wU/FVMZ9bpk7DXOocV1gXwTQ4FamIBmX60Y9ZE1dzzDf8iLZ+uDSlrocujdtvURF5Jo3nJ4ppqSL8ciZ3OyVO4BRXJNyLPJlTHI8VolbKpLuBBNFu6BCMQUakY8y6pL7t1yTilSz+AxRi8ygBbMmGG4J3HFRKQXIZ36mQFIij5tc2bUMJLi6spRYU0Gsp+yfLG+4DhIQ7pR77c3ES+a5VRG7OdfqUCCDjpwUOmgvm6/qOCjxfqvPfi2egeT52VezX6o4EPIzMZ6XPBfjcIY8l3kvFc9G9CT6kXne2s4c7ZbstdCNjv4dqF0f9Hln8IFTlMN7j+0808Ckntuq66yKdFXXUKNSlw/l5bveg7LK9Kmi/axcdkgl/ingjWke/srYWkKLlAiDrDIbpXKuZ+3YB1VdqYd/Kr7YzPjH5TmVjFfCr4Xig44k/jPFHwl/ZN5/K7dXZ2VQYX8uaznf9TN2FYk6+DDTtlHRtmkir0Bf6CbWPVUSz2f3pa4r9fnid2lpSUvs+xeWoPNTLMh/TqAff0agh9w86GmBw4+Fhb76830t8I4+RX9+oZOn3P73l2N9j4/buANut6YfAewt4cuSvk0Q+dSJ8ZiNKbYSO46j24A/u3HuydRt1hV+vwPOq6lfxxhjP3u2CvToXw+bK/RM1+i6yqqxqy47m8qUVZDubKyUcxkoGbsiJcYO2KdTvkjKUzA29rXXEwRjrMUnGchQRZlbZpxymeU2S9rKpBP5XFSztCuIVqC3XZNBZd0cGx5gqNfHNp4HPF15JjQ8yxo/23iuNXxx5IM5SnjkIoW819RuDUUfjRYpEcu0lyfAhGIKtw8f8oi7yeBhol30+RBqevA34FnhZ1d8GcPBT6TJ8+FPg20tz5HWzwDQgJSrnnoMTr+3xAv0vCoGU0wEPKGIZRpveWkdDra0ubqqreGammqsjbSu5958Ti+ffkGjYlujPNL2zkAtL9rjdk5Kldqm0NrqltZvbakdJV6CC5XWX87FL4O2taGra6f13Ovf1N/84E/1vRf+XD969Ss6d/UVbTXn6Od5NhVX5M74/9jT0BF8FWbZLwb9h4xxBySuIspT8JNbCI1jALhFZiqE05MKAiARXDG5CQQHRi6TkpGgE0UtOvyTugGHGNaRU6GkOdEpFras0RAfgNXVmzp65Ij6/Xnd/+DDml/aR3sFSLi0wH8jLfCSf4RDIk+IxJvx+saGhkNehmkDhcTHWGTHwUVBzQL/V4xJWSSV+LcdD4U35V9/fOizn9EHPv5x+CMacBjw9ltv6cqVC7rJQQ0KtMAB09NPPaVHPvxh9RcXJQ4plDKHcqs6c/YN3bx6QVu3LilzULRvoVY9X6nP4cT+k8d0+N6TsViNOMm8/MYbuvjGW1peWNSRYyeUV/bryMOP6N73P6X3/NwX9PhHPqq0I517/ZT8N6Puf/hB3f/YI7p8/Zq+/vWv6yUOItY47DjIodLy8jI+mFfDgUWmTwEOUJKkNFdgXpYXD/vck3l7tK1tNpbbg5FabE+51r6Dh5WqRXxFjHEAceHSZd330EN69LHHiOeeWg4arNf1fdDWcvraMDEd/JpFS6JFrlbKxIFjf2t7U30W3YIByBnPc2i0gy7n+ydzK9i+wgHMkMNQaqqqa43oR4Hs8aNHdIj+lSxaGKCWDeYcY0fXVJVJmUOuAieNsaMg1paXFvTm6TM6deaMTpw8oQ994hNaWFnWsZMn9av/8Nf15Ac/oGdfeUlf+fo3dGN9XcvHjuojv/BzOsSB3ksvPK9Tr7+KX7ZUlIUjUW+/fUpra6tSr8/Bz8v6iz/9s6DXblzXtatXdRd6Dx06rFNvvKbnvvOMRuORclHI/+Rr//59MR5nzp7Ryr79uu+++1HDi3ZZqUDGSJIaDoGKZG5OQ+aC53ODb9fX1uV+e5w21lej78537HjDwJRn2gyJx4qFt+QAbL/cJiqVWGoTPisZ1yJnlbVRQfsTYAMPqQJbUplFQypSBqVSKkBCR0LVBIWUCnjbmUoV+DrBJ8ZAUJEX6dTJJGorFdTvkGwPMuXEprAH22yfkau+MukOpRKyok4HkU5K2JpTVqI/SVm3fYg3x7bzHCOxekUeLzTQCE9TYV/AkkaLX4leymKpgDp3Lwg5xbcMLO4tcTZtR1KIWWMwvpFIAIN9AewugDMnIEU+wpaDvOsVdsStM93sBLbTrOtNqXnxwJyCx+Ksnu013FG8EVLmuzqTe2G6a1CREt5P2AnMeSzJS0bBeOBDZ5lzzZ8KN2qBPcZGS+iiATShpcuAsWAiu4h8GFonz7JBXNaJJdK3XTgmxoqet4xVvKD54Wy4zIX0PsxwmsrBQ3evAuWJeYB22nR/Mx1NM+xKEjV7ExO+wOQSJJXEqZGIeW9kk/W5N9BCMicE6afrkAFHRlzBYhwXQ8p97Dg1RhzkvAscl8DrccMzfRfUIT/i1tQ+oO8x/qZudgJawXNdr27jI8HN8lNQJ3U9CHsTBk8BSylXAlyRXyBWJHkN8ZqRy1K5JB3CCMZVIN1dybrJ64ph8FlK+JVnQoIvkvMsm1gDW8XhOP0eDRuN2CiOJn1tWVsd+3sRnXRV2rCaYH2b9a1Vmo53tFdEPET7zsfuzJpZ50plxbqaM33JQt1PhvUryZdZ6zd9JwraTrKf3EairVSw5oWhLiveUcVF1tfRpNQxE1ogb0D2XIzmxA2enHuBiWkC5JMK7ruX/dilXKfjZvdQ2hJaHWC4LGdQOPFvt5Z2Mi4Zk2+9AQ7OGsc6NOQmVoYV7pcbm6hiUSYVKz309gsRAjnuHaWNqUTLHGgcFxEj7H+8iY92JvL0P8YJykU15wPrsOw7gA3otN5Yd+E72+gjeuNO3ejfJI1S7HLv4VDN/R2X23aXg0YpXnDCPHVCL75iAsSAJc8PI9abUt26Y5qUeV7nBDUcrzMwD5HPIBHb4oNqrIS545o23WVjS8TGhFLX9Q2Xdzrsl86/3brEuoXPzcd6ZD+xHlte1jXTYZt3kaf5CIYNkVbEd6I/yemYp9RxGjlZX9DuFlamrG49rmXfdH0uQ2AyEgybLY8s9Au5pLRH11Suk3jnnWFmXNEBwz0EOpu5p4ROwFikZFvxPbZn8/Y/sE0xVshMaYK3vV2dItaiIqHHdamT4HOR5TVjikiXlrkTmJTA5KJqx0Ve3Oi0sxLtCCT5oMBtl7RVJOfvwm0n7BBVE2UQTT+JzIDz6aP7aYRc5FEKFXBeORmfkticgTyXWafj3dSwnpr33j778oXlBS0tLwUWOBAx4uCnt8ChTp/3xgUwobyH9Mn3oUkP2Sm6Osigr56CPemM553P7WXarIzpXrXOytib8Y3HyDRTFjIcyvSR7YBu0j6o6UEN87bFfZiios3I5+CoPwWHXJYPvMNm+sjBl+03+hwG9YB1ZPphe72/j7hgcHA1o2IP/hSEUCfMCDE8vk/lHdXdSHR38i3KHMnEgftf1Vl13cPnleIgrYbSF+dlyvxc20WlXALy65J6oES+NnIt+7zGJ/Zh+IY+Rdrle5DhjQpaoatDpS79TlojZ9tqDvkC2Ou8QK5UB7AHXfVtoIy6IWeKbXEQ55jCth7A35VSVckF/flF5d48neyLGw9EsYHbYYFtNWyGvGyua31zVTe2r2qV/96++oZeO/eKbg1uajzHAdBooBGLfJH7KssFFcW82mESexwVO5Xm+Kp9a3ukra2BtnmpTzVLVDXU6vY5Xds8pW1d1OXV13Xp5ssa6hqHJec1Gp5W0VyA3uoOggZDbRkcdmz5r5VPsLW1oW2+hRpyUDDkxdQHNQM2WQPLGlvblG/I/7vBre0tbWxsyX8EyfC/Wx3GYt8ofl7qB7oXReIHotb/0a8xG/UWnbCqWMRKAqAoCoJO2LelpeV5rW2u4ctKJ++6SyfvuV8HDhxUyoV8YIA6ZLP8h7FWV2+ph9/bdidezsf4t6qycjGnJCmzkJZlEiIqUlLBKUKa2+FFHy3YUXKYcO3qJf345RfU4+Dm8fc9QZvHtcEhy82bN1QTxOXCvB587D26673vVcmiMOZwQ/2M8jbaaeiLdnakVMgHfBfPvKXLr76g66de1cbqVcZ+pA18JQ702Ecwjjvat7xPPsgpEn3GZyON1T+4X/c+9X49+vSHtf/AEY3Hc7p44ZJef/FF3bxyWcsrK/rY5z+nT3zhZ3Xt5jWd45DB7VZlEX1t2eCURam6LJXpa6KXuEAJPuesRQ7MevQnwbfYsrzvkO6+6wH8vQ8/9ZWrnvYfOqBHHntUSxzOrHOgtnrrFvE6QN+cOMvp/Cd8J/orf+ATMAsSPtjhIb/E6XqRUlgwP99nUlfC9Zyb9Tn8GOn6rRs6f+5ijGflSQXWNjfU4scR/biB77eHY/Y5OyqJjVwkqGTdzWiouk7qMRbW7dhcW72p115/TX/11a/o9//g9zTgUObn/sk/1IOPPqxLVy9rg8O3oxwO/f85+/Mn2ZLrvhP8hrvfeyMyMjJfvr32AgpAYd83LiIpcRGpltgzJpnJNGM96rH5eX6Yf2Xmh+kfe6ytZ6y7x9SaZo8kiqKkFkmBA4AkCBAAgUKhUHu9/eXLJTIibtycz/fciMjMV69AWWf59/p2/Pjx48eXe26+rDnl3/z2t+V/A/ypL35OH/vUJ5QrHI/IvMDTbP7HOIneeuN1vfKXf6FvfuNPdR/n26c+/Rn9/f/jP9WHPvwhfegjH9YrP/6h/vD3/ie98oPvqUK25194Xo8e3NMryDCZbOuZp55CS63eu/UuDsUTaSAl9ei6Th2OryU26wuvy4vnDDk8T3b4eD2ZjhGrggAzVccG0OFIc9sqD7Tvv5FFu6eeukZfAku5zRL+dPVzQz9j/fOMMCNgxl6MRJzIE4fkUEFOEKoisw55lYB2lVpHpu3T6zpidKWA5JY5pYi17iMaeBxOZOwuKxWQKuTpY12gZdyrjjzsjnWEIgjo2CxWSMQGkUyCYZHsG/ZPsg4bIjjBsGMP83xYrzAcFzEAABAASURBVK6+iEz2DIm2iUeAfSfilENuEStGanqafVAIYeIRFE4ZjJI8KWQicRZWRS62jB0bTFy02VOcbpmsuHxTHl9Q2KuW7HtLGiwZ25I9PtLOr8oxog1/hkM69XhMdJoEqWMn3L/1apt2OmJv8iZADjQKGfNCvk/Dlpny83EsXQCdox50jjApJyUWRE7IFHAtPGmwYDzeC+xg9tk2m841Y93Pib0vx5nmc82gzLRzzrQoX/2BRO8B1leLvjrDetw4k9qV/I5b9nX6jbpF7GmmX7BGF+jYaYsfsIgAEcP0PJdMGyXnA+M5nyVtGuvQ4zJsixeAbl2/JF7C3Og7QC7ar0PwoaKP3fsSrfeIxczcPCmOOYp2PW287Fon0Pdp+mGAXQAaymFMt+ueSDowtIT9p5iv9TrOrOLs2gtIrJHzgIhASbQ1afIj5qFlHgPclzb3DWzAOkHsoFs/kDSSZhMJuIYmkN3277JMWU7uq7DnFlneap0vlZq6UWka1UbVRL1pRDu3fz8SNH1pYvx9ys/kxwZ0AV3mDG6ij6YQ01+KPW9DdiGRldhGkyroKugNt0vkEwwJUGj1089NP2dOow3GTUCPKxL0LpBWcsYaYE3MOROt41gjfAltse/1/tLa9tk/Wj5cLIg9B0537CO2iYQEFed6QhhbRMvceB2u75fmaxm8pktOKpx/ToufDlvyWvKdMvrBxrsVX/PuqDc2dhsTztiiLeNzDGKzd+ekEQM9C2Qe1mAiTuQBssYTogRKKn15oRSdluQ7VUVZ/vkwH9qbxwYuA4hAfxmQgsaJPoJn6D5RBEzrCgNSURfR+x79wKIFj7P+BAf6cTvPp0E6GYxjTVfB3+n3sX2sANbwM88PxqYJInlOPUc2LsfdhXkzwYa657uSw7JYpqoUZcO11KFwp2iUiQFjMF1mjnLyqKgi5rkJ2SnKbE9GxZlRYV85pVg3rjZi7Vtgb1yuo4cE/5ySq9kikJdU/yRxLvTN2HixvX6vdGWfF83NIqWM0jJZQEECOaWQwWNYI9FnwHO0AU3NEnpH70Oinrok/iMmeh/JpoAB9HPRrc6qpewwXzI3Ac6s/jcgFlG+iH1+leYMdN0SmtDXuX43/D8gQbdolvWIslp4xr4CP5MX7q6lYV2xn5amib21NOuYcuqtr/W44ML1ogNMC3uJ9/k4D+Edd5tV7LPS+9EFIHtH/x19RwytxxJ3oHWa2DZ7Bkt5DuiYgDhZKeYrcU4k5rIAxz2oJKQAjwt1OSXFTyY2yOS0ps2Qr4ANkOnbmiZLGfqMDVdrsEa8VoycknIC0DqQVHIinjlSfqysEwVam5R4gojWwe2UMq1oQyZFhZ9GZGi7iqnPKclrNc6fulHDWVQcb8A8lg9Co1JKoC5FdSHd1JyvK9hRQ74BNSgbnvRzLl05XSgD1XlQ7ro1fH4btR04gUaRpk2N3W0QdaO+jrQdUecxHI00Ho9XmEScUipMQFHyIOi42RqqBjZypRSLoMXArPY5Rvhouq93Hr6ht+//TEftvvbnD3T/+A4OmznbyRLnDvF8oDqNtVXvqCEuXaXTxanmxwudgFOM5JQX8QVOjzI8VWpoMzhQVz3S9PS2fvzGn+v7r/ypvv1Xf6QfvfoteL6ubvaW5tMHsvPGfx38YP9A+7zk7/NC7v+NtfP+y+FTXsZN4/972ZyLwAmOIf9VcdP6f4N9l5fdu3fv6P7de3pw/0H8DZf9h/s6ODjQ0cGR7PCYzudcwFsteGHv4oLQaelLA2g5wG1JBX3lnJVxyiy5yE22R/L/9WrJmE644H3owx/RaLitgretqmsWv024U8VLoS/67m++WMC3VcIuJztMyPaWmA65wE6HTCYXDDVLGSL3Vegvp1OcR1n+P3b96Dvo6pt/qttvvYXDYyoEUjUc4kg41bIa65mPflIVvPHeKNedtH9bHc6dGr47N65r56WXtfvyp7R78ylITvTg7de0//oPtf/eT3V0dE+WZbR3RVeef1k3n/+Ylmmkt96+I/9x51x4oZjta/rgdmy+R7NOafuqrjzzIo6wE33/L7+rYxx0Tz/zjF78+Mf13Bc+J8/LvXu3JDa1rWGtxLh80Bb0kivyOVMntThRKtIddjLEEWMHZY0BtzgR967elJEwcqWs8c6OPvzSSxrj8JoeHmv/4BCHZRvOElSrjNMh4QXqTluy6IDnhYAMHmddVxqNGp3g9JriLHuIXVRVEU3DgeM5iQsll8lSZR3hcPRL06XdHV2/dl0lFy15m3F/OSXlBGjEHq6CJyTD6NRraSXH008/pY997CV9/BP+J3Rv6c/+/Fv6KI6fEXT/w3/3/9LP3nxdf+8f/H39zj/83+rlT3xC3/nuX+jf/ct/GaJbL7fv3sWuWlXIMsAmZjhVX/3JK/rzP/0GX5lP9NUvf0Wf/8Vf0IeeeU6vv/GG7uKMu3Hzuk6R8RBH4Y2nb+qrv/Gr+sIvfgUeSbPFlLEf69Y77+jVn7ypw6ND7qkLzpVT2cHVMpAFNtvh6LIQLXwKsnqehqNh/NO7vUu7atBZVZK20OWwzji8ap0cHYhNQOLgZjp0+9Ztvfvue+qsD9bV+oBb0seSQ5KB6YPhqo7qTjzhsbQ4qtB3wh5SqkRS8rxS0x+yrczb89Vhez065DEPwLruVoA7POFsWZBvyR6w4IXbmLG2Z7xcBLCD/qK/iMuJ/15B7BfwsQAZAXJKyqUo9tdSqVg24pQSkp0FqJQod31xzF7s2GVGaeCBXu1EcFu3dux+knkC0xTWUAPtOp1SoZOknj6SPB4PmYLHQdH7AjQpu0tqUq9fop45Re8L6NdlRARSPB0MciifYN0D5rxbEhtOo/MOW+lsG8yX913bXT9vtsmVzjmTWuwx6jmBYA1n7CES8fB09sBaHOiUQB1zS4/ydNkO6To4LF1uQBz1kJqog5Bi+FMaZSRXwVmYRo7eI/Yj1BM6S+gNZOAKK41G7qvFznxWzfkw4j+mecK5NT+Z8QFkqlnEnEeUzQIznM+Uhw1Sjl3OgB1CLTpr0V2Al9sW+DcfO8ouopXrTGd7td1ahtb2HPpGMMZupVkvLAaGthqzNeTqGMP64VGu045ZOyiqY1xGv/76siV8e5iuR3bEI6GTBKvEI+By94XerX+arkRBFjIf+KQN3SMzgcQMB8AUx5nPXTvXpuzb09lUhvPWX49Wpp2hR+vNncWc0xecLtq7ZQOd9WEgY9A63uQ7zsVWi/hNnznxHDZLFc6Jwlo2EnGs6YrRr4EeYL0JnoMWG+/5r+x+1scuC30yTtuSX3i8xzlesn5s02aUU+I8KsolYYfZRcQMifLQ9YU4qqO+T/XPHHro0/FkrI4zc+Y4xI40ExAFDBcay2hbcpFlvcDG9CCnpAxBNhPSibTDOoaTsxtAQjqbGjkTY0uRppBp6zCXVuftDjGi216yLtKhm5XenDZNVMA89l7mw/x8bsyYw1h/3O+sWw4fK0/J+mS/TimZNPqO9bS6O1oG72stHcQapD+I6KaXwVkytPWucQ4ISqAPqlImzjG+5Gciu4odZfKZREZeo8KmAqmo4uypkLGQTsh4Hi4zUimKcSS4/zwwQwlZApFOCJJIKfSfU59GYqTx8wPggaFsRzF2K8GAPMpYP729WB8UPikEvesfR0/c8+nT8UQ2DEWPI1EeKJkqoyJOKxQV16O/lFzu+r4OgmC7fnjt2U4ijkIkQEae5Gz1gHzUr2MG77XtsVJEzinISdlmbCFRju3YZtzWcbShIkZOBy532i0d93kqoHGZmKG0mreyikXs8h6myjzOQ0qUiPE7co3jyLtshQ8qD7powJgQZZUk2rRYdUDRzwnWQVRbByT6sbMb2H7WiL0RSsbr+guI+8ECtXVoQSCFrfaDg+ETApzcAW08Z4Dzsz9b/f4g9WuqqGHd+K7VNLV6FOpqxXpK2Au9+XxgOuEF19iPKeGM9d4cewN3m24lY/t4zMfWvqxV9B/n6Xrf95gAbTp4mJcRc48eHDMIAsonLw84MXbGm1Mim5QyMXmHnh5yMrTgSaCdyy+As3FpUOdzppevl+l8esb9xPULzl7fmxfshwvaRcw4oi7iGWfkTKZ3e88dPUfwuYG20N0i4PrWc86YW/o3rUGlA22WVrUStt3ff4tKXo+TsRIgYpDmSgoey3MwL+uwlw0tEKB6f0CGxwvN+gz0iY4TMJ3HsUTm832t09HfORnW5Y/F7IiPCUMb876AJ5VZhhVySmH7Oa3jglVkxOZwyBizDbeURg0OhHqrUcKwU50xllNAV+VUxyeHeu/eu3r1rb/W/sk9parlZftEy+VCeVDBsOKCeqo6b2lreEkNL+ktBn9ydKQpL5QVLyhb2zvKxHBV1RQNcqejk30dTh9qoSO9e+91feu7f6w//8F/1F/88E/0+u1XcA7tq3RvS4tDzt6OCV8B3p44ckysgxXlHGDTWFLfsvBajG3OIT7HubOOZ6QXBnU2TF+KO2g7Jjh4wio2VIZ+PmT0lVKOF+kZjoo5L4UNeqIYueZxuR5tj0kjD/2b12irVoWOlTpNJmPdeOp6vBgLh85oMtIuTpq6qmKhc3uRcHyIl2vXp8FAFfzrUtBxp6JWk1Gl0TDBbq7Xf/JjvfbTV3h5P1Ez2tJHPv4JVeOJZszHrYOpXvnL7+n2z15VwkmgkZQKPLI02d1VwrlTXbmuMfFwxObVnSi1B0rLY1WDpeq6UrW1reb6Mxo992GNL11T4Q3++9/5pqb33lE1GtBnid8KeuWNt+F3TZ/82i/rE1/6srZ393QPJ8pDnHS3X/mxDl75oV568Vk9ffOaqiQcTjOVKqvGzuxg6LpTZCzobSApkc7oY6ETvoZ36GPI2DoN0OOQr9hJJ+i+gy6XrMmlie7cu6vX33pDo60t2RGRBpLlLzmHfXbMhWKL6OBPcJQSiT5UddEcZ543W1+gllz27MTY2dmm1WnM187uBP7MJfNx6dKOJjtjNU0TDPyCYZZDO7YGnbrTTpnLQ2aOu/YUWRLzCKqsYxyVk+1tbeORtS5++Re+ol/5pV/Q/r07+vaf/LGWHGqf+MTH9fWvf103X3hOf+s3f0Nf++rX9Mxzz6pURT955RXN2WQr5J+MR7qJM28bJ8zhwaN40fBv/Hz8U5/UuK40Qy9//YPvx2+affJLX9Cv/dqv6MPPP69X//r7+u43/iT+rtMYHrPjQ8ZS9MUvfk6f/ORLsg58ERG6NzocPnPWS7c8Vf9zij2iP+bt8NEj5mugLeboqRs3dG1vT0s2/Y594drebsz31rDSpUvb2G2Ns25b9+8+6tmsnt6/OqdJLJ8AUbYBdD0tCQJSCAFig0voJClTarCCWc8t+myJY21jB8EKigjnGVHgOq/Bjm23ZePegHXe8iI544W7R6sZh5oRh5v3EfaPkBE+liflJMO6NDJr2HOWkA8xocpYMBGZnCilvmlK6N70AcqqVKkkaImq0xSDAAAQAElEQVSh6sdKs5zIgco0peFSAh1xCZCONhl6QJ8KoBPGRvNNSKTWIHku9LTrOsfmQZfI7dzjONfUSXRLIMWzD6Qd+gyrxKpmfQm1kUP53Rrs3y3Y5ClvmTu/YM2Zgxb7aiNu8Se3cl3HZeiMHp5uD/co4yLXOQ8feqJfnh4e9RERO9AqtIO5hEw8KEZenk47Mg2tyfLERtxv2JjTRsixgNScDY85oTPiDM6FwtwNh2MN2QsCpOvhSCPOzibiuk87XzfsIyM1xE1dmO9aDftBaYoKtnYG8i6vapXmPCg3reugt22yaJAmAQePk9iRcTFJTvLcO+E4hX2RI0OQ+aV+lBQS1mxJygTU5YDCEnOWUk6UJBLEpgmemTxwuxV6cfrnqugDItMwL64l2bEmvYY75qVljQa4C7RG5GfYjoENQdthY76Yef6ZQE+1OYWMiWdkeHS2EvgHTTxWGewLw+CMWsT51eI0D+ceZ4urEudVYh1XpdIFpEqJscuq8IM+3AUXHmy1t/GO/abDjmecTV4HYdcI2gXojzH6PmK0OIlslygSvkhemXEP9/N+QNlXQ+/Oz5DPkqSWDA+Qcr9LbH3JwPp4gb6oW8lDxlTQMx/QdZT7K/2S9LKbcc61AQjoHFL6d185Jc6MjBxZJYk4bRB5rIfiMN2s/ienpIJOS92obmqNjBExqBvKOAtrUKK+xLppmqIKNOim9pooFf1l+nKfpClraD/mbB2NxhpxvjWkS9NEX6FD8cO8JeYv+qeu9t8eaWo1oLAGa/gU+nF9KvAtTbRf5932AoKmQg6gFP/RC1ZmPXbYVovN9phhw/6YGmcQ9rHEPpbsc6H77FZPBpz6ipXZwjyaOO6YT9cbQWSaSKAXx8kPMQvE6J3nxbAqiwja5BFkSAyi4IstmK1BkbslYq+kgO57WSh5PEDR067oTGv0ha41PrD5hp1FySlhQwZ2QDoFcthA8ZwyD4l5rSjPyXTnAKcMbLstYzFCbwhD6MVhAUc6ZF0yb0vIORcoJNDaeSIHeLh9P3U08DDILCGM/Yg10wUNbYIvWqQOhoQ+7fZe80EHjdkaiM56SsqcNZVBQT/WJKbniUAClOhnd8Zp1R8dRp1FNP/zyGQMIrauvn3fzNSGa84jY+dnUG9VQWAZZelygqaH0kVahqLEo4fX1hkSc+dyM7MejV6X6IsZsnSuCySewacolaRCW6/P0lTsJ41KU+iHdwnaRWBQ3ou7+NACvxhaF9JXqZfVPGgUQ9CFH+ojn6MOcq26PyOnkKAkanKinrgPtMyAKYjn2cPj2YCEZy5gWUFYjmOwWNmWdWJOEVPueI3enhgb5U6v571PM2DKmWQFUAqUkLSAFGfRxha5f/v87Ryvbdj2zFnbgv5cc7vVWMzX/Ijdl8/kiNnf4k6I7HGXcwwdHTpE44TS4r7stVsS+gRRwyN04tha6ePgGzKxLpG5BSG3rZ5yDl/U47GuQLP3BWxS55BIG6Yz/5ZxmO+T0Lm/c3gyDTNnfRnQtsj1RFAX/KCznS85GwLca5bI8DhSShh1tlUViY3BiAOqbjTcHnEp3VLiwsJqoD7jeljo/v13dOfO23juphIvujptlXjbrqpKo2as7eEO8bbqasiknOpkesjXTF72cstmO1DiJb7jhZj3SRVohs22hMJOfKH3ZFbSg+P7Opzd03v7r+uHP/2W3r33qubdXXUnr6pJrUbDIS/iW/JL9GSyrcl4oq3JRP5DWSMu0EMuyz6EGw7vUT2U6cdbQ02g3d3d1u7ejnZxgNgJ4j/KNZnsUkf7LTAe84K6pdGYdqORRqBx2uBCXvswR96cMyMRtCNMZam3336DF/sDxpQ0PTkBCx0dT2Xv5mhrpILTQLxMj3FW+G/kPPPMU7LeFnzZnS9OcHRM4zc37KhJ0JUwXvpA/+7TjhsNWtXlVNevTLQ7qtXFV9uZGr9cX76sa08/rRc+/Rl98ktf0SEv5rf3D+TfFPne976nP/v3f6j3vv8DdYdHOF9OVHurunNbizff0NGDu8zVDN6dKkwhMw+JCTo6eqS7t97R7OFtFvlM1e5Yzz7/jLYY8Rvf/54SDgdMU/fefVttXXTZv4nz/At69uOf1suf/YLGOztcVJa6/e6b+vYf/qFODvb19LXLKvlUJzgTyyCpqSoOxlMtwrGQJeQqpUIeKWUkQQ4v9jkbRWka0Rh7atFri5TSDKNXGaD7Q9169z35N2v2cEAkZmc83o5/gpZxWqUEa536AdgJyC9J0Us8l9if52c2P5Uvitev72n/0b4O0IGip9NwArVc6DvyzzxzQ1evX1WHU2/B5f7k+EQtXnvRx+CUfgZC1AFzk7ChSnYEnbII5ziulsj89jtv0i9ysEj3797Wa6/8SN/+/32Dubinna1Gf/HNb+sPf//39eb3/1q33nhDzz3zjD7y0kf0/e/+ld4in1lzOmUEOJqSQb+nrMUlTpclMt5lbuGu/fv3WR9brLuOeXygj33hc/rCVz+vdjHVD777bR0fPNB4u9GAORkwrunJEXItVOwwJO/x2B5PO2o9LpgWc6OPRTiElrqCvhvs9O6dW7SFABmODw9Yj41m0yM9dfOqKqZ2jHPsGH1OWGMF+4ZYiYlJpFPKcHUJQE82AG+ejinpA7Q0YB9JRAZtaEdmU5+dMp1jgDQKHiueFAV5giYQfae+jMqkLJlnR0zeMnRcqhfM0wIbbIm7AFYQPCFygB8N0WunuX/LwL9JRhzOonActdrwYAN3Uzl2W4T05mw52bsVvw7M4bbgwHO50bHmOuhbA/tZQGh+FzZ483oisBPaub377UEZPJ9ITnlP21mksIKLdOgmMVqwLnfSWOcvxO5qU8Bg+yC62ZR+YMJt0QWSQN/1X/aZh6XBQJbAc+RLCMkzeWnDxEcIFnRgOtQAHzLrgCzr5IUYZqb13hPtoCOgCySB4brOF5IW+2iZqw44bpFt3YYGKGrFeWUjZ3rqVFXeH0bsERcx5NwxamLDacPnkfM1L5n1qFHDWd2URqVUSis4XSiLOtdvMIJ+BC30lJne6zDWQUqsv/OSrWS+EGVyWYn1kVgnyW1SxV7hMveflKqiyiir2OlAivJCeoNU4EWbWIPwCJ5CX5Qlx5l0j0Q++gsp0/ufEET9Js7yvtLwEj7m/B1xdo/YfxqjrtFDj4IerKtSFzWlVuU4ZKQP9rTgSW/MOrbFk4n32iDD8iWPnVEU04zEZwEbsfHZDpbUhp3ystCydrtYuwv2AwObpszr2XW2nzlnkfeN6fyEs27OXWLKR7IeM++52KZ5ntlm1ztB+eI6Y98xjdvaUTrjjrBgv1rvJR19RT/EZ+kZ53R7DvALG14wTGS0vAzScns8PVrq3Ma0piNGLp7owCuFaB3IUhX0Xec2a7hf+CNLrGf6tJ56uHEoEe1jBmQT6IPLl17yqBjm6NflGYIKm6pYBxdRlJlTo7fNRqWuVErhzlMirpjrqhRlbDHTY0pJBT5NaWRH7Nj2w1ocse6apsaWE+dQQbAUNlxB7/aV60BTN9hYj4p0VRpFfSmyHBeRKFsBPjmRBpbBED8eJQanmDOcezM+SMymMzmekp7zQcj3j5a57kKPbHPYpjXVzxczwyScT7eeiyfA7d3PBsx/9L+RgwTBvJfwNJjcs+2cMqpXIW10lNBrFMKMEEk/+vTSLFYziaxRQRlcz8vc26DL3eoMkeLhrruwVWgcR3vbJ8DO+vbYHIReF0v0FSAfAiAuExoyWwRjPU7TL9DzjDv7lHjK+W5nq/f9aEt/pvecBdb7mQvNn9H1kTm6MNPVObhoBevUUDRwYUamnlbBN9E2iYeDCR5DjrzlyNa77SknJYMzJ6cEF0iI9TgodkCdMSw/LPFFUBuyETMu029gfquM5wJLXOUuRikhWXq8zEPKm0KzSjxS0OYQFQrqU6TPyrO8BnNKrMsezrvew2+Zm3Y1/yGuxY6EWUEPUSaZk+BTVms1reLC2dDQX2K/YTSMe7mG15ptiHywgwQRlEsKOSoyCd6GrdogG3Up6jLZLKU+TqlSfy6Tj3RSKYkyEHmXk2b2Em3kWFJagYjpsu3b3jv2dMPphfr9wXsuwIZDH6EThoX8HhONCZbSPM4g9GeVGWjA3fSdZmTBngr7WklFKYA0hJ7ILYyePFGekDvFWCp5bKWinUEDUwZ4IBKyIJsVy15GERme64oop4h2ftrWPKYZY4r9kPOw5Sz1mRp3NNrF+o89wWOMhr1gCsGQn5i095wW+v8UdN4frZ8VrKuA5YsukDni9z9c08PykKJPD9r9bwCfVTEp84DOqU0h+VU6uJC2LgIxVs8jNhBynsXMnAPKzwWDrJWYxDVqLk3DrbESL92Fl/TCG9ySL0/3799F1zM11UAnx490Mpuq5Mx4TzXnpdAX4vliiSIHsmMiNafq8ky5YtNtpzrBOTLn6xvviNhRUam2VeUJhpp1dDjXnIlWBS8daz440E/e/a5ev/0jLdMRPGdK81dUN522OIyHvEiOkHE03ooLdH8xbtTEAVxU2xFkOr7eDIEdRJPxpHf2TIjHY43J74yJXU8cF0XaxEGPk8W8Ig2vIRfulEoYTDMcamdnpJc+8iFtbQ31COeGF9AYp8P8ZCGP8ej4mHEteGlB6Vowcy26W2qys6XnXnxOu7sTnfAVe24j9R93TlLNQoBQg4FU6po5ySApUZhPOzU4M67uTRhv0QwnSpWlyfYY2ko7V6/idNnVxz7DS/6Xv6zPf+mz+uJv/qa+8LWvC5XrzTfeQccn2sUR1vIifvDW63rw9k9xrO1r7N8qYs5Tzkq51rAZs7VIR0cPtX/7LT186xUtbv1M5eRAL1y/IXH5OHjnPbXv3lbLvN947qZ2b+zJglbMydMffVnPv/hhZC8qHgzOiTvvva2Tw0dKLBT2NOafTWlxysiSNMCGcDIEAw3kr1gTdHkJ50JphprTx3i4rZQqUCBLOI46nGzHaupKl69d1d7VK7px82nVw0Yn6LQwlhFzA3MJBwkPAouF5+NhMJD8d5kqHCEnOEEOHh0wd3PllOhvwGV9riOcmYXN7tq1K+pwvhwzlheee07P4fR66qmb8gsaFcqlqMJB0+G8OsXZOWARVlVGzuyRaR/H3Btvva13cZzt7ox19513tMRRMmkqPbhzR5/5+Mv6rd/4dX3323+u//a//q/1L/757+GoOdTd927p9Z/9jPmb6Otf+Zo+jkNofnyod3AmDRnnpz/9ST3/3LN6E6fe7/+rf6E/+sN/ozdff117e5c0m53oh9/9ru68+hO989pr+sTHP6YRjkMNlppzGJyyIMeTUYz51q178jpOOTN2gaQBelDMD/lB1hZzcvDgQN/9yx/r9u33dOfWe3pw9w4Op3s4MGZ66UMvyjo53H+oisv1iDk6wim04AWm4RI956VZ/kl+ZD/kmWmxjZaNyht5x0buvDfYJZuajA1lJFYPWrrOIK5HtQAAEABJREFUCH59sbMdj3hRYl9x3NckxsQ4UlbCyg0RizwFPYmfsPVbhvtuOeg3MsWXDCoJJjPWnPxPBKYncxxfPfz13383ooftfcHLGg0tlxs6ycgtp732bt9xKe94cXN/AXTS0X+Ur5wMcx9uvvhbRytYT+bTg36wOzbmUFtfxvFg3vTtQkcsQnq3IGfoy01LWWSWQYOoFDgs/QjYLIzQW5Ii3dfEc/3o2/ZP00KqlNMZ2PfsPDAK6ZKLvNZSBQ35lIpcV5Fev0hVTeEcgo442pRKZQ3oXLZpAx/ne560WdWXppZ/E6CpHAPHrlvzdLpAz4bV8y6qN3VJhTEYF8aSkDmQlbApoxAH4GOZLItfVmNcQm/gfFhp6nzR+9MQeSaMC5XpQk427cCqOKeeoH+uCldRlPFYkaxKzyKqGBN5CHJKygmgn4o4pYq6rFSSPD5fCEtKct51BR1YF4ZIr5EQLmn9k9SniUkQIp+CJmvd5nxsfmlVv4lTUkKempfvEWd7fzcYacjeY8dZ3TQqzOP5eXe+rigvjVKp2MOLKsaSE1Kg6451GOsm9hKxJijkGZK/bxKod7Xrib3+Fqzh/jLacmb26Ph40HpNcw+YGeyPM5w4J7xcGkfx29PHmh4dcxYfc1+YIkLfmXl6T3N7/ybIlH38aHoC3ZHit67hMz060Qlni53SRvxzOGim4IjyaWAqv8ye/ZO4E9l5ZLTeZywf56n7MfzC67jHXHPXregsk4ccOhF6c4LIKnQytiT2/mhLG59L0+kxMh88hiPyHovrLuLg4CD+2f7BwUM9NB481H0+Yvmjx+077+n2e7c5k27HP3u+e+eu7t67rfu3e9wlvgvNPeJ7t+8ocPceND3dwwf73OUsyxF6m/KhacbZD9gHrWumki2VvZEpWPLi17H3esw+IwyPkeEq9gNnngDX98Vww5askw36inhmSVZhQnkGTJUSa6xKyhlQnkUMokE8lqgf+ZCXBEYYhfFI0J1HFK4fiMLAwrY6hIksdevYdT4rKOrZBn9qV3E/dvJRayoD6RJL1qBvhHfh3wB4ECy4o549Y2LtxfnGGkJIVz8GqHtiyvu05yXOTdo4bqlvSRtdzNuCO+SK92rMSBvyZZ4GUfALndDGtr5eQ+s/GWHH0No2mBLllAIeL6mehZ+IZdkdOZugq4r3mKJMHHDFCiH/Ko0KYZe0oedcymukEnXm5/56MBL4Z/FDbHsktQpwcwXljgIuch7ADDoMHJ14zmPs6C7k4W7WBdAb9d4TqQod0YgSP8Vu3McpZdg9GSsKaFPoC6q+iKfbEW2C+9lkwsbWWlyXJtnE+gdpZ4gycYLE/M4AFeNMICf6pn4TYNuP02uIUvI8I2Q/zYyYWqTgyeBDH9zXbAc90Bh25jVhQBW0PGhJgKe1u7YFshQSVrxJhU4sXyKlFfrqvsQ0nps+fsITpu7X91ejt09KLC/7bxdoEcFlC+Lz80nadOeB8P0chORCrXSamFuS6DAl9qXVXFPRB2SgGbbRZxUDyLRxuzVox1mbaBtUsR/S8FzM0ocNOkUe9450vZ1BRkANHgOtqffZ5HN04bOU/TnmgzuvY9fFuJmbs/3MHD0Gy5VVkIPhwAyxzW8DdMU52PM4l4Z3C7+OvjrStp2WNgZR8FE/8FX650QxGPr9OSR9VSICFjTQZx/vxuwsQw90FHKexYlZR7FuDLPcx2m1ESU2lVJnFV7eHHd0dMCFYjE/VuZlfgD88tken2jJC0+Lwnlr59A80dHhoZROtXN5S5O9Rqleao5Dp12ecFmYKWHQJfNSPxsodSNV1SVsdMhhO4DFQKeDAU6jpVKzoN0jTRd3dNu/eXT3PXg/VPfge2pv/SmX/4TDpGHSMCLkS2tgUHVVU19rxAV/jUI6UZdST48lav1jM/Bitd3FYiERxuIYhKK6JBH8qEvBCdXo8uU9ZCjy3wDau7yLE2Ao08x4oQ7FY6onvKTPcHx1pOcnx2pJj7e3dPX6lXACbeFYGlYVzoGB/NOdLpQGSRVjyKnI46qYh7qic/Te8mXw4NEDXuBrffWrX9ZnP/dZNZOxEjQtL6fV9kQvv/yixnWK8V9++dP64q/9jp77+OfVirGjA+E8Wh7cVjm6p5FmGuLQo0NNU6Uy2tN474Z2L1/G2dCg30PN91/Xwbuv6OTuu2qPDrXd7DBnjZpL1/Wxz39en/zsxzXetvwzqTtVtbWlCe3JaOfSrr7+9a/qmZs3lNBLjW2UnFmDHWo9VaorpVyTTkrKEk8eKqXo8pUrjLPR1nis4c42B7aUTc9ClU7lBZegu4rz6+WXP87LHLxS0uxkpv0HDzQ9OOSFexl0PMx2A/fkTIL+9NS8Fsp5oGHTyJvIU888FY6Slz/6EV3H6eN/6qSB9OyzzzJ313TMxbXGpjqcQRVzNcDpc8I6OGX8gp/lyziUltgPvju1OIPc13iypS996Yv6u3/3t9FjowX2sZULTqBj1kOrj3zhi/q1//K/1Idw5gwp/+hLLwnl6Dvf/DPt33+g65ev6Yuf+ayu4vBacPn2uJ59+il98Wtf0y//+q/rmWee0UPovvXNb+rTX/qCvvCFz+vTn/yErmNvr/z4Rzo8OtAWDqMFdlSwqUuXJsp10hFylJI0HA7Q/UCJeeo8Fmk1I4hBvkOYkpMYsl54/opefO552RH25S9+SS8+/7z8z8CeQ3dD9o9LuxPNsPkqZ50y9/51+snOhD4aM0N0uHGxsoPELygzv5jw0uKXk7OXn5N48fFXtxl7kOd2zhe4ExwgU78oHU1lWv9dpin15jOnbsZcBPxShfPaL0ntehNnM2w5WVouM637N2jT8nXV+Y5y7wNa/SRsJJWMTmxfjtOqhqiTlix2o4Ov27bmx6Vg5r4N+o9DCDpaEBI6zfBL6IEsPDrWrvu37PPpnJfEOba7OmywIcTFmdzxQtIGPB7P/3pMrfuOfhfYWqvOeVijZGask8dzHi6nwhQ9EKVP8EQeBkU17Zxm74IBsi7Bqp7oLGSSBray5rOOqYlgPoYzrrNOVyjEtj0jsT8F2ItSILMHZXRFTF1pigKse9OV0qiivCJ/hoo2gHLz9F4StKkvqyhvQAk0KvV5mIY8dW5T0SYQ/BtV9BdtE7bAeknA8jsOsDf1cidl2uRU+pi0+RT4Bpoiho2OrVLvUcaCaenRMpe2pTO43ljVYxCmCZDu1sCOOuzM9mYsuewtsXune8zUwbu1jdtGoPVZ52mxQLZ1sQ8nCh6HXMAjU3chMBCXuW2iLSRmBTJJ4wI1A7Yd9ViPz+PoWDMRI1soBr4wEUyCQeL5OFwX/UK7iVd0m4Ymoux9wczWhdhmh5131gewM9ZOG8cmSSnDLinlHt4DU2YOna8osz2sUCpsqMJOQcW8NyCns86cMh+5rYGNmC4R2+ZKFW3V0K6qa/baHi5PyJFFf8ByWU8hs/cI5O64jHqeW/a/Fn0u+Prjfcix89Zv7LfU28ljmHbOBzrvq6aZuR024rEvVvw2MRdd73VL12/Qxp7UYmfdkr0HOZjkEM+PtXwtbXueC83ow/0d4+Q62N8Pp84xzh3n/XfjehzJzizD5Xb+HHGmH+w/4kPKIz3A+fPgwX3du3efjxB3defd93THHyTu3iYP7tzWvVuOqcMZdMfpW6TvPgbXgQcP7sF3nw8uB5yHgPNojqOqZZxLjwkdO16gk5b11jKezVpa1Xu8gRzPcw8MjJz3YO+tbOZEWBw8lvDbwHl4sTrkec4pqcIumlKr1EU1e9VwONJwNFI4M7k/uqywryTbn5L8EzrHOBLtSymq2KfOw2UFvq5P1KVUqQTyKl7l4YvRsy91oN97vGbbGP+SO5n3pHNgDbn/HlYCQCTE0FlfuU9TGGUeaZIS/1HBk5Tz2DpRsEIl8ocpKuU18vNB+xgTrVOPVWT27gielPM8H0JndLQE/iCzHmfnfZK5R53uHh7wX8nmNmEPrKcTPoz6DmL4HuIP5DPKF2DG2jBa7myx/nDYms6O2xn3GWPBvrfuV+h3vae3kV7EGnNfC3gZS9baElktQ4DBYFGI6fkgRZ3rF8h+HkufCba5VT3VtOxD8MFUqWK+WcWRNj/DNnAerqfcc+4GZrGOQ1MueBzJs83WR+wpMExLnBMPp2mS0C8RMiCAEz8H2c1o5+ZrxCS7nIJVFPOWsfmMbVSU0yTIGAUjsL5aluVFLL0e0ai7zwlOBKf7uVlg/y3vtcYMx7kx5YP7TC37W9vNkJ+VzPxxS6SZddVR5nakKe+A6zZqg+pJIbQAEdyQxm3Nhxhi1xkkNyExOJ8xyWdTVVjToADSyUBp3otabMGOjRYbbxlrpFdlrg9smGe4gnP7hDv0WOfskbZr2/eMPXOGndveDZf5Y0JnGuslYnSwijvs3nxCXuR6Uuz5yilhNwUkJdI2kaCNxn4I2yJOQk5inlAGLQ/1lZ5twJhQp4kCNJFpkplGybnHMmo3BTRlDsh6Mlg8kd88KF8Hd/A3YLPeaGNdcyiw9Jlb+Eb6fPvoNToy9Qqr6FxxzxMetO1iTknDz/zXSJ5sLBGWbhlqglNBMxmQtPL80gM6LXjJeqSMAU15SYoX3VMrZcCL8Iyv/kucBXu6sndJmeaCPuekqq6UeKkWPy2bVcvGlSHwZee0Gyiloq3hREWNDg+napen8m8J5aZobodRe6z37r+lb/3lH+lbP/gj/ezWX+vo5DZiP5IPsAp5cknK6Qw+LCtf0jkom3qkDShzXU7Q6gwijRL6MaOwJQvhfaBc8ZN60uVcS17q9v1bD1w+nrv5nHYvXZMGGXYF+ZYab1XwXODYOtacy1XYCq1beLVc0ke8hO/wgjxETvGzZMHMFwud0n/T1Lg3ljoddKqqHE6Jiktli+79R6z9GyofwjHx0uc+J3ERmOKIo5nK9o6WHCz7fOVazg+QhV5x2jXDCgfNjmannepmqOvPPaOdvT01TcHGWrUcBkyGxpOJRpNd5eGYbKXk/nEbldRqMs6a3Lyk6y+/pKZGDyzehC4rNrARDi07DGbdiVRadccPtFwcsTGe6PjoEbw6PbjzNvaxrTrTlpdihFNcXJL7OVXSKfpaQjuQbeTE/GscanmovSs30ecuslKPDoVzotQD1YyrwyuzZGVPLl/lEjlVGlQsoFMuhXf18OHD4FeUdPbTp5ergg5+C/RyOih6dJD11PUb2tuZ6M5b7+qdN97UZHus69ev68ZT1zQc1Wz4c9nJMRwOdf/WLR0ePFJD+d6lSxptbSN7pSWL7RTH0LAW45UGpP3PqjJyJPAXf/Ed/eiVVzRg7q9ef0pD+lhg+7e4oP7pv/j/6uDPvqX7XGITG+MLzz2ldjbVNZxcL734YX3qK1/RezgrXnnlJ7JNpDzQj3/8A337P/w7tScH+uqXP6///D/7B/qFr35Vf/B7/7PefPN1FZwxT7/4AvMx0yMuzUMukL/z9/6ehtjCHS7JFbKYfGUAABAASURBVAcCy4gLxpw1m5V9aAwGEnILZ9ZgwNygJ2lOWQufuabHUxyNH0fzp/rRX/+V3vVvk52eaHt7qFdf/anu3LmvqzeuaTwe6RAbuHblkirm7S++9Q21rG1vRD58vCfMsD9fgE6wXTt1/OX6CAfbkR08YIpDz86hKRcpYzY7wbHEQYvDx1/ijk6O5H++Fm3h4V/T9m82BdDVfO7DZsb4Wg74jv7bcK6s+1+wL83WL0qkXa4Yr5QTMwZKwoqIE4pKjoH46aDzhuv9tGMteFzdaq9rWc9z+m+j/xb7baMFJiAMM3g77XahB9ZFOLlWF0LrxRdCY8m+4X46bKI/SD2mhRbIvUB/dgbNkH2BjmYcwC02KLexfEt329E/V40o60fXUZyAZUEgp/pkpHjQLvpkc4nYvNagMawgOh9yZIInA7OKUk6konjVhWspI0op098KWFJK7AU0SgZNEnCgK0dg6SFtwGhIMy5qSDAoKBEKsZHShUbmkZV40pmfXPaiJWnog5KYdubhyPEa5mVEPmhpZmbIKGQOMI6IybsKij4Esz4ZT9pYGsuRPNYNfZRCcr41WcTiSaB+U7VObCqpfyxgh2yC6AN9sY+2nDe2sR5YrOWiOYGG/ZMEYmUly4ScZLSBKwMpni53ao2+sH/2ZbnnQ1E6B5IEa5M+kaFbXU683jps15fEFvtlk4WO7nn27RNdfgDoCTKkFuvJSMQruAJksAl0vUk/nqDu/Pqas3Y7dBdkCJKY51SyemCrka5UPJcpKXEfqVZo2NtLPVLtF/RmpMIemxI02ej3klJoazSNauC9cjze0oRzOMDHk90V9vjY5DL/s/ay2oM2cqEDr7N135YDhWHkHapcYLrLVcwA2RewAMp4MgcYCVZNmvJIr8oivVop0c9jDzgFj5a9Z86lfs6+6z344PhA+w/39eD+vQ32Hz7gbN7nDnnAR8IjXpRO1HLf8T654B41Z9+b82FsxkeJGfH0CZjxIcE0vh+eQOePac67bUt7cU9BvQw7MR9SQkcloetVTCTrrdRJdV005PwecgfbIjacT9CjCe5sc2Q9Dpkf8iHJ/8MRO6mO+HgyZ2/uYn2hAUzZ+6zt1rYyxZk1nR6pf+lv+/MG3cxoM+MMcLxY52NdzjSnfE5ZD/Z08i1569X7+pI14r2flYyNJ+W8QpU4TwtInn3x6OeR86E14OFzoqM0a/2TSPSIMpLJDSldR8HI5QFq0YmrO+yiixdDODpGrihzubE+I1CL3mc3GRaZuelRwTOnpJx6UBH1Sn19xDFaihNgDD68rAfn1nb+vhh+5p1iPVZKXp8rnn1ZUkprMFLzNsyUOfW8Gi36s+7aGFPLVhqDirbus2GNj+paqSQkW3K/n3H/4EPUyvb3+QB3H6fmQ3CMzfi3+ebcVWw7dvqs18h91ojv87Yv25bvPbaj6BfOHXqNewF74hEfxuwADcDX/4Obo4OjcJC6zRnm6n9L6Ui+Px1hk6a1E9V9OO34gHIj6kmH7SJjx9i99i8AOVjsDqC7ADIEly0j9hyxLJhbxQxmJbS7Bsknhl6/sQUxbpN4Hjz+MKW+2sUb9PXuc8k6W3Cva4kfx0Id6yxozYhx0AJT6s5kZf9aMGavuTm04cRg34+YNdS6jHhGvCB23vxgoP6u1wW/pfmAGVgwX76Lxbm2XidI7vG4vfcLz6sR517YGbIih2l833MMZ7pB4rBN9gbHyNFB3/P2ONzOGu/p+nmjMwfUbnsvXgOcM8nrgth5jBne9GB50YvlWLCu3XeMhTLHnk8GCLfVJKTE3ALWQAaQyeOJMbOXz7iPtux3rfcxx+jM+5jR66Rl72dN+bxfwfsKHcgyPQ7LnxLnZZVU8hl83iVkWdMn8V+OAYfdubyiPpcU8gY9NA4XdLQalulzghaCRJwcrwBDwWSDdZ2oj3L5h76ddxJ4/uJswKg/MEbfHnvoHV1Y98aS+TUWxK6znZyhQ3+PYfO+0co69rtAzIftEJgnIilkzcgJ0vToEOITdNGF2FWqVToU3RblOQcLcV0alWGR6k4H830dcAhPeVFttnY0uXRD7Wmlth3wjjjQ4eEjDXjBu3oFBwIvjN1yqd2dy9JyyCZ1qlw12r20o4a34mMOyYdsfg/u3ZX/KdOQF3nE0oKDf7y1FS+mS/hOT5Z687139LP7P9Kr9/5Mf/ajP9CP3/ym2m5f+z/4H0L22C86kV6BaEmhDfdxLFiMCwzUxhhp5wHLiBb9k+bvDxYO+JeAOpwho61KuW11ePeeTo8X+rd/8B/1aH+pm099ODahkhccCPeUumM1RaFfL4hOzjQU1NqaXMKgK825CLESmZsEPcNgLVcsUqHLuknwm6vCiDvkPsUg/DeOhEUeHxzrlb/6gb75zW/pXb5oWQUW/OjRvu7eektv/PSH6u68Lh28o6N3fqTp3Z/hZoMXlx+8P0zLjrqty+rqiZIvqjgJUjfXYjFlq0RSLkYdTj7sVylXytTrxq60O5DKkfb334T1K+pwMGneaf7wSG99/zt65c/+nV79IQ6Mh+9qe5eX/+N9tUcP1J08wqnymtJyprK6HAv+CT02p63S4hg9scmFs6zVkkX405+9I844bOaK1DXosiGecumZYncHxElqKxxSl3Vw2Gn/Uat2kVROi956/T3NDuYq3Wls1BiNFD2Iw0LoO5NnnFwSjtmkVGXtTLJ2ty/r+N6hLm/t6oQxvf7qq1oi82irwRE10Suv/kh//cMfagcn2Zs/e0OibrE4VKqKTrDXblBrvH2J9AK9IW57qnGVkEPaqoYaVmOd4Mj7kz/9U/3+f/gTPffpz+kf/5//L7rx4Y+oHST9MeX/1f/9/6aB5sqDVt/64/9FUw7o3/3H/0j/5J/+H5RS1h/+89/Tu3cfSqyplBPjO9Hb7/5Ef/A//Xdqtmp94pMf1a13bumvsI8HXGC/8af/Uf/9f/vf6OjwSM8//wL0CQfNvt544x29++6tuJQfHj7UDKchfkb0mcTAdIWXj5xPGcRSy/kR2ltS3qLKTg0vNUePDvWz117VSx+6jpNsiO3wNfb+bT06mure/oHefOttTfa29PJHn9Wt997U9qjS5Uu1Dh6easrhsODi7rXY+VCDs+ihSgl7L8x1raaqVapGJVWMO1Gr/gdjJ7BmxVg6dd5IVwVJOejr0shrxV9KHdfYeFVqmX/KRdZbgP6yuXrIxjrt+KzHPget2+eSVJUC1nGhT4Bd1+jFKE2jgjKNxJwl2ir4rTvpOFcRmsAodPaTY1w6K5DlyzQziwSvYON62hKgRwckfOiQgl1kTAFoyPNC8KnthU0hlDwVfZh/pJxwp66BzjxN52Z0Bn9XuMTx46AhXZqFLCjpxyn6uizHiUdOifW4AsQZRCVxAn1YKvo/E2CVdzm6hGi5wkrATY5EiBIxTHzJ9SWOZPCIOHY9OHDJalfoaRbQwB+i5Qbm1Hl0Aecsp+H0un+4xRyftYNPTxDPnJIydmQdlJQZspGIDdLsTSlVYbMVcSmVCmX9eqigy3K7vtx1lFEveAXopZ8lP9egkH4FCnZc6L80jRK8E1Uud7QBY+5b9nq2jXk8jtdw3nDe7Tye4JPS2bySroDHEygJkqJUJZVMunLaCCnQufuz7n8esEzLB9z/+4CtrMvED9Q8+5Cw+ISeEvrawHn0jGBK/i/3tPG0EiLx+MNcV5Xn5DCVm2f45JRi3tb7jfvzfOZUtN5HMvPQ5yvKKjXsJQ17VoOzPuA0KA1zjK5QrNb8MroszF/d1CqgKcRrGp39JOSIdsiUKHaW6GJwxcUSN9mApgqg204t+2/LmXuiGU75o6NjxW/nPHqoBw+N+8TGQ87nR/I/i7dzZ8GLQr/v05b03A4dYOfO/ORYPU6IjWOdUOa/s+c4aLknzg3aON9xh7PIJRXVBdS1hgZ3Tcd13Zdt1UNNhluc8dvcTbe1t3uJMx3sGXsajbcYWuKFvtXx4bEePXyku9yt7ty6q3v37skv9NPpCecN46ZD69/2NeMOc3TsO9G+9u/vyy/V/u2PqT9e8OLuNlM+aES8yZ9wrgP4TU03nfPiTh49zpzmzD/CeRC8SM85U2e8oLvOl/sFTv61HlvO0nY60yz4wIN5cLujg2P68MeRKfdRw+kV4GengDEl7TuGnVeG+wqnBfzm9NnxQsyWyIxrA7ZLrgi2++6szFly3gdYCqs1vNzELUxaHKoLKpfobI2z/XgRtBgVXFZ9Qevz3ff1lnuax++xhbzo5UKMvNZl/PYN6RN0MufjmfM95przQrQBevZv2xrrD0sxR8yJ/zmldWF+U+4pM+zUcscQWdjetzL2Vlh3KVVYA/JyVnpOZtC3gVZL7uxuY5jIuokPTidzHR8f6/DwUJ4nrx3rfEE713vM3bLl/t9qzvx6nuy8sSMycLCvY+zDDiX3t3A7MIN2jjP2hI9mbrPGEc6pEy7TbnNMfERb45h3sRM+oPlD2gzba7ErVM5gkBahnSZiSroVqGKc3Qp+ufWYeiyZN049N6K5Eg+QDZKZAlRH6v0BdhS6J/hjJ2Qi0Cs8+/Io4NFR7/42L8XIHA4b7tWO59hrxJ5f5tt04TSJdraxBe8A7F7cO1swp/0MOo/fc+3fynI8o33YBbE/QB6xdk3XQtsyNyHV6uHIMnXwM0/bqm0hXuAZnOvstHF785+xrgynbXPuy3a4lj3kdz/AbdawPEbMN3WeL4+vZT11OBHch+fECBtiLjovVmJUdy5EaejWsi2pd2y0TnscOKTM1/tb9GO9eg1iYwtigwXLeZA4H5JSrIckr4lAXZFuVJUaFFWcSSUXxXmPUXj/TOInAw4jAjyC3RPiRBnUK6JETAllPb2ocsa8C/1EX8TRH3eMoKcN1HRGYIyWPewr7IIZdBlV4m5gXmukVBR9rZ+ZzlY4K6chxTwJTjwJVNENSsfI2T7Jslp4UkhwuUXokyEZIjJPFHp+fh68N3mP7LAD29/c88cczXHEeU6ZoPVw+tjGd8IGNOWwsOG7YYWCxsOh6rpS4iC1iA8f3tOd/VtaDBaaLecaMPB7D/aVS61Ll66q4YJS1w2H+5TD8hbxgZqm0aWdXY3rbW0Pd9TkbSZ/qCVOoTnGU5iY8WRLSgMOJg6s46lOjludMtA5X82n5FtoB9TPecE+XNzX4eld3Xr4ml576wfaP3xX0/YAxb0/WElWpGs6EgH4tjZmbxDx7+4Xakl7sXYcSB0GAKmbvB+eR/kBCLyZKxFjU0pcPHwRmZ0s0MUVJQ6D/rWgVVMPaNWBU/mnn9QBS3GgLiUdH07R1z2+kt2XD9k0GOAcQO/ULdBBXWXlPBBB0in6q3AsTHT58lWNxxO99d67+s73vqfbd+5q99KeLvGF0MaYGasYTNdy+N99V3df+7H2cQgVzZBlrqPDA035QnF0fKJZZ1lqWe4qZTVloL7tiVoOkc68MH7HD/mq173+qhav/hijPFFcxOcyAAAQAElEQVQprY6O7jF/h1KhFTok0jUcgC++9KI+8vJH9fSzz6k97fTWO29rdzKG9yltOw4SHxSkkRMlsiHYEXMq/2/uE44vgRMOsEfY5yGHODZNW49O6H6pkhaMpaNsCWq4VFzQDvXH//Fbev31d6RBFtOsJc6gBnuueBGnoWgNHgtJ8j81O8A50rKpP7h7X09du6FhrvXUjRsaj7bit3z8T79+4Zd+Sc89+7zefvsd2Zny1I2byujMTs2XXnoJp944LnGMUDRTRd2l3ayW+SynAw1OxdAGun71qv7Wr/yKrl6/rrffu6tpafQbv/Pb+o2/+1v6+te+rK2m6PjoEUqd41SZ6qev/ECvvvJjvfbwoX7/n/9/9M677+nGc8/rd/7hP9bv/pP/Qi9+7FO6feuh7ty6o+9+4z/o/rs/0+HDd/RP/tHv6nd/9x/ot37rd/T5z3+ZucIGcqUf/ejH+oPf/0MUkXTDv/F06ZKeevqG/NtPN29co/9avBdpMBig54H843lJiXmqpBp93rv3AN2M9dxzT6tlje5dnqgaJu0fHCjRB/ce3b33UD/5ySt68OiBdrbH2PyBPo5tcAdXHHbtQm2sP+YSW0v0ljIHRNWoZg8pdaVSF/SYlBMTRT2TjQ0hEU1YTOioi8M8LiQUJ+gq9q6mGWo0Gms0NkakRz3PqqhAI2BaO+5SKmST/F+OZzIn8FigOEHbHyrIhoyW02hGNfoYaTyZgLEmrFF/zR+Phxphg01dM47SM2Ss3nda9qQuBpFUqiTTGN5PG2yiKUVNhbwNqGo1jQE/XgRH7LnFgMYyeSwVY6pSiX48LgYVYy3Bg7bEFf243OrrLAfr1rHiJ1FlSDyF0pWgT/A0fwMCBYQyaAML5oB1GHyWzI1BkTuIyYKI4KxpO/bMFuPoPPbV3NM6tOC922kfZpYp2tC2D7mP4tn33T+jgH5ZdXQQ7TayuM4cic1sHa3S6nul9IxmU0Wp07AkxZh4ejiOAlQSNkXrdMQ8ejnOZELAXik9w2CxfsTIUkKtQBnNguTaRI6YOp6RztRCSEiBzPznlFQxtzklpqxEufyT/LAwxEQ8CckcoMmgwrkE4GHboYD68wH5I8v4ad9t9LrYOLb6uVqoXdWZPPMIII952m7WyCnRZ6K4Ar0MqSQVynuagn0pdNXZTn4ebEOrftf9h12h443+maF1miSMCYkuVv3FesG+I0YPCZRUqZQK+SoILYrH/wTYfgMLnAazQMulq2VfmxEvOLh8KVti8/QaPCv45hQCwB/eVCAuCXYC6Ba0DXBxW5gH96Xgwwvo0oS0TciX2KBDXznJ63s0Gsa9YDxh/7kEtsYagxEfKkbc0dYYcw6PJ9Tv7rJPrUHeZdCP2bf6PZN9czRSA+qmVlmhaUrsSSPKx/A2v63JriaTHe3ugr1L8t+d27tEfA6um+xuyxiPt+l7W8PJNm2gu3xZa/pd2kx2djTZgXZ7S1vb29oObHGGbPegfge6DZwH0cYx9GN4Rz84dUbsv0aDQ6hmn67jbGAftV7YSz3GhvH5Q8EIPdppVOrC/HieFD9eCZ1t0fZmQ/JL3aqGCw2hjZd1z1Ubc9hxtrWAtUG+ZT5tG3OnA7OzOuzEdW7n87DFrp32XXnOPcgv+AG/8HGxObu7wpt7bMtHRDso7Ajy352bhkOH+1+83E9xAp28H7z0+57t357tnQTcwWl3AuxU6HGCU2muGfKF7dn+DMbPdsATBXjrRBcYcORdbVzY7yjojHhBXenEYzRCF5RR1y06mq2xJG10cb77zPBL6DGOnQOcH/sfiIO4g8RvynAXOQhnx5GOcBYFnMdZZ4edx77GMfXhGHEbPl65j4P9Qx0c4KAJZ8k07ukLnCx+qbespUpquGP4nB+xdoakR9iW7awHNoY9bY37tTh2zJrxvcT30rrUYWNz9GsH59QOTda8bcH7xtqW/PJvx+kxjtAA9+Kg5w5v58HcTi7r0baJjbbocYFNuH3A+wr6Nc8l9Y47YiPqqQvnATbqebfufI8znA5dWC/oPNLWT2Afhy9Oz4fWOfH+CgcP9Yj6R7QJkH5I2zWibF23io+I+74OmKvjgMe2tns7x2zbPeZxz7asm3lcz+k6jjk7YP567NP/QcjX591X9Gk6nGOe/yPbPnbgfu0wPLFeeQ86YQ92/7FO7Lhhjhboz2vC5s8quBBibfDA5LHhVcIUFHSeJ+Z7js7nzJFt2vM9p3xG+YJ93nMSaT76O451zdzMkcMwfQu94blcup3nHP5OB5jzWHOUEWJtWgQE6tOIFWniM7qOIoN9hfYtfPu+ZrEHWJYZzrIWueeOAdRKnEG+J1acTXGOckZU7KfN6s5aky9No7pUKiAFfAcAbiviEC7z/DlIWWkFEQdWtyIRu878jXVfTvfn+botXRAYNns20qOcfvzL2Gc8p4n6An/DPANrmUtSYpxrkJEReY8j6sQ4U7xv1B73BiPF+eMzCIyso8BQDXnjQpn3kqiv+/p1+gnxul1VQ1vQdQ1WcYVMDMlb9AbphM3mCMM37AiKX72lbNaecDDNOMxOdDI/1tu339Jbb7+hxemC/JQLplicB1wAl8q5EHcaRAedjvhqsv/goczLSq3qWttcDgYoMw2KFhwUc16G66rRDgf11tZIeZB0ipOgFBTGQe2XK+HwyJl8VcQsiYcKDpUlTqjp8gjtdqqGFBO8AM/QUWLqHpHxI/mRJXj2kGy0PCO4dg1Mol8gZwWkzBfYWE5PlQYDVbzcCzlTGqipip576mn1skPu8aQE76REfUqO+zwFEAy0hM8SfRzj7JpxyHfkUy7KOH6SuuBZlSKj5KToDgfFnM2nboriQoMhfOgjH9KXcBo8/dwzorlKnXT1yhVdubKn2r9ZhQdpl0vZ5WeflmOdtnxx2McBNpN/CnrP5p+z3P8IQ6woE1ooyF3RcVVKODEe2XHERl3gaYMzzeLkkbpH97Q43leiXYPDL29d1ujSDV1/7kU9+/xLmi8HOpotleoKFKnK6IbeiZSIcfgkp+krlcwUJbU4AJMGqquaxVRBnyDsQ9dHPAdISZUKF8pL+vBHX9YVnDJt6HKgXGeddqfyotbm54yPi1JK6pivpcFl/v79u6G3Uzjv7z+UD4Gt7bFeevkj+tTnPw8+q8nuRAkbKIx3yaH7Ds445xsWnfnZnivkXtL39Hghp91mCf9DHHDexBds5pe5pN5+63X98N//gX70l3+pl196XoisyfaWfumrX9N/8U//qfw3fd6D/7/9F7+nb/yP/289fPhAH/nYR/Srv/07evHrv6SbX/oV/eY/+j/pV3/jf8OF/5LeeO2v9Rff/je6PF7o+pVGDY7Yp5//mD7yma8zv0O9fec91uFcL7zwgl7EmXXjxnUNh4382zzxN4IePVLORdkTkgYaAIJVJaXEuDPRQFeuXcURe0g+yZd/5cxSHcTfjvroxz+hZ557QU/Bf7y9w/wv5Uv2FpfxDh3MZwNtTSbIO9Zoa4QtE3MxqpHDaNg3qlKrAX6xLejSaLD3hjpfnkbDkYZjwKVrPB5ryAvJiMu82xX2l1Iq5ETeVPpYCfk9jMzDIFoFDzWnpJxST5upMIieGGDVs0tEZBxgkkqR18oapfaB16hUyFJBmw2vGnPt+gQRTOgXWujqpuDoKSrEpSpKjKOkSh5PKY1q5xvX12qor1LSGj6E3cZtE+XJMoG+bSXzSqkIceXOw2nGQa9whEiZ0pwS9VkIREiAvuGx5kU1ZVRDuw4eQiee7I+6gJ6Cmj7BftdxUenYx3xJbaHtWD8+K9btnO7LfPlf0o59g6dDL/fq6cgIqXu6vt1CHZezM35uCS9HltFxtHMi8zgHygmU/U0hRgvR+X7pI8bSxyLd69U01vYarkdGXn7sPFlwyVqiB5j1YSWAizoueTNjdel0ekHeOorxuYUJHaNbR2skJiqhm4TtpJIUSMTmb0BoPu57iQ0glUsQkrHB03VElDnkmHOnIIiuQ9dhN7Rkgnv6FkfQQpYxMJ+RPrs8xljX44V56hnyzGFQZ3lSBBnUOtBFzF4fIyOFsECcvoRsyOX4Albz0CHrBpS16L9FlwvOU8sVQA+dQU/Rw6r/WCfot3OHKzjtcn99nXGZX3AZNnxBnvlFHfhrbo8FeuntoNc3ksBngZ0uQx8teoIGecxv7rZxyZ7LaX8N7njR75AZ0S7oar03NOx9I/ZD74XGiD1xxJ5YG81ITrvMdeOdiSacCxPHOIvWaZdH/apttKF9BZq6UVMKqNXUPXp+E+2wr++wn0+M3V3uGbva44PU3uUrxMYejp4VuA8GnWnB7u6e9q5e09514PjqFV0Be3vQ713RZeLAFdKBa7p+Ddy8oZuBp3T95lN8TLkRfHav7mlCv+brM3e8NWHsY/nFvOb8KKVW5T00VSrekw3m2eulod6y7TKGK1cuy//s2n9f8Mrly/JvC40nW7H/2r5i/pl3z0dif6zR8Xgy4R4yVo2uKtZaAYn7TKHee+96rvr9uFGpq+BXlybaDGnnto3nkvSQuM8XVeg+p8SSQFgEsO1hxqQcEmdAUTGfptE47GAS4zbvQtuLgE+qlEI24oo8sD5KhV5cbh3RrjJSYidR2F2/ESTk6LOUqq90irXIOuHCxfbXvR/YvO0/ZCcdOoS+Hwf0ZmEkRTdE5NKK/dKqjvVuHo8jKukeAtpE4v0yZqoMlqL7DDmif+iRh2LYWA5APuRjjXaG9wXTRkPoYZXQYYN+GuaqRu++E9fcS2wLxnDUqCE/GtX9/YS012PkoW/qmjkrcOo058XfL9zx2z/uL8CYsbGWujmOp/nJXCcnJwonEM4gp/0eN6PODp/Yu5DRe4p5GWu+Hfycbz2Ox9KuW1Dufezo6BinzqPHcMhd75H2HxFzP9wHDx495MNej/2HxA+M+3rAR7/Ag3vyb5/3uKf9Bw8i38fU8QGxr+vLH+w/CJq+vk/bYWMnjZ0zU5wza2fd+m9EHuGcOwD7+728vq9v0sgYciLbrbu3devd23r31nvEBvlb7+oWH8/v3bkfMu8/fKRD2hweH/Kh8lhHONn8pzWmRyc4m8ij7yhb/Saf7/Ade3d/6CTWX4q5LLaFFTy/TcO6NAr1FelVXc38102t0rAPlCb2gQZbqkqtijjSdZHjEm0q1fUKpqesMQr0TVHF+s0pxcKxddp2Pae2p9bnyWzGR9epTnBqTXGieq69yMq6r1XsfIF/xKlAYiRiWGv14w5ipfT5vltoMkCOREGAMSfvfazgRFnPBJpoluMpRN6gL3ni8zzZOv04ocvXfbwvdieWAVnWI4lheNEHI+dWGdOtYLnPkOECPKbHIPKB4G+aStVKp57DMzTM6Qqevw1GfTn5um6Y62aDhrKGOWk4DyLtPBiBPj9S2Ag0te2pqdU0BTiuFR+DGaNH2KNTsvH668JJeEwPdHRyoDkOH28izLuqraQ0lI5nh3rEgVeR6wAAEABJREFUS36zlTXIqA7UdcEhcKLl6UzL5SIw2hrFH5e14R0+OmIx7/P1YKYhwnjz8t+tOWFRLRZLLXgBGAxSbIo1Alc4BEajSnVVlHEC5JyUEhJzaTvFYTHIp0ql02i7wqFUaa4jLbojajsThSmyZROz/Ue7KObhTI9ElDjYfBAbeGsUSDkG5X/eRYNV6LmZe4AH50G/1qMXmiT6wmkwxvPvC8p1LiNuXChPmZdhMsmdYjL9YAaUnIUJF6Fr165ri8tVxbjhRmWLAyCp4WDAc0FLxsyiH1XWTcUlstXhwSPmaa4xToKXPvJhfe5zn9XTzz2NVEvNDh8R02arUsdl0r9ZVCHD+NK2NBkrlRQ8heOq4MRpqkpVLirJQgsxkyo7jYrIMOhBC/0p9VmjqlGVKjXMV9JATZ005mDrOJwePbxNgwUXjy02zoUePTzU7JgXt7KlZ1/CKXP1pg45uAqXpJqX/IL9iPZdphnzqpqYtMUoyNPrbRC/meM/xlywLdkLkcT4oF0H8m6D4Nrl8virv/Gb+ujLL+t0kFT8TxdzJzuD5J/OjzMstYhMBQNviDs4Y9r2VLPFsRY4Qic7Yy14OUjo6erV67py9aqWHJI3SD/zzLOKdY5Mzzz7rA4e7ct/v0fLU2w4yweydIqOFOhYI1O+xsWcDk5VYx8tF3z/celj2v6Lf/7P9G//9R/q9/7ZP9O/+4N/o0vM1S/8+q9q56Mf0q/9/d/hontNr732qn74yo/QyZ4+86Uv6eUvf1UqyHgwlyZX9elf/lV96KMfR+ZOb/zsDd29d1d/+K/+ld77q+/p4Rtv6uDdt5m/gcbo/7d//df1W7/xd5TQwPe/85f66Ss/oXyo7fG2PL816zENBirMs2PUKf8dIP8GEE0Ip5psb+u9997hErCvVCrNY12fajy5pE9+9vN6+ZOf1uXrNzTc2kYfLV8QlrQbqGPNbDUZugn2YoyJxxqOx1xYR1zU2czYvEpVVLDPAm+jWW12fimxs8f04/FEEy7dE9bSZDzp9xMuXVUpyikFZIth7rtVrNg1kIUyFwXQRMmJ/ooSschbN3r8hzYdG0FnJwbrqzV4KetwavVoteRS4Bc7H75Ba3r67Psxw7TiTg8OKZPPrnC3gDzrrIBUnE6UpTC3nsjP7AflBOS1zHb+pIT8JSm5Lc3EZbWj784yBhg3ggR9htZtBSHjWiJnAPnJ9vzjuaQFMK8AmuQCuRkb7fp0EPcPWCIEwlkW4FIuprREGjLRgR8GeYJThmWOOaNXx7CPFCTwixCsFRrJUdynV0lH0T8JbIDnzwnWh2GSdez034AQtKexfKsU4rqiRzx59PXmDUJ/PZnLN/NirbggGFl40yzVUtbyAjBjr5jhYPBFrmUP6jyXqzZwjVZ0FbEf1ophRSV0kGwP6CuBXlfZZIB5hU9r+zUDQFAXcrI/EkO0Cqs2PQE0zCby9XNPmjN9wbqwvHNk3gC57QSxE2O+Wi8tfMMu4dyPlgTBrIkihNyiFvkjilI/oPKgsSe01NsGRa4xqcdHKzdxUdSvqsmTQmbLaCeNv/Qe8AV4/+ChDgIH8m8JzLkgW95eD4wNLh6n6HPz0shYw2nEeum/0E4152vxGlOcdtP4LYsjzkT48uHEX50P+Brev6jc1z5fpF12dHDU/4bG9ER9uyl5yuDhf9Lh86Rl3udc5I+Q1y9FltPyx5dp5PX54rI1+n8ag0xc+FtgPgs75HgRmJE3/TTiqZyfRfmMdI8FH+rWWJJeMmdLdGfYcel4yXwazlsXLfWd9cH+YB1fwKauVRs0fRx6Rb8OMZ+m8/wyW57PsAMSib2txJmQlLx3UaaACYEDE09tFMtp6r0vFvZEnyEVZ0m13lOhj7nEVns55y6hbeIMrDXig8RwPI7zxR8rfL/tPzAU6BLoT5LoB/5NKRpxH2qaoaqKevqGGdV9OsYBXUV5VZKqUkCtqiauay7/pBtiUHPHqrkrNeYHSlXLY0/mq/f/BG/zbYosw2i0xZlqDNXAu4r+kjJxTsSpKJEum7jijlchLnFBnnPo+4U+pRgLoyGWlM+BZATmjRXGVLJmmMewi1W8xH5tM2wcLCPqTWtEQx40DN48Yjx0kFJGptTD+SxZngYd26EXGA0Z8zjO/uF4RDzWFvNmjCfjuGdM4o4wYS53V5jI9+4hOh7yAcm0nmP/TyvsONyzUxLH4+7ejia7O/DY1hid1twtCveQCv2s58JjMhL6cd2I+/wYh+h4jFzIWVeFwSE4T4896EqjEfV2UNrReWXvsq5cvqrd3UvM20T1cKSGeWuIh4wlHJJ8cLvx1HU9dfNp3Xz6ad24fpOPnVdlR6XrPcbx1ri/R9FmPEbmyRbj3e7BR8ugw7k52aWMcU24844DW/Q77kG+rzcNPLjnjcEEbPPOsc19bot4a2tLW8MtDUHt36xD3hqUQFFBR8U6AYm0x30R6ufV9U8AlSYIJOsu+/EEYF/Wa0RUR8zD+womRRX7zLxlb54rHGjc7cNxxvvIHESasjlOtH5f6jh3W9p1Z/B+tt6z4GW6jn0jzgf6zAhoe6iY68Zoipqm5l3Aemg2ayuVinLqSq0GPTWlUVPI10UVbYpRFZVqjVouM8+qqrVGA2+jEJemQdcGbRCkV5NlX7LPgvmCu3fLHZwzhfPE58sJ55LPLNOadwk+NX3VapChsUylUakreINUMR0l7tNuQ4ZRM2ieTBBPp4Hnkd0hOfba9ZqluKeHLAKyRczid+xJoo2gdfaDYLLH8Tit56Plne0MC3SwYB4N+sUu3AbxECmpVEmpQm+xF3qMlajQxZ9zvTq5qvSwVsknR/TlfeH8HviktGn8zmCs68N2fccLdLFfBt1qD+3THT6QdV3L0cn4QpKVXiPdPyxr4nEGxu1J6mB4glEcHx7q8HA/LirT+REGc4zSZjqZH2r/hIvKsfFQw61aC15mm6ZCqJaXwoG2tkbyBe/09FTbbBKX9i6pYaP0Bevw8JgXolMteTF+hId1djzTkoVzgpd5ijPolIvnABlPUVbHsTGLf4N6wjsAE8ald86Fx18SSzVQN1hoUC+1LDO99vYreuvOa/J8uB0sLgYGGzZ1IU4sRCY79fD4A0Go+On5oUtyfdrce1BEoLQ7lRLgBXnBhcqb/c6lHY0Ys9CB2TWlUoK0sAiMlAbYVaFqLZBwZo35anVdu5d2tT2ZyI6PjvYJvlVVhILhcRov7QUDtc5LGkA3YNOttLOzrWdeeEZ7166owwlzxPxhDhohy5iNv8N4Dg4e4L0+UMeCx6UvXMBqqhQ8qkKMsy0BwddIlC3bEy1wBoqFlD1OLn5JUs0mVeLyNECmpISDo6SlKs2oPdF4u+gSX+46xn7v3oEOjueanyyV65G2OHRQgDTodavo71Sx5ispMdyUBzGf4scLQPDf27sEz6vCjyNZ76JfC5P8gHAVOjOmbslGpdJIGaaDTG1SxSGc2Ty1+sluaqzyKWUNqwq9FGXkQj06za2aUZEvANuTbY048FLdyP9MrOBA2b2yx4a6UM4Zp8mWtpohOjtRh64GlHmBDujDqJqkZphU0UeF/rwudtHHl//WL+pDLz6vy5NG15jL3/i1r3gEevGFZ/Wxj31Mtx/e12vf+IZe/+EPdYydbTOvz3/oBX3lF7+mz/3CLyiVoRr+q8YTdDNVc+2yvvx3fl3jvae4GHxUH/3YV3Tn/rH+7R/9e/3+7/+P+uYf/2ttlVMNO+ng/sPApcmOLnPZKdjcmAP96uVL8OoUF+NTJzsl6tJAm5+EjSTswv+3FTvORlwAZnyZ2tra1ghZDg5PdJRqjXb2eJmZa4ZjKOVaGf0Jhdzk6+2HXxgp5xQ8lzzP/sh+XyZlyUnDiYghdAzcNKeknEApqkBGrpzIQx88sSbPA1sLKQZNgAPp7OiMP/xoopQqkFcwSVKI4ch8Ay5HL3BhqkNPTLpzVKA3Cr3uxNqjkqoldZaGavjw7IPTILkDl5AWSDyMyn15TKn0YySPYKbcAHLSPAmuS9CklEl6HIk6O6EtE+AC0wEEopwQtPRETANkZEwhO/ISW3ZXQRlNYj2iSMcBXoRbEHayir1fhYrpGs6wzSqWB5tnWPBhdwoCc10hVEOh+8QRIUBuVUkUGeTf1GcJnlrpja7MGkKHrLPxWwfGqgz6FANKJkQWj/cMHq+VwBAdBc1/6qPnaGpSBKc+ENRbjDV0TvoLbSAgMB4oGHJOKezgbAwwQjeEGITt/AJg1qsWCgYVc0YZOZ7rEBS0X+XRMTOEbmwD1vkapjOQxaR0bcEsS49KpST5/KqqpJQLcAx9Buoh0iTfF87LxDA39Yi9mosVBf0S0BjPnPo++tyqg03TSPStermjYPXoy1djw4HR4qCyY813jTkOEV8eZ1z2fRnruB/ZrlEKrfuWJDZywYU0dxWE9Xo4Q8sHspa9b64pdxo7agw7Z+xwOogv1oc4nfZlZ84xHwcMO3PmdgKBI15O3MZoZwvZweLLux1G/jJ+jEPJ/yRhivNnxh1uejwNp5H5Bfxhj3Pfbaa83PjcablPxTjh779pMePr9sz/5MGgzH273nQtbeJFB110wOk1zudNb/jvUtip5K/zdj7FP82wDGsgr8duHQTIh5w4tKZOE0ceZ9hR/Gb6kUJ2xmbn1Qzn2nQ64z4zCyeddXBw/4H2797TA7B//572nQcHD9ArjrYjeNmZt7Z/rMbTh8133HEXwd/6tCPu/gN4PdxnTg6Cv513/srf8gLl8bLNMdc0x/b8sSBVnDsgJ+wRO/T6m2FL1rPjBXeyljvUHDg2vAf3FokkGbOFV6KtOVxcH1BRmNjrAuyh7ibxSLHGaJXdvke0JY90IWPH03De9KVqZNSOm6ICGu5EleNSq6nLBhXnjsfWjzGJLgFxfgxUpMeRE/uA6Yrcb5WSjJwS+1cBMShi5NZjgCYq0Ic8IOdBsg5yUkKuYtSV6rpRAY1RmpC9qms1BTQ9RjjO6makIQ6ZGoyGY42GI42BnTQNjqOGNiPoR6TH0Iy5v+yMx9rhPj4h3WOMY2QkO2PMv2LOrZ/EfSHOqzjrO0RPcl0T/EYawc9tqlKF/rT6ySmpKSXq/Rt4l7h/7V3BAXR1T7s4acbjsUa0LU2jIRjj1JpMdrV3BWfPtZu6dvOmbuIEcnzlynXt4jxyvWUf48zqx7HF994xmMh1k8mlVbxLH3s4tS4TXwLkPVbg9hPi3b1L2tu7usEVPnwae9ztr/KR9arjvSvyvzLYu3JFV/b2oL0CHBvwZEwT7rgbwNfp3VXZLvW7tHP+AlwG9lawPNbHeOJxrGAevDNdcgx2Q15kvgJIXyG+wh3zCg4zO8du3LipZ3CY+UPtM88+rWfQ3VPo8KnrN3Xj+vUNrpG+xliv0c5w270r5ukx7YWj7cq1y4yz1+WQeSnYX1WSku1TxMxt2iCLIvaaJcfHcuWIYF1T6LURbaCVQVlPrAvSa4UAABAASURBVP6HZRJFkSPjsMEmQdMM0grYmWWpCmuuqGB3AdZLU5xvYs2UQgwS9TSMbi1C8joLwKcqso1XqaiibcD7DuXFyCnWeewRyf1bjh6Ch7x+tfrxscn5iBII7ErO+54XMTQJrAKszoYdZdbXeUThBz7MMvZ6Ps7ER1p8DT7Dve923G+8Xt04IV9CzpQqlVWc0V1O1ADTICxzB0cC2ynpKL3wsOhrXKgg03mMvl+s0BF/EFpkM/zuEAhadMWd3XIHL/ODLurZc8yrha4H9rWpQ+DQN0KsA2PyWC+geFS8VLeLmU6mhzrka9Th/gMdPrqvw2MOwuNHun9wV4fTRzpZHune/l1psNScC82Mi5IPR/hqtDWS0MLR4YH8s82LoBenPcTL5VL+jZ/CAbbkBD2FIPGyfsrL/ZyDdcZXJ399WfL18JQBnJ4uuThx2cH50zFgv2gOeNksVWIjz6pHAw7uQ7199zW9c+91vqD9lT7oJyFUQsA1KtIZPmvYuF0HGSGdsUGO9QvBWeH5VAf9qQaDU/nLXM5ZOSfN0aOsU1BKCp3Ib86RjAdlA4mkHwmdNDiNSlVriFPBCyvRTUI3brZFWYVTxDrocLol+Mp1EO3ubevGzava2dtVVWc2l5nmeLFTgfNkqPHlS/JBEG25iDzCmTC7+67mx4cq9JvdAXo1P8uTkDex0B130LftMYyWHLSVEvQJetcjHuQDHIEjFfrtuNwoLTjQlkrE2m5Uszl33VzmkwotkJcn4VTdcq4Wm+iYb2F7CR2mQQr9JfejAcWnzDy0NuK6yP368ts5DxchQUSbx0Ap0UmqdIIjYoZT0ThFVw2XAPGz5Asm0Sb0DqU+mxj7FgfuArveGkrNsFKG3SEONeVT/5lLpbqi24ytj9Vsbcm/cr7NF5R76PWHP/i+MjZgXVqMQrqGPpHh3oxP0LYij0xVTtrbGXNRvatv/us/0Pe++ad6dO+BBqedbr97W9vwfubZZ/Tm2+/on/03/0/9z//yX+tf/sEfqBoNdZWD7MbTT2ubi8DDRw80vXNLi4OHXPrv6+Gtt3T3R3+lI0mzfEnPfOQr+vyv/0N99dd+V1t716QyUF2d6sqlsdqjQ33zj/5If/K//JHee+cd7XK47u7sspYeyr+l1zEvHXN0yhx1rMeBnZKJ0RF7CpLrgTeene1t3eAwHW3vaLh9STuXruqETevdV3+mB/f3he9Ho/GucqlVSiM7gE5OjnUF+/SLVfyWDPQtijI6NrZ+I+TQlBSbH522YGFAG79dA/0MOzVsG0te1BauI54BX7YtXwu/LrDixziYFuwlg+oxJPJJYV4pR0xOiTnz/mOkqiixhxTKgoR0SomxwasYbneGBNEFlKxkrMr7vrT56VjjxpKxnqHVkvEaHeVdUPtQDBGVUgLwjUMtRW3mSTHllVMrwnUyUZ6RGSBHAaY1X/fdA9rgl4M2sbYS66TvK0kZHiYB5GRA3sd+Bk9KYZydN1I0oyltKbdeDa3qZAYgrdom0xjU05SeHPpxOyV2iV7mPnf+aXqaInvfF4nz1e9LfxCf9xE+qYDO+r5cSQZ5FXD+cWQKeqQYK9mfQ5uoCz1kUmu4C5qFzJxVnfVgu3gSVnTW1ftB5bnQ82P2zYezGtZhjSxCByjXukcWz1HYcaWKc6NibfsyXDtmHZRAg42BpqgYiRhF0frcdKx5wh59CCR4O9exjru4wCEZwWXREB7FtngelBGCxOPsdbJEbhoyHnaSqHPfbuszN178eBkc88K1NRlrSOyXxeIxrJh16MENve5jDA1j4KWsNjhbgkc90ogv7xPaB9hP46WLlxPH8bLj9Dn0Zdu8lG1rPJloazQOuH/LMR5vaQIcj9j7a+4JDXqu60bus3FZU6NXUFVK6Hutt4TNWOYnAW2gE2qcILKuIvKDCV8aXCpjn2Hsa/1HHj1aH0ZLneG067xXcbj3aoa3y6IOus7nSADb4mLu+17ruV3B+34A51Q4nrj7mcZ9R+x+gUV0B3BhDC33RICTyh8fZnaWGXxUnHK+TKfH3GmP467q86FjXG7bqyZh18vgMafPKe2O4gPoIR9AjzlPAc4w/1HWXp5WbZwhLSwYnAVJaBkUbLrfwwRNJ39Vn/OxxrEdR+Zvh1CLY6gfi+29CzES7QmK9tmL2jDzTuvhuiQAYWJd9Ht1VvLaw/6VkgyebiifqcZa9y70WqzqojUabMgo3FFsT3VTqTRep2skFfgm+LtP0a/jsDHb2RoJu3scq7pCXMqaX6NYL9FHraYqKrnAFh3mFSpiw/1uBtPr2ln33TRF/g2sho9t5mEUeHltWoeIKbYPbX765pHN8ewf6+JCgwJP806kRd89BWpcJ6LzxHyBTKFBhPEQlsAmwbxjX7azBfa0YM/q0fXntidzBc/+knRnkKGZuYFEHzlAZhNC1nj0Q8uZ+DygdCuis8A4PJ7k+TMYW6IspxRnrwkTD5dRwrAzqFSxv+SU5PeiqikKUFat0DCftpuGPXPEfXnInjUmHrHvjcdDjUZbwDFoajXnMGK/+iCMo/0YJ9uTsBU8h/TTeJ9d9T0iHrr/8YR9chJ76IR9NLB7iX11V7vEezjH9nBmXce5c5N76jWcPtduXtcV8leuX1H8U1McWo7t5Apwv3YbO9Yu717WJd6xLuGQugyfq3a4wXcysVxbZ7aM3lAiwbpcI4nZYq/pbcT7mQ2mJ03Qupo4i3kn/XODefXwc03qdE4p5jWnBM9KhTm3XTdVrTgrWC92gHquxjitxsyV4bqUE8IRVjZGDh7mk3s+VdF6jZVCulTyeimrONIr+0rJ7cBaOGKzZRUw7CX7o9fLGlRuAm3o2O1lTZjPpi5vUo8naGLqi0CWgpyxJ1RJHh/Pnm0wyEHvR4o8Yyf2evT7g+/YXsdd7PfI6rvVBita0z8BFK0CC5s2q4y7CqzzEbtzIzLnH48VkkUdEOQViBxQLIGUnwbJCDRwb260gvWa0EsivwG0nIKnkHKoceD7pez46JEOj/b1aP++HhHbCXSEE0hlqeGkUccLfns6xyCS5u0J50wrOz0qjOTq1ctKOAnWX306XhC3cATVbAKnvNzmjPHkpDjoebn0S38aDDQ7mfHSPtWSMh8KNU6PAXRLLgzm53xOtOMFvm4qNbycL9JMMx3p/slt/fC7/1eG8v6QGJmDazKP7Ax8SX5A6PpydmSnjHPHAK1TGBEJhVGlAbHEWkMfAy15GfWlo2nc22nQptTJuRyNxM8AJOCYiPIERcfYrS/FVnHqCmpOlekjoyPH7ifxEp/wXBhD9FCahJkxf8OByhbzg9Ee4BhYHDzQ7PChFuTrUpTqgdrlTFOcP7PFlMW4CLktiegjod8UF4rMHCNbdAZPyqo6KUEjiHPi0Yl8isMiUZ6KRBcUtmrbIy0O76pJc125wsa8XdSUTqk7UYdDqcaZIsaYDMblbkpKaGAAzUBFxANqORyzmVLX4czp5q0SxJZT539S2uQQC9mTynCo+fIUJ2GrjL209LU8RUfh7DKV+h+adtQ5kxhczkl2NNbo0rrNlbS9u6VrT12T+55ipy02rdLoZ6+/ofZU+tBHXtIBXzdPuEA++8zTqqqi+MHeBQY4oHIeUDRgLrNQl45xtDbDWk1VienUFhvys8/e0Cc+/WndvrOvV3/6jl772ev6zl/9AMcreuRrxS/8yt/Wr/3Of6ZPfO7zevnzn1M93tZrf/1D/eQHf6H9d36quz/8c33vG/9ef/mXfxZ/R+hwPlA7vKbRC5/RJ77+d/SLv/27+uTnvqSKjf/Rw3t6/tmb+tu/9Zv69Gc/hdNnX7PZsS5zwDVVLeHkwUDU2SZZg6foUusfjx90zE+LI+/y3o6u8LVEShqOttF/lqqRbjzzIQ23L2s4uazR9iUpY5vM8pALwuHhkX766k/VYFu+CEVfnoeYmqVTgp1SIkrwC6wFcOxZM0izVhGUNqt8pPpys0NMs6eUMgd4OoIzgQzBfRnuDxOgPAJkSxeTScgCbH+grEChEumEfKlUWl+SqgTt3wS4u2uic2FJ+gz9oblAfsN6AYzXLzJGDMpM6F/o1knLlOFi9OlEZGRKTZEYEzFtLG9ORV5nhnnQmczXeqNBhMRYTBtIlQpjTY4pTxX8MvxWICe5PGWihFTC7pPIOCj5P2jDeea2qWijQ6hTggJYhxXrrKKfyv2tIGgsW8d51YN536StJ6PX4Xr+PSbb6xkWjIu57cXq5Yp0Jm0IKXtAeCHt/AbImcgkZLqAGHuGF5XnguW2bsWO7eK0eWSnADE8ScBRgV4fGV7We1FZ6SGhl/SEfhKNzeICXBbISnDdwO3Xeac3qOgviSz0NPQzOQYolYCN8AxbpOzxQOcmv4gMl6wN07RiYTYB5gx+a930LJlbFzuzjp0GdMEzB8+0HgOxAlQFT2Ir3Gkn12Bg1p11WepGNS8WdriMeJkY+SWFy3JTinJJ0SL2KFKFTt2msl1Sb5qG9NnL0EjmM55MNN4Zy1/2jR0+huxcmmgH588OdcYl4sku52O8SEx48eFlgr15BMY4fUajIWXjeKkZr16OmqZWAU2pFX3yAuS4YQxVXVSVooTMHluPhH4MhD8X1uNRSrE2c8qScY7GySV2ulkz4cRBkY4xZJd7XRmRpgFc4JeVUlJBlkBT5JeHwrnSgzxldVOrro0h8VCmjXa5KFXQrGE60NQj+cV/xFzFPFknocNdTeI3CXa0y8cY/wbreDjUCDTmT1vfKc1b6x+GgfVFzuVGhbyWZ1i77VbofYQtNLR3vT9S2IlzdHSkg6MDHfiPycZvLB1riqPIL/tmWNB/zXwYpa7kc8H9V4lxpaSUE7o2JXccR5YFdNZroJVfElucZB3OsfiAwf7WxzO13Oda1km3gZkYMHG0AiuHIXKCMFctzgg7pPzbU/1vUXF3xkG1AP0eyp7JXPdrj4UWaRghqtbriex/anCzDUgkj/sCslzGQ+eBdsjyTOuefN55GDGaKEyJfbBpVNgHDes3oXPzC8iNjSD36u8Tmyd6Qie2WxfllFSVBhRs1zhrq81P7lNUpXP84QQbZIMfIdL9PC24BzNXfBiN/Hqu0Ou6DcS8O/Xzs6SxEZ0gT8TxYC5o63mBkiY8TYttLM8DO1nwcSjmEvvwR7IOumgXHcIMPp3roDNtu5bNtkVdC1y/pH5JW4OXB0U/q7zL1mBWYu5ySvLdwesnJeYm5ZhDKiPQ8xOD50rprIouzjLnU5affNATowT5Jd3rzbJuxvmEmQ4Z3SaA7qBZoqt1OaIjQg45nQ4y5qiPu7B8atdZ5qvtgY7MzRVuF7I5AbeINjxM0Q/g3FCR4sxm3Lnbp1TkfS/SSujQbXskGj8OSKDJAR494YWn6+DjtQEK81LBxHOV3VfMlfcnaBINAYHEWejzGRGzEu3NI9EuwafnlXAUJuoSNEBP+ult2PPLqFE9TzIxb8SeT7fqW2cnQ++FgPntAAAQAElEQVSR6AsjqU1pT7Mq7CPTIROCyLBsXtOFPWItr8upjNA38tMNHRtLRDFYu6yTjnXR8THZcvYI0YPG7xteW251EYw15p6YaffwmOy+T3f1OGJMjGdVvh5Cz5PCKHCONLTWu1MiHegzJgBnmWhGNq3mzPPW6yKxxwGoI0CYOpwWnV+wPejFTAucA0cHD/WAl8T9B3d0795tHeJIONWCl7tW/js8PuS6WEinylmyx7tjAxnzBazZ4uUbPnYKzWcn9NNpvLXFS+6WtidjCcFavu7YueOD0byWvGguaNMR04DhDRyBgUxTuZNuwNecBbPgsNTczqeq1Ul3qNd4AQ5FdzQxiB4PTAlFnZYcst7UvIEEGEfnBc1sEWDeU0JsUSWU2KcRnNCn/aSjgeQX+qpKEdOYsFRCsQ1v9h06NaXcznCCOgho6IIe/s2Sls59SLPDSMxHwnFQYO543SSXpBqUaqBCnwXHQkcfnVqJy0azM1Kps6azQ508vKujhw+w1bkytKOmqKkqNaZrKnHfkQrSgQSEvEp2/mSJDlPJKvASMkCliCOdlJAhmzaUDht4+rIjZEZ4tY/uqju+w7x3KnXLkI7UnTzEwXOiIbIMkd+so1slsfXx7GPhABI/Cf6JdEpJrDqwVEYmIQOah2IV0JtT3copMWPRWv4We0wpY59FSxZzhldVuadTyOFAuyUgQ+hUwTuRaqpK29u1KmQ8xWk02Rkrfm30heetZU3nHY4l6dWfvaXb9+/p5rPPcunfwtl1WVf5ijDFGTSz3WfhGJ3Ltt0MM3IM8KucIkWnnOgIx8psOtWd23e0xLn1wnMv6rNf/rK++gtf9LmrN9+7o1QP9bf+zm/oP//f/e/1q7/12/r457+kT33xS/roZ76gD33uU3rq+Wd1//abOrjzU1XzA9XY8fM3n9Olncsabo104r/NdXKgGeO8+dHP62Nf/jXdfPpl3cLJ9BA5h1d25Iu4Za64tO7sbKtmLsfjLSXm8tQ6JBZI6BI2GqB/xbyzTtCr6f2Sczyb6Zh1fTxtdbI41U3G85HPfFEf+uin9cKHP64a59CEryfVcAt7WKowryMu6Z2Zog6rhCKlVFEHitGolHIOtRJ5w+UppaB3m0jL+UIZsdubl2ODdCIOOtpB2g8jTOHsUGJUlDu/xOyIY6wQWUB2pmSgi3Us55F/HVKGEP55XfBzYrieq6VnFwCrxFh3fSGmBT0wxlWC/knFcBwj/OoI6tBzG2nLEm16gng674TlNSIdD2r6EDwZyqoHVwIXOAJBwANyni44D48HGc4XmRPCJFPDJ3lO1ro8R5edpt7kMVDSOaU+6zqAmlAL88N+vnl5cokrNjEyrGhlTWDPPqfC5oIuU3uGs3FQhlwCdCttKnIk+wdNHUywQk4J2qRETKA2kyaK4A6RN9LnHykyPX0kY5xKlFOYU1LG5qtAoz4ufUyd+1K0yPSVxIMcbRAyrwGdebwPqQTvdfl53oW1Uugzec+kPYxDOI+ChcG50vEyynh8/gC/VBg+j1r2hda6RuddwFbZw/Ng2+7Ypz0PHS+na7RURBltozPkt22mTC4nHoReAERw30tkWJIG0Y/n24AOcoudeCTOqwIiTTm1tEEe+ouEC4DrC53FPlEVlVzkM8Mv79606VEtZ7PHuWSvdbzGzGMOzOSX7AX7oR0GxsK/ETBreXFptWTc7nMlJb2ehX7snauZxvREYNpiglUs3+NIyMucNYXzqy4qnsO6UmFvdzrmNxU57seaVMgnUKGnnCqGmSV0YGR3JP+k6NapHonIIFKSeZ1HRb9rNLxcl1J0AanI9Q11FWh4oW+iTVEqRQX5jaauua80gbqhvKlV1ZTxgTCcQUMcZOEI2tLOZFfjsR1pY404v2qceD7bCvxSSYzL8mYLzFjCiEg7n1QqeBf4ct42nElbwXMCn5EKuqMxc9LJfzvk+PhYB/4juP4/Q+0/0hHOIP+TPf+mDxYFaVHTwAtU8CwpKTG2WEcV6QQ2enUL5tt7GLa45C66wD78Ah/2xdqw7diGztDK9+eWug562wzCmZHWPzE6HkuPFL4zbNVy7u8fKP7JHM6rI5xXB0fHOpoaJzix5ppjo62BDOZLU1g+yVJdtgJrtXsMXvste0JgvlCLo6kNh8OM9TND3AWSwXoVPDOoBbujALndr/eHFjmiHWvJf4vrPDr4Q0qD94fgF8XWdSTQDzsRjL3+rN/zWKKfgOsBAkaj7CeC2bYLayKlSglbKkZKrJ0Uth955risYJqgNX20y4wNXJh3RBKgvxiLx7MBMxc6pR5NQeIE1C5n1FFA1oE0gRR1PCNNWzbo9TDgsGpO076cuTMh6EBPiB1Sj5bIOuFUz9A0PZi3FT0mS+UTgpUfxfBwjJ6svyT+W6eJXXURyE+Tnr3TK7Cvp7UOaUAp8iEHe+2Z3dGQOnrg+f6Q6dula3rrwPlAYmoice5BWXaWeNUUKegDvZpHyzytNGqqYOAhGX3BxafZBB8ngjGt+4FiPzRnfIX3j7Af0jI2tuIGPRJlhoiNRIcVyHS3hF8AW+5IU7QKrjV88gL2DNu6aTwWG4f5JGxVli9GipYZY28B2MqK0/siVLKppc+eJ3PjtitdUewu+qbQEywEU4C9YUQ8rYwzGiiDJw17+SyLS4x+HJCsAnWWF6bu24U5MQiD9s6Tk/WZ0GkA3SXqc0rs1T2cJ6UUNG4BqKeAtqRRTP8ka6YGfTIIp84hk17BvMhFCFpSxBZrjWiPnmLw1EUc8mW6XoM9x7wsDyyoQBonDNM4Tn4EzlKWI4oQui89V7KqoGp+coIcC4mLDQm+Psxjw57Pj3V8eKB9HEHT2TEvv61msyMhn0Ycbv56cMpI5gs2+OVCx8eHevTogaqcNOSQFi+Ni+Wcy9CUcbXaGjV66qmbGnLY+7csSs74LIrSIGkwkAbQLznUFhxAfmnODHprtMWXnBF1A6WkiAcIMOcF+xj5Zt0Jbqm57h/coQ+bkrUokeGxCi4yyNqE2D24NLbqvIGA1mASOsPGBJ0D3UnI0KfJRUjyf31ZxwEACS/EA4SjWr4s1hVOFHgWLg7mmaLOtQM3U+RpI1FGbMNtuKQU9OFD3UTdKZKCnAeqcMw0JUF9qjToqO6RqEMV5E8Z7wyHyyMtmIPkv8cD3fTwkL6kqsrQLJV4IgrPU5VCGX3LvxET8UAm7pymPwjImyYrm5b+MzLmUlGeKCNmNkjFIqIQvgOQkUWwWgovkOY4geaH76k9uY+T40BVWgQa+q2hxjWjhOOm4NyrGUwB67lLyO1DGjLCQDCF9ynTx3gTRedCh+10NFwSe4zWkC9/dVPhdOnkP56dLBpOF5gQOl6OaYHtJhMDz0vLhYMGqnJWVZfQ3d37d/Xo6JFe/uQn9dGPf1KjrYmqMtRzL76ky9duKlUsUHRz/+F9eS2lnGT7zDZqZHQ+Wd6B1AxJYGcCs+mhdsaVhJPp7Xfe1ne//xP9yb//D7p1+7aGk1o1/fzS3/51ff4Xf1mTq9eVtraRaajL1+mTcYkBTa5fZQ11+tkPvq39W2/ppaef1YvPvagXn3lOT12baHr4jrQ4UGmEA26pavdp3Xjhs+qGe3oTx9NPf/AD1uy+nn3pw/rM17+mS1ev6uDwEY7WaawR62KQM6MQYyZGTyUP+jmgtGAXHfM3sx4Zd4eVHbN+T5j+0kyksqVFqvXhT3xGV64/zQvQqd5973bEly7vYDvIhS5gy+zBkPZ+Okr9Qxm+ZxB5IylDmFCs0ZMmOTZcFkC+dB6mNwFtHbAA+qV3y7ABpZF2bPmghISnzJOHcir0RX8uNNbJTIKwEi4iy7mGSZ8MFEYfBORZURCt8+uYIvrl6T5W3J00KI3Alsz8LNSxn7eATJSff1zgt6pIFtL6IZGIFYhCdkWIYBwXDGLzZAU5ckXIbJ5oK9Ku6KDz/ud4/ZLsfAwA3sn90Nqyu23Pb0nTBQ5Qclxklv7KCZ/ol/xidbGguQp7UcGwS9OoNEahzEiIXoEMd4PII6ATAhmeBJuB+zavHuT6hKsCEBPWPEgS3HQ1yD6HfB43mQimzglecPBTMU9R1ZNBb51YF4yS8cJxY28eP6XQLH1Ri7jPQ0h7aFesNhE08viA+bocayK3LnUJMJ1B8n9dcN8AHuFwOx+Tjt5W4whZUVIU/7zO4gLIsEwbdOYfiXhYjYlHSoX5VCAqIKMJ3ZCgE4+7B7UU8VyFmA3a2R6MPm9Zrf+ITQkPR1FLfxWwffnFvZSkVNE/BH0f7Auc7y22GHDaL7fcXfxPhWbsfzMcPvPpXP67MxcwY1+FdkGbjrPG3VqOjkTvBIM3OsFL1I+NPpPXCZDtiLFZ9xQzJuRKj6FKCmdGU+Tzz7/Bch4uK1HXUN8oxkWblOGTi0oiTkUVcSXSBvlEfpVzSdCtaSOmbTLQU6lqXQT8WKc5VeybeYVK5ilzy3BORW5TNyM1ozUaldIowc+8lQrkycaCboisM4M9LlRGGqYqdvyMxmrG5kPsNCjwLk0t97NGTb7hXjpaO5Jw/Nj5UzVF/kkpqeFsH9aNRtxF/TcVJ5zDW9tbmvBRc8THzhH9FehtLzkVWZeindt6Lir3UTMfdaWa8RgV+aoqKlVSgn8/D0V2NFbkrf9MnFNBX4zZwhjMvyOPFw3YfMliMzzPh3MtKKbRal123H9a0LGvtuwvHXboM6LDljvyS/bYsEU6ME2k0WtHexnrXcUs16CHkAU6T0zfhvu1+zDor4210SqcS5SZxrTRzu1D4OyUlzXFjClkaPkg3fLBbY35Jm35egWw2yFLNMaeHDZwYfCGJekO+T2WHpyRMe4Fd50l4hgwYhxwhJpA25xSzIHnw/NSYcfJ4PxJoACXxbwxZ33cKGLauo1tIQDLPtAD+uzl6Pu1TmJPYF9okSHyxCuF9FHf+OKTPghCSiX2CacZxQV6hkEdzSKhPk0LJ0zvJKUQ/LxgmV2PvKFHtIm92GbW53tre7LDj3LPucWPLpFLhpufB4Kux2nazXyeo/GYzmUj2Zdl0lmWP/Ew+nFQLN7B4O2UYYl7XXfMM0A7fZ4az0PkKUeIkIdxLCj3Ph3ATmJsq/pkpmedRS4e1NMBSXiho348ZGlAQNZ0BrdHbiFrRM5DGmLTdy8ffEhv+FAPg6A0P2edj9gP+o/2m76zS4M+Eq6HgECWsfN0ZQoZzDG7JIYA6Sbe9G+SoOhLsAhylhHQ50ZmbNgl/aqD5ELoa5Z0ELqGSS/PBSJmBPlWNL0gsqgbmJpqquB3TkfnRDQJjRIqOkNOKdYzhT0v8l6jXt+2IWqpyqBv7qfLZPtdA31Z5oD7dgLCBMc1yNJ3JsIWeZrEYGC9Wsj08m+yUJ2FtOaFfJYrn1XBN1G7LuhlhSwKYItO4Ilcno+WOGw3bHq1Zuk4dE+c5r6UzLmYLGfq+ILfBmZaTE9wAB1qyhePJYeD/QLuYcnLnuPdS3tEgTbYnwAAEABJREFUA035iiAcBwvKH/FVYUB6e2dL7WKm6cmUDXwu/6bDCf0knWqbg5l3SJ3Ck7f/vn5+Aj0b8XKpwWCgwkZaV5XMy86g5fJUeZA1xLGUcBYsF6dwwghZmAtcQMvcIksfMId1Al07twKD7UAL4uXIMYAo6BPPxAT3qJSSkYipIVANaYdmj8Chs0yEkFcc7FkFh0XJEKaB1j/k5CKRIEhRN6CaXKQdG1l0RPkAnMJ/Sdwp0aNfuDMKS0xAglmBtJAudVYpkCVkYnJnj+7r6P4tccpqOKypG0g4WmRN0QXM+i4ifeos+QQydAYVBaRCHpRK4guW/6Dy0mXu2FZG3zRC66eBJToT9Z1oowqJ4YXRJc3pY8pd9lhda51NyS9UMpSDUxVkKxrAakA6qU6JOMNlIFEuyw03XfgZBL3O/6TzGdKRR3fEno+KMQ0GA/r2mE8VqwO+WZL1yZNUBxI0SUsuK8bO7ra2uOAtcG7OWRO7u3t68aWParS9y7iLPvaJT5N/OThldHX/3gPNcKZev35N2boaSP4NorpmFrEz/60oQd3Uhb46puZUO9tjPX3zqq5f25P/QOdPXntN3/n+93U6SLr29E09++KH1HDhpLnEhdFSKtM8AvrH4efF/YAveq++8gpr9QB7W6gadvrcy8+pmu1r/60fMSsLMRFKvJiMbz6ryy98XPfmtf7qp+/o7dv3mOZK/mOj9+FzwJq98+AeF60F0nqdndJb9CzMUGmQlChJOlXKA1VcYufzOf7jU/Q1UWm2wLbGO5dR9UDzk1Zle09dKXrlpz9Trkfa5mvt3bt3de/uu/rrP/rvoVsGWtZzgEuEfxvOmE6nMryH+MVqA18yAjPsi72D/aSNfEueNW+ldQh6Dh1lG7BmvEF2Eff0fd0CWcj7AsrldXNp9qGGfB1Y0o/jNTwHTi+xE/9W4ZJLrmmW9Gcn5hpn/OmDA5NJQcAlIKBUloAuIpM/g1KGkLwMybTxiISYL6odGDMjIOXnkp4cr+upNCVr1PL5hbIH5ISeFfyjLwoidL3DlPHEGMzRbIIPcgSNH8kPl0Zn7jV0TF+OXWn+PaB1woUA1r3erWfmpI02cKDCfTrv+aUE+8uKCzY2dRY3vEBVgQRfuMN1FZCVQIZnH0gToBPcepBfB5eDMx7W+7oyhtY/1ryIN7W0czparNLOWymWPXS9GpPHZb1EjM1EHGPHnnmxDbsib9uyDS1p9ziYmTO9hc6wLeiC1yq+0BbbfZzHhTz1vtC3OCr6F7aWs9lAesvodeHBxKD8sJYMRhw2Q5pxp1SpkE+BhJmuQTn7YyrETVHNvlZXNQ6JosILcqkb4kqJuQ0epYp8gZ/ziXxiT0+p5wdjpo+0AF0TIVQObLLkHFAHulr2+wP7fIxvNtMcHXu8/WUfjUJo/bmNvNZg5D4LMhX3bRk28iREABkgExF7MC1pE7I4Jvv+4HWPLPTFcjrT6HlbOtcI1gp+2YU90xS6zfR/HlWsgQr5KuTcgHwKBAMzoZ2jRNxDuShl0iJOK4i8y0AMzDQVdaCAZCBcAiXaQE8/7t/6SqlWok1fRzvzhqcHE33Rzm0r5r7ibGiY/0AZqTS1CjpPBnSWNrSGnS9XsG17rqxGQRM8cCKNcPo0w7Ea/zO5Nd/S8BHlIhrX4Rwy/XA80Xi8pRo695UYR2mKmlFN+Rinz0T+I7b+25bxz/cmEz4IjTWCR2VZc1JyQ2YzpYzsleq6UU1dcw7Ou7yUBgdTo2IaUJoGWoD89SpdmqKK8edAYgp6pFVPIo4+4+FcCEDCBT0SdlAj4xY6MYbwH5K3DHVdIWeD6krwjtYok9Uu71Wt17zXCui8N2OfhCD7wAeT1NPwJJDFxFlX6MV7DVNH6nzrzCicJ07ERiZ2oL2jfsPtU672nPfrt9Uc2doNOvarjncZEHcC8rG+2VNxzgYt9yA7aqP9enzQdqbjfHdsu1oy3iXllnkNl7vvznQr+MOE98z3AT26HZsOAXl68Z/w9Ij6EfZUm0H3elpnI2bPgEMvA9T0QejprGXTuGBVAuljoVds3+NjVWSjqfmQ7iWKRDzWrE3jc6tlIg3rokV33WoOfAdaoDsuDdiV+0vENskcfPwI+dcy2kBIR5mZm+BvAEt9w9Nr7SLcGD0hn+XssdbVE2Jk7ftusZsWhyA0nIPdCq1jxubxmXN0TOJMh9Ajd8/jfBqiVcjsB5axpERz4HPEZav6vu0CO8FO6au3Z/NCJnizGNEQxE67Y/iQY4o6ZitSKHgVK5MwVkWmXSERu7mgSdE/dJTRIOTalEPkYsNlrg8B3P8KvcxRwyOrmF+qlDw2VnQyzvNJlBg5xV6TIi36NTLUsHEwf8cuMY35wTunZMIeUc/DRkn0cwP8elnRFenlak1HGQ3XLDJpCxNyrfVDv30+IU0PEoRs6p8DZF3VJnitkk+OLAAgMJ/nSGCRo6d0rnCVRBcuNRT8s0VfVToyN8B4MSqCbQn7wlrQAgRedEulk6MDvlQdqeVFazE7UcfmuMD5s+BF0P/78CUvNX7Zq0utpmJyeTmfnsyUOZAaHDKDlJUHWVUuStS1OILU8TK4PVLO0gzHj3/jZ5CkRwcPVCoKeflvfcGE1n93yP+u+gQ6byJVnVRxYA3SQEsWwvRkrsV8qUGCf1e0OFnCPssHmjCMEzbhxelcf/7d/0rrH4aKrfJk8DHJF+KlFrzYLdn4F+cvs4wjMYLifqxceCfHBuXBu5tK7S2lDgcQY2BIQkxlaEuVVHJSln/80rx0ApjKUVrVOQ2U1Jk3DFIqKimLJBVue6rEC7YYxQCHSwJ0IchlJol+SgV9lZTyqVI5VYceunYupoULCeXIBxl10Jk3FQkmBSR3BM+UkkQcjahXKuR7dKmSUkO+BpWW1C1TIgbwUA0deVHepRpJTTekDUD6lBgKpUrWQw93USN3oU9EkoLFgDEYWWmQaG/o7GdA0vIGnJYSdibyCTgn55XU/3Sozf11qpCzzkklD6i1XinnUICgb6b+hxboT2FvLXYxHDaqscHjkyM1w0pDLoVeOpiRlCpVZagy3Faph7r21NO6duMmzo8tvfveO3rv3Xdheirz0GnHGbhkHQykAWkOmmx5yMaGzqHp3wS6dGlXX/jCx3T5yo4mk2195etf0xe++EW98cbrevONn2l6eKBuOsP2j+X/W8vDO+/o7us/0Z0339DOpSv6zOe/rhvPPaPj2UNN774h6UjXn93T81cnuvXqD6B9Rcv5Q3U44hI6eelzX9Hnf/l3dOmZl3TAC9Drr/1UP/zOn+ng4QM9/ezTeurpp3DSTGQ7U9ihlNB1yqs49O10Yh1W8ldQX1i3J5d0ae8aPF5Qs7XDQZrCWSa0f/PGM/rsF7+kr3716/If3yvo4Yj94Dv/5v8hKz/WKes9Lg/sOTODr+jxf6khnrIv9Y6gGXvKGVratMxZO1vI+0fHi3OsBSaLHQALXD2dB22sE2hp09HWl1zvA0vvBQblLfvDwocEB/+SNoYdQR1lHfk2eHAw077vv6VvY4GOZ6QBNEFH3MtDXaSRBx7dCh47E7YJiVQAZVelYGvnkBLzQC0xiRUl0QeFLlRLF0vg/ld9e4z037YzLQItdgpx8On7oJfIhZzotLXs2GsXMK0ByUqWRHweT5IPEoqrQE7JWxmmseoJeTwXLXNgdM67zw2QneVrfZ9gs/6/8/j/ejSbn43Bl/OYK7dFNFY0TxrRBd1Fv4l1XYDovZ8X+Jr+SfBhyX7RBUy3RI/wc/5cXes8ci7hYUBELV2fC9YWZL09Bgv4MQ8ep8mS9/JeSGcBLeDXGtihbXuO7uOfUzDmOR9tQg9eG5zXXh8z1sjcLznoZw7O/5MJ5+fMtXnYsWqsedkO1oh62s7gM+M8WQRa7ARg/2sdo4leRkZEYhNQNat9lfV4VrlMUU5JORlrm25U1SsUYtt7Rd37QBvXGbRPCRsqWYU1klYQsZhTYyMDtDLouw9WfCfbl8fhF7YZul2gt5bxzr2ereOYKGg3s5hhk2WnRrWW07IAy1KQp7Cvpqqo5B6JeAPK13WWw3O+hvMbJNEPuZyIjUwmKatHYoyJ8RAo99pmFjCTyKwe2XHiYRBFgAZKzJJ9z+MzmOOW8wguQeJH34SnmazgM6DvM6lw1hePEwH6MuaBNFKHvOInI2OGBSIjd6ac2hQVMi+XG5GmeB2W1jW2HuYU8q5rPiCGxjrc1LoPMktstPO6AgyY4UFopkSeUSchuxjcFlhuy7+upAhRM+OuVNgzStOoDtTEK1TMt2G9rIE9uG1OKeydpxJpg0TwzHSSE1QkCD0dedMYFWnv/8W8zL9K6m0rKXSX3Za0zv1QFDnqnMyJemA+/q39xn/TKFDLTq2mqVVVRiHuaQU9AqI3dk/mw/tZrBXS3p+D/4UHiv2gPFW9zrvVVFAAn8iwz3suLGc0p98+nck6BQhkCLTjeT5YLq9dw+v4PJZe09jBAhtY3ye8xoOWj1WOvffN2A83+xu0PlviLkHbzmuEPb312ee0EXmvoZn6fbaNeMoe7HcY/1/vfEcx5n6fYY3N6cN7d0dbnyPy3uKBMLbEWjlDQvUA5ccz6kUZxKR5oq4O1QFkCfmIzXu9d3sPW99pYm1Y19GK6USFzlqGiCmHGRVwpq5Pk6Cyb8uO4azXJaAYwscDBMHnXDnzmBMjAC7t+1vAfinLat6xPpl/21OkYR7xpqyFnnFS3rexLD8fpjuP6If269iyWI29WJbPunVMKYVpDdaZ06F4yhw7YoEqYEaAVjzXYZVbRevS83G/DhjDpjBHKjToR+i4H7Nltn0bNheGgZZN1LePPA/TeW2iLOaRekIwXT3OxHl/hesMj8+SGG7msUc5uzcDpmhdQxfkzKmHRwRCwCVWC3Wch4l0lrDtAHwSEEiUJWqtT9//vY8lMgF4i3SMxemgF0U5kBMtQU6JmiB48iOviqHrU+jUCeS0Lbb/f9L+7Em2JTvzw75Y7r53REbmOXeqWxNQaKCABrspUJJRlGikzCQ+UC96kExm+h/1QtOTnqQHmVGUutETGyDGwlSoqlt1pzPlySEiduzU71u+IzLPubfQoDGuf9un5WstX7582B5x8hJ7Tns+2nZH5voRW6Zc2ri5gVBCWFsrwdBHxmZFIqN4T5NFUtaltWwomsEEXoUI2AYLKOisgiYG0YwfMNioAzf2Z7+HGFia2vcC+rpkaUqydDkBW+rCAogpJDhHxXs6hy9ebm/ueKm6kxfFiUuZmUPftJ/0cDhSxoJ3f6A/M00LG0Xze612vJA2NsNxGHR7d8st/IFLGhHvEo1Na3u5VSX2PyG7u7tRaYVvTNh8xqYo6Gvj86J3uOfFlkPsfHzQAP04jNqsL7S9uNTYRl43V1xMiZdY+N8+0K2mgZfvPYu2/wDvG+T/+V//39UdKaj/h1BUOJwVJnoj7m0KygSgm/lcHjMxIEi8PNeTEMYAABAASURBVOvmF9LhbS/0KCUe2JgjUUpJHXT6xExe6HMuWBJBbKwyjiiKgg68ZDPySR+r1RJLESutfIlhEqNJ41g0YM/gMqXUwB4FmzUOqaITM2N1zHYRoYAmoHEs0gV5VMrIevjLZUzgOZoM1VFzXUMzkDcqcYAVkNqaOuhl+jlY3CuCL8BGk6BXVURVoT5AIS3LcLwyH0hXDwojnAYxS+R56PGzUmQ7iCLoV4/FB2qe7wUmuPCrIK70q9Hf5ksyxiq4zPAf5eZtV3BBt9Ibwygoubu9l31vzwXn69dvdIn/fvTxxxpG+oreM9JFHHx7NjE5MY6effo9bZ89U2lVbuc/CNlKzT9qPq4HFcatFOnhKB2nB61WUkGvUqzBg47Mt3sumr768lc67G65IOGS5L/+r/Wf/Bf/G9k2f/xH/73+/qd/wyXoLRePB11/9Sv94i/+TD/78z/R7asX+ogLoN/4Jz/Wj3/vd7UeH/TZ3/+J7n7+59KbF6rMreBi5G//+N/rL//9v9CvfvUTxumNfvCj39A//y/+9/qnf/Cf6cNPvqOLZ5cK9Cno+8EHH3Kh9amGYVAqK39W6KLMxsp6Kz90g2/Pd8oSbChSH378CRdAv01yjcWrgrG/v90j83f0n//v/itttpd69fIV36Re6fkHV7rlAjoiVA1s2J5irGp1AMTY3XWlhWy7E1RSOkM668ALnC93JxZ0L/YzY+RNsuOAWxyZXrNwDZbZVFgoKvNq8LENKPjWkNR+wFv0zMl3CDm8wNzhneLHjFsAtzfg4TpKiPqz94RsFD/APzb09mfqZMQDm7rsURx0+CFPbIAdWD8nDstzHk4PdMs1bvEI23GCQR6MuRjzyzMtoTVNCCmMcUlU9DaCuAPrhumIiYL501gzSkS2oxGlPViy+XozNvLCDf3mE7Cvyw+M6Y7LDx+y7/jCYre8vM/ZB4/vU6CmGSMikB3ItXyDIubCDOwXC5IH6VOMLA9o9x+0ww5P8xP5/tIwwQdeSzvreaLD0F0J9CeBn7IO0M40ydfl6FVZU2ptMiIa6kV6yGyf5nJiR1+9ttywj17f3Oj6+lr+ex6vX7/U65ev5fiWspvba3VAc3tDusfeJ6+vyZtmQfJg/mVMmeM7eNu+vmDyJZGR5wK/yOw5CyzxnvSOM0JeFDEGe7/s8NLji6jUEz7mZ/jvjfjXwW9ev5bTCeot633cUJ5An6yjv3ecNQ5ceh2Q7UObbZvGSSvxcGBS21fn5aUo9eFLLf8TrLP++Lr9N9ufGLgtODrPuMyMx8z+MYFcP+DXeR4f/2kifI4LcgxZTdwcNidHT9dmWJc4cn2z/z2FTp9CsxLK9cexG1KHOn7CfU6QUTC3hC873YHmS9+dJ2c3cxL0yceUz7LUlf6lz8K89xUyzxEDcosOHicgkIBulBVkdzT1y7CQ80E7uKBVcaTwfy4EhTadlzqfQi0wISlHDIeFMy/o5XGBc1n53iP7YN3PBn9C4HJe2PMXGczFYwKO2IcnhH4C589AEuIxyzI3ISNkl4LngkZsBHEwPzsKfXqKRt62CewS8GPc7Ef0KfW2ztYxZbsOsL4dKTMwBOOEMs6jQ+aR5zUhL4JYHwLUGmd/QiCG1eMnyBotVEtobFU+gyePbNtUOdt1NA1Py8aqIekHVdKjQd48jPRPdENJPYKkAzIFwg/kMuyoFmmHEpHpiCoSWIPW8On+53UVr3U+a9JbBSsQ2T5o106oVQ0UbNDOfM02YB34ZWSbEnWJe15JKxM6CYqocYFHxQqldNuc4WHZtl5PMSn3IhzFscfrvAawFkysEx3Qkfc+5Rc30/Z+IgpJjC6ynP4HEK7z4ylo6WA7oYPXsb5HIg8fshyvjelnSWMx1h9e5J07g3zSueodQA/vXkcaQ0Bqk0DlgAL04ZEPZRQRSBBO445lPTaUdJulfuhp3qQnzwkYz+yvKctpY8mf9lX3qdtukUB0os81jL3Rl14T+88pf26DLMs/A1NGhAK/qOkLLX2g4aiPc2NUzbnR8j1gHEaNtWXZUCtxpQ2MsAGq4EuFfEfnST10lmFZlj2nDb1vHjgrT9pbV/bzGX/pdfZ9A+rOFL54JjqWCAXFGajLvtNu+nVgvZsT5nfkC9gFrInvtlnKF92O2N7wQKeMFOiH5+ICaJkUkHTeNCF99gQs4nU0lcz0U9qJtue+utZkxESdB8xYCTlDYSPOEb6T2HOW2GOnfrl54Auog3Y5r3bEO03Q7bDlCfuFdkfss4K/GPS+7/NLngXOtPfcddzLl7Ypg7OF6XbY1O1Oe4fHJ21me/rcgezZsK7Qdjv3M7P75v7SJYJ7Zdt9CzyYJ1Ad7JgGyR7cFJjfGYxdT8/YqoMEhk9C5JHsrZ88C2mAb8cTiDQVBOp4OoT/ecthfy+/vNqoRw5ankQxP8gdvudy6Ob1tW7f3uWFkB195IV4x036w7xSKUW3HNpuuYSJEvKkKY3LAgzlP/L64YfPNYyNSyFkcIgtVbxYX2ioRXsO8sfjoQ88xnX7zWajQl1EYQMbtG5r1RX8HqQh1iqrtYbVhonRuHg66JbLqT08ohXKQopvATVUKEF9Ne9oipTTKI6kyLZQYdpuY6fpx7y/Vtz8VP67NnMuXiiDfbQS7R7kl/ooK5p35JBAJz6BOhA5QBwqUYlXUqwU50qni0L9E1m3UsA4CqRuUkOZRk4todqK2lgU4oOOFMnt7LgzDpvl8ZCXNRG0jZWUDKjJdKiwWGlBsNApBgV5Q9XptVRHBeUnOkWBjxUKLnp4SQmnoRm2qpefaHj2XdXhGY45gLWCMTNfYe9ZBX1og92pQPEVeXSEpRoLTX2At0GVVtiqqKY+BfJQfiJIkyLOxFK8GIIKRo8FJ7jsGbHViJ0q/Q1sEWgkypUxdEndY/MaudAs2LyUUC1F28t+MRK098J4YINifdFuj67CJ8GOy6IPP/pYzy6vNLSG/zetN2P+HZ21L8lWyoMgLAVLcR+l/BtPHDdaWcn/N5i3r1/pl7/4qX70w+/p93/vn2g7hDYR+oP/2T+T+/DFL36uyf8nPhajmO718dVan4CLctToSzPxQW+tZnRYKR4mvfj7v9M9L4Df//739cMffF9v336tv/3rv9Du/rW451HDP7eXa/3H/4s/0H/yn/4v9d3f/I20yqu3bxT0Yza/CK1QfEUfhN0wQzczad9ozVwI1FVR1ND17Z1+8td/oxsWVNVG7wJUtfUl/ZcmbHf96q3+2//uX0B7g6xZ30OvhjKBb0Rt8GmqxLWOS0yetaMaLVTDY/8EIq3+YWnM9WpGzpFDhl+cJ+w1s1hPBnPE+h45GByR3lvRvoihD6X86KXnZ/SCQoFTM3GGU4KKSIQCOwl6AhF5EpGAfzYyB0AZamfJ+bHwWyIJ/+WB3aYO1saD4T4sfXK/TpsQxdkjuCfrwJ5pR5SLBJKQG0ZBt3LSifIjkhA8w6Rv1Fgy7XVkzFibOWTZblBBHLKMJ63PyV7eqSAkcRQsQTLnMDKDIxv5Dkxs4lPGHpvsi8cF0mx7ehQS6CtAN9TQv9XAN+wfoxprVGOvCYM68ZmxhNfoyRs+XyrcgZube/zyRvfsU75cuPOvWzlAHLgg9aXhRB87Zvmiy/uf4UO2kYdQ9HsnpnPOH5lHHhv7m9vM+N/M+M14v4C7ZKAaNsnn8lgo4JMFpxj93Q7D4QZzXjpMjPnEQWDyuLAATejtg4734D378L33b+IdOFCfdey1O9Avye75wqbD9jD6H3+91c3Nu3Dd3rZLPnvtHCOv22fi4DVpn/bak+YgxnnBhyxfGnkt3GPbey5e8pLHFz7AF1W+CDohx4ALnhvWpzuDNh4Tp7Od615do9uN7hi7HWO4Rycf9tNXsG/a7H1vxIbWcwft7n6f/wTdvxRzn/y/8/ZYe7yOaWM44LQN4F6yq+UAwWNe1o8d/T5hwpZ7DqU+nBpOGxNl1mvCD+YEow0Pjx8SUkO7ZuDAwb7ndaaxxmWeilhQKTshoHXb2ePOBX6OO2M/02+zxjHw0+kdWGfTmeZI/46d0Gw8fUAwb1hPmSvVQK74eG7bxw3zmGlH6OrTFUh6mgRLBesR3glBp8OHoTmlD+h3BH4R9V5pHZg2tCy5JnqxiKikO0hQFwnYEDt4JAA2KImG7gZljFIE9IaIn8JlCfOwpB4/Pnt7weOEkvzJwaosSJaPjTLllqlrRLbOwtODdj1JnetB2KmIs/yxY5n1w0UJ7JjGJU4bUolFGT0nnCImFAN+DUSioU7poE7fUDqoA098qlT2Ysbd62VHsH5S5vIzRrWhnV96q/fhYZT90n4L09QNdXOqZEanT5AADgY6eU/ExDQLxnABVG5sH80+4yAZ4+vmaySJeZSQ13brW9G9jlWOXXaKXdcRcuzyE12m3Q6MoLVK36oa+8bIF1xtGFK3QBYJPX7m3rVHh/eUo4xRQ0EXe9zI9TIaBh3tQGcYEvAVGDtBfQY3yBbwJ+25+giXgbQH1MixDNsqAT2lBHgWRjxRdbKF+zyO9Id+RgTWh5Qn1BD3tJ+IJ8DMnUBW8qYkY5eZiLiPCfqc9MiYSpqa/DFLgfkYrkAmgy3D448RaORgnQAKpX7WsZJ/CpfRntJ8ulUC3qmP4wW2TZYhEw2SzA80zq44fYL5Qcb5Y+ZMMxEDr6fAa9acvneA5fGMvnbNrHdLmZnRab8T53rPeSzXW3hkewswTPMUpvMe6j2JvcL7nPdK71N5Zsg9Y0Juao6UWbjSGbYjheYsr88TZ27vYwf4nbDL/XhiP4DHsnfNJ77UpZz346yHPnU9wr+D1R1xOABnFwrRC3NiYAJZntA/FpKnlAY9UJcl7AE5Ns6nHPfvBGTmGNKEGAPDjjLOTRN9uuNO4I53iYTPBXecQYC/WNrbfpwFvJ/bjv7i3GcNx7nPc1bwF4M30OS5hi+Pbri/yHMFZ7+8p1jiPAsi54Yv330eufE5KNvd55njzOP6dD7iyzPzAyl/0WnH2HosJ/f1ZLN3bEI/0yjvxWQd8DAMTMo0tPOZsmOSxzp5I8NfZLlvjrPPnLEcO38G9rGN3sVOe866Rvprjs0RmyMWnXlXJGMnnfZ8gw54oT0AEx8P1BkMzoMHi0uPBxysluL3Px1xxtqaBl6cfUCdqb/YrFlgWZh4W2Q+6+ryQt/79BM9e3bJgewGJ93lL1UQr7d8+zhxeSNeKCHnYmhN3Rqag968udYtA3REtmdDsJLUslYcq+aHyIPp/T2Oc8R4LCorCwPnxeWdtER2AcSnjEjTXDY8xvDk/gZ214rrv5Cmt0kp6EwfKOzW4Qf6uzJ4U45YnbkKe6Ch8gMdIZPvP1wetFWsqHoAUo1IfTMupE9weSu5EdaCnU3NJDvygiD0qBwyE6wiEdSzuWtB4UBQopm5CnQBCnXF5cQxVAWx6ki8hsbYiAEmz+aSdSGxaB+RNWOLCMr97fX6Uu3qI7Xnnyon008wAAAQAElEQVSGZ1LQDsxcAM0x5j8FmldNAlGIufyYfRtCbJVEkQp9L6KtEcSBXKOSLooIKhyISfNUcFEULgIFNC5EIo5qFA5D0diqhhKq2NegWo8fO0/PBfzKqvGt+rUuL7b0verNm9d68eIF3iHtuWicGM+IQn6lsI2GEb+Q/tk//4/1f/g//Z/1u7/7u9perJXjzkS7u73VarXKC6GBS52LddGq0BU46OFBBxa8Gf+/pM0//fFvc/nz29rfvtXxzVfSsNIHv/fb+p//wT/Ts8tBN69e6ObFr4S59ek//W199P3vaNBeu9sXKPdKt29ecuFz0PNPf0vj1Sf6/NVrDc+2evabn+p7/+v/lX7v9/85tmrSPbbBzoebX+r6y79V2zR97/d+rN/6/R/r0+9+R/5f3L7lpWzjeTw0xQpDaoXGDzp9Cjmna2v6lLn9yXc+VeNS2PM1sE9EValNE3PXf9uoDaOG9UYV//npz/5eL1+90v39vQbaX109MytsRpSLIDEiI0Lm0+F0w3CNstKhQt60oSihxjiPwxo9BlBV26hamyIMaBQSdIX4BLMQ+dDpQ6q4RGrILxE0CQqASVgDPZ9PalKRrSEjGcgyETGRy3ornmQISz2V59A55ZO5ZCM4ncB/vAYnfEDxQQPYphO0xox9E9BKxz4qiDP7wqNg77BgOhpRkB9dT7SmY1BYIpH7xbou+M7ImhwvBwZfbuQabKUgPQdY9XQxt548PxddzAdM5s9eMcNzyr2GiyX3hY0pNzjKj6xhlp9IPsEzknfQhwSTurZB4zhosxnk/6HAgG89jjNN0PNAX/wNkDdIXyj4AuI1FxEvXr/UK/D61Uv58mG/tx6782VU7+uUF1MH9LFOjwdBtmr6MhtY2iZ3Xbf/IS9q/OKbfTXNgt4flEI1d6Y4TkQ+/fCFRT+EcMi4ucsDiA88By50ZsbDNMH4DfjzwBckF9utrq6u9JwvVz788OP8PxB++OFHev78ubZXV1l3dfWc+IRT2VXWb6+cd90lNO9ie3Wqu0p+z58/5rdXvb3l598SQQ/P6w1jMNZRdWg556rnImPUhkFtWFCrGnDdGfQnQI2GbxY5HRE2k3BZTDezhhwSHhvDPuSD8Mx+Z9vMDESCMXd5HxPaYLfuW/Ag3WkZB8bF9iwRTIFAbgcJdcFzziR7cI419I49tsf0Ceopc95w3cxXITM+7sOsZxRSLKIDOUGq8CgR7hb8TUWhCQ0n6QdRhlN/rP8dl3v2D8MvHjN98cHQtniKHec30yeYW+aBmya/cMcsGzRsnfOFMXLlgTXEfNyPiX6lGu4LlYtqpNCXjHme4J3TZD1Pve1P+1yfFvm9zpRmUTDxr4ewzAxMCSGpkKKSRPvo6RKO8RXXMh+0IIjDZU/Q6xo8GuNsQBGgGlVeGwX/91HCMqKbjv7Qsxwv+9UJttXMOHQftKdY6zSQEyAQH8gF+HzY5sCxfbxG0SIG/QL698PCE/kzttzxhd4hcWBOLLBWDNZsTaGjAlVPOjiGtWmS/awj667PG4+Y+jqXfHekT/BadoDdAuR7HPsNyEz0BMi2aCI6gMyeIP00oECxLh0imynI7RlpS/aGyf7DPuA8wukLPKDtduqJIEPAdgXEt4JCAusQNradjbDtGfdgvAO/z/VnrHLcyJfAH2BcIlANCN6IP4dCMZmgXNAU0o5JUhIkQ5VM5FhHH3d4pr5FogA6YrMm6gED2F42ICCwhWNbVzKxnDKFSRIuPyPgB5BZ3S+voay/I+uw57blGSnu8ZE2NV+7RfI2Pw/CCeRdnqBsZly8ruWeZp2eINe6zCfbriJtYIFuSjidKDwXROl2t+3fh8cmWuiMIE3T1AffmFh/7R8Jyt8P7qptbuE+E7r+lPe66Bfox33We63hLxru+bLBuCW+Zf8l9pcQhi8GEtecjW86/Ctb3l1vEubhtgu4RMgLAi4aTrL869tbaK+v3+rGuLvlS+Qd5459vsf6EuH0ZZTPLt7HbHem9zLfJt7NgefwfpJ/sZL/tNBrEJa3PdL0OJFt5X57jA3nZ9O8Dzfw+DHvbBvvLf1sBjV7Qj/X0No8ExPTkjq3SV593EkijnJ0mVB48nrhsQJ5UfVOPNMPAL8j8P6ZWHRwerbsRQYCEXIkMn+vYT32ujvR3nbyOc2x14/JOmCjmdhr1mwa4wk/yzWyDv/u7SbN6D2BUzyxLk6cT/eJgxzb7lOeGQ+cSXaAGJ9MfvQBRTGHDZsm4dEDmmf5Ke6ldM0DdMpAgfkyZ91siyO2MO8De/sdX7Td+0LsKXxZdsaO+5Wd/CXcGbTxZaO/GDQ8HjP6mn+H5ymzZvbLPC+kE5c9bnyPEx+44fK/xhnboMvtpa4uLuXFZTo+6IEX4crlwRGNPYmfP3+GU+719vqNdoeD/M3jTOdWvG3PHI5WyPjg+Va/9aMf8AL8oMokX8UDRj0oYsVBfq2ry0t98PwjwVr3fOu14xs82KuwqJZV0RG5dxyO33AxdP3yVm/f3DNRHzAbhmSQ99O9iqTCo5QgNpwnblUFmUagCwFKh8XBOUxOCJus+wEjJg58w3ktXf8RCzOxyVlZIqrgKD8rL8ar1Up5G4YOM30yIIDaUqibiS00C8lTU0gXYqG9qw1hq2BwAgMEfGW+EEVZCZGqlZi0muNQG9CAMYCVJPNdQdc0YsfGpdvMxqA6ULYBaxUuaYLDeILNQrWpYyQeQFMJl43Qu2xD2UbHShxryXUxKNyWuPCyHfBXrRLyZ2zI7NaBm8kJWwTtImnhibXk9s4PI3xpU+gcDhZ1ln+dU1chFFDESv4U28P15CNc52uH0JFk77OplkzAb8lGVq4U2KtgL6tYKj7HpUfyQVfMjulnPHRibIH8gTfRuNlqepjzV23b7ZU2+P0lfvn8o0/kC4bkga/ccVEj95P+PKPuk08/1RyBLw/C3fTBdoOMo8ZS6VZoVUOlhOqqQnOpy4srFpBJX734Qh9/tNaPf/tTRZPqelRxIqrERvHRj39Lv/UbP2TjeKnPP/uZbnmBDV4KZi6EZn8r/fZr/epnf0H91xqYq9cv3+qvf/J38iXOvNrrON3o1d/+he7fvNEzFJu4KJpff6Hp/kvdv/1ciiMIbS+f6be4wHr+/DnDuNN63eBXFBHKz0PQ3RVJg4g1Q8ej9syVGXsM60E//NE/0aff/00pCueDWXWocvMZn2Zd1tUn39Vv/ujHuuJllVHXCy6pAp1n2BlEBMsLRhHQ2PIDW/SYMvV6Mw5mfIJ5MODfa15I11w0OV2HQSOD77jidxV/zxfN1hQFHiDMi6Tgkz5h6ZbZqAHVNEXQUwHBbLCZ0DkK6IHbgnAbx/AjSQOqHVxmOL0g65d0RvgQhiXAnQV/xlDGxOWgDwZ+8XM8sZFObFj9YIC10OOU9kvxlO0O+FTHjs3swAaQmxrjM+emSDvLQzBq0a9I4HCU2F1neUP0wS83IEpT33yQIcBBKZcNr8vdaY+sPRum0TfNPXsA8C8o+PbiwAZ24OCyI3Zfep+oR+esY92b0QsLYGELQYrz7qNLSFO6hKWOspkZjOEopyzp6AO5cyik6GiOT45NMNIUUNwpkZhNj25NKfl8Lg/XZQ0JAqU9ZNqPTt9JyKOT9Un7kHW5o97IT2QTCskTSDJmk/zLmQQb+h5bTkaOmSlwKcag1Sr/LY8Na9QVvn7FJY/n64esTx8+/0D+A7VXXNJ8A9srXVG+verx1dWFrrYX2m6vvoEraLbPrvTsAwB//++1ny1lWy6UE8jegg2XUb6IG7iMG0bmG3O5DVWVuTawLg58MfQNUD4mNqyngzbsI6PnKnD/xpyro3Kuio99ALt6jbGP2C8n/CXnwskHmRszZa5P0MwheBhEHgrJCexYItLv+/zuaZYsak/UJAnOndBo45fFhNMLgjU1Cn0uCx/7GW2J/HwHR/rhbzh9KWm89h/dN7icPP066jF+zWXla/ni8vXLl0qY1i8lXND7Wz9fcD7FjV86qMuYl5Y3vHRkmm8t+0Fwx0vHDn87yHPXtnqqID1Ysu51T5rmW8F+P+e6Mvf1AEefPR4eL8Np+mvDm65ze3y67ITpzGuZh7Q7mpQYtmbBdM3ZTiny8mkKkDrQ7hSzJpiy86af8LDPnHBkjT3iKx6Lb4dFIcP8zAsF3uk/sjk0eJoD0xmWn6VsDeTdf2tdklgZ4S+xQMTMaCqxM/ohgrQD/XGUgCfyc93nLD6xjk6spzNrpugDwgm0pD1C+xhYLqACDtTxTNn0xftAvsTwQuM1+hGTZni/A2RYTgJbzSew/5xsljaxLECPU6RVcbcTyH4npCIuoc+ODBrkuNCfAzL7y9ykaeHZ+UROpTRZWrK4JShpxiB1tiVp02VZJkgRE6gp0BfWFcD6FJyxvE4lmMN+j+kI5brA/p9z23WV+T0aowZir3deh8dxrZG17wzqxnFQBYPbka+Vtaw2BfCa9hTWweVGrSHL6zogyzJdRrtwHCE64JDwgxIJm9ivCikHp89wW/oZLG5u7jYSrSDmKZqCkM9Dhs8BkJJX2qDrEnJs3R5BG9unEL+PkISwAI7JnUMvO2dJFPAYehMzWMqyOvAtPKy781KBCPphfkYN7NWqUr8Scl8iiMG5AYn0WXx5wt/s2xM+N3EumbzXPsGec9MJ996Peae5Zw7ueS/eJfbKSx7Sflf2WvwU96y395zNTzR3rMU3fBl8C97y3nB/e6899XmZgKyUnxcLzEX085w4zbNcq876HvpZK8+Ge1n/mbmNgQhe9egkk8amOoEKLw/fgpmqOb+42mEH48A64EuCXHOYg56Hhs+Ds9dzgznr800yXGQRJS+3c3vzMs4XJu6bkTZmfiNvfg+m9/h43OxvHlPPi+Bs7zKjBGPqcaesOs2Yez/2uNdGHb5eKfec85dSG78T8D6w5l3MX1hdcGa52l5x9rmS071sw7vOVhvo3Gbk/cvwO8TA+WYN8gyzGVU5t9ShyWuGdavIQ6qNnvBQdFscsccjXHYGlH2knq71FLpfxTG+TR8K+RLhKalgLRiYy2vk57nqG/FGp/KuY9d1ZO3pqLwLVXhFF3BWhneYMhZFW0m8bIsLjFZCrVR2QfEiOPGOZ0eRJr84l6Zxs+aS514m8IH1zZtX0ExaX4y8PEwcWF7qlgngv0nw8tVXevXma33x5Wdc6rzRJ9+50g++/5EuLqs+/M4zDiPSzd2ObQ4d6igFcldNpYx6eFjpLRc+N3cHPUTD31Z6ywvx/f0OvWbd3x3FfqT9jVisit6+fSEfrnZMVk/SAxPMznhg0zxyQMw0Dt4njft00MyLy8SlT6/b8y3I1CcVE068ONebP1LMbxnMSf7MTIAyY0jf2JDmXkGVitBBjInWG3JcOuw9++paMWzp08B+PWM/krSr00rao/u8R/EHurxShDS0vdbtXgMv1lVNnnjRQgG/oMw00Qp5SbGSVqTboBmboQpx1sBnkAAAEABJREFUSHUAGx1i1FQvADpcPFP76LuKD74rXTzXAb0OdSMNl5odQ6cEutatShC3jQo4jhfSuIEOfkEb6lWvFLQ7zitV/xMnRk+xp+xeBy4VpntfKtC3odL/qiFC7F8K8YmimbGdy6AYm9g7tSlHrQ18cMDJg7EO6ISTzrqXqBONPbmiNJUS8LDjzurG2FA9ghUQnwKCqtDFdlDUg4bNSgH/CZ1njaIh3BnT+V4q6BrQY7M20N9aNbZRBxas73Bh8f0f/rbWWy4msdEBOs+EFjuN9Hme7uCz0pF2f/bTz/Sv//Kv9NnXn6lx8bLxH/15+6AN47OuA/77oJUN8VA0oMN6teEb9iv94AfP9dGzSdPdL/Tm7Wt9fbPTi7f4JqrhOIrdHbJm5s139Bs/YAzZQH76r/5QL/7+Mw0Pg7g/U+Cr67qXjm/19vXnXOx8JW7itL9+qZ//yb/T13/2h7r7/C91Gde6Wu8U60kzF0dvXn6pm68ZL+aBYpBd8kc//Cf6/icfY8uDtDpoPYSGUumT7Yxf2n9tBzYCCCQo3/CNSIyD/uA/+89xpQ+12zNg+GzBvrSAhrGiz9O+6r/6P/5f9ON//p/q5u5Bf/THf8UlLnKwIkT59CZgTPDPubpsFM673JxMawmBHh3VRd/A0SXwcZQwvRNRRBLVCzl8Eh+eARnKA1RAXEESKnU7bcp5UD16DTlp45YGecsjck6Zhi5bZwmPU6WTvS6fLGbeaP1i67nvDdEb6B4/nNg4LfM4oeWJJ7Ht4cNCgkUgfwrsNY41z5vxnnXv9KJnWq9floVk+s6TvqX9SDqY5oi9D8hx2r3GUirhWoBM98l2SJk+rCBvtxxIdhyS/IuvHYea/QL3wQedPT6WfVnK9z5YZfogv5zM+RLYZdhClmFYZ9sj9aHCeffTMvfINl+3n9weO1vVEqHKgrweNv2CgwuMq+fP5f97jy9Mnn/wodbrLWPcWJuKojr2WPdxbxH0+dtBI0Lg9QFNVa0htw/WjRKkARXUKz/Bk1LloRRDZux1HboADWyGQduLbceWGN22YJMYNdKXEf7RKuNmjjDNYIP0ESWVJYXn+xAyDMvLpKDIOVAofhcec++XR/zpgC/YHzwO3PWyvsA8JxXxOcBr4Qcz+h0q6NrASL++gXGQX5DqiO3GkTS2Zy+o46gh66oae4dRB9cDxifCesIbCSfR7vmp3ximBzpYA560qY22lkPZub3TJVA1oD/BHCnLKNwbUqc68m6D7St9qjXkcTgjyAMYLvx6U1yRhMOjhj6se47c+qLGFzm8GFxf3+ra3wobS7nzr9++1Rsu7d+8eqVXBunXnLWuX7/hsv8t3/bda3d/n7F/aXrDy0UCPm7vCybLuYOnfy7vl5Ed87RfJLDfMJc9rtawPLGp89+AxzxBX1j32MzktcpzcSbvudnHgid8nZ9YG7Juqfccdf+NnKumw8cmr1Fe+xy7jEvPic1+Js41Bh+0HzrtsmzLWjKxRk3Uub3htS7hNcHwWpS442XtpgNb3HA+vOFc6X8CcMbdDefJuzP8MucL+D18Tnp35z9ZBosFaY87kddE03l987q3Y227Q0bC/8QAmU8v6t5JcyGzZ49PoO/+PfS+H3hRmxCDfW3Pxbm6eBQpVmIBQ5R2x5a20QFbeTw8r6GkJTzef5o2Yb8AjIVtmrANFngMFilLZI5L8tdEnaI/PbGcKhEskaSIeS4t0Qvdj+hBR9819yMRtOmIPYaeQNd4up375SS17wTK3smTKdF1aMTVa0UtqrnGNEUNprPxWNZYUxrzv9VRCdamMbHRSFk9o5Fv0BimraQ7Sq16ikb+jGjZrqJLM8hbZoT1QKco6ARyrlJGH+Qy4gJkuhJpV/fDCMoacBymDZkMahKFNLyoJkGeRJxRFehQn/TJeo1Z1tjzrA/IfJAHEXpqt0h5BXmUR4e+8fFYvlvYffVpWR+8I2Pr4JowvxaqrbJnjKpj06Ou5NErkK/lY9cw7XbNeeDiKvfZzcVGZ1C+OYEzw8AlQGIYNbCHDZtB6xEQb7Zrba8utN2CzYXWvA8P1NWxokeH88aWOtNdPb/Uhx9+oI/54vM7fFn8nPSafb4O6DqgO2NtfSP1xVZLXIgLY1QiFPhK0K/BsB5cPlbGJ9y2VrUaahGqpQLHHYGdXF4i8A09QeTYiI9t7rW1x5wxKcs5aMMl+nT0aBkehz4qUpg2Ab+i5I+ozttjYIJEgRaElrpMOAMyZHm1PdIu2KZW+lRVMg65Lz1dGe/G2ABsMGAT26LWTjviF3UcZIzE/p/UbBiLBOO3eYosH+QxTkDvsevtBo22tUH5WMmDVqtq1NQ3wv1IA+SDVSzXo1yDvVYDCrIuH4vhliiLMEw3AIkoSxF8zdtoyBotHz2sT8daIz5gbKg7A5pNYqPBl1dPUPGF5O5BXBDIXIRnlce2J3zh84DqdGB3OHJjOfFtPxsRJ8H54UEr97uGHnCQBzbsyiAcqXv1+hUHl5dspjc6Pkw4xAOTpKBMcEFzzaXPLS/CD7ycb7Rer6Db8QLA9J4eONDs9QBvHqqlqLUm3iN15KDwwIXQmg57In3CJPrw2Se6ulgrYsVh5KCb29f6v/03/9f8Jzz+Fu2Gzd6HH2/mJ9yx0fuCaGLTzdtONrYD30pP+z06WI+d5twwdxqv/518CdQHatZ82KHTzKXTXsImm7bOF+P1sFKtK3ng7KCBTYLNxHad5weuho6KdVFA40ll/gjxXiiltaM/Y4b/pBri0qn0Oi5/CDJi9ZAyMKiyAMIwIhS1qtVRhW9Tg8WLmaG42Eh1zR0C/KfObubqQdXlGx0D1K2OtBNpFcpbR4lL2l6oDRfwvJAaqMYG8dBoIF6r1EFdYaHDkQe20V7BRWL2n8HDYiQfoC/UM56BPqAwblEeaH5Q5XosUDFW0Mhw5kG+3YjqdMAjnOiv6diKzBIKcUEmUYAMTqzkf1IWcVS0B+pX1HRawY0M0USEvjMRWkQXppFJs+aFrJZBa28YfMMeLEomK/SpMmLVfcT3Z4Um2n3nt35Hv/PP/iNpNevzz99oTf0HFw/ac0j34W67abrYeNO41JoXuwjrMquUo+5vmC83r+U/Ov38k+/lmP3ir/9KP/3X/1K/+vf/Vnd8qzv+8HsavvepBkzesPH2wu33mrkBjSN2P9xKutPHH1/od3/nN/TDTz+SKNu/+VLrh3s9b3t9NE6a717qxU/+VNdff6kPPnzOZe1b/e2f/bF+/hd/qa8//0KvXn6tFy++wF6ThjIrgHKskLdiMGbEMAozNhC2mDiI++eJUZrasMXFA4JQNstxPeLPNHKYm664jNx+9Gn28f52ryNzyS2U/Ex0YHoc+nxknu4XeM7OzE3xYoAARYSiBn5fSdOaFw5fSJ/BIXxvcHkyG/NsIvljeaGicIa+ZMRYuiAYl45wNqtMckS2LzN8wDd8yXFAt4mXqnxRYC3ZZ3qvPWvKnjVlzwuKMRHP2OkEjEToFhT9z80CSVaBLEXYwXlsEolCH0OlVrUW8stnZZOLCHphwhl7TbJ+ftm7ub1jPbzu4AXE66Bfem7u/TK01w49J9ZUDEJjQoDCskY0WwniLMKvvYnWNsgyw7IjVAJA43DSFDUdXJSAJHX2GFnPSkFlvKI2ZRwet5DLI5rO5e5jIN3Q6YOU4ylNjI6EtFPajupzX6iOEmoNjFW5MeYmz36z2WqzBRz2xnFQtawFxbHbNPR6ikLeoM5834c35+a26Gv7YByhPWuLFpCjDmMQ4hEnfsTDOHKg3HawNqSO6LneoDMX8IN1HSv6un3p/GFvG8w458z+20ePwkUWgpAfiUKxQUToZQHdIyDrNfjlEV86yD7uObdn7kxgBgf8+AjsI9NZZh8YuHa9Ssg2sn8O9OtdbFRZR8fa1OoIavp02j4q+aZKXW8zKA9sOXbrTI8jY2Y7tJoyLOcM7GiZphnzAEQbH/QY8xE7jh6jVlWtH32nu48h/adngyiob/Br0I+gWi7tI5o66KMJoX0MMGFACCxRsyYm8uQXadaFCZvtWD9st5EF/MrfQl491/OrS/nl4Or5M+Ln+Sutq+fP+WLguT6k7OMPPtBHH33UQfrDZx9A92wB9NCa/graK/MC24sLbdZrjdjN9sh521eJVPXILD2mksJVI+H+nlHoWEnSdx5ereghrftM62k/3yE7Z0LwIed2uCgp2iHXNmDiqs9bal3G2ujLhcPJXsT7tJv3gadY6LFttsf1zM9wn06wn/rC3Ha3Hyfud+nTuT+wL3jPMryOd9zxxcUCfH3HmJlPXqCjD2rSBwTy7D0j4YAJPNbWfce6aviyLcEZ9Abk36fwOuz19wl2pDt22qFf14M0F+OndM49hHuOu385AJa7AFddUkTogoWYw/ifdQbpg8Q5BkWMyhPtTW/eZkps/kePBb56AKlD2gKdiGGcnlQCHoCnsgCuSF+epLKCeAk92584XM5B+2aDR6nBnHIdsemddPxtYM1BTash76UTe/6pfxnbZ+jrhO622wl7571X04ded8gve48w6yPahWEOEswQElQhx2lj5gJuxm0n4PgE8vYTiPsL9IE2nTb9mTqvl0f0TFnQ/doYyQ7FjwVn3WiHSpQePVLEzCWe9gk0OevkOWH+nRaC94MrjHfKu8EZimX8ljw01iWXAypLUA5cJiiDNIGUS0CAdIZCGY2pjIwod91TUP7rQvKFQxjwsL+caWGY5YUndQHPElWFtbngRwnKS0BIe6U+bs05lrKBfWCbGLRmffwGWOeH3DsGjaRH9ppxHEmDjbFRtt9uc6/ebDcaXT40jexr3rsMp/3rE9dvr7a5rvuLpw8//FAf8uWq097bRmS0Oqihf6CfQFjdfJBw7DLQwAjdyP4xckk1+gzjNGXep3zxk2t9bfJZ6oQaVS7Pfa+QXpD5VjGvhSALvyAsCXsVySehkD7Bpu2t+tN6V+QOddRAn0be0/PchX5pB/T1l1zek/plzCD3/5sYlDSM0cbjAC/zG1pVHUE1f0Bdp1t3PrnPwzPpR2Xfo6BWh0ifkT5x6snTmA4+CUGbiCb3K/lV0q3JZ7yKPs12T0ReUlXOC3kWiZBApkvIsZzP4kISoEN8G5AJgSwjke2rTjxgrBPCKR4BlChUAfgKZJFpngLigNj8DAZf4ZfuiKpKZyKoLkXcW+Si8sALXjpFbri8yMGsUR9cDj2wKLlNKUGpdMnB4+qDKzl/ZKGurfBCewE22nJRY7Ivv/hCX3z+ufa7e7n+408+0JGLH05M8Jg08yK74qLjgd1qGKoutqMKhj0+HOArsFKD7/Zyo6tnV9persWYK8qK9kftdq/BvSZ/o8Im6heiAy9i3sgdOz+xKDs/E08szLkh8FLpb7NEn2Ck7es/lLxpLHnRxTnupbrnYHeDzneq1YvxQStED+gUlZZBH3g5Tzrdsljfg1s2mxsqaT/vEXEQZlYdmkMyGXcAABAASURBVAKoBnljRTJAUf+waGF/28mTuGL3WkLVMTZhuFTiQVode+w0/Zl5+Zz5Nlx8og7Ir9rdH/mm8MiYhkrdgAspiJuxldpWUUFcosulVC+IR6kMUozUrRVtLbULMFBMeqA8SDMpsx/RoA3JijF2UQu7VHoP5SsF5VmmlVBYCKDM0UqN8Yvi9IMKadvbiAg12jVXusBtBV2mo6ccZd7lLqKA4KLg0q1iqwFECRehEzRLKEt8iuz3E5eYrQZ+VfWWw9tMvlb6diLCoplEBurJTO0mn3z3u/ov/8v/rX78e/9Uh/2s+WFG96Jjtq9cChy05xLxiA8cuBTyT/tfvXqh13yjOx2aLi6+qx/85u/r03/2B/r0B9/Tfn+tL3719/oc/PKXP9MXf/anevk3f6G7u1eq5Ubz/IXa+qWefyjmwSgf+rfrCz3/5BNtfus39fEPvwvPDVhTN+j67Wt99quf6+c//Rv95C/+TC9fvND3uFT63f/ox/ki8vz5hX7w/U90eXXBQfhWt/evJe1UuWwbmJP+Z3SF9JxXmj6azNSXtIb7/+yDDzSkT1T6PaRdbBvMJJSFbmbIQyMXlM8ut7R9EO4NyYpq+LFm5FzkAHc47OUDtefpAX8+g/LJwuZD8oMJKwW2pmzHAe/u7lbnP3rLYfyQmLSD53SgTbZDFq0Q7OanCH6ZzaWzRKjY58LaR9b5JSPXC/PyQZP1Yw92rBMHDpa7JZ2HZnTZQXMwGHP3JQ+o/qY711J0Rg26nLwxAHMTy9IPy+mAoKskK1kiVAuIqop/hkHedUmPHnv66xePm5u3uslfFtz22PkFd3wbvUffI/pauHuYAsyIgtm2ER/La8hiTO3/RkRVMJesRwQ2UuSY8oQFT8pqoqnWUaNBex9WNhxYNhsfnPBH4sxTlnUcxvIwsBwcKov6iOwGL8uBuRgQIU5RQs31Y1WDprYul6c6QU9l2g0oFf1ic8HM9A4bH0Ewvhv4DBwmhnGUUdHX6/IwNA3VfXiKSp8ikbavTlN/aju63kA+bWPRnUiBrA60oiAWUCF/0Io9YuIlwyCHftbRenuWmaaj9B4FuYVH2GOdJza9230DkB9tg6dABgahCRIIkGSt4APrrlpxaTKHzuklsuNCfWKRtsVvZspwZCU6+fIMhm+Be5AClipHi3wnS3S6Fk0NO47DyFoMPDbk7YfGyYan2GUd0GabDe2MkTGrykNwhHLs6FIAy3sHhVwJ2cciPJYdI3KtS6NRCeoZT8kx9BnoQAYswPw+vfx5/cp1wWsGsL3tZ1teCrZXV7p6/oGeL7gi739qZ1z5cohvi59/9KE++fjjM5x/zqWP21yx8BvPiZ+b1qCd215tr1jzN9pw8LZNep/f7bBXF3ogny3Cc6hgI/c9+0cNsfuY3St+ntqHe94BvWmelChoZ5CgUa/BNHYR0O2T6xXO4xhzpef4XLbnzOZLmf4rwj1r+V6+UPH6eeDC2i+4CUsv8DYaegOvBUYJyitljF84zVhFNIkxpLMKYucdd9s0VH2E7P8J1Cd4Lnk8J9bW/uucO760vGMfRre7+9TxwB41s566P4anAU2lIAT6JBriiyrnohOsw38I1tFo9KFFlXkm7/ceSPlG3Ywi1idBGkO/28r6JcNM9F47aZs5l3rDeYkxFIF8QRRgUsMvThwozGx/wOdcQZpAFloS5z63qsDvSrjcFQAqkU/eZAnw68F+lCuQfQfHmfGJI2dej48v/Bx7X+uXdjNH+A77j+eh9+N+Fpg0s1/OnAfMufixANaIQJITIG0H3cyaN3OudptHHPkii5WV+omLsznBOWPhbbqJdhPtpnMZowJfrwUJj0uCZXPR4Z0IWrShyHKITEtZtiW2fpYxw9/rjWWaU2/jlNsACghu3TNeAEjR2Xz64fpT3mmTYGaW8/kRJkxAQXDSY/QULkv9GMfCXGxPgQ+3nIOFYe6Qehz2O4M5kj6Cz9v3K35SIvCMEA861W1omx44yxxYN85wHluc7YCNUh/3nLE4AvuJ7fYU1nfpDuTI4YmCBORa9oKUb54nmG5BITaIRJcy8iNo69htz0kSLj+fpWwjytJethFrsi91sp50rtHYIfcxYtskzz4l0BHutA3bLpMuA6TlMncn6ylbYjmmvle5vFDkOJh6HWGab0MJ+hfQm0GPKcl24TGzTMa4juyf6Jo6O+2ygXWQvXwkfUIlX4dRjkfOU+M4qNVRjbIGnX2hRVOzjcBI3Ya6kf3N58eMnXZZrfI+bX3OIBHv98Oqg8dQHpNLKmrAC37muaBGU+CftRF7XEpVOHa5+/1rIMqFHh0k4puwjuZ/xtL3QJ7yYw/tYAbgsjzxw+7HrDusQ7lO4eO5JhCf8o7NIuhTAvmWB4oKnRnawIFprTYMKqUo+NZ/ZS9G3nQ8aNofdPQh5nBMmqP/icvDg8RL+Y5LFlTR5eVGz59far0eNIyFS6FRw9oviZP2vLz5n7jc3vKSdnOniRejjz95rnGNL/mXIENovakaMCYzXCteNs2jNWSsDjgHpejhQ8KBlzlP/AcmuvgUOlVK6Hvf/648gVA+7UzVEmbJqfCDhZTFYOZFVhjIJRGhQK4d7er6X8iN5ypVG97l7ag6shzGjcbtpDLuNOkeLoekXTWIV5J/LTHNtyTuqHurGO4yvZ9eEN+qrmet15XDWdPIzXEdW9pa2DmiqDIGUUKi716IK3YZVlW1FAX1wZjUulLUh44yyy/lWEaGDyI5FhxGYKLqXwQxnjAmW8EAMDiXOaVt4LGF7yXxJeWASyBV8lwEHTTy4lx5MWk42gj/NbIukjZ8YVQuJPhEDJSPQhg8KvVNtQ4K5FYQ2LCgu20aAclQqF8puOhpJVTbSqbJfq2KRB9lOuIsH1rWC3oqVQIa8QmIaE+qB7I94ecKFqFYhQrtB/So1X74IPnWgdEh8Y0QZaUH/DrwaVf6ksT+OjOxbFeXJcKarBTWQcuHufExt/u/8f0f6OoZUtj0XVPxnwu+KSBS4yJlrLX3OY5q9P1yu9bF9pnWF99RvfhAsd4qPtzq4+8+10efXOqDDy/1Oz/+Ea66z0ubad5pjjvd7L5AidfwmBADuACcHva6eflCh88+I/ZFUajVUOAz46bpiouX3/itH+j3f//3masXuoaWaj1nHn706Sfafu8T/eBH39f3f/ipBhQO/DDKUf4F1QCPVsRnUr+wnfGLB037Sfd3Oz3j5ePRHjN0BN+oESn86IgS8K749Eoe+3GNf2G7POhzoN7x7ezEJj7jwzOHu764zfJmP1HmNciXKT7w+ELX3+j6nzvc317r5uZaey44TNvbz+g4yWnPDR8EZ2SZpzz30SuipHqBekZmSNtFWFud6ojGeKN3WxDEiabHzWlUG0booF0YmceMrMM068AaugN3wBdFeWhhDeMci01Fi6BtR61NCfi1WrFXVTBYgR+nztY7oC2A+qCuolsbquzvA/EajKzFm9MFC+vBOMIL3gV6BFpoj+h8iVClrhEbgYwiMeeoJKYYWtIkPI6Bj5iuIL8tOKfRpY7IakMfb9IDvGsdU8ZA/TCiq1FbljViwzp4LTb/lIMSSLUGwkCqyK8V3jXIGq4qpIkdAjJiIp49pEcyDh57I+DhsRrrqLFWjePQgb7NcJ7ydkKOf0PGIxry29jbtjqqWf9wvXUq0J6APmGUXqaCUk67jAtGnMQ+a8z2fdYb60gxdEfwJIRoHYwJMX0oEZ0n5fZZHB5fordnHp4DPhyw72X/l2pYQtWbLGkieIXcl0p/Ohr2pk/pd5al/snGPFCy62o5+Dh5H7A9R6fdIeet5+rBfk7f/JKS+MahfcdeczgDbR9fOuDpfBd8epYl4Zi1PVWByrSJifYTl2quWEjPkY0V2VfMt8TO1ydp8qZnDjiyXd3PI7w9n3s+a3jALwNtSrAeLKgVW4JWVUGQZwLJH8gYw+hjSWEJGLgCnOrS/uOoOi7AvyL16bSFKEH7RvvwGDXGa+zyao0uP2qXBU2BVnwKyKQZkKBKRJRmDfGTcHbB6CSuKn5EzwfpBHn4Ranq85bCzC+sOzXEDtQRqCZDwsOUtp1lf5nsq/jMRJlxsn2qUmhiXigdCfsncLpVtRLZ33CevivjIDINujEOlXKPx1NAQKgoiz60sRS0QZ9JO3zXa7b/zIB/ZXl/f6N79qp9YvFzdBaYl5uWUIGfwZjAz7IachvyWx362JAeTxgra5AxEBv0BboReC3t62GFZ1i1JyBfUBubZJ+JsxKbHrHfKZ19yRmfJf1BU1RjjlfVimxkjcYw5AWiLxFPGBuyS6T8oBGBNGweE86kdKiInzwXmsd21OHLztcSau0Rzgf0hqARdjSCNK0k1xVS6NPtSdta1RbkXKOuwtN+WALaEO1ABltiWQexj9ermfPavKyZE7ceT+GLJp8bJs4jE2eQ/GeUfLmzBxPvNTMbuNknax6YneUBGZRnO84cXg/9Bc2eL4eMe+IEZyefn3xusS/5AtR+Zvh80/eEg2bODzBFaQR8IyCLMq9LnicTtL0vtKN/LkufJM2iqMU93/EEV8Ei+Sc9tpg8/97DTD6x+Ln5drjpEZ6PSH7/qEfO6oUycu6WIGb9KoHPkfZ8xaGSJu2btp35sn96F4utPSbuRzZYHraSy96Hq83T8QmBzKeoS95ONOMfpjdsz4wfG55S59jyMoORz2l8OvBnmW8L2eftt+mz9l18OWpTIogTBfKiSjsjbJAQH1IZk3RATvqK0wueVi9FjJXk+TEiqw0Daw7zn7OP15qhVTk+w/kToK+MTSw6ib7YBv5fqJ99w/6BHtlfx4tPTjnPHs8JOffwtd4OLriC7XukzZG5dqp3fCB/KnM++wjdKbYsw/0r6Fgiui8pVFz4HpD2TgnUSRnuFzUzOlumcXSa+W8fsuHm0yTCsG4nx8gLEgmnTziVnWOReoRnTgdC3wuwzZIe+/kfQpLnw/17CjFO9rkgZuCV6drWqmVQEEerEs4VQ1PBIWopychOfvSlCxc9O9BMR03hhXngBUO8VN/wArbLX/aE7MR70v7VwSteMv33gPxit+WC6Lu8aG546fVL5JaX0stt1fFhJ95NdPlsrdZmrcoB8+71MN9LvPDWmFTrUSOXSZULhCMDcb+/lXkK2b4oabxMX22LBv03Gm7/37q6/mPV13+lvtpxUeMLH3IZcE4PotNpTvrsXzpsrv87qUo7ZB7mOy55DpqOxPMN6Re6vvmZju1Gu3iLbF6wkRlMhIcVzcaqi2ej6sWkWO8VlQuf4Q7ffKXrt59zsL1WWc9ql436QeKCgzd5VAiGo+YY1EZdqZQ9UP+ggKa2qqEU1dUKhCoXYo2LIa2Qg03qIEX+IZgj9G6HLkPV5mKjIB65UBh5OR/5VrDUjY7mH77IuaDhBSpsibn8CeNKEuUnQKe8FKKMiyFVx9BnTDrWUhs7osKrwAv9Uaq0tRrf8LdKPf3hdPx4AAAQAElEQVTwOM3EUZrorNyvqCsV962EAl+ig4qARV7ArEiXhFQkBQGQUlRyKyA+lBFIZH2QjnysaBvYriplFSrEJxcM4pMDOJmY1WpRQSdRV9H1bndLzQwfykkFyGAemfBj5gHg//KrF/rqxdciCQfp4uKCl8umI3NmwG9LK2r4TOHirjGOz5+v9eFHz3SxvdR2+1wxNGn/RvPd19o+W+kHP/pYn3zvI20+eK7v/fj39KMf/RPVGOj3rA8/WGsYWUiPb5GFL3ABhMq6393o668+0/Xbl9peDhqYY8J7L/CHq2eXtNno2fe/o08+/lDXzNkvv/pcE4fbw3Sr+fYN/B/0AXTPnm2x24q+z6r4W21SECuOJGwTYaYHvX71Vr/6/Cvd3t7r+s0tvGZ8XWKPxPehQTvbzZjRY2Yd2XP52ygYwJp1BuvBi1rmpRfdXMRJw4W+wsNp25x4Zu57c/CBarfby3/vy4enu5t73d/vuWTZs7RMyD4kT/OalkPLtGwgqRxsEd/5kz6V0TlyIXpJTEjlQoFP1YovxajApwODGIUyr5u1VexlDGpRk0025YHKfFN40B759+jcD4L7zE9sLLP7hSiE4DuBj9TEOA4a4TuAqNahZH2JyDjwV+s0YsxxGDWsR11sNvjSVturq8QVcf5qwPEHV7rabuULoeQJH/kTqEu6Iscy61hV4ekq29rrrccih8CFBvQRVae+m99AOyPb10Z3mmoUYpBzmIZmQqTwo/AwiAhnm5N2dYR5BO2rFaS0B0zK+ObwZoyLUUFrV5CCOAMNiZNTJmVdqPdYloBviWzqZj50GL4kPIPx8ubvLxt8gTH7oJJwCyziCEefjxPuYxy4cDig0wL7nccWIDYDIlU8lkYURSLQk4BOFCQdJTIyc370Ph6tte1onOt6YsZzO5w3vWFFTyAPDdpD8G1pikt0/0KfANapnLUJFC0AuqfB7GFHTZbmvMPxbdMEurosbZh2meU5/BQzh/dOM2NDeondcm6Yd3J9fHS1ilVL9P64/sgadDhjtizby1XfgnC/YOZ+votCH0v3WurpGmN80gn9zIs+oahTIKAPdAEt5Ll0BmtEZT40UCxPTz7R032ezcjosMqFuhKRY2Eq28Jr2WQf9Jqdl2gTPjdlO9OcELTz3IwSXSfnLds8l5gap6g/tXLsnva5xTPN+g3zF9NFbwd/Og4f8qQDOTXXJeY+/XU6PI/TJqZ5XDNqG9iPBo2bgTXrQl6rthesW8Z6w3oG2B9G7NfGqtKqWgnkGpZqPYofqaoTdI+IJ3QQEiJRo6oufEavq/AbxzHX17bwbegeNdRM59j5qAryNRoxfTrFLjuD8lNfHUOTsqg3r9HxWGU56ROlyuvrCYFtEtF1JUJn+kfC9EHbIN1BV/G7+QkoEdTCUZTjDb9qevpQAp7CHgSISPV80hXSC7JtI38GOiI31/Ilth0EP8HlXSw5ZDxWFwrfRUShJWWnJ8RZhp4R2PmEzHfaSJpIsZEdKD0NTQX28Zr2RN8G0DVyDEzHmLl9yYY8AuDNBBKEmel7XEDalwq5lnsOTjqy/h9Zw/yymaDev0TznrCb9nnW2PEFmMeiK2X+sCWwdMF3zrmZ9JwBfamzu7/T4z8JvNHdbUf/31FTd3OjmzvK+DKs/5p5rx3roi+k0BDOBIuhXylTmaGwB198HLiUmnw5lWcL70XH1MXt3fUT0m+c8WJj2KeW/WxH+zxfcV7Z8S53gv/vlHvKOqYnly+7TO9pl3V3e74YvNON+/MtuL95rOu/Wr6Ry+7dd+r85zr8T9d94Zr2ZQzts9lL6wkOHhvGyPZNLHnTu69Jy8Omcpl1s/479N/xRWGCtPWdiH0+fB8zPN02zYSNMo1s72ksunDHzXl6FDwejg2KMC9amBaY7x5du5w9F3qMi/cm6pInDboM+J0ZUOi9Gmean4IyPBRtXN8BGxLHLDOfEyj8hwPGyTnkucM61ecO84Y5FNHUgGOXn3Eqc1sDCalf+ht9thZWCCUIsq0SWUa9969zf2yHmfOxy4+YdAJOu+yoGRtN5ks8gynb0QZe3qk65mxzdBnIcSih05rqvFHQ89uCzR3BE5QIlkLSEE5+V+GiduKLrD2x5c95gdXfLdxNyDKEaLO0LRHJowRlWfvug97R9PGZtRjqseTdlLkEa2f9Frj8H4/klA5m1TK3ZqNdb7ZqbIqVDTkXUxyhtKZSi1opWg9rXfKS+pyX1GfgyMFDXLysSmiTm/caWml+OKi1kH/l8sCFy8vXL3kh/kovX77MRa/xcv0RL55Xz65U4Bu8tF5yacIX4pq5dPGL8Uy7xmWAX8HueQHfH27ly45VmTQM6NOKHh4mHVnkVrTfbENXXCytx0FffvFLff6rX0m+QKCHI462+fpP1L78Q/AvNN58porp6Z7YJzQODYykj2qv/7/U3HGJcacy7FU2vPhuDho2uFi91Wef/4V++vM/0te/+lO9/Pyv9Hb3QjE8KIpfIh5UW9XF5SD5l0Hza74x+poXvBd6/eYz/fznf65ffPYTvXnxGQ79Fpo9xjoQzyB0jCJFU9RB1Wk08cnLyaE21dzgQsHlgeXRCak+0MY4YrEDS8Ix8+yJarUoGJdCu2AcYxgVda0jaYXTF9JwSV83tNkSrzNWId8upbZVGZ9rHD8EH6i1D9XqM4XrYgP9hVR9ebRe0sRlhAe821oFRDSRgK5IEWClqEVtCGJjpZrpIrVQFEPy0AnfMoIbjYiQiEUkpzOhxw9ltHzMP6kP2pmv7ee0sOuMpRw/NkjGmT0cGZcHPJCFxr5pVPytDgUdbGuTecxIOxmBtKV9FN3t7rgIuaM7jOnxAXWD/g7K8VhJJfuF7+Yfj95pxEQDPiTtFOOkMhx1uP5CX3z19/jNC0q90O30xWf4zf1B40ef6oMPPlFg6zZcaBw2pJtqRQ/UGJgDF1cbrblg3WyHvAQcN6OM7dWWns/67Bd/ry/+9qe6u7/XUJsOHHh2HGYwjUR/vJBPzJsTT63oR5FKKWBFf2f6MStWRes26vZmp+tXd7p9e6M960IIWviUPpCPpnbF/MBCvdf+7laFfGF8/CuVyvg3JuRmaBq4xBjw1/GMip+0M1rUbOtZV5Al+FTabrcX8q8Pt1cXWnMJ4m8tx2HARlWbYeztsVMBdECpmDcTrJJpmM1sHv1lf8c8PbImzdBJQZ3ltjrmeG7MF1uPoLZBtY4KbOm4Egf9KVEZd4DsEQyM1WmtXW+26LjVwNrr8pH6EV5jq6pGhOIJyLibqcsRHU8Q+mchtLWEGm2b+SzIf+LkNDqljGHEHoC89Q06llD/hPkscJokFTN2sC1ILgGTWyVQVOGRfTbPaJSd0PtQIhgvWhC7ebeoUyX7FE7mwwmvej2GESFAWbCUZwQX7JDjRp4cOp5yFGSgLbHFBjqKQQ/yMCPlxBPAyzb1IXLG943Ti3bGPrj5EJ4HEUs7IszxzEtCXy/cZoZu5sDow16CNr0MWsaqoEDwMApxaZG2aVGUNiQ+6wutDZT5p6rir5Z1hJ91PrL6p9XIz9R1UuQxoe3PjB6ps7pUu47o1wbqeQlIgy40hZge8+whVQvG2WP+BHUcNdjfQPox/hiJUPqbaYM0MCfb4R2YlrqkxRY6w9TvAi1R0X555PDomJ4yju7zmbIres72NrbFI+1EmzNBJgpPg4jgftvOJAm9PKyjUavCiGAesEZhkwoiHstNq+VjPu+CkUMpyzAJyRwrp+nReTTdxmWud0zHCac+sEewX3U/JX1ulZT9gdppZ+xhfaKGHOdEoKwT/ZpnkUxyQrZ5j9R1LscM8C3p0yViiataymtZVzkDdDTWokbdSDzK/yR0y+V0xybXxw3r+IhP1XGU54cR6UMFpU44KXOyIvmgmqiUSB1y7W6V/bZqqGOishbWWuEL72hKvq2q0ca2qqXKvptrKvO0QZsYqkbSI3wS8BnZD9owqNUh65KuVfU5MKiOpKGv6G6krGjY44TAxijNs2vuNB0gRBS1hZZsH3fmZ75QLbHL3SJ41GpZwPsSOng+Wo8oVQYGIe7yggaPMJcTqIfXKXeO0wH9+CayJB9n6kyYzRnIy0LmnC9U+lzt4+aqjgJJSUv0B9kMIUHQ9T3Zrali05M9M42tGjYowLQV+0WEu51czg9s1ydbV9rPXhcqJArCSwTtOhppo0TPR9RFH4gzwIF+8eyTmrR7RuQFBwpmNJXMWvJkSXf5pB2cp2CJSNGaDMG1vwbUIsB29L4zs994D/Na4MsR52curXo9LGD5jvDMUw4bBBLQDn5eb8wv9zAumide0M4gv2Ofs5wz2PMsr5fv5UsxX3b5l3KnC66Mr6+5EDL6Jdc7fwydC5m8+OLyJy/DuBi7Af6Cz77usURTBQ+rizVzLkzs1xM6dbD+nfWHiv4xXLgNp0XG2zr5F+P3XMLd7+91z6Wc876U23F23fGSbxyIE9hzOttv0uz9Hz5H9tq0EbpkKGgFvG7gMEpQgQZdR/jkpRPvB2mTu51Ol3sHLp4OXJr5Syd/kTSjf8qxrFzXJ+1pP0HXefj8DGjj8WXQGFIkndsdkHnCkbQBCfq8G2iTjYV9SkJ4fpjIRnO8oBCfQLIH5MGcMCeX8DxjLtbBc3JUrq+DY/Jevw3WQM9V75Geqwnma5bVQAf0RK20ATYm12XxpJinAymCUwiHhEwPqQdJ3jEm2Z6HZew8VglToHfy9z6ZMrAPaZeZHy6TrIWneTwDW2TcsAy6in4qY+cLVAXSyDakMvbDfCzT6aewfjR4WkQflqwrvwUuUiDjW5D6Uf6PiS2lwKbrSYKCuNg80wXfuFxePtPm8rk2V880Xmw0MJBRvJE0+XLlcn2hi9EYcciD6qpo5vZ7z011wzjeOI+8SB65mBlq0cVmrbLyi+KshlSX33IT/PLlK9rtVbgMYqXUBx9docaD9kzIm7evdOQlfHMxajO2TB+OO2gntfZAPDNGk3bcSE9MUt4fk25go2N26gsufz775a+wVeUbwAlAD3epSdEU979Q+/rf5GWQvvz/qE5fqrY7HV//txq2O27rX+r6/pe8eL/Q3d0v9asv/0pfv/5bvb7+e/38l3+qX/zqz/Rnf/1v9NNf/CmHzhvawraskFfUhop7HfTly5/pZ7/8S33x5d/o9dvP9Or6F7q5/UpfffVzfc0F0O72NX048OJ9hMeM60lFgM4UbGpnI0s44lzS0IqGiu6lqDJJCvIqiJDEBdgcM4l0N/IkKfcCNbNgHFOjI/0CVDEaUl2LmwFpvIR+I7VRKheaG2n/H8BOFzz5iyBo8pc/W0VjnCpoz0k/gxt86oWSH3EAtbUKl4XBRJ+5APDCfZge6ONKc1RoixQroT5pSatQ4AcRyvIoPTaN8rKEPHyoJJFEJB2vJDfKBlQRIvMkCJkmNg+TuMrp+QE7sVkJu3QkUT5YF1g0DvKFx4Qf11Y4mA4axiargXDRzgAAEABJREFUJT6dz0zrmRy8SAl1CLA7yIfXS+aO265WK+HAEpeVF1zIDEPRuAHrqtZWulw3ffBso4tLuLdbOL3Wcfoan/kCP/lcL9+81K3/t783t3Q19OrFC0GktS+A4gr/bPjRJbqtKV75tzWamCveuEutihJcQt7rsL/T9uPnap9+rM3VhoP2Wt6499xuB3N8vz/q9s2d/H/Xc49EJwPk/F8F3aMfjIHLohSJtCittSiQc2AurmIWSmi9XqsOA7UroPx0a9nzQECGoScundbYdyA/snbUaKrwquOgEWy4vBwM0qcyl7dWFdB7TJM57a1XrU2bi42eX13lGGzcFtSxMn4DqMl3pH0toaCd26du6ON0uJB0HnrYXCf8hKyroKcNbQf0GcYRfmDYaBzGRKO8tUEFmhJV4f6UUKVsMHiR2W436HYlf8t9xhZ9uZhb8+Ljy6A6jKp1VADbJGJRFON2XQ+MOZg6JhTMjUt8oDX9CdV51gtqmH9HQIoylJNRIlQCUKwofiYYSaRlMh+uCbwsM8vDNEuy06IHip2K3ontU8Y7hWSyZ8iXocxRSlh4uV8Ja+6NGqGmStAm6Ftg50D3bwe8qNOiu9t1WZQTjsg5cLBybFgWxYSS6DxDaceoCsY2ImS5yTPgiE5z6kdCfChLmlPcoOkBO0FJP7wmGswEuWnG0JQzCuOChACwzEA6Y7gkPXH6A5c/1tvo5Z3q9ESNTLp5pp3Ikm970AdsMqPjkQP+0zE7pyFBNI2xg94DNmoGvjuCYE7aVpUxyDQKNBDklUAZAmwkl5ue8hNtCfgDhH0jWA0bz7H7nkAx29Vl2cC8YZ4RMULSRHQRV8V6JLIdDRzTPJudH5Rn2Sl2BfpE+lxTI27o3OirUWrVCUmz+B1iUt7EnE1gX9sYb4D9ibnj1NBSKE9VaXdgrT5wTjgC9iaYdUrI0EW9c8p+82LiXwn4F1V7/Nqx1wcoO2Po7cMVPz4hKFOUJHn/kVU8TOM1lw4rcRKKlmm3oGULmU7JK7pbU+9e+AyCauRsc0pO/efFzb+q84uj96MdL2N3d3v6a7iX7BewruhgmL9FnUDVY8jC8pg/pSwYyVLnZ33nZc5gXCtDba+zP52amZ27iWglyEQJee+opcp2PIN8L+/1tpXrUucatC+0BsEwRD4oczkQZUD2FVdl+vRw/VJIO8RnOx4QUM7TwVRCQoakK6wfgP3Z/hn4aVgPI6AEOsEM/pHoVuJJwGjYjoZP01nYi6nJYDFdFil0y0Ie6f+LHyzNKC0JKLPJ0372GtGveEQLNXy5BDFzr4ESpCnzWBkNmkJ5UB5wLXr3Y/VP8i13GQZZdrahvcfb8yXHFN5O17FqJD3CuwHT50UL/pZzkXna18yUsPArqswP7+t1aPJePwyjBn/h5S+CgL+02lA2LmjDIPN3P+xjQR8crPPM+cRzPC8FeAe788UJFyb3XGT4DDNPR16EmXMmTpz6bi4LCr3GNtY/+Z5IyLQ6aIP8cTnnWN8E692p39at0P/Cul8CnkC0PbPBDmkP7IIyYvBUW02cz1Gcp9bjRqd8HbFNXQA/uJ7ZZQKdK+WWbYzDqBHbJZxGZ5dbjueiUp8i+0O1/dG30j6CeZxxQLIAAWEnIP5m6DQ86UYBkTzNNxY+78Si/imT9PdlfmAXD0kfHT8hPJXhOPaak93sV96P88KUfXkGTh8Z/6Rz0wR8sHO2gxcBYScKCL4tuHoppwsy+mMpJEIdnoSs1DvW6c1Nwbsq9bZ7a4PaWM8YyY8jZdi9LbDPNPygndpQHtEU5p52Mk+494DwdwPFFHhnoYukep5EhqMmfN977cyem/8sjb1mTlC38M+9ACM9xuYHKPN5EGVUa0u/rParutFYB1ApBzGqRsVcAWkgmX0PRRgCXJ2x8AUevAge6jMgXEJvI1rDhDLniQiwOdP7nMAGz3ZFaTL7nxDDO/UjhmHKCHduPa613l7q8hkvKGDLi8maSdVa02rFxcYcmu6P2r/d6fb6TnVVMMxARye9vXmju9tbTVz87Pe3urt/S/lBm/WgDZdAF+Dq+WW+HPpg4j8Eff32rTx0qzLr6nIUouTDyz1txavsUENtqCq+LCgrlSbwIK1mPfASn7IOO037Wb6h3XPZ4VvdWSuJNiMDh0tyEJlFgaLWRxvnpQmHqcrB6voPtfvi/4EtvtDN7kv9bLng+cnf/Sv9yU/+f/rXf/T/0h/+9/9P/dlP/qWuX/9cd3dfcJHzN3r56heqdVIMK3ljKMiz6P3hVl989Qt9+dXf6wX0b64/55b5tTbrlViX0IE+xFGyZp7AR/Qga10jCjxX0IjPrOACJHixri2QQftCXAr1xPSHhLJfyC7k29DkWCgyMbTp+Mcj1gQ4/0SZoqhA78uYOQapjFKspdrjmbShuEBDLhbmDulCc14IPYN+A/1Wc9sq/09iXBgdaSfzq/AiPzOZj/jMjsufiSGYo6Ar+kXAR1IN+DxIXP6I8fKvmUpQTn2gv+g7uSWsljiexE4bFDEpEOHekSHAg2cPXMKE+QVZ/5IFkJKcN5whnmntZgW5BX8LMI6D8iKhFcjRFRochRYPCmSSyDhmpwAza8Dn3R09zBpbqNC/I5cdefGERQP+4ZhGpT7gEyvVctT2MjRsYYRvBLa54CJ2e/mRLq4+Bh8KBbiEfKVXX/yKOXhNftBm+zHtP1IMW/Rckx9Vx0rdg4dZdSjMH6H1UQf89PD2DT78WoL/9upSzz/8UJ9+9wf6DlhfXqHVSjPjhcMgrkJWiYOOFelhpViFygr+qyKEAOhZTI/41jiEaqvyt7jic1psA+lps8VeIu8y/3PLEbvSRLa7kG5JFd80Av+JKNR1VIgqPn5GoBuNPTdGYqMSBzSQdvXQ4xwojAUwpTjADHpwLuuzfecdyKjYKtAp0KdyoHZsuhKhkk3dEu0Z++MJS1/drroPtG+mh1+JUGn1CcgXoA6i5Go7LQn60mWYbQfeSsIb1zt0NIA93YtHLAwhp5ZwTnSelHxL6HbpT/r2LRRZlATHczKz5v8UWfvNR0q3slSViMWWZGhrPjP+MONb3Y/oL37j8uxOFCLAmARtvxWwMtfIGBMSY5SUU5wGtt/EAcGwLIoyZJuF7+klf2QMK3CcZdQnMQ/zSd1Ipy6mG5pqHUGfRyhMLaNF/w7INI5cwB745jLTySAg60hiP6yM40QS9ZST8MIsmffDRVarAz4krE+tpI0l7zKSyDq1wr7wIjBVl3Taf0n3CurQH4GUfuNpTibIg1NmsDlCgjEqzKkSoRJ0ZgEphqMo+A/KfNrT3AfbM3m9wycgewQpags8XAwX+EZUeS/2OHnuRdq/KdP2maBJQEtEq3z2B1Iz0DPisx5Uph/aFkbWUbiE9Pz3ypaq9DMrFym3kAyqTrAdgdvax82b2swSW75hn0zTY23bw5GrzQWGhKJTbyzQ7U3nMTAyz5rkNu4vXSeijXXCR092yXrKYEY9uTAK6Y7HPpSUeaaDLGWgmHl3uqAdFQTb50iddcKyWZL2pFMe44k4wRyY+DJvz7fjO+D0zJ7idiUi/aZEqIEwtHywXe6l2A+pXS33g+rT/kxyCWiALfLliAPJPHN2ZB7m3Ce2ra2qZbpB9isfzsEduXSevvV06uEk1a461UUNkvgceoTBwEB2Zu1+GymH/tM86/p44xMUmN48sz17DkVU2HKZgn/I+3wdB2KDNYbxbKAgEwKdPh4D8z7ln8bu3hnoYr0SEGEtVOR5KqfMwbo5trEjyBEy74eZ0ZtzEeNju9rGU15K7DhfAI9t0s1m45YLrC0ec27nMerwGunz7JGX3yPnZpQT32pq5mzlfF9Hd1we7vhyeC9f7HdgN9q4XykE5QpSrXsUj9W3gPIKsh5a2zO7GnAAPb20a6FaWHeKxFAnIJHbwIKiSL9tNAqvT6yFARrpVqmrVa0NnBWrxrHqcUwZV8prowy4rXkmhDsY+PMRX56w55455Hcg/6rE/caEWNh0DAoBcqVe6HmKmVjoSciCM4UTVIUse+CLq2EcNfBl2oi/+ZxlpP+hl2lq2iBkexXBbwEROrzrQ4EWgY96jR7puy+Y/I44wt/xhi+Px2FQo842ivTpruCML5pn2Jat22XNxZF/7d2x1Xqz1UCZUeuoQJaR7eA5btYa6ZMvizZcbA2ggnEYkdk0VsdVxXINyyqptTWHH2mPC7YYQK1VYQRxUGdBCXR2njrT2E4NvUZkDciyfPd5hMdYe39LrRjvxKMPmp+eFWYJR8XiMyO0Yxtk20fQhkqe8hgweF3XbERp1hfVeBcRTVEBdDM+NJ1/5bVTztdlzk741o41ss+xA18qH+SyPWVeq+13htv4Iv/APUD6oH99Y+Cnzh+Zt1nPfHScF5ekd+CADPOc0GP2OCdQzP16AgX9EaCM2gxOGpk5P/A7fwkCH/ProBKDvkP7Tob5Qr3XS9PjvEIU5oxEyrb8qJkvtDVcDud3gtmgQS5TjpNXL3yHDhYWAUgRUuBTimUiuymL3TtsXPY/GtjDSrl/rIx0+KioA04wVFWcYc03+OuLC225BLrgQsiOullfaCyjjvujdjc7Hfl23C+EKxTeXlLHDfZ03OsB9dakayt04ahGvIUXGbVatOVb7lZtPOrnBxZpLj9oM44rfec7gfyV1hdVray4aLmRL3SGoeryYtTQCq/xngoTi/yeS5V77e53ur970M3rgw7oNJSNPvnwE/3Ob/0TzSyM7miJUFRh15n94kD6QXWYOTLsFMNRqju9fPtLff325/rli5/obz/7H/Q3f/9v9dc//bf65Vd/yqXQz/T27qdc6vxE1zdfoPMb5L/h27i3aL5PA3oDENrp4QGRB0VM2myLLjah/f21KtLEpdMHH1zpk08+1MgCcMTR7WjsEFJbSVwI1FZVWwMhZphqIUaKaB/YpLYi21TcMIxc2NEZwiAeUNDJaKRpE0W1NoWZ007kYyC/gCGXNw4DY0jQKi9w1lJwqUf6SFyIs1wuv6COyyAhj/wMom5V2pVKoV6WvVG4DekjsucF/udn/ltAYuyxOOqWxIzNIkJBv2bxKaRLocfYkWyWEUcUUYh81wUlgnOPuyO7yNSG08ZKUQN9oCMgShW7uUzpqUtdZywGTl6MMZrEBWPl4uZiM2o9DBoKF6DQBVBiJRg7EAsgl/FDKRVkVfozsqHNjMoD9BfMiZGyFiEPx8BjNP+haMD3axFs9zwmFebfePFc3/v0x/r4o9/QB5/8lj74wW/qkx98X59+9wPd7F/r9c3X+Bdz9IrLn3aJHiOXaitZ98YFVButL7yalZHGi0HXv/yl/MehY2jQubxouNxqvLxkrn+gLRdOG9AurqT0hxCEEhc/NeDHQq6HwEZrxBRkVhCqjNea/rVaNWwGxQDt/p46yT4t+k+3ex57OF+CqlXIc3rgYqquHiAmMM4lQmkn4hKBPReg0ziOasQNuiCu1DgJv5YAABAASURBVFu3OowyRsrCdWio/DAuGStLEEsiFLTL4sfqpbwgu3EIAPAcQasjMmuiYIcSkTqJ+AgTH0i9meXm5Q1zf8fU9bomeHXaEiHTQ073Zx3ZmE7wupVgE/RPkHMT9mbIZgwlzUoHPTjrnYy++bAYBGVF5PO9B5tJ6swm4M34mDFSKJ+B50DOJ8pP8eRN3mC9Ms+nSO7Y0G1PmODzDtz2KeAzOw+dZVjmEXnWC+PgLeZ6dDEJmPN0nyL7X3gapgS0O/HIBuTPMe3c+gSyj8GGAkFJIh+FnCXBl5T5GtbLQPB53BkQCN2o00LuahAq+V8vKeHYNGiBbuZ3QpZS1in8PArXdeIfhWRNHxD6D9IXakvqxBMB5QTKv9EWfdDUqmHGGXgc6H2OFQ2oV6Z7ucc8B4xG2a/MsFuZDvLCfGmtKjBEgjKHEpG2DGIq5cjlbtZ5wp8C8yRK2hK9TQliFxIHsXNBn6rB/B9BYy1q4yDLLq1m+4Be2CEjHoRsLRvBXUR3y6fTBPf9QGw43dH73tPWzfA3sZ7/76P3QMjua4fXkTqMqugX6IrwDJgOOZjc8+KMLiMJ8kFPrTCIGjLc3winm3ItZJ0axqo6DqzRgzbEPT/2+pRZkhszXp6DiVyTXYwRHCU6XSZ5pI7EPeCnmQh54ILIWdtism8wt+fsR++Dber2eEX207TfBEwsEmaOGKYkyXZmQA4KnsKepKAjIN7UhRE0RD4WkE87h2oDhfJSZROElo+ZJ+9MeAA68AMSC1GP3OYkL2DyCPi6Ag1MmclFebfJ4l7oamAbdyxSUxoVi216qZ8uC9qWZJLWcxGdpGTRoRE3+lkSiy606YRuQ8pj4gic+mX+RuaxgcfO+TMos0KMYOrn8qTNHCoEQC+LQqocn+uTmAfBZTMvfTP73cRL4cSXtBPn9NlnidQHRsRu75SRcpHvNobpE7Sfaev9aObb/SM+5guhA/ukXzynu738LxE67kizD3sv9p7MfmqZ7qdl2K5hv8BuYy1qBrYM4hpNtdIrlCJk3/Lch07W7SlsH9TPUCGutaoGftZC6XeN/PiIkfJmQEuQ10S7S6ZRLPUiruhiPJZLTtueicW24lMiVGvTwNqy5vy13XIu3Gx0AVzW6qBAD3oEEwdSBSzj55JlWOVPBHXQ10JMgW1GRCjoAGwbw3QJOGCz0xqU689mrdHYbrReb7Xmve8C+JJm5Kw4DkOuUakXssJ8TjwbcimrBrZr2DSMQrnpAMp0XbAT3cg1oUQQ6x2Y7oQ0GZmAriLrxH9sVUYtVS7zmJwAOewjJ5Lbn8YbFsivWWd+CRNTQgXPAHKSUtI0sF9U+jFY3rhOWbWOMmyHSr9tcyM7kRxo/u7gUNX1rCNxZe237bGDdUiBqEtAOG2RS4BToSpUkP8UjcpsB+nEnNwxT3fMs3eQc3aviXLPwz00p7QvenbTXgfmmLFLmp18hvXe4j3xyLxxPDEHPXcz5rJ/eg++QPKFkGXMXBjZ3iiOZnQl9ex9rUFRFB6FahAkF0BGP6FnUiGW931GjAvikw+7XrQNUEGk7cw3FFQSiOG3BFoz3X1vwI6Z9wlT5pMfAvpKvhCjQ1ngEjjCiydlBIqyR1ZOzlOT9SWCMe1oURV0MIhrRNYHesoNFg6z13PWvr7HcsrIPJoQp6Pmfk7+18a5gsDtMcTIrWS1M4E6Nq0v1lpvLnhx5AXxAuCwI7hgMl9dPNPV+hkXLt0pgpdZvwCOTOwoMOdi54gyew8wxi8sqqU03e8Our3bqa4GXcAz6OCBw8LDw6Q2FF1erXW5XWnAsX1buGdhPxyOvlNB01WirEINA+33e93c3MqfDZcsrYX0UNTaBh7PtBkuJfi7/sgE2vFCOmunwsWPhr3mSno9KcaDvnjxU/3xn/9L/clf/iv97c/+RK/ufim1G6leaz+/0INe8XLNJU7ZaRgeeLm71XygXvDJb5H2jE8IgUhakfYBCd46CELyUq1Fn37yiZ5fXpGuJlX/zER++T1mmVU2fFkhLoyoVKx4xkx3oHFTF0B0xNgzUAzUjXJ8wPGPgALyVYVDoGpDgUJRU5QqFfKOY1ShrYI8lzlHDfKlz/mXPNQ5bciXOidAe/qF0Exa8FG9gO1GatZjxPW4qJmBmgI+ta6XuiJFxZ5BvJKWvmS8cpmxkiIIKzqOCRmBGcuqG4XyAqp4iIdCTheSQTqkpBN5qThCRqxWqrFS1IBGygc2NXdyhBm4baiUkC8kCnIjx+AB6dieXmn5RNa5jVJGL3a+0w0jfFZCpuC30oo54oW94qeVi5+CytUo0Kwe1OoD3QkVbKXYaqjPNQ4fgU8k5hoTUvHhlYbLQZtLqW5mpR/jg5700Ypy81qFAlkxNNV1UwwhkZ+RMY6jWmsSdvDc3n7wPNW+efMWnz6qrS81PvtQcflMGvANhbwQm6hGqBaAH8eqImPBijL4Ddg1WSOu2xT9sNo5/Q1bowa0NFNDvwrfHGPWDfFxa28cR9YHrxGOWXndVWoJ6MOzhyjYLRJHl8DDvGaYdJDQnNq4Ovw4YcmYXSx86HZX7kTzbTGMrZ91Su7IdNo4bQ7JujNODqY/wTQzi7g3RMfeLBPwnfPATA+8CcK80NoQ+pGUWaIgAQkEEi5+LCeXxcTvB9ih4nHBgfgE5Fm2reQYwq4HG15u+BNDSaEZW4+MO3dKSfCkHQwJCy/34wR4+DBv+KAxZd9Mhy6eV+e2sCI4i0BSBFhbnJAbdL7USiG12DxtRzyB2YDXnKA+qdIjMnV6PC0pEYraFNHUgjTodOjF+HhMTmN0TKVQphMgwOlZ1s3zw7oJHc2f7uUvYO27035ifgEOWB53m7iPWZcXKbup8J/nG1ZJGyYdIswrRZKmBclIRDAH0Tdob7TsB3MWPWcuExPYPy8o6MsR+xjJFw6iXQG9XVPu/8z7mnB+zLIsN2/sHgnXAdpW4H6fIesG8yXCSGR40onsG7qlHYkVQY+xBHEkn0LRUwT5yHmdTPygndvbxhgpu4JZMnb1u3DNuyWpJ1KDcYqUG8hAh0IsA/oAGZx4D87iX7kQYc/0OWxrPzHsK0ZPH1ERb0TnZIeMYiA38+cHekJDgB5b9SwJE5AhcpOIgq4g9cdfKCwRaZ/GuHSM7BkdjXFsdVQvr0kX8LLu9sMJgQYRpWlRYofix3tw/QlUwQjR6IPtnKBotn8zz5Mnh+XZdjnbyLaAKEPvk5OwwerwIBOkovCEH09KerBUG+axlbIvJWrOWc/bEtHLaFIizn0esUHFBhX/7aiKBgLJCfUPzAm536EyMcX22ZNnmRy7W1Y729p8muI8LrSBiX3CDBh5q804ekZTh9/Y1ieYxmPhuLeBjkqPzSP4YjPLbL/TWv0Y5wXIkz3S+SN273AbYNH0o/NEHdJZlI9A/1CtRiV+RM71cB87jRifDi0f6ws/9PM/Q3rEXk73td77h+mwBnSYFOnk/SRPa3iRJ931W9K8N0wuw4+OrGFGvkSS9i9+kjdrnC+U9rt7+cXRfyh4x4uovxTecfFz4MXUekx+KbVv0jYHhDGyXIaUEUX8k1CyrhfYPd7tby9/+jSPBMSRKNhT8n7wDtL/sCO+4/JocCnkiWiWlnXDWHyphPBnUVQ6oHsM2Aj7OR883L61qnEcNHLpswWb7VobLmDy1+sjY2oiw5Icn+A8PNztE6+gLnUkXqozcnnH4vNpvUIdgLYZ9M9zbuSL0826X/5sufi5ApsF/kVRHUcFNjFEnxPmt6SD2HVGHUeOo02ev85nHfWonVaw7n2Pm/OF/zF9YLgPfFF/THhN7j5GSxpFYH8DnSNBnt6IMqpzalrAmZ/XNi4g92DCL81rso8amcernDa6COSTgIlpk2f2sSHC8F7N6saCE5AFThG2CfJTN8ocrNXJto5N673UFyV73rFn5v/MnJ/RwQIRz5KCj6TPE1M+IcN0/pWN59EZ2c52QrtsCD1lE5c1e+aS/zbSnrl0nlvMqaPBXMKqdNgadtBSvoj132y6ubmW/6+8d47B3c2N/Hec/Ie+d1zU7nh/9xw9Ifnf38mydsg+MLc9x43sE33ofdz1sxQ0vkDaO0bPyTYw3E/D796sIbP1pF+2V/Khmx5YViNGBduzJjvvukf0/vRy1k/zwybm5X+qfFx4HuF7bnNqcoo9SKSXiNTJVP286IJCZRGjexrvJfYY+/2wBHWnevuNGz2V+TRNb2z/9DP62KuWhNu9A/fbBaeYdWZYs3hwgTP4xREnrOOogQXEN7br4UKtrdXKWmO70MX6SpvNVldXl/I/x/ItYInQBh4DCxFJiRfk3eGg12+u9YYXzId5pRJNx+lBey51RvPzpINuxqHEgK03TevxQQ8M/sPDnLRBx31hJOIj7fZMwrdv73V3d9ADPFcsBLUU1TJonkLXr+90e7Pn8C0FipQaakNIdeLSYae68YLwWl+9+Tu9uv9M17tf6lcv/k5fvv4ZGrzRm9tf0fBWjRfsWffo+kYH/x+W5ntND/eacVwUlP+PW7VByovtjHP6hUYPIaGT+AT9QiHyU97jrIeNvvPRp7q6/EC1DpRD5EATJRgseJlvqbNKXaG/+Xf4/8BkW8eK8lIV7m/AR2v6tYHogngtadSsSrqp8EYeFVpergPbl0KZY+QXLmRKXuiMtFkzDeBlfvAVKGWtjhHLm+aEAVkGsrL9EiNX5Isa/Gpi9v9Dn3xwKVe4GIrkT30UBRCIVUj0VREEYyUSihLwWEmOSGVwmjYK8y8UEWc+kj5iJdOH6agtmVlJhCimWUHXoW/9RJaazaqsZD6R8YNywDyrPK5GJ8U2VJEmWBoZxhFPWvNNjP9vWaWFKgwr41boU6shoxITxNCQF/FKsaI/M3a23Sbs5HSQF+mUdGBc9xAfFMOReMeF3Z3mYU+e9gN0Q1XANLhQjUzDs4Io0AygqeEX4+VWxqTQze2ddly2CpoEF7i4osJ6lxDs1KucBhSUUlThW9wJiOuwUmOeBemS/35ssRn5d203I1HyY8A2hQs2TJwycvHCe72wGjOL7oTNZ9aDCRy8EFNPa1jazkSZeXzM0PQ2LIesFcnTPIAXa7cy3CL8QJHIRKSFM0m55X8D6HA8AX7JG1qHiKKIpmBRqHXMmAIUZB2D1u1MP7FJTfRrdjyhI5vJTL15KDBLhGzXOo6qHKIqtj4qtyKe1C/PgK6jIiYSp1qTuI9PEejX0M2x61HM5jgDBoRANroPI3EFgyqHymikSyqn/rFGPeUnNUQ80QkmhK5PBO2MSjxWxYJqfga+E+gV2I1GqN/bwUxwc2Q1GXHbyTii70F5OGDFWiqhc08zR/0pi474Ao0pIA29qU629thScQ7FqRSKHNMyNj5g+RuxfIFg3Cd/60x5tmXMHLtsQo5bJZxmfHOcffHjwyJ+eOAw5oMk1V0lyzOsFHFqSOUBGQmnF9inEZftFvJuH2xX8NoSoYY9o1RJBRsEAiGCAAAQAElEQVTM8hxIoK/nj/tt/aikd5DBIUqoo6oxNo2xHhc43ctOdcTM15aoKsgrjF+JUIkQ7Bb0fHFB9KKZt74jHThiw7SB01bBoG2JpQ38Gmmj4DMlKEeOyVJvtwPZF9sY+3TbYD2n6ZnrUhZ0R2x+xPYJ8gVGhuAbiaYahWyT521HkDcoo64y/2qFbkFEW7iU3jlyHhj3ceLAeUCez0M7vjU19nd3+UuEPOiSPlB+wA5uFvCPyFTycvKMTMSiS1EwrgFpuIFB2v00r6c4sp643PaC5H9EKNCekOogs8dUEB7ryCzhVFagDXmdSATpCrBVZB+pz3hpBvUp9U4cXZ598pHEc37mPPdrAAMozvX2L/cfj8AbqGRwiiPrZNiOiy5kERMJDO0gnFmWD4lbPS68zmUDlHS6+GFy8i53luRpfjrG5Si1dkQOLnSMTl6tnDXNaV46xo1lX0rgv/bn7uPU0mDO+TzzEvSInN/41MTYT9SfAfPevre1T/Q8SlDHU4HuHU0NH38HGCFOMPETZHP0yX7Y75F/YE/LCxheyDLmXJ++iV5H9HI/TP+EDSpZtwX0d2L+zMTW84iQtB5y3NZwmXlOyMv1GVn+g7r3zC3/giCRFz4TNvJecVh8Y1riRRa8UwZecsToZ939Qkk/0s7QPOobT2zltNcHcLZZoVtee4/L6PaWqN7zyEh2ULmM6BsB96ER7aH1Wcdwn2fWOutqZCMYJK0zJZT+SkGcxjLnnguSgEcRTi6q/wGYBjA/ZDDuMmj97iTIWkrhf36SeBrMxgJLqBToF8FBfAb05vAUFP3Dgfawk4gTULs90ZPAzMd+3W6YM2swWI4CGSdJZ2QdQdBfA8aEE0fHBm1OgUan9SXnJ3lYqfsKsjzASxmOTUFv6GLTOWeOtkFjfxNyTedxDWyNN6nRtxZOmVqKEqmh48r+7tg83MbzYMf76HnOsM9aL27BYLv4+Wk+EZvOc2be8R6xwHmXZ7sUubTL+XWflza+uDEmLlp9wTMxP4SNe5/6eT7Q33p5/t1cv9V14o1ev37NOzm4fs17+bXuuQy6v7vRfncH7hP3d8QG/M9ymIeny6od83m31N3Q9hpeJ9yQ9mWTL5juuFjag4k91v2yfWZ0ta0wCCozOKxFXi87zSI3Ze+VdmCwOn0aoz9o5vYT9xkTF277xB3ryw4cqALYa4b3wXAaTPnjEOqw1Qy6vXCLRYbXsuNCb10P5/USgdBYeMGoJfAB/CWwMc5AMWMEM49ZXoaz/vqibIYXylhA0pAwlWavvQnuQNDLNLDsrDqFwgedYRg0rpvqgAMuB59h5NKHF5GhDByWmkZe5tdgXI26vNiq8JJoYx79d2wQGzVUSqiVCn3V/e29Xr18Ix+M/OuhxiXA7n7PAfVBjUuBNZdMMy/UE51fj03Dusq/7jly2TMfH+jDSsyCjI9cHk3Ho27u6Ahtnj3b6HJjHZoimvSAPOqm3UolRsoKLws7cCvFTqo7Xd99oT//u3+jf/c//Lf6s5/8of74L/9QP//qLxXDvVRwyvkauoN4R5ZWfTEuUTWAh/2s3f09fStac1BuVQr0EB/WaM3HlcQFUIhYs4IXaT08qK6a1mWrDRdntW6gpmHSkMzAgPOinC/D9YHBCAUXBsGbcayk4BFtpWiz/HdyxNiIjSewpeoaAl/+wDeA83WkbNAx2JC8yKgpgBLUyaBd5pfLHy6SlBgkue1Ie9NVBWPZQV1BBr4gAzoMl/TB5U/nD41OcomjpS4oD10FhTzlaARj0i4L4gWrUAAejCFlaaeVrUlb8mHQhjgADQkr6giFtpQFcHtKBDVYKWzDCHg6rXc+R7g/LagloJcwH6YmXVZUPyyY4UGSNtQ40YEgAukjR4pJG+YM4lRrqNSVenpFumSZZXQIGQ9ZH1HQtah/ZimOJA9gL023uvv6hfx/UZjwOd8RzdTPQX2lB1waCll1GBRA9BcOmpFdh6rhYpTrA5qoXBDC9e5+l/6846Vzmo8ckCbkIAtnLvCr9rl4QLcOmpmFCipWbOI+BXxoJM+XlvQzJUfazIAuYCcmRZbxkOk939221qKGngGNQdRJTYg+XgO9GJPMKhcnEGHLzFRkPTF7H/pn7fkRJVKeZSpT56qeQIkArgt8NnlSY16d78xaaRyIDeyMrJTLKCtBA4JlmJfR4GlQ3CnoyEzK7WBEmOUL4xlBsEs2dAnywGYFNPmAMLZBJfB1alhc/ERV1/8adIonT7gi2wUl4F0CftEtQRWKYG8nTCFkNrVWNYI2jkrUpgrSb+DRKZ88gzRwVdh/QTVoM4I2wIf1qIERngnKRuCyNlaVFoAYJiVCAbqSqMfI20a218RBYM+FijfgKTeyLhujkHgM7pG7nTHFmSaT9s9xyAz+MgGP78yZaeYLh1mT5wKbpS9+dsiYeMHYcZGzQ64PCBNzY+JQsQN74L3Ph5abm3u+8bqRDyM3fNt1x6HijoPIDh4+NKLGo+3JzCi1p/7m7pZD0iu9fPlCL0+HpVPM4eZ00Hk3vuaA1fEGWf6m7ZovWizX8GHIsXW5vr7Wa/i8fvESGV/r65fg6y/0FfjiC+KvjK/01VfG13rx1SO++uol+QUvXuvVqwVvXusNacvtcm442N0l9hzQ7ngZ8zd6d/6DpCf9Uo/rs943HASt545v/fJl0d8ysh7dpb1Zl8in7RjzPBxhL9uMkcN6x3RdEo8BHzxlTJO0pzaMmfNH8rQ8kfWYdoSezmfhaZy8KlgZlGNXolP2J2RZ47iD6Yxe9qFZe/vG0pc7Duk+nO4Yb/uuD6Xn+UzTzo8nIf3eMQmLs3TPhxKkAOTnYH+2Lxrm6byBEng5ZPSX538wWNwZyLA8JqFOcN0jk0LyBJIE10eUXCcqcz7nfTTW9kjEiSf2Iqn8uFEm3nuYwKD/rvG4zYzfZEw75ufhPVDGlxd76mzbPKDjO/7meiJO32Isun1Yw8000fsQ6B3obL1rHTWwLhlOR6tJyRJkk4IDa8TEmgG4pEi/ZH5bP4+nzW3VzbPza7TnrMMCZprZBAmKl9DNwJOGAfqZoKoiu46VIWgyL9dlE2gc08IRYP1CQfs8EQtmpijv4ZGOPG3Nx4AxBQ5u72ZHzsnuX8cBmx1S7yP9Bp25Cd2oj87C3PtsiYBlAY4b496YM3VBqNSgzmWOQYnk862PpcokJQIekfwiik4fa2SkTfvE67rZvieid+KF6RJlFRu+20+s97m250sy9nDslyp4EZIUNTIu+HBBjxKhRp8acUSlb1UK8cH+NDLfEzAg5adAvZNL5GQi29IFMm432a/OQCd4Jh/H0Di4CeKRG4gGZCqIaAr0VMKURuHxTQQ0CZhFtg36soAWp/C+uqdyx1mHXpiTuTHryNw4YsOOGb/yHAXM0fNaxQqV7cwAuRn5kWBk0/eYr/ih2xi2i2UkiR9uB856Uxb0R4xPvAPsYZswzwN6yDKYn90ajYmecg6ZLlqojoPGfAfmPdi/qtpeaOSd1eW1QpeoioyXPP5AgWAiHsDjioFJZZ9tK+CSvvaM+HiFNEuICan/ki/OByyLci3gvdnyR+s2DPJa4TmYQAaDj2jooyPzlGd9gWeRMu3+FXRPBHxCrVaN2KkS1zaoDTXLStBO/rgH3R9ttzy8upjxzAhLUkuHedLHmUsJw77LqCbJmVXm0AXWhMxZPSdybMwLP+hrK61J5+UNvnVgL93t77mg2nOJZNyzL+zS1w74meE113LdXskLnfDNye2h2eX+fMc70N25netwYlTg/YVnD7RjjXE/cs1nPz8AXzLlxQs859QNHfHX2RdFh52yzusIwCCwot50C+zTHbvU3emZSyP38Yjt3MZ2CQzWgGPnYZRmt43egXUEqb/b51BZ9ykvt3x+NihhlsCJkLygDXfAAioDXodBtQ44SVUdRg1tTbpptSoqq4Y/tbTp25u3OnIhU1uhDJ04rB3p/AquFQeygzacyC860/6IEg8M1hGDH7S73WvFy98Fk6m1Sl9nOf3s8hIZRff3By6Cjrr34fv2oInLoALP2hqbdGgcVxrXozYX0JdRh90DFy6DPvrgO/rhD38k/2pp5sJo1qQySOM2tJve6G9//qf6s7/5N/rVy7/SF6/+Vr/48i85/L/RxbOir998odvdW/J7eiDVqBrbRmPZaMVlx3wIaS7aYI91qXrgZWFmkQ56Xz1pRD9Ii4sfKOHxAH1o4HJkM1yhH5cuc6OsMEYh7N5pYiY+gknhF+6VMqbA3ISZxHpAIXSrmTQSGQetRkVsFPUSXJC+UIkLBfoK/YTWR/mDzPOlz4h8cM4PEKyBY2NDGsykjVOfzrF7Zn70NWUQY6c563ta2Crcz2johSziozgIoQ/Kwb+CAuAVxkqRdUEfgdPSkyVlRc7BsetPWNFfKVno6cf15LMiqF+RMYQckoTA5owAKWzK08HkEGtVVo5US+D7RbUV8ithuGwfpODKk0AjpwvJrMzJftSWCyCbZ/QiywA6XWsoUUryrvAPt6c+Yy52hL9Ke4bvXtFupHijef+1Dm+/1s1b0th5wJcqY65gjLjgoQg6gVBh7sbA+ETA6YFCAhctvWyleUkfOPTccZk5R9H2g0tV2kz+4+1vXiLrtY4sru5vKQ+CBH0dd1SGL/DTvKDiEkqrScMQiYhZOLoeY+SLMpBlpyzGqq1qu93gGS584NEtCymhWLzsBG7tmMIsS5+m0PMnF0D6MvGCMLvAXOh71FH1CQIflEF9D0WB5BNc5ua2izcOr4ePQKzlocCc6HmSbtYRkXFx5LThEpjSlFTBJsA+EFXu+wl+0YgTPR11P7zR7LzJsVFNvOBM8Jm8uSybB9lcP846shaZxm0fgZ5IdsgDfW58B/UDLysjG9fEhjETu02noYeUoUba3m07okenJ5161AE5ZOYcA9Z564iuB/LuxxnIORisme+XHa0bhwWXdz7oYRkMtjfDY7aZ2aj3OrD5Hnwhw1xL3Wk7fwu8mU/sSb6kSZDe027vb3Cw6x677oknMKPvhL7m4y8rZuRlGXxtd8O6Tehvvkm3jM89L5r+VuuGS597LoKM/OUH5W6XmyV2ixJKkJ7RfUf9LRckr1+/0Usud1+/fMVl0JtvwVu+RXuKN1ykkOdiJy+GuEzxZYwve/wN283NrYzr61voOr+Xr17pa2R8+eVXMj7//As9xZfkv/z8cyW+/Jw6p3/Z4y+/1NeUfen46y/18suvuUziYuhlx6vXL/UqdblG3o1ubq/zMuya+AWXWS+ge/m1L546nH5Jmetec5GUfXjttq91Td4XVtfkb65fJR+P19nP7Vv4BSaUp0ywOFXgOJjfQSHB1cyPIzh0f2eMPdZ7Dn2GL/YSHneQY03sC4QTLNe0O9r2w+IOfl24Z0PCstn7PYd9jmksjjXneJEgSGrrbN741AHf3eE3e3zRcvbpj3vZP3ekfag8+dfkdc3t0Nnyfanm0knbCQAAEABJREFUXzrc4zO+eNvDx2crDhMsRZ4vHZPlMR+PC1DaEzRtYqOF1z1s1fVESYL1TNBmfgK3dXlv/PTJxFwWiZk4aWhnilON00+BGLLFKmCawD7vIlyaRYUUpKdg5iDZ+2HQYzpl9UjRb4RCQp40c9Tzy3N1dhp6Sk2eHINnAkcpESrR0Voox7BVtbGiZxGV6h84IGDCtpPXWnwi1ynGZ2acqO1k2Lad+ZkHkizferCumg42Z13cUchTVkRT1A6fJ/1LgIY/FfQK+xmsUkicEnByv0H3gYUt8pLOD0hNHjy+CehhMbPuer2b8M/9gokvZDsm5s+k2X004E2Q4OtH51k1cM4fx0GbYcOXX4OGzaD1goEX6IG6caznfe/UrsdB/0ExqrxG9r1xgH7QQFtjhI9lJOqghm1S3nardeKC+IL3iC3nr638T5A2G87vtNugS7aDVx2tx6Ag7vYOW2rBeYSUc8veRYdPc+KIrx/xgSN7xYGx79ixL3lt8EAsbJYoOedjKcBwDAWmo68uJ0OKSjI5xkVBWa2Uvgcqsl3GtHBAtRzE1JrMBGb08px0/X8IDD89TBb9QXsmUaazjoeLks+SeNpLqnsVz5ON3o0PsLN2JgBIO7VxrqOX9CclmaANscfgDOxu3jBM/aB8N2A3zOtwLg9SLrZNDWFjis4BKbDjSd8IpDExtW5To6nWUeMwajPar42tRtIj5UH9N1EUyOiAV8BM+XACHLGA1adzCGm19rUm53jQFpIn9JBQ5vLCUhQA+qHKOo3MtQH/rl4zIAwAgTx/EvAJo4SynHrTGo02iaHByxizr55nA+/kG+bT9oJ5tL1iHq8TdawKeFhDj4PXjIyZC/TGxaqtanux1sZYr7XlwmyT/EhvLnRBfmve4OrqSsZ2e6Xt1TbTF1fPuyzsYlkt9Ry14X3KsE4XVxfJdwuvDZdy1tlysSrjN+V65bXMugVzCBMwaznOMsAH1jpfDrne+2eCvThj1rysm/fcVXQ+M/TZsacPzGmepyK8h6QtAJgcziMKXUiRsB5W4NTMMQ2WsLTx3sCZ0Hv/xOWRzwbe8/vZ4467i708r5dGwsVk+7yDEnI5W1AneyLo/O7lGotkzFAQk5HBI+P+9pYLl3uSUuElsQ5FCdJDG+WNMaKpqvF+FzoeHvSWQ5o71xgsrVY6PjzAc/aPXvTAJYi0YmMYVUvT4XDUC75F/OrLN1zuHDkk3srfWu44jIsXX1oqeBFeM9DDOOruduZSZ+KyaNLd/T7lBdJjNs+V/Rl9Jx0wGndQenhYaT1u9cnH39f3vvsDnGBOo41Dhe+D7u7e6Gc//2v9xd/8e718+wup3WouN5pXtyrjxPjc8U3ptSJf/lfoTE/rGltuNB+r/Cd/5mPoYrzMPkWE6CxyGPGHB/lXPrFC1ky5VpKI0TXgMAxrrdeXihgoHahrwM1n+T/Rf5HqL9SzPFhBWbgsKR9UKglexpUv3ispCoBXvVAZtmrDFTEyGvkYqUOGdUS+GDOJsgWR8YAua5iuoQBcUhVtyMMz60fS8Mi2RV1eUAbOfEkX01s50nJc4FcZn0GVRdKIqJgqsoswog5+2GhOPrAUdeR1QpavoJ91TD/Se5/5Sd5tjV5UkpfyGb2I5wNwmwcsSnpF9h8K2Bh3Rs/QwIFhsA/5osVtTkwdG3BUmHdmJMaoULa5XKt67tC2DoV0qDFPOooG6mqhfEFDYMQkiUuf+YV2+19pd/iFdvvPdNh/rv39KwVjvn32CRc2v8EC+x0Fl0ARG+IGsDmLZcC3ZNzLnI9aRWOwQo9BgT+SwGcGXX3ysZ5///vaXI6629/q9ZsXugH7+2tJB/pfNDapFQnWgrVqxd/LjH0eFKtZdQj8e9C4hjd0LLVi8BA5Zyx8mQTBeSLsQ2Ns0HR1hc+63pOYqhMFSfQNmY5uZywngrKsXB5HMT9plYdTMnhfQNegK7XqhCDfWxYaFgVPUXYCHMwIPz3Ih10S5Cmdn4JGZLOOPjjZ+0r5OSTnnqPtzMrijEu7uKbAiPUpoqAGgJAmyD+wrhg7Xgwn7XwJwcuh11rrZpou1/21mrMmNiq/7Dx96UFFOLremFkvD/IL5wS/3Ahpc8BuTrvMm+LE4dFlR+qOCGJfgkekfgwCaQIdJywJVjBoT7InNlO/zHpD9a8e8tcg/kWIwYurf/XxbWV+qc1Lk/xp8D434Bk9rUP2G128AVq/PTrueQHb5S9G7vDbBfd3ukncKP8dOhcQvhQ54RX71SsuJK7Ba180ANf5ZdqXN9Z3xwvQ7P543EKKEqoBcH77lPPiY50mdLLNkrRUtVblg0htzAOn6yCPs8e7RVXAhwdMYZweSNwNCUcXh+oAD/y2GrSpCejObZWfbMYDFVgjPQaAvRAuGlmz8tDFfFxzCBuY78NgXRbA07q4X4xsVwl9LIIo+fvhPtrX0x74ySmebB/s5L47PbmO/JHy7ktdF4+fD4lJR/3EAcvYE+/5YsfpHekdvr3Db3ZcaOx8QXK3l/9PNv45955LMpfZp9JH8YnUg453/Y7dzbGFde762t8ph8bz4UCbg2UsyH+iRVnnx9zBbk4nHXruEvs8P6RO6OP4/8/ZnzdL0mTpfdiTx90jMm/WrXqXng0aEiJMFM0kGv6Rvpe+mUxGkxkNkEFG0UBQGBDAcLASPTOcBYPu6e53qbfqLpkZGcnfczwib956qxsD3oonfDt+Nj/u4eGZ95Z1mIm9FGVnAceEUdf5zLjnWDN+wVpknaxn99NBjtvj8aDc3NlWw7EMJnBC9gl/Zrro6Plv+Y7Pp2dim3n0+OEDcX/oY48Q3o1YEmbMX3FiTeg+OOMHrxRGgbbUUEO/Vkc5NmU9YTB/Dg7uzwCWXRa6TmDGLxObyskpmMn7m2/G3InlHyKZBC1Y8+qKxXfWJaIpaWgLMuESmYxX9DZNTfpRFf2HYdQw7DTwIjR470haedn3HMy5OFboGnO4yX3Npwc8zIkc+yT9g44nDmkyBlj0/DgybYV/AlmWG4tesl4EAhdcHG+YBQ/78HrwzfhRm3LriL7Gygcbkpd9n/BYGSf8ytjhwysf4tZ8LTOsdjJdbiU9pGRBVTbnjcL1eql4yd3ojN0TcyBtR+cT89DzJUHZ89jt+WEBvvHh2kwfjysmdykwDpSLFvi7qmGfUaKpsXZmm9uB8F0vk8uy+k/ycF1NHpXxts/Npw1NIzxrrdmWchr5scp7tDEPeXa8KO40Mv6DMQ4aGb9EHTNfSTuaWhgVbUrKxzScklnGgJH15UqCpNvKWkGsT1dMPKdfYJre++aOTViUFc4aLqf9SHYqfBDEVYlguxPoVaiybi3TQE+j0h5Ayw/q9TmPjh4Pr2E5Vh6zZWACWoPkkwuj1nm9zPuJ9BYZc+aTOGec45jOh7qUDw/TGShDG3TwcdlrwIyvbG9l7Pr8s00FOqO7G1adN7V5obDtTHs9xsDjbdkz82JibbGeyZ/O8xWeN+dl3WMerbQTdc4DoVuo/7NeHUhNY3xj/USbztO2zKyxk/rcmDM94+8zMun1mSuVZ9wso9BeyHeISRoGY2j7aIR355n8/fzEX2dSt30Ky0wkDXqhZ6eJq4zIWAmqQSExSEKUSVe1sSxlJz8qndIsEYfWrTLPhrHK82gcmVOeR3Xsc2/R33S65os8vgP7jIEDH/9mjzFsmZMrWJtH0NsH5u0W/lttmaumNbxvGVknG2tGQZfaQnUEtWo0b+b5frdXHlBxiDTCu6Jb0G5dZnwy4T/PBfknVst7vM+OHZ6xR/Yb+Ywlf2IPYuSHL1k+6cSz2Dw8r3wAaVY/QnxSgwjLd+w4ss+rXwkr1+cQuI+RXWlY+qA24U0spPyJ/QFg35HfJOeDRe+bc/9BF/vdSN/YPyts6y2QYTrvWRNLm3Vb92TWlSmheP/xO71//IFNBS+gTOoYqgYW3S0DdvfmTne7e+23e+04ZBnbnkVqq7vyRlsfGpw2mjkQqpuigQGaeSk8ng+81mEdL9OVCVxK4eDnoB9+eOYwZ6Onh5N+9Ysf+FTyPfUnHQ4nPXII5YnggWR8tEHhAk9xkDKD42Hm0GiCFnfCdzof5U9Qzxwu3aPfV+++lnUTTvJmatwGjvygP/pXf6B/9I//gf7VH/9zfffDz6Ry0BRPOp0fNAwbHU6P+ua7b3kZHbGTYG+DFIUB2eh8vnAQddHMAVMro7ZMhhD/YqPiRS3EQ2C2SPoIXMRplFwRF+jmqohR47BVJW11oF+BkMueB7BgWaCfO8F7DmRj38w4QEXNRVSRnYHpNqSFPiAGRd0phnsFvqegs4kTTQUdS1RoG30qvGwbUEeQhnn40KcM0I2gLgj6dMz0nKkVqbBJqrQ1SoOCfr1cKVeJsZbHvG3VGvzC9i66Ryh4sEOIj1wHm7w2nKNsqBO4cLtonp2SJZJ876APV88rPTRT5sqqc/ows+R67ZwHS9Ers0ePy6zIA7u1jRpniTXRJzgMrCVU0ZfhVuos/2y4GdiSlXTisnuCNLgFL161VJUGODwiq4F0gFc1Sqgmf6kEfKgrY5H/VtX5+I0ePv4lsf7nenr+a/zwSP1ZO07Vx3c/0fjVb6sO7xSxp/4O7CQOAY2ZWDjXkfIOGtcDYsAxFVvGAgR64GzVWtRYrMsA/Sz8zmEOC+n4Zq96R0zVhgxAXQxFFNFZ8t82ikIaAL3H1ljEGzEeapRlZ9Emxm0GYiQ6XJmC5HJAtx0G5piYQ8/U9csUpgyEVPjVWlURHkEtcktE9xnt3hgYoo6rM/g1d/Ndm27zODirZ/Sc2dhmwcx+E0xE4HmDM7Gx8EudX1b9gubF2njmcPvI5t2n+UdopqM3KKw9zl9x4KWQ+qQ9yr9O5JffvvCzRvGCuOrn0O16o+lV9tQPiZBz8IMM+oMfItgxsamfTecHIu25sXdb1sGJy7xnNhQnXsgP1wfOQ/46j79tYLv6NyXOkJ5k2gl+faM550FNvjiZr2E+pAc/QHnRdf8jL/H/MTxBewAn+p/Q52wwHgi1p53rQGe/gEy2Dz0mZOWDG/v8UPdD8sALzNWHz88cCj1yIPTI8+Vj4sPHjzIeSP1NmaeHZz4geOCA7Ik4PGAj6wNypFAQf5GxVwkxyoSgFTqjjTe5fl4xGrQ5Rkfox4zVHq/MnahqIIr7dpivecDCQ+qp4Cx9oa2D2nADyuH4N49w/5qyyMFmUYY1DI2TT7AZ2PHJ3f39ve7v3+l+/4bUeKv7N2/0Bvh5vqaZv3sjp3d3d7pzPuH8nbasOXdbUtazPExyOmw1cLiUGCrzHr2tM3q2VlVBFNJxkDd0++QLP/isvO7g47Ydz6wRukS13ZU1pCPMJ/jwgLnig72nxwfWQ/DwxHh5zMDhOf/GztHzh/g5Ou7IOw5OxMGJ+dDj94R/clBJ0/vLjTquXvBIgpwfjDAvDvnCgXzvJzyv/Gt9PsDsc+NJB2QeaPfGUn00xdrJkqQAABAASURBVOLExQjhj+o1ivjxQV5gS3gMiakaTQ3fVdPUUTVBHeVGe6v4oMED+hIhBt0XapIvJFye245/22j4oMxz+IBPfFiUawkHr9bV8BxMfa0zONlX1h1MafPEPq5jypdI8sxDy6EZicuV/rKfpDwUgNb0Psiz353POfmK/4kXMwO/sufx3JnxV2eV984cQb1kupuhwmypKEyFP0pE+rgQI4bjrjXiZxw0pi8LPi1q9nOtKqCtfUjNxpOu28a6xovBvII1xetOidA4Mg4LCuNhHkjO7v2GtrwQ8jalmTT52Wf2Kfa73LJ/162hXwd80WkZ1G6obfe6ljgS14ADcT8/zKfLi6VLT9MfhTyeyfzLjZreY2GeBbQl9diRQ57Hz4d0p6vOHqMVjAF29IMoRgu/nBYceNZMbNL9HOjoPK2n0X2LKDLnHG/asWs21nUbmRNAja6iyX+EM1EC4MGdYYEPHSzD6OTYn3b30nqHjGGhF+PabcAu7PFcNhz/B48REipxNDI2g0EcDcB1RjDuQSx0XLmvGdG953Ep5vrqZe7WAaXJdRNNkgWoer7fsy6JM3e9FXIrFEUBqnUhdsIpeuc62UIV5HPGqdv08hNkDZLlunLVTaAsbdZpRa9yqed+w91ERpKQ6Rc6i3kYidT5lW48uRhbJg8OIp/O7LpF2lpUWT8jGh4T683EGrXEQMbOzdzNstun3Jd4/5P7BNanHqO0iR/4CqAGhZfL7n8NyzlrWp4Ds2OF+J9BjqmJX7r39QimJcRKRQP5+AQl4kpng2bHI2txPqOcUs61EZ8EOsIlL9dNtE3okDAtcH8cd+UZ8A/6kSh8y96msC3GMgd43z7ynEw8Hfhg8JDrs/mlWYydFP0fsVaZF8bI++/OBzDGfs/zHWR6R/5Oo+uhMd3I2cG49Avmk/cxXSccBGe0wY3ckTUhdPL44Vuvo11t6AgJmuwq5nKv9T01wz7PzxHeu3FUfhuQ96CtgR7jMKqv/6PGBirgw4Id5xh3nBfs9290zwfQ+/1bOe9vJ/lbg9kPWvP23Mq0RPqz4YsVEVVeG7I9aPe8g24tm64ENnBZZ69XKzwirnOg3M7ZtU+poQT9S5AHKEAXnMX95YL52ram2djpbu+W4zEltJhuE8D3PLNMHh+P3+n5+B581MPxAy8lHAQNkBut6M27+/z2S4s73ccX+rr9jv6rr/5r/U77fQ2HO+m5cbATeuKhcNJJ8zDruHnWM4csZxZgC79jUPa7O83HjZ4/hn7117O++8VJlyNCZl4EfYgUhYOmUbUx2XlYXC4Xv4ozCS/6+OGoIzTTRbxWXqg78vLzpHf7O/3u17+l+XDRz//8Z5qZsHdvmp6Ov9L/9K//v/qDf/n39Uc//Yf61fs/1aWedOTF6PHxQFBt2MBNevjhwe/D2DdmKuROTIo5g/Gg58NHTn6fFLw4V3xhoo0mMUaaOCDyL4xNY2iCt9pRsTlzMFbQB5yr7t99oWDTXLy4Tc86Tw8EPi+8cYbHhqOXTR9b2k+qcB41czgwl0mBlsFdHIYEvumEpg+oBaCg/lRmnZyi1CTRi1t6LshsZP9HVAa0SMgIgEGUqRPOLqEgGiNCXInlptkVtLqfYpTQWD74w8rMn7eQGgMkTit8A7op/XaesZWYOM9PjM1H6k95GFLNl8OWglyRzoxbMLItLhh2RuKFlg3GUJ7pdnPNwl7KTjuCGkiL4RqhEwQcctQywKvRDs844UpiO3UKE+Ti6dwJz9Mr686X7l+/7ArflnrB1xPNAV/44YcCZuAxO9GLVmRsVOtAjM9qvNxog+4xaWA+DLinldDAwceAQNYSRYMvdXNUnQrjMDZsnrSPWSMLvhyD+Mb8BR/pA775QapHzUOVWOzm+pb0a+nud3Qeflvzlvz2S8pfSNu30DE/efny4ZD5zPh45OAz9KzT+5/p8Mufa3pE5pvf1rvf/9sav/pdxfadYvwSOW80z3eqZc9iWkjP2o1FQwkcfSGKqmoMlIsEvz7WtNFChVLnYcIvHkDqI1TR+8TDZ2xNsdlg4kWSaUhuLkjxNTQ8/BuFEvRf28lz0R7KfzdNCGOsFsJ8eiDbqWu9+jl1s+sArRL1ZLF1dnd4ojo8gznVUZBlUO++wP0mFtATG4w8dPABCi+nD88PHDo8sLY8KV/MpiOH1gC6iYOKiTUyX5JID5RPB9p4UfXL2TMPdb+sPT3Bg4OJIzFgOedFHoqiI3eUnVjHUjYxMtHvaOBX540T9Xk4c5p1IO+X49n86Lsaad4TtrvNch8ePsjfivGv9PjXihJPz+gPbJ91RWe/AJysM3wt6wjfic1JptYBmjyQwca0mfKr1L64Ap+Tn70BWMeGwS0RKkySBmqiqfJgqI14GytzagQ7DTtS4MP5gU1HHizwnPGzZk/c+wDCuM+DjTe65xDE+f2bO+04iGhD1QjPahnEWtQmo5IarYbautGOJj/gG/QD7eO4zQ8FdnwS1eVuNe4A9eM4yP1UQv5Jt9vhFKJUjWxQ9jwTvQn58u0Xcnq3v1fHnkNVwOZqD3ZgT9t+f8dm5U470h02dmxl2QNyBzY4Fd1qrRrw0Wh/UGf98vlLv/v9G3jc4N4876kz9qSG6zqNZaVc5O2RYVn94KbbOWDngH9qG1VrAwU0DeQH/LLd79B3C9+7njIm5rFFL7cP+GGo9GUTN7RBFb1rq8mjRiFUiV8fagAfcPhw78iL8dHxDg7E3YFYzHlEnB2ISeOYMXlizzCxuWV9Ic49efoQ8ELLOMDc94y66/hAN1PITalfVonNHrsHHTnMfGZ+50Ev88HzPueyY5c+ZhYMd2XMG5mo2JEpfsGWCKdNLX02aCQdsbfDtg+6+qCOV1+M+KMFvPBpNU/KrALsfw7sT546lsOeB69B/paQ8YH5zJz2PPa87vDaQv2HRw7SHpnbR/lbUacb353wodcOrzH2he1afZX+842174zNPkA4QO91wGuYf7XxifHwIZQPsv3tuvwbWaxnXl9WfEB+6oV+1sv5B2zIbwIuvrV/D4x7HtJiT35bD5t++PBePzj9ntTw38Ba4LFxbEwcuB8yNg46OUXHTIkZ63pknUogq+t6xB9HDl7wJ3qkHTdtB/aE5jcRV/aJXZB+KXnPmw+nD8TLgXUvYxU+P7C/fLBu2OkPBjo4xHx+ynjyAc+RPva1fWmf4tqMSacpizV8Rv/J4INQv9Dmyy0EfmHycyhhOnhd24nLCfqE+yZmpgGgL5nU+/WNAJbhCAM2NOfEGfKOib2a9Zw8P1ZYNjyt7wntz8TGOfshi7bpUzqeX/2tjnaCC/JFDQtcsiSuN88r4GWbEzQyvaDy1XV2zrRojr7whmay3fgl5+qaEu8TzzOIFMwrr8dtGNXBHKUuInjud5iv8SKFEg9mJLB9sM7OUecLmeZrZIvL2GidjCxClym3GT/BCnd4XSK3lqHJCz1KBI8SgF4NWN+Kvh07VdbTynrrNFhnUFyf4tYe2NFcBEd5nY1cnyjTNxJx7d/berlYITqHodJ50FcgrmiKGooIqAvRIIB/0lZSl7DR4/Rj9BizJ+w7+xAmMqcoVdE6X49ZRc+KL6rXyjUdWSf9HAEDeaOOo+o4ok8B9DdDOV/IRdppXW8BIW2+0Nd6ey557hvWnSbr3vVDW2jOCduajQy1LTAof3oh9kdVS13gR5RCBfyY+YUyQwN9mGcEC6LJw74XyWSMmdZ2wSECHgtTV4N13lj3E/PC39qdmZu5ZqC/85NTeJmje8OFGKmqfvYMpI67Osox2OpODd8aLvd4xN+01ysaeqzALeiBduhP3rKY016/DqRctFoqbeRQIzPW10X3i7QLPWJMHUZif8fB09b7E/Y43l/UtlXuI3hW1jow/oM6zT73Ivd8SOY9lVN/WOb8lj3OwN5tGKG3rcRU1KJKal4BrxV1bFnvOGy0OzVdpgud+xjWO9ceBsr+dxmHcOHZtS8+rOOogT3bp9hSl3wYf/OZcRJuw3+MENfVR8So/WT4+ZB00Dpv0KGLLlVhMKscXvHx9I1+eP5Gj8f3+vj8La9jz7z4H0ifpIoEXkiF04c2ar+91315q7fxlf7W9vf1W+PvabhsOQASr5bwr1KA0jaqQBx0HPgkdmJTMJSi7faNivY6PW304dtJ33//zCezE5uQizabYAM8arvbsKhe4HnOF8QDL6jPT2ddLhvVoaoMTcFC0FrRm+2oBsdnNhQ/fPO97rY7ffPtz/Q//dH/T//2T/+Jvnv8c53K9zroox45fHk8HZg7m5T38T0vas9nbQniqqrT44mDm0knHgwHNnrn+ahNxescxpznAwdaB3w46cKE0QZbN0VCh4nkBM0cRyrPqhEKKoPDkspLuiD2ZDvzMjjDZ9ZJgV/CHuNwR+ZHfp4rS+Mg/7khLe2NwwiaoA+JARO8xM9MJR/+Si0YJ2PWkahwXRC0hQAWtGgikWZXLT/o13OxxE5Pe12/R0+4O1dJjZF0AGveaVvKzkuWf0YPv5xObLxmHwBiFSdf0tn+O0I0pTrmbP2K9bvM1F3gNePjc8LtVPRr1TljERZx6bpDZJkmIlKzTrTBDHfN+M16ATfKsolp/G/6VBbCGZ4zOsNVjrF5YTjZsx4HH76w6Gef2JAMWDSCgrwNoIrxgJWidv/UttOliPJZNQ+ALhp8iGjSzYxeZ6kA618GTRU/clAoxm3Hi+nei1ps8UPjBUYcKDzq9PALifkp28EcEC9TwWHNvP1Kp8rBz/4navvfUbv/HcX+txR5ALTXPLyR4O2DJlmHoajZB8/vpUcOlSYRRtS1hl4bKQbmGP3iTufYYcNWUYoCv27pW2tgRTDrBlU4hYvMsJn5QgMXFfYTflUwp+iX7qdFjLUPIqIixh03gq9bPe4G9Hg2h2Px7JnU8+fApr2/ZBxYF/CduyFK/iFvvj7M8AuA/3eQJ17Y/In9kX75Esc8myZk8BCfiMuJMZ1J5xQGA/Txg/DI/O+wHGIW+k7nCEEYpNzzKtytgkE2L7PzptNy/bdm8oWDF48D8+F0nHghMWbGFmBbdmIlDuTXgkdb1UgcVMpuswynuIUE4ZjOs4T+LuIdCn6w2I5rmrbB38r0jji6yDyD8QsGwPIWEayJsyZ0O7JOG36pPvAi4znsl54X2CcnYpJxSr90GZYNk7SGGhTj6qoifb6C2n7RlsTcnO2Vkv1YIhSlqpZQbaHWqpr9kWiqbCzGOmjkQT3ywE744b8btPO84RmwA9v9nufJC+7XMg//O/I+NKpsFCtzz5vJqF1OW1PkVgN/1VqYI4Fsy2+y7N0wakSuH9CWd4uBtko/TJF/0j85FlKlcuChvr+/17sv3+nLn3zJAdAXbEz2C3jG0ra/v9f+vuf7RuULPlC4Lb/O79DFvAP+oSqndayq9hNtOw6cdti9v0cOfPf38N8bPvAxtsg3XvPd30PjPvR1/50PdfBv2j+MqgnkrH6gRt4zAAAQAElEQVTLdEgfjYzPDlvtm+12r6150Nd+G8eVZtBuIA+fgfEzxqGqDYPc5x4djf0evcEWO/IACdqxjknXatU4dpjXjn3BgJw7dN2SVng3aBIB71aVY0s6GuOgEXkjdMMtxlF17IiokgL4Yt458Zh6/mUQ5821UuFiHEoE4yDglL4um4Kskyuya585Zqmcv27tdTDwBYrCcXXVI0yU6BrBCAZn4AOFkzf5Bi++PpyYPKf98sta9DKn55f57DltsFZilpi48IbnImZJmLWuRjfkzOg6kSZYX1/4slaw9h59YMdhiA+E+mHOs3wQkgc6ebDzQY8cevuPNx+8TgKv4S4/Px/kw2m3P0L7gYMU/42o9+/fy7/O+YHDoGvKodADB2AH7PPa5dT2HinnQUumxzz0yvXNzwdwNHwgA/zMODjlwMo6XvGEzhwI2Yd+RnitY1RxAh4p/blwTtsnDna6ztbt/Tff6FvDf1T92+/0/vvvOGRH99T1QX5OWZcTa+/tGgFLlYA3ODEW/vZZHiqxPq/fmDzgp0/hto4nfAywxR9KPOH/A8+1Ez7w3syxYf0LcZRzgph37CeYUyOoy7oonk1XENjhMv14DKUbTtjtODtgg/XMX99k3J+Rd0TewfEHjWPSMUqo4Lfus8xgYwAtINry2eZ4sk/88jIRv5nS2bq7nrAjbuek5e4pc8Xad6VLOXkL7oDL9ltWD2aqyaSOVJ4JfETB23MD7tRlGRpTJhikKCEjy75BBGlSWT/Lh4kYQicJ31z/Gmf2NCdiZ9IRf3nP4Hl0YC6eFpxJHWNdR6QgKwVZ7g1mKufc1/CMzpSapF360G7bE4vPg/QVcpyhwE9cyb34Dl2mmfcNGhL3FW1OOwrPuUKU0IhsLgac0ccpM7GQtvvllEXGL//GTNn13T/08xg4Ib3lXYm/hqyMW9bk1iL3B1kmbjOGiedGPsHa3oxasUq68sosOsIvfgQafdll+Mv6ed44DlNH6wRotrpg9fWaLrbaXox3n9txsw9bbao3sA6uK9YzEXI+oEmUwJ8dLA7WLuV6bZuIjRXLoo2Z3bZbGUM+y/qzb6xD+i3wZdrhsWC+Tp63rHVH1rw+h489JjMuJ+L0kDiwbvo9eV0jvRb5WfAphA9S2bx1nSJK2h4VXUawPoMZpwoG4OdzoFt24+a9+2Qd1vghts/wTjAWkBBjtsS5Nb2pCqXbSjTSprbEh8step3zBd1KjxQzYvRJAnx63dQV2kqErG/QP8G4UUHLMiKOA0pXzZb+TuLad+URud90nDsGBE9df9zDhTV13uhlXILRXIs8t3TA2xGErCwX6M/U/cuf/nP9s3/9B/rDf/1P9E/+xT/Wv/zjP9S3j7/SI/++P37L/VHDuya1s94fPmiKSX7Ajm2r+/073e/YvO7eaNxsFXPlEOWi8/HCqx4DG0PKOhxOeuYAxBNIm8LgVz0+X/TNLz/o44cH+Vs5Jz6taGWr7d1WG14gSym9L5/mXAhOFzZRtSnoYiOCV2E2NP7Dkyd47+53un+705/8yb/TP/mn/3+9f/ge2ovGLa+7tHsDIhywZXP4zCc6Hz74MCBUeAHnrunkRxpML7xnPz6jf+jLd1/o7du38NnohB7T5cRD56jpzGECpOFBLs6gHS+6Fb3FCAdv/xVbpEIxmKgXUtMUBbp7QZgJZuWTAbkMVtBcAk3Mg7zLsdkoNuRIS2q0Uf/pqXlVXk7EQdIMBE1ro8I+kn/oqxvgP7mMHLeq5D1vqE1qWpKkWVInM4SdgJJpFlBNRV6YkBuC2WOVurh6oxJFhcPAED8QTWxilN7YSLFRAvtmDlGyKxE8M8lF2X3i5QYDF0iw0/e15Pwtrqpm5QZWrpmRajDA6IEY9KWefJJxO7LRSHnkzbsW+qLH7AMTelOdl802gjH3t4QI/KxvQ1Nw2OKXiFKggFmpoYFFbnAbeZnxRgpsLjy8YigKFkJuVAbISxGVqqpaB3hfdHw+snl9Ti2ijhANKo0513ZSu1OpbxUc+sTwTm24p+4N/ffwuZPqPvWS++E75j39ueoM/zOx/b1OH36pmUOhEkfqEIltNqGhY0XH2tCnYR+pormzhA2xCUVR/8Gd0kZSAPzM3TkS9F58Ty6b6Qs7+jI/mAIMhq6bAC/o5sXYcGnyA46Hkh9Oxsy8cbP5iiB23p+ietN/4MHluZ6f7PohRbzlJtQbDMbXD3NvJr2RtzyXLc56enPpDfSBFw9vzM1voo/pZitiINS0hoL7FQWzglbJm4Xe/5kxO/Jp/VFHHq5H2wFmHl5KXgGLwN9VwzDKL61+6d3zolsph3nr5gc/2dayVllciS7X+bU+05l6yYcb5j0Og8bR2GpHaozIGOqoRrkONfWoURU1mLdB/4BTAUJdxg+duShQRVNEqEI7wMOHGne87N8tL+z37+71xbt3+uLdl1fcU/YnLpmu+fv7POjY82I/clAxjCM8WyKIs2oZJfoDEVklENxVErkOMkF9lJAPjqJVtcSQttm+ERtHDoky5WDCsvYcEDjtdVW10d+AT8BPyX0Rpv7j+qjoBz/nHRcn1nJv8DqFuu+iMbZN3JKL02xnsrhfg3+LUa0aNfuUiGva2yvttxjlMXsF+o/4zHwEbzEfLNAyjGpdwWgM9K87md5odYR/W+A87aZhHMcrRvlgbeQgZUfbwMGLx2jAlxUfjGPV2Dq8RiTGphHe1tP0W3jtFjhOXH+LOo4akteAbkPmB+rcZ+9vKRn56d6ddsTIaEA/JKrqOKoibzDI+3Bvl/L22nmsGzSJUOqHL6qBPRUMQ0MmOmDTCP2ONPshJ/PDINPbn2Hn2sfqGztmBRnuTMycG9QLmhwKjyd5kXJlL8he5hJrktcirzF5SM3m2+ubn0NZR7vXqYwtd0zeRY6/Ie0cZVu7f7GVObTbM7/Ru39j604j+bRpHLARO+g31DHtUSrZF5Ur+7CQSF37zRUFKwD09oHnWKmhGiGvLfv7ve6Zxy/Ya3/HvGYd83qwJfX83pHu0OeK9PU2bRjYl41Gjscol827jujaBnlOlwgJcOcpgsZcOJPPl2YeH1NfZznseObgwwdIT7mOcxDCM+BkME8nBgnqvoZhFQxhGVe4amJzMPmQjEOWfBl36jLwM8JAoPoPfZ2xUk4B0cCdy3UAlbsrzXypJlku/G8alyAs5FFmoaQSG1EZe6Hzg4oyha6/85DkRT7puM3snyaekT2G8Ivt5rkz8dxxW/anUyCvlqqKf68gTupY1VpVYYwjqrqFKAa9+1Dh3rh+Zj98zudz/8DjID8/8yANnx3w15RyoVn0sxVk6e8LnmZGEumhQqX3zCQQ+dlsXx+wxwdhJ+yYM4+HbafBptF7ztn5FdS574Qw2KzmeqhxLcJKyM8KV8z41DJOHvMEe3xkmF/Giucg/FLGws/9rsAnzpue7ko697EupNbjWreWSb2ncFvOf+zy/PdBXT8YfZJTH5g+LH/Y/4FDSdc98L6UKQeiDxyIZnmp89/Te+IQ1P3WPVB+q44DuRwfj4XfY5ZxmSnPjonEjU8xxH7uL9z2x0E+jPJL/oG+R8bW8OHDcSnnPCHf582pxwT8vefpcpaRwF9hEF/1Bp7fVNuVxDa6eAzoPzllD5axzB5qos46WJeMNd7lMt6Y8/4GoA8kXvzzoPUbeFnHQbN9lGCdSN84xT+2xbxn+E+W6fnDuJ8YqzPjMwPHifeZE+0dtvPAujP1/R36HVnDr2DPeuQA3LxXP1n3E/6GNUFuU8/Mo44zMfOCfKzQht88HnTIGFujmVi0T56Oz7nHPCDXZSPp6GMBJeK6pygRiijKZ1kjz9yX55/lpn2n6zg/McZ5GO4U3j78NhynB+z0/trf2rS//a31CRr7KPfm8LMOWLdqa1WuejT0SPAMbjyLRtIXjHJdRENX5io9zWs+T/39gDRtZFwcnzNjke0pE4mkTOk+D51HAyfnxR+wgy9WwzrQwxB519M7l/UzDLwuzPNZMGIM3Opx6HB9B1QwZyjoYRpgnk4MfO11ppC3UIsxLIduJH3cp4w5x5JxkOeS4ztBXM/ECxtgeb54ntRaVfGZ9wEr6tCoGzXk+j1k6vyK2qq8xKavHEv2HzEeP/3Ln+p/+Yt/o//5p3+oP/y3/1R/wCHQX37z5/rLX/6Z/tv/7v+t/+bv/z/1x3/1v0j30u6rQbsvdzzs9zYJm0L3b95qX/a6PIf0GCrnUTqEzk8XaZJaGeQH+8yhwPvHJwLsqIIBUTb9wQ2NA+rh8ZiONv0FP4tRucwb/E8Bp27QfjptdODg6Plx0hP073/4oA+PH7V9s9Pf/jv/mR6OH/WXP/8LHkIPyr9XMhadLmc9skgQN2w0RrU68oJmx89qrclyjjhD8J+R5wk/I9Kbpvs399h3r3HcacMLsW3wQuqXzPl8xuFFgwcC/c70RahmB6SkoeGHaFgRlIoEjWJDOFLkPnOwcD5flEZncM4ypVG5BS/SHZH17gUxfC5kDZSEX6kF1pukSUpHI30h1CtYPjUQi5mouQQlgyR7J3c066lrfwxkXinII4t7kq2cemGDGGzHfkXNvHKxsf2Glh96BVhKujChzjMuYXzy6W3um67dDZnwXS/aYtMIGud7rdAxv4CSfqDUSZQ/DO6rYq9MoosnBOVN8r+oonOq5/o402JMpIbz5uSxoMpXFLFzVR089kUEjSrj4/IwDKqtdBCXwQKsKgWDXduAj6DH5tkHPTyk8YJ22zu9fful9m+/gK7hF9HBtAMW0lmDSt2pDVvqaVeDwLiD/h2yvoBuB++d5rgjD03Qr4IIRUX3eGYT94FPn94zHz/Q/1n+e0Q5fzggSh2JlWhVUei3IXUlHhf+rQNl+EUEOgDXF3hHUVhWphsp+5BCF67D7sbBYC5MaDYzLvmAZS6uD1fPNT9c/CsC3/Npr/Fh+fTUc9CfNvrhOnEQfPK8Y6GcphMP4wN4ktuvG5B8wBFfTsEBnMCZsbWvUfB6eVSlPr797qZe61yiYCMZEuwkb7s81qQlljJpiRAEwmRllj6h0utoKhGejiDUyDfiwr4u4gefeEPggbeOtxoEtAHTWkOmtx+dhsvwpzZlFMamEV+1eZyaam1qwKnjrg2DhqFpHIdEG6oatBn75hUoyYU2LxfloD5sbx2Jv0E+UNrx8rnf7eQDrP3+ngP5BV+QfvFO9z8C9W/vk76/HO5Sh3GsSr3RPdA1sehUiy0zUCeMvOFb6qwvqFe0tNf2VebkiK6jU7Db7rTb7gEyyVfaajT4APrDjTz8uRiGjIZCvkSo1SrzIUucEWs8XybmbI8nRomrKOgfSp62wWMSRfkDQ5Y5Nhvz8o2wSQc+QXf/jjnbPPafA9OF9YoLOVzKx0dWJnduixxy6+U47rwmndlQn9j0ntiw5ybDmzw2Gv0bCU/5LdgTGzrTnZmPnpfZ18zQPZwu9kTYXw0/jx3EUkQl9pKIuBaIlBvgTwAAEABJREFUHtv4rUTIm6IVotyAx7jiJyPM03WJBglwG/6LG6groj5X8Qe59XIT3SXolRm3xOKlc0+xxbUQJUm8sikYu6C+KpiTjsmBuPG4jwNzBFtS74IkwB1awcp9Frg+Iu0vEbQDSHyZ3qmRY0Om+/iTsac+L/fH4CCtlm0wd9swqA2DdmBMOJ7HjM8d+g4LXuIf3aFrjJF5CZth60v9VnoSLqIv/jNdiUg7YilHqVkec74zhzkA2t+TcsjjuZ9rwLXMPMu1YZvzzXNvZM4ZebjIodDIYdDAPssHi15LXM4UXQePvYFM+7xEoKPHsq+KeWcsPXeenp+1vgCvz4gjse4XMD8bvHHPwceOapivgZ/GZQ1wJOWLDs+VQ2LKl7z+wnFiOUYi8pikOTQ4gqsu8cJcaFU7DuPe3b/TV8sB+DsOvN95HbRP7vbas/bY/hG5rQ7ymmLb+ryQVCTUUxsrvAbZTwn8Zv/tOLzuaya+RZbz+2yjTLoFPmzdMj6D7cLGiKaojFsNRYASCCFFUFwhfqgTKIFdHQF9o28bB43NqBo9NsOoaoyjLGeoTfVWXvJFTHLllhdyCxkS2CKJAhnL6FjKJVJ+y7Yq695qZS2puR6fvDbxDPez32vUFewFzomJITKYUwy611zvM7xeMoLXcZxz30CN9wLw7AczE+8Js8wz+zDeXmstOFPUR3HuGMHdV9Zzu87npfLaHx7W4Zy6oJN1pG5G5smyKU/kJ9bnCbscs0eeKx0HPbNOJ1irn694kPNH3q2egPPPfPB15PDzSNrX9/7edWJNz5d4+PtgeVpkdv3QKh3jdNbEC9MJuqTnhd8v+MaBvA8bEhyqZpp8j3JbnzeT3O/E3LFM2+NDMMxOlwUxUYmTEThNUBfEpyMFFyJ/lvuZxwFfnPgQ36m/ZXbgYMW/DpyHXD4g4wDM+8IP33+Qvx2Y/zul/7fJ777Rt8avvtH3lL9//17eQ67IPj5Ie3xQ/q05f3hoW8AJO0/TJB9qTB4jfDMTJxlri11pu3WxHxgPH0A9MAY+bPoAX8MHdB8eP+gDOj5wYOfU69ORgyF/u9H59ZDP+niva7or2O9mPTzy23zISfs5+PHz2odY5uPU5YTtAK5/8oEgh1w+XDyQHr0WZnpkTTvmHLDPWRCI1gK8+vWY9ji8xMactJ4P3p97HXXbhG9cPrDv9tg82R/AvnH+iC+f2R/5wLDH4oH3c+Oktey+xon3nzP8zvh5Tn93mZ5zXcdUj1vXj4wcV+ucyZhm/tCLJmiYiJ5bM3FuHU/MpVPueZCNvgfyLp/I+1DuhPwZ2aadPRcN+q58PScSzIsj8THRb4X7dXTp9t26L7Fv0UZe07PeN+xc/Zf6wXPCVwf4HkjTl0vqeeD+EQGrwppoBGl9hVwbWXtH9mAjaUs0NeaZ4f72l+V6vbHdcWpP0vas53jUPJz0/ukb/cEf/Y/6g3/1jzn4+Xf6g3/5z/UP/sd/oD/igOhnP/yl/orDobni2brhQbDTtmylU9Xpw6w4Nn05fK3fuf9b2scbnY8cBJ0uvAcX1W3TsNuw4T0yOBeU2oj3R00Unx9PLGInFlxh0KAzByPPNp7AmaaLyiZUS+MldeYwZ9Jx2rAYzsoTSCbE7q7p9/7WT/Snf/7v9O9//ufavRl08rd0cPLxcKbPRYqmUiob9lPyH9lstLLL/PH5BP+BtrOeHw+CmGDfyAH8fDhRvnAkMFM35QPFAyZqIjYKDra8sMFITo/HSQ7IivMZIkkFVJrAHPAwH6rQTQSXCHSjQCEOmQII3u4VkBmyo9wufrLf2RlwkQe1RSXdCOY6E7SyysiS+3UGkq4Z8i+XOb2UnPsMnavyAMTtHTMJlsCVXLaHSoQCHyfQqcvcoDkELPCyPvQQPpux0ak4OJsv0DBEvQ5+2OiFYF58I8oJnyjKXKGBJQZT+sw1w8z83QSp+86uI29WInXTtf/qBGg29Lvw8AvScSiqHuNcgXzoY0BsXwT5AiOnnDadocd4qQ6KBkpRMEeiFQ1jU/WhT7F/QA2pCq4XHYiBHCrXodwZm0noOyrYLAYbyLZ/S/lOigERo9TuFG2vqPdSvaN+1DmYh9piGoc9esNY3FP/hdQ4PBrfIX/hUUcOg5rEy/uMBnM804dDH/X0LOI/TmrDrMoBTdh+2xEhkYp0ZgzP1DvfStMwDCoVg1SQ6ZRYLyF5vIO8DHv7gqxeX5GPq1Tpl5sijJ7xxckPexZDbyD89yS8ofnw8FE//PBD4j3pw4dH5cONDdGBh++JOTezcM/E/oGH84GH4yEP0o75MjvBd3I7cDqtCzflmT6Wn6qjGpfNwkJs4a7P/UDEJZwMRZCEGn6JqIqKP9qgceyopMM44iNQR9VhVMPmVt2vKoWJn7R/Zg00JjaeE+vcSRO62ic5r6GBMvu0CPgMGuHnF718OSDvchsGtbGqtapgHFJX+efMVIA/fIhcub620FgH+aViy0vJHS9w+fLAp/EVfS1nhO+el5Z7PtW/J/XL3c4vHfniNmgYq2w3FkkRRBWxjQxvIBM81E6s56/AOJ1cz1gnzat0Zp3tcNRY84iiqJH8LSOBBdT0rAfwCve4gY29Kf44uxDAjIvmghyQ/Jjv1MzYg/dQZ6GlTtmeGW7UcxHg5NercwvrGXl3jsaAbE5w08zGQxmLSGD+M0i+kAXpyvMmPS+6pGY39VDfXKXnkx+USzqT5lyBx8Rc8+biwNh4w+HUG3jH3EzcTWyQMm/dEta5sw3saUYlzgxiIGOOtBBTncp3fABdHk6WkONRlHGEG+Wy2xp9XgBPYjfL0JaInGMlQrEgO6/+Tx90G4kauzTRb50y79hspzrpfrC/T/gau+DBtaoFeZELaE8+VOsov2RvPT/YO3hO17FSbzRl/EdTJU6NcL6GbJvnWBTmSKPsOtrCKTa6zfM0bbUfo+ZakmXoe1vVCO04DjJaoBXgLsQBcgUdQfqzVFluZP9Q51VV4XEFujfkef2tdVQdRo2kY61qoJaK/fDVJz9BHUKD1LxEPHle+7Al4XnNXD6z5p6JL88bczB9olXVsbJmjIk6Irs2wQ4yjyHJeqWoSH1GdMpvBXGgsQUei/3+TvvdnXYLxt2gcdvRhpr9rGPFDzWqPEbVzx3kVfiZZnSKPvazaRv5WsfUcRwHNdZyt6U/4SHbLn7QTQUXOUvefi/wMl/3H1mDR9bH6yEMOg/DTonR/EcNraomQh6rhGCWgDFpBDS109eRPsaOFF593R+147DH+S6LNmSNHKjlARqpdfEe0XFTIjAB4JMcj8WeF6lFkGAYNGRsl+ncN3WtTXUwuk7jWJUYBrUBULa/VnnuG8hIpvArNisR3A1qXL/CtVS7T1BXS6jio9GAd2VMHD/04tk48eEV85e1aga5VpGu+Yk1a+L5bsykMxM/107SfDFkn+e9ujGTd11/MZp4/s6a5ynXBr/0XvuJn9wwkK4XeoZhpUidrE2ZYo9WZMXtzSuW3V01MI75/PUaw7N4mxi1HfA1GOz7GspYRk7AtEM3P+jtaYSOtneyrQbPmMwzJ0/4wnsKP3e9z/JLp18+jSPPAtedoaEbfLt+ZxZT+2Cm/4yPp+TX9ye97PzEB/xTH5fl2TFBe6BPgnXhCFw30X6grefddwHt1iv1o9/ES/uRgyzv93zI4fyRfZ9hHtkfRbEaXbnwc8EvedlHhgs0YUKOp/1i2B5jXnzlZwIEpkyE7+6fKIQwcB3wsyKfJc6zBtq3fpb2Ayv2nbkvPXLIAexTIw9GnnmPPSjtY9/6vBwE5beSODRyelxS5431gMgHXv7VrCN9/MGnn9feI+ehtw++OfQxjfsYPohaD43yYIg9cab47wD8zSnrgQlc0ZFz1ZbdAGOntPHMfDvjIlLiw/PmxIGL4f2DD3qe4esDyGcOIJ1/Ik2Z2O6/Ced36oT/vht1mc8Uv+CjIwdUuQchDswfsR42dGOOMI5RqrwmsSGgzvso9GT8T+jjGLM9FJMGtdF1zvfx9BX87Z+np8f+IUF+q+5Zz6RHdHDsH9mTehwPfo5Bf6B84JDiwHgeGC9/M8p+S+Dvh7TjOc8KbIv1f8EkHyajaNqQthBrrjMOrDmOdcuw3tbfcX3MeXFQj+8DMXSA/7Me0NNj+sNymJiHhRwQ5rewiJk+1g/5q8VPHPJdwSGgz0psm31jfYp9GU3xw9P3ep6fdATzcOY18En/9n/91/qzn/2Jvvjde/3e3/lS33z8uf7B//D/0X/z9/5f+nv/3X+rf/iP/5H++ud/rVKrduMb3W/f6qu7r3W3eavhfKf7+FL78k7DPGrKb+w844CzxrtB/uO4p9OZF52LeE/jxPaojx/Fp/XiBHlmsdtp5EEyHWfKkzab4MEyImvkkOiih4/U08ZYcAh01uPzR/3w4Xt98/4X+umf/ht9/+GXvDwcWIie5AOVmRdznuE8bIP+J73n5XHm0KGVUdKGA5MLjr5wSNUIlDP5WVJBv7O+f++Xzo/ocdCRgDyzqdmwAI9+sJvpPFN/Yu8+Zb+A35xv8yUf9FLF7iKxgHAjGMVPAJG33Ak5RwonXppmhiSbKJNeWMUNsrpcqDMm0hmzaHM05UkPdbDkou0C33OCm3sC20OCJr5nPd0z/ze+LR1SiDuZJyhLvatos5mFtGDJjG+ME3qemZxdfOCGDVlAd7efaZ8Zo5lacQAzO8/DRfQ3vCjPPMiFh1wO6PCoJSIFduTgmnkcsKRU+nKD+V0o5LhsyNxekfRRqOMQZ0MaAY1lI2/rTUejEh7e6KYOPvARPqe9gLAMgDlsGuDD5QUqWihysapsYAr5jfybdCoQNEDq/zWPwVQuBth8RpviSUn8e24piQPiDaBDcMgDWt2rDe+k/ZdS46BVo0rbKdo7xfgV4OAn/O2fNxq3v622/121revfSnUHRvlvAs0RQqRqJcnDHWLHMcUhZAxFQawHh0BlsxGhresPxdkV+Mob49pGaJsUoVLMLCAt6t8y25B32aPjvIuhil/bUFVNL7dxszJOjFlZiqga6qDtdpsYSKsVNg3I+CAVvgrkN+blCP2IDytotaKW0UiBQBTygD5kfIcDuisUtakGNPRrESoRgjzbufUL3bjI93uQE3QloDXgsfKp5Kt51UHWpTkuGvpgd8aJ+yLXSZ9N8CT+0q5MZ8KecSHf26XsV0IVPhV7+6Z4UKYuuz7wrXUBMoSPk7V5mRPAsIimYRzlXyXxt3d2u712rG+jXxzgE2DghXfPpvSK7V75aTMvISMb01bHfGld5SAJna03a2M+zE7Kjdptno3dj+qWdm8oPee9PmC27F+bEOgaqTM+oNJ1oqxlBDGRC7vSTrTw2nLFifk5940XG0s/cF9gXQ36wAHWMsjm1ccCvzFH/UnRmf5nFAsUsO8GXsgqPnDZHdxmzDwv4OqqRInIeBJppIQuJbAhbJtfTp3SvsZeicg+JV5S9W7wnOzG5RcAABAASURBVFmBOijgBTcYLn0CZAikLBgE/Cpx6Rgax0F+WTTqWFUrc8BAl4pOQRruC8sAuDfH1y9G9uEZO088HzvQx3n7yMBPELN82hOADZA/UcuXLfInkBtwD9sVjJPr2Vw6Btw/gewCfAX6W5cce2dWuBG4KG5cCuteydFHrqTdV7eDMSdGUJAqxhiPCszUpeo8b1bZjblbIlTwW5AKj3couWaVb8DtEaXLXsqmojd1AfBxtpNWEFWea1e4DGqEKrp7PTE8NklTJAIDuQEvgfAt06BPBzyjY+Xhtc08Mm1V4wqPe4J1hDrLitQPOVwMDV4hwxXwr25Db/vGLyQdB/nr697E5txOH649C7oVWXYjnho+bGNVI/aCvPDlzD7B402UIMWjI/oA9KnQ+dfy9vut9vd3uk/ck97iHeUV99Dda+cDa9arnb8xw7pmHqMPiuA3gIoOtY6pV2CP8z5cun/3Tvf375Tf3HnXZezNw8+UscrPLfuBAUDXPga1hBq6jtgTIq6YB9O6prGHmRNYt/iFHEQmBOtFRy5K/W7/9n7EJv0m0GOTOUKAno1lnqXvcJvbsx9c2AzLcZJ22t5W8WmlJRzZkJ3zpW6Cr+G+sKTdjNTNwy7zoLJfNBVy1jCIhQj80ULVwPbqeG3IASWSSr7r+gMD5jfCuWwXawZCzwY0JNy9GyJx/wVdVkH/prCsiJ5n3PrYUe/1aoVjFJoKwjqR0oFIM1+AVkFiLJZmqZfJ3l5UlrVcKGQ+zG4B+YWfKwrthvOR9e4TXTZlX5Bcr4ZuXn/9DDZ2HOL510/zOcy4jfi1Ac/bsH3Qm/enfHKS4sCMBXy8HmxNrNGzY9ExuKQ9NpmzeRhz4J0J8AKfL57wcHA6SV4MWU8dL0SuY/sWxGDnd1qe9ZP8In/kRTr5wdfrQr5I50vzkfeq5yt8gHCg3u1eQ7IPeh55Cc9vyTw+6+H5MV+E/e2fAy/mfobYgR7fgTnsA9A79in3fHC6/vq5v4H31ZdfyvN5f8++ZX+vvQ+OwY61xH7e8vz2IdswjGrDoNH+9hoBdl4zDNP7oBn+uUfKvnfa0+a9kHHH3mlP+/5Gxp5+Lt+7/r7Ltxzr7bHLvRxjGQbjm2t783xaQJ3HvQ3oRb7WQaap44jsPevdm8R+/4byNnWv6J80pRIi0UUxF1IeaVxBG9c5VwJmQAT0yGU+DXVk3z2qknpuRTTamhx/XsMrvrK/vVbu9jv2D7vcR7qf+yRN9in0KzC3GsuaQ/YlroglCl53vJcwJp4DTo0ecwQfffoaFPADCtd0uHlFr7neXX1O/nOPS/adx8RBjseJ/IE484GY5Rl+X53RYcp+jmfHvFNjyrg+EJd50PPU+ZjX0fPIB0XMhQNIXvC4KkOmPw3n3IumDOgm5LuvcWBOmbfje4UPpx45xHnkkCfBoY+/SfaB1IdAmT5y8APNA3gCD89PeRC0fiPNdScfmqQ++I6xLoEfPz4+cijynsn1UT98fK/Hw0eN/gbNfNDPvv25jpeDxvumS5v08fRR3z3+oD/8o3+lf/5Hf6Q/+emf6PHjk97tv9bvfPX7+mL7W9Jz08dvn3X6cFGcKu+3kecX5/NZ82UmoBqbhInDmIs4iOMASPAQBzuTvv3VR2iaBl4sNpuiDS+Y2+2gDcvm0+ORPmf6SqwlYi3gAAhxOPCb97/Sn/3ln+pnv/j3GnZFD8cH0raE9Sz/ry+lDDjkKJ8qthg4eKEvPHUOhcuHGT2LcnKo0H5CziFx4qTuzAJ6Op0ktBkaE2Go6j8X5GAr9eO4yxepu7s3enf/JYvJDn4DwW/Amwk8MJGHfIktEjyJpkwL+eird5ZxRGd/vXOK4QMSHtSCLpzyQkJUQ49etJGRJ4zT3g2fo12WPfBgpmz09s/dZyoNEmiz76t0wh7k5SGIOU20kpo38GSzv1CEenSGTYmgD7HAwkORJnxGLJjWE984p/5uhZZuMxNwxr6Z8RWpnMKRzkz9WYEscTADdZaXnlLZyDQuJy7cr7wFbQe1YgScANsbGkphvELzGfs4dGutEK8blRD1M33PwCnIb/+4X8fM+ENkQgnOweJb3Z84ycV4HFTNCP2COChjUyO2Gw8Q3p7lvoUHu2gTfuLZLXFQOnOCfjriL+JXZav8Va64k9ob5Iz026mM94p6L9U9ZaeAA9gYOCAS+XgrtXdSdb+9ou0Uw52YJIq6zXyw0EMAzwKPQI2m1opaDSkPhzby4a3KhbIUgU4galEdGzya1ECEpEJ7lXkGBwlBzAubIlxHW22qrcq8Axm34xX09jA7MX2F1g+Zd/dvdb833miEp/snLbJM602AHzx+kG952Bp7pzyUh2HUWJEXgHSsQy+TNuosx7w8TuMIzTiotSrLqC2U7SZAEJGuicHJl1a/oKKs62iSSUr4rszT0VePnwIfg/a4AroSqsCyG7Ist6FDZTysd0V3+yBqhQ884JwS4CF+nP8caMor0u8FPToq5RoNLkbnZ8KZm0HC/EEvZ5ARwNkz881ry6fIsaPNDzbTrYjMFBgVZJPEAurJIp/MJ1fW541+y7i6eEvWy2u709tW539cZ7tQEVXR0uumIfKv4L4LLARwUVGuul75UAsz39UYlxGUiByfrOSWMZEdKHxyFZcDf6wpfe3nsCTyJci5PVPnXTBxRzGdsyt/UltjjsX1n4Ixv60qlFs0tdqYBwuIs5Hn7ugUe9qCEj3unCriysZrdsdJExuYK3g4Oz+7zi8bwLFj+GXUaT5LWc9nNkyGN0qvcVDW09cHbj5oyn5It5220bA+3W8udQRxk1qia8FPhfXLtgTzKecRttMEJ184rgcGwzljxwqeaadJ/iTQLzHelNmmEy8dJ3Q+2EaDvD+JdZsx85zy/ICZmS8Jz2DE9IKjAgsWmSYKbonUq2CSwUhGB83LRb8lXq1/ZXwqtgVjGMFczv70Wah7YsE9d73TuQReAl4Lsj88vCYkWM/DvJYOXVX0ZizmhPNgaUdhRamJXMcUgjWtGMD95cIPLsDQljib5rB+Zt43dzGcv6LzS53QsyVGNcazo6lSV9F7GJq2u1HbcdTAXmzItKqOIP3VZHtf7KQcRqDzC0ZoR/qPvIQnmBe77U4DaR1H5NWkF7Z2cA/6Mx7VQF6UYMjxE3vHmb3d7P0Mts+sPY6Rjlxqr5ZeM1cf0B//+EV3No/sT13yOsEfn5ofjpyBnAc00Atufk6RoBo6j2Dxlcf3VsbK91bGTeiY1Dys7Qz/axOVoYIvDHinL+1Pw3VBWwcZNPHOFcDA9udzNGX3NcRrRsIyTJM9+g1RZODJPUBl/Ef2TtcX9Gv+Tq/rBpluZM/gAxYfqgzjoKEBj+WCgXSgfhyrxjWtg0bHAvBzuTbiqIUqyjiOwn5M+20vIA79HM950LDb9IXUoNzrK9u94FlRVeBbopepYMzmPIxLHy8+sM/lH/NAbiG+WlTVOhKPC7akjk+DmN2uIIad94v6QOwOA3SgDi3757xhzDwfgrSjyGlFtwbGBc63wXKbBuysY1VtwwLy1QhV9KvoGUEZmgEdBnTtMhu8Q/kvxI9vHXRZ6mk1f+vjFB415cLPMuBr+xsdPMeidnrrNo4DY7eV7fUHWrZ9hy+8f8yUA5x9xsle/RvTO1L61EEt+yKjActFfq2jxqFjx7piHmPSDdoRL2ub5Rlj8t72+GPvmXJJ93vq8iDojsOnvcyjRGA/64at9tgi1/ZUy16BDhlPtNXEoDp67JrGOmgH33sOu7zP9Te0d9u9bNcwjDKfYE2MKPi8dFnIjBuYxhowBTP2UCVjc2xD6mg9E7XCryKzqpF3nf1ouZZ/z0H5/v4e2+4WYO/ii5F05CBtRN+x1uTT4yPQKyw+dRPziCnP0jVzODJl6jXizFqHcguN6LNk3dW2FPgQAwVYN8dGUA+lzUniQg4q+pKrTbZ7xa2POk1I8Ap0NZ+IF/pw36iKFiolpBVkBagVQpxN9BvrHVpcn3nkITIZCAVyrMtQR+Yz8eg425Nm3Ozx555nGs8e4i5jwPLpE0HfBPqUNV/gCVLP1vOmcXtBcBhBfYf5xWW66PHxpIeHo7797iOHQE/6+PEjhyVP2t/t9PbtvQqB5IH88qu32t/vdPeu6t//7N/rn/7hP9Of/9lf6PlhUtWo+/Gt3pS3On+Qnt8f9fThoPPzRXUzaDtsVUvDyEHzZSN/uYUzAJ0Oym//fPzhpF/+9Q/6SL/LuaBpUdlU1bLV8xNtv/zIYUwoyqiJQxvUhkZqDBanAXmA9f7jo96822vi5X1/v9eRTebT06QSVRsOky6nC/wGNR4GZx6Oz88nzfMm2x8+PHAaPel8lrzhOx3OPE8v8qFVBiCOPNJ2RvAMfxpyfLdMllYqelRtWYB9+PPmDj+9ecdCycs1gR9RJHTwQDf80Fg8Gj5VPrQn9sUwRogDPmZesJUtrP0bcr6oQ0/hsFhk0wgRBxXTs3yI5M2ZOBBJd6Rm9Jtnu8aZjphJfZGyMREyE7f1a53JMu8M9JmfKHRdI8guh0AoABvbwcRd+LqHKcKEPkBYkGX0nLET9eSNkZjkxfahd6OTWRumcZvmLtM+hyQ1KdwDIJgeEh5OBLyzgpvNsh6Gbuppen1ZR2o2m4BHIIYeKBceNzvU43Ttf0EYgH69AqUMGqjaKOgTpagyxpUDn0LsDUNVsHhHK4qBNvKVyT4wx3Zv9hrv7iTiJ4YmITe/oaONFMS7tQrH0j3lLfEyaj5xiHmo0jxKHP6ctNVpom6qmuctdW9Vxq/5VMe0HBydd3jrDpD3QdG4R789cftW0p76gRReGhTRkANvFhImDPkNB08X2vFL+oG0ULR+tcgPqXBa6ZO6h1QH+G9Bo72pMucCm6ONatgY+CRKQZb5Sl64jQKPhv9yMa9VI3x2zBlvwF8wwndFVY2ac7j3GbKP+xlZR3uAysL9Avot5SiBMYEuBvURqugQ2B/4gqJwAuByKOItnJxR4Sy1Sg7wwfzkw40r0CsUpSpg8gK40WEt08gFXSC7dozNtnc0fGDfWE+D3haJzEL6eTBCS1tAFy/+RUbBthKRuil/UMapO+VcK5QKOnVQwNyZB/Nr5Es588QpBMSiGZg6UDHo78QpMWA/qlDxgsBZdUXGz0KHbrEA5c1wYT+nu+Ge1ZAsMmALletJKJRX9Vm33Kyh0Yvogk5hBN1gaLm9TZlQDa9CjC2wntmy3GCGC5aCuk/pFNaQ1Im1Nk68YK2Y6WSkQe5tWqfU258n1sTbQxHXnSHO8IOuwLhECOUAFXmhDGmhjYSrJF5eKOgNCfeb2I3MZ90qm9S6GQwqPOiE7BJK+7rY0kVTCAOqVxd1Sj2sAy3w5JHLOOIJYqzr5LyBZdT1dR5Nujg6+Vr6Jz+l/EVw5rOVttSBdG1zz47IxHSGSeCSdevtKg4F14Pdfug0sdZaP8BzzS+nE3uKiU+1+x5hYs0FfGrnl9kHLVh3AAAQAElEQVQJG9MuMybvBLeRzGuC/S8epUHWt0SkLY007SAetcLqo6DZrXBbYz4ZSe9+yawoXZ55d3KGtEvPJihcCV2osNZYptdI5xNRUxfrZcK0x4d5xOMEZvKuU0aN2RT2OS1RWS8T6BZRYGGo/6QaZ+w3Tt1v+PLMITqVqVu4nwJ6g8R9SF5fSxuVnhMeJ+s0pV7Ca9hlfxjQuCaTvBFb6G229qXlGo7zDu8HrduBfekxcWZsLccwi0i+RbqxjyqaqOvSsaAoaqiyhifws58llU2+/dPztEco+X2Swpz6vMMLmgIyR11ovSWNrMcq13kD2WGell+yA2YSgxiddsLCl1tgpjAthZeUWsqIJAOl80sB0sxRm5d9mZnFr84Xbp1XUbTg2QOcok9zGtFlls6+hyf6kXnhp+tPXHN97rjouoqt9ueKsTae/U3dz2OmIz7P+mFUM6BpwGPQ0KPVqhesfZd0rPL4eX/jPYb7RPgZVbr+9C8ROV9KxFJHW3W+LmXyWaYfcqvzzXxDtXREg0bYhvE5PowTA7ZU0MAVBvRR3Lcq9wfwGcdBI3urHemOF+0dL9w7DgaucHmB3+FM2/uYx6BGv3b1QWjNj2PVQFsdR9IVOyUP8+NAacfBkzGybx0pv2DUbgB8+OYDgv39vfZ7YyvrN9K/61E1Iqdjm7z36O6DhZ37AB8ufPXV1/rJ11/rqy+/1hdfvpP/g4n9/b3y0MMHPNaT97Bq3xIT4gdX4kLmMofWPrSnShkn6DV4HLCrIttjm2D8lmikH2uU45lxOHuNIj2xTvVvuE68Jx7BJLfl+oOMviYilctjZXlODfNN9iquToSCecFYWhcwVHw8jBprzTFwOg74h7phQR1a9mlRzVL+cbzwkMqZ4xl0JufLbSssK1CgILNEXOO1pL9iIaOe9nAsuh6dgrRC77pSoFtBnaIoSN3WWqg6T51ARJP7ZnuEIqpMZ7QSKg0bI9RpaENOBGUAMbaFrj832WvdJxnvibO/+Rhl7QRPkecqEbLfgtRw3nB+hUlLxNU/jbGIBZXUiIptts82wZeLbr4X9M6r31yl5Yf4YTITUcoIgJI0Uk5DnuUYI3Hsb6jufFDJPNgth0A78pUYqMiuvENV/Jco+K6Fsp625IGeTtuAj8lX6msdZb0b5bS10Mc8aAv/TYev3rzRV5ziVdU8jDkdLnno8v77jxwOPevsv8nzfJAPTLYod/ZLYCv662+e9D//i3+l//6//4f65pfv9X/47b+t3/ry9/TbX/+etmXPgdA7jby4zhymbHj2Hp/8YJ105/81rG3FngrnbSTc8fBR+v7bo/7yL36uDx+eVMvAYrHXdxxKfffdI3RsOfiEjed87hN326Lg5dqT4vf/8/9M3394rzLMev/D97psTvrFL34B37PevN3h+w2HR2cm9kZnNnnHw0kDC9Z2+wb7jvr+uwc9Ph318PFJj4/POnEwdPEsilDDya01FVKhxenINMsBvWhiQyQOMi6cGp1J/XUyO/yOxUm8HGfzHEkX9C21CCs0Hw46H4/UCMsNnINt4gXBYiccM7HxUFQFwTYdWFXoOUETpDBUY8N8yq99/cBm6sCBwLPcv0RSyCc/M8zm80mz+Tr8nCbMb4LTCfnkWcBQKvtDTDqzpkzAbaYj9WEPMpXpBNmB/m4D5hmTCqJRV6ELevvFftZ0fNLp6QnVztDDGhsOxFJFz+PTs6YT+nGwdWBT7cXMfnQ649MTdZDR77z0nxF/Akd0g5/HAb/PxGdu1PyNGcb3jJ4zcmbajocj/TeMO/pw8Cgsxi3CAHjALwvYQIr60Eo1io74bZroGxdefLHXLUE36PxrCy4KS4MxEhNLjG1pEAxNAw/EGR1qKfJYDrsB0otJ8ItUoB22Ww4aT/rw/EAd48xkFA+bEweM450ftDudFDpg48yBaGzfarz/Sm33lRR36DTi73tF9QHOFnXusl66Y6RfsLv/bZ2Zi2cOiNrua413vf80D1iyh/YLeHyp6bjLctQ3qFGoG9MOcTA3jAOGTxpGx699dUI2Ij3O2PKTn/w2shuArm7pO6iy6BTPmzpAO6hRHoe92jAgc1Y0ZLSLdPqlfvr3/x/wHjvaqGqMTRUMI2XSOtLuAzNj3LE27DTi1wT61VYVqPeCoPwaikDHzwFbqOZ+c91mS3b1LQjyBLy8eEcLxhXZpFGRF1UjuoxjT2sbVKmvKBaJxqjCz3FoZN2qVpFcByKga+ZrhFKO60yPz80r9YmQU5FcAZeABwmXY1wZ62f1/JqsZa8Ta52u/ejKFTA1a7I/usyto3PKvOP1CsLmmk8pn+WRle78okRW0Xu9lvI5U5Mm8kaV05eEnK/im1D/6p5e8fpu9yWBCdcm8zNcNgEoEcQxMB35bM6biV6jLDTh1IDO60GuSV6XVjAT1p69Ty/ZUzN+m1iXjZm8ke4h36n6vZC4r1Oy/Qoxitwsu9d4uVvAWKGPHWtvUur16DRZHg/YeTqwvpwSZ8szFj72VYmqRky32tSCOF1ikirhGjnWKzFaaQ9X0NciZ/NhXczUxriSNl/WVvBJzUkj+8K/WlZVaZFgEEziLh3wL0HbLXpLj3meTbbB6Jt1LEaHToJU+lnHRAlUANQ1UNLOqhEdaqkSddzoSj/0t/oeq+7AXqKxXyZxLlN4Zp40CmycBqwA9X0cmKPk7ZuZuOjxcuK5hwT7DXk00/fazUXGOZOs7NxK0lDBFTSuKOS7jMyst7TJBfS3HGB9XPNjQHNTmZzXm/lcgWjosik1RDZ2K0FDXpbisVjt632SJtvpzZVZbtcs+tnfHk/7SowlHKiybvBcdaDPTfg73KFxpQEdiXsYycN84O093cRzeGKPNjMXJpByoL9eyOBaiti25FJHGkqEIpocw7WOagnimBhuBvF0bccnkYDeKf5yOb1hhsHtFoI38kwTScud9hI9ddxGNNUKzI8UDthOLDG/M66wFRaIKOhZcr66z2sEbQHZClEuoDnTgb+67+DNZrfzzuil36zgHtZlrOgzahiMnQae5XUcs84+itplcVf2cb8bkEV/hhC9LWMinbAl4fExKHt+n1Mnj6rR492j7fqOXmeGr+sXvel/7UmGy+Jz9ll2IucnNkNrnuZlvQuUTsW4kE1bxBi47Hoj85nhxpjJMCVpgAqcGtlGuadwdBcSk3cECaBeyAnkmlzUGkFqPuE2UK9oCsbFvq/43nun18ieSCrQBawowzhA8qCPD01e92GMmxG61hN7jbFvxHsCmRmX1JuPdaiuM6gbQfNcYT83LthxwLO/3+v+7b32b/fac5C05WBpm/vAUUMljgZinb7mZx3RWB5lhkczcen5TAWPjlBr4FN98EsA5Y9HnBWFzh7riVibia05yyf2xgfA2BNzE/AaMSPDMZBBkjxwmVMrgs+cXdGrFn/ixwJG9shtqByGDarj8DI/xpH8kPUj9WPFv8B7QTjwzjfL74kT8tcPi6yLdb3VRQgtQQ/SIK1Gg1ep6RMGmYvGAkxMHFGBygVDQNalR3mPevGN5cx5MIYe+OiIP6YrXLfSOoWdL2SHgfwCWmJQs30cDPrQY+eUc4YdH/w2fBO2uXTdGIbuajKWz1QUQwTnQMsO1/HwxwUeS0ywPPxc4ZN+RFYdsR+M8G+1qkVHmNbcSqii28gYdOxyHHa8c+x4h/FvGgycIQwcgtZh1EBdNa8RPm0gzpziX3gU0O1Ev3YDZDAAMvo7hYQRvsiUnqKPoinfKZDRkDEib6yjLNf5VqsM6xvIdrpiHNFlILbqwJAiu3OFf7/ifGBh5QVzKDvdM7Hu96MGiHXh4OJ47ociD4c8QHnmUOLDx0f99t/6Pb37+ku1u+AF9qC/+Ktf6s/+7C84fHlA0Tv9/u/+5/q//d3/u/6L3/872pWtjh8mffjVg8qpEFoFyaELByNHZD98vOj9t5O+/+6s77+96PvvTnr/vb+F9Kzj86zLecOEkw6cbzx/PMuHIRt0s36FA6Dddi9tqg7HKX+lzJPB7bFBBi/8/sIMBPC5aOJwQPwcjmxuT7zE4jh7/LvvPujp6URgbVRKUxsGtUbKYLWxKnBgpe6LL9/qJz/5QncEp+U42GvyEHod5D/S5D+ExZ5TUgXYGpv0Z5Ce2WT76+OH5ydNx2fNHDCcec2XLsQswcqBhfPipXsiP3OI5MMNQxxyaBZ9ZvT0xmkijwOZcBEzwRoKDivk2cBkFP0FX8E5snxEn2nBbX6tc8rhSupzYpzmhCw0QVcf/mT+RBjNgD4Ye56PkE068+Iwc2gj6HCdxpx0QUfTQYP99oNmbCB/TlxMLtQEF9R32Yae5W//zNjjF6czBzJCzow8hHFBk7p4BIWuVCHJ7bkwIGPiEGnCPxNjPeMPqjoRmitB0ZVmBS9/s+viMm2xwZ+8xMDy5tooSlEpje4FkCJ5Zrzkn9mMjIsiaPZ4kCLFrVIPRsVmo0LceLHb392rchgUtabnJ+w72eaAf6kKH6iMdyplgOEIXw5R2ju13ZcKHwZxYCMOfcSh0Eu6lTR00F5AG31YBMYv1EAdmL/0b/vfVhl/omH7teoddfsvVTlsKmEejmHE2oa0ZYYn44Kv5AGrG+Ju0JiLIPLGJi9AjUWooLuiQl/RGQbOB6k6hrFoYI7hFNkfyupI2oCOXOa5qdH3FSo8Qa2jOhpkRWjaQX/zC3z4CipU/ybQ3Vf4Zn5XjlSULgPeYbRQFBBVUZ12HWpt6hhVc6Fu6N/k8U5EqETAOOQExlwlQW3WBQ3GdXMUTc67LlJWQGfQjU5c2EV5uZPAv7d5qGbikhkn58/kz2SckkDE5WEleXXB1Bx73Uuul313HCyg/+yYvcJr6Q2Yg3OuQQs9sXNLP9EvwXrg+Tov9Lc0zltfp+bVcWaJeIHbWECwc5VjPRfYnhsstdBec2TwEv6ZF/2s06qLXy46Tlp1nLApN145Z+lF37PRFYVfHwaPR0RhzD4B8ei2mT7mM7ORm+Dp9a7bAotXvu36mXbFgTU3nyk80w74LbHkJ9om6rwB9kZx5vk9oattmhZfO82y28DMhm5Cn5mX4Bla9/d6dIbPmfozdR2LvbYVNe13VHWOGvzvAvSzsfgz5bhsGQbPY8tLOa637cTCnDCDXGXoTQrLnqGefNeFPP1S6O2N+eMirTxqiHZoUo8r32yx6z8ZE+I8GLNCCirIF52xKpjX4TE0YyNZeDwcQvjCdejlpAMemSl5X2+Ndau1mmvAtQX9UJQLptaROJjxs/crEx8GzfgJp6IruqED95Vdplc+EWmTiKvU1bZA73wSrjfLu8nblydk9vi2TR0mgaUs2GlyJ8NFU8l6bjig03cfO08VFKkMxM2w3YkRdi0h9GRkoWSMuK8X5LQLBCiwKRTcip/R3XrOxErvSxMdKs8Cwe9M3BpdFwbE/rRb6Q4Z984vyAUVTpU+ogJJWRdVHveeR7abPAAJCuiwZilxOF2LOgAAEABJREFUdRrEYHjXkcGEG02+TE+KKp4msr/dnjq63oCGa2GL3tTphcO1tOqbFb4h1NS3sDaJCNkGYV/nlb0XrsW9l/xLa6dw0+t216xt2YJc172CDWCSZuL2RX7w/GqMfVnjnrzLjgvrF4ybDOv5OVyFwBTm6TfWj9drh+POcWTkMPQb9GQ6B+dB9k89O7/rWLhIfcZV5nu33t8VHTNzJUEMTgyqfb9Srimmq/udxJWuAFyUigI7ne/o5cp+M9cZp7RXcKVT0A9wkfn1Fyp2fdd7J81uXRgKBfJD9n9jbCwz9yxLPqAzmxnbcp7hM33yk/xWnV619RZXuf8pf2124kNqAB/zSyx+TjkQe0zOtCd4Dp0X+MPWHGevgTja7aY177XvMmkcQX1dRf/AlvRfta0VCefU4bDoYz6wo/7lohsF62+QXS7UIkdcWSC5bPXNHW5gv+HY9G+mMhEdrhc8nKc6Wqi2mnDee0ktP2lb+v4TDQsdQVhmgZgidzzZFct61wHnV5SIrgmp6U29wuWl1dkXdKNfyuSKuZQg12NrTskz02dmH+ZZM2eNrTwzXol1cLIbN19LXHtPm3HHs9XpwBo+joNGDlZG9s51HPEPe198FYvuKRyeuIe1FNnkXQdbMfiJtM36O0Oj7YtSFbxv1Dou/HdyPuuyDaoA2OixsD4VHcaxahyHxLAbNaBb/3U/6jgMGset+ofQphuTZ/ZljauJoK4RDgA7g7jsQFbGJqmVN7T6FbswML2JHW6qddSAPzoG8oNG9Bp41xpIaxtTTr2R4T4uD/SrY5XtSpcQVp5D3vsxFKM0FZ04bGGPJ50DPw4a6pb31dDT40FPTxw0bAp10G586POs/Zfv9OVvfanDWXo8bhQckIz7PYqNOudhRdHX777Wf/1//rv6r/6P/6W2l72OH096/vgsH5Icj5g3BQcnweHORqfDRpZ/eBLtF/lwyIc8Br4Q7/Biz6ojC4MXlYnDqbGOuntzT9usjz8cCUSB4LYR+yYdnycdH4/kOYCQfy7IOOvCYQBWap4uOh3dLvnX3b744h0HPF/rt37yE3319Vf68quv9MW7L3T/5i3t9xz88PI9jMjYwOfUgVLeoD3zidHHDz/o+fGR9lnBIs5bm4VKgU7kJgycMGzi4MeLoJguxcYlLtkvB4aDgvkyp37sZ5Azi7MMyC9S0mIPDx8tKGkPQ0vbaT6w0B3hxZiRl+H/2SlxUoiTNB2tjcJO8gmgwaGNEkdoZsDAol8kTpQN1yM7JqYdMpLPUcX9rIv5OUUPcVgjH2lknj7LwRAxjwmU7Tc2uTPpGeOcTiwaMwafgP2AsVz4ATq9Qtdtxm52U0njBR2jITtRPqPfhN+OOjK+fvkRhzQBMPw6HpimDnyHheJgxpNi5uAsa5ZxW8cv/6hxVIlJprrLdA7KAnQ4ixuXu/kA0hMu4BUIjdjI/C3GaotM1EEGN5Va1YbGPNqqtS0iyTMHI0ZIm07nqtMUmAg4nIl4Q/2dJEC5LFDsqF+gLe2VKT0wElu0c3lP+xvN9D/HW6nSH1tieKMywjPzllmg39AXFhHiQuMLBXzPmNrf9lNB58oBkPWHMRe0dSC9gcvYh4HIK7RttH/zRvdvt4q2kV04w9NzYiJ+Zha9F0w6MfaWdwscoSvUfyJgHQU9O8hQwUVDfILFIBrpGwuIZHKfvUziBtiQuAS4KPz4gsjyXjVg01V/N1DmIoc/exDi725S2kXLj67PySPebunm5EKN6w2yeZF/1ZaVyFvpl/KvS+j++SYauG7aKHEl2yV14nKmUHa7yWQlWlHxMt6flE1j0ivcjt4wu+2TPjMf6GjK4uuuxF2O75pCiN9Na+LOa6mjspdnNjbIyw3/SZPXb/JeT15wyjXHsZt9LJT+5rQiCMTEEheOjStom9Fj4gFnzH6x8Tp4A6zt1zpHkvYg/xHCw+GojmcdngCflLg8Zf2kA+uun5deUw+sq/4au3996aq/6XimZttxyrnm55nX4sm60DbxvDrS9+hnl3E9WFp9Qmrf3+CIr/xHDf1NiiOb7tQHXifLg9+JddnI/8Xk6cge47n/zxxPj3rADv9vF4kPH+T/0cTwf7O7Yv0fYQ7oY9i+88064THti3vBw+tILKnHB8yMVV93WLnTt9TYhtX3JnfZtLQLkKX29u6+DA+y82ACG2dsnwzo3YcOeTk+nvjwx3Y59f8kckT/Trs+t5L01c3SPCbu3/U9MU7zK/Q29CeWVpqZWLUuCdbVCX2ct563/ppp631sy7oerSrgP9bUXCiJ36y1Qpmx3V2m7XzFw7JMh/9+xDF6586uUDBIXl2FcQMmMijBihGzjielbVRYRDCvGzRB/xn7086Ub91MkdrTuqTQev0vriHvfoJHYCdFmopq5gtSlUAwxnItMjtXM7gFuiHfOmStmZFJ++l3TkyEpvWiAVqlnvR7lbrtc7DGRm+zDuZ09QX8raflpdbILzxcG8iXrWjY1ZR2dhYmfwEMzaJXwMXlhS5IKXLvswqNyVNrP8k8O2Q/0pKXmS04E4tn5gZTCyfSmszoTxaF8HH8GkBgGUbKgQ67olVFAWmb6yy/QGyQcFlEglvOj6WOBB06HU1pbtblzfXA8q6At7Wz3FtkHfskbDzZPlLzSzaCR8/0uxtW9Jrl3um6J/pd8BVyjCAf5pW6uItpVlB2lvZMKAq67E/+Wkf+9ioUStC6oESoREeQCn44iIvoQmeuzNNtuYpQy1fHwmppfEnsj1xbmK/X+O6saCJjUuLM8wB43vS1yPQdPHShSw3Y6lsf8snL+bWvUmOhu813bHg9KOw5g5gPKj3+fhZNuS7Dm9R1TEZlP2wQXGBhpRYga4mO1HepVdKGu4GSuK4XyLI880nQJ0D2T3Znuhc13iEimI+ZmgIirnz+M0+uz2fyGE5Lv5JnykB+AQp5fpeIHMOGzSP7bacrgjaUVP6giO32h0HeC3hNynpu9qbbphwzz3DXiK5FPkgwRvR1mvbir8U9crnxPr7KbK0qEczRGvBgDllv97G5qRNCX104KEWSroyzvXAv8FiB31qoIqOD8ghW3XzgwWFNHUfVcVQ0t7lvpI/kH/zgxLA04UcaZUQ0ud6xwaspWVPM1px2imEUwa3r5BbbFkHZ6O1JnPXq9fTwWBiiXvQLp/ST4Xa6vr7SIaIJ1ara6su0FR04ZzCPWPq7b+FWQtAHqIkI+x8UN4K8ZsV8CZ05CHlkE3ZiwzdxAHRJxZo2wcvjLJ040NlsQpXTpqhVP/vFr/TL77/X4XLW8KbKfxPoUjb64eMHPZ4ObJov+O6sLS+wv/vV7+j/+nf+L/q7/6f/Unebkc3cpOcnNjDsd6RRG+ou51GXqemC7DP2zueNdCk6Uz5NGw5pKM7CEPH0mXixv+QhTi2DLpP07bc/yL9CxpmJTqcLG+JZPiCa0XvmiTNj3zgMutvvVErRlkOcRvA8Px84IDjp/n6r3d1epol0pFShazh35gV+ms6a8M2HHx6Q9T2yPir5o5MPatCK5/g5N+QTG2WXIyrJRuJt35suH2xARBmnE9wWU+Hv9OzFzxtI/DnhgMnyzhKm9C74gWbyF4BQbBI0QRAHvKSjZg56Zl7zcRByoZlhQJ1cd8ZJyeAZaueP6EEf+smHN07zEOigWMukATWEC7+J0oE88OHOGR5XvuY5ETVn+s+kE2vWs05HDsNOj7DwYJ9JJ/pfEHmW/TFzCCjGSIwPLqCdZpdJhN87sCUb6bfUndENg2XM2NX9i2/se/zt7nbRjA+8kM74VPSdL9C43SzRFEUVhUIJiYEIxuwE7RE+2c99oHe9mHAQwbpAOpIdM408oCkcqEgpB5n2G/NU1TzhQYuCnr6C3JlxOzF+M5uGIy9dE/IUVbHbyYeo2u6klEcMESO1bhWl0b3iiQa2jMUWtoA5JO1oA22nwhwtMahERUf0mgM6IMoaej/tFbqnvgn3kXIR76vPINI59ZaKNvCWymZDH0MQMxZMthk7om5QvUphGbO7AvJZDkUjX2g3grz1IL1/90Zvv3iT3aJs4KkrPG63gCFDDW/kcXcR4peLEVwKpacWg4xAYyMrl7oUSEUWl3bTGBRpeblMk/Twcm2WVXqVK+jQm6hbypkst7KkRD7+dAHtbYNBTbcRszGAKjKdkiLE/U7m5XLVp1ha4YxfaOQis9T+5sR9fi0FfNxOAjvfV8qu41rCBb5uEOoOekkDJ3XYIyWbr/2vGcvo8B2hS0tkCgv4FvrGZ0El7ZG0vmUuby59Hulzj8Or5pK2mF/XOZKv8xUlMi3o0MDSb9V3hlevypqeXe7dl9wR6nnzAtZGyKMg5rPo8lMpslCJEFzcQ8e84LvIURLqqokJISG2fIdukX9mzTktmHygw0GED22mI89myqcFB1J/anrwwQ3w/9byxF7hwCHNWufDnYmDplwzT5OcniivB08ny2Gh8To3sbmcWPt6elLK5sMTb86PpEc+bMrDnacnPT8/6MiBiQ9LDscnDomMIyngAOmAHtbHerj/5E29YRuv/ugZu87oJdxBBjIy+IXMbLAAsnzjshlA4DIJiw/3pc4t7kJNXuRFpxmbZtsJbL832MkTvr0/ovDN09OD/D93PDx8kP/HjtWP3l+YHiqGMBhFwxKsNbLhY5opD9PwMeMyJezDk2bstv3ZjhynB8YgwbitY3ikbvVVH4cz6mEE/MlYYMJSCXdPgyz3G3TYjzaQ0g+Z+cLGcyx1X3g4P5G3HI+p/wvnlwO8Jx2IMdNgKPyxE0EBzL3L6fde7vdes9yp4kIHypaD/32o5ToxOYLJ1LHyhs51tCHQ9wS1/UK27e2Fkol5fQ7ZyM30V5CBBWNWYN9BJmWYm0GX5QrolqwprFfopq63UZV1PS3kSycKJ9xMtijodcfPEoaGi0ouNxtJ6ZvhioQLBgXTLkg+rBw9zUiEYL2Q7+xCiyCX0As+aXxgMqDGGt6S9TxRw1h50Lz/SSQT+tOnRLBneQ2qkREkC6AJXmR8mJXj670RZdclRVRlyp2OaYD9kvD8JE6cT7EmsGJOP8HK41W6yvk0tSz45NyDvxKvGdKMSOz3vRdSN+V/C7vS4ge3rcU1pdr+tC4iXtJupwaxk3XWwbB/SCv1phNpZ8Nc9biu/qfS/vdYkEUXRpw2P9mvdfCR+aX8pOLWFexVRTJ/gxZM4047fLhT5J79myJ9Vkg/A9vxG0An5AS8BZWyqJTZ6xCHrLM8/888Y068p/lgI8usxV5ncszNAZWdGGhHYr/YfMamV1CHDInU/A2ySPAdyp4sd8vuT9qFz1L/abKydmqs7SXZhwJ7Al9lfflUykv5SgNh0IcklXXXyq0S/z4Q8Z47UUJxCyEQOvfLsV7sggTf0kZD1qMkHrkRjBj6hVGZY06BDPr4clulrTLWCd5fYgV1br8CPSwN7czY3RPpT9+Qz6OXOjLcfblvQ16iBodePYJwvRQAABAASURBVK4aMhpyWx3UxgoGjaPzgHf+NlBHe8E3JSxV+WM7HRt9/LJKbg7WFMtCMaYCXiCmzijDayEzCDp3JMlrZUeatmTl4rYX1amFgDtmm61zZOnhahDp/ZLy85aKJBm3Arjg5zmLKhReX+kybjN7K9vk2D/xTD5bd+rdzz2SbY5FQ4wRiufHIxstNhAIqLw8Vpy2vgRrg1I4VqXke/ojm66Pz8864oS/+sU3+tX771W2TfVuo3//i/+gP/wXf6g//tM/1YePP2Bg0YaXzw/fftAudvovfvfvaF/e6JR/X+isI+l8Cp05+JmOwUHMpoPzBfYoHB5cdOIE5PA8k6L+ZQNPabPZMMBFA4c4E4cF3/zqe/3iZ7/SRoK3dHi+sAGVNhsGvmCkNvKmNkj99452vFz7IODjw2P+sevT6azGCeGRTdJHTpG++fY7ffPtN/rh/Xu5/MP77/XtN9/q++/e68PjQQc2YEccMPMCbJ51U3Am0vOgQJmvtTCkkh8GHhAvQEbwUu1BIH6hu0BwJshIGSTTeUN24EF1ZJQ5F2BzfOHwTWKfBfADbbMXNXDmQVPiojAzonPmU2GRRkglZvjPyT+/AbQeBBEgWfaBjw9xVnCgEoYPdMQLScKHNQsIJImBgUamMda+TpkaIWQWMTF1lT0jd6Y9aMcZXGfNxJA3q7N5oO9sm/DljP8yyFA70DzhuiusC7xpK65Dnnlkf4J9xiezeVGPIKhgdJE4U2MYLmDG17M8mcllLKEudIG/SEoowIHN8wlfHvmUmmGhz0WFRSaIJRFDYiERByxqW6ncAaeDlBxJFlujUFM2vRZGaQ/6tFJVeq2gSP40k98IBTTHRjP2nLBF5Bty2m6vNuxV6g68AVtFbKEf6Udeg6IAVQWAQCItqWujuFWxzvRxv6jwaHv6DzoQE+c4p1mKSWfGa6ZcguYKG9KC3SQUNgrmoSh3YFAUFeIdanWQcLFEZHFWUHpBL0tlCG23A22Tws3kXl1LXeCta33WRXK81pFZqslxZYH002t2BbfubBcSjoUVrvhR96SnH439fmbMlFHmu5tn5iKRRT2cqJgBBXxJLXmXO2BCfCR9MvNthbkBF01j0r8BkIgu2YnOv6aDjQI/9txrerSFF/YhP1vMFv2ppHheQPLpBe8clEwL4/ljKKijXwBGX33MeymrfLuKsGBX9PZOW+iDBdFU4WUE6WsImo7Uxyx+DWzWp02xVpCxzI6S8oIYN1JubchhrhUIfYCc/Vad7T9XuNzhMRI+zXHP1M/bFdDABoZctu8GlmO5t3ZmOVSRHShY6Buk/hSw8axureoK6kulTBp+TqxOwfiMRx4sk8Ez7cBD98Qz8Ejqb00mOGB5Tjzwoc0tnigDDmfygIbDmQMfpviQJr+Nw2HSxBo2IcdIWZhpH4gfVEaT1U78iM7xCbyRHeooP+eNkXxHVa3ANi0o8FyvFIOPV1lOHdeT5yj6zLwgTDxf84CGZ9C0wOUT7WeededMGTXS/ACpTwDGR6Dr26xDoimWcaIRAktcpqLloFjXyfUzz/SJPcQx4YMzf0vqyBiceN70gyPLnZBISt/kBANPDa8p3Ze0YUfqZhm3QGfbYFtyDHIcTil35hnpjaHbbG8Ce+2T5LXKy/QzN/SAPWogn8wE3Nf+NJIHurDwyc9mf3PzgF2OCx/i5cHh4Zm9zBEeaZFKq4kXab3+WkZm5pHV07zjTHRAVsrlme04ppIhiBsU4mxB0C+iP01IIWKsljJNf9Mr2Zg4M9zgVSwlsIN4KE4TkfxFu1ECWVQV+pYIqm5graJQZ/RuorzC8zuBHHrBARryvlwI9yczO+4d50RPj2GiB785f40bymseMnr56j43n18HU5l+7XubMpgWRMKYmL8Js8N6C1TtWGsy9dhCT0dCBu3JW9cVP2KTnfqtcws7gr1NdNBUgjrSbMiUm+WQJD/ySCKLzZDGVTNy9A3GTuGGjhLReZMqYUafAl7XqrKIDt3+uzavGdhDwNWp1moUw5eU0POap+jLlE7ptMhwYkZZSxQEugoEqr7U41a7GL5+NgFX0MVap6/J50W9xTqfpiaL4mKHG5eGHo+9Gompqm9EANMQQpi7u+kafT6HEpG6lnidorxWlIBLCQUQ+YLxgViy3PuF2th3Zo3DNtbSGXg9mNjbOk8jtsPSfd05u6EpauYzmTmD0tSiNF6EzKIo31wphDJ9bGfyJDNT34Fs+Jgfi1/KowkK+nxymQVLV9KsTcF8r36OYJiffbb3Fiud0+SLLOdNgxNlOB/0v0UN9kvwNe86kh9HDXzQvEvsNe4G9WdvqFWjKWmj4YMibrjj6jR0tvbKH9eusrLi5pZUXdHeh7zrjBsyeFtEIMbcGAXoHJOrT6mB3L69zlrWil5LQ8/T5+RnG/uYE88CP3u8FOYYXQVeM+5mdy0yC6l1cDV5J5/g2tPh4ba14iYlmhjrfjfJZ2F649qI3XjAPiShtssPcoaIxZ5S8Wsux1sH+0nvCRzzCfvMsEDDDJAXtyi8z5WiyyaQVVTbIBGI/kLG6XJJHzo46tDkL+U8nQ76gUMQH1zHELrwgvrgT+0Ixmc+jfrz//CX+rc//df6d3/yx/rFr36hM4MxllGVfzGFGv8upw2bx1mPD0c+yZt0Ol50om5awN6RzdGFTcKsM4pcLJiXznTSJVSRud+N2g4D7ZM+vn/Q++WPRIuf4OW0bIpqGbS5iEOlsx59yAXjWRedOXT4+EAfDnie+BTTG92PHx+on5A5ofOJQ5djln3I40A8sUm0C3149ObNW3nyzPOGeX5R4K/NjGAu/6HIYRzkzaFjZeKgYk5Qwkd0YDKciUswnfIw5OwXbtpSFi/9uSFlICfyRw7A5sSci9uRU6HJQB/RLjZvou9Z8Cf8RNoPRzAcW5UHOeuBjtMJ+UdgelIf6ORhEPVOXTbvBPRepa55aMjPprNc02YKr0yXdvRJPWgP9DFcDtOwGZwTJ53RfwZiPMQmlSN8OZ051JuRO1M3w2vCT57c9iOK47sJ0omxslzDzgczSB9A5bz9nj5gYLjcP/lmXVAjtFv6OLFMak/odESnIweDcNeJGDwTU2Kc55ylRYoK2oJREYZ5mhHYSI7TCBhaJ3gq5V4UVAb9Iwa17VZ1AHWQqJ8ti0/A82XANlAnaC3XCPoYkr/Jg/y5IoCUOSbmllgwZkClsyAyKzllvjAPZ/oqfzVsi2a1N3FgyHQhf5EPf6IGYjfKbrFRphdYEfPCFwEKCHwSdSOtNOIn+oiTEwJygZ6zwO2aIY8/6K6J8WUVggd18YKeLVRw9UJmnCXTLxeQ1wt/g/sr+VZvqXCywjzxYSYrS9q4eikzvgEuApL6mcQ4k3ZMjt0FjuMXZCeEk3LZR4l+g1dv8ryeiYFfC+iRCDFdVj5kP70C/4T6vx+1Uf9pHWyzas7ZgS1LmvWWk62f3goVBW4GQ2mZnwFEycap7OMgd0vXQmEEDYBLRtJCer1cCdI2pzTQg3v5DaDpep3J4b3Fv/Z1Xw1cj83YSRNjCVnaT0rdjfLYSl0KjZs8dbbLya8DjDsr5MPQeQ8iZigZeVKYr7HwcHaFqzotcgvAX42K9JvLzq/g5ToPiqApUZV0tCkBJzMl6TqQQR8bTdhq5hnkg4Iz6/aJtfjkDRbPnpPBGn4AJw6LfGjRcWQuTx228WYTkv41U4sw0saCGoV1EtQfIyq7haFq5Hk6jlWVtGZa1bCr1apSA2/DMICvF0NcSqCKZvSfsWNijU+bbAsNJ+qvoH2mPmmpN/0ZGqOrHujbFn2bhrGiW1VDrxFdWiLQx7Bojy8pMrn3C/3yGQRfy/EByYk90mQ/Hk86IN9w3Qn/W7a7OyrNYE2d7+iG93uvebkjLAv0WrNZ9q1XWEPblqnHHmGo5hCgdO6pSU1EjbNe0LMIbebNDqQOhYxjMMH4BP4BNVr6LWlgYrsyZtiTHTh09MGj1znPQcSk3MzD7noRs5EoCsY9iOmM7RIS4J79zOcF2JDzlxS5rrdsx3RPWeUw2PU0IwpfQS9yP77c5pm6gA7uZ6FuWfm5bKzl12m3yvSv+KM811KVTlzyYklYWpwEtxVXCusDR/S5+o68xzT1oNJ6zgwa1lKC9qZvz1pmz/2me/LIeX2CtWG/3mD1HfJf+AQ2vJRuc9bxN+OWesnjghLBkC8wd+qcJExGmcu5G9wo5axBawn4EE/FcP4TMOk9CFCKuW3AmSsruFl/11o2nNTTcJL53t/lBfAPAwqnJSJtocjYwO0aj+R7zas7BQ94R8rn9je8bDLs6esx8/hR4wojGa8qB2q3REM/gwKNN4YvMteaiAKJ+1VF6xB1JnPE/afAfVZ4/uQ64/UGHc0HrYm/lcKlng8nviE3SINbrhUVvVbgaEp5v5JD67xyhJ0r3Ao0JMvduURwh6+MbMsKKnUtrRmT/BjmbfI+GxkMF66I1L3APn6EK9EyzwLmt7DcuPY3j4JSgVUA2hKsxzynRt43Rj+3OPypdexrc67RXqdDAW3UqkRE8qDyRbxzS33SLnlXGzkiGVMu2UKPGvmbOkr9cl8UR2qW3dfrlVdKkzvf4Zg1kgLanva2E/uOk46cRUx8GOU9yplnqWPH+5a+3tOF+MGaNMV6l0BqotBoWFeyry56IOp2Nt4291G0Xh1inU3cEGVfjJmva2fWdArYYz4XGS4xWitQTVbWukLQ6bm/2IxM9gk+8LruK5gnVuG1JcmYnr4wBj90HrDfv7lX2+6okiYOfUwSBJHf9555QD8fj8w/FKbtbJhgI1Ve/DZlo8PxrPPlrEtc9Ijzf/Xdd/rlt7/S9+8/6Oe//JX++he/0s9/9iv99c++VZyb9uNOrTVd5uAl/sLhz0w663R0emEgRV4c3EgXH/wgA3HLhL+obDbpi4kBdm6A38yL6eOj8ixBHDSdKXuDNfESfznPamwwtyxKZzZaP/zwUUc+1SwcfFXqheXpDF5ISysqbDpLadKmIMeSN4xBKEpVhBfFShfKHDAEfVhXdOHAwDyiBBtDJhG0GQSzoBWHCCfNbJgn0NMDZdcZM/nzAnzAAcgEP29WZ9IZORMHCNPhrOlw0ulEHzbhMy/OZ8Zm4lNYHIgcJhmb2BM2nkxDuxwJhmjzH1EG4TyHOMEBjTh8klPKoq+cZnlCcYNDoDxEch6Y3jCd6Vecj5rh7QA/zwfsfU6I+rA86ObpmTGcFHA+MyZpG3HjTcWU5Qs88IVtxt4ZTGyOz5zq+htcGC+Y6mzbGNfZPOfFwfDMQwSnrsNnc6au2CDXgD/1FPAV/dzuyWMZ+EweG+q8+b4QP0pN3e8MPXxos+5ZnbcBEn+z5o642EJQFMWz5oIqYBMiYnpfSWUjelHvgxNQAvphp8rci9qg4EIX3j0gpI06RGLyxBw7ChcRqcQeMRZBKkA8yrHmvKK3w0Yq3EMKQE6FMvnCnKOSGvpCH22jOtIut/cuAAAQAElEQVTP3/yh9xwzzbMQQekMBaTJ4kL5QgHYNxzEQgj7Ql1Btw2gL1QyUJyLNl/U++AQyMj4oo64CA6OfPAZ+CPQ+RainAqEeRiRRed+I8w6Ca6ZLH16I9J61S1Zyiq93neXDedfYal0Yrxq+48V3AHEJ8A6avCpEv8xLnZz4jcRmiHtJYIx7UAMNf+Ryz65BeQuknzmKlmXopBzq7xbEtQ7TcJXtwL5iiB/iwJlR5Cj0RFxtaNE9PzS5nbTGa76jcAYx+fMpPI64VjINOvzRhj31HQsTOlqajJdy5aR8pYbKnX3ZoZKpyb6jwLalYb12jI7eC5QnsC8QMybrgQd4B+sBbnhJk8Neuf95Ua9aWqrzPXKocWg/C+Dx21+kOFffb7b73W/v9f+/p3u7u/J73t63+vvXUebf20z4byxv+90pPv7e+3v9vAArGn77Zru5A9OEsunjrv8Xz6Qv1+wu9PuFaiHpvKBVLAORrTcpPogoedDwSJlCPuYMWmvx8cO6L4j1yuymR6Koh4z9InPgYe56yPT+kK7cM8YybxvRVdd7NtSFQZ8ZShM1IfKceYcVR6HNgxq7DNarRzKuR8N2Se7XG+oiw7W2QjyoeDgI3UM8kVKHxT6A9sn6guyI0G7CjfXwDbIkqx3q9Sfh1TiKy7CizsO5KKpx5/nR9JyozUdm74wEXX0Xq6weNg7DVXrim8Kdgboje4+8yiYdPDz7vDEnu+ArBOgTf0nWTvWKRbDdi0I4qEjYGlAgG3c4bHonJttNOeBOhtZPslzaWJv4b1KAhnr3Oo2mUuaoIUlFX0P8EJnXTsm+E7stQzvyU6Ufcjo8sSHoi9ANnQpE5oZA1/wYjfCPn91x9PmjEF2va5FZ7CZtcLDQu7KOIiDhIMEwwJfXuF4Z3w8Rr8ZZXEMDOydJXE2gT7WYM1D3LNJxw2ZvWJVizr6/Kbryi/7Rlqx8sh+v4bFtV8S+fYZQojOjAPTk/0LNJQJoDVD6suVTjuIhFV5XLy0wTrwa6BjrMqRL+QL3Qyy5H7DZVZgdjwCmHc51L3K/wYWa1PqmJ3WGqcwwlbb57joWeYKsmjpsgI6601amLuNubuuNyUi158CyacX5Gle4IN6A9e/xDhSEfqfWrZifYzwDIq6P4vUogIVS86yhOxwhKBrRGNtBRxwNOBybyuynjItcCr6GAEvusopWb1kspTloNL9V6S9PKOcrnUBv1dATqBPR+jKf2G7JrjHw5O48sq+RZ8rCznGbdvK6yXFb8RC9+GU664PRfyec+LdauY92uuafrQmfWa8YGqPG6kkCjtvuOyxyTx0t1ekntTYuSSmSbh/yp+WZwC11EFycwV5g+TmMpnhWMjUkxg753yn62vtxPo78764rvf2AVZZ1YTZFd8YkUU1h5u5UIsu3K+ELq6Awk1XZD23fl2rYdvzWX+GFdJR1iPyKYsrbe+x3INxX7JLYh93m+HF+5TLr2FCBJIgivvtRR+aen1fJWLDJqttRx7WAwcu0gZNKt4485J9fD7p+Dzp+WnSzMHKEHeqtPs998JDdMPL+s4vkRtU4uF2vsx65sX8++dH/dX77/TPfvpT/YM/+Gf6e//on+h/+MN/o7/45Q88gKu29U5vdvfaDXfI2zD4Zx38CRiHHJw56elZeuZA6MThEq+cumwuOvNQaxw6XS6XfCk+Iy/oXdtIf+nhQRzsbOCzoT3EGYnE5Nm/udPbL3ca0HN+flbBaTv4fPlm1Ndvd/ri3Y72O5VtSEPRVKQnaJ5g8Pg0c+ASjFXTgRffh6eznj7OOjxOGHxWMGnCByQXH5RM0JFuqOeFesYPdarStAFn/McByPSEbk+UMZCDEk86fzPG790zmxRPSJ2wmLzw/+wNEuUJHPGPyzMBjVIcph00PX4URgPkIk/TBTmWdYHknD5L/dAToZIO0vkJvdFhdorT5o+MKPrI8LeCSItT4xmbjI+kyJLxKM2P2Sds+/kZOfSZXP+RqU7q/OkJXeDBwQoZiXixnbJtYGbxkfU9bzRh65EJPPnwy3ZokuyGwwbzTpqeHmCBDHSVbcASCd/6QINDnUCPCoKHGbXQnmT/E+uICE1z1fG0UT9smLAfHWf4oVvkIRp2cUAVxNYZX2/mLTQFW448RNBlhhMHXErZ+HqVrzsp3qrUrwg1DlHPNHBAFsSrOLyUx/4cwkGqMUMDAfGhQpCh/wwKDw95vuETXMA85KXALwjjIAq47YKvA12CFP6+F/ItJFLBQ667pvTLfMOGJpSjNegIkEOGawY0US4cwrgw4UfZnxoWLxbG3C2Arv463UzLBKiRNujAqVZYluM8+9o3jDnxH5ok+y3/BhT+JWY0P6OTaUCdGZMjYwUfjQp0+RFSc7cb+pv/dPPQf8l80nOmJateNTM2VNpU64FCa0moQX65IOCi4Pun6KSf1mJasutpIV9U48cI6iJHukjkU278GlG/pj4QcgUMSpgQHtfrdTmg8WWEZX9GrntE1he4fAqquOzK1w+iWX4RSvCQdzqzhhsiZVLQ6/b6PF9TrLz9AD/D6xWIsatciE1LwtXHk8yPLwyyW6KEggz3nlIvBb6ni/MG2c7T/AC6Zxm5NHVanLeQZhWBT2oqg+ztBSEiF3lIpnxthpzrWrzl45h121Us/TqfAi9w08vZ4JZg3AJkvLERrsYwagQDB9BbDmX2+71usb2W7znQuedA6G6B84DDnnuwv7/X23v6gvvscy//z4YJ+O4+xXavPAjigMjpSPu426unu5vUdV3HhpGNl9OywGXbE9TjPWEa3sfYvPDS6iQ7ymCuJ53po6qWUG1V7RXipcy629gTjbTXsUJLb/LiZ2LPMfMsfRXDKABrRYUuQAPIsO/pkhda8aifWa6rfDD27ot7veMAzbjHh/d3993/HHr5cG7kcG5ED3/raSD1h1zDOGrAX5Uxq+OoOoJqNFWeIR3WF6B3o9/Ic8TYOeXT3pXvSHs1sCsPD62zdS+oi+7cudKRS0qSV+BvsPSrpLUgjz79RdFEtGN8pF8W3aAbrQ9ow8AztZqQxwNrBPPZv1bvbwLdYjocdWSPcMTnB3BiM5/znjH1fPf6YQ1zjpChmiyZzjnvDH1PP3NPetfTBXWdA+jOfb1o6lkyXOQZSTpafn/RoJwvHBO2TOwzZk08x2f09V5tom2FyzN7mynb6bfE0cx68rIesr7k89Up4rigfDHDSixw4oY56SGkcGVFsfPFJdRTVHh8DWaL8yWCeAw14rZFZUzIEwctQZkxu50jhXqYSIyr/PPiNJdA6W3XejJcQk4HJC4jP7cKmaeOy7Z8DjTB03eIuQpIXvDw5a2VW1fYa8ZaNk/xTDOtZbqcgE8vnxmzE2N2ABN7/IlnFmCM/LzK5w0dvC8z3zO+zLFHwEyeZLkCETClVCLSr4V89iFezCf7kXc6MfYJ4uRAXJ+YA7PbGMtAXwOGMgJ+Tj8LZHSpPZPyyHrUX6mXdVCuvLKMYaSI5W7LSHqVt6vCEYTllOvW1Rfo6XxfA73Hph9B51ib0f0FqcGPVUDEf+rV9euK2Uc577OYty4ISb1kD3QJxYntJV1D1jQrqF6ulz5ug5Wvpe0zCW50rZM+NsGIUWNZV1BeL9cxeIVyieixQUoxdU/fLT60bS8wBfTuC30hzYBw9QKq+3Sgze0rlmbWpJvx4f3Lzy8fhvTUcd9hv044eiIuUx+PZeY9xgbRTjsM0RkvkefexZB3PRTXNpdRCXUD/W7Qe1zpLCt1ORzkDwNmy0R290F2X9nAx52Lb8k+M7c3miKpxZyedOD5kc8VYnbK9+iZOX7Wibnt+XgFoz1jA1fnFshd+KR+OTYvPrCdaXveTEs3+ljBHA9HAwHn2Eh9oJttEwLIIg36zHts4EbeBlmH3kj79aKHL2jST6wX1oliUuT+lXW5sl9J8Iwf8rk+ok4DJelW/r2f491w01lxIjDEQcqWTUerTRdeBCcevDOHLwVHFAxiXKRzUdtsNZaRvFggJN7zeKGTLjjVKDxMBN5z0PJnf/1z/fFf/0J/+stv9C//7D/on//JX+lPfv6dfv6LB/3w3UEnDpYC/js2MndsfNrQhGheCsWBgDiphC96xaagE2V0Zkzlv/Hjgymka+ZQ5rtvP+rDDxf5QSYNmi8D9E0TT4cZ/gW+rRX5PXc7FL3dVw6fqu6G0BYMOFC8rJZtVblDB0bxwIr/hA8+Ph51fGb4eFo8cgBgnDiw8Isy7/MSdeIgJwePfsfLpOlCH9exsEuBj0KazeOETQfyzzjPKS/BbAj8N3HohD/nXGwzCM4XYYRm/DpxIMFZlI7o48k7+wDIco/057Qs6NAIsEqghmGfISEv0xI0MJZ4+e7g8OP8QPkDar1n/JznBV2PlAEHQTOHOrPTAi31Auf5I1Kgmx+w6on+IF/uDyocJvlQyHQBregbBI0hdGoghE3oNjMhhX2elDO22ZdWMYFvp/MZi86pPiw4/Jl0fnymfNTsgyXzYlKIsbd/xdgJfwsdUp4PlaAR2uLRPAiciN0pv7VyIZrx2wGbD9jmk0Z8ND98kDiwyjGFb9VOcanYeSCcz2rmZ2BXyrJMWqUtKtyLwFGJrTIOUDriQutGQmYge2YjaH0iBTDpWCDOPjjBH4IyosppIgaSBqqiNVXgeUmFNENm1xhkXTSEVVJTXEHf5E/8kc7MheybN7xC3CltcO+QhEz/Xif9NY+UixBOugHQWG/I6KkJPzgNJlShyVLFAVDBb9IRHZ7R5ggm9OUwiHjR/EGRKX6fHlQ4CGUw9cPjA3MdGXNFM3P9mwC2Xasl4z5U+EJHFFDCZXDTSsldUDpzn96w2VVhJs7cIm5YFvgXFleSWFEod4ix/RHwhkAYIfnhUILSZ0CjCZAX/7twqzUMehGZPfP5+ypppQ/0fEWJTdY5QYPZraC4XGfi/3M4UQ+Y4H1+eEQYAy53XPkkbwpcrl7gQAfEnACraMbfxBzrOGc5Nw7UzaZZQEDBg77cfZnvCmFfRFO+NJNGJYqdgrraqk6dd9/MBJ25yNmGTLj5onalYd3psqmnmjucuh4MN8MbV9SUZ9mmAvDoNILGgJbeeaeBK+upgph220HOvlPqXRROqZdBnuaFPJxNlLwnhak6YB7ATbd+zLwrX8H2GBKPSk8qxtgEGJwV5C3O/P432v7sSZIkS+/FPlczc3OPyMitsrK2ru6u3qZ7Fsw+AOaCuJB7SZAUoQifyL+RL+TDFVIEuBTiAcTKWTBbo6eneqprX7Jyi9UXM1Pn7ztq5uGRldXTmBFE62eqevTo0aNHj6qZnois3gMa78FgJB8MzsWBj7MAv3QZ6LuH28wzYt8PMZFG+cmzq3galNN+PBhIguYkbBFNfJ+Y5yY4L1PNWW8k1eYx6JBYI7IyR3T0WZ7RiZlq+klYMBBjeD2TIiBSkQdTKIIKSQ7iLB0II2C2PMS8VQtqA38M3yT3+E1dlYv9BwAAEABJREFUq2lBM8Jl014EupZ+reb0nbfkE5A7B0V+yxxb2e/rhI6pVmrIZYTCMd/wY0/UgOxZJB6JRw2SbTTB9QCMYQ/JfE1dx7w8N49vnRLzoJExsnrOhZ7vGP+/oW23K01YQdtQ3/DRZ2z5/tmaF5T9jlJeBwO/8V/zeeQClGQuMQY6RU7ds5uqibUSeso5cN1w3b1j7iGMMy1y9jxD2uE5YnBH1zP35ILwC/sHuvSAVlhzAGYSFHw6w+P23mV834Gh3nPgWy9PcP3Gecb5GXVkuM3KRc4etE7UrVOoOT1iEmMFnh679XyTRs6344ZyBzZ8XG74RdiG7zL/AjKAXvEXAmNunQf0tTTb0Db6KtxawHClwBONWecolJxipJFpzIL01QetkXjQyGx5luSy9yGmxsYH55BtUVjKc7SDs/3a0+K6pVpGgW3MWmNI61xoUQqJpUTHgxT9D+q42L5m/Vj0qLsvQkhFvunhL9jUee9vUMYNZiuGorazYZrzr4PbC9wRjZyMQuRZCXEHqiVoBhka+TllUR4fPp87/LEEfJiB/Qcds/0QejbsgxNcN6I+zdNW+IcCt/F8kDuqdp2Z7hp52BSePnQs+26gHs2oEOvJHPJXUOYW86JvD+KdFzmCkUEKE0XOI9p5z4dM6gOYyiUv8w8+24t281zDWoFpGSiWfugCL1Wmg9KMiiT8ezxjLIv7es8cDMs3LxZCm1LyQld+UPV5ZlCUSQlHIEU5aDxMs4M4Dx9Lbq5gP4RpME8JIemg7GLpC5XkOqqjlvfUIWzPjuaYFTlykcXlSVU1djRLtIyPkSyf1SOpZLYPgL/UYawoWR7aU3ohwchhYZuVtZ70QhfW2t+XnCI3+tCDuteEbLKwiQbDmWq9EroZSpUS4yePn2g1yGwLd3E+VrGNk/X3+FCDgXqMU3K7gsnWuecsNnwW4xB0EKMw0vjO9/t1D965fu+GLuhgGZ6f5YRMCFOe9n9RMwyq6oq4w6D1ekWe+SCqlGYz1SB3KErgwb+5m9e1djuue6zldrOLoMyGfEegpKoX6nczPTu/0uUVDFWj3azSaiPqOz0/7/Xk2VqPn1zo6fNzXREs0iypJQC1XCz8hwby/TRvdwQWoLstSXeWc73+4IF++IMf6P7dV7Vd73R5sdGXjzbiW0GzGfpwAK0JXK03na5WnZ49W+nRk0s9fnals/VGu6bS4u4ttScLdbtBV7wA191aaz40/B+FPr+8Usccq5o5t0k7XtZXBAquujOt86m6dKm+6sR9VRhLedZwjW61TXOwUD9rtdZO5wRYLvtzfqNwoQ5KzwtWOFlmYplc8NjZTN+ifM+G9mHbS2IK2mbFVbrHsYiTad3vCGTMuCyTY+duk9Xz4tawU4PDCXkVshOjNQRDGsZskOB/NpX9z5syF/GeIArzNU0OBjFvDRsOmpWyQCagI4Ii/ksN58gQgSCRD0GjHdkuZ/rnjgVlvITDJiRww5c4oPzfr5HHDPrADAZmhbPEvCk7yudDjM1oW8fB52YcimlbEjrtmB9zJECU4UMA4t0Xf2KeGQg5GWNl5E7w+JkPmTpVSviyP7SGGMt9paQZoihjh7y9YowVprhCXeaGD6REGxyJ/oI3+K0UZSanCPgxZ6lX1CNHJ/zE9cQ6KDDEWA5eZvp6jhM9xwzpDr3Qsir8rWFPVU0SHeUpD7RXVKpUwZzATNE1UySNGaXDZD7jkFbKE9V5QpBhGw58fCTGarkwJDVKacaaJUY2xw5dGAlbK+a1I9vRW/Hj9evww4x/BtHrYpvgb4N9YNgqu4zv5bA5/kY+sGZely17dYs/4zYq/RHLcL+4DEMusF17d3adrkLrgqjsHxmBE/ZEFxIPg8xdPWsXvw5mvUaFrQzbLMU+9F40UkLSS0AHWb8qOeMBT9CmHPI+0WydAnviVwvTvJx/pRUzDcy9+FMe1xLiVxgLAa1Rhyf6JPxuQrTaxgYVS5hAdZ+s8r4yFjzfwMsbC9fUZqGFwhPNqXtIMmaBi7hAKWguT4Uo04U2uFyIUnkM1JHFc89G2UMyTVRL+Lv2wAC0VlLMn6IZySIdlovwIMfDukArYzAePo7FoVAOBkSSTzZ1XtVJFTJJtLgn2YvJjcZIdzGAfuEbrtCWPBmXD5BgMMrIMJEqECn4YR7zxNlTJfY8amTmMuGGPaPj4QPbMs+BPRjgPTYY9D/k4hDA98QbIcsXCiPTp4e3YMNZbKzIR3BOODBQ2rt9P8tCxRCP9kwtyXNP2DJxhtXYJYIg5Cl5b1bwGmTTKkdbRb+bEPTAxBc5/RiQFKaInFU9qIQOVUryGW7E+HWrufVxAKapVbdzWc/MnDveUYNhOxm6+VNs35XgCPwbvhE2fEBtNisZHcEQyyjYKNp5f232NsOWti9rkw1b3jk0270gKzFsYs4FjZJtmKD+AiTaEn0EEvYJUBZlxHl5wMB3DH7P3AYQtqKxSinOyZpxmiYp1dglNVJiTPGDcc3u+SOExKkWOvf4D2UOMp5FnHnp8mKypEmc26JOIWiuhJ4VFIblaVKi8RoQSYjneZCCEKMzvnd28WcqMI11eGK+MQnIY2KXsALmB7QNvCcN7wMj++Oeufl7xd872YEB+GyHKFPvo863Z6zjgAcilfE8xJi5qJheKcUzscr2gZ4x/Fv2nveyyz0+tDX4juv5Xu75LfwWlP22UcY/A+jqb1MWI+QhjuVCqm1GhVKhv/AMS1kx4PIezAPl4S4UCtcJXjG/ieBq2JeCbeF+Zeb0RY5pPfo5n2CeQHkUUfbPlyAFDQ9gLkyK2cBumjPw0gR7MNInGVEZ9eF7tMNu/m977e2FENvIvA74J75LU92obtsbMC2xF4KXPpFiLD+itn8wGrO7+YzxbCe3hA3xj32PSmJeaQ83WK4RFoZgy1Ie7RoebTkT4CjcPJm3vg6iHd7/fqmKoZkQKd0cjfkzA0xR5hI6MJ/Iebj5ptWmGr2iMR57TgoHyW1UI6MfufeV/XWylesB/GDyx5KjD3Z0GeUmIeQlBd3FccmiPsoPedGXvc8e7rlreP/GOcHcSO4J6MAzUhLfFYmjgAIErzvZPhXqvhr2NE9g7JVYX1Jpg9V9AhAjN20qO58wroj17rGDz5n4SxzOmk2cL7Yd7x7UTfij35X+xcBizn5gX7ASJPMwwD5V+xInKOXJULBSm1Ji7Jr3ynzZanm83MO/dKibWv7Gse62b8DnKjZ1UIURy9JYGEwppfL+nt7j6Fb7fTWBdvMUuBNgTkUjCiS2IvZLquk7t5x5U2R6nzP3hK0VP56PQW/6eU0L8Bve/9Y1/trHYzLHfTf0jO7jY18dC9VIjwxaYsya82eC62m9utKK38RfXl3gy50Sl9FMYCHvMkGejFF6cSfUjhfxdrtWXSW1BGsSwmazmWpe5i4PXBK3RC6II0m7ShsiFx0GnnGprOt5OCTsGESqWKQdlat1pydPr/SUYNCWAE3FQDRx2Udl7tXLNNfDu/f1K996W3/4O7+pf/k//Qv9wR/8U73yyus6O5M+/2JD8GenWS1drLL8z7ZQXXmW1KP/lo2zZoGfX3T65OlKHz6/0hmW3WCEbZXiKp/aRv5vIAwEfq4u17o473hZZ7VHcy1OlpofNaoWop6VGpRyAKjK6tOMQFAjNUfqqyNl0LPIVzj92dWZnl091dX2CcGbs/iQy9inIPMx02PXTh0X4w0fbg6a9Izaw0PcS5thplWeEXQC2JA7OkGqjKwEyKFtmChDSUoSL8GBi7b8FzL9hdIWkCsCNlviIlvJjhSBKOp8KGba3C6CQCUo5OAPgRAHggjwJAI/chDJwZ/gJYAUbQR++Ghwn4xPeGw5OICtB4ItDjiZntHJGCIfxIQlK8y62Ld6JuWDrOPDJ7MmAeYkNoAISAQo+yOlt1MhX4yTY8yBYTvsiA2p98D0nvE786VKwn49QcsemT3jZsbxP81K2Fn9iqDPpfr1JR/PV+oJBnXQZnQTY4i1VfxAQAcWF913jJmZhtHTik3TVinsdEXusplp0pTP4N8x7VLPrK8IdMk5cxa6DtiHBaKTZZoPW6FjJvg1hB3mwtFoZ50ZhcKYzDthJHncZBp1s5NFwl810YMw8pgfPSrmbJM17P0q1UoV83ab7cYHzQBclfVxV5Dp0/ufz4GMbw3MRV4nl1nbzJoM/SC3Zeodh/9APvACy4xpkdt15je+PfbRzR/r/nW4yYlFrKuJiXLsBvKps+kAfUP/F3OaIpk9Ci970Al9b7QkOhiMVKWkKiWlERSifoN/rFTkhrVEAr1dKqDpoKA44ys4Asi23OA5eOSY1DXB9RcRLOhPonjYet1vX0qUYiwxXGL0CbggTVgCGRS+LtE/uh/m8FItz1K4WXYHRpIVpMVjyP4fBT8m0DgmizHGKspSukFwn1Fn5JIQP4zoxtx1+tE4kE2gkZqTKc4rHhUajrk3CjWvNxltJXlERDEoJReA/fwQPbRywUIH9knHOezzqvBYDn3JksE4CTQHcF3UA/DIey4w9vPe3cNSzHQNj9OhQ8fe7BxUAM6tx4YPNF9ebPupRyzNOMm9tH1h4rJPMW2q1sKwXgPj7IHXeGxIcNnuBsVI0SNK1wvpQQBpbCAr63HNzXpgC9skwI5JVhjQgqg0ak5X/Gmal0UG4DP/DcDqNrIxeUx0jRojHzZSDfL0QB4bn6VJapq6gKBPwwdjM37cJvS1HcIHxnXzCDr4cXumrefs7fl26ce/gNk4X221Ab6sZ/ynx3+2rFvh6bUxT/Tp1fONkHm3FHmsD8aPsuWCzBg2UJWw0x6NrOM1wozQnFfkIOzsevIjUCEo7eeAP3hc6xE6dnznZN7VGAwdEEJqVPOt1GKfll/szW2f5LGT6tCFd5Bz5IrxFLnGH0YimVQyntUBB1Uz0p1xKLluhBwYIU0JjfBMatZrRGSQShrG48CcpiQPy2CJpTZqctY6GUle95a1r422VszPOXW3NShVwVsl+iKpkkIrMlIZozyp2jH4ZmHlqJBcJ3tZ8vRwLQWQWxLS3XDYAeEWs9+XTHbAFzqvF+XwD7+fw3c4o/CR8BO32VL0PxTnMqvtrKgJv/f+BLcF3H8CcoJWel0/Q7a1gxRyyEkmm59uJEqTHPL9OJRpKe37J50Pkk2RMEwA+yfg5kIXLdRsQDInj+sccZFNj+gPd+TIIIWP9Hzb9Jyr2eA7NO91GnsyUJUSAVB8hTOhnWD/AA31SSfE41cJ3zCEcnQmc/I8nYdeVnJEjOcxw3ZwmR7nnrsnWfYEWTIiSSHKD7oyD+xPf695yGOQEGMG2wbUBhdaX2r3MA2kPeQpjA93/ofBemK6gzk0quuKOkCXVCfGGsHIwTsN6QrlRF70ben7IixvwkFb4kxCfulX0w87MpZlpXGuDId0kocni8RYKBc60SOKgj/a/KC9SinW2HIsP3msJilBD0zzo1+K9WKAKin+B4/FGEzaNUcAABAASURBVOFv45pxWsU5W/a333hl9bye5jViXctis2dLu+lfxdh2Myt96B9kcpzmmjbVw+/MYVhyySsXA8zF82IeCTSgauqYOxMsHLC4kIIvTEm7KddSzEvXoDsv9UreSw3vlgCxh6gn1hJZ5rEU3wf7G+eedTTcqlgbn9k+z503Va2G9QlUSZXrDJoMhFpdYzKB7WxJbreMgjkyavwIRD9zAIYt/Siw52xT98/o528AOMocG0oVmJLZD2xdZNAY9HhQUenL3Js6qUr1iCTX08XFKQGKDYGUNflW/idZS4IfMy54mVvajsOsqnaazTIfFfxmiY+O1tHrppEnV9W15vNGNYL7foecnjsuA9Vzz0MdB6M0g6dSVUGfV5px0dwlqJWV2zHlXldXW12cbcSclXZSk2Y6Qu6rd+/pB9/+jn7zR7+uh3cf6oO//Vjv/ezT+O8S+S7dtAlBJGTvCCo1i1ZzIoA1+rVHC926tVTd1trMpEd8LP3s0aUebwbNTm6rOTlRP6s1a1o9fO01ndy9LeJVBJJ2uiJ4MLAJa/ovbx2rYZ6oi25Z7DJlLru8O5VTUCU2ac4EbvhtysXVla4uz7UiwNAR5PFi9r70e2LqlbHhhqDDluBPzwujJxTV8+LdgjVCr7AjsTH5PzW0pey4TdfP1BMd4r6tLbGCvk8sfWJcYWcTCEg4UBNBoHOJvLIxORzoqNzBE3+R0dHBvA7oGAR+hgto5PkSeZe4MznlFFgxsytVlEUAqHLwx+M4OMQHXibw5PkMzCkTRJPHm8bNjJmx11RH44wdMjQ79hadbMdMkCbzsWM6zcq7mRxEdL7Fnj3IjJXoZ/kZmw3AuTHQlvHT7LGZgVOPHbesobt0GMwvaBF8Et7WsSb99pIP00tMs8LvsQP6x3/EebbTDLP2rK/lZHQT61qwU7Y/x/wJhMVfSl1grwvEUkcHCop5oIsDXZ5fhyzrkTP9wyQDbBk3cr5Vt14RiLokfuJ12UV/HowleKxFDX8SliR3ihLWpH9QyR3gQW96CIXolPFN8xlTHwbH/1ybkFFsYH08L9svpZncP7P3A7Yd5cGbDVGFfxfde+ibbYcNkct6CDkYVRAobsOu9jvLzfYTeCIWhUcxrLrtoO0GPVn7lJISZ8jfCfbhNY/7jJAnbzD1KWXq6DxVv5K7zTxfaYCAgp4rGRYeDsDUg+jOhY8n7X6OcPtY9DoaljVAn+B6AD4sYKHjWpuQoxyjjn0sg5YYxyO773WFliC+kGOTiUwLY/DcE2JUCGPC/hX8FdWSJ/wAUHcX4W1fBY375J6uOD+Az0eAeBqRR6KwT55HAPm99ww+ktm7GV8Kugc3YrLu9oKAF6rmKKATtiNhOuYa8jh7fbnh3Old59zopzE9bgCrBw1zIaLMuUichtrPpZB5mrGAkdCUZxm4jO3xDuA94fPPZ5T3kOeJkOuEvaqUeAcmJX8YjahSUpVGLayj0NFAb5eqJik+UOCp0sg7sVsr9/GceQ9u/ZcABAxWwP+nCOW3/7x/0Zuu7EXxUzqXp6sVj787MXvmbTt25IBzMXvsQOlfxqgYx98OoG7lD+F6TnlOGaTUKPHRkrBHQYLfwDWLGCVygwZKJXEaMi5axHjWw2XWx3VYKGGuQrPt95ja8MWiLzzhixnxSXUzBzVlgF6yXio/A3bzps2cZYcoreLEU+iqNOpP30IoHNbZKDXGoxAs8DeHYI3jN5l1gyg+JCvkQatSwjfqvc/U0PxNVv6yoILX/IB+NbwkbIR3W28D/8AojHqYqsNKlG07s2d8zggh0fKSh20B82TLmB91S00oEOvNurf+WJ/PVbPmxtw+YD0D2BreKiWlCiTb0XmBTDdoc/mmFhXVCRRvJGtTEHOizTkZqdDDJNRuJMYJPcbcvxCd9mhdJ9ne+3mF/q1KvZH5gt99kycCJuExeDxuDGsKXhhcuG/k+8e+uwsTbJ/KD9wLWoxTejBsKeyflgxYE/uv4QBx7AdMYD+2MmX93MnakDujDz2pkFCMN5ZZwx2iPzz5xr73PiwQ/F8Bew5JBykUwCVLXmQyoseNPYksuBmGcSnvZUJ8ISUsMRoksqk5YZvEGaPYaNVE3uf27wBnZh7R853Y8+4I8P3Towu7qIjY90Rt9LHdbJDQHb4Ofgfb/BdVG8oBzuINcFtGLjOkMxKZ5zDCMix6asuj7Jfl5rVNQkgpuOs1kBkV2kgU/ZwQvYJmNuNaHutAi7CZLXUD0EzH28wBaL2uUP+HJNaW7pMuFMeUGNJwtaJclja5eojoKM7GJN/hrkEdvRv27ESr6nJ+NqYbrk9I7N9DSCpjVZTGBIFu6FLdBKd/gsUgo0ZfGO1/TarRjXHrpIbzIpAaeNIeHijho8l9qqQ4fyB6fwb8TcM8D/3BKznVxU/4IDwU7VwjqJkWy+/1HW0NmU1lEVMGhbYbfsd3P++Anv49+Zb90fMLJZczNDoooW/d1GMgvNWcuMHcZzzzjHeQmeANP+f7yL6WmLvPyxTzrYoNkFOlFOWG3Dwvg23HoBrYWx3fNYPB5XlgX6G9R6O5kuVbr3k7l3PDNg2GmGPmGtOPv1DZaoNuRud9alAfwP6sZA7R98UHdNui4z1oeK24CmLX2Mlh26lLopCmudk+dZLf36Gb6Urlfy6PgKDpxzZEMFXL9oJSRGiVeASjc2iRxnay1C5qgiRHWizm2u0GNU3SbYIebVtxEd5hIEGbqZlLFbe37XatRACnqipE7eQPWf8zMitaJYISHHSZS/O8nksMvFpttOa3/zsu35lL5IAxegwzOMBkCTMeBsGRVO9066TS0bFUpUGXF+cEei7UNo0qNuLP3n1P//7f/bk++/Sp5tCaptaCIE+F7lVba0BGzxw2HNIbFj5j4gRfaqp4vRD30RWXzmfP1zo93Uh9o1ZH6i93BDjmujM/0a35Le2GWmfng56fdjr3f/T5YiZd1UpXjdIGEHwRgZmMg/XA/166HwZs0Wm73qjjt3R5m5VyhdyE04mfAYjyLi7G26tzLviX8FiPrbYEg9b03RL56djQG4I9HcgG9R5sO/oSI+DOzfAz5FUgse470DNWh8W3lC1zzVjQsAEDQTOd4I//WVd2wOOK+V+xWYwLDd2Z1F3AZ9CWCSJNIJhElEJV/Dd/3GYgg4CQ+hV9KXOhSGy86cWOJ6BbZtP26LSjDAiAyOtOnoceewF/JNgnyG3DTJvnDcnngUwTNArKHDRxqHHYZDb1NFbIZIUHz5WR4gLJemRsNuCLV9h1jV0zficCET227ggCZeyQqWfmkPGXeTXDZjv0xTRscA9BxriSy5aL0jR6vtinZw37pxwWz9RtLhgdGzvAgg/2BIp6AlC954UenkLAejG5DI8FZ+ayJRhlnTyIV1T8hK7kCOXJGlurjB4mMI8B+7m2B7YRNog6yk72ydbHf+UFrbRlJBCwgW4ZmWBWz57egAGbyHLQvSPS2PlAZ017xsocjBwQ8t4O3djPA8gE/XIEFgfEswLIKzbdUO/QegA92IEylSol5Mzw+R3mzBAPElO1Db6KhC+pAJ69sCiYMMlAtoujWGdfB7MFzHBYwL6F5PkYTMW0wAAnNJ5eP9ecR9UPEDRy0y0nsy62XyDKUJBlKYNzmFwOfupU6c2TRIH1YnwKNO0LbgrwMD1gHlASNqGtlHlSJu1lTQXTFDaE5xckr3kBKtDJ47GI9PBsDYqxOkVaeZkl9tMI2lh2mNCLp/uHPfAr74G+z7her/iTYTZdx54xsvcK/E6lPyWLmBC67ys0ktDP80MiW4Kn/XeU5w/wDT7tv6S4XK218l/AXjrfUgac5xvQG5xp1iezR3v0NIrOmaU6xGSTAxp6x77xXNh7HWN2vJeMDXlg/Cc9Hm+zWWvrMTmHfMkofJ06Au57oIfpPXmPzIzM3vyM0UPr0Lej3EEPmAdDe91sDyxznWwjahWwCW3BsnIQ3Abcz+hHGbZD9johv58wtR3kbnNQacV70HnMy3NDNwe/svWyHGzKAjFgSVVK9hL508IIHzIllIsHjFYMe1NyolamxvimWt/MGWaEjTyW22BkdVg3++pQ+rAXy/iF5nJGJ7MXWeK1Qy/W0rZp60bx8UieEt8BVsBwBzAcgIFoYVCekZgbm8EJJJXZJGYXrfGw7mVPRRWepMT3WGr49gD+xqr5DqoZvxlzl+u6VbSZp6010ZqRr2lrBejTGPMWHRqmOKiP+WKPyCGVoXlONqEYaeIhx9e8xt4b7m/OYGE2aIzsuuhdlVnaFl4P+48/mgfsVPgVASvr61/aLZdLFRxrebygvBgvD3MuD3WZl+3OvNKYu+9UTmmSWlEwvGo3QQOpaGw1CphTzL/kMJDoj7wi0wXklExkezBZeEubmH9UpgedkaIbPNCSe2ObVLkp0TyiYo7Qa5C87s4N+IOXMkVSdY1oYMAEnKbc5REJnuIfc/mbOXyAC0aVauxfUKWkKiXqSYk8VeToIPqmgOLHPsqOGPcPJNuNLJKNuW+x78MJLfqMuZtLS/G1qRz941HFc6Jf52VtMt9T9iXLuYa5JnmsLTpFG5L25tgXIB6kxFx90XKesGo0Ia6cA5n9AXh39Jxde/ALyT72QEd7h3vTIfpOg7gOnNClyDIfoF/m/O+5E72IMjfPc7Qbk6AU8osN3eb5QeVMinfjizkTONRCnHGlL328BlFHDrIR7DQZjp4ozDOaQm7PcTT2oy8V+DNxbgAfmiDNI1D575Ssez/aa+s8vkknO5Lv7YueKG5+ow8670/0HngHDLyvjHgvUu5YB2PDZWqDzEP4vz9WsNLGv5wFK+4M1sOyA8x8GiP7XTaB8bzek1VsUVsrgE7uE+OGDr38PRL6wYjJR9sGNyOU/Nq0FQcGCZ89PB987Nh/RSHFXoWPTi6bRhHvnLzCtWnJGTSqU+6Kv9edF5ReXulS3z+ZJ86AINbAc2d/hD+yV1iGYEvWE33q5Pcm54zfPZwpDXQZcIUtkZVZD2tRxqMBjSvg5Fog8QRVIMVZ1dTkIxIyPXPbv+wt9qflYnfFT4ozrvK5xzuz4T1Sk5d3SJL7hz7uA3oD/+jxD6/91nWD74veOk9AtnU3KO6T69m8+G32eh/wh+1Y4WBmPgk7pdFOdV0r9OI9XYeODbpVX4uQwWNAfgGVfUrjnBO+hVd6L8BnH/RfgqeTk2PdIohyQtBnjiErLui3bx0RBDrSkiDQyXHLi3iudlGpndcSF8e861TTZmRW24aazaSK/jvqA5OuCBLVlbRjME8+swgzZCeCNBVItM2SNCNvj6R7r871jW/d1fd++Lbe/s6ruvvwSJvdSudcrGftDFP1+uDjD7Whfu/ubd06vqVU1UiU5suFhGrYT/1sq6HCiZuZZjiEF7SeNUp9q2pV625aanaWdfEBAY/HO90dbut+f0fN81q31id6kF7Xq/O39Pry23p4/I5uV2+p7R7qaPWGFqtX1W4W0KcWAAAQAElEQVTuaL5dKm1nij/F4QO93m0J5GxFNEUiQiiCNvXQaJkXqNUqsYjZc04S/q/cr7hsnMK+VsKW6tYEoS61vbhUd7XR4L+K6KQcOYc1F3KPNfDisRNmghpSwtKJRd0RgMDqji7YGiywCGqINQgnw+4lRz8u5wglYEPQZgDdJYMQyPBf9xDMGPpTyYGg/rnUY58NcFDItEw5T8EhcgeFsgMha1VsCsU4gxIvaOHs3tDOhyj3yAP4wuB2x4JcHfAe5tJD7+nfU3egy3nmUEl5pnnV6Jj1rRNzJSjhl+cAr8fLMdfYZvJPlUo5045Is6hnndYXvfzyFjay4/c+zEEOvbE3crI61XWFGMtAXXTpCFj2BPKGPsnyMDhT6tStLpTXz5VXj7RZfaH15Rfqt6fKPTbGU83cI7vf9tpyIGZklb47DvxMM2NYYN/Tx4YwBlUwJQKfCT0Tmng6FRvFZZqgONFXvSp8vEo9hI4m5PBEGOuJfNplPSLvKZkPxDzJoWfmK3wkYavkOj5m28YcoCEo9Bw42AfWQujkvZTJ1bOA/YyAI1zwdrRnryvyLVP4mWUKuc6tf4pH8VrxMyCnp0/vgBi2yIFezm2uryLj69rDfJ7pBESOyfZxsbTYLELHrwLdzRYMFOhGCmLkWA2VqCOHQvY6Gi7HfHm5IDezzr7UdKzlMCJEmg+xHpfitRz3db8ADG4MUCbZTGRFBAU37SsU0IYnDU5FURs1kDgTDNnYFmSY75fBJAvewXDdoBwDumxExUSmRHatX/SCUugsJAU6mAFQoq1CQ7JIUEzHv3oCNA5ebLCf0ZMbGX8a4IlFh30/9GE5iAcEiiSoWAqV7CeW4TXKITezhzfxS4nV6lLr1UprzoItH3lb59sNe3nDMb5Rx/71uvrsMErwArn2g3BQJhI5I76Qw4Xamf3eMV6nzEdAz/m1Day1JfgUIPC6HcfdMPaGi4EDQr0DJpwnPfx7uG46gR63b8g77Bc68t7pVxvkAgJLPe8KI+Of2b6GP6MtKUkVXpJq3IS8qVXzHo0LIu9vGLCdl44ZYPvMGnjeW8baw2OFHr1sF8M8AfpsaL9cX8ZfwZ5fnuvy8lKu+5+ar7CzA0P+yyPPc4ucLXPeeu4Gdurob3jtsCyuNIAu7NjzQbaFJ/rQrx8RNPoHfbXl/VqwQZbP3xyz8uwm4BwuegDnI5LP2wC2YR/FZbzCZrTbj0In5hg5Nu2xbc856vN+63XEn7ZgZfCLh7hAQPfa9uidx77Rj7XZGOgdH5meC+vZj/71gmpoQIKYGbOzLPpaTmZ8DORFI2OmtJtmnx8Yb0BegO5Rhzbpkb2+UaeRfpywyLG9yWKsKS8V8/v93CHTfud6yKJ7pLCdwrd4OAXZ5g8+dM3YDUULHRtXKSkCE/xGtt1jyfdmG6j5fmpSw7dTUsXHcZXgB1WiDhqQDN6gGn+8YpCsyE2M7UyZ0jQn26yA2UKnSzwrntU4h0QZkOIQi9wPeCMzLyxfk4Jl0g/FSIhJShVoRkBMNWXmm5ivvxuTaRW9nadKKQAPdSUGAwm5ZChC/cXERBN7vZ63MubzJcE0ym3J563LddBKuY2ybV7XtGHvZl4zbo3kGIWchOkU/nIwbOgEz0GeKN+E+Svk3YSYVwGyKadDjPNLNMmPkIkcyhRLwW0AEk/SWLCa1Epy5QWw6rgmxEg8gpOzgSIptoN9Aoq9dgQt03kPf0KJFPpGxY8RSIcvzh9y7+uCnm/2nnfMVhvOdyP2EjwoQ2L/eSSGoYKsXzJVmMKs6DOWrDpAHmuVjfj+yHymAY8HKLnXHh52Oid8hviXtfH9gy/5XOktx/s46nCPOSVkTJaSqPyDE6Lld9yGd5/fCZs4H/vy3qExT/Nh8DhfPB/TjWgbeG8AdA69fWYGer7NLWernnfQhPJeWvNdvy7vEH4xs+Jd7XeW31eev50ixvIYnIP9gU62k8+20j5QNFgCdOmDvy+6+13t8z506eCbMFB+OezSxc8azsJGNeeE0bK3G8oNe7VKNa/3CUkJX0j4pvdNohwLUkEfEXUebgr53msUoj7mNf0pIguvouC2w4rrsGgP8yCzJOZiJ+Y9MzD/AVsNlLO/xcKH/F7nmyto5GEPcr5hNgbv0Y0xvkP9HvW7z9jwDnT9EB39Pa6/ZzhCZd2wPjYt9nX7wP3EOlgft5k/oXwBtqFTehEYkGlhAHNX1EoxUX0RkMbEXsAvY/qmMH8UYUgTITgzKDpZjvOKxx7oQXVMyBtLJZt6lNr1M8e3p8dlMMgeZALrwV6AiCqZ+EN8fG9UVzMt5jjVvNLRrYWO/RuYo7mOT5ZaLBvN5zV5LeykgYBHu0y0zYXfKf7LzVwod1z4Mgtp47rMt6XwTVW1VFUS7xqCSQoZ4uf4RPrWt2/r+z98S2996xXdvt/q6G6j268sdfJgKR3ttK22oNeTy2f69NEzgiaDHICat41Obh3r7HJDbGStxVHDvXQn/3eAvEGXR61msxkfoWs2+E4P2rt6Ld1W/eVOdy6WenN4RbeeNzp+2uid5lv6R/d/Qz88+ZG+NX9H31n8QL/1jX+i/82P/vf6/e/9T/r+q3+gV5rv62T3tpruFc1Wx9JmoZTn2G3O3ObMaS6xefKukrgcp5yiPeVKdiYRnPFapjTj8O3Raa2Kw7+2U6y3ylcr9Rcr5VWnGRfshAz1UuaSvPMl2X9Nwubpt4MyQZNYXNa0hzfHZtpx2YCfi7UPRbEO1Eg4TQSENhKHqFE5cNNf0kYgx0Eggj+i7n/mlcg10NYRGBrpKbsMzYEigwBW4bliIwygIxhQEON6Y7M5fekxBsbNzENcqDL6ix7xfutRAfUwjVBb4Ze7JA0EXIYZdqu14ENlQbCvWcyZMszMtUK+zGy4s/yD05PlPa2iVvHymGl1NcA+o45cDmJHPjMyCmjDVrZZRdByNjOf9YIe+u2UCUQxOMSdBtYsb680rE7BU8xGEOiSAJDtyB5gEPgG9fFiIGe8nv4D/iD/0zbWbvBLqmfxMhvQ0E51os7U6WwvQsygJiVsQJHBE85giNw8JUfBqHcw9XAVyMYNOu3x1z9bulAWuRH+4HKP/AFIdcX4+BnOiSzTEn2y+tE2IZJ5ZP/VD6xCZxilceGS7R7ooQ2oMKgm6NkgpmmyKvIKDXP0QwB+O2CDHX6RsIHXrSAre8zg9XyoR3nKobk9+kDzge8yPAzME9lRRzvrg+LZ9g7AgWo8aaRgVkovS4iADfnux1pmCAHvQeq+BPnC25vOHOzfPeNlo2hBf3zIZfN4OMsyXA+4Hba9AhiJvcGqF4p53N9wGX0plg4uF/axBxUn+8yeYkkQi7SROlZekqGajBiDB7NnLfw0s+UYLjM4CRYqbgfWz0vPemT2Vm9gl96gbFqxjbsUfn84dfjAhnPBAYC4QPNR5Et8XOy57Pfs9/IRSh93xf7+CDR6LveW4b3mD68AEyjrbebs1WcOpewaBwEVKVVif9XkIBlJiS+GmoYUaKgnGAtSRbvhqvPKy4BOnvcEJB+YhVpJdHmhUKr0DnWch5KTHHxomnP4GXOa8gzPYBQR5cma25Pcx79RdJ6nPYLfFabr514fz8Nk+os5i5Mn2pBvnWzHctHfcGHp1BGo2Bic7RvW2WXT/FHlMQ33ybR1fFTHxYa13XD+Tx/vWwJJPf0ndNHeywHA8hHe827cyO17n0GfHj/xWm+8/qx7xzlseAzLd6AnAN2/vS1BmEv16Gt74QheMM82TF0KI8mLFoRKYQoee1+oE7QUrZl1KQs2IMPI5L2KXlt+ObXl+4Nf7jjIZRBgLH9lRhuXCPtr+CjnR5wdzMVz9sXCF48Vunsu3aHPh25+ZLZb5jzO2jJ/X0jcZ2M7Uy869OiAPtDKX16tIsBpW2yxQ49OtmvP+mRQfMo2QD42jhFcZCQmRoJiun0JnYOffHAdHXva7B+WtbdNGLrCXhV2MxJ5Eo8CWuzDPba0Hhv08se8/WPAHr7shQ/h86jCeVR0sG8FGHcAtpFzw/TMfHKMzQD7lPBo8e4hZ02rlFADQE34e5rqkYs2d0RX2j22a78UgtkbrcBVz3HATgM2ctk0Xoqy9CKTEuN6UGtUdKloB9CjTi2hCxmpCgUTpdKfapTTWK3IJ1A8SKY2yJxQcVGMMnkC/g29c18gG87CKiUFT5PU8BGfqjpsKP+wbrEHwtYVlIKkCm1u4KV1pcqK06+kRJbgDDBuzNv5SKO58Ee/CmqpFjkVFWi0pRg/uIM2lq6zsgB4Nv508KToDUA2MQyUTaLu5aQW2bWkKE20FLVKRW/eGegRSkJHAk9kjT5gX4jz2WcZPtzzfttyFm555/k9F36C37Px6OTkUYwQg9iKuVG2faqk/TtpKsOR3GZ7JFiBdQi5+GKcOXHf67krZIYBzC+WErH0EN2j5AdqB8+AvtbbZ6/PMJ81kaO797CR9+949GbQ0hcplD3E3xfWxz7YtnPuj0atOT5Zt63qGnsD5wXQ2hq6UdpS2KJCERJKWR009FaEQCoECiUVTgzHwCRbFLMk7AKNGiKUsUc5x3vsaGTya/TYONphDttzrpWzc+Rl7W1Py7Et47ybeKecc9ZtE0LOuFBVUXX/tMuUyjQZ55yGzjB8nM0wWAZZmTudPG7YYhwzyh7DezwYx8eLdcjcpGwNEOYJ+yQMZtAcyd/1IZP+1mHykd5ntf0FO9gnHWD0uV/myruS95ffg/6rqz0cBNqseddu+T7oS267+nvCoM92bPfgTV2FTmhXVPAc4fd4PeNOOtgYtmeVxBknuV8z+kyNjJqykca8Zn8nD/C1GLAJe5Y5Y/rgwizQovjSx14eOrLh4p3ns6Kgh9TxPdQVv7NcpFQphb5Vcl4AmTTAX+B7boetB2xtWTSifYVdCuo6KXV8nD1++lSffvK5nj5/Fjg7O9fMjVyI+2Grpql0dNyqmSfduj1HmbWOb9U6WlaqWml5MtPx7VbtYgbPjnFQdljr9t2FHr52R/fuL/TWm/f07Xde0yv3l3r7G8f6zd96U//z//b39Ku/8W298Y0Tffv7r+vWK41284229UYLgkG3XzvRpt5q03a60KW2RO4yl9fd0GngYsuaxHinZ1s9PbsiCCTNFzuumIM6IoZYUvUMmSvo5zO9ubmn7+7e0HeG1/Xm6r4ePL+lW1/MVX+UlT6Q0keV2i+OlD5rdfnTXhfvDrq//bZ+4/V/qu+/9gd6/e6v6p03f1uvP/ihjhavqW4JWt17W/dee0epuavF8QOpWmh5+64WJ7fV75hLt2ZBevRhIXG8jo88B0LmDvBsWKjztWru70f02z6/Ur7cKq13Wj1bqxkq1Vy6L8/O1BENrT0z/6WGHZmL9znr9OzJU6W6YVEb1kX8RiFrxaUrs9TZY7G+icM/0de5+I3zYNs4iMMBLv+zn+5K/udfw+ZcefVM+Qqsz5S351J/Ci4JZl0oOTjUo/HkJgAAEABJREFUkRPsSKxDcpCBXIxhmR0fc3RCF9Gno7gpjo+uAzpt+I2oN3mNbj2BkKRamfltOey67U5bH0qa8dt5bEW+5bfYSVJLAMi/SU3Moa4rKAP9NqBTz9zKwZaQau6djzCClQvV1VxXF1thMsW+IQDTM0ZUYM1xQAp9G/ZqUqoaRthJBIEQy8fzGnsylu2N/gPEytKZc/Y/21pjm+0ZdsHBsGltgWy4vEMGqadPZn7rq636bqftJjO3Qf6nfj70KuySGLFOSR45OYBE0CSx9xr06/orrc6f89uIU1QmgIe9w+YO4hjsBzmHLvcNmG8rmc4eYSFUeXapVzKgD/TbbC7xF9Z9nFOLXZvKg9IXvaMPukFhDXfwDugwCFHUZ8gH6C94e3wqIydz0Aj7JOvDGAKJwFJmAYbwjUGbNWPSu+fjZ8OFRIwxb/ADBGcgZGQWK9uOzqNOSzY61nxgzcmR2fPhtOHw35JP6PGZvttgb6Mn7+ljuL9zaPiA7Z9trxiDeaE3au1TwmoYTKmqlViflF7IKywDeO77uBAuxQN1PRuVh1uMQ+6xzPhuoUuwTrkrllHygWwEQbqMrgZEdyWj1yQuKC950A4XvKWtlG2TEbRQun7CkFGA7IU50B/intdlAxNm7Or91bOfA3wI9cZYnz6KzOOyL249Z6Jfxv6g7LjIdpxZHUEBX/CCD/tkf3ChCwsZH1o955axoa/5Buf4n+UZA7wTKNLN2mI/68kMnZL4H+tXx9pWSnWlUoaeCqqU1IAEH5lwBPcqeRDwdgaIsRDqnGxvr0pm5ZkaF6Jvin7JLaVOiUaeppFNCV2LPHSn/KLcKiV0q+WPY6NKB/3hZzl0+JNUleoBG24UYjEQOrsHNoKL7uz1Mjfv6R7796zLNj6ytpxjBT3nvtcvY//MOYApeOVmpbrR8vhIJ5zbx+TG8vhYx8sl5/JS8/lSdd1izmIXhgwVvHZeT6/rBl8weva3846x7Rt9rL3PfaPoK1uSeXmt6johu1Hd1mqbufyz5eyJD0mCMP5t7oYPxcMAyhbZW8bby/bZA3r7nic1YtoPtg/DoX8qqBLWDQrDVQBz2rJmHGuoGKXpUZpiF8NcakVCCplNSqqbUvb8xE+Mz34a8PUcoJ91o82rR0ZCJrRiS0441sY27XiHxX5iL4Yc6wf3V1PxN+/lGzA/cm1xMmqURvsEH0R6xjriOZKK1gnLiA+1ZEyDWW3rY+xtz3pic+s2oPOAPMP1HOMwnttBzzuhh1ZQ+vWTPaYxsF/lMjlDW4VAlRIfzkmJPI0NzlMq31Auu9s1sCz6XtcPS6XBT9SNuZccXdEvsyd653uw1AfdUQE9IFgP7OT1LwRRM30E2c1kzgI/pfK8wcMvnKzX1OZyIB7XnJWLVsT5IeBDbc4BVpVznQUfW91jhId1X5B+CXhuCV0PeU2DNKoZAhmHHHmmBy+F6Od8v05QUk13cugUkFEVuA7SCAQeJGTva5RJsNF95B7l13WjujFazpFaPmNfRN209GuAhVyvbfLqQUoILu8OSqlWUwPyRG7EGOM4nudeLfqVckVmkCHP5ISvJORH7vILkOuwC57IWDhWkHVUvDsHzvKMkxp46bXShZln5WHIpxS98W1y9pgDF3GesEd9pmTvYfwjT+cKsmGeOjN6GQJ3+nuVE35Q866Yg3reqiVvyJsaWxot+QTX3R6AHnVyZJBi/NCGLb1X0A0jPJbRcO4GWKsGGe0In8m84Pjk5Vxlnj5je9uTMymP6G0XaGEnbGP7mG8wnT4ZG9r2xkA9lCL3GWrZzm3LHr69nenre1OAcTrOP8Pfutv49l1xR9hwVzEo877bxF8YrXhXb0B5X284awO8t/2OtfwN772g0VZ+abDVOsr0Jeiy5V6zpd6PuC738jebvwEy87XdCoplPb8t87dMv3OvsaUfoM1zNXfC42xb9xflKiWTQQW+Pk1cL3JEdx6V9wJM4Xv4aI+dbdewI98VkWNb23LgsNvDH0b0q1j/KlEAoRu5AAktrWnBi+NPdXqanWqZR9SpOSeLNsty2e/M0BMdbbtrDGynaMFVSm5e94m+FgbggsQz+vdco3ruPtuSM8eMz0z9rE1FH3FGpDfeeoOAzJu6+8qJFkRV/Vc1PrTWXM46Pvo6LlorLm1Xl+fqd1sdn7RSvdN6e0GwZaZbt5JSNeODr9HtO0d84CU5ELSb9VoeNXr7W68T+HlDrzy4hfyZfvM3f6jf/J1f0be/8xrtM1UEe+q2V7PIuvPqUicEftpbMw2pU24YRxt9ef6Ua2vPeEmLhXT//pEevHKHciUbwZhxccan+IgXB63EvZLp1WpnC7U7PjpXC9VnjYYvBj392ak+/YtP9dGffaovf/JMp+8RXPqM8Z4mzVcnerX5pt6+8yt689av6Lh/qDa9ru/88J/ou9/5bcZ8nY/LV3X/tR/orXd+R69/+7f1Jvnb3/8d/cpv/3N964e/pcWdB+Kk0tDMVB83WhEAyAQA8ppD9CqrzrVO6hMdpWM+iu9r2ZxokRe6u7ire8f3+bBvNcQ/PdqxqQfmOFciOJE1Y1EHbdngcy4sx0dH2nAAPPvyiTbrrboe/n6mVC+l1OCkScJt8CAyTr2UlVi7yg7OASOCPxVw7v+Wj3ou53mlREAoDeTDpdStRlxJw5UcBMr0yetzZYIfeX2hbntF2YGDNaK22l5coA99WYQKLfwhlLeDbIOkSlv/NRPzywRkBJLmzKzSwAJuufylVPHC2ikTSEkpWYIyBx+TZz7Mg6eT2+Z1rcRGTWkGKRd4bi4y1g5b56GB3ij+n9M4rHqCMlKSsGGq8Y/5kWowt3M5+INOw27QsAsh9CXlnTj5sWMHylzlIJrtBeSgEJtP3mzMw4eLA1pek95/0aSa+STh2HLcIaGDUSG3cT9yDCNOa4Vc2ziv0XKNP3SRi3E61mgAIrA4DOsIhNIBBXuwBeQO/BjsGrcNyHG/WDeCMhX0hBIJ36hqutgfQFKPLaknz7VHX3KxDuiG5srkwjaZ1RoyfAHasZNloYzEecFCEjDcqCJQKwLI4oWTGXfg8ub5DazP+cW5Ls4zU8aeFoVAB2XiksIlx+XpZSkfXiBjJ79QjQ6ZRs9e2PCS2hCE2nBebaBPLze/4OJFTL/IWRvnA3nIijFjEljCSoApMeGE/yR8MfEh6DMxYaySN6xHwlZmMircCbgv4jIvE4EYwzS4uXWo9E3U6GO6ecc8FKA+5aU4sCLsG/T0f0Su4yPLHxPOM7R+oI1xQgQdSBQ5YxBy+IQI5eBJH+s4oce2PfvrGlk9NiOx5ip9Udnyg4YoRHiKILPkgIZid8rYt+udvwDW3R+NXhfzZvpYZkrYpK3VLhdaHp/o+KRgsTwmWNAqsceV8E7mzNDYr6Jq0A96lRLmLfCHxISKfi7X5HXdaA7qug2Z88VSy6NjLZ0v52rbhZp2vkfb1KrbWsl5SoxnVLHOVFEjyespzh6lNI5v/iT3SXxEOq9oT8Djex51XTP+HNkTFqU+b5XQrUbHhM8ppRij5BSnZDqIsSvGQnYa6xVdKvhKnqKrRQk6ZLLKGRgJlDTa1OvAcphyA6aFLw34AZWBNRxY24Fyxh/th9E3eplJnFe1lgR7HPQJsI7HXltgO7fYtcUOXhtUj552tDz5IXva+7rnvOh4H7i8pRzgg7UfP94yuuCA0b9idra5/4KhQbbtaLjRH7iryzUB/ZX81zD+tpmw5TvHfzEUZ4hlGz6/kW35mTmWMwkr2FbMO1kohk28Y2vD4zW1mjqpZkJpbEu8X1wPncZ1kpcAWEZSKn5DP+vczOdq8cEl/jjHfnUEyhrWsZJ/vOdse5cT8hrGin6MHTYlbwh6BY22NAIBMQ5qyT5pu9R1rRr+uknoXCvVSf4fDi7/eE29JgWmFFTmSnCmhn6u2S+AbWbbcVHwR39cTMYzJVtxd0cB6+RiAFvaj3wedPTzOjmoP51D9ofSF23g5RndysM1o9R4fckXEl80vMbGBj8KoNdmRIw1+Vnv87NTRs89aPOY12Bu4xDXpQRlQrHYVMM0NjdWuuaGOer7Nphd1uQMZpjAPF1kJyGA+U22M9FV5weAdFB7WTGXLW65gBljKmiwegyjomyQRTKNwSPF4c8g7heN0yMmkJgXoOx1DeBXPuf2GNtsFLdHXnrtn6JUMAkvNSTTwnOUse8fdXzWORwhcyzDbQoYjQzd7YG9eNqYE8/gs9yUkDfqHnujnqtmPxYsOaONltxweVna6WOxmBZ7IdQVkFjbFP7OPuFeNQ8s5Xfa0ufh/j13J953pnlvxrm+75tQe4TQbwJzSoBGDMUsxrJpcBcaOryYKhPgDT7ySqnwuoGim4V3mNxwLrTMrcEOBbXiXAlaUuXcNmtq1VWSz95EvfY5YqSqqIfQ9A+A7eq92LMPfC74st7xLijo1bGv94jvjo069v0hNuzvnjZ/N/o8j28oBA8H8Dl3vXqYRczJ83oBHKS0yFmZX2J2zFUBRRvTxRfiaWtSuClZ9KFXYXYh6lGA113Zn+gW30djbl1d92aGhLqZbzTmz7x8pm347vX5Z/gcdT3ofBM77/weDTt05bxDiOXZplvovlNusFu8ByPfcPcEBJIKnTJ02zXqrMHGY2N/fwNY+8Y2sAUsm/eBef1uXa8vNcHv2w19O/p6TjFh27jBv51bUBCx/75sU1VBjQf05HEq6O7jMrRoc9n7J/KJiP1JA+/0jrl2/PK55L18TwugT893TTbQP849C2RtqpSQ6MpNIHLPdrNlrMXwFcudQpuRetCngjSBIj5uX8/xDmKdIvcotCEhoYfhmm3XoesQ89nI30jr1Vp+/8U/P4870Sb+InkT/yR+zffPWperS3hWWl2Wb6G0PD7Sgzce6rXXX9etO7elqtKK35BdrK60xWDHt4/1zW+/rW9991u6d++udlyM33zzrrZcuLp8xYHWhDPuuFDevX+i27dvyXfxV165pdt3lhwOgxoCOa88uK3vfu8beuXhLd25s9CDV/m4X2QOv1ond+Yadsg6SrrzylLtUaVhttV8WaviIHr27Ilms53eeeee3n7znh7cu6WTW41mXI9mBAnmjXBqxdnV1lIzS0IdVV0i+HOiZjjR6lx69MWVPv7kQu/9/Kl++rfP9cEn53p81mvVtVrvjpXrOzo6eUsP3/oVffO7v0X+fWi39ennz/XxB58p+YPs6I7mJ29oef8d8F3wQ33/N/+l7n3zd3T86g9067XvqL53X/2i1tPuuU6vzrSk33GFXfpa/hdUaTVX2sy1fdLr4x9/rPf/8kM9/3LFAs207Wqd3H6oVx68rnP/xQgBnS41uiS4c7nusbXgIWfh77NeD++/IhPtRrEBCSwoE+xYD2zgjvv3FtsQGOAg0Igh8o2EjIFN7Uu5y6Xd9DVtK3BQ3hLQiUAPbS5n54C8wlGblJVYgiQ+H/CbisqcD2DXM7aR3bgAABAASURBVIfPFp/q150ygbDEi0ypEv6uLR/YedhJ0HrmunVgiA3owykhMcO0OX2u1ekzra8u0KkjuDDAvaOVbnhBg8PRRUN80GWJjeJ+lrths+Mi6oaZLHvLWDm2cwNbqzRfqF6caAkW7bG0qzXAs96gKxvMI2QCHxlfM8RBGyCgETmHGV+eBMYIvGDPCACR991AM2DdeoPxIcuXiR75mfaMvgOBsYH2xBg0ilA+cZ4rDZtL5nnFHNdKTSe1IK25XG1UpS1qGYxJMIdO1FeiE1ixAm4bwfrgMRL5QAApEahKBGYS80lpwAaYi/XKDjgReJF28sIM6ObcOmIQZRuR4E/P+gn9fYoN0PLAemOn7H7IlDceY6CIBvwiY5+OQFnG57b42qYYQU+fXog4IabLyvhAefH0vLy3iheLZUJHCHMjpYSugBdF3dZxUWrnc7Vc4Nt5S7y1VlMn7DPBdUC/ZkLttlpVXYes+HCpEgZAbqrIFT8JqxswQXMJ0J72MLmCawLt9Ez2K3jkPOoJHkPkFRSnxMPla+CxNif0kvKNmi0JHSbTJ/gFwEIFZ2aPmC42QT5E6RY8FCMhZp9nLrTdCzAt40FlVNbWZVTOnhO5O1tGtDCWl8hj95SnsV3u8amS0zq2bVnTbd9riw/0+Jdh3YXN6rrl43qpY95Hx8fHWgaWrPNSDWtuCw6WYwVYz4RFE3mVKBlVrWk9UwUNuF7TtwWNL8btHHmAQMTyeKkFY/ii7fN5jg8doqZuneq6UTISeUKux8cWFJX44LVuTTtX3Ri1Uj0HzgvqGLtWQ3vblvm0bZnfcVwCXOb8Yd7L44XaCEQtgr+hL5tdODXTrwuYV2KuDML4CRo6JaNWDb2mTwE0yjAJLvhQnAIpyvHBXlFEXmGgPVKiS2I+tWw322a5OGZdjnk3nujk5M4eR5SPmYPbl8ul2pjfQrXtwR6z7QqQyd5Lxqirx69bjzFXC39L0KOMtVQE5o6O1fLebMc97rYFehwxzoILVOBg73vOKdVKzNnlxvam73zeqsWmlh96uT10Y457fSolGYqfFE8/KFW2EWXsZL/COBCoR/JOcMFMKezfILuZMy/nI6yT5xtgpGSM8iwzVV47+odujZq6ZdmTKniqlBgSPeij8aeiXCXo8Ft2zTwciLKfumyax6pSEiJU0S/xSNQThSbyRjXllBrkW2LDvJzDCL/PEmfe585pJKVApUQfUKeoD5wwHXtzw97e+IwPcI4T1Om5CISs0VTJ2jA+HX2ycInJypwHW94Tvfshw30y/fwx7r6IZgQEcFbx9LFXVBqfaBGljr5rPmwvCeoZ/hje8FHsYNCWX5Q5uOR8y6WldxDR+lH2P22ZsB+b82s6z6xDIEYpD0/BtrwBf++EPUebhn0rbDWCue/5XS6ixidW5BzvDezR2x7k1sFj+5zEUjF35xMwDMk1xNBXYG8vCraXW70+huUZdApZzr3Ge5QO8dod6F/QowJSqLuZkUjXJSovSbTD7wZKzhiPktMeo0z4rNNN7NmtYsBCkh/4n7PKDxYiGWMZY+NacJGCxGMsBn1fho4aRe6+AJFkuYEqqTIYrwp6+sqqQSZNUg9zytZrRMXZFGdDW6sFTWBOGfgblLMipQpZgK5yP8ZFaVJSFTSaI48HrekAtDm5iXzMKJUUdWRazoQyBuKRUriKzS21Rp+6qfX1gMvtyEycAwm/vz5P7P8esbLwfxhYIZ8FsV/ZsxFcjgvttlxkV1xmbwA6dw3fYb3/J2zY5/7ln8+IzDlxA+z14ufZo8Wnj10ibOJp7JFUM9eatasb1s2gHO+oOevKue2zv8F2FWiwTUEtr7fXvW3nWoLW3yC8l+aUw8YtNmuQ39Ry3TICqWaZEuufIqdAjkmRbb62nmtCXdO3tR61GspGO+bNHPq8ld+j5ZsZPXg/LhemFbS0t3WLvIb+jZLPMwO/TBOoN3wPNamBr455+R3WY1Of/T33o557BKcZSkp1Yk51rXpEqpP8v2LkLK9JrC9n8cbgHdDF2bfhvrZRyENmvB+gO6jkcTbQ/FdJ0Yey+3Scl75HXBLkiP/2IPkWmXGms8YxJiuMl5O81gPnHDm6Bw/+ZT+LPh4Luv0lxkR2D62g473VcSYyS85bn7lFtk9RITumHjk1+BiDt10Pr+Gz3PTEwyCLFD4XZyFd+bCmSCGayppjuVLz02OjBzrug37Yzncs/7cl17z3jChvHOzZRNBnFe/Gy/LfZKScqqaOqxsrpWrexELduX9Pb731Db368FW1OGpqa929d0evv/maXnntgV5766GObzeaE+R45cFd3X/QslA9dugo3yHAc6Tnz8/Aqe4TNPre976jb7z9hm4TuFn3l1r3F6rnM1UEhpa35wSelqqqrHk7U+e/bAA9m3heVVrMFgRHzrQ+u9APvvOOvv+9t7VYJG1QfrW+UlPvdOtYmldCBiAYkLhsz7ZJs26hat2qO0t6/GitDz4908dfXuiL017+PwFba67trNWVKj292igCLlxuiUGI7w+iZZ2ePH6uzz/+TM8fP+Fu3qslkPPwtbf1ysNvaX70UKrvKd/5lprjb6i9903de/gdLY7us+i1UtXo5OhEWs20zCh5nvTRTz/Vn/+nn+gnf/q+Pnv/TJ/+/FTv/vVn+tm7j/S3P3+sn3/8RJfdTK+8/V398Hf/iU7eekftK29qkxa6HPAHZGqWZIcdWHzh2JvLS50/earNxUoVAZHw8R5egh/iopXsOGxE89qZxWXfGysTxMtsHhk4j3Bww5f1oMEn/7UJgR8HicwvaANw+0A/Qzh3wouqtGOkAVeaaVHP0UXqrAOebB0GbJu5BCZakhphPMTs5CDQLktp1si5N6E3CWcNwYGtnj3+EjzW5emZesZkZpEwMlMawI6NvKNth8yd2lRJu0qnZ5daXV0FbUuQJecK01RKdas0PwILcEvN4q50fEd1s1QmyCHQEaDZ4gQ9h9mG+Q+2NYcAg0nOo75Vwm4V5UzQwzqjhPotujBX4l7MX8xvpjAtjrUlMNdvBvV8zA7Iz/TPyMuskzgghCzZvgRrFLiQBkCwVWnDXNZKYlxQMaZY/6Fba+DwGiLIs5bgHbBTAFoFL9tcDtI5SJQdvMqdKiCPbRkEhTr6WBeMgJ2wK/TM/PtJt7xTJuDjeoaWWcsOxLxpS2iX6CP16NBJBH46bNfjZxvm1JFnAkFmWRMMpCrEc5hmfjO/xcVW2mKoHpv0MA34DW6BVHyDZ2Jd67pRzfrV81ZzXwbbktftXHVbfz0wQG20Sc4T5eSXEU5WIzelhF09A40/pe4nDSjgtq+Du5Q284es1CiF3CryIuOwTJ8EPEEjihm7jxXqU/+mSiIhJxUxtKEQuy4K9CHHd7wOmEwl92FRZKWYGzzOAxWyQJUUsskr4HIiT4m2G2Dc6Mecwv6N2ga0LR+wxlzTR027XGh5A3O1XO6NJR8ccz52F1zcD7GEtuRjqEVePW9Vx8fCPPJEOTFmYryKNWuNdi7La8nrBj6vu3n2KPoyScyUAin0L/TE3JpUy/NtoJuvSgkbj5A4oYBpY5msJGhIpFzRzUjkSTxIlOmZjFj/kV4npZhHHXk9bzSvW9XMtSWfUFOumYOR3Acd04QKGQZ1BiJZdqPEWAKJOSX6Rj/3ddk0IAONI7nbBPMlKkiJNh6uptC97LP5stXCARcCPcfgNufk7ZMT3Y7yiUw7XhLEIlizBK3nBBrm0tS1Agk9A5XKXnOOfGhhC/jn9PV+PmZPOwBoLCib5txw2/L4mDELlozr9rn9hvnWe1Sauwx9iS+eRB/rip4E/qyn0TJmu2jVzudq5qCulRpQJaU0gTo2r20rZEJW+eF89BnIvuNQhF+y7eu21ryda47PO3c9+ibkCZAXZuxO+Xoct3FsItznXsDvCG9odnhiDesmqUV2yGxq1dYJutssM1ne6At1or0ZgU6JesLejMoIU2LMseiTh2GcCgVZUrI06jd7QQ565QKtU6dEPXkMQ1GjNUVz9mnFcUSChuQqyXuwtc2xK5Tg4/DiXY42zNvBaL9/My8Jl6MvNqHVbIASH8rmiYuE+EFuQveEXWyTAGSn6B8FtKESNmYcBGF4CJQRT7XIzX4/A8v3+zozVoYHBickccbypGfoXproS4ER4HG7gXj4SkpkxkTDj/Ahy71GT1/koAxNdi/6MAoVqHR0uaDU3VzGoUSi7GZKCCLB5fe04Xe+9TOK1qM8mOlDJQr0KP14Dxe9OuqWi77jWsL4NQlBJDdG5sc4Xshl3H0OHcEkKOiWAy5jA36hlBmfRouiV2R2FfyPcpVKTtHrXKzqSrDggS6bmsYydXyDJwymM1vG70GZI4pSDr+AacD+gZHmAJq/d3q+0QJ8yzhHCsMzBiKT5ZNPAzITmsMbmAY1/KkD/vYLODDh766YJ4OS3J3sOqEWlkcOJMo2BJLIvvpkEPhMhzeS9QJV0vQLkbrxuTCXc593KK/4YZ7uX2yBmCBOD2QwqcT8rlFhRzCuQqiGjNLfNfed2v++OdZwV8ZmwvY8wPwOx6F8U1v6eOgRrqE200wBHugNtRCR7LLGWVCuBI3OFEvJhVS6wZU432rOF79v67rlvB/t2ZJXRgpbx7dURT/bO0E3L2ddTd7OW945jRrqRpUS52HDGBWgj/tBS5zxPieTyxV0JfknMX6879pG9SGQ5zX12tZVrak85zupvI9a9G219C9r/H4lX/COjPdVvLPQswVNQp8aJFXoUDGs8yYl1bTVI8+8rsNEPfePDYGGjkD7wJ3Ca5VSxfwqtejUjnN23tQVc6wkryS8G775N1u+/cF6dSUHLlbkG2IA1wG8K7m8hlZ4CGIQ4Fnvseb+sNbl5YWePflSj774TE+ffanz81P5n393nJ0MyLhJXrcA+pnmvTVw7mz2umyQs9L56fOC83NdBhjzHFyuCaasiQes5SCU7+K+C9nvPW/LNLwDeuyxcoAy+lxFH/9SwvSMTuZJZsavIuPhun2nTkmxxuQojuji9z5zPO6W4NbG4J7VY8PQw+9KOPf7wcLED/EVLnwUPKIsjgep4SPpas1kmdisqnT3lfu6D15/83V9+7vv6JUHr3ApHzDiWv5nMamacaFd6+EbD/X6a6/p4Wuv6jvwPXj1nsT9e8GH/MPXHurO7Vt65ZW7evvtt3T/7m0caSb/E7MFH5TNUa2MQoM6XKBT08x066TVyXKpRZV0iwvB3faWXl3c1oPlLbVcnIfTte4uj/Tq/btazBt8p9eOg9hjNvTBd1VJmvVSvWu0rI7VDEttnktPPr3SJx+f6+Mnl/rsstcpK76iz1Wq9CWL8x7O8umzx3p0/kTPrp7p6dmX+vLxp3r29HNtt+e6z1zeeeNtVVzeV89Px0BLYk5zDDnX8ORCuWdO6Y5a3VHqj1XnWzqirKtal49W+tN/+2f61/+Pf0P+V3r0wYWefbbV3/z4M32ipiM+AAAQAElEQVTwHuM9E6+623rw1q/owTd/pKvmRKeaa/76N/Sd3/ln+u7v/A967Xu/rubkgTbMcuAQSOju+R4vFrp/csS9/kp5c8W4WfniSv3VStym4WZR6iQUlVj7io9WgQQyLzAmyOC+rBs9F3Ln2+jr/nIAxy8oHEwTCDx020tlNmyP73TrSwIdK3WUe/93frZb9fTbrLfwZA4A26lmg261on1NBN/YrvvQKecZ752kvEvEtjyrpL7rQI/KGXUpo8Pl6pxx1vJPRaAvaydvosEEzbDKTP4xvScg8YSgWGbOPcEf4hvKqVFqFpovjtXyG+Z6ccIhfEf1/ESqjzVvbiEDHvjYm0KEvKl7DrfMnDPeOmR06jvmhY169MeOA/mAjxLJYD7Y2/NhTI+dXUbBnqBST2CS7soEhwpvVu53yrYDH2eCV8xJQraYJ4Gf3J1i1y+l1RNpcyp1BLQIDGUCOwM60VkoA+CPOn0ZxO3RRuAlCSOkJCVyDrqBoExp26jbnBM82kjMwf4wsG5i8nAr9wNL3ql8gDMEU+MQoI6VKYdtMGxmrcSYQrboWwGhS49/ZdYtU9aY99FmPRohXhpqbN5qcbzUwhc6LmVzX8rqWg2om4Trog3+nphDxdA3Ek2u04ScFLzmS8FfUfd6QmcPJAPGfRu7I1GHiRJS0gQXKI+J3simYvLfgVEcIulFZZLv3KABWbQhLtIkD5N4mQJuiL7YJvJKqWlUVUlVmqCis3lvYAgRk7g0tdEvxcgQXA5UqFOpTgWJvCCJhj0SvPUeNfygnvNymmte16DVfN5qsQdr6XWkPo98STvgfF/ywbFsj7VkrSfEJZ6gUOtLeFOrMqqkqqrVpFo1YxjzukEOYwXvUi3yjYaPC/tKAD1TqtC9KlPwdF8AVQ2ZvccHvu3kOhs9aKazXdnpUOHh+dKUJqrHYiUSkOEGw+0EnINmuuug8E0MuD80r5jH9cJl1ggSqZKLKeaTlOy7RqJsIJMMnrFOhUSXqiC56bBtKjfYZUTIqFjPClqBoF1rxZ7HQN7ntg9KYZcMrjlCdxomm0WO3TyfPWh3f8ieomuRI9rkMkhQbz6qw2pMLqHnVwFRgT1/inrYrq7wn+YAtWr8K4G6SfJHclyMKuQadC2yqEtRTKxxwi5uEjnk0Nt2wYtiLqa5LaUGnwX2Scquu7/bhBzD9RdhevBYUBgK63Aml4Ekj10jr2YPTEjUE3aphHbOk1SlJNP8gTvxlX5V0Hl4hAPE24E1iDQ+kGEOZAnZAdQJEnW3eowiq/SfaKYXsI/dP9HLTkH/zNlvyDbEFqlpVBPQ8r5NrsNq77JN7Vcd75S9D402CZsjL95JBGQ6bNTxm5ae95aH8jlktPU8vjuaWGfWvDJCS9ROaAB36HedV4kyOiA+zoK48KOD5W94l214h224sG+4wPtjOz7E+RboDT70t1yAVnxPrviFnP/J4Ybfwvq/NeW/Our5dgq+yDeaylvkhSzmkjmPrEFK6FoDdE/4KKZBKycbEcuEHfkm4n3rd2/2O5i+7h8Ij2QW5vNudR48vMuxo9cgu2+UbW3APHMg82kCH3MyT0/fnvd7HvWDE5eceDyPA7g/65H5lgm+0AOdI5c8t3AwxkUIReaCfhnEiRKsPNDN42brAHrqOeT26AYoe20GLjsDsvIe2IjuPGPEUvTTMLWg6OEydPpaF+tbctSi6VomLcyrh8869JStV2+9sEuPfWAfJ1cklydUxFvamIVPDciJccgzdupHefmGHPoezMA197Esl9GIIlItYw9akAE1elKLZJdOPHweGOUsaHV9NlTsh2CNfnv/QS6DREPiiQjmWLGGAIdMAUi0lTSg4gT8hzXzmrrf3wsITUaMw16okrwXqpRi7ybyCRV7xd8J3uttW6vlTGm5hy4JbLQjlgd10+MXVsE3V+O8mcvvhdr7LdVK+3dthX0KxMioVFJK0Cc0lM2TRCHaX1wHxTxSnM8Yce8LA3YyOvypo9yTR+DZ+5k1sB9O60An1qhIzl7rEe6zB+eQz5MtgYEt95YNueG/iNoSPPEZtYVnw1m18S9aGc/nWPg2Z5F/6V34N9pwv1txp9v/v3e6bHDGbUCMgXzrG5PGPhXzLEi8B5MStpzs6vfstGbix3MLsJ+ts30PcqQqYUtK1/ylPmAT2yP6UY7cVpnK5FvO6vV6rZ77Z8eZLfaYSnfsXwHtwRAk+613FWBPej498/JfzzjotLq80h6c6dNflG6xX7x/0N/no3xGMj4CS6Lc8W7aYrM19pow9Ys+rKGZEw+DDJvZbkajBt+uEv7lBpCZi999G94j/qunLWu0XwfuWW63fWAlFV8pdZchkcK0PEhKV1dc3nmh+dJ1686Jjm7d0pzNUvMxXjetFkdLgjMn8Vu3GZvDxj0nyuZNVhEw2uBMddXqtYev6fadO4iX7ty+o9/5nd/Wt775NhG0c3366WcRvWuaCh/u1Q2DtgOXToJJO27ZeTdweZhrxuQWqnXMy/tWxeS7nY4JhJykI22eXeny+TnruNMtLhL+bxXdObmtORvXayxfnnnnhdjdHBm3tds2evL5pR59eKbnj9daX+y4lyZkIBudZ7NKWwISZ0+f0U608MsvdPH4kS6/+FRP339XT997V3r6pY42nfovz7T58lT57FJP3ntPZx99KBH4sHM14rOdoMblzz7S6cdP9erRG/rm3e9pvrmtn/zRz/Uf/99/pL/5k5/p2ScXuvpy0KP3z/Txz57o+ZdZfXdLr7/xQ/3eH/4f9M/+d/9n/eG//D/pt//F/6w3fvRrqh+8rjd//Xf1/d//5/q1f/w/6uG3vqfcLAhkcEBVtbpurc3VuRAisbn78zNl1iazubnZq9/SzvwyDmh0bIoNTttD68nztkN9gJNm38a3GBAMQd8WuWymDAT/YOB4MoKHoAMHSIbeM0bvHPgFGbBc1ncAq4u1nj071RV5v93hDxtdsUEzQZGEg7NXiDVlgo2SN31vH+k28qaYNw3+0aDCRlsCW9kLnna0zfBtQxw9tejoxMG1xu9Otb5aa7E40prgTJ+RxHrPm6WWR7e1AO3itmouo6k9ou+R6mYpv0yqVCnngY+0Xj0fGVvPEftkNnrP2F3UO3ypV8ccYcKO8NIuB3R2mTDOTBqSeuo9c0SceszreYpg0AAydmFD0DfL/RQ/ZuqZD4E4gjyZYE9PkCb3DjKCfIlutssAT08Pg7UihEjkkTqyKDMytoHOh594sch/9RN6r6K//WMYtvjIlnoBitB/ABkaYD5lrn3U5cORiQzAo8BIl55128g+kMM2a3XkffjHFjrzmCaOLURfWXPIDK++r9jxDefLCTgGC4IDBOnY43Xbyh8sqW5YV9ZPik9FMuaWQyev054aLBXNFb6hA7g+0V2mLSU/4BXaOEvkE6jTvBdA1emQ9HVlFFWVkANDlZwnSABhkHiKOtJos58f0iBFm2k1lcRHSM0LoJ7Xqsnn2KFusUnbqJ4QF9xKYSPandcTLTGOk53O4Jya1g0DuuWrmPoctGT69iNcDoQs1uCAr0wOwijD2QSoJSU0mIjkySgt45P2KGUNA2AcFhrKRBfrRPXrkgWiiLMEZ2IvH0JRZ9Doj0zmNRhRv/nwTjBuUqlN3cfivhoFPwwaSdelippBRmLksgQUGN6zDNAUdPdL1n9C8h64hphg8jzdgbKzinqVUvG/w/JEezGva1UjGnwt0W45oU/o5dkXUI1lKG2sOwXSSJvqvyD3zmXve79eo6P/wLEykLuc+YZizTl3Br4FvC40YA9GZ7Dwu18qt6wJnpGwRslvPtPXNQQbo0bu8wWtWB9sEXMYyXQfS6Fm8KGf9Q64kTodv2Z8M3wVHvcXIhrjEZ3RitcIGkJy2cpc2wrzYftQozyC1zpFZx7J2rH2zsmoVUoVZ06VVDcTXK+h44N8m6WGMwieuHilGp8DdS1/sE5I0B1gS8iRKh3+JCoFFTKTfL7VnF9Ggy9WKSET6IWfJJEAz5EnkSfOvFTXakHT1PKlI1n3hL6G251Dsz7u09DvGrVSql8Y0/6M/WLN8SfeY5Ndvb6+sAS6nnce4FvAH/drvoGcG/4m8vuwg8eXnJ5LQsnh58LV4evGQM7yxWRTqrg8NWqwh8soJjFdN2YWzmP2nI156FlqAypryxMWpOAE5kFzEtTgIzfP1I9cfBdkw98FMcfrfWjZvfuhd2YvdsBzHug3QPN8NuQbLpkdlyWXe+T0lhdAD8ZDob3uUd6Pw1hBOHhMc0T/gbH3Y1g+94zNCP/2vOcbtMfe0+U1u843TjZsS/TNjB+wzfbDoBfjkILCrqGVAXnSEvbiQRu16N9zPnntu5IT9AnbYge7dJFTeN0PK7MmPLFFFv2YL4RROnxI9lq6H+5Xlpb19jpHfWx3hpTol/mei/Koj+W53Qg5FNxXyKFo8XI9pdH3I0/QzI2WIYf5oGOPflTpVtoTeyexDxSs8RjXr4JnSiOdapnRgEpoiKC4POMXPb69NfgO3I7wN2H4SOwj97EuhzBtxF42w3s4JpRQykWaSqcojI+q8CX4auxgJObt70efKYm91FBvyV2v563mU5nc7QF4Ev3lxQ1IHtPwSJ6vfcplhiznBWMmY+Q3D4csrwNsYkbg/uY3H1Xs5Xl6DVhd+6ttBsJ+9l1oA/ZkouEDdCCnJ35nsnUIuI9p5D5XNvTbcF/bEBgwfAYVrPjl+4q7Ucn9VzGr1aU2vjfSd8Namd//smZ7ueJqeyX/Nc35+YUuz690Di5d5n55SUDkynUC3ZfEDzacd7ZSW5dzt26cJ6WqBswc27i9gBnZQAbTiUl5+1E2/5zYw4Tl8oi7wIRyL3DwrrTPI07h8oI+C3iNY/ITYhi3b9/W8a3b9L+l+fxYbd2yVo1HiaXp8EEjj/6fWPcWP2gX3A+PjxW/lHTwsJ2rnc/VzEFdI4N5IWVKpT873XYHXoMt55XhPXDtAfQoC8cVCCrl7HXG9t4TW862CDYRYLJ9jTXrc8la+JcKa+ILDkht4Nuwn/q4ixF3wLbFbnPNuccatsMC3Y0a29TESBJ72r5nyH3EPJxvOdCOT27p/qsPCPTcVlU1XJqX8ofhikDCgIHaoyUX5oKTuydc0m7hEBd6hkM8OzvX559/rsdfPtPZ6aUeffFMn3/xWJ999qU++PATPXr8RB0vvZ1mumISV4zXaxcfeksueVVCES6GJ82xdJU1W2fVVzsgdQRtFqtar7ev6Gg7J3hyQcBjy2LO9fDBq/rVX/mRfviD7+uN117VK/dP1DqgxMUyb2ZSV2n9rNPTz891RV7R/2h2pNv1LXms49lCtwgU3ZrNdZvFTzh0/+yZ+i8f6fLDD/TZX/6Z3vvP/0Gf/Mkf6eM//XP99D/8qa4+eqzFRa+n7/6tnrz719p89qHO3/0rrR5/qs2jz/Xxf/2J/JdKJ+mBVo92ale39fD4HVXbpa6eD+jRkwamfAAAEABJREFUK6/nGlaNLk53ujzLHEJ39fa3fqRvfO/XdPvhm7r/9jv60e/9U/36//DP9c4/+n21r72l++98X9/8R3+g7/z6b+vhW9/WnXsPpDTT6eMv9eQTdCBolXGM1dmZLplDzZrNsbE9fWOHenqmFYjgCYdDj6N2BF86HCkb1LmJc8ag31gWfG7reEkMXOg7kCnLQL6dV+ze5DJ94kOHwJLYWAMv5iJ/qx45jpien54SwOkJEt7T3buvKKkmqrohONOxIURAMGtAdm95bA7cAj8ljMGHwJZDarvdyHJOz57pkkPH48g/BFF8EHIGCnWUGb8n0PXxRx9psTzSYnFsMwTEmImDIBEUapa3NKe9nh8p1Uc0zclrZCTEJA7KQesVY7KZez5ysj9q0M82yNiiw24dc8tsxJ4AU6Y8MG+M6CQR4Bl2uxh31wu9durZB1v4t93Atxcg2Najbx52MDAZ5hLzQv7AWBUfECk72LNBziX2uVS3Je9W8G+xT1aVMh37yJskNXXm43Gkpz7a8uZK+fK5OjAgWwSFvH6ek7ST2H8ZPcTMK/yKTsqsaSYIlzFsB7J1oyH+W0BeH8pJM+aamQt+w74e8Kke2xu2UWYO8eHIBYQFx2fpREqp0upqEMsquinvEjpzDiSjYV6Gy4k+QC/8ML5nLculiaoM1Kd2kNw14AeipqZSnWolf4FWQZ0QulP/hYn+VUqqzEQ5UY5+lE2rnEOrEoWSSjP1BEqFzrRhANZTaljQglptU6tpyXkJ1S9FUl2PSLVqEHLlVc2YpsC1AhrSSwCptNvCIybfJ+9BxtjFf/Avl0M6HUd2qlQmKeO45vMLb8ynBRtbYWb/0zawR/zhb9gHe/y1dz/2TeZs6OHp8M2B/OsQg2PQKiVV2OoQjeumA+s5FObx+cIERupNnpH4YmZbMuaL5BfrHqHMnSnT6HqxZwfZsEVKG80HKTipOycjuRTAFs6t5w1AP7QRAyAYTug3yjYE8qZk00wotKpkv/B5OPKLjLR52D2Zisd05hxYpbKfORfhc93Nh4BMQlbs+6/J8ZHoS0fnlkmRflNiLrFWU538xTqkF5NlBaLBEo2o8CjlaPf46FfW9OZaepgJdPoF6evnJuRPc/J4N9YRQowbkrEjvN4zkGFDpuvWLVB09lnjkzHhu3FesPCJcyQln8EvoG60P3sSZwzv0rqFNqGhHGhVR37YnxFSpVROSFZ8csUBWorzrV3O1fLBPTca5I9o0KlJNaompYqcc9EX1Xlb8w5fannsy8ERMua0w4PEkipFTv9EwfOrPS/PA/0sIzWtChoVnWvyWg3nRFPPVZPXc9rqViUvbe2oW+28hYbOzXyu+bwN1OQBxkqp5jyv5fExgaYAlM+lBvktcF57XjWapoTeBe5T0ymlRmlsc/+6gs9I5IVVZGIgIMYIJ4hH8DdJlr/vV4kfepBKR6pjMsly3C+F/ETVgMHORLZP1O1J9jsHh5wb9lNOdPyO1uApe6H0gxbfLegJweMZFEuqSnb4dO8Asga/D3xx4l3U70ErbT3I0Oz3fJjgZ4WOIsXhJqE3BoSISjBQIFHOluPe3jN+J/EdOjBmnKfQ97xmNz80RmIY7zvO8fhmcoOp3nuU4bGtPb3K44+23a8rdbcjsiS6THPxfIo9kc/+9RkQvMhJ9EtUIqcsUFGvUirr1tSRWygi5e+yngt/z3wMz9VtNX7W4q81CFkQEcGzpFQypo4UJ2A93D9jo4w8v5s7voM3BOT81yOXDhJM4C7iv4jb+Jva4/N9aF2MnnLoZLpBf9M9f5sNw8rfoh6r4/0f/NwJ4t7Bt3dHn9CB7wS3Zb5n3dco9Y4gLQjfQHHW19PxnCYwAHPDvl7z4JvKY46OvoMEGHtDfUAX6xY6WiBybYcN9P38z891Ds6Ac/9zIv9FiS/0ve8W2M3zyvZrMCC3A56bAzLGan3JN/Nl3H0uL88JzoyAvjEI+HQ3bIbfWW5gy+/sAWPZxtavR78cGLhbwBtzzurR37CfY0rPaD+1693qVcdUNmP4ebAJJ6OANe00IHzIOVTc0U+VM6WwpjjTasU5XNWqOWPbOef5CzCtnR+r5Eu19RJeo4UGqLect9HOfe/o+ETHx7fAcaBtF4pzOtWhgydU7O15MwmoVUqqm7nm7VwOnCwJoFjmHLl129JWy3rWKUmG+Im5YzOv1YiN/WKC1wO72g5wR/JoZewhYiC2tffgBh+2X629V/AT+0jginXmvhvrj9z4b2Cxf7yGLBUyk2reHy02OyZ45X86v5z+uh6bLaF7HrZtSp5/UvyPvV7Z/rePbuvenfu6tbglXnNqKpjQ0ofdgonfu3dPJ7eO5b/S2XYbzQiytETINlxaM5dc5UrPnpzr/fc+1d/8zWf66d8+1p/9+EP9uz/+a/3sgy+06mbapZbLXtZ6PahigaqjI1XNUm1zpGVudNTVejUf6/X+RPeeNbp3utBrV3f0Zv9Q3198V7/32u/pN9/4x/rGrV/Vq+339PrRd/X2yXf0q2//SP/o+7+ud775bX3729/Sgwd35d84VV2SrkRghgvz863qXGs5X+iIRZ3zkq6rVlVqJQGCQNVsqSaBXaUl82+5FG8uznTx5ef64oP39LMf/xf97Cf/RU8/fl9nP/9AT/7ru7r46c/17C//Sn/xr/+V/upf/b/04X/5Y20fPVN+1uu9P31Xf/TvfoyfvaLv/Oof6s1v/pZUvaqz1ZEeP0969CzrGcEf7spaXaz0+JOP9fm7P9Wj936m54++VHfVqennSvPbqHgkHd1VQyDoze/9ur7z3R/pzW98Q/Nlo1zvNL99DO7rzmtvq13ex84zacOlnmDaHBnttqVOUGPDdPukxHol1rfCecWBIA4B4XxEZ0SEIpBx5iGwldsywQ4R5BABi9wPijrtiYM+92t4AAGo8lclnTK3+vIndBv5T6FPn11qywvi9oOHeoCexw4A1Ut8o9flutOGQ2qwP+VZnME9vPVsrpQabfGZs9NzrQk2btkIF0+fxX8QelivlLgcMhgn0YCtydgRNTh/9lyXBJzaxULDDHukCtUzq8r82QQVEJu4wiRV4sFvWOitJMvJ8bxYDSKepvXVjCF62U4ZW2WCJX3eyYejwXC0ZXTpsMNGebtTxt+2BDXoJQdMemwWqsZ/5HpQT2ClR5tMl2E907AFZu5ZmMh3qujjQRxgEy+FPKyUu1PwVHn7WHnzmHGfsJ7n+O6W6bBWFetQXUnpgrk8U6VTJkfgJz/RZvtEffdceaAtb+m3AeQEmZTXQijhsUxfDOIgEPNkGdXjM/0Ajb2RsVlm7p6TZjupnqnfDaztWpfnz9Wvz9Rvr3CrS162aw64nnVBJtqgSKQ5a2FzX1726oaZum6gOmDzaB4f9LFhvwa0jnyxgmM5x1g5+2NroAxgtAjxoAhNgXhAG2tl7KiPov5bs+QO8XAhxGbLmwYt1IMnvKQDs1BMBxAvZcSwDzLo2B/d0Gug7BezZU8oc0H0NJZzqlOyVabyPyi3vgiILB64CvXrdHPgMu5II4s6OQ4YXfb1fc0UEHbrWTLKnhzr6TXNrJK77/vDZxvAiKFooU4hpH3lUUHxRgf+AOHwh/BisgxoZB72a2XB8pUU9ojHdZPlXNfGEr45lkJvl62358je93w81zLHoahhHsPy9qBAv8KPnShb3mHdZdPKPOBHmkefYJF7lOaollmEwahPeVlrtx0Chl8yIYeOpJF/LI1ZkT42fW32Us2vuZlDmOGa8gtL+6EnLhOMqf7SnEGwY2ky8yEK1U/rMa2h6y/CUl6k3axjL05vBW62uK/l20/2iL1hf5lsRG7Gg67WlAMGSpEddWqTj+BFzGzsFJkfE2CkA4kCyYURY4boFOBFJAoBXhdRnepBjAoyLBq9KQU5EdxwcKauG/qAyJFuIezbm6ZgLN4jie+Dho/fpm7V+kOdPnQmVUrukCw6HhSgIKtKifdlrf14qVY9IqVEuVFCTlwYmlotaJq5Wo/jvIEfBA/j1uYln5PPW/jbuZagdbmu1RhNks+dQKJsQKsDtWrk1S15YmxQJXiEyqBKSZVlkCfa6lQp1UZSSrVSQ14dgD4p+XGN0HXequjKGOhqWqo9xsg8ZgiFmFQjpPaatI3qlr4NzIwT7YIFRILPubs715DxI04dnNRnkH209/kW6KIt0QeNte/jjlQgIz7F2E2T1DBmC5wfooIWZzhuHi50mOvlP5N/F52ooZ85k+0JJmVKO3qGvgg2XyV7k1DOXdgymW8bsOn5ftkq86Hkb+aeb+Ic32qZeQK+sXuQeX/38Ljd8OXe/9wneJHvMbFYyMYMkyrUGZ9ntMHHwEUu5d5gPMvruWgGfEHcruIXpRvKAdo6Lowb8j0v+nR8y+5BvTeQF3qRI34/lvXL2MPreAjT8vTegtsnELOmhMbs7x5bONgzYcsdYYteEdjw+B5zRHzjmAY2wAEd3wsy3zwe3+vsfECxGNe52+g/1T0fzyP6QHeww/cQo/xFxlamea3cJ0w7Pqa6x2BxWVNmgowoeyxg2bapAzv+xbrl9tjKOjHjIoklc91zXDngxb3Ff0Vzzn3EwR/jigCO4b/s6LCH/SHGZYyBS0Fm/j13sy2/IbWMy/irmwuCSGcFp891fnrGHQcgf726knmtT8bm9pOiD4tA3bSBfEBu5iLSA/tkBNRYrczaenyG58OzTANnZx9yJtVzLblHLbmzL4+PFFiSgznnXM2ZmDgnpr0RvRnW/Z1NcH1CqpBLv4b+LQGK5eJYx0cnctBlvlyqNlpy2mswjeOxAtDaEa4nzgPn5Rydq+WevyQINHfgp27lcy8l8rbVHFq0M6bHNVp0cP+UalRMTKFS4jCyvKauebfMQaslAZYlsY/jES4HDXq7aIOnnZNT39ORbZrnNecXFXN+yRHzqRuOsMRYhodNinkwr2Y+VzOfR916BES7MdrO+tbj3JrUoG8t0ZaYQ43ORsgbbdPUczXwt+jnvKpH+beP7uioWipxGRvYUMMWD+Zu18K4YJEGDq5LolDbbq1qllEqacVlpCbCNnDRXV31XPoqAg8iwDNT3jVaQ7/k4vh8lfW3HxFEeXSq1Xqn1UUvX3Y7yvNhrqNurgf5lu5dzHX8aNAbl8eq3rvS/P1OD57f1veq7+n78x/qe4tf0288/AP94Q/+j/oXv/N/1f/4+/8X/cYbv6tXdF8nea6G4MG9W7f0W7/x6/rWa2/qDoGlYy00Y/yKgIcXWNg5p0EbLr+XHERX/U6XnfTkvNOj07Uen17py9NLZQx48sp9PXzjDb319lta3loQrPlcp2cf6tmj9/TRX/y5tu9/rou//lAf/Ic/0Yd/8if68b///+rTn/yU4M+V/vI//7n+7/+3/6e++PJSxw++odXQKi9f08cEfT47nemT5zs9XVU65+L/7PmlLp4/0aMPfqqf/el/1I//7b/Rj//Xf6UP/yUum1AAABAASURBVP1/1uWHBIL83xZareVN6wBMe/d1vf7gzdgsVduovn2svDhSe+813X71uzq6+44a3ZWQnzZM+HJGuVHazFkccgJtIuDmv47qCKxk/7dnNp3yZgUIAmwZy+BlwaCq4jCi3bz4RTYITuWrDcEOAg7m45ASh1XNQdLwMqjgadj18ccnXO43qy2H1krHt+7q4VvvCAfCnley/XtVBIEGrbY9gQQhAf8hAJLxxe0WIaxPykn9qtPV+ZUyttien+rii8/VXxLgINiQOUB9gPUcxCKosj4/0/s//aleZQ2vCBKdEWUb6lrEZWIM+ccnHfMcCF4N2wttgfoLWhg8ZfQQ6yM9fZa0vqyF04BOif2RYekJVG01U58qZcrWsSEw0nMYX15uGKuiy0yewoDULS8SmyoRcOwJmjIzqDNtCDL1+EGPn27pl7Ez0RACMwlUSv1O6jNlD4rN85VqXVB/TtsX0upzafNE6k8Lumes45fK28+IxRX0209p+1J1OlVNVDRl//WQsYVusObsiQSylcQumaBcZlxIykNNEKjStq/QuRbTpM7CYOse2PbCYhf48er5Y/TCj+w3GCrz1kZzZeyEOPX4hnJmLVe6POs4kCr1uwzJ8hDvRDvinL4WZpuQKCQ/bFSDXmNGi61v7SgeJLcH9g+h6QHDWHRv46sSRgZnjF1xuNg6rv4yMG/pk+IlUKWSc4prD+bhv54y4uWMASPHrhisqIT+hYYN4X/xCSn4Yo0yM4H/l9HvBo/7sH5phJwz3wSE3pHRIerkvzihgxksk9z6Tjruc+gYIZ7x8HgGlWQclql7/EmPIgOp+JDt0pEPfPTEe63rNYCOD3IZ7vv3ATI9zjiFIiEqfowwDy1jjZLnDUzA05wZXsfIPSc+olJqmEo1wmWsio3TC4ABE9GG5ASuE2Mgv3jzYDU9xAGKbUxw6zVKj3CWa2H70s0x9uRfWHAf45qpQmfSnuhCQTz9CGb4Iv/v/NiP90uME4vEg3TIzbLoq2LMhJ1hLG7gNaFiZjK3kv03pAN7TIMhOHMO2MevweohnCYvb6y9B3GXGBofE+/bUvcTfrim/u5Uyh1U49o7YjYIjnZazTshaJwt2Wd+/DJhVAI+SjytxYgYlveZq1F2YcLBPIM02s0S2K+Zd6/PQl8Ue/Zxz/veiP2NbqEPMuvYQ4ktAvark5h5CI1HSLZyUfPsRiDH8wly2IsSxiOpBG8O6hSdKh6GYEr0CbCXa7456raWkfimTLSbR0LJEaaZLPfba8hbEz18dhkxL+qhM2OJDpYg+CkiKUGCEpUxh6oRtEapSineNTCTUtCEDBdocmbptCmgUaeiY+L7oQJJTZVUNTWg7CANnRvyyqAt7CR+UIUnaTJ0yYOcKll+DGqCAadCn9LmdaxrvnFvIIUOiTH1y/7gm3tWq0A9G/iP6bXXyesTyrAnaOuxt/3APucuoV6V0C5KZlJc0vle2vJ+2XCh7rkTZfzSfbxuDgIM7FH7pwMTHR9TDmj4kl78t0cG+4zxBDxOqHA4t3E4bwG3x4U99kKvjm/uzoEdsJqwWsv/ZMR/IX/uvyQg0LDiu/mS8sr/EVraIxiDzt47BRu+fzfc3/gmo93/3Mfyprn07LvQlzGi70E+zcV6WceKCSRsGTb1ulGuUpJItrVtYrk9dumxnVFsY1v06rF773OEtQnd+Lb3X0bEuNjYvBkey7LIhM8lfDHhT8mDYCTb230u15e6PD8nUGKcRn7quvH8VKenp3r27Ok1+MXyM3BqnD6D/7T05+67t5//Oc7llUpQ5pJ7DbKRd3r6PMpr2u0Lk44Nc2/sXyCBCsVDb3QNG1VJyTzoT3OUq8R7v4ZeJdXkTaBWk2q5XsM/IVGeUCfaG/chp0/Ib2p5XLe5vxH1GrrbjMRYjJ9i3Gt640AEaAmmzMFiyY06AhvHBDqWoFU9BwQVoq/KzGKxkan4Mc2FMXcW8JhJ1nHuoMyy1Zygj+/pLbrZZs28VoNsI9mXAmW8GvqLSKmR0dLmvxbyX8G0yGzquQosD6Czx/F4c4JMEyzP/ZMaeQ7JNvGY6OdA0LydK4I3yFwYBIEWhzBtAn1CftTb6LfEhsfYcGlgx6atlRojyfJdb6E7cDTJnc+xM/OprYdzdF9CM8zbEiRq6rlSXSt+eEnY98oWqbCH0ap2/7ZVzIEAWOhGvUZmGoZOV1crgjdrPpAHVbOErJ20A5SuViudnV1w4LBJlbTlcrgmcPDlF0/12WdfxD/76rmoplmjkzvHunf/tpYsqP/UdLXq9fEHj/XjP39PH777kepL6eTxTic/X2v57oWO3l/r/uc73X00U/vxVvWnG73dvq4fPPy+vvfWj/T6a9/W4s5r6pf3tNKRnl5mXmInenD/m3p4+3XN/U+9nq2UCODsnl3pV177ln7/B7+mu9VCD2/d07ff+ma8MDbdWl2/1rC50oy8317p4pJDYXVOEOhK55szfXH2RM+unuv9T9/X548/U551WtOvmSf98Iff1Tfffl0XT7/Uow8/0elnT/TzH7+rn/zZX+nq2bmO24VyP+jLLx7rb9/9uT7/7LE+f/RU7330sS6hPz6/1CNs+PjsUhcEJLYE1fwSsqmP2pr+lUQQ4vSLj/XhX/+lfvrH/1Hv/ed/q8//6D/p8U/+Uk9//jfafPGJurOnEpvcAbjz1Ubt8kTL5jZBgJY2LufntVZPMjo+1ad/+wn5l3r86VM9/uJSz097nRPMWK2WBOOO1XcnfFvc44XRaHWZuNTX0LI2BHQyB3AlTlPf9u1NA54F/HLLzgO9tgTSzGv06y3y4IN/IPKRmaODGWt8CzfSyd1XCOBsdfr8TE+fPtfAi6xuWkaZcfCbY8a9LLNOHXoMROoH2iql1CjNyJW0IBI9TzM9f/pY50+eqMOWnHUSL9DL84vIP/jZu9Ju0K2TE/lFwCwIMG2QJbBjnujI/DIvsn61YawNvr1Sxi9SNZNI8aHZsyQ9NiVglhjb65W5hA8ELFCda9aM+cLsAZhzwlanz57rnHXu4e8R5A8B+8XQMRcCRbCwrWYEU3r23JW22IwokjIBzM16owHITMxZ8EeZueVtJxQl8LNlEmupuyDQc6q8faru6rE251+Cz8EX6i4faXP5WP32Oe3n8LPpCBxl/7MxbSOoV/GShUFeNxg4IGZonNWzVhuvzdk58vsYPvTYVZIAOjF9iUfGCD1rXDeN3nzzDb311pus2ZoxN2pZlHZeczBVyswH85AzBeaxvtjgb9ibQBgi8IOB9e8VDDCGORnt61KiIZASvkGJPHRzTlXMZMzgrMAvTh4vxoZtUGZdAXoMIOiR0/h1CQHmDbg//FH+e+TX42WKLwDZUHhiKnQp5YMn49FpaozcrbBiET9BGIZ8TImWFzE2XWf0IYWtEzY26GYz73kwAXp5tGvsG28Uqhs1V6YeLgc8GIXEIAVUnFLFmCDKMKELSlGjzJPGeFoXeRW9b0AP7OcZn8/YKPPxO5CHraLHf8ujSC/P4WZHEyfQ4qL1EONjnFgPyCUPWvE208pUmnhX1VT8Qm/IjSolVekanrPXIGYNvdQtBTDoNLWSMwZjxdn1C3NWgQ6kUBVJv1QKHfacFaVK8jlB6eWp8IxqW/WAvLb0SwFWEgYSHnAopaIygeKLCWVI0ecw1yjzRfbr+iH3VL5ujZLJlmylnIMguZECyaURrhlSsP+d44/dXpIVKW6Y5l0hk3IyrYAlLz5VqmjGuJTNEuO7gA6Q6MsTIhJgigYI1+mrlKnt0Nfxla/zEpTh9Jw6keeb+kAJArnHQhX0oBIJX418fCArSuQk72i2LGNzefRFsPNlm3Iffl1G9byqlG7slypRD0Evf1i2pxNng2Ux0sSZ8Eu6Y7ekVINkVEyhQu80sUW5Sgkrp8LL+7sx6pbPNfZ1zTfMXlaww+fuVchKLtLfWexBvk/6Ef6GKNa3psAMZgxUCCsoulbIvQkxrkbZzuGOntePkZIQBQr9mlbqPJGRmEcN5oFWcy4kc771fVEpaFVDC8BTYwPzF9CGPawn0khlVrb9HqPtQw3Gs76JPEAPYWEM5kRTUkyt0pgnRUAgkRvBW5XG6MsjBJNHKpWy7viVlWD9DzdTyLcs4HO5bpIakOpaBaxtguZ6Bc1twDwN9CrVquoU/ogi1siZyg/jlwStKiSvLWCVS316IgtWISjmfvAYOegR/bCpcz6ssvcG36u933v40v79B2t0QiCJop/M3/3gK37Xy36XoQ0Gckq9l9+fAeSb5l3LcMghIapKCTUTfp8U684lt8E2RWe/EbMyQaUAcjM2Zwisb92RRqUP9IrA016njv0/BOQfxkmpijEayhVj04h+g7b8QntFoOb84oJf3J/FneP0zN/mlM/O+AU04Fv9mfHkqfx/FvPsKbnx/Hm0n8J3Sn/fKy6Rdbm61OX6SlfcOa6urnRBm3ks4/TZmfyXPZcE3PwXTp5TQqe6nWvO3bAlN2ruevZR53NozbwlkIIPmY6NamxV40tNbXpN37nKf99mocXxQsfHRzo+Ace3tKRsHENfLI+oL7VcHGtJ0GGPOTTqc4IPC/MZlN3ufy7kYENrHeo5ehitHFw4Rk7g6FiRO2gR/Rahk+dVo3PTzNVYX/T2vFKdFEjkAcl24MmKpQNc7zK7I8vN0uXx/keOXxBPLXUaSdFufzSKf2TuDfgSjaZNCJ80DacMH3N5BK8MDZZNHYdzegmQCdV6oTAJn+N5XafyNck8xo3msEPDt12lVJPbRrZXqsM2YZ9ke9Wqodu2Lb7RtrWMsDM2rujXJHgoB1/TyvfnVNVsrcSQCa3JnFDCUwy7I7tKNfsRvrpVMqgn5DQgXV5dcJ/rNGfwdlHTZ6fZbBbIXN4Sm0xc1vwf73325JTNdKHPP/lC68uNZrukEidKmuNoCxxnpoq2TqvzQZvTQVdPez3+6FLv//hTvff/+6mGv/hCs//0mS7+zd/q9P/zU138hw+0/atH6t59pu3HF1p0cx01Jzq6d18nb7yhe9//ju796ne1/M5byidLggdP9fnf/FSfvve+nn70uZ4S6Nh8/FT9Z891dN7rQTrWYiMdofcbr75KIOBYu7TDAFLLCyZQD0ppq121lpqt+rrXxbDRGUGYD774RH9FEOZP/uyP9cf/5S/00ccfq8ZQd9h0Z88u9OjLU52ebvTk2aWenl5oSLUevPE2v/uqNWOzv/3Od3Xn3l198vnH+puf/bWukPn8/CmX/jVjdmqbnQi1qJ4NunWU1C5mBCW22nDAdNtL1T2X4/Mv9Ohn/0V/85/+tX78v/4v+uSP/oO2n/xcGFPtgzu6/623pGqhYdMobRZ6+t4zffzHP9NHf/QzffgX7+vjn3yiz99/pDOCUz1rtzy6q6Z9RavuWM8uljpf3dUmvynV31Rq3laf7xEUatRtKzlo4+DIxsEAfiMQQZItNiLw13GBz9sBPr8IMgEvzwyXAAAQAElEQVSYjoBNz6bqteE3EvbAGnuwW3HKSg4SXBH82q62Sthw3i70xaNH8mF7ySHadR1zL/2zdtIshhduJ4ylLYGmLbv26NaJbt+5qzRLvBQG2ek+/eRTglcXaudYc7tSW82I2j/Xl18+0u2TY62Rb9/dcuFbbYqeoT8ny8A8On670PNbhQkDL6JmvpDYUB0KcE7E3NhLSk0jz40zJRSMfwLlHRZAH3LP5fHjJ3r27DR4vXd82GQmlQWJjdIRDMzw+s+C1wR7VgTQeuq0Mq+t1gRbI9hj2vjiZkVo7gN+8cKIDlsNzHkgoNlvnmu7eqx+9ZQA2zNl/I1IjBLzqZOUCD6JAFNiThUI4zq3vUFCuYo9W7FuCV1Lu1RXZc6CB/WV/HA788gYx0hQa/q21VxLoumb8BHbg7Xsd8rhK1v8q5PlDp4/waNEEM+iOECUZxY8E2oEXPtFMB/D7lkqSgmUlEpTEKpCeukTHTkLNMIyvS4Ku9/skNHqZbjJNdYsiGLwI8sy//4YUOerYFNhS/T3WC+gVGP00IKHwiAJWxhBMClBxkgkCibsUVrcMDI7S1ANmCnF0+SX4aU0xLkfHRmnAl/lstbRTlPyWCDq5CkKNIzJNsU42MEzHok3skp02/cyF8sBP3Zjzd2/g+CPW5cLaHZbgPLUCT5qSIdAojCmasxvZmYxwrdKAQ/aS9iXo1e0e41dCwuUdsa0bi/DNO/oam54nVmCJ3w476C95OG+0Y1CyYtdQmfmfzP/qu50iyGdv0R8kNxmROUrD9vuGol2oyxalCYK+cuS+76E7q4v4iVsE8msU/nvysOudJhy23rf54A+tTvft3+lcGjvrzSGaETGPil7gSICoxzsbk0HfK6bh0YXvdcNzmaBIPlBjwoW27miHPImufucFvqmFwC7AvRPU4FypERToKKlouKUKKdopgCBciTo+7Ea1YlvGMYqe7DDvbEN767Skad5qzReKmtUN1ynLRL7Bn73p2dQ/GBX6WX7xzQGMUv4sMtIwMnp4Re8ndYIjoPHngYfZI/nvq5ZZgD6PllvV8gj8+MXIrSAwxIpl41Z6lGmuNcBc1J1wqTFvFS+rkwT88vFHlH5RY/quvFgPBNDPt9x/pbz5aHhztA0c5W8Jk98Zxckf0+Y1zk2aEYkcsuRf0b5zoyyIG4o8zMvC06ix74f+rkKm9uvQR/8KAEFqCvd+B9dIFbQKCXAoF5HrI19bHdoY3KzPCayLDOlRqkuaJl3oJ6rATVBn7pOqpnvHm2tuilI5A08KaFPNcLlQBU2S5RR59AEkvcuitCEKvSjkJBT841qeQ3jBRJ7gnJds5/moG1V1wZlaNbb+6yGpzXmNd/NS7WLVst5qzmojZHXujB4vAmcM7gTSEr0N3wZbZhzlerYm0ooaubwVc9E2KYmMHGsxaIEIpbLudp2rnmAcRm/jbYFgYvj4D0+PtGxAw/GMTTaW3Rr61Y1+k1wvalrbFdDL2jnczXwLvgWbfll8fJooaM9jigD6EcjFuSB+Vxzl8kXYG6M9ZBDfcndxQGYk1u3dAtYhvuat8YODfO33Qzr2KJviy416zGnbFpKNWZKnHkJm1VRlpL8Q3dnwt3kcqLQpEYNcw5ZyLC8a9Rq5zXt5PDUTS37YVOnoDU19bbG1jV8jVr3N9BpDr0GJZ/L/ln6z+EHrFPc57Gj83Zcg6Zukd2q9nipIU/RN6UanRsl++sLkOtMkaQXf4qrcGpzfvubI/YixK/kvm/gUg6sBbjT5An0Ddo+NyPS6OPj3N95EyzX960Jrh/C53lsQET4O7vIpYJObiu8PicAtFLnneUgZYxPmXtb7zI0t7vfNO9igwpbfRU1630DtvGI8leViX4Jc5LbplhbgQrxKUoUmHiKKbiM5gw/nvvo64ag0ehqh43SMRtkwYJrlnVFMOjZMy6xz58SaHnCZfqxTp+f6+z8ivIzff7Zl3ry+Lm6y0E77nT9Nmu97pVRvmrmWm+2ekKQ6PzZlsvoTsRYHF/REt4ZAaGLj57r0Z9/psd/hty/fKrz//pEZ+8+1cXPnun050/1/P2nOv3kuZ49OtPzpxe63AxKR0sdP3hFJw8f6MGbb6g9avXFZ5/p8w8/1pYAR7veqSHw8/Svv9R//F/+k37y7/5Mu+crxs1687WH+sf/+Pf1h//sn+gf/95v6ntvvaZXTxZ6cDLXq/cXevXVpd789j1994dv6nf/6a/qH/3uD/S7v//r+pVf+65eff2+Hr7+ipa3jvTo8SP99Kc/05ePzoku78TdVv7XOv5nTBdEs+ujE6lZqF4e640339Tb3/ymdkTIP/jgPT1+9Kk22ysWb2Djw0YwiqR6Ji3mIsiw0dnVuc7WF1HWcCWtn2h3+pH05OdaffQTrT/+qRa6VEXgqiMKjcE5VO+q6m/p8YeXev8vPtZP/vO7+uAvP9L5J+fqz3aa52Mt6lsc8Ld1cvJQd+5+S3fu/0DHt3+g+vh7IqJG/gOdvPbrOr77PfXDsc7POoIQ2wjoZAI6mSCJgw4DF/cBp8abaMvKGKAjqJIJzjhKv930xCU6baAZPTZZrzb4zimOmYQx9Mh/DUVUfUvg4+TkRH6J9QR4RLDRQYCOwExvr5TQJQdEw5pgzRmBtqdPn+vifCVl6e7JXXQ91XOCPR2Bns3qSh3BkPf/9l31bDxppvc/eF+ZYEMfumds22tgvEzwo2dtYl4Zx/SYoBqkVM/90IaNsQZXBDTyMFNdzT2sMnzZARFkeE7yK5KAiAiwrAmWXVxc4R/IZNYDtC2HlJutj/tusWmfB9gz8naA9ScI5rY8YD+CgJuLc3X8dmFzcaku/kKoQ1omoNMrMbcMROCqYg6Vw45prTpdgivVDWUZWwRv5ECQmL+RyQdsOWzXGvoNa+j2DlFbxlkTUOrwUeY6n6upa8mKM8/MPKxodp1gYg4a+mNLBwvFKfuEoN7jTz7T+uKKYNSKcQdhLJWfHXXmyviZ9UizhJ6NHJTVbKdU2eSVUko3oYMfbFYO4w6x6IysHjsYHWuYWYcEOyIQVlEyyG4k6zTQ37B6zMHrmV2e2igzWVrKk3YKJn4Fex4YXD4cKrFiTl+LQ+aXlD2fiRzzopLi0K8ogTAaxX1Cf2yAKnsK09qXDwuWd1j/SnlkGLOvNJuwn68HwUb5ABgYW9FAMu8hviKTdZVxwJRsNDOC8ImxHvQ9H2u4L98ciG5jS4UvjMXIrDUIXenPuMWnDsuj6rQJe1qyEXaNQgh66cPNRmlkPcZKyfy8CTRBLE/0sQ2KLsW/Mz7dfy2yevrkALqHnozHwGn0kYR/XOMFM8D3tQkVEXu9hFFH9mgP2+QXAr4yD/Tal6/n9GKb5215DIMt0OqFwU0PHmS9mL/A+oLO0zoiM+xD3cWXwP7yi1C6VGSHoOpkBSe4jv31FUQDCrDWY/E6s8zr2stLHuCghUOurC1aU+bQdAKWNeGAf1+Ef1+mQLVib1UpcRlJogjRWaL4ixGM0yO6VtQAZTqTXIBEqlLCIoZK7vohuLDsuVnU8Gv6edamJ3iNuuGS0SQufMiCJkYRP3Qptg0fgTAlC6DszJafACmS6XQc/Y4Sbu6GzPvMfrr3tyDSTu6xCop/+11u3sxeDb1LI5wkyjEGObUyzo2CK9cobJYLzR2th4suOx9Btk97M7jwMoyc1s2XIOd7jG0lq8gmUIyELt47MbdpD2PFvmevZV77AJsN6HkNdjMTGcB+nLFsGuxhh3FKMcpXH+aa7A3n2J9Boy8jlEbOOL2IA2H2nai6MCKNPuN+CW+0rLJ+nmtw41aJb6mklBpQKX7CtlGClpTqRjWX4bolB+ZVyKtgukbyuEr0gfz/5+zPnyTJkvtO8OvPzNzijrzPuo+urr67gQa6iWtAgAMeu0PucDkjJH/bv2pFVigjK7KzuxQhh6QQ5JA7JEgCIIDG0UBfVV13Vt4ZGXeE3+bm+/mquXl4ZGU1MBNtX3uXPlV9+vQdphGVTcpCIxOVpM88jNM+1+pj3RpkEALGmgLoxZrJk9dDLn/0e20UrA+j5A5bcocruzkf/TnrxUjK8iZN0OVFl345v/QnLbsqKZduBzm8U6P4+RFRl6WGR8E6DD4EovxfejQfqKjJGD17rTXzslT8pcnqqhxAKbur6oKyWxKUQC5BlRW3EWBYJdizDtrU/7nMCmUHIDy+vMxVWtecfiC3rkUut4UuRSnTdE3H+Ff5FlsD6+sbBJQ2tLlpbJNuan2zwea60w3KtK2taX2DPNjcpAzWNzeX6Ne1ub2ti1cu65Jx+bK2KW8H3YZW1tdlXVcZS4meXcN2JS3mNsWEWMh2WgZrijXkb6ba30B8OzVrx26ONRO0wHMSgEOTZs0axG+CHh5OY51R55TELgUDHnjQVSmToj/KZCm5isbmMUlTkTVJauq99gzzNCyn8VPaQwhjYP9lR2CNNrO/yLseGvcxD6fPBd9b7gPH+QNP59gCmnWALVw2Mr8+ByHPe1QL+Jg33wuxT/NNVi8D+jASaYzJe17gOfxDF/hFij7Rx/NERYyRfKSmMfhWgcbfKZVTEDKek7o92uayYYMt4RdqMBE8kfWqZN6cd5XhPLPaEoe53N/2Nhp7u7nV07o1SMenx+rz4VnxcTqejHRCeX9vTweHR3xknxD02COIsad+b8SHI7GJ/lTdrNSUwMtkWGs2TaoICDhItLd/oh50Gd98xCrU5Vt4Y5Z0uVvqYqfrf5tWuw/6OtirNThBz2HBx25Hx3sj7T0+1dOHh3pyH9mPD3X09IgPfPJPdzXgg9iD7LK4L166rCsXLqkm8DQh0HOl3NaLF25o+rSv+z+5o4/+/CNNjwaaEYC4fumSfuu3flP/8H/8+/o7/+1f189/5W3wRf3mr3xXf+///Df0f/17v6V/+A/+tv7xP/5b+sf/6K/r7//3v67/yz/6m/rbf/ev65d/7Tv6rb/7G/pv/uZv6NrtW9hopIFl1mjS7Uhl0oCP4r3eUO/ffaijwVg92pVyvfTiS+rwoXz3w3d1svtYr714U6+8cEU3L5Wg0Cs3VvTGKxf06svXdPX6Za1d2FLBxpMRERfGqyen0uRAK/WRivpY8l94HDzW4fs/1fu/9/t6+OMPVZ9Ih09Geo+gz6cfMUePTrDlTGlSqO51NCQI1z8di5iMlK2p3L6lretf0OWXv6Err35bl178Oa1eel3Kr+Ny22wKG3hIV5z3cWh4kxBj4GuDiaqpn8rBnoqAhf8htWrs8lS9474G/SF9k+x0FYvNf/Gzt7MH/UxrKxvxb77c/fiOPnrvfVXjsa5dv6619TWpk6T4a5COfIlwEMhBgorgQkXgoVZHYxbrCUGeg/0jnZycKmXe9Is4WHYJADn4UBCU2Xl0X/s7T7S2usJc9XR4dBj/Yn6nI81QbDyu5J8a2lA0lhc1qRaak6mjBlfWEJlD/PvUfwXFxqGEnnWQSLYJ/CK165cEWwAAEABJREFUjoy35lJkv69ZC1LGeqg1gceY+glyKzbnij4TymPyNX6jLFNelqoIitTwEHrVBGgGPYJIJycaM+bawRrslRHsUe0NhwVF8Eb1GGUq9J4ibaRcpyqM+lSZA4ijnmCgqncK6UiJgEmB/hm614ynisDeRDWBJOd7rK8xY0UZ+EkT9Ohha891GIW+TmMjqSSPZ4LOFXSuP9w90sP7DyMANCBY7ABlghOmVVZ3JMZeo4OYz+T59lgZ05TONXnxkyX3EL0o+KHsRHhnbTrz4HD0Qdn4YaXaAUiCj2E/psi9nSxjwYMx8DS6mBcFElRrMjE2ywo7T6Gzds9H8KQbakFHiXzoGBWUeRKz8zyIej8B6Jaf2vJBU5fhdhnkTgvyaY6mNd6JdyALuufxhKLRMTJtFoVddvIMGjt4NCZo4LoK362YM8Pl2n7EZlFhr/p5wBZBh5GdtpIbjrzdxwkQecN0lhzpvF+NzKaMv0JXWS5zHqnl41c1adDAy8MhmT8ZNsM0yUjk54jWWhUycAAepJI3Dwq0ukwyn4vzPOFFEyx5P/vgN+4z7zBPloie6WUCYLk166lFRT7sbZtHHl1Joz3G2tgClRuzwiOEeM3M4f27kZaFwlEdRH/ZC2Zm3MLzaDxT3TafS4N1QxhjopEnTNqktmvTbsUpRZvXuEELktwyB/MdNNQ+m84pkLjUqxFCE3XzvBOI5s98fualWC820s/CfEdqSdqu5osUNENcW0na0i2nLR3N84c5mfOdV5xLWvqQ8WyBSvPOucm3SPCK+WaSeWJYywyDBf08J1PSBdC+3eHIzrs8a+mfXY5OVsiIgu1x1if+c2rW8PPSKfVT+7jnGb2a4At9qbOu5ODI+cygPD5/9KX5R19OmrhruZ6FLYs3fTs2580jHMwGgNPyY3r3zVveRaaUJaUCYFsKrJuMLoByShQNapqnYYraIcL7V+vDrmj1cGo93GYbN70aDu37M3XIkXVpCZ5N3W6FYtQuPEvgcsO1eTPLYeMmDV1MAtx7GVTxmI55pLN1j32H/adi76mCzyT2Tu/NHmuLGmO0do889E1KrdtA0C7tkQg7/1ima+a07u8+VKNQo5ebjYQNEjYwXD4PRsVzro5y24dung5NuEPU3Cssw7Qp5przdvHRTic3zGFZCbn+qC/zruyT0YRdlu3a1MV76eVRYAtLZnwem+3p4JxTlxs9oDHpUk9EynIbFEp5gWyDwAffV13K3Zw8d8ouiCAP30teL+HTGeMAicRsE+MUcJo81sL36jzu/gVERiKNvm7LcjnYZH4ec44862DkOVbxusmE2ybvRrJ9vSZ85604s23nJl8p9gLWeNzjaPMeMPU8cDcmqsFT4yE1prARprIe1vkMrgds51DhF26hYMkE7nLG3QXlyopKAjIOKjkturlKB4e61JOW/AZ+lYCUgzYO3qysrspwXdkttQpNlyBOt8CueakSrLoenqZb5xtmdWVd7l9CW5ZdbISdwjaZUg5Skm1WpBzbFrK9MnT0mJLVXoDx8HgwuAa1zXjIyLS85P1JiV4BtzQIa9FpsX86P+dlfg2VpwRdom+KeRL2clv4nTOwdl0kLsckNl5tbUxXx5r2OsTylsOcNaJcRhqFmrVAUzN/ZHjweNpNa7DevOYc8LLO/p5wSoeQev5lyedrEtxSxrkAzrc0pUb+lD2KexLfqzW/XK8iuFYh4jxwNtz0TDcIGETDx6aSbWCDtHC5aV40uciwSZo3mXhsr2rEN3hgqNGoBXUD8mAQ6Gsw6Ktn8P3X6/WIo/Q0IB3MYzMMOXh6NtCWvN9zeRlFE1hHpy56BcU8eK6MCUOjT0yGU5dZW93Svac6OjnSzpMnBHyeIrwvf6NO+WAcDccoN8ZISVm2qjyVGvWm6ky9mNaVslKn/n+y2u8xwEplkWvNC20mrXZyXSw2tN1Zk4hp7O1MdMi36x5tB1h3Dwd8Op7p6WCi/f5Y+/B5QuBgd3dfR3uHOt490OHDpzp49Fi93V2NDw5VMLhrRF+vbV9UPZzykVvp1oWbevu117W90tUWi3uToEPNR8IBwaOawNaF7Q29cOuW3njlZb1KMOeF61d0bXNVF9cKXVhJ6ChdWSG/Wmg1zZC9q529Xa1tb+kL3/i6vvGd7+hr3/6Wrr1wWVUuHU+kHrbpVdIOH7wf3X+kx3tH2j840dhBID7+Z3xQX9tY1+sv3NTPE3D627/2Xf31X/ySfuVbr+m733xJv/TzX9C3vvVVff3bP6ev/+J39aWf+0V94Vs/r1e+/CVdvHVNnWKmk9GhDgd7Uj7RzqNP9ODHP9DOhx/r+M5Tffrnn+pP/vNf6N2f3NPu7kDTzorWL13V1Rsv6NL2Na10N3R8PNZpb4ZLrCt1N8G2io0rWr3+ktZffEMFdhv0Z9rbPxXxMhXFmlaKdfm3CzmOnrD1lIUzHo00hsD/GHM1qvnwrjXoj1RXHTnosbq2qe1rN5TnXYJ7R3rydE/s67q4cVFjzwPBG9M/2Xmqo8NjAghTAj5TOdAwYnFMvECx5xSnmxBUmSLXru2gzYzCxe3LunjpCrI6Oj3tE5Dchf9U+/jJ4wf3dEAg6O4nH6omoFF2u0r41hq2n3LIzOA5Yj4csHAsol3dNfLoQLFZHBP6jviYhJQA0Ez9ca1TgnvDIZPNQTnFHu5TV3Shb02kyPxrBloR5DnFD9SxxTqsn6EmBLFEwGOEDiMON68ljwl1NGaMUq6SwyfPCvlwZLdCQsfMNSHoAwM5IFRFEGhCHnsTuBFtdaRDadzXtH+oqr+jSX9Xk94+gdkD6k8J+oyUI1uMK5OUbBdQ+FBCkcRGkFxPXozF46mh918d+R+z6xEAqkNPiFiv3hDYT9hEKDB+MS84Fjon/CVTjeEcEOqf9DSKgOAM80Jkm2KfKfLKrPGq/rBH16kqzRjmVAe79/Wj//Q/acS4jIogV0U+bMvFszks8Dt6oUDYiJdLevbHw1mGUBTRDdki0xT9tg2cMpBI/Gr7Ox9C2gqnVNbmCciePW4zXGOm+OAyT1cb0dQ2uODKz4GbU0u7oHGNsajAFNg5JmcpdbP1cb11dd51oMk2bzozxMa2ftNM1RIf9wftoVozn56XGlv+bLQ8giMynD6jt6vMhzS0CTlo4boFpky5QT0XB68VrymnvkDWrK3aPkJfGfDy09gOv+eMSS1SoQTEeoY95DV7EXx9KVlGowxyzYlxODFiTuHcpq4DQU4az7zQJH4bbkmiJ5nmTSYepLMGank8LaaMaRJjbepdNibWkXrr3ijn3sEmXhlvg+SZ5/m1zxDNi+jHE8o6Pcsscq5exrzjPHELWXT15QpnomAbGGSf9yyalmyNzzac/P6rAMbPI6Pae0CDKPwVXrZXC/sQXZ6Zc2p4rLgxz5LE09Jan6gQZvDYjLbir55awjKi50IGQpyPSr8oO1nAMs8QfHCgdu2GH7nMCrU3ub2x1Vmfn11eCCJDH9bgYq+IPGeXPxo4J2PfcOoybdUcNYdqjb+ETtw3qjaPXjBt/I41m1i7OR9XgShnSvNUpAyB4TCKOf8aH2rhtqRkdspSUsZHa5ZyUj7M8gZ5t+Qs8x6RoATQpYB9IKMvSBltZONtaxlMr6uarEWBqSrG6jHWjNNDmTebcoG2LkVNpmT+Mc6khI4uuynxSmcvSs95EBI2jNQ6MR+2QSuELmZBEs8ib8aBqOaVxejILB6zaHhXquf7rcdVIatFtPt8iPF63pfmIuooow/GsUEXCNGMW3OkhdRnMrSb1nRBY6VgZq5BiQzN4TrrQ3M0nXvRGeueq7IytrXrLQOSMxtYTouWYQZFJk6Whk00xwubL3Ro2vyGGn7NW+SCdP6q8VccF87WGmrXuxQp/KhyHyeIbPwXJbOUIl+QFnMfLkkbFOHLeZ6U8HNISM3BZadwpDIFTJspsbZSkStFMAc6p/TNE3na8vDLQkVegmbNFG5LXjMGdBm8qePNkKpYAz7XKtZ45fWwhAn3TZ/hrrcNXDacr+xH0MYcwsx6ktgqAN/GNm5b3A0puz1LwiaNjiUBne78L3PyslQeY8tJC3UpG3mZk+8q/kKp7KoErgvaLJcSssy4kRo5qpCRY89CeQngG/RhBxsgyBavhD1s0xzeZd5VnucKevqlDD4BuJpuAfhG3u1JDv4En8x5q5XQoQFv1KQ/74VQ69u6TlTSnkWmec3t5UJCznJXNwVY22Fj/DP2bvzaZSbW3aJLoxdFeCBBJGcwBRXmH8iSgr4gNebjzl1PWdC6Swvza/OLFFEe/Rmi4rkvpIgtI9oib4ZLsLho9CuDI+DtUoiTMjU0iboWmteZGLh6Tk0LdEsP9p/ahvh57T1zjopyhU0r/LviW2fML9L9fX2GAZ95Aw3HYDhSrIk5W8+Lz+MmpTIhhKR9mnq/zxBnK/7gdWVYdm29OGuT+JjrE3U6Ojrgw7UvvslYtJWODo50wIf70B9vyBj4L1xOh/EXP6nO1c1WNCEY8GSnp53dkSo+FksW0yoR0zVwcW1DN7f4cO9uSae1xvt8OY9mGjPpvSLTCcGaXrdUn4/SflZo0EkagYp2X/CnKJdLysWm2O9rfLivyWlP0+MjFbB65eZL2lzd1kcf3NGTJwd6+ZUv6Etf/ppuvPCCsmJFlwmGXCZIdHpwoD/7oz/W7/xv/5v+/E/+VO/++Cd6/5139O4PfqB3/uzP9O73/lR/+p9/Vz/8vT/U+9/7M73z+3+kH/zxn+rxo0eqOpmK69d07e239Y1f+q6++Su/qJtv3NQo7+iQwNUxdjkmwPHo6b4+vfdQfeyTY5vewbG++OLL+vu/9bd0Y3Vdn/7p93Rw/46qo33VJ4eqT4/jP+lZZezCBuWFS7r5hS/pCz//Hb35c7+gl77yVb305S/rzW99XTfefEVr1y7pQwIc77z7E+3ee6x7732q977/vu7+9KHGvY6UrSmtb6q8eElbN25o6xa4flvdtYvRNpp2cKIZlsSgftiM5b8iWe2q2Cjli/op89076qmeQDfuKKsz3DpJdhR8wJu4GaSUq1us6srV29rcvKjhaKoewSD/1ceQQN7u3oGG/YmuXLmhlJUEaY6UOoWyvFRFoOGIAM7x0Sn6TOW/hBkSABoR1JghKgJADiTwkTMg8IhLKStK5cynOrnMY0TQb4xM9ynwlfFwoE8//kiD4xOVbKwnpN1yRSV2deq/2qoIVHVyBCgxBIMgBrka359WlWoOGwcccCtNkVMRKapYP0P0mDD+lHJJHUGmmnLNOFxw2nyYTXVKwMQxnzGBoxP8tIJ3B308xqkvtJLqTgcogl81/BI6FoxvzPhHBNkcZKFRFTaYsCnY5qOToSo2gdqAjkY5ADQZ9gn6nJA/kcanpEcERPGtoet61LGW2WTYSfC1WmJtqiylGAtzzABrdEQtFSkppQ52qNVEpAcaEzkX3TSjntS0JieLDdwLVsrlgGeX9YOUzIQAABAASURBVLtGMMtB1z5zu/fkKbpUypEFZ+hZKHRJKWk8GmhnZ4fO8KVuSoSv3zvUgw/+kCDkmCCyUWnER3AFbAPPgTfSgPuA0M1p5heogSznPJguNwglokuQNTWyR8QLvVCoqTXBMpras3fbRk2NvBYUzx5oGrWQwHPWcJZLIZjyUnvygTOHzPvcgQvT+QhqBuXLd+ODE4bGHomv1i3czuEi+iNh/mCXMxb0cTX9luoa9tA1TdjMmQYL3VKGr6RAjt3Oo6AexGXRdOShgRpf4O08PpEz9pQK6jLlc9o8+NJH0C3D9baJ+2ZJRZGrYF2Fz2Zwog6hip/kt/WfMpQ5sIFtFfPEeljYDopmgM8awDyAq0nOP+crEzqhqp/zZIuSFTI8pqbSJX2mB/NAs7k34M0cxiSRupWaOQXJ4pnzhWmjS2Sw1pyA4jz3M5MFGRkeaP1uEG9eHmqoTf7Z1FV0+swTOjfT8Zm25Yqgi5drlzrA2HI/A5N9BhA/q1iUmWXzBpiSwmc6UpE9A4rzx1zn2UUSfOw/8HTieXI2CJY7UMlDtX2RHA+F0GqZzHUN2rGTtn77vDT2BrzCijwHczGwhA/vs8fjPCud7THQISf2i0ihMZNnQfVnH/pGZZtGYenlkYLlSQwLNKuAFpZvUnwYQENu3rrEYp7NIM7IGwpaCs88sc5d1+pOnm6858+ikEKOi8m8gPeULCVliVqejC4NKFDHQw0PRd48zhhkF09jh2afWZqjcJRmzAtS5rHNW11zCvBKib3zbCW3ZJ+f4gfmEQTMYex5VFiPqOMF27kCmRLleBaDcikt1btstJRYlnvMlDMmAtHcIeu4Q+DbC3nNWVRZF+jOziPuWK6L/dc8W2TIAx4rerTzQGVLMLdao3bTjl2gNQHWbdoX8qkJOU4nrHV0U6OT16j7LJAanlnGmAvyOXAj9U4WsA2RAkfeE8XYkGE7+F7XzLapIYSioWverm2ADHROIAdOGzStdIsMVHbrc4ogijbGEbar5bvQhDvrc8GcuN1zbr2sEZ15znIYZW4K80RPBJi+oZiG6Rs94h1lGPBAj7+a1rJ9b27vYzQGXWIec87mnDM6L7pK5BPne+Fy3lWX+66R8y2Quz4hI8PgpMLXyZnVeaAYKqIzGQ9qudUdjKijHf0i61fwhCvtWUJOIMO+mbI8xRrPUlJhPYxuoXyul3XzWJQ0/2HssPd4W/vajlY9gyilIvjCbk5PK/Reg21FotF887JUXubQJyX0KIDbAlmCnPo0R0FqpIY+S5RNIl6Rz8hl4tWA3ssPKiwXPyfv/gD7K7BM5nEb9cLvPf8Lvgna0CMxHuczXktIGfUtsBFjzQ3Gk+e5Io/t7SM5NsxNvxhMkrMJnc4BGtd/HhLtgTxTMsy3YG6LpFQgcwlNOSl3O3TJcB/DfOQf+CRUWSCjMlPi3TxZ5FOChopEiSwFcsgsHfRb5Xt0Cat8d5d8L5XdUl1Sr4lu+EWpvGzQzWkzugU2zOGMT83fXg8+uxtEpXBooXIAk80rrQl6ZPMiyWLuyPtJ77zzvt5772M+1A8kvou9qQ34Df5pr68+6WAw0mQ81azuBCZ84PZPBzrcPdXhQT8+2JhDra3l6ECggQ/VGR+wayi/QZCoOh1reDSS/3Kkm7oa019FV8XqhoQBMgIk3Y0tZf5PoIjYqsjEl4GIP2hte13Xb1zS9vaaujhOyQaX0X+Kbvs7TzVGTp119ft/+hN9/GRPP/9rf0Pf+mu/phsvva7NC1f00Ud39O9++9/q3//rf60//N3f1/vvf6RHD3f04M4DPfz0kXY/fay9j+/p9JPHevreHR1+/FDDnSN1J5k2CZ5sXr0uXbul9NKL2vziF/QWAZlf+z/9pl5++xUNUbPHhjTEovtHx/rkzl1NCYh11dWl7qZ+7ee/q/HTQ/3Hf/Gv9L1//du6/5N3dPDpfe3ff6IpAa0us7V+4aLWt69okEo9IPiyQ/ClfOk1bb/xttZefEUvERD6xj/8R7pNAEprKzpi3I8eHejOh0+0c29fVb+jbIotHSCB3/7oRJ8cPtL94Yn6q6W2br+si9dfVCo3dNLvaf9wR4enTzTp7UggDXaEX2pzI9N41Nfx/oFO9no6eHzM/B6pRzBlTIBLDgIw1gn65eha5Ku4eaETghN9gj+7T/b10x/9VA8ePSVqOdPK2pZWy209JTDXLdd089ZL2tq6qE1g5336dFcjgkozgg6+THCv4AxMqmdJiCEvf9tKSOEeoV2CU6cE1xJz7bo8L+KuKvy1iktIrQtb2+pmuQ7393X3k081oeNgMITnDDID/gRdgjlzZj1qDtLxeIQu+Dh8uvmKJjPTWnTCTbusgRFBrkoFm0NNBGhM8Ckpl/XwXx+I1eZ/FP0J/lcRFLx287Zu3LhNv7FgRXOu2oEfCjOPh8FG/AjdR/ATY1lZW4/xnBz35f98rma9VaMJQZ2pCsacr6zTU5THqqsx+ZqgToWRxmCk5P8HMyCQaHcqp+MhdFwaCJJN9g5VH51oShCprjtSypVAt7uixBj8lz8pJfkveI7wg+2NbfnPXGvbDN/CPDJcHqO3U6NyJf2H7BMJfkP84fGDh/Hni2KgiTkuqY/x0O/kpKcf/sUP5P2E+A7z01HKMqVOppJDofCGWeQqQQ6cFkVSkYy8SSnH5p0lJXjz0l/6kxgyRCRBnuDXoKCcBWh+zlNT14Js+7iqzS+lXKmi5MuCaoh4FDXnXy1d1Cbey6AYT/T1iqDkfAuvEvLBg+aI8CMrDmen+H7U4WuCjt7zB2L3naO5oCzVcZEO+ujjF+BJzG+Ovc5QqDmwbbuz/Fl7wp7zuaKf5y5TUpbUIE/NPDJ3xRIS+QQ9D/3VQAlZiXymPDcKdctcuZEj38A/E5B/0BcTYHqsg29WnBkB9rHK4DcusW49bHhrCUgRQzUXRXXksnjHC94wZiFGJqqWCOflJmGowaJNlwtNHe94khzIbvw8ly/LAcZXBLqsBUC+5Nz0uLs5Nu+WitT5vMSuMFPzE0Nz1mo69XyT54nS8it6xcu1jBU72pYt5DJGSUDPhfs9A/PLEl3JzFNKauc1bBEv2p/per6YUWxBtn3oFrwok/0rcWrHHmm86Pw5z2d4uuJzaD9T/Rze9kfTPdv0eWxN/ywtTgcLamls1jnnA+u1Zm4bLCig87PwAheA7UjC08id4sqskQU/8ix+JPA+47Vcjgb6f/Z5VtZ5CsuL+SKT7E9ziNRINObsCd7TU5GoAtAqZvY8L5c+Vxp9UvgoVOTd3Ylc12RoaB+PrM0vpXO6LDonCd2MLJGnLhL4OXVN2zPy8XLNmYZRNX+5DyxMEAbG9MyB57FB5flcwPPhOaKNYH5FAKDi/KzI1+QbQAOT2mi48kY28njI+0lWH2SMBaC7az36gPsugCz8SQHITWigeEp57FOxNzFHOWXPG03whhaBSX7xdpLxAsmI+mDEC53tSBZOqX2gNlUAbm31WYqg8zRtE+N11mMgNVujEUGOh+r5c66AmGx+tqCz7YKMOaG7B2KiohI50d1zwhg4V8LukdJmGrcvg7rQGT9PBnt1ArnzQB4tBO7ibBiyydCzfSyrBfPTzr39YA77RINGt9AGewSHYB65ZihRNj+K+JqMmO/oFSoJ3ayvU8NdzC7G28qkX+uDwR3bFQZnUcnZFCCf57m6lFfLUiUfvqt8cMQHMPmcu16+sAeGoH8ymIuEDiIf5vBMoB5aN6J4J9o8a+FfGRUmRNEpek1RdsrdfsrctCkLzURL52SCfQMyjDtFW5bQA15OknWIXn5NZRuPBwN+STrQiPvuyN8Ovk/EnNj24Nwadb8GLa8M3mJ8ITPySZFvBKoZT4pUXmOmSQ3N1PkAXTJoii73IEDa7J25En14IZR2aKCMPC9bMcyAefidP6cGtuJNE8blff6hDntGXaS8fJ+kOupQybxT2CiLqnbfmBeek5gOzPsk7NAMDWbOKKEjcnjjnU1/mprM2Tv6ue9zEFT0SfAKwDcFCtb6ZyHrEu1QO53389gUZXPMeLWIFl4JShJaIuMX9E7afikhD//u4v/nsSoHfLqsgZI1sArKblcB1kvZZa+lXHSpy7vKcgZkObZL2B8b8UQVL4sl4TGdQVZt2uQXpejvugbp5KSPQw9xCAaTZUpZzidf4tJZ6sKFC7py6YoubF9UWZYsgFr+SB30x3xgj6GrtbqStL1VaoULqj+QZyyAbFrFv8EzJlA06fGByoc9nPkYzZiEnIWWSdTV/hBFZrm2qq2LF3Th8mWlolDion96eqynO4/Zn6bavrStdWgGB4f60ff+SP/L//uf6n/97f9Vqejq13/r7+iX/8bf1Fe+8yu68d1f1RMCBe98eEf/5ff+SL/7X35fH7zzUx082VXPf3lyMtAR2D841elhX6PjoYb7A1X7Q3V7M3WHSRfShi4S/MkI5Az42BcTQjRJ5ZUrWn/pti6+cFPf/c3v6sUvvKjOijTAoHvHU+WdUttrm+rD++jpvn78x3+u7/3n39WD9z7QeG8fwpFKggBlxuTmqyzEjI/kKWNY1/bFW9q4fFP9OtfDg560fV2bL7+lj3dPNT2tdOFbv6BvfvdX9O1f+xVdIxi1c1AxjlppmimrMvhmWltf1ZXb13Tzy2/oylfe1NobL2v7xVckgj97BHIeYcunTx/oaP+uTg4/0eDwjur+I6naUzeNtYJz1f2JhicTTYfS0e6Jjg6OdXJ0qgl2WO2u6xRfeffdD3T/3kO9/95HOjjs4R83dO36Szo+GesOgbUdgl5Pd4/1AcG3e4+e6BB7Dwna9YeVKjaQKzduaOfpng7QKYI/kib1TBOCHvaHLHWp6UhJqiNwIgI0U034mKsJRCnlqmeZxvDMu2tKnRyfPNWIwONwNFKi/SnBwYODA6mTUS409Z8SqSPRv64lA1VUmWc1Vc1hUdczNT+JboVwS4JiE+3s7Orxo8c66Q3URV7Ogq79pz5EKFfLTZ0e93R8eKqLBPJO8L33fvqBvKZKFq+UIbvWDNaJfp0M3ilTjt+ihsZ8qKes0IWtS9SVoZcjnwPGMuJjtcy7ypWpYCPBGOiJruOJiEgR/BuCnurhkHrqCPgkDmeBxMYuH0xA1NcEgkznvxqqsFsNz7pODBfeea6cDSZTYq6P1Ov1CAhuUVcw/kpD+FeTiczSf81UQ1fXHfomKXVUYYuKcZxgh/3dg9hLDgg23btzn2DWSKqkHP23NzdF1Ec//sEP4TVTwabnOZjNbImGXZcAcLdbqpwjJw3kpfLSQFf2mXyuc8Kmi8tUUtivNjsDln4S9TxkeVNIC2Ry/yIlFfBLBnOjcz9LjM7VzwvPa6au4kLws1BbSej0eYB9Yo4S+jRI+PEZbM/EHhlplpRn2KUgXYAydYlyWvBgvMt5838WtCuJeQVtxmWKvnw1oLD0zJubGheMKNVcK+dgvHguE0RDO2ayn33wqL3UAAAQAElEQVRohPacXeZEjB6N/HZFRt5oVE2u+suQQWDQU1lSAjlw2iLqacclIIZmznieULf0oKpL0UaHSLGn687BDUa0ZTSBKJMNWUkpNwrWXJqD+cMfc/u9fTyA/8/TgraiyBUom9S6yz+2n1OMOFdxXork3CvUiJerM7+UUvoMqMDQbT3ZoGxf2bMVNCS6nIECNJQ93gWoMiXyEdkUKH/+k9H0DMJfqYMHbFsx51I68dgSLRo3xDzU+6E/yZyF2TS6WKkWTS1UZ02Ri068oOMd7c3Lspqc3zSTpNCLTIg2heHyGTKyGXQGEtIyEvXzCqiCCS9PtyFW23lA9FkBzUhgI/zx3FzbB1GUBzl6LprOGYxbkD33UM+c5Mtgn0pGKuBpJNJnkVGH/yM8pVxpWRcllMmsLZISaJ/nDG7elII6o2dGDUiwoEQhJr/di7wP23bL+xqkJm4QHc5ecKKQ5pwyaLLIJ2oj49RYVm3emCKlD7otSBAeOnB++gyt+WCNMvUckpxntVxf8ZuSFg5eN/cWtOacqTmYDdM382/uAHmWaQiZMddNNW8/WGHe1/3r4GWemMj6G8EjY24a5LH/eJ6YR/LJaOc1ZDR0IQvBOWjzTWq5CQHxUJiC5rG4JveXvOGJQgosk8KWJ6bBadN0lmvLrlkAXs0YPC9QhN1tA7SZ56kNUakdH6nroGB+uBdhQwttxgdn8zTChzOl8H16s2dnidQgn0DYE/s5TU6X1k0i3yAhPyFyGfMiyfnHWs1rIOehbwaYL/gnz5fhPPxzEDIYU1pGggd6OiFHf7+fg4W4ReYzRJlrzAv4vuKxOvV4G9kmeAZzwXShYV6A0blzukhq7jekyZiTWhXPiRF3e/yclK0SAh63k9gDY4ojf/6VnS9GKdYl63TEL1AD3Ku9JmvqmrSS8zXfvv7lW3xQI9QyggGvLDEWnjP+zrVI2JnGoGnSNM9nzA3d47H6BsTK8aGCO0Iglc13An1SyufrI6m5FyQ0oTvLzX1jLGScRgP5c3sHpGcP68EF+jox4EpifaUmjzXhYX7NXgKx7b98JrlsLOroA5fzj5lQQ7LQy3mqzj/wX/Bp8jXlFu7b6ILuTABvqp7zpo0GFKlVsf8tY7Efmi96L8blspVxX9Lnqkd98+B7pod3Df0ybG+qIJtzyLAnpeT5y8hn2DbSpPB719vaGUROw/AuNEjtWo76eMEAWmcN93ERcheT+WW50vUrt+LjtSjWNK06YIZNOvL38GRc8UHX19HRkfb3T3R0POKDcKoiK3Rhe1sbWxtaWy+1stKVOjOlVGt9Ndc6H79dBNT0n/Ihq2kH8YUS/S5fuKytck0dPr4r/+c//REyRpxfM2U49JSvwnoy1Yhgw86du7pHAOfxj97RO7/3B/rt/+8/1ff+039Wzsf8q6+9oZdeeU3dzW29+dWv6ht/42/J/1XTfyHw4n+U+QOCEXu7PU2GUw0c6OmNCSLMNEAfByOG/an6pxOCHAPtPu7rwSd7uv/BAz346IGePtjV08e7uv/RPZ3cJ0gy6CsRgEqb65rk0s1Xb+uv/do3dO3WtoquwlYvvfCS/J/B/PDP/kIf//RD/fQH7+gROvQPT5T5g3kykwgqFd0N1USOjk8qPXpyqBNsmucrunjlpjYIIhwSgDkZZyovv6KVrdv65J2Hmjw40qUvf1Vf/KXv6Ku//PN66cu3NCuSsiyLf+clIyhQqtalKxf08pe/oJd+4Wu6/JUvavPFF7Vy+Zr8F1ZC78PDx7r78Y/R60c62flQvYfva/TgI9XHB8p9yWAuxthKdZeA2zaBAEBQq8hKSRkDzbmQSIcEPA4J/qytbWk46ejhw6eqmONbt1/RrZsv4Sd9/fidD3QIr1385u69R8zxGBYFgZqpZinThDmejGbMZAHvXFP6T2tc00EFIiZeHDVeY1TYj/gQgaCZhuOZJkHbUY4DT6upTgnu+R/Q8n/KmFGXGKz/Amh9fZO5yeYQ/WryHclj4Y00gpIJKc5JY4InUxw/oUOWSYMJvAl22icr8tYpZYWGo4n6BGmEXrs7B1pZXdMrr7yu9a1t3b37SLsHhxKbcH84RiYbVEqqGNPUgagOstBxwEFyeHKkg6MT9fhtwubGRfTI9ZQgSpmt6sLGJWyFvjV6HJ8S7Kk05bCpCeBUzHcErSoaDWyCANXozkuKgBaRF8ZTc6ksWFdFN6cJPdjMmGqNoO0RsOrBu1hZ0fqlC1ikQyB3hYDkRXQa6rQ/0HA4IVA1dRyH4aJ7p6OaWasZkzoYibkcw3N9a1Mra+sqCOD6N5Uff/KJHjx4oO5KSSBppBo9Hz18gk9t6h/8g3+gtVXmBhWn1CNYPjidLgPuUUzIapBhoyVQL+A2iXp0SUAGZdcFKLvecFuiLdEvM3dSJ5F3ZoF6kRNSA4mqZ0HV8lOL+XZXO8s5QDWvr7HXAtBHH5rPPcixjkaWkrIEuFRmBvki5XJbHhe6jHzRwGVfOkmbi1ZC++cAHu5PYwytTZNtY7Q2Ix96WffzmSg1/RI8QBSoNu0cNTbAi/G9Wv7T8Qn+OKXOgHLxTPGqeGiLPsupG+aUZqu5zZxvMW9Gj3goJuyRlGOnHP/PuSh1A4W62CbNkWPPfG6Lxh70YxxUSe3YyflpZbWp6z4Dm6GtjHxGKYOjFpD5JkWZxvmD38xzTeJ+TS7etoczpEHpc9KgXGPT5sIJAYo3PRPjpxxPFnmazqVijoUuyUhSjB/6bAlkzz8Mnmdex6yFL7voWoA+Li0D1vCmJjLPpHSJ6SV11xZQPfN41J+HOSk8Wl6L1E1tvfPREJnPvloDPTMznyXMGA+A7qyLrcYRaeKQZ693wYA2Nanfz4ObzyOD+3MQc4acmHs42WCMyclnQPPyk1yYvxq9s2Yc8Ex/ZdhPWtAfnsmI/lIB4yxPapArK1pQVzwD055DNtdnvpelQhnrNEspBPKOFHE8UcJGrkr0A9Q2FWTc3ILi8mM7ef9ZgDPI+WbfWab8nDz6mHW0pgwFQBSWX6nRybSm8RpbbiZvN2ErY/ZcwF9wb97slcwvtdbTBapdYSJqSTz3JE0huLg0R0Z6HgtdaWmf4B0F+rtAsszPxaYcRGcvM2NMZxXk3J/ETzQz1s/MgxuB20l4kNA8jI0Mwpq3m5wj/UueM15MgQW6YoHkGjfMUzcsMWQMqUVDgQZWpd3TSOfk5hS0eQ4/l2jwvoff+F5jzinGnDHnGTSklN0nS7kK1kDKkpLTOQrKrs/gWbBeipx1soQiQW/ARyDhQxQR7Cf5pbnakQ+LxQtvifmAhg5ZSjLv58Gyn4eGcTDT+Z+Gp+BJDrKsaQ7S5hbjdbSMCbrEumoom3d0brLu5e5B09K6ws2kJk2WB/JUKGc/MBL5Yo6MNMM+GXYSqRKdjXnibMhhziZ8jE+4FzeomjsJ9+X2bhL10NTQ1nxbtHrBSon9a7W7IqMsu/JfqLvO3yFc0GTxTj3XkaYkHndlGU+RNWlg/vYdUuuzCDbE+O2D0YU+GIDs1JsEKc00kmGKw1nnWRdNY1BFP7+XkEmtTk0tFuFxvoZRSImXa1pEJ0yZFGPI6NCCbEOVNUm8YcDTCG+4Wt8FoGmbXceFnxrWWFtJKbKMtf5L0ZihoW/ydG8yVMbcef4MeIUs6hnqgsb5kGOaADr7+6oFSjZ86Eh+MS6Kzf2zYbWQa4aBqIlX062mK7yZ64afx2yYJJg5g52bOfI8JUoJo59DhtFB0+YuWcwLZKTUJuoMnDCxBgLOt3Cd+Rp0yl3OM6WT07H6/suPQaXRaIqD1thrxkfbRAeHR3pMkGJ31x+ClVZXMl25sqWLFy/q0rUrfPiW8j/g2x/SzkdsN8t0aWtdFzbWdZEPwlUWif9qwP+ex6yT1OVDeXVtTSnLkDXWSa+v3cNDPXn6VA+e7mqPQJM/kv2PIRUEA8YHp/qT//h7+l/+yf9L/+r/+T/rL/7oe7q4ualf+x/+B/3q3/17fJjO9Nv/5v+nDz6+p+LGS/q93/ldvff+pwQKpHqW8X2aaTZL6nQ6ypHZ6eTqpK7qTqER9aeVdDqc6QTsHVa6+6CvD356R/c/fajT43785zD7D3fUe/xE9WlP3hCGk7Ge7u/o7a+8oa9+7WWtr3a0vSptbZS6e+dTff8HP9K9T+5pQsSiQM6UwMGE4E9/WOt4AHrS/nGlR3s97eydaufxnvrHJyoZ77Xty3r1pTf5SL6mlF/Qrbd+QRdWr+mH//X7GhCQypmwqy/f0Fd/4cta3S7Dfh3/BcVkpAHBhOODA/UJLGhjW6s3boNbuvDyS7r91pt67Y3XtbVZqre3o51P3teTj97R/Xd+AH6ko3t3VRMIqAgI9AlIaZIIAG2pJFC3urqhHoGhd999XxWBFwc67DM9AiN37z3RB+/f0X1s5MBarYK5LbW6jvzNS1ohiLF94ZqylTVtXrpKgOoGwZEDXb1+U+XquoZEIvyXPYkNXEoEgWpNsFcsnNlM4qnV0XTW0YiF2SN41+tXBCWmyopVHRz18c892qVhb6SDw2PtOYCysqqNjS3V2HSMPVKeNK07mlEWPpBSrgKZOb5gmxYpo5yJDppNp/JhMJ3OVHEwlCvd0HeD4E5V13LfLnbJs5JA16kODo40ZO3sPNnTandN2xcuqeyuakRQ5hT/nqG/wIiAkf8CajKrVYMhwaHjk552dvb0dGefwNpMtu+h/wJMudavXoPfugYELnusA/8bXHU105S+NTpqWitJBLA6wqHxTVJk1ujcYEIdQTc2wNQtlLol1Aq9KmxR1zkBryk+dKoedtt99Aj7HRLYGsaYLCMnmJOyJJvN8yDGgVkiGDTGFkPmr7uywngkB8G2CAp7jOtrG9gp6d2fvKNHdx/IB+TJ0ake3HugV195RddefVNFViBfqth8E6rXfMRWHMw18KHoi4Mh5ARUSx5xYtQtqGmfswtOUkG7kUgX0NmPOZnnFN5T7BUp+QR/+wPdzoids8g80+ICgu8kfGYZdI0xLzZWLirpHDLaYWbmySnwE8o4wzE+r0/QWBfXGtMYO7mW1nQULdNJk9LfhTlNSxJti0INpzPgOO5xHgvaebXLAJVgZa0ouMmJ4Txcbc8GrliW4TJArxpfFPPtVsu23WmhlkZnjAVPF8Byuc0vyD3mJVDPNFobdJ33jXkqwiey5Qt2zlgYVOKAVNBkohgQZVGf5ixIgqfTBo3MGAedTGeBkdLP+UBD3GSh0xyfRzcnJ8nA856QiJmxJAO1/RwUNs5RI6fhkBqR0ZjxPg/IaEcbMhlaRit5KqF9zoNMTEwDHul5dMF1y2BfQkG4KdiYXRTode6hL93CrmQjtU+0aC7erRyntEAYfZ6b2jafhXWBvBG9yDTF/0NvBhTrM3l8GUNrQRmGCbSP8wuET7ml8R3nWpgGRjAgB38bLktJy/7a5hvZhfIiV24f9h5zbj9q2LS8z+w1jb22rmzLA62qKgAAEABJREFUCWYhZa+t42JKeTnf1i2ntHt//gwQUIGa9hqfmNLHftlMKAa3P8wxJV2As2PKnm/ERxf9ve/X9G9gO7WjaFK4LZwg/IPqqGuEUTp7EgZdRttiD2HwPOSsN33JBV/rjVXIt9SfTbO2ivmJuWjLXvfOoxAPU5gpzoKUkU8BXmhlIsNUIRl5rOeoouxhYydUk894FyFgj4TAXUJf8qR+n0e2KCZyLcjCIjrPezVcqYzH7W415gSummdb2qhq6K3cAhMaTNOCItq2stvUtQ3DkMK9JWrgZ4vT19Utz3mTkwQvp0wYCUQLGvLUJOzOVMiGTbwWQHCy7aPdtUFCj/nT8iG1L2Hs0IUXBA3vqKMUD0IyMrANRsGbOp5QrZlBjwOgs8vmO+V+McHXPw/hcxXU6OG8mTk1F8QhK9ltGBnZGEtG2ShI3ZZoOEvdJ7SHn8diPuZnvgt4Itz+eYBJNJG2NvA4kYTMEMcri1a/LC/oeTVrl/2EdVyBmrqQa8LPgLmnc82+0cixti3RPI/QxtYZMZW0QBEKJfRIjU62EMUsujdvVy2AHvEXOnxHnKXoyS9z62Ust7MOmcqFagmZZVmqXAXcp8u8ZA8ulLgbuu08qLf/pbkuMU7WN75QIaOaVgo9rNcSPGeG7UY1pqPPvG/UM3fUNG8TzBV0tukDMa3zJ6yBkUgTpgDJoHjuMUdXNDbHjNA2vRRjcJ8zuAU27mAxqEU/xJoLCWWa2kyjGHW0kreODIqnLdsHDPaR8AP6Lj3JPv8zsERqteZFeIdmKOEnYBnnESS86vk8R6+5jnSBF28eMs2znG9qmrcNtrBYUtgm7JaRtx+0cNlA1WSYFuTPwfxM14JPpkReINkeyaL9Mpp8sg5t0VWfA/MxbY6i6YAgxOnJSP5rDIlLRdbVmN/6Hx311O9VSp2ZtrZyXbq8xsftFkGETW1f3LL2Ou33dQrNlIVuupwvuW6ea4Pf+q8T/CkQUPMVX1PfYeHUfFDu93t6SrBit3+ig2FPB+OhdodD6o61fzpQneVcVDocEJkGh319+IP39d4f/0Tjpye6vnUh9Ol9/L7u/+CH+ulPfqqf/PA9/fEf/YX+7J//W/32v/z36p+MVfHdWxOsEEGg4bjSLPTgQ7aeadbpqEKfPunJTDpO0qCQJkYuHREE6xPwyJSU86E8Jjiz/2hHuwQ5JqORpBkLd6CVtULf+c634h+bpkofffBT/cmf/DHBgL4OegM+pj2eU43gccBH/NPeRDtHE90l8PPRwyN9eHdPd+/u6M4HH+vRBx+q9+gBwo91gY3lwiUCJGtXVYxLvXDlFdWn0vf/6x9p78kTgmiZbr1yQ6+9/YpSWSvlM9WdiqDFUP7LlOk0cfHYULl+RenidaXNTaW1Va1euaovvPGW3vJfBQ0r7b7/sXY/+EQ7732kwzsPNdw/0Rg/GB4P1T8aqnfS12gwJlA30eHBIYGWQw3xCxE08V9QSYVOoKnqJAd8HJj56OO7+uDOPY3rTFcI8owIWIxnHWy1qSEBsad7h+i7iu90NWF+hgRnqslUE+hGk1r+B6UnpD40pwQ5KuaL9agaHuyb8ddbUxbh8WlfU+qODnt6ROBwwt5x3BsS3JhGAKhPMLKeztQjADNlo01i1pgHdTJyRoeUWvxAKTHThquoIxmPJwSiZpqMsW8n1xoBLIys46MTnRII7BZrdOvq07sPtX94oo8Z97s/fV9Pn+6zjioCTTAhWJJnBZmORihYdzrKuzgYNTVtDpxsbF3ANhuqseE9zwGB2CuXrzGGQw32TrRKfow/2kaqZ6FnPUYv5mFEQGk0Gms8qpmnjqrBTGOCjJXBpaOup6r5X8ViqFmfiKXUUZ1ypXxFqxsXtXnhslR39PDBfe3t78df/2wSvBUO7UBtl+CXsFkNTU1AbgqTqq5ZnzORaIht6ywjINTRHXh8+uldHR8fKy8yvfbqq8rYC37/D/5QR4eH+vjDj7Dfse7eu6f/+u//PetkLLoTcBPjmilvTK8aGeYd+jOGao6mPEFuHeBlSiBlqensd4IbkyMjS4mtMkii7PZ5qZHD4VkbfHzUtlGqG14pC3qzMj1sYJeUoWRBwWkiXebncpYr+psmwPgjMGXaQAYfYKbWAHlyGohK2pNCLkmkrsYgns2G1hXA7SRtXdjNYwFR7XYjCqbCbpGfUgDk3YdkIcZ5RX+3g3n/GBv6Z5RbNLTzN/qZ+xnoO29aJPR1PmQyp05NP6Wv6wPQJOSkPGmBRB60SkLS2Cc6zF8wMxvzC7+gUC+A5ZhbyzHa9tbkMf+01/hAxUW8NtDPdoBtkDU05tMgKi0agpDjvBVEz9Afr0sLRCM2D+ImpcrjaGkE7XnI3BaAnIqmR/OmBlk4S1PvPFV/tWdpblAp7EFH1wawm+0UeeqbB0Lqm7zfWSPaWWTzoGtqkKW5ThmtPwNzMog++yDus5X/x2sQ9TmdrR/qLrW65lksNUe2aU/sB3ms9ywhIRDNZ6+oa9qylMJm0Rjjs4WjNH+lxgugy1LTJ2HLZ5EVuWJPIfBTpEKRh74AyWi4zHkiiHmrCbS0qMj7Fxvx72FxqI6XEHX8kmX8LLgHDDhrRoEh580Sos7n0BycPVU10siY/xsZI6dgzC8KjWGvx9lsnHCHOOGu0aT+9+F6/FKkx1k+Hg01po/7TlibE/gGWKsVqKlrUVVel6x+r9sAy2yxSOemWCS2LQUnYa/EvKTFPGbJDed9AurmibYlWmqzlKI/vVyKjlSRnz9MwTy3lGTNWoEwz+jvOQUR1CNNIGd+U5mrNIpupDn5BU3KG7nw4EFutsTf438+GiLLdy7Rr0GCCU9TdtM5POurbrTNDeQwRtzMlXNYl/NI+GXw98gRifJzWhL6+xcD3nM/C9rnj2XUvIzz05vBFaQz5CEvISbNey8nCJzzCV6ceRRjIE1q2hqemINsNgdJ+EmKFtqCdbxiG3VfvJA87zhHJqrwxwpfDeDPVYu2zqn9OcBJYybnB4dYZNh4YLHOyadUKOEnOeM2EinEPMxLjIl0zte/TFsA3RZ55D2b912oRu8GYRZ48gT/TMm2dTHxap+gn6iCd8VaNWrynldGFUwaW0eWXtaN5NyTRalhS97yYqpMO5UDxFP0NSbsY1MDWc3+MOE+aRp8FV2CEXpmBnySbVUkpWVklFss15/LY+MClAA+aCLLDzBPjY2oRS+Pz2hko0eTwQcznGVeUOJ/LiahGnnK6QyipqF03TwH6bl6dG5aGls2MjFUW+mUPrBFdsPn2ftUorGFeUNOr6yRThsdqXZfgKKJsS9D1NGheVKTiN5L2bYy0kY7v1kbtpsRxXmZPE/Qtq+0LKOtfCZ9Hk1MP+Z3WvPBaAlYip6WcAbXm8ZtYUM3oZfLTHIkdGprnAVBRNo8zXiz1lyRCr0TzQk7Fp/5BkjQ2Jf+MpjuDEWeVMDPPGEgYWteSBJ7knPPA0ZYrg6lXEGGR/BIjx729eCBcaR7d3d155Nd7R8MWMgzMedaW1vVNr/Z31jfUMFmY5adPFfv9FgnBGyyrKOtrVVdubKu9dWkbDZV1qlZjGM+6AfyfxpWrPLR3+2qx8fo/gn9ONxHfFCOZtK409GwI50wE0/7p9rhA7LPYjoaDLS7f6B+f6CyKHXj8lWN+ZD+/g/+Qv/8n/1z/c5/+I+6f/eBJv2xfvrn7+if/N//iT585xOtFVtSVaibrWtlbVNKRQQfqknFcDt82kpjSadcGg5xjkNqjjLpoCNVqx0VGytSlvMhP9bgmKDH0aEiQozsmj4rWYIPik9H+uKbr+mXfuEFFdjj/fsnekSgp+yWShh3/dIFPoylB4cEt3pT7RM72gWPT6YEgfq682gv/p2cd374I/3ev/t3+i//6l/o+//hP+h7//rf6qPf/X1NHh9I/UrFxdvaytf15NN7uvfRB1rvJt166aZee+0F3Xz5GrabqF8PNU0z+a8w1hl/Ua1IvVwaVKq5oNUENEQAobhwRS+/9LpeIDC0hhEqgmpjg2DDmDmfHI/UIwC0v3+kAUGwxCXj6OhEh0enunLpspJy7e4c6vZLL+vNt76kVCAny3T56g10eklXSAXN451dnRDMIDahew+e6O6Dx7pz/6E+/vS+1re39WTnqXpcAjudXMbUQR/Q6WTYLsP3ajDVlPnBLYQ7RNDBAYMa/kcEno6P+6oI4CSi8EKzcnVNly5f1db2BQJFEy6WfQl+6/iAD6Uph1FN0KgisGR+i1VdKfg3dTV9mFt8s9MRfgyQYb/b3dvXEwKBhwfH+OFYO0+fEhR7qls3XtQbX3hL3/zGt7ikrUXgz38VVHEwdQmCmu8UmamT4J0RVJoQ8KqUskyXLl7U7du3lXPBO8XPhwTmbNMxwbIPP/xY+/cfaXN9iyDcVBX2qaivCWg6XxM0qwlQTZjHepzgCyYzTfBz12Mw+WdaU0eQtWbt5d1Cm1sXdeHSda1fvqF1UqHHIWtue2NDN27d1NVrN8A1rbPea3U0ZhxDAnVjjF8xH+ZXUS8uqYmD8bh3ih9k2KTC32t43BZW0/7uIeO7rMsXL+nup5/qiHW0gYwT/Ol9gmXH+JSwc02gDhWVFZni0psy+vNguJoDvmI8FYMc48djPkyqaqSaS1ONY0ACodir60B7kZnS0KCKek+wN/g6qJdflgVCZmYyLhmmmorZUkpJKXcuo9OZDPM2sSlpaJ6Qqejvi0rogu2mRkMhGPIkeGbKU0Ee5CDyGeWkDNoWZJsnpSZ95m06Op2rfZYyaKBo6qfkzj9N/fm6ZvBndbadxxyg+hwXxk3V/HELCMOQcgl1QyujTaOZ+WPmWIaUzvHQwgbu+3x4VC2gaBmThRs8BWpPEXAK0CXGQctCM+S6rvbawr9j7eDjdPIDkympAdc5LRVwQFD7UO+sVVjA8xVwC2xI4EA/eJGPJ9rpQco7qtrXuTLt7RxH/bzcjp7l6yXcdm1SdPIYo4BgHrKuAS4sbG99APRhh89N6T5/rEOjAn6L73rN5uzBOeee95emnKFy+tmYz3Ji7TUQbpeQAhBAb/pTt2jPKGesG7CQW8Se0cgsybegnjXlNRZtS7ol6i1P5mtpyBLIUlKWkpx/Fhl0AZqzxKsF9X6wKpOMj2FbdonFPLc2tc9Mff5g96iDAlPTNXpScve62TvY3yZzjNjzAuyB9s2JfdOgp3V0b+8v3mtG7IneGyvSGlimZaAS1OjMmyXgJSfUmMuq4iyaeo8CDrCM5umED9VRYCCnDsY0mHA2Az4sKxg1MkcEfCbwGsW9qQkkjTmzKrV5j2PCPu605TfklxhD7nnDwVCDQV9j0iFjrkIu/Bh3bTCQGnlGhR19/lWs1wY1QzWmczt6oJ8PWyKp+Z+pMiqyRNnwmUYFJZqaN5nPPHSBg12FHP2y1KS8oc3mIJEUb/RHSU9yFIPO/mdfXPZl+yll3yEL7pQl66rsrqpcAU6NvCW4UioAABAASURBVFQJjf06kSbzYC2ZpxEC4hXeQa5NyS4/yM+fQfCiLgU8vnmHcCLzmZefkzSyMyXaEvYonoHrErrmecYaLnDfbA6RuhOIp7XfcuoG5hd/sw/47A8nbh16kZpuGVYczO0faw8/qrjHV6Q168TrpcKnatPQNQHFq5ku+3ic5/M1OSG1DpY/7xLk7tKgeUcloj3vNfcY+3Fzl6madYFft+U4f1h3tfVBr9CPvOWEXq0g6/aXwnZrdHc39zdfoxnrJNavyw3/CSpO53AezO3hvjQEM/PymL2BxLDQI+pIXc8KbEjZnzyegPNelXTgMSU0zlkeqRkYcxoT2Hp2CKeG66xHi+UxRH4yOrMne0K9JDMsgR8mJiNLvPG/FL6dIQLgi8lYroOmYF01KFXk+QJ0Qn+bw/oD/KjVK+Ryj+DCCQ1js+JLaOQmsVSBU+sDcrDQrc07FVo7TXTJEG1wrgV9TjnNuX9W1rwhaNKcd8EYs1Rwxs3BGF1O1J8BntC3/RcpdbSgj3V6BtGWyXvRYk+Cd0JWwPk8KSXDei/DdS3gwUjTEkJ+4v2zEM2ZFv0YT853yTm0ujyT+n4QAcEsV1606EY+ZWkxUHLwD0HzVxZlhtTQUCv0bpFcpjFzCtoy2eaxz7doap7/PkcTXOZ0nvMG3pVx+Xk9CdWLO8g836xZU9IeDw2RSqnsdvjIzHRhe1WXLm3qypUNXbt2kY/AS5QvamtrU91uVx0+hLGtumWuo8MDHRLIwc5a30h8+BZagWa1LOS/BOLLXYmPO3/gTRnEhI17xMbm/zzJyuadTFmWadrpaALGOMgxOu0QsLh3OtQOvyn6aH9Pnx4daFgkjZD5qHcSfyV0TJDo4c5jPXz8SPc+uavj3WP1jgbq7/Z0ZfWiVtKKKoIPQwJDRlGuqUtwoFuuKOsIlWaaolvdzTQj2DPb3pKxcv2i1q9eBZe1cWEbwqn2nzzR4ZMdpdEEvoVKHKge8vF//756BDl6B0/15quv6IVr2+om6ULeUc5YNvjovXjlqrSyphM+0D2+isN7mK+qp676KtXno/3wcKSnD0700Y8f6U9+5w/1B//23+i//It/qX/2//if9G/+53+qnXc/1uTJrnYePNRo/1iP3ntf9995R/XBgVZWcm1c3FBVSiediQ6qoQ5OsNGDHe3+9JH2372vHYIuh/0eF7ixBjsHqh/uSKdTrXfWtFZvKA2SViYl40vyv/3TPxloQFDv6OBIxwQ6Hj14FP9PaoeHx0rK1B+Mtb9/SL4rqdDhwYnybEU3bt7W1uYF5WWpC4xdKdfhyamuXbtJcOiajvtDnfT69Eliz5RdsZPnyopy/tdZTEwno13ELWaa4i9TDsQKxFzNaJolESvQkGBWVqygy0TlyrrWVjeCn4NPeVao8CUK35oQsNvavoAPX2bOO5rWAOE1gZMpEYcJful8bODUTzn0fA7lWRIdhFsytqQCJx8Oh9o/PNSx7ft0X/cJzHzyyadaXdvQm2+9pa9+5Wv6wttf0hX859YLt7S2vomeIy7EU1WMwcwmdaUJgSCPwaJ6vVH851aJA8hj6uIbFQ2HzHNOvt+b6IP3PiJQNpRqdMLq/kshVJfUoYTNSEtoV1cvqOyuq0ilpExhM4+PNVd2M43R//j0lOEldF5VwkYiWDQ67RNcGuFLK+oRgLpDoOb+g3sEsQ4l5gdmctCnQugM+wm7skxVE+StPZAEb3ROWaEXXnxRt2/dDht0i64++hjdkfnWF9+KoNSXv/Rl/bW/9l11uzlz19cp/pCxXtRJcYDnnUz2gGShIORM2cpsN2RMCHz5A2XiIBAHfRXjm0qkLWIuKTfphOopY26g8BLoI0UAj2UFUsKeVNBW43vOibElNEqpkGlgC796DnhD2/AMauRYFbd7zkkXFzhkujNkmYGsLOH72LdYQkY+S0hqAe3y475y23LlM3l6K5Sd17d92lSMJ5qCUGek8J1X0WzqFhR5avxoPOKixZiaDz7GT53tTPPSM+8XzOZ5Wj2XJAjMGIJBKYH543bzajBRXLjn/Js67IkNnYcBT1oC88Mc5Vw08rxUN9JCzjd1DW0jCl9ohIUlsuQ2aItcOT5bll3lZcn6oA4+CZhHgn9iX0/QI7hhxRvvjHnHKXjQMerwA1Iq/NDu+W/AEGhEB/uOC4ZpsQWPWrhqAdPMYQm2geH9a0r9lEtnwPkW7kw+FHA+kPEGzxWCftYJivPPvJ410YzVujOEuQ3P07oEc9soRmIi130OoIN6qdG6ZWFemsJXxCw53yDRlpSlBgVpUSQVzN1zkc/XWJnPabryGiuo9zwaMEQCUuDlcsqklKU5yGv+Q7sMxnXWDt282XYO+9hO2J2HKmxVTzEW+wH1FajZx+LD6Dmm8b5Ts77G7G8DztlBb8je3yMwMiAwAgiKVMB74BQBRqxL9yGIMiB4EvAv1xxEmVRsTzUaM44EyFn3GLD1hkdlnVhnTluYZwVPn1v+NxrH6OLgu/P+iGVg7o05GD98YRNBnppzrmZ85hPrFx4j9A2Q99hMSxf6ZsqxZ54n1l1Sl3W3zh1tZd3n+apWCXisckaVRa5kqP1BJlmPo0Eun9cpUc/kpTkYKo8lQezHWcP5ZzBFqSl6TwxsFoG2OHMquW7KuM4Beq+9mpXtdWh7mIfTMx+YUlyad9uZ9bU87aiMHaz3Gaxa5tfPgjs+p928jaaJdUsBVdEDFyTvj3QcgmbaeIc5/DK/ORJpgHaFo8y1MR1lJ5BEq9vbfKS2vVsoZAlKELzmaUGapcT6zZUt1qA7ZLwMEmT4bcCBOVTAZY+FkTAeLM/82Paua8F0QLY0Nkqui3bysb48D8xzTf8IIsZ8jxV+zV3DZmoEttItqw7/diDTa9NphU9YPmzn5OifzsAwaTIPNDZf9miv2wZjTfiF2oRfyLls37I/2e9GESCtuA81OlWh64Q78XQ+7loLX2Ng1sHrtWZcFWjmGNGtHU2D7IpxjsCEfSFgOZRjLPN22yD2Jso1OiMIdjX3vwp9AH3H9LMNxr4LGKzrClgP29ojjvXoNWtkrjGsE7ZAR+taM66wv+9xBjIr5qSGVxUYyenYeesJQr/Qq+GVGssLhwqkMPpcFm7AzDGEKai5T9Sk7Z1lii2fgdcmujWcTWtQwn4Q05cyOtcG+6XHG/CgIYOAwfmpmSskM56wJTw9XpMYCR9J6NlAsf4z5iqjPkumyKhzmvxquUc+471Mk1JDQ3Xz4LxzdZvy0jsL0nghlIZ5lhxPai1JfolJy4y0GavH1wDC5mn5oEv6mSiUM8b0DM7qCsYNM56GMW/ngbX7WQjloWvTZD3yJJ/zLdq7W7S5fQl5Qrf8WZTy3c9yw2Atf4Qk58VPZFyAyglVi4e2zAVSJ1gVw/Ge27LCL1o06xefoc2+ZoS97fv4WkVa43dT2vFamk07ZX0A+AQtbYsUXw7HcZ0zjVjkowl1MOCBEzzdJ22tr2ljY5Pf+G9x8G6ou7qufAUDlLlEcGia1fJC7PERf3oy1PBkpNOne8pIt1Voe1YqO6qUn0y1Xa3oYrWqzXGhy9m6LmalVli09eBE1fCEDaWnNB3Tq8btO5rOao070jjLNckyDTodyh0dDCd6vH+kAwI5E4w4YKBPCDqd9AZ8OE5099GRPny0r4/4GH/CoPYZzOO9I53S7+T4VDNJsNMUA6bOVFOixEbFpjudTkQsS2tra7pCkOb6zRu6euuWLt3mw/3qRRFRkFYLjeqxHj16QJDpQ+0+uqt6PFSOrOHTA53cf6KdDz7WR3/+ro539vXStRVdX8105cKmim6Xj5CuHj15qkMCU6tb2GdjWx0CFTVBoCkXmw4XnISdaxyvRpn1jY5mk44efHJCwOlQj95/X7/7r/6l/iP4T/+ff6Yff++H+uQnH2nvwYH++Pf+WHfe/1DXr1/T9vamyvV1CSfuE9h59OCpPnj3Q33y7rt6cudD9Z4+VXV8rMHhvnb4sN8lcDXY3dXJ3qGO9w9Vj2oCdZkwE0GCStPhVBXBrjFzvU9g7dM7Ozo4qFSuXFa9soFdNpUYxz2CTHfu3Nfrr72lt956W48fPtaf/8UPCGqNdPX2TV2+ckknB3tKOOObr7+qbXxsSIBhzMG3i/ztC5ew/zab5Ux9DpapAyPM2pigjX8j6AOoxjdq5t3BhhmOPMMPa+ZyUo20trmuTiZ+OsFjNKyV42uPn+xp/6CvLK0QGuloYy2HNmltPWMMM0kjOIG6J6UBqCjXaNkhlbrdFRVZIVQRMSERK+ISOI3Az/7egQ6w2Z2PP9aPf/AD3b1zR0We6/joSD8hKPfDH/y5Tk4P9corL+v2C7dVzzqaECThLFDdSaoJoJAoo483vhGX9sPdAx3tHcuHap+DcFzPNMRHx6yRjc0N9Ovoo08+1qovx9g9z0vGkEnQVdis4kCu845WtzagWecy3WXsXWhyfL+jKQPIU5cLx0TD4xONCMjUBFfr/r72d+7q7gfv6/DpkV688ZI28dEaZf2fuN17+FAnBLukHN0LYV3sXTKfRcN7XGOfqSqMtFauyBvJCj49ZP4e4/f5SqFXX3s97Hnv7j3tPt3Vyuqqtt/8onaxly8649lEXqMMUvUM+xPgGzG3lZ0RiQlJCYkZSOSV/GbzIz9lvddcCiowZoOsDPvKOUBbPw8wgE7Meu0skOlIa6cBa0VFyCSNZwqZMSE1XyrNAD7kxOZGPTePue5Rh+5+gqypWLw9mkXBGeTCgHmrFzjT56zOB4HpEOheC4SqKaOcNaYid/55nhbnKT6v1KhWq/JeHmzm41/qkMgbJDzWg+SZx+2G2P3PYJsB5iTWO8Jqz6+BL7jOtvV8teyylFQYBSkXzXMBAD4myzJXyTorQEqFUsjDYuhufiSykXwhME3BPlx2C5XszQV9iqKrlmeWkEFdSgVdMkBXNbyYajL4BD5gnp4vz43TmjrVtNGAtah2JnLk6ebxwicKSvBtQAYByS0BeiHGfADr7eySPOFcHgGnfCR4DcxhmqZfsIBlw9vjTTGO+ViwSwJaQAva6AkTj6Xich4fCwQnKl/8wZi1OuYDv8EgghTeu40xe9uYQL0DFhV01VyvJh3J9dEPPi2/SKGrY96xk+eecgUf8wp65A3AiD1sYHAfGAx6ESjp9Zye6IR9LsD+5YD9PveI3d09Gfv84uQQeG/r0R590HVA32V+5jkwb8sIEIgxDYg+bUpbj/4es4M2I86ysBP7Uo3NPLe2X5vGucZsRkp75bF6jAZ9RmDCGTkeD+IXCLbjEBmhWxvgmctzm4NEoSs0Q+xgPYwxNprA37KxZEyl7FIGmUhcy1pDHXJMNO94nKXeOprHMhp+ULEmEnuNgSczPEsxaHNfUBl8KFecZ5VT9Il1jPDk/qy5FL6YK2fdrXI+rK+uaJW7Qpc0L7vKY91Fh/BLuNtByTvJSZNSnpSHLuQFEiBV+0M5o2zQoa0jj5H7AAAQAElEQVRl2OiLjh5T+Ld1xG4V/lZ5PvC/qsZXnTei7DU4ifFOmbsp/Y2Gh9vMs+I+VclnkxHnFHSm8R5m8zZKpEiyeM9f0E0MdJmwbiak5h8g73IAXWoDvWqDvSRsS1oHPCvmaWkN0Ay9qafY0EwpG7Qgk0LTiGVsJ8zmBGRzJGXMR5ZyeY9M5FMqlC/mkXY6ZRZrHqSIilyT8kZOjMW+QDuzqPCF5EKGCujDeGz/sVPGWDEe2y2lDFrLK5FZKnULJX55lpK5uH8Dl4VPZHNEmb2YUcKfueEMowgx+tA3S0mpABmgnFKbwneej+2RHhgo3u0LcogyJSqafk1f0YGuioaMVhcM6KKSqkhdjvy5TIhBO4aN1pFxyhmJ4i7G2eI8trFfLRDWbji3bE2PVRl7rQr7GzW+WzMHU8rTeWq/W/Ch3vloh9ZtsQ/4l3DsTxPW9Mj+yH5l//ZeYTlMEMKTcmxvJMbc6sFg5IGZr+8RlusAa4NKE3h5vbSIvZD91P5uPayD+9bzMdq2wT9kICVDNBIWD+YybR024nzkbtvybtPQfT5WEmyEpYLe6YTAUYPafog/1txv3df3ZMy/ENVIrrm3MUoY2VYVdg1aytahJU7hx/RA76hD9UjnL8jJhTUj9ZinCAugGxKox5INITo3eY91rgD7DyXaK+bIcz1B90nsJyNN2ONGxnAkp3E+w7eCxnufg3tDzmWfIz7bjDhjOF8GnD0+d9xuurH3SngFD/gHD/N5HrBh7FW0tWlFXTWXHXXksWKML6YZMzASsmSa2nPvc7UugKBn7PYXz4NR48M1dUaFzHqeX6RIOMe4LTwzN39Jddt8liLHEzQltT72g2acFdUG2tIWeze9UD80CTpyoR/7lf3P+cr2Qf8KX44155Ry0EebnR6e7kPW/mA6WPO4Hl+h3v4bfZiLdOnKlrpspF0O4Q6b+ZiP1nGaqd+ZaH94rN3TI52w6EejmQanlYaHI13Wil4o1nW16mrrOOnmZFtv5S/q7ZVX9KXVV/S1C2/qjdWbup6t6WqxohtrK7q4kqnbmSmbVSo6Yo+eSVlHiWBTXZQaznLNsi7f3gUXugkHKO31TAMctT/qa4Cy/X6lo6OJenWhhwQr7lZJj9gJ9ju57p709JAgEVXKkKV8ykdnR3yL6uJaweW+w+Wiq0sXt3Tj8iXdvnxVr1y/qddvvKjbpBsbm9q+cVVpq9R0JancWtOQINDhwa76BFA+/ckP9MPf+U96/P7HGj081Pt/8GN9/z98Tx/86U9VnU60vdrRuHeiCYukd3ws8cHvYFpWrCkj8JO6K8pXVlSurapT5JokqSq6qviAPiWINspy9E4a+T+9YmK7jPndP/x9/el//n09+PCeJqfS3Y8OdfeTU9379L72dna0vroujaX+wUSj45l6+yMNkH063NFx7676T+5qcPeOjggi9B/f1dHOQ+3vPtD+3mPtHe7piEV9yiI+Ou2rNxyqg06pg90Jn6R6Rdcvv6ZvfeNX9Bt/47/Xb/yD/5t+6b/7H/Xa29+U8lUCXHvq9yb65P078Z/ibW1e1OnpQN/7kz/V3tNH2lyRHn38UwJaD3T1wha8CCJNpjra72l9DZ/DJuPRlPnuqE5ii6uU8o5EjTcsBzgmPmiGp+pkU61tdKEbYSPpdHCgKcEgb2CO4JbFih4/2tXlCzf09ptf163rL+vWrZtS6mtjs6+3v3RZW5tSVZ3gLaeqdagsJ00j/GvM/MCblooPrCyVHJRJuB5yk3pshu99+JE+/vgjrZSlvvjGGyoIWFy/eAlbH+nRgwda6Wb64P0f6/BgR48e3ke/virWkVKmWUocJDNkzhiZCMpUmuDThTIdPT3Uuz96T31/WCnJvjsg0LixvaFXXntRw1FP/gB4RICN84SNfaoRtN4zlDoyRsOeBuNeBCx7HJgDDukKRvU017BXQ1NqfWVdXQJqRwQyDx9/ot7OPT364C/U33ukl6+/pNViS5urF3Xz5gu6sH1Za9DX6Leytq1ud51DQ5pNM9VVR4n6/umItVwSzJXir8b4bfW7H3yovaNjrWys68Klq7px+zY2qPX48Y4qAlH/9b/+Aevnd3T79ovaunxRV1+4pv5Uqgj8dPMt+HabseH7GEv+SVlSwn68aHcNYPDeDCccbgHG3By0Zxuq2wPwis3OafSb90cARQoowBsr8Z7KdYsN03KpzYCfaOPV8jNx9IsXfVsip/S13im5kM11rxXS4OHa6BYZ6qmbguaQmGAv4I2dPa+eo6qR4Tx05Ly3N/zgkYCYF6eWmyExS0m2m/W0XLpBRU8EL/LUxEMF1ZFVcHWPeZHEPPMyV86+lecJtoVyfNv1FBo5IY8s9J/3tDLQDA2hpU9KBSwAZ0/Ds8mnKCOH1PmgQ7Z5T9HXtpowr744xkUuDr1anj9MxQxDCR3vyDdZ2snYphMuLqPWh6gzT8P2snEbPnONaTcf6y3s7Pw5BJlthn2jgTx1PJR485AJPZZeQtmmSKNJDCp50NN1DKQ5qGtV6FDVFediJY95QvDXfw03wf+NEWlFndeC6TzG6Mt8ei3EuOD57NPIdC06O1mC2+qwcS2vNdtrAfYhywwMxuxBYzWBGe9H5NFnhD7eryryFfmA+3HZj37e3323MDwX1FeeRwRbZ4/FPNrxRZ/RUIN5MKRHehaQOZEDO4GjEx2eHOmEYPPB3p6ePnmip0+faG/vqQ4IAB0dHQRt30Ego9/TSRvU4R5xYlA+4TzvGS5Dd2Seh/Bt08gjFxr/uzbj4UA+k2yrCXaLsXg8LZhDsrhXzRwalUbYJcaFDRy4GXPeuDzBZiPqRoxxMOD+gz7WxTp7XPuMLfQ5OmUsp+pxhg/4xc1oiO3h6cu89ajRA7H4VDOx4cNZUsZayrul8q7XWKmSdWa4rkt9t+xqlbvJMnLqujn7QJ4pSzlB2FxdfimxsrqiLue5++X0zalzYCBHRoKOZY5wzlTe1qVe2tsq5t3jHowGGszndszY7TNj/MPtLWr8v8GcEYkf3IXx1aylmnUywdUNygir4W87GM6HX4X8adBVfNTVwKn9rcJ2tv8Inw6gS5RJQyfa22BlBR+jWWuVPN8T7G1ZE88dgbyYQ/qaRzOukSr28YoPJvfzPlZbTyPW6hS9DOvvdD6WRRtlf9AY0Qe6GHmTYghMgkVooxpe1LRF6izLlU7r4AG/dp9xT2jdLiVKDTLyWUpi0hVnMv5TGAU+sASZxoDHFFnn0ZwsIRd5MIcdfgh9Bn+XLbeaVqwNgM08H6Z3W4KuwPcC5ZnclDIpIZDBtrRZltTqKfq5v9u8p0/sQ9AmKv3XKl30z+GbwlfplzK6LCMp2gvS4Is48ZMaBHteGcXmSfQHnBMpzraknL4FKJHToMt6y1XGOMgX5ANNPidv3WIMOvvBpBTsE82c8rbJGE3NUQJMgG1tDYV+6IHOWcJe6OhxlOhQdCnnXRUhnzxtkOFhzBE82pMgQ1qWEuvcgM79uvSjb/ChLTGu0NPydP4nLdlS2EOmBx5bUTBW5NsGhsupyBX8UN6yScJHCuuP3iklNbJaYZlSyBCkaSEcS2ATijGQsAaFpYcq+0PFWO1jDcb8InbML8CNKs7Zpr7J1/il+5hxw593s5lTRR72GfBjOvt+rC/OtJo9oWLN18xN087MIZuHs2C6QM1+Uts/TU8/yzevKtYpSrvzAmfjdZV9O2jpXxnz/uZRcea26dh5r60FKr4rmjGO2Ntiv+Ic8y8dhnxb+Fwb8suQgOtjT/M5xzkDj+gTPBseIQfZvpO1+Qq+Cx1oi3rsWTFO03nMlY0RwDZ4Yg08LozrChLb+DyiwURLpqmxcV1NVWNv27wacZdmfx9PRszviPmtIh1zzlbUVbQtaMP+dcgKti3fNqVl/tDsygZWm4rF43mw66EFcwu/4Isenhd8po5xU+88LHiibzujuDnltPBphtSca3PbxfkyP9fChtgy5h9+PoMsvwFsULhpw1ooGvsfacwB/FLGR/f65jqbUanRYKQTAgiH+wcanva0wqLr8NF3+PhYvb0TrUxyrU8LXVnZ1oW0pmt8OL68fVOvbd/W7fVrurlyVVe6F1QdDPXow7uqjvr68uuv6Dd//Tv6jf/mW/rV73xBb792Vd54ZrOp1stC/suQ45NT8U2tWZYT6KnBlOBLrSH6D2YiAFXrqDfVCV+MI/QZ80F5gvP1bEhl6rDRUq3+ZEA8ZKJpUavKZ5ogo8boWaej0hsXgahirVRZdtXNkjiJkTCT/3qhIBBVdTJlXHpWNre0RkDj6tWbunrlhnIV2n+8ryf3n+jxp4+1++hYBzt97e30CDwcaP/gBN1qDcczjZgYO/N0huLI7SCh4jKg6VQlm+X6eqn1jRVZXs1MV51CVadkvF1QaDTjQ7vuoNqU36qOdXDUI52JuICqgTQ4qrTzcE+He4caj2ourhOdnEI7yZRlpTI2xHp0TKDuCR/493T62Lir/Yd3tPvwY+08uqOnew912DtA15H2jw901D+Vskxio81Tl4DYLb3+8hew0Zb2n/bQYagBwbfBbk+7eyiRrevtL35Db7z5Jd1+/Qu6cu0WNlzT+uqGtrc2tbW9DS6ojz/dvf9Q3dVVfe1r39TLr76unb2efvLuB9rj8pwXpbr5iuy0YwJRddiMi+I0aRpBDNJpRwfQPnj0UDOiMjUO3Uffo+MjeVFvbmzo+s3runb1ktY2VtUbHOnJ0we69+BT7e/vwHuk1Mk0wz7TUS7NVpXU5WNlqqqSyu4aM5RpPJxQnjGHQ9UES5SJi0gtb4heE5vrG/rKl76kixcv0l+Mc0s5NnPAbA2/unBhW2+99YYuXrqA7pXKstSYzaUDjT/YasZWW38WXweJBb6+juzNtU299tIbBKxuM7LEmCrt7u/r7v176nJIXrhwkcNoStCPoM3DJ2xs6MSmdnJ8qopgz4CA48HTHR3xYTMmiJcSY1SibaoegZm9B08k5Az5QDje29cedrz74bsELY+1xbwIG/TwsUGvzwfTiVape+Hll3SEzT/66BOd8PGTZ6XG4zr44WXsC4XY2bh3JXkO+3ykTNl8rl6/qRsvvqgxgb57zHuPg2N9fVNf//o3Va6u6Xt/+me6Rfv2pcus1aHG7JITNusx4/BGVnABEOuyluRNy35RYy8B14lxpZRU5LmKblcl67jk4yMnTSlXTtsZKMMvb0Gf3Je8vODSUECbkRqJFKjJ5wV51lCWEqokRDZI1CXqktsN86JOICXzzII2aKKOMjzFT81hVrOL1/VEvvBPcLwpcOqy66t5ez0/7Bky/oAdoj+jp8K+3/ChnnLYhZRWqKjzmzJmdY4pCsmQ0TP4m7IBZEHjUmTi1fZ0wXnDw8rkMeYeF2PyGKkgp4CpAzDjieznvaI90Yots5TCxlmap8xRzO08zZwWuewXRsaasVz7xDJsQ9vSNp0ysAUQw+B5exy2AcBPctLdGQAAEABJREFUKw7MMefHmI/Oav4hVuGHnoeWl/kZwdMzAd/QHW5tSlaKsURu/rKsefaZxKRt1RmPKSqil/njH3Xo4bpJU88hPUHnqVMDv6mewXheHrGO4sOTsY3m8Dj9wTpmnGOCXv7rmwYTjdtLEm1xQVuUJ+yFgIvbKHiPmgsI7bURup7pXNm3qG8vFSGPi+KYQPeYdITcAOUBeQdKXD9k7xoyB0aj00gTPvpjv+Rsxwrh1I2t/AY8tmGTYOvIWBdqKbrDoh96UhtzlJgo+62Rs1dkXr8FtcA+hQsG6ee+MmhBODxykBjzwyvWWZSXOmdL+UZF3jhAy2LRTrV1XpBDkCUIeawXakdT8Gc89skRNhpzp4h90/PDHaeibXlNBD09UZV3CCGFKbwTyFlLXlNFwT7KGssN9tGyZL05JZBTgu7KKsGdcoGiW6hIuWKfpE+zB69ybnS1WsLLoL5g7aZUMIQk/w/h8TT7V40/GRVnbMWlfKwhAZchHxj2DX982E9GXNLtx/aHBjUfK4D1wBuz8Y6hTb1CFb7JGqnwnYqz9/NQB00l0zX2rPC7BiPWkP12iN8uw3WhE/5r+4+8NkbwACP4hX7MRQ0q1oI/MAacvz1+ydYjeNcHPc7S3iLYOOSuMpTP79iHGGvN3h9G4mWbMU3kMtA8KRLebmiBdcPBI4XA9gA1FvEZ2qDCbmdYrFP0jnXPWMaRZ52zF4zRP9Yj+Yr8yPC4Wa/WdwHWrudnFOmAu9KogftBf8aj4VtR7zlq9q9J3JOm+C1aN37C2ZzbH8tcBX6U40c561Sx6HzlqGOtTWxz7DVCH+tXY7fW/yvrij4D2o1GBy45+IzlhDWRiYlsIZYvlmL91Myb14/7196HvacBnCxoeDX08TanOYc5TbPOXG+4zakYVwYSyJWKM+SMMc9L5Yw5zbGcTx53SmYAI1LeflDdSYNWTCuctK0yQdM9Kc+Qj+wChE2xcdd51mgOEu0I0vJYKVBFP5gk9simXy6n7rsYS8qDjld0OXtljLnpT4aHPPOYfIfIC+Wgy/jP0NSllMv6JOTCQU7DVkUj22XLSOaTnDOyRjyJx+Cas9REgLYkUhqZ8fCjKX4T6x9fHbH3xL7jlLXvQPqEvaCGxn5Bt2bmzQIju86oPCHAvFFZWSIHTG/fntB/xH7tdeKz2PuC11+sN687fHnIWe39b8AeGGBvH1kn5I9oN71lIQa2GTIKhc/M91fUsXvyPVfF+vMfTfju7fH0GMuAdTfCv323aeySsBewj8HRvEk8O/DFzsxN3i3Z89n7V0nLObqeo1L226Lb5f6d801LOp8b+1kLz6HzTlOWyz6U0tw2pChgkdgUjey3rE/f9303qzxmYFstwLfk2GBdV3z/VKxz7yX14r40xQYTmIU14Etqvs5hOM+F4QBIi7BJzA12Yy5CroNC5g9q7wsGutWcKbaT57tmf6iQ26JmD3DdGabN/QkdxwZjMW+fEVPmwXqg2kLXMMT8xayQywCPC5lfeCzyJ/iSUaFTBR+nMRbXU2f9puSnS+MlCyOLqsPna9rt8y3SiI8Tr4uKA3PIITUbTNTpVVoZd/TixhV9gQDIdT4gL6vUy5uX9drFm7q1fV1b3U1lfKRX/oeDd4/V3z/ShN9AiY+/pJnW+DC7zG/6b75wS6+/+Zq+8a2v6Zd+9bv6W3/nN/XLv/CWXnv5olYLNnWCOSuMd4VA1ABnnZIfdmY6Bf5/6fIfMQyZy8lMBHcIgDDwIZOVEdxZQfd8NtFsOoDRSBUf7uNOpVE+0wR+o4744OqonhWadpJGnSk8KvkvnMY4hv+qaMTHQF4UXGDWMUOhvFhVSYCrLDd1+eINXbhwU3laVfJf6fRmOjqa6nQ00wljP5l0tD+otI+9jgn+9NFxhLkHs0qjulI1najCwWoCU53ZUGVeEyQptLmxhn1KpTzTjCARx5NgqZGSJlmpEToMU6meMp0SDBH2F0EL5lj1cKaDx309fbSno5OhjgmKnTJXozoxwdKUIMCMgFreP1EaHkG/r3F/T73DR3q686kePfqYIM5D9YnuTmYj9SZ9TdD32P+Yb9bRGwTsNtbW9e5P3tNPf/SePnr/E33/ez/Qx9//KZe1TDcIDL362pd0SmTuwpVbevvbv6Jvfus72t6+zAWsBtLq+pam/EZwUqwQIHpTgzrTe3fvafXiJV28vq0nu7s6IThQacYsAFZDh6AXBWEyAj1d1dMuQZkOF6SaulypLlXXuS5uXdHtF17W66++qps3rinvYo/Dx7pz7wN98NGP9Ojxxzo+2dGkGmKPGRdLEdiY6XBfmgw31O1cxcqXsUmJrZgDApnCdkybVla6+NJMKUlMCx9IHbU/ly9fkTeojz74EN5TJQ7OjI3vhEDpPsGSkgBiH9vfvf9ADx8+VpbljMO8EqOEC6xgS0bIqDUh+uHN3hv1Y+iP95kvbLC6sq4TAor3PrkXF9Q+c5znXVXQW8+kQk67+EkXG5e0+YMmpY5WVlaYhwu6dPmytsFF7D1g03z84cfYZUcrBLHWCTh1yzVtbG5rTNDt3r1PCZbdo/2xDo8IKrK28k6uLpt+NZ1qzL7gtCbvDWbmIBYTxUxLyKzZ/FKWyT+P+U37T370Yz3mt+2pk9TtFnIAaG1tQ/73kaSO7j94rIOjY/UcwJpI1jvHVnnWVc6BlFJjpVr4Mg7vQytkUXZTlufKi0a/LodUScCqJPWFInFwGQXpZ1GqyI2cNJf5ZIkUpllKUc7pZxTISFlSi4wLkOvKaC+VB59SBXRGllLko28q5DpR14xkit/WqirAQeADLT6QfZBxMFeBan5Bh4bDBseV++bmMUdUqP1hwWiqCtv70Kk4ZMzTMH9/6PtCE5df5tjt/uipOUQCcSpgYfpjZWbTfK0nruVq2j3XJOhO/Zx/8Ebv+HDn8u0Pm2PODP/nNCcnJwQLT+R8oEfebcD/iY1pWxoHFV02BuxDAy5d1tdw3nB+xHkQHxtxoR9rRFpRtxgnZf9JctCgT6uX62yDGL91x/Yxbmw7ZVBnYLw2pYdvxNgZL3axXwewM13c6imNaUgpi3wUouV/xys9Q4tMNrtGEedpDn8nHyllJoE5iop5SksUW119zjwPI/aZKi6GE3xvwtoe8aHXYkLeddHGuepy4yeVnJ9wAbXvVPQNQF9hjJoLUNjGdgrbVvIlNS4V9Bn5AuvL7GjIL5XG8ZcdY8pjLrojgsWDFuyXvmgbA9rG6FeFv1aKdR9jtAGWMLdfk2RsIH5SzMdivbJmskQd+0nezWNfXCFIv76yxtlkrGtlFbDXrq4QvGDv9h5iNBffUt5bvL8aplnnTHSw3vvnyjp93Z+9p7valf9Kplt26VMoZy/y+k9FLuujDD3U/LicF13lpZGrhKYgX4JV+Kyjy+bmurb5ZcKF7Yu6xC8bLl28TMp+TrpN3TZ1F8lfZn8/wyVdvXxJFy9fiF9QbLO3W8917mDmm+el8i6I/atQbv/FNtbMELYyEmlKOe25rL91Laxj3lXmvY62lOXymKQ0HxQckvOA1DyCV9bUp5RRLJSngjSbp867PZf5ez8PICOBPPjQTyA1Ypp3zWpkx7IPspf5PLa/xt7qdc76bvymYsnUPwMND+8DuBhrz9ydM5zXfHSt8DZt2liEiz6L7SO6IhMSZ52LPdTrw2vL64K7oD8ER6yLsfcu9jLvU15nXjseD0rPOTTJYp3BlIfKzz7PaId6SEcxy/cY/VFgu5xHxRoDc90ceB2RH7HWJ6zFEWvd+Yp8xbq03s267XMn87o2xuQHwKn35xaVRu6z4MH+AF/vIeY7cZ62KvaRZlRZSiqY+xI/LbnXeM2V+G2RGl+pmfPYi/gwHmO7wUmfX0j12F+Gzd4DP+9ZAwfcOIt6J0dxFlln11uK7ZSQI36mjNV6NONCf8bpvcnldq8aUzee69rq7T7eMz2WAHxCL/yvbuF9sfFUSwL4E8ItOrEecpA8Ltagx2ykppE1MqfF901npKDPaGsxp2nXc1mqC/KyhMbimHwnLRL0zrM+ansHtrQ9SRp3oz3PkgrWd8F+GfoUSa5rPtzZD9A1dJ7rks/TdC5FDrw0/wkZzi8EuQANSZqPNxSe512XzM+y2He8J3jPDD7w8FoPkLfNvTZgFQwz7JXgY/oW3qeoQkQGkiBRtFGZJco80X/pZT8JecyfbTXFXm0zO1ab5YpWB5oKGPlBZ+tg+2Up0dMcau5+zdnsNT6KfaDiG6LmXDbGijr7NXfBscEdy34XeXzK/bw3WDfBV8jJUlKW51LKQgWvbdvE56h9vjdkfczPWftxnKvYLTyDvjGvGUrTO/YIUlFfGGWusuzOsaKyS97ISaM+x9+A1ypnZ06a8MUGSSk/Q07eSPiWzxTLDb9CdiOdUVkv3/VZSxPfHbxPsjc6HuD7YY87Ys/3SVKXB/4vHlibXpO+d9R8w1eBmqsU/BiLeds0nm9RyKhz6sROH3OMbccGssbcQc2359Ryxs3+NmL92/6G8yPk2r4D/1Xu3L4j9vOmreKOCqK+H/tTz3sRQX+PxXOAhsxZwjWTwh6JNJSa4i8+Vpgh9o+o4oXqgli2W5Yo8VANLfTQec4rbFdzzkxJ3eZxYl66Qcxjrq5r2xJ8FnNU4ehDBjDp9yWCGWlQK53OlI4qbU6SXly7oi9fu6Vvv/KWfvH1r+irL76pTa1oelrp6ac7uv/BQx082Vd31tXNS9cI7Lymb3zta/ry176qK9evaDQZaoAxL5H/+je+ore/9rp+8Ttf13e//XV96Y1burm9qs50pjE0OZ/KQyIAI4Y3yTqqCOIQY9G4lvhWlINDVUeadWas5Rkf81M0UWCNj9GkmYbTMUGNkU4xBmEhDWeZBtOO+jjZKdG9Y+QM6rEmBIscMPLETvjI5buWYMFQ/d5YAz66+ycjVQRfRsNaTx4d6vHdXT14sKfHBLsOCH4cV5mOCWwcEHw5RDlMplGWaZjlstwmCMTCR1YiwCLSGt1mHHoMWJ1MyggATTsd9JsF+gQiRqmAR1f91NWpcgJZXeUEVNTpiu7yX7sOexPdv4cuTw51iuxjLkP7/LZp5+mudu7f1xEY8xF++PBTDY93tFZMuCCu6+bVDV29sqWbL1zRrZeuKZWFEgv4FANPsNPmxQtKWdLD+w91REBvc3WTPi9ofeWC6kmusrxIQOfL+tLXv6srN17R/uFQo70TXbj+or77q39dv/4b/62+9c1f0Ob2FRXrFyUuyT/64GP9yQ/f1Xsf39XuEbQEUhIbxrQjjbH7CIgfb2Zp1tF0OpX/WmY2m6ljI3UKXbt+W1/68jd04/pL2t6+qtXupkbDSv73Zu7eu6enuzsEi4ZK2HJI5HbIeEaDqXr46NHBQPu7p9rbOSYI1NPx0UBeLN1uoYKAXF2dwutQ3W4tsaCmIMMGWZHQZQambNZT0kqffnpH/rj5yle+ykX7km7evKX19VDOp/gAABAASURBVE09fPRYXYIqn356XzsEt3psDlMcKsMXfPnyZjPD/5AQOqqTREbVTKp4PX26p6O9I03Rea1cZ3xrWsf2ly5cVe+4r0cPdrS1eVFvvPm2Ll25KoLP2K5WTcBInVw5B4HHVLshZczpikp/3GB/23h3d1+vvvGmXnn1TU1G9KuE3lu6eOmy8iLXkMPC/5ZR3slk+LeWORv69vaW8izTmE2ZXirw15rAa8UGXTO+cWy6lXIOh6Jckf8h6d39Q+V5qcSHzipjqLh07O4d6MaNF/C96zo8ONKwP2LGZ+rAw2vPG6pTsapp4KnnIIknxTtetTUBrKOa/ISL34hDMz72OUSdjqoJh+tE8Y+RQufDccLhMl2Cy8+ihrbChhP4jdjoA1xkJ/NDYIo8jI4adRz+Li/DbWzf0c6LXWxKVc0FtY4P6hHyJ9huFKiibsLaNTyWmh504O3x445mQikeqoIGHWo2+wB7XPwWO2xQMeZx+OeI/dwXgUb/qpETssm7P3MSvGBMESnWk8QPFTxWAwVq0hr9K3gD/GAAHJwZcKidENw54aJ9xCF3cnQUAaAT5+fwoe1fKvR9KecAN22LPjQ9gtQOgMalnUPT/0mP84Z9MAJEvb4GgR7pkI8N9hzrwKHtQJEP7D56GKb3b9hdZx4D7DDy/BkMamq7kTJsjzS8jeUipaTwsHh52M24w0bYPYihyaDK8lwF+ZQKpeCQ0bwMivMnzVMIkUFhqWIpi/jsGcCb9Zcjy+uzKHOCBV0VZVelwXpbBV0+lLrs3yvztNstWYsgL5Xon6xjSkqIbp6zXEZFgPYsT1qMi33PF5OCfaHodtmLSq2sr4L1wPraqla9txCs8EfaKoGRlfWmbXV9hS3/DOura02Zfai7uiqjjKAENE4dkCFoHf0or5TQMJ4SuQVjD6BfEcixe46dAG0JhH0Ya864u0tp13zKbtjKwZlVeBtdgiy2UUlfw2N08DlluQIhJyFnDmwRNPDyB5b1XylLrcIn/toFPUtk56BEfpkzR0Uuz1meJ+XwS0BZYv6TUqKNeckNz43TQKku/c3ftl3nTNnc2tTmhU2wDTZ1gfIFB4aWsb2tCwSELl28QpDoki5tX9IF6rbAJnOyCkpsUZZdeRwB9MnyHF2y0ImMkv+XCt4ZRVL2+dBxrlteonfRVSqgTA20+EnkmrqkjHwGjxQoGK+RsIXhfEbe6Rl/eHdLrYISPy4jLVWiYwGylGO+BOcEb4MFyRr2nu79PPZw9moHLby+vbbZ3pr92YUAXZ99zIq6SPxiXAI5Mlu/dkBufWVdTqMO31y1jviTbdogV1nkKkqQd1XSv9sttILPb25uan3TWOO8XcNvVlTiOyW2DL9DHiqgofffmnsGeyx7uQMLY1Lv4QP2vt4czg+4W/i89B7v/b1i7GP2N6fuN6LfJM4rzgL2/ApgMYaWzmChzLYMjz3KfpmS/c9ZtIrEL1dj8/Z8jNRl83b6XMBnXh9zRd5nZbOnNmO1vg7mjzivYx7hZ5oAeffzGe4zfcxHscdrm4yGI/mvBsfs7xVnNtazsOasop/t06Av962R7WHgSEpeixSaIU1V0b9GvlGRVj77SSekrU5Oox3aivth5TsCedf7/uGP0HNAh8pnTQvk8yA1LM4roQqwLnNkqZ0Ip7RRzlKTFqSpBVyoZeYyua7A34zSa5y8WClnU2caOkDtt4H6qlkggVDKlkjBy/t+jm86Taw7r9nEvpAn8ymCxrpkKYX+zluHgJlbdsAFzwrATrVIXbUMyzbOlI3W4GWZeaGcvcCVnnf/55i+exgu295NMKi5caEcOhUq8hI4bZClgvqkFGNwmpQXubplV+3ZEOubcyzS9lzzOvf+nneDPvwmqfkhzVKKcyInTUVSXpbKkd11ahRdlfQvmJPcY0GPZFr64qg8trtBX+qDxv2Ru+BBOaG3+JniS17j/uXWiPvUiLuufbT2hCrJcrrsT+vsO+ubm9re3NImvwjwHrRGXZdxleiSpVz+cTcjrIdOmSsNMgl+VPFWYDGlmQmsMymJpw9Xagq8xTxH8pwXQ1TAHMmYv/mmKLtD1My9IbRq1jQ1ra96vn3fjbVlv0IBVnBjS/JkoKab2QFUjHdwRmZGKZGGIuTjoZ/puPHxjcvbd2rXsQfE3jCXU7mOvPeHMb+kGmP/MXdQ7y8V5SrWfKWmnf2JX7wP+Cb33u192/5bwRs2HrbsT3me1OgTmqD+FLT6Wys0R1/TJGhxuGfoa/YvsNDVfergD6EfW7dh7jfBAziyHgQS7JA/4fCYEqRZoWWryLU2kdbHSZc7q7qsNd3qXtA3XnhLv/rVb+sL115UfTDUgw8faufeviYnU11c39IXCAq9/uJr4XQisDLkUPJ/090f93UyPNXJ6FTKpM3rl3XjpRt6hcDPiy9c1Rdff0l/7asv69VLG3wMMnA++kcEAIbm0elonICDAjPFzwxjXLy8pbdfu62vvPaCvvzCDX3l5nW9cnFb3UwqwJiFctgb6ZDfOJ5OpurhSz0+ePt8aA/w1h4fX31/QBBomjBpQyJ+R4cHOj0+1vHxEYGPA+0RSNnjo/n06FT+eP7kg0/04x/8VHc+eai94wF6lRrkfPCmUsd10v5YOsH2/SzXIMs0sN7AASulGU6Jm2Lj/uBUx6fHOjk90RAHQi3VjLNSR5NOrgn9RyzQYSdTj6nrMfYewa4x4+5PZuIMxA4ZF4VMD5+c6s6DAx0RoDrie/oYh+vzUVaRJuyv3kBXVgq9eHVLb2Grb379bf3cz31d3/75b+iXf/U7+tXf+GV98699Q9devKFTbFOsrWlja0OPCUbs7u6hdgI5dl3VpQvXtbJ2SSdEuga7I9VpQzdf+SIGv8BH30SD4xEXrlyXLt/Qz337F/Qrv/br+oXv/pK+/u1f1NUXXlS2sqHbr7yql994Tf53Yvyfvik2tiR1EmG7jt0GHi52lHWlejamvlYzP8c67Q91sH+sd37yod776Ud6+PApH4QT5dmKVop16Dvq9StslBHkqZi3PvN4Kv+7RFMCFUUXvmlC/V09uPuOTo7uqq4PldKJpH3SPrJ6BHqmqvE/YhOqaekwj2trq+px8dp5uiMxF73BQJ98ek+Pdp6yAGf0GyvlXT6+p3r15dd169Zt+ZLSYR59kZt51cOrhimPOsqUQe+Pp002aQyquu7Il/+NtS0uLbWODk4Z15peful1bW5d1pj5f0ygdZcA5NBBHOVsNh2NuOx5k/FfIh0dn2p80lPdH8df453gv8cgdXIOu009fvhEh0fHDKGrmkjqxctXdfXaDeVZoZRlMTaPfUxQ7vj4RH3GySTQTpuE31Vye806dcRd6oiBqGJdZUVXeVFolQ+9A4I8fdbfgGBc6hR6srOnT+/clfBp/5tAm3zMrHEgYQIJXg6KVKxVCHiw+pQEWtOn5HcD17ppQtDEl0cfhmMOw2aj7SkCAFHuR6BgQFDBf2XV0A3kS2OAcQ1aEDzwX6g0GNKvD58+fn3Y4OiQ8gm+1sMHeg0P+g6RswA8HOhw0GLMoTCJA2GkOBSYnxgfF8oa+JJZc/LWHCZ1zVjxsrBujDPJm73H6UvOgKBJj/nskTofOiK3GdeQ336ONUFeFRjhNxNknqXWxXoN6d/oOiBQ2pMDOD6QjIpL9Ji58uViRN5yI7XtXCb1PqnQF+tHWsuHsqy/h8AYtIz5WDLmMOYvSyrI5ClXnudxWUm+NFHHAxWU6WyO5R/zBbUvFaSNLGdaG2VQ0amViy62p/WK1KQtQoKUpdTYlzRLTT5FmkkJsC5hykNHfDo2JPjKOlAraJ04NbX7RvnZF93PqqzjWQlBaLNchhN8zatFTtlIqVDy5TEvlXMZ7hrkfUE0VrlorvoDnzW3SgC2LLsqy1zl3Ma2uXVtcCYTiU0hJaXMyFnjpEUuy8yxRY7cLrwcNFnlg3cVGesOBHGZXCew0GIl8qtaJ/jT1q2vb2oTrG+uU78J1hbYXKeOC+rmGjROjcg39ev0W0GWgyE58hdAtxyUBvVljLXLvtagDB1XtGo9nLeclXX5w32FvabLxbrMSxV5LvsezhA2wJOZXt7Mt6etReMK2ASqlJg1XllKytw/FfgxKLFb0ZV1Cj3RzXYzbMeYu5RBm5QXCdtq/oO8eQ7h5DhzeNvHp/hb+LD1cZ4P+pr9znUT8i28Tr0uF2BdTlpwrxkZ3ANMdw7sQRPfPfiItTyvW4+ZBd2sJGQ2GSskMXQy2Vz3RJ7HHRZoMm03WucPtBn9bbOUs/5zJdsny+V5LLBbwQGQx5x0oy53OzBdC9stt49iP/tzlhJTl9AH/jyhoNOQal0i85e+MjpmKQUv822Qq2B+u6yrgP0QP8vn6KJzzDNrIwcpFegB8kSaq9EzV8EYVumz8EX4lHMf7DLevOs+QCn0DNvNzwR/QHjufGb4t9JxpjlYzh7u8yX+LQ6fPwRBxszjiPkczf+qwP3cf+wPgsUZNGGK6xgnZpy7tfUN0bzQgYfMz3xs2WZfxXe5Y8cZxr7ouvCjZhAh6zNlHCr6WwJ03tN9/jW6jzlzfe725HN66LEZ/isf0p4/onzm8Vv5oUGdA/sT7vCxVszYfBkDD/J5qLNeAWS7PvY55puJ4mH80ScjzzzM6+fT4ZbPAJZNHfp7fDU2qJizClv7Yzz+WpVz2L/pj7sFOvsXGgHGMJgH8WI+uS84jfOc/ABa/zLD4/eZXXlejZjbEb9A5+7CuN3nBPoWLpvHiG8Yf29ZD+tTsU8sfySHvvP9ZFpXcY+bsD94LzGtP6xtKyy3GKPLwYPxVewr5luTb/aYml+uNaixR4MpYiYyTWXbwL9aoJ7Xt+2+p8xhP2Ws9tuQgSzzg1mjy/ztuvC5uc2tv+U0unMvmdM1SYoEjeyhHOPIp19Uzl+JfTnlmbyO87JUXgDWbHeOvMhZz7nCb3AMe0zDdc7ACX6TMujYCxzULspcBf1L9rWyy/lQlPClLs+VsUdk8HE3+5LHgmsKFrE2C2hK9zW6XZXdXDl1yQR0qrDzCH9wAKyHP3lP9/g9ZybJ2R9L7gCr62sEfsD2BdLmjPW57PM7h7f3KNiFTab4gvOhF0ySC0sIPa0k5o28U4PzqEKfmrnynFWcJR5PM0e29TLQMDrPGSOERx64bcrgZRsXyDdy0jxhO2yad0t1c1BiC6MgzegFTVI2t2aCF7ypk0G25nvP3yc+M9tph0qpSCrgUcJrFRv7brC+tq5Nw/cQfrmyyffYJnl/m0Ww3/cGaEvDuhjMbdcpsI5GtEPjPua75vsHfDa3t2Wsb25qxfcRaPIiR1VrJIzDg30wZ1Pg3TwJGoaWMlLDNknK6Jsn+mOfuF/kSU0KDf6SAfO3P7RnqFPPe0a/LEFvYMew/XQ4VM7mcIUAwCuXL+u1q5f0lZdu6ztvfknffPltvXXtZb1J4OdSvq69O4/04+/9uaperaovlWlNlzYBo+8aAAAQAElEQVQuayWtyP9u0F0+iu8+uK+D/qFWt9f06pe+oC9+66u68fILSqu5BtVA3a1VXbt5TTdvXtE2F8rrW1t68/YV3d5cEfOjvCM2F2loJ2MjKbKOtsqurq6t6I1r2/rFr72mX/+Vb+uXv/Nz+vY3v6af+8bb+toXXtKr1zd0YS2J73w+iqT+cEbgaapjNpgjPi5PQB8MRlOdsBkfE4Tpnx7xoX2gnccP9fDup9onffr4sR7cf6Cnjx/o8aN7+vTDD/Th++/r0YOHBG9OCdRIFYGV0450wEa7B899DuBjPmR7uGRPHfVpG3U6mrI5zJgQvrU1whN7HNpHpz0dnRCYIKAxpv+0k4RXKisLpW6uGZvSNMtUEXio0kz+T9qOOVgczBqqoLyu/nRd+6fS4/2ejvsjZd1MWxfWdPnyBV27ckmXti5qjTkh3qEBhLv3nugxH+A7zM/u7hP1+gNkZrp8/ZpefPNlff07b+rK7S09Iuj16MkBB/JUE+w/xFbjSUd5tobzXlRebGkwKdB/JmUXVKxfVtVZ0YCAREXQbUSwYXTaV0q5bt2+pe98+9v6m7/1W/p7/91v6XWCfQ/u3SMgQwCiUxNXwOsZYyclTWE3ZBOZYEPWNZv2kPk/VX98ov6op0dPHuujDz7Sk8dPuSRwoZkWBKe6mjDH+3s9PSEYtvt0SIBopB3yw+FUZVlqc2tF2xdL3bi1rjfevKwvfPGyUranDz75Y33wwff05PF7kk5U5lM+njHobKIsJT6ia40ZE+ppheDPiy+8pEuXruCzL2htY0tPnjzVFH0fo8/DJzvMwUAHB8cS47565bqugAmBTIYV/7lXJ2XqdDIl/ueFPiXARLOMGUG+Whk2r3RyOtQpAcajk4GePD3QffiPpx2trG7qGPs+3tknAFGrS7lSLqZHY9buGD+qYTbmwj9gPU/xx/F4oiMHhAhArG1sx18Yvf/eR+IMV0pdPXm8i88/1t7BgSr65vjp4dGRPr13X3t7h+rjnwOCiSxBJfzYgasIFjOAGYjLD+mEYFHOpnbx0mVlWaERfrN3cEgQ7pgASh/7Jl2/dj3SjE1r+8IFibURh8VUmlrATPFToxwsI594FymxJ+Qq0C0zsJ84kGoOruYwHIQvx6UJG1TUV/CrOJh8ONXkTevfJE5hHKDOZddXvqBAWyG3AcET8uY3JvAxIOhnOHjiOl9SJhzCE/pNuLT4wrV88YuLG3NQEVT3xcQXLP83uo0uFcHCmntNFeDFUDAAepGJkSnDhQxJY+T02KcGvVMCUP0FfJEMfbg0xoWR4I3n3TIdzHEgx/kaPXxJGAz7GvTncD7GNWQdEQxiX/EYmrEMVLE/eZzBlwt4m3rc9VzPNrXORsZ8eK4Sc2V4rjxvJfPVLXLlRVfdPFe37BIEWNE6H+drfBCtxMG6qlUO+bKbswZbFOQL5fkcqVCRpzly2gC/RV/F57r0DRRd5fDPy1xdZHbzQkbRzVVQV1KXlw1NSVpS50MyceCkVMh6LyD/MKLMqUcIaqPWFP8KHyJtfIgGdiu8GGLm0nlXUfJzloWfGvjttnPAtqZt0baZ9jOY27nVF+V5EsjmNsuVPF7G5jEWpEVKylIOEuspKfpSn7J5nvYUED9TZvTZsWTUnz1hA4qmCj8mL5w3McaGD7ng5zRDXgsp5a4DoWMu6+h5y5mHIqXQMUuJPkk5+2aiPnjm1LWgzm05Z2XKmT+QL1DKec9/Xpbhd4s5j3mHjww1PzGIJtu+ERsUlosiVGehV1OvsGGW56RFyLIO1t9pge5ZSrSl6GO6hL4BbCT/eKIjxdbkmX7MSD7qFhWNW9Foe3vPqdu9ir3Ha7LZsyZq0pq0hevYy/iNUQXGC7DmF/sF+xAz7QfhJN6bbIxGD7SwNkvIlOYltzWXa/pw/tTs+cGDO04NYBaUyT2ypBx4reU5NfN56pJ2mY+S9ZgXrgcISNjuPHKlPMfOAHrvJzl93C/A2i9BQV0G3VxkY3sXkvnOgRzLCp8r4LdAqbbOeso/zSCboTAHzfgYL+dHzRnR2Lyx85gz1vvuiH1/FPtupSYdy+mE9mb+qvkZMIUdMPc574o0ziPOFs/tmDm2Ch7XKntmgA88B0ZXVkut8Nv+VVCyj656P5zTlOytqwSbjBU+OExXdLuKOchyeW8oUsI/cxXYq8jn+UQ5QJm6jHyWkpbnwj6e05Zy/J7FkJLTOY3rl+jpyGKPCRUZ0Dw1e6TPkAo7xi9x7JsEN8acPT6LRgR2JkbYAR/F1qY36Now8RtZmSw7CqyshJgGNCHebQAaCn47AdBkKfyjgDAFMuoBVClgns+H5wQvYOZ4cw54znz++pcohn/hNJifsQOCNS0crDFOqOs7mNc/4UzvxS+W/AusCAL5PGZ92mdaXxrgT8GT4Fefvj33NQgKNnx6cpBpFEGBYfjbCNv57uG/lvDaRFP8DcuHj9XsExPuF43vTrgr2jebQBCUpmFNT5BrhC7kncY4yY+ZM/vouTXg+xd+3upt+pHLYEKfpjzmfggoN+Mahu7Wv7HBULZdc+8Yaew1gC6Nn+K7+Fw7K95nfLfyWGPtodOIO4sxwJ8G/ALcv/xqf4Hmu5TRyhm6Hbo24Dim79h6tXPHL7+sS487YIsRtvJe3MJ2G7Pmx5Ydczfgl3LAee7fNXfj2CexafTBa6x/js91u4ViXKyzvGBsBvXhj+Rz1mpRpIammzf3nrxsUspZSgre7L2w54Ki+KGaFF8mY14sCspnDzMMLV5MJx7WDRSmNUnmV/Ir0OSW31HdvJgXr8kWOBh8eRrWUYzhWggZqpt+fsMSkRbMuksNMlLGHTYp2YvYz31PK7pdxlxynyuVd41Cuc99GGQpxTpOXrMZ7OBh9qjGXY3cXDY5NXednL4JwKeEp/dKY32dXxxtcj9dD6xSXgHea7vQ5SW06JSXXb4rQd5V0W1Q5jl1ubq0m9ZYgec62ITHNoEfw/n19VXoSuQXSnNfbuzC27qSYEH5h6GRZNClQLNXFfRNKgqPo0WJbXIV1sn1oNmfTXuGqMOfvP+HLdT8pM0s13Ze6FJ3Ra9cuqqff+tL+uWvfFNffuUtgjLXtKE1ne6c6vt/8H1973e/p71Hexr2Kk3GtXKCDEQqdJfgwp/98V/o/fc+0IhFe/HaFd167UXdePUFXbt9XZduXVV3Y0VHJ0e6T6Dl4zt31OfjxrPU56Ozywfgje119GiU8tv/JtDV7RW9fO2CXr1yUbe3t3RlbVXbZaFL2xt6Ff6vEFTYvryp1Y2urly+oOsX13R5LRNP/D8UjdHxmIV4VI11yuIdjWaht/8TlN4hG/DxiYbHRzo92FP/8Knq0QkfQdSx0Y5GB+qd7urp0/va3d3RZMKFqjPVOJuqr5EOxj3tj4c6JhBwMptRpwaM5ZSJ7PNhT2hG406ucSo0yboaMelDoh09gkZ9Nswhkz7i4zv+U5rZVFMHBghCTP2fi5HWnYnqhIzRkU7w6mG+poPpqp4OCx2MCh0OZhpyCF29tq6XX7qira01DoCRHj0+0Md3nupH37+j7//hj/UXv//neu8v3teTe7uqBijHXGdbF5QI+G1du6oXXn9DV1+4rbRSqs5EAK7WiAN6MplpNKzVpw9nssZ1wcGR6WQsHVA3SSWWKFSpUCJINOhPdP/DT/Xwo4/U818RcRm8vLWur335Lf3cz39Tr758W199+01duLDJwoW3bYr+dYe7LnZzMGxKaGjCx2+dpgQ7TlXgtOvrKwQKpjj6ijLsORxMdEjw6+nTng4PehoS8KmmSbNZFn/FdBGfuHn7ol59/Yre+sI1vfmFS+Q3dfOFQutbI3W7PQIhh/K/ibT35KFGBDtqeIw5ADpZpo5XH/p00kz2czkS1Em69cKLeuXV1+T/J6svffXrunHrBW1fuKTLl65xkI3V74/13gcfq8fh0uWyVqsj3IPuHXSrRVGJ9VZ3Mn4LU0M31B5+OJ0lVeCEYN5TyjPGuEYQ7+Ckr48+va9HT/ekrNSlazd0/cWXtX35uurUVR8/si2GBGrs08dHJzrYPyTw0uNiMSKY1FNelEopl5ijW7de0s0bL6hbrOiUC8OHzNPjJ0+UuEArY25ZIw8e7eiTj+9KKdPlK1eV0zZkDWEOZUWuigH5T7aVkmr8tZrOgu7ypUsq2KBxaa2WayryFdbkVchy+T9R2Nzc0oiD8uVXXtHlCxcJkl3W5kaiPWHjSmMOyxFrwoeaMsQz7znycjbWAPlEHS2q0cFzFQc0wdQJlwxlCV65cvTyRTWlQonNuUi5CqcGPJwvnQd5oFSem7ZBnptPshhYJlRJSsGbNBUqDPol+uQpU0quTyE3ua+kxaHIwUdRUCjRx7xzpymn3MjLEq0AYdBBnQBPTl2Zd1V0uyrniI8ALvorBofLCgfKCulaCw6bNWN9Uyukq/w2aHVlReUcDpoELw6yLh8N3W4J7xIZTZp3C3XzUl23G0W3yVOXe7ygS5+Wxnp00aXVy+kKft/UlyrZT9qPlJJ+C+RdlWUuf4ylLFfYN8MOBWDcCRTYsoXLeWro8wJ65iCRFga8Wt3yvFRCx5TnykDwpl+CV54yGYk00V/pTFaWEuYH2F1ud6r5RESetcteVgcm4X9N3h/MENAcU+2Uop82ay7LcFuwbiujgpcXDslnHnTTz0CizSgYb4CxhT1Ik23h8RdJedYgbE05zfs1aYaITFKG7+K/7P3hwwzKarVj9bpbXPo55x3wbMs1wQn3oQsMavgA8/EHHGjoavYPLNMwRR40fkfVNM4dX6qNmo8Y80q0W68GUYgXXZBDtuU1T61DzZeiIeZLzGeOX+S2RwCOjN1zQI7mFLAv2re6Za48L5Xjr2FHUtvIF/gJl+1F4A95zeyHJlY1xuz2aVWxv1ecWVWkHnttG1gf+jU90B0FQpVIMyqax3wD0E7h7DE1Lcvv5CGo6U+ejPU8hwzGIOa8TT33BmUFhznPuVKIpMLSG/OaBi4NJbZsyywY6OZPNk+fTeiY0MtKOk34l1OXs5RICuXwTMyL+TZo3nSlPXsG0OPTMS9O6bfIu5wlS0CLFEySZSgJEYDUZfokKlKeyWj6//8p++92SZLsvBN8w9zcPeLG1akzKzOrKkt0VVdLdDdkA2wQggBBUMyQXEHu7M6/+132mWf/2Q8w+zzDmVkOudQAQYJQjdaidJfMrKyUN6++oT089veaR0TerCqAO1H+uqljx44dO6ZOxM3ymDe8XQYDHmuewPon8L5kVJzDKn/DzF7lS7b3ngnnyxFnljH7ZJoTzA1fXhOc77FPgOdynqDw9NSYqVEp2Rd7mXn6wiza8nrbmTt0UnhqvW13umpz0ei0u+mXbi7vEveeYHTZF7rQFGVJX92/gL4B66bXT9t7QhkVT4PyZj6gM+KmTWttUahkbpRFZM9wnJB6eVkoz0EkDTKQJwT2y8cIIcifyvOIi/Mo6W3M+T/usgAAEABJREFUWROQrnwWZI6gFsiCIvSxyNUpOuqurKm7tsZ5a0P+Rn2Nva2NLiLy5NCFPCBDhLZUl/2vwYoKdOdyzGBh0LIcsYypz6VlNywvbeXYUYNSufPmKMmPsWRtQI+BunMURckYdNVG10bSOfEOeu9wbi2RsWSvLWmjQVSRF4rwTWuS+Vp+LFfzT+q/Xwb2h4GwtlDI5PRaULOuWldTh9his7bUaW1t1mH2KGhdKbGgaup/UAqctDISL+sbWq9bRg2/aRqHmurwpKyiHa/HdrhMiKdyxtDzYYEpdEbDk/Y5o9VzW68oa/LhR/0qzYURd4mJ7KA2xpwN03xhDo1Y+w3PL8ua1q8Y0rgF5q7zGn5T+jyZr7FjVZxfjRGXlfRLLM7hdgL1uc85HCaHT08OXT5aOh1H6d46GA6UZEh0A+ga2lQXHmPmctNuo5uavkwsK+15vvpMukBle6bM5daLZV4gZ+xL20AZ5bnlfTrSL8P9S6C/MWBnuVE05zDmegHaZUcxZzCxjSQP6wQSMaS80XVjL03c5ZXHGJ37S8macZtCQyniYB2wSfrN0C/WQbIxkhRpommtd3kC1bI5CGiU95Jbij/Oa/IRk3xyaS5Fkq1njCf8g3N4haAYc/pZqmC+F8yr6JD+us8lc6nDXOpwvjQ8pyJzqkCHsSypa7h+TGfL0npzWV6o0XFI7YnP4jxToZORwXo9YswHOAENOxFt7yG4zgIZ61GmNFbwLcwfmLfQGyplvmCP1rWRziA0FgLFc0CXhCCPHAqzlIQgPS4ms3mSrrxfoEOY247q+XwiB5o6kQdin/Wk6tR7ssx9IYf23XAKzhWreoYL5XUusddwAD177pIurp3VeliRRi09+PiRfvzD1/W9v/ypPnj/rlpZoQGbVJ9L+JRzwgcf3tW7793WweGBNnDMXOGSf/GpS9q6eFYrW6sKK4WKlbaKLvE81wke7oPDvt59/6bu3LknTVsa9wfa6KzoPI6BfCatFkFPn1vRte2uzhSZVnGGrE5H6tLgxH/CgsFvnz+jK889pWdfeUFXcAadPbOlM6tr2mDiXOhErUVY01c7Wfosar4sMydl4F9RqGbKUdBakekqDqYvfu4ZvfLCdX3589f19a88rS9/6Tl96Ys39KUv39ArX3xGzzx/QWcvr6nYzNQLY+1hOCf1TNzbNWtJiK0hix4+Gdnxc8TlvMcC0Z8GDVo5KDRUVI9h6zM6Ay7OAw4R/jlrr9/jQs6lnXDCN/uTUU/TUV9THCQjFsQBC88xfehlpe4NZ7qFB2Z3JA3wKKxvrGhrs80cnejgYFcffHRPb33wQK+/s6t339vVhz97qFsfPNL9Wwe6c2svYf+AyqGj7avPaPP5F7V26aI2L13SjZee0/MvPaOt81sa0d7eyYke7u9rZ/9A/hOsHmN+DPqDCqdPplB2dTKq9QCnQw8nxBi7uM+YvvvaG7r15hs6vvOx6qMjdD3UWhH1RZw/v/Nbv67f/NavoNuXtYJtjD0gWGItaYLOZiEqyztqt7sqcCRkWSl8YzgMhzo8OMAZt6vdnR0dYm/1dMxmX+KA6erixQ1dvbahGy9s6ekbm7r6zIauP7upa4SXr67p3IWutjY6Wlsp1WVRKWnjcKev13/wrvYeDBiZNQ1HU85cU808rjN5jsi/lrr54Uf6ECfnh4Q+vGydPZfk22K+XH7qul586fM6e/6yEFzHOFZCzJVluUIryJYxwS5qeE5xFErOC6oxmgrjGY1n8q9mQl6qXFnTVJky+v7Fr31DFy5f0xF6rciz/Z4gH4XqrG2i+1Ud4XA6wJF6cniiCt0FeO/tHerBg0faZUzs5CnQ4dFhT3fu39dTV65qa/u8TpiDauWK6GAMz5X2ioq8VEDmFQ4uClGhFVXXcCT0QcMbPQRJP6IfNXPR+SFkKoo23YogV8nmtLK6pqeeoi0cPTDRCXYUsqAiZtrHMRizTOeZv9eub6nD4cg6mjKntfwEYkEB3iHkhMia4lFZoIy4RIjR1MxhiKGZ09NGgCafI+RBMaOMMLhfadF2XlROPCc/Z0POY5DDENwe9K4j2vADr+Byh9Qxv5x4FiPtmj5TSO3miBUYwxo9WTg1H+QNIMLbsH2k+oF2aJ9OuaWG1u8sKI/0uYwq0iZXEHZUsCmWoIP9dtgMuxyCuxw2uz7wcjjurm1wSDbWCEEq62rhIGrP092VLnrvgBW14dOGX5uw01lRJ22083IcTB3KSsaoRI7Sm6/poGna7WqNdte6a1qgu9ZlTlIf2drQFtRPwC4iPCL685gE9z31Gj1p/pmiPvLQSvPOiIGYRS3qUDAnNm2DLAbl4TGyQD3NP9hHzTpcsXlWrNkL1M6fY8pBzYcimm8quX6AN20TJY/5yhtymzNAZifIkzKJsU1yUSdl8XI01U2RBU2mAG2gzgKQwm86x4RwogreRpIR2XwY+SxUlC0wIZ76QF2YzM9c0yQWAvKEx0i5pN14Au3Pw5Q7FzxA57ThYnpNwHvehttJIBfmPFC6LkHK4gU1svD2/DaaFLQUwn/xhgJWyOHDE2Mlh/PCU+ycA5qRSnVInQ5TPTKSiJS5bhaCmrmaUo9bdZKyEAPjkisy5/JYMvfmawPzz2tExhxtxsLj08ztRgIaoC3ePAvZp4yfwTgu7I19vgKJB5SPn4xohjxGoxKzS3R0oAkhSc+yxUQYnGfZqW2bisi+RMi0WGeavJD6FunbEvO6Ov1x407Pw9SG07ShBL+ReV43eF4aihQEKLIE0X5QRs0AKPKbb5YSW79AYwo11uDCU30jSXHKr7EBj2cC+Z96kEMLpMJAcg4ksQghswwgPVmicpEjYRFxYg7nBXgG9yEBu3A6rVtRXr9iXshrWVlGlaxpRqfoqIPD2w6HgjCyTje6L9n38rR2F+QlukRr+o58zmmzzrbZd7uslR3WVjsNOl47y8YWA22nNTBDOssC5M7NZf5kkJ3OgJauz3MooU8CYYlcIfx1yCjPsKdA341IeArsgZE2DMvpddr7oxGyKKdDCPAIbHNBQfDL0lvLjwd8ngiEkC/p80BbZaE2umh3va8s9peuSvRVohuPcYAuULGAtosOE9BpSdpySQHOzWO6CH2MJQ6tnPGJKuCTxjWFUc04nwrLqJyykv7mMdcCTnusFvuh2+2wjzYh8uKA8pgnu2D8bQORsKTtvChoH74xKhjoxmI+ltTykmoeJ5QmRhNroujOs2gxVx6vGRRAR9X0DjDOgPsePPbErRNTsaKx9sKFPcT7iHm42GXiNGM0NLCiVZamlOuUkXiH0IwvYQi5Aueh6DCENJa83JxCU4E3+bzd5SWcTmA9cCMG6WA+WWCPR0+JXwa7IH8Wb3MLqSwoZz333CuwmaIs1KCdwpjSpVwe5zI2cmbzPGTPo9L4mzYvVHgugkSnpkXrO+lkscYTjnAkWH9LnHKkJZ02CpXLR+wHI+5LFV86j3E+DHGADXFAON5grDFlFfej5d7h9VCLT+qxUMRconk+bfAwnov9aILNMLYetzlJU4f6IVKX/vAQgRcEjhOkx3GAWl1lDupB7HdTwZQQOfhrYak+SZCRkc35OgyMXZTnWV7G5dpaMg4dzo+l5w3zKYWxlMPcYXxM63QkL0KbQuZqBCHkUjI0AuuCsbFerf8Rek7g7pZ+Scf9yOObhZBsOgsOozLayRNK5Yl/rhiQO7FEx9irnWyVeXPmNA8GwqWfBjx5yKe+eaREIG0wZMRgR/XmHDHGPiyjvxzwFwW2J1p0T6BsZqjvaM73GbfGHivOURW+AyPJAmUQ/9FEmLcZrqxu6caZi7q4uonzpK0ch0w9rHDKTHW4P9CHH97R2z/7UI8OTjTm4jfgMut/x2UyneHBnWp3/1gjPK9b2+u6cPkiF+Ez6mx21V7tqLPeVeyUqpmQNaKKxldXt3X5ynW9+AIOgM4aHtdpmtjntzb1cy9/Tr/6pef1t37+C3rx0hl1pxOF3hFOhEOtzmqdYWNdYSCzLPVAYXVFl5+9rqdfeE4XL1/Ss1ev6Vx3XRutlrajtJqJz0xDJo6V2c5ybbVXtc2FZaPsqKAPGU6WlRzadqYLZ1f1wrOX9NLnLiHfU/rc56/pG7/4ef2NX/85/c3f/AX91u/9mr71t7+pz3/9JZ2/tqnVjaA8l/A3qaStMfKe4A0ecLrpYe8nlXTABftgXOuQNe2EC/XAoN0+C8CAQR2CMU6eCtTUnTHhMzxUnbzW+lrQ2npL45Z0woX7waCv3bH0kMv+DgOrolAbJ8psOtTuo0e6/2Bfjxizg2Gt3jQwPpl6J9Lug7Hu3TrUu2/d1Q+//7Z+9O3X9JPvvY5z6KYGOJTWLlzS5RvP6wwOgvWzF3QGh1DOocTjvH98pIOjQ4nJc4Qz6MD/tyr0GBmLvN1RwWbXxxHxYOeRBoQ1fT3e2ded997Xh2+8ofs3P9B4d5cx3FcnTHUGp+AXv/CS7Aj6vb/9t3T9masaMQbT1gyfRETmFgtCV5Mx8VHQ0dFQD+F3gBPKmOAYi3gJNzZKXbiwqkuXNnAmrOvS5XVdvrqJHazo0pWurhC/cuWMzp/bRI+rHCA6fNsw0879Q33w9sd688fv6e03burmew80PJDqKlfM2soY0LJop8NcJD5ifD66c1d37j7QG2+8rT/7s+/oe9/7id56610xhPDe1va5i4zDqmJsa3VtXRkLUJ/FZAIBpqgZxlczd+p6JqklMQ9qZVIraqZcqEwDbMK2czwca+PceV259rTaaxtSzNlsMx2zKN25/1A7OHZEO22cRRU8jv0PlvfG2t6+oBsvf4n5d1nj4UQnx30ONW1tbpyhb9Ltj+5ogvffv066detjjZmz/lO17c0zdD4keju3Nta3dBWn1tHRQLdv3ZXpk7w4q1S3GBvkpg/enDI2xx6b1wnfjgRkKbCLbmdVF85fQu/nFLNMXpTu3b2je3fu6OBgT7dvf6h7d2/rJnYxY6Gc4mj0Ny+9vbsa3vkR3Y20EQBiiQ+6m8fIy+hTVIfNeI3D4NrGhrbObOK06CrGjHLqoVsiFlmLD1NxzsIxwLMoexyGZTRxCciRB/pAaJ70T+kzr8wa5BoENOeYoUSVUTeLETuI6YBXEjfyslBCHhVApHJqK/Gdv2BvTpHysijnm1ye+KTDMLxDMIUxr+OAeuwW9JOIdQZMEaB3vSwEOXTdkNEqaR5ZYpJsdJmcDrwi63WkXkRuwzwW+Q4b5PCbAxvNP4mQw9MIhA3y4DYC7QTa5ZkHxJonI5jjsYwQIVPTJnFI/JAlGCkwRiFr9GmdJmTQGRCiDdX+D9uvmI+ek0aN3dXk1fVEddofoERnVIFtBkLiz8tZc8AJGtu04UyoZEgLwcl1Bn11XiA/hJD4OSSiJwB5Dc8K1D40GGzcNag+CW/qYJwwYj07BfIqg75UoOkT5gD/v/qZ98dt0xZqQrRMkbE0AmECfQlGYuTOpYhSx6Mi+d8AABAASURBVFPf8mWdiM1G1r8QoUtl875nhB6rEBVTPnXguWgnEg9GYt043FLUw5Ii8xdpy+kjz2PMy1gpF7EmpH/kTauKtbpSjX4avdZMFQOq1HdC6Gri0zlsIxMO6JPRWFPsxBSyfMiehbC0aREPQB7nROSXhXRoNPEpUduMx2ghh8dIHiu3vYDTn4Gmz3JzcFro1tGMPOQhmoH0WJ4AbUr41ZSQlWiTvPQljV96pRITJoNJEvPiafLm7wCt6wbqfgr0n+LHjcIykGeIcM7iieCT/FPjqaMuadC8qeYIwV/10JzcPqJpiZRBNoWNHNQmzpuSeYSY01A1gd9Jf0GBMIF5YDs9jTLllbK9Fzh0CpwRbc6UHcIO+1OnLFizgcM5/GVHm3I7Mhboso91u2vJad5dWyFck/c255lPzC0HQiELAhFBS+jCtrOwI18onwTrArZuW0vAnh7PFVtiYpN6nvoH70+FDcnjN0p9TNPM3eA8xjaFjqNSpEWVRKjpt9NpLc+CvN+V6GbNXxqwd29wvkkgvkl8jTNNB310yrbKPNJdc6C/rNupH75gMx9r1siAzJH9CSLaEx+UYtuhissSWIMidDyprxDx1E0cOutkim5YCahJfeY+rUHjBzpoXLfhEZTCnBDZvD8bab+BTqc+TdI9R7QMwCQLYblmZCEgNsjmgGfuPPoTWB+zGJQRd5iTH9lLo+2tjCr9ZQzn/tIgHQ1oo88/BvQhZIk/LyXdOy8LsqzmGQNxaGOiy5Acet5ogHWRCE8Q/wUijK/fS5homaBvGQnzJgzwzULkXBAUCJ2O5DkkELlU8DujnHpkprJU4nzyTj2pqcxVAvS5vNdnISQKvw3Rh5ThFxnmF2m7jIXyiCxFns5QJfeVsihTPOVTttBxFkNDGxqbS7q2vmNDf7oeomrx8X5RcddL67pt1OC+UM3nXs1d2fPUa7zrJDvDxlzuf9vU6A17nLHB8bGOT8N/5se5etAfqPk3nsbs9wZz23s1Fmt9xBzdGNYL/U/y0YYH0vIlQOv2rSrbgB0spdeknP5mVLKiPwlXSMzgD+/wCegT6SfKqUet+RtGNMEoEuFxO+x1nnsLWFzryLKmdQw9prNZCtm35zpu9uYqfbnaxOsU9y/X0n4NvfMzmslCeGK+ZSEgspER5iDKuovowPrI0aHtItkEtF4Hkizzs4Pj5m29wp6+aclfSbHmLaIOG5jO418zXo+BFbjDCdCbKAG5UugXSqLc+kig/+4jWfORdD3aQIoQYiNHRhq4tgGHJGqqT0WHznB+w6TZB8KN7Us6W66qQHmBS6Fvo+P+RDuPDvSzdz/Smz+7qbuPToSfAEdOphHcjzHyta0N9Yd9sY6ou5JxEV5J8eFoqBGX9IpOBxQZ81whtBjfGgOeKihXu7OuZ268qF/4pW9iCrN0af7CF76gKxfO6R/+7t/U733zF3SFTWJ1NlUX4TuEK0HqZFFbq+taZaOQ+bKZhO6qVre2dPHSFb2EE+PLz7+ki911baKYc3mmkit2C2ziLLp2/qKe2j6r7XJFkU1k2h9pfHSi/v4jTU72tdnNdXa7q3a7JTsZQjFTe6PQ+Wtn9fTnntaNz9/Qy199Wd/8zV/U7/+Db+lXfuWLOr+1orW8pRUWkUA7Qy61PS4XAy7LJ9VMe4ORDtGtfxF0Qpt9BnMARiwOFX2b4RgoorTRzXRuq4MONvTCM5f1iz/3ef32r/+yfvVvfEUvf+lZbVzY1EMWi/2qp1ksGKaZRtVYxycn8i88BjgBJpOZKkkVehq1IvG2RuNS/X7QcBA1GRcaDXLt4UW6e3dfNz+4r9s37+A4OtA+Tr9jnEbcpunvM/r8V35OF65e0YRx9GIRW1IMQStlri3Gxht3YDTX0H9gAuw92JX/DKmNE6UeTLV395E+ePN9/eyHr+rm2+9pcLAv/3tTlW0mzNTlW5qvfvUV/fZv/4ZeeeUFxSKktsSGMxpG7e9VerQ71MnJRKyn2FCm9kqh9Y22trfaOnu2owsX2jp7vq3zl1Zw/Kzp8rVtPY1D6dKVS9BtKcYV9Xst3f7wQK/96JZ+9P0P9FPCd3CEvfP2R+lP4sSYHB/t6sG929p5cF8HOFjGjM0K9tLtdrWysqqy7EqtqB72cvvufb32+tv63g9e1Q++/6p++tM30z9Kfevmx+h5pHrWwv4nOLIqjXDmeXxr7CIkT5DkX7qMuVBMaHeKs1XobhYitJWOTnoKLMwvffXnVNL2weGJQl7q6eee1/Vnn2feBv3s/Q+1d3issr2qlfaaxjj7RjgZA/NqrbumTr6SnDm7D/comyjGtm48/4IuMT92Hu3pzr0HTJ02fLEh7PLS5SuyDMfHPa12N9SGb4UdWc4RTskkoyLzF9nrmSAWpq0xdQdsUGJF2d/d162Pbqf2tja3tIrO9nb30OkDPdp5qA/ff1c3338HuQ41wobv3/9YDx7eg8cQfU01HhOOjjTZu6mAPkKgmfRMzV5MEzdLWVCIuQo28na3q7W1rjbWNtVlHVg4NyDCglx5ycSJxCe9kNcZ84BoECsolkx08SQZaCtE2nMIFmWsm8u6mfMD1cGiPARF8iMbyxKMaTQ4dMQlAqIiI/REtPgseAfoCtdJfAp5szfmnYO8Ri/GRBXO4Io1ecw3SP55s0N/i1QxRnKn3Qw9hLqpg/15g62wwZr5PcHeJ0yymrTz0q9KUHo9R+KBYIt0E07SfPX6sAQ8bDMJyDQCEx/ax4NEO+WwjeDI4Ddc4dnEmncIjU7Cab2nvIbW5AEFNHS5IrYQY8na8WnYRiJ2kmCaMspjUBKW6DRkMY271WO+WLejQlUMRwAL/oTJHjLynA9cPw9JaNet2cVcP02SJgOBMZRE8fjlGp+JeR/njRPQxme8yZJhHinymPVfGTMt7JGdGiRSfElNxiJuuR2HICNcgOjyaUia9yITcniHZg6gkzxr4rzJz4DbDYQLOM8IyrDxLBDOQQBxtmD9maFbT0ivBYl1baD2RdY8tK1W2HiNbVbszbZ7H9gNTo+MecMIU6cG6w2ROsHz6jEoTH3IQkhhuljN+5qFJk8hMxkI4NPPFL4T9gR/+1ulOVix/TArmXeeewnQ+FvE2rImIJ/zluwy0VyC1MRTkTNTxC94uprtkjlXA9un7bTpWyo0oWxPTeQz3pB9Ri5VQlOPgMQyHkgs8Fn1UDZz37I1cHo5Z1yBL8foKjSMI203slaka/Q0kcdwgcrjeRr0MYkTcnSzQIZEGZwNglMPEtB8826yabCJzBsn8aQwTT7Zfhprc+wUGINgeFx8HmSdiE47jm0EgHDNXCE/C6GJwyIQD5QnpHUtKKR6hMFo1Azp8rHEjYhTdIRE6MBjbb0hLA8UJnBPH0epDy3vv/ZxmxCEJ5AhPiDP0jiWheDekhPmunYJSVJ+P4mggrXY5ypjnXPkAl3OLs7r8KVi6XUbHXiOuS/GCMdPlTCiX1PljHNumjBvIfVTqdUcPabyPFcWs5SngALQQ6IOQuYMPoz/6TnGuRwVQlI3dYgFYhn0gX4aHs8YyU2IlFII60bvHgfYuh3kIdvTDi6LB9qmBgLAIyXTS97b8zyqBM25IagJo/KykB0/nXZXXdDm7LNifRF3nn9hlJxmpoulStZV83L9gI6idZBC8ywafpHQTqQE2qBOTAjoNqI38kJUykPXIQFZg+UOyW5DJgX/l/KiQh7ks0/IIzxCoslCwGbAko44uovwi0mmMp3nvF8vEOlDjiw5ddMS5vXbYHzEx+MQqN8gpHaavNC0RT2nIzwi/UzhPM/5T0D0CZ7pIZqFkPhlwSH9IzR9DPQvOi+kNiLtR8tPX63nJ+B8EKx3lBSgNQ8jtcOLpnj/NQ/Gw4MlYaN+Y0/ePzwXiNrIqGwunwFnUZqeNNWRWWDRF/phuzDoTCL7q15UoSij9mMo9Yl0Cs13ESeEUq6UQNUA/orH/TBcnHrJGFegBlMcL+4vCxvbdC2na4iX8wzDMF2TR23qOG361D5MvX6cRhYCY9vYZho7xiWFjFXE5mKJLZZRHktU3pyrOcP6bF3P95okE7z9pK7B0+Maki5yBXQbzasoESNj36rxe1QN6JP5WM7UD5h4jBMf4ladA7ftfDquZj1q7DAPIc0rrxF5yVrh+U4YyzKtq4u+eFwDtEuYMXPH9wGvob67pTM+545wYWVdK1xaubEqc8i3+4fHfX3w4W29+sY7unXvkU7GU/W4FPaRKufCryLT5rkzGo7H6nRa6na4IHKweXjvrj669YHu3/lYx0eHqrlYRAuCVyKAgmW3GzvaxEEjhPLPIl/+0hf1xa9+UQWduXblsq5duqjjBw/U33mk+mSkaX+qDotUQZse7AzFxrxkkNqKOHKI4BhY0/kLl3Vu+5xefPY5vXj9us5vrAnR1EW713HSvHT9KV3cPqPWZKrBybEmOKoiBtXJg7plrm670PrqikIRVLdw/Kx3tXpmCwfQhrpbG+psrasNis1Vnb9yXq98+fP6xa99WZ9/7iltt3N17MiRVHDR95w7nox0iH760xnOsxn6G6PHkYYYgcttmEWRa221oy3aOrOxqu3Nrs6Ay+e29cIzT+srX/i8fuXXflW//9/8rn7pV7+u69cvajjFI1z3lGfS8WCIg2PCpRqOtZQXEZ20NW3lGjBe+zjyTkYzjDDXZJprOo6aVbnyfAMHzHmcJ1fpy7MKnU3tHAz16HiocdZVXN3S9eef16/8jW/q4oXzjCOyH+xpBUfXpe0NxVmlQrRZDVWk8Z1q9/6O9u7sKExa8k+Wdu8dYQe7+uAdnIiv/kzvv3tTuw93VWMnFRd+IhrgDHjq2gX95m99Sy++9Cz21NMJ4z2bFRqOAo6foDwrtdJZ0dpaR1ubhOuFtrbbunx5Q09dPaer1y+k8NJT2zqzva0Kp8qDe8d649UP9Rd/9pr+9E9+qu/95Tt67Se3kyNo98FAmuR8y7aBvtdV5DM9enBTj+7f1O2PPtLt20e6e/eh7BDp9QYaYftTuirstYvdbm2d08bWGU1nLd3++J5+8KNX9Sd/+h29894tHRwh/8lQh0dHuHzEp5Uw9WEfW5twIZ8w/rbj0Ioq2ytax2EyoQ3/A9ixaCf6B3fu6yfwffjoka5cvqrV1U1sc1Ndwgf3dvTxR3cT3UpnFYfNimr6/JD8d9DzuzjbHuCMO2YO93pDHR0c40w7RJe1jnAcFcyd527c0FnmgtRC1hPt7R2ph9zD4UQ7O3vM/Zuso5nyvI1NtZVFRhv7spxCDyFkEvY+5kBWej5mObmthN7xid55+2299tNX9cEH72mPPkzsBGA+DHqHzL1DjScDgO2UhfIs4JgcKeBhzMZ7yg/fkVgnHoOkH9pHKGIpQugniFWWugG7R59sxiWIBnw9xwJSQcVbT3wWeYuQnSHRZCEo5+DgfjXoKKePGXmBskRHJcdjhHseFVlDfOjJAuksFVosQNo7sZz5AAAQAElEQVR56CuAHDhMcGupTM2HOBV45nXIzRL9PB0eh3SaUtoxD2IpnaVIysHUGlWRCllU0sOiPnmmrNXo0bZoYoeLPJfL5SZpEqmJRXQRNu1Qi0iNjVfTClucA1uvQTVHjd0v6iXeKdE0EJApLOQjtJ4y+p4pS1TNC1racTwLgWEIytG9UWJHn0ReYg+GaQjzWHIwzhUJAxt+057mH/dhHp3zzgJtMK5ZIGTsc8IQqI9cETiOYukKi8NcNLigtcUbfvWUNOH87dhpUK1JzvmZZ8M7U4hGTvgYkfZNY/ljDEp2ntv+GGPSIfGh3qnQMtIDnUbKW9IEhQCoDxGmMNFph166aPtwxQGo9mWJcbbzJIEOJLthXHwwms7LHKdIzScjALQnxjOQokFijpxCU2ARKM4azIvDPEz1SSBuKhc8A5wS5rqJ6G2pw3le6h+VQkBPeZDnq+E5GwN5iS5T4qNPftwTxhQdWBdev/1tXFrLOVS5rwaKSxWDZUoICug0wN9t2U5z2s5IO57mZO62gxQWSCyaF2blLRYDm1uP5XARNkUUlZNo4m7bMhiOny6DFDq4LCIN05S3fNG8jGUG9PM4PZ/HngzoHVWefD9J8dmpmvaX8PxALp7UYApdjQ40dkW246whTlfEF3A62aNtErjfsi2gy/AJIKiWMH/DjSXQQ/g2/E7HJ7BEv0t5kYV6CzoKyUgMyP3E4/aTLBlDCxw3SSKn98g7ZT1MtuQwtT9RVdFe0gltczj3wIdUN6M2SHZF9BNPIE2TqY8OU//psEMEoNSi0rjbgSkBebTF+3E/nDgFiKgBNXXJTvEkG4n00A9KbXMNJ+vORkuhiSkj9omn5iw6kf+R3hFnAmPCumJM0Un6Uox+m+eiovtg5KzBXu88b+gaxbVO05GBoDX8a74YZQ3j4jaZTKBpZApUMh/rKkvETX4jKrIzl2FAScqZS+94DQ9nN3Fi87InY049Bq0wELzFRpXA0KlBIASpsAkDBcH0nwXWkJgQVZRGIf+6zCg6RcqL5Dd7QrMXJD2xzoQ532zR9/k6l/hRp8gX9IVcx+tSHqLSushalfJCUEb7gZBHDjM6GhJ4kxlCRr6Ry2teDEHmEXLCLCjLrIKgLCwQ5fNUyZiWn9y786gSuG3zoBnOrpwpvLdgk05nYcGHcN43AgXaSnC7ea4clHmuyJk3ZPFxuemoEMwsvRz5NALtQJbqKVMKnZcjd15ElUUhOyw/Bc7xnYQi0Zg2h1cWgkJA5zFXLEq1E7pqdxqsdNa0gmNvCecXXRVFRyVtZtR1+yxJjQ1aHzZLRA8JmUIwGIdAG24vj+SFBnJ+BiU0CoT/Ox/4wcjPqdpZigdYGUrtoyvSzdu5RpNKxKns06/UHV41a0DFflt7bZiHKe24y+l97TCBtdL5rsNaOmbej/yFo0PuJxPum2mvZg/xGjOFxvt3qj8XYd4tpZCBdpjkZIlgyWOJrFWxPni/qWgrrdu0bT5eg2ridSKkwpyntRxg1PR8nkkxKw38vNIwcK7DYBKbE/zVgfkxgZTmVAyKjG8z5xlnbCMsEeiHkRGKT0iKdxuW17InHXg+0adQ+E87xhWXeilyeJpwiL/3cEfvfPixPrr/SMfDShVKGU6lIU4F/1phbWNNqxsrmlQzJkBQweVt0DvW/bu3dfejm3pw/67850KjQV/+v0NVXC7z4Uybxao6GMikP9DO/Xt6uPtQF65cUGdzVfd37iHsTG/86Cf6/l/8pQaHR1LV0mhUoyJpzJV6NKvli/KYG3ntnyEgVz2U2uWazl98KuEsl/NzZ8/p4tamOtS5gGPnC1cv6CJOluHhPpfgPY35prwMUqdoqUD2Mo8oNKTNoz/s64SNQ1zOi40t5etbCitb6m5e1NkLV7WxfV4q8qSrC/63g557VtdwFK3i+MlmUobzKMBzxOAOkHdKOyP4jTDAik2uFWbK86CijCrLHNlzlfbm1PRtOMSh09Nw0EPGIT65Sheeuq5vfPNX9Hd+/3f0j//+b+nrn39GOcbdmo61UWRa7bSlVtRw3MKhMhM+J4wVQVrSYDqR/2RvyDj1RpWOTgbyP5gcQxsH0JZW1s5o++w1PfXM53Tl6Ze0un1Zob2hYv0szqWRzp3b1C//4jc04uI+PNzVw5sfaLD3UEU1kI4PFdBj7b8x879Dg+Pg1tvvau/uLpf8mR4+GGEHQ92+c6K337mjN974QB/euoNDZaLe4ETtza5inKl3/EjnL6zpm7/4VX3uxWvopFZeBAX01uJbm8gYdddw+pxZ1cXLm3r++at6+XPP6cUXbujq9ae0ubku/3nVzoN9vffuHX3322/ph99/Tz/9yS29/dYd3b61j3OjVhFXcSJtaXtjU9tbazp/pkv/ShbciSaT+5qMH2mKTgPj0+uNdNIba+9gpN1H2PW9PT3aOdEx+f3+iANBoB5zANuIeYexqrDTicaMsefO+zhPB4MafrX87wD53/7xxLOcLey/xvEyGI7hfyQ7a1pZpjPYbRub86+ofvSd7+tn6DLgZFpdWdWrP/qpvvft7yjg6Nlc21T/6ESHewfaQ+ct8mqMzP3/8P2P0PsjTZmneSzRY0evv/a6fvCDH2k8rlRhhyf9vsaENYvo6uqaDvaP1MPRJWX6GMfTo519bW2e5SLf0uFBn7Ih87yWFNTKolohCjOmjVptNrmBbYr6RSzQwVg3P7ypWzdvMs8ONWSe93pHGvRp4+hARwf7rHxjnT2ziWPxrF5gHJ999ml02YFnpcNH9zR48BOFw/do78nHEiSkF2XMF95IjWQhV6S/MTrMFQhDtA0FF54CNciiK6fyyAimpSwjBDGPzM9iCacj+YF5GxJtUExhTrtGSUheRv2ULz6OZ6zZRiAMqc0sEFIq7KCJBQXyPomMcpMZoSF0dE6bKWetzumn0fQ7JnljWaSwSGFULHJkKxXKqEi/Uh9y2swAjAOwPhw+iaiQdIg+wyexqKskD295IEJG/inErGkztRtikn8+bCkeAvTGvJ2MPme0ZXlMMGXlr9jY7Wg0Bji8e72ejo6PsUtwBEj7l2jp/6JC+WgBNn9/azzyAYC1z/PPjo2aDVyszeZveB7U3gyZuxXrauVDB4eEqUG+w0Vdl1XUXWz25lXRoYoJYWeX+Uyo49Bpl5m2AS1B2xwWTsUtBPAQGwq8AZohytvxBSL6NFI6V2PnDjPskTAs6EVdw2mYf+Khhaac/MDALSDiiKganRuN/HNZOSzQdVYNpjD1PA1ZCJXoKajRq/s2RRcpE5rTT9Mmb2TMXEDo4DECrZMiH6rGBIgnQZ0NmicjyFK57cflWQhpfmXBYVSGjnKDtGlCgB7EBM8Ho5TnjXWYQ2eYlxFowbogmxgpOusxrZKNTLSwk4pLbIW91Aa2CvFSrhw7zlmTSg75kbD5drvDYb+jot0gumwB5nKkTqRRzyM6ZBHMsoFlWKLi+xPWc2zU7TcYcX5BtjQOE4YA4jRaTfWkAzQcaCPQhugWD4UZ0SyFQj8J0JHRPLDxuBIkbp8KyUjlGMLpMBE3HJ54B3gvQXsBmLZyffSb5k2ytaaPmJaLE4/AO4nOK4DIGC/gcXSeyKdDSoDeTzidcIZhZg4/Cy6zXAbyKuFJQrqd5EJsJgQpRwznEpKTKjh8ElPG5rOQyHmZmiDJQOiHPjnp6GdiWZhRPIdlB1Qlzw/zuAl4E3czKJdTiiVGJjKQm0jqDynoFs+UPJCSnyV7k+fiZAOJo1OPkcaGpMd3sUZXrMsV67TzbMN1st15ywSu47mw2EecjjEwmpmXnlMywZgnOaWxIfOs0tzAhtwnlJCFwJRqACn10YHldLkzToGm4c3bD+W1Gj7uW+U0vB03IBQCNWaX9J0RnwNZ03ym7RAi+UYgXAA6bItiWiceCPzQrkVbwnkJGW2dgvOgRSSGzWNAhpmBYFlIUpBWJstao1+llAsaPtF0Rlp/gkL+WEYEFUoTuQ4sKXDdBjRNBD3ajpawRlzC2Zea5uH6ZkAzzlki5bnPgdcSsOQxBwaJ2PyBJEIT0WNCmvtBER0H8lMbOv2Z0tMG7jMkiAIVkUSfE8/p66kzSqTsMVwGTQbIDwtkpOfwueaTSPrL2Ytz6ODvcttwyodHjrx5jCpBHgvuO8RLwk6DTqejBUrnuSwvlPhQX0l79JPpiMoxETTVPGS6lHahCdAG1vo4h+MpT025iR1z+P8X0P9jOhKJv9sjlzjKJbHgmBHPUhal6Ql+p5cjnwH6kCxnsfZj1D5XpXnMmcJrRAL5tmXbteG44S8fk6OH9cTnRGPM/dS/hB/jEGow4k7NPsk5rzaYDzVW4vPZY4lQ7DyRxm0en9Kuz3YV57u0/3vvB2PgXwils4HXHp+d4Gt6V/W+FEvObXnUwgYWamDmuAvAc9dwDRACugPYULp3ZOQZjDYx6F3T9JMmbv0s4LMI7deal1HH+vHEzee2lzmkDa4QWMO4VtbKlHNICSFysB7qJhfBew+5yOM4GFRSH5opDpfRdKZ9vuE/d/GCtrd9kW5rbXVFZRY0G400POlpdHKk0dGRxnYMMBg1F+aTh3u68/4t3Xz9bb39ox/rj//wD/QXf/FnOjze0wd3bumt997Wo4Nd/cEf/qH+yx//saZcji+duaCzW+vqruc6YcE9pu1pUWiC4CeUD8G4hxIm0mp7XSv5qjb8f2S6eFGeQGJ2nFnN9fKVLV3s5Dq897H8f3ya4uApW1LhUZgJMnjMZgpM2rrlQeqq6KxrnJUa1oUGKtWb5TocTPUIp8Ah/anqTO2yq/Nb23r2wkV97uoVXcapkIcWAyI+tVooeRZaDIM0nNbkzVTmLa0gS5kHZZTFENSi7Sn98wZY8Q3QDD1nWS47A9pc0Ls4abpXn9azr3xOX/viDf2f/97f0G9+4wVtZrXwi1A/4IDIdNwPgLZGs/Rr15zR7dg51M41xjh86adEMSuUxUIha6uelRqgvzquavvKM7py4/NaP/uUTnBefPTxXb311pvpH4S+8cw13cX58/EH7+qdn/xIt99+U8cP72qw+6j5tdb+gQb7h7qL4+PerbuaDIJGk472jqTdg1r3Ho304Uc7+vDmXe0f9SX6eLi3gxxTFbk06h/q2rUz+vrPvazz50oNxnsqu1NduLymp2+c14ufe0qvvPK0Xnn5Gd24cVVnz2+rrme69/FDvfXGh3rtJ+/pJz96Vz/98bv6+OM99U5qFcWaNnFkbG9vaWNjVesbJQ6frp67cUHPPXdR166f0fVrZ3XuTAcb6OmDD9/RvXt3iUt2oqEyzWhjNmP7n0x1cjLSg/uHevToUAd0bG/3SAcHJxqOpvQDHq1MRNKfgR1zQc3zoCwLUqsl4ciJIZM/5jkeTXAmnWh3d087O7v40k5wRrZ19fIVPY3Dz3/367kUcO70D/vav7+DTif6wvMv6ZXnX9ajuzt688evKzB2Lzz7os5tX1BNG25n2i8U5QAAEABJREFUc+uczp+9oO7Kmlb5RuEQB89F5sTnX/k89tHXu+++g+PpgEv0CX3Zlf+h6G53TUbBGpCFQmeYe0NkrKYzzabSBCfwZDzVlPUgLbLY6RibHQxGcvrhg4e6+cFN7e48UoWjKShgk6wHg4HGwwHOorFWV9t6+tolXb9+BXnXdGZ7U2trXbWyGTqzLA/16ms/1Xf+9D/rg5/9VGkgrLAFmM8pj7BeouaMUKtm0au8EDsETtdpIa7hM4cIF7xSuEgTsrinYs9TUJOu6Z9DGCTq9IJUqazmEljR11FCswmQ9gbAmjf2wZb6FbJMkDVtBq6bmEhZwC6IO8vtVKalXmU4DkauCyyDAXkSsYlP6bdAzfblEiPjlSlgZwtkIU9tZSEwIi4jdHwOKsyfMA/nQSpHTmXUJySds54lEM9og1yFEKhgngS0IEAq5Qf2kpDq5PLekqc6pnOvHRpQwyOjzLxTnQBPg2L31Zv+BJsaDRt76uPwOcb57Dl23D+WHUI9HNCD3lAj25vBXjTGNpcgnTZpj4vBGMI+DS3DownpkXVO2chjAL2/SfK4ptBpytL44FBKmz0LhJ0Ctv8E6ttR5LF0aEyxB5c5zzZZsTE3mKbLuvPSoRwhPJJJM8hiwVIcITODV5YFLZFHeX1JQFc5us4C5Qli1NAh9ZKtwsi8K9pYYDl/sB6KTSlRhYexy+RxCyEQXyAq0uYnEXKXuzpzEEbui23efXR80Y5o2zLU7huY/lUwKyPwon3ezeN0E1u+aY7u8TYvcj+Tp2cM5Q4gSX2kU0k/GRkLEH3yoW03GUwZMiV9uK9ZcPU5LW2nGH2nATfDjEw5md8h+J2QhQAnKQuE6DGDz5NoyhLzkMkhpAxJmAM2ZPAQ4WFNti5RK6qlfa9ZE0IDQVKZxTOQbVmPSEb1LITEV0i1kHKRQ/HycfUllnxphzhsbabQkk7vJrmgJ4vH3P86zElgluY5c8pzcZrmUp3mpceVgW5UC6uA7BEdxThfV9iz8oTY6BeWGb2TEUjMn6Z/zTuVOd/l8DOpde7Q/BMV+Sn+ydD1PoFFn1PIiweRp6q9fn8K6Av98YaLKRtpaAYRMpAnxJBTnqEZ9Jro4ceAEyXf9RaYJwn8BF6nIcZYdCz1iTKifickDn6xDljBji6QCJavzCyWqc+KNDbn2p8utR6d69CXqtKXWuCLUWA+MHAupqMO5v20TAt27pCLgPvfrCsTdAwBTyrmZd6QpHyv0bYpy0WGs5ewTVGtac+KpyTVzWDiOGAQ/E5o2qxZsxk11vQ6zbeK+qRTocnQkYMnQB626iZOQ+QpjcuCOMyHJdM80oz7ojiFlBFawgUEj9QPqBf9TGWJP8Q8Lm/KrFfLO88kCAiVhaA8RhAUmFNpblE/wDvAzDQen2DBSDswzJcDSKPapANy5qEDRJI/Cx4O5YoZuRmMwCKPlJo4ZYvHOl4wIc/jY1vxnhPLXA1KLfIso/kjRZLJfU6Yr4lK/cmVhznoax5zlUWuWJSKEZSnQT40EQTrY4mArAF6z9OM+GNo+WGBXsYFTVMn9SEjfgoU8jzmEQLlSzzOh0hN/VOMrR+asj26054Xj/dfj/VfA+pSquB+xdNtBgtMvvPcVuYXtt4ET74b2mUeA2/9N2kLBisSUDUR4qeflL/IIBHod2Q9SGNK3GkCW43S+GYhxZ2HgDykSVB1wUUmIOtxmjpOLGmwq2S3Di0vcLl1J6+vTqCbAJNgveRNG1kISYRUnLpm7dFb+DjWrCnzNDxte6bNqWeb89wK1jVpBHdRo1NoPXZNIomfihuyoCRDIKQDBNSjjfR2q4AzZXPW8no4adYoeLr9KoUVvWnq2H4i/UlOJcIAw2BlxCwqZBmVpePBWAf+hQGOjgGXvhETaMzFr8Lpwb7MgRuXCIO02i11/eplbax2FcNMLZQnLsoV3/ofPtrVg48+1sfv39TdD27pgzff04///Lv6j//63+k//tt/oz/5T3/EZfpj/eX3vq0H/tZ/OtQPf/qq3r91hwv1WOurG/KB/vDwBOdFrSkLVLG1qWxjXTVOoKlaGo9qVf2JInLloa37dx/qO9//oXYODnVwfKQJHr7LZ7Z0bXNNLb4pHnA5zXG6bHARbcfABY769GuGMqfTaboIH3GJiO11bZ6/qvbaWYXupiJhla3qsOchaiuubCnQ3hjPSV4HPXX+kp69+JSeu3xZlzdWlLdaeBlnmqETW8yUG3RsSd2ipbWVQiWJmQ8FXCRi1lIRozJ0H0KUL/AVOhzAu4eDq9+v9Oh4pMHuoeK4p9Wy1tdeuqT/5je/oi/eOKMZF/Pjw6GO+9Jw0tZ01sVpAZ9prWw2lsKU7y7G6jNww8kEnWAgXN4nXHL8C5QaPYa8A10hFWtau3gN/a7rOz94TW+8/TO9/uqreu3739fFzU19/MF7uoOj7kd/8Sf6T//2/6sff/vbeu1739G7XNrvf3hLw719TRHk+OG+RsOW6rCh42HU8SjTUb+l+w9PdPveI/V7E4W8ZK7VOGkixjnW4eGOYpzq8uVNXbjQ1TM3tvSVr13Xz//yC/rqV3F+PXdOW2eQMZvo1q0P9Prrr+uHP3xVP/rhm3rnrXs49maajjawwy0cbOs4zyK84d+ZaHO7pSvX2nr+c1s4ftZ04/ktPf3stp65fkGXLp7RBG/Pg3t7evutW/r49j1hIsInJ1Sk4VA4SqT9w1nz6ypsbv9gor29vk5OhhrhJBkMhsh/rN5JXzMcWyHLVLTb2tjaZFxzoWLNYJg81IyDJ2bGfFvtruvc+Qt65uln1O6saG93Vx+8/4H8Z2iq6c94ogMcRO8xDu280CGOoj//L3+qN376mvq2cdIP7t7XowePkKVP/YPkTDo6PEaeEz14+EgffXRbeZ7r4YMd/fmffVsf2ElDO3fu3NGH77+vH//kp7rzMfrDqXV4cCzWC/Xpz1tv/kyPcABbxrLspLky4gI8wWbHyFXhXImtqDzLVTKW/scv/Wd6sZUxvn35z8AGOIM7RdS1q8yNG0/r4tltrbSjYqvGzqfq9XvaffQQJ9QjkaEN/5ILG3348L7e+v4f6ear/1kYyWNAZd09gWqCzFNVHMo+iZp1yxujQVX48KZpDO5UnAyedNZkzpj3hDHy/DC/mj7XjDmNUJlq0FTwtS78M3Y7H+yI6OHwc38GOLsS6Jt/leJvOsesp3ZOTVmozSfAycgUZOfPCEMzrZ0ah4eHOj7YV+KJo2NA3QHlY+QY00cfaB0fkt8b9OT2e8fzEPoheUMcIEN/84HTYjAeYMcjjVgL08GAcfMYfxo1otXocQ63R7v+X2IOcKSMxvBg3EcGOp+AJT/ksk4sm3VmOS3jmPpGqo9M5mW5m7KK9dsYy/oxTdLbsMc8G7D2A+q4bMR4pLbQveVGfT7KEQTAQ2bN3lOj3wraScKYta7CYQkoT5szocfXYCSpyAMLHiLzZ06TeKAD28HIYQU/1omUb2eU26DfUy6siRc2xINpPX6bo9syptjMBPqJeSXAz6HzKKsIPadq65V+1KzRrlfTjmVne5Lov3kaljlgP4YyUiAkzEvJcixJY93Ap0bWJ0Epj+mWoF4IcA0Ze1ymSBgjYcyVg7LItUAkbZje9ZO8qS+10twj7jwMK+kF1aKqKfE53M8nQD0TGfTNPB8jPI56shr0C6XAD7bUcVuPMaFZkPQ4by/VMZtPdtpcgLPhAzeI2D/RQxYC/TZyxaLDntIhLNmrQMiTjtCWmg8MeByf+mVewOOX7IaxdThl3Keso49R4SCvk60iNDWnqffWa+CcYljPRqBNh7EsVZSFijwSRkVCI+RIg8ypLpy0UNtcLvNfyubyBaiTaAmbuvChbFGdaPOYzxyMFrr3uyn67PeceFm4SDucZzpKu5Y/px9GxpkoJ8+yZCYjzqR3LA2Pq6QE+k3hqdcUqaxz95XossR1DGd8ql/OBCEpQUypQHMLkKYsA+l5orK1+UmYijxk896zBMK4fYNo6ofm7TVBlgL32chCwL4CzOgRtg474tQmwtPUJ+lICig1NQFsiVEfBnOe5JKVEkSbx7UamF8D5PY8SWio/HZVoRHHPwued8t8s1gmRJNN7cBaYpRctEsu3AnEbc8Buw7Ia2syryWSouhhEq4JH69hUDvfbVEXbTmWMEVfFsN8bAfu5WL5TPmmauqiImq6/gLMITLVSE2bc9o0jqzT5rlABdOUD6+aNmUk3bmVx6DYYoBG5jqte4txdchaRTtNmxlKyxDBWGSSR/T04z6xajVZKQFvUn4vZGFVIQc5kGtOQtoUBJYTwShla4HSBKQduBQBeHKQKcagkM/XmYwwwXkgBEH0BJzlvJDGvOERPMbmEyJFTT3exGkNOmFfqZ7gRxZJ3vM4MT8LflkIzRwlbPIy+JyGSAeqgAyYpwNy0pPivKgP4ZJXFuZ8TZ+QqOcv6OexJ4Mmv9E59mIdzvGYLiOa0VRI4EU6IKSfzC9aCwm8Uto0AXmMFLdCqNIUUp25QTNLm2psscIEGd+092JTHneDsWaEqYGtLeLkk2FGsM8+DdoLCY9bTMTzVzYPlwHCLG2HNsx7mQ4LKtc6BfJ5UqH7GbGRMuYyvC4YwfYSoyK2YwTizktl0EbryGVZUE48zwuVZVudTpt7lffsUgXrTTRiUNojoWXQtfwgOyO31GVKuu9pfaJ+2m8dwo947BAuzgOkvReXZaGYR/kcZr62B68TaX45A4U0fc0UAjrlFSzPAk6TL4O2dQoBvcRY6jFyeNAX6hDRAoF0hF8DzgaFUVCvQAfokHSwHgx0Z77cQiziTDYg//nXhNOmf0yAb0GHg6nGXF5becSRMJPvQllsyxfPCZf97Y01lJ6xgMw0nUkTFsRjLsa+lL750zf1/b/4rn74vR/ozTfelP+vSW++9TO99uZHXKj7OuLCfO/BA73+9tt679ZNlWsrOAukcRZ0hwvum7ce6CHOgj7CzFDykJv0kDbqoq2Ql6L7CqOp2ooK/bHehc//+D/+v/Vv//AP9Op77ynvrnGpPMvF+FiD44FWuWR317ta295SbJfiri50qowD7gnOrhkKryZBMXa0vn1BxepZqdzUUG0Npy3abKPojkS6rnKcTzUHN+HUWcExU+jS9qY+d+mczrWDWsg5Hc9U4/wR8c1S2upk2igKRXQ0GU40RWEl/VAr4GiYaERfhsOp/IuMo8O+jkH/aKi7OFduciFnAPTUK1/Q2uq6nrn2lL71S1/V2XX4wX+GbkbIfzKTDrjknbBR9VkEhozdJEapnakuowakj7jIHHOpO+aC/gjHQMXFsUZ/Uxx3OQ6/bt7W1tqmensnyun3e2++pY9ufqizm2u69d493X7/lnY/vq2/+KM/0Hf+6I/0+g9+qFvvvqf9Rwc4OoL69GEPuY+GtfZ7tXroAZPQw8NaeycjKc9VS1xMxzrcP1DNRbFExgpvy+Xz5/S7f/dv6Uxu4gQAABAASURBVPf+8d/Vb//+b+orP/eK1s+sa+94X2+89bb+/Nvf11vvvKs79+7r+ORErSxqdX1d6+sb6nRWORBn6nZnOnM26vqzW3rllav60lee0Stfuq4XX76iqzfO6eylVcZyil2PtLu7rzdf+0B3b/cUZpn8d9VXL5/RhXMrWu+24IegPAyRUDEXaTFPpP5opr2DCqfWGAyJD3RC38aTVrpET8a1pjhxRug6YM9FmZHGfLDaDJmzLGOhnmrY78v/VtYUZ99kONKo19eIcTi3ua2ay8uU+mKhHvYGOn/unPrQH+Fo85+FlSHXpD/Uzfdv6vigp7PbOMk2z6qFU9I2l7dy5Yra2thWd2VVQ3hfPHdeZza2NMNxtbm2oQvbZ7GnNQ1x+tT0f8DYleWaauoVZZewpQG0Yy4vWZ4pxzYylDHDdtN6gbPSF/4DnBY7Dx/iLDtQDFPGo61Ll89qa3tdaEy+2BJJvA5wWOwzv/foxxE2qBC1tr6pTeRSaGk6nujg0V395I//mT56/U/RZ4WzYJwwwlYGyDrCAeK4MSbPC635IzB6tu5rvj2u5AuXy2rmgw9qiYZXUPMf0ebJmsD1HfPibSeH64+4/Fdc2nxJd3qSnCmj5h91o23nV/PQbTi9kMu/QBnZCYO8dn6M6FvD1zOgVqJHt+6DHbID5sCAMXUfx/RzjOPFzo8Jl/cJ89rfjjtuh8wYe7Gzp4/Tp4+zxPEBeQPquHyE7YyQewHLVU0r7Ldplzfd5c165LG0EyfxrirsfKwBjo6G35i1aZzGIfFAlxUbgXWa0paLOkk+h8v2R0r1F04xZPP/zeKTsLx2/vSw8QY9DXCg9ZgHLhvjyLLcHkePTQhB3mhjHhQCaz/pID6o1ONWMV88d0xf00M1uzkEzePdzrFUR/DIgrIQ4NVA1KmoU3FIHzM2lcebcfM4fBKQKZ/XjYQReYwyBuWsaYG8AL+a8fNYDtHFAk7bYVUxThNsbDIaomeArXj87RQcpHHtaUw9j+kEO5ui/+RMWoZjOd95tqcpbU2RvQZJdpwNI2Dn7YLGdDV0NZuK6Wof2LT4WJFoYV7fP6G2Y7GHnfV6xzjnGB/kqbDrirFOfUAW20MzP7AX+jOyLdDuiLJkJ4sQe6k+hUrWbW19p3YncjzJhpJrYOmaMcuIggDY80gwikpwfAFX8fi7bk17KRR8sY8phVPa8Z8ETjy+p0Gf3LbLTbewn9QaAmS0lAVaASHpDX0xxuTMH1uYNQpox/Xdj8r6pn+Om39F3HA8AblYtVD8nA0BTWBfGfYZCYPyvIH3y5LDSx5z8gFhCDlrb97YscIyVPpYRstFApnmsUZpYRm4VgPyYADxqQf5lPrr2sBp4xRJU/5ExqmEZWi655jHZlEYLXtRckjtqIhRRRkVgZ1BgT5bnERLRR6iU9Q6YY1HY7azBaxj+mfenwQVqPc4170OQk/kmr9BND1wp6eMH+NKT4nPe2bejQDQQUWcrMTaIeQpnxfqg3fO+gTSekW/IutC9FgtgA0HoLkdu96C2dQMQaAsQmO64PVkDhqQ0eRlVDUI/FAv2btDpxPcwwXIQHbLCwlNknCEjKYe5anXNOEocE2Cv/6xsuAxr/qZtAsSk30mwanMpm853aR1HhfZ5NL6xb7ltC0qFc31ErLAfMnQ2rwUuqZPVbKXGltJSP2d94+6GL4fEAB1A/ADXWqTcErkNFAc3agTlvG5KiF3VoLZpMgTZdSDqJGNAhMhRzAcT8h4GwQ8S5GIp2deLQVW7LKvT/ImhZrSO4nhF00jt22Y2inRlIs+onB0GBJyy+P5ic3ado1APIH8sLTNjGoGOk11HA/kAds+eWmeU9c8Fjat5UilHjUvaKklj+US5LkwC35TmtIhyZgxYlmYx2kri6WMvChlBNpsuug1YzI/I1aasi8swdrhOWd4X6jZH2p04TW64izuNdrxxXi5rMEk7V3e48bsdz4r+vzntOP+MqRZPaYKIZNAoM8pToj2PRyqEDABmRzWyJPaYpQYPOrxuC731VgyJ7g7RtbIhDzCNghlAPSTpRpEeMjmzZPJbZ4GaiOfx0IQLJ5AxFmPMUUKkHRCLrLa3CBrHtLkEicXnZGEniRPk0/kUw+05C3LHXHDjCOCohkntBQR0uXTlMyT6CRRuV4WqLpAhjrCEg11SIGbSmuIUwib0rySvud6d1ECfLMQ2GfnwL5y9J3NkTMGOfYWsbHAfECApPyGl88bzCvaWCjEEiCVPgnR48fQE59AmyUOptSW26Ntz6VA35/g4zQyBJDnuXJsxCjLchnPqbuQPYtBYciBp+Liv9LuKCBETmcjRjbgAjtBjCkSV6TrckV9XynLdWWDWu/+6DXt3X0ozajV7qb/89Q0izrqT3T33r4+unVf77xzS2//7H29ixPj1u6ubh9NdB8vxXGd63jY0vFYuvdwoIc7u7q/d6BRnOkB315/cLSvg3ymw6zWSYsmilwZ8vnf4ylWN9QqVjgo5Ko5hD5892d64wff07uvvZp+ffCnf/lD3Xx4oF6rrcNZW/eOp7q9M9QRzp1xlqs3k0ZZprrIhI9CR71KUxwd1bilIl9Vu70htVYU8q7GYUXD2FHFZTh0SqEghTqqqNuqj2Y6eHCEI6Kvjc2OOtlIF4upvrDd1nZLygVoaz22dBHn0+YsKqCb1mCiVYxlC52NBpV6J9ZyyaIUWXszRRxMNKzj3Z6OH+6pfvBQ4eBY43Gm/NKLKm58VcX6Fd24/oJ+8YuvaK2YaTobalyOtZ9N9IBD/QEDvj8LOsDfstevtF9l6tG3k7yj+7R/e+8QnT/Szp07uoWDZ+/D99S79YEGdz5SuxrqSy/c0ItXrunwzp5OHhzow5+9q/VuV9zFNGHs68GJpvAY7cDjw5u6f+u2Do97OuLSuM9ieYjToLLhhIjTcKbjyUx9dLF98YJWNtc15iKaY9QDPEPWZ0D3vf2hirCitdVtlecuStuX9OGtHf3hf/yu/vI7P9PH9wdSWAUrCugvKzMpDjlr7CtfOdbFyy299NKmfvXXntOv/uoL+vlvPKOXPn9JT13f0joOndiBHifGEc6Wo+Oh7tzd0etvvqOdRwPVyOcLTD06UZmNtb1e6sK5dZ0729bmRkvMIw4PzTLeyqRWlOxAnDBHxtVMvcFMu3vSRx8dEQ5wPMw05NLYor06a1F3yhjNlCF38gmiJ6GnjMUmn06UzWr0OpY/odXSwf6u2rb51oxGK+UxcPE6Uc1lMUBkJ1FNuyP6MsKZ2EePeztHOto91slhT3s7h+rhoD3AwbWPDd376K5GxwPtMl97+8fae8C43b6vI5x2R4dHjGuFE7JC7kz4HTTyXJllmmU5VybJ/5bUDLmGXFpGIG8XGrFm+IK/t7eryWSMjDOtr+U4c3KtdBmm1kACOXN6Oh3rEIfdMTJMqpZaWVdbm+e1sXZWZ7YuaLW7wSW21gyeYj0Ko55G+3d1tIvcXDZH5NlJYCdHg54cjnFk2qHgTTsENMMjPmnxRc4KTDjwTdhUUx4HJIol0wHXMZxBkrXb70TBplyzKU9UMY4j1hm3ny7tXMK9uZuf60XajWWhdtkGHS4vhcpYJF4V4ztGocdcnI8P93U8/9Mlyz6Cr1vyxlFQv9Nuq9teUWcFFG2FHCMzwRwhhQHRQcwUsAnTROhiTh5hyguUsY4ncr+8+ahmnpCojZoU4RTMn0BoPWTM1xy+OWGMUbHI5TALpoBo8ThJnusYWQjKXI86eSzp/ykUpXJQgsgansC3J3EB6OMSbi9XMC1zJYKiLBXzIum1QE8F63DRLlVQvzBdQi6vCRG9xJARByEohKjMMjmeOx2UO67goaNchEExCyk/iw0NJBI6hIqQN4+rNHCCbJdDGBZ1iedGjt4yIyinTVHJQ+D1JTlqsB+HFXOmTgeqxsbG2IPtq3G4DLBvbBznfHKE4XwZYUdjFuAKZ4UPo4bt2/bpPGOKvdfpAMYY2+4nlSbMneSoIXSdKfm23Zq54BBDF6sZvZkCJdhaamzXjiM74RqH3LF6dsz5V1o4pgajAevGmHkL4PmEI4W+uM2xQ+SdsN418xB56LcdUUbSiWXkywqnR8R9aLZuxo7Dt6ZPLIKNzaLfcApJ36Qzxthw2uVNL1K3qFezr1Z0E3gdgGeFTKkdnG5jMELPdrj1CHvMVceHvSFLEX1EbxMwpc6Uug7d1xq5KtKNDmmLlqxHx2iQqCdYA1tMAi/ETSRCvwgFXZqU5BH6cb+xkQpHYJJt3vaI9kdJ541Mo8r7zAhnrdMDuU+2p8QTWdyOEXlZJzRNG/MHg0QrtI18bhN6p0/DfGwHwp6MZRlV5lyWgXk3yLB2JbhuTd0GE9hNE8zLFYNfhiMgC0EZoQJzWSBE5mcAhMypECgEvF1rDgszB22Zt9tzSJfoH2T0L8WJ+nF9uCYZnU6RJjMlU7qJnXrDJOlskeW+LOKUzaOPY2SETNFgTfLaFOhXnhDSWmNbNdyvBD0prvVHFjoJCYmG+sE8gUNDzNjT4lsGw3Om0YP1I/SYAXNsYBqPqVgHjMfrgcsp5XEsAb07dHsLOP1ZcLWG72eV0kfWPF+wF0jjxe6U5tG8SqA9r/3WW87ctu4CfXZxonMjTiSE+TvQP2wFu4nYixGI03N5nfGeXfGFSApZbxyaF8NqoUBiw8v8gL9II+X6KRB5PELfRpbkoU3no+LU5yRXeqUqJg+8eIRwCYGMz4IrNPKYkxnOgW7SWBKas2HaBGSAHayRIweZWyJ0IQUhwXMJRO+tQTFSbrgufXEN8Ul8mUMOLceU9WmKcpCC0sUDdeIJD7JI8T79PEltPkucJoNvaifluc4czkx5vFI7hJ94bK4eLPNN8sGL2Zi0Yy4uW1axgAuYAlrXs801QNcp7/H6VLGuJ5qFjdBgzX0lfQmV4gjpMNWb1yc9YS8wRqzT3se9Z0zQYQXMbyFTEie9Fjlz6a175kYF0t6S0i6b0yV9NPYdmBOx4Izhsw/jGubAEObETYCkTcRj7TZtq/BJdIsQiiUdcT+P07Sf5KCfae8ktHzzPBZ0k6fltdHnE9pPZX6hKgfAI7QAtKkhXhDAGXZT7iATTRmD6aIduNcup/0K1OjZOm3GiXGD1uVUZprU8rwes396DEbsnQuk8wj5I/bVEaH38Amh6Q2vEWkNZNx9FvFZ4PjwUMbB8TFfboP5+aDnvygiPuIcNPIdhHYsTwL7t88xbsMYz89sY+Ss6FNl3dkWE9ABWqmJIzxdWOj7ybDCpsxrAq9RwgB/wEjuk8vcbm3ebgM4PplM5H6cxhQ79heIxoS1cAJtKHIueSi1d8KFjbFZ39jQ5mZXW90WFzTEms10zOFzCLFCbITk0vrwwZ5+9sE9fXjvjo65mFYc4gcsmsfDmXp27uBpOTyq5D+ZOcAJc4AH4BCHRJ8Oj2aldg6GfNM705Q2j0/EN87SmAt1j2+X8TGIO7WsRmnGAAAQAElEQVSGODGEA6Zc2dLK2pbKzqrqDHlp7/7d+/r+X3xb/8v//D/rn/+v/5O++52/pN2xBhjLMZ0/nki7vSFOiamOGRRf/A8Z/DpGtdc3lXW6GreCJi3ahvYIx0i7varz55/S2XOXtLF1XltbZxVx/mB3OC0mOuEg/ujRbrpAD/cHOjno6e7HH8sb7Uom5cMTbczGutyWViWV9K3Taqnggp+hvxnf8LcwsA4Tt4tTKGNibljf27STl5rOpIqL/QDD7OMsEgfntlrqc5E/fLCvwbu3tX/rgcYIfebMOT33zDVdOLupFvVGk5GG01H6N5IOMJI+fRvDv5UVapUdzcq2JjGX9b93dIQD5I4++uADvf697+nP//A/6D/9q3+pf/8v/7n++N/9G333T/6L/Kd7ASMpW1GygwQ74C6mLBMH40q+0HXyFRX8Z+fZ8VHNmI61g3PlsN/XwehYvclQFfV8r79wZU1f+PJLCrGF82CoyXiiTpHLv2Rwfwsuvbu7R3rztbf18Gc31bu7q9v3DnV/p88hN1eMaxrhVPI/rp2VUWcvbOqlzz+jX/jlL+rXfu0r+ua3vqpf/uWXdfH8ira3Sq2uRrU7QZyZGJ9aQ/rSZ/zv3Hmgn7z2lt5/75YCfbt67ZwuXFwXe6Km0PQOj3VyeCBNh9pmHly5cl5XLq/r3LlC6+tBWVT6FGULx0VQkbcYD5qYSZiZetj4Hob+aO8oOcUwaWX0LeNyP8Ge/cu6CudKrRZzqYV+gtSCKYLO2JCnM/hNZziQpurjSDvByeN/d2vv6EQO93G07R31iIPDPvOrp13scP+oj5NlhJNhxEVtjDN0QjiR7aiPk7HfG5M30tAhjpiTo4GOTvo6Yd77V2cnCN5HuD6DNRzPhCp05DxsCTNWK6PveVSOLeVc5FshULcvO6AylNJe6aCbTBPbIfNEranqWYUMxxrAo6DO2YuX0eNlba6f1crKqvJYYO8THbGg7jOv/Cdhh7sPcYYdaXu11Pij/6L9D7+j2psomywRPfHJSCEH7089LAOQ16qZd154p2TUQInPk+SJBf0LRLIQFEIGQiKCg2rqLFGnbIniwKErOSeKMs2H0v9oH/GIfYYMAtobsbYO+0MdMyd6LHS9HjrDoeQNx5xy1qOyKLHVjtrdjrqsS3ZyxBBdPAe8eDKnknwB+XJF5IzBIYhZyguUE0nySXXzn2VGFo+jgWLIh5kTGWFCkB0hkbGMjHOZUMhh4qnmEwgCnU/IeOdBpm9QqEAHC7g/7Q79Suiq251jjfAz0Flbk5HoiHe7K+gDLOo5ZN3soKMOPB+jq06nrQ5r3DIsC5WgYNGKZakiloqlEZUOTMoUlKEqwOQPeUz9KPOCevAyP49HAvJ215B/TWvI4H+7qtttQxeTJmQ9iM8iDEHBPENM+iuLiF46jYzwLUEb+YsCh6HlirlioA7c4IKJVpqw9g/YL2wzx4cn2seBeLC/r/09QHyfw8kh4fHBvg4PDnVIepF3CN0hh5YhzoyqwrFs3thZwEboMOvUiL23p2Pq7ePA3Yd+j/pH0I84bKT5hiAZoKoCfUnyhUB1QH7z2IAWICfY7Cg3PTYdU7/yJ+pghphflTBhblQJHGZo14cZz5cRfZ8gtw8pPpxVbMC1D05NZcwagyY+xYpT68RhmI5RDpVidTNv2W/djv+c044lz7sE1pQJa4P3IeuowhFkjNl7jYkdLD7YkU6/8EvhQMs4jqzEZ742IAoK4LEsKYGMJBt5iFs3IMPm6EAjGwcypDRVguNVPWZ/HCQMWCd88Etyu332rzGwnJZjjMyny5M8tM0w0QotsT5gkjZP0gJJW7RFaH1CW6Mr6xaBEAs5kd9p51v2Zt2rUCll9BUiSIlT1+Ya4ObQcLsOneXixcUpjSGbo9OuDzMlOirzpKwpY2y4TdcPSBtgaLtbrnH0Jxgu+yTIt1SuTxdgQR/pW2qLFKxoEq5EskCIjWaG45RY3iQItFmgfAHSjbApwgu+qSGiTSUiyww3T9qPrROOFNVJoKTRJJFLF8gWEdoLxiJN/5g4NI2GyDedscgjd0lJE0kSh8vMVJ8a6CUQb3hnVDcCYYPGOIIgSVUTD148KX365bwFBN9FmXmneCayQ8KCn1Wbyk69Gn00GYlf0k+TfvwOsEAungw8zkenKfGJzJSXKaCr4LXOYRZS7qKNGhvzl0E+C9iUmQJpvFJ5ovyvvbI5gfmG1JYzXN8D6/nbdCXloAyXZoQZtJ9GRIeBNTnQU9tpmnf1RJYz8WJUzc8gamZLBGIJ8Eh8OAcE7Jlu0x4P+YE8ny8eo1TOmmxHZDDhAvDyk6SmMV8gK9ZGw/E0XuSb5jQSfcrA1lGmSR5jks52jy+pXuPneYnW/TRq6OgtY5PaSfwsvxHQW4N5NuM1Yf+asD6ONMYh7i/Thr0B51rAuXPgSznr5oS1e4GmH4+ldawBcjNwbteoEL5Z75DnkwpHANN4L1nQkWUh5bNejs0Zac9DxwFk4ZOyuz3sl8ZpiupNumnKbZK1eEzjuHVF6LYTIE6hGcxpUk3ikJ163DZJ7IA3j62FwHTUXfBY2FxFOwss8zwmrNsVe2haw9mvUjzVnyAJ8hO37cKZJzH/REjSj4sWIfFUDQ7NQw/IqDgL1MD6NZKMlsFlTFjvH0kO5PFe15wLGma8zZ2zU419jOR90ajYNx2O2K9tD+Nk1yOcJ5Uq5toE3lPOAjWhMUUg28sQW0rnKJ+xOBsdpi9vD7lf9bjT9PhCHgw4y7MHuw3LNUFXyT6wvTE26LutvzwecZlymWnqZVu2A1pD7zSNXdMDIpahoamQbw50Yn4D9v4BvpgU0q7vzUbqH21YfwuMOUONF3JYFseHIzV5hMwdfzkdxlz4xlQeU8EabBe5Xnz+OV1/6jJKbAn5tLlSqJNNcTQMlGW1BmGifi4No3TIDfchk24HwQ5xFPTrXP0KjHP1BgUXnxLHSckFvNSkzuhUUMxW1etNNRkGcfTV4FiaDaXIBb9otRVnKwrTXBmOok65wcF5HQVlXBSPdP/uR/rw1rt6/4Of6a1339Jrb76ld97HYYD++pK4u2qEV2kw4YB7cihfQqvZVEMupkd47fYOezrhYt3HiPD5IGvQ7tFQd3cO9N7te1yie+qcOa/tCxdVMIlXY6HtjXUcUKtc0LpMeKnPpfmAg/f+w0e6f/uuHnx0R2Ey1XZnTVs4qbaLljaQ5UzW0oXuqqYM1gwZ8tjS5taKLl+5oPOXz2ljk34FoSdkGvTRT60RzqLdY/r56KEe+LDPpfEIR9aAS0BvZ18V8u/cu6f9o109deMpvfi5q1rrtNSiPxkoGA+GQa08KtBeVkS1CGdcxtWaKQszLhdD7e/v6ePbH6G/V/XDH3xfP8QR9JMffl+vv/ZT3Xz/ffWRYYULU5uD/BSeNU4L7isa1xJ+A/XHLU1DR7G9JTvoQl5oJjoDXZ9vibNsTP8i9C2du1Dom9/8il568YZKdNPlkujLib2nms24WK1IbITvf/ihvv3dH+lf/pv/pH/xr/4z4/uRlLfV3djU+tkzevq5p/Vr3/qmfv03fk2/+M2f11e++oqef/a6zp1dUxlqeeLELCPEDpiMw95Ew36lI5yNe4+OdOvmPd364I4e3D3U/t6J+thsxhh1ueRtbKzpIo6gC+dXtYo3b4gDzv820M79B2wux2qjw63NVZ07s67NjY7aeSb/H9/aOIA2N9A1fGqcOp5GmId2D6Wd/Vo7OINOhrWmOMoOe5Ue4qx5AO7tnugWTr1b9/f10YMDfXT/MDm8PkK2m3f3dAsH2IcO7zBOD490b+dYHxMadxzfOdLH9OmjnUPyD3SH8B7p+/Tr/u6x7oG7ONTu7x0jw4ke4fQ58C+FcOoc4AQ66I+xob4ePtzVQ5wv98HDhzvawaZ3HN/ZxS5HLBjo77ivOw8e6M7dBzrGgSFmrXAsjtBxTZ8zLrFZ7LARlsqLLs63Leysw2GjrbNnL+ryU9d14cJldXCCCfoxl71Hezt68PCu7t67rYc7d3B2HWqlm+vS5fN6+pmrsq6PDw/00z/8f2nnwx+owJ5jWagwOp30a5tOu6MORpmFwJjXafFvFtApy3gtf9LbCysbyZSwMtjI6rpOdRp62XKRPyjSTh4jsucq6VeB/RdubwFsxU6aLo4At1+2S5XIFMuoGGOSrwOty1ZwGqytrWptdQWsqutf93D5L4tS0fS05faMMhYNH+ZGaRr6VoCS/pl/mRfUMU2U4ymvIG1An5wfyNEBqSyFbXga0DlNe3bouL2YBwUjEM4hwtNYHBJDBg0a8puBlTI1IPATqNdAVM/myCENc8QUUgo5efDKAuESLo/KkS8hEk/IlRc5ei1BE+ZFSZ8iKOZoaMuYK1IWHZ5CnvhEZfMwhBz5AqI0aOTO4G/Ag7oFbRbwsm0lMA4ezyVwQJWMcYylYOZHdFBwlF90iyCDZ55gmy3LQiV8DPMpcVaV5OUgIFtg/bMsKEg1tjrmS47+sI+T9STtewcHBzoA+3sH2t8F+3va3yfEmX94dJD+nNZr+v7unnbBIXOnh9OxYo5aHuvHus0QcsyBwvN4H34PHj3Szs6j9A+4H3PQ8QHac4LJJHcsRx9lUcroOCTdyJpR3iCEDNJMkYYiurP9e34YHTvKsOmcfmYxuHvMO3Hon4IJDpURB/nxEhXO4gS+IKg4rPlANeEQV4ExZV47Ehz3oQb4kjFiTakS4En/3O8Jh60R5WPOJw4nxCfwTP1jhcgw5ByZYiy0XFuQM+aR/kQPKaGQt04XjnSY4zCV+CBfzQGypi3vOz6Q1sjodheHsKaMFYgHJmlcJ8ho2iQH4yzWIpfRCjajpEPLFCxXwLZDUhmvGolhxPplWvdh6sNZNYXFFBYTgKOG8a7hO0W2BqyLyGhdTAgXsiU5OS9YFirywB9+NfVI8JCm1fRkQWkNSKGIWwJKkAXu8wRpniSuXyDVIc8dwzTUKFQkM+Aw8DJMRN8cnEJgfJTgTOiolX0WEnNRYjoDXjyONbB+HJtnBsd5uT/Umlenz1MXyHJa9pRYFEKe0rwaLs2bQZn3f552OVFUM+dnnov2KeRxDoFk3iALTU8XeW7KSOnFCxrTZ4v0MoQb46YFOGm4yPUDdXKQRdtykMOceGAN9DqZQsp5FJb/ufZfBdqa808UIaMPDdyW5YMNeZQ2AhDhMR2BywNx27aTn4kkDDxRLFpDt1gYyuTdkFMewMIsbKWYO7omhg48L6jKkwSQx7H5UsNznPnE/M5LhzGVzZkiNvTmu4RLmryQRXlNKFkXvGaX1HfavJ+AuVDFCkiBWXwKCx26d8Ayo1O6mPrqkJ7M++OsxpiaPM/xBhXrWALrUMWc9bytUUQNgwYNnee8zz2fBA2YOYE5W0jLRWjBaRIFNuWJJ2uq5UztQO82IFWS232YVyAfhpSYhupc2n3xrdM6Q57XJmiSfM6j+qjrFQAAEABJREFUvAKPnS5UpWGLIGVoE2AvDJQLYN201axdFWvyGIxkR7mxWJ9HnOvH3LkqLsxj1uSa+y2iJh7NC3mRA4Y8yIUMjRxVStspkGREFiibKrytwwq9p3LSCKhkLuyJtoeIXeTMr7yI8lxr7DSYEk7og1htPVoYh2ZuOSh1lOL0NHHezYNMjE2iZ0xpvzaoV7G/WU7P/TrxpII5IBSPFDKLCIJzUyu2k4o9w/2o2EMXunTovcDhAh4728/EX8awdzTxSs5PjqBkG1PkM/t52w5Og1aXpeTzkMMb+XkQvQbohjGwnSS+tpMFnA+mEE9prwmrdFd+0m5oJQtYDeH87Ridn6fQQfOQ5UhIYUBRWYgKzG0jJ14WJXeRrja2trSxsaE1fxnJF49lXlDHslYa41BqnCkTWS9T9JPGIjU6fwXamI9BynG3PZTY/kLHPteMsNEFrFvrwX3zkBrOGzFWbs9nncpniGQDZpY4n3rVjAfWgM5cz3DdEQ4ftzFJbQ2UzjDwCCOEwUPAIMw0HIxU48jYouNf+sJz+vKL57S9lmtsTwlGsIrzYNg/0jG33OM66JD2H/Znunsw1v3jsY5w4AyU62jSUq/K5F8EDWctjaAd4xioKRtzAeysbahod5VzuS/yjvIsaKXI1Y6ZugUXJi6KHS4+McvxD8CLCX2fi/h7772nn/z0x/rOd7+r7/3oB/r43l2NcZiMuXy38qBpiyUpk4Yz0fZEw3qojAt6wPHBuGrMYevh3p7uccHd4SLbQ7ZxKHQ4DukC/ePX39Yf/+lf6sPXXtekP9Dm+qrOrq9pa7Wrs+jkzJltXcEx9PS1K7pIPODUOdp9hEPhjqr+SCUDvEI/N9gw1hiSjZm0gjNqvZNjRIXO4Ki4fPmC/L9Xz2JQNZtwyT7hIr6nHof9Id/+DXBUHQ4rnFRDTbNMVSty0D/Wz159S7fefE8jvtl9dPeOPrz5rmI70wufu6Er5ze1GqQuus2nM7Ux01ZoSdRv4biY4vzpjfqqWMCLslDZaStinDaoMYfjejJRRIdFiCqRfQWalXZbecxZYCsNh2P1hxMmHWM6EWMbNGl10G+pkQrGINewomw007HpWrV6bEz72MbzL5/RP/nvfke//q1fxAEQFJjIwgEn7CxHvrYvUoz3A8Zkl75tX7yi9tp5rW5d0POf/4r+xm/+tn7zd/+2/ubv/JZ+C3z157+sZ5+/rnPn11W2W1I90mBwol7/UMdcho4Oj3Wwf6QDHCQH+z0d7Q9wAA20h9Pk3kc7enj/CONnoGai3pDL1aHG46EK9NRGn2dx8Nx4+imcoBf09NV1bW0UylsBJ9BYJwdHUjXE4VbqzOaazoKN1Y667UKbm11tbK1ofb3QCoMRyyA7yw5wbj7YnTSOn/1jPTro69HhUPf3+rqzO9DdvSHhSHceDYmPdG9/rAcHUz04rEUXhNh6cDAjf0qd06jJn+LcAUczPTqC/tjxMfzH2jkY4YCaEI5JD3FI9YnTNjrZ2RvowW4P9MkbaudRHyfMie7jYLqHU+ru/Ue6d39H7713R+998LHu3Hmouw/2tINDac+/PkLHu74sDoeKsVDpMcxy5bn7f1bnzl7Ws8+9pOdefEVnLz4FTakjHJn3Hz7QR3du6dbHN3XS21NezHTtynl94QsvJDz9zEVtbZWqcd7evfshDrv3tPvovoaHO8Kk0yW0ZHEuI2NSREUW7VgShqjFJ2DXIWQKKQwp5JXq17a9GkqQFliiy8f0MShG+Jkvi715l8yFsmyr02nQ7a6ozaW2Tdooyo7KWCpPyFPcThs7iTrQdrtdddfWtELYMXACFPDLmVsLROq6rViUcl2jXZa0WchhQb7LInUSLWnnFdDYOZUu5vAt50hlrJ8O7WwwUhn1Eh+HIUctp5GRfhJKehS6C0q7aEZ8/gQGZKHjedYngjr5ENiHxI4kb5IVl2ejOaiNmIeAjXPK3uINdMqmn+CN3vmMlzd8H1rSwYm0eYl9B6ZNeyneRF3G0HLAWJRahgYuM69FiWtkvBoEutdA2IHoG0XpMXv3wXUto/vRbKQVrGrFpKNANXREXWLUy2AR4CllIVCWY1dBMWsQCEPKz1J+WUaV2ITHqY2N+MCxwZcOW5ub2twGDsE6Xxisr6+nf/dsY3VdxurqqowVnIwrOBgTHGdN7bTbimWR2l+0mWSIkfUuKhaFimIeJ8/d9hzxocGh+NArZ8ODfjAvLHcWQuobxY+fRJil/kZ45fQpd7i0swAfY1GlZpwaEFlkLqNNCW8OvhXjPuGwm/SPjUxGlUbYh8N0oCGvOVDVSj/V50zjw2LNAafmoFbhTKscQlfDR40B0ScpIl8eM5VFrpJ5WMaonHmWp3HNJKTmcKSKC8WQc4gvFD60VdisbWFCG1Mw4VA2IqwIKw5rNW1ZJn9rmdYaDCnFnQ9djfxT9uMaW3d5SC0FeZwsUxlyGSFE8ij0Y+NGdtRBygzRT9JY7VxMfArI45zjtiv0lOA2HU86GMu6mFh+9DKBWXP5oR68LIuRJi+toAbFGLCVkjBPEOMvPq5Bg9SyLLRNnh/bSESHkXXG65PXsFjO69Mvlyce7jQVMiNEbMcI2Na8gHzEowl4W1dg8adDi5ASRE2KgWUmt9vw9/REQmyh0cUIJ+OIPX/At7cD+U+HJ5x9RtYDY0BT1M8daIq+PAemHiOAAH5SmSwdSnEbwX2hn8EgHsn/JAJ5iQ6dZXDIQqCf9I+QZPO4k03MQqNPAqfJ97qTGp/H0bRLTiGTaEOwTJiXJI0s6tCH1BdsP/FLNImCuk5QmcexJzFNsrj9RO2XgbUt6JbVkKHpknMWgMpRAjWFtBcQMyPMGt7zt0koSIHnZ2pmLr/jRFMZzQgFQmrGYF7ocq9ZKZkoeVHsdgNtB+a1EZnjMRbYSSGXQdU80JABX2RjjB13eVM3yHUD9ZqwTGmXG6ZZhI6H1K7ZZn7N4ZEDCLiUlUia/9jfQnaM2cvNHNgvm4/nYypPtlyzFlUcoUG6zI01wtExYn6Pkt3WmpiO9Bh4LRqz745xfjeYqGL9SWA+1ayvDeZiogH3xQGiymtDZX7wrrCjel6nEdB1kBHCJB9jSdSZS2QLRhTQXapBD78Un1MFh6gqhaZvIgwBET/A2c2soD6VbZnWcwMIeCyDZayQsVmPR5w7Rtw/0RF3K68D1tFCV777Jt26/QSYwDALTYgA8npsezMybMhrWk7ofMRQxdg1uqxYV5FtzsflrmNWSi8XoAR05Jj7k7LTyy09iUQzp0WaJnn6zbidTjY0zXuZD03TouUi5jRB0iN29ZiuiaWiJmozJOZ6KUiSuL9eC5YwjyYTov/6s+RPhIdpvuBfp/a8FzX7PPnwrQ1a9prVxKfcYac0b7gOdPNm3fOkyvRqMjEpIpTwEOEhx3FgssBikhNJZyKHMSjkUUUZ1e2uaXNjg3v7Rjq/dzhbe2/x0jBlzCf4QGxHzVlggkzukUEz5s8Am38IUbabLKRMVF9zjwbMpRH7r//E3v/Go38t5PlpB0/SwZwVFVQzX8fQVuxVFfUq64VyOCbTCvDOcmSnLccNpOCpsc8pqFQhr/kbjpuPdRr8Zx91K5daMREKp0ZkgX/m6gV961d/Xt/6hef19IV1xcCCzfo14SCUtTc1jqvqzXKdcPE/nmY6GLe0c1LpwcmQ+ETHHEL68Bmo0rDFBGwNNdQYTJXxjeDm9hYX5RV1OKRub6xok0tSm40000xbxM9tb6vNxXow7Gl3/5Ee7u/o4HhfJycHOjzY57J6X3tHJ6pwXPRmMx15UHD2DCSd0IfjUU/j6Vh5u8VFk0ycI7NWS2No+yh0gBIH/pOcVqGag8qx5d8/0Xd/8GP9b//8X+gHf/KnGhwcpoNyByMMKDyjzsZqV5cvntOFc2e0xQVvlYP7al5oyuHwhG9n29Btcylcock12ttu53oOh9H1py7q/Dn63M01QLaHO/e0R78qZIx5pgCmSbapRoSzLChDN3VW6t33bunP//Q7+tf/67/Uv0O2d995Sx/fvaWbH3+odRwPF85uaDNvaTOW6oRcq91VtCgmVa0JuhhPJ6oJhTwZ+grwboWWMtL+hc/G6pr8jwOf3dwi3ND2xpbW19bptXTIxf0Ep86u/2RoUDHe0og2jrCFg/FM+BnUs4MP4xuDKXbSZ4EPOL2++a3n9E//L7+nr3/tC+p2MhVZSzWOrgE8t2hrA0dgVc2082hHt25/rLXz5/Q3f+/v6bf+zj/Q7/79/4N++/f/G/3Sb/y2vvJrv6oXv/FVnX/6ikIROPz3kGtXh4ePcPzs47g8ZlPsgxH20dfR4SDh5Jj0cYVjqMIRhE0ejNU7roUvTJyFcUYFZWqpZgwGo2O+SR1o2D/QaHDAZWCqSxc29PyzF3EGndPT19a0iTN0ykQ6YpwHx4dqsdG0i5bKPLBgtLWy0tGKbWJtVetbHa1vluqsRhx50s5hD6eYNA4lNttRFTuaxrYgUKuzCroKOEUz4nFlVXl3DuytWF1RQZjDN1/rqsQx2d5YVZvLYImDslxfUb4GVjuK3Y4yLoJhpY39lPBsgw56W0lQjjXT9izrSLTfMvK2MsIshdDmDe3mdleb2xtq036Wl5oy3/vDWnuM3yFOoIx5c/7SRT1743k9+/zndAM8e+NFXbr6NJfSTQ7aE31087beePtt3bxzW3280AVzf2Ojq6cZy+vXL+rKtXPaPruuTjckx8/xyY72Dh4wBsfqlJlmDNR3/sX/oFs/+A8SB9iYR+ZKkG04BMKQLeMlB7SyLGRnTbe7xpgs0E15zo9llHkkxFxe1GORK2DT4uNFkYC0gPmfRo69ZAmmMWpsYMR6MuKQNfC/V8QFcEreVFPqNzwiMlsuhwZiUzXQH2maNuUJa29N9yakK8AiApFlykLgHAGokR7WIMtopPRnvDJYOzvzawHqLaL/+8JMgQoBOU4jZZL/yadO/aFrdIG3LKcvazU6qXyIBDXrgy/IKUR3TR3WKNZwKlANXSQ+U5IsNDRiPmgr6casKSYJHWVUQNt+pwQv13FdoqnfdSqHmR9nMoYE9Gk+SB6ohCyEJ/UNmdtO8rsPyFuBGlCkLGKP2E4IGawyeDgMiQcZPE08mAZ7CzEo0kZDDzn5ZSzVKQDOHzsM1zh4bGxta2v7jM6fPafzrIvnz19I4dkUP6Mz589oC5w9e0ZnoTkL7bbh9NYZbfKFxRr7aIeDS479IQhPkC8wHRy2a2ur2tpal7/U2OLLjK2tTdboFQWhR/o5QcGPD17kkY/y057g6Gchm2daX1PGeMp89aHO42vFe9zcQKCRQL9jjCqYrwVrQrvsaKXT1cpcB+12l7lZKqCzRl/RyqIFVyZKLD0kU7h8kcGTgRCzxL/NmtzGYVuUbeW0GRirBQdbkOWb8K2o7XTCAWtxeRhxafK8HnHwsuyw1OmP+1nTxzEXMWM46KvnL5bAMV9m+EIDr04AABAASURBVN8TSmH/WD7HeH3wgc8Hv3RwpN6I9aIy0Jf5JUN1Q4EXSKKKOCCZmp+eHhvk9WHOmBCfYJe2T6cTX3iP+DIm9Yn+TID7lQ6CpiWd6tEPOz08XikNr+SwSi1myZ6zEFAbIM9l6aLJfK4M6tfYTTPTrC0t62RJ5wH7a+yo0Tnz3fTMT89WWPJQj4eZi7nwpp+JJ7pJbbgdsFw7qOu+1olu0V4zH2GWngq53B+PYdI/a3QaC8bKY1bzZZTbMHHO3LSBm2fSHXwr0PTJFGIU5gg5/QnK0UlCjHI/P4VA/pwmEFp7hpafhnvSAf2h+5SQSu0SJW8KPC62DwPlUIAc5rdAWtEy8oHrggr9ui9jbGCMU3KMHfiC4bwaexc07i+Vlo/bN9xGTbvWbQWdw5S/pGwij/M8Xs5zzgKMt6MYtXmZZ4LJPgGT0RzFWAf7gMfE7RpuO5Ev+moFLkGE/OXAJMInXw1v3jzLPjvuSq7r0GngthogBwJZ7gZP8hT6TuOZ7CBTZK0JIYMT+qdMCa7DWKb+N7qgCWc+RiAKAnIkZEGwgY+WYCI1RFmTlwrIeRyG1FrmvDncKsrkoR9c1D1f6xTWquZh0y8kop9IN6/ZtBFgjlhNnssBZgA/Z8GTgJrzasTcoEG+H9c1HD+NKXywFGuEutRbFn4WtQsD3W/KTO0+uD6Vk6ABZaE6Gc5zPyvOjJ7bY4esY7Z3Y5TiFU4EdIAcVVobanluNaLTThaUzpZZVMgjApDH24/Pbt47HTo9QY8j1qOR13GcbQs+rq8AH/auJCTESXZeNEvq8WPuwbSfAjUp5FT8mPhULLjfpCGhqQxiHhLBfJjUi7H1OWWJ1HgNveQ+LMEevIzT75gF+cyQh0Il61peOASEeVEo55xt3QRoEzNshdZRf1AKF2lkadJk87iUgKxANUA7bsttu72yjLQHf8LIndr5biMPkTYjdXJFdOozgfOy0PDgnXjykvnllhmEQB3aCIrJhlwnctZKIMygoUD+MDRz26Yb3Getv2nSF1zdTh5V0vd20VHJWSKhjEoyRnpmGiEJYQy5LGeEf07a9tAg0odAk4HQfIEbB6n9eUiQHriaI7QZcN0GMdBuNI+c/Scqz4Oi25nDXDOd+pj5POmoMU8qPNjZ0xGOFCnjsNRmfWRycCjgNqytbqmvfv4F/Z3f/qp+4+ef0eeubCpvBb6VP9DJsJJCybOiOivEvVAnTIh+PcPJA1o1joKaC+80YRRqTcgbS+pVfcWVTEU3qiDcPrOujfUOl7SoVphoZbXQ5tlVvunk0plNNNJAWdlSK7aUYXR5u1Rt5w0DNOIC36tFW5n6dUt2TPSRY//kRAM2vlmYKZYhTXovHvggpFYLt1QLx8VUh3jWRii0ygL0tQ5x+rz/9jv6k//wB/qLf/2vdP/VH+vh7Y/0vT/7L3r1B98H39OP/vzP9JPv/oXu3HoffdQq8iCxuCCeznLwXsUwxOfy5qpeef5ZPX/9ip699pS21rua4n042d+V/52ZGQew0JopY/PotAsVRa4yz+CXaUjZ7Tt39JPX39BHH9/n26uJHuw81Guvvq5An1586Xmto7OQ1XgoS3VWCq2AIo+K8KsYhwre01kt97dFHhVxitUa0+cJjgwK1OHgvYEDyM6YrfVNbW9saxOs4gBSLNBT0LSV48A40U5vJvwnCQcseNbdEc6T3qxSH4xaU1V5Sxeubejv/cOv67/77/+uvvDl55UxpqNBT+PeiXyJWOOgv8YB/3DvRLdv3dWtj+6ph5Pp7OUrOv/CS7r43PNau3xJXdC5eFGh25bqEd78vupAGxxs/K3GkG/w+r2B+jgkDh7ta28Huzwcqoez6pjweH+gg0d97e/09Ajs7o6gneENRQwcTz7ATnFURsa+g8Oq2wlaXWkxBlNNpycaD/cVqp7WyLt2eUMvv3BeN55e08VzbZXoc4IzdEifKpxaYx/y+yfq9+knh60MG+ty8dje3tT6RldDHzRDrizvSDhbZhl9YjFRXCHdUYjdFCpvawbNLF/RzHRApBcI1GmVK8rQXwAdxmz9zDltnDmr9e1zCRtcCDfPndfWuXNcFM/r7LmLOouj5tLVa7r2zNN6Dpt88XM39PIrz+mVL95gjG7oi195Tl/+yov66tde0te/8QX9/M9/WS+9/KKeffF5fe7zL+srX/+qfu4XvqSXvvASPG7o+nM39I1f+gW9SNmlq1e0urGObU115+FDvfWz9/SDH/5Er735hh7sPrKZaZW1ZGNrBVm2dOGpc9rcwimDM1StStW0z7ozUCxnWltt6+z2GljX6kqbgZpqMhjpT//Z/0N7d97FtnPMOMyRSSyRChlPoH6u0hfpNmtJ13Abc5BXojuX5zFXg0gI8qgsBok1kNcTTwhBIWTYsOF4kJs0kTeJOl1OxvIhwH8+M2ZeVOkAawpIqR9jVINSecgTL5diZapYN5rLzVgp5JBeY98uz4LbAiSmILXHKczlRpXitVw2ZS0UcMjyx3yp08FmAv8EePqC63oNqEV9FA9n4g0X4s3jVpeg/9bBfw1NTb+niDKhb5MUpgsbQjX8ePOYagmWqCZuOYhRHtJYZCSaJ1gXRN3b1J95v6YprJt26M/jwzvE9MmsUUvSh+PO9eVnxPo6Yp+bsEeYn/k0uoMqVTBlA8RpIouBn6fcluvW8FoCPfuw6fxpkq1i3aoe6wLbqOBfQ2c5aupODPLcvllnISjHZmyrRsSmCxBjybqD7YYcm8wVCQ3rxvZVxKiiKNhH22qXhQocKxHbDuIDf5RARNQLKnECdViHuytrOEqZI6Rz2jCvRMTL/Usj4roAzZA7f5AxCwFbBmRlAKH8ppk6jUfFJdM8SPhI2pShQ7cRqWvZU59ot5wfqnzAbuME6iB7SX9y6DLCLATaUrIKwcNPwpzrIghEggsSfUzrQTfxYz3olMzDEjEjgJDH8lnvNZeBivFKc5AD/fgUnOc+LCu5Hvbs84TLKvbSwXDIlxF9HXPu8C9RjcOjoybN/nQMhjiGxuwZ5j1iD/Y+bEeQbaXCDtM8QVOwTw/TjpDe0KlFnAxEqbAnwOXD64/rJTlIuw/mvbBrx92G21yEjo/on/89AcftDPoUkGdCv+wUsq1aR77g2F4rLlYj5o73YIduw79CGAzGMoas1+Y3wilu2PHivbp33JMdYseHBzo8PJzjQMfE7Szr9Xo66h3jROuBvnrJidbTMXtrj301pQmPE44TL+eZZ6oP/wE8/O83uG/GhD54PhpePxd6GrNHW67BeCjrwPr3OIzpt/+EZERfRoyV9ZTKoTeN+TQYMQYTvoyaA32M/gp4LEbmm1BRp0prwgR7mzD3k04Jq7QmTOBbp/Oq2xlTx/AvORYYm3YOj029nJtTbMOo+TKlSvuJL6gew9SW7YPzju2lqQNdsjdmdvNgXkTmtl2ztzW0nPVpg4ndUEPCxgxtWh2aMOURdbhEE2mqTpu6kHzyMVXiPW+3IvSvTpq2XWqkWc8UZD54fn8mPsHZ1RagqOnt4k0GD1OLd2od+ShD2KSbJ0JIlmni7Ct+B1Yjr2V5Wp+iFuuU81yeQPtUJUqEFtwSCZ5ADwDrlOlDyFibWNc5m4QQFXKD8hyEBZwX5TW9pLzMC9ZxkNb6Ducf4uTn1DECYUIWFTJ4ZCIEtJ6eNHz0Gbkso/uNAZGiFHlEu5F6bs/ypDh5gX0nUJ4QA2Twd1uZ49YoMJ3bdb7jCbLGlqAiDc0fxjxJgiA1e6TtejHfJtj6QjZvAjm8cvpZLvrP3uV9o7PSlfeOhLW1FO+S1/HZD5rFHlPGQt4vjRADZ7KgDNkRDJEa2UUgfxzSHgVSyMghwyF5GXUCYYj03yDuPBGGYFqTEy7iS6bkn3rg6CoJj7NTLkmHBDywTTQL3o9LEA3hnW8ap5oybA69+s6VsOCBHKZN+y9jeToMMaONXM5LtoOePf6xbOwuxRnTVE6/zCfQdmM0NLB4wiLShIkGOodL0HYwIu0llIoliIbngsOoxvaiPOZ5IAQhBCWbFg0RT30mDJRF7MJyJvnV0MUsynklZQs4z9KhJcwe63PEGXRmYX8OPWcjfS2QrcM5ZY3zhO2q3e6qwBcRkTen7QwbyPOgnLAsCuXozjJEymIMipF+wqMoo0rLEQvFogS5ipg35Un/QVmgX1mQ65dlW2u0afgs0+Xc5rNbp6S+EaJ7CcSHOn5T17oy34I22syBbrsry214rnTIC9xXdP/hHnik0XCEUjMYtRBADNdUK0VLN65e0q9/8xv6B3/75/Ubv/Kyrj11QRtrBXeHgYZcfieTiVpBinhAWmAWURmocPqMWzUOnJnGLWmcsW0Q7hw+xAl0rDqfKCtrdTcKxZWgAgiHz7A6wRlzommkfAVZukEZZVkRNGu1VM9a8p/XjOtMg2lLJzNpHHIcOi31pdTeMRcpO4KqEJQzSFmOfJlkOSezmepWpmmrpWO+3euzEY9nLY18WJhgCKTv37qpb//RH+oP//n/ov/0v/1/9Cf//t/pz/7jH+pP/+O/15/90X/Qj7/zF/rg7Tf10c0PdcSBJuRBW2e3tcG3qjMuIjSnMziA1ldybRFe4JvZ1SLXCIeBkc2mKhjsMi+0gnwlA5lTvr7R1TkcYpGyu/fua/fhI1258pSeefEFfe7Lr+i5V17QxSsX9eJzz+rGjetqtzPlZZBwvAxwwkzCTEMOaMpayvIoZRk6C2qFmPQ2mkxl4P/QTJlKG8XqBpeGNcXYkZRzAJnppD/WYX+EY6eFbqMeHvf1iEqDIHRca8g4H+KU2ekfyhgVE124cUG/8Otf1T/6p7+n3/k7v66NzQ6HuEMFxqCMOYeSWiv5msrQ0d1b9/XGq2/r3p0dPXx4IIWCb6MvSvQbB6zqeowsNflAY9X8J7oTQE0f/VP/MXY3Zsz6yNo/nmiQHD99DpZDHR0MtL83wFl5oof3j/Xw3pF6h5Wmk5ZQk6rRjLGoCCtFJucGTqb1bqmL5zZw8lzUC89e0rUrW9reKrTarlUWY3U7tS5fWNXzT2/p+RvrunplBadeW+08MmfgY3fZdKoJh8XeSV/HR30cQkP1eyM9enSi/YO+dvf7eoTja/+opyN0unt4RP6x9o+OdUDewcGJDg6OdUjoX9kcHPa0u3tIvX3t7e1rd8/xA+3tH+qQuo92d/Xg/n3df/BAD3C+PHy0ox3/w64HBzo4PuICcqyjk2Nk6GvAXB1h71Nsj6FXQNftlY68MXZwmKysdnHkrGl9fV3rmxs4j87p3IULunr9qr705S/pm7/+6/qt3/kd/e2///f0t/7e39VLr7wkxZne/eA9/fCnP9R3vv9dfRfY8bNzsKsWNri9taGrVy/q6rXLunz5nM5f2tDZsxta22jrDI6ec+c3dfnSGV0EZ89Z3+taZSxCJo1wGnKKFX5MDTjcf/zmj+V/O0rpA0EK/Zr6hc1M2edqQsDG529segtTAAAQAElEQVSDGpDmYDHlktdcZCYcwCdKB3bmug/5U0IGEZ3k2KsRCEPim1613/CxHaa40yBTostCIMzMgkwTGE20pm1DQj5ALpX8hj5EhSwqptA85kUupp7lNVy/Zl1Jodcog/J6fmlwfrqgka44MFWEqWwZInuin4f0gxhvoa/HsIypaV7uwRJEmvan0C8AEQ9sUx5RQriS4cuxLxC+cI3Qbe08ExjwckCrKaDGIkr9Oe9UYl1YRw2cVXM4rOhfDSr6ZqR+kl+7jQQoF+Fc38smSVeUecyNMRug+VXwqgECQLHQAnyWDzI47nF2CCr4pLrzi5XXJPfXF5eUj4xjkA6y0Ixoa0Q4AaYzxr6Ic9Ec48z2pdn1pujLciTQTnpoqwYeYx+ITWd6X2TNY0wdywMJ5BkIgIeMdKFiPlQLHZFNNxR4xSzMbRZdE89Zp/NYUpYlsMkzp2y36AReVFWAzvUi694Cgbjzzc1j7z89sh4SaDsplcpUFZyVhaCMdTcLgfYDJYvH49+MVmBPTfyp5PYC8yRAn4WgjFoGUhNf1G3MqKk9z8uCAvQhMM8cZqQzajl0mnNDbsSoaLAfx7JQAaLj9KtwOE+nfOIOjSRfEVVSt+BAV3DwW6A9j5eEZbutSJjooc1BAAg3F7SRfZlYRpgd6N06fUwRUml6z18pSLnzF0qwvTgFB6qmd5rvKc88sRk7BtIa6fUEu/R4Ley4Wqw30CZbnKcn2JHHd4Ttjjlr2DGR7NA2PBywrgJs2uULR8pg2GMP6nEeOE771uH+kRI4O9mBY9iZ08eB0184fnCY9XCcGceE/of0U+j4HIcO2Qdd/zg5j45xHvXYJ3o4dkYaT0ZsIRVmXKfQ/Z3gfBsZg6E873zutazug8Mhjitj8bP8tE+Y3vOXPo/o8yjFh0pOIvjY2dSAfRa5B6fQ/CpsqIH/LUd0lL4oIHTbYxxNY3jaOTcyT8bA64NhWexQG/AlVw+9LmAnl9uyo8rllttj4DHxmjIyD48tZ6OK0HaAOTDsNXMZU8AKbE9en1MZY+81YmEHaY1hzCfslymeyqt0fjO9baHGBhxv9gTzhD18/U6wQTK/mGmNiYdMgQLDEYfBedCEOZo5HkR2AouEKEq1ApkNclhm5H3yaXpIIQWJ+zxKPDEhpOFghJD4NvyyFE/EsOChvp/Aa4F5/1IhLx4KqeLyZl2coq8FrJdUzqK3IIWYrNR6as9ty31i9XI8JBnnVLDlaejJD6Z7ApxPWDsDa3Vg7YqEOXQOm7yoEE6DdlOaUCCDewJNLJ60RnuNOCWx24zQgwga3hm8yaO9YCzln8sU6IPrzRGRz+t42huyU/VSXWjn7btVlpdmniKLHYBGWo9O2TDsZX6RtTNysS35Uq/DRbbT7sqX4/W1NXXXDNKE7W5X7S5pytvQGQVfBJRlKSMv0VMOQiPbXJzPDGzrlSapLNC/iN7L5FjqJF7m5zyXJaJTL+cFztvWIUOADuk7naFZIo8JnSbbJE/CmehawFHDOlvUdLpBBm+AbNE6on9pz6GPkbzg8bAcNJSFwBR7DAXxBOqnCPFswb6ZAG4QYOosAd6ngb/kwc5T/9DJMkxyZolHIM7Kw+oAPbQpzmBbn6fhxgIvxEKQQF0C6iae2F+0DdOPdNYgjPTP+kzlbhtaOTSTeW2Z2RymjdbBAuQHY0FL2wj5RF+dZSnMJ5u3Zx4Fei1BnhfKkcUyRc4r4ZSM0byBLBOypbZIh5DLsriO6+axUA7vEjjM4ZHWwoAOQq4COy+wc6OdwlJFLBUNygO8NUfquoLclh1clq8sC+yzUIGtto2yI//iOhKGkonhDf0Bjoa79x/KG2xEkBW8Tu0ixzlRKIapQj3U1Utn9Tu/9Sv6J//4W/oHv/t1/dI3npb/nZRuxxewWt5EKi7A/tWJN47kpMGx4l8HGWO1uMpLe2zURxwIJlyYR9zGRxy8jTrUqkNL+70jPeQCeWga8qZZ0IhbYMiRpWirnmWataJmsWA6BpDBt0ElwVUa1i1NZi5DGUUp/zqmu5KpyEO6mIp2Zq0Mc5SG0wkOpUpjHBxjhK7Z7DM2+QEX6bd/9AO9+pffluP93R1Njg7VntXaSN9QztDXkUbUr4sg/4roEbIfcoAoo+UY6cHufY36fTbPUXIMzNicsxYyoZeayVNkmdZYpLogHRjp43p3VZsbG9pa29Bzzzynlz//eZ29ckmXbzytF77wMjpSuvRbziCl9AD9HPJtUb9VacglX7MZ2g7oKaM805T22LOVJi/xKbqpRW0MSK1c0+mMbzDHOBgOdPvOA33gf/dl/zg5gI6o9Kg30fFMshPvmP4fT0c6nPQ0KSa68OwF/fJvfF1/9//0u/pH/9e/r6/98leV45CaTMdSaGE7tQqcSxvdM+ihpY9x/vzszZu699EDjYa1Bv2JWq1Ca5tnoefB1kJkpcHVpOrYGQqdyNwkL7Rk+xQGPx7VOjkZq3dUqec/9TqpcPwMlf70i/yjw6EOdvva3+vr5GiMfbaUMRmndUh/AoYvDJ7i05JwVqx0c+XFTFlRa2290JVLW3r22Yt65pnz2P6GNtejirxSlg21Us50drujK5e7unZ1VZcubOgCjo1zZ1a1sVJIHJomONCGdgTh0Dnxn58hQ/9kRH/HGg/H2APA6eoD3IRD4ASn5ZRv6GbMoRlOGkPoOs8zReTO3PdMyrOgMo9M6lzdlVKra5052lpbW9E62Fjv4ngE2xs6i0NxG2fL+sYKttZWt1uou1pqBYdXVkRlGGsGv1BkauVByiW1agWP4WSAQ+mh3r35nt5+923dvv+xdo8PtTfukfe+fvTaq3r17dd0+97H6o37bLZtPXXtop597qquXr+s85fP6By4dv2ynn/xad144bqeff6qnr76lM6eP4OzaUWR/tX1jAP6hAO7x6lSS8J0gvKYK2e+YN7683/2/9RP/vCfqRr09clPzaGhxk69ofgg1hh6rUXoPJdVXMjToYJ56MNyc3Ae8Y3rBJZBOXrIWP8y2s3QuZRJrBJTg01rahAnUyGEBllQDFE59QL6C+SLj+WpOESndtze/CAzpYyayqDPWWOjUUbFWMKjVBZyKGpMqEZ8YJlZI83vcT/Jx1Zq7Cy1AU3F/B9ziUiXCS4WbheVoIPE7rPDNAPQk0OIUxuprQltA/PFoTkeDTTGRo3FRaPicjWmrCas3T9g+SrCCX1dwDpfxJchl5MRNCN4GgMujL7UPEYvXc6GXJQWWJZxSezhHOz5QjVH74lL2FDmt7wgwSPJ7xC9jGjLv14Yp2/sB3LaMowpc3+c7z+VGFHueMqjn83/ccG8x/AfU28O9osJ/UmgT6mP6CBdxFL/KtabsXwZM+pEU6fxnaBzO2Z82bIOa9sLNuZfay1g/T0Gtgpv69j0qa0KXos882b8kk2wPprODiPD9Am0STOMb+1RXwIrUciwTJApYC/Tpsz0yFSDlJEIocPOg4EdO5TrUOY+eWyTbKmu27GNmWJez/Mki6k9DH5eEzrIUjvwCcyDdFBiLoY4r5cRGrQrkEGXHurRIWQmQpuNnAGSAPscOAwpHaiXJMmCouVA/kgbJeeEDl/GdDhkLeNcGkrySvJc5nzHG5TqtLt8MdBl3VtVl3V3bW1Vaxvr2tja1CbY3jrDF0NntLG9pbXNDXXnv7hqs8e3OyvqdNrKmfepr6hcyw+6YG6n+e2QPi30kqOLsigUS8B5IZYxxQvSzm9QqgkLOb+gncJnOuDQ7ZY4pUrOMdE8WPfiEygU0UkeIzqLqAvhQkbIk6Ih6dTiIimqxwYxqoo1qbFxbIehcDk14JHL/PMiqkO77ZUVdVdX2a/WVSJbZEwCSCFtut1G/naid50E+t0BxSlE4jl1EasZdvFJ6SDbs9stylJtDr+p30WBzqO8/go6y7+siJ4tbwP4+KEfPMQSJX21mREn0+tlRZ2aOVd7rZxjTDj2ekxYsa9XxJs5PFKd5mi1nP+eL1N4zBmbeYJ5J57o1fO24kxqjAkb3qwF5mVA0/CpYFOznxkeA3Yb5LRuln0iXdNhAi2nNO2zhbKzkUu8aRsqeFveqdcY5zO+XuMTnJ6DRpEZFflJjQU5CCEjJ0tx6zrBKfQeDPbXCE0IuUIMFM8hh1RNIfVDSPaWhdDQuIg+NI0ic0o/+YISWnodjIx4RoSQNkNqM5AGpFNNojy06OwA/SlAkFrhxUOqeaynirFN+wT7hcc42QKKRTXwMK+MMFPqJ3MquK/0IwcZtk4p3bCuJ4ybx4x4w375hhQelmeZRcRj29B77D0GAcJIG58Jt0uZ19QYzSs2PEU8C0LB8CREcNtd0w+yTnXYUfd5CYofP9k8ilzEEKXhn3RNGRmej0vktD+H52iDoIgshunS0NgwNf8gnpA3pdCx502DiaYpTduENuzaczKhauw6VWpeAVkcCzQQ5vL99aGpgRUAN4sQ4BGNPCgyjobzXCY+Xq9r0xL3Y9EbZE7+1WiImm6muOmzxJbmyA9P1E0pF4AsBOVL5MQBY54bzkfOLESGmlp+EvySNdHkS7RFHmF6Up8xUeZbmveMx+nQNO73AqIdGJiJix7DfBYwL8O82N9su4nQdVNlUo6Dhq/Xh1yRfiwQbM+UL/qbhaBTUsOgEYFsxTTGQRn9zw0yQ8wQNUAUUj1iqc4yAY3QijMzv55AlupGaGIMSa6APDE4v4GIK32m9BT9Ma9SPx2ST1W5b8nuy0IRFCCWpWIB6GtAVkg/40GR8EnzcFmK7RMPQOJNAzypjZTGFqnSyJJoyLXuu2ubymnUzp87d+7q49tc8nZ3mUOVMi6FJei2CxjNVI+P9PSlTN/8haf0T/7hL+mf/rff0G/9+ov6/AuXdfFiVysrme+sHHYl/BtMSkJkZZzFHU/4bpKDps+huT+aav+kpzs7u9o5ONQ+h/mj4VQHvRHxkY6GEzAFE51wsTGGHGr7xMfVjMviVENflhmkIQ1MW5lqgE9B/gu1wVTyn6rBUiHPVRRR7XZUp4xqhRnqmEHfwoHDptlCzpmE34S7LwKzoUYu4Rsc/i6sb+gSuH72nF7k4vrs1cs6v71OX0t1cRRMo7TLpfTO0YHevfuxHvbHmpbS3uBYhzi73v/gQ733znu69/F9HC1SGyfWDCfElD6MhkNVo4naeaFOUdK2khCba+t67sYzunLxAgfMtjqbq9q4eFYXnnlKa1tb8gXleG9fe48e0dexeprpCGfBgF5NWzP54D9kQ5qwYVd1rREYA//6aYyuRhxMxlwajvmm6sHege7gAPz4/gPdugsI7/Ot2iGb/ijLdMCFaR/HmK/IkyBNcMqtnunq5Z/7nH7/H/1N/ff/9/9W/8f/2z/QN775BZUbUm90YPPD2bCuzbUt5N/EbqS7tx/otR+9rTd++o72Hh6qGsNsmkGba3VlHb2siFumVPcAjp8aaCiF1DJ09AvnFt2QWgX2lfOt2lTHnXRZLwAAEABJREFUh2MdgYP9IQ6hSsdHQ75lHOL46enRoyMd7Pc0wBiqSUs1XBh8tNVSqyXCTBX9nGCsdr5U8J9WtFmPsfcKmVra3u7qyqUzevbpC3rm+nldvLjNwTVXaE00w1nlznWxqdVO1NmtNV2+sKlz2wXxQlurucjWelcJG6vSBvHVdsCJFNQlXC0zrbaj1to5KLXWKbXaKRLWqLy+UshlXWg62HDXdCs5fAr0Bi3lq50cXhEbylTmwp5mKgjzOFUGYqgkjZC3r2nVS5hUffXHx+rjaD0ZHjNXjnTcO9Th0a72D3f08OHHOH8e6KR/pIe7D/UBTqAfv/Zj/dF//gP90b/7t/rLn/xAO8e72rpwVi9/+RV97Re/pq//8s/py1/7or7wpZf1xa+8rK987Qv60pde0vOfe1pPXT6vc2c2tIUjKkSxvkyVLvf9gYbMgz7hyclAfRxnE09anJStVhTTEOI6XaL/7H/6HzQ43mdsgrIAWHwDC2UsS0XCwCIshbTuYObLkM5TJ5NpQx4VspDgfKNmIaw4yPnbWf/ZwgjH3Ij5YwfRmEv8J5GcIKxDnmfeDCvWCy/GTi9oEw1zbMIh2likq2oip6fUmdqYfWCxEJ67WKjz0uEhHV4mMl+TuTOsTFApAdKmjI7629sJfTDfEe35guB4ujhQXs1hWZ8Addx3I9GQ9jdvC4yQf8RabV0swRxx3sROD9pye55DdZpHVepbRR+tT69t1onDep5n2RLQbzo4+09GknMGOyBMNkE4wMkzwJk+4Ntvw/n+M5HmG/U+c7+Xvu23MyjR4hhKIXVNO6Su/4G9JQ/SCz7plwk4jez0GdL+kPFOdNA0jqMhTh4AjesM+j1stKc+38YPaScB+dK3+DiH3J+mzxPWE2PE+jbiSwXi7ue870kHjLfHlMFLo754sV0xJ2pZX2Nsy7L5G/4kDzY4Smj0axsxPabuR+Zru7V+jg+PlX4R4T+dQXcVY+T2JrTrdd82nn4tcQwdzmnXGaGDEf0YgBRHD2PG3f+r0CHtOnTabYwSzViWzxhYR+h8BKzD5sJLv22/tD3BeKfYhu3d8QTszL9yWCDZGX12Hyva81xxn2rzMKjvPixt1zwNJkHSBfHE91Q4pe2xeTKvbaNGxZyroKmp53XCaNYCrwkNODUrBOIhMDSsE4QhJ8zIM1J8nnYZa1DO2pPHUo+RK5KOXms4xJlfJHQ6steXRa6SOiFAZx5uSulFm17usAPkrEDt/jN2qYBXCBnyZax/ufLUdiQ0csUAaDfE2LRPGyXpHJScLxp0OAuVKthjCvILaCIIc1hu5+URHhn9pL0sENK29ZUh5/+Psj+B1uy67vvA/3fuufe+7716NQEozBNBACRAACRIggNAghQITuIMjpJIihJJi7JsWbESL8dJOvZKLDtOr6zuXp1ud5LuleXEli1ZE0mJmqmBpMSZxDwXxpqr3vxN97uvf/99v+/VK4BynML93zPts8/e++xz7jn7vSokxk1FpiYhrCKY0TJHE4M9o0Fu+7f3K7oiL/3h7wNuRSBmCSzyQ6/lxSW+sbViTy5zpJm0KmtV7OkV38KF/pIWgQM4C/Rxud9fUICAVr+ulEHwsLwzZOapQuf+Ql9LS4tBv0TArh88sEFJP8ZKCR14UEbJOiPn3B7ZlwSXE/In5IvUecPW6FKpEGbhgRFPGCUWqC1gznN0dCaGVdilJFMwrmGbz1FTVyF/xRzlOst2yQUyGIxkHnOuTuGMFAn3Tcrui9zuX1eVaua6hofR8bLu0GGjuGyXWeUcpqN/9Jv1LSkXoVdopvizS78Xaun2ri6IXKQjqw5fju9C7IfeI6azoMfU7gIdvXjIQM8bP4pvIfRe317T3gdo4bFA52KnNM9gEYF5EVMLo0ffsBcV8zYaeBLNRqGM3xuJlEr6zB5kmn2BkRG52cv8nfU32N/QkC9oUITHvTzGbh6FK3fBZPN+XVfXdATRN+bb5a7k7ct0WBS7IQP7g3sUKcX826deiII59Dy6PqUScQrgNImMH/mP91h/g0IeBjJfYUO3dXozp4wnozuJdE3zd9dBZlikpPjPKXa0LVOsqUK2bcZHz4Hloi6BHH2QrQDw3v227t5jGvyi86dGDd8rw9+p+F75u8Sd0t/oJoKw0PBNaPFBI+S3DsZMD4+RZuOek6I/1UjRKccVCL1ErZFUFDTNnyDBRtjOT4wzb9tJ3eE/Fjud8DfnY4AYP2SKl+WgrVNAtv05oMnPFMMFsINTz7ERcvKagmBsYnglz9l8vjwnNd+XFwKa6AO9U4uTyAQopECh+bxHyjzH/JZQgZCVMS3LbuDc6NzpS/OPfGzpOToCxkqdCRCDqgIo5ioyfiUIorHohnY50WBEfYr6KFId/LEdWVvICSgkdE9w7nSEGj5dnuZ4injP102Ln53VplByf5CxsddBiV1ijWKTssz4VVKR0owHPZGhsw9midqQjJxTEj+Qu0uHxBhUUE9XzMkM4+/eUy1T6rHB+2DYK/gA1IsoVOrkmTN68qmn9OTTT+u5Z4/I/7vZhkDLIj+xOkjgo+JSnifr2pMnuuGai/Weu2/XT33sDn3sA2/Qu+9+tV7/2pfp+pderP37KhUEI7rhpWa6rR6CTCbS5tZEAy55A4JAawR8VsHaoCHY02pjtE0QYVtrg22d2WjARGubjdY3RlrjkrjJwh5yyLDcU67w24zRpl5MzJQRiKsI1vChD5GgDQJJW4wzHPtjgxGhTWyGPjBsF4XaImmKYAHk69Fe17X2E4Q5dB5Bl0MX6uLzL9SlF16kS8AFBw9ogQNHSx8HRE5z8D2OXCc4GB/hInES/dbgs8pGc5rA0PPHTuiZ547rNIftDTakja0hd7lWDjaNCP6sEwTb2tjiUt4qMXafw9EFB8/Xwf0HtIgjpGKbQNOSls/fp7xYy3IPuSgfZ25OHDuOTbbkv+62iuIr2GWLYMYY5gPyA/gPkWtAECfAT+vHHIIn2G1rOtE6P9k/tbGm50+f0rNc8o+vrWiFy8Am0brNbRHEGmpluKXFA5Wuu/5ivfFNt+i973uTPv+3PqovfOHjuufDP66X33iN+ss42sJUi3tL7T+wV/v27+cnkH2N+Kn6s4ef1b3fu1c//O79evLxZ3Tm5LpaDIfzEfxqOQgvEBTYr5IZbNdPqx2tgRW1A6cb4qYhbpXyn2mb2Ogl9n38qRfxorWNsVZWh9rARzbxqxMnBzp2fEMnT22BMcGMFntn5bJiaWfs3qMsLNBTr5c4gCRNJtsacPEYYqch/mVbDbk8jbkINdhIGmuhKrR/35IuvHA/fnCezmMtLBCMQRouo6tgRdPRpiDTwb1LOri8pH5dql8lLfcLOdDTZz5r5rMkDFowD8nYnqg3HUkT/GK0pQZ7N1wunU7JD5mf0daGJvhSO3b7usZbqxpurIBT2lo/qa2N0xpuntFg67RGm6e5GFO/cYryKQ23oButaDJax4zGhkbNmkbjNcqbXFK3NJkOsMlQQs+imKooWy0sldq7r68D5+2V/4rWxZdfpIsvv1jnX3hQBw4d1A0336zXvelNevPdP6Y33vVmvf4tb9Rtt9+mW193i2645Xq95LrLdejiA/ykd4FNbKoJF7GWj3SLf7Z8gMbYeWttSxtrm1oD6/4rfAZzub45Rt5WxDTZtEjZfxwJKvCRe//kX0vtSCllJdZuUWaVrMeCNV3kxFioAR1EZNpAkVwPXQK5Vg6Uyux7SSnGiIssl/vBDJukmwTHBqzt+DcoCAI4HwEB/MKX3RGX+92INvpFCo3bukPKBJuPsDlA7whQQNcFEobM15bsdz6s+DdOGi6uDsI4MNPOdSmEpEK/FBA6BVyLmt2HAWoWhw9wY69jfNjBiwC6WB//VYKQz2274P8zzgvrw//ht8Obr0g7+4D4EDWv92Figi935WnY0wfJ1nXMNVIpZEXmtBvIngqaiiTPpeE58WUnMa8J2hxgrijXzHNcTEg951FmXZdGzdyS1tBlI2UlDi2Jj+oO8I9sGvq7byatTJvhv0OXEAjgORK6YH/M253j0N+6zhH60g6Z39EjaHlZ52gn+NYSiA97mAoeQTh7zUfCaKzBlu9Aw1pp8JdGDf4VwSXSxuuHb0prHqCgf6EUsjKcGuw8Zg/bZJ/YJLBvjNh/7QttQy/GdTqmzm3r61t8UzfYt4bso2PFwZn16T3Qe2GA8mg41sAp/Vw3HIw1xLfnvuJ9ckjbEL/2GhqzhzaTccjTWF78p5mNHf7g/MwvLLP1sp5zeM2MCDJabq+BLm3kS9aEvufYnnILmtk4LWPN0ZA3L6/jAd/oAethNF9X0253UOrsZz+b5zEo1hXfBWjgzYOlO7qgwdg8+EO7Q2e5JqyLiccEA+bL62ydNe5gnP9605Bv/5hvsvUxT/OAcfCIMi8eu0FgCr8OsntB2s049038Y4qvTCPw0o3dRl0DA6MlNZh29EDOWZkEPh454TmFVe3GpxZt473zgtg+29lxgI+M5OCcx3Mn2yzWGeunZF0lAzMVcE4zJl2aMNscrDPoypzVBSNqOZ9TqYDXISirzLmgUqz1Pinoz4I+9UIlB3XiN7X4AV1NgMf5KtfK9LVchthYipCFsUWOuU4leaeAppmUswSzFGQzbQHkTIk9hXJBvkhJ5S4UKcc+bJqckxI6nN1vsryXdXK4LWHrQi7PUaSOn2VyECaX0JX0m8G29R5XVpVy6FbL/HOCztD8D4IrwZ/H9WVSCQ/3tY2rusaOfexJOuNjO9neKZUKnsifA7kbiz65rrsgXNWX92K4a/7HI0aedTT3m526yMQrSPxyyWhwyO7bxv7AWvCatp+eRccNj+3Wl/dO6Lxm4ocxsz1QVvdHQMx5gPlWQCa1CLMMnboS5Vk+kfoJFLI9SvyzmCGRJvgm+lmHAK+QmboYJjEnjGQaV9EcioQe7E0Na9nraI4Re0SAfcJpSzvd3XWekIdL97AfOAM31iSGYfnNyyYjT43r/UOfCXtrB/YE6L1ejSn5Kd8I5y276T2u83OwqcDJ/OAbD3pZdxRLoWNBLaDOdk6kyfU7KLEr7VDBCHbITMb8Yzx2Mo9JlR9stHssOpkPSTweE2uYf3Z9zEOSy0bQmItZoFtXnr0LOs+yTlps0jIPHZAJendzW4eCkcgxDu8XP2letZOJinB/fBS1orzzMnPD8kVlUEbOL3OZw+X/I5h2h8Z8XRGyOqNwQQwDSVcmE/rslKANCaw3dmjwtxYfnFKeImMH95qBjok+u1FS9rp4IWKd0FYw4g4SMhk5qQDRJ2X2TyOpjLqSPalU7EXs2/7KdfMzwd87NJYzMJsz5KWR52zZfebrKkyDLCnhh2GVQv7j+tCR/tMZYOKmHXS6lpixAFTTqWVi7btnYbngFDLZouQhxZHj7VdH6zaXjJkM5hcwjznoP+Plfl6bU69RPvL+4diUvc/ymsuLMRsDnkzhbjd88r0AABAASURBVBFmpB53DprRu1sHdIh8q1SWpSYEZsgxY5kF24NXVstP31fXNvT880d1+PAzOvz0s3qG/PGjJ1Xx3x4+JIvFgqqUCVKUuuzQId168416512362P33K2Pf/Tt+sgH36r3vOsNeuubb9arXnG5rrp0WXsqLlsjaWtlxKV1JO634mymLYI9xCrUpkKT7UKDJmlr2Gpz0Gqwta2BUw5vWxBtgE2iSKPtKdODYlzlt5G65VLtYNB2T2q2tzXEiBv8lHqTdJPgz4b7k45YsBPTYJtpkTQl6DLGZA11DupsU1dwSSj48Bl1vaSyWuBA28ZFbZWfsJ5eWe3+b0jwP408p+F7giDTMfQ4CbN1+K1vS/GPJROEOrMx1BDm42nSJnQThJwQZHFQat0XzOFQTUzKtirmZHnvHvm3rno9Jmt7pFxKYwIEx44d0/GjRwlwHNfTTz2r5547qrX1TY24IE8Yb4IdJlhljFM1XDomBHmMERHwTfQfIO9ku9G0N0WekdYnWzqzuabja2s6SVBpDbtO8rbycl8HLjmkq172Ur3hza/XJ37iXfrcZz+kz3z6Hv30pz6sN91+q66+/EKCG1KVWy3tX9TywWUOGjUXmInOHDupJ+57WPd/+149eO9DBH6e1lF8Z3VlU9wNlHos/KKEdqo+tt67uKSWDWm0fkqT9ePgpCYENKb8FFtcaERboZ4aInsD9EAdLGx/TRphzy1fUgj0nTy1rmNHhzpxotEmfpPYCBb96+YEY+qFBZVggQNjxsaYQhsbE/ys0YTJHxF4HAzbKG8wX5vYY4MD/BbYwMYbm+sa4rANNmrxuR4SpCThPuSm6DXWGr6xsb6KpK36daXlxVoH9i7q4L5F0r72Ly1oL4dZ/0ZPFxRKsSYWy4QdeupnaQH7O11irSzWRfymz4G9C7pgf18XHFjUhQf36EIHZS7Yp0svOqirLjuka668WNddc7left1VuvGGa3TjjS8NvOqVL9erb71Bt77mJt32upt12xtepde+8Rbyr9Rtb7xVb7zjNt1+x2t1x5vAnbfpTW95vd5y1xv0Y6zjt7/jTr3t7eDuN+vHwNvf8Va988fv1t3vfpve8va36U1ve5ve+PZ36pY33qErr79Ohy65SPvP36tqsZRygz8PWTNDgh6bGmC34WBD6+sb2gS+LDroad9dJwjk3+Iy/Jtca+sTbWxOtOL/ixtB35Z1kqusEhtNCZR947f+H/r6v/sVLqUD5r4hUNTIG2Ucftg8faBqWJNjAp+G8yMOWg5A+WA0nR0GGgei2Ata1ow32QanGnOBboygocVrknY2RmkqcrM618/BobZ1ftLgpo1GyOADq+v0gj+uaxl3wkHWMgUIwoyRz/m5Dk6n8JmYr2Vk7GBVSGyRZxGVIRo5yzZVA/0UmUZc2gesnQgIOCUoMOASOq8bzC7s56ZbcvscIy72oQs82zkmjaxHY9nQpWWvaTlUdOk02kzbuB3YtggXT0L4c8BPPlIuNUcmn6tSTmu+MXVVqwzk2Fsq1u7CUp+9cUlLi331Z1iifmmBOtK4HJLvQ9efXRq7tFKfPX1paUnLy8ta3rcv0qVl8suL8l/hWYK+Bn3WaF0vqIa+YvwKmao6K7Omy0DGHyvlMgNS2irLnmtZdiOlUjklpRIUmTkjTSAD0iKRYhV2eGw29y2nVOJpnlW3MeM80Aa/UmXOKkuPWamynKDPDw2W2EMX0W1paY+Wlha5JC8ifxXjirFgwpOU66w+37P+4oKW9kAH7QL9K3TNGZ7w7mMD81he3oOdAD8MWSK/xA+BFhivqhi/yuhq0KfOqrBLjc0SNkFaMRj4DzwJCoODmn1Cu3yDFi83jIEFeOz+xg439OFRjAMPwYPCTvM8Yz9t+f43rKWWNdGtPdaJ89S7LWjoECn+GnW0T8EE356Qeg2cRRvrPPybtvBvZIRFzJr5NPD2PuL9ZMyaG3qtzdc4Y3hdd5ipSH+eWX/PPPUwjLp4FZIVRslunYn9FT1og13nP+Qtr+XpeLd8X1u5zmD5YlPq3AHeacZvpzP9u1HdKGhFX/rzwR6xD4wIyo1sR9Y6FIhTMP+lcgWY8yLlCIggonYDyT078nhGAV2GPqVSJb7svNM5anzQdfbTqq6VvaaqWjXIoLKvzmC/NebroMz2x1LJvqSEDi12asCEACJ59mj7QcN5wvMUAQjPFeUJe75tV6SkgjVapKyS/Hz9OkgTecsOOhkr1XUH7xl98l473R7UZ50B9qSatdWvTJdVl6Sz/rFWGCd5nACmw5955D0xW19sELxZd05rgl6uz1WpnJNSyp19Ra+C/qSJ7Jynp3X+LbFfhN7MYYt1hH/P/SmcLzh5ds2H1IwiKZTrDCrgNCtFmXzYPCnnUpY5kMinAklASsgIpC7dvR8W1KdZ/ZxuplPYJmghgA7ngsP8Kcj8KFBtvXbBetoGdvtOd0pdwcSgW0dkzj6MFwE8Uo9ytoGcF5L7xxjIjpZz2kgpQxXmNFkHj2E0+GGHs/tJw7JDJvfDBu47h2s9R16N1sN5uHRL1iMgi8vOdrpN1PBN7uD8WbT4eLMz36wHOkUf8zBYBy6TPasZprdIBbKFHSikAHqTFimrYI46kKcu2lHAcpmf99wWf/OeGHsr4zSUu/opukDZGSnsEDrPJGBYzf2qxL/mSKnovq0ez/4SPogvVpWqOfiG9Tlv22/Np40xQjBeclWkZzNdMd7Qmt5y226W1fUeN83WSLSzH/qsZrTkXee56miTEvIJWUWfTi+pq0vOBMiZ/D8I990Npu4cen8bp8g8B0YNEvcJQtqcRjlemBqKJvwBX/B87KCbD+timJep52N0ZXPrMIX3FN2nsX82zJwR3sqxmZT2ro8HNrp+GCL0L9LcAkXXYJIdIEvUevTIIHWX2s7d3gUxY3SynqWbU3nNGHNa0wWQtKtHjCAuwhVifpivqIJ1RzNFBcD33n0p0IxsbicXQiFDVw9d1P8oWdxnBtbBnFcbfLt5aJiHhvtBB9cFM4+yCx3vGJJaUxhkZ8/MlrOS589n8nNA56ReUioKOd1Z+L0Si1SBNpUaNts6eWZdjx1+Wt//4UP6wfcf18MPPq8jz6xp5fQkgjhqClVFrUUOgOfv26OXveQS3XHbK/Set79GH3v/G/Spj75Jn/7oW/RTH7pLH3jbG/W6V93ApfUSXUDQYGEh8YHe1ua41YDDxhYX7CEOxbDqEcixcXwA2eKCP8BojlcVWaqrQmW5zXfBG+hQdohtZsKmmVAaoJCDPmsEB7Yw8Jhr+YjAy4ALpX9jxr8pMyRwMqQ8oNOIAMqoJ416hbZgeWZzpGOnN/XcyVUdPnJC9z/yhL77w/v03fsf1CNPHdER2k5vTbRK8OAMEaVTI+kEYpyG1xr916hbgfHKcFtnCGBtQrdB2zp6DreTxr0ky7hJJGJ9ONIWF7YRQZsGHYgVaTwdc3Fe0+rqCa2ePKajTx7W4w88pGeefIog0AkdO3FKKyvr2kLOqaM/yE9cQrbbGP1HlFtS7z8FU9r2trWF/U5zuT6xNtIaF92t6VBt3Wr50LKuvvEqvfbO1+ju979N9/zkB/SxT31IH/jIu/XO99ylt7z1dr3mVS/X5Zeep/OWF7SE/ZcIUOzjArGUaw1Or+vww0/qsQce1uP3PqxH8ZOnHn9SJ4+f1BqBxC0u8yMCYWKJlRW+he69Xk8lF8ClxVpV5rC5sarR2hltnj4GjoOT2jx1UuunTmvzzJoGa5vy/zls5dSqVvxX1FY3tLK+rpNr4MyWjjMf6wR9FpHv/EMH4t+gec3rb9Idb36triY4khlkwiF2YDuPWuESmjIPA+Q6s7pFEFLa2hLBh6k2mKhVZF7HTutrA61tbGmDdJUA1uqZDeZkUxvYfUDwCZMyV9sEkbAv5SE+nIpCvSJhfSmTLtQlh8GS9WFUWuqX2sNPMvdyqPP/+Wrfnr727VnQPmQ/QDDtvINLOkSQJ3D+si4ksHLRBXt10QUHdOmF5+lygnNXX36Rrr7yMr3kJZfr+muv0ssJ1t1008t08y03EPS5Sa9+7c265ZWv0E2voo5A0E2suZteeSPlG/QKyq+46XrdcNN1uuHGa3Tdy67WS196ua66+mJdRmDvsssv0EWXnKdDF+3TAcbet39J+wg8nY8M5yPDwQvO09KBC9Tfd55S3VfLJt7iY8o98q3G4yG+u6XB1oYa7O2D9mhrLP9WyhC7DrdGBNNGGg0m2mKNbG422thoCKBNsO1Y62vUswg3oVsjYOTfwJmwHgp8bmlpSU9+8zc1ICA3GGzCc7CDAcG6AYGOzeEm4w8CkfcFzKDdv33j34IYjYYEa8YE7hoOTewY7BfynyIpoU/OmcNE3aHfV9Wf5ataNT6fA6WSDyApSUXXr0hJVdn1rX3w5wLg4ESftE+5pH+ZyzjYeDgGY1UIwCMqWr4jLf7ptIlLnD+y88PTCzdxiOnFSucxB6/34Ilc1mGOOlcqq0p1XanPPl33F9Q3sOfS8pKWlpcJiOw7B0vLy3JQYQH9A8x1ruuQPc90cJp25V3O1h/k2ZjJtkHK3Q/WQkze2KtMmb3gXOScZT67UcOzLivl2m0Vdu6Q0Wk3KuhyrlXlcgcuu5/rclWr3oUS2oDr6BO0TuFTM16dq5jzqoIfNFWAOZyltfvbtjnP9EjK5G2XlKBDx5Qy+paBMsqJSQfyHz4MzJ/Y+wORp5kmSOlTKJMp4JmRqcplyF8yH31jgfnrA4I5y8xnf2FJni/bJMY1HwPnsG6+RC9AvwiW7JcclOu6UoZvRif76ZLbluY+4XRZffPGF2rGrHONP9WqoZ/7uX28oj6VnlcGFPp1j5ydvcjS7jc6pZxl1KRllVVWlUryRZp3lApYBagqUmKpGVm2h30n56ScSiXkPxdJqZBH8gvrYlgOvRMOWb7wO6jh30jo9oMx+xGYBWrGHMIcwBmOBvJvEW3yrdnkBwHeT+Z/RdR8xJ8iJZWMbVtUrHHbvmJtVXWFrwLavW6H7EFjfuLV+DIG2pBjwlHUcin+JGiLkBjBXZN4Adcn9PTc1AQBIg3b190czOsYs56hxJ6WyYh8rjRv8/qPPPau56h3tddZXm+2b5GSUsrKzEvOjIfPuE9J2e22vf0yF1nJgH5mcHQT8F7WYcpFoYlAzIRvZsP2he6oePaZlUl8aJ+vB1ZIkBS8A9ikSCl8ocT2GdjepWUCRYIA2niiMwyjgGR2CucLaApnGIUDsdwHJPk/6ml3jip3itpEXyOTZs4vHjdjkwDzEXtDXavqV4DvhvMg1zX2M0pSkIwCvy0YFqiDSAXvhA62fx1z0pfXmH2r8tqjriwr2fZFQkIQ3ZBQ5FNgzm/Kt2SKnSe70M1Fa51ZFWgfb88UWr/oKS1LrlXH2MiCLjXl8hxkmW43ipxjfoqU5Hz2HNHH6QtR01Zjv5p2p5l8Zi05rZynPeeMeqW13MFZYZk33JhPAAAQAElEQVRk1rZV6oCOHPLaALp7vc3QxLprFd9VAiYtHYKOeuennAW8Xg3T2C7hPa5nwMjzSgkbI1vIR5qRMYHMOs3onHbB5Yz8uc7Kda1qF6xjjn6l3D/RX6GhZwYwFiLO5qhrCd4lvLBX16dEsgQgDsrdKdXnPKZL3QhFxw/D7qKgr3Ul8bhYljVMMwXbhySECtvMG6GPMo10g/jsMy8zI0hGCdp5vlvj+CcjMCN0Ig8JbMh7GA/ADLhiDlogoZHM/EkJXys6lKXKGWz3INk1JkJE1fyVnImXM8GZjOVASsZsABUKXozjvGW17A0+M4fwv+BtXvYNFmVk3WEXioSs8zJ508yLf3OKHYI/cp1DhLyWD7QzeB7Ogelpi8QvCxndWs6+ZxFrwGsEndrAbO+INcIagoeDyBPu513Qx/aZsL/sArTzAGTHg31+3m+WhmzmQdn5EImXfTr80AYJpM5Hd9nR1ZC+6HE9KrHHdTJ5btrQxeU5sB02jDbGtr3owON29LMPUh/MmT+BtANqPVceyEAyilTyuDwHslLDUyhBwDPLk1CIOvct0C11dRA68wJQjMfzbvnOdXdPYTTveoXoYQT6oAurhlbnuzXOiEIdsUgsgZIP5mXlTSdLPZpTpZQrTXuFxm3igrQdAaBBs63N4VTrXMqefu60Hnr4OX3zOw/qG9/4vr71rR/qh/c9rMceOawjzx+J/8V5w0/8KzXaXydduK/SNZft080vu0zveMtr9cF336GPffBt+uTH3q1P/uSP62Mfe4fe+9436c1veZWuh+bSyw9o//5SCwQmsv+yJRM2ZhMfEuRABA0lcX/H6boIRyIpekKhlhDPttXowGXUv80zTUmTXk9jgj/DVgRdeugkOUAyST1iV0kTJsKYFtKYCVwfb+vY6kCHj5/RY88c1SOHn9eDTzyt+x9/Wk8SDDrDxXSUSo3TgjbarJVJ0qmBtIqtSQi0SJujQuvjntYbQP3GdtJWmzRAjhHSTrDxBNkaZBsRiNrkQmqsc7E9cfq4jp44qtOrJ3Ti6DN6/rFHdeTRx3X62aMEQ9a1SjBkhaDEJkGcAZfnKcGnHroRPxIxCHQV1heBCfSdkBKQ4luqCy9d1MtecYVe/fobdPtdr9Nd73mr3kuQ50M/8V594BPv1rvuuVt3vvNOvfK1r9Q1179EV155qS4kmLJvqVbFXFTtWOJyvXnimJ5//HE9ce/9Onzfg3ryh4/oqfse1zOPHtGpIwRsCMq0BFZahBnx00P/9YIC39q7dx8H/Fr+uz18C9XnY1jAd+XUUT39xIM69vQTOvXcczrxzNM68dRTeu7RJ/XEA4/okfse0iMPPKrnn3tezz13TE8fflaHaT9x+oRS3tZ5F+7VFVddole+8hbdcMO1uuTig5pigeMnTmDDU4yZVXMgm25PNcRmG4MmfkNoQHBu6PzGBJtOtELkbnUdPycAtLHREpSYaJ2A2YD2TdINghjr6LNF4G8L3cb4CfE77Lwt/xVCB+6Ukgo+5g2rcYsD/4jxvCFOmWMR0LSvZl5VmVSVhWqjyvh7qUWCQnsINOxd7GvvUq29ywtaXgTkHSjbs1hqkeDR4kJJEKkGpRboW2LHhYWsBeoXlyr5p/QL0C7v5ZLP5a7aU6umXC9mldClqqdUbSvlVso4Z5qwCY7UNlsEbDY0HK7zYdiiLkKJEquu1URTVsekHXJwx6nKJQn/V67hAaoFqSZlQfpiNGYP8L/Psok/b3Jx2vJvVBFE29oYasz6GRPQHRMMHREAGhL82VhvtE66sjLSKYJ5a+tD5miMbacq61IHztuvCy++UBdcfLFS2ddf/do/15iAzgB/HPivZ81+kyZ+64cLhn8CP4cvXV3gZxBBocF4gJ4jdJywj6ALc4WS8n6YU1bOpWr0qusKlV6MnLPKnOIAXqZSKaUORVJ2Pmf6VxzyMugOzBW8KnywYq4yB7cizfooYUdDO3/iA8XHy35jP2r5WPrD64/lOeArMAV+5p3hKsQAyJgAY5VlxTQhC/kq16qqWn1fGJf6WsI/luKiv6z4rZh9+86my/toXwr0+wuqkT/S2YWxrOA/07UmLUEdbbUyY1Q1Y4GMPcW+uiMjulvtIqWwYcKWuczajVQmud8ccciFHkPz0JYK0h8NRVuSZvROKUnIgMfj13gzNp3Owfzv2BUqP4m+2XyQPdfYrq7whQX1bYOaNNDVVbRV0OTa+lqPSiX6lLYHyFWpynxyluvmP902TWevvmr41sHTdoY/G3a9QL3TCn6MkcuEKp0mIS9+PjEIVkzwF+tmO1mePvR1Vc/GLRm3xCezatfPUJLa51HfKuMziflgDI+DrLZ9idxzuJxS7nwcmlwkBchbp4zONbJWyNyhZsxaZZUZvwIpUDDfgZR3jZnhBeAVPOGdihz6JuYiUe9ytJG3LTpk2Y4l8s5RkzdyKpXIJ8YLHups5/USa4yzhfcqo8F+DYfehgDFzl/ZwzATfCR+m2441IDA9og9fUyQP4IYtIs/5m3dc1lh35mNqzp0zx6/zOytDXuPeYzlfclB8QbeLTwsi9cxlleIaDFBUgF38U5UJ8UY+Fifi7j3kgXW5Bye85pvR+1xQc61XLcbua41b3daQVdRtwPmrT/3Ofpn2nOdY9ya1OgTAFwAFbA8nvcSHTN+kkC2rZFY/LE/Wr+G81vYFz8dE2AbgE3s6MCav48OxgWwR9DGb/mOFQE4AmZjgnDew/3XBEf0HTFX9ndjiv242wlHYa5rdDYqWe46k5ZZ9p1c110b66zPt2qJIKl17VvnqsYuVfi+cI52Dhg3oJ1Qg190e/GE/WPKd4MZw39afMY67gaqzx6+rXw1ZUAr4Lk2GvI/Ch0/xsAWsbY9Ppiip5niFlY1wOLBL6gtQJcjY1lJGLM1sL19zTrs/i0Ml6FEF95MVMhvWmzbAs+X58qwzb0OQh7vN9gjypZxF6bYyHL+TbBtLVkH7Gf5ZmOHpdAxUgisUiCl8CaSWW3HhW7MElXBA15UoAmNvOET+mA3z9+5aBR2iHnDzqbl4GyasAn1HAwiOGQ9MBAPzOHFO/jzirG97kv8q6yzdtKMv6VSsRb4fuQZXPZZoWRdldDUdaU55v2LMsltKdGfftr545ENV+ABKTH/pTLrzfQlvBI8qTbBj0bXjX4FYLmYig5w0o4fUXY1JkE/xiNjXw1bkm/w2a489388jPppoMFO3XnKNOZj+yT0iDGoSMAPnFkSnidK9O34Y1UanIdRFCI4z/nZa99+6H3Dvui89wbvw5Gahh80us17wmQ00mQyCTQz/lM0YlK7cT2X+CqD8DAoPoQkStBYRpsh4XX+fmT2swpYjzlNl/ot+sxBTz9G9KXe+RcgeiGT/XyetwSRf8GLrrtqChhSpJKHzOyhMw+So+Gu+dmxIy1BSSce5r4ACV6JNJKddEeZ6OBXx5mZYkp4szbawLTb/9gnunGg7Uhn9uwKbkNV+nayef9jApCIMjbv2s23nQ1dhCxIBcMEeEh4ZlXkeKjlKcDs2anz8PBm0ODNSA7iBhAp6uZtTu0Hc7jd+x82NNeEExhFSsgEmNO048uUY8wi5J4JR7cEKJHw0MPFXbRUpjk/p/Qmgb/7FLOUvLvRFgkvVhlve0wHREczqs55UICy3wFeQUdKtfwNDKQs+3SyT1cLCyqrivWf1eNj2WNDmRJGwQ5McE9TghbTXpbRbPe4jG2DVpNeIsiwrTP8dP4JLuLf+s539dWv/pn+8A/+SH/8h3+qr331a7r3u/fqqccP68zzJzQ8M9BCs62FdqC9C2NdfH7W5Zct6eUvu0h3vOkV+vH3vUEf/ehb9NOfvUef+7mP6W/9rY/rc5/9qH7yp96jD7z/zXrHXbfqda97mW4keHHVVefp0AWLWlrcVi62JZ7Z3Rp5hbNJxIoIhGwT7Gm1xsdqHWwxPnd9OYg0QpcJujW9QtOU5SDMBCu5fmsqnYHw5MZYx1c29fypdT1/ek3H17Z0cmOkNS7+k6KUOESMU6017sinCBCcoX6wXahh4iZtoeE4adgkjXulmlxxhS4i+DPYTgSCkA25bcc2FwSjtrU+mhA0Gun0+qqefO4ZHX7uKT313GE9/dQTevKBBwiwPKiTh5/RySOnCIKs69kjWzp+aqzBeqsleF28p9aVh/bpqivP07U3XKzbbnup7nwLtn3v7foEdvzcFz6uL/zCJ7Hvx/Wpz3xQHyAId9fb36xb33CrrrnpJTp01SHtOX+PyuVSCwcWtby8qKXlvio+Sqsrx/XMEw/r4Xu/r2//xVf1/a99TY9+93t6/oEndPLpE9o6PVS72ZNGSa1/jWqM1xEJTgQ86rIkaNHnY5fVMFEZfiJIkJKk7YlGm6t67unH9fD939ejD9ynB7/3Az38/fv08A8fpO7BLvjjANBDj+nEsZNq4XngwAG95CVX69bX3qo773yjbnvjLbruZVex4Q/15FNH9OgTBKieO6EHH3xaf/XXD+ve+x9jPoZaPrBP5x86qP3nLauqCg2JJK450LMprROAWMOWmxvbBH5abW222iC4ts7crhCMWCN4sUG6hV8MCFpMxtuaNj1NmeteYg2VpZh6jfGzIVGhjc0hAYwRMk01Jmg04QPV8FGacmDaxg4KNJpSP+VQ23CpmBouk06om/Iha6cTyWBjauk/IVA4IrgyGmxqMNjQFunm5hryr2pt9YxOnzkNTun0qVM6RoDMQbJjBBOPnjmu45RPrpzQyZWT4IRWKa+vnNLmxopGww2NCABNmqEc5BmNN9SwXqUxmw0yaEJKJBEPb4VIvFp0l7JSWStxaJlCMeajYAwmIw055G9hhwBrx7Ybbo6Rcwu/HWngQBr23aDOvwU0HGLPJjPHlVKxgP/t00UXX6IrrrxCF11ykZb37mWErGvf9rd13tWv0eZwqM3NLXTf0IDUlzMHS2KjR0anE3bBETYfQTswkMmXjvm/xwFD5i0pl1mZQ1RZlfhqpVznKLvOmG/cEMs7uy/OSlJXX5KWQe8LUeJD4bF9SRxzeRkxjz7MNMiBONB24/W5RNVVrTrXKtl7i5RVJNrIZ+orZPHYZc60p2grGDQAnelL+vgAWbOP11zeKrDYX9IiwZ2FpSUtcNFZoK7iomOe5lXAL8EH6dX9mUoWbI6uMpqLlFA3yTol8vOmeZqcKXgVSbaJkaHzOHMkyskfHNKom6UZ2VOZlLG9aTJ6J2w3h3b9iXGizZUFslEDnyIlJYNqajqtKBeUi5Q6m5FCFG1Uo+r0LOR8Szkc2s07KFJSaXh+mI86wF5G8KzLM3fUlYZpsGtJmtEjgF65Zu7KSmVdqXbZ+sIzJftLqaqutQA8P/2qVs1cOTjnC3bUuw0EP/okZkP8sX8ZvqjZr+zPVKtgjJLxzadizHKGTGpUVa0+YzjNyOs+9tOWg1DYr0iYyijCdp7POYrU1UNAt7QzBynqkzJpRRCij991FuTUfgAAEABJREFU6Mt6VA5Y1DW6Vsy1kZULA37FDLCb802ZOnTIRp3lNWVfydRHXa6Vd2A7Uq6zqhKQ5trlOtZxDV2ZS82R+N4GUsFwZ5Ghq2e2sexLERTdx3dwWUtLi+obBFxqYLsalqVICTto9gcfImdbem58MXKKc6H7gvbt2wu/fexry/ADrE0HIDxunSvlGpugg3Ut0lm+eCjblH0U5vgrq9UZsw3QGOVILYIBnSu9pJ3+SDAERkB+MoxX7Cai3BWppRkiSFOgSEklSGFD6krKOanOyI+tE2lJuQyapEyaZ7RSMGO/QStfJiQ8OgXIInXboWn5QUOj6SydsHeGn3KWawlC2K4dbI02fLVI8EkZGUt5blKZIi1TGe1lyio9z/hHhZ96DisCQtlro6xlP7cNWQp81/2NQxYM6G9I63GnDWcY5mE+PrK1hvXw9xnMLznyH+aB7jFH9II1byo6uef5hnZgngHqPRbf0bhsobd1dx8IzRUUIAl1MZ7taWBSahmENzw8NrI1yOz+DrBNufRaF8P8wk8xX5e2sn1HyODv44BzRvfXg33O4HvNOaP7DVvK/FBnJ+96gnQDMPQ/ku8UxKX9hSlnmrGDgHwPfSYacC4KPvBwMHBIOuYHOmN+mOPLfIeBnI4HIwKCI4KnAB7NHKOztmuwW8PkRQCXvHUMm2HzzjoYBev4cVtj+6DvhNQ2inMC/PxDpDGyNmDMPJivbRa83BkftsUb2gbIbNmd2gb+h/J3ZMMvmjmgHRnwtD6mDfh8gB1s9wljW44WupZ+ncwe0KMZzlsHgK+16OU9ZorOnWwFPoFfIJ92IfyEFSaQzIJUsR4p0MhDk/s5Sd3aLrJEA4/+g3+QwXKQhAhOX0TPoAx3ttriu4TceGr0i5c7z9q6+ib2gJHXwGjMWbpR2MnnY9dhp8l4As1IE3zKfjuGrqGt5RwdIM+BFlO2rOkOYh2Ez3u8WDAt1mIhIFNBrkiJfWKOkjygrkiKP4kdyhmqbKKzoDKhqOuLlGLPKRIpPGddbflZb4hjfNIXPKY16Nbx3mkvyBkkfuiPuTDdFJCjTIanBdQxkqtMymTyJPgZpTL79A4SZeRML0TXsXvDXm0LX/NmzWHDBriRbkoZvnMk8juIYa2KSWMewuRRwub4MTttlBCOtAD/MQ99g8yWSorxsX0OoE/oVyvXgL0+V6QvhNvmgD4Z9Ddb+zTKYkGXgIchsSKRtT1ojeSskd0MVREqTqk3HxLq/BS8gMeYIzyiiH6JfIAzivVIpqEumMVAdOdJBq80h8vBgcyPfCCkPRnOwjMZ/cU+gZ9SbeqpyJlYyrZ6vZ4qDiNFKiSIRKeWgIn/6tUYijGTvsEFdG1rXQP/o7VMYKIPPbXJT/kPP/m0vvvt+/Rnf/LX+oMv/bm+9Ft/pD/84h/rT//wz/T1P/8L/fD739GTjz+oZw8/qePHj7Cpb2mhrrT/4F5dcfmFevn1V+m1r72Ji/1t+vF33qkP3/MOffInP6DP/+zH9be/8Cn90i98Rn//7/6sfvELn9ZnP/k+ffR9b9R77nqV3nzbNbr9VVfo1S+/SDdfc76uv+KgLiNQdP5y0lK5rUzQIfe20WiqxOa6PfWGMiIwMNYY5QYtQQAu9SvrI61sbMr/h7IzW1sEg7Z0ksvl6uZEKwPp5JZ0ivwp6k6srOs0QaKV4Uib2KXFIQpshJfLH4cxl/x1NqTN4URrW0Ot+wLKB2CLzckfgyEf5+FkGoGqDWQYt9sEjba0unlaa8NVnVw9rjEX8iJNtWex0oUXnq9rrrtar3jtjbrtLa/Vm952u97z/rfpZz79If3S3/qUfvHnflp/++c+pb/zdz6jn/nsx/WT2OeDDvTcfZtefeuNuvoll+ngwT0EZMqweVUl7NIq42EVcpdJ8Zs+Y4Iyzz9zmODLvfrON76hP/vK7+sbf/pVPfSD7+vwQw8ThDqqFp2qxEeCgEc7mDhOoNzCAD2Exyf1YgMs8aOqyipy0nY7Vi9JTEJghG4DfGlzY03rq6saD8eqOIgtL+7XBYcu1tVXvlQ3vOwm3frq2/TG179Jd9xxl+74sXfoze94t9545516xY03a+/+gzp5ZkX3P/ywnj9+XOv+bZDJQJsE5IbINmbMNT7SzxxdpX1VTS/rossu0ytedbNuvOUVOnTpxWwSlbYIWhFfwR8U2MIhtja38ekpwSDh6z2CLdvaIkK4SeBiQJBwQJ+xx+BDNkWpNiUsmTTCBlt81Ne3Gm0MG2QZa5N0iw/8gAPHFgGiLQJ+G2CAf2wZ9iEOOetbA+Z/U6vrxrrOrKxqZW2dIMdmB/Kr1J0i0LOC/62tbmllZUunTq/r5MkVgmSndeI4OHFaR545Kv9D7kf973c9d0wnj5/QCjRrZ1a1dmpVp06d0Rnym6vr6Lkp/+PiQ+ZjjJ/6EDYh9WFlgmwjDmbtZMicbiullklswBTMHvaB1gbEjyYE/8Z8mAPoO2Yutuz/yHtmZU2ra5ushwEBthH2HBIoG/IBn7DTiMtWX5dfcrGuv/alesUNL9OVV16uRYIZV93+cb3sPb+sm973D3TR9bfr0LWvY5m1fMsbAlVtwJvtLomEoJ1w+GMzB2vPB4SpDwbUwQGyQolNt+Zy4GBEzlklH4Mylehr0J4SvBK0ZjvLF6Q8JW1GSoUy/SBkCbQcTBrZfv6No5HHxRYIDY/EZalWzQepu4BkxbjwSSmrZPwalGWluszKRpHli3BKlgFQzizYaEPuig/ZAh+6JYJKS1zAd0DZgaY+F526roJXXHQKpMRvfbGxPcYcpnzgjcMre5TzLYfsKTaa4tUk6DTrQ8G2NmzXOEzBi9buKZI8RprJan2MGp1C3pkcuS5le9nOJXYrUsLeGFRGx8o/TZxD+FhX67d90OkuuJt5uIo0is6DAsh1IHueQDJYt9Hkl4FuoSjpXPdI5+VIxU4/Q5TbncOlaaM/vBgKTZIymZyTEjqmVCJGASjrBX/SrLxLNVcF5q9ExghSe3tHbHt3VV3ZckAZ43hsw2MXKWqDNF6U47dqCuQp8THklEyDfug2n1un5uk+bk30m8P0rhP2LFJSWc6QskrmfI6Uuvl2GrZgrDmPLoUTPBIozQeYNlNOrE/nC/Ojft4+L7vNPDtf6sa1b+U6K3xuplsZ/XP4WZFSpGXKqqmvWG8LBHhi7SwvEaxZZj8ylgiaGX3SfqzbMpcq6ZPpu2N78Ycp8bqwrTq/9Q4j1QQNl5eXO56kHmOBten1X3k91Bl+5ol/lEkJ2eCGKzGffpgLnKwr430ew3uJ4RFcnlI/YY0YLrdcbCOlr1NmFBZQUZ6w/+1uhzFtZ/042qGzDix/RGGUmRzWzaASOT1nWWFjdKjRxbBODv7F3sN+1F9eDFsuk7fufdJogz7myH1zhQ0yF1DmJ6fIF6RFIp8yY2EX26YgpS4FCvmP5Z2wx07Ys2IPYz+zzpbf+5e3JzSAFCXCWS1315dKzMjEkfEeW5bIsIOk0mMaRVLMtVPN/sx4wYCK2QgMYZs5oXL2zAidAB516N44os4Bvbr5mTA1ls1aUDl7ktdEKpWxTwo7IBtpMJ3RdAn8qS9oCCQPw4s6elCrQEfrNzp43vmGt5yTG/ykwZYdRpxrAd/2rjxRE3nqoJtwBvY8+NsaefhMAg13cEBQZmJAOwL+xoz51ow5X4zHA34INer+GibnoRFowIgz04gLv+knzG+k1EWwxCl8urEa/HcO/JgJ6KxmncDOZKC7iziEA4mWr92tH/J0/0zAkDPfmHMJYAz70hSedO3sBRv3H/ADrgFntU2n/uES5z7LHD/wQddmB2OCV2NZL/+gagDtgDtEgEBZg/4NQQwHnxrOCf4uYzqG2xGcPA9F1ze8Yg6Q13ZsmStEQraCCS2Uwj+c0mf3N87zPgf1pqMD9LyLJK/j2JOyfaukvmQ9JlLaUqEM3wDtCT40+NH8T3IG2Wwq28wzEXlPhtt2AVW8Je2qIQuDYIsmsRbZY2tQGmVStzar2K/LXKsMOUr5j9f6hLmcYMcRP4DsgkUNuyIj8bCQeFp8ETCnE/sVPjQ2OJPbnpN2xLltQuAZoIf3OcN8fZaznc3K4yEqune2ibwr2X99TpkiR8A8bAC3ganz1M1t09kH47gfkkJiCidgxhWDzHLUvfChr6sQqqWnv9OB+Rjw9VgobqofjWBeYHHtIAg9bopc10B2XiS789gPEn7RoSM1nXGWiJzvDa50alktIykt//EPes6Jzcr5GDd8OalgPyzsKzPUfF86ZNX1blSUK5W0lzPaSNHZPO1LMRQyumyt5uO53LU51+38O/aFiIeGKXcSZjvs7zkyqJ49ptlBZJCdsS17kTJ68A1CLpN7rIBfrkgF711wGYQddlIkhi8sY07pcI6lzSrtObhf0x4uSHBkG/R6Uk49FrxUFz0glXRLbOytJlztGk22p5pub+Pj26F55qKfGSX3kvxTPf9Du8VCGXw3uDQePXlKDz/+rL73/Uf1lT+6V7/1pW/rX//an+tf//of6t/+5p/o3/36V/XF3/26/vIv7tW3vn6vHn/4aZ0+vqI1LotraxsacqnMTNL+vYu67MAeXX3ogF52xUW67YZr9I47XqWf/PG36Asfebt++ZMf0H/+Mx/Sf/W5Dwf+y5/7iP6rn/uw/vPPf1C//LkP6D/57Pv18598hz73kTv16ffdpk+8/ZX68Ftu0HvvuE7vfOO1uvM1V+jWV1yil73sQl17/SG99LrzdeXV+3XZ5Yu6/LK6w6WlDl1UaOmCpKUDSeefn3QVdS+/rNTLL0664eJCt15e6tVX1rr1mkXd+vL9uuWG/br5xoN67S2HdPtrL9eP3XGN3vUWxgTvvftGfeA9r9TH7rlNP/PJO/Wpn3mnPvkzH9CnP/dRfeKn79FPffaT+vhPf1Qf+Zl79OHP3aMPfvYe/fin79E7fur9uusj79ZbPnC37vrgW/Rj73qDXvvGG/TKm6/SDddfossvOqCDe2uCPAUBFZGWWqxrLRal9tQLOm9pr87bs6yltlDJB6s9vaqVp5/Tc/c9oCe/+31990/+TN//i6/r/r/6tp6+7yGNVzbUbvHxIgJWKKuu+hLzPZ5ONCbYMt0eSRpL2wB/chyoLXCxQspVT/bjsthWVReatEOp7BEkmahcXNJlV79EN7/qNbrjzrv05re8S7ff/X7d9q4P6pVvfbduuP0tuu71t+uqm27TpS+5Qcv7L9LS4gUcOiptDkpN0l49d2Jdz4P9hy7RBZdfoutvukGXvORy9Thc+6/lHT4mHV1NOrk21dPHBrr/8ZP62nee0oNPHtEZPhQHL7lU17zi5SqqUkMCOv6HiFdXhlrbGGtjq0eAotD6mrSy0hKwkLZGPU22sxy8cUDPh7YeFwcHdhz4maZS6wRyVrdG8W9JbU22tTZqtQ78m2Wn/NecCC6tjLa1MgCYbJ342QZ0xvpwqtWNiXxWNUsAABAASURBVE6vjXVqdUJ+pDNrWzpNkOYM68H/HtHa+pZWzmzqNAqePj3SmZNDnTyxRfBnU6eOb2nl+KZWTw4CGyc3tXlsQ5vUbRxb1xYYQzs8M9RwZaSh/72d9am2EGJzB40GG1Ntrg21RYBzuLGlhkNai05TDi5FQxR0dEIaHQUnpRYDpYnYe8S5ikPitppJL37DaoOAVgSLOeBs0W+Vnx5u8MFdG7boP9Q69blOrLPzddPNL9FrXnUtwZ8LdWBxW6O147ry1T+uN376X+jq296jK258o6686XbtO3AeP03fp2V+or7vwH7ye7lY7VGfn9J7s6+Yj6qu8LdKfV/olvfs0Czv2aOlhQV8eEGpzEop4bvd07LXiX265eI04QA84VA1DVAJyS5SSi94YFOkxN6ZcYks77pFSvAvAkV2vkNhQyXxJ160dykViqYCuhIk6nchsjttHsLthYeikOgOgij5cwhclZSoS5QSzJPzJnOvggwk1tkTZ/19WDgX0+7bxoeMibaF3KMDS7zLMLz5UUikKcYghw65yMrY2bC9cxzYCpWkRUphr7TLNuJPAfy0MSaj8hEOmVw5x2zsbmbmlTN95sVZGrWMZb4BNqQiJeaJFlLLa1KzPAv0xjCWIcaey/B/mE6w0VyqQrLNZ8ELj1MyXpESs8GIpLzPPgzuw2b09ji0UAU/Mi94kJyawtaW+RpYKg6vk7gEW4521laiK2A+6MRjriQ8GRlyVcuomZOUSvoUsEJ/7O+D7xy2BR9+dOKxXrsg8rDDjVpNufQE0KFzHlrIwzX0tqwBSpl+ySAfKfJYK5HSi8deiTgWGR62z+75cNmY1zlvdOOGJWGVAvZB+2P4YbnbL2kvE0oxnJ/ZWOYpV+Mv8/0k19VZfy5oLNzBIG9iyh6npE+NXft8Kw3XJetkMsixLvPKG50a9huP5b2TpnhSkZizFHKbbXLfIppQzQJ2NqE75d31bjNoZ4R4d8WzdPh1zKPTruuMEmoY+pLj9pjvaJkRRdLJvMMs5g3TIV/Cd7KBH5WktoFR11n+a2u2R73QVx+7VEbG76Dt9oSkxByEnWZpTtSBeWqb2A4dCmxTho3En7aZqLtAj/n2NLN/bBffwRd39JjZAfKdfs7b9lBaCeWcQDmD85lxdiPIeKkDyc4T/OP1Iqt1NIlkBvSCMTw6HTudzuYhDB5MhydlZm5sT0PXdU47k9VrKEC9PEZHmMsk2z8zB4Gykm0c2Knr1oLXRZnQFd9NzEtiDpPLkZbKszTa3D6D56+mT5mruJjXrJGaceoyq0OlknKREt6imdqJtFDC3oFUduXk+hR0VDBPIp/IAtOili28G52haIgn8U7RpyBbpNT1xQ6pQE8qw49EY1CK9gKQzurEutixOzR+Eq+C9gQ/kq5UJNXonatadZVVon9ZV3KQItu2ZVYOIAO00Q/GjYG/jo1ZAGfkYFczZv828F9o2EwZ59wn9GajcPApAhiTJoJKDtS1lnuHHF9h/zYbr+XQyW2umMG8XO9q29DlUC+VCoNEw4zCfWbl0GOeJ+2avNd6FRl22Qk+axkoIy9kP/LxmNYz0h2KFOMnhLH97JdGtq3nmNnXe0aRoKdvrGMCO2PsOHZAB9t6X+jkQ6agsUzIhu2bWfBywvdygv0dcHTgroWH5yj2DWxo+0Vd0MzmBl4F663AVh0KZC5sRtBy+Z+BcVrOkOb1YmCb2d4fsiOoaWD94id1OsY7XueShP2YAqdwRWTesfchLzI0yNA4BWET0nl5nrYeP6Q/yzsx2ZmxjYTtjSpnVblDziVrtFABXZESeZeNgnzB+a5DwlYJW+2G+xpuU/KYlt5ph6iCs+CrjqBr8NukELiJhLH8xlep9/d/yhwaDgKOuG8YO0FjypFn7UwN9HYfHJYVZOa74AEoFsBypJCnIFsgEin1yTSAGloT9Qlpi6BJoTd5t0CTZqCRnrMHme2dTB9JFKIhypGDJSldeZsX5WQwDpVznuemJUMYBYSAni980gUXX6S2gBPtuIu2ex58qqLdVtmTajcRCCoKwaxVr9cTsZ/gk8jTrN621INeBnUFG15Rl8r9Giyo5LKVy1I9mNT9jIG3dXptoKeeXdH9Dx7TX3ztIX35S1/Tb/76V/Rr//aL+lf/v1/V//T//l/0P/3L/0X/67/63/Rrv/E7+t3f/Yr+7I/+SH/953+mH3zzm3rgu9+Lvy505InHtXHsiMarp9WunNLCYEMHe1NdvFjoyn2Vrr1kn15xzYV6w6uu0Y/dfrPe+2Ov1T3vukM/8b636qfvuVuf/4n36hc+8xF97qc+qM9/+qP6/M98VD/7mQ/rk5/6kH7qUx/UpwnCfPazH9Pf+4VP6Zd+8TP6pb/7M/oF0s/9wk/rsz/3KX3+8z+lL3zuE/rFv/UJ/Sc//xP6+z//Cf0D0n/4Cz+lXwZ/7+d+Ql/47Ef0c5//qH7+b31Mf5v0Cz/7YX3up98v//bS5z79ARk//RPv0cc++vb4t5DuvOs2veZ1r9CNt1ynK6+5TBdfeYkuvPKQ9l96UIvnLUp7Cm2lqTYIyDWlJCYp9be1sNiKuy3BnVIXLNW68rILdeWlF+mC8w/oAD/NXCIolzxHg4kGZ1b01AMP68kHH9JTBHievu8RPXf/w3qOumcefESrzx1Vs0rQZ3MUgZ9izCQTwGgJWpS9UgUfOlZcbHITgkAtAcKE3WUgm52n7fWU7DsJ3+lJKkCW6v6CGrygh49ceNmluuwlL9F5F16solrS6uZETz99XI/c96ge+v79eugHxn06/MhjOnnyTPyVoWYopbSogwcu0SVXv1y3vubNevs736/3f/jjuudjn9AnP/sZ/dzf+Tv6e7/8S/r5X/ycPvap9+vud79L7/7gPfrEp35an/rs5/SBj35ILyPotL2wqNODTa3xk6UbbnmVPvZTP6kPfOweXXfTzar6B3WMAMtTz2/oFAGSlc1trRIUOb060skz2KZXoEtfKwRJRqOppKweSm4RUFs5s6XNrZaPuTSagDFwCobYckh5OEm09TSgvIltN7Fth1ZONyhvDLf5KZS0OdjWBkGjSIc9EYuDJmlts2X8pgPBohUCOmfODLRKAGudYN2GQaBnk/LGaYJApza0TrBsjdR/LbPZmqgdTNUyfstYjfOkIhDWEpBqkWFKQErDRu3WkIDMhoanz2jz1Ak1g1VNhqtqmw2UG4lIoNpBozE8tzbH2iK/tdVofXVAoGpNZ86saYtA0nA00cZworLu66qrr9Frb7tNt9/+Ol13w0u0b7lijk9r7zW36fV/+1/qrl/+33XdWz6hi15yM/N9SEtLy9rLT8+Xl/cR8Fnewb59lBeXtPNXW6qSg1mtPpevJS4c/onzcvRb1tLysvr89Lmqa/njoxf88UewmaIvPt2e83GeE6Z5JtIkyvGQ82ZcJmWnBm1FyipzVmZfNBL1eLA6kOAzfp8tU5rz67Jw6VrdN/kQDA/nlQooxCebhI+YdsE/2TSsTwCSeGa8FTzgWyalYgZGSvN66EwffTk8tLaJD3Ieww0AUgV9QX/zSaVSBDsK6mfYKZcqaS9SUpESvf2kmezk2xlIEMNvUABkhD4FXOzqghxZLF/o7aaOG7uLOFO2sv5z+APvVep0wuHA9c7PrOdBkDntArogbwrsrnc+BuNljiTnPAUlg2T+WNh5/gXp3BKuPsut67C7baaayRC5nRW7Hp1toKab7YFZgm6eRkG0d5mwzYwBehfMRw6gPN6YggpWXQqTjue8xtUv0M9VHJTbHUyYEujpawk7O5sIMI9FSown4PTFsBxQaieNAmozs5bF/OZw+ey47GXQMDjvuY26znMbJdaP133OtbLX5QzzdlNP6W1XN58Cu5XQllUtoyafc0a0FDA9gpLnncTaZ63TXnERrPqVFpYW+JYs0J7NDiXg7n3FB/DZhaLhJ9ENB1FfFKbY8CxPj1GohN/ZvaNr3Zm/WfFHJ4lq8yDhwey8C4AY8S6QSyB1iDpenjqS7qENm9k+abbfCBltc1ZZR4LXKNDx9Zx066sJX2t9EQmD0sM+AVr2lAY+RscLVh6XNnLdUzA2wFFm7FNXz9t9PM4Uep6Q3zaaI7HfJvYki2U6008x2kwMOMASg6RUMmde64wF+0QHEnUoSAF6px3MaVOMyRuaBD8AP81LsyIJNTT/Rzxz2o6NOZvbvCP+jH2iNE8pFO5EijB+xwRASQqRDcPoCYZnAc+5LqFrQdcO2XRlYp/ukCln9u/M/JegACV1hvk5jfrEeijx+zLJ9k8ZG70AOaNPkTx4jAobxqUO+6cAeWiojOl2CrWoJZuoM3L0Rzke9GM+xR/nSHaewjkGSO7NmPF9c9lgjEQKQ3hBSN7lhE0UoC4ee4szLVxI53RFcKWC7ug4/y23hf6SFviho/8KtlFz9qjZMwKxZ9Ry8Fnwic7MTXxTWRtj1v6YYEUXkJjEuTr82oTnKEcBB3abf+vJ9O5njLjUNt5XvK68t/CNc5DI+0og2uHtNtOA1nn3YXzTmH4M3Zgfyg0HAw03N7UZWOcMOghEPT/g7FJoOD/HX2Wb/QaU8/EbTuxtIzCBn7+3rc9TiN9NWRv7gvUwvFd47Pjre9ijo8WLbaOZbJbPwZkIdM15YZ+EPe0n8txR9mR5hrLrc1bJHNU1Kagp15QdpPZ3wH3dZb4/+Ad+lnXk/RjZx6MhP8Ts4Dq3d7QNe7l1mJ7Vg2+G97Ron9nUOhkhs+fD9dZpDuvKfIbepN4nYcxj3wNzunmKsIxKu90f+1Ce29PZDhiZx0QhC3x9nm08Fra0bRv4hT0pN+i5k3c5ZGw8QMfOxsW2BSjZC0rsVwCnRpEgCLAe6EFJUeSVUiYPSuz/H0ABnXsjFhx8YnCJLMx4yLzw6Wi62oKlzIwzXuEKmLT4dmPYv2NdjeTfkvM6MV6YbwgAuo990XbjK6UEL4Mk+Mv8Z7DfzFHkHO1FgnqGIiW5vqRtDpeLRP0cZkw+pop8y7fQMtjHIiAZ/sI80JZSgUEKZAL0KVJizLPjFolyuQsu7yAjegLuC2L3hV0Cl11+qfbs3YsTb1PqzXxpm9RiUdeTer2eegnQUfM/NMnBBKfziBC9iARBvy38RBURpKrK8j9GubhYa4nNcZGg0AKBiLoqtcABaWmx5NKWpO0JF78tra2u6ejzJ/XEo0f00APP6gffe1Lf+Msf6Pd//y/1W7/zp/rt3/4j/c4Xf09f/NKX9Fu//Tv6jd/4bf373yT9rS/qj7/6F/rzr/2V/vKvvqW//MY39Wdf/6a+/q3v6ns/fEDf+Ma39dWv/pn++pvf0n0/vFcPP/SwnnzysI4eOaqVlRUupAM23W1krrWwuEeLXCb3792niy68UJcQRNl/8IAOHjxPhw5doEMXXkT9RaSHdOjQ+Tq4H7rzz9dll16sKy69RFdccqGuIn/JRRfq/PMO6CL3OXhQ+7m07l3sa7GPAAFZAAAQAElEQVTOWixLLWAbjoTix6WgUcJZ1bDoCUaMRwMN2VgTC6NaqLno7tX5FxzUoYsv1EUXH9KFhy7SxQTvLmG8iy5GJtrOP2+fDu5b1r69e+IfDm62trRJoGf1xDEde/opPYnOj9x/n+7/3vd1//e/r8ceeEhPP/yonn3ySR1/9hmdPnFCG6urGq6va0pk3NPKtIvJkZ1zm4VlP8xlEXUpGls1zJ1Sq8IO6IBPkZj/HEg95laGYEPaKwhoTAiM9JTrRT135IS+8od/on/z735Tv/qrv65/829+Tf/6X/2qvvxbX9K93/mBNs6sqUqFsnpqiJr4V4UH6NUg3wg7bTJ3LQtloV7gpyBDgg6byNrooovO12vuvF33fP7T+vv/+B/oP/1n/1h/9x//F/rsL/+CfuJzn9Fnf/Hn9Yv/6D/TP/hH/1Cf//kv6Cd/9rP6yGc+r82ir7/4wYN68viaLrv+Jt313g/q2ptu0dY06cjJDR05saF15FhbH+vEiU1tbI1QrNXW6lDbBEvKXi2NewRUtsX3QEUjxS9FEUzpkS+mPYKrSc6nSZcv2szKykrbaLld0KEkyJpJ8Q7qhuOswaTUYFxqa1Jpi3RzXGuT+i2CR1ts4FvDoTbB+oAUrG4OCFYNdHJlXadZU6cI5p1ZH2hlY6BVAjnG+vqG1k6f1sapU9o6CU6d1NYpl0+TntLKkWNaO3pMG7RtnlnRCB7jtXWCQOvahO/zTx/R808d13Pg+aeO6pknj+npwyf13DNndPzIevwm0plTQ62cGbO2sYcWCN5cqIsPXa43veGNev1rXq0brr9Oh1gbDUGhE0dPSodu1B2/+G903ds/r3r/haoPXiiVlUbM8YSP/jQg7GUkJXxD/GnxTe9Y3oIodk8iMQrTGQX0SZkPkVGz/uqqYv/py2nJZp0SdPhxHBjtt0mzP9TP8pBEnVNqLYiCnn4+4M15RN51RsH80sFtBTInePF4BBVkEhU8wUtR60qGIZkXI51prp0Umtlj/c9iSu1uUNx5CiGwUsiRSDuQ4enyCWEMCLtesDLvKLgNYaLd+WLep4j+RUro9EJkldQn0PFMwWr+Mu855nWmC/KzFYxaMEZX0cYHc8p6B15srg4mLXXGRA176hz2ERpwEeg5HER/+uE67tlZlAEtZ8mclfjJudilE5JEJ48Hj8jzSrtAducJMg8EMGX0cLpD4AxtQjrL6CSGgCEi7ejsNuvRzji4S/B2f8PE0dGFsGCXgciHmymHQPMuTANtSiV6J2jgCLOgITUN2srwYXmGKIseQbLb/s7D5YUPw6JSvGcSi7PGfCzydNixA/KIEWCvWE8FchXCl+ZrB2IaqXXmXIQvF0qk9Di3zTyDt6thCA9XBZw/B7tonE1+GdYB8LjkMVLwTIxpdLWCabvTp6CyQ0KuIKemY4EPkg/6SLtX2LXLukm2Q+xLBUxhkEA0mKarkqsMV3VtNCCHy643nA/CyMxfnSRdn1mduzJT8xbXppC9oLvhmsLuEXDpRwP97BOB+Xx3qf23cb0vGlw4XN7B38A1oUSHs6OFrYKPPWga8pW5VI7LNim+HX1mtujGMO1cu0RLwr9ATtE/2RcYiwJmSTsIPtSfTUtICvoD7COQAu5S8ALmZVAPoeju5KwCPyJnyQJ+uT06Jfi5YHhfm9t2wnaATW1HjNHGnsaeh019UfaF1T/99gU0dDfdDtwXWtvPYM7NXciaGNPBs1yzZ3NGr3OlsqziPDf/ppmmSJYLzLXiookYIdNclkjZg+eBBhZ/DCP6Fgn+OcuX85px+sCpkT0e+6/lSOzFRi4SMiRkoY9l4ttdOoVHOYd5wtv0XjuBHRHTXNJIIVPiu1yS6fpX/NAoK+da8/0u05ZSVpEZ13lkEKnMU920OOsqiuc89rQARnEajRCXEOeclO2rMz2tW6I+eMMcMv3IP/gFT+ypsGW1UCLTci6KOY45wEecstc7sDKl3alhX4hgA2079Pxgx21zuqnPWgRtfL72X10fDrmLcJ4cDjc1Jj/gQu1/58jtI5eHIwVNBIwGGnD+dHAo/s0maBv4Ncg3wfemyNIB7ciHDLM0ZIDWaWv5wQRfdkAmAK84B1IXgRJY7Nip2MmF9RK2TNi3Bhm/qvCTCn+p6izDPlemEnMX0HfzGDZk/IZgQOOxxuhi/fxPSgDX4dy4MGsn7NeoQa8W+s7PG7XoGDZGRp9XQ27aHQRzMKwhsNS6L7qFjuhufafwcWrE/FAOXrM13c5T1lLjMUh36vACP5hDKoQ+iZcRNfgK31ncZMpYYW+Pb/nQtZs/67mpEfPr+R5x97SsY+4VjeHfpLIOjDn/TeCp88g0D1aYj+H+ZzHi3D7oEDzJj0aaGBPSQBP/rtMUfUPQELlABzIJZUKh1O3RVPlBFU8DaANi/5piANe7nUklKcCM49zWf1NK3yD2K/HCdxTjwoM8byrVyeSc6wIKuaILRBbXMMkcL2qDbt4WewJz4nKLDjE3zK3n12ixcYuNmb0Y27w63ejB+Ly7xzwLtyboZqAce2BJGRQg0ccIHuRlaketLyFg0Wqb/3owTOKuqok3BYSZTKlHyCnBnm0iAtukvZ7pIJ09vV5PvR4oekqk3F4FmfzH5R6DFSmpKBIBlqTFhaw9i7WW9yzyE/89OrB/Sfv37SG/BBZ18EBfh85fJHCyqAvOr7RnaVuJm/SES//a5kSnV8ZcxId65tmBHj28rvseOaUf3ndM3/n+E/rmd+7X1//6u/qTP/+O/uCPvqUv/97X9Dtf+lN9+ff/XH/wx3+pP/zjr+r3wVf+6E8j8PC7f/BH0PyB/viP/1Rf/dOvEkD6S33j61/Xt771bX2XIMkPCRY9eP/DevLxJ/XkE4d1+Kln9Oyzz+p5Akf+91ROczk+CVYInGxwOXa6xkV5Y2NLG2trWuPiPObCvbWxQXBlJcpbaxtqJxP1i4IPTqkkKWFjGw0zKaUeEH9a9fsLYFELBI761YIqb2gpR59mONH66TMRuDn63LN6+okn9NjDD+qh++7VA/f+QI/ed58ee+hePX7/gwR/HtSzjz+uY089RbDnaZ08coSAyhZR0aG8YYnZX+CjtLhQMz999ZANAWJppJSUc2bjrFVXYKG0wIo/iWxPKuibqxxyU6Ue/6VteW0KV1JD4GO712OUQkv79qtc6FNHUOXEKT33/HGCQlN8rqem2dbll1yuu+78Mb39rrt19VVXyxvh2soKAYXjOvb8UR159rlIn2EuHiWI5UDe0wS4HiGYtbGxrueYn0ceeYjg1v1afepRNaeOKG+eVL9ZUz+3qvtJ/eVK/fP366LrrtP1t79eL3/rO3To5TcrHbhIz61NdP7V1+vWO+/WgIDOpFrUa+54i26740267KXXaO95F6q/b68GBHBOnJroxMlWm1vb2lofEXDb1GCt0XhLirgYNigB8TGVrVRhlwXssNBL6jPPS2XWQpGYz20VtPWol3oSNdPtHh8Yqe0RCFJmXZYatoUGTSL4I20Se9octfK/K7Q1nmrIR3tAIGVrMEEewE9p/ItJo0nyL/DIv3m0NZxqg8qNrYnObAy1srKhUwTZjh0/reeOnNQzzx3TMwR2nnryqJ54/Bk98uhhPfzgE7r33kf0ve/cp2/+9Q/1V9/4nv7q69/RD757v779ze/rr/7iW/raX/y1/uprf63vfut7evDeh/XM4ee0cmoV4QvW8CW68eWv0h1v+DHdfdc79fa736k9/UV5HTz+8MN66timXv+Ff6V3/KMv6rYP/9eqFw8oZfyDj5R9s0Evr5emmaplo4SpzQOSipSxFTXe3FlDUER5/krYMSXeqYA2qcxloM61ct2X/1pCv98P387MRRxwgz7B34/7Gjrnj3m6VTNalwOsg5RKqgH5nLOMNBu3iDZ4m5sTg3zB7Lt/0JondWr9mqMgY8So5F/4TKkA2Mc2whSU/bhPoUQ2YN47MK+CNoB9MkgBZA85S7kuI3uuydfYzDYC/riEvZwPfh6HQRB6yuC74UPDlA98fOB22hoOUi1wuhuug88u3TuZ4I9stDDZfqMrSTL8wn5kz3128dhpQNadPLIiDsUpfsW4zlFhOScckuLwiQ/OU1+mugNdIx98ZFvTZ/fjIQ3XhVhknBpkbfBIdl4ej4L7GIhEiSfkdK9dcJam3Y/JDIX+2IhGkyVmVQEqeMzbeqFoXPVsvYJ6g4R54G1ZQifsQVFmDIqUYu0UCc4BN3agi1nO0M7Srm3+9tg7Ded2mJPsiOopTpaboTy+86lI3fjUpxeMbwYdaYL8LCjQ5JZixps0bORq188Q/Mjz0MJjOhKX3caYtoYvLwHknwAoeKANgSGe0VIZ/mkSe9S5iNaunWyC99l1VCkVuZMVg/FAwQNf16dEG8WoZzhRH1AUaCGNui7bVVPXZWaVMTQuhkZmFLAnOAOJn13Z6M3LNi8Yfw6XE3p3KJXY41JCG8M8jBkf20F4XBRdMGiHbejquc30iz2GfSbFvjPjRf2cL11e9NAsQzBLyNMx3EVGfZRmaQriqOkMgSXwWPLMEnLFvmlZI0/LC9Lw4Vn3LoGxeQLzpoQoRdf0ovesHiLIoQtpX0TlCkhCr4ROHXZqnQHI5reNOluvsRdRRmS06izu9R6A1pU0k9CXb2VcMtnjunZaeExmJBXdvs9cxLzU7Puem0BCtizPG+KFHu6zA3jHxRbeTaBRwx4aeyepxzOt++cyKdeZM22tqqq7syXf5ZpxYlynDJKQI2G0xPfUiDZkqnYAD/j4e9QFjJAPf3Uf0U8Ki8p/rObcRq43jfvlWf9MsKAus0rKO6BsmuBtGZBJ2KjjN+WMBrisNVySAwQNxrtBMMHBgxYa90noXTNOf2lBy8tLWuaHtkvLy/Hbzf5tZf8Wc1lVKr2uCmTnwUl5mDszAEVKyrRXuQ7bLVR97JeVoWeGFCJCQzEkjZSyxw4aZEgJO5H6zFOSerxAnVUjXw3/nEsFSnjnWrnqxqsZr4+MNef4PnUL3Buqfh2/AdWf/yYU5W5eK/W5u9T9SoGaFJQGY5SWawaRFvKf5Beyk1LnQmhvf2cC7UcBPNpPfMBow0hRNH2RkmLOEjxc635uMKjLoXPCzmUgV9axQ6I9ICES/f3M6qjiQRr7M7B/R6CEfPxGF2edqSaIMmXLmOAfDfcaUubfZyEHhiy7z0j+lrTQ+47TEpBxfkrq80fDxclryAEjpzEOY/g8Ms+73u1II0RELt4FMpOLN8XIxqvFTGfRIM+YAM+AgN0cY/IBgl+jZqARPj0iaNWNN1Yn4zh06vKtrPuAAE+AIGD3G2D0HQ0VvBjD45iuaegbsE2MUdimZe6YnpkOCIvcPGH7IqWunpQWHr5ZEMc+4zQwDd1ojLNCN3ezfq4MxOrfyTkTYwR30xb0zYA8YyUTGOSdvBgzisIt5C0W8Lz6vMvk2+uEajvg4BhymsY+0Mb3hk6mRDwe4U37PQAAEABJREFUNm9mk33U8x9za/0Ywm3Rh/LEPjIH96MpfmHYNwL0n7D/Rn9Shgm9QlR4zZ/UwOSCCy7U4p5lmanvnlMkHk+nGtM2JZ1Mt7UNWqI6FsI03F3V89/94kqfCAyhPou1p8TltghIPUk92nrb9KJvb3vKBtXTQl0QZMhs/NtKaqDbVoa4ykk1G02VCxZkUlkkLZSVDrA5XnT+AV1y8X4dunivDpy3BBZ1wYVLuujiJR061Ne+A6VSFtwSF92etsatNjHCBunKVquV9VanVlo9e2yow8+u6vDTZ/T4kyd0/0PP6Hs/eFjf+OZ9+ouvfUd//Cdf0x/+yZ/pj/7oT/T7v/8H+tKXvqTf+I3f0L/7d7+mX/u3v65f+9Vf078n/c1//5v6rd/8or7421/SV778e/pd40u/py9/8cv6Evi9L/+ufu/Lvw++oi//9m/r9774Jf3xV35XX/3jP9Rf/tmf65vf4LL87e/o4QceILj0OMGlJ/UUAZxnCDQ9d/iwjj39tE48f1TPPvOsnn7qaR0m+PQ47Y898agee/wR+jyqpw4/Bp7Qs4ef0PPPPKXjR7h0Hz+mtZMnAltnTmvE5b5ZX5eGQxXbjRbLQnvYrBd9ocPpKuYvg0JS5quRe871It/rJWqlXkoqqzI+Cr0y4ddTsbsB0t6UtkIV85Z7PSV4tfjMNk7XYHtvHPYr+05DEKiF55mVdTaWVudfepmuue4GXf/yW/SyG1+lG29+rV7z2jfoqiuu1nhrrEcfelSPPvCwnn/qeR156jk9/ujjeg57HDt6lODCKW0QFFpZXVH8tGE81vrKqg4T5LIdjzzztJ5/7ikde+awjh4Fzz+u06eexcdXEH1N7XhNdJAmQyUWUGpI+3v17p/6Wf3Lf/ub+k//h/9RL33T25T3X6jvPfqUvvrt7+m8K6/WW9/zPr357nfo5le/Vldce5le8rJLdctrrtXrX/8KXX/tFTp4YI+W9wj/lnBz1fjkUr+npYpy3tZC7qlPw1KdtFgl6pOWFysCnwvau7xA31p799Ra2lNpcYkUJPr0ikLbSfK/veX1OMS+Wyz6AQGfIbYKDBp++jLV1qDV1rDRBn6/TjDrzOoE3x/p2MktPX90U08/c0ZPPn1Kjz19Qg8/c0oPPXVCDxw+rvueOKp7HzuiHz56BJ2fp+2MHn1uTY8+v6onjqzrySObeub4QM+fHOv4qYGOPHc8gnKb6xvYcVtL9aIOnXeBrr7yKr3hDbfrve/7gD7w0Y/p7o98VK8ieLa8b7/uu+9B/dqv/3sCR9/Ww489rXf951/Re/7+/y6lUjn3lW0w1n0CGZ9KgUQzQP+Ej4o/3kCnfDidui7XNX2r8NG67tKuv/sV9MB2rdHKfab4Po7AvkgljwlSSkrsQZEm8gCHdhM+D/WMjv03ytTQNqsMQgSkhlHiXWjXfymqeLX0PRcWhZVE2+zZoZ2VdyXzpnnaNXW9Q66osEweIwr/gRdcQsdz04IeO+CAVoDSSFllLlWmUpk0MRdz0OXsw/DdB32qhkNGfIT4ptjmRstPNebtbUMNbTtl2mxXauEHo7ArWR6k5O3WSLpXVBYdlXWh1r08B11KxYsea5eoNUiCkBEZ27I5uGO5O4w05gA/5kA0JqA6nh1w/H+waWxwd3d/dPCYFONxlTMxguUCRUp4hCHSDqZrZ+P6lOByp0zXXsDEIOGBGzxSoFRiHnZAa/dAzbwIQCbRpau3j6CjPR65W+DD5xwux9hIlozoLHL0dn6GIkWr5jJkxjESaQp5CtqYIzOzTQyP+TcBOTz2lB82eV360BIHGPZk//sWkWefi7agnbB+4I9YMcQsdaX5nIXpJrRab5IYf9Yv+Hh97MasDVLz9ZokSy+/k18vBrZwiy0SlsIG2o2wXkG/OboxqOgeOifzAJpDiaFDAmgSJcCeJPN9Eb9CUe8240e2BxvoSP3AGvURBN0pU7Tpokxx50G06JPgWVBr9t6TjSIlWe6SPaFgf/Y5rSiTikQvHq8D84UpPXlHwb5HPmqYk6DjRZ8E8yJl+nt/SSpjb7F/F3IbnLsUuig7RS6BeVmzPxz5yMWA6MU4lPwkxunSwgnzOvsOYIz5eo99Cj9svWeBbv1Puj3MZXw52ugD8+BzzstjgLRT6fHncKXHngEdBCBXirSINDufnUd/dwm4PAf1yXCZRuhtB5Gaj/dlB0bq/oL6/JClv7Qgl1NVy20pZaUyKReJNCvjW2nGT/GHPdt6GlgpJankxROtfiWPxRxl5t/f5zznV8DTKOELqpqUb3HuV7PvcpbpE0wMkv8TT/Ejac0n2Q8M5Mog7UBKEJyLgrpzIeg16x+0OSklZAXWMaNrwkbzNEGUZtLYFewLTmPv4VzW4ITttFHLvhUgH3WsbHdz/xz8atUEUoz+LJDiuQq7Yb+w1Xwgd5zBVeZRIkeJjWts7PnO3JV8fkF4oYGsllNB59Rr1/1Mkzw+BE4T+mV09Xg+M+VcK9tf6szcZ2XPs2lIa+rqulJV16r4wdnCLK1r/A1Yjj6+59R0hgNDpu/PdK3RtV6gP2NU8MugLBNjdQgZJSGenC+SpaeCx7uWzwr+HnCQs+n5bFLLBIT9SaMSWj/u77ThLmu0pKYLGvha38r64KP9/pL6SwC9/E8G9EmjjLxLC0uqq1plLtmnCrNk+Cn3mJH8D0OP2B8iuEPqFT+b6qBzvuVm2nJe9diGd0OnlqNlrTUztJyHGp8HkHPCXuS70yjyY8ZpYjwHE0cOzIwb7jNjYgr4mn2O0ea+sTOX+JF1LEkDzGE5Q65KVcyV94g+qeeswg4Ze4Q/pCzzw8Do2jJOqxE+PeLbPP8NoTEBoxE6t9i9Df0aVGoJELXyXum9dW6XSN3fICgUASF4NQSYxlEeaTwaqQk0xB8msfdOrCs2sJ3jLDYYc88ZakCQdbA50CYyOIA1P5sNhptxJxzA03KO6DsBU+w5Rc7dcDDOd1RjjB4eY8R4sfczJz6bTehrjGbphHaXjanrWPM+p4ycp83zM+asaF4TyobzAcqNwZmyZbwWmTrb+dvYah7UChlp8/kMkWmcYtc5JuRB9O9Sjxl8qWtAyxgt8kyNYMB6wj9YUOx0znRILUru2bNHF19yCRQpJtkXTO7wTPq2JjjW1CCAs2134JIvgjot2AbzvFPxx8GfXBayAxWs4AgiuA+BAZkHgvX4sPgfBM6pp5I+Czjn3qU+l+BFLff7XIgXtZeP1/LCghbrUn2wiFMu1DUX6FJlAXDiBS/MpeWInC+S7ufyuW//eVref0D7DxzQefHXtg5o3/692kvQaN958NtbqL+UtAAi7Rcqyh4X9qSy7qkoetjISOr1emoIfDXNtrTdQ8VWtsV4MsVRWZAEVbbsfFs4IUGW1dVVra9taGttTWfOrGiN8ib1a2dWNeaSPMEpJpuj+CtWKwRpjj//vJ589DE9/sBDOvzYI3r68JMEOJ7WsSPP6fTJk/Q/o2eeekpPEwx69rlndfzoEa2dOg3/jbiUDBl3a3WdQMiqNldWNGK80ea6jMmmL+WNMrtPBRLBn4zdq962EoG4xEepRNeCjTd0ph4lebY1xWlQVhjAU6ZtHKiVJPMBgk/OHFS3x5J5JYkzC7QT7DXRNOzTKH5FlEXYUOaRUiEVlXrlgi687Crdcefb9Pb3f1h3vPVuXXrVNeovH2SuLlCZ+xo5qIGtNte3dOz5IzqKraYEeYabW+i/LtvVgYfRxpYGm5sabAyI5YzUDsdq2Bja0ZaGaysEio7q9IlnsN2TOnbkSa2ewLanjmrlzElwnD7rYAObjdXic+uMV+49oAmLT/y55+d+Sf/fr3xX/6/f+b7e8wv/vW776D/UXZ/773TpzXfq2hteqVfd9ibd8trXaWHfPvUWF7Swf4/Ou+RCXX7NJbrsmot10WUXaO8+/G65VLWQVJTbKvJUKTXaxn4Ngaem2VDTbDLmOrZbJ095sqntdlNtu0U6AqTTgXrtgPwmdmd+p6T0TxqrxwfG/wZTTq1yr1XBfGbkF/NVkCmLgiBdpQWvI/T02llYXFa9tEcLe/dr6fwLdOCiS3Xh5Vfp0pdcqyuvfbmuvv4VuublN+vaV7xaN7zydbr59W/Sa+68S294y916693v1Mc+9hF9/KMf1ic+/mF95OMf0bvveb/ufP979Lr3vVvXvPE2LV1+Mb400vGH79f93/lrPfrYozq1sa73/MMv6t3/6Eu65x9/WdKUfaYl7Z6UCmxTzpCU+eAaXX2h+Z+WfasDl7yUWLsVH+i+avaEAB/rGpT0h6O6Py32nKr1R5ZNstsop+x58ICgYOwdaPdYNMoyun+X2q6uPYuuvtvMTTexZmeBvNMZJox9DvzBD7gffFhvwTfFm1cny04xdbnuTbMfujkJuZwHlsU6nosR/mVMSF+M1rIhS3y4nbJfT9gPRmAS+UnYq7N9HHW6Yfk2FHMgX0qewyLmL7HHmGguh+Vq+Wg2HAQa9qFIybvObaab83fZfW2Ss3XMIfpZV9cLu7ZY2rRd6vbOllFnokBXb59z3w7d280xxR5sN2IcKnarSlFJfvBTUvKuiv7IYnk8RshCw1wGf9T9Qd+NFhvP9TZd9J2N6SHngA0PDSEo2dlTpKQiIQDg3ck0a1P4cLFTctcOtsOkWwvIO7erCWGjUIpC9IwKqiizPBSgrgRFSir4DhsuG4k6SHmwPwZBYsbBxmS6sV+YtyxTDowA3/Pc72A890/760j2zZZ9OWyG3DKYdwZjJL87Xm5voDNs07Pjztudoj/jtbvhuTBPgLidoGYLrJth/YwioTv1IjVctxum3Q23KeYDtu7nAWZw4qoO81KKuVQqSEGSzONF6DrxnnkKsodd5ikt3VOQAPMDMKXssQzsQckT5ZKzAQr24fBXDupxmOZ77oOsD+JOJ5R9+J2ynqfsEba1+3Zm6faAxHgJ3VHBTR3g3WVm9ogZpJKH4yZNZHjHc07HqMEYPC+qdx/8Dt07n3bemPVBhi7njkZXmr+hRAq/5zK5ZcYzsm4D5o/f2bdssxfCPbz+YbaL0Wx+zGcHrit2SrYZk0w5dZJGBcXZY4ldFYi6It7zl+tL1mNZZ87Mfc65oL+kur+guswqacueCxMCz4uD+fbTIqVwCc+f9eog/lBPX6xNvpM3mRa4r7/NOTHPGTqDeo9R8t0tc6265ptscK7PVR/10KIAcPMT481saS/0CMbcpp0tTUkthaC3/YFtTJUbES/FPlikFGMkp1gxAQGnaaZ7ctscXe/ZGwnMECRorUdCtxK7GUWCi2Fq0kjilc6OWSblwsjK2C0B/4aN61L04dwM/84/J5z5moDXjr8PNO3yGfHHtpqB/uYRPM23ZgxsnLF1AJlD1yCfyVSkkMff4BT9SyXbgzxC85hYopJX97imIJvQ3TqU6FTaBqRJbqXRjyfDKTA7mPFAQSHGot5Pp2vLuYHdhD1iShl33pEAABAASURBVKAgdHX/UNhU8C1Id5AYaVZHdfdQpjbyzpKJpHCGnMd1O6kTamdPN0j37qpCPuichm4pq85lhzg3ZuWqUpVJ60q2g5GKFDqaS6wRf2fQp5n9VovrYv81wW6ga5x1oO3sQSN1WCRc3S/3bVwXPLtvX8v3qTHiWzji3tloPAuYjB0oiXq40I+DNPNo+UplfCHnQvaLhF5Os3Up0SeQVNdZfXSN4CPnZqc1/lRDXxrwkCFckvW2IwvnQO//A4IY/uteDXNq2S1CByxNJurQpY32hm88oG/og06jwIh7ojGIgM4md7cI7JDGvyPl+zUBHwd3osxdbxOsc8/1P2Gxur6mde69q9yDV9dXdZr86ZNnuNudifp1aP1PqcQP8BivQR7LG0D+8XCkTQJGvk+ur6xq9TT9uK9vcs90UGlzc6hNxgpwl18PbMlp9IG/8+uMvb6+olX6nlk5o5NnwOlTOn7cOKGT3Pc7nCJ/Jv7PzqvmRX+P429rfEfxj/naCPtRdv2Y83HDvDtoZtoBNnG/zcEmAbAZQtYtDZDdcvtevMkPLM/+O17QMZ7t12FdqVrYowWinldccYWWucSaeeeoU405nI8Y2BhP2/Cv7QiEbHMJnXK5a7lETPHdVg4I8cJVhPP1VBQS60tF2pYvo0nb6vliWmyrjLpWPf+aHJdgTceaTkaajIZqJkPWz4R+0sJCpT2Li1rCOSui230WYp+6RaKUdVWqdADDF90iaYEg0QJ1C3VNvlZdefFWKnOlXEJbVir5AFV8jHK9oBKeNR/H/uISAaQ9ETQ6sH+/Dh7Yr/MOHNT55xnn69AFxnmUz9f555+vC84jT/u+5X0EjRbVh+9CtYDOjMFi6XvcslbBDsRdXAtFqSUW2RJjOl3gI1lsb8vBjNFgSyismjrzWSqzMvpoMlEzxhbYo8/He3GRwAK6Z8ZKjGG7JhZkVSTt3dPX3n5fywu1+guVlqBbqkoWdqWFqlA/l9gis5EVgZx7SsyBEK4qC1V1ZqMrsFGhBD2KMI3bmmy3zJgkZLUjTr2IyZdVxl59VaTihDPFR5w2zOEYfSYsqMbyG/SZsOAm9NvGHtupFAMp2+779pNfCJ86/9LLdfW1N1C/R2dWN3Ts6HE98/SzkbbjVnsX92oJGw8I9mxtbODgQ22ubWpI9NdCoooyFl/uL6pOWYlNcUgQbv3kMZ069oxWjz+vM0ef1rOHH9aRpx7VcOWk2vGmVk8e1bNPHdaJI0eQrtGI+pRbtaN1uDXYi5DZ5gnVzXMqdQbTEFxJUmJjvfsTv6jP/JN/rY/8Z/+z3vdL/6N+/v/+e/pHv/pt/fMvP6h//nsP6Vd+9379i688oP/if/tjveYtb9ad73mX3vSuu/TGu+/U6+56k259y+265Y7X6BWvf6Wuf9UNuv7ml+mSyw/q4kuWdeml+3TFFft15eX7dRXpTS+/SLe8/BK98hWX6NabLtVrbrlct73yKr3h1dfo9tuu0+2vu1F3gDe94Ua9+fWv0JveeLPefPurwCv17nfcofe8/c368Xe/Re9/74/pve+7W+9779v1gfe/Ux/44I/rQx/9oD74sQ/pQx/5oO5x+okP68PgIz/5Ueo+pPd96AP68ff/uO561zsI2L1Zt952m152yy264rprte/gsvp7SilNCNid1PqRp3T6yQe08ui9Onnvd3T8wR/qxPHjWucnFU2v0A0f/G/01r/7r5nnBeW6UkqJ/aMFE7UEZboP45R6WCajVJHSOZD/tH5J9ss5puxTUzZLb54vAn5q3v7wmN77W8stYwfxsWI/Y01N55gdSk3fwjdSLjntj0L0x292pQw5k28uaydvw3qY82qQeY7gu9O/69O9iy554Rv7vLBqdxlpZP388TC8h8dYXOQinY3dku5GtJnmHIzU+LAxp53J6fFa7OU0pLRMzJfntSQtWYtFSirZg8Qfy2M9YwzbFFtMYo9o5LShzm1zurATl/IG35DnwzxsWAMZnGBkkpbEmKqFZ/TzPLE3hW6kDfPd0KeFn9vpBDc/nTNZdDYBKgqSgrUOWOcZ2SujrlUZ7LV9UPk7Qn1ip5DBvkzHYIskIUeDbrabD2rG0L8mzQd5wEc7Ps58jEd8yK277RJ6I2ODTTs5vS74FvjQ5MMKGDIPQ3iMZ/BhaTQeoD+0SD9/0jwzS2FLDl2dCbhIeSYxJXjYfiBsNNGE1LLtwDY1IHZPEjs1e3jL7DBDwdcthVKuWcclII9tUhJ5EJ3mL9MC+nlOPFee/4aDjvMIBCHtNqyRk5KROr6Cr2z7bnRkgTwe6NJuFErQUkUqc4Iqge7xCJGLjGfPJezgJOwTmXgV8UZX0ikIGZE/Upf/I+Gh5ui67C7NZJslITRSFymdsxcW7kidEyPEQF5r0IFasw0bdXon6I0oWQHa3c8akaXD2cflmJc4OOOH+J79eETQp8Ow2xfwy8Y+Gn5rpuZeIHZSyXhlziE3FX4k5DHvmDAPTr8paQD5ox4qqjAr80A7xf/Ak6LNe1EHtLefsua9pnBQ+HhEy5aQBQmQq5jtTyl8IykVSZm6TFvO5ANZGfldJ+rlPwjmfbzBLuNdcNmwDKGGxQKQMz5akYl1TZ8WNN6rSFuDtdawz0V/yv4BQeTRvePX2aENmimXKdY7dI3tzrzEPsMPGGM/cMpe473Fl6YJ8+VvgNexVypioAU2gncE96hw6jak7NREV56OznaEhodmbBgZewzNKGrLknQ6UuUyVOTOfQqK5olJyPGYkI7hY8iyW3/r3MljTgb0dOQh8zc8wTwxv8Aks3L0OfvC+5h/txtR74zt6xS7ODHoXyQI8AuY0on8rN5JWICqFP5TYDfvS8DfhRnyLE1O4cUTXT1K6M0c2ica9A99Iw2SeCXe7tOhYIwCfyxVwq9kj63xzbLOKkvWGPlkQjR04nzsl/hxSiW+7f7YhsYiCZV4zfhTIrfrgSaBzDiZcTL8U8pCgI4o5MRmXYl3QdNZUCFIQCPv6WPud+Gj+KqDBw1n9M7vscTMD9yHAZT8X6JkkOB08fbLVQl7F6YpoES3jN6Wr7as3LUyKS0mV8s32O6aQhdqTQtcNoqUgk7YzGKE3yF4eBwdkY7h3eIkSjN6oS994+FFrVtjTt0PULXrYWxk9qeqQaaGdWuuCV3y7JwReww95nxiQcHaIiZeAdpZMghDhjE62imk5FzmDLXjT+wVrYE+rgvZ6Awlb/r7KWZyOU9/6z2FfhKY7THUt21zdgzvWx6H82DjfZY8jTxwJt+CZoYYM/ozgBUOmM5oYn7CHpw3x3z3HeCI1P29NoDbJy57jwxe7nsWHqvFphPfM8ZjjQnGGe7n+qnlZQ9DQIQIDbHflD20le8CI8YeDIfa3NrSOvfL9fUN+Xzmc9aQs5rvmV3AZFNduk5quOwUrG8ScNrQKgGpVe6eaysrWjm9otOnT+r0ydPnYOX0aa3Svr66Bp8NxVkuvqF8Yy3rjo5T7GM0nI/HBMoajfAbB63cx/INZkEfB6w254EqzpWWcytkR0YHuLbWtQ66oBV5B59AOv/a12iBIMjBQxfIGHPxn7TbGHHKoC0GmhJxxFg2LsJNm21Np9uOC4g3aPm+tvKH1pPtBs8xlpbzEKjX66kwCAT04O9gUNETF+xCCwQ4+v1aDvb0yS8u9lUVbDR0jF+j5PA+xQm2gQNJC2UisJHirzJlAklc0TlkiEBHobIn+va0kAstlJnAR6Ha9OQrgidlVakikBCgnEHFhuFxE/IlFlmRknqpFwtkGxl68Cwo95KUKPTc3rNqLXaYEquZuCBhM4MmOYazPZ2GTcRkOkAh2rdx0hYbwpZAhWXLShB7wViXErlLgjJllVVZ5rqAB4uQXYPhlWDEfiFiOHKakNKH5YbNFQEINvWwTUFgqgSZDb9VSo3kwFuWYKmikHLeVgJtwbzBQ4neTIj/r11MlFpoGuapYROYbqMHND1oMjRVnQkALalETqGIZW/RtcE/Rl58bArWcTqZEuTaVove7XYSUohOUlGpJOh42dXXqD54XvxDxZtbEy3tPaDLLr1aFxy6VIv9fdq//wLVBM0iykngRwQe61ypJqBWFYXS9ram2LMh0DQkULbFgafBRzIyJ+odBBLyiLZ2uKFma02D08cJAD2uJx9+QGeOPKsSvfoYc7SxqqNPPq5mc0Wp2dJg9aQ2zxwXnVRoLLExpclplc0zKtozEhsRL/3IP0xMStIc511yuT7zK7+qn/iv/1d9+ld+XZ/5F78Ffkc/+z98WZ//f/6RvvAvv6q/+z//pf7u/+frevkb3qFDV1yrQ1ddq4uufKkuufLawMGLLtH5F1+iCy66TBdecoUO7t+vcrKBPASqpuvqTVexxyoikWpNqQe0ImkN/znDGj6tZnhSw60TGm4c19ba89oAa6efYmN6XMePPKTnn7lPTz3+PWzzLT3ywDf1yH1f1yP3/xX4hh67/6/B1/XYvV/XQ9/7cz30nT/TI9/5Sz3yg+/pkXt/CM0D8r+/dPipp3Ts2HGdIfrd5kVV+y/R8ss/okve+l/ohg/8d6qWz1OZS5V1HRBGatmYW3ymYZ23rBWEjqdISQUfd9OklEmS/F+RbFxIWsBe7v5xsJhdiMccfhtjNFEzw5hDhw8hc3gcg+nngZH5+APDh8D/3tCYA7MR9K6zfE7xq9EMDWnA/dwO2knHC8lwgHjzalkDJIzkh0kSy5kstK4G1gtHI3f2idZ4IZw7ABcD2IkHHqZnfVLJ48IOzDMVSSX7X4nNjEQaKGidQbtS50OOQn/jH49jmwfQ13b0uuuCBRO+GY38sZ5jiqC+zJih5UnIk+ZykBYpMWyH5Bmm7DTkoFNHS4aHmTdFl4OOwi47U41FLB8fJHKUKdh6UUCOkNkp9bTGVETKa15FtnvM3wOQFimFjLZhIGe+OUhDPY5pqq5PMGljvmMs7BN2wFcm7EUjPvJjgyD5kKCNP+AuN8g0mcGBKtu05TvRGPiVfXKET8aFzj8ZA77o+adv3h9db3oLESI4A5CQ966HRqTDHLy97pyjjgQiMsjgsWNcjw1a9lSjYV9tyFvOKXQ7oKcVdr8WGrgo2T58bMoaOzkPUiqFFZmvApMB96PGYyMN+1SL34CwVQNLc4I8JeVcgFJ1rlUGMmmGT1L3p+iSVFDX0eZcKlc1dAAeZXYf55HDbSDNkHOiXxIv+DhPMndAizHT17rbz22HxvNo+EDG/uI9xoeyAHM7YD8y/BM4w3NtOzKKtQ54lB8ND7q7ZVZGjrO1s7qzFTOeLxjBxV0082yyrcqsFLoXVBfRP5FL6B7tpknU8OyMFjJ0JWft37FP4uste2Esqq4ZTi9+3KfFT5hgPzHv9p2wqS8rBu1Bw5435+CyMS+fm54d0LzczT4VvsWAkY+NwL3O0obCvArQ6ZtMgB8UpAW1IOEvAeep5jG/1t8r1mYEVmZp2MHrKsaEEDv6HXCl3ionAAAQAElEQVSdgZ28xuN7R795n4Z6fweNqKMtdKGPDeW84b1iTjOCZsJ3qfsmjbkgAM473Z4wlP0v/BI/bfBT28/sduaIQmd3zpis7Zb1HrKiuaddyA9JnLOYKLqF5pjV3xzyNHY8KVNrOY2urmUbxtbYgwzfvFm5GyDetEIOn126z3ULPZGHIYLWshjdPHku5nNEcydsyEepe5Kpu2ysawaz/QyvYcP5Hf60z6hJkAkfbLDJxPsRe+/E4Bw4pWy4L4Q8RbBPyPAjwb6TdlArsefE3sQ+lg32KKeJtQYzYXo/O4g6ywZsV89Dy/kz9iJkibm3DyCf5TJ98ou5UyAKvDxHAIW7vswH/a0HVdHOKx6GijmPNmpiXLkWmBhgoW7usBOTC9XOAiPfPZ1KSEO3zj3o5b6eb/wivpGk9g+zMSIfxPBwPxLZGilh52IG5xPVwO07dC4AGLnK3yivNetB7c7jtiggy1zqKZvGlH7uY7hPB9wKeSI/l5V+0Z8XkvDmMVNguoZ90KlBCzJDZfkLy9vKvuRvuucyUe8flJX2kc5gYc6wjTuDRH0H+hfRjLTMn+WyAsjjOZo6tW0NZGgoN6St4TqDOsvVARPCf+4mU3PF5+NcSxDFdzrnW/tJrMXZ/DEupLxDYdSgHtt0e2Kr+Z7o83DYH0oPgyEYEB3QmbcN2/X1PoaMXmtT5Aty62UiwEP3RPdSVVVqod/X8vIe7du3F+wHe7W0vKj+0sKs/kDUmWZpaTHqK//ALtYa54LZuvPd3/X9ulJdVcpV5pyRGSchAvZFJstjUMHT6Uumk90Zqgr8s+A7Wi9UWlpY1J49e7X/4H7t3U+6dz932XPhev+Pt5b37NFSf1EV42f2hW6OUXXXA3vWGes2vovepztbew1bLko71Ak5UsoqkKXknJ2LrMQ33j/USCmdQ1ekFGdaaj2EdODAQV151Uvit4CGXKq9sYy52E+5eE8Y3P+noQYnGHCpmjDZ02349ZK21eOC2RJNQ0hfyoEnXvSzEzfwUrutokjqpR6dRA9SAgw9bSsTVBB5EWgooRFG7fVaIZ8K6J1maOq6VE2Epypagj897VnIoCDosa2awEhdiqDPtspeA6aimbaeKgIsJfycZviVRaE6l6pACfMiCXmkxDtRzjnLNFWvUJkK6Aq5LvV6Erpte5PALl4U1quCT5F60CVl6IlJyfUF+QU7a2V+PdVlZp3BAwevkaFICbpWZZFwggXV/VoVtMYCjlShQOrBs5AWF2otLi4oQ5uTVNVZFfxy0aMOZGmBvgvQLGAIz4rt3jKWHSSXif41gb5aiYBHi02cGo1Xspka5r+woMRCSTkzE9IEXZ3fu2+f9u5bVlEQzGFzMG9hs5a5mxDNnxAAagkONvjKaMhBZDiRLy3j8ZRZThq3PRUswmkqdOk1V+nA+Yfk/5uXciljNJxq34EDuvolL9U1179cy/sPSKqUilKl5bEzY2fBzb7S66WQpUU+y5LVU8LPhGMm/BOnVKIt4X9jIqINQCBtrazozNHn9fwTj2v1xHFlNrx9i4vSeEvrRw9rcOIJjc48qwX/9arBGQ3OnJD/vaCWINJk/bQmpw9L6w9Df1JqB2r5GLf4RGs7ztGKNh5SpgAa55kJaNnxaJx2cD/qLL/YbD749/5v+ty/+Ip+5p99ST/9K1/Sp37li4FP/tMv6yf/my/rJ/7bL+rj/+R39Oaf+q+158BVWtx3mer9Fyvvu1Dqn6/t6oDGC8uaVHs0KBa12ZY6PZQee+h7eviBb+v++76pB+/7lh5+8DsEeb6jxx78tp4g2HMYPE3+2ce+qyOHf6BTBINOPvuAVo48qLWjD2vt2CPaOP64tk4+qSH6j1ee1nDtGEGkLa2tjbWyMtDK6U2Np4uqlq5SW14qnf8mpSs/runCxQRixnJAZexf5/TllblwhN11Ez4u3sxa9pb5wdeBmxGH1olB+wh/835kOJjQMGc+QDfYrKWfeYy4YDudQNvQx21z2L5GODRzEikzcM7DlDBDzBVvJs30AYinlKdOATNJN8/2DHN+pPSEwntXgsaPU8N594Soy8Y7sesYKqL4gpe50YcuDI9cziNF+MzudN4NQkaPkocEKSWllJXYKzpQZi/o6smnDhD56SA6GkVw2nm5dqcQQ7Xs+U38dC8O7RxCfahpCEaP5xfiWep5tWiZtR5AngwSsjidwzI6H/Uz2sR+cRal0qw+Rz3llJDb0nWgqFRQZ1AoEvUzkFMs0bkirpjpYgPHfLMeG4MLUzPDiLTDhJ/AAPxyZB+cYz4nVtL8dvgnpjYpMX5if81cJEN/9rMKLLDnu9yR05GJtq+1XC7j4BQHIw5U1DcBgpr4vO055jLi9RO2Rh5f+uLCR+DBv2k0xPZGtHM5GIEBcBpgnYyYs4nrGMc8Y00xdkvZmJCOQLSRuq6d6dxiozma0N+y4RNuRx7z7S6nIy6mI3W2nLDNzYA+tnmnuydiV44iyxFrsgY6s9DYakofw/uF4XmyPEbDPmB5FLLQiR47D/aPfCHZt8oyqUhJJd+4mJtkPyqYJ0Pn/GFU5Jh2MG+Pgy1sE+toG45sS/Yf70GBwVgDyhGk46dvg63N+PV29/HSmiOdM9KsYNENiqjLm2dWtk3CZjT4Exdlmjs+BcpR+JFPRxls6MtOgq5J9r0Uuqco8wq7FNilSF1dsgc7L/4UgHyhpJI0CU7YY8J+OwU+75m9xzFojuXmObMELY3+VlqHFot29ORQJvL4nn2w9UXFCHraZyld6MpceB5+BDxeQjZEdhbymRQkcKEvb/qFPPCcIvuU9eRgQIPfdvJBE3nGQfqdOjjSBYV5UAaRwx/dDmNaeWyTgmnAMGSpgJaxeYcs1tF+a1t1Y+NdMLUMhoNpu2H6YAI/q2VEtkjyHlekpCInJdKU2OcjT0q5UIq5TMEAIXicpYkWasmgqbymd6/zsD0ytdimwQ7+4YqDlwP2ifn+Mca/x/zALUA+9pN5Cp3LY/afMYFQ/5+BRk7ZE7o9gFExXugWqa3zYmDczmYzWdrYb5gT5q9b40wCeSyI+dlToLNt574Yc2yFqfccdXT0t074agPMc86rMw9vP4EGvs1s3/L+xRiccxvkaBjX/cweS+Juna2LlGJdlE7ZY0q+cWVB3TzvslFnlbtQUJfoIzjJf8x0DsqIgy3I8G6tD3PThh6TTj5s7XkKuaDBIZhj0xuFX+iCjaMvetB33t828JqkKfp4WJfNK9pMyxoJv2BNxnfJ80YHHngznwgY+bldSM0neW9Bd98/rF8HWTz6IQ9vuiIbs8N8TIHnL74bsz3WfmBfD5uyL5UG9sK5o5/PHP72+bcf1tfXte6/irO5peFgi5//DuQz5Aj7bHLm3FzflOl89nR5yHl0CK37+2wawH/HoAHz1GN477btvVdM0c9wGe2x+Oxtu7CHeU2Z3j62A9vQ7ejs/TVhl5Q8N7YUlU7wgWTQlous7LxtGGnCbgVIVh3kQLCgO0JwHmvl/SPOyf62c0aYMGdGJyuELBveSvGfc8B1MRFn54Tas898/JyUjZQ1P6v5vGZZQ58ixeQWKeHJzlMsAPTWJZBLxXeHeUzw8twiivwnuR9wGvwiHwzQWyopl7lS3a+4My8R9FnS8hLp0rKWFpbkv8K2RHl5eZl66sj3jaofAZ6aMSPYVua4j9c1aVXJZ7GqrmTelinkwR5trLPZ3NrBXYehZzWdsUJwdCyyzGOB8Tz+wX0HZOw7sI9gFHB6gMCUQdt+ZFxaRuZFZFuoVSNbShluCZz7xHiM7zUY30fyOP8Oke1V0reER112clToXC301eecWZNWuVamPddur+WzpwNp3Wg5KVelrrr6Kl1xxZVo01NLsGOLn6RvbGyyBrc56Lcasyg9NvdqnI06LttTKrZxIG8MDcGAhsaGvlMu49hLcuBkF3riP0blrV6vpyRD8SdxuS+oK4qE8/cUAQ/LhuAVqQM5RW+KczU4/1RVIRRM6hMYqsm7vSLYk2cooa1SqzoJ2h4OJJUFKUGQEmRQ4lSZwEKdCy2UBU7gsZMSdL2k+JOYdCxCvgXbglwFMlZVlgMu/boOB1vAhlWZVZWlKvhVBfxShjYruRO6eREIO7VsCAn+OXss0S6p6HhHPePnLCaqVEauROArI292PbzoppSlrq6gf08OjDQEPBpv2lM+DtMRkk+h6ykWVCFhPLCt1pEql+EpdDFa5Bszfw76wBA9k8qyUllVmlLfwFPMV2zSjOMNckxAcEiwZ0g6YtMZDRs23VajwUT2nwYfGU2mKspaDiLuOXCerrr2ZRIOubnFh1VJSjl+Q6iFty94F158ma685qU6dMnFKggapaJQgQy9XlJKSb2e056ks2jFH/zOaiV8zzYWwaiWj7YISLXIJz4wCR92QOjMiaN69vATBDye0OaZk6o1IdjznNaff1Krzz+uzdPPSMMzBJU2NR2sa7B5hkDGQG070uqpY9o8+ZjazSfVjk5R14AWqAOihDyk1PCmxDpxY4umsRlTdj7qnPfHwcAvppRfCG/sPqg1bOqX3PhGffxXfkcf+ZUv6SP/5Eu65/8C/vGX9H7S9/3DL+nd/8lv6N1/79/rnaRv/zv/Ti999bt1za3glnfoylvu0pU3vU1X3PhjuuLlb9dVN7xTL73pPbru1vfrokteo0oXarjR1+kjrc6cSFo9mXSK/JGnBnrq8VU98dApPXL/cT147/P65l8/pG987T798IfP6fmVBQ3rG3TeTZ8MVAeuQ7UWk4+4AA60ubUeH+fV02d0+vSpwCYf7PBV9A39mJ8RczUYDuWPcvxaIzTdh5tL1ABsDvGtMTzHCj/EXsGDuY4UXlO8HqPHg6fgYSnyZGTYh3ZQ0FZQXSblMuOWOTbyig/CHP3+guaoye+G6yvqAvUC/SslfDSlUmUqyBvwj7ok/6eCsQr2BI9ZM2Y+i2S6TDv9cy6Vc6EMnzkS+d2Y12fTG6yrDJIRtEKGGRidnDqQvPCxm7rOfjjFc7ElVUpFkmV2GvJTlOUMftDRp8XmAfcBTP68gdYuGxleCblIYAE389mBqCsCbu+QSDoUJAUlAyJyfihZSGeRwY+zkKqTWSGlyyYz5tKEmBCH3HRsOSwZ/ml8h4Y1vxtjyi8A+4kPfN7PzQ923YOwHtNyFikhSlbBPJegNvCvGn9J5N3BfUMOMlMOHnEYJt+yJlrv58CHSu8BDjhMCLgbozFrhZ/6x2+Z+JDrAOsMcfmK/Ejxf6XhIjbmm74DLmVjglv+bZaJ+THWhLEnjOv12I3ddOvMbV5rM30byg20hvW3vSzbhINzt3a93tflf8PNh24fuOf/WKMviNaltZ+hvO2UsVdcmLBHmSvsxSwxH91BfKDhJnsI+vnv/nvf2OSg3/H2oZ59YbY3dGN0df677yN09D4xRfYp/Di7x93NYzI043huKDFHvF3FwDwQtlz2WnTEHFEf7X4VWA9L4AAAEABJREFUUQzHcrHLkIOH5zscbkbiJHwOJrZrXCb4TkY6tyVpY1A/Ig1gxx3ducDs/GYR+vg3v3y5HpMP2DcCDcvuXHTzZB8e4bv4gXnRz3PezOa+4zWQx/C/6xB+M2+D73jUyDJ5fqfM+5S1wvZg1chhK3KdjmSY06gJ+7XIMwN8wp7YIebddOTNZ+d7SJkOPPSBs+mIwcC0e6IWmh16z+cc1AcV0xDprpf7wU4cZDveIduEPOC7EfyQp1v7DWddbMg8dHNvCecwJzRlrOgTKTwYyy7hoRM+YCgOWjTwQBY+52+6+zVU7EaMYz8DzS4gIL39BGcypPC3j6XEN6NMynxHStIOWfM0vmVFkvdsiX7inQqlVAKnBfYQF0Z/o9EZn4iLI+vE69nzPcIH/W9yeO1uba6zBje15XVIUHNzi/VokPc622L9zeGyg56brNezYC+Ib/eQIPq421OwA2LJMnr9h8xlllPXuc0+YFkGBJgGXNZj/ZPGHsMF3v/WRYdNLvebnNNIHQRHzqFT+3uAMwP6jDg/xTnVaw2MqWuoi/WHLzX2g7jEt5pQts9PoPO+NjId+Y4WmzFXY/x6Z814r2WPdXnAPjtg/LP/ZyRkw0ZRh2yDXRhR73Uc65H11a1ZzwvARvaZHYR81EfaqLWM0Hhv8bw19mdkasLHp7iQgd9CEzzoZx0N25ZqzIxP81bihY/w5qEuHl64P2+W0PwNP+q69WTSXfVB5bL9LSnBL9nnCvIFtIpBnImcM2blHiEfAkWKHUInCKIH/e0j9ovkNUC95R9BN8TmcVbc2tLGxoaGpD5D2n8b/LkhGD8MX9nCh7fwYVKX8d0uSD+IAH3k4eVvhjHBji9ErNWZjIgQWx0qs5awCWPF9xO/8Pdzx0+8lzBP1su01iGnbAN1u4QVhJmTNLcXZ8CUS86QaecblbBYQvfEmrctMuveZaph6/EnnLeNkcbI3nD3sU+12Mi2xBkYhWHdAT5MDv2iqnvF2IxCW0K+xLc4c++qMmuyqlUTVAgQUOgHugBGRb6iraoWuK9WqjjX+Dy84JS6KvrSvzYq1bVRq+8+9F3oL2ppaRksaXF5KdK+Azq01/Awvc8GKfaGhNhZCdsk/CqTViDXtaqyot5W7KalU8qe1eXiXbg/wL4504d+Ned3B4qWI3izLwI2y/v2xS/DvDDdR/BmDrct7VvWomVHD+tTh26Vco3NnEemqIs0q6beyLRl6rzXzVEyn2XOMjJprkpV2ahVVaDf1wL34Yq0b5mBf4Oo31/SwlJfrvdc1GG3irEqZYJlVV2rZLw61zLKqiIF1GEthFrcH46wvH+vXvaKG3XeoUMEeFr1CDTgyxrjSK2DFg4C4EwNl3ru9Bq3UjPtcaUlJT/GySfQTNl8GtById/2Jb0nObiwnRiOWUjbPWqZBL97pL2eCvI9iTc9GCttS8Q6VEhCDBbBtjKTVhKwKGhgHjFUT1VVUN+Tgz+Ldal+lUGhPnT9Ulooe1qskhZrp0XXhqEX4GXU0NXkzbdEPi+sEuYFgzKMDMQLGXq97U4+UpqRScr0qXKBQTPyFASaksrC6EVbQd7y9iQlmPVykui/7WBXSR8mOeWCtqRMe0LmVECbJA/uvE8P/qmw02TDAJY7Rt0OuSxzQiBvMPEBwPbJ/Y2e+UDKSaohUufAT4WdqrqSIMo5K3ncXlKLdhM2qzGXAW90Uz6EbstFwcew+2gLYwz9QWVTnRAEmhD88QfSgZ/RoOFyPtGIj+QWF/kRQZepeozcE5OkVNW6/KqrtXzeAY0YbcRGmnHw8DH8qkXUNmVpodJ5F12qK659qS685FKlhQUCUNvK2KpA3ow8nVw95bJQLhJ26NG7p5ST5HbrA8MpwaCm2eZDCYZT4djK4g/jDVbO6OizT+voU4/rxDNPauPosxquHJUGKxqfPqH108c0WjmhZmtF7XhLA9LBxqoaPhJnTh7T8WcOqzn1OPSn1A7OwJQBeftBCidnkagxhKyRdYrtrQ8yZ3whwLzUdWbxGhXpuci0z+kyfdMuRJkxUglv2yQg3frx/yv47wOv+Sjph/+5XnnPPwP/VDe//5/qhvf8E1339v9Se67+kDbLW7RZ3BzpseFVenbjMj27fqme37hcRwdX6OT4JToyuFxf/6sjmtTXSHuu1cXXv03v/tR/qxtf/14lxi+ZUyOR5oS1AyiN7hxHxNR3KKSUC/pkkHZs1eIxrT9gO8BbOKDGB41LWQNafHwOf9hiPexw6DKWhSEZhCclsoCUjB+p2EVHTUqlLPdZ1KxrgN/WgT77xwyxCfdV92nfjVyrSPBhnMS8FilRLmKgJHT0Q53bYpygNX0ZdGWUCxXMa5ESdbnLz8olddbLcD7o3GbU0OJHBShBoq5TsmB8kCS6WwrKux/8tnvUHeqYAdbmOYcGOnrMc3wr+CV4/ihkBS2+mAvy0M7nq2FeW/ifi06eOc3ZdML0drA8U/oZ7cwHzGv3QavhgOuDoWFdcKXO3Wb9pj6k8Z3ypcJ7XYeW/a3pLiXsCw4YdKCefh73xWgIQo66gyN74YiLRHdJgA8Xhcibl9t2YeLfFnE9MvjA7oUQdk0YiJnxm4SJiocXtvUaYS1VZaXaYA8oq0ol8+s1X7K+7AupSMrwSakkLZRyydwUu/JZMSfQJfxjTht08GIkJc3+4A/OOWklxGyZB9yDStfZrp19qafOc2KCaMNmO/PHXDds8A06x1wxbw2Y29Pz5D4GbITDKxXOpRjCdCO+Rw56+GI5nP0U1z/tHXDBHHCQH4yGBC/GGvq3Erh0DbmIDWeHe/8bKPHTcc4wHn+KHDtyepgZYshZPmQJHVrON5TIR9OOcShFnpefHSQl8sKKswRCP7YRQO8R478Q4Wvo6PpmHnhhv4uL5HDmY+gUl0cui3F5RE/rbv3mvnfWl/Fb/Cu+y3yL3T7CB3d+K4nL56btxoU8LujY1Pb0vxEQKZd9B93Xsa/bfZm3PYfIEhdVbNmiBxqhKdqiNI8V7RAmoxV925j/keZr1D7vOWWZxvy6A19l/Mu5LqEnGZhQFXmIw092p+jXsJbniHbmqQV0i4fZiNQv8zHHoOOM44uzZWk44zh1P1/apvSP+UA/yxxt+G9rmAHC8pilFWe+C8BIGCDWFmsvzT8soaE7Afjy0I88bz+Jl9EZkcLO4xGmsR/F3LG3OHVAMMD+YtkcdD2732EyuvFZ/P+z9qfBtiXZfR/2Pyv33ucOb6xXVV1Td/WI7sYMigDEAQJFSQQJmqJhiRFk0LKlMGX5gz5YEdIHOuwgTUuQHWEyQqLpoCzTE4egxCkIipNJggYxNNgDuhs9jzXPVW+67w7nnH328e+/cu9zz33vVTdA6Xb+91q5cuVaK1dm7iHvfdVs0jpae5rGm+N0I0FYbldJqfu90j3oiBG37ID2KS9r30mpp5mduajzOWhNjjJ/6Nhfxkeu87CTddh7bXtNYKD6I4W4InWKJup9is0fgKRmOL5fu9+Sd64z1rw/9E1dN+p/o+OYD/uKE/aH7xM+uPIH/YJ9s/0LJPbUkrWbh5/JLziMWmjF3vOcr5lzx294TAP1Hv0la3hJ7O67QLbiHu6c+J18xVx4D3ovPhTsMf93Os5xwkHVhCMOyAH7zDb83mx433ov59ojf0m9Tp1z5sBr1fcwqtyCmUXybZlj8vpYElNdH73c1/NQ1wFZR9fjc39qmiY8WIhetxBSX5DDZeFClWuV3b9YCWJrmz1Z91W1TAe06ekyzqmfUfejRKgF4WdQEzL1s60NngHE67W/IA/G7rg8X4PXk2NwGshNrqj0FzxKeN7xbLQ9P+9sM6KT+YzBbZHKdBspEYsfzKW1XYq4lp0+YRuOu9huJ/so1P1Mtp/tuzrP7QZ0PLs73hGbrkU3FNjiKqNEqGmMBjqnvVHaKJXabkRLm3VM5/AGPHK3pb3AGsMROQ/uReeyQERDthdNclRy/EiQFfm9oOHdwWih7Xye3yFN2yjj9xi22Mu2OW1z6zV+P0a/G2EZuo3RdcTbaE5+OnjbqgcZ9PFhhv+51niYscf7dWdgx3E09GnIjcfYMK6WMbTIEvNqs0XX7Xnj0LiyfU+ED8CCYHwCBbRq3X/eyO/2+xzgHF6+rMuJq0mvcQiUuEwd3gc+D4A2/9XRHodHu/E6jobcGQFNRJt+G6jHYFgvgU5DPM6xczV3XG2nOQc4+4d72se+/RxedowHGd9lDp8SyA4PL+vw8uXUy9wxnoZ8zJu52qZRB99hKzGfq5kD5LEKgrryBDfClc54SXjqmaf18Y99XDMC2vCx37Rtygc+5Jf9Wks2Yu+P6hHrDZt0M+N+MuNlaaO+3/DgGpQPJnREvw3tm434mWmD/kAdMfUizUJMCcchSgwc/myGDY/OtdYcWHBlI/bJR8zUtI1KGyocWpQm1PBy3IIZbfN5pz0OD/b2GjmBHbHvdY3259TRnc8G5T8X4wClC8loOIxp8MDTSxteKAQGIB5Swc1nRjxBZKWE7D/Qx5V8iMNokmJKeThEG2FxM5M4d4LOVDhgCgtnQmdGvDPNSpHH0HWdur25WuJu5kXBuMK6RfJ/h0fEOaxXhLJAsJJiACSS2PzwGaAitmBsmolR0C5+HGtpFLNQHo5IvICtmZNezWymOX6NQG4dOoqUa8MD3Ac5Kx6IZxzyLHhIDhzo2c+Sw541vPuseQgO5KZH3w99P6xWi7WWYL3ccAi01IJ1spbXhjQjlhUOHnn8CT3zwfdzOj1wDjOoZa6CWPzgWhNENJ3EXC5YQ6f4aPYv6dGnn9Jj73lC80v7Gkh85NhCE/XHZVNaujX0BS3oWglsSrFV1s6MuZ2RR3LE4WWmUeaX/Mbojm7dfFM333pNw+JE/dFdLcHRrTd1fOsdHd29qTu0L07uavBLAJQlpct7rYblPQ6J3sxDoMVb36LvGxqO32HUGA9wX7EoIq+KKIkW2kartmm5MVY0zRzeoN5BJ6S8ylo28APARmNEg+04BxEFfhNNo8Yg780E18H3/s6f0r/5H/7v9W//x/9H/dH/zZ/Wv/sn/qz+vT/x5/Tv/an/i/4X/+mf07//n/15/S//8/9K//6f+nP61/7w/0r/wf/2v9R/8Mf/C/3un/mf534tHov9Mwe+0eTN3Teuy4fcsK7q8rWreuSRG3rk0Ru6Bq5yUz30TZ/Ta9/g9pPfk2/Gc25gPlE3us452GfdQp2DrMObUm+gVceyjtx1aoghCjkwxnkYWA1et0bv9csa9QvFkhfsfHEa17zXfcWp/OHpF8kKfovHh2X+vwbcPdYxOLp7xBoZcRvqv0zgAyp/U8mH1TG8P6b84poyXvZSxm8x/XG1+1/xP80PM+xC/X9lmS+vvMBW32MsvAgvE7y8sj8X8I51xdpc8ZLtg4cEYxvYQ967FdxHGHP9kCET5hO9/NLW+yWKl8wVMqN3X158/WLsHCWwny/z2M46uhim0W4AABAASURBVLZnHcO8c0uaKcOYdUiw19DNvtjwS2kFcfilcfTtvu8K6xFPzz3PSF/EYTv2XTFwG+/zt9rDGEFGge81YaRt7lmZlxwfY4d6rL6X9bxM9vgYHgbaBuxMsJ7XjV/c/ZcT/jBeMge9MX40+ENjyZpa+mBiAnOWOuj5vodJ9qkAazVIlMF+RaISwTMEsDfn7NW51zn7Yo/f8Oxx6NjxgrTPb8i6eaduvq8OuXXmTcde2dMc+byDJjp5LyWwYVr3GPsNG/v0t35pmjGWhhCIiVjySiymJevihxp7CyUkkuV0zHjn+TLHb/LsB+w57mauhntDYMfaYuDOZc4b+28xwQcT/LZ/zbyUwEfgynPOXC94PzldnmkJ9Zx5jksEPhs1c1CIubDWWE/eC6enJ/Ke8/87553bd5T/byFHR7oN7oLcf7kfj/koO5X/imr6UMsDEuLwHvQ/fVnCL/0LDtavba+mdcQCYyg41fgT5IOgiSsyK5F1X3PcaNGKTABp6sGbGvQR91HroFoLDpyrhP26ntRPTVa269YkFslMRVbdBpP3ANZ13vd4v8k6arbpj3XfA/wc934y36cO+4O8T+0ir5iiFyVjHeOHL4xGUFrYeU4Hs8Oedd8V1Gt9Tcy+t9in5z9hbWL0SMy6v5F+8mJblgDX0XV/Yw1veA0N2PaHKFriYeRoSKpLpMgX9zGmHPT0cV/HZDvZljla8X6y4j7SJzyGen8cCNFB2JptG5H7NPzuFjzHnQMDFcKrwTNFFCSUsXtGZT0QRGs4f1RRKkDqicWHHWesUR9q5nOA+/0pB3H1vr/k8AKwV1Y+lEja8/4NvE6ZuwWyBO90vQ8G8j7mZwERZYC4IhjvyyB+738/O1uen3PuBU03z/uIn+WHfGQc8Dw/ONznt94j+GA7RHZ4ge5rj/oB96c9dPdoT+wdKu9R3AtabLcebME5Ocncs88H4vO4vQ49L+chhpxj9zONaEgXMvZ8BDYoMhgO5sZr5YI9Fd5T3H98D/KYAt7rryc/PT7td2B264R5XjGRdgt+XA8ELs4bWphmO2CCXhm3VzBI3rL7Qc6Zz55vKPvyGPN5yBwldQy0Dwy4ome78TwjJjziEN/45HqxZIyODxXavc98b1qzf6c1TQt9aByHUKjVXFkwAWmykU2Zr7TtOg3FtPpxdwOLRLe1Ds+YfWUMJMYqDwfmbNqJNc33NBivh8K8mkZb59e5WJIXP0v93FzB1z1b92jP/K2B9XCd/hxpYM/fPk1DzTzrLdpOttvgI1w3NRix9RPwdZQEmXyazEF6vLWtKLye2C/BOmqgDfYS+OhAM+/U8RxueCZ37KGO5+D0XjvnWd62nRqvXd83CjEabaPcd9D5vFEDbbCfPhhHg26bfuZquy73pfXmDbzriX3N8enn+z4f/H4Wz02Jp5k3SluOPYflceA77Ctkf/bfen/i27xlTUO/QCdpy9gnuK9BO20NOkGMmWP6m4ZlgY5C/insReG/UtuhbatTRq2w6oia9WlJ1efWuu4NhJ73geeLqde7OwU+Ah9hv8TjdZBrzI2jh2TpPz0rUM+WEvQekTrjpYz0AWIbk9D8hEmGrYxjS2nw8EYgViLFBX4CuWHum4CClvyeY662A54ng7ltDXLuOSvQUkIGqcCyVCKwPdqCb0FgN8QNy5vVcfvB0vOh/qHv+agee/xxnfCgWeYNa0PCN/JvgDh+0Io73wr5Gl2+p9l3M5m6vuLjfQlWtA8I15z8WL6GhxVdcTfTwCHQwKnFQHi2OcwIZaz7v1Gz4WDD8koHfAyyrQ06iiJxGKBS1LStcvBdq3oIM1Oh3ZPeNjM2YVGHzl5bNG+k/UZgo/2y4TBI6kJqQuRpkP8j0wW/5E4t9gtMRcHmTOYblCstajmsaNGxXx8MlZlqWKHULeg2QWU2k0ytkDE3xOy4K7quUUOMIsahiIMOob/hMmaHE4toxDhCjW1gkvAkYhU8A0efKmVwXeR32JBjbFCCemMQR+OOnmw+9sSEBPMyeK6Waz4E11rxorumvuIle+VDH3R61siGg7AZfR2RD+nWTOSaG++SF4vl2aCew5/V2VoLcHK64pCnZ85muVbW+CYheubZ93IIcI2XKqx0HKAQ75k/iHj4lYgcAy0auqITZHf5ze6Az2uPPar3PPkkLxX7CvIUvnHO0AdhMAcRhf5FPfkdnMemlcAwa9QLOYldQznD4gOi50CMB3Ieri3Vr89GrHVycqKTeye6e+eu7t25rRM+FN5552299dqrWt67q64JnXEo1J/c0SFxqj/V7bdfUX92S6tb39Dina/o9M4LOr31khpiimgVEYx0Kh4hPDkVd5+1Ab8Gq8RKA2OvD7oVL3gLrfyxaFiOzhq65sVhgl/cVyvr8VDkAdnz8E+g03Nz7Jnr/GCnPjBnvlkO6CS29QG/O2D2aqRcvV4IeSodH3g//T/7Y8RFfKO/gZfpNbHZdtWLHLfH3gTru2nUdZ38EDT80jjnJbGdz9kLjVra592ch9dcHbKOG1ozb2TMd3jXmxa5bRr0a0eknLZoQw1zb9+GSmj6WTMWY8W4V6zdBevPOE16Wg8v2QPbD1J/mFI/5bePhj8a/ZcH/idt9Z+icOhz505+XB5x+JO/QWfNXKS0p+yejo7u6Ri4vfY/1vFJhT9WUz4eGvk38JYdu274QGmC63wYOB4fLlUcc6AJHCttPnzwi3Sde+/RPg9mF6yDumZ6TR9nmQ9y0rPOJiz5YPAHiP07LsdiVJ/EjA/z1jF8WOYPZn+crJxbcpe+oQvn0B8viQUHawb55j6zAFt9Plx6gxhNt/PAB07aQj6NacUa9kdCz5wO7ImKIdcxtyfBMO2sX65TuVhDytLw9qwo8guS4fWT6OZqwLyZsza7LTpesvb4wNk/3FN+5PgFD9k8MVfXtfQDc9aq12RpFEaM+0L4UuVLNCzRAEJ6DlnXa5l+jSm25omOZxnosE1sjq9tmtxDga3G/qwf+G9b5X6YbNDm9nOgw15x/xw3ei02SoRMg/tdwJdwfEFIoFTI8cMnDRE7cvp22JuTh478dPNOrdE03A/dXuil/PG9wuiZu973Edbe0pRDM2ZRDbZLBHci7pTcX5asAR/+LFlbPWvVDUF7eEz4dPx4kPf3kvazs6Xu3b2nW3fvyv/PHHe4p9+5xV68c8R+rTje7qfj/CuCEw5f/VcFp9AEB1I+4Fvk/WEpf4gsHaPh+x1xOY7ddVVCjJELV/EMEDEajs0wX8hTiWDOAbkpoObbeWrksTT0pVURkbBVGEitR7a3tY6vEpFzUMyDlnrgJ6CyLjTE/5B15Guf+3HHL6D2OPzzgf2cg0DTzvdfz5/BHNb2fXk+99D3/XufZ8B8nNcStgkK01qCSy2Zk+kCpWRDavhCv0I8JSLzAEsJBfUtCnXDLUH3sY1qjhVJ6q+ZhIH7gO8RppMv68XYB0tWPwf2SkT6du7nTaeGvDTsm0jQJpRAvbqrZU45krEvnBsS67zauzmvYm5DKRsv9Ml4mmB/Aajn3mizzfMfjKmAEMEpCnXxQ1WOJWmBsyx8SUwclbE4DsA69Xu+90XmBlHeG7MDtnOsbcbTtNSdA2PecJ9p1DVzeT9vPyhZJ/MJrAPLvR4uopM/PqusU+qwXuagwa7vP2FfU6TEVO/r5Ix7vO/tjjXjRCcyN6GmOD9GUWTcxFuAQuc/GHPFxOLs26htIsczbxrmOX/ty/Ovl9+RBvYxy2ecLDplH+yastKU+8dGiy8V7mAf1JLkhQrvdL6eg7VAGwUR4zPDA8qEmlduDtO852lwfxopYzx0c8lYQmEK2i0axtYgR51OzptDcxeDHso15Ny1jZz7zGOhBRsUq9G5EiEIg3FHjnvUK+QFVFvIkpdQyewjwQA69B0Yn98/duHnuffnRLfzjW6NOYPPfHATxxa2seU96fthRKvAWSBr4efNXHs8dw+n/yDw9Su6fv2arl69wi8cL2n/4FBz7m373MPyQARd37vqLz72td/NNZ+ALdtrqRtzr//EXPY/wXHUvDdqWb/+4G4b+K5FD136N2COvbQz7zQf0UArGnRD0ZArgajwuCIa2YfvQfZZZejmXIS8P+3XtKF/E+i3FQ20M+bYn89z33bdGFfTkjvDvpQ/cArsNhG0YQN7MdmDNg12oBEt94aWW5ER0AnU1dK3ACg+HI8R2c/9Q/6fmLeCL+GLWaXEaAfb9PN8Zlu2Z3j1wpLg6c/ahPGiBhTWyJo9w06h4vua3wO9hhCmbeetwWcQe+bZdo1qNe2xK5Ni2dsOm9tGlt/A901/AQPvJ/luzLuA3wN63mUrXSip3wkM7rc9dBsPMWZcSdPleRXno3jrPwhjAmx28Ld2gndej/cCuF+u2UNr0xEr3rmNBe9SfndZEfsUj8dtOAjyVHAcfBTzcsOH/wkv9ZcuX9aHPvxhzdk4Z7yca0a7/zkPTjhXyI/7JTdMw78Z4QxBRk9jz2gcTI+tnsMDzg3wMyTWKGWdQ4lhM8uxCbrxAYF1QcyQg5lls82oU+mKD1lP9EZBt8i4Z0xwaTt5s3lQwSSXpqgUFnQuABZaEZuh6GDe6oANYboPb8zbIv8/hu13reZsHtO9rlPHZp2DPW+krtGszFQMNkkD2hLUjSqfxUzNDB4aoEQIFVleqDdto4Z+M8uxN9+bq8F3lFA0RdHOFDMQkoc+iDEz/gZ5V6TAt//517Dxwu8RUGJGXjfkYYL4QcZ16ZOOAR2FAlOBUVM6cGZxpsXxicR8Zp3fWK/9Un3GAQLQCnvMn4hHxOHDiGQ144G51ArdBXoLPtTOoMYJH3jG2emCteSDgQHzmwRh6AkOcJ4Z//tSbdepAwte0o/4+PXCXLNp8uPRfqNRt3dA8EVn+BJ5u3Ttiq4/ekOH3Ozbgz21zF9D3opBHkvbksNQP5MGblzqWokbsZpONHCoVsiTEdpEkM9GjfWQLpcn/Ab4SPc4+FkydkWjE178b966rZu3bnIgdI8NvuTj/baObt8knEH+i6Djm2/CrzhIXGlx700d3XxJZ/de1Z0XPqE7L/2qlne+Kp2+zAwUwKRsy4BXwF7x2Hs2dU8uej5wejauf9vsf9aQOOWDnj15SjxLDsSmdn+U+EPFWKKzpP2U33j7LxJOOQBYGNyg/DG+4CA3KfXzf5N+ymEBoK//b6l3/xLF/Kl9TocM6JzBn7FmDOsvmOeMl5iXjpnYzvDvv1w5Rtf/jY7pQKQedBwp+2LXsay4Ma0Wp0qKrRU31UTeONnJXjTbfMFYxHr1ab9fIhb4NU6XZ1pwj1rwsefDgmXGstQSm8mzLi23zoocO98Va+bARsUWuN8Z/hANrMnE9EI2zpdj8AuO5802fWM2NejJmgg1LeuLB3HXdmq4j7SstUQE94UKwfuZqPEnoAaE2DIAgqN2kaVtlMEREjqMJWMd1CMYxnGuzaPDANmH3o/na67moBpDKfrwAAAQAElEQVRGLQ2aVqBHrt3fWLAHnb9drJxzw/MAzbpzzwNoCXoeOD1z6Zys8lmxUM6HdUbkWubgsmctLK3PfWgBNfIeA28bCbd5jTC2lZF7hjjxMSQG9fjpxzx4fMwuueE2x+iScS6S5+JEO/+5M4MroB6g5X6Tc8W8zedNvsB1/Batm8/l58He/pwPGl4gDw90yG/FExxm7vk33Twz82DIH0b+SOIe1CVadU2rppmzPlq1TaMC2jbUlFA+B0zxrxFRuHXBR6JVE4D+0UDnjbzGWtZZm+0MyPoFqvOfYVy7k4T05MtO5sPTTztZzPVhncBpOCbsNtA2GrXEGVDLHafjSz3rGiVkeTiOkpbTnucAFzbrgeS6n+y1Xad9g7zukzsfCCd4aT+8fJn87inH2aLHi/vh5cu82F/LF3y/5BuXkWUf2vfJddqDPzy8nB8AVy9d0tUrV3QFXL50Rf5/3bg8/r+F+KPA8+g5rSCn7ZxHhsHcMo/W2WceO+a9Ie9+XjTO/YgO2byr+ZnznGnbjneITg20nTeaMz7LrWe0jXVDzoFz27QNuhPm3Cfo477ozUHbYKujHT/N6POcoh8Nc1PttU1oO0fMW84F7SVqewOf+bSdaOVYmnmT8bZdpzk+um6edO56rn3kptSd27l50MzRQ7cB05rI+RcxiKkGFwqLgHJBZK1iCfFlrO6bPC0lZHu+N0bKQuZZQCmnJsvpgsg1G1K+rK+5B2wPDxC7FWtKe1SSp2NSbDsvOQ/kogEeY9s5r8A5cy4LHROiJ6Bfiai+oRkbA8xnBTfQc0oA3Ee5popVg0ubaJR+24u0pd42Tc6P3xEPD1iL7Al/zB7ujX9Vl2tzL/fIfu6fDp65gs/4551ao4U2nRrm3HNfIgglVEmoKcw/vubGvFFjREt7sEat16bMNh2rY3ffaoU8qCKv2UALlJ7kiStVVCilgjoF3tcRJqOEhIrbieynRKOWuNquGdfkXJ0PJNnfzsucNWnsd8iR7ZGTBB/8ndHM1XStmmhzLM65xxttowa0zGvTBG3USyjgI4IQKlr4hGMATaKV+1RdMWyCRy8IugHBu2jgz2iQJ5rIGJrGfQ3iNT9v1LX4Zo4aAz33sy1D9Md6+ijiZ6oXpMDrOdGGYkQJeJohgoxrDs76gS/7SLTyekgQt1Kz3rf9roC3Kgnboz86sMqYYChmK/CElkhcAlUk2GIfLMZ3g933Bsvy+e1nOFjzHF8n5UlFH95keHbQn2c1WwqzwRzhAacBSkTKch7nHev+IP+Dv1d5Fly9ep3nw/X6327hGbDHvXvO+jD2p/UxUh9mPwDsdTuYw8+ZpznzY76Ftp4zZI1prgnymvVOqQtv2tE3gX//FVCTdC6vg/AayQyXmsOQKPCFtVKgdYxFSi3IWGpbRKPgfykMoQ+owFaGXpX31aCR3ObzmHclv08tTfnFCy30KaM1rJJfCjaDJgNCqfMyzhG21lusmCxaebHI+x66njcIxW8WI/C1QmeF37Wx7T/a9Hwjc4wYpO9uKcRILDWwMVZkuyq8x/jFpvrmiq3z5sJ4jGrGcjRwM/pG93w8lqGBjOtYeJMk9hT5AhxnwnEnRtW4j47ViaTfqfLdqMeLjvsQFV6cZ4dNTokh9+pE2UOuZ0zkegCe54FvdH8v9TwX6/zYBhbdD9vso0b7h5fUXLqh5YrJxOkZL9rve/8H9P4PfFAxC3FuQ1uvwgZY8CK+xJkPGFY83Fac6PgvQgYOCnr4KZH9sNHaEC/g+Os5kFjTzhmPNj70MZALOmw2yDiloIhDBvFjlu6iQaZpC+F6Q4ajaJgVNzHtG/iZCFRt16rMW2inwgadMRbbXudgNyqcYhQOTSZwL1TyMwlV2qEzQTdCdYpCM7gSoRY0s5APekIbbVgUaw6lxA9mJUJTdqTNY7VfxhYl1PJwmJUi/6VQ04SatkF/pkH1x3TQjAo6CgV+FPCzIioKbPV8iPV8aBs+PR+4efb+gGLeBj66nKggkLAd/Hf4c6xMBAcYC/V8JPv03R9rSw70YhB7hnmCH/go26zW2vgAhphxp4jA5Ear1VKItGEhHPOb0QWLakGfBDZ96HN2utIpH9snADNaobvyxHkMpdVHPvYxPfHMezmICflBuX+wL9+Yu65Vw80x1xTrCqfieCv1Om7gB5cPyVWHuOiADywfTh5cuqSOA6J2b4++LQ/SLmlpGqklhe1MwTooHf1Ys4H/CBqC9llIIMpMgh2YxzXr2Ot1tVzr5KzXGbnwOP3XGvfuHununVv8JvmmTm7d0tnRbQ0nJzrsGs05UVvcvU1ej3B7omF5U1re0lxH0He0eOMzWoJ3Xvyk8p8RYHc5wvNQsZTnrmcdrZjDFYlfsXkHbpK9Qb33PMMv2JcLDnGM/GsL189O5YMz/3n4crngcPaUuV7yMdxrIJ9G7T8gA15DyJd8tC85PDE94/BoeR8sO8v2Ey39H2VOHMsHPK73PNzzxsLaWGFrAU6tg51TDoKOOSw6PrqnY/9zOnByfDcP2U7PjuTDKX/8e/zpl5xknfHb5rAa2BcsTp3/WCJysSIXfoHoyceS8S99eMBhzxmHST4Ucy6cpyk/ptazvuG8DuzbtIyLtMv823bKWBNeF8lPl0kPapH7DMSSfaAWZ53Ghn297w/afFk/1CEv7wleSLx+9zg0SLC293gZ8W+ktqDfHsgXWPZE07Ws63mioz5hb4e3bE593sw1b5pEC20jVGIcDLQQW4lQjHC7UZpQ1W/U0K9pWig+204tmM87HRLzZV6wdnF4+TIvXgfZ5vZ9xrOPbkefpm3w04JCKiP3me12yA23T9R8IHf7LoK4duuZi2aujJU426bj/mHM5b9iaMhB1zl2gzExzhbYdov9lrjmjfUbtR2AP7fVyPeOEsjdpxAz4KrtjyeZp40JU454zdhyaPAU+nGtBT5UFFB/dPiDv7W/DvtNRUNMjV/c8Wm9hC2W8HVEYA9EwZbZyDkN7MIhiwpsRdpy3boA/zYSI6U3JYSpxE7kPARcBtRpx7Y/moLnVQS5bFul7fvsK7AQvpgWBbrWg8HPmq3BLsl95oyhgzTjxo7H3s0bdRwk7P5mdp/7++GVyzLmfOy15KppWvnQ7ZC2q1cv63q+5F/V1auPyOvR8n320dzzD/WessxtV69d1dVHriv/3ziuXtVl6pcvQw8v57rd3z/gA2IPdGAPGfxhpYes+QTrfB9+vt9pPjfQ8WGTgawbfZrmOvQvdkBH/B7fHu0ZH7rNvFHTztXMWzUNlLFVCt/RZlk3V8cBY+ePWOg+tPre8YvvlGEz9chjY7vMVWObzEVj3phjl/UxJ3bvT/fbp1+DTKyNaELNOCctMsu9Zxrm1pjmLAprQ/x4OpnXNc+QgecUEoUvhpkEuu7vPm2oZR4TyFpQmthZx8qfQG4fNLCEYkQLLYkcF2NLPeK0rmNt6GfbJWofB1Oi8tZRaeR1mf0K8hbEiG199GP7IO1az0hdEYNBP/cBPrQ17ANpjiF3Ebnxs6DeI5yssSnkbOc7pPObMZEH77UcWxSFfQfW8Ov7RsM9q2PeunmjznM8omvm6rpWDWulgb8I5LZj2wa22jH/UchFOB58QCPbWR9zkHZa0h+JII4SQbzYSz+F1BZ5FDDaRTj2HQg+oVGfXrVQD7qCWveVCsX2cKfg4tzUNRlyDpp5pw543RrTmu/mc3nfWbbv5892P+/J63zedGoZW813oxwvsWWem3HMtNdnS5vr1Lr2bWo0LXr4nqPXMh8VDXlpMk8tdhIdMvzNqaeu+7DP5rlXHQ/7N2OEcj855H52ePmQZ2jFPs99jyPjdt859qBt25ADUELBXAa5inqpuYJ33WjQTX/2Sd8GG5Y1Xg8ed7T0MbC17aedH+7bfsaxeNegrmOvYeQmW036M2H26ZwajdeSEY0yb/jfdxzkYL9jzHud5mC/gxq0zw3nFOp5SlCft4x3F7RnTpGl7RJqAjCuludUMZ3P1TaG57HNuRHrby0xIi7ol4iUl3gXajtGtKprpFWDzaabU2/gKyIa6uhYz3mV+SC3yN1m2A4oESrEu4WYQMKZiNkEYoowQtRI6Me1xm4GuB1raqKgB6omLZTaCFOq6bE/gm3xe2/PvPa8X/tbw/Pr7NiSsBkJTGMh6GVYDlsL9zYB26lY1ec8b+u+9+3CtnFV2334kKjfJBkD7++DsWPPtg33q7ZwyzgcR42tyFSOszZx3WpmFFN/L1cj0DiHR2ogJLODgX9/F5xjIccl/LYgEvSxTwwFuXFbldf5bhqvC68VY66Gefe6sY5j2IU9Y8ZWHgq3T/okz1Xc4TXX2rTOPEfZVBliRAneeoB1Eeg3DXxLbMAqtldzy36euje8YOwdPqLH3/v9unTjaT4S13wAn+nKtSv6/h/4fj36xHu08l+d8MG8mm3gBy35sB84ZBhI+YqPpwWHBkt/wPJSsAAsC1okT7Q/1lZOMicIPYuAcwGt0DdPVSv6Yy4PGFbrVfrvEazBAGjWsJmJ8yPRLakHEbPgO35G20YbPgrXm54hDQo8N2Wmvb1WB7xA+bd8bWmlGboyJMewkYhPsp8Vxtc4MgaMe3FjVEHMoi5ogz8Rx2yYaWaKp4KszAqWpMEG8wKDr1kJKWZCWaWZ0d4rY2NSShcsEiYmioKZyYf9jDoaGgK/Ia1nGjhoEQc5PYct/ugeOOjxoU3gZ+DDl1M5NbgLDuXEpo41FU5fUo8xNVprWJ7o7PgOH/HH6vlY7/lI760/SH2/0RkHHkv6LpgMo2dsnh+VQn5oR3fjQzcVLZeDVosBO9JisdbJyYoDB/i1dPfkTHePz3TCAcMZ9parjdabosKL8Ps/8lE9+6GPSB5vs8cMMcaY6+DSofYvXVXLx3LDhzITpoGb7cBN1/BN+JDDnr2D/Tz86XiARtdqj36Xrl6RmNcrfBB0B3tqitS1G129VHT98lyX91sdsAYOebA2QW7bVnMeEqULzQp5CkmzUMwahrqndT/TDHtNKTo5vqezkyP1y3uK9QkDPNLZzTd1783XdPLGG7rz5hs6eustOc9t08p/MXNEH3mB9mda3Lur/vgdLe++pcXdV7R689d051v/WEdvfCEPUHxI4YOJBQcYC26CxgrqdWfIa07+cZAjRTYwR0vWhA+olhwE+vBkOljqfYjCAcpA7plaiXXltWU0eYNq1LD2LPcatw+2pfyXLNbHvEV2dg7mteqIOTvHpBCF+KLBJHnc8YfzSSWp/a2IfcW9oSe+PvmVXGfbYXhI+/VClwIUO3a5sbb4AXPGYjTk3ejauZo5Y2sbhYE8otB3wq4d+N12Fo1t1H60scbtORGMwnYsMw3ayV/DeBv8dLyoNPNOc7/MgOnFpiG+QC/aUMZFbB16HXTeoN/M1RJDwrYM7Nmm+7ZdQztA3hrYaptG8wlz2uadWjAnhnnbKPtCcxxbSryFMaiChMCECuMqIZLJ3wAAEABJREFUEVSBYyz0R2gbftls8dMkWnUN6OZ8GB+Cgwew75dY9q4PsOb8Frbp9tV0rRr6BXEHfphGIrDrUIMtozMlD02i6rdNo0If0wlzZPPMWZM5mc8bNY65bfggmNBpzotmftzOzTfyOBp0nI8Gm46nI6ZmPqffPugA/dsGe7uoOeEq/5zvC+55PGN6r1/uu32ilw8rE+zd+ifAHLKbN9g47u/xR8Yc+OoA/hiH721NtMxDITnFatCotIS87JQ/WLEtiDfoetyoYxUNc0o71R42yHsYWDO13DkI1nukT/yaN6LQlz4KbNVSLVbe1yCYCa5P+3TctSny5VynuIpdk4CCMsJ+cJXD4PnkA+81efW41twb1tzDDN8bfH/syaXjoQt2HDfIMVgiHnvDiBXpAdhMr4zLY+5YY13O+5z1PJdlhvOf+SAHwh7GnUQIcVJ3m/USrhvoWl7RomsQR0TdV4ytTAgh40JbAM9BEBPNlCov4X4jCpR1UoxoVFi33v/RsF68did0rebsnznjMtqmkXUC/UQEcZ3DfnMM2X+u3Hv0D+phXc9ttHL9XK/WIwq2jBAMcGZ9u/Z+INd1EqsQlapg33ABdUxBfG2jad96T0ZBVmjfBeMO90kU3BU+siNzWOKcthl3qylW22tsf9JxduH9bLK9xnOW46h9LPN+TFiPtpY4SzTpq0XWkFvnLZyXRCj70RYN/ATXAY1KOBPkhALHquX5CaPgQi+lzwIXBjnGdolIv8U24SPjpS3rdNwWG6vAMmudhnTk2shTr7V1tlOlIdTMG3XAOQt8NowZr0pseTGxUu5D9qP3XwIjAwd9kBwjIaJYLiDHxyVoTNBKFft02eFha1w8/9OZBSDQzH7EFg8AG5MxdGthfOM+r/VC+otyXKyPJnPXKPMdWI+qJZWJUcDP24a9tM+ztVM+M0pgB9BKN/iyg1ZN2qU9qu3G+kbL+i6gpc087Q26XkPOuTEnrty33RyfBn55Xvq5aXhfJpq5mi0CHpvYCoOgIiHiEhfiYxwxwv3SBj4aAzve1y19StPkOmuJ0WM1LVF7BqaY+To3LCC/g/b5zCHPOfcIp5s+unQ79x0tseygcZ5acjrXnIPwfcbY7e+z/vaV/5SU703fj+fIp3xkzM0878+d+xP7nPrUbuqxNU1DPhpNuSgRnil5rxMQlGsZR8OC9bqtz2XeNRmHnzWG3zm3YDxrrNATzn0Bdks05OscLfE4lzGOV+hMfZwdOmeGdvmtD55rq0Sf77x+H3aOK9gJY6eR5MpeE79RdbnXIh0SeMJ3jBBzj2ScuwHKNzRzl89NPzsZt/PgvtZjdGLLMzZz1be/z2ssnm9kKDoWIwdFvZYCmQArbBCHTO9DZH3UGfm0Z9GWoT/1ej3367VY/Y6KKFDSStLzC67PPWGKbjUHHg8fN9QtPYe7nteqz1rHFzl3BzhE9QpDmXwU/BUFCbwA5iDIQ4nIvBb2WCmBLqD3VFwzzgdCiwUGrMsO61Aswrqq3dG+bACeQGg/71Gkqsc+8Z6PqHuxYU9JgT3nxqAba8lXnp8scjrs85uxxz/wgzq4/gTfsWudcVhw/bEb+sjHP6qDK5d00i/4uD+DLnnhWqvXBszgew4BeuhG69lMfkT1JLLn0GQ9bOTDlZ7DiDWnLrkh+PZe8gDo+VheW89t0DX6PToDNqRZHj4s0VlZF6OwLO4ZDyiWB3UNM4nDig39vEnc4L92GHhRHzYr0ai2LZq3nTpOnltuKqVpFaXVbEREkWYkcDbTrBRFASS2IC8RKgVA2yjq6OMbesBrFtJsJslgQPKPeSlom25QaZNDoEjdgTapNAEFMaPTjDFtWKe0MRbb75pO3OY4eMAHwxg4aOk5AOp9sEOugpzGhq7cUEi6ArloFwc1w3Kp/uwk/4mX+cF/pbE40XJ5KvPOz5qH+9Djk/Xdw+c/ncHGYrnWKQdMK/LJ2Y0UPj6asRZwBk8XnXH4sOIAaIXC2emg09Oew4+V7p0sdOy/BGIeV7Oi9axRu39Jm2j1yBPP6Id+9Md19dEndMpc+sZ/wKEPDtRjNLDd8aCYcwC0f+Wq9i9d0d7BFR0eXJU/KJ3vw4MDPcJvcv3fAXr0sSfUzQ84BLqiK9dvoHtJUea6dvWaHr/xiLQ6Vrc5016smfuieVewdaiWj4BBa3RngNzOGJc2WntRspYuH16RD9sa5mePg6O9vSINS605QIv1QiKHy6PbevvVV/T2K6/o3q2bOrpzR+/cfEc3b97W3TvHuvn2Tb3z5tvk/1Qd87Q6uqXjdzgoOr2luPctrW9+Vf1rn1R/9CLzPmwBo/qDTzNBfMBjD3IYyTdOmQa3c/HeMbz2PQRvCTephCL1oezrAF5XFU22WQ8TJgBfXKdyUe42g1Y7GMHzBQFy+1Hg0rEFtqFZD2S0o8WSYHgDc12x4ICwZx310IFNnfGj54GREXMJTGOv8BHQqmVO2mjlG1kzn6uZd5obXae2azRv5uq6edK2abRFNGqaVnXsUHi3zdljc/oatT7HVysu6RtGxeMw7DvRYhfgxy81PvQ49OFH/jXBoQ4v+68KWGf48JhGQ5BCLgqmQxilTiHJOXcM2ro+hGNpusaao90FdToRQSiKQCh4sEQ08ho1grgSgTKgCM69vwOw49Ziijad0ga2GvgGeQttG9qbhthDji/jZDIJ3b0TgV7GVIIcN+QngCmIEdioOe7qnM27qtPRboztga2GPlHwa7SNeDgB6vD+yIuA9wgdNsmMaBXkuwE5BtFgsE5rnFwpGn/GVmoFUBCEAVsLFfeHUMxVsa/YrHNUp8hmJ+Szh0045YgFTw+3QrCScRNrw0QaAW+ZcE6xEhOchUuo+va1NlVLa9YHvnMOCKZuwlSwpu05z4V5KxE5byUu0jbIKfkOYH5CiapnY3UPVo8ZiIUPg1UmZAAoTXRklXNUPEwQ4lKRhvHksfCC2hu8X9SX9QX3ioWWHLItTs/Uc7A9+EUWm8XYibUnBz16y8Upz6Ilt+gl+j3p58GJrv0V54PxVrobgxXIZxLyCZ2GMzDRhEa+HaN1oFkzP2Hg/Qeg2PPO4V98LXjenqOXZb3H5fGBgXgNIiTGnsf3AHqWD+B5vh6xwt6KZ6U/Vgb4AR9D+ucKb/kuJp1876L9Ap36TZT2tAclCEZdp8Trx3DOUuj2ZHwpozhcSWSzE2aRkXOKrWw9vwRrvgIl5i62QAeRu1lGjVLw41mGzQZTI7gYEEpJNi/n+gjDtpnvvIeYxzfqXoXsByUNZEbW4N3O1oUwGIrwmxFkf8RZLDlHpKWSvut+hk+9yOv2UuC2CPRpT7sl+UIzjK8giBHgP6yDDxnE5FxfhNfrmhllLdLueUyCFY1rN1k6YSqfoXOekb4/GCXwM6Fp0q/jSBus0Z612rPnJgysRdsrvji+pDsXbAm52w3beijoMhBTfZ5QYQRhwjxEIoj1HJF206KHKMfRE4vfWytWyNnrxOzYxY/tBXnLrsTkuBBnGVKPvDkGJMFzw4cRzXyuhjzUZwgNLmnQeXZlQmFYhuuB6aAOGasmRnaFSYovWGaFmTH/LigoFcdL4B43hFqVivHQfF9x244oKl8i6nzWal49ijV+DVKgzL+F2cqFPvaRhOp5yRGcV5mvrIziJNhN2X0XssziZMyWjzrcvSYL5GMA5+22NYFJzbY04P4jxiFmzbo5HiwO654x9XxrDlpxD/UvU30PHPi+8V/XJ2Xd5PyTALcZuRZtiPhsyykx0kHBG8h7CZSkqkBL1PwWZsfF3a0/7MxR8jRQHB3DGcCK59qa79q6Zu0bIUO0FhZGYpnbKsgie9HrvtbRG0uBlgjWX8CNBRupxy9RPO6eZ4f3y9QfZ3LM9JLH5UrqM/6LFHvY4kr8XM0bsC72GDne4urDgVLYmQFvX/fXa1OhqcUGlGvGCE13eaHyQEmDD0gtYCj8Ys757kmlKTlkNe2aqr3tryhiQn2X9D3BMtvxM3abF4zHBBiKw0/YtvWsv2LNrXgnWfBO4nUX4xyZ4kwlAjQXgZUSWBwBhwRnY/GaXBPQBAZG8dgqqKA57qdJD8m2IKs2wyGci+Esh1Bwvs/HzDMf/zFdeewZ3bl1S0s+6t/7zDN6//s/oDkfPisvLB8Q8MTs+cBdA9MeB2sOb3z4YQ95kLNtY5OTIbqw+KV8seHDb4nAf/2z4lCjt+6GwWQYIVxobTkHEyuwRpdmbdAz1vhz3zWb2Ykf3IG+LgM6a/rkRNAuPvL9kC6e6FI0A2E+QqUp8gPRfyFkWmibzWY2UwEbrkPtc+MgaLHMY53NSN+syHxgTwa6M83QwjOxUJifDfWZolTdgVz1gNA0kAv/RcfZmW8MUnAYMXAwMvCRLMZ17/hY+c9xOGRZgrPjM51Bew57lmcLnd07Zp4WibPjU7l9ebqQbwBnp7wUY3+Drw02nce8IRCOx3PK/C44OFqCsyU2sLlCfxjj97icO1FfcRB1drrSCT5PTs50RFyegzM+5O+d8gJO3578eD5PmK8jNkJz5Yp+8Md/TE996IPqyU10exwCLcUo5QOAuR/A0arH5h78ddZf1zR8yIf2ulaPP/KIrj/yKPW53nzjLb30wss64aOgaedSs8fhzxVuUK26+b4OLl/R66+/ruXJKTk901470yPXD3Vw0OjqI4d67LFrunzlEvVDNW3D5Mw4GDrQtWuH6ErzZqO9vRlztWSdDlI0CrD0A4W56Dkc65qZLh12fOxyc9FK945v6YWXntdrb76hN15/g0Oguzq5fU+3b76tJflpGemSA7m333xNd2/dUX9yUzp5TYs3v6g7X/tHWt56ER8trgB58AdZQCNKyl33upzz8ub9t8+Bw8EhY7p8WZcPryr/OQMHt5ddBweHlxnTZVlvn9+6zMnLPpjv76liX/Xw4lCHe+iivwcO9q/qAHsT9qjv7V9WBfnZP1Q3YT7yxLLfue0yfS/rkP6Hh5d0SDwH8Mbh5evEeAVc09Wr5N9gnuxzTv+Wgz+Pz/DLl+clSjD2IP+F7Elr2GSS5iXbIkI+fHCfZt5ozsGCadaZ32znY6BEqJga8JZrNGO7rhsl0Es0KhFyPIlomG+AzWqbNvjAp/110A7f3XyPddilLho2/RDgmLLrf2AFW5EVZ8LYKOjYRuaiwIUFlUYU8tOeQ4UOlrl7wGehAs/1/pJSd3EDdi/YYw/mA5DxNaXJl/FAx7EN7GlTjfFGxlGIA7hf28r5Cfo+FPNW826uppmTJ6hfuh/QDewB29vab5FNKNPgoOGR51yVCEZTAMVx8nzw/a9n7/a8BA1+ieJZMIwvAoN5vxBOyDF5dBOwY5PAphMl5PnwAdkWbSjHTBuBiKDAmCGboua+IlJMUatlcHyJFfebKrOO10Xq+zIB4W7fql1EMIrMkXNDHX8r7rlrxrTGdh4iMPb76YDM8MuK9YxJx3E9LBXV53SdXqgqTSm+k2lrqDsAABAASURBVO5cLoqIL2MtY8yEz7h8PQedA7gjMFuCq2Exc5YxM0aPs86pdw+zir4T6RellFAf0Pd4PL4pUrdjiiGiAFOvMJQHeffyXNoiCvcX7AtUP+jywTyAfhesu565mOB47GfbhzbLanvPc6diYA4H+lasGdp9yBE4LpA21vRFx89u/Nd+XlvIiLHfweTbw3EsTAhssEJVlzC1qWT7VEkNKkxJyr3PqNaCsDI71wJvaJzpgqsJNI3S2so114flD4M9GmNbsnkZBe4f8v5MjGumNgaNlatX6jBWIXVjble8lwL2hvfCmgbPCwRNr5oJoyl33kFadPxoC7nrRMMIx6tlFlqSFEWMp1UoQbDQvI4BTa57dHWupjk+p9lOP7fzhGQ1uNOE4hDwRB2/qHHIOORhpPdNAmHuJajH6jhskx45QEdtI0F/w7zbrJd58X2UNZX+k2a0SB2NNQG2U3eHutX2/Nw2TWeoWo4aIQwZq2Mz3H9qI0GpmRcC8fOIk1P6uMX+EWYjlwCs1/CcJJ8XC60MXWd+WsbXNs34nGuRl21ItlgTu2MXjVpKpoTuVIM+IC2aInJJA+s0keOoA9zmyFZ3MRksEexDYHvw5xaLrY7Y5RGlUqhEiCEjUNpIBr/2bzhZnm/TbNu5pAnnbCvLAdR8mTWyjXWY1NGPzTs+7GeC99LA/brnnmQM4/2p973N97hR3nsNwfv+adR29iM60/PMa82eh/SFX6htLvh2qVjwTQH6Uw5a+vz+6X2PIm7Mc3+kN/YGw/4TzA+0x1baJVbTNXV/KxleZ4bXWk4eY/fIjZxc6rWkpLK+1oSaqyCOzLtplchTLM+Z69PEmR+xVU1bzC2UwixNCpNGwYxhnUbb969o1DTI8n3K7wkjqKc8osZgM8Zo9n7yHZpQLSMg2zLKGFO6qBd82V8wbOA2j4S2Qr+AUsyBgg4kC95ryXTDevKz5eLFVnYkTEfqulcyzDXNZg3Y9BEw1XfkfaAlCNfrfYc+XjyGxh/aGQiFnslXea5P1nDPL3yW/l70L65YW251ZAn0bZuhK59TJSpFLlAinJFq2x1Bxsp69Nrx2kwgd3wTrFNV4CpTczTySLFJJ+ybIXLaKYwrbJimWlDwXwJ9z4/+a7r86DN64403dO/uXT35xHv01FNPsQfIKocB3iB+kOTmRNRzuLDiFNYfywP8mgMHzm/StGPoOdToB3GesdHAIcEax73BBu05IVlD1yj2yJYcMvUGm7HH5hpDa9o4C+FQaCP7dPvSyfYLvtsxbjtBbJxt4AM9y/loX/i3cqullhxQLJkU0zW20yajjpipcBAk/+BkM4JgCRihD4Cwa/2BttmMSYqilj4NG6kF0kwiRnGiYx3HODgmj4ub3orxMDTxfsEJ9Vqr5Vo9ByqWiWXYc2Dlg40TH+BwuHPC4cHZWc/8zjjQWCkXFActZxy8nHDg40Ofs7MzLc9OORAxzuS6seSGOOCox+9ysdJqMWi52ugEfz7AWSBfr2fcJDmLwNfZeAi0QHdBvtYOaiZt1ix+Q0IXG+TO9k853TxDb8mYRB78l1tnzi26TAcf7CypLqTDA/3Q7/xt+tiP/6h0cKBVhObIFA036qWu33hE3J7UkrfrNx7TPvIFhyQNc7PfdRwkHKhnfC9/8xv68uc/r5c5/HHOzo6XHPS8rRvXH9d7nnyvrt14XHvzy/on//gX9clP/ppWHEYNyzNdOtjTex67qiuXOymWunL9kh5/z3uwe12Xr9zIQ5LFyYkWx/fUloUO9gf5ACjmGz5Qi9p2T017iSHu0+eGrj3ymC5du6LuoGiYrTRooWaOXld0enKqI/bJrbff0a2b7+jk+Eh3b9/SGxwM3btzJx9G9+7e0quvvKzXXn2Zcd3R9b2FupOv6vhrP6fh6DX5sMcvRqYTXPcHZsMBg7HHYc4hBzEJcnnI4c1lcHj5sswfHh5qb2z34cw+H9zzbp8P7wmH6mi3TsVlHXLQU/vC29a2fqh97O1Tn/vf1s8PtM8hxz6HSUnhO2yljvsZl6+NcdjW1fGQ6hFdvfroiEd0+eoj5POq9tDfy8Okjjw35LJhabQJks6uYOG5sD7WUO8/kfUBPgtLLNCK4MoebDhY8H6MhrplfJz7Juv8OY+ph3ywDWzmjXSiyKZ269Y+xNN2GVs+UIM6EDZw61Byy2OiUmxkbAX/bSPr9TQO7KcVgEVGKYwVuy1zmnbRDWSONanrE9IXA8Wh2Rw3l4uxI/CbSTo3j75Lglgcz/3Anou1Ew5uAoL0xSXjG/vyRkmLC4bFHsCAXRqWVpRKfLWa6Q64HWbtvE/BikFeuJcIhIE0ANLUny7n/ZAQ73ZdwCNBPZRxErsMC61ExzrvTBtzwZXZ8tUKu6D/6Nf+JwhZYO8Ccp21uCmK5K1dbUUl47XQGzbCZtKvmC+vCz8jTGkdS4GWatN5CLqAaoCmsaQIe46nhdIBu4yQPPS8dPQ8Gwfu8w8F40+f6A3A+q6n7tg2OL53BUGQTxxmAq2L5GIZ7QjqsbqxhhmEaox5yzEWZB6n5RUWeA92+51MXfcm87iWvGD1PIOWvGQNuaCCKQdNkzScLOR5AEgelqDn2dnzXEnwbBzIE9lyWIzBC6Sy0zXMEJvJbwhpD1M7yrbh+TEaBt9Eq+A+Fdg1BHWoO12qAXLmnO6kOFNd9Uol6NTcUk1HRbYZvJOkD/tJjPJRDbK15Tn33DgXljsLpI00kxnnDB/WMaxnnYhpnqiVwOdUL5VHnHHnJS0iOS+xZctWP7ay+xmyQF4d0zlGGaNwXOegLz6DAA1qO6X2ocuObGKJkX7OwcDLy8A70MDYz+2uyQfTgs7UY6IFJoFPDybH4TlF7voFMNFhpFKxRg2H8dmBn21GxoFs6w6+Z/Be5wPvwhXMj2W0ua/JOD94SNNc8EEsDo2KPCbvnQmu173v8WEPI1uf3NuVfYsC2hispbTD/SJzw7vtkPuorx/W27WCFdsyfP/YyteESq4x0rBG81mNXdunB/ENvGMu5L/6qzhN3vu8xxed6RlebGqakJ+VVJCNBSO4zJzCMmG1lR7kpMh+DI/F1ECIUqSBjMwGXMMABY68+OoK46g5tuaIlFcTtncRdKymYar+4HwYmcMVQ9oFrdyfvAYSI5/rAQu12E7lHrg6FoTuu2Idm65zfuoYptitZpvMBt9y+GTMD1jNefG4PADgRTSBbNKCp6m49w7I07ADmWfMVTu9w0KzOAqqWRBAfTU8kUnpS5Tkyj6QUFCjwBA7DRTGOI2VbxL/0if3C1pZHLsZTFS59Q3Vtcv62sZsf9h1jobRZs0lUSDHBBo2tgtsTVXCEvuHrCFhnXJ1SbGZC7DWqOOc02YJZCz2Bnuhc1Fdt8gpowaiAG4q7A+jhVa0PHdactDyfNyCeiD3mpVGryO5WC94qeVCGFU09aTGXG4VzvvYZGQ+CvFV5B7kHhDEUIJWQCNa9lx1LLIMw8yvt7Pt74BZ8BzVxq3j7GK7TRvKd9eAOsqwJYOMeU2O6Ec65J48n2NriojC8wJkIExPrANHNPlOGW24kriEUapfr8VjvuUTp8dKemZ6mvwpbQm+c/3fVjV/zPfrGXJT/5/tnLq+qPfDem9c5L3R7z8970AVi7x/9rwb+X0nke9IC50l9aFojZTwiLMkgnFFOiKoDGAMhDcp/cBP/n7NrzymF557ScdHJ3zMXdYBH4ErDgx8sLCAnnnD8TBac4iz4pBhCd/DD5uZOAfiJrMRZ0EaOJXZcEiyRj6YMikb8xtpTUKHzQadmQYUlz5c4GG3pm2DDmcqGtiklucLHIcllfZaoWtkPW+aPboslA32sNUTU/3LlSWJWGqRB0Er6Cr7+oCpZxGsOZSSD3oMZwgEKKWwkYq8cfzhO+fj14tLHBo51n690pLDjzWHH3UMIlzGoZkyfuTrZKhDV9RPeck44cDg5JTJIYfr5SDEWnMotPQhiyfcBzM5cb384tgFH41qxLpnogd50gf0e7A8ZTzYOz0+0Zo+2vTaeEzkY8X8cB6kBYdAJyfL/Kdai7O1ls4LWJzRF50FOfVf8zB9InUs5xm/EVsTU681E7niY+KMXC+g1luiGN1cS5SPiPcUGxtyRbBSWxTk6QPf9736oZ/4HYrLHOSw3srhXv7JvA9+Di8d6PiddzSw3vabUMshTLB4D68f6vDqJe2F9PoLz+lv/Dd/RX/tr/wlfekLn9cTNx7Vx773B/SxH/wRXeNA4dOf+pw0tDq5t9Kf/j//ef2jf/RrbNlOb7/ylo5v3SZbK/H9oBuPHvI8YZ44CHz2Ix/RI48/qWHdMIXEw4cBJ2R6/NqBPvKhJ/T0+x7TpcO5aNQlDjM++rEf0rPv+zjnV4+oJw+379wmh7cVTa9+OFO/PtOVK4d69NFHRMgcPp3pjHwsT850cnSkuxwGnd074gBoqTMOm5ZnJxyo3tbbb7yuN956Xad339E8TnT88i9qdfYG94+QDyCiEJ9vYsy712FEoa3IPwOXB7ArYLTrLeQlozV7bALdxxIjNTG/ix1ZBGMrEjFwoWHSK8jjIWCdEneJ4DYygodPMVLebOVCRypS2rY92NED5LwQ/zTEc6H7UaNvYIeU0TkQjHIiE3LD7VFoowkldGrhcVCr1qMtc0+MQT2iVWPbvPyGKRAmaofaf4rJlJSzHpG7L2s69WgYHLvhJgwEbYHNxgdW6ashxNBWnn6r7/SPX/uney3s7eEBVNdVwZ6xF+fAAaXWYVDwQAz38Gqp/QnXAqIsqE2o/bgii2w/v0x1KP6qvFQyGmPo3NcHgB8qPajxV59WHhijKYFBsMV1gNhEIvvAMW55vbidlT2MD+4V7YiIr8gfCF3L/dIooZx3N9K9ekxGQbwJz8d9OZ/yLscFUNXETzSIgxDJlY0XVZ2ABroVXN1YlwYxUqg7D5CUmhpeiYb5XRQq57C9yQ8ND5SBnKQwFeHuo+5bRffZRNUDyXaP12MzNczvwKrWTWTFWfWYiN+pZY5M3DRR8xeGawHOHItZYX8LhDRJ9s28BLTqcOW5MxhOpIFR1DMUq5lHC6nqXxLwXMqDIJ5dgz/se8dooOXgjNF3QCcIHo3vUkptxwal8piujK9R4yKw8DhynSFjcGEIHlgzkXkjj654bBNcnzAOcOtvy0gh7Nnu/bAPYtDOmGzaJifK5mQSvUeNNc+2nmfWCJQoVgcFa8DjST+tYuTTfqCSBTvMQr33eUwGLrLt4mUawvaeMAkmNZzXfb4iTOwwh73n0nLmtwcD74s9qP7w7TZgPcO2V9wr6I3Viw7Q5n1gyDEv/NG3u76wsY16txu8pzphHYAIVUtwQXEqgrxPEHzmiLZ8KjPf/X1wnLuwqrvZluSrYelvEjlXWEi6u05sxzFPcB09iD0ZsIwrR5esL1m72MXi3wAKOlFXIrFQOS+2Rx7XCcTQ6ievCIgrAyrJ5H29RGYlG3O92Uj7EpX6AAAQAElEQVSd5SrjSp/AlyFogl6FpoeVrbdkfPEKqSkgJNbgyNPZrWI0tn0OGpBZbu68D3aoDHzLPADWZp13r3GDMbA2WJiYqGOCeWipMdBk21tUG+5f7daYXffaQ41x0LMyY6PIyggWXbCvp+dgZJ025xJXTiNkW6qZcXxUBvYRDmgvCuciYOGwABNMQbkP3Ee4PzYj6vtR1aHDWILu7gvBVjgIYLpFW5/7Hb9cq9iTaUPdv0iohwJ+3zJsq9q0A7JhAsg9V4bBEHxfOMd0f6E5S+0z2slxlpQzuB0aVO2nJHWsHoEVYnsxwzRAqk0YCsPb9gnPATIXblH5fMtnWq4d5772ZxtYZYtp9dR9NdRvgW3ryNgROb0Ql8czNk/Esd2PqS2pG5OZLFGxbRAjGJCF1ToyKrWYB9YrxFIspW5Sx4TxOinMS0qruLLjteQ7e8PaDecLyKB17Epf5+ph8LyDUTHwXSGiwcBYiAIbNdfmRzGEqMO6oexXgm/opfIwxwc6J8c6BXkIRD0Pe6BT/fiYQyG3nxzJspPjI74hj7P/Kd/J9b8Ze6rFcsISHvBdu+Bbf8FhUMWZFqdnsv6x+/lsh/OBFWcfyoyVjK/le8wIH/zY+SkBOKhKTxlJ6F//Q/+urj/1Xr304ktacTjxzDNPa3//IBOw4tBggaxnNVLkA5A1hxw8n1lkGyD1m1DPm/wwzLTmMGfNgcEwC21myldV9xkIasMBzGZgcW6Qo0M2JR/GAC/cngf+El8rHvbrzToPJegi+1tzQ10jX6Gz4EBkRTLWBLHBDuZkDCgPcBvh2HJOXNbo+eVhycuhk+P62nKDWAb01tyEq2zgwKjXisOexdIHN0zW9P90xKStefmwP00/xC1D9mdhQ36kFafzPnQ5PV0yyae6e3SsOxwUHENPnP97pyk/ZsJOj+7p1u07HNb0OuOg5uTsjEOEhU5T50Sep4UPkBjrkrE7P0smeUP8A3EvycnZcqPTxRr0OuYAyP/NngUHTgsOPk5ZMGfQJSdEPX02DtMxc7gl54scrDlEc156dPxnlkty5sOfJTl333vEeYKfZr6n9uBAC+wcM09Pf+D9+j0//Xv07Aee5RCmY67xf3Rbb77xir7+lS9oWJ7oyvXL2n/fk7r5+kv6G3/x/6V/+nf+po449GkX96ThVN/8zCf16X/2T/Xmyy/q7M4t9Sxksqj969f1/T/8W3XzzVv62f/Dz+pP/O/+M33jm29pb77RW6+9pTdeflPLewsNnlcOla7euKK9vaKb2Hjt1df1K7/4Sf3c3/6H+tQ//5xef+UN3XzrDb352ktstJu6cXWPg5899axtUqrDgxs6ORn01a98W5/97K/r+ee+JbH+PvSRZ/UBYu+KuOGEHiWmIH+H7I3L+4dexGpKQX6Nw6N9iQfilYN9DoxWunXzpl579RW9+vKrevWlF/XS88/rzVdf1guf/uv65i/8efWnR8rDgO1NrOXApOGGaQ84IZs4MAOm2zsuqPmGxLTJYFuNQqQW7ADJeTP9Hlask/KJScqAU2gaF2y42Uin+FpT2YL1sk7ZoF1aA02DeaHL1mYKvuPFYx8VRtt+QIu1T5WGyRqsb+GkL6DBjTkPetpQ6xeGUl8aIhpJKHGtZJ2xOMatJTOWQinWTIy9tt0n/9ZJcHFsA32T5kN7hWkkKFeZefs0MBtYBWG4ygqQwQMNkS4g25Vh06syyDCNR5jvUKzjnNU1VXNKuOc90uB5VcQwtZsaU+vgoLJSuJYd36wVFCnIc4Uk9WWSKaO3BF2TscHxmfU9zdRNcgxUsi3n23EbwkohNxUwFmQX1Mk3rBmISw3XumKPxQW475R7Wq2ObVkMYmKSUqOtIDdSBE+XANv9SnwZq2UEQTHnbHgcNVnopH5tcfcEF8eyY5QMKFE1Je30m2R0yy6Ra6ZI0Ao0stG0yied4CU8wYisAqGf9SpSDzaLFRz8iMHrug4km/OS46xr2us8J2HST4Xdi8d/Xk99qjlPXLxvm9IoX+TZuwEvwkcll69dsYtIaeVSDuswPQjHLjpEhN4N7kMzw0bnO13TaEFDwLruOfHUnWv7qmJigpligVKjDPSFjCWgCQLYxmdZCkvVxW4gq2U3Xxgd85pTQDVzTSX1ucTYF/O1O211X615T2OOcn2SQcy6+6i0JZjwALN+biOrD7lY25iaMDqx41p90Id1pjhGOumi7PUw8FBJ8C7VM17LVryXmI6q3M48BoCO/7Kn5x3F7R7rNoSJwaXbfIg8YCepfTg31sEvrItrI0VIyfw6Blps26KUUVfmmnUAv5sFG6CLCWtiirHnfcUY6yg4JroqSHQ+s0pNfdqCrzVrvBs8MLToEMTijyL/hazhD+yIVsH6VAIbGTx9RtbVinWuDcSpTzjEJDkmbpjI4Gm0rRgbI6VFgd/AflJ4b9KBF6sF8Du9c0ZXDIS8p/2hPudjfd52Mj99tGMoLdakrakWdU2raSwIlD/OG+8aA/ehnrVs2IdzadS5GUeF7pr5NtxmqW1EZDiYJCYqkZhkUCt9J/C9s9uMubFqDmAP4xg65+1DmZ+CLjA/gfzpAaC2Uxy7kfll3DVPKGAjdnDugzaK+zwMqtmGRHJEinapwJ4uxKPUma4oOYwkYwOEvjYCHA8CSlSQD8Tw5RzISgTLK5T61dp4DVxVBDq7aBre5UDL2pg3c83nLZjXdULc8RAIGY6xyXbEQ80H9x5uJrytksrK08TycSt6rJ3k8C/DjaYgQK0SI4zrFY3qvitI0914qfUU5sV70HClYH5CoA8stn/m2fe13uud/eR1zo2PeMf4Uof7yQW6kvfdhOyDPVsN5nSCnBMPcAvi2fJ0eBiPOIvbYEZCMGPFgh1wi1V+uxP/RNEkCq5BRKAka74wRVHHj5xCS63KFUArOimmIctYYf7s15lxLkxxns8QaM+3e89zInPJN3HPN+N5fpwv7n/k1/LlYjH+9c3pSBfkk29N2n3PwbytV7/E1EbDfWzOISTo5mpAx7rsWJ9Nx/2LeqXwk4z2pqVf3gMb+b4Y4706yM45cONBKy9U7ivbMXsKBvkb3ucO/n9KXuYh0oIDql7R4DADcgAjAho47Q4v64/8R39cj3AIdHK20Lyd69FHH+Wj9pJmtPccECxJ3mq94SHBvndCyQJnEuIbWj1yilac+KzWM624OW44FDEGDmR6DhqYf3Q3tNGfRT3MZiSRj4CNsDmwDaXVyG9ogZXQET+b2UZrbKxAj1Pf8HsUOLuhNTQTmBXWCImEzpAMYC3Rj77EuyFAx7ni8MJYI1tja8EBwtlipWPGfcQhzz0Oao6O7uoep3b+v7te0r5mrJgizo3W5AITZDvAzHsR+UyOZ5U2N/JCY71pzYCW2PZ/2+fe3WPlAdC9Ex3Zx917WnGw09Nx4EBnxWnegoOWxfGJFidnyr/+IWn9ilEMUpSGh2HHgQN+GXv2w99ATlaeG3wtFuR+OWPDQXvphAOlYw6cFthYYGtFDgZyJWz10CV1keNZFDFNHFx5EwDknLHphMvR6YIDHykPfw4PNcxCalo9++EP6l///T+tj/72H6fO3C3v6c47b+j43m0RPIcez+lv/Td/Wd/64q/pM3/7v9V/9zf+qk7vvYXOq3rl21+RD3/U31O3vqfHLnc6jEHPffmL+pWf/3m9w4GJ3npHr37jm/rEL/2yXnn+JZ0e3dH6TJoN0vPfOtIbry301uvvcNj0tt545TVk39S3v/1tffWrX9d/+9d/Tv/gH/yyXn7hll554U196+sv6MtfeFFf/vWv6vjuLeTfUAhDzP+3vvqcfun/90n9vb/9j/TPf+UztL2mOzdv65ST2WF5pkcev6Hv+Z4P6crBgd546TU96n9WNp9rj437zBNP6dqVq7p35y6HUfeQtRziHevK3lyPsX+uXr2KH7E/yHY0jLnT2d0lB11n+vYv/GV99e//XzVwUwn9Rn/WDygyCo/koajK1pi4Ab1dIHdzrm/LqWeZ/JhaIYUXLpZW1CuDox3etkC+bE0Ur8odbnuo7RR67NTuZ3f112kFk7iqPEyWi73IZoRiC+4J5vngbVjnYdABLa7n5TyO0TYCylZhq79lxqZJyXsRcIPIFwjHmTlgb/bIB24ISamjQJk6SgVTBkHLCMeLLLYthRoIKReUYzCQbkt1SD5s935UrZTmhTr3YE1gbrK7xTuA3Ykzd0zOgeUZhxniCHKqhMMnTstBZPwwO8XuXZ1Wm+sGgSMecw83FVIxsUkdp9fSkDGjz0fAlOfpYZ9z4JyjPHAoO3DvG6zHfveH3xr5BAZImaJJF3WMNahRQIU+rsCZvAsKckAuHHeQpEiGJNGCI2zjCyNpzvn3OGhDVFOQDQjG4h3AKBmS+1mraDIZ6cd1QK6rHK8wsYvR1gViPwCrxHSh5bwSzOdUg5/Yh1FHVuWOeBwKgnM5lYcW60/AH34ydvZr0hwHcnLJEMdYsUpxr1GwtUz35Ke+fjmrGPOCHeu43VZTmQutXCnY5ZrFetapbYWeFrtm0OL8IxprDNqd8wkLT3u2WQbDPIcRyB9AYU4BAwyrAlOGDjcWrxUwXMCKRiMzAY9trrVvSZtUx8JM5z6AsidYUDmecGthBMm4kqF7qdZKXlmB3j/Ae88ixxa8G4ZzMIH4lbCG+2CLNZbGoJkJdPUArD9iiqPcV5+qdtzWive9D4UW/Hb0tD/Vgg/9nkMgI/NEvn2fSG3sNbxwz5tGbdepbRvCADyXwzYTqUm4NXZeoVhe5AuxYze247P+OFbLt4BhqPQ7nxOhG20oX/LtN3nqUeF2iYG7blrgDfP4ru3OpSvQSrjWOHFJzFQp5iEXC3aroKSbyl+8OuatJPUL3gP92FJ53s6VtlwyqCbNS8l4fCiXDNmwOMhXYKPh/XGLaNUgs9wQOtZ1lyCOds58MWfmAz23eUZ8r+95lvov/7wOKpxzcoKSx5NgDfTsGSOfd9RpppSEbQY+jeq7pJxBQ6fy0KxOjVD6MH4K3QpQBfGmfWiOMf0EbSPCehMPZbwxIbUwPRWHwDhy/5m3nP6yTfq0BnlqR5zbsSKgb+6JpCumhTw5QTRlob+pTV4AlWqrKBhHwvOHfq5n5o/IRbjuDkGPmLLCxXOVKxZfDtv7cQtk6wSKlLQNPS+1x1S3n8Cv68U+aPa81++fXn7Ou+27gn7vpuPY3Ga7phNiYkyJ2e1G73vOTt2yCq/FHDm5difXyTnrr84DmSEOurpxzN+OFxporm3FI6+sLVpebWCPe7K/IS4CDfpXx/Bj13PuQYHH7fZKses4H8DYz7k36w7QkcBdLJbXXAzqibPnW8fvYY7L2TDNHsxpgQmopjUGFX4sEquK5lqqAJFzZVSx7xeZG5z63sAyx/zAY87o+SYe5GeF4efEgkOgBc+KgWdhz3PRzwzXU55/AHKqU84E/P/kvHB91M97jnNbHWZkzbzT4eGeaIj7wAAAEABJREFU9o39A/lfESXP9/L+/iH1fWB6WPXQsf4h7VvsocNzaQ7ajudTgntfB3JPh6a9vUsbDpc6znYmuuQswf9d55u3bvEde0d37tzivOG2IoPaJ0gwH7G/32l/jjMcdN2h/pM/81/rxhNP65VXX1XMGl26fJnADzTjfwOD7jn5WJGsPEyA9pzAcFbA5CrB/Vg9JwmcacjyYcaUbAAyH+D0HFaYbmgY3B97a17UXddmJi+AaFuJh/JsFprNZqAkpJCwpU1oFi2ymSTAgcz0Vzkxo74Z5E255oNrzQv/QLvGH1pVSoCiWdgOwIb7ZxyMRzFTuG1GG7SUIr8sdHzwb7C1wuaauHvbh27Ii7FmPEsvmCWLjdUds6II/CjUkwzUJHgxzoX/OReYUT/Y28v/PktbWrXcWNto8zR7nwOHw0uXdZk5mKPTdh3yfQ7n9hQzPsZY4YQj4aeH4awmF/ma/KzZOD1+Vhz8+HDLBz9L8rxmfANjwoCcyvXGgYaiFIk8rLGzQo+zJC0Zzxk3txnjbliwZb7PC9Yg/1Owq48+ot/7B/9N/ciP/IBuf/1L+tonP6G//zf/mr7+hc/p+kGrD3zk/fo3/sDv1fd99IP6Mz/7J/Wf/4mf1erkpr7ve96n7//4szq585o++49/Tsvnv647r7+oO6+9prdefFtHN0/0wje/oV/+Jz+vL3z6U/qrf/Ev6pXn39KCw7GTe9KVS9I3v3aqs+ONXnlxo6999a6+9pVv6Itf+or+7t/9J/p7//CT+sQ//6o+88mvs+hX8n8z6JVXj/Xct0/11luDXnhh0Ivffkk9c3T3nVv6wme/oF/9lU/p2994nkOkd/T2a7f05it3dfOthY451PnW17+mN194Xi15aRQ64RDP6+B9zzyrD7z/WQ3M/+uvvaF33rqpu7ePdMbh3uM3HtUe+6srja5duqRHb9zQpYNLnIn1GhZrzr3WWh4t1R9xmsXh4Jf/9p/W9qcukm31IQwi5owbs74rUOVmmPcp2303oFDVsMuaqnbpu1MC/t1AExb0AC5IqgOrAvxw3S1Ts+muXKzjinOp42DBjgJqFDE3uazhTcfGB8jWPvuy2ij0NGxhUqce8BiiaMLEBD0CYWCjAgn6UaBAAA4t24RzvezyVg7MAdw8vNRI63XSIG8W3AdPa2oQE0ZxhH2823ogq7SKqaaKiB0VhPS0OmRb7q9ng50ms3NBMQ1WETVMlrFCjVIrD15tbUK2MogL9RTW8MQaODdlLVYWZHCfCdyzpjpPfdYiL1fY8AeIXw59rzbfp/6aZxX7kP0zjKhrnvxSp9t9ZbSFFLdc362MY6fZ8QZx1zwXhfNNdmyJEAgRSzBTvfpnXPSlJdun8VTqNseHAsW2I1rsRqJEsOyMZqTmAboFoOSigDc87p69bgzQXXBTQ8u+DFg6YJ7+cY5m4oUMWA09CKWAWizaRZX6ap0JjI1Bkw7Gfc4ziVYcgZUsoWmfBUGVCBViKRGiyCkfO1SCXc80VuvMUnfDSMxu4bmwz4m6YauH70weDsxCaC5gp3gArtLJNs5hoXGfvkXfFYVxGYIC9OM+UB3LOF/ULui44uAzLho9yHNVsWDcSkOM1I0Gopq1d5mXYoXsYxdGCvJC1vHnvNtdzUU2vMsFW7sGJr6MzEgyCVgITzYyvPCesqq/pT3lmbpc8I7Sy4e8075BXQ4yWCfu50Ogrm3kv5SJpmDSvkfkxBaHDLDOGDytFeSEOh2wN+qHR8i7GE7clPuInFXqNhpsM/eq9+uDUIy2rGowNse5C4snpO1xz/KKRpzVj8fb84HlPV3pUOeNjo5N2CVwavhzTHAXyjYOBkVDZNIK3UaMfWyr5gP79p4COphCssAH9vwuHx67PO6C+6AZpAHYsaA+chOxLqCBV1itrT81MY6IRtGGGhDMZQQ2FcQqfgrYLQV5hYhJ4zjcx5D7jjCZeuJ6Yh9Ka3vQZkBs1/ZdTTrFkQIUvE6Mcb7InYdV7dC8Zc75+0WuX+iDqq1D5HFUtyHTEtsWmlnLXNMzBiiwtuY1bWqkwvnF3dOGGTG64FYRcs4qCrxRu9AipqBWputo1sTws8Xr9BzExVrOhUqfEoGNsjVT46SBXPkqBlaIpECtRPSsDWx43bP3Bw4ZrBe+3IetjECSh04q/O5ZxlS/n6b+JMygnL7RLz79VyO554jDMQx8I56P0Y7YK5CUsWkHDh38PmKaY88cTA5s2/rYRx447xr2T4KKB04+bMuHFv5DgQUf/f5XOgsONFLm9yGbo3Ow/8zaT/W5gq22B+xPwCSO0STO5GGnEuR8F5NcDmesEDHddq7kKXOBj361UsZFfMvFUv7PZxj+50v1gOWU+/ZCvefQOdxBzWttc7v/quVssdjaMJ9/sYPtPJyZxk5cXqctOSjRqDShFt4yyHnoXkREXgev/KnDKrKeAoo0wLbYR+apjrfKrRFpN/uRM8tTyqX6pZ35aLBZnz+tGua18QHOnGeS72XA97WmoFsa3EOxmtfi7RFV5jZ02zbUNo3moO0a+WfJgdXZ2ZmOz050fAw9OlE0OM2/+OGhZ96IaN0gO0xDbaM/9V//FT3zwY/q9t27nLXgDP0ZhwDDLLSZFc4bWqJoeMhu5H8etOQOnYcGLOyeD+VB6OFrgXzJAcKGA5VZaehTJGwkGNysFB6VM604HFlzaDPMZtqoiDMKzWYzDk3WnMCdJbzY27ZVYZA0ynygK+IpTadCfGG+dOq6PXVzZPicRSjsPwKdVm3XSZrJPxu8GTGbqRCLk9hhx307PuAPDg84rTvU/sF+2ou2yH5K00qzIh+wLFkIC9CDgbH3/UZ4Ir4OlSJcaEUOVstVvqScnDAh9461YoIGbgIrDgDuHd3jlO4OE3WcBx1rNkyUoo74ubvp+N6p/M/AVmycxeKMjbIiNxsg2Z82M6uJdLOMgxjnoOUwaKMzhAvi2sxmctzGRuKlaU3uNyqcHgbjYQrQ7eV/1nV81uuEwynuYYqyp/nhZd1iAc3aVittOCB8j/4nf+gP69Fr1/Wn/+Sf1P/6j/0x/Zc/+5/q87/yi/oC+KV/8N/pCz///9Xpqy/qha/8ut555aY2nAy++PxXOID5Kpv8nvYOpK9+5bP6q3/p/67P/MonVFg71w5CHG3plEOWr3zp1/V3/uZf1/McBt241ujJx27oR3/kQ7p+OfThDxR96AN7+qEfvAp9j7r2io5P1louBzWsq5589+RQzMTtOyfyIdiMMd87mvH8Cb3++k197tNf0t/92/9Av/rL39BrLx3pM5/4Nd16+w5zJN25Lb395kn+ddHZ3VMxaN1+65a+8cWv6xYHPQfzS3r/B79Hb6H/mU99Vm++9maetJ4yr6SHA9U9Pf3Y03if6fat2zrg8OyR64/qkWuP6Mr+vp567FH98Mc/qvc+9YQeuXpZT7/nKX377/9ZqV+wp1bMi8afAn0YEP/3LANedkFixOJ50GogMiDvVmrzQPMOuPmnvUmU/kYViKgn+U1dCjmlA3uZq0zCDFLz8v0gISTZMF7GIEyQuE/QYUI1hNSysV3YoYod5HmNUa1IUZAAFKoN860qH0m5UO7jy2699kEJTzil5HMImoVYKbCWAtbz/Sl1u4GSzQDbrKj39spHM9JwjBMci/mpbaQ2NiJGymBHzt4mjKIkaJKL1INNmpNPo+uQi8U2diXU0aPUrmbGZlpYl+vJ2ii9nzAWi4ghDJ5h/sib0La0l0ZhGvDYD+ZQmfninudIh+Sb9Wl2GJNOF/KrGt+59n1c7Wdh9jWzhdsstWCi5kekyDpj/QJBPs7/v8i+oXe1lj5IZ61xteBBWHIx4c7RCOcNxDZ3BTsUJwiilCfz0Fxt1apKvW4dmjF2xJUdr/Tezl8oygTmFl4AyagLmUxBeTzvDpzGdysoZ8lLKk02kxKCx5gkW6vZgYTRg6vXKmC+8p7KOro4Z2XstUOyI7PkPlt96qjYT0Uhn8C5H0EClMic265BJ0qaHCmkFucuudB5l8AuQkRc7yseB+OzMVroLqN2QOBYiXkY4WeuUetuHzvC2kt1QaZGfes9kCOU7CN8r2paNU2omTf5/tXwTjcHzXyuYACBYhu0WQ9ZR5vfZSwvgSGNPw5jwijCgIzwBUw0B0jXsP3E1AFK3lGFcUEpK6auA/ugjxJTHToWNxtjNcmFetov0kRT4+LF+ru42DrWuGdZh8VISW5sgGS4vgRtzC0iaxjBeBJuhqeJa0qIyUJgReD7YoVt1LWKkisV2TnUMA+ej8RoTfxg4oJ/RGPBB31kIGG1aOB9rvpyL3spNBt+fhnmKzTlnr4PFNsEGQv0gXYEAzFCxlJGWoeU70vO7YhtYzLB9X4g2rHn6HM8Y3+v/4pBPbKejCRNXvwi3dr4piMiG/vOQImtpemvH/jKf1d9R+pGuqA27fPRHw24RG7fySF5sGQLDk0vtNr4LqyTWOU4B74FtiAACr6IgQ+OBd9J+cGPcOCbgAaXEcSHHf8fbazQNWr+iJMApjiqDHvoVn5Ff4N1Oimhn8V1QCH7SEbG/Ugk/RA4FkAFhalga2JRcWev0dSxrgVun/KQ68DxO1Yo3bnaBZrmLAf0TTvcW1NKPdc069Xr1jysLYPqGFPVrS2hz8hpOy9TCKTDGtUnD0SvEzyiWO1c5HfEsFkmQ7s0G+67jOZqDlnbHMys2MMrfum+6JdacMiT/62bk+P8rj3ll/sLDu8X27+w6TUdFm1pti116m9g6y5PlTbOsHF2qnqItJT9rPmudkIcZr4TtKEmwXtC26glgSUamgKo/jiJcAU4z0F7g54PaRrOHFrgPu6bdtHzR7e/+/PQiTHmmib/vcHa7cdDLNMHwGScPyvXhDsGwL0/DOGFYjcsBeaN2cHusB6YPxLM/LnNKkGcwbiMhvOLvf1DXb5ySQeXDrS3t6em4V5P33rACZPW3BvYQF1ULYpzYNrqz/zVn9NT7/+Qzs6W8uGBH64dhyezmLGJ12DQxgcpOPcBz3oW6jlk6JH5QGdFAvzPtdbUew531vhN0GsNOJPA+0wz+vlFTgwYNQ5/GNww839+JWG50BmQrX1KsQnNZjMON3r50Agj0kwKZIUPHcMvCft8aHvwNeaCXXEQsOIDn/FwwuS/+BE/M2yLvjPGUUqRqes0aUg94tFMEUVNabXHi8befE+Fl47ZbCb/bIZBaybEaEojzYJJ2mjDYdBqlK894b5pLdfE0bNQV1pxs1utFlpwmrliEXuR1JO7Ux1zKOR/JnZ6cqqBBZ1RzIraZq79vUMOUA4U+PKCv3e8wN6QY1wrtFr3HOAs8zDHvwnz/JE+ryP5L3s8Dx6bsWYi/E/fbh8d6fbde2yqpUQe/N/5EQdrJ8T4zu27unLtah4aXbt+Qz/zb/3beua9z+gv/IW/rL/3c/9YHf7e//gj+t5n36tnH72hd156QV/93Kf0yX/8d/X5T/2KbtvRtqcAABAASURBVFyd6Xs+2OrG9UM9+cR1vfe9j0Kv6eqlTsPqWM88fqAf+d6n9VP/6m/R7/xtH9H3fvR9evLxxxJPP/Wkrl+/Tkgz7R/O9SM//P36l3/sh/Xhj3xIH/nI9+rpZz9MbO9hwT+m9zxJv6efJj/7zPOMtduzCS7rUQ5c9i/t6cMfu6Yf/5e/h/ZHJI6arl6+oUt7obbd6N69Xg3jDtZBzKR7dzZ66YUjvfLyW/ral7+lT3/is/r1X/uCvvjrX9Yrr72lb37jOf3TX/iEnnvuJb315tv6+jfqPz1745U39Nw3X9Ctm3e01+7p6OhU3/r6t3X3zj3Gf0MffN9TmsdSr770NR3dek2F06Wuka7fuKY7n/vrev2Tf03qOXTSd/opNP5GgFqA+8qQK2FHOOzw/0OxD/Gborz8izjxeOnH/HBllfuKLIqqCN6iBHwkc+FSh7nevf1daM9KNfagffyI2bLO1jT7ns2JPWyyv6v9erXeRdCLYtlIzCbWXA1ILdi9YIUKpbY9cJ1aSsYctBuZlByLaxVkJUcwUVQptU3Z29UCV0FtK05+5xLwDyLoW0HzfcUjNCax454wymyQCJMgGpxTA15kuSIrD714iqINNYy7Prhb+YOwiUZ+CObeRinsAycU1Z9SCeFQPKUJbuK4ZG7dGuFe5CMytRYJiSnTlfrnlD6O+wLQtHGIMkvJcDmPgsp3LfYh9q/3sF8UDTtf0+DsJjU/wRbhrWf3hvtbXPPh8dwPWjOsAmNAdko2UTetKIyoAnGWyGu92Oc5Msqa1yk/nttzBTpdqFB/92I/hjUmat5zN2B38LMzkTVLElyIAT+Uc9462ZvxQDEYleMK5zrrgMIUllwHSGtbXunzmyn4Zmqqe/pR9VQmUojsO5V4oHHMLeujzjF1cmy1jDkZQjclXnNp4/ySLb5kXA7IlW0whdqEKX3OGaBDrrGR5iCm/nY+AQu1jUbrYhuCMTcYhcgA+q3B+047Yt7NZdSX8ah6bcj1OS/ojduhbUNbkYfHpZrGG57O+WzAgifR+2CiYZmBb8suwPLEtndlfM1BmBnBfSY5HA/MwTB+DJj6PW+C6wPvhdbxms0gsyMX25iQ9xryYvG7gZg9Ft/zgn4x1YnZ4zLous1L8g+55FDyspMvxuGaiXGxWxnDvq+Fqs1sQSdWCleX8CVhzrFdhMOsLan0LhdcpO+LlPsveyDvkVtK9ASyu0Yv9qHdPtBJ4gt9k+SFWOhAGf1RT7kvu/xufZJP1G3Vj+fbrhL4Sbt5QScpF0o6m0Q7FHZbrGar7HYItTTq0VcVJJXJK7FQkvUF3ZoT9z5Hja/WUbFmxYW+5JlG6+LYE8ZKS1J184qOqfV88MO3gr9JJuQhhNtAz326fvAPHAAAvp3YGmwLVo37WofvyiHRa+BQIYGcYi95a3EsOab8KEfPfQ3sp8KoHJlcsuP6Q5A2hhV+VphELz1M4yt1rLnHkMUEVnHKoL4PRcstpKXRnVGC3G8JEWExRt8ntrAUt3Rxfnvi6x1LtrsN+8F7TdtpPu+0v7+nuQHfIosSo0+pR33yiVTcGuT3pEQgGWEdz0ceajBPPRgMfA9b38wnk1LvWyv13Nf6BXQXqUvOMr+EMd6j267RvOn4rJyPaJX3qqZBKVSiQtALINNeiSgxEnKS14KKEUnFoNwtm9DXeaWKLAMpJjeoo0Lf5CfapKxFqUSoEJfhepDrQEaQSiiwG3mFOS8OlHXLlpbBdGUWSGGdY9YhDIMg2ymkKyzXLPZhKAq2H2J/R7d2kKwf6Dcj/C+6Dg4v1z9e4azCz0frhi9YdY8RSJB6XMFlQolgjKH/6uf+EYdA75f/+zt7/vdpBwdq2lYbuvnwxWPVzDf/cSvR4DOankOFJQtnzQAN9msePHAewsGRx85ix4r7V59Fms2UuhjADHoD+YNDPpPkw4qebNqvDzSW6zWHLhutWIzL1Vorkr5O2Vp92ghFadSSgL29AzYIOLik/YNDFTblhCBps9LKtKAfhX4zw15xbAJm6DUc+pS2LpLZDOEGMCEMU7hM5QGZN+yKjWEMxESDimYK57UUeULm2Jq3rVp8diBKycOlpmvkn8VqqaPTk8QpB0RL6ovVSgvGuxo25GemYVakWSsR2+4mX3FwtVyvtOKGt97MNMP+JnWjHhKRVtIlY7Umh2Dpm+Us1DHHM/JxdO9EPvw5vHZN127c0BKdp977Pv2POfz5+Pf9gH7hF39Zn/jVX9bBnLiZy0Js11gjH37vU5r1Cz3/9a/pU7/4z6TlGYcej+kD731C164eqCkbbJ2p5yT4xvXLev/7ngbP6Omnn9Azzzyj61evaUZ8Jxx8vcnByuLsTLdu3VSUou/93u9VO2/18isvaZ+TTf8/efivle6eLPXO7RO99tod3XznHmMsuv7INe1f4iBovdThlUv68Ec/oiefep/W5UDr2RVJ0GGuvUuXtO5nWkeL/oGuM9bDy41uPNbqylXr7emll97SV772HIdBb+h1fPz9f/hP9Gf+i/+bPvErX9LpYq1vf/sNvfn6Usf3zvTc8y/q9Tfe0quvvaabHALdfvuO7ty6p3vE99ILL+rl57+uF771OQ6T/pk+99lf0Bc/96t64YWvqYm1BhbS1UuH6l//rPIQaFgoiHQXVH/zxQZ+871k58HK/W5d2QIPV7ngt6S9hyla7bvB/axjiiVshcNzFRSAiOukA1uLg5uggRxXseAn7gHKPhXwfrW9eEgOqsk1+7DOm+duQnWCLwxbD0KBo9hvEtV+k67lCdYAyr+J4gitjj3bnIAdx5P24U23GtTXwDLrTLCVtObLBAtBrQY5r0B0nvDaeKFuUep8h0u1tHtF2R25n8mgmjnZzlU2EgOuzJqDUqRS7ShlBRKIQpHzWJACbLqOEMuROlzhXQr1LOhW6nky5JySL+es5sr6PL14HiF2ZYS1jbEKsX1CGF0Gto2pAfobLRiipLZ9Go7LsMeEhfch481evhAzY6npLMTycCjXe3GHLQJuAux5mQY30iTnrRe5MV8ZYgZB1LUy1ao+4nPBbmXiqxoDUIKqY4NQvO9GjC+ifh4P5nkmOx9e93VdoY6jql13h/OZNjFIYQ1pB8E8VjQM1GsJgkwJX4LcuZ+RduwCmUnKzBgMhQLHNXMAJRYENoNBczWmgTlLkL/+PuS4prHxouXxXQA2bd7WKoiilvPwakNeMwpf6Jd5ojMl2+hGbDH2K/CG60G8UJJRc3J/vYy6UPdGzySN4svx9jjJv9zl3WFp+De842+K87e7/IJsgaxiwXvQinsvHxn0d3rtt0RkHFyqabdh93yuU/xdLu60q+K6sSur/FaaPqrMV6IwmcJwJuUPqxUvXLuwbEIqZS/2qA0bWR8vNpoo2H13xHiPC3IxIXOdfemaldHmdyB2n8NKxhn0LqHDWM94zSOaynl1dIaSe02gakMVY6fIeKp+ibiw10oE62ZU3CH2MyH3K/uDBGPXuWPP0Og1dRF8yHufAO+hvCfk/eBcPtCW+yx9YStpvTjCDDWrxJXUl2wxU0HMqZeUtqQ0JaVOo69inrbwArYKeLeSfSTd355zhLBSR7/NiKXkhGTAuZzbgKMQihdEBQq2kTmb7iN8E3hP+mO/J1crFNa0+b6QevSZir1MsvujsCsx/ijOWzDHhpI6DTUOa0VlR6NVMla2ZLuaxuUUSWsz/e1nQkvdPotkP2HrGA3at/rIXK1AA8btkFRBPanH5PF57BZYfq5DP9sBbkuCw2BerWNdwU9tYYWCdILrNNaRMWWMaOIRU0PGfZ/0wzvTSG2/KWq6FswTXbeftOHbMhp7wQeq3hu2p0Jf+ySooH8D8gAGajXDemscrTlcMzzng9cB9y7TxLpXT92HdSvaVnzLLUaYt47b8SYPLfDXzEPdvFG33+SB1XzeqW0AstKG2rZhjoi5PAinrkQdS0BzbNCGA5qmmavpmkTYHrISVXcoyh+Gw7QxMhhKykRguR6jkXOQdshb087lP+JoiMc0rHcB2XMnVnyXhrqBdgHuy5gavu8TgcywHdpt4RxFQf6DQRoOrnAJ60erZoyps01y1hj257p1sKlxoJlv+mJQc9rn5GOfb/IDDoOuXr2OmA52bAeG+Qle3HkDJEOe9ASL4C9wCPSxH/gRJq/THieMRkcQTh5nC9x6N/KhTO9+m0H+a58EhxScGWhANnAg4UU1IBs4LNgQNCxtG8KdSbMZPIscvQE7ayjriw95NxHpjEMm5P5Tq54b0BrDgymyFQcsi+VSi8VSZ8uVzjgsOV2cacWBhP0GtkspapuWpDAGDoSazoltSG6jQjJLhEoUO5P1Z7OZZjFTKQEtigjVGDccFqy1YgN4PJtxbDELdIsUNc6VY+OgxpuAjirI27ZVi99517AB2oRP6uZ78GB/3tJ9pq5p1HWd2jmAb0EBBKLlstfZ6UI+nPFflpwcL7TgRHGYFbLq/A3q/XdeESosgILPAo0SmgEhz3EM0mYGNGPuJI+loNvszTUgX3lyyFcQh+f13tlC7/vAh/Rv/N7fqx/4gR/SWxxwfOlLX9HAAdPjj13R9etXdOXSgR555Iqefd/79PiNR3Tzrbf0zW98W++89Y4G5uaAQ7hDDm3OTk7kfyp1fHSke8fHWjBnR8cnevvmLb3Ogc+te8d6452bevPtm3r7zj29AV3POv3WH/9x/fTP/EH9K7/7d6nbn+sbzz+nr3Og8rXnv61vvfCKvv38a3r55TfVlD39jt/5E/qP/5P/UH/0j/5beuw9V3Xn3i29+uabunn3RLePN3qJQ5xbtzf4ONXbt8/UHV7Rj/2Ojyv2ZprNZ3rmg0/q/R95v5585llFc5mDtA67l8jhntabIP9nHAjd0ozc3j461WuvD7p9W4xnDT3K/8exX/+1L+lXf+lTevnFV0nwTG+88bZ++Z/9in7xF/+p3njtBfLV6ZknH9PVy3PtdRvtswZOj+/pFcYk8t+//gX1bz4n/7Mw/Q/xE+dGQkXnQB4PIqKkDi0S62Xg8lCwB5VAEz3UUn9LEZ+XArsL4QORS3C5H4geVvLVDJ9297B2m5HHaCa4jAhoMC73oTtxYsGMYeFvEPRCkygqgx2q24K/5CPHhsuk8nVqcvvYN4kvE2gzCzkv9KPYwrvC+fYwJvihL+7OtrUFTLZjecg2xgC17sALBmIKcRM0V3ydXzN+WhFW1gG5DrZaYz9ElB0Fau9arLYFlmzDmDoQs8c2VWmq/qf5dUD0p6Tc1CiBrSKViHOgWzA0AVa+J1o/eWzK68MCQFcZmTM+DnowTOAeP9QGuu4GSUck7ue1VtFix8BzbbDGCAjFFuo4xznxvGyBggump+6mFt0P29nF1E7X89EzRtcJKsd/kU49TKdY6hLftbvlyYHzcI4HdW3Ja5EAKpvXjAD/VGA9HiN1qFe6ZapSFY485IEy6dMwhu5lvf3IdoIRTGuiFA12AAAQAElEQVR/ohnbdkD0RSdVYf1shGSxybzXUfO9EHJfsZE6/vMG5vy8suVSM3NnfVtDQtkqeC26ggy1dGutysAh3Obc7wC8MOU4U47NsZ/HYTOGs2OaSXdlQua1ttSrO2ODStrENizdIqMqESwZA5ElXk8PgSyjPbb6OEyZrcFDGAm3H67+kAD5zwBOl/L/i8np6bFOeUc4nnB0rGNwyvvCgncKf4A4PsyITY47Yiqqo/FkEffgBDCcOhracEs42cUytxvmM7fZ4g6AXLp7xVTfoW5Ax+so11D2rRfcVMZX4lhPurwzDcC+LHOYVrF/LFsLjC25DtE4p1ar6u9ytQ0MZGuOy4IRuV7cSD3bUuv8YpmRTtBJav3EqLc7sJE3mZBaruz2QZiiSVYrdZ7uk6H6XcvYfdRjws1ZaMCbBNYnMOtIL5YcnkVm7kfed2m0HHJeSrK2n0xerGS4crHFkvuRGuMCNL8LWX4/dgxYV+ync9Ho1+sDIUuRKUNmBlCm7NJ6f7G1CW6jH9ru4+8Wf8T7F8gr7i25z9ib9dk3rs0xR7aAU5YzcuIYEkiqORuWvOetyNiCD2N/jwTfXUmneaI97xMFBrjNe/oc1RTGYNCZ+rlGFdOqKIo8FJjzLTXnG68Fpg001ESgh07GNNEWmfXOEWFZyP7oolCBv78U+qERyEHVg89CPkydB1MjdYI+kXE4FiPouIWwhzdfYSnWp+Z4qcHllZsmOSfP+R7SwwO+13OPMwdMpUvV3fqtOQjbQkYgtZ0rIYxeg5RXuL3QdqGUkOcGE4QSNSt0pijqJeVpPjsGcjOFS0XQOZpQMyeeqAj6TsgO1Cea8hIqfG+VNtRCW/puaWnUJkI1tpHmiHTxZwwsRvsRBa1gzIRtDnmE595yUELZaCvFlxAShfuh1xgcxAV0QjO2RdpCn7aGTAVyjNlIwvWwjqyTVvOMTtSLQVshP23D+FjTc8O2+Da338Cekca8zoD3b+CrQaeb78u4cnioa1evYhHNAoRhk+TNjHDnuoFZvCyiif/Tf+Ev6wd/64+q7RrtH+wl5nudgkkctOE0cK0Vi2/NYYwX4BrZMPMjcSOefcAUcLAz8HHr9g2HD1Tlwx4f1Gzow3mKaNaaToOD2chSdAbW+6AeHysOQXoOdzbuzIA3HAZZv4cOnGoYdMLOpgI7a8ay4MV95b+KAflPfVpSXApzS6CzWdXFpmNZs3VwrZhFQvz4RXCJ//VAC34QaaBfzIqEnhGm4gc7a/xugEcQMVOUUBuhEsHmn6Ee8k9ebROc8Fuus/5M/q+RdSzyPXK9d7Av//VV186lUsiFODTp5f+ntnunZ7p3cqp7HJrkSSxj9FhZM2rnrToOnBr8ajZT4DdmhXHOOKSTBuGZBbTRLG/la9p74j7hAG1FvjoOa3wy6sOfZ977rP7Iv/PvcPjzwzomxrv4O+IAp2la9eiumPd+I73w0iv6xre+wUHVSqdnK/ELPF3icKWgd7h/qMO9S3r15Vf1lS98WV/50lf1/HMv6dXX39KbN2/r9slC79w7EYFrXTotWcQrYju49oh++0/+hH78J35CC/L5nvc+o+/7kR/WCS9Rb959R6/fuqnXOCS6y2HY1WuP6Yd+8F/S7/rJ36Xv/+Ef0P/oZ36P/tAf/gO68Z7Lunt6Vy/i68tff0Fv3Vnri197Ra+/faxor+h3/d6f0B/8Iz+jJ9//Xp1wkl3Ie0vcQ3Og42UjxWUNzb5O+9DepUM99d4P6NLVRo88+qhKe6APfeS6Hn18zrrt1DZ7HJC9o6985Zv6zGe+qOe+9TJ4QZ/9zOf1rW89n/+dobeI41vffE5f/Pzn9evg5edfUhPSU88+rVdf+ra++ulPqL93W4ubL+no5S/o+O2X1Z8e6V/kJ5hnI/vigyrjydp4KYgeRDZGXvMyMM8PBatn2EEqP+yyY8vshFSNqXYfTXlqEGOlYg343mCf3BQQ8oKMf5g6LvcBud5ZQxGFtT8i61M21uyBHWDXth8AhrnNcHVBf5sH13EZ0PRnHtvmmcyt3/RZiAG9HEWYGeHYRRwXMTaOpECBuzEW3YfJj+W41gRZD990fpeCzWyHYtv9UhF+Syc+BePFydgFYu7OjIErOeSK5L6ya8d9t81UKHS+mABklKrlvga5qzESb8Zdm/OKsv3muiAG35PW3Kv98rqm7iw/DNl3vNiFUauTj0qrX1rww7UWK0+okodfx84FXbMXcF8Pmyfcmov72mq1xlP53atHt1s/53FL5qiPjgNqCDpZKxEqKBbUWMV5lfcUAWU85kdpyl3f7oPzPeH9ON0jtnrWTVQDuKpMXnGa0QXXh6FGY61Uv3DZkZqdgI5ZSBaviymhDCdl0yXuX0c0WN+HCj3P0oHfeg8kYMWzxvA/N+iR95b7FzzQrO/IBnjfQ6qvgsXzkrLMG16waz8VRMgUIoXhmooIHB/72DkzJEZmxmRrlgqTF0YbTGsDQg33ID+f/Qx3F9zlNtNDf9Lh2AJfC3UYri4DBjzuFWNeMUaPM+c659ax3gfGeb4eVqQE0Nf9emz5A7P3ex4fmLlHLbM7Uzu0XdfhTSZQZRzr+i6YHz+02DUNZIJrLUjRgx/b4FhjvgI3QrKYH0Hm6eMKLY7fMYzw8+Z+eHx1nTNtdMniICakYLxg1vbH2tYPb2TyNNOMEa6Mn8ZUo5bsRFOY8VTu3a7pZ+xkfoKNeR5dz74e4y5SWMPgOtYm4kSOCKhBLB7qpJEJngQTpXGHld9tEaWqaYWDrdy7Xa1hTO22eY6CvRG5X+B3aJN8y76Y4HYsxQ5gHyi77eZRYIdxfbdChDl/I3XCEw/qe08SEPnAsCsAjnEgQn3iL+rQRkMwHlS2BW/wzAlX8xOoUiwHFlKje/UBQ0HyHUr2yUsdBSyFvUwfM5CLxcIJ0woq1R+L3HGHx7mDOj5bQY9x+Zuy2Wmv+owbK859oJqYLujutlq/FOEN0NYCywLJOYS1CsxVHr1CpUTwLAzCMgq0WArerdT2wL6MUF3iTgP7w8Rwb+skPM6HQGP/qluvmIMpxBGS+1CzPe/hvP+yfweeRQnzeW/O1lETgl37zedBtPU7lFEXNwEsc6XG2KOE3SjgS9AyAQ0XJMSBDnJ/W0Ybma8STdrNfJeQ7Qid1HdHclHvlaxF6kEcCb4Ng3Ep4QbMVyL3xYSCi59jjr/hEKQbYVltw591RtDhPiOTwbQ4ViCUzCGr28+g7dalPhY0xlIKTCGmSqmclyEqbwPmpjraNRCEjo16xptjL64RaqASOUNoyXH4LGUXa79/+H3WwEfew3Oe67vXeV6dW4O950XiQdho8rgx72Y7oWs6q8YGghEfoWWLYEImdPv7+uP/pz+rH/7x3+GzFZWmUdO2aqCz2QzZJm31HASsWYQbDjMGTnPspydgy411tvMY5cHvw4aBA4c1+msvYPQ2toRsYxkHOr3hNrCGH9BJmzz419gw70Qtl6v8i58N7ZjgQ9wvCKukad9+0Xd//1lRj55fvNbIV7ZNYn245IOlFbzj6ZGbz0MjZCsOnXqoY3YexeFEMHaILNswZscjAtgQ/2CQA83G7Isf9FkHqDBS7PccNqyWSy393wEyFqfyfw/If8G07Bd5uNJjp0d3if81/jP2jfAJ8Dn9SXHPWDb2V8SikmYxU5TQrMw0C3QJdJhJ9cBtIErxM8slUjjB7MmPfR0cXtKMTXmH37o1Xacf+uEf0R/+o/9T3bjxqN65c1ef//yv62/8zb+l5zi0ePw9j3EY8j596GMf1/6VK/rMr39Of+vv/F194atfY0y99g4afeQjH9bjj71HTzz1jH74X/oxPfPke+X/16wvf+krevnVN/T2zSPdPDrVEQdGt+6dajXrdPXRJ/TY08/qiWc/qI99/w9Cn9Xbd+/qlz7xCX36c5/XPQ6pHn/mSQWHXO3hgbw+L1++pqfoc/X6Db355mv63Kd+RV/54q9Js6Weft9j8mnzbQ6Y3sHXC6+8jY2ZLj3ypH7y9/yr+pk//If07Pd9XL/7p39ST3/oPXr5zTf13Muv66XX3tHr79zTC6+9ra9880U5vmc/8j367f/KT+qp9z3N/EhXrl7TteuP6un3Pq4nn3pEh5euquGwKIYiplS3bx3rU5/+kn7t01/W2XFP/VRf/cor+tIXXtQLz7+l9UI8MIqO3rqpo5MTrc6O9PWvfE7Pf/sLeuu1b+mt5z6jW9/8Bd156dfof1P/4j8sgt3Orn43WN86pvch8pZVdD9NteB6PxA9tFjvgQbvGcA+dRNcrlNT12uXQuJcMwpxmIYvRJaE9ki5pYZy841tEJs3YLNM9rPyHS/WBGm0pFl7svkI141QiYpUICqqW6v09qak7jsy5LuWkhrBNYGxAGkbapnwcQ5dGLvbJ2DivmLbxtTHmvep7FQHZmOCnEAP5n6g/3ArjNe6tJtMdu6n9eMKpXEUDJHKboxUs4w9uX8NfEz6t5UJPjb7h2BANuTDc0XohvuPU4E9+3FeL6JlT4MOcG9sDB7iDYiERzphHBUknwHpa9CaZ5ZTpZwjHF0oKJNTAkLqeADKlEmEXNL2JapWp/ZKeaLzrLg4Np6DKXPbOFaUhxH+kF/Br3muOD7ztc36xOCYDIdXXXKtc1BFXOnvPg7UPaZMIp5Y+ri4X0Vs90hh+VYI2XdCnRdpS21SwfUcydkO8iRjK73gLpYY58HUoMtWLcfBMvUA6hw6HyNYY3532MJ1gzxVGb2y77k/x1Vr2DBD2uT1SpLWIzJ/9HMTFqyVqH0LfGHsAC4Djbwig8KbCZITDLwBwbpseT/zC7lyrLa8izS0cxnbTFIKM8VDjMO6V79a5nPd/68zPWtmyDVNtlBFxUM4h/OBsDfQdZ/lChuLnne1Zf2FIXKP3+sHE3jlylgYBsMpCvaZ0UE79p7RdHPaWnQdHPsKjl5cz8t5/ZyToiogooxxrh3lFlXh4dex97Zxt27e2DaOTJD3oIHpUGmDD6QGmIIWvoTyP9wZUMDAKOZrtOH+E6IgHKEHf3BzQTiMo6oDpYl5sAxup2AP+5psjy0OZWS3JNB7GFLBzkGQ4wpChc+C3LSitlqU/XYvxOfZYFa3UvOIGclWdJGxIQd7H4L6/WguyBxfwdYEWNuCPFiqTuT4H2x1Th+G3MNeaNnFzAj8UEhHiJAuAKEDu4CtDnbogUq9Uk0X42UkztgO8t5PE64p2QUD1T7jSb5KH351oDtK1cbulW6pA51myc3GVHfTOIg6J4UxTyCUsEJJL7W9lfd8w5o0AhphGeOOEc1Is42+E+U+YWtr7se+r/i5tn2mucHAhomRYfJM9V1k4Dlt3eznRYdCoBvQWsgr+azvJfD0s9ztE1zXbl7twH3QtU5t52q794GkyDpB/xjHsx0/XbyP3W7WdILrY8eRDUwBhJE+Sq3D24YxjdHjPb/3rtHDBHoRjfK+xD2qaUMTLAtyTRje/AAAEABJREFU32R8nhPeh6JRk3q1j3UadDyHkXpFmRPGVSlVSkTgD8DDKEwnHVcmIAsD/WZENPgCrmdbthcJfwZq2IuHABX82DTkvDBHdcqZMDOQ88YCa9S+VMZSrVxQHVsqqe3uWYgkexPYdtzRIAoiV34nWC70emLp+dY3BqjRP/DO+uC7XIZNMKZivdUYfPXqRkJDePKNnHQcuckvODTjm2BIqg93jHx5oD7Ra9ev6j/6kz+r3/LbfkILB8YRwqwUFSZbs5l8sNDjJMFBxJoXHB8q1AOKtfxXIuYtW3NwMXCggwq/ydloDb/xX9XMwlb5sLas14qB+y9bbJMzD0YTQgFf0jIPRXqdLVY6OT2T/5sxx9DTs4VOz5YpX3BQcAZv2QK5/2z4bNlzyLLUqduWC8ay5KXGWEEnoMOh0uliiZ3atuaAZc34Vvhd8eLi8fTE7U20IpeW+aVoScwL4PoG/YFxBfkJxhaaMYYZYx7S1xmxHZ2e6t7xifzPoBYcBt07uae7R0fgnk5PTjPWBS9O9uf8rfC/5sVrTfIGTnRixmYIFpNNl1DLTbAwLxtuwAPzIPw2rsP7gMhYD7TSdyA2zLBcmPuuVZnP1WPH/82n648+ot/yYz+q3/cH/oBucIDzwosv6//z//7L+n/8P/+KfuGffUL3OEzxP/36+Pd9r37nT/2UfuwnflJPvO9Z3To61pe/+pJeeX3B/M10l7FFs6ezs14izmc4pHnq8fey5ApncQ2HPU/q8mNPqb18XYtoAbInntLjz75fT33wQzq48bjeuntPL7z6ut5457bewf498nH5kUf0/o9+WB/82Ic5gPqoPvTRj+jxJ9/D8ljr1Vdf1osvv6DnXviGnnvpG1oMCz361A2955n36CoHWQdXH+GA6X3ov1cH167qG899W5/99Cd0ht6NJx/PHLz8xtv0fZ1xvKMXX31LpyvpYz/4A/o9v//36yd/6vfpp37fT5Ph0MlirTdvHWkTeyrtYY45opNfVLt5yLm+dXOpft0wFa2OjlZ65521bt+Wbr51qrOTjY7unOif/MOf1z/4S39Vrzz/bV3l4OzuWy/q5OaL2muOdf0KO/veN/X6l35eR2+/LJL3GwRqYwlocIP5zYJuD5RQeUCWgurkO3hhCaTieImxw1hNMjBWFwMBhOtOyS6BD8sKFwOCLXOGRh5pFtswfO9LwXhBzapj7T4y+rEj69XW4ipsjCj0D2SFgQHyErRQgUvmwsVDE6umxjGYS3YY1tDvDL94eN4Hdut2LNVg9YFjCrHYe0VtqFf3mVAlD79WHV9pHwkcxfFWUNkWq1Tp+XXbmNGc1865NWkwziUe3zYP3ONsd6d1y3qM28ouQwcskh2E5GXgxubnHIm1AH8oWH4BFm97oefyoIecWe5dZRc8GwsIFkcw2xHFnStwlX7ti3u1x9Uzx56/qlB1rZZ1GFR31oPjosVCpDQjoL5bUmiBGYCux5vgBXgw+M1R1rdtu2tspd6x8axybIbjHHgRdux0MUm/WLejC5iylHl2rg06UehTe9Sru9Xxug/pUnD57qhrOPvYBDnWLsh33AdR95Kz/P/P2n8AaZZl+X3YP+977/vSVpbpcl2mvfczPX5ndnZnHYDFrrDAYhe7AAFBAYEUggAkCgxBLiiRERAUJBQhkGKIiqBEQSRBOIKLBbgAF7M7Zsf77pn23lSXr6w0n3vfS/3+57735ZdV1TNDkNn3f825555z7rnm3XdfZrWso9hrbREpKkVcOIIlBSCQFiSAdiXtksHzKCEzodcIGYXjFuSDr0i0BU4LRIPgaMfcazbKyIk0EcOL0qCY3bMQx7EMWEeMXYwNY7E3Lu3Y0XQWLAfNaIy4o4ffGYhpC4R2VXOpG98Iqk0isUxhYxTxSZAsGJlOvNAijShqb4qiyvOCzkWethPQeN45jbkdNdE20YuErsQ6qwzWVx9U/Z76VYt+qao0Z5FNpCVDZFdSTsr/kYUecUEPCF0xayNGf9DeNyqo2Y/EaFmUQeUNoQh1+4hmxLgUfUry1/JUlaSl4vK4rLC7AF1aIGMeSEst2iS1PbwxpSEcNwd6eoOX53j2ye4kztU72/E4ddlwvkX0rbXJVWRnpnQS99LgeP8ojGW1MDaeu90G1KoK0dE4CBFF0VFXcopDsYFc2o9sK1WWRB21ztG8yAhCzqcY66IVlWjUAs4fJ0RX7Hn6Ev3IBC/xH6f5j+BBGPMqjGt7cKsGcN2KDK0ADl1K30JOynFBin9iDZImozDNbcyLO5ydwTQjE0JvRLncxUUyT5bjnPBxRsdBKVco+gY/oa0soLVo25k1YCZAbfDmZx7PN++/RlCJzEwSsp2C2fBgb37+RYaaG4LJkEhiOMnuBXRbZid+r8I5WhC6Z3+wmnwD3DZR+b64gb8r0oQxKzKYE2kOJX5KMFTA/DbDfazxieFnfUa3QRfsS6A0uNxhfyrLvvZQcYFdqSjL2IMtNwVPBc8eqlTBl1TBF7zotx0ZFa5K+lf+QZbH2QgZlOl8zhJnydSmDi0xV1C4RYA3xBBlG2GOvLB1D6GHqkhZ23kx87x23hMpRM+X2cuo48lNTXh/Lw1+15uU22AxfixUVlUgkQaSfWYk7Hk/iLoMxbgjN4INjow4qyR5QHInLbBQmQr6U9AXjOHAOOVy49ZotH7osP7yX/8/6+M/9XN8xcHo3aQFJkjR66soe7x8L2jiSxEe8FMuGDjHiw9H0BIvwgtc7DgF0wXKLAnSxnzIaZrEwuog+R8y9mFh3DQaTQEp5yIFmK9DAz28fyN/QUP0Drjc2eLSxi/lo/GUS55aO1yyGFuDkbYiP4I+0Yh+jpE74WJnhNAxZetDZNjGHQOXNLsB7rsUfeEWakxmBtq6/Zi2Yw7Sg0DNhcNUY7zBnQHxAt4HC0kN7UfjBpsmXPiMuRwZaWNzrI2tiTYHtcaDqUY7YLvm8mdCfqLxqBHDAmg/3tV0tMulUK0J9Kn/7mpaMH4VFxCMYSrUWM/Cgho07xL7N5A89aa7jm0KfLsFfUz0CdQFlxu7mlZ91Sz8rclQB44f0k/+3E/rkz/z0zp47Jgubw/03Etv6ve/8FU999zr2sUh60tTLaZau/R5B9t7a0d05uwDWlo9ootXprp4bVfXtmq9/t5FvXflevw7PV/43Ff1/R+8oqXFgzp94m4dOnRK9z32EX38Z35JH/6ZP6KHPvYpnXz4UZ158knd8cTjeuCDH9Q9jzyihx9/Uo89/RF94EM/oQ985JN6+pM/pcc//HF97Cc/rQ//xCf00U99VE997Cnd/+jdOnvfKd15/1kuhu7WyTvO6CyXSI8++UE98vgTevCJx/Tkh57Sw08+rOOnbtPqWl9vvf2afu+zv6sv/8EX9dUvfUWXL12Bvq7+8qp2i0oN83r10FHdh11Pf+jjyLufuTPVhz/yYd374IPaGHKhw5hd2Gr01pWR3rs+1XubtXamle667+HQu3qgr6PHDmhphXXCAXBxbVGr64ta6PV0+dqGnv3+c/rs739R/93v/J4mXGJevXBBz3zzm3rxme/p7eee01vPfFub776h6298V699/b/VhRe/rnp7k8FkLFnsel+IGdAAp7D/DwgJHR1CTCK+AYmZaFDz4wXWdLbMcxNQJg579wSw0ONto0vbGm/QZDsTyOYAPWcc5747Z1i2Wh3ZZ6Z2sPw9a/aMyBocB+csE6V90a2q9qTmnOXaKsxAGTky+cByc962BmhEbWRhR+cUCs3J7RHR7r7P4MqM6HfOvm9M61xnBS1CJ5pymqv3xRbMYUI3wPxMhX2sXSGaUMgp/aCtDyX7fOCHhm1AN6wRosg8cLsguJ8xJz3jsJ5yQYWhlMgpm0BV5KgPgssWYoR8rI08ttCqs2PmVxS7Zko6o8G3L1g2BIvOutqCCfvqoM8FV0eRDGFmXpePujYKEyMygV6y16dAy40eAjIoFy0omTsQbR1luDs8BMID7UwKth83spRojC7MUL4sSFkj6i2nTZz9HwzL+tGwfrgiFKHTtnUwITFnbGRyZAJwPoADE8wpDlyFUpSpIVUS5SJzO8k5iIRoU+T64E3U2qt5boWvmbsmupoW8BJbTia4ysMB3AawBvIlHp62ACMcTjm4rSPZrJAVmaB7n4kZy3SdAOdpQ4jqiNw2MtFsfwk6BJtFIg6NGcGZ64hvCsFPA6e5Etsox7wo6GsmEtM3r3ly0R3kms2+LnhhqHg+9kHJpU+vX6rs99XzS0avr9IoSfs9Vb2e+jybS/IltMSYxVkWA1KVwua4yHOZusQYWWUAXxAiOx+FHaKtEe3I35RWSiHvxnRe0g15dFt/SeqLHyOVe7KF4nSTnr36rg7F2ZHwu82NCD5Uu5rkxwrmRdOe3BD6Pk0zc1S6jREFR1EXEaXEsL8/3k+Fx4TZwbTYixF2i2A9tyD/EFJBnRE+JB8Bnzu1NEPeGyBE3hH1CWNz1jGV/wphvl/eFWYicsWs+L4Z893gFVuDedEdp5j5Ps2j8fvUKdp3lVlmUonA0muwQ591GPPVc76gTUFD7fuhCeUEclXW6pj9KPYuqrp0n7HUszea08/eKS9gTvdAO9d7z2gR5w3TAnjUcoEluZ2gu1VYExE2hYEpRriIyhRWmLyHImh00Bz7kfYXb1lCUGYrENGh9RmavT6x5BZN6T32h+2kbNr7eaDBAc09JImA/ewnqZVr2ajP9lOfwCzQ3vmg0cZ5vBaBaZWLXZyZkKpbgo61nMG4nwdSkYg6tJxuU3T5/xHSeS9kcZ3OWSn8ABWCNbcwoQM1Dgl/JLiLAH1OGbkL1JAhuAtmvwFY0s7Jhjln7M1Nj9j7gPHwDtcNgJ/Qcb4M3aWqHihvhYqLNc+nH4XEuGTMG5xSleQHepFSu0GXKljYomxTay43ajr0fvBB/ciJo/pLf+3/oD/3v/ir+vN/6a/oE5/+jPqLy7zcrqi3uKRUlOIuhsueXS4YFjThcmfCRU9dJ8qAcu1LH3zny6K6vfgxbQINE4JvurtAW3GZ0mgIccglzaBuxF0DZWlcL1C3oHqh4EW9J/FQrlWopl1Nr0fTXV7UG0A6bVRz+0Jz1buifa0x9ZC5PKI8rYM2xIAxDMMxbQKNhtww7QxrbQ8m2jF2xuTH8m/rjLklqhnM6e6uLGuK3in+bNg4xQDSNeRPNRiPNeACajiqNeZiakRfhpNdIY7LKGl7sqDhmIuY0QIXKoW4dSAtadNoZ3Ok6xuD+D9JbVzd1s7WiMsfqZ4kNVze1PjBaJoSXdIY2ZO6UYMfME1TLqmmXNIsaCFogr6Lnxr462nCH6WaYlFDjC2WlvUQFy8/80d+nouWD6pcW9GFjetcnNW66n5jP3dEWqykkq+TGl/DhoGGOyMNtyfsJZVq/+lTI3kMrnApcunaQD945S298vZ5nbtwTcOhdPjgCT31+Ef06GMf0qk779e9jz2lxz/503r65y44cqIAABAASURBVH5eT/3UZ/TYJz+pRz76Ud3z2ON66Mmn9NDjT+nMHffqroce1Jn7HtB9jz6pR57+mB566mk9/NRTcbFzzyP36Y4H74Tnbt3xwF2664F7afekHnnqQ3rsiaf14U9+Sj/xqU/pqY88pac+/Kgef+o+3X3/7brj7AnddcdpLqROan1tXWvL6zpy23GdOnOHjp8+q8PHT+og5WpxRecuXtFX/uDL+vzv/nO9e+5dHT91WiNVujbY1ZuXdsBQ71yrtTXt6e5HntRv/sV/Q3/yf/qvcVF0r3C5ysVSa0cO6djpozp6+piO3H5Uvjy9Yh8zrjVj9+oL7+mrX/imXnjmRb318us6/9Z7uvLuJV1554Karevaees7evcbv6VLL3xB9eCaup9E5kZAagMDwugwK9ryj5fM+C24a+K8IUcZibzRsczSXC0lZ4QFtwCmeZ4GZg1jJcE8VdDNQ+vIdzwUIHelvRT6tGnYjmkeDJaRIfa2IM24i8jRpNWT+bzPWYIfyIYr99oV9DaaQZ6q9p9qsr6cjskbtX+zkPwIOD8eT1SzdurRmHVb58tz7x3TBpOQTIq1CCVPP7s8tVGKyFWRoTby2UfOBuhEw5rssLeXT7ATYGMzjxnvDX2esyKR70B2f7DS/ZTWupYY9RG1hJx08ro0qB1bdMmep4/2SdAdtXASDeaixBgyv3KSmGqgYMoVaCCQg1a0Y5bmGpK1PAPLcR9+wgDmCIMS+ZgHlHOKXTDBwV5PI/JI8LJ2kuXPxDvTwRbA4uKMm/K+QCUhhNyYBh/6SHNc0B9kus8GMhOdJ0vz5Iq2nixtoBC3wQI6uM8tOXPOxTQiIG/GMJfxfKHY9j+hOKUSnSmD51+mwWMh2EcuQqgm8pr60WAO0Ap2LL05T9VeCD0utiuGRoyWCbcAIxj1Le8chyn0ou1HqSKlGfb6WFDPAcxnKfweL/Pw5T4nXp6og665nxT5Qok0UVfyEE2cV8qyVPeiVSGvQk6R4DLgxUwx2ei/LesIpASzWJaQp87HNPCwhG/rhr0JBIEGs4B88rm9M4UEKcoUo2CCEcSkRJqKNoWeVVI2P22dYGQkjkwyLCu5rVHA75T2QkDUu0ymSImDbVIZPKVSWak0Dz4Kn+CnIiUVlYHPUqWeX0oNeM1jFCkppQKQli26svxTOMqmen+hlLCnAw1tciCFLGrm007mfNrWu220QR5iIyRiJFCV6I/7ZUBx+7ZdtGnzFWmHefot8+hBUhuHyeRFBq3IuWWbW9Axjja06wLNu2ykzKnssCgRZa1k9ofgI4r51sTzdz/DDy/lGU57sznp4PKNaHWwSbMxwEg55nyX1rWaG+CPuxO+pJped3xOsdTWGiy20IRE5EZ2L4I3XOOoA7X2BskPDyEwszjrvu4Dsm1/7g98mQkb4HIdA2ASNbOQywXlWwHyLUJuc3NFdCci6lgvAsnwPmU4zx7TscBFKPJ8I06URH0kRFmPbY8uYL2J2cPk3iewL7djodkz188aY38Ty8ctCDe9a0cxiKa1CMMKLMzlIiWpRZHafNhdwAOgFSkFJbf4MeKUeYqchPyEjBsRejueLsVejzsJPur6QX9db6LTGah3xykjHnEFSLPnU5HI0wuIjpGHP+C1/Gkrq0iJ6sRelNvaRggO2F3IP2Z1m7xeGt2Usq4mHWDeV88zZ0pdgDrrDZhG2XJngNZ4PUKPeY/yNENBHzpAdIAvt61hb8IulynQURxDfXTavD8O0g1M+CYcEanwK5ixmDlRbYi0qygoFJQNsgk6a0U/ZAbtmck4h9leJxn2FRJysKyc+1eL3Y99LRsl/x8WJrx4eIBmg9i9FLDoMn9YhV8xCt56hrHGvMQYx44f15//N/+X4K/qL/zVv6a/9Nf+uj78iU9peXlVS1wGFTyU3RlfjNTNrqa7DBio0THhMmfCw3fMBMj5mkuDaWC6O4UXaJfLjF0uaaYaM6nGtBlF2sTAT5AZ4JYBMaq5gCEb498sLNB6Dw0XH7sdFpgrdHLBzoGvgbOhPHV7ZNaMzgSB9pFTX/CMxjWXMxMNeXnzn2wNucwZTSaaYNOUNpbhw9FCVaook4piQUVKSqSo1YTLpcFwJP/7Lv5TtRH+nHD5JCbJAgcZGPH1rib0bzCcaDBs0LerERdPvnS6cm1LF7l4uHDpmq5u7XAZMw5ei+AOSWN8OUTm2BdWo8TF1C62LjBWgi9pygXRdLqgKftHzeWTddsfU8aiBmKilf1FnTp7hz7xyU/r537hF/TQQw8rVRUXXtv4dFc7o5HO+//QdX2HsrTUT1yWLOr4bQd15vRx3XXPGS5T7tCp0ye0dmCdLhW85Eq4SteujXTpyrZef/2irmxsq7e0qjH2Nru1Tt9+RKsrjd5+7Vm9++ZLGg234yJxbf2olpYO8YVvTf5toZW1w+ozr6peT9VyoXK1BJX6qwfVWz6stHxAKntqUuG7M6VeRbnU4vIyl02HdejwIR09cpvuvuesHn3yET32wSf0+JNcLj36gO594G49+PD9euKJJ/ThD39YH/vEJ/TRj3xUH/jgB/Xo44/r7vvu1/GTJ9CzhB+Geu/yRb3+1pv6zve+ozfeeVsFviu4+BzjyKboxW8OnThzp558+kM6cvyEjnOR9DN/+Ge1emBZO9x+MRTIWlWPyzYcJV8ALXrdLC+pXy3qnXMXdP36trauj/TO2xf14gsv67kfvKAffO8HevY739Wlc+c03trU1pvf1+idZ/T29z7H5cJASukmQFEMmCe5oR//p4mG8LudQTbCLO9MhuOouzFyRSCiG2tvUWaS+hAAO0uxtWC+QD7qO+umwWMqi4gaBUKwBVCKxFxkzNd4zkMPHiLIjvETtS608MOl46UGnrkQjnWTGt/XijXN3jiaYawR+0Vg0uZrUu8twIfQCXq8D9vukJ+7njuwL+++GugPxojcLLB3WJoo/rSCfaQG8Y+sss5i/8Yup7bTcD4DufAELw9j0U72DyoSsNvQGsFdvhFRMRdFG5fd1o2dBtwhV9yMkEmUWD8sX8fsjExlcjPukIG/kekxaTx++K+rz1O/VKqQwj6cEnn24sT+WiI0JSsoYolYcteuFRt+zOPd4IIOjC2+sZ/Gg7G2t7e1CZwO/X8nGgw0GgJf8vEM9V46Z1KoSKEbvTwPbYuJzeziDd/TH/cqw7VzaI2zzGxbjZ0G4+y6jpW+pUBF/9AVOp0H4YNElzvQiCxxnmc36u/qkE+I2uCdRYyjK6jprHdVCp0FekCM3nxqDoO2HrcOzLMYyx8zjXnZtUVcmEGaQzY8aESN+Uhz3f7Y5Fk9hdyPHAcnooqU4kIiz6ckp0VK+blOmkB38VOkTK/wdVWWCnj+iR/kE+OXCETmLZHT8pV9lcyNjFLWk4okTKBZjsMyuw6fQyRQH1VF8CUoXQh1TBj/5lDNucDr2v92j2UEM5H5k6PZOLl1QQSgu24/ijyv6F/y2qoSZYMmCbTBulGdp7LpILXzIiXPRUD7ql+qbz/1Wh8k9xsU0UDESJxGbz3vvU9O2DMD7GMT9lXTNWe/3dOBxoQikOBJdKaghNEhm6KzNM+a7BvDLKE0Mu6Ge9QWusSkG+E6RKWQTmE+T3EWoM/y85lO3jztR+Vnjr65sdUY+0XczLe/fq4UsufKN2Ut6ybizYT3kRMj+8NEzNXFOr1ZcgyT2Vy/D+1e4r24Zp/dA1rZoxvO7K7b24O9lzL62ErwoKPNM4kkAnWR7kWzcTapdfQ+munzsKGxHyEX+2Ife5809kN6Z60Bt53jjXrKTq3C6m+E6UzunMxiC5oVbs5YSFCLiL1G8iJxRQsTnQ0OR/SnK0dKGXJoYu9xl+UUx9reoJPnIYaf3TuYI1hnhyDISynUITfN9pACk/ZQdnSv8QDNkpHgY6+BpgDqENug23vItNtLSBvPCfzpMQn78D2ss+A2mZ5JiM8Zx1HBvKK9+bxPdX2bpfAVBp0pUgprCpfB/oDvkIeJ0TTbY9n4CSJV+9nnS/uMcgVtnDAA9rsf9F4jIbi1IaptDW0hUbRVJLNg3R28RoyufGPqOiPT8/py3rQWtgVEv8Jf1FO2fe6bMVNtg25EW2m+aONxMyxjH9qxhj94SfcCPt4r5Bz9d6ZoU+czTADYUaRkT2VyxNCZoAl6hphvRkFt0eZdTpQ7kCUwlMQO2IKB0ZfOH5EyUmaizuM1JZ9Rs5QA53PPM8+3m9H6mn0vvOC2VsWczrzYVPMiP+brtP9cqfbB1WUeqH4ht8LgJwr9LF7fmHvRjHiTH9EuDrxjDr2U/SD24fju+x/Qr/7ZP6+/+L/6t/Rv/5/+PT361AdU8oAvgF92J1yy+IJmwuVODca8aIynk/iNmzHGjncnmgRquX5qg8GUdpNmQRMuWfJv80zjRSsuO7iAsc1jFrH7Mp7gOOx1R7lnku3fXZAMxkpa6AYCIqHgVrtgA1koCqW0wIEsKRUFbEkLCyAleXALaDPQn0S7qtdTDxRVT0VRqkiFFvhP2LyL8gm+qXnZmzJB81f4JvpQc2OzPRzzErHDJc+Yy5maS5mpGnziQ9qUvozoxzaXNBvbY13e3NGV61u6tjXQte2RdriIGuOPIZNgezzRNmMX/44R7eISiAug8XhBo9GCxkNxCZQ05kJoPCYFDLMmzDstLEgLu6rx/UKxqwOHVvXAQ/frYx//mD7w9Ad04OAhDWGsmUC2//KlS7p08SI4rzF6kyTOgipYeNMJ/bl+UefPv6JLl95C35bWVpa0trqIigXK4vJqmm3iIuq9C9f0vR/8QF/62pf17We+rTde/oFe+M4X9YNvfV4vfe/LeulbX9Xz3/qGLr7xplK5qJWlVYYvSbyIJZLExZN4yywqqVpakv/PXLX6+LdSrR5I9KtQ0yQgvoC6w+ISqc+YlYgZacJLW1WKS6F1nTh5SnfceZfO3H2XTt15h87ccafuvvdePfDwo3r40cfiz7ce46Lo8Q8+xYXRE3r4sUd133336U741w8e1JHbjuq+Bx7Umbvu5gLtrO66/17dxYXR6TNntL0z0DPf/o7OvfEG/n1IT3/kI6qZkO9dvBz/57Pzl67qwqUNvfrGBb35zhUVvb5WD63p6InDKvt9xmBXV68P9crr5/Wt77yqb37nOfn/snblyhVtXucCaPO6Nt95XvXFl/Wdz/59jXkpLRibeVC8KXhtzIjh1CQmO5hRmckt1yyZQssILtP3ocHftwCtoLZxtCTymNwCsQEKObBEQAFzkNC2RxKFmvlfx9oaMb41mKhxOdpnHguhdUjJUe4jMV21h6AGP3YgM78wIYt55gsSI35jh3LN+rI+62hYMxlIpx1S8FtiLZBDOIFMF1zK8F5ilPg7sY9UHfqlEpMxvnwXSen94FUQoiKiFGqVolhEmlxo4YSNKfjgjGCrCiKDZC+YYLTcuQK/5MwNcYIrg0zWS+9TC9NyA9rbRewRCmRqx3f0TiZvAAAQAElEQVSr1G0TEdupYyFSZKIhopgD7dzA74QouzI5gjnRMPGiWZIazlc4okgJVyRsNWehZH4iy0Qi5jFn/OwI1GoY80mgYb+oNWL8Bzzztrc3tb25qR2nO9vs4QMNRkP2tjxv3K4Jw7Jk1IaueRtQhnz0sc+b1+zRkdzEloVJppkEp7p/Y2dCG9vluWo5mVn0vAUKi25edSn+SGWl7I+i9UFSGIYAujwvCsp86CwwjXysF5uHVRhuO2ybKVkIYx5j/T6pRczDYgMQ3eEbgQ6v4w5o7bKozDoa9EVreHM6hYc6F0K2I/obHXZKua1zW0rIIm5p5KLsQ9eEc0r0Eb87Nc3IdhCHTqSQmg4bzyHmTFsOWYxJpMgnYFvmJ4MeUxTjx8BgYUFSAeZqBYqMsihVupzYK5CXmN+JVok8zDKcVdDQlkCRkEfqfOScMTpacSOVCoeCaD8SlBQKTKcQLZ0CdyFARL/pFKNo31DXhq69ZZTYXtKP0nteIMn7n+syaOQGJJ5T+YA8kfde78Fxfh2NcN8krHCbYJ2PaE/ALcQpxdqnMEvtJ9H6xrZYnaXQlZzJvenye6k592B64cjqkOtsB4syZ1e+KYXB9XkvYG7gPWYwsxpO+3MOHU+krg7QGp6gOYV2U4COWHcGWOF+5Lb42M82nqPZ56yhsKJLkUqzkBNZ9FKYxejIcqB0eeq9Lm4EZCTcHFLnO/wYWdLEnO7smU/FXpSBnM4upxQdaIqINAeomQgtRp8017uUgXtgC/uQv6dvohrf1NEv88wpMr/lkmZpbYHyLJjEvBd96WiWcCtEPbpnfYsxCGqYlXNzMfPbc3uGuaqbG1gjDJF4XMlHKCKet+/mtmahYQ4U9trbBAhtgIHGXdylLFiCZ7b9l9E2iMQuiszMR7Ypw3Veq/OYf6YWCY4OjGpBsUgp1jtZxKIXn+bxzGM520+8xwewFB5Mh78NjHeMQ4xB218EEoKBFvSpm+95/dTIyKt4ro/YEg0cOW84b8zlLc8kt2zQnWG51m0UonuZpYvh8zN8GmnWTBa73GckUshyLHWqKWeZiWnuE7ZGf2HzXtuJdAoLCRU5Qz6Fapvb9R9iG0wxXKQNQiMmcvMOkMN+ywhh1LvFjboz7YbYjVBBoKJAjkHWYSbHBftJcu6WMO+NgHGfDzF45s8uD8+tAlYwY1MAo2IZOs3oWlgh/s9JRwx35IIrgI3wmASRsYQU2ZYTU9pcpv64sdtl3qlSXOTEoXWoEV81/adJvtiJSwsOvXmyoDmMIc0tY7xEN9tMGMLU51aKjsHrdvc//Ij+8B//4/rL/5v/nf7d/9vf1p333q9dLle4s9CUS4fa2N3VZLfRhI5m1BpPpxpTroEviTK94WXeU2NBmI2eBTbhXcVFEJcTvqAYchnhC4khl0EjLiLG2D/2Db8nORhDr6M8lemTaS0f5se+SDGdcg1fjf3czUSfdunvVLvkF7S7wHRj407cNvgQXXCoLjhM+wKlkethpk+7zgfgJxWtvXFYn20Yom+AzYN6VwNOiTtc8GxD28Z++9+/WTQO+ycaULfJV66NnbE2uPTxvwvkPxOrF7jUKHvaxZYxOgbYv03/tnlgD7F/zMXCGPnjyQKXNAmoBeUJZf+pWFNw6QYdvqYotMJlw+m7T+vRDzymJ59+UkePn6DNRDsDv1g3vOgMdfXSFV27dlXvvfOOBjubWi5jFnCxQ/3WSO+de0/vvfuGzr/7sl595Xt6l/xovKOqXNCxY+v64NMfVlkt6fp1IXdXG9cHevHlN/XKW2/pwpWLeuvt1/XOyy9rdOWyKg52q2lXzeY1nXvlB6q3LyqVtap+A6SqksqUmIJJ02nSZFIyNxY1anrMlR6Vyyp7q2BZiS+rvcVl9ReXlJiDNJLY6Gsu5gpa9Za5PNIu82FAn0cqudhbP3xIh06f0m3g2O0ndPLMKZ2644xO33lWZ++6Q3fec5fuvPtunbn7Tt3D3L6Hi58nP/hB/cSnPqWPffIT+ujHPqonP/h0/GPUR44fwybJl3SvvfmG3qS/h48d1+Lqmq5c29Jrb17Wq69f1jvnrumlV6/p8sa2quUDurK5rXJxRYtr61o7eFCLK8u8ZO7q0rWRtofT8N9rr72ja1euauPKJb350ov46Zo23nxGl577AutkIjq8B6ZoQ39lJAqESIiKlFRQ3gNEgn2ViIwsC3HB6ZQGs+DNdsps/yFgTecHL7zkw45Z+7lMw/DMihSQ2gaolGnuLliEX7QnrPUJa8mpy17D3oOsyzpoQTtCm4luRVTQM+iEBgWN5wTrZ8IuOeFiaeL9IDCKl3+X93TU8p/o+WUwQHt7JPnEEb5MFMNrkRboCLguUKoqQVWq7PfU65fqlX1QyftLRiL/PkjQvR8BgcSYBIKOjFTxZb1iLs+hKhUvW0VOE2UjaOQjxaYygAzvb9h9Y0h4LaOtcVc7WugPglJrl7maGCxyHgODbARYYSQgsW2bSEvsT6zDRFpW9AEaHDTJMRlCjBqThRT51hHzu8t3KZPF82HqcTX8sYO9sgH+aGF43sQcon7KPMhAGmW3baDlNBtfpFJFiS0FwDa5H7YIfrf1XPFvfA24aR8MhhpsD7XNpez19reGtkkHPHP9DDLv3ryiL8zBrIuuMa98sWLYvinz0fzxrBpPNBqPZTnjQd67Rv4wQ7/MY7jP88hyp/lQyByPsteO+2fZTikHnb7AKOvGlaR0ENswyYECvnBgPSKR/abJF1qW2wEZWRZ9MW8HWt8cXAmVJBTMpXPZXBWEiCijlyyqUIIxMd6k0JC2P3ic5uHalo/RdmkGRpbuN+2lcsM5pY4+2p+z+VBP4TEmasjXvBw2GNLgyxmgzYSSsboGhwY8VvBbZoD6wmBOJVCmQslrgLlWsh7LHmuBfcL52CPggYHVrwBNCQkSgDJrG+u7p5LUcmFSctQibCLvlISA//Cj988MSPMh7Mfv7L3eBwPMDe+9HWJf7OaS5wN+qN2OPjfkG+SHvjDEkSFsRxH9FvYbiTQALeEL99v9L71nAtMsJ/yOL0O25UeeKYE4BslxjJ/zU+pMsMYUcl0C2MeEIuMQUhFASjB9Twd9RwahrYchF9wQiyOR5TvntIPl2IacUktTly07Ulcgi+AiQFfHRl3HR8U+3cE/43Nmr13HG6rC78zZWYoY56Pv0BHUxHjRnjwqHWZA8l7IAi0gEHO6lRV5ZO6lWZ7tJ4e8m+M9wcJ3aR8oRHW0x65IZ1Ki6uaoczpjrHnECBUo6UBTeAmdGgjuUmuj9eGTukXTzmHUB9++qBNCmlifCYkdZnzUhT0zQs4EmWy6pX3FzN5E/R4vZNrsBQYFe/fKjGkUTCdDku1239oyY0auDQVpu/5n48f+5jVFv+vAlHewloa8PXW0jTKynVoMlWwNOBMCZWLkEyM77y0QoTi4T7LPIpObzPPQqiOaPeDW8whiG02bRlP2Yp/pavR5znRrIXyAQELmRggs8vOu5jnofo7oq+F8TT8axt8yZrAQ0+H3fuezRHws5L0t8uhukNHYd2BKeQr/PmTtEeduF3ZBlLuIJmG2I+ftk5y2fsbw2E9NBNk+WkPHYREozQIsjB/zgvrgpR/2gzFjigxOITX/vjrWUmIOymli/nWAdxbcIEBkAejoDIHSshWsjja7R2wJOUkkNwKNhCSmSrRPtgW+CPvk2P5bYI7H2Rk6f2Bv+IUxi7HzGHYIWtciNKpIWDiHgiIG5spZ7DZ4ICczqjNu6nQfkFEEISFf0cOi7W2igVFxLsgoVZXzqOTnZEoVbZNEsKjUppEf85I95gV/aIw4QHKI9GFyCD0Okhxe42CKM+zpKpXq90stLS22WNJSb0n9Xk9V2UOR+GFC+jKFg4GbPfqBD+rnf+mX9O/8+39L/+F/+p/r8NETmnJR4iHxnyxNuAQaA6e+0BmzUxhDGo8YDGNMOm52VXOxMWkWcjpd0ISbGv8p2BBdYxZmpKP2UEwffJky4GJk6IMyPEMOaCMw8SWTUy5iRlFf82I9Dgy5fJlQNwYTZDpvngkLNw42XFg12Gv7p6Q1dhrTsK/mkLgr98V1/j9zTZEzpu2IS54d9PlSZ3vSaBvZA0ZlpJJLCy5EqNvG9h3GYmc40ja+39gea2sH2+AfNUkTpkC9UOK/UuNdaWC56B9zeTHG86aN6NsQ+th+ROYEPajWmMsgxGsQ6QKXYEnjZkFN1dP6kcM6c9eduvO+e3TizO2xTIdcjtCUw+9U/r+QXb58RVevbfDVe0sbG1ek6UTL3AAxlEoLSQcOLOvI4XUdPnJAJ28/onvvOQtO67bDB1UWhU6fOak/9iu/otOnT2trIG1tTbXDJcZb74y5+BjqytXrunTpqgabQ21f3dKVt99Tj8utB+8+o8VU6/mv/b6+/cV/qhe+8wW98cJ39M4bL2i4cVVL/QNgXapL5t8itvek1FdvcU0ry4e0RNrvcQnE3O15rq6tKXGAVkqEQhP8t3HlCvtqA++SVlZX8c1U7124gD0XMn19XQeOHtH6sdt0GKwfPqJDtxmHdeTIER09eUK3nz2rs3fepdvPnNFd99yjR558XI89/rjueeABaGeZ90e1NRzonffO69nnntdzXHRN2Tx7K2tKvb4SL7nLBw/qzvvO6NOf+Wl94ic/o8XVg4zXrvqr6zp42zGtHjyspdVl+ragKfPw0qUtnXv3kl597TVdePc9XTz3jr779S9p49wbuv7at7T94uf15X/8H6v7abpMm6aU8FmGEsQOZF0uUq4r2GSMijSlEr8lUOBnA+Zo53wR9ES/fhSUaOeAUQwBflaAAUQugXrUw0aGOALZBDFVSYkXGb/MlOxHffKVYdtcV9DesoFlS7Fag5iQYVlUEaaoc52rEraXskzvcX0uZfqxz/XY35bUXyKFVlW94CkL89LG+oxEGf+UfknDlpld0abUzN4iqWwR/UjIsE2sbQzAHvsBu9jzbPsPQ+6X9n6Q1RWKZLkpjy8dTlEuUAGwM4GyRcLmlCqVHjfsoJVSK6hL2+LNCQyFudP+qmTaPhIDnXu3j+qCmxYpZVudYleRkvy8qUp8Rz5hn2yfmQ3xw9Dhpjiw+WHtCeS0sZ7WcVGOPD5lHjQ8vOPyhOeBD2gTDm7eIyfsmX5hjzo2vjjoOaVtlkF7lLm9Z0tZlVza9dQr+yoN7EvKhpm/5rAwHg/kPw/b3t7UxuYG+ya4epW97rKuke5AH3NhM+ZCajyecAFdy3Z4T/Jh0r8J6tRl023fOOROuHQfgTHyB9rZzPI30bGJTOszBlw4Wf+Q5/oY+Lnu1L+pFJdSvpiCZ5t9aWj4DMCzxx8iRjx/RhxiR/jJuqf4Z4qv3DcfkO3rcDPDEIHhbaiPCyk+KsXFV8gYx59F2teuj3ZuSCOGVYkx9byLdWM/9vqK+eg5GcCrzIcykd4AGltKC0bF7jdMcdrCOgJcKJaMU4egoT9SkgSfxwAAEABJREFUz3vyHsJkPTmDUAsDBCwgziHyyE+0MWyL04SczHFzDLsXNy6ouTwG+Gcc4OzFHKhBw/ycMueY2iGgSAnRRsV6SKyREjgNacGDwHiOeZ7E+NDeqSvNFXbhy+zjAnmumUenraNNLXIfbtxrGsbQ89M6w17GPqeNutR1hi9XfXbyXPYcqG2f1xbIGlNOiOkucQFa17sKYpFS9L9iP9hDXxVzJlEn/7Tr033PmNAH943+RD2TFLtziTx25GFOJEXAbNFXZMHKeEGBdS/jAnBbkPUgEf4m4P4jAZZoEykyuhBlvBdta+xzPqcz/uChATwwQIbAvOB2lSK6Yh8jDX17KRshvPQXuvNYQtlt0dG2MR0hM3ruo9ugj4L743qv8Rmgu9ZIP2R+hz4zoRIFtEIv51DLCZnYlX00bzMNzG9Ets2QvzEkRuhGGkqsCjK6iG8OphSObkKCsgfzANaz1XhKuS5mISYRcB09pD8+109I7Strder+zWwxM7JnIQuKYkL4XBFaASW0RAqBUNxIiLpETYdMMF8L6rINKCe4+CMRfO4BnJEnnQsx/eiU+9ewVo1YuzwTYk3zXpLX9F5j2+dStMVHtonZhVR8FzERMnNAN8zmZcW4gn6ndoZZUttyHw9zB86wiYY/Op2qZu3UPDdnNmNXzEnk2I97Yw0Bmd6zJn72sTePeEaOeJ75ORjt3Xau3/niu+YDdJOf37xsjXhWGhPeoUaWwzulL4XG5MfY4X8H0nt92IRtDTqNmMh02/uZvZCYiymMSzYT44KDtLFbKTg1asrAY8QaqwGTlfrsP7f2ec/P1bJ9DiRkw0A7t8+gELI9NmTmAgPQleayJmEuSbEH5NpkCIxlxBG5Gd20ShClVt00p3AFlWjfHmF/4SPPO8N+MhBCCwcssEIStTPH1Jv7ENR9Eapgy3HICwPNYr8B/GiS9eEhXErcjb9t4t2+IXX9NDO6cQA2+gU/dNdnoAWZea4jnz05502PZjdF5qI2Ap6iRbY3PB59dhMyhJgkszTdfE6gt+budJoVEgIx0gZbQWiiXIOm6xytzOwXlpIHcMkk6vWqfPjt91VWpfxSk2wB4kIWk9GyPNFSqvT4Bz6kn/zMz+o//n//Hf1///5vgd/WhAudmkuIMW3m4YugUb3LgsoYkh/WjYZc+JhvoqR6oYj2Lo+5fBmhNHi49PCFTwYHZBbxmA3LG3Y+6Dccsnc1QdaIAYyLEtLheKoAvKZPuEhxOkLvhPqxU3RMnHfaAjFCvSx7ZN3csgw5RG9y4N5k89jgy+8WlzrbprNxDOnrAOzUC9qZSFv0bZNObHIZcp0vwsYWFcY2Nzpk4x9kHu8WCuCvAbbsjKZcpEy0w6ZivdY/Rr4P4MPhkEuMsSbTkWouaiZMOmNEn4a09W8g0V2ViytaO+SLjeNccBxVWlrSxmBHA/i2dnZ06eoVXd/a5kVjyoXNjq5e4eUFbPDy0iD30PqyDq2XWllKzIWkXfuEF5lyIek2LkgefuJxferTP6EnnnhERbmr1994hflWK9ZrtcBkXhDu0dZoV1vDXZ2/MNSrL1zRe29d1kvPvaKvf+Erev7ZZ/XWqy/qe1/9A33rC5/Va89+XVfeeUmXXn9Zz379K/rul76kzXOXtbJyUCVXRv1Uqp96gbIq1Ct5YeeCsh8HxVIo1Ziv5uzTKheX1V8+oCX8wJBowAvbgBeysldp/eA6L/49XbhySe9dvCDcrVSUSr1FVct99VdXtHJgTcvwLZJf51JonUuaI8eO6SSXQCdPndHh4yfi4ufgbYe1fGAd+lkdO3U6ZFjOoSPHdebue/UwF0X3PvKwHnzkCX3kEx/TEx/6iO596FGdve9BDRjTreFEm8yN0XRB1dKyltdWVHIRUU+TBkyoK1ycvf7aK/rCZ7+mb3zpy+o1I1278KbeeubzOrsu/f3/6H8bh/K8sdaMgXs7lVjjU0qROt+hpan7KcgUSQIEsfwcFOMImRBluP57BAvFhPdt4XqQijnZiTxgP/EeFCCfykplCb1ifJKRwsabpRdoM0gIdNddJwc7ekIesvq9JeZEhxUtrqxQNpbU6/VVdoC3RH+AfBUomTd9sBR85u9BN2xnRlKyvYkU7baDpwu28MLiBx57ULwwkza8WM3g8hxq1rL36GgbchpkMLYI9AOJHC5oPOUjjTJ8UoEfAbanAHZgi+vNXbNfzA4nwU/zkOI5w4yJ5wK2kppvxIur03yoGbH3ZNTseTU8Dfa0YtrEmlqZ6MJqTejnDBygJsi0XMNyx5T9Jx8+SGV5yCik1Elk76kN/GMe+28G9sgxhzD/2z0jngc+lE2sA7sIWQL9t7BILDSQ5HEqGauYG+wLPfaRnlPmQJ981StVlaWKFlWiTQiyWAshxdS8pOgpChvGraa/mEslIeqJ8AUDSPAosFVBwuMtg/3lLDLcEDlT4H4MxkP2AcDzZsQ+4X6O2ceMEamfCXtgbKD5EBofgMIfY03w0YRNMXzmORioFRdi6KmB/W6dTrGCLmEgcWsZdk9j7LsLpzH7adhgX4N4WQjb87glz0P8Zd9VVVJV4UsDX1YlZepSqthnQFmpTAX5DshI+yHkzSPN+JM8jr5QLFJiG8twOVGeQQn5Kdejv0iJcgkKkDIdWuE64PYee8v2HjCTQ51pLiNSwg4jvEX/J+zpE55B8bzh4m2wM9BgG7RjV+P7hnWDQ+WfImXdInXZY+BxN9+YsRzysSsu9rjM86WfMfZlntcMchg6mjXhHYwhX4B21MIoF5lpzL8mANGN5uDs/D7jFonOFSmFX8IXVZLHsM8YBvql+v2eSgOaL8FTsj8TZrTQ/h/ryTZM6X6Hhv2hiWfYNNZNl2/tRET2dYGLkkszJBfbnkNEJv2OPiKbPc36TKchNkVO9CiQS22MqtlUdx4yViDMfnOBFYEw294qoQ56hFmDKO3JwQbGZ6/sauSFXa6bB+IspoNZfxTgtT0Gb8EhINZu0KOIqXsFzI9NB/dEZfZ1HTSrsl+c3grhC1cgjsaeKrTLBDxDmZi537RAsdlI6KP7C8IPbjIPxq9IaAYxRtSFCtJ9IYjo2Ed8/wJic6UzrWzPoUDMl4L5UDAPYEugCzgp+xBd7gtrVbwT2MemR6fcEexJ8+jat6lFur4tziVF6ExQ9rCXw6ioSXDNAyJa93zp8TA8CJhMNcbkAF+2EmKboS8uxMA7A+AljnpnOwSBCpedjxQ/MJAuhmyqCVFD2oUUXnVPch86uvnQ78QkjPUKsDD7s2G9B7rnOs+pOAd4b7sJE3lPbBiTDjXPWkTiBnSEdU5RVACMSfYj45+8ZxeUyFOTOWlYsz6zDHsTQGs60G/vxcaMhg+bwERNzAvb5P2rjt9EypdINR8AsMN98nPR9kYbNHd+wA4ChAILSRKIQDt4Qh/6aaZYUzxTfP6x/KizjfQC1nB3wvsVAgv234r9OJGnOredkxO00HNjZEnonidbBrCsGaK+EGRyCXgkIyFy+xYhznnIKLXNeQ5Bw/aacY+ziFN81I1rTYezf2kHH3H2TxtbrGmBfYWg3BC1DE6MWW1BDmTzydMHJiWWYWLDVgrwt31tG5uJx3ikEePoc2v3bM52Mg+oDx7SmnYd4jxEOfqOD9ASurqt0PU1c3zEM35Eah/UnKl9bhvxzA+66zhnjbhziLJTzhT+53kG8Vvm2/HvVW6T7xC/jb69o7TIC//i0govOEu8xBu81LoMvceBK3FwSTi2sFkRZY/YV/a9U1aWazPMw8g7yTMg87syctQ9+uRTevrDH9XTH/2o/snvflH/2T/4bU15sa0B9ydcWkjjNj/mkmSE40coGrGQRzDgL018cYRd04UCtyVNdxODIrCrMbcx0Qb+Yb2rETc0g3qqIW2Hk1pD8iOngSkv2FONuIAZwT+ANkLBEN6gUR4CyzCGtA1AG7IRDbjs2OKy5ToH720cvz0cc6Ex5mJmqB0ufXY4XA+QtcMzdNwUGnGJM+ClfQe7NqFf5cX+Koe+jWGt6+OptiYL2qy5FAEDfNAUlSYqwx++CNgZ1zJG2OHFXu82+GtC38Ya+JaaQ58nwWQyYiMc4Jeh6t0R6Yh0EphwcTNiU1vgQLa8vq6lg4e0W/a1gz1b2GN7Nzavh7xdfOkvxZsb1zXkkOqXi+3NLaUFBgTLer0FVWBhYTc2kgkyNq9t6b13Lmjj0jUl7DzOxcjttx/V7u5QL778jK5cO8ely66qxaQx9f3lBa2t98mXur4x1Nb2WOff29Gly1t67rlX9Tu//S/1+7/7Bb3x8huabO2oxo7DbGD3n71dh5d6OvfSc3rlu9/U8DxyC2mxTIE++YqNLTFD+mx6/ZUlDqcVUzGpt7iqldWDalJfnltKlfwPRC8tr6rs9Wkh7JmSLsB3QIu+IKLLTVnC2pvBB9tqcVFut7R2gD4tqqS8cuCAFsHKgTWtcxF2ABw+flS3Hb9dd95zL3P/Y3rsySf18OPgsaf0xAc/ovsefEy3nTgtj/nXv/2svvDlr2mHOTEt+rq+M9a1zaE2t0e6em1HG+TLxWUdPX5YBw/0NeSS7sXvn9PFdy/q0NqSDq72dc+po7r7zAkdXqv00YfP6Iv/8G/z0Kn5UlHHv1MyZm6O2UTixYENxOkMlD2PjAkbz4S5PvHcMthwYiNiI64Zv4DzoJkDE0LyThYge0NIKbFFVCrLirSYQew54mGV2adsuICRiP2GyJtl1tNQB4IRHsYHAgHapKGvHWrFhQB9qOmvMSbv/tf4YATGLrN5e7N136LPPHQm6JsChMqpEeqwx7SogmDVLjPdKN06BA++mNnOfuODRc0Dzg+SMXuK7RiRTtFtWP+EvvhB4HQC74i6DhN442GCIQ1rOsueYorRqJMRdejeG5Nb2+jxamwXcm2HZSNsxuw+4F1IjWp0drb7IRi+bNtN8OkITPgCZht9QJkJmWU6aUIeD0nbH2PAPsU4jZEVMpFjWyxvhDz33f5wd0JUkTwaFpL7i38mwHz7wLwdgDH79Ji0RpfnkmWkmIuej/MoVbGX+MW2X/XU7y9qyb8R5stA0n6/p7JfqqSuZC+dR1VCL/txWdjrLyl+k2xlkUvq5Yw1p6vIWwqeWANlpTz3bVFGQVKkpCKVso0lefP2rK9fqo8NVa+XL7lDZ08FaX7RTvJ/iMA3ng8tsrfQRS1yeti/xD4aNtKvHjKtoyy9JuFBZ0KI4ab22fy8ZMlHbYGvUqqws1QqSmG0aI1uAmPrtTVgX9kebrOPGZva3NzUdofr+aAy4MPJgAOMsU1+e+7g4oslr1/Lqhljr2tfdvlAk7Ettx8zf4JvNJHHOfh5Vo/Yy4wJ6YT2I9I6bGPOOW+0fBPqjYa08T4Hn8teg1PWyJT5P6XnDgU9dXA+kKd2ZCOi7LXJRLcL7RCyHg/WEZtG3f7GtC/lRugbcVnpvtU4176eoosGsQfZhlmfvDb83Mev9luk+90AABAASURBVO2QuW14jnvvHrGveW022G4RYiyLMMgRRpE4DhB5bVuPeZ33ug3YaohBwybvEzTNY1wklcBzrmTulWWlQK+vfgkirci3dNenQiVIQPGDcusw0GMbjIZ8g6+bWKuMEbprxiL3x3tGEz6xiCIlVSVzT4wGci3bkMtSDE9oQUaWSW+Qn/viGvMkXFQ488OBvBtDSPCEIFOHv5FPfxzfzOuxN6iB33Mj0G5qdCXspfaHhkRt8JK5VUo1IRRgCdOujZ3LyN2EKQJilNctxSg4AkXCnkJENwNWh4Sfnd4SmHAjnWGA1Fa0CYQfGVKMLTbt6zDNIBHTLTzOuDYduvnjOTSHOsbIY2BgAPw0RgR5ZFucEX0mijy1TBBKzjBzaONnUcP6dRq/ocX8DDfnKDO2cZaBfJfbJNNMyLi5nEKf6ftAIdnOQG7b2B7kknj5zJBrb45hzcTI4LcoeRJnT3RxkLuI6mB3/5xBWSTUOyUhkIOPTISCuGjtjflFPjoFPQLsTvMacA7N0NyfCeefgPfFwJj3NcB7k99HBqSG8yPvhbEnUu+UfdRjg7QsNOIUqh0HYj5VDCtgb/I+VoVPMZJUs3ltgyyAPYfE3WPrJrcXzJ5CXoG8pFDUtW+bd+2mnOX8LPH5yOcb79PxzGKO1iDveZ6bAF/jZk84gD4rBoiM/Y8sOwd2wWSfxZ4NkSJdZ1zJUJt5Q5ZbYh79LSu8wPMas9WZioYcWKQ0ZR4hI8ah5kNR9q2fsfG+4LPUPLDd9teMVfSJteE+BngeTTowNtFvxsnnzJnN2I2hmqLPz71Inec8OEGWz8rRx9n6bcI+IvqKr/BrrodOXx1uidzDW8ceOnCTQ3CbpVqXbfOzuWF/qdEZfcDGOsCziX547nlfqHGieRp8MoPbQA9bgxfJMTnoRmsVFLaUhneZOt5hZmdgPh7FBz18F7RIhxpxD2H4nd3npsEOZyrDZyjOWTukGZsakk99H/w48PU53HYHQB9ynY+HaSpZr0wQZjZxa9Z8gsU4ZY/ScsFfpDbP1Ix6HAopFkYqqUuVHnz0UX304x/X5779ff2//ou/r2a35EJjgQuNXbGuNeIiZNIUmjRJvAvLE8YXMpt8LdukAzUXFL4MmnABNObCZIw5IwZkyEXEkNT5ERdApkd5sqtxDWhHopqLpAntRgzGkI17DO+QyTaaTNHVoL/RmMEZMqg73N5tczgMcAu3zSD4t2/8J12+CNpmEHwBtMWF0Db1O1zWbKN4B/s3R9I1XuI3dkZc9Ey46Gm0Rd0WerbrXW3jwwF93KG/xnZTarzQj37XtgneATIH6PfBbuCDHodcL0IPeM3Gx4rRwm6tXS54xuMdLnCu0b/r+BPU17W7MNB4vKkhqLgdWVrrC7dRHselWE2hZryH0130AhboGLn+bRkv3gbfiQsn/xM6Y744+0++CnaNwXbNHNlFdq0q9dWMC730/Bv67L/4nL74e1/Qd7/9LU2x5+DBvl5/9RlVi7UefOSUPvyxJ1RU0jJz8M6z93AgXMHXUs08GS00Gu9WvCg0+tY3zumV56/r7Vc29INvva7nvvGCnvn6d/Tyd7+nS2+8LO1cVL3xll785me1ffkdVcirt67qte9/D76v6Ftf/Ly++RXs+NKXdOGddyReeOJbaNnncueQsFojdj4fnMuyR7XpB7V+/Lh6i2vUJ6mkX/iG9aomJYmDJhM50qUVLo2WliXv9kWpouwpFcjxmuJFb3FtVWsH1nX0xO06dfaMztxxt24/c6fuuu9B+d/JeujRp3THPQ/o7nsf1rFTZ3Xg8FH1Vg7ozfOXdO7SFXlu+2LO/x7Q5eubzMmpllfXtLp+SEeOHNap20/pCJdsRbGgQwcXdPzoui5dPK/vf/8Zfe+bX9b21Ys6zFjfefyAJrxA16wLb84j5ueAORxgsfkFImPMRgKYz34BH5OOY65Bg8+0mrnhjS42Y9ZGw/qJjSwc1EikDbsuCXlc0+0Bzs6hqEoVKanCn4mUoPmf3B5JZOYfEFnXBDVTQEqfgsZatU3emKdstu6vEZtl11deluJ2vH3J9J+++GXTm+YM28P8IskXdb90GmPajXnQZUw0jgcdF6v4pga5PMHHI3mNGjUvlMHvegP/jVhTPrDs6RpwaTzQgBdjw23oMd7DE+438EHBY1az/v2SaIRc7Im+MUajUc1DYszDYqwxYxI2WaeB3tBp3e4be6cfEPHyPf8nQ65Dln3W2H/2GQ+VgX8rMNJhnhuMv/eECXtl+Bobp5gbg00+skTMBMan4Xlea2SbOvAg9wMzA7uRE/n58UPOFCCAEJJCPGJjNpkSGdrAgI7stWhipow2npqFfLSapYmcUZAWZArW8AxMxgQx+YBUJvYnalKlynTSlHI5p85nyPW0qZjbntd95nav11evt6QlY5GUC+Ulp1zeuN58pdsBTHBgRxJbShJqQAq9BbKCt6zUY08qLbdfqgp6T9YZF1El7VJF+0JCknsd6wPnEKBJVlVyyWMZfdtlWdgUZctLJTwJwG5mkgaHN3EonPCBoVY39lQpsffZjhKDE/wElHjIGjWMrw8qnvPbfHna5APD5sZW/pO4jQ1d85+ucUDZjrm4I3+58vzchLZJfQAe07xHea4HPD9Zx5vMZ//pm/l3kDHg0OM1PeI5ldfbUNuew+gegG3m8jZr2/YEvC6C5nVv/Tvx1cy/SROY1W/HvjDkItzrr2Z9e20a9m/NoXQMrYPrG/aJBrr3pdpzFWcVjE8ffy/i7/gIxyVh2S/xV2KeTuV17n7a1s4X23EZthkXZv5Tv41rm/kCjbPQmDXrcc1+T8jB7+yJY/Ys+2Hb65r2I8oj7LFdsd5Yj7ZrD4yVbQxgqEPhCJlOOnhCdflZSlvTPT9inrAX0u8J/pg4xcCmRTSZF+l2HXGObvIMkYkIH8HsrPU4i1zvFRP2rL05yo6ELVTHXhrsLsM7e5Y4TwWJ2QAF4i7YlMRqnEfUuSIyRG2+TdCFDAd0ea1AYDDgg0Z8i3BDBetHKoTafbyW7zU1DxYdPPCav0UincGNEM/IiA0SwI5bcBuZuWC+Fk4QQaWlKLIJY2JuOZ0DTKIYiaMU3M7dDMyAmGMyPzSEve/DYTu8xxgJX4U/wggsRzyB7xyNJsxhP6P83AmwRmIPatMRz0uXncZ6YI42vAPEXIgoG+A+hQ4iPwuKAorzwBxe+xPWmlOvqZhb7djHfI8J0E0BW0erNiHHXGZA0GdeCoTpDHSEPN5wPXLItTEtLQM6DCHccy0XqcgZ6PN5ijTLMXQkueic01xEgwnYHzRHuNVdzUiyD+LCFz8oudJMRjQk4/6QdAGeZHiMCtrTJE+ayIQ5bhn9sBHoDl/QPtGuAkVKcU5sW5gLZD/ZR0Ze9zSi7/SCeudBhLYlimKfgMd7ce10po9KeFElP/cLmiQKGbbYBBjcDyf7kJT5eGaWXb6CZrgMc9u8IOuAasXlAXPHZ7sJz7IR+5fnqvdj2+Z6+8W8Xr+20L6JFCHuix0YNJicmmY4H3ORdRD5qPfY0BpakVKcKUrOCWF79Ivnj7of/Ous28Ef85vz55gz55hnrp8rfkb5/XPAmjLyehrzkRmwvrwfT3jPqHkGxJmVZ0/3bLQc00bUTei3++m+2HbD5T27a4qMKr6a8q7hdR0+8vMLmXUHylPOGlHPGdPnjgb+To7lu0sdGJLcazKEnKcytbnwSyoYRyiFKxI1icmQZjsdHvXQgCbOQw02djo9CbEatczOcLvT/XA9LoYH+TSAjYxjIynWW8rzqopzWZLTgnnmj5MB041UqoDe2Y3hYa/PhL2lJfnjXqD90AcfCtIc3BiURr+nfr+Uf8vBt6JZGHZiVxOLZhIT2M5ldDAdvwgUSd4gfLPoNrlzuIl2ip+C2ICXXEqFTp89q5/82c/om6+8rP/g//H/VM2lDOMoX94MuXgYgSaVODip5vJm9cAB7RalNjYH2tWCNreYcMif+EKnSRoD/2bHELVDBmTEJUv8VhCXG5bp/BAdTg3zj3eTRs1CBnVD2rrdYNxoG6YdMAA7XMbsMNF2mNgDsMOi2G6xNRxri4uaLSZ/pMG7qzF2TYu+Gg7tU6bOuJ5ywTXmJXIa9quoVC8U2sa+6+jYmkj+DaCNnSG6JxpPp/CJwZT87w/Z/7tcxpSMXbmAE1kA/r8+DTn81oMtaTpUv5py8ObACm2DQ/SVixc4MF5VkYZaXNrV7sJYC0WtVOyqYZEMOeTucJj0gkWLFpjnSI6wgM00UMKvC+hbYLSrqlJRJI3Hu5GurK6wCKS3372k53/wml59+W010wX5f6f+R3/5F/THf+UX9Ud/+Wf04P2n9Ngjd+qP/pGf1y/+4s/pyKEVDrxTVbyEiDFNK4XK1UXVKnXuwrY2rg+FabwUNLpw7rKe/94L+tLvf05f/b3PcsHzZZ175QXVm5eUuGQanHtb3/6d/0a/9V/+HX3hX/wznXv9FR1e6euOE8e03Kv0lT/4or79pa9ILBbhu+3hREqlaubHgDEcM55T5ssmFy2DjYFWuGQ5evwM6UEWzzKsizTrMQ4lPhPtGnnz8hxvhChkpYp65CevIdJ+2VPFBdESF0Er6we1duiw1riwOXLsdh0/cUYnT53WidvP6uQdZ7kYukOn7rhTZ++5V6fvvFu3n70r+I+ePKnDx47p1Jkz+sjHPq5P/dRndPupM6qZLwXj0GOtrq4uaHml5AVlS6OdLV27ckHeqL/2ta/oDz7/+7pw/s2wWXH6m2ItaJgjgYli46LvjcvwNIwxtYxpkxF1ub8jHgJ+mRjw0DL2fX3hcmDE+oiDFQ+GMfkx68EXEjOw6dfM2Qn19t8EeS7XjEGkrufioqat4Q3dfFMeFH7p9OafN3esxPnzDzrb7D0pQ/TZFOB+Bdo2s3Y1PAB7ZrojP9KI+TDh0sy6wwbsCd3xcKHNJMvas6lWbT+1fDPbWV/TsL2tt3wOnKEP3hqfmddf/RvaMzjMMWx3hnHAVGycsvfRHv4R/PZdtLOvWoSd1oPNo25s/NKHf8ekvuT0ZdZOvDBva/bSvLkt01xnvtrjgK/GyDVtyL7gf0vGX3yGIWvEmgXoagwMnPkbm70WSNqAj+hTDd8I7NlYx9px2b4J2E/IorOEhp7v+YDVRUjhlyzY9RnM5ODNdNjIpATvDIXKVLB2K3XrsuTyw/kitXxI3temgA5NBh1iFWDThGcQa4Wxy+sIRfuCLcmERIJKpSqpCpTyS76fpz2eq71+P8p+thpFWapK6GQPKZJTYBu6PDL8XDVvZd4WZdlnb2rBHtcrK5WBkrRDR2vTVGVfpFJFsh56iXzrr0itY2Y3PKansmzbFHjE0C1/EvLs22xDlS+q+qX67FF99kKjLC0rodTjyxgyPzw3RuwHY1+uML+9HibM43GLmrU4Yv54HjWsH6NmHMxXw+N613k+1azPmnkU9Txra/hr5vJPyoR2AAAQAElEQVSY1PDBM9MmrFdjpKAHj/PM7Xaej6GZ3wfWMWvIe+qI1LZm3RP2zgyvR69L1wVYqzWHZ8N7RBxs8VoqSnku9PlIsGS/cBFYln38SyV2j2nn32zyRdMOF1VDXw5zqeU1uum1u7nFc/G6Nraua2dnh+fjmOnYRHvcz/gk2Qfel7vfjAq7vQ8jO/YyfGlfBVh3ts9o0M90xxBCAUIaKcNFHGFWH6U2MtFtQc14ei8bo28cY8q+xX7e4P/8fHGbhGSnHXI54tyJG+r3+CI3s2ca6zLGBh3W53HxPu050DBHQmekzDXGI/fReSRhL85DBmWKYt8LkI8uxc6Sc56tti9UEyUWeFIRfnfkNZNoZ74AskN/PE+9NwAYol3sP4VSyVokH2sGedE8IuoopxTLJFsR8rCFkAnuu8H8i/4xl0lr+uD9ymJSmVSyhsO2WNtJkU+kyA678XSKsmkZ5Yy3DAPsHSP6FcpNhnfWViYo0ZfE/jLf3nPdexebDUywFRnEEYQdCT86NUPay7jYeq/rNKTkBpkrRbsit0jUzQW3YGAxubMcin2I/TEHyLue4zWJeVyPP+dk5GyBnQWuSvgyyf6riiT/7JODvCgzxxCIFsbbIslhhNlniQvdGDFcTDn00647y0R7t6Uyz98sK4uCt9PVpsFPew5rWRaMNCfOKp2PHGJwqKc8Jsyo5AlRRHbXKsr0F+8mj2nMx0qJOZU8pwrcosR/tG0D5rQ512V43H2pkhK8gQJfmi05Almn29p/dACa8HU1e7aV7JOVwTPEz48Se7q1Eynl0nbxbKnm4H+r0XotcIoCPyO8l/tj24C9dMAHAac+44zZP7xveQywFLOTsqxeTulzhf1FSlFXJOoN1kq/8jPOaH9TmA/R3tsN7/N97PYvXJTQ+/0y5GW7mG9es+yN3XPmlhcrPONGnOkm7NUe6yRhAxHed16kLgXop/dy7+0jt4sPgEM+ggD67A9/7vOAZ9yQPsdHEvbpEZiA2D/Zw63HYhORbU0x/mijz8Stqqnyvs4Yopc4mjl1JqYQEYHpR+wwA1xuA2JaQoeJAD1Lz3nT4Ql52NXggwnp1M+w7nnGmWFCXz2+jemuh6/xGb1bF52cbn6HjjbqOkRaBJJ3FuYpBXLJfS7gdUqCS6A6YyC4tc9zzAhb2yo8RNF9AvB5jnewaVSGRRFRn9M8oqGX+VUyv2INkTpveB8KFEm5jhT7ipTT5PEqC/U5Wyxxxljig1OAd+34HyKJLgQTjCVIqZJRkfZ5MLlhSVoixHyyL8QPRkYHsN6LxWCkqCBYeWkDkEXRdLodfYoikcXAJpQBCMhL2LK2fli/+Ku/qpcvX9L//m/8TW4Sd+MlbMBBYmtrxFfyqa5s1rp0dVNDDoRT7cZFUJN25UsS7lvisoU7CY25rBhxATHwb9VMGu2MgFMudPxv6AywPVImSpeOyA/BDofGbSaWf0PH+SFPiCE2csziBUDIXtCQMd+Bhlh0U6bdkMupcYsRL+eYzSWWwIIGyOt+c8eTNC5SbDcHzK2tTV1nIxpj7265qNFuqWs7Y1748B66fZib0n7Ci9l0MtGUjWC4taVN/DTiELjAxF+tSp08vK4H775DH378YT1412mdOX5Ad51e0X13rOrIwUaLZcN12VDN8KoqDdRbGGl5UTp4YFFra0ta5WZwdWlJVVHIv+mTGKQSQ0sKaSEpkVYpqderVBYLOnCwr6PHSh08dEj9/pKuXr2uN14/r63rjVaXD2g6meqt11/Tay+/qOFwQ3fceVJPfeAhXb12Xq+9/rye/uATevLJR/Taa6/ojVdfx7f4cVqoXDqoYvGALl+XNralMX0uSwmVmoyn2r5+XVcuvat3X3tVryP7wlvv6dr58/qd3/pH+r3f+W29+dJzGm5c0vbl86q3NtRjgz17/IjuOnlC3/zyF/WDr3yZy6xG599+hxfZsXrMfX+d397aYTKWOnT4GJc+66p6iyrKHv3uRT45D5R6guh1K4+lAYG2CXIZaZR5YAjDk5FK6noqkdlfWtXK2kGtcBm0fvg2HbrtqI4ePaETp89wAXSX7rz3Xj340MN69Kkn9aGPf1QPPvKY7rz7Lnx9XCoLbXq+4IMJc2PMheO5C9c0ZAM8fNuh4HngoYf0+BNP6LFHH9NnfvJTOn7bQb3z5tueTNhGaMgGWJntJumXFMOba6ztOHjM88HrhxQY85Dwb5T4QsAvbEMeIuPBSGMeKB1q5vWIjTgeWsxXpzPwQBohY+x2vPANyI/4Ah8pt32um/Eip2bexwsb49gg0w+3sJEXPcxkb4nOxLmGAh2cDwUFkAr8z6gwf1OA8agS7iSlHJVKgiOLQKSQyBKHRoFApg3wdW3IIj3oeEjeC81qmOi6ArlFSqqYA33mQr/Xj98GWVxc0uLKChd3axlra1paXlGfF8M+h50lEHk27x5temzcPQ4QS64n7VHfK/syStKqV6oqe4A+oadEZ3dQKmMfr5Qq6oDXcZGSbJviJykVSSU2mrfnNY7MEt59aOWYp0RHdRMS+gGyU6DEpchOkXSR/ANJsGRazszyuW1XxGaYCRCEzW7donN0FK0HlAB5VYtEn1KZ6JtRkVYxFoXp8Pgk5b7PUOX2nQ2yYvR4LjTs8557eZLEsUWeJxlkI9AgQienVGm/pYqHMbrxa99+o1wyL0vbVsBbldiV07AF21KgUKTmcxk+j6PHJQ6ezI++UfZU9ZFRkcJTBZIq6wJlC+9HFbIqyyrQ59SAPyX72jSnoEqyHvMa9mOCF4OU1P3gHJ6nLhUpt806e+pj1xLPFB88PNcXV5a0xIV4n/nbL3uMRakQhHPt24mf6/g4+9cS58EKQ4/9n5HrbE/YVSb8VyoVIIxzRBt1P9jprMlO55BJjrHfBrkfrqeJJcS6Rrf3SO/3NfvghOfuhH039ivvYdju/a9mH+wwYe/zQZyd1NJahNA2T1JIBKVUKXmeMA5lvwy/9xjLkvlS9ir1eMauxJ8Srmp91TgQ6RofF+xb+7nPHlH2+tHWfkE654haI+yMSyDswdWKnkZkDmeyDVFhUiDlYq6GMstEPlE0MFzzgCyvKZhyt1Ho8bLvnMaliPdy9tfMEJwKZTQmBAEvkRLjd/ORI4mYNFd5nljmhLOdXwimzB0fwD1m8TJs9hv0u97wAzzGlXo2bopTxEXLyJuGFmhZnfMcHLAz+yXsdMQaTgE4wiGZ35IClo8Um+J9IsFTlaXmUVAuEnKNENPlC/S5pUEFIWSGPNNqbIXi5zh67It4hvOctBXJdnFmKD2vLPsmIJA+EHB/wTAWKlueEptK1hRFmHKwRsOyg5KIA4m1Z9CvntFn7bdg/npeJwRhjlASSKWTgqL7SF5GchSAGusCMurcx4woO0IeRjvAXyAnZdurpKoATumD/dzvl+rHc3NRfaf9HnslqLAVvmRZWZI8Rg1z0/00IBC815MkVMFn/iIllSE/Md1B56tC/MBIDKvjfciykRfCI2rZkuwfQ8gOYiuGQWYdT1RzFg54/RhhJ7LgL+kHhiicBsnzPzDTjrDCaAlzPLEOWGd5/oS7WyZ8HjmvDWdIbTJzDdXMQngz2SaScyUJeuIZ5hSV7g8mugLQxmzIcGI5gZBGXXDQDRoU+DeRJpySnBZJFWmR8FWgRHRLw2FFgk7a6SYr/1iPe+K9p2Yv9J7t86Yv2Yfs1yMQ+3nYZG7Jl5b2ackc8fM24V/LDTp2ODWtOzP1med99t6lwJL8ku1yj3Kv31fJ3txnDy9L8sgsUrJpfKhv2J9r2SZfxuTL//3n6TH2xQdUnjsethhnOldYAnIsybDls35ydnY793Gbj3jb25va3NzUNeB0m8ugQfthwX8S5I98Q3/c4BkRl0CWjQ732WfXqlfSh756vSrSMlUS42KdXjPBTmQ7ktvZLqMslOBLJVTKJUj7QCP8TjwLiRzcyCeGF3HkIRLM6nlaM/9r+uhn7djvCIbL+CjopBP2RT8X4p3B89tzLBuMpKwlCyZvPSwe2Fg2TZ6S5ofTIWwusKdKKlOpVJaqOuCbWb6t89wxT0G5SrQDakGJbEKbUJ+iexFFvWmA0NDZDmGQB9+gzq0S/KX39g7MqxLMbMG+soSzKmW6EXOWMk3RHYKIHFDmxPI7uGwuMyfMTbOBxAE4wpMjEAwp+pDbzMfQ8a+iPRnzwlkES1cWFOHYgheaSn/h3/jX9ebmBriuf+1//q9TsailtSXddmhZu1yyNGB3IeniletcAy1oWO9qyAvxiNGrdxfiMoG7Hi5fdjWqd6nb5RKm0YB8YGKaoANo0R7aYB4cJsw7auXVzYLq3SSnnDe4+NkF4kJImkA3xvAYziNKY2SPuVDyy7oPjVMmqKZjFUze3clAU16AG8qaTujXVNNdqeaaZswkXSD1hjVl8ftX0YeDreAvdmutLBY6ffI2PfnIg/r5T39Sf+wP/5x+8ad/Sh9/6gk9ctcd+tjjj+njTz6hX/jJT+jXf/kP6Tf+2B/SH/+lj+mXfuYj+tRHH9HjD53R2RPrOryatNpvtFxM1UdzsTtRv5QWq0r9fqGq6qksCvabBVULpPh8abGSmI3Hjh3Vgw/er6NHj2nExcy58/5NAqmC/9qVTX39a1/XF774B3qVy50rly7r3Xff1bFjx/WZz/yUajaac+++oZ//hZ/Wv/2//jf1sY99ABljnb8w1vMvXdSrb7zL5cpIB9YLLkhWdOjoqo4e7+vYiQUdOVJpif4XZaHJYKqXXnhDn/0XXwC/qxd/8KyuXrqgi++9q2ef+ba+/fWv6J03XtXVc+9oFbNH167omW9+XQMuzlaRsUxPDh9a51yXOEyv0/e+hjsjjQe1UurRGcDMnAKphLtUSkZPqQTk4xKioSolIrFlNMwRb8NRFA3IJOiuIyvn4TU/7b2xLq6uau3AIR3hMujEqVO64567df8D9+u++x/Qgw8/qIcfe1T+E7LBcKiXufg6x4WXuJxbXF7SwcOrOnvHKXxzuwoON1evs8lvbHB5tqn+seN6+NFHdfzIIfklokyVUrdZRFqqZDPISCqT+waP+VLC9AwyhEJu22NO+HLClxG9fk+9fj+jR8rDrderVJKWsfmUtOmALG9GQPz4EG407Dv2VqT4kWL4CpZZSJErhBEESinhRdKgz0WQCMGTzDOHkj4Z7kMZfcdO2xr0gjZGqCDKMlMkxITCecsjwzaoAFYImpMw2sZHJpiRk6gGnY/DXz35VzKXeDFe6cBF0ApYpNzDj2UL5+1f+9vo95bUp67Xpv1eT1W/p37f49hT2eqpsKlISUWZVDEOfoCXpGX0Oyl577bRibxRYCq8rq96lgdIy14/5k3P40m+3ytZIz1V/V7WSdqrShlZd085LTV/AZES5YDtySiwp+ho2FDdhLYNtppP1GOl8g8DIkDAdM3alok87bAptaja9gV1oRO9CVpZJDlNCSHAaYInpUplTPx3UgAAEABJREFUKuR54nwiL5DU/ZAjiOeZkUiNyJsvkGgPklEouSl5JzO4bNBepMFTwG+GKDhTOAJOQcgW7EWLJPehrHKaUgmdfDLMl9T1s4LWIRXwWVcSP446frcpkNGhMkEpeJOKlHKZRM7T2oFlS9LwVCBpg1loAFvChlJ9xqNf9rj87GuR+es10OejQ589q89cq5hbMVfLUmUf/rKnHnSjbOu6L7qpRCb6Pdf68PX7PRklaa+sVBrhK/LwZb8gN/KmFSqpNxLjHfJamc4n6gyMl5T4jyQCO9WUfZyDZc1zveaQaYydcqE98stFizGp6Q113haKaE9Ee2JC9prlW0+FbaVh2wP93I+yVAWWej2tLK1ojUvi5bU1GStra3xMWJH3jqXFFS32+9kPtC/KhA7b2vC8rTXgct0vEX5TK1JSQa8y5GGSbUjQklsVzjnTIahdAS6zw5MqmhUzX5b2G7pL5Me8Iw1mt8QJDR+yag5P/tJe1/SfgADXBmDJu6fpnOXys9U+h+Cya2GCQi7HQkGREn3oYFF79tJSluN+z543yPBLgdHYHsquR6gdFgjpNGyAmNmNgTA/p6zBQC3mpxbMK/qeet24OTXsI6OgiUEy04dU8rbLsGxUwCD6Q0I3Ej62PxPKjJJxddlIqWx1OxV5I5ECJcZYASRF1+gY3aRnXBDVcxhHfhRnrpq53QTgI818IzUxjye0n85kWW5BVKQwFL1CawbkHKIq5TpsT8yREiT6lWjXITMo7C1SNMrtibNP2oWDvzACqkPmI6ZQSJarpCwTn1RJ3iPKsq8eY9NjbCIl7z1ib4+njdofKwugrx37XFOQAHQIWK6fcd1zJvbIIqEdNgwikEEG8V5oy/QB72Y/FtS6nVM3ou9tIrJUwum5z9qZNGNN4uK5Vm0acmAIvjjbRAO39khnODbFVQFbiK7oIu0952IdOM9a8GWQLNvWmYnUPH4XaViznhud7iltPBZR7zYuY1AKRUl5LyW1AdCFP5tA2ye3MT0AUzJvEf0JEvJCNm1CT8cPX9WiSClY7dkp83gEJr6QN9qPjRNodAO5lXpVT/6I5vNUr31exDywXyyJPhMwFRsjQ4Qdbt9WR5ZaTGrirF+zNka82/kiKUB+wnvbCLrrat73fFFhu1xuLA9hiTVQ9kvs6cW+3ccel0vmrX2YxI/7zLhM6EPeN0eaMBfc15n/scgyAzyXKNIQXyrJz0z7qiBveoOcEZc8g+0d+U+gnbfsqcfWurDVFyfeq0Oe+Cm8tJIq7PKcD5SlSnyfWAsGzkVDgjGjSAmSAV+Z4K0Ufi7bfZI0JWgp8yt+2nxLS6QEIYVa6ogjMB/CNmyu2aNsq39RIvZyfxieNGqoa/BFja/NO3XKJGE0vSRCjCWG/K4PUM27BwgRCuJCJe+cyTZX9GGGvrwXxLgxlpFSZz4/A8sqyeugSKQtcEy7v0NDsjDEOcwgGzmGihnGuPsyLuB+ug/UuAmMiCmQk1qUqvBpWfbV4xzQ81yqSsX+hOA0Q0W7RPOEmEREIBdhr+O4CWUzT8FepMThmoaJzlsRaTegiTqCYFP8eIAiY35nilBakC1SCoMhRFpAc34PEBKiDLL/3n/wf9UbvNR/5hd+WbvlqiaqtDncVcMLMGOs7dFu/IO5/i2fAQ7bNqgYcJviP+Ua1opLoBGXRiPsGlI3AkP4RmDcLHCJs6BRm47h8+VN3SRNoJlvB/5t4HTApLKMIUyRUh5QZwzRGXq9yCaNRnFjX2uXshjANMWv44aLi1qT7UYJGYv0s0y7HNJGLMiBxrRJ9G17Z0tjXvj9j0mxfrTcr3SAL6hHDqzq9NEjOnX0sHo8EC6/85beful5vfv6S9q+fE7NzqauvvmWrr3xtjbfobx5XYfLBd134qAevuuYHrn3uB67+5geu+eYHrjjNp3lcuXEek/HDvZ04uCifLlUlNimBc49tfwbH6MBtg23NeQQORoONBkPlaguMGzIA2l7MOGA2XCJJV3j8uGVV17Siy+8pPfePa/NjR1dPL+hV154jYuvUp/69T+jX/uTf0K705Heev05LnkW9MST9+rUyROqJ5WKotLa+pqO3b4u7s909fpVpWqgA4dLHT66qN7yLuM1VJ+Xh4O3ndT1zV196zvndOXaVJcvb+uN18/prTff1tX3LujN117WK88/o+9/9+v68u//S6V6R5vn39Lv/cO/qwsv/UCX38Bn597S0vKKSv92zuKS1m4/pZUTtzNcTYxTkXrkxWZvJNkzUor/pFKpAKmE1AIaBZgd4Juva/OJNCE3VT2VfgFaXNTS6qIWuQhaP3hQR44d0bGTJ3X6zju4BLpPd999t07cfjLSJ598Uk8+8bgOHTykhSSd4sJoaWVV57lkGzHPqqVVHT5xSuNd6cuf/Zfa2LimB+6/XxW6Cjbtag5l2VfZq+TDUOS9rrt6Nq4qJQVK+gG9D5aYg37hyFjj5WOZlxDABcaSwUtKd7HhS46MnvzQ7buvoEKu2p8UKfKheR8py4Q9ZQvbZ1TqoztQlWxwpUpSb7Bx8KJtFSjlPhpVx++0X6piQ+wDP/gzFrNNzKM+8AtWv7eEnr7KMqOibVUmfFAq9FlnST6VijHER7bBD9myDx35JX6e8cKfQIltCTkpFUwNoBt+Yq9lvpA2zYS5xj5B3lw0jTaJjB8mll1ZZoENTqG7jgSbooVkFRDsm7APPrfpY3u/7VvZ76tXYbNRkqZK9pv5E3nrqqBXvGBHaj4Q/Ym+VOgrAko5RSUGJIkMQYn/LM+6ox3t7auE7aYbtjFVcL4f7OtCIgQsGyVIFkgUW7g9ckMWyrNPXEffClLXRUqeehoSnEcO9gskNCTq7IciJcY9KDINZbrxBxY3DphnDwXsLcxkzDVmdKNUpBSySbIMU1OOIiHrdD8KZAc7bckzVmkGlw3XI1vJGfjyXAnf2E9WCIIjs6CpCFCEP2VASfiFgmKciqQiAeQW1BkkEfxoa3jGGT5MxksFxJjGWahiDrBG+ks9rbDmvIesra0pY519HxykvAKgH1yj3AHaCvt0t8c4XVnj8gO+tWXzm3dFS2vLWlrJWCE1zxr7krFCurLCuoe+jwfZS9QtIc/pSlsfbZG/smb5AL6Qg74V9sEl9rol0hWeG4u0Xwl4T1yL3+qzvX3qvX5SSvgQVxV2Bik+bAN06qj3vKtYW+afwWsGeOwEj8ehIq0Yx1g/5C0tQD4xXl6zPfy8hI+XeLb0DfZd71Gp9FxAH+0tMzC/NgrqbCKyrI8JFElXdGq75bWC0mQCKFKKueFywoZE2bYmM1sevBGYED5n+iWzq4I1qrrI66PhSetD+zTSdm+MAzy1BMgQcwuLD30ICp0FdIOkCzSlSUhlf0Wq91melxPPWb80eK62HCG+i1p7SaIdhyK4OqkJL9gTAN1FSuozVn183++XqvC1x2pmG/VuaVsyUIJg+6OJC6ZMNY/7USTkG2WFrIwiVSooGxVpCbJ8xpW9soQ/QStSISV7Bmmce62j5pxaczE5ipfjQZw3/XFxMBjI/86UU/927yhenIcajWowBqS0qyl7fTeWh9gIrYo2Cd/QK4a3ycDHHqiE3UaFTwqjSioMbCwS+RYzm0P4/giJyGfsILs/DAiirQ1CBPsPUuTn6UGYRTfXFPjqfRAj7KaWPQc6XJZJJXZn/0MgyMBK62BoMYY29pchfoJIekMwP82geo7SzATD8jDNfikQXqQUz6Vu7acENVXYn2BxXrLJicQQbRwizRlqcsAyz7pQ5ryro03h+sg5cxOiBjuKRA4kI7hcRpMT24UhCaiFuxNj5rVmPwCv8aBHe+cYXxLTjZhr8NW0ibbweW3sAYIDPJ4TDZcu43rCx/dRBhcxPlOZxWNV9vrqL7boLanqsU6xv0gYbSbDspyi06OBOS7l4XFsOg7zZVlcPnAh062VMWvLv8Xj1GstXt55F6yDPpBTt7HACp39EluwaWWRZxf2LIEetNL+o9582Q+8j7CWvAZ9mVTTz+ivbeUd1P0OUHYbt+8hd8nPJj4sLoJ+WTJHkmrk7Ax3NOQ9rmFPcB/z2OMDOuuLE79LeJ+YsO4b7GeiwJJoX6osk8p+qX6/pzg3c0bsI7swsLlISTDGPK3I+/xXwWv+G1FVPUV9lfb4aVOkFM+TAq1FSogDyC/LhP4K9FX2+urZX/RtkWexn8FO/XHJ7zXCh96va3w1HrPf8e4a+53fY8GYvtkX2W+ed8aEaTbhXXTEWI14/x0o/tqBPXL2p4KTkRre0z2vMvAgPspjXUf7mLcxT6hjTMiKhQYUq0H0i26R0C/yLTHqaRGpybG2YEymREQGYXnsp3mPDfnsjoxdpwMu5bbO7QFR0IsQ3VJTpNE2cnbCVLU3rAA1VkAdc564DUjKLV0uHGWYPefauLCynKdNzszF0OZaU5H2wSUL+I/+0/9Ez7z+sv5nf+HP6PHHHuChJK4oFuQLHuazGA+NeOsdjqakUyY3YFCGOGvIAhlMphpQP+ICZjiuydfaYeH63/IZjSdcEjXyn5JxJ6N6d0HT3QQWcp4+0VwTLnjGOGHMxVANTw1PjRVTRm/qdLdg8JlypC6notQE3cNBzSTa1UItLXIZs95f0KHFBS0VyB82Gm5NY1F6U9+VtL2zoxpFxcKCVpb7OnJoXceOHNLx2w4Hlll84+1N7Y4GSlykiHR07bIuvf2m3nrhBY2vXlcfXRUP7PraBpdC1xG6ofr6ZTWbl9WbbunO46t66r4zeuzu23XmtlUtaajBtfOabG1olwk+QebAC2Z7oCG3xcPBUPVgR/6TtQkLyr9CeP7CRV26fEUDnF/1kg4d6Wmxt6ARN2/D7anefvM9ffFzX9Hn/uWX9My3X9I3v/ZdPfvb/60GWzt68P67dP7CG/qnv/339PIr39SDDx/Rn/mzn9Zf/iu/qb/yl/+i/tyf+009/fR9mk6Tzp+/rhFjtby2orWD61rgJnayu6uSA66qUjsjqeyxlsoFNYxLM12g3a62Nzb1xksv6u1XXtb1C+fCB2m4qfOvPa+3nv+urrz5sn7w9a/p+9/+hr71jW/phede0IVX39K1S9c0LRcRvcglIAOiUg0Xgl503v/RBDFJ0EoUp1SKEjRqmM9eeKyyKEeb3Ihygg+Yv+Uzb7wYFaUKNsFUllpcXNYKl0FHjx3lMug2HTtxQmfOnNbJ0yd14sRxnbnjrB557GE99dSTuufee5WqSpuMj/9PY499ANojj+uBhx7V6toBvfDSK3rl1VfQi20CheR5VuK3vPGW6qOzYmOtyjI24QRP2FUkdQ9asuihbNvhTalSCWPJWDhfpRRtnRZlklFBS4FCKXWwDdRDL1JOzRcI/dhQIatyugfbm6AlDrfWF2mZkAvgTy1K0oxS5i/7pcqyD7CXtn5oGP0eNNBrUfb76vXhBX302DfRnnFxan1l29fIR3+qrB87SvvD8m8B84fNCY177mYAABAASURBVFsN4QOwL7DHqpmq8QPZqStNU9um09fKt8wyaPhVBdwGScy1RCvrSETkbZ/b0bey34sHd5+DT0nf/aAsy74KfO95keBNttH9qUp1fi+Djg9TgWwD0VY3D/bJXCRDcN6ySusGttnysyzsCj2kSHScJSaazYMi9Q5G1BTQiqRubsbYt7IsI3hgmQUTKPjA5q9nNc+Fhhe/2r4OTFjfE+Vn3oQ9u9aUh8rEYAwa9rsYF54lPrzVbZu6njJeua3XuYEghxgFu8C0fEhALi+dE38dDNShp0Z2yGN/8yHXh62wzXrht003ovH8MOiTu0bX7ZoAJEIBCFQmj9cMnq9GIdMFXXNzJ9FEFubUIG9a5k1UgQKY3gGtFgPZOVrRglCQmw+w075Qngt9ef0tMf+WOKDmS5cVLoWWtMRBuG+aD3W+UCFdAT7A+mDXo40RbTn8uS63py2HwKU+qUGbpQ6W18E8yHWbeaysrKlDR48LnbUVrR1o67gIWllzfiXsDNux13psx8rSMjIWAX1Bh9svojfWEA5K9hC+wRGtayjgGII8l73+zDtDn/XndcNaTGZqW8WQIcuhIzktiMzn9n6R8IeNNfq1hs1r9GOFvvf7PaVU3oCkEvlem4HQV8CTIRSmObgsfjy/SXKgPQ3gokg+MSlCVkUfCvSRxj5KavtizSpJ8IlWIZ8irW8R9mm6RT2kQohKSqEbnd7P8F3MN3R6P6+gJfcNfQKW6vU59Xr2epvySG/XuNe5zxwBzlEjXuCMMZcjY85G49FIY79U8IIZX/3Jj1jX5slgfbvO65vUL21jUmMvP9HY9YGal4o6zoHeL7xPTaH7rHUrhE7OZ/nlZMhlTob/kXP/SUdc6PDRzpc6Q2yvgWVO3Ffe5tx3ehshb1gNiZH3wZq9zXtT3mtM9wsGqfdO71XY5voJZ+cJ++SohfMT+um6Gn/k1I5teKFjnBwKD3SLyJv4I2CDZ0Be9GE622dF2QWzSDn+4RItI3O0ljB3BDyHSKkynYRQtH4isWiQmD+V5xJzLDGHmXbwuYVBlvmEQzEJnxE7b9DUJRjmQ6aaM1e6jK5gSfJ/3hu8frx2yj7zu1ep7PVVkS9Swppss+NECzvbewpVSGltIheS3XXbRznrU25flLKOFPsDUuKZT+p+GvS1LPsq+33OSnso+9gDzWstJXS1SpwYVmNQI0XkkkeMHmOH50ysGdaWLyDHXl/MnbHnGHPNa9G+cys3twoGSj5PlKzpst9T3+iRLva5lMA2ng1l2YetQGWB3gQU/bQcQZ2lVDkPl5MW2OacfYWTcj9ybHKMTlsMlkz0LJyBZlBbJvRZTYqUOGV43y3Zn+z3XtXDr729vvToR7+vJd5zjD798zxAaO6XZVhezL8KWmpRcBYvVdk3yO6XyHRbZPXxk30Gp1sqMcaur9BdwhvjZ0PphfchhoecNYJEK+vCiykx/zwfkBntqiTbFnOugK8DMq2vhLd3C5heYkPpOVeVSsixjCxLbX8S/emQ++ULdvfFWKJP9s+KP+7YV5Td95RSTJuaix7PL//Gk/9dvPi3LYcjjbgHmLCf+dwVjHTWZ0Rf5MScrMe8y47YW31Bvq3twTblAe2gU9fQ1vxOa86TE+SNxmMujuq8l5vGfju1XPKz+YB/CcJLwp3yWtUNP7ku7fnUflH+8YzKemt0jXhmzGNCeUJ3mL+h1208QzPyfj5FL84pks0wQ4cpDZna0ZBOYLwnQe3DJodRPyxbBhIUdM32pojolSy2w4zFGeQ62QdoNm2PFt2j2KW20YBE+D/+zb+lf/GVr+unf/Yn9fRHP8RiL1WU0gIsu2JTIaqbXQ7zGePprkbc6oy5/BlyqbLDw3yHS6Jtbo62uZjZ2hkzsDUYc5FQa0C9+YZsPCMegmNkjTgUjMmPuAUaT6eaUA6ErgXKu0CAFJrb+AuoL3ESFxWrXIqcOFzpnrPLeujutcADdy/rvjuWdefJRR1aLZTczocKJqYn4NpaX6uri1pmQvfKErfuMqkmmvJw9W1X8piQH16/pqsX3tOld9/V1fPntHP1qs6/+a62L17TtXcv6PXv/0DPf+e7euYbX9e3v/olffcbX9Gz3/m63n3jRTWja1wu9XXvPaf1yAN36K5Tx7TUL5gANddZu+I+Rf0iaREb1tZWdejQQR3kMmqdi4XV1TXKh7W+fogNq68Dh1Z1/0P36I67TlIuhPu0eW2kSxd3dPnyUJfeG+r8uQ199Q++ob/3d/+B/uv/+rcov63VlVKHDla6445DeuThY3rsiTO65/4TlE/ooQfu02L/gK5cKdWrjujwkbM6dfYe3X3fA3r48Ud09wN3aeW2RY3w3YRLubJX6eixgzpyZJ2vyis6eeKojt12RDUHJXFR1ox3tJimOn5wRb1mJO1s4LO39eXPf07f/dZ39dyzz+m/+v/95/rbf+Nv6mtf/JJGTMEq9ZRig0pKyShVsaEaZY86aOLHa8MgC1/JeCnAQjEJNLnsHHKZ9lQ17AkUiF1pUVUh+bC61C+pr6lp4qB5/fp1bQIfqMoioWNBG1tbeunll/Xaa2/qCpd+Fy5e1fZOHRdsIx6ep06d0cvU/97vfQ6thAKbrCSRuk+BUiWbS9ltvuSTeWC3TQbs8qZsEpMDu7A79gNvNFPKEy7K5oDuOLSahwe5bfZhsIl8HWKsL0A/y0APO7DF+bKvkodFafuwJaUSg5PIyraEAKLUPohSqqjrkMgb0QSuAswH+1vzO1ZU7slN+Nwk89FPZwPuJxkGzuPsWktxCqltQ/18iAo45tKuLdRosy+Fzw+jhodF4/WNlebHwcE7L3o+bxlhS87kqoIeOQCFnxJ+KVQmYL9WpTzPMpI8p2CQ4CWSmyV4w+cuQI/ElbfE9GaqG3QyqI0ickIH9KxkVhHqM4/2qiAQ9pgK16XgdZQwcA/UmdmgxV7IhCn+bXhR8cPdD34fLO3vwISxZtOqqW+YvzVz18j5RuZp3N4wn39rwKnL8Zyk/+2YeSzkfIA1Qr3l+uvdmOeLUcdamMh7fbyYMeZTdE9IZ7a1NtnOedTw1Mj0HMl9pH+EnHeMLU5auAo34S77zcBP1JlO8sMDDc2XGC9aZhkVuUApH1wT67PkANnv99j7e8wr9kXml+dUcmNFdLOeXLlHdxl/TluEv6ltWAc1vuz2Eafe34wJ4xTjiV8nPugxJuHPNh1BH+FXI/iCPuYRWu+HX5CNqK951hoNKeB5P21tmiJriv9n5ZZuG738KGLxDf7HdzgOp9sPBiw3BpPdf3yFd4NdsVYExcxFTuFJLboa7w9hj3cJDEjo857aYy/1pdkih/SeX4h6fZVcYpeub2HeGdCXAllyQm0AfWFQl0KPOe4UfU5sQ6Q0KJwxr2Whx21LygH2nsTenlIFuVCCN1FHgVy0JHVwDamdSrLfoxBuCvAjx7JK5PvlvOLc1Af5WVKxx7HnWT98ubn39ClnRUaPfoQP29TrMNYsZ6zxDAP5H2kdcEaLj2O8sI748DJg3vjFdUR57DOcwRdj02f1fHEetfCf441oM49JO089d71PxCURc20M35h2A+sx+Bi3HdiW/y2Pjc0NXdvY0AbnvqtXL8u4RHrFuHJVG9TFP/zKGcgyvS8lxsU+6Zd99bmg7DMvjJI0xbhk7+BR5kulPuecKpUxKXyu9UuOv6R3+jeuXkE/2DCuhV3bfKDc3h7KF1K23S9dAz4m2m8jfDPiJX9C3/yhccJeOMLHxoTU5QBruwlMmdmsQ8Ym9gSnsf+ZRh17Q0ePeeg50wIOjizwsIcED6l9gMCgex63rJRzv6OjniPAPjAU87hQmqUJNjwJTwWy34qoT0pRRwGB5KOcs22JQscCd1nCmqGScsgroLWY0ahznvGjdcROQ1gbJafRnkwuIAcu8gRbQgUBnoKkSFBBArE+6V/qgIZkUFd1wFavq/3oK8rwmN/+RPQsoCHnI0NU5KLHIMbEz1vmQKwz5qnXl9dGzA/WgOdcrE03i7YJNxXtpQDrmvXuuVv2+3GB0lvq8R7Tiw+byTa1KNz7JH4iIu0CZUJXitSd8DxzwZsPzwBPHcNVtt1Vhk26CZaHXqEzshW5qlRccFRJPk8bfvnPNlLP3pyS++N+LPHetaSVtbXA2vq61g+uy5f6/vDgNdkve6zNEpAu9rTE+vXFf5/1WvZL+XwdstHnfFyS8MFiDZnrhw4osLauZX8cWF5RyPV+UPZVBqrwcZGSmAZ0ldUUa4315HUJZS/Ak4NIAjna47gxF368kehG1ocQvBR+so/2o2tkCdjEYOR5lMshoihj/Hu9vhb9Qai/qCXmRb/fk88q3v/sm5DEOPt857OY5XiuOfX5qpXO3oBs+FyONo6w0cmNwDu2iDauoR1J6IK/SAnzyBCyTymTj3r4TIMS/g6a+VtEXSHam9GWANvE3PRfChkinxVbbwYsbIuZt6tLcRhi0fkwVXswYxGaiRc0C2HSU6IhypDQBPywpHtMgryJmsmAZxaw0JbOylmlYzhJMApZIZg0aB0vZTwHD8FsQScT6f7o//MP/rH+0T//rP7oL/8hfeonP6WPfuzDWufC5MByT8u9EhRa6TMJqooB72uhLLWL6zhTi2ctX14k7oO49JG2uAvYGud0m/z2uNGWMYFmOpdHmzBvccO3ReNtg4Oiy5vw7fAw2uS2wBdFQ8oD8s0QbYOpji0lPXh2RU9zufHRx27X0w8d02P3Hdaj9x7R04+f0Sc/8oA++PjtOsoFyqTelR/SB9ZKra0sqcfGtsul02hnwGXKpq5f3dDVS1zsBK5qc2NTIx6yU+ziTOpnmYoFqeolLkCWtbK6pIJbHN+WHlhf021Hb+MC5TQXNQ/q9rvu0tL6QRWLy+ofXNMK9b1CWqwWuPRZIJUOHVjSkcPLOnF0VWdvP6qTJ4/rzO2ndfLEKZ05fYfue/BRLmse1PFTp3Tk+G06dIQLosNrOnK0p7V1iVsk+WexEp6Xvv+9lzTFbxffu6znn31Vly/taGcn6Z23rumVV17XuXdfZ52P2MjMP1GvKnT8tlJPP3Va9917lw4eOqzVA4d0z0MP6mOf/pR+4md/So996AO67fYj8j8YXZUruvue+/Ug9Q8/9qCe+uAH9PgHPqAz99yr6ULJWE91/sJlvfTSS7py6by2Ni5rpdrVXadPap15s3ZgUYu9Sp/7vd/T//3f/1v61hc/zwbUCPNBrcQF0njzkravXsDvV9TUO1LDBEkN+Zq8ABc9CfuZy6Vq9VKtvsbqN8Non+Av4aeBGgatyU1oJ/WY/D3BN7qkZnBRa+VQo2vn9c0/+KI+97u/qzdffFlriz3ddeZ2Pfb4U3r86U/o2Kl7tHzgsAY7Uz373e/ruWee4TLwLV09964uX3xXNbfW9WSIZGtCGcEbS0oFm3tGYp6ldpPBdDhuCK6DFHX0K4ylbIl5XyBnOujKOa3pI75xP9ns26mJAAAQAElEQVRTvMn65tqTIaE/8bDrUFIusaOC1h02cl2hzFug0SBpQ5ESfdhDopzbVEqiHdDcD1Zm07ETw8gHJXMkJ4WjjCmJgedgDHYvsEYmAvZAi8kVrRwT5mDqjbCMAO3VoiEN4KN4+JBm/9l37LdzOqNNW86ysYWy1dpOm+uuGMIL9GIuQLWP8EvCz6XzqcS/RiKdY3UWuywvAzsou/8zuAzCJhtDGzQISciKGJMmani25IM8Fx7tsyZo7JvNjaAj9BqVbUwZsfJhqSyQic0yQotrALrNtuez3JaaWXCTItG+LFWVSVVFngOZZRqWj1vy0Fg7Mkkc5B/3K/QiwymtFfyzSmfmwHwOVuwMfgrWkWG+kOhMC8rwFPAXCelGQVUHsjeGZAJ8TkS7nO6P93hSmFtENVS3c0KZhHh/yHwtDd7giT4VdIf1lYxCJTSv27IkX1bqgVxOSviZGP5WzvskCbpBwkxmyniORI65zfzqxtYHtHpUq+bFseayZ1ZmftXGmPk1HsnP0HzBNlLQu3OOeUCeeyPmJfuT63jpzHy5fcNLx3QOE/IN7YIH2yLtym4feeYcz7aYg8xp80zZ97oJlLoOupMm5k65s0HpomCLyBT6T+KpSIIfixbZ9yGTSu8d1lfzkarGXzGJGe1kwFSUJc9VSuTleeK0RSJNIZyIPApggTKft737AG8bUB99mNKfKX6a0ne/sNkP2Y5piBTzJDFHUsybJOslyrpaWVllAZn6QjObi5Rin0eEEv/BICdGEj8F1MiQp8+OgycyCkpCRqDAF/ijNLClNMjbR1VVoifXJ/bF0m3C5iLEoUUZrWDmaNd/U9zn7IOaDyINjwbmF34xnYRyuIoIbhPCp+TbkNo0Lp+YS74M8tyb4NMm5hjzk/H1WHuO+t+9sL9r/F4z1yJ1nvNgDcZ8jc7tWTN+plg+TixSkvta0t9AvBTR9wo6dQkeQ6SV/QBfoq6g9za+Zg34Ymow2JEvoza3t7j0ydje3AragHOpL4nGXPT4t5R88WOMuMwy6tll2Vj+raraaxqM6XescfrRRL/txxb0wR9efYYI4MNmHtQHvUvxL9X43e2F6awnBoySawJEme5qALPjQHKMPwTSDSgSM6EALU+REnOHMmnCb2UL5zMsDVBvN5KT5Zbsl/2yz0t8XyUvq85XlKuS8TDgT6mCtQiIH7qAzTyF6ZzP01OnwHQDFsKeLYkVEMCm5D2Z8czjXqrsl/L7gVOfA4uU0JOBkP2BOhMSkUGSA7rDBkoz/ZHB39AQSLDMSiX9LemfL6b7fFhe8m9trKxoZWVNK2srccGxQnlpifcS1wd66vvlHbtTKpFVWCqrL+8wMWbYEET6KsN9hb/f76kCffLR54I+V0nlDC636JN2mPEnJXgT5QzaFqZhx4x2i7z1wNedLcoED323j1Oi/Rw091OQL3BukZJiT2IO9Ht9dehxyRX9CN1Jtqkrl/SztP2uSwhBln2RUhE+s+97S318vcz74RrvmPjcf+68tKLFJd43jX5fJXL6yPDaj74XCUnAY4qfuzUn9iIqJKoinY+Chn1BKyKejywql6cxfM7b5BkstC20iSmBmUJPL2AzfPnh/dC2ZVmJfpTy+Pvia4n36SUuv5aWl7S0aH+WsV5tGSLyb3zTN++XluFnahjmSvGDEWkORUrYAgrgPChSzsPN+ox49gyrqKsYy0Ta+RRuxiXzOY66rt4pPiRxVSDq0YpQ5XMkEjw3C9JAqaijUWrh/S33h12P/nX5NOYWPr5aeENmM57duHJDEoNThM6IXKYt/rCQmi8mhvMADa4PRhYeNsvKsaR1Qvag2yOACyo2LtqYOiU1rYPlZORaT7CunVlvhDvzt/+z/1J/57f+mf6T/+Lv6U//a7+uX/7Fn9fDd5/UQ3eCu07rrtPHdfr0US4/1rW82lPVS2I9aKFQpPKNCZimBdULCxotJL+Ca6BCO7ugKTRokrjL0aCWBhNjN9Id8r4omiyUGkyTpizyZhcZ3AmsLZZ66NSyPnz/KrhNj55d1t3HF3TfqVKP3bOmpx44qiceOqknHzmrT3/iKf3ar3xcn/jA7VpfSTq01udeYSD/374GW1vyTfgCNnQoUl+9akXCNomJXPaZ6JUKJlizICX/Fg9yqrVKy1wsrR89rONnzuj4HXfq4MmzOnj6bh08c6/S+lFs7mmyM9bGxUu6xKVImXbj8kfTHZXNQAeWk46s97BpESzrIBv1sWMndPjI7WwiR3Ts5Bnd/+ijuu3kSV26fk2bwy2Vi4XWDvW0fqTQiRNLuv32Azp0qC/fxL704vP68he/z0NfunR+rO986109+71Lev2VK7p+bVODjWsSh52Tt92mg6srKpNYnGO9e+5tPf/CD/TtZ7+jF197VeevXFPiIfHxT/+0/uxf+BUdP3YU+WviHKRLl69qa3tbV7c21Tuwroc+8CGdvPdBDdOSNkaMz26lpdUDOnHymE7ffkz333W7PvrBR7Ra7OrgWk+PPXi/3nvzHX3hd35bo80rmtTXdemdF/TyNz6vb332H+t7n/ttvf7dP9C7z32Di5bX0MmlTZkYj1rJC49JnGomARdE25ff0YW3ntd7r3xX7770bV186wVt86WssaHwwprbqNHmxffQ8RV96/f/ib73hd/SxZe/pa//y9/Wf/ff/ENdevNNDa9v6sp759Ez1m3HT+jOhx7XBz72KS68ntTy8mFdu7ChZ772TT3z1a/qle99W9/50hdUqdbDH/o0TkQTByPN/6Af5cx0kRS5BhpB9CaQicQdwZVtTZCI3GcEWAhJakHRfPAn1oU3rO5hiDQ17NoZk5znce713B0knLpcm4/54AOwUXP4rF1mY5gaCJu2ICHQT+jEeJQicoWMDt3u09U38GKAA0CSy21Lt3bzrthVOXV7BiJYoh4dps0jV94YFxBA2kMiHyiSipRkX5HARx7/kokwk+1MULA3Rg9fBx+RG7agFFw5mjUKZtelTi8pSmErlIhxBF2ybLe5AdF5aE7hyj6gHPkQrVZ9pGZr/EyZgZci//bMLcDDIc/TaITMLsWm1Ap12mZRRgUBzogze6PQF8SIwg48Kc+/isZlUUIrVZZQ41BGGh2PKKaKbfHTLfcP8QXqZoCvSPgKkKUGBkLkCzIFdVDxa0J+yUtk6UN85Cv0ohs7EgibeIhXLcqKug7s66WRsBdaCqQ925FfWFsiumVwba6IHPpo3M4Y09uGJLbFdabeEuahgiTYzG8UKcWcLdxj8q5M8Cm0FBI2JvKBXBG1nl1TXvJ84BqRjrhImXAR4/WY3Mb+Mkr8RblkrEp8lH2APxhD+y6Z1uoNEywdPYlCgk5Ql0JyMAcoQA6w5wxxztu6PPLeLzwhZnPBU8qI+U4mAlGUEcAe2/Hm/c110O2DLNyF/ehY5qmmBbCFvaWryn1J9MmUAv9mO3McDVyR+0nni7RfKS2ifl8UPPv59uqRSYjudemsEtvYIO2jDjW25n5PvY20nAX2JuZJqYrx8uWDUSRocBQGeXcm9y9yyvtgymlBah5AoEXKoECIvFNTKcyCTZYrTPE8Iu95ZP1VH3uMquQ8VcovSN0LVB9aVZYyStJu/Xo9J9ZzIFWIznYhNnxufYbVBTCIAB99IpNgTMzlhMwqWX6SdXQoEkxSe4E0YVjxMT6FhIxCJX3olZXiyzYvbku8wK2trWp97YDW1w/qkHHooNb9hX/9AC/Vq2BZy7zcLfX66pesnQpYD8jakB55+kKd7erD1y97yutL6C7lvcm0pd6SlnlJX1tb4wy4HrrX0GUb1rBlZW1ZK9SvYN8i8Etn2atUYrdlG17HsX4LLEgGNjiwiXsP8EWOPxgZzrcuYBWZaR72tjFPu0XecpnEIdv59nlUcw4L+EwBfLao2YuaNu+04cyRwcqmrSf2hD0rLugoTzt0aulOTAZSQkdtU8vwsGJzDqwgHnttLauGRw8VbRnH5z7bRx0NZ9Rgz6b2DAXNLNaZ2YswwzI6pMQ4MIc8jzynSz9fQAW9SMkDzTq1FOAyiQOz0IngUBhUKOehRh0+sG+9V9I7PE0FwfywIjOpqEp53fX7PQU8J5kfS8yVjDWtHFiRX9b71M3AfAs7mb+eQ6mzq9XZ7T2dF63TPOb1OjFKtzWYg6aHvLIfc7IPrU9+HjP+aJP5Zu2g9WjTIdPxK7T5fKI8j6qk/8moGI4C7xAYavvN8NyL35xn7k2Yg34eZtS8g9SzeZFSEe0TA9FB5JEWwbJ8BooPJJORxqNRfAjxvhwMtC/pr221fRX+LBKSQAogv0zKa79EF/mUFANOEjJstzPMOYaBXCYQkydEpmnnQcyQyJtswEGYeimRZr6Q01WiJ1RGin4rD0I2g0YROvYomKdFZi2wHTAOJX4vq1IzFPSLsvtbJFrTIJJojw58ZN/YB12b2LOQVaTEPuz22EXePPGswmdFshTPxD3LErSU4C/gB2p/otd7bC21yDantkhCc2gmAIcAsqhI+2C7aTAXQgdnkm6TyXtpoxRfadjEGt+y4/mYNLMhsgS0CCXOdkAQ4+3eAYvGekJX7RZYGos98q6Iek8ABhsrYrFCC31O4SEJzQhlQsAHIeqjjrLbBY2tZT6lPhpCO8SFwV//v/yH+rf+nb+hX/3Tf1a/9mf+nP7Yr/+G/ugf/xP6w7/0y/ojv/wr+mN/4lf1q7/26/rV3/x1/cnf/DX9iV//Nf36n/41/Rr4U3/6T+lP/enf0G8EflO/8Zt/Rr/2G7+pP/lr8P2pXw9e8z/6+EM6cGBJBw8u68jhtcDhg+vyb8gsVkm3ra/qzmNreuiu2/T4g8d1+23rOrBUcNta6uD6og4cWtbq4WUdPL6u4ydv08lTx3X3PWd11x13cNFySIvqqZruarGotNir1K96GT3oPJCLhcQe23BHMpF2FainU40mEy5Kppp6jKjwV5bt4Tbu2dXi4pJW1w/q8ImTOnb7GWiV3n7rPb377nld3djU1ctXtMFlySI3o70i6fZjR3R4dVHXrp5nSHa03C9oM6QPS6S7GvGldWcw1ObOQBevXtW5Cxd06cplnTt/URcub2ihXNTKKvqOHNDZO0/owQfv1YMPnNLHP3qPRnw1urqB2N1dbVzb0YXzO7pyZaj3zg30yqvv6ZVXXtWLz7+or33t63r9zdc0HA7ly8nr12nkNlc29f3vvxx0eq8Sv/zUH/oFffCDj+nCxct66903uQC6qPfOX6D9W3rm2ef05lvnlMplHi5HVPSWtXbgEGN4WMOdIfrf1bUrb2tn810dO7Kkqhjp8MFCH3zyjOrxdb387Nf1Ihc/n/8n/5U++0//rl585iva2XhLGl9UPTqvN954Vi9//6vYeA3f7KjqN2qG11RvXtLz3/iivvjP/pE+90/+nr7xB/9cL3z/K/r+t76ol77zBV069wpzfUfTCZdHqdH21Sv6/O/8M/2L3/qHuvzmIgMg2AAAEABJREFUKyrRfe71F/TWKy9oQN+3rl3T66++opde/AG+elsDdDT1lnqldPzEEd1913EtLVV64/Vz+t53v6NXXn5JVVnpgY//T/Szf/7ftas094zIZeIElFJUkbgEoLpAQqENLhi5GLm9KIgu7oEcMlKHMqEmA0fRd/zE4avxQcz7T+xDU6qAy7Hmc96HwIxatfn5ShgHM3gQFLpz1EiNkOESew6bFaIoo6uLIRBolutZTNRMc5kcEpicWUbkERWpG3V50huDeeIBi84QYNsCYhdt0fqiIg34QDCH0geLfl9lPJydVvjMKFBXhBwycyHTUjJPRbuCBxM0P7yAjBhZ+oOBsafSj0iRAolYSsQdyEZItEshN2k2htiduYNlLup4OlJB66IrdF6NctLcfwX5G8EemtCzD2WKfpWz/hSKHzpAIEtMIJNDW+0CokgK+gCQ44e4H+wlayO5f/g/UufNXCQlWkRgikQakanUwZNaIJQa062cORa+zXOpYewpMq+oI5i3a5fcD4AY3IlMNCYKKZVK2Oh+2sYqJRnOp+AvEOOxJsXDFKI9kf77/My6ZQOjYbK0yHXRjKcjKKEmoyBfJNqAZBQp6opEan7SNAfbWSTXGTCg13OwZq14HdejER8ExhpPxvhryvmhBElVlXUUc2NUlkklsozsl9Yf+AcjlH8SKotA8MG/Zw9c8EKiPufpTpundYJmb0TaecEDSJ0DdPM7G6BMiKybGbNyUDsZUcgR4gisC9ZlpszioBMRZvXMLBiZV+bCd05sZfQJhdGXMMqajYJqp8xC9th4WeWs53Tq9jfAY/H+QDUKkYQ9tqHrDzrQrQAMBIslIexZn+XSjpfoqW1g/44XZ/Zw22JpBgM/k5TIRd/oWCoSY0NfnA8gPuoFvUOeA4JuzZZlXYb7bPhlOe/LwlMpzyHmVd5rc3vEU1dQV8jr0HuFL4s9Dyt4+6Bi/jlfsVZzPqkoS9ZpnrMppTm7SvLUtfW5DWW3rbChKmX5JfnUwpciRcoyRH+UsKVFBb2wLKPfi5foJb7o+4XZL9BrvEivrK1wKbPGBUyHFc4FxqJ6Sz2VfXSWWT7itO8HQthvuwx4o4wdJTZ4z/RvIPi3BVZ4cV9ZWQtda+tcOK2jjwuhlTVS6Esrywqgs99fVFX2ALqRG361DYZ1FrYisWPmEfJ84BgbL7wxR5jDTs2FKeGWSIOQiA2SkEPqMJePOWEaGa+lqecgk9XvQBPnmYuT0ZgzXAs+iA/4MD6Yo8VvJbFP+XJozMv5mLw/oo/HA/lPl/JvHU7U8PKOaE/BDOulZ5nWzM4vnpM+144H2/K/2TTc3iQ1kMfH+fifraDHfLbT89fnC7+v1Qhr8EnNmam2PlK6FpoczeeZ0CYFZi7B5wJFSrHPFgn/Aft4ityp5YWO8Bb9IKXs+rAFn3XnNtNgYG9AhfdzErVKaQJ9GpeZ7sfUfjYYXP8mFwPMgGMt5b08AroJQOugQ4qAwLyfYA8+ra2PfaWxvUbUs9dQZ75oM4vQ43rKJGxqlMkXwL64EUVKMcUK6ouUZn4qEvk5mtvFGoF+c4onwrVuQ4Z24Zo26+IMbZ9rfxjDR+Hfzs+82zWMc12badYC4eQtC6AeUwoIBNhqxtE+H7W/Bej521guPksYUXkPMWgYe0+RxRUpIQfQ+5Qq8kUL5Co5CoT3cKRHAmd2Ya8ucm0UzBjFuDDgEHOe5uSpJHgOWYizEAnFfrD/YBo0bCBkaym2IWEbLNja1RRkEtQZQ+RNCSAsxov9yHtwt8cX7Ekz3+Cffq+vDkvOlz31eCdPVYWuDgV5pBYAuZTclVCciA3cif7IQSHggv8/YWcXY9d11fH/7HPOvb7jsT3j8bcd1x+xY5pGIB554rWPCJCqPvJY4Anap/IGSCBBCcSJE6kSUgWRCBAqIUME/UgjaKPIbrBdO4kbx3YcO/6Y2DMeT3xn7j3D77/2OXfuxE472v+z1l577bXWXvvjfIwz8ccYz7fnZuC5MVjPnmfn5rOgF8U2WlD9BcX9o7ngCjzPpccb8TPQxABjsJ2SQXbU5aZS0eibEOOIQXFRSaW0frV2gCfzqaQ5ARzkEZph8EwjfRQzUiAzIL+0FHK3rJYyGV3JWCygRjDe3PLQHfsO6Kt/+A195fe/rq9+7Y/0tW98U3/8zT/Vn/z5X+rP/uq4/uK5E/rWcy/pW8e/rb954dvQl/TXx1+CntCzx1/Qs8+f0N8efxE8r+PHn9fzL76o5144ob974SU9e+KEfud3f0tHD+/TU08e0JGDT+jY4QM6vH+3jh3co6cP7tOvHzugZw7t0l4+DlWrtXplNxbiA24mSxx0yyycpYlCD9lc/aKjFZW6evWmXnn5pM68+TPt5MNLZ5hisZRlFXPSjVwjm1jlSFzlTBzwRXiFjz1DrbKhV/GTJiQ/LBUswlUOiv7DZfbahLZsnpb/iPDs1ll+OzSjbVu3aRb4b/j4nwnf+OhjzX1yTzO0Hzr6lHbv2C4NlrV5sqNd27Zo4e4dbkzz2rp5Svfv31OfDzIL8/f4aDOnubk53eHj0f3FRakoVfWmNFFOSWlKnQ3T6vamibererXUZuxvmpmR+O3ZzOwEv6Hq0V7woCJt6E2oz2F34/od/fjNUzr5H6/p37777zp9+qzu3fsULOru3Qe6des+Hz8e6uK7t3T18lXiZJ0x/oeDJS31H2j+/rJ6G5L2PbGbMc6I70Wau3NXb799Vj/8wf/q0qVrKsuOFuYf6PSp8zr907P6+cWLfPy5rd27NmrP3i16+unD2rqp0sF9O7Spl3TylX/UyX/6js6+/abmF25oafGm7s1d4ePPnLbPbtDe7T1iek+n3jjJnC2JrzWq+4t64wev6V9f/k78H8iW5m8xy331qoGmN5KeekGXLpzSOT4QqV7S8vwneu3VV/TW/7yuXXw0e+aLR7R31w5tnppUxXxObqj0kA9nt/jAdu3qVZ0/d0YXz/9U87cukYM5pdX76naG2kjck5s62jQzrY0zW3XkN7+iX/vtr6tk/Xi/JiJMwj9oS22Gk2Jo2mBNhx6uNPJxkvtZEpwZ5lrrEMLRBUMugDBcaKHC+LhGUEE5R0YUJnEgeF1nlCwfYqqigf7Zn4g/I0TNpQibuYJ+MKYpfGOW9gLQsDaEaFOR2Es0FbSZh+QGZPC2AqHA2RCAEyQrMAaN0MSIdsuNct3GHW30wEBlcC4XKRFGhlrnjd46Yj0ERSBFn4TM8SBqCh7ZJ2oR5yiypnVE6LfGK2wVqYAWiA3FGG0fASVRN2CjZN0iUUm+FDC51LEy4C1qkBhXQm+EEsmoXmE7o3IMTU5oxkguedq45pKFzdXeiZZagZ3EGBK0ks/UyrbYE4VRpKYt0W5dd0mK6YOVY4QigaNGACXxGLC0MKv2z/k1CAzkm3nc1Hloq8GAvNfc2Ot2vtGPju0FQ3jP/u2YepHw2KBAL8FTRjGgbE1aMGa7meM6zFshxPDMtf36wX3oF3DguuNxXIbra6shOsagLH8chvgb8oBpart+sAw+bOeXoIHH3aCG+m/11JED2iOmxqOHWSTF+cQ9hAFwbxtwj6vllzPbNSwfgT6RiJHATGPPLGutxofXO6MJCQOCjlYhfC41cxNtjCkS90jfNQu5B2sAZl0IriALO9DogT3nLtscjw0F9CkxBNNg8iWuIUMtl7BGVNSINdfg25KsXRBU4SWR0bahTBiEMMy/AWYePF7EYa+lcq5a2MdjwejoYHvWT62PltKWWRiXdSDvvKANsOt1MVoHsR5QzB3jWiQsg8Qey0iMyShobwEbq78gXyD0E7zljpPxYnuZ8frjYsBrkxjCWyJdZYHdSj4LjCIlOub+vibsl4hKLmXivlNldKCBbsmLQIuksgLIurR3eYbOKNVF1hmhE318Py45gxK2A/hOoAQJeYfn8G5vUr3eBtDBhpH9l1WSH+QJjfEyGi8tnivZMCx38swExbpjhhNKLVBW/NDF7bVzQU4G7GPv39ofX0cY5DOM58A6dFY0IJ9GXj9DrIdjTLaUnLb+kOaCMxjEYjoBsRMQhXCKDCoeu9sr+MehSGU+o4u2/xht7WMNqfJzQnCNhLjQWSsJgdshrZAwKYxpLX/j+RmQK79M+6zzmRQgL32w0h9wTg3kF7nII/lnIrDsvEBcbBzrniM2I6SG1BrQv7/cV5+PSP34u1INz0t7n5dBt9es4ci5bWCbnpjnypyHP/T8IolBPIUS1KXw5RFYGiDXAmRDzpkVa+wPeHcYsE+zz2GYXeM5u9EZjsF9as6O0LERgFmuuUS7xwAGfNAKMOYaPnJKDkyHrMM1YNE+uJ+GL3TCTuuHtRjzQ5/4UOJcGPQJvaDEjs8a3QG0ReRzrO77UvjHR/jC5tA88HyHDH5EWx4fbl/z59ysMKfj4BwKX33uaX21dm2rroeRIM9YMHlS8lywzjl+tA6hxLyP5objatQ5GmOuMifWfuYSk1FQg4hNhLBgJdbEM5DXb4A13DcYm3MRY0KzLSmYQmEDW64mXwzHACiuBUZtUfv8S7b3uHYnQ+HJ8bcQCcl9UsTidZuBjQJZ7qEgiJyQHBd7EYZiKe1FoOTQMVJZKc5jzu44m005g30Oj6NEVnZ5JuXeUZVJFcEUKZHWRDzI4R2P/TNTih9kKNBOVlxcp8HtkWefLay5GjpgTXk9s1AI3dGuB92xQ+gw2QwMtsYLJqKvbbNCRk2JDkbFWKsOsbZfvUoPlhtW2eUGU3ZJhBs9IKPAIWDAKTlJ6+HEJZKYYmISzgxIU9bXika6nlinxfqWz6sxmU2T+7WDNG+ICyU0CC0o4SHGPw2UJoM0RYXqiG0EbJFsN6YJ1pQDBb0d22f1K0cO6djRwzp25LCe8b9uObhfh/fu1G/86hd1aOe0ZqoVTXy6oMRBLg5U1avqTva0be9e7T74pGb3PKE0uUn+T5je++Ca/vv7P9GtG/c0Wfb4gLCq3gR0OFRRTKhiflKa0JAvw4PhirQ61CqzPOTgH/Bl2BtWfOkoylJFIv5VyZMfDz20lxNJZVGJEDSIDT6M0fkPfs3Mzmp6yxZN9nrq9TZq4+RGbeE3Ob1yVV0O26lO4jezi7pz8wYfPD6lbaOmp6fQ3aCEPxGf0el2NbNtu/YfOKJDh7+knbsP0z6lB0urussHnFtzC7p9554+/Oh6HDw7d3Xkf/l05Og+7T+4VfsObNfRp3Zq/4EdmtwwpeWVoRYXH/Lh50H839zm5h7ozu1PdfmDRS0u1FpakM6d+Zne5+PNu+fO6fuvvqqz1MvOBDFO6Qv7v6An9h/Q1unthLdBt2/e082P7+qT23d1/dpc/CuZC+cvY+MD7N7R8sMlFRys/mPRM1um+Eg2q/m7C7pw5h2dOfV/uvTu+7py8YpuXLmhuZs3dffO7fj7QQMC2VBKT+7do5uXL+vM6z8ia0k/+eGP9PLfv6yPr97Q7Y9u6pkarFQAAAVtSURBVNa1G7r28w9068qHsSa2btqo6W6h98+d0luvv6b//Jd/0H9995+1fH9OW9iHd65f0e3rH4r0q+KjX8H8Ly8P1O8PNX/vvi6cf0c/fuN7Ov3m9/Tehbd04+o7Gq4saHbHlPbt365te/boS1/+PR378h/Efi5j/yYWeotC8cM6EhjtKM4bNNCjnc0TPDsnZSa6jF9QVyymuLg2jnHNlrehBhAK1mkzYw5KwX9yjYZC9p24lEaJnAOsTJVK4kOBMhx5p/JIoVvYomdjq8A+dgXcCLVComcKhisV+0yppE9Ucius7BekMTiWRFyJuDJsA9CrLZEZ1lgdDwQr3HzHwAORHwS9l2MumJO2n+cn8x4nVtwGvMd5EqS5jgdK9ws0bUiZG/rYZytrKTcb9695OKppHwDTqLOCzUdS8wX7jsDWTTGLnYYL/9lWDb/C/jaGQW3PKU4FuQAcUHSDR5iAnE8kbVmzk225v7FCfEOfXfgdcJ7WkUPrDPBJPBiwqWwS+yPD1nEOiIm+tmX4wW3IA+MI0dbqYow2XObRm4ejlSu+mAI0RnzEjM4KN3HP3wovTYYfrFb46B8P8j6riT/ixvBavkeWwp5frC0pfPklaHVwzYw5Lgfmsbqj+QyGRo4sH/ISl2nEEWtgQJv1mrlFmRKx1LZKrF4LzllG03+dvI7f8NqmMWCcA3JRG4zbLymuD/Bn+EHHIGIHCpK8Fkr2toFAdczvStDsl+w7MGIyaSHiMGqoZQyG2BkPxfZNYn5opLgZ2Nb4OFwfA3FGHyyh7GLOYQW8zoLhYvsQuwpCeEwhtpiU2sDpSCc0CsbK8eP1GYs1UcnjT2Pnifk4U0JW0QfQP2zFWPFh2yO040GpKQW0SIm+SSVnk+GPDcKmHvkpkDTIIYmujwItmrmuDTkqcYYW6BtJ9lMm6AhoJRCZHI8dWTMer0AjEo54VCLeIqo20SIEn3PJeaLRcwCJehinEsX2EscR1ooQMHXWstI4cpvnYw3MRZzzifGuRztmr+MWXXQr8p9RqOJeHGBclUHuUgNBQ8ZzeI9nqm6nqy58t1Myh0bivpcav2p+2nwOSN2gWX8Dr7BAxRwY9Ip6zJzXjZ8necH2/lyJl3HOSPbdSqDPnsYe+zc+ZkOtF/vC+9r9QdhqolgjxNPMc8gaPTKtCADGuRzxjDkRo/OVKqIE/shVdhlvgw7U8LpKqWrGjy79QlbCG65/Big3fsMx1aQKHxU2/WwdKPFlJO73UMeDIv3oI0P5h7E4BySauteLIUYApSBcV9zTsAkiFNMtwmPdSSkp5rJbVswxzzPQDvCzTVWW8XJZouznitJy1k2mXTkXnaoT1Hly3uwDq/jHU4I0hZAJlzmB8X1vBM7pIYg68+t7l89alJlWBoM+TGMFy+M2R1Lk8IkMJAZnlA01T/jRGrGN9UfYmB4GG024bJeNc7wOoeVLEabCa3KdS2HaIMx5rNSJP0z6YsNQWrhdcI1zAWodwKaxBkO3LIc2uv81J0PEY7NjcD+jvf9YByMU22H/eK/EHqu59wL21qCBdQ17S4wqkazPAldrJcaGtuNlLPZruGqlTH0fcM1IrDOAbZdYeIhxgxH0mjhyPH3eDVusqKbNY7J9upDuFCYU84wkjGAGlpGSuwiImho9WKbGtYYgKD4HoUGbSxr1D2njxy1G5CdiKBhOwjz66CTvWyhCF1QL4PgYp+8vzT2diSFWNw1F7+hfpBR7LaW8B8tOVwH2XCq78v4L0J5Y23RyBPKPx24v2eh4DhI2S/omxbNv9K1kH7bhfWx56bg5t4qEXouKyArX9ciP/XnNtAjfaHnuRzKv7ccBJesMyYfj/X8AAAD//zxpVTUAAAAGSURBVAMAhS9knz7VDMw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يتضمن هذا: Canva Keyword, Canva Keywords, myteamplates, canva, canvastemplate, canva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107950">
            <a:solidFill>
              <a:srgbClr val="99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1773381" y="526473"/>
            <a:ext cx="86452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6600" b="1" dirty="0" smtClean="0">
                <a:solidFill>
                  <a:srgbClr val="FF0000"/>
                </a:solidFill>
              </a:rPr>
              <a:t>7- 1 </a:t>
            </a:r>
          </a:p>
          <a:p>
            <a:pPr algn="ctr"/>
            <a:r>
              <a:rPr lang="ar-KW" sz="8800" b="1" dirty="0" smtClean="0">
                <a:solidFill>
                  <a:srgbClr val="002060"/>
                </a:solidFill>
              </a:rPr>
              <a:t>القطعة المستقيمة </a:t>
            </a:r>
            <a:r>
              <a:rPr lang="ar-KW" sz="8800" b="1" dirty="0" smtClean="0">
                <a:solidFill>
                  <a:srgbClr val="D60093"/>
                </a:solidFill>
              </a:rPr>
              <a:t>الواصلة بين منتصفي </a:t>
            </a:r>
            <a:r>
              <a:rPr lang="ar-KW" sz="8800" b="1" dirty="0" smtClean="0">
                <a:solidFill>
                  <a:srgbClr val="002060"/>
                </a:solidFill>
              </a:rPr>
              <a:t>ضلعين في مثلث </a:t>
            </a:r>
            <a:endParaRPr lang="en-US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974" r="18643"/>
          <a:stretch/>
        </p:blipFill>
        <p:spPr>
          <a:xfrm>
            <a:off x="514569" y="830167"/>
            <a:ext cx="3170904" cy="402209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97" y="641208"/>
            <a:ext cx="3266387" cy="62715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097" y="1262945"/>
            <a:ext cx="7997819" cy="6033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201" y="1840941"/>
            <a:ext cx="7951611" cy="60331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4695" y="2514652"/>
            <a:ext cx="4122884" cy="6481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9305" y="3218392"/>
            <a:ext cx="4122884" cy="57532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7085" y="3755241"/>
            <a:ext cx="7765104" cy="8375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484" y="4757042"/>
            <a:ext cx="9149056" cy="13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6" y="635431"/>
            <a:ext cx="10724827" cy="539341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759" y="4355025"/>
            <a:ext cx="2930378" cy="44384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796" y="4271083"/>
            <a:ext cx="3132057" cy="52778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105" y="4778422"/>
            <a:ext cx="3837544" cy="63543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0311" y="5413854"/>
            <a:ext cx="3009874" cy="61498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106" y="5482593"/>
            <a:ext cx="3055282" cy="9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859" y="616257"/>
            <a:ext cx="1754218" cy="72679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5369" t="7404"/>
          <a:stretch/>
        </p:blipFill>
        <p:spPr>
          <a:xfrm>
            <a:off x="805135" y="1165122"/>
            <a:ext cx="2790697" cy="258347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148457" y="687267"/>
            <a:ext cx="269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/>
              <a:t>في المثلث أ ب جـ </a:t>
            </a:r>
            <a:endParaRPr lang="en-US" sz="3200" b="1" dirty="0"/>
          </a:p>
        </p:txBody>
      </p:sp>
      <p:grpSp>
        <p:nvGrpSpPr>
          <p:cNvPr id="31" name="مجموعة 30"/>
          <p:cNvGrpSpPr/>
          <p:nvPr/>
        </p:nvGrpSpPr>
        <p:grpSpPr>
          <a:xfrm>
            <a:off x="4535046" y="1478368"/>
            <a:ext cx="6871128" cy="687267"/>
            <a:chOff x="4675240" y="1272042"/>
            <a:chExt cx="6871128" cy="687267"/>
          </a:xfrm>
        </p:grpSpPr>
        <p:sp>
          <p:nvSpPr>
            <p:cNvPr id="7" name="مربع نص 6"/>
            <p:cNvSpPr txBox="1"/>
            <p:nvPr/>
          </p:nvSpPr>
          <p:spPr>
            <a:xfrm>
              <a:off x="4675240" y="1374534"/>
              <a:ext cx="6871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/>
                <a:t> </a:t>
              </a:r>
              <a:r>
                <a:rPr lang="ar-KW" sz="3200" b="1" dirty="0" smtClean="0">
                  <a:latin typeface="Yu Gothic UI" panose="020B0500000000000000" pitchFamily="34" charset="-128"/>
                  <a:ea typeface="Yu Gothic UI" panose="020B0500000000000000" pitchFamily="34" charset="-128"/>
                </a:rPr>
                <a:t>∵ د منتصف أ ب ، و منتصف أ جـ </a:t>
              </a:r>
              <a:endParaRPr lang="en-US" sz="3200" b="1" dirty="0"/>
            </a:p>
          </p:txBody>
        </p:sp>
        <p:cxnSp>
          <p:nvCxnSpPr>
            <p:cNvPr id="10" name="رابط مستقيم 9"/>
            <p:cNvCxnSpPr/>
            <p:nvPr/>
          </p:nvCxnSpPr>
          <p:spPr>
            <a:xfrm flipH="1">
              <a:off x="8846694" y="1294042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flipH="1">
              <a:off x="6560694" y="1272042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مجموعة 29"/>
          <p:cNvGrpSpPr/>
          <p:nvPr/>
        </p:nvGrpSpPr>
        <p:grpSpPr>
          <a:xfrm>
            <a:off x="4270136" y="2097351"/>
            <a:ext cx="6871128" cy="820622"/>
            <a:chOff x="4675240" y="1816473"/>
            <a:chExt cx="6871128" cy="820622"/>
          </a:xfrm>
        </p:grpSpPr>
        <p:sp>
          <p:nvSpPr>
            <p:cNvPr id="8" name="مربع نص 7"/>
            <p:cNvSpPr txBox="1"/>
            <p:nvPr/>
          </p:nvSpPr>
          <p:spPr>
            <a:xfrm>
              <a:off x="4675240" y="1990790"/>
              <a:ext cx="6871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/>
                <a:t> </a:t>
              </a:r>
              <a:r>
                <a:rPr lang="ar-KW" sz="3200" b="1" dirty="0" smtClean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∴د و =          ب جـ ،  د و // ب جـ      </a:t>
              </a:r>
              <a:r>
                <a:rPr lang="ar-KW" sz="3200" b="1" dirty="0" smtClean="0">
                  <a:solidFill>
                    <a:srgbClr val="FF0000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نظرية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8923" y="1816473"/>
              <a:ext cx="785232" cy="820622"/>
            </a:xfrm>
            <a:prstGeom prst="rect">
              <a:avLst/>
            </a:prstGeom>
          </p:spPr>
        </p:pic>
        <p:cxnSp>
          <p:nvCxnSpPr>
            <p:cNvPr id="12" name="رابط مستقيم 11"/>
            <p:cNvCxnSpPr/>
            <p:nvPr/>
          </p:nvCxnSpPr>
          <p:spPr>
            <a:xfrm flipH="1">
              <a:off x="6324719" y="1959639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flipH="1">
              <a:off x="7325152" y="1959309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flipH="1">
              <a:off x="8203401" y="1990790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flipH="1">
              <a:off x="10238678" y="1975799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مربع نص 15"/>
          <p:cNvSpPr txBox="1"/>
          <p:nvPr/>
        </p:nvSpPr>
        <p:spPr>
          <a:xfrm>
            <a:off x="4062370" y="3047740"/>
            <a:ext cx="687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/>
              <a:t> </a:t>
            </a:r>
            <a:r>
              <a:rPr lang="ar-KW" sz="3200" b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∴ب جـ = 2 × 3 = 6 سم </a:t>
            </a:r>
            <a:endParaRPr lang="en-US" sz="3200" b="1" dirty="0"/>
          </a:p>
        </p:txBody>
      </p:sp>
      <p:grpSp>
        <p:nvGrpSpPr>
          <p:cNvPr id="29" name="مجموعة 28"/>
          <p:cNvGrpSpPr/>
          <p:nvPr/>
        </p:nvGrpSpPr>
        <p:grpSpPr>
          <a:xfrm>
            <a:off x="1516745" y="3736010"/>
            <a:ext cx="9437349" cy="844309"/>
            <a:chOff x="2109019" y="3366640"/>
            <a:chExt cx="9437349" cy="844309"/>
          </a:xfrm>
        </p:grpSpPr>
        <p:sp>
          <p:nvSpPr>
            <p:cNvPr id="17" name="مربع نص 16"/>
            <p:cNvSpPr txBox="1"/>
            <p:nvPr/>
          </p:nvSpPr>
          <p:spPr>
            <a:xfrm>
              <a:off x="2109019" y="3626174"/>
              <a:ext cx="9437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/>
                <a:t> </a:t>
              </a:r>
              <a:r>
                <a:rPr lang="ar-KW" sz="3200" b="1" dirty="0" smtClean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ق ( أ د و ) = ق ( ب ) = 90           ( </a:t>
              </a:r>
              <a:r>
                <a:rPr lang="ar-KW" sz="3200" b="1" dirty="0" smtClean="0">
                  <a:solidFill>
                    <a:srgbClr val="FF0000"/>
                  </a:solidFill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بالتناظر والتوازي </a:t>
              </a:r>
              <a:r>
                <a:rPr lang="ar-KW" sz="3200" b="1" dirty="0" smtClean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)  </a:t>
              </a:r>
              <a:endParaRPr lang="en-US" sz="3200" b="1" dirty="0"/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0014155" y="3366640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/>
                <a:t> </a:t>
              </a:r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sz="3200" b="1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8192310" y="3440449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/>
                <a:t> </a:t>
              </a:r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sz="3200" b="1" dirty="0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6705509" y="3390515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805135" y="4623317"/>
            <a:ext cx="10148959" cy="829502"/>
            <a:chOff x="1135626" y="4308344"/>
            <a:chExt cx="10148959" cy="829502"/>
          </a:xfrm>
        </p:grpSpPr>
        <p:sp>
          <p:nvSpPr>
            <p:cNvPr id="21" name="مربع نص 20"/>
            <p:cNvSpPr txBox="1"/>
            <p:nvPr/>
          </p:nvSpPr>
          <p:spPr>
            <a:xfrm>
              <a:off x="1135626" y="4553071"/>
              <a:ext cx="101489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solidFill>
                    <a:srgbClr val="D60093"/>
                  </a:solidFill>
                </a:rPr>
                <a:t>في المثلث أ د و </a:t>
              </a:r>
              <a:r>
                <a:rPr lang="ar-KW" sz="3200" b="1" dirty="0" smtClean="0"/>
                <a:t>:   </a:t>
              </a:r>
              <a:r>
                <a:rPr lang="ar-KW" sz="3200" b="1" dirty="0" smtClean="0">
                  <a:latin typeface="Yu Gothic UI" panose="020B0500000000000000" pitchFamily="34" charset="-128"/>
                  <a:ea typeface="Yu Gothic UI" panose="020B0500000000000000" pitchFamily="34" charset="-128"/>
                </a:rPr>
                <a:t>∵ مجموع قياسات زوايا المثلث الداخلية = 180</a:t>
              </a:r>
              <a:endParaRPr lang="en-US" sz="3200" b="1" dirty="0"/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504125" y="4308344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2752594" y="5479968"/>
            <a:ext cx="7144250" cy="815190"/>
            <a:chOff x="3668386" y="5152158"/>
            <a:chExt cx="7144250" cy="815190"/>
          </a:xfrm>
        </p:grpSpPr>
        <p:sp>
          <p:nvSpPr>
            <p:cNvPr id="23" name="مربع نص 22"/>
            <p:cNvSpPr txBox="1"/>
            <p:nvPr/>
          </p:nvSpPr>
          <p:spPr>
            <a:xfrm>
              <a:off x="3668386" y="5382573"/>
              <a:ext cx="7144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Yu Gothic UI Semilight" panose="020B0400000000000000" pitchFamily="34" charset="-128"/>
                  <a:ea typeface="Yu Gothic UI Semilight" panose="020B0400000000000000" pitchFamily="34" charset="-128"/>
                </a:rPr>
                <a:t>∴ق ( أ و د ) = 180 – ( 90 + 40 ) = 50 </a:t>
              </a:r>
              <a:endParaRPr lang="en-US" sz="3200" b="1" dirty="0"/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3878408" y="5176247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4951758" y="5152158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5938174" y="5152158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7025490" y="5170681"/>
              <a:ext cx="767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38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79" y="722671"/>
            <a:ext cx="8781898" cy="97347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936" y="1902292"/>
            <a:ext cx="6647807" cy="268445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r="9431"/>
          <a:stretch/>
        </p:blipFill>
        <p:spPr>
          <a:xfrm>
            <a:off x="1179392" y="1914824"/>
            <a:ext cx="3171382" cy="26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6" y="1150374"/>
            <a:ext cx="9807677" cy="88490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5" y="2574187"/>
            <a:ext cx="10663083" cy="2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32" y="1754229"/>
            <a:ext cx="5814271" cy="44548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77586"/>
            <a:ext cx="3022057" cy="95062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2203520" y="626882"/>
            <a:ext cx="1637071" cy="801330"/>
          </a:xfrm>
          <a:prstGeom prst="roundRect">
            <a:avLst/>
          </a:prstGeom>
          <a:solidFill>
            <a:srgbClr val="99FF66"/>
          </a:solidFill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 smtClean="0">
                <a:solidFill>
                  <a:schemeClr val="tx1"/>
                </a:solidFill>
              </a:rPr>
              <a:t>صـ139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6268064" y="4498259"/>
            <a:ext cx="1091381" cy="990666"/>
            <a:chOff x="6268064" y="4498259"/>
            <a:chExt cx="1091381" cy="990666"/>
          </a:xfrm>
        </p:grpSpPr>
        <p:sp>
          <p:nvSpPr>
            <p:cNvPr id="7" name="مربع نص 6"/>
            <p:cNvSpPr txBox="1"/>
            <p:nvPr/>
          </p:nvSpPr>
          <p:spPr>
            <a:xfrm>
              <a:off x="6518787" y="4719484"/>
              <a:ext cx="8406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solidFill>
                    <a:srgbClr val="FF0000"/>
                  </a:solidFill>
                </a:rPr>
                <a:t>90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6268064" y="4498259"/>
              <a:ext cx="50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4400" b="1" dirty="0"/>
            </a:p>
          </p:txBody>
        </p:sp>
      </p:grpSp>
      <p:sp>
        <p:nvSpPr>
          <p:cNvPr id="9" name="مربع نص 8"/>
          <p:cNvSpPr txBox="1"/>
          <p:nvPr/>
        </p:nvSpPr>
        <p:spPr>
          <a:xfrm>
            <a:off x="4712108" y="5432256"/>
            <a:ext cx="361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 smtClean="0">
                <a:solidFill>
                  <a:srgbClr val="FF0000"/>
                </a:solidFill>
              </a:rPr>
              <a:t>بالتناظر والتوازي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7200"/>
            <a:ext cx="4536975" cy="7226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728" y="1179871"/>
            <a:ext cx="5987517" cy="17499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625" y="713818"/>
            <a:ext cx="2447103" cy="177016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553" y="3680113"/>
            <a:ext cx="5632692" cy="128999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r="3609"/>
          <a:stretch/>
        </p:blipFill>
        <p:spPr>
          <a:xfrm>
            <a:off x="1220326" y="2648300"/>
            <a:ext cx="4000603" cy="29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777" t="3752" r="3609"/>
          <a:stretch/>
        </p:blipFill>
        <p:spPr>
          <a:xfrm>
            <a:off x="693175" y="1504336"/>
            <a:ext cx="3760838" cy="28131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87" y="1209368"/>
            <a:ext cx="6902246" cy="5014451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689987" y="1961535"/>
            <a:ext cx="601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>
                <a:solidFill>
                  <a:srgbClr val="FF0000"/>
                </a:solidFill>
              </a:rPr>
              <a:t>نعم</a:t>
            </a:r>
            <a:r>
              <a:rPr lang="ar-KW" sz="3200" b="1" dirty="0" smtClean="0"/>
              <a:t> " </a:t>
            </a:r>
            <a:r>
              <a:rPr lang="ar-KW" sz="3200" b="1" dirty="0" smtClean="0">
                <a:solidFill>
                  <a:srgbClr val="0070C0"/>
                </a:solidFill>
              </a:rPr>
              <a:t>القطران ينصف كلا منهما الاخر </a:t>
            </a:r>
            <a:r>
              <a:rPr lang="ar-KW" sz="3200" b="1" dirty="0" smtClean="0"/>
              <a:t>"</a:t>
            </a:r>
            <a:endParaRPr lang="en-US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234084" y="2618515"/>
            <a:ext cx="9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>
                <a:solidFill>
                  <a:srgbClr val="FF0000"/>
                </a:solidFill>
              </a:rPr>
              <a:t>جـ و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9144000" y="2647213"/>
            <a:ext cx="929148" cy="584775"/>
            <a:chOff x="9144000" y="2647213"/>
            <a:chExt cx="929148" cy="584775"/>
          </a:xfrm>
        </p:grpSpPr>
        <p:sp>
          <p:nvSpPr>
            <p:cNvPr id="7" name="مربع نص 6"/>
            <p:cNvSpPr txBox="1"/>
            <p:nvPr/>
          </p:nvSpPr>
          <p:spPr>
            <a:xfrm>
              <a:off x="9144000" y="2647213"/>
              <a:ext cx="929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solidFill>
                    <a:srgbClr val="FF0000"/>
                  </a:solidFill>
                </a:rPr>
                <a:t>جـ و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رابط مستقيم 7"/>
            <p:cNvCxnSpPr/>
            <p:nvPr/>
          </p:nvCxnSpPr>
          <p:spPr>
            <a:xfrm flipH="1">
              <a:off x="9246010" y="2647213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مربع نص 12"/>
          <p:cNvSpPr txBox="1"/>
          <p:nvPr/>
        </p:nvSpPr>
        <p:spPr>
          <a:xfrm>
            <a:off x="4247535" y="4058019"/>
            <a:ext cx="650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>
                <a:solidFill>
                  <a:srgbClr val="FF0000"/>
                </a:solidFill>
              </a:rPr>
              <a:t>نعم</a:t>
            </a:r>
            <a:r>
              <a:rPr lang="ar-KW" sz="3200" b="1" dirty="0" smtClean="0"/>
              <a:t> " </a:t>
            </a:r>
            <a:r>
              <a:rPr lang="ar-KW" sz="3200" b="1" dirty="0" smtClean="0">
                <a:solidFill>
                  <a:srgbClr val="0070C0"/>
                </a:solidFill>
              </a:rPr>
              <a:t>ضلعان متقابلان متطابقان ومتوازيان </a:t>
            </a:r>
            <a:r>
              <a:rPr lang="ar-KW" sz="3200" b="1" dirty="0" smtClean="0"/>
              <a:t>"</a:t>
            </a:r>
            <a:endParaRPr lang="en-US" sz="3200" b="1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9011264" y="4810186"/>
            <a:ext cx="929148" cy="584775"/>
            <a:chOff x="9144000" y="2647213"/>
            <a:chExt cx="929148" cy="584775"/>
          </a:xfrm>
        </p:grpSpPr>
        <p:sp>
          <p:nvSpPr>
            <p:cNvPr id="19" name="مربع نص 18"/>
            <p:cNvSpPr txBox="1"/>
            <p:nvPr/>
          </p:nvSpPr>
          <p:spPr>
            <a:xfrm>
              <a:off x="9144000" y="2647213"/>
              <a:ext cx="929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solidFill>
                    <a:srgbClr val="FF0000"/>
                  </a:solidFill>
                </a:rPr>
                <a:t>ب جـ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رابط مستقيم 19"/>
            <p:cNvCxnSpPr/>
            <p:nvPr/>
          </p:nvCxnSpPr>
          <p:spPr>
            <a:xfrm flipH="1">
              <a:off x="9246010" y="2647213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مربع نص 21"/>
          <p:cNvSpPr txBox="1"/>
          <p:nvPr/>
        </p:nvSpPr>
        <p:spPr>
          <a:xfrm>
            <a:off x="7034980" y="4743697"/>
            <a:ext cx="92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 smtClean="0">
                <a:solidFill>
                  <a:srgbClr val="FF0000"/>
                </a:solidFill>
              </a:rPr>
              <a:t>ب جـ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8937522" y="5534210"/>
            <a:ext cx="929148" cy="584775"/>
            <a:chOff x="9144000" y="2647213"/>
            <a:chExt cx="929148" cy="584775"/>
          </a:xfrm>
        </p:grpSpPr>
        <p:sp>
          <p:nvSpPr>
            <p:cNvPr id="24" name="مربع نص 23"/>
            <p:cNvSpPr txBox="1"/>
            <p:nvPr/>
          </p:nvSpPr>
          <p:spPr>
            <a:xfrm>
              <a:off x="9144000" y="2647213"/>
              <a:ext cx="9291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3200" b="1" dirty="0" smtClean="0">
                  <a:solidFill>
                    <a:srgbClr val="FF0000"/>
                  </a:solidFill>
                </a:rPr>
                <a:t>ب جـ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رابط مستقيم 24"/>
            <p:cNvCxnSpPr/>
            <p:nvPr/>
          </p:nvCxnSpPr>
          <p:spPr>
            <a:xfrm flipH="1">
              <a:off x="9246010" y="2647213"/>
              <a:ext cx="764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477" y="5317713"/>
            <a:ext cx="740077" cy="98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r="2565"/>
          <a:stretch/>
        </p:blipFill>
        <p:spPr>
          <a:xfrm>
            <a:off x="766917" y="1566220"/>
            <a:ext cx="10648336" cy="153094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32" y="3158277"/>
            <a:ext cx="3413236" cy="30102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768" y="3390128"/>
            <a:ext cx="5981739" cy="27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26" y="613346"/>
            <a:ext cx="8598309" cy="100031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26" y="1987987"/>
            <a:ext cx="10062788" cy="363114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076520" y="4849694"/>
            <a:ext cx="361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 smtClean="0">
                <a:solidFill>
                  <a:srgbClr val="FF0000"/>
                </a:solidFill>
              </a:rPr>
              <a:t>2 × 2 = 4 سم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2823404" y="4525230"/>
            <a:ext cx="1091381" cy="990666"/>
            <a:chOff x="6268064" y="4498259"/>
            <a:chExt cx="1091381" cy="990666"/>
          </a:xfrm>
        </p:grpSpPr>
        <p:sp>
          <p:nvSpPr>
            <p:cNvPr id="8" name="مربع نص 7"/>
            <p:cNvSpPr txBox="1"/>
            <p:nvPr/>
          </p:nvSpPr>
          <p:spPr>
            <a:xfrm>
              <a:off x="6518787" y="4719484"/>
              <a:ext cx="8406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solidFill>
                    <a:srgbClr val="FF0000"/>
                  </a:solidFill>
                </a:rPr>
                <a:t>50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6268064" y="4498259"/>
              <a:ext cx="50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4400" b="1" dirty="0"/>
            </a:p>
          </p:txBody>
        </p:sp>
      </p:grpSp>
      <p:sp>
        <p:nvSpPr>
          <p:cNvPr id="10" name="مربع نص 9"/>
          <p:cNvSpPr txBox="1"/>
          <p:nvPr/>
        </p:nvSpPr>
        <p:spPr>
          <a:xfrm>
            <a:off x="1045126" y="5396647"/>
            <a:ext cx="361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 smtClean="0">
                <a:solidFill>
                  <a:srgbClr val="0070C0"/>
                </a:solidFill>
              </a:rPr>
              <a:t>بالتناظر والتوازي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38" y="2066263"/>
            <a:ext cx="10810567" cy="37151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026" y="613346"/>
            <a:ext cx="8598309" cy="1000313"/>
          </a:xfrm>
          <a:prstGeom prst="rect">
            <a:avLst/>
          </a:prstGeom>
        </p:spPr>
      </p:pic>
      <p:grpSp>
        <p:nvGrpSpPr>
          <p:cNvPr id="5" name="مجموعة 4"/>
          <p:cNvGrpSpPr/>
          <p:nvPr/>
        </p:nvGrpSpPr>
        <p:grpSpPr>
          <a:xfrm>
            <a:off x="7430952" y="4771035"/>
            <a:ext cx="1091381" cy="990666"/>
            <a:chOff x="6268064" y="4498259"/>
            <a:chExt cx="1091381" cy="990666"/>
          </a:xfrm>
        </p:grpSpPr>
        <p:sp>
          <p:nvSpPr>
            <p:cNvPr id="6" name="مربع نص 5"/>
            <p:cNvSpPr txBox="1"/>
            <p:nvPr/>
          </p:nvSpPr>
          <p:spPr>
            <a:xfrm>
              <a:off x="6518787" y="4719484"/>
              <a:ext cx="8406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solidFill>
                    <a:srgbClr val="FF0000"/>
                  </a:solidFill>
                </a:rPr>
                <a:t>70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6268064" y="4498259"/>
              <a:ext cx="50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4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◦</a:t>
              </a:r>
              <a:endParaRPr lang="en-US" sz="4400" b="1" dirty="0"/>
            </a:p>
          </p:txBody>
        </p:sp>
      </p:grpSp>
      <p:sp>
        <p:nvSpPr>
          <p:cNvPr id="8" name="مربع نص 7"/>
          <p:cNvSpPr txBox="1"/>
          <p:nvPr/>
        </p:nvSpPr>
        <p:spPr>
          <a:xfrm>
            <a:off x="6096000" y="5598205"/>
            <a:ext cx="361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 smtClean="0">
                <a:solidFill>
                  <a:srgbClr val="0070C0"/>
                </a:solidFill>
              </a:rPr>
              <a:t>بالتناظر والتوازي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195" y="4882079"/>
            <a:ext cx="740077" cy="98980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154200" y="4920345"/>
            <a:ext cx="1436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400" b="1" dirty="0" smtClean="0"/>
              <a:t>2 سم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135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0" y="1091381"/>
            <a:ext cx="10943302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صورة منشور القص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1" y="-2590799"/>
            <a:ext cx="70104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74" r="18643"/>
          <a:stretch/>
        </p:blipFill>
        <p:spPr>
          <a:xfrm>
            <a:off x="884902" y="1494153"/>
            <a:ext cx="3170904" cy="402209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48" y="543844"/>
            <a:ext cx="7039511" cy="306459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510" y="3719566"/>
            <a:ext cx="6956947" cy="2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157</Words>
  <Application>Microsoft Office PowerPoint</Application>
  <PresentationFormat>شاشة عريضة</PresentationFormat>
  <Paragraphs>37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Yu Gothic UI</vt:lpstr>
      <vt:lpstr>Yu Gothic UI Semilight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11</cp:revision>
  <dcterms:created xsi:type="dcterms:W3CDTF">2026-03-04T18:45:57Z</dcterms:created>
  <dcterms:modified xsi:type="dcterms:W3CDTF">2026-03-04T20:10:08Z</dcterms:modified>
</cp:coreProperties>
</file>