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3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41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8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5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7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12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7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7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4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7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8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D6E28-9406-4EF2-BE62-5ECF0B2B17BC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D9550-8EA1-4605-BBED-9482111B6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8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125F28B-2D8C-2DC9-4639-9C288C875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502" y="256186"/>
            <a:ext cx="10512995" cy="133970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2075525-22E4-C8D1-9B9D-023B2AAF2A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3306" y="1990726"/>
            <a:ext cx="9715500" cy="139984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3059DF1-48E5-C538-D962-925F9198DF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4872" y="3467427"/>
            <a:ext cx="3857625" cy="70485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B82D8ABC-8ADE-39F3-F697-F0262D7D36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5489" y="3467427"/>
            <a:ext cx="3543300" cy="252412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0427367-2CEB-9053-D72F-8EE8E83D61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6283" y="4112117"/>
            <a:ext cx="6229350" cy="768673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6DB390CD-8F6F-BA46-EF69-6670E861FD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67946" y="5267652"/>
            <a:ext cx="36671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18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674C064-9F09-72CC-03A7-D149ADB5D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9163" y="108729"/>
            <a:ext cx="7277100" cy="18097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4EDAB7B-F128-10E3-AE2F-C3FF8B237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5040" y="1918479"/>
            <a:ext cx="6477000" cy="14573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EB3E2C7-BCF0-9530-EB77-E91BBD3882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1327" y="2409016"/>
            <a:ext cx="3076575" cy="19335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7010188-5CDA-A31D-24B1-9593EB29AC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2677" y="3568461"/>
            <a:ext cx="34671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6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8329EA7-9B96-2FC3-E1F9-8D682AFAF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033" y="107830"/>
            <a:ext cx="10645266" cy="173948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BB64CD25-2A52-4264-ACB2-4CF1EAA3F3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2" y="2271712"/>
            <a:ext cx="1062037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324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4E97D26-5E91-D7D5-1248-3BF2730E6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5" y="-94890"/>
            <a:ext cx="10877550" cy="13716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97C000A-B8D9-A519-935C-8189A57D61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4304" y="1569289"/>
            <a:ext cx="4781550" cy="26670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A4834C1-66C2-C7BD-E13D-2B12573CAB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388" y="1235914"/>
            <a:ext cx="5172075" cy="3000375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8094133" y="3860799"/>
            <a:ext cx="1241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ar-EG" sz="3200" b="1" dirty="0">
                <a:solidFill>
                  <a:srgbClr val="FF0000"/>
                </a:solidFill>
              </a:rPr>
              <a:t>10 سم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556933" y="3733301"/>
            <a:ext cx="1241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3200" b="1" dirty="0">
                <a:solidFill>
                  <a:srgbClr val="FF0000"/>
                </a:solidFill>
              </a:rPr>
              <a:t>30 ْ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8" name="رابط كسهم مستقيم 7"/>
          <p:cNvCxnSpPr/>
          <p:nvPr/>
        </p:nvCxnSpPr>
        <p:spPr>
          <a:xfrm flipV="1">
            <a:off x="7913511" y="2736101"/>
            <a:ext cx="1930400" cy="61669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شكل بيضاوي 8"/>
          <p:cNvSpPr/>
          <p:nvPr/>
        </p:nvSpPr>
        <p:spPr>
          <a:xfrm>
            <a:off x="4413956" y="1840089"/>
            <a:ext cx="1016000" cy="620889"/>
          </a:xfrm>
          <a:prstGeom prst="ellipse">
            <a:avLst/>
          </a:prstGeom>
          <a:noFill/>
          <a:ln w="793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3177822" y="2902789"/>
            <a:ext cx="1016000" cy="620889"/>
          </a:xfrm>
          <a:prstGeom prst="ellipse">
            <a:avLst/>
          </a:prstGeom>
          <a:noFill/>
          <a:ln w="793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72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60CE6FF-AFFA-D857-BF74-40541EF91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5922" y="-177237"/>
            <a:ext cx="5384860" cy="259676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7174DF0-AE95-B9A6-CB1D-FD7ED547C3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3793" y="-35027"/>
            <a:ext cx="2980848" cy="270986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CC5322B-EBD7-3C97-F150-BBBE25F6CC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63147" y="2050947"/>
            <a:ext cx="1209675" cy="6477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46A89B2-699E-B151-DC8F-16F1E740A9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8088" y="2616187"/>
            <a:ext cx="4181475" cy="8667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B6AB152-795F-E334-9AA8-7E0FDD32D8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53022" y="3455781"/>
            <a:ext cx="6019800" cy="54292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232F221A-C8A9-8239-61C1-825FC5A41A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86622" y="3892388"/>
            <a:ext cx="3886200" cy="64770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C4AAEFFF-5A0D-3596-4BF9-B56F4FAB56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27392" y="4805290"/>
            <a:ext cx="7153275" cy="74295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4550DB71-7291-D406-0430-7F8000A02C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21908" y="5445725"/>
            <a:ext cx="5295900" cy="115252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50F31C1-E580-FCFF-B31A-F7746F757B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11143" y="4263908"/>
            <a:ext cx="3648420" cy="58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39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4F9441D-25F2-8916-51ED-E8F9FA457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026" y="72515"/>
            <a:ext cx="8450023" cy="237401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840AA5B-72D4-DEA1-994E-B5D4AC826F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951" y="1393525"/>
            <a:ext cx="3911630" cy="3521232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1410" y="2368449"/>
            <a:ext cx="5149061" cy="869430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0AA13425-EAC0-3EF3-BE5A-4F430D2AE5C9}"/>
              </a:ext>
            </a:extLst>
          </p:cNvPr>
          <p:cNvSpPr txBox="1"/>
          <p:nvPr/>
        </p:nvSpPr>
        <p:spPr>
          <a:xfrm>
            <a:off x="9761605" y="2569351"/>
            <a:ext cx="13223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∵</a:t>
            </a:r>
            <a:endParaRPr lang="ar-KW" sz="2800" b="1" dirty="0">
              <a:solidFill>
                <a:srgbClr val="0070C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C506494-792B-08F6-B6DB-091156F2CDF2}"/>
              </a:ext>
            </a:extLst>
          </p:cNvPr>
          <p:cNvSpPr txBox="1"/>
          <p:nvPr/>
        </p:nvSpPr>
        <p:spPr>
          <a:xfrm>
            <a:off x="10016197" y="3572253"/>
            <a:ext cx="8579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∴</a:t>
            </a:r>
            <a:endParaRPr lang="ar-KW" sz="2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مجموعة 11"/>
          <p:cNvGrpSpPr/>
          <p:nvPr/>
        </p:nvGrpSpPr>
        <p:grpSpPr>
          <a:xfrm>
            <a:off x="5966078" y="3147944"/>
            <a:ext cx="3657601" cy="1077218"/>
            <a:chOff x="2953062" y="4482067"/>
            <a:chExt cx="3657601" cy="1077218"/>
          </a:xfrm>
        </p:grpSpPr>
        <p:sp>
          <p:nvSpPr>
            <p:cNvPr id="4" name="مربع نص 3"/>
            <p:cNvSpPr txBox="1"/>
            <p:nvPr/>
          </p:nvSpPr>
          <p:spPr>
            <a:xfrm>
              <a:off x="2953062" y="4691921"/>
              <a:ext cx="36576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EG" sz="3200" b="1" dirty="0"/>
                <a:t>  ب جـ =         أ جـ</a:t>
              </a:r>
              <a:endParaRPr lang="en-US" sz="3200" b="1" dirty="0"/>
            </a:p>
          </p:txBody>
        </p:sp>
        <p:grpSp>
          <p:nvGrpSpPr>
            <p:cNvPr id="11" name="مجموعة 10"/>
            <p:cNvGrpSpPr/>
            <p:nvPr/>
          </p:nvGrpSpPr>
          <p:grpSpPr>
            <a:xfrm>
              <a:off x="4557008" y="4482067"/>
              <a:ext cx="554636" cy="1077218"/>
              <a:chOff x="1109272" y="5186597"/>
              <a:chExt cx="554636" cy="1077218"/>
            </a:xfrm>
          </p:grpSpPr>
          <p:sp>
            <p:nvSpPr>
              <p:cNvPr id="8" name="مربع نص 7"/>
              <p:cNvSpPr txBox="1"/>
              <p:nvPr/>
            </p:nvSpPr>
            <p:spPr>
              <a:xfrm>
                <a:off x="1109272" y="5186597"/>
                <a:ext cx="55463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EG" sz="3200" b="1" dirty="0">
                    <a:solidFill>
                      <a:srgbClr val="FF0000"/>
                    </a:solidFill>
                  </a:rPr>
                  <a:t> 1</a:t>
                </a:r>
              </a:p>
              <a:p>
                <a:r>
                  <a:rPr lang="ar-EG" sz="3200" b="1" dirty="0">
                    <a:solidFill>
                      <a:srgbClr val="FF0000"/>
                    </a:solidFill>
                  </a:rPr>
                  <a:t> 2</a:t>
                </a:r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0" name="رابط مستقيم 9"/>
              <p:cNvCxnSpPr/>
              <p:nvPr/>
            </p:nvCxnSpPr>
            <p:spPr>
              <a:xfrm flipH="1">
                <a:off x="1199220" y="5674658"/>
                <a:ext cx="329783" cy="6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AA13425-EAC0-3EF3-BE5A-4F430D2AE5C9}"/>
              </a:ext>
            </a:extLst>
          </p:cNvPr>
          <p:cNvSpPr txBox="1"/>
          <p:nvPr/>
        </p:nvSpPr>
        <p:spPr>
          <a:xfrm>
            <a:off x="9914005" y="4100840"/>
            <a:ext cx="13223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∵</a:t>
            </a:r>
            <a:endParaRPr lang="ar-KW" sz="2800" b="1" dirty="0">
              <a:solidFill>
                <a:srgbClr val="0070C0"/>
              </a:solidFill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9670" y="4055741"/>
            <a:ext cx="3343742" cy="584410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4676928" y="4090253"/>
            <a:ext cx="2503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800" b="1" dirty="0"/>
              <a:t> ، د منتصف أ جـ</a:t>
            </a:r>
            <a:endParaRPr lang="en-US" sz="2800" b="1" dirty="0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C506494-792B-08F6-B6DB-091156F2CDF2}"/>
              </a:ext>
            </a:extLst>
          </p:cNvPr>
          <p:cNvSpPr txBox="1"/>
          <p:nvPr/>
        </p:nvSpPr>
        <p:spPr>
          <a:xfrm>
            <a:off x="10016197" y="4763298"/>
            <a:ext cx="8579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∴</a:t>
            </a:r>
            <a:endParaRPr lang="ar-KW" sz="2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0" name="مجموعة 19"/>
          <p:cNvGrpSpPr/>
          <p:nvPr/>
        </p:nvGrpSpPr>
        <p:grpSpPr>
          <a:xfrm>
            <a:off x="6118478" y="4679436"/>
            <a:ext cx="3657601" cy="1077218"/>
            <a:chOff x="6118478" y="4889296"/>
            <a:chExt cx="3657601" cy="1077218"/>
          </a:xfrm>
        </p:grpSpPr>
        <p:sp>
          <p:nvSpPr>
            <p:cNvPr id="17" name="مربع نص 16"/>
            <p:cNvSpPr txBox="1"/>
            <p:nvPr/>
          </p:nvSpPr>
          <p:spPr>
            <a:xfrm>
              <a:off x="6118478" y="5099154"/>
              <a:ext cx="36576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EG" sz="3200" b="1" dirty="0"/>
                <a:t>  ب د  =         أ جـ</a:t>
              </a:r>
              <a:endParaRPr lang="en-US" sz="3200" b="1" dirty="0"/>
            </a:p>
          </p:txBody>
        </p:sp>
        <p:sp>
          <p:nvSpPr>
            <p:cNvPr id="18" name="مربع نص 17"/>
            <p:cNvSpPr txBox="1"/>
            <p:nvPr/>
          </p:nvSpPr>
          <p:spPr>
            <a:xfrm>
              <a:off x="7722424" y="4889296"/>
              <a:ext cx="55463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EG" sz="3200" b="1" dirty="0">
                  <a:solidFill>
                    <a:srgbClr val="FF0000"/>
                  </a:solidFill>
                </a:rPr>
                <a:t> 1</a:t>
              </a:r>
            </a:p>
            <a:p>
              <a:r>
                <a:rPr lang="ar-EG" sz="3200" b="1" dirty="0">
                  <a:solidFill>
                    <a:srgbClr val="FF0000"/>
                  </a:solidFill>
                </a:rPr>
                <a:t> 2</a:t>
              </a:r>
              <a:endParaRPr lang="en-US" sz="32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رابط مستقيم 18"/>
            <p:cNvCxnSpPr/>
            <p:nvPr/>
          </p:nvCxnSpPr>
          <p:spPr>
            <a:xfrm flipH="1">
              <a:off x="7782392" y="5362368"/>
              <a:ext cx="329783" cy="661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رابط مستقيم 21"/>
          <p:cNvCxnSpPr/>
          <p:nvPr/>
        </p:nvCxnSpPr>
        <p:spPr>
          <a:xfrm>
            <a:off x="5162178" y="4105243"/>
            <a:ext cx="354195" cy="522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0AA13425-EAC0-3EF3-BE5A-4F430D2AE5C9}"/>
              </a:ext>
            </a:extLst>
          </p:cNvPr>
          <p:cNvSpPr txBox="1"/>
          <p:nvPr/>
        </p:nvSpPr>
        <p:spPr>
          <a:xfrm>
            <a:off x="9764105" y="5629837"/>
            <a:ext cx="13223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∵</a:t>
            </a:r>
            <a:endParaRPr lang="ar-KW" sz="2800" b="1" dirty="0">
              <a:solidFill>
                <a:srgbClr val="0070C0"/>
              </a:solidFill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6225908" y="5536367"/>
            <a:ext cx="3657601" cy="1077218"/>
            <a:chOff x="6118478" y="4889296"/>
            <a:chExt cx="3657601" cy="1077218"/>
          </a:xfrm>
        </p:grpSpPr>
        <p:sp>
          <p:nvSpPr>
            <p:cNvPr id="28" name="مربع نص 27"/>
            <p:cNvSpPr txBox="1"/>
            <p:nvPr/>
          </p:nvSpPr>
          <p:spPr>
            <a:xfrm>
              <a:off x="6118478" y="5099154"/>
              <a:ext cx="36576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EG" sz="3200" b="1" dirty="0"/>
                <a:t>  جـ د  =         أ جـ</a:t>
              </a:r>
              <a:endParaRPr lang="en-US" sz="3200" b="1" dirty="0"/>
            </a:p>
          </p:txBody>
        </p:sp>
        <p:sp>
          <p:nvSpPr>
            <p:cNvPr id="29" name="مربع نص 28"/>
            <p:cNvSpPr txBox="1"/>
            <p:nvPr/>
          </p:nvSpPr>
          <p:spPr>
            <a:xfrm>
              <a:off x="7722424" y="4889296"/>
              <a:ext cx="55463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EG" sz="3200" b="1" dirty="0">
                  <a:solidFill>
                    <a:srgbClr val="FF0000"/>
                  </a:solidFill>
                </a:rPr>
                <a:t> 1</a:t>
              </a:r>
            </a:p>
            <a:p>
              <a:r>
                <a:rPr lang="ar-EG" sz="3200" b="1" dirty="0">
                  <a:solidFill>
                    <a:srgbClr val="FF0000"/>
                  </a:solidFill>
                </a:rPr>
                <a:t> 2</a:t>
              </a:r>
              <a:endParaRPr lang="en-US" sz="32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30" name="رابط مستقيم 29"/>
            <p:cNvCxnSpPr/>
            <p:nvPr/>
          </p:nvCxnSpPr>
          <p:spPr>
            <a:xfrm flipH="1">
              <a:off x="7782392" y="5362368"/>
              <a:ext cx="329783" cy="661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شكل بيضاوي 30"/>
          <p:cNvSpPr/>
          <p:nvPr/>
        </p:nvSpPr>
        <p:spPr>
          <a:xfrm>
            <a:off x="6430780" y="3182511"/>
            <a:ext cx="2983043" cy="985555"/>
          </a:xfrm>
          <a:prstGeom prst="ellipse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شكل بيضاوي 31"/>
          <p:cNvSpPr/>
          <p:nvPr/>
        </p:nvSpPr>
        <p:spPr>
          <a:xfrm>
            <a:off x="6583180" y="4594080"/>
            <a:ext cx="2983043" cy="985555"/>
          </a:xfrm>
          <a:prstGeom prst="ellipse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شكل بيضاوي 32"/>
          <p:cNvSpPr/>
          <p:nvPr/>
        </p:nvSpPr>
        <p:spPr>
          <a:xfrm>
            <a:off x="6735580" y="5645886"/>
            <a:ext cx="2983043" cy="985555"/>
          </a:xfrm>
          <a:prstGeom prst="ellipse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9C506494-792B-08F6-B6DB-091156F2CDF2}"/>
              </a:ext>
            </a:extLst>
          </p:cNvPr>
          <p:cNvSpPr txBox="1"/>
          <p:nvPr/>
        </p:nvSpPr>
        <p:spPr>
          <a:xfrm>
            <a:off x="4652213" y="5590248"/>
            <a:ext cx="8579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∴</a:t>
            </a:r>
            <a:endParaRPr lang="ar-KW" sz="2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5" name="صورة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9115" y="5579735"/>
            <a:ext cx="3616577" cy="751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2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3" grpId="0"/>
      <p:bldP spid="15" grpId="0"/>
      <p:bldP spid="16" grpId="0"/>
      <p:bldP spid="26" grpId="0"/>
      <p:bldP spid="31" grpId="0" animBg="1"/>
      <p:bldP spid="32" grpId="0" animBg="1"/>
      <p:bldP spid="33" grpId="0" animBg="1"/>
      <p:bldP spid="34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47</Words>
  <Application>Microsoft Office PowerPoint</Application>
  <PresentationFormat>شاشة عريضة</PresentationFormat>
  <Paragraphs>18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2" baseType="lpstr">
      <vt:lpstr>Yu Gothic UI</vt:lpstr>
      <vt:lpstr>Yu Gothic UI Semilight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السيد علي السيد محمود</cp:lastModifiedBy>
  <cp:revision>6</cp:revision>
  <dcterms:created xsi:type="dcterms:W3CDTF">2026-03-09T20:02:56Z</dcterms:created>
  <dcterms:modified xsi:type="dcterms:W3CDTF">2026-03-10T05:56:32Z</dcterms:modified>
</cp:coreProperties>
</file>