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7" r:id="rId5"/>
    <p:sldId id="259" r:id="rId6"/>
    <p:sldId id="260" r:id="rId7"/>
    <p:sldId id="261" r:id="rId8"/>
    <p:sldId id="1053" r:id="rId9"/>
    <p:sldId id="262" r:id="rId10"/>
    <p:sldId id="263" r:id="rId11"/>
    <p:sldId id="1055" r:id="rId12"/>
    <p:sldId id="1056" r:id="rId13"/>
    <p:sldId id="267" r:id="rId14"/>
    <p:sldId id="268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latinLnBrk="0">
      <a:defRPr sz="1200">
        <a:latin typeface="+mn-lt"/>
        <a:ea typeface="+mn-ea"/>
        <a:cs typeface="+mn-cs"/>
        <a:sym typeface="Calibri"/>
      </a:defRPr>
    </a:lvl1pPr>
    <a:lvl2pPr indent="228600" algn="r" rtl="1" latinLnBrk="0">
      <a:defRPr sz="1200">
        <a:latin typeface="+mn-lt"/>
        <a:ea typeface="+mn-ea"/>
        <a:cs typeface="+mn-cs"/>
        <a:sym typeface="Calibri"/>
      </a:defRPr>
    </a:lvl2pPr>
    <a:lvl3pPr indent="457200" algn="r" rtl="1" latinLnBrk="0">
      <a:defRPr sz="1200">
        <a:latin typeface="+mn-lt"/>
        <a:ea typeface="+mn-ea"/>
        <a:cs typeface="+mn-cs"/>
        <a:sym typeface="Calibri"/>
      </a:defRPr>
    </a:lvl3pPr>
    <a:lvl4pPr indent="685800" algn="r" rtl="1" latinLnBrk="0">
      <a:defRPr sz="1200">
        <a:latin typeface="+mn-lt"/>
        <a:ea typeface="+mn-ea"/>
        <a:cs typeface="+mn-cs"/>
        <a:sym typeface="Calibri"/>
      </a:defRPr>
    </a:lvl4pPr>
    <a:lvl5pPr indent="914400" algn="r" rtl="1" latinLnBrk="0">
      <a:defRPr sz="1200">
        <a:latin typeface="+mn-lt"/>
        <a:ea typeface="+mn-ea"/>
        <a:cs typeface="+mn-cs"/>
        <a:sym typeface="Calibri"/>
      </a:defRPr>
    </a:lvl5pPr>
    <a:lvl6pPr indent="1143000" algn="r" rtl="1" latinLnBrk="0">
      <a:defRPr sz="1200">
        <a:latin typeface="+mn-lt"/>
        <a:ea typeface="+mn-ea"/>
        <a:cs typeface="+mn-cs"/>
        <a:sym typeface="Calibri"/>
      </a:defRPr>
    </a:lvl6pPr>
    <a:lvl7pPr indent="1371600" algn="r" rtl="1" latinLnBrk="0">
      <a:defRPr sz="1200">
        <a:latin typeface="+mn-lt"/>
        <a:ea typeface="+mn-ea"/>
        <a:cs typeface="+mn-cs"/>
        <a:sym typeface="Calibri"/>
      </a:defRPr>
    </a:lvl7pPr>
    <a:lvl8pPr indent="1600200" algn="r" rtl="1" latinLnBrk="0">
      <a:defRPr sz="1200">
        <a:latin typeface="+mn-lt"/>
        <a:ea typeface="+mn-ea"/>
        <a:cs typeface="+mn-cs"/>
        <a:sym typeface="Calibri"/>
      </a:defRPr>
    </a:lvl8pPr>
    <a:lvl9pPr indent="1828800" algn="r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83" name="عنصر نائب للصورة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838200" y="6414760"/>
            <a:ext cx="258922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l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Picture 2"/>
          <p:cNvPicPr>
            <a:picLocks noChangeAspect="1"/>
          </p:cNvPicPr>
          <p:nvPr/>
        </p:nvPicPr>
        <p:blipFill>
          <a:blip r:embed="rId2"/>
          <a:srcRect t="63712" b="8387"/>
          <a:stretch>
            <a:fillRect/>
          </a:stretch>
        </p:blipFill>
        <p:spPr>
          <a:xfrm>
            <a:off x="1226819" y="5839295"/>
            <a:ext cx="9738361" cy="95469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5" name="جدول 4"/>
          <p:cNvGraphicFramePr/>
          <p:nvPr>
            <p:extLst>
              <p:ext uri="{D42A27DB-BD31-4B8C-83A1-F6EECF244321}">
                <p14:modId xmlns:p14="http://schemas.microsoft.com/office/powerpoint/2010/main" val="2363176951"/>
              </p:ext>
            </p:extLst>
          </p:nvPr>
        </p:nvGraphicFramePr>
        <p:xfrm>
          <a:off x="985413" y="1826754"/>
          <a:ext cx="10620222" cy="4012541"/>
        </p:xfrm>
        <a:graphic>
          <a:graphicData uri="http://schemas.openxmlformats.org/drawingml/2006/table">
            <a:tbl>
              <a:tblPr rtl="1">
                <a:tableStyleId>{4C3C2611-4C71-4FC5-86AE-919BDF0F9419}</a:tableStyleId>
              </a:tblPr>
              <a:tblGrid>
                <a:gridCol w="2920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3934">
                <a:tc>
                  <a:txBody>
                    <a:bodyPr/>
                    <a:lstStyle/>
                    <a:p>
                      <a:pPr algn="ctr" rtl="0">
                        <a:defRPr sz="3200" b="1"/>
                      </a:pPr>
                      <a:endParaRPr/>
                    </a:p>
                    <a:p>
                      <a:pPr algn="ctr" rtl="0">
                        <a:defRPr sz="3200" b="1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الوحدة السابعة</a:t>
                      </a:r>
                    </a:p>
                  </a:txBody>
                  <a:tcPr marL="7629" marR="7629" marT="7629" marB="7629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4800" b="1">
                          <a:solidFill>
                            <a:srgbClr val="FF33CC"/>
                          </a:solidFill>
                        </a:defRPr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القياس</a:t>
                      </a:r>
                    </a:p>
                    <a:p>
                      <a:pPr algn="ctr" rtl="0">
                        <a:defRPr sz="4400" b="1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المركز العلمي</a:t>
                      </a:r>
                    </a:p>
                  </a:txBody>
                  <a:tcPr marL="7629" marR="7629" marT="7629" marB="7629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6678">
                <a:tc>
                  <a:txBody>
                    <a:bodyPr/>
                    <a:lstStyle/>
                    <a:p>
                      <a:pPr algn="ctr" rtl="0">
                        <a:defRPr sz="3200" b="1"/>
                      </a:pPr>
                      <a:endParaRPr/>
                    </a:p>
                    <a:p>
                      <a:pPr algn="ctr" rtl="0">
                        <a:defRPr sz="3200" b="1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عنوان الدرس</a:t>
                      </a:r>
                    </a:p>
                  </a:txBody>
                  <a:tcPr marL="7629" marR="7629" marT="7629" marB="7629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dirty="0"/>
                    </a:p>
                  </a:txBody>
                  <a:tcPr marL="7629" marR="7629" marT="7629" marB="7629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algn="ctr" rtl="0">
                        <a:defRPr sz="3200" b="1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البند</a:t>
                      </a:r>
                    </a:p>
                  </a:txBody>
                  <a:tcPr marL="7629" marR="7629" marT="7629" marB="7629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83" rtl="0">
                        <a:defRPr sz="5400" b="1">
                          <a:solidFill>
                            <a:srgbClr val="D60093"/>
                          </a:solidFill>
                        </a:defRPr>
                      </a:pPr>
                      <a:r>
                        <a:rPr dirty="0"/>
                        <a:t> </a:t>
                      </a:r>
                      <a:r>
                        <a:rPr lang="ar-SA" dirty="0"/>
                        <a:t>(٧-٢)ح١</a:t>
                      </a:r>
                      <a:r>
                        <a:rPr dirty="0"/>
                        <a:t>  </a:t>
                      </a:r>
                    </a:p>
                  </a:txBody>
                  <a:tcPr marL="7629" marR="7629" marT="7629" marB="7629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" name="جدول 13"/>
          <p:cNvGraphicFramePr/>
          <p:nvPr>
            <p:extLst>
              <p:ext uri="{D42A27DB-BD31-4B8C-83A1-F6EECF244321}">
                <p14:modId xmlns:p14="http://schemas.microsoft.com/office/powerpoint/2010/main" val="3665983035"/>
              </p:ext>
            </p:extLst>
          </p:nvPr>
        </p:nvGraphicFramePr>
        <p:xfrm>
          <a:off x="1754769" y="271813"/>
          <a:ext cx="9081514" cy="1300004"/>
        </p:xfrm>
        <a:graphic>
          <a:graphicData uri="http://schemas.openxmlformats.org/drawingml/2006/table">
            <a:tbl>
              <a:tblPr rtl="1" firstRow="1" bandRow="1">
                <a:tableStyleId>{4C3C2611-4C71-4FC5-86AE-919BDF0F9419}</a:tableStyleId>
              </a:tblPr>
              <a:tblGrid>
                <a:gridCol w="225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002">
                <a:tc>
                  <a:txBody>
                    <a:bodyPr/>
                    <a:lstStyle/>
                    <a:p>
                      <a:pPr algn="ctr" rtl="0">
                        <a:defRPr sz="4000" b="1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اليــــــــــوم</a:t>
                      </a:r>
                    </a:p>
                  </a:txBody>
                  <a:tcPr marL="13022" marR="13022" marT="13022" marB="13022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4000" b="1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التاريخ</a:t>
                      </a:r>
                    </a:p>
                  </a:txBody>
                  <a:tcPr marL="13022" marR="13022" marT="13022" marB="13022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4000" b="1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الـصــف</a:t>
                      </a:r>
                    </a:p>
                  </a:txBody>
                  <a:tcPr marL="13022" marR="13022" marT="13022" marB="13022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defRPr sz="4000" b="1">
                          <a:solidFill>
                            <a:srgbClr val="002060"/>
                          </a:solidFill>
                        </a:defRPr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 الحصة</a:t>
                      </a:r>
                    </a:p>
                  </a:txBody>
                  <a:tcPr marL="13022" marR="13022" marT="13022" marB="13022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002">
                <a:tc>
                  <a:txBody>
                    <a:bodyPr/>
                    <a:lstStyle/>
                    <a:p>
                      <a:pPr algn="ctr" rtl="0">
                        <a:defRPr sz="4000"/>
                      </a:pPr>
                      <a:r>
                        <a:rPr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ا</a:t>
                      </a:r>
                      <a:r>
                        <a:rPr lang="ar-SA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الأربعاء</a:t>
                      </a:r>
                      <a:endParaRPr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13022" marR="13022" marT="13022" marB="13022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4000"/>
                      </a:pPr>
                      <a:r>
                        <a:rPr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٢٠٢٦</a:t>
                      </a:r>
                      <a:r>
                        <a:rPr dirty="0"/>
                        <a:t>/</a:t>
                      </a:r>
                      <a:r>
                        <a:rPr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٣</a:t>
                      </a:r>
                      <a:r>
                        <a:rPr dirty="0"/>
                        <a:t>/</a:t>
                      </a:r>
                      <a:r>
                        <a:rPr lang="ar-SA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١١</a:t>
                      </a:r>
                      <a:endParaRPr dirty="0">
                        <a:latin typeface="+mj-lt"/>
                        <a:ea typeface="+mj-ea"/>
                        <a:cs typeface="+mj-cs"/>
                        <a:sym typeface="Helvetica"/>
                      </a:endParaRPr>
                    </a:p>
                  </a:txBody>
                  <a:tcPr marL="13022" marR="13022" marT="13022" marB="13022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/>
                    </a:p>
                  </a:txBody>
                  <a:tcPr marL="13022" marR="13022" marT="13022" marB="13022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endParaRPr dirty="0"/>
                    </a:p>
                  </a:txBody>
                  <a:tcPr marL="13022" marR="13022" marT="13022" marB="13022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7" name="عنوان 1"/>
          <p:cNvSpPr txBox="1"/>
          <p:nvPr/>
        </p:nvSpPr>
        <p:spPr>
          <a:xfrm>
            <a:off x="1407533" y="3319310"/>
            <a:ext cx="760685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sz="5400" b="1">
                <a:ln w="9525" cap="flat">
                  <a:solidFill>
                    <a:srgbClr val="FF0000"/>
                  </a:solidFill>
                  <a:prstDash val="solid"/>
                  <a:round/>
                </a:ln>
                <a:blipFill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lang="ar-SA" dirty="0">
                <a:latin typeface="PT Bold Heading"/>
                <a:ea typeface="PT Bold Heading"/>
                <a:cs typeface="PT Bold Heading"/>
                <a:sym typeface="PT Bold Heading"/>
              </a:rPr>
              <a:t>المحيط صفحة (١١٩)</a:t>
            </a:r>
            <a:endParaRPr dirty="0">
              <a:latin typeface="PT Bold Heading"/>
              <a:ea typeface="PT Bold Heading"/>
              <a:cs typeface="PT Bold Heading"/>
              <a:sym typeface="PT Bold Heading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1" y="785318"/>
            <a:ext cx="6480316" cy="5978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271" y="1259841"/>
            <a:ext cx="2119158" cy="26343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8" name="مخطط انسيابي: متعدد المستندات 8"/>
          <p:cNvGrpSpPr/>
          <p:nvPr/>
        </p:nvGrpSpPr>
        <p:grpSpPr>
          <a:xfrm>
            <a:off x="73571" y="-192990"/>
            <a:ext cx="3803850" cy="1913266"/>
            <a:chOff x="0" y="0"/>
            <a:chExt cx="3803848" cy="1913265"/>
          </a:xfrm>
        </p:grpSpPr>
        <p:grpSp>
          <p:nvGrpSpPr>
            <p:cNvPr id="336" name="تجميع"/>
            <p:cNvGrpSpPr/>
            <p:nvPr/>
          </p:nvGrpSpPr>
          <p:grpSpPr>
            <a:xfrm>
              <a:off x="0" y="332437"/>
              <a:ext cx="3803849" cy="1100250"/>
              <a:chOff x="0" y="0"/>
              <a:chExt cx="3803848" cy="1100248"/>
            </a:xfrm>
          </p:grpSpPr>
          <p:sp>
            <p:nvSpPr>
              <p:cNvPr id="334" name="الشكل"/>
              <p:cNvSpPr/>
              <p:nvPr/>
            </p:nvSpPr>
            <p:spPr>
              <a:xfrm>
                <a:off x="0" y="0"/>
                <a:ext cx="3803849" cy="1100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FFF2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5400" b="1">
                    <a:solidFill>
                      <a:srgbClr val="7030A0"/>
                    </a:solidFill>
                  </a:defRPr>
                </a:pPr>
                <a:endParaRPr/>
              </a:p>
            </p:txBody>
          </p:sp>
          <p:sp>
            <p:nvSpPr>
              <p:cNvPr id="335" name="الشكل"/>
              <p:cNvSpPr/>
              <p:nvPr/>
            </p:nvSpPr>
            <p:spPr>
              <a:xfrm>
                <a:off x="0" y="0"/>
                <a:ext cx="3803849" cy="1100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12700" cap="flat">
                <a:solidFill>
                  <a:srgbClr val="1D305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5400" b="1">
                    <a:solidFill>
                      <a:srgbClr val="7030A0"/>
                    </a:solidFill>
                  </a:defRPr>
                </a:pPr>
                <a:endParaRPr/>
              </a:p>
            </p:txBody>
          </p:sp>
        </p:grpSp>
        <p:sp>
          <p:nvSpPr>
            <p:cNvPr id="337" name="الصفحة ١٥٨"/>
            <p:cNvSpPr txBox="1"/>
            <p:nvPr/>
          </p:nvSpPr>
          <p:spPr>
            <a:xfrm>
              <a:off x="52069" y="-1"/>
              <a:ext cx="3170517" cy="1913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400" b="1">
                  <a:solidFill>
                    <a:srgbClr val="7030A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>
                  <a:latin typeface="+mj-lt"/>
                  <a:ea typeface="+mj-ea"/>
                  <a:cs typeface="+mj-cs"/>
                  <a:sym typeface="Helvetica"/>
                </a:rPr>
                <a:t>الصفحة ١٥٨</a:t>
              </a:r>
            </a:p>
          </p:txBody>
        </p:sp>
      </p:grpSp>
      <p:pic>
        <p:nvPicPr>
          <p:cNvPr id="340" name="صورة 9" descr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85" y="2522204"/>
            <a:ext cx="9302986" cy="87236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341" name="صورة 7" descr="صورة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933" y="94593"/>
            <a:ext cx="6691504" cy="1331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FACA190-7885-5DD3-B949-435B8509B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82" y="3730202"/>
            <a:ext cx="9483419" cy="1867957"/>
          </a:xfrm>
          <a:prstGeom prst="rect">
            <a:avLst/>
          </a:prstGeom>
          <a:ln w="1270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وجه ضاحك 15">
            <a:extLst>
              <a:ext uri="{FF2B5EF4-FFF2-40B4-BE49-F238E27FC236}">
                <a16:creationId xmlns:a16="http://schemas.microsoft.com/office/drawing/2014/main" id="{512F4F89-517E-3820-F03E-F8B4EB18F2A8}"/>
              </a:ext>
            </a:extLst>
          </p:cNvPr>
          <p:cNvGrpSpPr/>
          <p:nvPr/>
        </p:nvGrpSpPr>
        <p:grpSpPr>
          <a:xfrm>
            <a:off x="889382" y="4196496"/>
            <a:ext cx="997823" cy="1234073"/>
            <a:chOff x="-1" y="-1"/>
            <a:chExt cx="997822" cy="1234072"/>
          </a:xfrm>
        </p:grpSpPr>
        <p:sp>
          <p:nvSpPr>
            <p:cNvPr id="4" name="بيضاوي">
              <a:extLst>
                <a:ext uri="{FF2B5EF4-FFF2-40B4-BE49-F238E27FC236}">
                  <a16:creationId xmlns:a16="http://schemas.microsoft.com/office/drawing/2014/main" id="{AE9C0036-FFD3-5E94-2B1F-08FA9D2AECD5}"/>
                </a:ext>
              </a:extLst>
            </p:cNvPr>
            <p:cNvSpPr/>
            <p:nvPr/>
          </p:nvSpPr>
          <p:spPr>
            <a:xfrm>
              <a:off x="-1" y="-1"/>
              <a:ext cx="997822" cy="1234072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" name="الشكل">
              <a:extLst>
                <a:ext uri="{FF2B5EF4-FFF2-40B4-BE49-F238E27FC236}">
                  <a16:creationId xmlns:a16="http://schemas.microsoft.com/office/drawing/2014/main" id="{FA806DDB-4D10-F558-9317-2060F1D9BB7F}"/>
                </a:ext>
              </a:extLst>
            </p:cNvPr>
            <p:cNvSpPr/>
            <p:nvPr/>
          </p:nvSpPr>
          <p:spPr>
            <a:xfrm>
              <a:off x="287104" y="368222"/>
              <a:ext cx="423612" cy="128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1186" y="0"/>
                    <a:pt x="2650" y="0"/>
                  </a:cubicBezTo>
                  <a:cubicBezTo>
                    <a:pt x="4113" y="0"/>
                    <a:pt x="5300" y="4835"/>
                    <a:pt x="5300" y="10800"/>
                  </a:cubicBezTo>
                  <a:cubicBezTo>
                    <a:pt x="5300" y="16765"/>
                    <a:pt x="4113" y="21600"/>
                    <a:pt x="2650" y="21600"/>
                  </a:cubicBezTo>
                  <a:cubicBezTo>
                    <a:pt x="1186" y="21600"/>
                    <a:pt x="0" y="16765"/>
                    <a:pt x="0" y="10800"/>
                  </a:cubicBezTo>
                  <a:moveTo>
                    <a:pt x="16300" y="10800"/>
                  </a:moveTo>
                  <a:cubicBezTo>
                    <a:pt x="16300" y="4835"/>
                    <a:pt x="17487" y="0"/>
                    <a:pt x="18950" y="0"/>
                  </a:cubicBezTo>
                  <a:cubicBezTo>
                    <a:pt x="20414" y="0"/>
                    <a:pt x="21600" y="4835"/>
                    <a:pt x="21600" y="10800"/>
                  </a:cubicBezTo>
                  <a:cubicBezTo>
                    <a:pt x="21600" y="16765"/>
                    <a:pt x="20414" y="21600"/>
                    <a:pt x="18950" y="21600"/>
                  </a:cubicBezTo>
                  <a:cubicBezTo>
                    <a:pt x="17487" y="21600"/>
                    <a:pt x="16300" y="16765"/>
                    <a:pt x="16300" y="10800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الشكل">
              <a:extLst>
                <a:ext uri="{FF2B5EF4-FFF2-40B4-BE49-F238E27FC236}">
                  <a16:creationId xmlns:a16="http://schemas.microsoft.com/office/drawing/2014/main" id="{BF60979F-06F7-97E4-551B-BA85936BB7C8}"/>
                </a:ext>
              </a:extLst>
            </p:cNvPr>
            <p:cNvSpPr/>
            <p:nvPr/>
          </p:nvSpPr>
          <p:spPr>
            <a:xfrm>
              <a:off x="-1" y="-1"/>
              <a:ext cx="997822" cy="123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15" y="7570"/>
                  </a:moveTo>
                  <a:cubicBezTo>
                    <a:pt x="6215" y="6949"/>
                    <a:pt x="6719" y="6445"/>
                    <a:pt x="7340" y="6445"/>
                  </a:cubicBezTo>
                  <a:cubicBezTo>
                    <a:pt x="7961" y="6445"/>
                    <a:pt x="8465" y="6949"/>
                    <a:pt x="8465" y="7570"/>
                  </a:cubicBezTo>
                  <a:cubicBezTo>
                    <a:pt x="8465" y="8191"/>
                    <a:pt x="7961" y="8695"/>
                    <a:pt x="7340" y="8695"/>
                  </a:cubicBezTo>
                  <a:cubicBezTo>
                    <a:pt x="6719" y="8695"/>
                    <a:pt x="6215" y="8191"/>
                    <a:pt x="6215" y="7570"/>
                  </a:cubicBezTo>
                  <a:moveTo>
                    <a:pt x="13135" y="7570"/>
                  </a:moveTo>
                  <a:cubicBezTo>
                    <a:pt x="13135" y="6949"/>
                    <a:pt x="13639" y="6445"/>
                    <a:pt x="14260" y="6445"/>
                  </a:cubicBezTo>
                  <a:cubicBezTo>
                    <a:pt x="14881" y="6445"/>
                    <a:pt x="15385" y="6949"/>
                    <a:pt x="15385" y="7570"/>
                  </a:cubicBezTo>
                  <a:cubicBezTo>
                    <a:pt x="15385" y="8191"/>
                    <a:pt x="14881" y="8695"/>
                    <a:pt x="14260" y="8695"/>
                  </a:cubicBezTo>
                  <a:cubicBezTo>
                    <a:pt x="13639" y="8695"/>
                    <a:pt x="13135" y="8191"/>
                    <a:pt x="13135" y="7570"/>
                  </a:cubicBezTo>
                  <a:moveTo>
                    <a:pt x="4946" y="15510"/>
                  </a:moveTo>
                  <a:cubicBezTo>
                    <a:pt x="8849" y="18190"/>
                    <a:pt x="12747" y="18190"/>
                    <a:pt x="16640" y="15510"/>
                  </a:cubicBezTo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noFill/>
            <a:ln w="57150" cap="flat">
              <a:solidFill>
                <a:srgbClr val="1D305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2" descr="Picture 2"/>
          <p:cNvPicPr>
            <a:picLocks noChangeAspect="1"/>
          </p:cNvPicPr>
          <p:nvPr/>
        </p:nvPicPr>
        <p:blipFill>
          <a:blip r:embed="rId2"/>
          <a:srcRect t="16965" b="8049"/>
          <a:stretch>
            <a:fillRect/>
          </a:stretch>
        </p:blipFill>
        <p:spPr>
          <a:xfrm>
            <a:off x="19" y="1281"/>
            <a:ext cx="12191981" cy="6856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6" descr="Picture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62" y="0"/>
            <a:ext cx="8690072" cy="5691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28"/>
          <p:cNvSpPr txBox="1"/>
          <p:nvPr/>
        </p:nvSpPr>
        <p:spPr>
          <a:xfrm>
            <a:off x="8549022" y="214239"/>
            <a:ext cx="3303918" cy="1010316"/>
          </a:xfrm>
          <a:prstGeom prst="rect">
            <a:avLst/>
          </a:prstGeom>
          <a:solidFill>
            <a:srgbClr val="FFCCFF"/>
          </a:solidFill>
          <a:ln w="57150">
            <a:solidFill>
              <a:srgbClr val="C55A11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8300"/>
              </a:lnSpc>
              <a:defRPr sz="4000" b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t>بداية الدرس</a:t>
            </a:r>
          </a:p>
        </p:txBody>
      </p:sp>
      <p:sp>
        <p:nvSpPr>
          <p:cNvPr id="147" name="TextBox 38"/>
          <p:cNvSpPr txBox="1"/>
          <p:nvPr/>
        </p:nvSpPr>
        <p:spPr>
          <a:xfrm>
            <a:off x="7213268" y="1247605"/>
            <a:ext cx="420328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rtl="0">
              <a:defRPr sz="4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u="sng" dirty="0"/>
              <a:t>أوجد ناتج ما ي</a:t>
            </a:r>
            <a:r>
              <a:rPr lang="ar-KW" u="sng" dirty="0"/>
              <a:t>لي</a:t>
            </a:r>
            <a:r>
              <a:rPr u="sng" dirty="0"/>
              <a:t> </a:t>
            </a:r>
          </a:p>
        </p:txBody>
      </p:sp>
      <p:sp>
        <p:nvSpPr>
          <p:cNvPr id="148" name="TextBox 38"/>
          <p:cNvSpPr txBox="1"/>
          <p:nvPr/>
        </p:nvSpPr>
        <p:spPr>
          <a:xfrm>
            <a:off x="6218196" y="2017046"/>
            <a:ext cx="5634744" cy="1184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lnSpc>
                <a:spcPct val="150000"/>
              </a:lnSpc>
              <a:defRPr sz="5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3" name="TextBox 38">
            <a:extLst>
              <a:ext uri="{FF2B5EF4-FFF2-40B4-BE49-F238E27FC236}">
                <a16:creationId xmlns:a16="http://schemas.microsoft.com/office/drawing/2014/main" id="{C5A6201A-09EA-EBAB-4732-467CF2C9F934}"/>
              </a:ext>
            </a:extLst>
          </p:cNvPr>
          <p:cNvSpPr txBox="1"/>
          <p:nvPr/>
        </p:nvSpPr>
        <p:spPr>
          <a:xfrm>
            <a:off x="6714460" y="3283064"/>
            <a:ext cx="348652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 ٢ =</a:t>
            </a:r>
            <a:r>
              <a:rPr lang="en-GB" dirty="0"/>
              <a:t>X</a:t>
            </a:r>
            <a:r>
              <a:rPr lang="ar-SA" dirty="0"/>
              <a:t>  ٣١</a:t>
            </a:r>
            <a:endParaRPr dirty="0"/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C8B83166-31E7-A5C2-8860-EF1F1C29EA0D}"/>
              </a:ext>
            </a:extLst>
          </p:cNvPr>
          <p:cNvSpPr txBox="1"/>
          <p:nvPr/>
        </p:nvSpPr>
        <p:spPr>
          <a:xfrm>
            <a:off x="5246930" y="3426024"/>
            <a:ext cx="229831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٦٢</a:t>
            </a:r>
            <a:endParaRPr sz="4800" dirty="0"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434EBDBA-8217-21F1-529D-70288C5D0F5B}"/>
              </a:ext>
            </a:extLst>
          </p:cNvPr>
          <p:cNvSpPr txBox="1"/>
          <p:nvPr/>
        </p:nvSpPr>
        <p:spPr>
          <a:xfrm>
            <a:off x="6329200" y="4185541"/>
            <a:ext cx="135786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٢٤</a:t>
            </a:r>
            <a:endParaRPr sz="4800" dirty="0"/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D40FC11A-A867-D12F-D5C6-0FB3EBF992AD}"/>
              </a:ext>
            </a:extLst>
          </p:cNvPr>
          <p:cNvSpPr txBox="1"/>
          <p:nvPr/>
        </p:nvSpPr>
        <p:spPr>
          <a:xfrm>
            <a:off x="7647549" y="2421419"/>
            <a:ext cx="436462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+١٨٫٧٥</a:t>
            </a:r>
            <a:r>
              <a:rPr lang="ar-KW" dirty="0"/>
              <a:t>=</a:t>
            </a:r>
            <a:r>
              <a:rPr dirty="0"/>
              <a:t> </a:t>
            </a:r>
            <a:r>
              <a:rPr lang="ar-KW" dirty="0"/>
              <a:t> </a:t>
            </a:r>
            <a:r>
              <a:rPr lang="ar-SA" dirty="0"/>
              <a:t>١٢٫٢٥</a:t>
            </a:r>
            <a:endParaRPr dirty="0"/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3874B76B-63E5-F03C-5918-241A3401F839}"/>
              </a:ext>
            </a:extLst>
          </p:cNvPr>
          <p:cNvSpPr txBox="1"/>
          <p:nvPr/>
        </p:nvSpPr>
        <p:spPr>
          <a:xfrm>
            <a:off x="5190000" y="2513751"/>
            <a:ext cx="229831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٣١</a:t>
            </a:r>
            <a:endParaRPr sz="4800" dirty="0"/>
          </a:p>
        </p:txBody>
      </p:sp>
      <p:sp>
        <p:nvSpPr>
          <p:cNvPr id="4" name="TextBox 38">
            <a:extLst>
              <a:ext uri="{FF2B5EF4-FFF2-40B4-BE49-F238E27FC236}">
                <a16:creationId xmlns:a16="http://schemas.microsoft.com/office/drawing/2014/main" id="{268618CE-A051-F76A-F539-2167A890E313}"/>
              </a:ext>
            </a:extLst>
          </p:cNvPr>
          <p:cNvSpPr txBox="1"/>
          <p:nvPr/>
        </p:nvSpPr>
        <p:spPr>
          <a:xfrm>
            <a:off x="6521830" y="4072355"/>
            <a:ext cx="348652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 ٨ =</a:t>
            </a:r>
            <a:r>
              <a:rPr lang="en-GB" dirty="0"/>
              <a:t>X</a:t>
            </a:r>
            <a:r>
              <a:rPr lang="ar-SA" dirty="0"/>
              <a:t>  ٣</a:t>
            </a:r>
            <a:endParaRPr dirty="0"/>
          </a:p>
        </p:txBody>
      </p:sp>
      <p:sp>
        <p:nvSpPr>
          <p:cNvPr id="8" name="TextBox 38">
            <a:extLst>
              <a:ext uri="{FF2B5EF4-FFF2-40B4-BE49-F238E27FC236}">
                <a16:creationId xmlns:a16="http://schemas.microsoft.com/office/drawing/2014/main" id="{76BBDCA2-C0E2-D7D9-E77E-7070DFE00AF6}"/>
              </a:ext>
            </a:extLst>
          </p:cNvPr>
          <p:cNvSpPr txBox="1"/>
          <p:nvPr/>
        </p:nvSpPr>
        <p:spPr>
          <a:xfrm>
            <a:off x="7008131" y="4861646"/>
            <a:ext cx="348652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 ٥ =</a:t>
            </a:r>
            <a:r>
              <a:rPr lang="en-GB" dirty="0"/>
              <a:t>X</a:t>
            </a:r>
            <a:r>
              <a:rPr lang="ar-SA" dirty="0"/>
              <a:t> ٢٫٥ </a:t>
            </a:r>
            <a:endParaRPr dirty="0"/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21A678DA-842F-9065-ADAA-597FF474A004}"/>
              </a:ext>
            </a:extLst>
          </p:cNvPr>
          <p:cNvSpPr txBox="1"/>
          <p:nvPr/>
        </p:nvSpPr>
        <p:spPr>
          <a:xfrm>
            <a:off x="6130453" y="4878656"/>
            <a:ext cx="135786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١٢٫٥</a:t>
            </a:r>
            <a:endParaRPr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3" grpId="0" animBg="1"/>
      <p:bldP spid="4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BA8FC78-6D6A-4BDF-0171-3943AE0BB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8" y="0"/>
            <a:ext cx="12039262" cy="3935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مخطط انسيابي: متعدد المستندات 6">
            <a:extLst>
              <a:ext uri="{FF2B5EF4-FFF2-40B4-BE49-F238E27FC236}">
                <a16:creationId xmlns:a16="http://schemas.microsoft.com/office/drawing/2014/main" id="{B9B52FFE-BB86-861E-7F02-781E969449EC}"/>
              </a:ext>
            </a:extLst>
          </p:cNvPr>
          <p:cNvGrpSpPr/>
          <p:nvPr/>
        </p:nvGrpSpPr>
        <p:grpSpPr>
          <a:xfrm>
            <a:off x="100669" y="66981"/>
            <a:ext cx="3419858" cy="943525"/>
            <a:chOff x="0" y="335860"/>
            <a:chExt cx="3419857" cy="943524"/>
          </a:xfrm>
        </p:grpSpPr>
        <p:grpSp>
          <p:nvGrpSpPr>
            <p:cNvPr id="4" name="تجميع">
              <a:extLst>
                <a:ext uri="{FF2B5EF4-FFF2-40B4-BE49-F238E27FC236}">
                  <a16:creationId xmlns:a16="http://schemas.microsoft.com/office/drawing/2014/main" id="{0FADC232-D425-E769-D44B-FEBC4FDDA9C0}"/>
                </a:ext>
              </a:extLst>
            </p:cNvPr>
            <p:cNvGrpSpPr/>
            <p:nvPr/>
          </p:nvGrpSpPr>
          <p:grpSpPr>
            <a:xfrm>
              <a:off x="0" y="335860"/>
              <a:ext cx="3419857" cy="930738"/>
              <a:chOff x="0" y="0"/>
              <a:chExt cx="3419856" cy="930737"/>
            </a:xfrm>
          </p:grpSpPr>
          <p:sp>
            <p:nvSpPr>
              <p:cNvPr id="6" name="الشكل">
                <a:extLst>
                  <a:ext uri="{FF2B5EF4-FFF2-40B4-BE49-F238E27FC236}">
                    <a16:creationId xmlns:a16="http://schemas.microsoft.com/office/drawing/2014/main" id="{732CBAA4-E18E-FB93-0B84-B105A828DE4B}"/>
                  </a:ext>
                </a:extLst>
              </p:cNvPr>
              <p:cNvSpPr/>
              <p:nvPr/>
            </p:nvSpPr>
            <p:spPr>
              <a:xfrm>
                <a:off x="0" y="0"/>
                <a:ext cx="3419856" cy="930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FFF2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4800" b="1">
                    <a:solidFill>
                      <a:srgbClr val="0070C0"/>
                    </a:solidFill>
                  </a:defRPr>
                </a:pPr>
                <a:endParaRPr/>
              </a:p>
            </p:txBody>
          </p:sp>
          <p:sp>
            <p:nvSpPr>
              <p:cNvPr id="7" name="الشكل">
                <a:extLst>
                  <a:ext uri="{FF2B5EF4-FFF2-40B4-BE49-F238E27FC236}">
                    <a16:creationId xmlns:a16="http://schemas.microsoft.com/office/drawing/2014/main" id="{9640F052-BD9A-4958-0F27-B269F578EF3B}"/>
                  </a:ext>
                </a:extLst>
              </p:cNvPr>
              <p:cNvSpPr/>
              <p:nvPr/>
            </p:nvSpPr>
            <p:spPr>
              <a:xfrm>
                <a:off x="0" y="0"/>
                <a:ext cx="3419856" cy="930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12700" cap="flat">
                <a:solidFill>
                  <a:srgbClr val="1D305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4800" b="1">
                    <a:solidFill>
                      <a:srgbClr val="0070C0"/>
                    </a:solidFill>
                  </a:defRPr>
                </a:pPr>
                <a:endParaRPr/>
              </a:p>
            </p:txBody>
          </p:sp>
        </p:grpSp>
        <p:sp>
          <p:nvSpPr>
            <p:cNvPr id="5" name="الصفحة ١١٥">
              <a:extLst>
                <a:ext uri="{FF2B5EF4-FFF2-40B4-BE49-F238E27FC236}">
                  <a16:creationId xmlns:a16="http://schemas.microsoft.com/office/drawing/2014/main" id="{EF6189A9-3247-31BA-8415-B520EAA1FD23}"/>
                </a:ext>
              </a:extLst>
            </p:cNvPr>
            <p:cNvSpPr txBox="1"/>
            <p:nvPr/>
          </p:nvSpPr>
          <p:spPr>
            <a:xfrm>
              <a:off x="52069" y="448390"/>
              <a:ext cx="2839946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 b="1">
                  <a:solidFill>
                    <a:srgbClr val="0070C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>
                  <a:latin typeface="+mj-lt"/>
                  <a:ea typeface="+mj-ea"/>
                  <a:cs typeface="+mj-cs"/>
                  <a:sym typeface="Helvetica"/>
                </a:rPr>
                <a:t>الصفحة </a:t>
              </a:r>
              <a:r>
                <a:rPr lang="ar-SA" dirty="0">
                  <a:latin typeface="+mj-lt"/>
                  <a:ea typeface="+mj-ea"/>
                  <a:cs typeface="+mj-cs"/>
                  <a:sym typeface="Helvetica"/>
                </a:rPr>
                <a:t>١١٩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F5F90B2-7C95-62CB-5E68-16348A16B074}"/>
              </a:ext>
            </a:extLst>
          </p:cNvPr>
          <p:cNvSpPr txBox="1"/>
          <p:nvPr/>
        </p:nvSpPr>
        <p:spPr>
          <a:xfrm>
            <a:off x="5190402" y="2628020"/>
            <a:ext cx="7001598" cy="13607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C7AB933-F2FE-794E-8E59-4DBBA1532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61" y="3988807"/>
            <a:ext cx="7565805" cy="9218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1B02DFA-B791-5273-520F-B187DB07E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77" y="4910657"/>
            <a:ext cx="3413723" cy="921849"/>
          </a:xfrm>
          <a:prstGeom prst="rect">
            <a:avLst/>
          </a:prstGeom>
        </p:spPr>
      </p:pic>
      <p:sp>
        <p:nvSpPr>
          <p:cNvPr id="15" name="TextBox 38">
            <a:extLst>
              <a:ext uri="{FF2B5EF4-FFF2-40B4-BE49-F238E27FC236}">
                <a16:creationId xmlns:a16="http://schemas.microsoft.com/office/drawing/2014/main" id="{D9576E8D-060D-69FD-2AB3-397504FD6D23}"/>
              </a:ext>
            </a:extLst>
          </p:cNvPr>
          <p:cNvSpPr txBox="1"/>
          <p:nvPr/>
        </p:nvSpPr>
        <p:spPr>
          <a:xfrm>
            <a:off x="2741187" y="5001509"/>
            <a:ext cx="621426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KW" dirty="0"/>
              <a:t> </a:t>
            </a:r>
            <a:r>
              <a:rPr dirty="0"/>
              <a:t> </a:t>
            </a:r>
            <a:r>
              <a:rPr lang="ar-KW" dirty="0"/>
              <a:t> </a:t>
            </a:r>
            <a:r>
              <a:rPr lang="ar-SA" dirty="0"/>
              <a:t>١٦+٢٤+٢٠+١٣+٥ =</a:t>
            </a:r>
            <a:endParaRPr dirty="0"/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D132C326-F587-DF8F-8A98-95F906C5F1F8}"/>
              </a:ext>
            </a:extLst>
          </p:cNvPr>
          <p:cNvSpPr txBox="1"/>
          <p:nvPr/>
        </p:nvSpPr>
        <p:spPr>
          <a:xfrm>
            <a:off x="289499" y="5048415"/>
            <a:ext cx="323102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٧٨ م</a:t>
            </a:r>
            <a:endParaRPr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 advAuto="0"/>
      <p:bldP spid="15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C5879E2-F8B2-857E-F755-F0A839FBE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24" y="532350"/>
            <a:ext cx="9901638" cy="3780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مخطط انسيابي: متعدد المستندات 6">
            <a:extLst>
              <a:ext uri="{FF2B5EF4-FFF2-40B4-BE49-F238E27FC236}">
                <a16:creationId xmlns:a16="http://schemas.microsoft.com/office/drawing/2014/main" id="{BF0F4E33-E75A-F251-315F-9B24C788AC9E}"/>
              </a:ext>
            </a:extLst>
          </p:cNvPr>
          <p:cNvGrpSpPr/>
          <p:nvPr/>
        </p:nvGrpSpPr>
        <p:grpSpPr>
          <a:xfrm>
            <a:off x="100669" y="66981"/>
            <a:ext cx="3419858" cy="943525"/>
            <a:chOff x="0" y="335860"/>
            <a:chExt cx="3419857" cy="943524"/>
          </a:xfrm>
        </p:grpSpPr>
        <p:grpSp>
          <p:nvGrpSpPr>
            <p:cNvPr id="4" name="تجميع">
              <a:extLst>
                <a:ext uri="{FF2B5EF4-FFF2-40B4-BE49-F238E27FC236}">
                  <a16:creationId xmlns:a16="http://schemas.microsoft.com/office/drawing/2014/main" id="{927C07DF-7708-E07C-8017-4ADDECC3AC82}"/>
                </a:ext>
              </a:extLst>
            </p:cNvPr>
            <p:cNvGrpSpPr/>
            <p:nvPr/>
          </p:nvGrpSpPr>
          <p:grpSpPr>
            <a:xfrm>
              <a:off x="0" y="335860"/>
              <a:ext cx="3419857" cy="930738"/>
              <a:chOff x="0" y="0"/>
              <a:chExt cx="3419856" cy="930737"/>
            </a:xfrm>
          </p:grpSpPr>
          <p:sp>
            <p:nvSpPr>
              <p:cNvPr id="6" name="الشكل">
                <a:extLst>
                  <a:ext uri="{FF2B5EF4-FFF2-40B4-BE49-F238E27FC236}">
                    <a16:creationId xmlns:a16="http://schemas.microsoft.com/office/drawing/2014/main" id="{7000B47C-278B-49D3-EDCA-745EB76924AA}"/>
                  </a:ext>
                </a:extLst>
              </p:cNvPr>
              <p:cNvSpPr/>
              <p:nvPr/>
            </p:nvSpPr>
            <p:spPr>
              <a:xfrm>
                <a:off x="0" y="0"/>
                <a:ext cx="3419856" cy="930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FFF2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4800" b="1">
                    <a:solidFill>
                      <a:srgbClr val="0070C0"/>
                    </a:solidFill>
                  </a:defRPr>
                </a:pPr>
                <a:endParaRPr/>
              </a:p>
            </p:txBody>
          </p:sp>
          <p:sp>
            <p:nvSpPr>
              <p:cNvPr id="7" name="الشكل">
                <a:extLst>
                  <a:ext uri="{FF2B5EF4-FFF2-40B4-BE49-F238E27FC236}">
                    <a16:creationId xmlns:a16="http://schemas.microsoft.com/office/drawing/2014/main" id="{4B6AE09C-798F-052E-EDC4-B825C25864C3}"/>
                  </a:ext>
                </a:extLst>
              </p:cNvPr>
              <p:cNvSpPr/>
              <p:nvPr/>
            </p:nvSpPr>
            <p:spPr>
              <a:xfrm>
                <a:off x="0" y="0"/>
                <a:ext cx="3419856" cy="930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12700" cap="flat">
                <a:solidFill>
                  <a:srgbClr val="1D305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4800" b="1">
                    <a:solidFill>
                      <a:srgbClr val="0070C0"/>
                    </a:solidFill>
                  </a:defRPr>
                </a:pPr>
                <a:endParaRPr/>
              </a:p>
            </p:txBody>
          </p:sp>
        </p:grpSp>
        <p:sp>
          <p:nvSpPr>
            <p:cNvPr id="5" name="الصفحة ١١٦">
              <a:extLst>
                <a:ext uri="{FF2B5EF4-FFF2-40B4-BE49-F238E27FC236}">
                  <a16:creationId xmlns:a16="http://schemas.microsoft.com/office/drawing/2014/main" id="{ED9EF470-23FA-E6A6-FEA0-4696087534C1}"/>
                </a:ext>
              </a:extLst>
            </p:cNvPr>
            <p:cNvSpPr txBox="1"/>
            <p:nvPr/>
          </p:nvSpPr>
          <p:spPr>
            <a:xfrm>
              <a:off x="52069" y="448390"/>
              <a:ext cx="2839946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 b="1">
                  <a:solidFill>
                    <a:srgbClr val="0070C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>
                  <a:latin typeface="+mj-lt"/>
                  <a:ea typeface="+mj-ea"/>
                  <a:cs typeface="+mj-cs"/>
                  <a:sym typeface="Helvetica"/>
                </a:rPr>
                <a:t>ا</a:t>
              </a:r>
              <a:r>
                <a:rPr lang="ar-SA" dirty="0">
                  <a:latin typeface="+mj-lt"/>
                  <a:ea typeface="+mj-ea"/>
                  <a:cs typeface="+mj-cs"/>
                  <a:sym typeface="Helvetica"/>
                </a:rPr>
                <a:t>لصفحة١٢٠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A1247A-9F8A-1FB1-AD5B-5083DAA1BF5D}"/>
              </a:ext>
            </a:extLst>
          </p:cNvPr>
          <p:cNvSpPr txBox="1"/>
          <p:nvPr/>
        </p:nvSpPr>
        <p:spPr>
          <a:xfrm>
            <a:off x="2478721" y="1917758"/>
            <a:ext cx="4525140" cy="22820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164F1A0D-75AB-F4A1-46F9-84E11C7950DB}"/>
              </a:ext>
            </a:extLst>
          </p:cNvPr>
          <p:cNvSpPr txBox="1"/>
          <p:nvPr/>
        </p:nvSpPr>
        <p:spPr>
          <a:xfrm>
            <a:off x="10087677" y="4362840"/>
            <a:ext cx="195158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المحيط =</a:t>
            </a:r>
            <a:endParaRPr dirty="0"/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749BE8F8-4A3F-D006-A335-6266D1426AF5}"/>
              </a:ext>
            </a:extLst>
          </p:cNvPr>
          <p:cNvSpPr txBox="1"/>
          <p:nvPr/>
        </p:nvSpPr>
        <p:spPr>
          <a:xfrm>
            <a:off x="7695447" y="4312970"/>
            <a:ext cx="235893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٣+٥+٤ =</a:t>
            </a:r>
            <a:endParaRPr dirty="0"/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85AD3241-097C-AEB3-F8E2-881BABFDC9D4}"/>
              </a:ext>
            </a:extLst>
          </p:cNvPr>
          <p:cNvSpPr txBox="1"/>
          <p:nvPr/>
        </p:nvSpPr>
        <p:spPr>
          <a:xfrm>
            <a:off x="6702371" y="4867381"/>
            <a:ext cx="323102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١٢</a:t>
            </a:r>
            <a:r>
              <a:rPr lang="ar-SA" dirty="0"/>
              <a:t> </a:t>
            </a:r>
            <a:r>
              <a:rPr lang="ar-SA" sz="4800" dirty="0"/>
              <a:t>مم</a:t>
            </a:r>
            <a:endParaRPr sz="4800" dirty="0"/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E45944C1-6F9A-D964-D5C2-CB39DD230796}"/>
              </a:ext>
            </a:extLst>
          </p:cNvPr>
          <p:cNvSpPr txBox="1"/>
          <p:nvPr/>
        </p:nvSpPr>
        <p:spPr>
          <a:xfrm>
            <a:off x="5247324" y="4312969"/>
            <a:ext cx="195158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المحيط =</a:t>
            </a:r>
            <a:endParaRPr dirty="0"/>
          </a:p>
        </p:txBody>
      </p:sp>
      <p:sp>
        <p:nvSpPr>
          <p:cNvPr id="20" name="TextBox 38">
            <a:extLst>
              <a:ext uri="{FF2B5EF4-FFF2-40B4-BE49-F238E27FC236}">
                <a16:creationId xmlns:a16="http://schemas.microsoft.com/office/drawing/2014/main" id="{EE166DA3-2BA5-01DD-DBC5-1326445A3E9F}"/>
              </a:ext>
            </a:extLst>
          </p:cNvPr>
          <p:cNvSpPr txBox="1"/>
          <p:nvPr/>
        </p:nvSpPr>
        <p:spPr>
          <a:xfrm>
            <a:off x="-512329" y="4867381"/>
            <a:ext cx="795950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١٢٫٢٥+١٨٫٧٥+١٢٫٢٥+١٨٫٧٥=</a:t>
            </a:r>
            <a:endParaRPr dirty="0"/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3A9F5699-678D-A99B-BFC7-366D7F9CE738}"/>
              </a:ext>
            </a:extLst>
          </p:cNvPr>
          <p:cNvSpPr txBox="1"/>
          <p:nvPr/>
        </p:nvSpPr>
        <p:spPr>
          <a:xfrm>
            <a:off x="1905013" y="5421792"/>
            <a:ext cx="323102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٦٢</a:t>
            </a:r>
            <a:r>
              <a:rPr lang="ar-SA" dirty="0"/>
              <a:t> </a:t>
            </a:r>
            <a:r>
              <a:rPr lang="ar-SA" sz="4800" dirty="0"/>
              <a:t>دسم</a:t>
            </a:r>
            <a:endParaRPr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 advAuto="0"/>
      <p:bldP spid="12" grpId="1" animBg="1"/>
      <p:bldP spid="14" grpId="0" animBg="1" advAuto="0"/>
      <p:bldP spid="14" grpId="1" animBg="1"/>
      <p:bldP spid="16" grpId="0" animBg="1"/>
      <p:bldP spid="16" grpId="1" animBg="1"/>
      <p:bldP spid="18" grpId="0" animBg="1" advAuto="0"/>
      <p:bldP spid="18" grpId="1" animBg="1"/>
      <p:bldP spid="20" grpId="0" animBg="1" advAuto="0"/>
      <p:bldP spid="20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2"/>
          <a:srcRect l="2036" t="20564" r="1996" b="24314"/>
          <a:stretch>
            <a:fillRect/>
          </a:stretch>
        </p:blipFill>
        <p:spPr>
          <a:xfrm>
            <a:off x="82240" y="0"/>
            <a:ext cx="1191401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02260">
            <a:off x="714924" y="-1182351"/>
            <a:ext cx="4303881" cy="354483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Freeform 6"/>
          <p:cNvSpPr/>
          <p:nvPr/>
        </p:nvSpPr>
        <p:spPr>
          <a:xfrm rot="16200000">
            <a:off x="3005221" y="-2103673"/>
            <a:ext cx="6170371" cy="11107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31" extrusionOk="0">
                <a:moveTo>
                  <a:pt x="207" y="20309"/>
                </a:moveTo>
                <a:cubicBezTo>
                  <a:pt x="207" y="20309"/>
                  <a:pt x="-35" y="19779"/>
                  <a:pt x="4" y="2599"/>
                </a:cubicBezTo>
                <a:cubicBezTo>
                  <a:pt x="37" y="2118"/>
                  <a:pt x="215" y="1374"/>
                  <a:pt x="215" y="1374"/>
                </a:cubicBezTo>
                <a:cubicBezTo>
                  <a:pt x="281" y="1067"/>
                  <a:pt x="183" y="713"/>
                  <a:pt x="661" y="468"/>
                </a:cubicBezTo>
                <a:cubicBezTo>
                  <a:pt x="1296" y="143"/>
                  <a:pt x="2351" y="-14"/>
                  <a:pt x="18138" y="1"/>
                </a:cubicBezTo>
                <a:lnTo>
                  <a:pt x="18138" y="1"/>
                </a:lnTo>
                <a:cubicBezTo>
                  <a:pt x="18969" y="22"/>
                  <a:pt x="19754" y="64"/>
                  <a:pt x="20269" y="205"/>
                </a:cubicBezTo>
                <a:cubicBezTo>
                  <a:pt x="21251" y="472"/>
                  <a:pt x="21565" y="974"/>
                  <a:pt x="21544" y="1502"/>
                </a:cubicBezTo>
                <a:cubicBezTo>
                  <a:pt x="21544" y="1502"/>
                  <a:pt x="21378" y="2166"/>
                  <a:pt x="21406" y="2672"/>
                </a:cubicBezTo>
                <a:cubicBezTo>
                  <a:pt x="21434" y="19754"/>
                  <a:pt x="21461" y="20174"/>
                  <a:pt x="21461" y="20174"/>
                </a:cubicBezTo>
                <a:cubicBezTo>
                  <a:pt x="21397" y="20638"/>
                  <a:pt x="20957" y="21092"/>
                  <a:pt x="20202" y="21332"/>
                </a:cubicBezTo>
                <a:cubicBezTo>
                  <a:pt x="19625" y="21515"/>
                  <a:pt x="18865" y="21548"/>
                  <a:pt x="14970" y="21525"/>
                </a:cubicBezTo>
                <a:lnTo>
                  <a:pt x="14970" y="21525"/>
                </a:lnTo>
                <a:cubicBezTo>
                  <a:pt x="2444" y="21513"/>
                  <a:pt x="1441" y="21586"/>
                  <a:pt x="941" y="21351"/>
                </a:cubicBezTo>
                <a:cubicBezTo>
                  <a:pt x="524" y="21156"/>
                  <a:pt x="279" y="20740"/>
                  <a:pt x="207" y="20309"/>
                </a:cubicBezTo>
                <a:close/>
              </a:path>
            </a:pathLst>
          </a:custGeom>
          <a:solidFill>
            <a:srgbClr val="FFFAEB"/>
          </a:solidFill>
          <a:ln w="12700">
            <a:miter lim="400000"/>
          </a:ln>
        </p:spPr>
        <p:txBody>
          <a:bodyPr lIns="42862" rIns="42862"/>
          <a:lstStyle/>
          <a:p>
            <a:endParaRPr sz="1688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84A5F33-C74F-49C1-B2A7-2909604D5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71" t="1673" r="1989" b="89172"/>
          <a:stretch/>
        </p:blipFill>
        <p:spPr>
          <a:xfrm>
            <a:off x="8529698" y="81365"/>
            <a:ext cx="3466559" cy="8177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" name="مخطط انسيابي: متعدد المستندات 19">
            <a:extLst>
              <a:ext uri="{FF2B5EF4-FFF2-40B4-BE49-F238E27FC236}">
                <a16:creationId xmlns:a16="http://schemas.microsoft.com/office/drawing/2014/main" id="{E5F8AE52-A234-4547-8F36-750354F1CC16}"/>
              </a:ext>
            </a:extLst>
          </p:cNvPr>
          <p:cNvSpPr/>
          <p:nvPr/>
        </p:nvSpPr>
        <p:spPr>
          <a:xfrm>
            <a:off x="82240" y="-70919"/>
            <a:ext cx="3204556" cy="1102556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7030A0"/>
                </a:solidFill>
              </a:rPr>
              <a:t>الصفحة </a:t>
            </a:r>
            <a:r>
              <a:rPr lang="ar-SA" sz="4000" b="1" dirty="0">
                <a:solidFill>
                  <a:srgbClr val="7030A0"/>
                </a:solidFill>
              </a:rPr>
              <a:t>١٢٢</a:t>
            </a:r>
            <a:endParaRPr lang="ar-KW" sz="4000" b="1" dirty="0">
              <a:solidFill>
                <a:srgbClr val="7030A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F9C10DD-BB8D-9DE4-DDAC-50E4990F5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4" y="970045"/>
            <a:ext cx="10586035" cy="4989799"/>
          </a:xfrm>
          <a:prstGeom prst="rect">
            <a:avLst/>
          </a:prstGeom>
        </p:spPr>
      </p:pic>
      <p:sp>
        <p:nvSpPr>
          <p:cNvPr id="7" name="TextBox 38">
            <a:extLst>
              <a:ext uri="{FF2B5EF4-FFF2-40B4-BE49-F238E27FC236}">
                <a16:creationId xmlns:a16="http://schemas.microsoft.com/office/drawing/2014/main" id="{4E04E36C-951A-7F31-51FC-2F78DB1F684A}"/>
              </a:ext>
            </a:extLst>
          </p:cNvPr>
          <p:cNvSpPr txBox="1"/>
          <p:nvPr/>
        </p:nvSpPr>
        <p:spPr>
          <a:xfrm>
            <a:off x="1491096" y="2787783"/>
            <a:ext cx="433656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٤+٤+٦٫٥+٦٫٥ =</a:t>
            </a:r>
            <a:endParaRPr dirty="0"/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981F3120-50F5-B25E-BFC7-1DA1B1768E71}"/>
              </a:ext>
            </a:extLst>
          </p:cNvPr>
          <p:cNvSpPr txBox="1"/>
          <p:nvPr/>
        </p:nvSpPr>
        <p:spPr>
          <a:xfrm>
            <a:off x="-1430958" y="2647428"/>
            <a:ext cx="323102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٢١</a:t>
            </a:r>
            <a:r>
              <a:rPr lang="ar-SA" dirty="0"/>
              <a:t> </a:t>
            </a:r>
            <a:r>
              <a:rPr lang="ar-SA" sz="4800" dirty="0"/>
              <a:t>م</a:t>
            </a:r>
            <a:endParaRPr sz="4800" dirty="0"/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E57F8F78-96C0-075E-07A9-C0C0BB5D3317}"/>
              </a:ext>
            </a:extLst>
          </p:cNvPr>
          <p:cNvSpPr txBox="1"/>
          <p:nvPr/>
        </p:nvSpPr>
        <p:spPr>
          <a:xfrm>
            <a:off x="7300153" y="5483502"/>
            <a:ext cx="433656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٧+١١+٩٫٥+٩٫٥=</a:t>
            </a:r>
            <a:endParaRPr dirty="0"/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CE594AC2-442E-308C-92E5-EEF9D6A1D20E}"/>
              </a:ext>
            </a:extLst>
          </p:cNvPr>
          <p:cNvSpPr txBox="1"/>
          <p:nvPr/>
        </p:nvSpPr>
        <p:spPr>
          <a:xfrm>
            <a:off x="4226382" y="5414371"/>
            <a:ext cx="323102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٣٧</a:t>
            </a:r>
            <a:r>
              <a:rPr lang="ar-SA" dirty="0"/>
              <a:t> </a:t>
            </a:r>
            <a:r>
              <a:rPr lang="ar-SA" sz="4800" dirty="0"/>
              <a:t>دسم</a:t>
            </a:r>
            <a:endParaRPr sz="4800" dirty="0"/>
          </a:p>
        </p:txBody>
      </p:sp>
      <p:sp>
        <p:nvSpPr>
          <p:cNvPr id="26" name="TextBox 38">
            <a:extLst>
              <a:ext uri="{FF2B5EF4-FFF2-40B4-BE49-F238E27FC236}">
                <a16:creationId xmlns:a16="http://schemas.microsoft.com/office/drawing/2014/main" id="{3E165185-7A01-939F-394C-5DD3FCA1056D}"/>
              </a:ext>
            </a:extLst>
          </p:cNvPr>
          <p:cNvSpPr txBox="1"/>
          <p:nvPr/>
        </p:nvSpPr>
        <p:spPr>
          <a:xfrm>
            <a:off x="1278636" y="5652530"/>
            <a:ext cx="433656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٢+٣+٤+٥+٦=</a:t>
            </a:r>
            <a:endParaRPr dirty="0"/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97336F2A-9AA9-34C7-3980-83258FF4C7C3}"/>
              </a:ext>
            </a:extLst>
          </p:cNvPr>
          <p:cNvSpPr txBox="1"/>
          <p:nvPr/>
        </p:nvSpPr>
        <p:spPr>
          <a:xfrm>
            <a:off x="-1060229" y="5637254"/>
            <a:ext cx="323102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٢٠</a:t>
            </a:r>
            <a:r>
              <a:rPr lang="ar-SA" dirty="0"/>
              <a:t> </a:t>
            </a:r>
            <a:r>
              <a:rPr lang="ar-SA" sz="4800" dirty="0"/>
              <a:t>سم</a:t>
            </a:r>
            <a:endParaRPr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7" grpId="1" animBg="1"/>
      <p:bldP spid="14" grpId="0" animBg="1"/>
      <p:bldP spid="14" grpId="1" animBg="1"/>
      <p:bldP spid="18" grpId="0" animBg="1" advAuto="0"/>
      <p:bldP spid="18" grpId="1" animBg="1"/>
      <p:bldP spid="24" grpId="0" animBg="1"/>
      <p:bldP spid="24" grpId="1" animBg="1"/>
      <p:bldP spid="26" grpId="0" animBg="1" advAuto="0"/>
      <p:bldP spid="26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2" descr="Picture 2"/>
          <p:cNvPicPr>
            <a:picLocks noChangeAspect="1"/>
          </p:cNvPicPr>
          <p:nvPr/>
        </p:nvPicPr>
        <p:blipFill>
          <a:blip r:embed="rId2"/>
          <a:srcRect l="2429" t="20926" r="2287" b="24345"/>
          <a:stretch>
            <a:fillRect/>
          </a:stretch>
        </p:blipFill>
        <p:spPr>
          <a:xfrm>
            <a:off x="120770" y="-1"/>
            <a:ext cx="1186994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30078">
            <a:off x="2601167" y="-1512348"/>
            <a:ext cx="6454568" cy="5316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AE4ECBB-A8A1-2BDF-FB09-EF58FE0E9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98" y="614156"/>
            <a:ext cx="9959820" cy="3118416"/>
          </a:xfrm>
          <a:prstGeom prst="rect">
            <a:avLst/>
          </a:prstGeom>
        </p:spPr>
      </p:pic>
      <p:sp>
        <p:nvSpPr>
          <p:cNvPr id="4" name="TextBox 28">
            <a:extLst>
              <a:ext uri="{FF2B5EF4-FFF2-40B4-BE49-F238E27FC236}">
                <a16:creationId xmlns:a16="http://schemas.microsoft.com/office/drawing/2014/main" id="{FC6408BE-442E-F053-763C-7099EDFAC4D6}"/>
              </a:ext>
            </a:extLst>
          </p:cNvPr>
          <p:cNvSpPr txBox="1"/>
          <p:nvPr/>
        </p:nvSpPr>
        <p:spPr>
          <a:xfrm>
            <a:off x="9248204" y="351044"/>
            <a:ext cx="2843482" cy="918521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8300"/>
              </a:lnSpc>
              <a:defRPr sz="4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rtl="0">
              <a:defRPr/>
            </a:pPr>
            <a:r>
              <a:rPr lang="ar-SA" dirty="0"/>
              <a:t>ربط الأفكار</a:t>
            </a:r>
            <a:endParaRPr dirty="0"/>
          </a:p>
        </p:txBody>
      </p:sp>
      <p:grpSp>
        <p:nvGrpSpPr>
          <p:cNvPr id="10" name="مخطط انسيابي: متعدد المستندات 18">
            <a:extLst>
              <a:ext uri="{FF2B5EF4-FFF2-40B4-BE49-F238E27FC236}">
                <a16:creationId xmlns:a16="http://schemas.microsoft.com/office/drawing/2014/main" id="{5CC79559-944F-728F-1CD0-8AA8AFC3928C}"/>
              </a:ext>
            </a:extLst>
          </p:cNvPr>
          <p:cNvGrpSpPr/>
          <p:nvPr/>
        </p:nvGrpSpPr>
        <p:grpSpPr>
          <a:xfrm>
            <a:off x="339061" y="86129"/>
            <a:ext cx="3472855" cy="943525"/>
            <a:chOff x="0" y="265477"/>
            <a:chExt cx="3472854" cy="943524"/>
          </a:xfrm>
        </p:grpSpPr>
        <p:grpSp>
          <p:nvGrpSpPr>
            <p:cNvPr id="6" name="تجميع">
              <a:extLst>
                <a:ext uri="{FF2B5EF4-FFF2-40B4-BE49-F238E27FC236}">
                  <a16:creationId xmlns:a16="http://schemas.microsoft.com/office/drawing/2014/main" id="{D065DE76-5164-3ECF-6FAB-A1F63FBF7A60}"/>
                </a:ext>
              </a:extLst>
            </p:cNvPr>
            <p:cNvGrpSpPr/>
            <p:nvPr/>
          </p:nvGrpSpPr>
          <p:grpSpPr>
            <a:xfrm>
              <a:off x="0" y="265477"/>
              <a:ext cx="3472854" cy="930739"/>
              <a:chOff x="0" y="0"/>
              <a:chExt cx="3472853" cy="930737"/>
            </a:xfrm>
          </p:grpSpPr>
          <p:sp>
            <p:nvSpPr>
              <p:cNvPr id="8" name="الشكل">
                <a:extLst>
                  <a:ext uri="{FF2B5EF4-FFF2-40B4-BE49-F238E27FC236}">
                    <a16:creationId xmlns:a16="http://schemas.microsoft.com/office/drawing/2014/main" id="{9835EBB9-7ABE-08BC-53E4-868A484B3672}"/>
                  </a:ext>
                </a:extLst>
              </p:cNvPr>
              <p:cNvSpPr/>
              <p:nvPr/>
            </p:nvSpPr>
            <p:spPr>
              <a:xfrm>
                <a:off x="0" y="0"/>
                <a:ext cx="3472853" cy="930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FFF2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" name="الشكل">
                <a:extLst>
                  <a:ext uri="{FF2B5EF4-FFF2-40B4-BE49-F238E27FC236}">
                    <a16:creationId xmlns:a16="http://schemas.microsoft.com/office/drawing/2014/main" id="{FAC55119-02D8-E860-8AA6-3CEEDD6C3521}"/>
                  </a:ext>
                </a:extLst>
              </p:cNvPr>
              <p:cNvSpPr/>
              <p:nvPr/>
            </p:nvSpPr>
            <p:spPr>
              <a:xfrm>
                <a:off x="0" y="0"/>
                <a:ext cx="3472853" cy="930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12700" cap="flat">
                <a:solidFill>
                  <a:srgbClr val="1D305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" name="الصفحة ١١٧">
              <a:extLst>
                <a:ext uri="{FF2B5EF4-FFF2-40B4-BE49-F238E27FC236}">
                  <a16:creationId xmlns:a16="http://schemas.microsoft.com/office/drawing/2014/main" id="{B29662FC-F5B3-6795-22ED-360093E21A82}"/>
                </a:ext>
              </a:extLst>
            </p:cNvPr>
            <p:cNvSpPr txBox="1"/>
            <p:nvPr/>
          </p:nvSpPr>
          <p:spPr>
            <a:xfrm>
              <a:off x="52069" y="378007"/>
              <a:ext cx="2885569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0">
                <a:defRPr sz="4800" b="1">
                  <a:solidFill>
                    <a:srgbClr val="0070C0"/>
                  </a:solidFill>
                </a:defRPr>
              </a:pPr>
              <a:r>
                <a:rPr dirty="0">
                  <a:latin typeface="+mj-lt"/>
                  <a:ea typeface="+mj-ea"/>
                  <a:cs typeface="+mj-cs"/>
                  <a:sym typeface="Helvetica"/>
                </a:rPr>
                <a:t>الصفحة </a:t>
              </a:r>
              <a:r>
                <a:rPr lang="ar-SA" dirty="0"/>
                <a:t>١٢٠</a:t>
              </a:r>
              <a:endParaRPr dirty="0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7A31BBE4-FEBF-2FDF-F7AC-3BE735EB2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28" y="4042138"/>
            <a:ext cx="8008518" cy="1524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 descr="Picture 2"/>
          <p:cNvPicPr>
            <a:picLocks noChangeAspect="1"/>
          </p:cNvPicPr>
          <p:nvPr/>
        </p:nvPicPr>
        <p:blipFill>
          <a:blip r:embed="rId2"/>
          <a:srcRect l="2429" t="20926" r="2287" b="24345"/>
          <a:stretch>
            <a:fillRect/>
          </a:stretch>
        </p:blipFill>
        <p:spPr>
          <a:xfrm>
            <a:off x="107922" y="-94984"/>
            <a:ext cx="1197615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30078">
            <a:off x="2601167" y="-1512348"/>
            <a:ext cx="6454568" cy="53162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مخطط انسيابي: متعدد المستندات 18"/>
          <p:cNvGrpSpPr/>
          <p:nvPr/>
        </p:nvGrpSpPr>
        <p:grpSpPr>
          <a:xfrm>
            <a:off x="339061" y="86129"/>
            <a:ext cx="3472854" cy="943525"/>
            <a:chOff x="0" y="265477"/>
            <a:chExt cx="3472853" cy="943524"/>
          </a:xfrm>
        </p:grpSpPr>
        <p:grpSp>
          <p:nvGrpSpPr>
            <p:cNvPr id="225" name="تجميع"/>
            <p:cNvGrpSpPr/>
            <p:nvPr/>
          </p:nvGrpSpPr>
          <p:grpSpPr>
            <a:xfrm>
              <a:off x="0" y="265477"/>
              <a:ext cx="3472853" cy="930738"/>
              <a:chOff x="0" y="0"/>
              <a:chExt cx="3472852" cy="930736"/>
            </a:xfrm>
          </p:grpSpPr>
          <p:sp>
            <p:nvSpPr>
              <p:cNvPr id="223" name="الشكل"/>
              <p:cNvSpPr/>
              <p:nvPr/>
            </p:nvSpPr>
            <p:spPr>
              <a:xfrm>
                <a:off x="0" y="0"/>
                <a:ext cx="3472853" cy="930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FFF2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" name="الشكل"/>
              <p:cNvSpPr/>
              <p:nvPr/>
            </p:nvSpPr>
            <p:spPr>
              <a:xfrm>
                <a:off x="0" y="0"/>
                <a:ext cx="3472853" cy="930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12700" cap="flat">
                <a:solidFill>
                  <a:srgbClr val="1D305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226" name="الصفحة ١١٧"/>
            <p:cNvSpPr txBox="1"/>
            <p:nvPr/>
          </p:nvSpPr>
          <p:spPr>
            <a:xfrm>
              <a:off x="52069" y="378007"/>
              <a:ext cx="2885569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0">
                <a:defRPr sz="4800" b="1">
                  <a:solidFill>
                    <a:srgbClr val="0070C0"/>
                  </a:solidFill>
                </a:defRPr>
              </a:pPr>
              <a:r>
                <a:rPr dirty="0">
                  <a:latin typeface="+mj-lt"/>
                  <a:ea typeface="+mj-ea"/>
                  <a:cs typeface="+mj-cs"/>
                  <a:sym typeface="Helvetica"/>
                </a:rPr>
                <a:t>الصفحة </a:t>
              </a:r>
              <a:r>
                <a:rPr lang="ar-SA" dirty="0"/>
                <a:t>١٢٠</a:t>
              </a:r>
              <a:endParaRPr dirty="0"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63E2238D-6CE9-DAFF-A851-10DB09821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07" y="94983"/>
            <a:ext cx="7915337" cy="495986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07489F2-076E-03B0-6A8E-0C115929D096}"/>
              </a:ext>
            </a:extLst>
          </p:cNvPr>
          <p:cNvSpPr txBox="1"/>
          <p:nvPr/>
        </p:nvSpPr>
        <p:spPr>
          <a:xfrm>
            <a:off x="7496095" y="3007605"/>
            <a:ext cx="4449449" cy="19336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6A88E66C-1BF2-628C-BEA3-E441EF39B0C3}"/>
              </a:ext>
            </a:extLst>
          </p:cNvPr>
          <p:cNvSpPr txBox="1"/>
          <p:nvPr/>
        </p:nvSpPr>
        <p:spPr>
          <a:xfrm>
            <a:off x="9321258" y="2910853"/>
            <a:ext cx="2624286" cy="8309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المحيط =</a:t>
            </a:r>
            <a:endParaRPr dirty="0"/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FD560CF4-4672-F2EC-9F1F-F95DE904F33D}"/>
              </a:ext>
            </a:extLst>
          </p:cNvPr>
          <p:cNvSpPr txBox="1"/>
          <p:nvPr/>
        </p:nvSpPr>
        <p:spPr>
          <a:xfrm>
            <a:off x="7496095" y="2893989"/>
            <a:ext cx="235893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 ٨ </a:t>
            </a:r>
            <a:r>
              <a:rPr lang="en-GB" dirty="0"/>
              <a:t>x </a:t>
            </a:r>
            <a:r>
              <a:rPr lang="ar-SA" dirty="0"/>
              <a:t>٣</a:t>
            </a:r>
            <a:endParaRPr dirty="0"/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9EB8B2D5-4486-9127-C244-7BCD6B8B4566}"/>
              </a:ext>
            </a:extLst>
          </p:cNvPr>
          <p:cNvSpPr txBox="1"/>
          <p:nvPr/>
        </p:nvSpPr>
        <p:spPr>
          <a:xfrm>
            <a:off x="6834643" y="3696443"/>
            <a:ext cx="323102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= ٢٤</a:t>
            </a:r>
            <a:r>
              <a:rPr lang="ar-SA" dirty="0"/>
              <a:t> </a:t>
            </a:r>
            <a:r>
              <a:rPr lang="ar-SA" sz="4800" dirty="0"/>
              <a:t>مم</a:t>
            </a:r>
            <a:endParaRPr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9" grpId="1" animBg="1"/>
      <p:bldP spid="11" grpId="0" animBg="1" advAuto="0"/>
      <p:bldP spid="11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خطط انسيابي: متعدد المستندات 6">
            <a:extLst>
              <a:ext uri="{FF2B5EF4-FFF2-40B4-BE49-F238E27FC236}">
                <a16:creationId xmlns:a16="http://schemas.microsoft.com/office/drawing/2014/main" id="{BF0F4E33-E75A-F251-315F-9B24C788AC9E}"/>
              </a:ext>
            </a:extLst>
          </p:cNvPr>
          <p:cNvGrpSpPr/>
          <p:nvPr/>
        </p:nvGrpSpPr>
        <p:grpSpPr>
          <a:xfrm>
            <a:off x="100669" y="66981"/>
            <a:ext cx="3419858" cy="943525"/>
            <a:chOff x="0" y="335860"/>
            <a:chExt cx="3419857" cy="943524"/>
          </a:xfrm>
        </p:grpSpPr>
        <p:grpSp>
          <p:nvGrpSpPr>
            <p:cNvPr id="4" name="تجميع">
              <a:extLst>
                <a:ext uri="{FF2B5EF4-FFF2-40B4-BE49-F238E27FC236}">
                  <a16:creationId xmlns:a16="http://schemas.microsoft.com/office/drawing/2014/main" id="{927C07DF-7708-E07C-8017-4ADDECC3AC82}"/>
                </a:ext>
              </a:extLst>
            </p:cNvPr>
            <p:cNvGrpSpPr/>
            <p:nvPr/>
          </p:nvGrpSpPr>
          <p:grpSpPr>
            <a:xfrm>
              <a:off x="0" y="335860"/>
              <a:ext cx="3419857" cy="930738"/>
              <a:chOff x="0" y="0"/>
              <a:chExt cx="3419856" cy="930737"/>
            </a:xfrm>
          </p:grpSpPr>
          <p:sp>
            <p:nvSpPr>
              <p:cNvPr id="6" name="الشكل">
                <a:extLst>
                  <a:ext uri="{FF2B5EF4-FFF2-40B4-BE49-F238E27FC236}">
                    <a16:creationId xmlns:a16="http://schemas.microsoft.com/office/drawing/2014/main" id="{7000B47C-278B-49D3-EDCA-745EB76924AA}"/>
                  </a:ext>
                </a:extLst>
              </p:cNvPr>
              <p:cNvSpPr/>
              <p:nvPr/>
            </p:nvSpPr>
            <p:spPr>
              <a:xfrm>
                <a:off x="0" y="0"/>
                <a:ext cx="3419856" cy="930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19068"/>
                    </a:moveTo>
                    <a:cubicBezTo>
                      <a:pt x="9298" y="21600"/>
                      <a:pt x="9298" y="16535"/>
                      <a:pt x="18595" y="16535"/>
                    </a:cubicBezTo>
                    <a:lnTo>
                      <a:pt x="18595" y="3372"/>
                    </a:lnTo>
                    <a:lnTo>
                      <a:pt x="0" y="3372"/>
                    </a:ln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lnTo>
                      <a:pt x="18595" y="3372"/>
                    </a:lnTo>
                    <a:close/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  <a:lnTo>
                      <a:pt x="20000" y="1665"/>
                    </a:lnTo>
                    <a:close/>
                  </a:path>
                </a:pathLst>
              </a:custGeom>
              <a:solidFill>
                <a:srgbClr val="FFF2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4800" b="1">
                    <a:solidFill>
                      <a:srgbClr val="0070C0"/>
                    </a:solidFill>
                  </a:defRPr>
                </a:pPr>
                <a:endParaRPr/>
              </a:p>
            </p:txBody>
          </p:sp>
          <p:sp>
            <p:nvSpPr>
              <p:cNvPr id="7" name="الشكل">
                <a:extLst>
                  <a:ext uri="{FF2B5EF4-FFF2-40B4-BE49-F238E27FC236}">
                    <a16:creationId xmlns:a16="http://schemas.microsoft.com/office/drawing/2014/main" id="{4B6AE09C-798F-052E-EDC4-B825C25864C3}"/>
                  </a:ext>
                </a:extLst>
              </p:cNvPr>
              <p:cNvSpPr/>
              <p:nvPr/>
            </p:nvSpPr>
            <p:spPr>
              <a:xfrm>
                <a:off x="0" y="0"/>
                <a:ext cx="3419856" cy="930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777" extrusionOk="0">
                    <a:moveTo>
                      <a:pt x="0" y="3372"/>
                    </a:moveTo>
                    <a:lnTo>
                      <a:pt x="18595" y="3372"/>
                    </a:lnTo>
                    <a:lnTo>
                      <a:pt x="18595" y="16535"/>
                    </a:lnTo>
                    <a:cubicBezTo>
                      <a:pt x="9298" y="16535"/>
                      <a:pt x="9298" y="21600"/>
                      <a:pt x="0" y="19068"/>
                    </a:cubicBezTo>
                    <a:close/>
                    <a:moveTo>
                      <a:pt x="1532" y="3372"/>
                    </a:moveTo>
                    <a:lnTo>
                      <a:pt x="1532" y="1665"/>
                    </a:lnTo>
                    <a:lnTo>
                      <a:pt x="20000" y="1665"/>
                    </a:lnTo>
                    <a:lnTo>
                      <a:pt x="20000" y="14911"/>
                    </a:lnTo>
                    <a:cubicBezTo>
                      <a:pt x="19298" y="14911"/>
                      <a:pt x="18595" y="15003"/>
                      <a:pt x="18595" y="15003"/>
                    </a:cubicBezTo>
                    <a:moveTo>
                      <a:pt x="2972" y="1665"/>
                    </a:moveTo>
                    <a:lnTo>
                      <a:pt x="2972" y="0"/>
                    </a:lnTo>
                    <a:lnTo>
                      <a:pt x="21600" y="0"/>
                    </a:lnTo>
                    <a:lnTo>
                      <a:pt x="21600" y="13205"/>
                    </a:lnTo>
                    <a:cubicBezTo>
                      <a:pt x="20800" y="13205"/>
                      <a:pt x="20000" y="13274"/>
                      <a:pt x="20000" y="13274"/>
                    </a:cubicBezTo>
                  </a:path>
                </a:pathLst>
              </a:custGeom>
              <a:noFill/>
              <a:ln w="12700" cap="flat">
                <a:solidFill>
                  <a:srgbClr val="1D305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sz="4800" b="1">
                    <a:solidFill>
                      <a:srgbClr val="0070C0"/>
                    </a:solidFill>
                  </a:defRPr>
                </a:pPr>
                <a:endParaRPr/>
              </a:p>
            </p:txBody>
          </p:sp>
        </p:grpSp>
        <p:sp>
          <p:nvSpPr>
            <p:cNvPr id="5" name="الصفحة ١١٦">
              <a:extLst>
                <a:ext uri="{FF2B5EF4-FFF2-40B4-BE49-F238E27FC236}">
                  <a16:creationId xmlns:a16="http://schemas.microsoft.com/office/drawing/2014/main" id="{ED9EF470-23FA-E6A6-FEA0-4696087534C1}"/>
                </a:ext>
              </a:extLst>
            </p:cNvPr>
            <p:cNvSpPr txBox="1"/>
            <p:nvPr/>
          </p:nvSpPr>
          <p:spPr>
            <a:xfrm>
              <a:off x="52069" y="448390"/>
              <a:ext cx="2839946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 b="1">
                  <a:solidFill>
                    <a:srgbClr val="0070C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r>
                <a:rPr dirty="0">
                  <a:latin typeface="+mj-lt"/>
                  <a:ea typeface="+mj-ea"/>
                  <a:cs typeface="+mj-cs"/>
                  <a:sym typeface="Helvetica"/>
                </a:rPr>
                <a:t>ا</a:t>
              </a:r>
              <a:r>
                <a:rPr lang="ar-SA" dirty="0">
                  <a:latin typeface="+mj-lt"/>
                  <a:ea typeface="+mj-ea"/>
                  <a:cs typeface="+mj-cs"/>
                  <a:sym typeface="Helvetica"/>
                </a:rPr>
                <a:t>لصفحة١٢١</a:t>
              </a:r>
              <a:endParaRPr dirty="0"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sp>
        <p:nvSpPr>
          <p:cNvPr id="12" name="TextBox 38">
            <a:extLst>
              <a:ext uri="{FF2B5EF4-FFF2-40B4-BE49-F238E27FC236}">
                <a16:creationId xmlns:a16="http://schemas.microsoft.com/office/drawing/2014/main" id="{164F1A0D-75AB-F4A1-46F9-84E11C7950DB}"/>
              </a:ext>
            </a:extLst>
          </p:cNvPr>
          <p:cNvSpPr txBox="1"/>
          <p:nvPr/>
        </p:nvSpPr>
        <p:spPr>
          <a:xfrm>
            <a:off x="10087677" y="4362840"/>
            <a:ext cx="195158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المحيط =</a:t>
            </a:r>
            <a:endParaRPr dirty="0"/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749BE8F8-4A3F-D006-A335-6266D1426AF5}"/>
              </a:ext>
            </a:extLst>
          </p:cNvPr>
          <p:cNvSpPr txBox="1"/>
          <p:nvPr/>
        </p:nvSpPr>
        <p:spPr>
          <a:xfrm>
            <a:off x="7695447" y="4312970"/>
            <a:ext cx="235893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٥ </a:t>
            </a:r>
            <a:r>
              <a:rPr lang="en-GB" dirty="0"/>
              <a:t>x </a:t>
            </a:r>
            <a:r>
              <a:rPr lang="ar-SA" dirty="0"/>
              <a:t>٦</a:t>
            </a:r>
            <a:endParaRPr dirty="0"/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85AD3241-097C-AEB3-F8E2-881BABFDC9D4}"/>
              </a:ext>
            </a:extLst>
          </p:cNvPr>
          <p:cNvSpPr txBox="1"/>
          <p:nvPr/>
        </p:nvSpPr>
        <p:spPr>
          <a:xfrm>
            <a:off x="7075748" y="4895529"/>
            <a:ext cx="323102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٣٠</a:t>
            </a:r>
            <a:r>
              <a:rPr lang="ar-SA" dirty="0"/>
              <a:t> </a:t>
            </a:r>
            <a:r>
              <a:rPr lang="ar-SA" sz="4800" dirty="0"/>
              <a:t>سم</a:t>
            </a:r>
            <a:endParaRPr sz="4800" dirty="0"/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E45944C1-6F9A-D964-D5C2-CB39DD230796}"/>
              </a:ext>
            </a:extLst>
          </p:cNvPr>
          <p:cNvSpPr txBox="1"/>
          <p:nvPr/>
        </p:nvSpPr>
        <p:spPr>
          <a:xfrm>
            <a:off x="4496554" y="4244945"/>
            <a:ext cx="195158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المحيط =</a:t>
            </a:r>
            <a:endParaRPr dirty="0"/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3A9F5699-678D-A99B-BFC7-366D7F9CE738}"/>
              </a:ext>
            </a:extLst>
          </p:cNvPr>
          <p:cNvSpPr txBox="1"/>
          <p:nvPr/>
        </p:nvSpPr>
        <p:spPr>
          <a:xfrm>
            <a:off x="1011294" y="4895529"/>
            <a:ext cx="323102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١٢٫٥</a:t>
            </a:r>
            <a:r>
              <a:rPr lang="ar-SA" dirty="0"/>
              <a:t> </a:t>
            </a:r>
            <a:r>
              <a:rPr lang="ar-SA" sz="4800" dirty="0"/>
              <a:t>م</a:t>
            </a:r>
            <a:endParaRPr sz="48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D2B4319-3886-9BF1-C0A3-B1262FC9D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89" y="856082"/>
            <a:ext cx="9839342" cy="3043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F90CF61-38F0-8E5B-7F1D-185919F70918}"/>
              </a:ext>
            </a:extLst>
          </p:cNvPr>
          <p:cNvSpPr txBox="1"/>
          <p:nvPr/>
        </p:nvSpPr>
        <p:spPr>
          <a:xfrm>
            <a:off x="2550608" y="1546972"/>
            <a:ext cx="4525140" cy="22820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TextBox 38">
            <a:extLst>
              <a:ext uri="{FF2B5EF4-FFF2-40B4-BE49-F238E27FC236}">
                <a16:creationId xmlns:a16="http://schemas.microsoft.com/office/drawing/2014/main" id="{24EC7F59-C8FE-F3DB-FB06-CB7E6299D7DD}"/>
              </a:ext>
            </a:extLst>
          </p:cNvPr>
          <p:cNvSpPr txBox="1"/>
          <p:nvPr/>
        </p:nvSpPr>
        <p:spPr>
          <a:xfrm>
            <a:off x="2012619" y="4174866"/>
            <a:ext cx="235893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٢٫٥ </a:t>
            </a:r>
            <a:r>
              <a:rPr lang="en-GB" dirty="0"/>
              <a:t>x </a:t>
            </a:r>
            <a:r>
              <a:rPr lang="ar-SA" dirty="0"/>
              <a:t>٥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451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2" grpId="1" animBg="1"/>
      <p:bldP spid="14" grpId="0" animBg="1" advAuto="0"/>
      <p:bldP spid="14" grpId="1" animBg="1"/>
      <p:bldP spid="16" grpId="0" animBg="1"/>
      <p:bldP spid="16" grpId="1" animBg="1"/>
      <p:bldP spid="18" grpId="0" animBg="1"/>
      <p:bldP spid="22" grpId="0" animBg="1"/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Picture 2"/>
          <p:cNvPicPr>
            <a:picLocks noChangeAspect="1"/>
          </p:cNvPicPr>
          <p:nvPr/>
        </p:nvPicPr>
        <p:blipFill>
          <a:blip r:embed="rId2"/>
          <a:srcRect l="2036" t="20564" r="1996" b="24314"/>
          <a:stretch>
            <a:fillRect/>
          </a:stretch>
        </p:blipFill>
        <p:spPr>
          <a:xfrm>
            <a:off x="82240" y="0"/>
            <a:ext cx="11914017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02260">
            <a:off x="714924" y="-1182351"/>
            <a:ext cx="4303881" cy="354483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Freeform 6"/>
          <p:cNvSpPr/>
          <p:nvPr/>
        </p:nvSpPr>
        <p:spPr>
          <a:xfrm rot="16200000">
            <a:off x="3005221" y="-2103673"/>
            <a:ext cx="6170371" cy="11107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5" h="21531" extrusionOk="0">
                <a:moveTo>
                  <a:pt x="207" y="20309"/>
                </a:moveTo>
                <a:cubicBezTo>
                  <a:pt x="207" y="20309"/>
                  <a:pt x="-35" y="19779"/>
                  <a:pt x="4" y="2599"/>
                </a:cubicBezTo>
                <a:cubicBezTo>
                  <a:pt x="37" y="2118"/>
                  <a:pt x="215" y="1374"/>
                  <a:pt x="215" y="1374"/>
                </a:cubicBezTo>
                <a:cubicBezTo>
                  <a:pt x="281" y="1067"/>
                  <a:pt x="183" y="713"/>
                  <a:pt x="661" y="468"/>
                </a:cubicBezTo>
                <a:cubicBezTo>
                  <a:pt x="1296" y="143"/>
                  <a:pt x="2351" y="-14"/>
                  <a:pt x="18138" y="1"/>
                </a:cubicBezTo>
                <a:lnTo>
                  <a:pt x="18138" y="1"/>
                </a:lnTo>
                <a:cubicBezTo>
                  <a:pt x="18969" y="22"/>
                  <a:pt x="19754" y="64"/>
                  <a:pt x="20269" y="205"/>
                </a:cubicBezTo>
                <a:cubicBezTo>
                  <a:pt x="21251" y="472"/>
                  <a:pt x="21565" y="974"/>
                  <a:pt x="21544" y="1502"/>
                </a:cubicBezTo>
                <a:cubicBezTo>
                  <a:pt x="21544" y="1502"/>
                  <a:pt x="21378" y="2166"/>
                  <a:pt x="21406" y="2672"/>
                </a:cubicBezTo>
                <a:cubicBezTo>
                  <a:pt x="21434" y="19754"/>
                  <a:pt x="21461" y="20174"/>
                  <a:pt x="21461" y="20174"/>
                </a:cubicBezTo>
                <a:cubicBezTo>
                  <a:pt x="21397" y="20638"/>
                  <a:pt x="20957" y="21092"/>
                  <a:pt x="20202" y="21332"/>
                </a:cubicBezTo>
                <a:cubicBezTo>
                  <a:pt x="19625" y="21515"/>
                  <a:pt x="18865" y="21548"/>
                  <a:pt x="14970" y="21525"/>
                </a:cubicBezTo>
                <a:lnTo>
                  <a:pt x="14970" y="21525"/>
                </a:lnTo>
                <a:cubicBezTo>
                  <a:pt x="2444" y="21513"/>
                  <a:pt x="1441" y="21586"/>
                  <a:pt x="941" y="21351"/>
                </a:cubicBezTo>
                <a:cubicBezTo>
                  <a:pt x="524" y="21156"/>
                  <a:pt x="279" y="20740"/>
                  <a:pt x="207" y="20309"/>
                </a:cubicBezTo>
                <a:close/>
              </a:path>
            </a:pathLst>
          </a:custGeom>
          <a:solidFill>
            <a:srgbClr val="FFFAEB"/>
          </a:solidFill>
          <a:ln w="12700">
            <a:miter lim="400000"/>
          </a:ln>
        </p:spPr>
        <p:txBody>
          <a:bodyPr lIns="42862" rIns="42862"/>
          <a:lstStyle/>
          <a:p>
            <a:endParaRPr sz="1688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384A5F33-C74F-49C1-B2A7-2909604D5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71" t="1673" r="1989" b="89172"/>
          <a:stretch/>
        </p:blipFill>
        <p:spPr>
          <a:xfrm>
            <a:off x="8529698" y="81365"/>
            <a:ext cx="3466559" cy="8177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0" name="مخطط انسيابي: متعدد المستندات 19">
            <a:extLst>
              <a:ext uri="{FF2B5EF4-FFF2-40B4-BE49-F238E27FC236}">
                <a16:creationId xmlns:a16="http://schemas.microsoft.com/office/drawing/2014/main" id="{E5F8AE52-A234-4547-8F36-750354F1CC16}"/>
              </a:ext>
            </a:extLst>
          </p:cNvPr>
          <p:cNvSpPr/>
          <p:nvPr/>
        </p:nvSpPr>
        <p:spPr>
          <a:xfrm>
            <a:off x="82240" y="-70919"/>
            <a:ext cx="3204556" cy="1102556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solidFill>
                  <a:srgbClr val="7030A0"/>
                </a:solidFill>
              </a:rPr>
              <a:t>الصفحة </a:t>
            </a:r>
            <a:r>
              <a:rPr lang="ar-SA" sz="4000" b="1" dirty="0">
                <a:solidFill>
                  <a:srgbClr val="7030A0"/>
                </a:solidFill>
              </a:rPr>
              <a:t>١٢٢</a:t>
            </a:r>
            <a:endParaRPr lang="ar-KW" sz="4000" b="1" dirty="0">
              <a:solidFill>
                <a:srgbClr val="7030A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F9C10DD-BB8D-9DE4-DDAC-50E4990F5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4" y="970045"/>
            <a:ext cx="10586035" cy="4989799"/>
          </a:xfrm>
          <a:prstGeom prst="rect">
            <a:avLst/>
          </a:prstGeom>
        </p:spPr>
      </p:pic>
      <p:sp>
        <p:nvSpPr>
          <p:cNvPr id="7" name="TextBox 38">
            <a:extLst>
              <a:ext uri="{FF2B5EF4-FFF2-40B4-BE49-F238E27FC236}">
                <a16:creationId xmlns:a16="http://schemas.microsoft.com/office/drawing/2014/main" id="{4E04E36C-951A-7F31-51FC-2F78DB1F684A}"/>
              </a:ext>
            </a:extLst>
          </p:cNvPr>
          <p:cNvSpPr txBox="1"/>
          <p:nvPr/>
        </p:nvSpPr>
        <p:spPr>
          <a:xfrm>
            <a:off x="8036053" y="2881752"/>
            <a:ext cx="260341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dirty="0"/>
              <a:t>١٢ x ٤ </a:t>
            </a:r>
            <a:endParaRPr dirty="0"/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981F3120-50F5-B25E-BFC7-1DA1B1768E71}"/>
              </a:ext>
            </a:extLst>
          </p:cNvPr>
          <p:cNvSpPr txBox="1"/>
          <p:nvPr/>
        </p:nvSpPr>
        <p:spPr>
          <a:xfrm>
            <a:off x="5592845" y="2881751"/>
            <a:ext cx="323102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defRPr/>
            </a:pPr>
            <a:r>
              <a:rPr lang="ar-SA" sz="4800" dirty="0"/>
              <a:t>= ٤٨ سم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71917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7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09c4b73-c828-4032-a473-8c0e0eda92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1D371DB993408042CA50999B9DB8" ma:contentTypeVersion="9" ma:contentTypeDescription="Create a new document." ma:contentTypeScope="" ma:versionID="055c12f894be0446cb14a0020624d64a">
  <xsd:schema xmlns:xsd="http://www.w3.org/2001/XMLSchema" xmlns:xs="http://www.w3.org/2001/XMLSchema" xmlns:p="http://schemas.microsoft.com/office/2006/metadata/properties" xmlns:ns3="509c4b73-c828-4032-a473-8c0e0eda928e" targetNamespace="http://schemas.microsoft.com/office/2006/metadata/properties" ma:root="true" ma:fieldsID="1000731b9992d69bedb67964420abcdc" ns3:_="">
    <xsd:import namespace="509c4b73-c828-4032-a473-8c0e0eda928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9c4b73-c828-4032-a473-8c0e0eda928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1BA35F-5A34-434E-9111-4AD4741BCD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B26BD7-665C-48F3-9B32-D6B4AAED9CCA}">
  <ds:schemaRefs>
    <ds:schemaRef ds:uri="http://schemas.microsoft.com/office/2006/metadata/properties"/>
    <ds:schemaRef ds:uri="http://www.w3.org/2000/xmlns/"/>
    <ds:schemaRef ds:uri="509c4b73-c828-4032-a473-8c0e0eda928e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017B234C-BB05-45A5-ADFF-B503181913A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09c4b73-c828-4032-a473-8c0e0eda92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شاشة عريضة</PresentationFormat>
  <Paragraphs>90</Paragraphs>
  <Slides>11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sara abbdullah</dc:creator>
  <cp:lastModifiedBy>jalrashedi331@gmail.com</cp:lastModifiedBy>
  <cp:revision>8</cp:revision>
  <dcterms:modified xsi:type="dcterms:W3CDTF">2026-03-10T19:22:08Z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0x0101006E921D371DB993408042CA50999B9DB8</vt:lpwstr>
  </property>
</Properties>
</file>