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7" r:id="rId3"/>
    <p:sldId id="258" r:id="rId4"/>
    <p:sldId id="275" r:id="rId5"/>
    <p:sldId id="276" r:id="rId6"/>
    <p:sldId id="272" r:id="rId7"/>
    <p:sldId id="269" r:id="rId8"/>
    <p:sldId id="277" r:id="rId9"/>
    <p:sldId id="278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083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540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782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402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84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358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35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58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600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646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669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398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176" y="183260"/>
            <a:ext cx="11684190" cy="655586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78804" y="588655"/>
            <a:ext cx="439415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KW" sz="6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التحليل والمعادلات</a:t>
            </a:r>
            <a:endParaRPr lang="en-US" sz="6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ea typeface="Times New Roman" panose="02020603050405020304" pitchFamily="18" charset="0"/>
              <a:cs typeface="AGA Kaleelah Regular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78804" y="5411450"/>
            <a:ext cx="6282489" cy="144655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KW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( </a:t>
            </a:r>
            <a:r>
              <a:rPr lang="ar-KW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2-2 </a:t>
            </a:r>
            <a:r>
              <a:rPr lang="ar-KW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) تحليل الحدودية الثلاثية </a:t>
            </a:r>
            <a:r>
              <a:rPr lang="ar-KW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ح2</a:t>
            </a:r>
            <a:endParaRPr lang="ar-KW" sz="4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ea typeface="Times New Roman" panose="02020603050405020304" pitchFamily="18" charset="0"/>
              <a:cs typeface="AGA Kaleelah Regular" pitchFamily="2" charset="-78"/>
            </a:endParaRPr>
          </a:p>
          <a:p>
            <a:pPr algn="ctr" rtl="1"/>
            <a:r>
              <a:rPr lang="ar-KW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س</a:t>
            </a:r>
            <a:r>
              <a:rPr lang="ar-KW" sz="44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2</a:t>
            </a:r>
            <a:r>
              <a:rPr lang="ar-KW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 + ب س + جـ</a:t>
            </a:r>
            <a:endParaRPr lang="en-US" sz="4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ea typeface="Times New Roman" panose="02020603050405020304" pitchFamily="18" charset="0"/>
              <a:cs typeface="AGA Kaleelah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78158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21039" y="602088"/>
            <a:ext cx="3305402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KW" sz="4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GA Dimnah Regular" pitchFamily="2" charset="-78"/>
              </a:rPr>
              <a:t>الخاتمة والتقييم :</a:t>
            </a:r>
            <a:endParaRPr lang="en-US" sz="48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AGA Dimnah Regular" pitchFamily="2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916" y="2364295"/>
            <a:ext cx="11058525" cy="408622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024986" y="1661702"/>
            <a:ext cx="36359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تمارين ذاتية ( </a:t>
            </a:r>
            <a:r>
              <a:rPr lang="ar-KW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5 </a:t>
            </a:r>
            <a:r>
              <a:rPr lang="ar-KW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) ص </a:t>
            </a:r>
            <a:r>
              <a:rPr lang="ar-KW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(80)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ea typeface="Times New Roman" panose="02020603050405020304" pitchFamily="18" charset="0"/>
              <a:cs typeface="AGA Kaleelah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85961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046061" y="459009"/>
            <a:ext cx="272222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بداية </a:t>
            </a:r>
            <a:r>
              <a:rPr lang="ar-KW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الدرس :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228530" y="1228450"/>
            <a:ext cx="32111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Al-Mujahed Gift 1" pitchFamily="2" charset="-78"/>
              </a:rPr>
              <a:t>حلل بإخراج العامل المشترك :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anose="02020603050405020304" pitchFamily="18" charset="0"/>
              <a:cs typeface="Al-Mujahed Gift 1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56863" y="1775735"/>
            <a:ext cx="45640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sz="4000" b="1" dirty="0" smtClean="0">
                <a:solidFill>
                  <a:srgbClr val="C00000"/>
                </a:solidFill>
                <a:ea typeface="Times New Roman" panose="02020603050405020304" pitchFamily="18" charset="0"/>
                <a:cs typeface="Simplified Arabic" panose="02020603050405020304" pitchFamily="18" charset="-78"/>
              </a:rPr>
              <a:t>5 </a:t>
            </a:r>
            <a:r>
              <a:rPr lang="ar-SA" sz="4000" b="1" dirty="0">
                <a:solidFill>
                  <a:srgbClr val="C00000"/>
                </a:solidFill>
                <a:ea typeface="Times New Roman" panose="02020603050405020304" pitchFamily="18" charset="0"/>
                <a:cs typeface="Simplified Arabic" panose="02020603050405020304" pitchFamily="18" charset="-78"/>
              </a:rPr>
              <a:t>ص2 + 15 ص - 20</a:t>
            </a:r>
            <a:endParaRPr lang="en-US" sz="4000" b="1" dirty="0">
              <a:solidFill>
                <a:srgbClr val="C00000"/>
              </a:solidFill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00328" y="2733312"/>
            <a:ext cx="101376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4000" b="1" dirty="0">
                <a:ea typeface="Calibri" panose="020F0502020204030204" pitchFamily="34" charset="0"/>
                <a:cs typeface="Simplified Arabic" panose="02020603050405020304" pitchFamily="18" charset="-78"/>
              </a:rPr>
              <a:t>ع. م. أ. </a:t>
            </a:r>
            <a:r>
              <a:rPr lang="ar-SA" sz="4000" b="1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= 5</a:t>
            </a:r>
            <a:endParaRPr lang="ar-KW" sz="4000" b="1" dirty="0" smtClean="0"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 rtl="1"/>
            <a:endParaRPr lang="ar-KW" sz="4000" b="1" dirty="0" smtClean="0"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 rtl="1"/>
            <a:r>
              <a:rPr lang="ar-SA" sz="4000" b="1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5 </a:t>
            </a:r>
            <a:r>
              <a:rPr lang="ar-SA" sz="4000" b="1" dirty="0">
                <a:ea typeface="Calibri" panose="020F0502020204030204" pitchFamily="34" charset="0"/>
                <a:cs typeface="Simplified Arabic" panose="02020603050405020304" pitchFamily="18" charset="-78"/>
              </a:rPr>
              <a:t>ص</a:t>
            </a:r>
            <a:r>
              <a:rPr lang="ar-SA" sz="4000" b="1" baseline="30000" dirty="0">
                <a:ea typeface="Calibri" panose="020F0502020204030204" pitchFamily="34" charset="0"/>
                <a:cs typeface="Simplified Arabic" panose="02020603050405020304" pitchFamily="18" charset="-78"/>
              </a:rPr>
              <a:t>2</a:t>
            </a:r>
            <a:r>
              <a:rPr lang="ar-SA" sz="4000" b="1" dirty="0">
                <a:ea typeface="Calibri" panose="020F0502020204030204" pitchFamily="34" charset="0"/>
                <a:cs typeface="Simplified Arabic" panose="02020603050405020304" pitchFamily="18" charset="-78"/>
              </a:rPr>
              <a:t> + 15 ص - 20 = 5 (  ص</a:t>
            </a:r>
            <a:r>
              <a:rPr lang="ar-SA" sz="4000" b="1" baseline="30000" dirty="0">
                <a:ea typeface="Calibri" panose="020F0502020204030204" pitchFamily="34" charset="0"/>
                <a:cs typeface="Simplified Arabic" panose="02020603050405020304" pitchFamily="18" charset="-78"/>
              </a:rPr>
              <a:t>2</a:t>
            </a:r>
            <a:r>
              <a:rPr lang="ar-SA" sz="4000" b="1" dirty="0">
                <a:ea typeface="Calibri" panose="020F0502020204030204" pitchFamily="34" charset="0"/>
                <a:cs typeface="Simplified Arabic" panose="02020603050405020304" pitchFamily="18" charset="-78"/>
              </a:rPr>
              <a:t> + 3 ص - 4 )</a:t>
            </a:r>
            <a:endParaRPr lang="ar-KW" sz="4000" dirty="0"/>
          </a:p>
        </p:txBody>
      </p:sp>
    </p:spTree>
    <p:extLst>
      <p:ext uri="{BB962C8B-B14F-4D97-AF65-F5344CB8AC3E}">
        <p14:creationId xmlns:p14="http://schemas.microsoft.com/office/powerpoint/2010/main" val="550981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8829348" y="459009"/>
            <a:ext cx="283443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عرض الدرس :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688442" y="1161295"/>
            <a:ext cx="24817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Al-Mujahed Gift 1" pitchFamily="2" charset="-78"/>
              </a:rPr>
              <a:t>حلل تحليلا تاما :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anose="02020603050405020304" pitchFamily="18" charset="0"/>
              <a:cs typeface="Al-Mujahed Gift 1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680194" y="2125190"/>
            <a:ext cx="31021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3600" b="1" dirty="0">
                <a:solidFill>
                  <a:srgbClr val="FF0000"/>
                </a:solidFill>
                <a:ea typeface="Calibri" panose="020F0502020204030204" pitchFamily="34" charset="0"/>
                <a:cs typeface="Simplified Arabic" panose="02020603050405020304" pitchFamily="18" charset="-78"/>
              </a:rPr>
              <a:t>س</a:t>
            </a:r>
            <a:r>
              <a:rPr lang="ar-KW" sz="3600" b="1" baseline="30000" dirty="0">
                <a:solidFill>
                  <a:srgbClr val="FF0000"/>
                </a:solidFill>
                <a:ea typeface="Calibri" panose="020F0502020204030204" pitchFamily="34" charset="0"/>
                <a:cs typeface="Simplified Arabic" panose="02020603050405020304" pitchFamily="18" charset="-78"/>
              </a:rPr>
              <a:t>2</a:t>
            </a:r>
            <a:r>
              <a:rPr lang="ar-KW" sz="3600" b="1" dirty="0">
                <a:solidFill>
                  <a:srgbClr val="FF0000"/>
                </a:solidFill>
                <a:ea typeface="Calibri" panose="020F0502020204030204" pitchFamily="34" charset="0"/>
                <a:cs typeface="Simplified Arabic" panose="02020603050405020304" pitchFamily="18" charset="-78"/>
              </a:rPr>
              <a:t> + 5 س + 6 </a:t>
            </a:r>
            <a:endParaRPr lang="ar-KW" sz="3600" dirty="0"/>
          </a:p>
        </p:txBody>
      </p:sp>
      <p:sp>
        <p:nvSpPr>
          <p:cNvPr id="6" name="Rectangle 5"/>
          <p:cNvSpPr/>
          <p:nvPr/>
        </p:nvSpPr>
        <p:spPr>
          <a:xfrm>
            <a:off x="2480959" y="2771521"/>
            <a:ext cx="39565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KW" sz="3600" b="1" dirty="0">
                <a:ea typeface="Calibri" panose="020F0502020204030204" pitchFamily="34" charset="0"/>
                <a:cs typeface="Simplified Arabic" panose="02020603050405020304" pitchFamily="18" charset="-78"/>
              </a:rPr>
              <a:t>( س + 2 ) ( س + 3 )</a:t>
            </a:r>
            <a:endParaRPr lang="ar-KW" sz="3600" dirty="0"/>
          </a:p>
        </p:txBody>
      </p:sp>
      <p:sp>
        <p:nvSpPr>
          <p:cNvPr id="7" name="Rectangle 6"/>
          <p:cNvSpPr/>
          <p:nvPr/>
        </p:nvSpPr>
        <p:spPr>
          <a:xfrm>
            <a:off x="6680194" y="3417852"/>
            <a:ext cx="31021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KW" sz="3600" b="1" dirty="0" smtClean="0">
                <a:solidFill>
                  <a:srgbClr val="FF0000"/>
                </a:solidFill>
                <a:ea typeface="Calibri" panose="020F0502020204030204" pitchFamily="34" charset="0"/>
                <a:cs typeface="Simplified Arabic" panose="02020603050405020304" pitchFamily="18" charset="-78"/>
              </a:rPr>
              <a:t>س</a:t>
            </a:r>
            <a:r>
              <a:rPr lang="ar-KW" sz="3600" b="1" baseline="30000" dirty="0" smtClean="0">
                <a:solidFill>
                  <a:srgbClr val="FF0000"/>
                </a:solidFill>
                <a:ea typeface="Calibri" panose="020F0502020204030204" pitchFamily="34" charset="0"/>
                <a:cs typeface="Simplified Arabic" panose="02020603050405020304" pitchFamily="18" charset="-78"/>
              </a:rPr>
              <a:t>2</a:t>
            </a:r>
            <a:r>
              <a:rPr lang="ar-KW" sz="3600" b="1" dirty="0" smtClean="0">
                <a:solidFill>
                  <a:srgbClr val="FF0000"/>
                </a:solidFill>
                <a:ea typeface="Calibri" panose="020F0502020204030204" pitchFamily="34" charset="0"/>
                <a:cs typeface="Simplified Arabic" panose="02020603050405020304" pitchFamily="18" charset="-78"/>
              </a:rPr>
              <a:t> + 5 س - 6 </a:t>
            </a:r>
            <a:endParaRPr lang="ar-KW" sz="3600" dirty="0"/>
          </a:p>
        </p:txBody>
      </p:sp>
      <p:sp>
        <p:nvSpPr>
          <p:cNvPr id="8" name="Rectangle 7"/>
          <p:cNvSpPr/>
          <p:nvPr/>
        </p:nvSpPr>
        <p:spPr>
          <a:xfrm>
            <a:off x="2480959" y="4295894"/>
            <a:ext cx="39565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KW" sz="3600" b="1" dirty="0">
                <a:ea typeface="Calibri" panose="020F0502020204030204" pitchFamily="34" charset="0"/>
                <a:cs typeface="Simplified Arabic" panose="02020603050405020304" pitchFamily="18" charset="-78"/>
              </a:rPr>
              <a:t>( س + 6 ) ( س - 1 )</a:t>
            </a:r>
            <a:endParaRPr lang="ar-KW" sz="3600" dirty="0"/>
          </a:p>
        </p:txBody>
      </p:sp>
    </p:spTree>
    <p:extLst>
      <p:ext uri="{BB962C8B-B14F-4D97-AF65-F5344CB8AC3E}">
        <p14:creationId xmlns:p14="http://schemas.microsoft.com/office/powerpoint/2010/main" val="3717611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8829348" y="459009"/>
            <a:ext cx="283443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عرض الدرس :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563543" y="1415541"/>
            <a:ext cx="30123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Al-Mujahed Gift 1" pitchFamily="2" charset="-78"/>
              </a:rPr>
              <a:t>حلل كلا مما يلي تحليلا تاما :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anose="02020603050405020304" pitchFamily="18" charset="0"/>
              <a:cs typeface="Al-Mujahed Gift 1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9348" y="1209917"/>
            <a:ext cx="3009900" cy="8096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0280" y="2156984"/>
            <a:ext cx="4572000" cy="14668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7154" y="2156984"/>
            <a:ext cx="3800475" cy="14763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668" y="200267"/>
            <a:ext cx="2510133" cy="195671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2430" y="3998404"/>
            <a:ext cx="11315700" cy="239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369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8829348" y="459009"/>
            <a:ext cx="283443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عرض الدرس :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4378" y="1322165"/>
            <a:ext cx="2819400" cy="7715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4300" y="1455514"/>
            <a:ext cx="4800600" cy="5048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29348" y="2283333"/>
            <a:ext cx="2657475" cy="5905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55635" y="2311908"/>
            <a:ext cx="3248025" cy="5619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36888" y="4003929"/>
            <a:ext cx="2419350" cy="51435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55635" y="4213479"/>
            <a:ext cx="344805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14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865125" y="549624"/>
            <a:ext cx="59105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تمارين ذاتية ( 2 – ز ، ح ، ط ، ي ) ص (79)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ea typeface="Times New Roman" panose="02020603050405020304" pitchFamily="18" charset="0"/>
              <a:cs typeface="AGA Kaleelah Regular" pitchFamily="2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4972" y="1250553"/>
            <a:ext cx="5173172" cy="73369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019" y="2214181"/>
            <a:ext cx="3286125" cy="6191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0334" y="2354961"/>
            <a:ext cx="3086100" cy="6667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71994" y="4037838"/>
            <a:ext cx="3486150" cy="6477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96084" y="4037838"/>
            <a:ext cx="2800350" cy="66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1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208" y="300990"/>
            <a:ext cx="11306175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141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3956" y="392811"/>
            <a:ext cx="3914775" cy="9334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327" y="1326261"/>
            <a:ext cx="11220450" cy="242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097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2633" y="213931"/>
            <a:ext cx="3867150" cy="9620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410" y="1351026"/>
            <a:ext cx="10810875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3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</TotalTime>
  <Words>136</Words>
  <Application>Microsoft Office PowerPoint</Application>
  <PresentationFormat>Widescreen</PresentationFormat>
  <Paragraphs>21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AGA Dimnah Regular</vt:lpstr>
      <vt:lpstr>AGA Kaleelah Regular</vt:lpstr>
      <vt:lpstr>Al-Mujahed Gift 1</vt:lpstr>
      <vt:lpstr>Arial</vt:lpstr>
      <vt:lpstr>Calibri</vt:lpstr>
      <vt:lpstr>Calibri Light</vt:lpstr>
      <vt:lpstr>Simplified Arabic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 AlHussaini</dc:creator>
  <cp:keywords>MidNight</cp:keywords>
  <cp:lastModifiedBy>USER</cp:lastModifiedBy>
  <cp:revision>127</cp:revision>
  <dcterms:created xsi:type="dcterms:W3CDTF">2019-08-30T19:33:53Z</dcterms:created>
  <dcterms:modified xsi:type="dcterms:W3CDTF">2025-10-10T21:30:58Z</dcterms:modified>
</cp:coreProperties>
</file>