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5.xml" ContentType="application/vnd.openxmlformats-officedocument.them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slideLayouts/slideLayout25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32" r:id="rId1"/>
    <p:sldMasterId id="2147483744" r:id="rId2"/>
    <p:sldMasterId id="2147483840" r:id="rId3"/>
  </p:sldMasterIdLst>
  <p:notesMasterIdLst>
    <p:notesMasterId r:id="rId21"/>
  </p:notesMasterIdLst>
  <p:handoutMasterIdLst>
    <p:handoutMasterId r:id="rId22"/>
  </p:handoutMasterIdLst>
  <p:sldIdLst>
    <p:sldId id="257" r:id="rId4"/>
    <p:sldId id="367" r:id="rId5"/>
    <p:sldId id="351" r:id="rId6"/>
    <p:sldId id="352" r:id="rId7"/>
    <p:sldId id="366" r:id="rId8"/>
    <p:sldId id="354" r:id="rId9"/>
    <p:sldId id="355" r:id="rId10"/>
    <p:sldId id="356" r:id="rId11"/>
    <p:sldId id="357" r:id="rId12"/>
    <p:sldId id="358" r:id="rId13"/>
    <p:sldId id="359" r:id="rId14"/>
    <p:sldId id="360" r:id="rId15"/>
    <p:sldId id="361" r:id="rId16"/>
    <p:sldId id="362" r:id="rId17"/>
    <p:sldId id="363" r:id="rId18"/>
    <p:sldId id="364" r:id="rId19"/>
    <p:sldId id="365" r:id="rId20"/>
  </p:sldIdLst>
  <p:sldSz cx="9144000" cy="6858000" type="screen4x3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FF66CC"/>
    <a:srgbClr val="0033CC"/>
    <a:srgbClr val="FFCC00"/>
    <a:srgbClr val="00FFFF"/>
    <a:srgbClr val="FFFFFF"/>
    <a:srgbClr val="FFFFCC"/>
    <a:srgbClr val="9933FF"/>
    <a:srgbClr val="CCFFFF"/>
    <a:srgbClr val="FFFF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نمط متوسط 2 - تميي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D083AE6-46FA-4A59-8FB0-9F97EB10719F}" styleName="نمط فاتح 3 - تمييز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89564" autoAdjust="0"/>
    <p:restoredTop sz="94660"/>
  </p:normalViewPr>
  <p:slideViewPr>
    <p:cSldViewPr>
      <p:cViewPr>
        <p:scale>
          <a:sx n="66" d="100"/>
          <a:sy n="66" d="100"/>
        </p:scale>
        <p:origin x="-1632" y="-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B02714C-2331-4261-B9E6-5403301C01F3}" type="doc">
      <dgm:prSet loTypeId="urn:microsoft.com/office/officeart/2005/8/layout/hierarchy1" loCatId="hierarchy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pPr rtl="1"/>
          <a:endParaRPr lang="ar-SA"/>
        </a:p>
      </dgm:t>
    </dgm:pt>
    <dgm:pt modelId="{62DD561F-F5D8-4EFD-AFF8-2E9E8B98E8B4}">
      <dgm:prSet phldrT="[نص]" custT="1"/>
      <dgm:spPr>
        <a:solidFill>
          <a:srgbClr val="FF66CC">
            <a:alpha val="90000"/>
          </a:srgbClr>
        </a:solidFill>
        <a:ln>
          <a:solidFill>
            <a:srgbClr val="FF66CC"/>
          </a:solidFill>
        </a:ln>
      </dgm:spPr>
      <dgm:t>
        <a:bodyPr/>
        <a:lstStyle/>
        <a:p>
          <a:pPr rtl="1"/>
          <a:r>
            <a:rPr lang="ar-KW" sz="3200" b="1" dirty="0" smtClean="0">
              <a:solidFill>
                <a:srgbClr val="0033CC"/>
              </a:solidFill>
            </a:rPr>
            <a:t>حساب المثلثات ( 2)</a:t>
          </a:r>
          <a:endParaRPr lang="ar-SA" sz="3200" b="1" dirty="0">
            <a:solidFill>
              <a:srgbClr val="0033CC"/>
            </a:solidFill>
          </a:endParaRPr>
        </a:p>
      </dgm:t>
    </dgm:pt>
    <dgm:pt modelId="{3AD2AC1E-B7DD-40B4-A23D-0B53606324A8}" type="parTrans" cxnId="{69316EEA-3BA6-4179-BEF0-CFE8AB3D4F44}">
      <dgm:prSet/>
      <dgm:spPr/>
      <dgm:t>
        <a:bodyPr/>
        <a:lstStyle/>
        <a:p>
          <a:pPr rtl="1"/>
          <a:endParaRPr lang="ar-SA"/>
        </a:p>
      </dgm:t>
    </dgm:pt>
    <dgm:pt modelId="{B9731E81-2973-48E9-9319-B22AB537971B}" type="sibTrans" cxnId="{69316EEA-3BA6-4179-BEF0-CFE8AB3D4F44}">
      <dgm:prSet/>
      <dgm:spPr/>
      <dgm:t>
        <a:bodyPr/>
        <a:lstStyle/>
        <a:p>
          <a:pPr rtl="1"/>
          <a:endParaRPr lang="ar-SA"/>
        </a:p>
      </dgm:t>
    </dgm:pt>
    <dgm:pt modelId="{88F4BB6C-DC42-4959-B895-5D9D65097AC5}">
      <dgm:prSet phldrT="[نص]" custT="1"/>
      <dgm:spPr>
        <a:solidFill>
          <a:srgbClr val="FF99FF">
            <a:alpha val="90000"/>
          </a:srgbClr>
        </a:solidFill>
      </dgm:spPr>
      <dgm:t>
        <a:bodyPr/>
        <a:lstStyle/>
        <a:p>
          <a:pPr rtl="1"/>
          <a:r>
            <a:rPr lang="ar-KW" sz="3200" dirty="0" smtClean="0">
              <a:solidFill>
                <a:srgbClr val="0033CC"/>
              </a:solidFill>
            </a:rPr>
            <a:t>حل معادلات مثلثية</a:t>
          </a:r>
          <a:endParaRPr lang="ar-SA" sz="3200" dirty="0">
            <a:solidFill>
              <a:srgbClr val="0033CC"/>
            </a:solidFill>
          </a:endParaRPr>
        </a:p>
      </dgm:t>
    </dgm:pt>
    <dgm:pt modelId="{AC6CCCDD-BEDA-401D-8D72-17EF552CBDBB}" type="parTrans" cxnId="{4276E5A3-26CB-4AF2-852F-859EDF704394}">
      <dgm:prSet/>
      <dgm:spPr/>
      <dgm:t>
        <a:bodyPr/>
        <a:lstStyle/>
        <a:p>
          <a:pPr rtl="1"/>
          <a:endParaRPr lang="ar-SA"/>
        </a:p>
      </dgm:t>
    </dgm:pt>
    <dgm:pt modelId="{E6C60569-0421-4907-A3FB-FB3B2AF187E3}" type="sibTrans" cxnId="{4276E5A3-26CB-4AF2-852F-859EDF704394}">
      <dgm:prSet/>
      <dgm:spPr/>
      <dgm:t>
        <a:bodyPr/>
        <a:lstStyle/>
        <a:p>
          <a:pPr rtl="1"/>
          <a:endParaRPr lang="ar-SA"/>
        </a:p>
      </dgm:t>
    </dgm:pt>
    <dgm:pt modelId="{CB4F78F4-52E1-4F3E-85E7-2555D97EEACF}">
      <dgm:prSet phldrT="[نص]" custT="1"/>
      <dgm:spPr>
        <a:solidFill>
          <a:srgbClr val="FF99FF">
            <a:alpha val="89804"/>
          </a:srgbClr>
        </a:solidFill>
      </dgm:spPr>
      <dgm:t>
        <a:bodyPr/>
        <a:lstStyle/>
        <a:p>
          <a:pPr rtl="1"/>
          <a:r>
            <a:rPr lang="ar-KW" sz="2800" dirty="0" smtClean="0">
              <a:solidFill>
                <a:srgbClr val="0033CC"/>
              </a:solidFill>
            </a:rPr>
            <a:t>تبسيط تعبيرات جبرية تحوي دوال مثلثية </a:t>
          </a:r>
          <a:endParaRPr lang="ar-SA" sz="2800" dirty="0">
            <a:solidFill>
              <a:srgbClr val="0033CC"/>
            </a:solidFill>
          </a:endParaRPr>
        </a:p>
      </dgm:t>
    </dgm:pt>
    <dgm:pt modelId="{985D8A81-882E-43E7-A2B2-16D5D971E14B}" type="parTrans" cxnId="{E6005C84-81A7-4747-8D13-CAC5803955D9}">
      <dgm:prSet/>
      <dgm:spPr/>
      <dgm:t>
        <a:bodyPr/>
        <a:lstStyle/>
        <a:p>
          <a:pPr rtl="1"/>
          <a:endParaRPr lang="ar-SA"/>
        </a:p>
      </dgm:t>
    </dgm:pt>
    <dgm:pt modelId="{9FCE6569-664B-4CFF-9407-EAFD71BF115F}" type="sibTrans" cxnId="{E6005C84-81A7-4747-8D13-CAC5803955D9}">
      <dgm:prSet/>
      <dgm:spPr/>
      <dgm:t>
        <a:bodyPr/>
        <a:lstStyle/>
        <a:p>
          <a:pPr rtl="1"/>
          <a:endParaRPr lang="ar-SA"/>
        </a:p>
      </dgm:t>
    </dgm:pt>
    <dgm:pt modelId="{15B8DAAA-AD5F-4C3A-BFB0-435E9618FEBE}">
      <dgm:prSet phldrT="[نص]" custT="1"/>
      <dgm:spPr>
        <a:solidFill>
          <a:srgbClr val="FFFF66">
            <a:alpha val="89804"/>
          </a:srgbClr>
        </a:solidFill>
      </dgm:spPr>
      <dgm:t>
        <a:bodyPr/>
        <a:lstStyle/>
        <a:p>
          <a:pPr rtl="1"/>
          <a:r>
            <a:rPr lang="ar-KW" sz="2800" b="1" dirty="0" smtClean="0">
              <a:solidFill>
                <a:srgbClr val="0033CC"/>
              </a:solidFill>
            </a:rPr>
            <a:t>العلاقة بين الدوال المثلثية (1) </a:t>
          </a:r>
        </a:p>
        <a:p>
          <a:pPr rtl="1"/>
          <a:r>
            <a:rPr lang="ar-KW" sz="2800" b="1" dirty="0" smtClean="0">
              <a:solidFill>
                <a:srgbClr val="0033CC"/>
              </a:solidFill>
            </a:rPr>
            <a:t>بند ( 8 – 2 )  </a:t>
          </a:r>
          <a:endParaRPr lang="ar-SA" sz="2800" b="1" dirty="0">
            <a:solidFill>
              <a:srgbClr val="0033CC"/>
            </a:solidFill>
          </a:endParaRPr>
        </a:p>
      </dgm:t>
    </dgm:pt>
    <dgm:pt modelId="{DAAB7C1E-1C2D-4705-BB68-7B00FBFC7F2B}" type="sibTrans" cxnId="{EC7F35AE-A3BF-4BA8-A326-E8709BD41DA4}">
      <dgm:prSet/>
      <dgm:spPr/>
      <dgm:t>
        <a:bodyPr/>
        <a:lstStyle/>
        <a:p>
          <a:pPr rtl="1"/>
          <a:endParaRPr lang="ar-SA"/>
        </a:p>
      </dgm:t>
    </dgm:pt>
    <dgm:pt modelId="{EEC3C5C4-9FBA-476B-9C6F-56BEB590C963}" type="parTrans" cxnId="{EC7F35AE-A3BF-4BA8-A326-E8709BD41DA4}">
      <dgm:prSet/>
      <dgm:spPr/>
      <dgm:t>
        <a:bodyPr/>
        <a:lstStyle/>
        <a:p>
          <a:pPr rtl="1"/>
          <a:endParaRPr lang="ar-SA"/>
        </a:p>
      </dgm:t>
    </dgm:pt>
    <dgm:pt modelId="{F08503A2-D286-4AA4-B99A-0F0EC245923A}" type="pres">
      <dgm:prSet presAssocID="{DB02714C-2331-4261-B9E6-5403301C01F3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pPr rtl="1"/>
          <a:endParaRPr lang="ar-SA"/>
        </a:p>
      </dgm:t>
    </dgm:pt>
    <dgm:pt modelId="{44794B28-8E8D-46F1-BCCB-0CBDD86473B5}" type="pres">
      <dgm:prSet presAssocID="{62DD561F-F5D8-4EFD-AFF8-2E9E8B98E8B4}" presName="hierRoot1" presStyleCnt="0"/>
      <dgm:spPr/>
    </dgm:pt>
    <dgm:pt modelId="{1FD58C12-3787-4634-B91E-1E1D88ECD8DB}" type="pres">
      <dgm:prSet presAssocID="{62DD561F-F5D8-4EFD-AFF8-2E9E8B98E8B4}" presName="composite" presStyleCnt="0"/>
      <dgm:spPr/>
    </dgm:pt>
    <dgm:pt modelId="{2939874E-35B2-48CE-A0B4-EF098A8080A0}" type="pres">
      <dgm:prSet presAssocID="{62DD561F-F5D8-4EFD-AFF8-2E9E8B98E8B4}" presName="background" presStyleLbl="node0" presStyleIdx="0" presStyleCnt="1"/>
      <dgm:spPr/>
    </dgm:pt>
    <dgm:pt modelId="{31BBAA0A-A6C8-44E6-A037-19AA5F1A6754}" type="pres">
      <dgm:prSet presAssocID="{62DD561F-F5D8-4EFD-AFF8-2E9E8B98E8B4}" presName="text" presStyleLbl="fgAcc0" presStyleIdx="0" presStyleCnt="1" custScaleX="160834" custScaleY="60991">
        <dgm:presLayoutVars>
          <dgm:chPref val="3"/>
        </dgm:presLayoutVars>
      </dgm:prSet>
      <dgm:spPr/>
      <dgm:t>
        <a:bodyPr/>
        <a:lstStyle/>
        <a:p>
          <a:pPr rtl="1"/>
          <a:endParaRPr lang="ar-SA"/>
        </a:p>
      </dgm:t>
    </dgm:pt>
    <dgm:pt modelId="{86A74AF5-461B-4A8F-87A2-C50B939B277F}" type="pres">
      <dgm:prSet presAssocID="{62DD561F-F5D8-4EFD-AFF8-2E9E8B98E8B4}" presName="hierChild2" presStyleCnt="0"/>
      <dgm:spPr/>
    </dgm:pt>
    <dgm:pt modelId="{433F422A-6B06-465B-B300-744FF6A65427}" type="pres">
      <dgm:prSet presAssocID="{EEC3C5C4-9FBA-476B-9C6F-56BEB590C963}" presName="Name10" presStyleLbl="parChTrans1D2" presStyleIdx="0" presStyleCnt="1"/>
      <dgm:spPr/>
      <dgm:t>
        <a:bodyPr/>
        <a:lstStyle/>
        <a:p>
          <a:pPr rtl="1"/>
          <a:endParaRPr lang="ar-SA"/>
        </a:p>
      </dgm:t>
    </dgm:pt>
    <dgm:pt modelId="{2B962DC7-C3BC-472D-95DB-E24F3489508D}" type="pres">
      <dgm:prSet presAssocID="{15B8DAAA-AD5F-4C3A-BFB0-435E9618FEBE}" presName="hierRoot2" presStyleCnt="0"/>
      <dgm:spPr/>
    </dgm:pt>
    <dgm:pt modelId="{56DB144A-16A3-4AC2-B4EB-774102207B5F}" type="pres">
      <dgm:prSet presAssocID="{15B8DAAA-AD5F-4C3A-BFB0-435E9618FEBE}" presName="composite2" presStyleCnt="0"/>
      <dgm:spPr/>
    </dgm:pt>
    <dgm:pt modelId="{662174A4-4D1F-4700-923D-46020DDA8979}" type="pres">
      <dgm:prSet presAssocID="{15B8DAAA-AD5F-4C3A-BFB0-435E9618FEBE}" presName="background2" presStyleLbl="node2" presStyleIdx="0" presStyleCnt="1"/>
      <dgm:spPr/>
    </dgm:pt>
    <dgm:pt modelId="{61A55549-CF08-4730-A1EE-78F0D8A942EF}" type="pres">
      <dgm:prSet presAssocID="{15B8DAAA-AD5F-4C3A-BFB0-435E9618FEBE}" presName="text2" presStyleLbl="fgAcc2" presStyleIdx="0" presStyleCnt="1" custScaleX="177210" custScaleY="69880">
        <dgm:presLayoutVars>
          <dgm:chPref val="3"/>
        </dgm:presLayoutVars>
      </dgm:prSet>
      <dgm:spPr/>
      <dgm:t>
        <a:bodyPr/>
        <a:lstStyle/>
        <a:p>
          <a:pPr rtl="1"/>
          <a:endParaRPr lang="ar-SA"/>
        </a:p>
      </dgm:t>
    </dgm:pt>
    <dgm:pt modelId="{4A613C5E-BC9A-41A7-BD11-FBD7316039B4}" type="pres">
      <dgm:prSet presAssocID="{15B8DAAA-AD5F-4C3A-BFB0-435E9618FEBE}" presName="hierChild3" presStyleCnt="0"/>
      <dgm:spPr/>
    </dgm:pt>
    <dgm:pt modelId="{7F184060-9D50-4D56-9BD9-F32CB856504B}" type="pres">
      <dgm:prSet presAssocID="{AC6CCCDD-BEDA-401D-8D72-17EF552CBDBB}" presName="Name17" presStyleLbl="parChTrans1D3" presStyleIdx="0" presStyleCnt="2"/>
      <dgm:spPr/>
      <dgm:t>
        <a:bodyPr/>
        <a:lstStyle/>
        <a:p>
          <a:pPr rtl="1"/>
          <a:endParaRPr lang="ar-SA"/>
        </a:p>
      </dgm:t>
    </dgm:pt>
    <dgm:pt modelId="{4DD8B911-26F1-4CBA-A51F-C2B7C6B6CDF2}" type="pres">
      <dgm:prSet presAssocID="{88F4BB6C-DC42-4959-B895-5D9D65097AC5}" presName="hierRoot3" presStyleCnt="0"/>
      <dgm:spPr/>
    </dgm:pt>
    <dgm:pt modelId="{4CE0B701-D332-4E45-98D4-ACA9C2D0FD07}" type="pres">
      <dgm:prSet presAssocID="{88F4BB6C-DC42-4959-B895-5D9D65097AC5}" presName="composite3" presStyleCnt="0"/>
      <dgm:spPr/>
    </dgm:pt>
    <dgm:pt modelId="{76B9DC5B-B771-40CA-8896-CB345408CA6C}" type="pres">
      <dgm:prSet presAssocID="{88F4BB6C-DC42-4959-B895-5D9D65097AC5}" presName="background3" presStyleLbl="node3" presStyleIdx="0" presStyleCnt="2"/>
      <dgm:spPr/>
    </dgm:pt>
    <dgm:pt modelId="{F5FF61F1-D8C7-42D3-8DBC-2DD9410CE94E}" type="pres">
      <dgm:prSet presAssocID="{88F4BB6C-DC42-4959-B895-5D9D65097AC5}" presName="text3" presStyleLbl="fgAcc3" presStyleIdx="0" presStyleCnt="2" custScaleX="146786" custScaleY="51318" custLinFactNeighborX="1043" custLinFactNeighborY="29199">
        <dgm:presLayoutVars>
          <dgm:chPref val="3"/>
        </dgm:presLayoutVars>
      </dgm:prSet>
      <dgm:spPr/>
      <dgm:t>
        <a:bodyPr/>
        <a:lstStyle/>
        <a:p>
          <a:pPr rtl="1"/>
          <a:endParaRPr lang="ar-SA"/>
        </a:p>
      </dgm:t>
    </dgm:pt>
    <dgm:pt modelId="{4E43712A-ED8E-496B-92F9-4C75A487D202}" type="pres">
      <dgm:prSet presAssocID="{88F4BB6C-DC42-4959-B895-5D9D65097AC5}" presName="hierChild4" presStyleCnt="0"/>
      <dgm:spPr/>
    </dgm:pt>
    <dgm:pt modelId="{12A19DB2-6F73-4509-A5A2-32897C0CE275}" type="pres">
      <dgm:prSet presAssocID="{985D8A81-882E-43E7-A2B2-16D5D971E14B}" presName="Name17" presStyleLbl="parChTrans1D3" presStyleIdx="1" presStyleCnt="2"/>
      <dgm:spPr/>
      <dgm:t>
        <a:bodyPr/>
        <a:lstStyle/>
        <a:p>
          <a:pPr rtl="1"/>
          <a:endParaRPr lang="ar-SA"/>
        </a:p>
      </dgm:t>
    </dgm:pt>
    <dgm:pt modelId="{8ABFACBA-15F9-4E66-8CCB-C8686E609043}" type="pres">
      <dgm:prSet presAssocID="{CB4F78F4-52E1-4F3E-85E7-2555D97EEACF}" presName="hierRoot3" presStyleCnt="0"/>
      <dgm:spPr/>
    </dgm:pt>
    <dgm:pt modelId="{7DB0238F-3D42-4C11-B5AC-6A810E810816}" type="pres">
      <dgm:prSet presAssocID="{CB4F78F4-52E1-4F3E-85E7-2555D97EEACF}" presName="composite3" presStyleCnt="0"/>
      <dgm:spPr/>
    </dgm:pt>
    <dgm:pt modelId="{52043F1C-F875-494A-A25F-F206017F2E6D}" type="pres">
      <dgm:prSet presAssocID="{CB4F78F4-52E1-4F3E-85E7-2555D97EEACF}" presName="background3" presStyleLbl="node3" presStyleIdx="1" presStyleCnt="2"/>
      <dgm:spPr/>
    </dgm:pt>
    <dgm:pt modelId="{52557F57-AD9E-46A0-8447-1943524E3ACF}" type="pres">
      <dgm:prSet presAssocID="{CB4F78F4-52E1-4F3E-85E7-2555D97EEACF}" presName="text3" presStyleLbl="fgAcc3" presStyleIdx="1" presStyleCnt="2" custScaleX="128678" custScaleY="51318">
        <dgm:presLayoutVars>
          <dgm:chPref val="3"/>
        </dgm:presLayoutVars>
      </dgm:prSet>
      <dgm:spPr/>
      <dgm:t>
        <a:bodyPr/>
        <a:lstStyle/>
        <a:p>
          <a:pPr rtl="1"/>
          <a:endParaRPr lang="ar-SA"/>
        </a:p>
      </dgm:t>
    </dgm:pt>
    <dgm:pt modelId="{B6D90E08-796A-4B5F-816A-BC18F2A6CA78}" type="pres">
      <dgm:prSet presAssocID="{CB4F78F4-52E1-4F3E-85E7-2555D97EEACF}" presName="hierChild4" presStyleCnt="0"/>
      <dgm:spPr/>
    </dgm:pt>
  </dgm:ptLst>
  <dgm:cxnLst>
    <dgm:cxn modelId="{7D105BCD-42DC-4EF0-BC5B-DC4D0156CD88}" type="presOf" srcId="{15B8DAAA-AD5F-4C3A-BFB0-435E9618FEBE}" destId="{61A55549-CF08-4730-A1EE-78F0D8A942EF}" srcOrd="0" destOrd="0" presId="urn:microsoft.com/office/officeart/2005/8/layout/hierarchy1"/>
    <dgm:cxn modelId="{EC7F35AE-A3BF-4BA8-A326-E8709BD41DA4}" srcId="{62DD561F-F5D8-4EFD-AFF8-2E9E8B98E8B4}" destId="{15B8DAAA-AD5F-4C3A-BFB0-435E9618FEBE}" srcOrd="0" destOrd="0" parTransId="{EEC3C5C4-9FBA-476B-9C6F-56BEB590C963}" sibTransId="{DAAB7C1E-1C2D-4705-BB68-7B00FBFC7F2B}"/>
    <dgm:cxn modelId="{69316EEA-3BA6-4179-BEF0-CFE8AB3D4F44}" srcId="{DB02714C-2331-4261-B9E6-5403301C01F3}" destId="{62DD561F-F5D8-4EFD-AFF8-2E9E8B98E8B4}" srcOrd="0" destOrd="0" parTransId="{3AD2AC1E-B7DD-40B4-A23D-0B53606324A8}" sibTransId="{B9731E81-2973-48E9-9319-B22AB537971B}"/>
    <dgm:cxn modelId="{DF8C2515-1B17-4EB5-B206-BCC6DFAFA7BA}" type="presOf" srcId="{EEC3C5C4-9FBA-476B-9C6F-56BEB590C963}" destId="{433F422A-6B06-465B-B300-744FF6A65427}" srcOrd="0" destOrd="0" presId="urn:microsoft.com/office/officeart/2005/8/layout/hierarchy1"/>
    <dgm:cxn modelId="{DB729E55-AD60-448C-BB0A-D615E0157491}" type="presOf" srcId="{88F4BB6C-DC42-4959-B895-5D9D65097AC5}" destId="{F5FF61F1-D8C7-42D3-8DBC-2DD9410CE94E}" srcOrd="0" destOrd="0" presId="urn:microsoft.com/office/officeart/2005/8/layout/hierarchy1"/>
    <dgm:cxn modelId="{70FF0F76-498A-4065-8090-281CF2A1C601}" type="presOf" srcId="{985D8A81-882E-43E7-A2B2-16D5D971E14B}" destId="{12A19DB2-6F73-4509-A5A2-32897C0CE275}" srcOrd="0" destOrd="0" presId="urn:microsoft.com/office/officeart/2005/8/layout/hierarchy1"/>
    <dgm:cxn modelId="{4276E5A3-26CB-4AF2-852F-859EDF704394}" srcId="{15B8DAAA-AD5F-4C3A-BFB0-435E9618FEBE}" destId="{88F4BB6C-DC42-4959-B895-5D9D65097AC5}" srcOrd="0" destOrd="0" parTransId="{AC6CCCDD-BEDA-401D-8D72-17EF552CBDBB}" sibTransId="{E6C60569-0421-4907-A3FB-FB3B2AF187E3}"/>
    <dgm:cxn modelId="{E6005C84-81A7-4747-8D13-CAC5803955D9}" srcId="{15B8DAAA-AD5F-4C3A-BFB0-435E9618FEBE}" destId="{CB4F78F4-52E1-4F3E-85E7-2555D97EEACF}" srcOrd="1" destOrd="0" parTransId="{985D8A81-882E-43E7-A2B2-16D5D971E14B}" sibTransId="{9FCE6569-664B-4CFF-9407-EAFD71BF115F}"/>
    <dgm:cxn modelId="{2ABAA9D5-C954-41FB-B0E1-52E88F6DE270}" type="presOf" srcId="{62DD561F-F5D8-4EFD-AFF8-2E9E8B98E8B4}" destId="{31BBAA0A-A6C8-44E6-A037-19AA5F1A6754}" srcOrd="0" destOrd="0" presId="urn:microsoft.com/office/officeart/2005/8/layout/hierarchy1"/>
    <dgm:cxn modelId="{42051BF8-881E-4A8F-A1A2-6431FEA3FB56}" type="presOf" srcId="{DB02714C-2331-4261-B9E6-5403301C01F3}" destId="{F08503A2-D286-4AA4-B99A-0F0EC245923A}" srcOrd="0" destOrd="0" presId="urn:microsoft.com/office/officeart/2005/8/layout/hierarchy1"/>
    <dgm:cxn modelId="{666E0469-8089-44F2-9FA5-180B57E4FB7A}" type="presOf" srcId="{AC6CCCDD-BEDA-401D-8D72-17EF552CBDBB}" destId="{7F184060-9D50-4D56-9BD9-F32CB856504B}" srcOrd="0" destOrd="0" presId="urn:microsoft.com/office/officeart/2005/8/layout/hierarchy1"/>
    <dgm:cxn modelId="{749E3BA2-5189-4648-B67B-942535201B78}" type="presOf" srcId="{CB4F78F4-52E1-4F3E-85E7-2555D97EEACF}" destId="{52557F57-AD9E-46A0-8447-1943524E3ACF}" srcOrd="0" destOrd="0" presId="urn:microsoft.com/office/officeart/2005/8/layout/hierarchy1"/>
    <dgm:cxn modelId="{628E8CC4-A924-47D9-B3F4-D767C8033A05}" type="presParOf" srcId="{F08503A2-D286-4AA4-B99A-0F0EC245923A}" destId="{44794B28-8E8D-46F1-BCCB-0CBDD86473B5}" srcOrd="0" destOrd="0" presId="urn:microsoft.com/office/officeart/2005/8/layout/hierarchy1"/>
    <dgm:cxn modelId="{0166142F-1C39-492B-8E38-31C30D849FF0}" type="presParOf" srcId="{44794B28-8E8D-46F1-BCCB-0CBDD86473B5}" destId="{1FD58C12-3787-4634-B91E-1E1D88ECD8DB}" srcOrd="0" destOrd="0" presId="urn:microsoft.com/office/officeart/2005/8/layout/hierarchy1"/>
    <dgm:cxn modelId="{C069F8CD-9EA7-4939-A12A-51D934C5BD74}" type="presParOf" srcId="{1FD58C12-3787-4634-B91E-1E1D88ECD8DB}" destId="{2939874E-35B2-48CE-A0B4-EF098A8080A0}" srcOrd="0" destOrd="0" presId="urn:microsoft.com/office/officeart/2005/8/layout/hierarchy1"/>
    <dgm:cxn modelId="{6EC78DEE-318F-475E-AD8F-1C7E557C9813}" type="presParOf" srcId="{1FD58C12-3787-4634-B91E-1E1D88ECD8DB}" destId="{31BBAA0A-A6C8-44E6-A037-19AA5F1A6754}" srcOrd="1" destOrd="0" presId="urn:microsoft.com/office/officeart/2005/8/layout/hierarchy1"/>
    <dgm:cxn modelId="{AF6EA3C3-EFBC-4952-90F1-6E3FA2DB4494}" type="presParOf" srcId="{44794B28-8E8D-46F1-BCCB-0CBDD86473B5}" destId="{86A74AF5-461B-4A8F-87A2-C50B939B277F}" srcOrd="1" destOrd="0" presId="urn:microsoft.com/office/officeart/2005/8/layout/hierarchy1"/>
    <dgm:cxn modelId="{7566CEF0-FDE4-4477-A00C-E8ED806A7D25}" type="presParOf" srcId="{86A74AF5-461B-4A8F-87A2-C50B939B277F}" destId="{433F422A-6B06-465B-B300-744FF6A65427}" srcOrd="0" destOrd="0" presId="urn:microsoft.com/office/officeart/2005/8/layout/hierarchy1"/>
    <dgm:cxn modelId="{E928E1B5-3923-4382-9EF4-447DB06C572A}" type="presParOf" srcId="{86A74AF5-461B-4A8F-87A2-C50B939B277F}" destId="{2B962DC7-C3BC-472D-95DB-E24F3489508D}" srcOrd="1" destOrd="0" presId="urn:microsoft.com/office/officeart/2005/8/layout/hierarchy1"/>
    <dgm:cxn modelId="{B75B0146-9610-4E92-8227-F27EEC3AADFB}" type="presParOf" srcId="{2B962DC7-C3BC-472D-95DB-E24F3489508D}" destId="{56DB144A-16A3-4AC2-B4EB-774102207B5F}" srcOrd="0" destOrd="0" presId="urn:microsoft.com/office/officeart/2005/8/layout/hierarchy1"/>
    <dgm:cxn modelId="{24AD8D9A-D42D-4CFA-84A6-8209F803ABA1}" type="presParOf" srcId="{56DB144A-16A3-4AC2-B4EB-774102207B5F}" destId="{662174A4-4D1F-4700-923D-46020DDA8979}" srcOrd="0" destOrd="0" presId="urn:microsoft.com/office/officeart/2005/8/layout/hierarchy1"/>
    <dgm:cxn modelId="{958ECE24-0D2A-4836-8C6F-046839F4AB64}" type="presParOf" srcId="{56DB144A-16A3-4AC2-B4EB-774102207B5F}" destId="{61A55549-CF08-4730-A1EE-78F0D8A942EF}" srcOrd="1" destOrd="0" presId="urn:microsoft.com/office/officeart/2005/8/layout/hierarchy1"/>
    <dgm:cxn modelId="{A7F8A188-A32E-4FA6-BA05-6EA026FF5976}" type="presParOf" srcId="{2B962DC7-C3BC-472D-95DB-E24F3489508D}" destId="{4A613C5E-BC9A-41A7-BD11-FBD7316039B4}" srcOrd="1" destOrd="0" presId="urn:microsoft.com/office/officeart/2005/8/layout/hierarchy1"/>
    <dgm:cxn modelId="{57B6DF36-344B-4254-805B-037248FD7944}" type="presParOf" srcId="{4A613C5E-BC9A-41A7-BD11-FBD7316039B4}" destId="{7F184060-9D50-4D56-9BD9-F32CB856504B}" srcOrd="0" destOrd="0" presId="urn:microsoft.com/office/officeart/2005/8/layout/hierarchy1"/>
    <dgm:cxn modelId="{8E4188DD-22D8-46DD-AECF-343D03DD2FD3}" type="presParOf" srcId="{4A613C5E-BC9A-41A7-BD11-FBD7316039B4}" destId="{4DD8B911-26F1-4CBA-A51F-C2B7C6B6CDF2}" srcOrd="1" destOrd="0" presId="urn:microsoft.com/office/officeart/2005/8/layout/hierarchy1"/>
    <dgm:cxn modelId="{4064ECB9-72F3-4085-9435-80D299357A09}" type="presParOf" srcId="{4DD8B911-26F1-4CBA-A51F-C2B7C6B6CDF2}" destId="{4CE0B701-D332-4E45-98D4-ACA9C2D0FD07}" srcOrd="0" destOrd="0" presId="urn:microsoft.com/office/officeart/2005/8/layout/hierarchy1"/>
    <dgm:cxn modelId="{9AECF5C7-C770-4D01-8B95-21A5BFBB36EA}" type="presParOf" srcId="{4CE0B701-D332-4E45-98D4-ACA9C2D0FD07}" destId="{76B9DC5B-B771-40CA-8896-CB345408CA6C}" srcOrd="0" destOrd="0" presId="urn:microsoft.com/office/officeart/2005/8/layout/hierarchy1"/>
    <dgm:cxn modelId="{27A141BA-EFF1-4A8B-811A-2EAD9C9AE560}" type="presParOf" srcId="{4CE0B701-D332-4E45-98D4-ACA9C2D0FD07}" destId="{F5FF61F1-D8C7-42D3-8DBC-2DD9410CE94E}" srcOrd="1" destOrd="0" presId="urn:microsoft.com/office/officeart/2005/8/layout/hierarchy1"/>
    <dgm:cxn modelId="{16E9436E-B17A-472A-B5F7-4F416F71D064}" type="presParOf" srcId="{4DD8B911-26F1-4CBA-A51F-C2B7C6B6CDF2}" destId="{4E43712A-ED8E-496B-92F9-4C75A487D202}" srcOrd="1" destOrd="0" presId="urn:microsoft.com/office/officeart/2005/8/layout/hierarchy1"/>
    <dgm:cxn modelId="{7F06B0DC-5B51-4DEA-BFFB-93ECF33BFA7D}" type="presParOf" srcId="{4A613C5E-BC9A-41A7-BD11-FBD7316039B4}" destId="{12A19DB2-6F73-4509-A5A2-32897C0CE275}" srcOrd="2" destOrd="0" presId="urn:microsoft.com/office/officeart/2005/8/layout/hierarchy1"/>
    <dgm:cxn modelId="{53D9D911-5BCD-4395-9E8E-2774C7EF98F1}" type="presParOf" srcId="{4A613C5E-BC9A-41A7-BD11-FBD7316039B4}" destId="{8ABFACBA-15F9-4E66-8CCB-C8686E609043}" srcOrd="3" destOrd="0" presId="urn:microsoft.com/office/officeart/2005/8/layout/hierarchy1"/>
    <dgm:cxn modelId="{201F24C7-DAA0-49D2-99CF-03A5816DEC07}" type="presParOf" srcId="{8ABFACBA-15F9-4E66-8CCB-C8686E609043}" destId="{7DB0238F-3D42-4C11-B5AC-6A810E810816}" srcOrd="0" destOrd="0" presId="urn:microsoft.com/office/officeart/2005/8/layout/hierarchy1"/>
    <dgm:cxn modelId="{AA7CC7BA-CD6F-4848-A1BF-B6A73FA055CF}" type="presParOf" srcId="{7DB0238F-3D42-4C11-B5AC-6A810E810816}" destId="{52043F1C-F875-494A-A25F-F206017F2E6D}" srcOrd="0" destOrd="0" presId="urn:microsoft.com/office/officeart/2005/8/layout/hierarchy1"/>
    <dgm:cxn modelId="{D6EFE435-83CA-45F1-8ACF-5CA78AFCFD87}" type="presParOf" srcId="{7DB0238F-3D42-4C11-B5AC-6A810E810816}" destId="{52557F57-AD9E-46A0-8447-1943524E3ACF}" srcOrd="1" destOrd="0" presId="urn:microsoft.com/office/officeart/2005/8/layout/hierarchy1"/>
    <dgm:cxn modelId="{C5225F88-ED9B-4FFE-9D90-1B825E0647CF}" type="presParOf" srcId="{8ABFACBA-15F9-4E66-8CCB-C8686E609043}" destId="{B6D90E08-796A-4B5F-816A-BC18F2A6CA78}" srcOrd="1" destOrd="0" presId="urn:microsoft.com/office/officeart/2005/8/layout/hierarchy1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21A3D4D-6F30-4F9A-84C2-0E96FB6A38DD}" type="doc">
      <dgm:prSet loTypeId="urn:microsoft.com/office/officeart/2005/8/layout/chevron1" loCatId="process" qsTypeId="urn:microsoft.com/office/officeart/2005/8/quickstyle/3d9" qsCatId="3D" csTypeId="urn:microsoft.com/office/officeart/2005/8/colors/accent1_2" csCatId="accent1" phldr="1"/>
      <dgm:spPr/>
    </dgm:pt>
    <dgm:pt modelId="{813ECF2B-4935-49C7-AE34-F317E21628E5}">
      <dgm:prSet phldrT="[نص]"/>
      <dgm:spPr>
        <a:solidFill>
          <a:srgbClr val="CCFFFF"/>
        </a:solidFill>
      </dgm:spPr>
      <dgm:t>
        <a:bodyPr/>
        <a:lstStyle/>
        <a:p>
          <a:pPr rtl="1"/>
          <a:r>
            <a:rPr lang="ar-KW" b="1" dirty="0" smtClean="0">
              <a:solidFill>
                <a:srgbClr val="FF0000"/>
              </a:solidFill>
            </a:rPr>
            <a:t>الحل :</a:t>
          </a:r>
          <a:endParaRPr lang="ar-SA" b="1" dirty="0">
            <a:solidFill>
              <a:srgbClr val="FF0000"/>
            </a:solidFill>
          </a:endParaRPr>
        </a:p>
      </dgm:t>
    </dgm:pt>
    <dgm:pt modelId="{4DE340BA-E1EA-4AC9-B5C5-83DCA591C047}" type="parTrans" cxnId="{C79A7BCA-7327-4D2C-9DFB-4DB6BD99163D}">
      <dgm:prSet/>
      <dgm:spPr/>
      <dgm:t>
        <a:bodyPr/>
        <a:lstStyle/>
        <a:p>
          <a:pPr rtl="1"/>
          <a:endParaRPr lang="ar-SA"/>
        </a:p>
      </dgm:t>
    </dgm:pt>
    <dgm:pt modelId="{9791D553-3ED7-459D-81B2-D1F9E45864CB}" type="sibTrans" cxnId="{C79A7BCA-7327-4D2C-9DFB-4DB6BD99163D}">
      <dgm:prSet/>
      <dgm:spPr/>
      <dgm:t>
        <a:bodyPr/>
        <a:lstStyle/>
        <a:p>
          <a:pPr rtl="1"/>
          <a:endParaRPr lang="ar-SA"/>
        </a:p>
      </dgm:t>
    </dgm:pt>
    <dgm:pt modelId="{35F165EA-A007-4E44-9F23-296874B7BB56}" type="pres">
      <dgm:prSet presAssocID="{721A3D4D-6F30-4F9A-84C2-0E96FB6A38DD}" presName="Name0" presStyleCnt="0">
        <dgm:presLayoutVars>
          <dgm:dir val="rev"/>
          <dgm:animLvl val="lvl"/>
          <dgm:resizeHandles val="exact"/>
        </dgm:presLayoutVars>
      </dgm:prSet>
      <dgm:spPr/>
    </dgm:pt>
    <dgm:pt modelId="{7FBD00FD-5B6E-4C98-A91E-EAC2E7304F5E}" type="pres">
      <dgm:prSet presAssocID="{813ECF2B-4935-49C7-AE34-F317E21628E5}" presName="parTxOnly" presStyleLbl="node1" presStyleIdx="0" presStyleCnt="1" custLinFactY="-37502" custLinFactNeighborX="8824" custLinFactNeighborY="-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</dgm:ptLst>
  <dgm:cxnLst>
    <dgm:cxn modelId="{E5CD9E3B-E4E4-4959-9DBF-DA30B0790FE9}" type="presOf" srcId="{721A3D4D-6F30-4F9A-84C2-0E96FB6A38DD}" destId="{35F165EA-A007-4E44-9F23-296874B7BB56}" srcOrd="0" destOrd="0" presId="urn:microsoft.com/office/officeart/2005/8/layout/chevron1"/>
    <dgm:cxn modelId="{C19C472C-42BC-4233-B20F-C96453D3765A}" type="presOf" srcId="{813ECF2B-4935-49C7-AE34-F317E21628E5}" destId="{7FBD00FD-5B6E-4C98-A91E-EAC2E7304F5E}" srcOrd="0" destOrd="0" presId="urn:microsoft.com/office/officeart/2005/8/layout/chevron1"/>
    <dgm:cxn modelId="{C79A7BCA-7327-4D2C-9DFB-4DB6BD99163D}" srcId="{721A3D4D-6F30-4F9A-84C2-0E96FB6A38DD}" destId="{813ECF2B-4935-49C7-AE34-F317E21628E5}" srcOrd="0" destOrd="0" parTransId="{4DE340BA-E1EA-4AC9-B5C5-83DCA591C047}" sibTransId="{9791D553-3ED7-459D-81B2-D1F9E45864CB}"/>
    <dgm:cxn modelId="{02874BE9-0BB3-4F77-812C-A696EF2CC273}" type="presParOf" srcId="{35F165EA-A007-4E44-9F23-296874B7BB56}" destId="{7FBD00FD-5B6E-4C98-A91E-EAC2E7304F5E}" srcOrd="0" destOrd="0" presId="urn:microsoft.com/office/officeart/2005/8/layout/chevron1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9">
  <dgm:title val=""/>
  <dgm:desc val=""/>
  <dgm:catLst>
    <dgm:cat type="3D" pri="11900"/>
  </dgm:catLst>
  <dgm:scene3d>
    <a:camera prst="perspectiveRelaxed">
      <a:rot lat="19149996" lon="20104178" rev="1577324"/>
    </a:camera>
    <a:lightRig rig="soft" dir="t"/>
    <a:backdrop>
      <a:anchor x="0" y="0" z="-210000"/>
      <a:norm dx="0" dy="0" dz="914400"/>
      <a:up dx="0" dy="914400" dz="0"/>
    </a:backdrop>
  </dgm:scene3d>
  <dgm:styleLbl name="node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>
      <a:sp3d extrusionH="28000" prstMaterial="matte"/>
    </dgm:txPr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quarter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C380BAA6-B63A-474F-9A36-0DAF7BF4B319}" type="datetime1">
              <a:rPr lang="ar-SA" smtClean="0"/>
              <a:pPr/>
              <a:t>04/07/1434</a:t>
            </a:fld>
            <a:endParaRPr lang="ar-SA"/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2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r>
              <a:rPr lang="ar-SA" smtClean="0"/>
              <a:t>تم تصميم هذا العمل المتواضع من قبل الأستاذ محمد جمعة العساف</a:t>
            </a:r>
            <a:endParaRPr lang="ar-SA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3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C2EFB76A-8DF0-4CFF-96EC-6387BFDC0D05}" type="slidenum">
              <a:rPr lang="ar-SA" smtClean="0"/>
              <a:pPr/>
              <a:t>‹#›</a:t>
            </a:fld>
            <a:endParaRPr lang="ar-S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641DDFA1-DFB6-4780-8803-3254C0F0E412}" type="datetime1">
              <a:rPr lang="ar-SA" smtClean="0"/>
              <a:pPr/>
              <a:t>04/07/1434</a:t>
            </a:fld>
            <a:endParaRPr lang="ar-SA"/>
          </a:p>
        </p:txBody>
      </p:sp>
      <p:sp>
        <p:nvSpPr>
          <p:cNvPr id="4" name="عنصر نائب لصورة الشريحة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SA"/>
          </a:p>
        </p:txBody>
      </p:sp>
      <p:sp>
        <p:nvSpPr>
          <p:cNvPr id="5" name="عنصر نائب للملاحظا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r>
              <a:rPr lang="ar-SA" smtClean="0"/>
              <a:t>تم تصميم هذا العمل المتواضع من قبل الأستاذ محمد جمعة العساف</a:t>
            </a:r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62F57ECC-724A-4869-BBF3-150F4BA9D600}" type="slidenum">
              <a:rPr lang="ar-SA" smtClean="0"/>
              <a:pPr/>
              <a:t>‹#›</a:t>
            </a:fld>
            <a:endParaRPr lang="ar-S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279525" y="1600200"/>
            <a:ext cx="7085013" cy="1066800"/>
          </a:xfrm>
        </p:spPr>
        <p:txBody>
          <a:bodyPr/>
          <a:lstStyle>
            <a:lvl1pPr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79525" y="2819400"/>
            <a:ext cx="5256213" cy="11430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ar-SA" smtClean="0"/>
              <a:t>انقر لتحرير نمط العنوان الثانوي الرئيسي</a:t>
            </a:r>
            <a:endParaRPr 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fld id="{C0A8560C-BF2E-43A1-819C-D360FA50E8A8}" type="datetime1">
              <a:rPr lang="ar-SA" smtClean="0"/>
              <a:pPr/>
              <a:t>04/07/1434</a:t>
            </a:fld>
            <a:endParaRPr lang="ar-SA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M . J . A </a:t>
            </a:r>
            <a:endParaRPr lang="ar-SA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AA99D8-D81C-4B7F-93F8-205A62BCEFBB}" type="datetime1">
              <a:rPr lang="ar-SA" smtClean="0"/>
              <a:pPr/>
              <a:t>04/07/1434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M . J . A </a:t>
            </a:r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31D5212-760F-4913-907C-B180230C46CD}" type="datetime1">
              <a:rPr lang="ar-SA" smtClean="0"/>
              <a:pPr/>
              <a:t>04/07/1434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M . J . A </a:t>
            </a:r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sz="half" idx="1"/>
          </p:nvPr>
        </p:nvSpPr>
        <p:spPr>
          <a:xfrm>
            <a:off x="1279525" y="1600200"/>
            <a:ext cx="25527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3984625" y="1600200"/>
            <a:ext cx="25527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2710DEB-EB83-49A0-9F69-97DBA93EE509}" type="datetime1">
              <a:rPr lang="ar-SA" smtClean="0"/>
              <a:pPr/>
              <a:t>04/07/1434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M . J . A </a:t>
            </a:r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5" name="عنصر نائب للنص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عنصر نائب للمحتوى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012356-04E4-4A5C-8498-9E5B810FFB70}" type="datetime1">
              <a:rPr lang="ar-SA" smtClean="0"/>
              <a:pPr/>
              <a:t>04/07/1434</a:t>
            </a:fld>
            <a:endParaRPr lang="ar-SA"/>
          </a:p>
        </p:txBody>
      </p:sp>
      <p:sp>
        <p:nvSpPr>
          <p:cNvPr id="8" name="عنصر نائب للتذييل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M . J . A </a:t>
            </a:r>
            <a:endParaRPr lang="ar-SA"/>
          </a:p>
        </p:txBody>
      </p:sp>
      <p:sp>
        <p:nvSpPr>
          <p:cNvPr id="9" name="عنصر نائب لرقم الشريحة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2584A32-9FBB-4BFB-805D-929E05ACA68D}" type="datetime1">
              <a:rPr lang="ar-SA" smtClean="0"/>
              <a:pPr/>
              <a:t>04/07/1434</a:t>
            </a:fld>
            <a:endParaRPr lang="ar-SA"/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M . J . A </a:t>
            </a:r>
            <a:endParaRPr lang="ar-SA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CEEDB97-FBA6-4F02-8DD8-EC62F66D388E}" type="datetime1">
              <a:rPr lang="ar-SA" smtClean="0"/>
              <a:pPr/>
              <a:t>04/07/1434</a:t>
            </a:fld>
            <a:endParaRPr lang="ar-SA"/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M . J . A </a:t>
            </a:r>
            <a:endParaRPr lang="ar-SA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25451AD-4174-4962-ACF9-E2A41496EC64}" type="datetime1">
              <a:rPr lang="ar-SA" smtClean="0"/>
              <a:pPr/>
              <a:t>04/07/1434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M . J . A </a:t>
            </a:r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ar-SA" smtClean="0"/>
              <a:t>انقر فوق الرمز لإضافة صورة</a:t>
            </a:r>
            <a:endParaRPr lang="ar-SA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1983CB5-5B67-4D00-B517-0B1E6EC2C4B7}" type="datetime1">
              <a:rPr lang="ar-SA" smtClean="0"/>
              <a:pPr/>
              <a:t>04/07/1434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M . J . A </a:t>
            </a:r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C8647BF-C05A-4A3A-B5E6-724D64AC6FAC}" type="datetime1">
              <a:rPr lang="ar-SA" smtClean="0"/>
              <a:pPr/>
              <a:t>04/07/1434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M . J . A </a:t>
            </a:r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6594475" y="685800"/>
            <a:ext cx="1771650" cy="5440363"/>
          </a:xfrm>
        </p:spPr>
        <p:txBody>
          <a:bodyPr vert="eaVert"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1279525" y="685800"/>
            <a:ext cx="5162550" cy="5440363"/>
          </a:xfr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1B7A766-5F6D-4CC1-AC93-A61D80E58BC9}" type="datetime1">
              <a:rPr lang="ar-SA" smtClean="0"/>
              <a:pPr/>
              <a:t>04/07/1434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M . J . A </a:t>
            </a:r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600200"/>
            <a:ext cx="7772400" cy="990600"/>
          </a:xfrm>
        </p:spPr>
        <p:txBody>
          <a:bodyPr/>
          <a:lstStyle>
            <a:lvl1pPr algn="ctr">
              <a:defRPr sz="4400"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5800" y="2514600"/>
            <a:ext cx="7772400" cy="685800"/>
          </a:xfrm>
        </p:spPr>
        <p:txBody>
          <a:bodyPr/>
          <a:lstStyle>
            <a:lvl1pPr marL="0" indent="0" algn="ctr">
              <a:buFontTx/>
              <a:buNone/>
              <a:defRPr sz="2800"/>
            </a:lvl1pPr>
          </a:lstStyle>
          <a:p>
            <a:r>
              <a:rPr lang="ar-SA" smtClean="0"/>
              <a:t>انقر لتحرير نمط العنوان الثانوي الرئيسي</a:t>
            </a:r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1752600"/>
            <a:ext cx="3200400" cy="4343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14800" y="1752600"/>
            <a:ext cx="3200400" cy="4343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عنوان فقط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762000" y="1752600"/>
            <a:ext cx="6553200" cy="4343400"/>
          </a:xfrm>
        </p:spPr>
        <p:txBody>
          <a:bodyPr/>
          <a:lstStyle>
            <a:lvl1pPr>
              <a:buFontTx/>
              <a:buNone/>
              <a:defRPr>
                <a:solidFill>
                  <a:schemeClr val="tx1"/>
                </a:solidFill>
                <a:latin typeface="+mn-lt"/>
              </a:defRPr>
            </a:lvl1pPr>
            <a:lvl2pPr>
              <a:buFontTx/>
              <a:buNone/>
              <a:defRPr sz="1600">
                <a:solidFill>
                  <a:schemeClr val="tx1"/>
                </a:solidFill>
                <a:latin typeface="+mn-lt"/>
              </a:defRPr>
            </a:lvl2pPr>
            <a:lvl3pPr>
              <a:buFontTx/>
              <a:buNone/>
              <a:defRPr sz="1600">
                <a:solidFill>
                  <a:schemeClr val="tx1"/>
                </a:solidFill>
                <a:latin typeface="+mn-lt"/>
              </a:defRPr>
            </a:lvl3pPr>
            <a:lvl4pPr>
              <a:buFontTx/>
              <a:buNone/>
              <a:defRPr sz="1600">
                <a:solidFill>
                  <a:schemeClr val="tx1"/>
                </a:solidFill>
                <a:latin typeface="+mn-lt"/>
              </a:defRPr>
            </a:lvl4pPr>
            <a:lvl5pPr>
              <a:buFontTx/>
              <a:buNone/>
              <a:defRPr sz="1600">
                <a:solidFill>
                  <a:schemeClr val="tx1"/>
                </a:solidFill>
                <a:latin typeface="+mn-lt"/>
              </a:defRPr>
            </a:lvl5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ar-SA" smtClean="0"/>
              <a:t>انقر فوق الرمز لإضافة صورة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676900" y="838200"/>
            <a:ext cx="1638300" cy="5257800"/>
          </a:xfrm>
        </p:spPr>
        <p:txBody>
          <a:bodyPr vert="eaVert"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838200"/>
            <a:ext cx="4762500" cy="5257800"/>
          </a:xfr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7DA8D1B-B219-4B92-B03F-4F977511B71F}" type="datetime1">
              <a:rPr lang="ar-SA" smtClean="0"/>
              <a:pPr/>
              <a:t>04/07/1434</a:t>
            </a:fld>
            <a:endParaRPr lang="ar-S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M . J . A </a:t>
            </a:r>
            <a:endParaRPr lang="ar-S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0C37B6F-2A38-45D0-8723-89682583EFEF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B551794-DB95-4818-819E-054486181D6F}" type="datetime1">
              <a:rPr lang="ar-SA" smtClean="0"/>
              <a:pPr/>
              <a:t>04/07/1434</a:t>
            </a:fld>
            <a:endParaRPr lang="ar-S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M . J . A </a:t>
            </a:r>
            <a:endParaRPr lang="ar-S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0C37B6F-2A38-45D0-8723-89682583EFEF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52F202F-47E1-42D2-8747-E3E955197299}" type="datetime1">
              <a:rPr lang="ar-SA" smtClean="0"/>
              <a:pPr/>
              <a:t>04/07/1434</a:t>
            </a:fld>
            <a:endParaRPr lang="ar-S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M . J . A </a:t>
            </a:r>
            <a:endParaRPr lang="ar-S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0C37B6F-2A38-45D0-8723-89682583EFEF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18B6544-BDAA-4422-878A-A05676ADEDD5}" type="datetime1">
              <a:rPr lang="ar-SA" smtClean="0"/>
              <a:pPr/>
              <a:t>04/07/1434</a:t>
            </a:fld>
            <a:endParaRPr lang="ar-S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M . J . A </a:t>
            </a:r>
            <a:endParaRPr lang="ar-S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0C37B6F-2A38-45D0-8723-89682583EFEF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2E58168-9F59-4C7E-9F09-61BBD2C09FF8}" type="datetime1">
              <a:rPr lang="ar-SA" smtClean="0"/>
              <a:pPr/>
              <a:t>04/07/1434</a:t>
            </a:fld>
            <a:endParaRPr lang="ar-SA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M . J . A </a:t>
            </a:r>
            <a:endParaRPr lang="ar-SA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0C37B6F-2A38-45D0-8723-89682583EFEF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E794D81-7C87-4BD2-802D-03AAD566730D}" type="datetime1">
              <a:rPr lang="ar-SA" smtClean="0"/>
              <a:pPr/>
              <a:t>04/07/1434</a:t>
            </a:fld>
            <a:endParaRPr lang="ar-S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M . J . A </a:t>
            </a:r>
            <a:endParaRPr lang="ar-SA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0C37B6F-2A38-45D0-8723-89682583EFEF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5ACCDA0-3F24-4B1B-ABEF-E62A30AF7812}" type="datetime1">
              <a:rPr lang="ar-SA" smtClean="0"/>
              <a:pPr/>
              <a:t>04/07/1434</a:t>
            </a:fld>
            <a:endParaRPr lang="ar-SA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M . J . A </a:t>
            </a:r>
            <a:endParaRPr lang="ar-SA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0C37B6F-2A38-45D0-8723-89682583EFEF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7E7CC8D-B9FA-4116-B701-808FE59242C3}" type="datetime1">
              <a:rPr lang="ar-SA" smtClean="0"/>
              <a:pPr/>
              <a:t>04/07/1434</a:t>
            </a:fld>
            <a:endParaRPr lang="ar-S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M . J . A </a:t>
            </a:r>
            <a:endParaRPr lang="ar-S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0C37B6F-2A38-45D0-8723-89682583EFEF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ar-SA" noProof="0" smtClean="0"/>
              <a:t>انقر فوق الرمز لإضافة صورة</a:t>
            </a:r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33C6723-4703-42F1-BEED-F5C76F0DAC80}" type="datetime1">
              <a:rPr lang="ar-SA" smtClean="0"/>
              <a:pPr/>
              <a:t>04/07/1434</a:t>
            </a:fld>
            <a:endParaRPr lang="ar-S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M . J . A </a:t>
            </a:r>
            <a:endParaRPr lang="ar-S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0C37B6F-2A38-45D0-8723-89682583EFEF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1104247-1147-41F7-8F62-7DB71BDE5387}" type="datetime1">
              <a:rPr lang="ar-SA" smtClean="0"/>
              <a:pPr/>
              <a:t>04/07/1434</a:t>
            </a:fld>
            <a:endParaRPr lang="ar-S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M . J . A </a:t>
            </a:r>
            <a:endParaRPr lang="ar-S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0C37B6F-2A38-45D0-8723-89682583EFEF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2F6FC7-ED86-4906-8141-FE10DB05C2FE}" type="datetime1">
              <a:rPr lang="ar-SA" smtClean="0"/>
              <a:pPr/>
              <a:t>04/07/1434</a:t>
            </a:fld>
            <a:endParaRPr lang="ar-S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M . J . A </a:t>
            </a:r>
            <a:endParaRPr lang="ar-S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0C37B6F-2A38-45D0-8723-89682583EFEF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6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279525" y="685800"/>
            <a:ext cx="70866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ar-SA" smtClean="0"/>
              <a:t>انقر لتحرير نمط العنوان الرئيسي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79525" y="1600200"/>
            <a:ext cx="5257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smtClean="0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29375"/>
            <a:ext cx="213360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+mn-lt"/>
              </a:defRPr>
            </a:lvl1pPr>
          </a:lstStyle>
          <a:p>
            <a:fld id="{C8A4DF3A-07CB-4440-8DD8-C93DC51CE32F}" type="datetime1">
              <a:rPr lang="ar-SA" smtClean="0"/>
              <a:pPr/>
              <a:t>04/07/1434</a:t>
            </a:fld>
            <a:endParaRPr lang="ar-SA"/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29375"/>
            <a:ext cx="289560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+mn-lt"/>
              </a:defRPr>
            </a:lvl1pPr>
          </a:lstStyle>
          <a:p>
            <a:r>
              <a:rPr lang="en-US" smtClean="0"/>
              <a:t>M . J . A </a:t>
            </a:r>
            <a:endParaRPr lang="ar-SA"/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429375"/>
            <a:ext cx="213360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+mn-lt"/>
              </a:defRPr>
            </a:lvl1pPr>
          </a:lstStyle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hf hdr="0" ftr="0"/>
  <p:txStyles>
    <p:titleStyle>
      <a:lvl1pPr algn="l" rtl="1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1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2pPr>
      <a:lvl3pPr algn="l" rtl="1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3pPr>
      <a:lvl4pPr algn="l" rtl="1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4pPr>
      <a:lvl5pPr algn="l" rtl="1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5pPr>
      <a:lvl6pPr marL="457200" algn="l" rtl="1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6pPr>
      <a:lvl7pPr marL="914400" algn="l" rtl="1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7pPr>
      <a:lvl8pPr marL="1371600" algn="l" rtl="1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8pPr>
      <a:lvl9pPr marL="1828800" algn="l" rtl="1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9pPr>
    </p:titleStyle>
    <p:bodyStyle>
      <a:lvl1pPr marL="342900" indent="-342900" algn="r" rtl="1" eaLnBrk="1" fontAlgn="base" hangingPunct="1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1" fontAlgn="base" hangingPunct="1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r" rtl="1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r" rtl="1" eaLnBrk="1" fontAlgn="base" hangingPunct="1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</a:defRPr>
      </a:lvl4pPr>
      <a:lvl5pPr marL="2057400" indent="-228600" algn="r" rtl="1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5pPr>
      <a:lvl6pPr marL="2514600" indent="-228600" algn="r" rtl="1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6pPr>
      <a:lvl7pPr marL="2971800" indent="-228600" algn="r" rtl="1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7pPr>
      <a:lvl8pPr marL="3429000" indent="-228600" algn="r" rtl="1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8pPr>
      <a:lvl9pPr marL="3886200" indent="-228600" algn="r" rtl="1" eaLnBrk="1" fontAlgn="base" hangingPunct="1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9pPr>
    </p:bodyStyle>
    <p:otherStyle>
      <a:defPPr>
        <a:defRPr lang="ar-S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62000" y="838200"/>
            <a:ext cx="65532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Your Topic Goes Here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62000" y="1752600"/>
            <a:ext cx="65532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Your Subtopics Go Here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hdr="0" ftr="0"/>
  <p:txStyles>
    <p:titleStyle>
      <a:lvl1pPr algn="l" rtl="1" eaLnBrk="1" fontAlgn="base" hangingPunct="1">
        <a:spcBef>
          <a:spcPct val="0"/>
        </a:spcBef>
        <a:spcAft>
          <a:spcPct val="0"/>
        </a:spcAft>
        <a:defRPr sz="3200">
          <a:solidFill>
            <a:schemeClr val="accent1">
              <a:lumMod val="60000"/>
              <a:lumOff val="40000"/>
            </a:schemeClr>
          </a:solidFill>
          <a:latin typeface="+mj-lt"/>
          <a:ea typeface="+mj-ea"/>
          <a:cs typeface="+mj-cs"/>
        </a:defRPr>
      </a:lvl1pPr>
      <a:lvl2pPr algn="l" rtl="1" eaLnBrk="1" fontAlgn="base" hangingPunct="1">
        <a:spcBef>
          <a:spcPct val="0"/>
        </a:spcBef>
        <a:spcAft>
          <a:spcPct val="0"/>
        </a:spcAft>
        <a:defRPr sz="3200">
          <a:solidFill>
            <a:srgbClr val="D5E1E7"/>
          </a:solidFill>
          <a:latin typeface="Arial Black" pitchFamily="34" charset="0"/>
        </a:defRPr>
      </a:lvl2pPr>
      <a:lvl3pPr algn="l" rtl="1" eaLnBrk="1" fontAlgn="base" hangingPunct="1">
        <a:spcBef>
          <a:spcPct val="0"/>
        </a:spcBef>
        <a:spcAft>
          <a:spcPct val="0"/>
        </a:spcAft>
        <a:defRPr sz="3200">
          <a:solidFill>
            <a:srgbClr val="D5E1E7"/>
          </a:solidFill>
          <a:latin typeface="Arial Black" pitchFamily="34" charset="0"/>
        </a:defRPr>
      </a:lvl3pPr>
      <a:lvl4pPr algn="l" rtl="1" eaLnBrk="1" fontAlgn="base" hangingPunct="1">
        <a:spcBef>
          <a:spcPct val="0"/>
        </a:spcBef>
        <a:spcAft>
          <a:spcPct val="0"/>
        </a:spcAft>
        <a:defRPr sz="3200">
          <a:solidFill>
            <a:srgbClr val="D5E1E7"/>
          </a:solidFill>
          <a:latin typeface="Arial Black" pitchFamily="34" charset="0"/>
        </a:defRPr>
      </a:lvl4pPr>
      <a:lvl5pPr algn="l" rtl="1" eaLnBrk="1" fontAlgn="base" hangingPunct="1">
        <a:spcBef>
          <a:spcPct val="0"/>
        </a:spcBef>
        <a:spcAft>
          <a:spcPct val="0"/>
        </a:spcAft>
        <a:defRPr sz="3200">
          <a:solidFill>
            <a:srgbClr val="D5E1E7"/>
          </a:solidFill>
          <a:latin typeface="Arial Black" pitchFamily="34" charset="0"/>
        </a:defRPr>
      </a:lvl5pPr>
      <a:lvl6pPr marL="457200" algn="l" rtl="1" eaLnBrk="1" fontAlgn="base" hangingPunct="1">
        <a:spcBef>
          <a:spcPct val="0"/>
        </a:spcBef>
        <a:spcAft>
          <a:spcPct val="0"/>
        </a:spcAft>
        <a:defRPr sz="3200">
          <a:solidFill>
            <a:srgbClr val="D5E1E7"/>
          </a:solidFill>
          <a:latin typeface="Arial Black" pitchFamily="34" charset="0"/>
        </a:defRPr>
      </a:lvl6pPr>
      <a:lvl7pPr marL="914400" algn="l" rtl="1" eaLnBrk="1" fontAlgn="base" hangingPunct="1">
        <a:spcBef>
          <a:spcPct val="0"/>
        </a:spcBef>
        <a:spcAft>
          <a:spcPct val="0"/>
        </a:spcAft>
        <a:defRPr sz="3200">
          <a:solidFill>
            <a:srgbClr val="D5E1E7"/>
          </a:solidFill>
          <a:latin typeface="Arial Black" pitchFamily="34" charset="0"/>
        </a:defRPr>
      </a:lvl7pPr>
      <a:lvl8pPr marL="1371600" algn="l" rtl="1" eaLnBrk="1" fontAlgn="base" hangingPunct="1">
        <a:spcBef>
          <a:spcPct val="0"/>
        </a:spcBef>
        <a:spcAft>
          <a:spcPct val="0"/>
        </a:spcAft>
        <a:defRPr sz="3200">
          <a:solidFill>
            <a:srgbClr val="D5E1E7"/>
          </a:solidFill>
          <a:latin typeface="Arial Black" pitchFamily="34" charset="0"/>
        </a:defRPr>
      </a:lvl8pPr>
      <a:lvl9pPr marL="1828800" algn="l" rtl="1" eaLnBrk="1" fontAlgn="base" hangingPunct="1">
        <a:spcBef>
          <a:spcPct val="0"/>
        </a:spcBef>
        <a:spcAft>
          <a:spcPct val="0"/>
        </a:spcAft>
        <a:defRPr sz="3200">
          <a:solidFill>
            <a:srgbClr val="D5E1E7"/>
          </a:solidFill>
          <a:latin typeface="Arial Black" pitchFamily="34" charset="0"/>
        </a:defRPr>
      </a:lvl9pPr>
    </p:titleStyle>
    <p:bodyStyle>
      <a:lvl1pPr marL="342900" indent="-342900" algn="r" rtl="1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accent1">
              <a:lumMod val="20000"/>
              <a:lumOff val="80000"/>
            </a:schemeClr>
          </a:solidFill>
          <a:latin typeface="+mn-lt"/>
          <a:ea typeface="+mn-ea"/>
          <a:cs typeface="+mn-cs"/>
        </a:defRPr>
      </a:lvl1pPr>
      <a:lvl2pPr marL="742950" indent="-285750" algn="r" rtl="1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143000" indent="-228600" algn="r" rtl="1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r" rtl="1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  <a:cs typeface="Arial" charset="0"/>
              </a:defRPr>
            </a:lvl1pPr>
          </a:lstStyle>
          <a:p>
            <a:fld id="{78E8163B-CF9B-4A1F-9745-1B27723FA766}" type="datetime1">
              <a:rPr lang="ar-SA" smtClean="0"/>
              <a:pPr/>
              <a:t>04/07/1434</a:t>
            </a:fld>
            <a:endParaRPr lang="ar-S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charset="0"/>
                <a:cs typeface="Arial" charset="0"/>
              </a:defRPr>
            </a:lvl1pPr>
          </a:lstStyle>
          <a:p>
            <a:r>
              <a:rPr lang="en-US" smtClean="0"/>
              <a:t>M . J . A </a:t>
            </a:r>
            <a:endParaRPr lang="ar-S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" charset="0"/>
                <a:cs typeface="Arial" charset="0"/>
              </a:defRPr>
            </a:lvl1pPr>
          </a:lstStyle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hdr="0" ftr="0"/>
  <p:txStyles>
    <p:titleStyle>
      <a:lvl1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4.xml"/><Relationship Id="rId6" Type="http://schemas.openxmlformats.org/officeDocument/2006/relationships/hyperlink" Target="../../&#1593;&#1585;&#1590;%20&#1605;&#1588;&#1585;&#1608;&#1593;%20&#1575;&#1604;&#1576;&#1585;&#1605;&#1580;&#1610;&#1575;&#1578;%20-%20&#1575;&#1604;&#1578;&#1608;&#1580;&#1610;&#1607;.pptx" TargetMode="Externa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13" Type="http://schemas.openxmlformats.org/officeDocument/2006/relationships/slide" Target="slide13.xml"/><Relationship Id="rId3" Type="http://schemas.openxmlformats.org/officeDocument/2006/relationships/slide" Target="slide4.xml"/><Relationship Id="rId7" Type="http://schemas.openxmlformats.org/officeDocument/2006/relationships/slide" Target="slide8.xml"/><Relationship Id="rId12" Type="http://schemas.openxmlformats.org/officeDocument/2006/relationships/slide" Target="slide12.xml"/><Relationship Id="rId2" Type="http://schemas.openxmlformats.org/officeDocument/2006/relationships/slide" Target="slide3.xml"/><Relationship Id="rId16" Type="http://schemas.openxmlformats.org/officeDocument/2006/relationships/hyperlink" Target="../../&#1593;&#1585;&#1590;%20&#1605;&#1588;&#1585;&#1608;&#1593;%20&#1575;&#1604;&#1576;&#1585;&#1605;&#1580;&#1610;&#1575;&#1578;%20-%20&#1575;&#1604;&#1578;&#1608;&#1580;&#1610;&#1607;.pptx" TargetMode="External"/><Relationship Id="rId1" Type="http://schemas.openxmlformats.org/officeDocument/2006/relationships/slideLayout" Target="../slideLayouts/slideLayout29.xml"/><Relationship Id="rId6" Type="http://schemas.openxmlformats.org/officeDocument/2006/relationships/slide" Target="slide7.xml"/><Relationship Id="rId11" Type="http://schemas.openxmlformats.org/officeDocument/2006/relationships/slide" Target="slide2.xml"/><Relationship Id="rId5" Type="http://schemas.openxmlformats.org/officeDocument/2006/relationships/slide" Target="slide6.xml"/><Relationship Id="rId15" Type="http://schemas.openxmlformats.org/officeDocument/2006/relationships/slide" Target="slide15.xml"/><Relationship Id="rId10" Type="http://schemas.openxmlformats.org/officeDocument/2006/relationships/slide" Target="slide11.xml"/><Relationship Id="rId4" Type="http://schemas.openxmlformats.org/officeDocument/2006/relationships/slide" Target="slide5.xml"/><Relationship Id="rId9" Type="http://schemas.openxmlformats.org/officeDocument/2006/relationships/slide" Target="slide10.xml"/><Relationship Id="rId14" Type="http://schemas.openxmlformats.org/officeDocument/2006/relationships/slide" Target="slide1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&#1603;&#1585;&#1575;&#1587;&#1577;%20&#1578;&#1605;&#1575;&#1585;&#1610;&#1606;.pptx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&#1603;&#1585;&#1575;&#1587;&#1577;%20&#1578;&#1605;&#1575;&#1585;&#1610;&#1606;.pptx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&#1603;&#1585;&#1575;&#1587;&#1577;%20&#1578;&#1605;&#1575;&#1585;&#1610;&#1606;.pptx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&#1603;&#1585;&#1575;&#1587;&#1577;%20&#1578;&#1605;&#1575;&#1585;&#1610;&#1606;.pptx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4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عنصر نائب للمحتوى 5"/>
          <p:cNvGraphicFramePr>
            <a:graphicFrameLocks noGrp="1"/>
          </p:cNvGraphicFramePr>
          <p:nvPr>
            <p:ph idx="1"/>
          </p:nvPr>
        </p:nvGraphicFramePr>
        <p:xfrm>
          <a:off x="457200" y="428604"/>
          <a:ext cx="8229600" cy="56975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316CCD-3DE3-4F17-A715-FACF00AC23C7}" type="datetime1">
              <a:rPr lang="ar-SA" smtClean="0"/>
              <a:pPr/>
              <a:t>04/07/1434</a:t>
            </a:fld>
            <a:endParaRPr lang="ar-SA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C37B6F-2A38-45D0-8723-89682583EFEF}" type="slidenum">
              <a:rPr lang="ar-SA" smtClean="0"/>
              <a:pPr/>
              <a:t>1</a:t>
            </a:fld>
            <a:endParaRPr lang="ar-SA"/>
          </a:p>
        </p:txBody>
      </p:sp>
      <p:sp>
        <p:nvSpPr>
          <p:cNvPr id="8" name="Bevel 7">
            <a:hlinkClick r:id="rId6" action="ppaction://hlinkpres?slideindex=15&amp;slidetitle=Slide 15"/>
          </p:cNvPr>
          <p:cNvSpPr/>
          <p:nvPr/>
        </p:nvSpPr>
        <p:spPr>
          <a:xfrm>
            <a:off x="0" y="6400800"/>
            <a:ext cx="887104" cy="457200"/>
          </a:xfrm>
          <a:prstGeom prst="bevel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KW" b="1" dirty="0" smtClean="0"/>
              <a:t>الفهرس</a:t>
            </a:r>
            <a:endParaRPr lang="en-GB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Date Placeholder 28"/>
          <p:cNvSpPr>
            <a:spLocks noGrp="1"/>
          </p:cNvSpPr>
          <p:nvPr>
            <p:ph type="dt" sz="half" idx="10"/>
          </p:nvPr>
        </p:nvSpPr>
        <p:spPr>
          <a:xfrm>
            <a:off x="3414241" y="0"/>
            <a:ext cx="2520000" cy="360000"/>
          </a:xfrm>
          <a:solidFill>
            <a:srgbClr val="FF000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fld id="{EBE79070-FF41-4DE2-B4E5-E96941D68108}" type="datetime12">
              <a:rPr lang="ar-SA" sz="2000" b="1" smtClean="0">
                <a:solidFill>
                  <a:schemeClr val="lt1"/>
                </a:solidFill>
              </a:rPr>
              <a:pPr algn="ctr"/>
              <a:t>13/05/2013 09:47 م</a:t>
            </a:fld>
            <a:endParaRPr lang="ar-SA" sz="2000" b="1" dirty="0">
              <a:solidFill>
                <a:schemeClr val="lt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93588" y="440185"/>
            <a:ext cx="8172430" cy="769441"/>
          </a:xfrm>
          <a:prstGeom prst="rect">
            <a:avLst/>
          </a:prstGeom>
          <a:solidFill>
            <a:srgbClr val="FFFF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KW" sz="4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( 8 </a:t>
            </a:r>
            <a:r>
              <a:rPr lang="ar-KW" sz="44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ـ</a:t>
            </a:r>
            <a:r>
              <a:rPr lang="ar-KW" sz="4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 3 ) العلاقات بين الدوال </a:t>
            </a:r>
            <a:r>
              <a:rPr lang="ar-KW" sz="44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المثلثية</a:t>
            </a:r>
            <a:r>
              <a:rPr lang="ar-KW" sz="4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 ( 1 )</a:t>
            </a:r>
            <a:endParaRPr lang="en-US" sz="4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5833241" y="1275214"/>
            <a:ext cx="2396358" cy="472966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KW" sz="28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التمارين الأساسية</a:t>
            </a:r>
            <a:endParaRPr lang="en-GB" sz="28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1119341" y="1292677"/>
            <a:ext cx="2364827" cy="472966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KW" sz="28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التمارين </a:t>
            </a:r>
            <a:r>
              <a:rPr lang="ar-KW" sz="2800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التعزيزية</a:t>
            </a:r>
            <a:endParaRPr lang="en-GB" sz="28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Bevel 19">
            <a:hlinkClick r:id="rId2" action="ppaction://hlinksldjump"/>
          </p:cNvPr>
          <p:cNvSpPr/>
          <p:nvPr/>
        </p:nvSpPr>
        <p:spPr>
          <a:xfrm>
            <a:off x="7443650" y="1892616"/>
            <a:ext cx="540000" cy="576000"/>
          </a:xfrm>
          <a:prstGeom prst="bevel">
            <a:avLst/>
          </a:prstGeom>
          <a:solidFill>
            <a:srgbClr val="FFC00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KW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ea typeface="Tahoma" pitchFamily="34" charset="0"/>
                <a:cs typeface="Arial" pitchFamily="34" charset="0"/>
              </a:rPr>
              <a:t>1</a:t>
            </a:r>
            <a:endParaRPr lang="en-GB" sz="2400" b="1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ea typeface="Tahoma" pitchFamily="34" charset="0"/>
              <a:cs typeface="Arial" pitchFamily="34" charset="0"/>
            </a:endParaRPr>
          </a:p>
        </p:txBody>
      </p:sp>
      <p:sp>
        <p:nvSpPr>
          <p:cNvPr id="35" name="Bevel 34">
            <a:hlinkClick r:id="rId3" action="ppaction://hlinksldjump"/>
          </p:cNvPr>
          <p:cNvSpPr/>
          <p:nvPr/>
        </p:nvSpPr>
        <p:spPr>
          <a:xfrm>
            <a:off x="6791616" y="1895909"/>
            <a:ext cx="540000" cy="576000"/>
          </a:xfrm>
          <a:prstGeom prst="bevel">
            <a:avLst/>
          </a:prstGeom>
          <a:solidFill>
            <a:srgbClr val="FFC00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KW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ea typeface="Tahoma" pitchFamily="34" charset="0"/>
                <a:cs typeface="Arial" pitchFamily="34" charset="0"/>
              </a:rPr>
              <a:t>2</a:t>
            </a:r>
            <a:endParaRPr lang="en-GB" sz="2400" b="1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ea typeface="Tahoma" pitchFamily="34" charset="0"/>
              <a:cs typeface="Arial" pitchFamily="34" charset="0"/>
            </a:endParaRPr>
          </a:p>
        </p:txBody>
      </p:sp>
      <p:sp>
        <p:nvSpPr>
          <p:cNvPr id="36" name="Bevel 35">
            <a:hlinkClick r:id="rId4" action="ppaction://hlinksldjump"/>
          </p:cNvPr>
          <p:cNvSpPr/>
          <p:nvPr/>
        </p:nvSpPr>
        <p:spPr>
          <a:xfrm>
            <a:off x="6136524" y="1895909"/>
            <a:ext cx="540000" cy="576000"/>
          </a:xfrm>
          <a:prstGeom prst="bevel">
            <a:avLst/>
          </a:prstGeom>
          <a:solidFill>
            <a:srgbClr val="FFC00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KW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ea typeface="Tahoma" pitchFamily="34" charset="0"/>
                <a:cs typeface="Arial" pitchFamily="34" charset="0"/>
              </a:rPr>
              <a:t>3</a:t>
            </a:r>
            <a:endParaRPr lang="en-GB" sz="2400" b="1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ea typeface="Tahoma" pitchFamily="34" charset="0"/>
              <a:cs typeface="Arial" pitchFamily="34" charset="0"/>
            </a:endParaRPr>
          </a:p>
        </p:txBody>
      </p:sp>
      <p:sp>
        <p:nvSpPr>
          <p:cNvPr id="30" name="Bevel 29">
            <a:hlinkClick r:id="rId5" action="ppaction://hlinksldjump"/>
          </p:cNvPr>
          <p:cNvSpPr/>
          <p:nvPr/>
        </p:nvSpPr>
        <p:spPr>
          <a:xfrm>
            <a:off x="7443650" y="2586299"/>
            <a:ext cx="540000" cy="576000"/>
          </a:xfrm>
          <a:prstGeom prst="bevel">
            <a:avLst/>
          </a:prstGeom>
          <a:solidFill>
            <a:srgbClr val="FFC00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KW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ea typeface="Tahoma" pitchFamily="34" charset="0"/>
                <a:cs typeface="Arial" pitchFamily="34" charset="0"/>
              </a:rPr>
              <a:t>4</a:t>
            </a:r>
            <a:endParaRPr lang="en-GB" sz="2400" b="1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ea typeface="Tahoma" pitchFamily="34" charset="0"/>
              <a:cs typeface="Arial" pitchFamily="34" charset="0"/>
            </a:endParaRPr>
          </a:p>
        </p:txBody>
      </p:sp>
      <p:sp>
        <p:nvSpPr>
          <p:cNvPr id="31" name="Bevel 30">
            <a:hlinkClick r:id="rId6" action="ppaction://hlinksldjump"/>
          </p:cNvPr>
          <p:cNvSpPr/>
          <p:nvPr/>
        </p:nvSpPr>
        <p:spPr>
          <a:xfrm>
            <a:off x="6791616" y="2589592"/>
            <a:ext cx="540000" cy="576000"/>
          </a:xfrm>
          <a:prstGeom prst="bevel">
            <a:avLst/>
          </a:prstGeom>
          <a:solidFill>
            <a:srgbClr val="FFC00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KW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ea typeface="Tahoma" pitchFamily="34" charset="0"/>
                <a:cs typeface="Arial" pitchFamily="34" charset="0"/>
              </a:rPr>
              <a:t>5</a:t>
            </a:r>
            <a:endParaRPr lang="en-GB" sz="2400" b="1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ea typeface="Tahoma" pitchFamily="34" charset="0"/>
              <a:cs typeface="Arial" pitchFamily="34" charset="0"/>
            </a:endParaRPr>
          </a:p>
        </p:txBody>
      </p:sp>
      <p:sp>
        <p:nvSpPr>
          <p:cNvPr id="32" name="Bevel 31">
            <a:hlinkClick r:id="rId7" action="ppaction://hlinksldjump"/>
          </p:cNvPr>
          <p:cNvSpPr/>
          <p:nvPr/>
        </p:nvSpPr>
        <p:spPr>
          <a:xfrm>
            <a:off x="6136524" y="2589592"/>
            <a:ext cx="540000" cy="576000"/>
          </a:xfrm>
          <a:prstGeom prst="bevel">
            <a:avLst/>
          </a:prstGeom>
          <a:solidFill>
            <a:srgbClr val="FFC00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KW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ea typeface="Tahoma" pitchFamily="34" charset="0"/>
                <a:cs typeface="Arial" pitchFamily="34" charset="0"/>
              </a:rPr>
              <a:t>6</a:t>
            </a:r>
            <a:endParaRPr lang="en-GB" sz="2400" b="1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ea typeface="Tahoma" pitchFamily="34" charset="0"/>
              <a:cs typeface="Arial" pitchFamily="34" charset="0"/>
            </a:endParaRPr>
          </a:p>
        </p:txBody>
      </p:sp>
      <p:sp>
        <p:nvSpPr>
          <p:cNvPr id="33" name="Bevel 32">
            <a:hlinkClick r:id="rId8" action="ppaction://hlinksldjump"/>
          </p:cNvPr>
          <p:cNvSpPr/>
          <p:nvPr/>
        </p:nvSpPr>
        <p:spPr>
          <a:xfrm>
            <a:off x="6000760" y="3248451"/>
            <a:ext cx="2165672" cy="576000"/>
          </a:xfrm>
          <a:prstGeom prst="bevel">
            <a:avLst/>
          </a:prstGeom>
          <a:solidFill>
            <a:srgbClr val="FFC00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KW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ea typeface="Tahoma" pitchFamily="34" charset="0"/>
                <a:cs typeface="Arial" pitchFamily="34" charset="0"/>
              </a:rPr>
              <a:t>7 ، 8 ، 9 ، 10</a:t>
            </a:r>
            <a:endParaRPr lang="en-GB" sz="2400" b="1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ea typeface="Tahoma" pitchFamily="34" charset="0"/>
              <a:cs typeface="Arial" pitchFamily="34" charset="0"/>
            </a:endParaRPr>
          </a:p>
        </p:txBody>
      </p:sp>
      <p:sp>
        <p:nvSpPr>
          <p:cNvPr id="55" name="Bevel 54">
            <a:hlinkClick r:id="rId9" action="ppaction://hlinksldjump"/>
          </p:cNvPr>
          <p:cNvSpPr/>
          <p:nvPr/>
        </p:nvSpPr>
        <p:spPr>
          <a:xfrm>
            <a:off x="7174148" y="3924570"/>
            <a:ext cx="684000" cy="576000"/>
          </a:xfrm>
          <a:prstGeom prst="bevel">
            <a:avLst/>
          </a:prstGeom>
          <a:solidFill>
            <a:srgbClr val="FFC00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KW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ea typeface="Tahoma" pitchFamily="34" charset="0"/>
                <a:cs typeface="Arial" pitchFamily="34" charset="0"/>
              </a:rPr>
              <a:t>11</a:t>
            </a:r>
            <a:endParaRPr lang="en-GB" sz="2400" b="1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ea typeface="Tahoma" pitchFamily="34" charset="0"/>
              <a:cs typeface="Arial" pitchFamily="34" charset="0"/>
            </a:endParaRPr>
          </a:p>
        </p:txBody>
      </p:sp>
      <p:sp>
        <p:nvSpPr>
          <p:cNvPr id="56" name="Bevel 55">
            <a:hlinkClick r:id="rId10" action="ppaction://hlinksldjump"/>
          </p:cNvPr>
          <p:cNvSpPr/>
          <p:nvPr/>
        </p:nvSpPr>
        <p:spPr>
          <a:xfrm>
            <a:off x="6357950" y="3924570"/>
            <a:ext cx="684000" cy="576000"/>
          </a:xfrm>
          <a:prstGeom prst="bevel">
            <a:avLst/>
          </a:prstGeom>
          <a:solidFill>
            <a:srgbClr val="FFC00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KW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ea typeface="Tahoma" pitchFamily="34" charset="0"/>
                <a:cs typeface="Arial" pitchFamily="34" charset="0"/>
              </a:rPr>
              <a:t>12</a:t>
            </a:r>
            <a:endParaRPr lang="en-GB" sz="2400" b="1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ea typeface="Tahoma" pitchFamily="34" charset="0"/>
              <a:cs typeface="Arial" pitchFamily="34" charset="0"/>
            </a:endParaRPr>
          </a:p>
        </p:txBody>
      </p:sp>
      <p:sp>
        <p:nvSpPr>
          <p:cNvPr id="25" name="Bevel 24">
            <a:hlinkClick r:id="rId11" action="ppaction://hlinksldjump"/>
          </p:cNvPr>
          <p:cNvSpPr/>
          <p:nvPr/>
        </p:nvSpPr>
        <p:spPr>
          <a:xfrm>
            <a:off x="2698229" y="1876850"/>
            <a:ext cx="540000" cy="576000"/>
          </a:xfrm>
          <a:prstGeom prst="bevel">
            <a:avLst/>
          </a:prstGeom>
          <a:solidFill>
            <a:srgbClr val="FFC00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KW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ea typeface="Tahoma" pitchFamily="34" charset="0"/>
                <a:cs typeface="Arial" pitchFamily="34" charset="0"/>
              </a:rPr>
              <a:t>1</a:t>
            </a:r>
            <a:endParaRPr lang="en-GB" sz="2400" b="1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ea typeface="Tahoma" pitchFamily="34" charset="0"/>
              <a:cs typeface="Arial" pitchFamily="34" charset="0"/>
            </a:endParaRPr>
          </a:p>
        </p:txBody>
      </p:sp>
      <p:sp>
        <p:nvSpPr>
          <p:cNvPr id="26" name="Bevel 25">
            <a:hlinkClick r:id="rId5" action="ppaction://hlinksldjump"/>
          </p:cNvPr>
          <p:cNvSpPr/>
          <p:nvPr/>
        </p:nvSpPr>
        <p:spPr>
          <a:xfrm>
            <a:off x="2046195" y="1880143"/>
            <a:ext cx="540000" cy="576000"/>
          </a:xfrm>
          <a:prstGeom prst="bevel">
            <a:avLst/>
          </a:prstGeom>
          <a:solidFill>
            <a:srgbClr val="FFC00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KW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ea typeface="Tahoma" pitchFamily="34" charset="0"/>
                <a:cs typeface="Arial" pitchFamily="34" charset="0"/>
              </a:rPr>
              <a:t>2</a:t>
            </a:r>
            <a:endParaRPr lang="en-GB" sz="2400" b="1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ea typeface="Tahoma" pitchFamily="34" charset="0"/>
              <a:cs typeface="Arial" pitchFamily="34" charset="0"/>
            </a:endParaRPr>
          </a:p>
        </p:txBody>
      </p:sp>
      <p:sp>
        <p:nvSpPr>
          <p:cNvPr id="27" name="Bevel 26">
            <a:hlinkClick r:id="rId7" action="ppaction://hlinksldjump"/>
          </p:cNvPr>
          <p:cNvSpPr/>
          <p:nvPr/>
        </p:nvSpPr>
        <p:spPr>
          <a:xfrm>
            <a:off x="1391103" y="1880143"/>
            <a:ext cx="540000" cy="576000"/>
          </a:xfrm>
          <a:prstGeom prst="bevel">
            <a:avLst/>
          </a:prstGeom>
          <a:solidFill>
            <a:srgbClr val="FFC00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KW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ea typeface="Tahoma" pitchFamily="34" charset="0"/>
                <a:cs typeface="Arial" pitchFamily="34" charset="0"/>
              </a:rPr>
              <a:t>3</a:t>
            </a:r>
            <a:endParaRPr lang="en-GB" sz="2400" b="1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ea typeface="Tahoma" pitchFamily="34" charset="0"/>
              <a:cs typeface="Arial" pitchFamily="34" charset="0"/>
            </a:endParaRPr>
          </a:p>
        </p:txBody>
      </p:sp>
      <p:sp>
        <p:nvSpPr>
          <p:cNvPr id="28" name="Bevel 27">
            <a:hlinkClick r:id="rId8" action="ppaction://hlinksldjump"/>
          </p:cNvPr>
          <p:cNvSpPr/>
          <p:nvPr/>
        </p:nvSpPr>
        <p:spPr>
          <a:xfrm>
            <a:off x="2698229" y="2570533"/>
            <a:ext cx="540000" cy="576000"/>
          </a:xfrm>
          <a:prstGeom prst="bevel">
            <a:avLst/>
          </a:prstGeom>
          <a:solidFill>
            <a:srgbClr val="FFC00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KW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ea typeface="Tahoma" pitchFamily="34" charset="0"/>
                <a:cs typeface="Arial" pitchFamily="34" charset="0"/>
              </a:rPr>
              <a:t>4</a:t>
            </a:r>
            <a:endParaRPr lang="en-GB" sz="2400" b="1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ea typeface="Tahoma" pitchFamily="34" charset="0"/>
              <a:cs typeface="Arial" pitchFamily="34" charset="0"/>
            </a:endParaRPr>
          </a:p>
        </p:txBody>
      </p:sp>
      <p:sp>
        <p:nvSpPr>
          <p:cNvPr id="29" name="Bevel 28">
            <a:hlinkClick r:id="rId9" action="ppaction://hlinksldjump"/>
          </p:cNvPr>
          <p:cNvSpPr/>
          <p:nvPr/>
        </p:nvSpPr>
        <p:spPr>
          <a:xfrm>
            <a:off x="2046195" y="2573826"/>
            <a:ext cx="540000" cy="576000"/>
          </a:xfrm>
          <a:prstGeom prst="bevel">
            <a:avLst/>
          </a:prstGeom>
          <a:solidFill>
            <a:srgbClr val="FFC00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KW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ea typeface="Tahoma" pitchFamily="34" charset="0"/>
                <a:cs typeface="Arial" pitchFamily="34" charset="0"/>
              </a:rPr>
              <a:t>5</a:t>
            </a:r>
            <a:endParaRPr lang="en-GB" sz="2400" b="1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ea typeface="Tahoma" pitchFamily="34" charset="0"/>
              <a:cs typeface="Arial" pitchFamily="34" charset="0"/>
            </a:endParaRPr>
          </a:p>
        </p:txBody>
      </p:sp>
      <p:sp>
        <p:nvSpPr>
          <p:cNvPr id="37" name="Bevel 36">
            <a:hlinkClick r:id="rId10" action="ppaction://hlinksldjump"/>
          </p:cNvPr>
          <p:cNvSpPr/>
          <p:nvPr/>
        </p:nvSpPr>
        <p:spPr>
          <a:xfrm>
            <a:off x="1391103" y="2573826"/>
            <a:ext cx="540000" cy="576000"/>
          </a:xfrm>
          <a:prstGeom prst="bevel">
            <a:avLst/>
          </a:prstGeom>
          <a:solidFill>
            <a:srgbClr val="FFC00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KW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ea typeface="Tahoma" pitchFamily="34" charset="0"/>
                <a:cs typeface="Arial" pitchFamily="34" charset="0"/>
              </a:rPr>
              <a:t>6</a:t>
            </a:r>
            <a:endParaRPr lang="en-GB" sz="2400" b="1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ea typeface="Tahoma" pitchFamily="34" charset="0"/>
              <a:cs typeface="Arial" pitchFamily="34" charset="0"/>
            </a:endParaRPr>
          </a:p>
        </p:txBody>
      </p:sp>
      <p:sp>
        <p:nvSpPr>
          <p:cNvPr id="38" name="Bevel 37">
            <a:hlinkClick r:id="rId12" action="ppaction://hlinksldjump"/>
          </p:cNvPr>
          <p:cNvSpPr/>
          <p:nvPr/>
        </p:nvSpPr>
        <p:spPr>
          <a:xfrm>
            <a:off x="2698229" y="3248451"/>
            <a:ext cx="540000" cy="576000"/>
          </a:xfrm>
          <a:prstGeom prst="bevel">
            <a:avLst/>
          </a:prstGeom>
          <a:solidFill>
            <a:srgbClr val="FFC00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KW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ea typeface="Tahoma" pitchFamily="34" charset="0"/>
                <a:cs typeface="Arial" pitchFamily="34" charset="0"/>
              </a:rPr>
              <a:t>7</a:t>
            </a:r>
            <a:endParaRPr lang="en-GB" sz="2400" b="1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ea typeface="Tahoma" pitchFamily="34" charset="0"/>
              <a:cs typeface="Arial" pitchFamily="34" charset="0"/>
            </a:endParaRPr>
          </a:p>
        </p:txBody>
      </p:sp>
      <p:sp>
        <p:nvSpPr>
          <p:cNvPr id="39" name="Bevel 38">
            <a:hlinkClick r:id="rId13" action="ppaction://hlinksldjump"/>
          </p:cNvPr>
          <p:cNvSpPr/>
          <p:nvPr/>
        </p:nvSpPr>
        <p:spPr>
          <a:xfrm>
            <a:off x="2046195" y="3251744"/>
            <a:ext cx="540000" cy="576000"/>
          </a:xfrm>
          <a:prstGeom prst="bevel">
            <a:avLst/>
          </a:prstGeom>
          <a:solidFill>
            <a:srgbClr val="FFC00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KW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ea typeface="Tahoma" pitchFamily="34" charset="0"/>
                <a:cs typeface="Arial" pitchFamily="34" charset="0"/>
              </a:rPr>
              <a:t>8</a:t>
            </a:r>
            <a:endParaRPr lang="en-GB" sz="2400" b="1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ea typeface="Tahoma" pitchFamily="34" charset="0"/>
              <a:cs typeface="Arial" pitchFamily="34" charset="0"/>
            </a:endParaRPr>
          </a:p>
        </p:txBody>
      </p:sp>
      <p:sp>
        <p:nvSpPr>
          <p:cNvPr id="40" name="Bevel 39">
            <a:hlinkClick r:id="rId14" action="ppaction://hlinksldjump"/>
          </p:cNvPr>
          <p:cNvSpPr/>
          <p:nvPr/>
        </p:nvSpPr>
        <p:spPr>
          <a:xfrm>
            <a:off x="1391103" y="3251744"/>
            <a:ext cx="540000" cy="576000"/>
          </a:xfrm>
          <a:prstGeom prst="bevel">
            <a:avLst/>
          </a:prstGeom>
          <a:solidFill>
            <a:srgbClr val="FFC00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KW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ea typeface="Tahoma" pitchFamily="34" charset="0"/>
                <a:cs typeface="Arial" pitchFamily="34" charset="0"/>
              </a:rPr>
              <a:t>9</a:t>
            </a:r>
            <a:endParaRPr lang="en-GB" sz="2400" b="1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ea typeface="Tahoma" pitchFamily="34" charset="0"/>
              <a:cs typeface="Arial" pitchFamily="34" charset="0"/>
            </a:endParaRPr>
          </a:p>
        </p:txBody>
      </p:sp>
      <p:sp>
        <p:nvSpPr>
          <p:cNvPr id="42" name="Bevel 41">
            <a:hlinkClick r:id="rId15" action="ppaction://hlinksldjump"/>
          </p:cNvPr>
          <p:cNvSpPr/>
          <p:nvPr/>
        </p:nvSpPr>
        <p:spPr>
          <a:xfrm>
            <a:off x="1973008" y="3942134"/>
            <a:ext cx="684000" cy="576000"/>
          </a:xfrm>
          <a:prstGeom prst="bevel">
            <a:avLst/>
          </a:prstGeom>
          <a:solidFill>
            <a:srgbClr val="FFC00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KW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ea typeface="Tahoma" pitchFamily="34" charset="0"/>
                <a:cs typeface="Arial" pitchFamily="34" charset="0"/>
              </a:rPr>
              <a:t>10</a:t>
            </a:r>
            <a:endParaRPr lang="en-GB" sz="2400" b="1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ea typeface="Tahoma" pitchFamily="34" charset="0"/>
              <a:cs typeface="Arial" pitchFamily="34" charset="0"/>
            </a:endParaRPr>
          </a:p>
        </p:txBody>
      </p:sp>
      <p:sp>
        <p:nvSpPr>
          <p:cNvPr id="34" name="Bevel 33">
            <a:hlinkClick r:id="rId16" action="ppaction://hlinkpres?slideindex=15&amp;slidetitle=Slide 15"/>
          </p:cNvPr>
          <p:cNvSpPr/>
          <p:nvPr/>
        </p:nvSpPr>
        <p:spPr>
          <a:xfrm>
            <a:off x="0" y="6400800"/>
            <a:ext cx="887104" cy="457200"/>
          </a:xfrm>
          <a:prstGeom prst="bevel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KW" b="1" dirty="0" smtClean="0"/>
              <a:t>الفهرس</a:t>
            </a:r>
            <a:endParaRPr lang="en-GB" b="1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>
                                      <p:cBhvr>
                                        <p:cTn id="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>
                                      <p:cBhvr>
                                        <p:cTn id="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وسيلة شرح مستطيلة مستديرة الزوايا 3"/>
          <p:cNvSpPr/>
          <p:nvPr/>
        </p:nvSpPr>
        <p:spPr>
          <a:xfrm>
            <a:off x="6429388" y="214290"/>
            <a:ext cx="2571768" cy="857256"/>
          </a:xfrm>
          <a:prstGeom prst="wedgeRoundRectCallout">
            <a:avLst>
              <a:gd name="adj1" fmla="val 46032"/>
              <a:gd name="adj2" fmla="val 80013"/>
              <a:gd name="adj3" fmla="val 16667"/>
            </a:avLst>
          </a:prstGeom>
          <a:solidFill>
            <a:srgbClr val="FF66CC"/>
          </a:solidFill>
          <a:scene3d>
            <a:camera prst="perspectiveHeroicExtremeLeftFacing"/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KW" sz="3200" dirty="0" smtClean="0">
                <a:solidFill>
                  <a:srgbClr val="0033CC"/>
                </a:solidFill>
              </a:rPr>
              <a:t>كراسة التمارين </a:t>
            </a:r>
            <a:endParaRPr lang="ar-SA" sz="3200" dirty="0">
              <a:solidFill>
                <a:srgbClr val="0033CC"/>
              </a:solidFill>
            </a:endParaRPr>
          </a:p>
        </p:txBody>
      </p:sp>
      <p:sp>
        <p:nvSpPr>
          <p:cNvPr id="3" name="مستطيل 2"/>
          <p:cNvSpPr/>
          <p:nvPr/>
        </p:nvSpPr>
        <p:spPr>
          <a:xfrm>
            <a:off x="571472" y="2071678"/>
            <a:ext cx="8429684" cy="523220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convex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ar-KW" sz="2800" b="1" cap="none" spc="0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1) </a:t>
            </a:r>
            <a:r>
              <a:rPr lang="ar-KW" sz="2800" b="1" cap="none" spc="0" dirty="0" smtClean="0">
                <a:ln w="11430"/>
                <a:solidFill>
                  <a:schemeClr val="tx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اكتب النسب المثلثية بدلالة إحدى النسب المثلثية الأساسية للزاوية </a:t>
            </a:r>
            <a:r>
              <a:rPr lang="ar-KW" sz="2800" b="1" cap="none" spc="0" dirty="0" smtClean="0">
                <a:ln w="11430"/>
                <a:solidFill>
                  <a:schemeClr val="tx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sym typeface="Symbol"/>
              </a:rPr>
              <a:t></a:t>
            </a:r>
            <a:endParaRPr lang="ar-SA" sz="2800" b="1" cap="none" spc="0" dirty="0">
              <a:ln w="11430"/>
              <a:solidFill>
                <a:schemeClr val="tx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4" name="عنصر نائب للتاريخ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61D23-6D93-4A8A-A2CD-0FE78AA13A65}" type="datetime1">
              <a:rPr lang="ar-SA" smtClean="0"/>
              <a:pPr/>
              <a:t>04/07/1434</a:t>
            </a:fld>
            <a:endParaRPr lang="ar-SA"/>
          </a:p>
        </p:txBody>
      </p:sp>
      <p:sp>
        <p:nvSpPr>
          <p:cNvPr id="17" name="عنصر نائب لرقم الشريحة 16"/>
          <p:cNvSpPr>
            <a:spLocks noGrp="1"/>
          </p:cNvSpPr>
          <p:nvPr>
            <p:ph type="sldNum" sz="quarter" idx="12"/>
          </p:nvPr>
        </p:nvSpPr>
        <p:spPr>
          <a:xfrm>
            <a:off x="-1714544" y="6381750"/>
            <a:ext cx="2133600" cy="476250"/>
          </a:xfrm>
        </p:spPr>
        <p:txBody>
          <a:bodyPr/>
          <a:lstStyle/>
          <a:p>
            <a:fld id="{A0C37B6F-2A38-45D0-8723-89682583EFEF}" type="slidenum">
              <a:rPr lang="ar-SA" smtClean="0"/>
              <a:pPr/>
              <a:t>3</a:t>
            </a:fld>
            <a:endParaRPr lang="ar-SA" dirty="0"/>
          </a:p>
        </p:txBody>
      </p:sp>
      <p:grpSp>
        <p:nvGrpSpPr>
          <p:cNvPr id="30" name="Diagram group"/>
          <p:cNvGrpSpPr/>
          <p:nvPr/>
        </p:nvGrpSpPr>
        <p:grpSpPr>
          <a:xfrm>
            <a:off x="-32" y="-142900"/>
            <a:ext cx="2428892" cy="2428892"/>
            <a:chOff x="2032000" y="637310"/>
            <a:chExt cx="2848793" cy="2749296"/>
          </a:xfrm>
          <a:scene3d>
            <a:camera prst="perspectiveHeroicExtremeRightFacing" zoom="82000">
              <a:rot lat="21300000" lon="20400000" rev="180000"/>
            </a:camera>
            <a:lightRig rig="morning" dir="t">
              <a:rot lat="0" lon="0" rev="20400000"/>
            </a:lightRig>
          </a:scene3d>
        </p:grpSpPr>
        <p:grpSp>
          <p:nvGrpSpPr>
            <p:cNvPr id="31" name="مجموعة 30"/>
            <p:cNvGrpSpPr/>
            <p:nvPr/>
          </p:nvGrpSpPr>
          <p:grpSpPr>
            <a:xfrm>
              <a:off x="2032000" y="1015999"/>
              <a:ext cx="2235200" cy="2235200"/>
              <a:chOff x="2032000" y="1015999"/>
              <a:chExt cx="2235200" cy="2235200"/>
            </a:xfrm>
          </p:grpSpPr>
          <p:sp>
            <p:nvSpPr>
              <p:cNvPr id="33" name=" 3"/>
              <p:cNvSpPr/>
              <p:nvPr/>
            </p:nvSpPr>
            <p:spPr>
              <a:xfrm>
                <a:off x="2032000" y="1015999"/>
                <a:ext cx="2235200" cy="2235200"/>
              </a:xfrm>
              <a:prstGeom prst="gear9">
                <a:avLst/>
              </a:prstGeom>
              <a:solidFill>
                <a:srgbClr val="00FFFF"/>
              </a:solidFill>
              <a:sp3d extrusionH="190500" prstMaterial="matte">
                <a:bevelT w="120650" h="38100" prst="relaxedInset"/>
                <a:bevelB w="120650" h="57150" prst="relaxedInset"/>
                <a:contourClr>
                  <a:schemeClr val="bg1"/>
                </a:contourClr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2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34" name=" 4"/>
              <p:cNvSpPr/>
              <p:nvPr/>
            </p:nvSpPr>
            <p:spPr>
              <a:xfrm>
                <a:off x="2481373" y="1539586"/>
                <a:ext cx="1336454" cy="1148937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41910" tIns="41910" rIns="41910" bIns="41910" numCol="1" spcCol="1270" anchor="ctr" anchorCtr="0">
                <a:noAutofit/>
              </a:bodyPr>
              <a:lstStyle/>
              <a:p>
                <a:pPr lvl="0" algn="ctr" defTabSz="14668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ar-KW" sz="3300" b="1" kern="1200" dirty="0" smtClean="0">
                    <a:solidFill>
                      <a:srgbClr val="C00000"/>
                    </a:solidFill>
                  </a:rPr>
                  <a:t>تمرن</a:t>
                </a:r>
              </a:p>
              <a:p>
                <a:pPr lvl="0" algn="ctr" defTabSz="14668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ar-KW" sz="3300" b="1" kern="1200" dirty="0" smtClean="0">
                    <a:solidFill>
                      <a:srgbClr val="C00000"/>
                    </a:solidFill>
                  </a:rPr>
                  <a:t>8 - 2</a:t>
                </a:r>
                <a:endParaRPr lang="ar-SA" sz="3300" b="1" kern="1200" dirty="0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32" name="سهم دائري 31"/>
            <p:cNvSpPr/>
            <p:nvPr/>
          </p:nvSpPr>
          <p:spPr>
            <a:xfrm>
              <a:off x="2131497" y="637310"/>
              <a:ext cx="2749296" cy="2749296"/>
            </a:xfrm>
            <a:prstGeom prst="circularArrow">
              <a:avLst>
                <a:gd name="adj1" fmla="val 4878"/>
                <a:gd name="adj2" fmla="val 312630"/>
                <a:gd name="adj3" fmla="val 3133259"/>
                <a:gd name="adj4" fmla="val 15234156"/>
                <a:gd name="adj5" fmla="val 5691"/>
              </a:avLst>
            </a:prstGeom>
            <a:solidFill>
              <a:srgbClr val="FF66CC"/>
            </a:solidFill>
            <a:sp3d z="-60000" extrusionH="63500" prstMaterial="matte">
              <a:bevelT w="50800" h="19050" prst="relaxedInset"/>
              <a:contourClr>
                <a:schemeClr val="bg1"/>
              </a:contourClr>
            </a:sp3d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  <p:sp>
        <p:nvSpPr>
          <p:cNvPr id="35" name="مستطيل 34"/>
          <p:cNvSpPr/>
          <p:nvPr/>
        </p:nvSpPr>
        <p:spPr>
          <a:xfrm>
            <a:off x="2014746" y="1071546"/>
            <a:ext cx="4714908" cy="52322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ar-KW" sz="2800" b="1" cap="none" spc="0" dirty="0" smtClean="0">
                <a:ln w="11430"/>
                <a:solidFill>
                  <a:schemeClr val="accent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المجموعة  </a:t>
            </a:r>
            <a:r>
              <a:rPr lang="ar-KW" sz="2800" b="1" cap="none" spc="0" dirty="0" err="1" smtClean="0">
                <a:ln w="11430"/>
                <a:solidFill>
                  <a:schemeClr val="accent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أ</a:t>
            </a:r>
            <a:r>
              <a:rPr lang="ar-KW" sz="2800" b="1" cap="none" spc="0" dirty="0" smtClean="0">
                <a:ln w="11430"/>
                <a:solidFill>
                  <a:schemeClr val="accent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تمارين أساسية</a:t>
            </a:r>
            <a:endParaRPr lang="ar-SA" sz="2800" b="1" cap="none" spc="0" dirty="0">
              <a:ln w="11430"/>
              <a:solidFill>
                <a:schemeClr val="accent6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6" name="مستطيل 35"/>
          <p:cNvSpPr/>
          <p:nvPr/>
        </p:nvSpPr>
        <p:spPr>
          <a:xfrm>
            <a:off x="2127462" y="182998"/>
            <a:ext cx="4429156" cy="523220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convex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 algn="ctr"/>
            <a:r>
              <a:rPr lang="ar-KW" sz="2800" b="1" dirty="0" smtClean="0">
                <a:solidFill>
                  <a:srgbClr val="C00000"/>
                </a:solidFill>
              </a:rPr>
              <a:t>العلاقة بين الدوال المثلثية (1) </a:t>
            </a:r>
          </a:p>
        </p:txBody>
      </p:sp>
      <p:sp>
        <p:nvSpPr>
          <p:cNvPr id="38" name="مستطيل 37"/>
          <p:cNvSpPr/>
          <p:nvPr/>
        </p:nvSpPr>
        <p:spPr>
          <a:xfrm>
            <a:off x="4500562" y="2948190"/>
            <a:ext cx="1672102" cy="523220"/>
          </a:xfrm>
          <a:prstGeom prst="rect">
            <a:avLst/>
          </a:prstGeom>
          <a:solidFill>
            <a:srgbClr val="FFFFCC"/>
          </a:solidFill>
          <a:scene3d>
            <a:camera prst="perspectiveLeft"/>
            <a:lightRig rig="threePt" dir="t">
              <a:rot lat="0" lon="0" rev="1200000"/>
            </a:lightRig>
          </a:scene3d>
          <a:sp3d>
            <a:bevelT w="63500" h="25400" prst="riblet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ar-KW" sz="2800" b="1" dirty="0" smtClean="0">
                <a:solidFill>
                  <a:srgbClr val="FF0000"/>
                </a:solidFill>
              </a:rPr>
              <a:t>=  - جا </a:t>
            </a:r>
            <a:r>
              <a:rPr lang="ar-KW" sz="2800" b="1" dirty="0" smtClean="0">
                <a:solidFill>
                  <a:srgbClr val="FF0000"/>
                </a:solidFill>
                <a:sym typeface="Symbol"/>
              </a:rPr>
              <a:t></a:t>
            </a:r>
            <a:endParaRPr lang="ar-SA" sz="2800" b="1" dirty="0">
              <a:solidFill>
                <a:srgbClr val="FF0000"/>
              </a:solidFill>
            </a:endParaRPr>
          </a:p>
        </p:txBody>
      </p:sp>
      <p:sp>
        <p:nvSpPr>
          <p:cNvPr id="39" name="مستطيل 38"/>
          <p:cNvSpPr/>
          <p:nvPr/>
        </p:nvSpPr>
        <p:spPr>
          <a:xfrm>
            <a:off x="7190579" y="6244197"/>
            <a:ext cx="1938907" cy="58477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ar-KW" sz="3200" b="1" dirty="0" smtClean="0">
                <a:solidFill>
                  <a:srgbClr val="FF0000"/>
                </a:solidFill>
              </a:rPr>
              <a:t>صفحة 75</a:t>
            </a:r>
            <a:endParaRPr lang="ar-SA" sz="3200" b="1" dirty="0">
              <a:solidFill>
                <a:srgbClr val="FF0000"/>
              </a:solidFill>
            </a:endParaRPr>
          </a:p>
        </p:txBody>
      </p:sp>
      <p:grpSp>
        <p:nvGrpSpPr>
          <p:cNvPr id="42" name="مجموعة 41"/>
          <p:cNvGrpSpPr/>
          <p:nvPr/>
        </p:nvGrpSpPr>
        <p:grpSpPr>
          <a:xfrm>
            <a:off x="6286512" y="2841850"/>
            <a:ext cx="2715607" cy="641699"/>
            <a:chOff x="6286512" y="2841850"/>
            <a:chExt cx="2715607" cy="641699"/>
          </a:xfrm>
        </p:grpSpPr>
        <p:sp>
          <p:nvSpPr>
            <p:cNvPr id="9" name="مستطيل 8"/>
            <p:cNvSpPr/>
            <p:nvPr/>
          </p:nvSpPr>
          <p:spPr>
            <a:xfrm>
              <a:off x="6286512" y="2928934"/>
              <a:ext cx="2715607" cy="523220"/>
            </a:xfrm>
            <a:prstGeom prst="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r>
                <a:rPr lang="ar-KW" sz="2800" b="1" dirty="0" smtClean="0">
                  <a:solidFill>
                    <a:srgbClr val="FF0000"/>
                  </a:solidFill>
                </a:rPr>
                <a:t>أ ) </a:t>
              </a:r>
              <a:r>
                <a:rPr lang="ar-KW" sz="2800" b="1" dirty="0" smtClean="0">
                  <a:solidFill>
                    <a:srgbClr val="0033CC"/>
                  </a:solidFill>
                </a:rPr>
                <a:t>جا (     </a:t>
              </a:r>
              <a:r>
                <a:rPr lang="ar-KW" sz="2800" b="1" dirty="0" smtClean="0">
                  <a:solidFill>
                    <a:srgbClr val="0033CC"/>
                  </a:solidFill>
                  <a:sym typeface="Symbol"/>
                </a:rPr>
                <a:t>+     ) </a:t>
              </a:r>
              <a:endParaRPr lang="ar-SA" sz="2800" b="1" dirty="0">
                <a:solidFill>
                  <a:srgbClr val="0033CC"/>
                </a:solidFill>
              </a:endParaRPr>
            </a:p>
          </p:txBody>
        </p:sp>
        <p:sp>
          <p:nvSpPr>
            <p:cNvPr id="40" name="مربع نص 39"/>
            <p:cNvSpPr txBox="1"/>
            <p:nvPr/>
          </p:nvSpPr>
          <p:spPr>
            <a:xfrm>
              <a:off x="6832369" y="2898774"/>
              <a:ext cx="397866" cy="584775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r>
                <a:rPr lang="ar-SA" sz="3200" b="1" dirty="0" smtClean="0">
                  <a:solidFill>
                    <a:schemeClr val="accent6"/>
                  </a:solidFill>
                  <a:sym typeface="Symbol"/>
                </a:rPr>
                <a:t></a:t>
              </a:r>
              <a:endParaRPr lang="ar-SA" sz="3200" b="1" dirty="0">
                <a:solidFill>
                  <a:schemeClr val="accent6"/>
                </a:solidFill>
              </a:endParaRPr>
            </a:p>
          </p:txBody>
        </p:sp>
        <p:sp>
          <p:nvSpPr>
            <p:cNvPr id="41" name="مربع نص 40"/>
            <p:cNvSpPr txBox="1"/>
            <p:nvPr/>
          </p:nvSpPr>
          <p:spPr>
            <a:xfrm>
              <a:off x="7502265" y="2841850"/>
              <a:ext cx="410690" cy="584775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r>
                <a:rPr lang="ar-SA" sz="3200" b="1" dirty="0" smtClean="0">
                  <a:solidFill>
                    <a:schemeClr val="accent6"/>
                  </a:solidFill>
                  <a:sym typeface="Symbol"/>
                </a:rPr>
                <a:t></a:t>
              </a:r>
              <a:endParaRPr lang="ar-SA" sz="3200" b="1" dirty="0">
                <a:solidFill>
                  <a:schemeClr val="accent6"/>
                </a:solidFill>
              </a:endParaRPr>
            </a:p>
          </p:txBody>
        </p:sp>
      </p:grpSp>
      <p:grpSp>
        <p:nvGrpSpPr>
          <p:cNvPr id="43" name="مجموعة 42"/>
          <p:cNvGrpSpPr/>
          <p:nvPr/>
        </p:nvGrpSpPr>
        <p:grpSpPr>
          <a:xfrm>
            <a:off x="6298931" y="3629932"/>
            <a:ext cx="2715607" cy="656213"/>
            <a:chOff x="6216037" y="2841850"/>
            <a:chExt cx="2715607" cy="656213"/>
          </a:xfrm>
        </p:grpSpPr>
        <p:sp>
          <p:nvSpPr>
            <p:cNvPr id="44" name="مستطيل 43"/>
            <p:cNvSpPr/>
            <p:nvPr/>
          </p:nvSpPr>
          <p:spPr>
            <a:xfrm>
              <a:off x="6216037" y="2928934"/>
              <a:ext cx="2715607" cy="523220"/>
            </a:xfrm>
            <a:prstGeom prst="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r>
                <a:rPr lang="ar-KW" sz="2800" b="1" dirty="0" smtClean="0">
                  <a:solidFill>
                    <a:srgbClr val="FF0000"/>
                  </a:solidFill>
                </a:rPr>
                <a:t>ب) </a:t>
              </a:r>
              <a:r>
                <a:rPr lang="ar-KW" sz="2800" b="1" dirty="0" smtClean="0">
                  <a:solidFill>
                    <a:srgbClr val="0033CC"/>
                  </a:solidFill>
                </a:rPr>
                <a:t>جتا (    </a:t>
              </a:r>
              <a:r>
                <a:rPr lang="ar-KW" sz="2800" b="1" dirty="0" smtClean="0">
                  <a:solidFill>
                    <a:srgbClr val="0033CC"/>
                  </a:solidFill>
                  <a:sym typeface="Symbol"/>
                </a:rPr>
                <a:t>ــ      ) </a:t>
              </a:r>
              <a:endParaRPr lang="ar-SA" sz="2800" b="1" dirty="0">
                <a:solidFill>
                  <a:srgbClr val="0033CC"/>
                </a:solidFill>
              </a:endParaRPr>
            </a:p>
          </p:txBody>
        </p:sp>
        <p:sp>
          <p:nvSpPr>
            <p:cNvPr id="45" name="مربع نص 44"/>
            <p:cNvSpPr txBox="1"/>
            <p:nvPr/>
          </p:nvSpPr>
          <p:spPr>
            <a:xfrm>
              <a:off x="6716103" y="2913288"/>
              <a:ext cx="397866" cy="584775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r>
                <a:rPr lang="ar-SA" sz="3200" b="1" dirty="0" smtClean="0">
                  <a:solidFill>
                    <a:schemeClr val="accent6"/>
                  </a:solidFill>
                  <a:sym typeface="Symbol"/>
                </a:rPr>
                <a:t></a:t>
              </a:r>
              <a:endParaRPr lang="ar-SA" sz="3200" b="1" dirty="0">
                <a:solidFill>
                  <a:schemeClr val="accent6"/>
                </a:solidFill>
              </a:endParaRPr>
            </a:p>
          </p:txBody>
        </p:sp>
        <p:sp>
          <p:nvSpPr>
            <p:cNvPr id="46" name="مربع نص 45"/>
            <p:cNvSpPr txBox="1"/>
            <p:nvPr/>
          </p:nvSpPr>
          <p:spPr>
            <a:xfrm>
              <a:off x="7359045" y="2841850"/>
              <a:ext cx="410690" cy="584775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r>
                <a:rPr lang="ar-SA" sz="3200" b="1" dirty="0" smtClean="0">
                  <a:solidFill>
                    <a:schemeClr val="accent6"/>
                  </a:solidFill>
                  <a:sym typeface="Symbol"/>
                </a:rPr>
                <a:t></a:t>
              </a:r>
              <a:endParaRPr lang="ar-SA" sz="3200" b="1" dirty="0">
                <a:solidFill>
                  <a:schemeClr val="accent6"/>
                </a:solidFill>
              </a:endParaRPr>
            </a:p>
          </p:txBody>
        </p:sp>
      </p:grpSp>
      <p:grpSp>
        <p:nvGrpSpPr>
          <p:cNvPr id="57" name="مجموعة 56"/>
          <p:cNvGrpSpPr/>
          <p:nvPr/>
        </p:nvGrpSpPr>
        <p:grpSpPr>
          <a:xfrm>
            <a:off x="6285549" y="4400104"/>
            <a:ext cx="2715607" cy="830997"/>
            <a:chOff x="6428393" y="4400104"/>
            <a:chExt cx="2715607" cy="830997"/>
          </a:xfrm>
        </p:grpSpPr>
        <p:grpSp>
          <p:nvGrpSpPr>
            <p:cNvPr id="47" name="مجموعة 46"/>
            <p:cNvGrpSpPr/>
            <p:nvPr/>
          </p:nvGrpSpPr>
          <p:grpSpPr>
            <a:xfrm>
              <a:off x="6428393" y="4505312"/>
              <a:ext cx="2715607" cy="534124"/>
              <a:chOff x="6216037" y="2918030"/>
              <a:chExt cx="2715607" cy="534124"/>
            </a:xfrm>
          </p:grpSpPr>
          <p:sp>
            <p:nvSpPr>
              <p:cNvPr id="48" name="مستطيل 47"/>
              <p:cNvSpPr/>
              <p:nvPr/>
            </p:nvSpPr>
            <p:spPr>
              <a:xfrm>
                <a:off x="6216037" y="2928934"/>
                <a:ext cx="2715607" cy="523220"/>
              </a:xfrm>
              <a:prstGeom prst="rect">
                <a:avLst/>
              </a:prstGeom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wrap="square" lIns="91440" tIns="45720" rIns="91440" bIns="45720">
                <a:spAutoFit/>
                <a:scene3d>
                  <a:camera prst="orthographicFront"/>
                  <a:lightRig rig="flat" dir="tl">
                    <a:rot lat="0" lon="0" rev="6600000"/>
                  </a:lightRig>
                </a:scene3d>
                <a:sp3d extrusionH="25400" contourW="8890">
                  <a:bevelT w="38100" h="31750"/>
                  <a:contourClr>
                    <a:schemeClr val="accent2">
                      <a:shade val="75000"/>
                    </a:schemeClr>
                  </a:contourClr>
                </a:sp3d>
              </a:bodyPr>
              <a:lstStyle/>
              <a:p>
                <a:r>
                  <a:rPr lang="ar-KW" sz="2800" b="1" dirty="0" err="1" smtClean="0">
                    <a:solidFill>
                      <a:srgbClr val="FF0000"/>
                    </a:solidFill>
                  </a:rPr>
                  <a:t>جـ</a:t>
                </a:r>
                <a:r>
                  <a:rPr lang="ar-KW" sz="2800" b="1" dirty="0" smtClean="0">
                    <a:solidFill>
                      <a:srgbClr val="FF0000"/>
                    </a:solidFill>
                  </a:rPr>
                  <a:t>) </a:t>
                </a:r>
                <a:r>
                  <a:rPr lang="ar-KW" sz="2800" b="1" dirty="0" smtClean="0">
                    <a:solidFill>
                      <a:srgbClr val="0033CC"/>
                    </a:solidFill>
                  </a:rPr>
                  <a:t>جا (     </a:t>
                </a:r>
                <a:r>
                  <a:rPr lang="ar-KW" sz="2800" b="1" dirty="0" smtClean="0">
                    <a:solidFill>
                      <a:srgbClr val="0033CC"/>
                    </a:solidFill>
                    <a:sym typeface="Symbol"/>
                  </a:rPr>
                  <a:t>+     ) </a:t>
                </a:r>
                <a:endParaRPr lang="ar-SA" sz="2800" b="1" dirty="0">
                  <a:solidFill>
                    <a:srgbClr val="0033CC"/>
                  </a:solidFill>
                </a:endParaRPr>
              </a:p>
            </p:txBody>
          </p:sp>
          <p:sp>
            <p:nvSpPr>
              <p:cNvPr id="49" name="مربع نص 48"/>
              <p:cNvSpPr txBox="1"/>
              <p:nvPr/>
            </p:nvSpPr>
            <p:spPr>
              <a:xfrm>
                <a:off x="6728233" y="2918030"/>
                <a:ext cx="372218" cy="523220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r>
                  <a:rPr lang="ar-SA" sz="2800" b="1" dirty="0" smtClean="0">
                    <a:solidFill>
                      <a:schemeClr val="accent6"/>
                    </a:solidFill>
                    <a:sym typeface="Symbol"/>
                  </a:rPr>
                  <a:t></a:t>
                </a:r>
                <a:endParaRPr lang="ar-SA" sz="2800" b="1" dirty="0">
                  <a:solidFill>
                    <a:schemeClr val="accent6"/>
                  </a:solidFill>
                </a:endParaRPr>
              </a:p>
            </p:txBody>
          </p:sp>
        </p:grpSp>
        <p:grpSp>
          <p:nvGrpSpPr>
            <p:cNvPr id="56" name="مجموعة 55"/>
            <p:cNvGrpSpPr/>
            <p:nvPr/>
          </p:nvGrpSpPr>
          <p:grpSpPr>
            <a:xfrm>
              <a:off x="7658348" y="4400104"/>
              <a:ext cx="357791" cy="830997"/>
              <a:chOff x="3624832" y="3429000"/>
              <a:chExt cx="357791" cy="830997"/>
            </a:xfrm>
          </p:grpSpPr>
          <p:sp>
            <p:nvSpPr>
              <p:cNvPr id="53" name="مربع نص 52"/>
              <p:cNvSpPr txBox="1"/>
              <p:nvPr/>
            </p:nvSpPr>
            <p:spPr>
              <a:xfrm>
                <a:off x="3624832" y="3429000"/>
                <a:ext cx="357791" cy="830997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r>
                  <a:rPr lang="ar-SA" sz="2400" b="1" dirty="0" smtClean="0">
                    <a:solidFill>
                      <a:schemeClr val="accent6"/>
                    </a:solidFill>
                    <a:sym typeface="Symbol"/>
                  </a:rPr>
                  <a:t></a:t>
                </a:r>
                <a:endParaRPr lang="ar-KW" sz="2400" b="1" dirty="0" smtClean="0">
                  <a:solidFill>
                    <a:schemeClr val="accent6"/>
                  </a:solidFill>
                  <a:sym typeface="Symbol"/>
                </a:endParaRPr>
              </a:p>
              <a:p>
                <a:r>
                  <a:rPr lang="ar-KW" sz="2400" b="1" dirty="0" smtClean="0">
                    <a:solidFill>
                      <a:schemeClr val="accent6"/>
                    </a:solidFill>
                    <a:sym typeface="Symbol"/>
                  </a:rPr>
                  <a:t>2</a:t>
                </a:r>
                <a:endParaRPr lang="ar-SA" sz="2400" b="1" dirty="0">
                  <a:solidFill>
                    <a:schemeClr val="accent6"/>
                  </a:solidFill>
                </a:endParaRPr>
              </a:p>
            </p:txBody>
          </p:sp>
          <p:cxnSp>
            <p:nvCxnSpPr>
              <p:cNvPr id="55" name="رابط مستقيم 54"/>
              <p:cNvCxnSpPr>
                <a:stCxn id="53" idx="3"/>
                <a:endCxn id="53" idx="1"/>
              </p:cNvCxnSpPr>
              <p:nvPr/>
            </p:nvCxnSpPr>
            <p:spPr>
              <a:xfrm flipH="1">
                <a:off x="3624832" y="3844499"/>
                <a:ext cx="357791" cy="1588"/>
              </a:xfrm>
              <a:prstGeom prst="line">
                <a:avLst/>
              </a:prstGeom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8" name="مجموعة 57"/>
          <p:cNvGrpSpPr/>
          <p:nvPr/>
        </p:nvGrpSpPr>
        <p:grpSpPr>
          <a:xfrm>
            <a:off x="6285549" y="5143512"/>
            <a:ext cx="2715607" cy="830997"/>
            <a:chOff x="6428393" y="4400104"/>
            <a:chExt cx="2715607" cy="830997"/>
          </a:xfrm>
        </p:grpSpPr>
        <p:grpSp>
          <p:nvGrpSpPr>
            <p:cNvPr id="59" name="مجموعة 46"/>
            <p:cNvGrpSpPr/>
            <p:nvPr/>
          </p:nvGrpSpPr>
          <p:grpSpPr>
            <a:xfrm>
              <a:off x="6428393" y="4505312"/>
              <a:ext cx="2715607" cy="534124"/>
              <a:chOff x="6216037" y="2918030"/>
              <a:chExt cx="2715607" cy="534124"/>
            </a:xfrm>
          </p:grpSpPr>
          <p:sp>
            <p:nvSpPr>
              <p:cNvPr id="63" name="مستطيل 62"/>
              <p:cNvSpPr/>
              <p:nvPr/>
            </p:nvSpPr>
            <p:spPr>
              <a:xfrm>
                <a:off x="6216037" y="2928934"/>
                <a:ext cx="2715607" cy="523220"/>
              </a:xfrm>
              <a:prstGeom prst="rect">
                <a:avLst/>
              </a:prstGeom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wrap="square" lIns="91440" tIns="45720" rIns="91440" bIns="45720">
                <a:spAutoFit/>
                <a:scene3d>
                  <a:camera prst="orthographicFront"/>
                  <a:lightRig rig="flat" dir="tl">
                    <a:rot lat="0" lon="0" rev="6600000"/>
                  </a:lightRig>
                </a:scene3d>
                <a:sp3d extrusionH="25400" contourW="8890">
                  <a:bevelT w="38100" h="31750"/>
                  <a:contourClr>
                    <a:schemeClr val="accent2">
                      <a:shade val="75000"/>
                    </a:schemeClr>
                  </a:contourClr>
                </a:sp3d>
              </a:bodyPr>
              <a:lstStyle/>
              <a:p>
                <a:r>
                  <a:rPr lang="ar-KW" sz="2800" b="1" dirty="0" smtClean="0">
                    <a:solidFill>
                      <a:srgbClr val="FF0000"/>
                    </a:solidFill>
                  </a:rPr>
                  <a:t>د ) </a:t>
                </a:r>
                <a:r>
                  <a:rPr lang="ar-KW" sz="2800" b="1" dirty="0" smtClean="0">
                    <a:solidFill>
                      <a:srgbClr val="0033CC"/>
                    </a:solidFill>
                  </a:rPr>
                  <a:t>جتا (      </a:t>
                </a:r>
                <a:r>
                  <a:rPr lang="ar-KW" sz="2800" b="1" dirty="0" smtClean="0">
                    <a:solidFill>
                      <a:srgbClr val="0033CC"/>
                    </a:solidFill>
                    <a:sym typeface="Symbol"/>
                  </a:rPr>
                  <a:t>ــ     ) </a:t>
                </a:r>
                <a:endParaRPr lang="ar-SA" sz="2800" b="1" dirty="0">
                  <a:solidFill>
                    <a:srgbClr val="0033CC"/>
                  </a:solidFill>
                </a:endParaRPr>
              </a:p>
            </p:txBody>
          </p:sp>
          <p:sp>
            <p:nvSpPr>
              <p:cNvPr id="64" name="مربع نص 63"/>
              <p:cNvSpPr txBox="1"/>
              <p:nvPr/>
            </p:nvSpPr>
            <p:spPr>
              <a:xfrm>
                <a:off x="6645628" y="2918030"/>
                <a:ext cx="372218" cy="523220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r>
                  <a:rPr lang="ar-SA" sz="2800" b="1" dirty="0" smtClean="0">
                    <a:solidFill>
                      <a:schemeClr val="accent6"/>
                    </a:solidFill>
                    <a:sym typeface="Symbol"/>
                  </a:rPr>
                  <a:t></a:t>
                </a:r>
                <a:endParaRPr lang="ar-SA" sz="2800" b="1" dirty="0">
                  <a:solidFill>
                    <a:schemeClr val="accent6"/>
                  </a:solidFill>
                </a:endParaRPr>
              </a:p>
            </p:txBody>
          </p:sp>
        </p:grpSp>
        <p:grpSp>
          <p:nvGrpSpPr>
            <p:cNvPr id="60" name="مجموعة 55"/>
            <p:cNvGrpSpPr/>
            <p:nvPr/>
          </p:nvGrpSpPr>
          <p:grpSpPr>
            <a:xfrm>
              <a:off x="7572364" y="4400104"/>
              <a:ext cx="357791" cy="830997"/>
              <a:chOff x="3538848" y="3429000"/>
              <a:chExt cx="357791" cy="830997"/>
            </a:xfrm>
          </p:grpSpPr>
          <p:sp>
            <p:nvSpPr>
              <p:cNvPr id="61" name="مربع نص 60"/>
              <p:cNvSpPr txBox="1"/>
              <p:nvPr/>
            </p:nvSpPr>
            <p:spPr>
              <a:xfrm>
                <a:off x="3538848" y="3429000"/>
                <a:ext cx="357791" cy="830997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r>
                  <a:rPr lang="ar-SA" sz="2400" b="1" dirty="0" smtClean="0">
                    <a:solidFill>
                      <a:schemeClr val="accent6"/>
                    </a:solidFill>
                    <a:sym typeface="Symbol"/>
                  </a:rPr>
                  <a:t></a:t>
                </a:r>
                <a:endParaRPr lang="ar-KW" sz="2400" b="1" dirty="0" smtClean="0">
                  <a:solidFill>
                    <a:schemeClr val="accent6"/>
                  </a:solidFill>
                  <a:sym typeface="Symbol"/>
                </a:endParaRPr>
              </a:p>
              <a:p>
                <a:r>
                  <a:rPr lang="ar-KW" sz="2400" b="1" dirty="0" smtClean="0">
                    <a:solidFill>
                      <a:schemeClr val="accent6"/>
                    </a:solidFill>
                    <a:sym typeface="Symbol"/>
                  </a:rPr>
                  <a:t>2</a:t>
                </a:r>
                <a:endParaRPr lang="ar-SA" sz="2400" b="1" dirty="0">
                  <a:solidFill>
                    <a:schemeClr val="accent6"/>
                  </a:solidFill>
                </a:endParaRPr>
              </a:p>
            </p:txBody>
          </p:sp>
          <p:cxnSp>
            <p:nvCxnSpPr>
              <p:cNvPr id="62" name="رابط مستقيم 61"/>
              <p:cNvCxnSpPr>
                <a:stCxn id="61" idx="3"/>
                <a:endCxn id="61" idx="1"/>
              </p:cNvCxnSpPr>
              <p:nvPr/>
            </p:nvCxnSpPr>
            <p:spPr>
              <a:xfrm flipH="1">
                <a:off x="3538848" y="3844499"/>
                <a:ext cx="357791" cy="1588"/>
              </a:xfrm>
              <a:prstGeom prst="line">
                <a:avLst/>
              </a:prstGeom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</p:grpSp>
      </p:grpSp>
      <p:sp>
        <p:nvSpPr>
          <p:cNvPr id="65" name="مستطيل 64"/>
          <p:cNvSpPr/>
          <p:nvPr/>
        </p:nvSpPr>
        <p:spPr>
          <a:xfrm>
            <a:off x="4443638" y="3741516"/>
            <a:ext cx="1724593" cy="523220"/>
          </a:xfrm>
          <a:prstGeom prst="rect">
            <a:avLst/>
          </a:prstGeom>
          <a:solidFill>
            <a:srgbClr val="FFFFCC"/>
          </a:solidFill>
          <a:scene3d>
            <a:camera prst="perspectiveLeft"/>
            <a:lightRig rig="threePt" dir="t">
              <a:rot lat="0" lon="0" rev="1200000"/>
            </a:lightRig>
          </a:scene3d>
          <a:sp3d>
            <a:bevelT w="63500" h="25400" prst="riblet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ar-KW" sz="2800" b="1" dirty="0" smtClean="0">
                <a:solidFill>
                  <a:srgbClr val="FF0000"/>
                </a:solidFill>
              </a:rPr>
              <a:t>=  - جتا </a:t>
            </a:r>
            <a:r>
              <a:rPr lang="ar-KW" sz="2800" b="1" dirty="0" smtClean="0">
                <a:solidFill>
                  <a:srgbClr val="FF0000"/>
                </a:solidFill>
                <a:sym typeface="Symbol"/>
              </a:rPr>
              <a:t></a:t>
            </a:r>
            <a:endParaRPr lang="ar-SA" sz="2800" b="1" dirty="0">
              <a:solidFill>
                <a:srgbClr val="FF0000"/>
              </a:solidFill>
            </a:endParaRPr>
          </a:p>
        </p:txBody>
      </p:sp>
      <p:sp>
        <p:nvSpPr>
          <p:cNvPr id="66" name="مستطيل 65"/>
          <p:cNvSpPr/>
          <p:nvPr/>
        </p:nvSpPr>
        <p:spPr>
          <a:xfrm>
            <a:off x="4500562" y="4483792"/>
            <a:ext cx="1714512" cy="523220"/>
          </a:xfrm>
          <a:prstGeom prst="rect">
            <a:avLst/>
          </a:prstGeom>
          <a:solidFill>
            <a:srgbClr val="FFFFCC"/>
          </a:solidFill>
          <a:scene3d>
            <a:camera prst="perspectiveLeft"/>
            <a:lightRig rig="threePt" dir="t">
              <a:rot lat="0" lon="0" rev="1200000"/>
            </a:lightRig>
          </a:scene3d>
          <a:sp3d>
            <a:bevelT w="63500" h="25400" prst="riblet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ar-KW" sz="2800" b="1" dirty="0" smtClean="0">
                <a:solidFill>
                  <a:srgbClr val="FF0000"/>
                </a:solidFill>
              </a:rPr>
              <a:t>=  جتا </a:t>
            </a:r>
            <a:r>
              <a:rPr lang="ar-KW" sz="2800" b="1" dirty="0" smtClean="0">
                <a:solidFill>
                  <a:srgbClr val="FF0000"/>
                </a:solidFill>
                <a:sym typeface="Symbol"/>
              </a:rPr>
              <a:t></a:t>
            </a:r>
            <a:endParaRPr lang="ar-SA" sz="2800" b="1" dirty="0">
              <a:solidFill>
                <a:srgbClr val="FF0000"/>
              </a:solidFill>
            </a:endParaRPr>
          </a:p>
        </p:txBody>
      </p:sp>
      <p:sp>
        <p:nvSpPr>
          <p:cNvPr id="67" name="مستطيل 66"/>
          <p:cNvSpPr/>
          <p:nvPr/>
        </p:nvSpPr>
        <p:spPr>
          <a:xfrm>
            <a:off x="4500562" y="5235338"/>
            <a:ext cx="1714512" cy="523220"/>
          </a:xfrm>
          <a:prstGeom prst="rect">
            <a:avLst/>
          </a:prstGeom>
          <a:solidFill>
            <a:srgbClr val="FFFFCC"/>
          </a:solidFill>
          <a:scene3d>
            <a:camera prst="perspectiveLeft"/>
            <a:lightRig rig="threePt" dir="t">
              <a:rot lat="0" lon="0" rev="1200000"/>
            </a:lightRig>
          </a:scene3d>
          <a:sp3d>
            <a:bevelT w="63500" h="25400" prst="riblet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ar-KW" sz="2800" b="1" dirty="0" smtClean="0">
                <a:solidFill>
                  <a:srgbClr val="FF0000"/>
                </a:solidFill>
              </a:rPr>
              <a:t>=  جا </a:t>
            </a:r>
            <a:r>
              <a:rPr lang="ar-KW" sz="2800" b="1" dirty="0" smtClean="0">
                <a:solidFill>
                  <a:srgbClr val="FF0000"/>
                </a:solidFill>
                <a:sym typeface="Symbol"/>
              </a:rPr>
              <a:t></a:t>
            </a:r>
            <a:endParaRPr lang="ar-SA" sz="2800" b="1" dirty="0">
              <a:solidFill>
                <a:srgbClr val="FF0000"/>
              </a:solidFill>
            </a:endParaRPr>
          </a:p>
        </p:txBody>
      </p:sp>
      <p:sp>
        <p:nvSpPr>
          <p:cNvPr id="50" name="Bevel 49">
            <a:hlinkClick r:id="rId3" action="ppaction://hlinkpres?slideindex=3&amp;slidetitle=Slide 3"/>
          </p:cNvPr>
          <p:cNvSpPr/>
          <p:nvPr/>
        </p:nvSpPr>
        <p:spPr>
          <a:xfrm>
            <a:off x="0" y="6400800"/>
            <a:ext cx="887104" cy="457200"/>
          </a:xfrm>
          <a:prstGeom prst="bevel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KW" b="1" dirty="0" smtClean="0">
                <a:latin typeface="Arial" pitchFamily="34" charset="0"/>
                <a:cs typeface="Arial" pitchFamily="34" charset="0"/>
              </a:rPr>
              <a:t>الفهرس</a:t>
            </a:r>
            <a:endParaRPr lang="en-GB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newsflash/>
    <p:sndAc>
      <p:stSnd>
        <p:snd r:embed="rId2" name="chimes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6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3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0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  <p:bldP spid="35" grpId="0" animBg="1"/>
      <p:bldP spid="36" grpId="0" animBg="1"/>
      <p:bldP spid="38" grpId="0" animBg="1"/>
      <p:bldP spid="39" grpId="1" animBg="1"/>
      <p:bldP spid="65" grpId="0" animBg="1"/>
      <p:bldP spid="66" grpId="0" animBg="1"/>
      <p:bldP spid="6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وسيلة شرح مستطيلة مستديرة الزوايا 3"/>
          <p:cNvSpPr/>
          <p:nvPr/>
        </p:nvSpPr>
        <p:spPr>
          <a:xfrm>
            <a:off x="6429388" y="214290"/>
            <a:ext cx="2571768" cy="857256"/>
          </a:xfrm>
          <a:prstGeom prst="wedgeRoundRectCallout">
            <a:avLst>
              <a:gd name="adj1" fmla="val 46032"/>
              <a:gd name="adj2" fmla="val 80013"/>
              <a:gd name="adj3" fmla="val 16667"/>
            </a:avLst>
          </a:prstGeom>
          <a:solidFill>
            <a:srgbClr val="FF66CC"/>
          </a:solidFill>
          <a:scene3d>
            <a:camera prst="perspectiveHeroicExtremeLeftFacing"/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KW" sz="3200" dirty="0" smtClean="0">
                <a:solidFill>
                  <a:srgbClr val="0033CC"/>
                </a:solidFill>
              </a:rPr>
              <a:t>كراسة التمارين </a:t>
            </a:r>
            <a:endParaRPr lang="ar-SA" sz="3200" dirty="0">
              <a:solidFill>
                <a:srgbClr val="0033CC"/>
              </a:solidFill>
            </a:endParaRPr>
          </a:p>
        </p:txBody>
      </p:sp>
      <p:sp>
        <p:nvSpPr>
          <p:cNvPr id="3" name="مستطيل 2"/>
          <p:cNvSpPr/>
          <p:nvPr/>
        </p:nvSpPr>
        <p:spPr>
          <a:xfrm>
            <a:off x="285720" y="2071678"/>
            <a:ext cx="8715436" cy="523220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convex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ar-KW" sz="2800" b="1" cap="none" spc="0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2) </a:t>
            </a:r>
            <a:r>
              <a:rPr lang="ar-KW" sz="2800" b="1" cap="none" spc="0" dirty="0" smtClean="0">
                <a:ln w="11430"/>
                <a:solidFill>
                  <a:schemeClr val="tx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اكتب النسب المثلثية بدلالة إحدى النسب المثلثية الأساسية للزاوية  </a:t>
            </a:r>
            <a:r>
              <a:rPr lang="ar-KW" sz="2800" b="1" cap="none" spc="0" dirty="0" err="1" smtClean="0">
                <a:ln w="11430"/>
                <a:solidFill>
                  <a:schemeClr val="tx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sym typeface="Symbol"/>
              </a:rPr>
              <a:t>س</a:t>
            </a:r>
            <a:endParaRPr lang="ar-SA" sz="2800" b="1" cap="none" spc="0" dirty="0">
              <a:ln w="11430"/>
              <a:solidFill>
                <a:schemeClr val="tx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9" name="مستطيل 8"/>
          <p:cNvSpPr/>
          <p:nvPr/>
        </p:nvSpPr>
        <p:spPr>
          <a:xfrm>
            <a:off x="5429256" y="2928934"/>
            <a:ext cx="3572863" cy="584775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ar-KW" sz="3200" b="1" dirty="0" smtClean="0">
                <a:solidFill>
                  <a:srgbClr val="FF0000"/>
                </a:solidFill>
              </a:rPr>
              <a:t>أ ) </a:t>
            </a:r>
            <a:r>
              <a:rPr lang="ar-KW" sz="3200" b="1" dirty="0" smtClean="0">
                <a:solidFill>
                  <a:srgbClr val="0033CC"/>
                </a:solidFill>
              </a:rPr>
              <a:t>ظا ( 180</a:t>
            </a:r>
            <a:r>
              <a:rPr lang="ar-KW" sz="3600" b="1" baseline="30000" dirty="0" smtClean="0">
                <a:solidFill>
                  <a:srgbClr val="0033CC"/>
                </a:solidFill>
                <a:sym typeface="Symbol"/>
              </a:rPr>
              <a:t></a:t>
            </a:r>
            <a:r>
              <a:rPr lang="ar-KW" sz="3200" b="1" dirty="0" smtClean="0">
                <a:solidFill>
                  <a:srgbClr val="0033CC"/>
                </a:solidFill>
                <a:sym typeface="Symbol"/>
              </a:rPr>
              <a:t> ــ  </a:t>
            </a:r>
            <a:r>
              <a:rPr lang="ar-KW" sz="3200" b="1" dirty="0" err="1" smtClean="0">
                <a:solidFill>
                  <a:srgbClr val="0033CC"/>
                </a:solidFill>
                <a:sym typeface="Symbol"/>
              </a:rPr>
              <a:t>س</a:t>
            </a:r>
            <a:r>
              <a:rPr lang="ar-KW" sz="3200" b="1" dirty="0" smtClean="0">
                <a:solidFill>
                  <a:srgbClr val="0033CC"/>
                </a:solidFill>
                <a:sym typeface="Symbol"/>
              </a:rPr>
              <a:t> ) </a:t>
            </a:r>
            <a:endParaRPr lang="ar-SA" sz="3200" b="1" dirty="0">
              <a:solidFill>
                <a:srgbClr val="0033CC"/>
              </a:solidFill>
            </a:endParaRPr>
          </a:p>
        </p:txBody>
      </p:sp>
      <p:sp>
        <p:nvSpPr>
          <p:cNvPr id="11" name="مستطيل 10"/>
          <p:cNvSpPr/>
          <p:nvPr/>
        </p:nvSpPr>
        <p:spPr>
          <a:xfrm>
            <a:off x="5572132" y="4643446"/>
            <a:ext cx="3500462" cy="584775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ar-KW" sz="3200" b="1" dirty="0" err="1" smtClean="0">
                <a:solidFill>
                  <a:srgbClr val="FF0000"/>
                </a:solidFill>
              </a:rPr>
              <a:t>جـ</a:t>
            </a:r>
            <a:r>
              <a:rPr lang="ar-KW" sz="3200" b="1" dirty="0" smtClean="0">
                <a:solidFill>
                  <a:srgbClr val="FF0000"/>
                </a:solidFill>
              </a:rPr>
              <a:t>) </a:t>
            </a:r>
            <a:r>
              <a:rPr lang="ar-KW" sz="3200" b="1" dirty="0" smtClean="0">
                <a:solidFill>
                  <a:srgbClr val="0033CC"/>
                </a:solidFill>
              </a:rPr>
              <a:t>جا ( - </a:t>
            </a:r>
            <a:r>
              <a:rPr lang="ar-KW" sz="3200" b="1" dirty="0" err="1" smtClean="0">
                <a:solidFill>
                  <a:srgbClr val="0033CC"/>
                </a:solidFill>
                <a:sym typeface="Symbol"/>
              </a:rPr>
              <a:t>س</a:t>
            </a:r>
            <a:r>
              <a:rPr lang="ar-KW" sz="3200" b="1" dirty="0" smtClean="0">
                <a:solidFill>
                  <a:srgbClr val="0033CC"/>
                </a:solidFill>
                <a:sym typeface="Symbol"/>
              </a:rPr>
              <a:t> ) </a:t>
            </a:r>
            <a:r>
              <a:rPr lang="ar-KW" sz="3200" b="1" dirty="0" smtClean="0">
                <a:solidFill>
                  <a:srgbClr val="0033CC"/>
                </a:solidFill>
              </a:rPr>
              <a:t> </a:t>
            </a:r>
            <a:endParaRPr lang="ar-SA" sz="3200" b="1" dirty="0">
              <a:solidFill>
                <a:srgbClr val="0033CC"/>
              </a:solidFill>
            </a:endParaRPr>
          </a:p>
        </p:txBody>
      </p:sp>
      <p:sp>
        <p:nvSpPr>
          <p:cNvPr id="12" name="مستطيل 11"/>
          <p:cNvSpPr/>
          <p:nvPr/>
        </p:nvSpPr>
        <p:spPr>
          <a:xfrm>
            <a:off x="3413346" y="3714752"/>
            <a:ext cx="1938907" cy="584775"/>
          </a:xfrm>
          <a:prstGeom prst="rect">
            <a:avLst/>
          </a:prstGeom>
          <a:solidFill>
            <a:srgbClr val="FFFFCC"/>
          </a:solidFill>
          <a:scene3d>
            <a:camera prst="perspectiveLeft"/>
            <a:lightRig rig="threePt" dir="t">
              <a:rot lat="0" lon="0" rev="1200000"/>
            </a:lightRig>
          </a:scene3d>
          <a:sp3d>
            <a:bevelT w="63500" h="25400" prst="riblet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ar-KW" sz="3200" b="1" dirty="0" smtClean="0">
                <a:solidFill>
                  <a:srgbClr val="FF0000"/>
                </a:solidFill>
              </a:rPr>
              <a:t>= - جتا </a:t>
            </a:r>
            <a:r>
              <a:rPr lang="ar-KW" sz="3200" b="1" dirty="0" err="1" smtClean="0">
                <a:solidFill>
                  <a:srgbClr val="FF0000"/>
                </a:solidFill>
              </a:rPr>
              <a:t>س</a:t>
            </a:r>
            <a:r>
              <a:rPr lang="ar-KW" sz="3200" b="1" dirty="0" smtClean="0">
                <a:solidFill>
                  <a:srgbClr val="FF0000"/>
                </a:solidFill>
              </a:rPr>
              <a:t> </a:t>
            </a:r>
            <a:endParaRPr lang="ar-SA" sz="3200" b="1" dirty="0">
              <a:solidFill>
                <a:srgbClr val="FF0000"/>
              </a:solidFill>
            </a:endParaRPr>
          </a:p>
        </p:txBody>
      </p:sp>
      <p:sp>
        <p:nvSpPr>
          <p:cNvPr id="16" name="مستطيل 15"/>
          <p:cNvSpPr/>
          <p:nvPr/>
        </p:nvSpPr>
        <p:spPr>
          <a:xfrm>
            <a:off x="3418911" y="2928934"/>
            <a:ext cx="1938907" cy="584775"/>
          </a:xfrm>
          <a:prstGeom prst="rect">
            <a:avLst/>
          </a:prstGeom>
          <a:solidFill>
            <a:srgbClr val="FFFFCC"/>
          </a:solidFill>
          <a:scene3d>
            <a:camera prst="perspectiveLeft"/>
            <a:lightRig rig="threePt" dir="t">
              <a:rot lat="0" lon="0" rev="1200000"/>
            </a:lightRig>
          </a:scene3d>
          <a:sp3d>
            <a:bevelT w="63500" h="25400" prst="riblet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ar-KW" sz="3200" b="1" dirty="0" smtClean="0">
                <a:solidFill>
                  <a:srgbClr val="FF0000"/>
                </a:solidFill>
              </a:rPr>
              <a:t>= - ظا </a:t>
            </a:r>
            <a:r>
              <a:rPr lang="ar-KW" sz="3200" b="1" dirty="0" err="1" smtClean="0">
                <a:solidFill>
                  <a:srgbClr val="FF0000"/>
                </a:solidFill>
              </a:rPr>
              <a:t>س</a:t>
            </a:r>
            <a:endParaRPr lang="ar-SA" sz="3200" b="1" dirty="0">
              <a:solidFill>
                <a:srgbClr val="FF0000"/>
              </a:solidFill>
            </a:endParaRPr>
          </a:p>
        </p:txBody>
      </p:sp>
      <p:sp>
        <p:nvSpPr>
          <p:cNvPr id="14" name="عنصر نائب للتاريخ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61D23-6D93-4A8A-A2CD-0FE78AA13A65}" type="datetime1">
              <a:rPr lang="ar-SA" smtClean="0"/>
              <a:pPr/>
              <a:t>04/07/1434</a:t>
            </a:fld>
            <a:endParaRPr lang="ar-SA"/>
          </a:p>
        </p:txBody>
      </p:sp>
      <p:sp>
        <p:nvSpPr>
          <p:cNvPr id="17" name="عنصر نائب لرقم الشريحة 16"/>
          <p:cNvSpPr>
            <a:spLocks noGrp="1"/>
          </p:cNvSpPr>
          <p:nvPr>
            <p:ph type="sldNum" sz="quarter" idx="12"/>
          </p:nvPr>
        </p:nvSpPr>
        <p:spPr>
          <a:xfrm>
            <a:off x="-1714544" y="6381750"/>
            <a:ext cx="2133600" cy="476250"/>
          </a:xfrm>
        </p:spPr>
        <p:txBody>
          <a:bodyPr/>
          <a:lstStyle/>
          <a:p>
            <a:fld id="{A0C37B6F-2A38-45D0-8723-89682583EFEF}" type="slidenum">
              <a:rPr lang="ar-SA" smtClean="0"/>
              <a:pPr/>
              <a:t>4</a:t>
            </a:fld>
            <a:endParaRPr lang="ar-SA" dirty="0"/>
          </a:p>
        </p:txBody>
      </p:sp>
      <p:grpSp>
        <p:nvGrpSpPr>
          <p:cNvPr id="2" name="Diagram group"/>
          <p:cNvGrpSpPr/>
          <p:nvPr/>
        </p:nvGrpSpPr>
        <p:grpSpPr>
          <a:xfrm>
            <a:off x="-32" y="-142900"/>
            <a:ext cx="2428892" cy="2428892"/>
            <a:chOff x="2032000" y="637310"/>
            <a:chExt cx="2848793" cy="2749296"/>
          </a:xfrm>
          <a:scene3d>
            <a:camera prst="perspectiveHeroicExtremeRightFacing" zoom="82000">
              <a:rot lat="21300000" lon="20400000" rev="180000"/>
            </a:camera>
            <a:lightRig rig="morning" dir="t">
              <a:rot lat="0" lon="0" rev="20400000"/>
            </a:lightRig>
          </a:scene3d>
        </p:grpSpPr>
        <p:grpSp>
          <p:nvGrpSpPr>
            <p:cNvPr id="5" name="مجموعة 30"/>
            <p:cNvGrpSpPr/>
            <p:nvPr/>
          </p:nvGrpSpPr>
          <p:grpSpPr>
            <a:xfrm>
              <a:off x="2032000" y="1015999"/>
              <a:ext cx="2235200" cy="2235200"/>
              <a:chOff x="2032000" y="1015999"/>
              <a:chExt cx="2235200" cy="2235200"/>
            </a:xfrm>
          </p:grpSpPr>
          <p:sp>
            <p:nvSpPr>
              <p:cNvPr id="33" name=" 3"/>
              <p:cNvSpPr/>
              <p:nvPr/>
            </p:nvSpPr>
            <p:spPr>
              <a:xfrm>
                <a:off x="2032000" y="1015999"/>
                <a:ext cx="2235200" cy="2235200"/>
              </a:xfrm>
              <a:prstGeom prst="gear9">
                <a:avLst/>
              </a:prstGeom>
              <a:solidFill>
                <a:srgbClr val="00FFFF"/>
              </a:solidFill>
              <a:sp3d extrusionH="190500" prstMaterial="matte">
                <a:bevelT w="120650" h="38100" prst="relaxedInset"/>
                <a:bevelB w="120650" h="57150" prst="relaxedInset"/>
                <a:contourClr>
                  <a:schemeClr val="bg1"/>
                </a:contourClr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2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34" name=" 4"/>
              <p:cNvSpPr/>
              <p:nvPr/>
            </p:nvSpPr>
            <p:spPr>
              <a:xfrm>
                <a:off x="2481373" y="1539586"/>
                <a:ext cx="1336454" cy="1148937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41910" tIns="41910" rIns="41910" bIns="41910" numCol="1" spcCol="1270" anchor="ctr" anchorCtr="0">
                <a:noAutofit/>
              </a:bodyPr>
              <a:lstStyle/>
              <a:p>
                <a:pPr lvl="0" algn="ctr" defTabSz="14668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ar-KW" sz="3300" b="1" kern="1200" dirty="0" smtClean="0">
                    <a:solidFill>
                      <a:srgbClr val="C00000"/>
                    </a:solidFill>
                  </a:rPr>
                  <a:t>تمرن</a:t>
                </a:r>
              </a:p>
              <a:p>
                <a:pPr lvl="0" algn="ctr" defTabSz="14668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ar-KW" sz="3300" b="1" kern="1200" dirty="0" smtClean="0">
                    <a:solidFill>
                      <a:srgbClr val="C00000"/>
                    </a:solidFill>
                  </a:rPr>
                  <a:t>8 - 2</a:t>
                </a:r>
                <a:endParaRPr lang="ar-SA" sz="3300" b="1" kern="1200" dirty="0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32" name="سهم دائري 31"/>
            <p:cNvSpPr/>
            <p:nvPr/>
          </p:nvSpPr>
          <p:spPr>
            <a:xfrm>
              <a:off x="2131497" y="637310"/>
              <a:ext cx="2749296" cy="2749296"/>
            </a:xfrm>
            <a:prstGeom prst="circularArrow">
              <a:avLst>
                <a:gd name="adj1" fmla="val 4878"/>
                <a:gd name="adj2" fmla="val 312630"/>
                <a:gd name="adj3" fmla="val 3133259"/>
                <a:gd name="adj4" fmla="val 15234156"/>
                <a:gd name="adj5" fmla="val 5691"/>
              </a:avLst>
            </a:prstGeom>
            <a:solidFill>
              <a:srgbClr val="FF66CC"/>
            </a:solidFill>
            <a:sp3d z="-60000" extrusionH="63500" prstMaterial="matte">
              <a:bevelT w="50800" h="19050" prst="relaxedInset"/>
              <a:contourClr>
                <a:schemeClr val="bg1"/>
              </a:contourClr>
            </a:sp3d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  <p:sp>
        <p:nvSpPr>
          <p:cNvPr id="35" name="مستطيل 34"/>
          <p:cNvSpPr/>
          <p:nvPr/>
        </p:nvSpPr>
        <p:spPr>
          <a:xfrm>
            <a:off x="2014746" y="1071546"/>
            <a:ext cx="4714908" cy="52322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ar-KW" sz="2800" b="1" cap="none" spc="0" dirty="0" smtClean="0">
                <a:ln w="11430"/>
                <a:solidFill>
                  <a:schemeClr val="accent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المجموعة  </a:t>
            </a:r>
            <a:r>
              <a:rPr lang="ar-KW" sz="2800" b="1" cap="none" spc="0" dirty="0" err="1" smtClean="0">
                <a:ln w="11430"/>
                <a:solidFill>
                  <a:schemeClr val="accent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أ</a:t>
            </a:r>
            <a:r>
              <a:rPr lang="ar-KW" sz="2800" b="1" cap="none" spc="0" dirty="0" smtClean="0">
                <a:ln w="11430"/>
                <a:solidFill>
                  <a:schemeClr val="accent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تمارين أساسية</a:t>
            </a:r>
            <a:endParaRPr lang="ar-SA" sz="2800" b="1" cap="none" spc="0" dirty="0">
              <a:ln w="11430"/>
              <a:solidFill>
                <a:schemeClr val="accent6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6" name="مستطيل 35"/>
          <p:cNvSpPr/>
          <p:nvPr/>
        </p:nvSpPr>
        <p:spPr>
          <a:xfrm>
            <a:off x="2127462" y="182998"/>
            <a:ext cx="4429156" cy="523220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convex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 algn="ctr"/>
            <a:r>
              <a:rPr lang="ar-KW" sz="2800" b="1" dirty="0" smtClean="0">
                <a:solidFill>
                  <a:srgbClr val="C00000"/>
                </a:solidFill>
              </a:rPr>
              <a:t>العلاقة بين الدوال المثلثية (1) </a:t>
            </a:r>
          </a:p>
        </p:txBody>
      </p:sp>
      <p:sp>
        <p:nvSpPr>
          <p:cNvPr id="37" name="مستطيل 36"/>
          <p:cNvSpPr/>
          <p:nvPr/>
        </p:nvSpPr>
        <p:spPr>
          <a:xfrm>
            <a:off x="5500694" y="3701481"/>
            <a:ext cx="3571900" cy="584775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ar-KW" sz="3200" b="1" dirty="0" smtClean="0">
                <a:solidFill>
                  <a:srgbClr val="FF0000"/>
                </a:solidFill>
              </a:rPr>
              <a:t>ب) </a:t>
            </a:r>
            <a:r>
              <a:rPr lang="ar-KW" sz="3200" b="1" dirty="0" smtClean="0">
                <a:solidFill>
                  <a:srgbClr val="0033CC"/>
                </a:solidFill>
              </a:rPr>
              <a:t>جتا ( 180</a:t>
            </a:r>
            <a:r>
              <a:rPr lang="ar-KW" sz="3600" b="1" baseline="30000" dirty="0" smtClean="0">
                <a:solidFill>
                  <a:srgbClr val="0033CC"/>
                </a:solidFill>
                <a:sym typeface="Symbol"/>
              </a:rPr>
              <a:t></a:t>
            </a:r>
            <a:r>
              <a:rPr lang="ar-KW" sz="3200" b="1" dirty="0" smtClean="0">
                <a:solidFill>
                  <a:srgbClr val="0033CC"/>
                </a:solidFill>
                <a:sym typeface="Symbol"/>
              </a:rPr>
              <a:t> +  </a:t>
            </a:r>
            <a:r>
              <a:rPr lang="ar-KW" sz="3200" b="1" dirty="0" err="1" smtClean="0">
                <a:solidFill>
                  <a:srgbClr val="0033CC"/>
                </a:solidFill>
                <a:sym typeface="Symbol"/>
              </a:rPr>
              <a:t>س</a:t>
            </a:r>
            <a:r>
              <a:rPr lang="ar-KW" sz="3200" b="1" dirty="0" smtClean="0">
                <a:solidFill>
                  <a:srgbClr val="0033CC"/>
                </a:solidFill>
                <a:sym typeface="Symbol"/>
              </a:rPr>
              <a:t> ) </a:t>
            </a:r>
            <a:endParaRPr lang="ar-SA" sz="3200" b="1" dirty="0">
              <a:solidFill>
                <a:srgbClr val="0033CC"/>
              </a:solidFill>
            </a:endParaRPr>
          </a:p>
        </p:txBody>
      </p:sp>
      <p:sp>
        <p:nvSpPr>
          <p:cNvPr id="38" name="مستطيل 37"/>
          <p:cNvSpPr/>
          <p:nvPr/>
        </p:nvSpPr>
        <p:spPr>
          <a:xfrm>
            <a:off x="3428992" y="4643446"/>
            <a:ext cx="1938907" cy="584775"/>
          </a:xfrm>
          <a:prstGeom prst="rect">
            <a:avLst/>
          </a:prstGeom>
          <a:solidFill>
            <a:srgbClr val="FFFFCC"/>
          </a:solidFill>
          <a:scene3d>
            <a:camera prst="perspectiveLeft"/>
            <a:lightRig rig="threePt" dir="t">
              <a:rot lat="0" lon="0" rev="1200000"/>
            </a:lightRig>
          </a:scene3d>
          <a:sp3d>
            <a:bevelT w="63500" h="25400" prst="riblet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ar-KW" sz="3200" b="1" dirty="0" smtClean="0">
                <a:solidFill>
                  <a:srgbClr val="FF0000"/>
                </a:solidFill>
              </a:rPr>
              <a:t>= - جا </a:t>
            </a:r>
            <a:r>
              <a:rPr lang="ar-KW" sz="3200" b="1" dirty="0" err="1" smtClean="0">
                <a:solidFill>
                  <a:srgbClr val="FF0000"/>
                </a:solidFill>
              </a:rPr>
              <a:t>س</a:t>
            </a:r>
            <a:r>
              <a:rPr lang="ar-KW" sz="3200" b="1" dirty="0" smtClean="0">
                <a:solidFill>
                  <a:srgbClr val="FF0000"/>
                </a:solidFill>
              </a:rPr>
              <a:t> </a:t>
            </a:r>
            <a:endParaRPr lang="ar-SA" sz="3200" b="1" dirty="0">
              <a:solidFill>
                <a:srgbClr val="FF0000"/>
              </a:solidFill>
            </a:endParaRPr>
          </a:p>
        </p:txBody>
      </p:sp>
      <p:sp>
        <p:nvSpPr>
          <p:cNvPr id="39" name="مستطيل 38"/>
          <p:cNvSpPr/>
          <p:nvPr/>
        </p:nvSpPr>
        <p:spPr>
          <a:xfrm>
            <a:off x="7190579" y="6244197"/>
            <a:ext cx="1938907" cy="58477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ar-KW" sz="3200" b="1" dirty="0" smtClean="0">
                <a:solidFill>
                  <a:srgbClr val="FF0000"/>
                </a:solidFill>
              </a:rPr>
              <a:t>صفحة 75</a:t>
            </a:r>
            <a:endParaRPr lang="ar-SA" sz="3200" b="1" dirty="0">
              <a:solidFill>
                <a:srgbClr val="FF0000"/>
              </a:solidFill>
            </a:endParaRPr>
          </a:p>
        </p:txBody>
      </p:sp>
      <p:sp>
        <p:nvSpPr>
          <p:cNvPr id="20" name="Bevel 19">
            <a:hlinkClick r:id="rId3" action="ppaction://hlinkpres?slideindex=3&amp;slidetitle=Slide 3"/>
          </p:cNvPr>
          <p:cNvSpPr/>
          <p:nvPr/>
        </p:nvSpPr>
        <p:spPr>
          <a:xfrm>
            <a:off x="0" y="6400800"/>
            <a:ext cx="887104" cy="457200"/>
          </a:xfrm>
          <a:prstGeom prst="bevel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KW" b="1" dirty="0" smtClean="0">
                <a:latin typeface="Arial" pitchFamily="34" charset="0"/>
                <a:cs typeface="Arial" pitchFamily="34" charset="0"/>
              </a:rPr>
              <a:t>الفهرس</a:t>
            </a:r>
            <a:endParaRPr lang="en-GB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newsflash/>
    <p:sndAc>
      <p:stSnd>
        <p:snd r:embed="rId2" name="chimes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  <p:bldP spid="9" grpId="0" animBg="1"/>
      <p:bldP spid="11" grpId="0" animBg="1"/>
      <p:bldP spid="12" grpId="0" animBg="1"/>
      <p:bldP spid="16" grpId="0" animBg="1"/>
      <p:bldP spid="35" grpId="0" animBg="1"/>
      <p:bldP spid="36" grpId="0" animBg="1"/>
      <p:bldP spid="37" grpId="0" animBg="1"/>
      <p:bldP spid="38" grpId="0" animBg="1"/>
      <p:bldP spid="39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وسيلة شرح مستطيلة مستديرة الزوايا 3"/>
          <p:cNvSpPr/>
          <p:nvPr/>
        </p:nvSpPr>
        <p:spPr>
          <a:xfrm>
            <a:off x="6429388" y="214290"/>
            <a:ext cx="2571768" cy="857256"/>
          </a:xfrm>
          <a:prstGeom prst="wedgeRoundRectCallout">
            <a:avLst>
              <a:gd name="adj1" fmla="val 46032"/>
              <a:gd name="adj2" fmla="val 80013"/>
              <a:gd name="adj3" fmla="val 16667"/>
            </a:avLst>
          </a:prstGeom>
          <a:solidFill>
            <a:srgbClr val="FF66CC"/>
          </a:solidFill>
          <a:scene3d>
            <a:camera prst="perspectiveHeroicExtremeLeftFacing"/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KW" sz="3200" dirty="0" smtClean="0">
                <a:solidFill>
                  <a:srgbClr val="0033CC"/>
                </a:solidFill>
              </a:rPr>
              <a:t>كراسة التمارين </a:t>
            </a:r>
            <a:endParaRPr lang="ar-SA" sz="3200" dirty="0">
              <a:solidFill>
                <a:srgbClr val="0033CC"/>
              </a:solidFill>
            </a:endParaRPr>
          </a:p>
        </p:txBody>
      </p:sp>
      <p:sp>
        <p:nvSpPr>
          <p:cNvPr id="3" name="مستطيل 2"/>
          <p:cNvSpPr/>
          <p:nvPr/>
        </p:nvSpPr>
        <p:spPr>
          <a:xfrm>
            <a:off x="642910" y="1785926"/>
            <a:ext cx="8429684" cy="954107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convex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ar-KW" sz="2800" b="1" cap="none" spc="0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3) </a:t>
            </a:r>
            <a:r>
              <a:rPr lang="ar-KW" sz="2800" b="1" cap="none" spc="0" dirty="0" smtClean="0">
                <a:ln w="11430"/>
                <a:solidFill>
                  <a:schemeClr val="tx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استخدم </a:t>
            </a:r>
            <a:r>
              <a:rPr lang="ar-KW" sz="2800" b="1" cap="none" spc="0" dirty="0" err="1" smtClean="0">
                <a:ln w="11430"/>
                <a:solidFill>
                  <a:schemeClr val="tx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ماتعلمته</a:t>
            </a:r>
            <a:r>
              <a:rPr lang="ar-KW" sz="2800" b="1" cap="none" spc="0" dirty="0" smtClean="0">
                <a:ln w="11430"/>
                <a:solidFill>
                  <a:schemeClr val="tx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لكتابة النسب المثلثية بدلالة إحدى النسب المثلثية   </a:t>
            </a:r>
          </a:p>
          <a:p>
            <a:r>
              <a:rPr lang="ar-KW" sz="2800" b="1" cap="none" spc="0" dirty="0" smtClean="0">
                <a:ln w="11430"/>
                <a:solidFill>
                  <a:schemeClr val="tx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الأساسية  للزاوية </a:t>
            </a:r>
            <a:r>
              <a:rPr lang="ar-KW" sz="2800" b="1" cap="none" spc="0" dirty="0" smtClean="0">
                <a:ln w="11430"/>
                <a:solidFill>
                  <a:schemeClr val="tx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sym typeface="Symbol"/>
              </a:rPr>
              <a:t></a:t>
            </a:r>
            <a:endParaRPr lang="ar-SA" sz="2800" b="1" cap="none" spc="0" dirty="0">
              <a:ln w="11430"/>
              <a:solidFill>
                <a:schemeClr val="tx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4" name="عنصر نائب للتاريخ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61D23-6D93-4A8A-A2CD-0FE78AA13A65}" type="datetime1">
              <a:rPr lang="ar-SA" smtClean="0"/>
              <a:pPr/>
              <a:t>04/07/1434</a:t>
            </a:fld>
            <a:endParaRPr lang="ar-SA"/>
          </a:p>
        </p:txBody>
      </p:sp>
      <p:sp>
        <p:nvSpPr>
          <p:cNvPr id="17" name="عنصر نائب لرقم الشريحة 16"/>
          <p:cNvSpPr>
            <a:spLocks noGrp="1"/>
          </p:cNvSpPr>
          <p:nvPr>
            <p:ph type="sldNum" sz="quarter" idx="12"/>
          </p:nvPr>
        </p:nvSpPr>
        <p:spPr>
          <a:xfrm>
            <a:off x="-1714544" y="6381750"/>
            <a:ext cx="2133600" cy="476250"/>
          </a:xfrm>
        </p:spPr>
        <p:txBody>
          <a:bodyPr/>
          <a:lstStyle/>
          <a:p>
            <a:fld id="{A0C37B6F-2A38-45D0-8723-89682583EFEF}" type="slidenum">
              <a:rPr lang="ar-SA" smtClean="0"/>
              <a:pPr/>
              <a:t>5</a:t>
            </a:fld>
            <a:endParaRPr lang="ar-SA" dirty="0"/>
          </a:p>
        </p:txBody>
      </p:sp>
      <p:grpSp>
        <p:nvGrpSpPr>
          <p:cNvPr id="2" name="Diagram group"/>
          <p:cNvGrpSpPr/>
          <p:nvPr/>
        </p:nvGrpSpPr>
        <p:grpSpPr>
          <a:xfrm>
            <a:off x="0" y="-285776"/>
            <a:ext cx="2428860" cy="2428892"/>
            <a:chOff x="2032000" y="637310"/>
            <a:chExt cx="2848793" cy="2749296"/>
          </a:xfrm>
          <a:scene3d>
            <a:camera prst="perspectiveHeroicExtremeRightFacing" zoom="82000">
              <a:rot lat="21300000" lon="20400000" rev="180000"/>
            </a:camera>
            <a:lightRig rig="morning" dir="t">
              <a:rot lat="0" lon="0" rev="20400000"/>
            </a:lightRig>
          </a:scene3d>
        </p:grpSpPr>
        <p:grpSp>
          <p:nvGrpSpPr>
            <p:cNvPr id="5" name="مجموعة 30"/>
            <p:cNvGrpSpPr/>
            <p:nvPr/>
          </p:nvGrpSpPr>
          <p:grpSpPr>
            <a:xfrm>
              <a:off x="2032000" y="1015999"/>
              <a:ext cx="2235200" cy="2235200"/>
              <a:chOff x="2032000" y="1015999"/>
              <a:chExt cx="2235200" cy="2235200"/>
            </a:xfrm>
          </p:grpSpPr>
          <p:sp>
            <p:nvSpPr>
              <p:cNvPr id="33" name=" 3"/>
              <p:cNvSpPr/>
              <p:nvPr/>
            </p:nvSpPr>
            <p:spPr>
              <a:xfrm>
                <a:off x="2032000" y="1015999"/>
                <a:ext cx="2235200" cy="2235200"/>
              </a:xfrm>
              <a:prstGeom prst="gear9">
                <a:avLst/>
              </a:prstGeom>
              <a:solidFill>
                <a:srgbClr val="00FFFF"/>
              </a:solidFill>
              <a:sp3d extrusionH="190500" prstMaterial="matte">
                <a:bevelT w="120650" h="38100" prst="relaxedInset"/>
                <a:bevelB w="120650" h="57150" prst="relaxedInset"/>
                <a:contourClr>
                  <a:schemeClr val="bg1"/>
                </a:contourClr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2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34" name=" 4"/>
              <p:cNvSpPr/>
              <p:nvPr/>
            </p:nvSpPr>
            <p:spPr>
              <a:xfrm>
                <a:off x="2481373" y="1539586"/>
                <a:ext cx="1336454" cy="1148937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41910" tIns="41910" rIns="41910" bIns="41910" numCol="1" spcCol="1270" anchor="ctr" anchorCtr="0">
                <a:noAutofit/>
              </a:bodyPr>
              <a:lstStyle/>
              <a:p>
                <a:pPr lvl="0" algn="ctr" defTabSz="14668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ar-KW" sz="3300" b="1" kern="1200" dirty="0" smtClean="0">
                    <a:solidFill>
                      <a:srgbClr val="C00000"/>
                    </a:solidFill>
                  </a:rPr>
                  <a:t>تمرن</a:t>
                </a:r>
              </a:p>
              <a:p>
                <a:pPr lvl="0" algn="ctr" defTabSz="14668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ar-KW" sz="3300" b="1" kern="1200" dirty="0" smtClean="0">
                    <a:solidFill>
                      <a:srgbClr val="C00000"/>
                    </a:solidFill>
                  </a:rPr>
                  <a:t>8 - 2</a:t>
                </a:r>
                <a:endParaRPr lang="ar-SA" sz="3300" b="1" kern="1200" dirty="0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32" name="سهم دائري 31"/>
            <p:cNvSpPr/>
            <p:nvPr/>
          </p:nvSpPr>
          <p:spPr>
            <a:xfrm>
              <a:off x="2131497" y="637310"/>
              <a:ext cx="2749296" cy="2749296"/>
            </a:xfrm>
            <a:prstGeom prst="circularArrow">
              <a:avLst>
                <a:gd name="adj1" fmla="val 4878"/>
                <a:gd name="adj2" fmla="val 312630"/>
                <a:gd name="adj3" fmla="val 3133259"/>
                <a:gd name="adj4" fmla="val 15234156"/>
                <a:gd name="adj5" fmla="val 5691"/>
              </a:avLst>
            </a:prstGeom>
            <a:solidFill>
              <a:srgbClr val="FF66CC"/>
            </a:solidFill>
            <a:sp3d z="-60000" extrusionH="63500" prstMaterial="matte">
              <a:bevelT w="50800" h="19050" prst="relaxedInset"/>
              <a:contourClr>
                <a:schemeClr val="bg1"/>
              </a:contourClr>
            </a:sp3d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  <p:sp>
        <p:nvSpPr>
          <p:cNvPr id="35" name="مستطيل 34"/>
          <p:cNvSpPr/>
          <p:nvPr/>
        </p:nvSpPr>
        <p:spPr>
          <a:xfrm>
            <a:off x="2014746" y="1071546"/>
            <a:ext cx="4714908" cy="52322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ar-KW" sz="2800" b="1" cap="none" spc="0" dirty="0" smtClean="0">
                <a:ln w="11430"/>
                <a:solidFill>
                  <a:schemeClr val="accent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المجموعة  </a:t>
            </a:r>
            <a:r>
              <a:rPr lang="ar-KW" sz="2800" b="1" cap="none" spc="0" dirty="0" err="1" smtClean="0">
                <a:ln w="11430"/>
                <a:solidFill>
                  <a:schemeClr val="accent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أ</a:t>
            </a:r>
            <a:r>
              <a:rPr lang="ar-KW" sz="2800" b="1" cap="none" spc="0" dirty="0" smtClean="0">
                <a:ln w="11430"/>
                <a:solidFill>
                  <a:schemeClr val="accent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تمارين أساسية</a:t>
            </a:r>
            <a:endParaRPr lang="ar-SA" sz="2800" b="1" cap="none" spc="0" dirty="0">
              <a:ln w="11430"/>
              <a:solidFill>
                <a:schemeClr val="accent6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6" name="مستطيل 35"/>
          <p:cNvSpPr/>
          <p:nvPr/>
        </p:nvSpPr>
        <p:spPr>
          <a:xfrm>
            <a:off x="2127462" y="182998"/>
            <a:ext cx="4429156" cy="523220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convex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 algn="ctr"/>
            <a:r>
              <a:rPr lang="ar-KW" sz="2800" b="1" dirty="0" smtClean="0">
                <a:solidFill>
                  <a:srgbClr val="C00000"/>
                </a:solidFill>
              </a:rPr>
              <a:t>العلاقة بين الدوال المثلثية (1) </a:t>
            </a:r>
          </a:p>
        </p:txBody>
      </p:sp>
      <p:sp>
        <p:nvSpPr>
          <p:cNvPr id="39" name="مستطيل 38"/>
          <p:cNvSpPr/>
          <p:nvPr/>
        </p:nvSpPr>
        <p:spPr>
          <a:xfrm>
            <a:off x="7190579" y="6244197"/>
            <a:ext cx="1938907" cy="58477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ar-KW" sz="3200" b="1" dirty="0" smtClean="0">
                <a:solidFill>
                  <a:srgbClr val="FF0000"/>
                </a:solidFill>
              </a:rPr>
              <a:t>صفحة 75</a:t>
            </a:r>
            <a:endParaRPr lang="ar-SA" sz="3200" b="1" dirty="0">
              <a:solidFill>
                <a:srgbClr val="FF0000"/>
              </a:solidFill>
            </a:endParaRPr>
          </a:p>
        </p:txBody>
      </p:sp>
      <p:grpSp>
        <p:nvGrpSpPr>
          <p:cNvPr id="6" name="مجموعة 41"/>
          <p:cNvGrpSpPr/>
          <p:nvPr/>
        </p:nvGrpSpPr>
        <p:grpSpPr>
          <a:xfrm>
            <a:off x="6143636" y="2786058"/>
            <a:ext cx="2858483" cy="641699"/>
            <a:chOff x="6143636" y="2841850"/>
            <a:chExt cx="2858483" cy="641699"/>
          </a:xfrm>
        </p:grpSpPr>
        <p:sp>
          <p:nvSpPr>
            <p:cNvPr id="9" name="مستطيل 8"/>
            <p:cNvSpPr/>
            <p:nvPr/>
          </p:nvSpPr>
          <p:spPr>
            <a:xfrm>
              <a:off x="6143636" y="2928934"/>
              <a:ext cx="2858483" cy="523220"/>
            </a:xfrm>
            <a:prstGeom prst="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r>
                <a:rPr lang="ar-KW" sz="2800" b="1" dirty="0" smtClean="0">
                  <a:solidFill>
                    <a:srgbClr val="FF0000"/>
                  </a:solidFill>
                </a:rPr>
                <a:t>أ ) </a:t>
              </a:r>
              <a:r>
                <a:rPr lang="ar-KW" sz="2800" b="1" dirty="0" err="1" smtClean="0">
                  <a:solidFill>
                    <a:srgbClr val="0033CC"/>
                  </a:solidFill>
                </a:rPr>
                <a:t>ظتا</a:t>
              </a:r>
              <a:r>
                <a:rPr lang="ar-KW" sz="2800" b="1" dirty="0" smtClean="0">
                  <a:solidFill>
                    <a:srgbClr val="0033CC"/>
                  </a:solidFill>
                </a:rPr>
                <a:t> (     </a:t>
              </a:r>
              <a:r>
                <a:rPr lang="ar-KW" sz="2800" b="1" dirty="0" smtClean="0">
                  <a:solidFill>
                    <a:srgbClr val="0033CC"/>
                  </a:solidFill>
                  <a:sym typeface="Symbol"/>
                </a:rPr>
                <a:t>+     ) = </a:t>
              </a:r>
              <a:endParaRPr lang="ar-SA" sz="2800" b="1" dirty="0">
                <a:solidFill>
                  <a:srgbClr val="0033CC"/>
                </a:solidFill>
              </a:endParaRPr>
            </a:p>
          </p:txBody>
        </p:sp>
        <p:sp>
          <p:nvSpPr>
            <p:cNvPr id="40" name="مربع نص 39"/>
            <p:cNvSpPr txBox="1"/>
            <p:nvPr/>
          </p:nvSpPr>
          <p:spPr>
            <a:xfrm>
              <a:off x="6832369" y="2898774"/>
              <a:ext cx="397866" cy="584775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r>
                <a:rPr lang="ar-SA" sz="3200" b="1" dirty="0" smtClean="0">
                  <a:solidFill>
                    <a:schemeClr val="accent6"/>
                  </a:solidFill>
                  <a:sym typeface="Symbol"/>
                </a:rPr>
                <a:t></a:t>
              </a:r>
              <a:endParaRPr lang="ar-SA" sz="3200" b="1" dirty="0">
                <a:solidFill>
                  <a:schemeClr val="accent6"/>
                </a:solidFill>
              </a:endParaRPr>
            </a:p>
          </p:txBody>
        </p:sp>
        <p:sp>
          <p:nvSpPr>
            <p:cNvPr id="41" name="مربع نص 40"/>
            <p:cNvSpPr txBox="1"/>
            <p:nvPr/>
          </p:nvSpPr>
          <p:spPr>
            <a:xfrm>
              <a:off x="7502265" y="2841850"/>
              <a:ext cx="410690" cy="584775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r>
                <a:rPr lang="ar-SA" sz="3200" b="1" dirty="0" smtClean="0">
                  <a:solidFill>
                    <a:schemeClr val="accent6"/>
                  </a:solidFill>
                  <a:sym typeface="Symbol"/>
                </a:rPr>
                <a:t></a:t>
              </a:r>
              <a:endParaRPr lang="ar-SA" sz="3200" b="1" dirty="0">
                <a:solidFill>
                  <a:schemeClr val="accent6"/>
                </a:solidFill>
              </a:endParaRPr>
            </a:p>
          </p:txBody>
        </p:sp>
      </p:grpSp>
      <p:grpSp>
        <p:nvGrpSpPr>
          <p:cNvPr id="7" name="مجموعة 56"/>
          <p:cNvGrpSpPr/>
          <p:nvPr/>
        </p:nvGrpSpPr>
        <p:grpSpPr>
          <a:xfrm>
            <a:off x="6215074" y="4572008"/>
            <a:ext cx="2858483" cy="830997"/>
            <a:chOff x="6285517" y="4357694"/>
            <a:chExt cx="2858483" cy="830997"/>
          </a:xfrm>
        </p:grpSpPr>
        <p:grpSp>
          <p:nvGrpSpPr>
            <p:cNvPr id="8" name="مجموعة 46"/>
            <p:cNvGrpSpPr/>
            <p:nvPr/>
          </p:nvGrpSpPr>
          <p:grpSpPr>
            <a:xfrm>
              <a:off x="6285517" y="4505312"/>
              <a:ext cx="2858483" cy="534124"/>
              <a:chOff x="6073161" y="2918030"/>
              <a:chExt cx="2858483" cy="534124"/>
            </a:xfrm>
          </p:grpSpPr>
          <p:sp>
            <p:nvSpPr>
              <p:cNvPr id="48" name="مستطيل 47"/>
              <p:cNvSpPr/>
              <p:nvPr/>
            </p:nvSpPr>
            <p:spPr>
              <a:xfrm>
                <a:off x="6073161" y="2928934"/>
                <a:ext cx="2858483" cy="523220"/>
              </a:xfrm>
              <a:prstGeom prst="rect">
                <a:avLst/>
              </a:prstGeom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wrap="square" lIns="91440" tIns="45720" rIns="91440" bIns="45720">
                <a:spAutoFit/>
                <a:scene3d>
                  <a:camera prst="orthographicFront"/>
                  <a:lightRig rig="flat" dir="tl">
                    <a:rot lat="0" lon="0" rev="6600000"/>
                  </a:lightRig>
                </a:scene3d>
                <a:sp3d extrusionH="25400" contourW="8890">
                  <a:bevelT w="38100" h="31750"/>
                  <a:contourClr>
                    <a:schemeClr val="accent2">
                      <a:shade val="75000"/>
                    </a:schemeClr>
                  </a:contourClr>
                </a:sp3d>
              </a:bodyPr>
              <a:lstStyle/>
              <a:p>
                <a:r>
                  <a:rPr lang="ar-KW" sz="2800" b="1" dirty="0" err="1" smtClean="0">
                    <a:solidFill>
                      <a:srgbClr val="FF0000"/>
                    </a:solidFill>
                  </a:rPr>
                  <a:t>جـ</a:t>
                </a:r>
                <a:r>
                  <a:rPr lang="ar-KW" sz="2800" b="1" dirty="0" smtClean="0">
                    <a:solidFill>
                      <a:srgbClr val="FF0000"/>
                    </a:solidFill>
                  </a:rPr>
                  <a:t>) </a:t>
                </a:r>
                <a:r>
                  <a:rPr lang="ar-KW" sz="2800" b="1" dirty="0" err="1" smtClean="0">
                    <a:solidFill>
                      <a:srgbClr val="0033CC"/>
                    </a:solidFill>
                  </a:rPr>
                  <a:t>ظتا</a:t>
                </a:r>
                <a:r>
                  <a:rPr lang="ar-KW" sz="2800" b="1" dirty="0" smtClean="0">
                    <a:solidFill>
                      <a:srgbClr val="0033CC"/>
                    </a:solidFill>
                  </a:rPr>
                  <a:t> (     </a:t>
                </a:r>
                <a:r>
                  <a:rPr lang="ar-KW" sz="2800" b="1" dirty="0" smtClean="0">
                    <a:solidFill>
                      <a:srgbClr val="0033CC"/>
                    </a:solidFill>
                    <a:sym typeface="Symbol"/>
                  </a:rPr>
                  <a:t>+     ) = </a:t>
                </a:r>
                <a:endParaRPr lang="ar-SA" sz="2800" b="1" dirty="0">
                  <a:solidFill>
                    <a:srgbClr val="0033CC"/>
                  </a:solidFill>
                </a:endParaRPr>
              </a:p>
            </p:txBody>
          </p:sp>
          <p:sp>
            <p:nvSpPr>
              <p:cNvPr id="49" name="مربع نص 48"/>
              <p:cNvSpPr txBox="1"/>
              <p:nvPr/>
            </p:nvSpPr>
            <p:spPr>
              <a:xfrm>
                <a:off x="6574190" y="2918030"/>
                <a:ext cx="372218" cy="523220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r>
                  <a:rPr lang="ar-SA" sz="2800" b="1" dirty="0" smtClean="0">
                    <a:solidFill>
                      <a:schemeClr val="accent6"/>
                    </a:solidFill>
                    <a:sym typeface="Symbol"/>
                  </a:rPr>
                  <a:t></a:t>
                </a:r>
                <a:endParaRPr lang="ar-SA" sz="2800" b="1" dirty="0">
                  <a:solidFill>
                    <a:schemeClr val="accent6"/>
                  </a:solidFill>
                </a:endParaRPr>
              </a:p>
            </p:txBody>
          </p:sp>
        </p:grpSp>
        <p:grpSp>
          <p:nvGrpSpPr>
            <p:cNvPr id="10" name="مجموعة 55"/>
            <p:cNvGrpSpPr/>
            <p:nvPr/>
          </p:nvGrpSpPr>
          <p:grpSpPr>
            <a:xfrm>
              <a:off x="7572364" y="4357694"/>
              <a:ext cx="357791" cy="830997"/>
              <a:chOff x="3538848" y="3386590"/>
              <a:chExt cx="357791" cy="830997"/>
            </a:xfrm>
          </p:grpSpPr>
          <p:sp>
            <p:nvSpPr>
              <p:cNvPr id="53" name="مربع نص 52"/>
              <p:cNvSpPr txBox="1"/>
              <p:nvPr/>
            </p:nvSpPr>
            <p:spPr>
              <a:xfrm>
                <a:off x="3538848" y="3386590"/>
                <a:ext cx="357791" cy="830997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r>
                  <a:rPr lang="ar-SA" sz="2400" b="1" dirty="0" smtClean="0">
                    <a:solidFill>
                      <a:schemeClr val="accent6"/>
                    </a:solidFill>
                    <a:sym typeface="Symbol"/>
                  </a:rPr>
                  <a:t></a:t>
                </a:r>
                <a:endParaRPr lang="ar-KW" sz="2400" b="1" dirty="0" smtClean="0">
                  <a:solidFill>
                    <a:schemeClr val="accent6"/>
                  </a:solidFill>
                  <a:sym typeface="Symbol"/>
                </a:endParaRPr>
              </a:p>
              <a:p>
                <a:r>
                  <a:rPr lang="ar-KW" sz="2400" b="1" dirty="0" smtClean="0">
                    <a:solidFill>
                      <a:schemeClr val="accent6"/>
                    </a:solidFill>
                    <a:sym typeface="Symbol"/>
                  </a:rPr>
                  <a:t>2</a:t>
                </a:r>
                <a:endParaRPr lang="ar-SA" sz="2400" b="1" dirty="0">
                  <a:solidFill>
                    <a:schemeClr val="accent6"/>
                  </a:solidFill>
                </a:endParaRPr>
              </a:p>
            </p:txBody>
          </p:sp>
          <p:cxnSp>
            <p:nvCxnSpPr>
              <p:cNvPr id="55" name="رابط مستقيم 54"/>
              <p:cNvCxnSpPr>
                <a:stCxn id="53" idx="3"/>
                <a:endCxn id="53" idx="1"/>
              </p:cNvCxnSpPr>
              <p:nvPr/>
            </p:nvCxnSpPr>
            <p:spPr>
              <a:xfrm flipH="1">
                <a:off x="3538848" y="3802089"/>
                <a:ext cx="357791" cy="1588"/>
              </a:xfrm>
              <a:prstGeom prst="line">
                <a:avLst/>
              </a:prstGeom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1" name="مجموعة 57"/>
          <p:cNvGrpSpPr/>
          <p:nvPr/>
        </p:nvGrpSpPr>
        <p:grpSpPr>
          <a:xfrm>
            <a:off x="6142673" y="3643314"/>
            <a:ext cx="2929921" cy="830997"/>
            <a:chOff x="6214079" y="4400104"/>
            <a:chExt cx="2929921" cy="830997"/>
          </a:xfrm>
        </p:grpSpPr>
        <p:grpSp>
          <p:nvGrpSpPr>
            <p:cNvPr id="12" name="مجموعة 46"/>
            <p:cNvGrpSpPr/>
            <p:nvPr/>
          </p:nvGrpSpPr>
          <p:grpSpPr>
            <a:xfrm>
              <a:off x="6214079" y="4505312"/>
              <a:ext cx="2929921" cy="534124"/>
              <a:chOff x="6001723" y="2918030"/>
              <a:chExt cx="2929921" cy="534124"/>
            </a:xfrm>
          </p:grpSpPr>
          <p:sp>
            <p:nvSpPr>
              <p:cNvPr id="63" name="مستطيل 62"/>
              <p:cNvSpPr/>
              <p:nvPr/>
            </p:nvSpPr>
            <p:spPr>
              <a:xfrm>
                <a:off x="6001723" y="2928934"/>
                <a:ext cx="2929921" cy="523220"/>
              </a:xfrm>
              <a:prstGeom prst="rect">
                <a:avLst/>
              </a:prstGeom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wrap="square" lIns="91440" tIns="45720" rIns="91440" bIns="45720">
                <a:spAutoFit/>
                <a:scene3d>
                  <a:camera prst="orthographicFront"/>
                  <a:lightRig rig="flat" dir="tl">
                    <a:rot lat="0" lon="0" rev="6600000"/>
                  </a:lightRig>
                </a:scene3d>
                <a:sp3d extrusionH="25400" contourW="8890">
                  <a:bevelT w="38100" h="31750"/>
                  <a:contourClr>
                    <a:schemeClr val="accent2">
                      <a:shade val="75000"/>
                    </a:schemeClr>
                  </a:contourClr>
                </a:sp3d>
              </a:bodyPr>
              <a:lstStyle/>
              <a:p>
                <a:r>
                  <a:rPr lang="ar-KW" sz="2800" b="1" dirty="0" smtClean="0">
                    <a:solidFill>
                      <a:srgbClr val="FF0000"/>
                    </a:solidFill>
                  </a:rPr>
                  <a:t>ب) </a:t>
                </a:r>
                <a:r>
                  <a:rPr lang="ar-KW" sz="2800" b="1" dirty="0" err="1" smtClean="0">
                    <a:solidFill>
                      <a:srgbClr val="0033CC"/>
                    </a:solidFill>
                  </a:rPr>
                  <a:t>قتا</a:t>
                </a:r>
                <a:r>
                  <a:rPr lang="ar-KW" sz="2800" b="1" dirty="0" smtClean="0">
                    <a:solidFill>
                      <a:srgbClr val="0033CC"/>
                    </a:solidFill>
                  </a:rPr>
                  <a:t> (      </a:t>
                </a:r>
                <a:r>
                  <a:rPr lang="ar-KW" sz="2800" b="1" dirty="0" smtClean="0">
                    <a:solidFill>
                      <a:srgbClr val="0033CC"/>
                    </a:solidFill>
                    <a:sym typeface="Symbol"/>
                  </a:rPr>
                  <a:t>+     ) = </a:t>
                </a:r>
                <a:endParaRPr lang="ar-SA" sz="2800" b="1" dirty="0">
                  <a:solidFill>
                    <a:srgbClr val="0033CC"/>
                  </a:solidFill>
                </a:endParaRPr>
              </a:p>
            </p:txBody>
          </p:sp>
          <p:sp>
            <p:nvSpPr>
              <p:cNvPr id="64" name="مربع نص 63"/>
              <p:cNvSpPr txBox="1"/>
              <p:nvPr/>
            </p:nvSpPr>
            <p:spPr>
              <a:xfrm>
                <a:off x="6645628" y="2918030"/>
                <a:ext cx="372218" cy="523220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r>
                  <a:rPr lang="ar-SA" sz="2800" b="1" dirty="0" smtClean="0">
                    <a:solidFill>
                      <a:schemeClr val="accent6"/>
                    </a:solidFill>
                    <a:sym typeface="Symbol"/>
                  </a:rPr>
                  <a:t></a:t>
                </a:r>
                <a:endParaRPr lang="ar-SA" sz="2800" b="1" dirty="0">
                  <a:solidFill>
                    <a:schemeClr val="accent6"/>
                  </a:solidFill>
                </a:endParaRPr>
              </a:p>
            </p:txBody>
          </p:sp>
        </p:grpSp>
        <p:grpSp>
          <p:nvGrpSpPr>
            <p:cNvPr id="13" name="مجموعة 55"/>
            <p:cNvGrpSpPr/>
            <p:nvPr/>
          </p:nvGrpSpPr>
          <p:grpSpPr>
            <a:xfrm>
              <a:off x="7572364" y="4400104"/>
              <a:ext cx="357791" cy="830997"/>
              <a:chOff x="3538848" y="3429000"/>
              <a:chExt cx="357791" cy="830997"/>
            </a:xfrm>
          </p:grpSpPr>
          <p:sp>
            <p:nvSpPr>
              <p:cNvPr id="61" name="مربع نص 60"/>
              <p:cNvSpPr txBox="1"/>
              <p:nvPr/>
            </p:nvSpPr>
            <p:spPr>
              <a:xfrm>
                <a:off x="3538848" y="3429000"/>
                <a:ext cx="357791" cy="830997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r>
                  <a:rPr lang="ar-SA" sz="2400" b="1" dirty="0" smtClean="0">
                    <a:solidFill>
                      <a:schemeClr val="accent6"/>
                    </a:solidFill>
                    <a:sym typeface="Symbol"/>
                  </a:rPr>
                  <a:t></a:t>
                </a:r>
                <a:endParaRPr lang="ar-KW" sz="2400" b="1" dirty="0" smtClean="0">
                  <a:solidFill>
                    <a:schemeClr val="accent6"/>
                  </a:solidFill>
                  <a:sym typeface="Symbol"/>
                </a:endParaRPr>
              </a:p>
              <a:p>
                <a:r>
                  <a:rPr lang="ar-KW" sz="2400" b="1" dirty="0" smtClean="0">
                    <a:solidFill>
                      <a:schemeClr val="accent6"/>
                    </a:solidFill>
                    <a:sym typeface="Symbol"/>
                  </a:rPr>
                  <a:t>2</a:t>
                </a:r>
                <a:endParaRPr lang="ar-SA" sz="2400" b="1" dirty="0">
                  <a:solidFill>
                    <a:schemeClr val="accent6"/>
                  </a:solidFill>
                </a:endParaRPr>
              </a:p>
            </p:txBody>
          </p:sp>
          <p:cxnSp>
            <p:nvCxnSpPr>
              <p:cNvPr id="62" name="رابط مستقيم 61"/>
              <p:cNvCxnSpPr>
                <a:stCxn id="61" idx="3"/>
                <a:endCxn id="61" idx="1"/>
              </p:cNvCxnSpPr>
              <p:nvPr/>
            </p:nvCxnSpPr>
            <p:spPr>
              <a:xfrm flipH="1">
                <a:off x="3538848" y="3844499"/>
                <a:ext cx="357791" cy="1588"/>
              </a:xfrm>
              <a:prstGeom prst="line">
                <a:avLst/>
              </a:prstGeom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</p:grpSp>
      </p:grpSp>
      <p:sp>
        <p:nvSpPr>
          <p:cNvPr id="43" name="مستطيل 42"/>
          <p:cNvSpPr/>
          <p:nvPr/>
        </p:nvSpPr>
        <p:spPr>
          <a:xfrm>
            <a:off x="6858016" y="5572140"/>
            <a:ext cx="2144103" cy="52322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ar-KW" sz="2800" b="1" dirty="0" smtClean="0">
                <a:solidFill>
                  <a:srgbClr val="FF0000"/>
                </a:solidFill>
              </a:rPr>
              <a:t>د)</a:t>
            </a:r>
            <a:r>
              <a:rPr lang="ar-KW" sz="2800" b="1" dirty="0" smtClean="0">
                <a:solidFill>
                  <a:srgbClr val="0033CC"/>
                </a:solidFill>
                <a:sym typeface="Symbol"/>
              </a:rPr>
              <a:t> </a:t>
            </a:r>
            <a:r>
              <a:rPr lang="ar-KW" sz="2800" b="1" dirty="0" err="1" smtClean="0">
                <a:solidFill>
                  <a:srgbClr val="0033CC"/>
                </a:solidFill>
                <a:sym typeface="Symbol"/>
              </a:rPr>
              <a:t>قا</a:t>
            </a:r>
            <a:r>
              <a:rPr lang="ar-KW" sz="2800" b="1" dirty="0" smtClean="0">
                <a:solidFill>
                  <a:srgbClr val="0033CC"/>
                </a:solidFill>
                <a:sym typeface="Symbol"/>
              </a:rPr>
              <a:t> ( ــ  ) = </a:t>
            </a:r>
            <a:endParaRPr lang="ar-SA" sz="2800" b="1" dirty="0">
              <a:solidFill>
                <a:srgbClr val="0033CC"/>
              </a:solidFill>
            </a:endParaRPr>
          </a:p>
        </p:txBody>
      </p:sp>
      <p:grpSp>
        <p:nvGrpSpPr>
          <p:cNvPr id="15" name="مجموعة 70"/>
          <p:cNvGrpSpPr/>
          <p:nvPr/>
        </p:nvGrpSpPr>
        <p:grpSpPr>
          <a:xfrm>
            <a:off x="3815210" y="2714620"/>
            <a:ext cx="2399864" cy="851077"/>
            <a:chOff x="2315012" y="3786190"/>
            <a:chExt cx="2399864" cy="851077"/>
          </a:xfrm>
        </p:grpSpPr>
        <p:grpSp>
          <p:nvGrpSpPr>
            <p:cNvPr id="16" name="مجموعة 68"/>
            <p:cNvGrpSpPr/>
            <p:nvPr/>
          </p:nvGrpSpPr>
          <p:grpSpPr>
            <a:xfrm>
              <a:off x="2428860" y="3786190"/>
              <a:ext cx="2286016" cy="851077"/>
              <a:chOff x="2428860" y="3786190"/>
              <a:chExt cx="2286016" cy="851077"/>
            </a:xfrm>
          </p:grpSpPr>
          <p:grpSp>
            <p:nvGrpSpPr>
              <p:cNvPr id="18" name="مجموعة 43"/>
              <p:cNvGrpSpPr/>
              <p:nvPr/>
            </p:nvGrpSpPr>
            <p:grpSpPr>
              <a:xfrm>
                <a:off x="2428860" y="3786190"/>
                <a:ext cx="2286016" cy="851077"/>
                <a:chOff x="2428860" y="3786190"/>
                <a:chExt cx="2286016" cy="851077"/>
              </a:xfrm>
            </p:grpSpPr>
            <p:sp>
              <p:nvSpPr>
                <p:cNvPr id="37" name="مربع نص 36"/>
                <p:cNvSpPr txBox="1"/>
                <p:nvPr/>
              </p:nvSpPr>
              <p:spPr>
                <a:xfrm>
                  <a:off x="2428860" y="3786190"/>
                  <a:ext cx="2286016" cy="830997"/>
                </a:xfrm>
                <a:prstGeom prst="rect">
                  <a:avLst/>
                </a:prstGeom>
                <a:noFill/>
              </p:spPr>
              <p:txBody>
                <a:bodyPr wrap="square" rtlCol="1">
                  <a:spAutoFit/>
                </a:bodyPr>
                <a:lstStyle/>
                <a:p>
                  <a:pPr algn="ctr"/>
                  <a:r>
                    <a:rPr lang="ar-KW" sz="2400" b="1" dirty="0" smtClean="0"/>
                    <a:t>1                       ظا (     +      )</a:t>
                  </a:r>
                  <a:endParaRPr lang="ar-SA" sz="2400" b="1" dirty="0"/>
                </a:p>
              </p:txBody>
            </p:sp>
            <p:sp>
              <p:nvSpPr>
                <p:cNvPr id="38" name="مربع نص 37"/>
                <p:cNvSpPr txBox="1"/>
                <p:nvPr/>
              </p:nvSpPr>
              <p:spPr>
                <a:xfrm>
                  <a:off x="3569604" y="4127734"/>
                  <a:ext cx="352982" cy="461665"/>
                </a:xfrm>
                <a:prstGeom prst="rect">
                  <a:avLst/>
                </a:prstGeom>
                <a:noFill/>
              </p:spPr>
              <p:txBody>
                <a:bodyPr wrap="none" rtlCol="1">
                  <a:spAutoFit/>
                </a:bodyPr>
                <a:lstStyle/>
                <a:p>
                  <a:r>
                    <a:rPr lang="ar-SA" sz="2400" b="1" dirty="0" smtClean="0">
                      <a:sym typeface="Symbol"/>
                    </a:rPr>
                    <a:t></a:t>
                  </a:r>
                  <a:endParaRPr lang="ar-SA" sz="2400" b="1" dirty="0"/>
                </a:p>
              </p:txBody>
            </p:sp>
            <p:sp>
              <p:nvSpPr>
                <p:cNvPr id="42" name="مربع نص 41"/>
                <p:cNvSpPr txBox="1"/>
                <p:nvPr/>
              </p:nvSpPr>
              <p:spPr>
                <a:xfrm>
                  <a:off x="2915544" y="4175602"/>
                  <a:ext cx="352982" cy="461665"/>
                </a:xfrm>
                <a:prstGeom prst="rect">
                  <a:avLst/>
                </a:prstGeom>
                <a:noFill/>
              </p:spPr>
              <p:txBody>
                <a:bodyPr wrap="none" rtlCol="1">
                  <a:spAutoFit/>
                </a:bodyPr>
                <a:lstStyle/>
                <a:p>
                  <a:r>
                    <a:rPr lang="ar-SA" sz="2400" b="1" dirty="0" smtClean="0">
                      <a:sym typeface="Symbol"/>
                    </a:rPr>
                    <a:t></a:t>
                  </a:r>
                  <a:endParaRPr lang="ar-SA" sz="2400" b="1" dirty="0"/>
                </a:p>
              </p:txBody>
            </p:sp>
          </p:grpSp>
          <p:cxnSp>
            <p:nvCxnSpPr>
              <p:cNvPr id="46" name="رابط مستقيم 45"/>
              <p:cNvCxnSpPr/>
              <p:nvPr/>
            </p:nvCxnSpPr>
            <p:spPr>
              <a:xfrm rot="10800000">
                <a:off x="2671070" y="4185790"/>
                <a:ext cx="1857388" cy="1588"/>
              </a:xfrm>
              <a:prstGeom prst="line">
                <a:avLst/>
              </a:prstGeom>
            </p:spPr>
            <p:style>
              <a:lnRef idx="2">
                <a:schemeClr val="accent4"/>
              </a:lnRef>
              <a:fillRef idx="0">
                <a:schemeClr val="accent4"/>
              </a:fillRef>
              <a:effectRef idx="1">
                <a:schemeClr val="accent4"/>
              </a:effectRef>
              <a:fontRef idx="minor">
                <a:schemeClr val="tx1"/>
              </a:fontRef>
            </p:style>
          </p:cxnSp>
        </p:grpSp>
        <p:sp>
          <p:nvSpPr>
            <p:cNvPr id="70" name="مربع نص 69"/>
            <p:cNvSpPr txBox="1"/>
            <p:nvPr/>
          </p:nvSpPr>
          <p:spPr>
            <a:xfrm>
              <a:off x="2315012" y="3943580"/>
              <a:ext cx="364203" cy="461665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r>
                <a:rPr lang="ar-KW" sz="2400" b="1" dirty="0" smtClean="0">
                  <a:sym typeface="Symbol"/>
                </a:rPr>
                <a:t>=</a:t>
              </a:r>
              <a:endParaRPr lang="ar-SA" sz="2400" b="1" dirty="0"/>
            </a:p>
          </p:txBody>
        </p:sp>
      </p:grpSp>
      <p:grpSp>
        <p:nvGrpSpPr>
          <p:cNvPr id="19" name="مجموعة 68"/>
          <p:cNvGrpSpPr/>
          <p:nvPr/>
        </p:nvGrpSpPr>
        <p:grpSpPr>
          <a:xfrm>
            <a:off x="3071802" y="2714620"/>
            <a:ext cx="828228" cy="830997"/>
            <a:chOff x="3101356" y="3786190"/>
            <a:chExt cx="866299" cy="830997"/>
          </a:xfrm>
        </p:grpSpPr>
        <p:sp>
          <p:nvSpPr>
            <p:cNvPr id="77" name="مربع نص 76"/>
            <p:cNvSpPr txBox="1"/>
            <p:nvPr/>
          </p:nvSpPr>
          <p:spPr>
            <a:xfrm>
              <a:off x="3101356" y="3786190"/>
              <a:ext cx="866299" cy="830997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ar-KW" sz="2400" b="1" dirty="0" smtClean="0"/>
                <a:t>1                       ظا </a:t>
              </a:r>
              <a:r>
                <a:rPr lang="ar-KW" sz="2400" b="1" dirty="0" smtClean="0">
                  <a:sym typeface="Symbol"/>
                </a:rPr>
                <a:t></a:t>
              </a:r>
              <a:r>
                <a:rPr lang="ar-KW" sz="2400" b="1" dirty="0" smtClean="0"/>
                <a:t> </a:t>
              </a:r>
              <a:endParaRPr lang="ar-SA" sz="2400" b="1" dirty="0"/>
            </a:p>
          </p:txBody>
        </p:sp>
        <p:cxnSp>
          <p:nvCxnSpPr>
            <p:cNvPr id="76" name="رابط مستقيم 75"/>
            <p:cNvCxnSpPr/>
            <p:nvPr/>
          </p:nvCxnSpPr>
          <p:spPr>
            <a:xfrm rot="10800000">
              <a:off x="3257088" y="4172408"/>
              <a:ext cx="642942" cy="1588"/>
            </a:xfrm>
            <a:prstGeom prst="line">
              <a:avLst/>
            </a:prstGeom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sp>
        <p:nvSpPr>
          <p:cNvPr id="93" name="مربع نص 92"/>
          <p:cNvSpPr txBox="1"/>
          <p:nvPr/>
        </p:nvSpPr>
        <p:spPr>
          <a:xfrm>
            <a:off x="71406" y="3214686"/>
            <a:ext cx="2571768" cy="1015663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ar-KW" sz="2000" b="1" dirty="0" smtClean="0">
                <a:solidFill>
                  <a:schemeClr val="tx1"/>
                </a:solidFill>
              </a:rPr>
              <a:t>بشرط أن : </a:t>
            </a:r>
            <a:endParaRPr lang="ar-KW" sz="2000" b="1" dirty="0" smtClean="0">
              <a:solidFill>
                <a:srgbClr val="C00000"/>
              </a:solidFill>
            </a:endParaRPr>
          </a:p>
          <a:p>
            <a:r>
              <a:rPr lang="ar-KW" sz="2000" b="1" dirty="0" smtClean="0">
                <a:solidFill>
                  <a:srgbClr val="C00000"/>
                </a:solidFill>
              </a:rPr>
              <a:t> المقام لا يساوي الصفر</a:t>
            </a:r>
          </a:p>
          <a:p>
            <a:r>
              <a:rPr lang="ar-KW" sz="2000" b="1" dirty="0" smtClean="0">
                <a:solidFill>
                  <a:srgbClr val="C00000"/>
                </a:solidFill>
              </a:rPr>
              <a:t> أينما وجد </a:t>
            </a:r>
            <a:endParaRPr lang="ar-SA" sz="2000" b="1" dirty="0">
              <a:solidFill>
                <a:srgbClr val="C00000"/>
              </a:solidFill>
            </a:endParaRPr>
          </a:p>
        </p:txBody>
      </p:sp>
      <p:grpSp>
        <p:nvGrpSpPr>
          <p:cNvPr id="20" name="مجموعة 67"/>
          <p:cNvGrpSpPr/>
          <p:nvPr/>
        </p:nvGrpSpPr>
        <p:grpSpPr>
          <a:xfrm>
            <a:off x="3815210" y="3612649"/>
            <a:ext cx="2399864" cy="1102235"/>
            <a:chOff x="2428860" y="5286388"/>
            <a:chExt cx="2399864" cy="1102235"/>
          </a:xfrm>
        </p:grpSpPr>
        <p:grpSp>
          <p:nvGrpSpPr>
            <p:cNvPr id="21" name="مجموعة 46"/>
            <p:cNvGrpSpPr/>
            <p:nvPr/>
          </p:nvGrpSpPr>
          <p:grpSpPr>
            <a:xfrm>
              <a:off x="2428860" y="5286388"/>
              <a:ext cx="2399864" cy="851077"/>
              <a:chOff x="2315012" y="3786190"/>
              <a:chExt cx="2399864" cy="851077"/>
            </a:xfrm>
          </p:grpSpPr>
          <p:grpSp>
            <p:nvGrpSpPr>
              <p:cNvPr id="22" name="مجموعة 68"/>
              <p:cNvGrpSpPr/>
              <p:nvPr/>
            </p:nvGrpSpPr>
            <p:grpSpPr>
              <a:xfrm>
                <a:off x="2428860" y="3786190"/>
                <a:ext cx="2286016" cy="851077"/>
                <a:chOff x="2428860" y="3786190"/>
                <a:chExt cx="2286016" cy="851077"/>
              </a:xfrm>
            </p:grpSpPr>
            <p:grpSp>
              <p:nvGrpSpPr>
                <p:cNvPr id="23" name="مجموعة 43"/>
                <p:cNvGrpSpPr/>
                <p:nvPr/>
              </p:nvGrpSpPr>
              <p:grpSpPr>
                <a:xfrm>
                  <a:off x="2428860" y="3786190"/>
                  <a:ext cx="2286016" cy="851077"/>
                  <a:chOff x="2428860" y="3786190"/>
                  <a:chExt cx="2286016" cy="851077"/>
                </a:xfrm>
              </p:grpSpPr>
              <p:sp>
                <p:nvSpPr>
                  <p:cNvPr id="56" name="مربع نص 55"/>
                  <p:cNvSpPr txBox="1"/>
                  <p:nvPr/>
                </p:nvSpPr>
                <p:spPr>
                  <a:xfrm>
                    <a:off x="2428860" y="3786190"/>
                    <a:ext cx="2286016" cy="830997"/>
                  </a:xfrm>
                  <a:prstGeom prst="rect">
                    <a:avLst/>
                  </a:prstGeom>
                  <a:noFill/>
                </p:spPr>
                <p:txBody>
                  <a:bodyPr wrap="square" rtlCol="1">
                    <a:spAutoFit/>
                  </a:bodyPr>
                  <a:lstStyle/>
                  <a:p>
                    <a:pPr algn="ctr"/>
                    <a:r>
                      <a:rPr lang="ar-KW" sz="2400" b="1" dirty="0" smtClean="0"/>
                      <a:t>1                       جا (     +      )</a:t>
                    </a:r>
                    <a:endParaRPr lang="ar-SA" sz="2400" b="1" dirty="0"/>
                  </a:p>
                </p:txBody>
              </p:sp>
              <p:sp>
                <p:nvSpPr>
                  <p:cNvPr id="58" name="مربع نص 57"/>
                  <p:cNvSpPr txBox="1"/>
                  <p:nvPr/>
                </p:nvSpPr>
                <p:spPr>
                  <a:xfrm>
                    <a:off x="2915544" y="4175602"/>
                    <a:ext cx="352982" cy="461665"/>
                  </a:xfrm>
                  <a:prstGeom prst="rect">
                    <a:avLst/>
                  </a:prstGeom>
                  <a:noFill/>
                </p:spPr>
                <p:txBody>
                  <a:bodyPr wrap="none" rtlCol="1">
                    <a:spAutoFit/>
                  </a:bodyPr>
                  <a:lstStyle/>
                  <a:p>
                    <a:r>
                      <a:rPr lang="ar-SA" sz="2400" b="1" dirty="0" smtClean="0">
                        <a:sym typeface="Symbol"/>
                      </a:rPr>
                      <a:t></a:t>
                    </a:r>
                    <a:endParaRPr lang="ar-SA" sz="2400" b="1" dirty="0"/>
                  </a:p>
                </p:txBody>
              </p:sp>
            </p:grpSp>
            <p:cxnSp>
              <p:nvCxnSpPr>
                <p:cNvPr id="54" name="رابط مستقيم 53"/>
                <p:cNvCxnSpPr/>
                <p:nvPr/>
              </p:nvCxnSpPr>
              <p:spPr>
                <a:xfrm rot="10800000">
                  <a:off x="2671070" y="4185790"/>
                  <a:ext cx="1857388" cy="1588"/>
                </a:xfrm>
                <a:prstGeom prst="line">
                  <a:avLst/>
                </a:prstGeom>
              </p:spPr>
              <p:style>
                <a:lnRef idx="2">
                  <a:schemeClr val="accent4"/>
                </a:lnRef>
                <a:fillRef idx="0">
                  <a:schemeClr val="accent4"/>
                </a:fillRef>
                <a:effectRef idx="1">
                  <a:schemeClr val="accent4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51" name="مربع نص 50"/>
              <p:cNvSpPr txBox="1"/>
              <p:nvPr/>
            </p:nvSpPr>
            <p:spPr>
              <a:xfrm>
                <a:off x="2315012" y="3943580"/>
                <a:ext cx="364203" cy="461665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r>
                  <a:rPr lang="ar-KW" sz="2400" b="1" dirty="0" smtClean="0">
                    <a:sym typeface="Symbol"/>
                  </a:rPr>
                  <a:t>=</a:t>
                </a:r>
                <a:endParaRPr lang="ar-SA" sz="2400" b="1" dirty="0"/>
              </a:p>
            </p:txBody>
          </p:sp>
        </p:grpSp>
        <p:grpSp>
          <p:nvGrpSpPr>
            <p:cNvPr id="24" name="مجموعة 66"/>
            <p:cNvGrpSpPr/>
            <p:nvPr/>
          </p:nvGrpSpPr>
          <p:grpSpPr>
            <a:xfrm>
              <a:off x="3698498" y="5557626"/>
              <a:ext cx="358922" cy="830997"/>
              <a:chOff x="4572001" y="4286256"/>
              <a:chExt cx="358922" cy="830997"/>
            </a:xfrm>
          </p:grpSpPr>
          <p:sp>
            <p:nvSpPr>
              <p:cNvPr id="59" name="مربع نص 58"/>
              <p:cNvSpPr txBox="1"/>
              <p:nvPr/>
            </p:nvSpPr>
            <p:spPr>
              <a:xfrm>
                <a:off x="4572001" y="4286256"/>
                <a:ext cx="357790" cy="830997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r>
                  <a:rPr lang="ar-SA" sz="2400" b="1" dirty="0" smtClean="0">
                    <a:sym typeface="Symbol"/>
                  </a:rPr>
                  <a:t></a:t>
                </a:r>
                <a:endParaRPr lang="ar-KW" sz="2400" b="1" dirty="0" smtClean="0">
                  <a:sym typeface="Symbol"/>
                </a:endParaRPr>
              </a:p>
              <a:p>
                <a:r>
                  <a:rPr lang="ar-KW" sz="2400" b="1" dirty="0" smtClean="0">
                    <a:sym typeface="Symbol"/>
                  </a:rPr>
                  <a:t>2</a:t>
                </a:r>
                <a:endParaRPr lang="ar-SA" sz="2400" b="1" dirty="0"/>
              </a:p>
            </p:txBody>
          </p:sp>
          <p:cxnSp>
            <p:nvCxnSpPr>
              <p:cNvPr id="66" name="رابط مستقيم 65"/>
              <p:cNvCxnSpPr/>
              <p:nvPr/>
            </p:nvCxnSpPr>
            <p:spPr>
              <a:xfrm flipH="1">
                <a:off x="4573132" y="4673606"/>
                <a:ext cx="357791" cy="1588"/>
              </a:xfrm>
              <a:prstGeom prst="line">
                <a:avLst/>
              </a:prstGeom>
            </p:spPr>
            <p:style>
              <a:lnRef idx="2">
                <a:schemeClr val="accent4"/>
              </a:lnRef>
              <a:fillRef idx="0">
                <a:schemeClr val="accent4"/>
              </a:fillRef>
              <a:effectRef idx="1">
                <a:schemeClr val="accent4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5" name="مجموعة 68"/>
          <p:cNvGrpSpPr/>
          <p:nvPr/>
        </p:nvGrpSpPr>
        <p:grpSpPr>
          <a:xfrm>
            <a:off x="2714612" y="3571876"/>
            <a:ext cx="828228" cy="830997"/>
            <a:chOff x="3101356" y="3786190"/>
            <a:chExt cx="866299" cy="830997"/>
          </a:xfrm>
        </p:grpSpPr>
        <p:sp>
          <p:nvSpPr>
            <p:cNvPr id="74" name="مربع نص 73"/>
            <p:cNvSpPr txBox="1"/>
            <p:nvPr/>
          </p:nvSpPr>
          <p:spPr>
            <a:xfrm>
              <a:off x="3101356" y="3786190"/>
              <a:ext cx="866299" cy="830997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ar-KW" sz="2400" b="1" dirty="0" smtClean="0"/>
                <a:t>1                       جتا </a:t>
              </a:r>
              <a:r>
                <a:rPr lang="ar-KW" sz="2400" b="1" dirty="0" smtClean="0">
                  <a:sym typeface="Symbol"/>
                </a:rPr>
                <a:t></a:t>
              </a:r>
              <a:r>
                <a:rPr lang="ar-KW" sz="2400" b="1" dirty="0" smtClean="0"/>
                <a:t> </a:t>
              </a:r>
              <a:endParaRPr lang="ar-SA" sz="2400" b="1" dirty="0"/>
            </a:p>
          </p:txBody>
        </p:sp>
        <p:cxnSp>
          <p:nvCxnSpPr>
            <p:cNvPr id="75" name="رابط مستقيم 74"/>
            <p:cNvCxnSpPr/>
            <p:nvPr/>
          </p:nvCxnSpPr>
          <p:spPr>
            <a:xfrm rot="10800000">
              <a:off x="3257088" y="4198716"/>
              <a:ext cx="642942" cy="1588"/>
            </a:xfrm>
            <a:prstGeom prst="line">
              <a:avLst/>
            </a:prstGeom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grpSp>
        <p:nvGrpSpPr>
          <p:cNvPr id="26" name="مجموعة 79"/>
          <p:cNvGrpSpPr/>
          <p:nvPr/>
        </p:nvGrpSpPr>
        <p:grpSpPr>
          <a:xfrm>
            <a:off x="3929058" y="4572008"/>
            <a:ext cx="2399864" cy="1102235"/>
            <a:chOff x="2428860" y="5286388"/>
            <a:chExt cx="2399864" cy="1102235"/>
          </a:xfrm>
        </p:grpSpPr>
        <p:grpSp>
          <p:nvGrpSpPr>
            <p:cNvPr id="27" name="مجموعة 46"/>
            <p:cNvGrpSpPr/>
            <p:nvPr/>
          </p:nvGrpSpPr>
          <p:grpSpPr>
            <a:xfrm>
              <a:off x="2428860" y="5286388"/>
              <a:ext cx="2399864" cy="851077"/>
              <a:chOff x="2315012" y="3786190"/>
              <a:chExt cx="2399864" cy="851077"/>
            </a:xfrm>
          </p:grpSpPr>
          <p:grpSp>
            <p:nvGrpSpPr>
              <p:cNvPr id="28" name="مجموعة 68"/>
              <p:cNvGrpSpPr/>
              <p:nvPr/>
            </p:nvGrpSpPr>
            <p:grpSpPr>
              <a:xfrm>
                <a:off x="2428860" y="3786190"/>
                <a:ext cx="2286016" cy="851077"/>
                <a:chOff x="2428860" y="3786190"/>
                <a:chExt cx="2286016" cy="851077"/>
              </a:xfrm>
            </p:grpSpPr>
            <p:grpSp>
              <p:nvGrpSpPr>
                <p:cNvPr id="29" name="مجموعة 43"/>
                <p:cNvGrpSpPr/>
                <p:nvPr/>
              </p:nvGrpSpPr>
              <p:grpSpPr>
                <a:xfrm>
                  <a:off x="2428860" y="3786190"/>
                  <a:ext cx="2286016" cy="851077"/>
                  <a:chOff x="2428860" y="3786190"/>
                  <a:chExt cx="2286016" cy="851077"/>
                </a:xfrm>
              </p:grpSpPr>
              <p:sp>
                <p:nvSpPr>
                  <p:cNvPr id="89" name="مربع نص 88"/>
                  <p:cNvSpPr txBox="1"/>
                  <p:nvPr/>
                </p:nvSpPr>
                <p:spPr>
                  <a:xfrm>
                    <a:off x="2428860" y="3786190"/>
                    <a:ext cx="2286016" cy="830997"/>
                  </a:xfrm>
                  <a:prstGeom prst="rect">
                    <a:avLst/>
                  </a:prstGeom>
                  <a:noFill/>
                </p:spPr>
                <p:txBody>
                  <a:bodyPr wrap="square" rtlCol="1">
                    <a:spAutoFit/>
                  </a:bodyPr>
                  <a:lstStyle/>
                  <a:p>
                    <a:pPr algn="ctr"/>
                    <a:r>
                      <a:rPr lang="ar-KW" sz="2400" b="1" dirty="0" smtClean="0"/>
                      <a:t>1                       ظا (     +      )</a:t>
                    </a:r>
                    <a:endParaRPr lang="ar-SA" sz="2400" b="1" dirty="0"/>
                  </a:p>
                </p:txBody>
              </p:sp>
              <p:sp>
                <p:nvSpPr>
                  <p:cNvPr id="90" name="مربع نص 89"/>
                  <p:cNvSpPr txBox="1"/>
                  <p:nvPr/>
                </p:nvSpPr>
                <p:spPr>
                  <a:xfrm>
                    <a:off x="2915544" y="4175602"/>
                    <a:ext cx="352982" cy="461665"/>
                  </a:xfrm>
                  <a:prstGeom prst="rect">
                    <a:avLst/>
                  </a:prstGeom>
                  <a:noFill/>
                </p:spPr>
                <p:txBody>
                  <a:bodyPr wrap="none" rtlCol="1">
                    <a:spAutoFit/>
                  </a:bodyPr>
                  <a:lstStyle/>
                  <a:p>
                    <a:r>
                      <a:rPr lang="ar-SA" sz="2400" b="1" dirty="0" smtClean="0">
                        <a:sym typeface="Symbol"/>
                      </a:rPr>
                      <a:t></a:t>
                    </a:r>
                    <a:endParaRPr lang="ar-SA" sz="2400" b="1" dirty="0"/>
                  </a:p>
                </p:txBody>
              </p:sp>
            </p:grpSp>
            <p:cxnSp>
              <p:nvCxnSpPr>
                <p:cNvPr id="88" name="رابط مستقيم 87"/>
                <p:cNvCxnSpPr/>
                <p:nvPr/>
              </p:nvCxnSpPr>
              <p:spPr>
                <a:xfrm rot="10800000">
                  <a:off x="2671070" y="4185790"/>
                  <a:ext cx="1857388" cy="1588"/>
                </a:xfrm>
                <a:prstGeom prst="line">
                  <a:avLst/>
                </a:prstGeom>
              </p:spPr>
              <p:style>
                <a:lnRef idx="2">
                  <a:schemeClr val="accent4"/>
                </a:lnRef>
                <a:fillRef idx="0">
                  <a:schemeClr val="accent4"/>
                </a:fillRef>
                <a:effectRef idx="1">
                  <a:schemeClr val="accent4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86" name="مربع نص 85"/>
              <p:cNvSpPr txBox="1"/>
              <p:nvPr/>
            </p:nvSpPr>
            <p:spPr>
              <a:xfrm>
                <a:off x="2315012" y="3943580"/>
                <a:ext cx="364203" cy="461665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r>
                  <a:rPr lang="ar-KW" sz="2400" b="1" dirty="0" smtClean="0">
                    <a:sym typeface="Symbol"/>
                  </a:rPr>
                  <a:t>=</a:t>
                </a:r>
                <a:endParaRPr lang="ar-SA" sz="2400" b="1" dirty="0"/>
              </a:p>
            </p:txBody>
          </p:sp>
        </p:grpSp>
        <p:grpSp>
          <p:nvGrpSpPr>
            <p:cNvPr id="30" name="مجموعة 66"/>
            <p:cNvGrpSpPr/>
            <p:nvPr/>
          </p:nvGrpSpPr>
          <p:grpSpPr>
            <a:xfrm>
              <a:off x="3698498" y="5557626"/>
              <a:ext cx="358922" cy="830997"/>
              <a:chOff x="4572001" y="4286256"/>
              <a:chExt cx="358922" cy="830997"/>
            </a:xfrm>
          </p:grpSpPr>
          <p:sp>
            <p:nvSpPr>
              <p:cNvPr id="83" name="مربع نص 82"/>
              <p:cNvSpPr txBox="1"/>
              <p:nvPr/>
            </p:nvSpPr>
            <p:spPr>
              <a:xfrm>
                <a:off x="4572001" y="4286256"/>
                <a:ext cx="357790" cy="830997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r>
                  <a:rPr lang="ar-SA" sz="2400" b="1" dirty="0" smtClean="0">
                    <a:sym typeface="Symbol"/>
                  </a:rPr>
                  <a:t></a:t>
                </a:r>
                <a:endParaRPr lang="ar-KW" sz="2400" b="1" dirty="0" smtClean="0">
                  <a:sym typeface="Symbol"/>
                </a:endParaRPr>
              </a:p>
              <a:p>
                <a:r>
                  <a:rPr lang="ar-KW" sz="2400" b="1" dirty="0" smtClean="0">
                    <a:sym typeface="Symbol"/>
                  </a:rPr>
                  <a:t>2</a:t>
                </a:r>
                <a:endParaRPr lang="ar-SA" sz="2400" b="1" dirty="0"/>
              </a:p>
            </p:txBody>
          </p:sp>
          <p:cxnSp>
            <p:nvCxnSpPr>
              <p:cNvPr id="84" name="رابط مستقيم 83"/>
              <p:cNvCxnSpPr/>
              <p:nvPr/>
            </p:nvCxnSpPr>
            <p:spPr>
              <a:xfrm flipH="1">
                <a:off x="4573132" y="4673606"/>
                <a:ext cx="357791" cy="1588"/>
              </a:xfrm>
              <a:prstGeom prst="line">
                <a:avLst/>
              </a:prstGeom>
            </p:spPr>
            <p:style>
              <a:lnRef idx="2">
                <a:schemeClr val="accent4"/>
              </a:lnRef>
              <a:fillRef idx="0">
                <a:schemeClr val="accent4"/>
              </a:fillRef>
              <a:effectRef idx="1">
                <a:schemeClr val="accent4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1" name="مجموعة 90"/>
          <p:cNvGrpSpPr/>
          <p:nvPr/>
        </p:nvGrpSpPr>
        <p:grpSpPr>
          <a:xfrm>
            <a:off x="2786050" y="4572008"/>
            <a:ext cx="1163750" cy="830997"/>
            <a:chOff x="2714612" y="5072074"/>
            <a:chExt cx="1163750" cy="830997"/>
          </a:xfrm>
        </p:grpSpPr>
        <p:grpSp>
          <p:nvGrpSpPr>
            <p:cNvPr id="44" name="مجموعة 68"/>
            <p:cNvGrpSpPr/>
            <p:nvPr/>
          </p:nvGrpSpPr>
          <p:grpSpPr>
            <a:xfrm>
              <a:off x="2714612" y="5072074"/>
              <a:ext cx="828228" cy="830997"/>
              <a:chOff x="3101356" y="3786190"/>
              <a:chExt cx="866299" cy="830997"/>
            </a:xfrm>
          </p:grpSpPr>
          <p:sp>
            <p:nvSpPr>
              <p:cNvPr id="96" name="مربع نص 95"/>
              <p:cNvSpPr txBox="1"/>
              <p:nvPr/>
            </p:nvSpPr>
            <p:spPr>
              <a:xfrm>
                <a:off x="3101356" y="3786190"/>
                <a:ext cx="866299" cy="830997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ar-KW" sz="2400" b="1" dirty="0" smtClean="0"/>
                  <a:t>1                       ظا </a:t>
                </a:r>
                <a:r>
                  <a:rPr lang="ar-KW" sz="2400" b="1" dirty="0" smtClean="0">
                    <a:sym typeface="Symbol"/>
                  </a:rPr>
                  <a:t></a:t>
                </a:r>
                <a:r>
                  <a:rPr lang="ar-KW" sz="2400" b="1" dirty="0" smtClean="0"/>
                  <a:t> </a:t>
                </a:r>
                <a:endParaRPr lang="ar-SA" sz="2400" b="1" dirty="0"/>
              </a:p>
            </p:txBody>
          </p:sp>
          <p:cxnSp>
            <p:nvCxnSpPr>
              <p:cNvPr id="97" name="رابط مستقيم 96"/>
              <p:cNvCxnSpPr/>
              <p:nvPr/>
            </p:nvCxnSpPr>
            <p:spPr>
              <a:xfrm rot="10800000">
                <a:off x="3257088" y="4198716"/>
                <a:ext cx="642942" cy="1588"/>
              </a:xfrm>
              <a:prstGeom prst="line">
                <a:avLst/>
              </a:prstGeom>
            </p:spPr>
            <p:style>
              <a:lnRef idx="2">
                <a:schemeClr val="accent4"/>
              </a:lnRef>
              <a:fillRef idx="0">
                <a:schemeClr val="accent4"/>
              </a:fillRef>
              <a:effectRef idx="1">
                <a:schemeClr val="accent4"/>
              </a:effectRef>
              <a:fontRef idx="minor">
                <a:schemeClr val="tx1"/>
              </a:fontRef>
            </p:style>
          </p:cxnSp>
        </p:grpSp>
        <p:sp>
          <p:nvSpPr>
            <p:cNvPr id="95" name="مربع نص 94"/>
            <p:cNvSpPr txBox="1"/>
            <p:nvPr/>
          </p:nvSpPr>
          <p:spPr>
            <a:xfrm>
              <a:off x="3571868" y="5214950"/>
              <a:ext cx="306494" cy="461665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r>
                <a:rPr lang="ar-KW" sz="2400" b="1" dirty="0" smtClean="0">
                  <a:sym typeface="Symbol"/>
                </a:rPr>
                <a:t>ــ</a:t>
              </a:r>
              <a:endParaRPr lang="ar-SA" sz="2400" b="1" dirty="0"/>
            </a:p>
          </p:txBody>
        </p:sp>
      </p:grpSp>
      <p:grpSp>
        <p:nvGrpSpPr>
          <p:cNvPr id="45" name="مجموعة 68"/>
          <p:cNvGrpSpPr/>
          <p:nvPr/>
        </p:nvGrpSpPr>
        <p:grpSpPr>
          <a:xfrm>
            <a:off x="5200428" y="5500702"/>
            <a:ext cx="1557122" cy="830997"/>
            <a:chOff x="2338956" y="3786190"/>
            <a:chExt cx="1628697" cy="830997"/>
          </a:xfrm>
        </p:grpSpPr>
        <p:sp>
          <p:nvSpPr>
            <p:cNvPr id="99" name="مربع نص 98"/>
            <p:cNvSpPr txBox="1"/>
            <p:nvPr/>
          </p:nvSpPr>
          <p:spPr>
            <a:xfrm>
              <a:off x="2354137" y="3786190"/>
              <a:ext cx="1613516" cy="830997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/>
              <a:r>
                <a:rPr lang="ar-KW" sz="2400" b="1" dirty="0" smtClean="0"/>
                <a:t>1                       جتا </a:t>
              </a:r>
              <a:r>
                <a:rPr lang="ar-KW" sz="2400" b="1" dirty="0" smtClean="0">
                  <a:sym typeface="Symbol"/>
                </a:rPr>
                <a:t>( ــ  )</a:t>
              </a:r>
              <a:r>
                <a:rPr lang="ar-KW" sz="2400" b="1" dirty="0" smtClean="0"/>
                <a:t> </a:t>
              </a:r>
              <a:endParaRPr lang="ar-SA" sz="2400" b="1" dirty="0"/>
            </a:p>
          </p:txBody>
        </p:sp>
        <p:cxnSp>
          <p:nvCxnSpPr>
            <p:cNvPr id="100" name="رابط مستقيم 99"/>
            <p:cNvCxnSpPr/>
            <p:nvPr/>
          </p:nvCxnSpPr>
          <p:spPr>
            <a:xfrm flipH="1">
              <a:off x="2338956" y="4158147"/>
              <a:ext cx="1613516" cy="1588"/>
            </a:xfrm>
            <a:prstGeom prst="line">
              <a:avLst/>
            </a:prstGeom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grpSp>
        <p:nvGrpSpPr>
          <p:cNvPr id="47" name="مجموعة 102"/>
          <p:cNvGrpSpPr/>
          <p:nvPr/>
        </p:nvGrpSpPr>
        <p:grpSpPr>
          <a:xfrm>
            <a:off x="4036678" y="5513579"/>
            <a:ext cx="1163750" cy="830997"/>
            <a:chOff x="2714612" y="5072074"/>
            <a:chExt cx="1163750" cy="830997"/>
          </a:xfrm>
        </p:grpSpPr>
        <p:grpSp>
          <p:nvGrpSpPr>
            <p:cNvPr id="50" name="مجموعة 68"/>
            <p:cNvGrpSpPr/>
            <p:nvPr/>
          </p:nvGrpSpPr>
          <p:grpSpPr>
            <a:xfrm>
              <a:off x="2714612" y="5072074"/>
              <a:ext cx="828228" cy="830997"/>
              <a:chOff x="3101356" y="3786190"/>
              <a:chExt cx="866299" cy="830997"/>
            </a:xfrm>
          </p:grpSpPr>
          <p:sp>
            <p:nvSpPr>
              <p:cNvPr id="106" name="مربع نص 105"/>
              <p:cNvSpPr txBox="1"/>
              <p:nvPr/>
            </p:nvSpPr>
            <p:spPr>
              <a:xfrm>
                <a:off x="3101356" y="3786190"/>
                <a:ext cx="866299" cy="830997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ar-KW" sz="2400" b="1" dirty="0" smtClean="0"/>
                  <a:t>1                       جتا </a:t>
                </a:r>
                <a:r>
                  <a:rPr lang="ar-KW" sz="2400" b="1" dirty="0" smtClean="0">
                    <a:sym typeface="Symbol"/>
                  </a:rPr>
                  <a:t></a:t>
                </a:r>
                <a:r>
                  <a:rPr lang="ar-KW" sz="2400" b="1" dirty="0" smtClean="0"/>
                  <a:t> </a:t>
                </a:r>
                <a:endParaRPr lang="ar-SA" sz="2400" b="1" dirty="0"/>
              </a:p>
            </p:txBody>
          </p:sp>
          <p:cxnSp>
            <p:nvCxnSpPr>
              <p:cNvPr id="107" name="رابط مستقيم 106"/>
              <p:cNvCxnSpPr/>
              <p:nvPr/>
            </p:nvCxnSpPr>
            <p:spPr>
              <a:xfrm rot="10800000">
                <a:off x="3226726" y="4198716"/>
                <a:ext cx="642942" cy="1588"/>
              </a:xfrm>
              <a:prstGeom prst="line">
                <a:avLst/>
              </a:prstGeom>
            </p:spPr>
            <p:style>
              <a:lnRef idx="2">
                <a:schemeClr val="accent4"/>
              </a:lnRef>
              <a:fillRef idx="0">
                <a:schemeClr val="accent4"/>
              </a:fillRef>
              <a:effectRef idx="1">
                <a:schemeClr val="accent4"/>
              </a:effectRef>
              <a:fontRef idx="minor">
                <a:schemeClr val="tx1"/>
              </a:fontRef>
            </p:style>
          </p:cxnSp>
        </p:grpSp>
        <p:sp>
          <p:nvSpPr>
            <p:cNvPr id="105" name="مربع نص 104"/>
            <p:cNvSpPr txBox="1"/>
            <p:nvPr/>
          </p:nvSpPr>
          <p:spPr>
            <a:xfrm>
              <a:off x="3514159" y="5214950"/>
              <a:ext cx="364203" cy="461665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r>
                <a:rPr lang="ar-KW" sz="2400" b="1" dirty="0" smtClean="0">
                  <a:sym typeface="Symbol"/>
                </a:rPr>
                <a:t>=</a:t>
              </a:r>
              <a:endParaRPr lang="ar-SA" sz="2400" b="1" dirty="0"/>
            </a:p>
          </p:txBody>
        </p:sp>
      </p:grpSp>
      <p:sp>
        <p:nvSpPr>
          <p:cNvPr id="85" name="Bevel 84">
            <a:hlinkClick r:id="rId3" action="ppaction://hlinkpres?slideindex=3&amp;slidetitle=Slide 3"/>
          </p:cNvPr>
          <p:cNvSpPr/>
          <p:nvPr/>
        </p:nvSpPr>
        <p:spPr>
          <a:xfrm>
            <a:off x="0" y="6400800"/>
            <a:ext cx="887104" cy="457200"/>
          </a:xfrm>
          <a:prstGeom prst="bevel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KW" b="1" dirty="0" smtClean="0">
                <a:latin typeface="Arial" pitchFamily="34" charset="0"/>
                <a:cs typeface="Arial" pitchFamily="34" charset="0"/>
              </a:rPr>
              <a:t>الفهرس</a:t>
            </a:r>
            <a:endParaRPr lang="en-GB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newsflash/>
    <p:sndAc>
      <p:stSnd>
        <p:snd r:embed="rId2" name="chimes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0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5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0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  <p:bldP spid="35" grpId="0" animBg="1"/>
      <p:bldP spid="36" grpId="0" animBg="1"/>
      <p:bldP spid="39" grpId="0" animBg="1"/>
      <p:bldP spid="43" grpId="0" animBg="1"/>
      <p:bldP spid="9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وسيلة شرح مستطيلة مستديرة الزوايا 3"/>
          <p:cNvSpPr/>
          <p:nvPr/>
        </p:nvSpPr>
        <p:spPr>
          <a:xfrm>
            <a:off x="6429388" y="214290"/>
            <a:ext cx="2571768" cy="857256"/>
          </a:xfrm>
          <a:prstGeom prst="wedgeRoundRectCallout">
            <a:avLst>
              <a:gd name="adj1" fmla="val 46032"/>
              <a:gd name="adj2" fmla="val 80013"/>
              <a:gd name="adj3" fmla="val 16667"/>
            </a:avLst>
          </a:prstGeom>
          <a:solidFill>
            <a:srgbClr val="FF66CC"/>
          </a:solidFill>
          <a:scene3d>
            <a:camera prst="perspectiveHeroicExtremeLeftFacing"/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KW" sz="3200" dirty="0" smtClean="0">
                <a:solidFill>
                  <a:srgbClr val="0033CC"/>
                </a:solidFill>
              </a:rPr>
              <a:t>كراسة التمارين </a:t>
            </a:r>
            <a:endParaRPr lang="ar-SA" sz="3200" dirty="0">
              <a:solidFill>
                <a:srgbClr val="0033CC"/>
              </a:solidFill>
            </a:endParaRPr>
          </a:p>
        </p:txBody>
      </p:sp>
      <p:sp>
        <p:nvSpPr>
          <p:cNvPr id="3" name="مستطيل 2"/>
          <p:cNvSpPr/>
          <p:nvPr/>
        </p:nvSpPr>
        <p:spPr>
          <a:xfrm>
            <a:off x="571472" y="2071678"/>
            <a:ext cx="8429684" cy="523220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convex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ar-KW" sz="2800" b="1" dirty="0" smtClean="0">
                <a:solidFill>
                  <a:srgbClr val="FF0000"/>
                </a:solidFill>
              </a:rPr>
              <a:t>4) </a:t>
            </a:r>
            <a:r>
              <a:rPr lang="ar-KW" sz="2800" b="1" dirty="0" smtClean="0">
                <a:solidFill>
                  <a:schemeClr val="accent6"/>
                </a:solidFill>
              </a:rPr>
              <a:t>أوجد قيمة النسب المثلثية الآتية بدون استخدام الآلة الحاسبة. </a:t>
            </a:r>
          </a:p>
        </p:txBody>
      </p:sp>
      <p:sp>
        <p:nvSpPr>
          <p:cNvPr id="14" name="عنصر نائب للتاريخ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61D23-6D93-4A8A-A2CD-0FE78AA13A65}" type="datetime1">
              <a:rPr lang="ar-SA" smtClean="0"/>
              <a:pPr/>
              <a:t>04/07/1434</a:t>
            </a:fld>
            <a:endParaRPr lang="ar-SA"/>
          </a:p>
        </p:txBody>
      </p:sp>
      <p:sp>
        <p:nvSpPr>
          <p:cNvPr id="17" name="عنصر نائب لرقم الشريحة 16"/>
          <p:cNvSpPr>
            <a:spLocks noGrp="1"/>
          </p:cNvSpPr>
          <p:nvPr>
            <p:ph type="sldNum" sz="quarter" idx="12"/>
          </p:nvPr>
        </p:nvSpPr>
        <p:spPr>
          <a:xfrm>
            <a:off x="-1714544" y="6381750"/>
            <a:ext cx="2133600" cy="476250"/>
          </a:xfrm>
        </p:spPr>
        <p:txBody>
          <a:bodyPr/>
          <a:lstStyle/>
          <a:p>
            <a:fld id="{A0C37B6F-2A38-45D0-8723-89682583EFEF}" type="slidenum">
              <a:rPr lang="ar-SA" smtClean="0"/>
              <a:pPr/>
              <a:t>6</a:t>
            </a:fld>
            <a:endParaRPr lang="ar-SA" dirty="0"/>
          </a:p>
        </p:txBody>
      </p:sp>
      <p:grpSp>
        <p:nvGrpSpPr>
          <p:cNvPr id="2" name="Diagram group"/>
          <p:cNvGrpSpPr/>
          <p:nvPr/>
        </p:nvGrpSpPr>
        <p:grpSpPr>
          <a:xfrm>
            <a:off x="-32" y="-142900"/>
            <a:ext cx="2428892" cy="2428892"/>
            <a:chOff x="2032000" y="637310"/>
            <a:chExt cx="2848793" cy="2749296"/>
          </a:xfrm>
          <a:scene3d>
            <a:camera prst="perspectiveHeroicExtremeRightFacing" zoom="82000">
              <a:rot lat="21300000" lon="20400000" rev="180000"/>
            </a:camera>
            <a:lightRig rig="morning" dir="t">
              <a:rot lat="0" lon="0" rev="20400000"/>
            </a:lightRig>
          </a:scene3d>
        </p:grpSpPr>
        <p:grpSp>
          <p:nvGrpSpPr>
            <p:cNvPr id="5" name="مجموعة 30"/>
            <p:cNvGrpSpPr/>
            <p:nvPr/>
          </p:nvGrpSpPr>
          <p:grpSpPr>
            <a:xfrm>
              <a:off x="2032000" y="1015999"/>
              <a:ext cx="2235200" cy="2235200"/>
              <a:chOff x="2032000" y="1015999"/>
              <a:chExt cx="2235200" cy="2235200"/>
            </a:xfrm>
          </p:grpSpPr>
          <p:sp>
            <p:nvSpPr>
              <p:cNvPr id="33" name=" 3"/>
              <p:cNvSpPr/>
              <p:nvPr/>
            </p:nvSpPr>
            <p:spPr>
              <a:xfrm>
                <a:off x="2032000" y="1015999"/>
                <a:ext cx="2235200" cy="2235200"/>
              </a:xfrm>
              <a:prstGeom prst="gear9">
                <a:avLst/>
              </a:prstGeom>
              <a:solidFill>
                <a:srgbClr val="00FFFF"/>
              </a:solidFill>
              <a:sp3d extrusionH="190500" prstMaterial="matte">
                <a:bevelT w="120650" h="38100" prst="relaxedInset"/>
                <a:bevelB w="120650" h="57150" prst="relaxedInset"/>
                <a:contourClr>
                  <a:schemeClr val="bg1"/>
                </a:contourClr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2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34" name=" 4"/>
              <p:cNvSpPr/>
              <p:nvPr/>
            </p:nvSpPr>
            <p:spPr>
              <a:xfrm>
                <a:off x="2481373" y="1539586"/>
                <a:ext cx="1336454" cy="1148937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41910" tIns="41910" rIns="41910" bIns="41910" numCol="1" spcCol="1270" anchor="ctr" anchorCtr="0">
                <a:noAutofit/>
              </a:bodyPr>
              <a:lstStyle/>
              <a:p>
                <a:pPr lvl="0" algn="ctr" defTabSz="14668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ar-KW" sz="3300" b="1" kern="1200" dirty="0" smtClean="0">
                    <a:solidFill>
                      <a:srgbClr val="C00000"/>
                    </a:solidFill>
                  </a:rPr>
                  <a:t>تمرن</a:t>
                </a:r>
              </a:p>
              <a:p>
                <a:pPr lvl="0" algn="ctr" defTabSz="14668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ar-KW" sz="3300" b="1" kern="1200" dirty="0" smtClean="0">
                    <a:solidFill>
                      <a:srgbClr val="C00000"/>
                    </a:solidFill>
                  </a:rPr>
                  <a:t>8 - 2</a:t>
                </a:r>
                <a:endParaRPr lang="ar-SA" sz="3300" b="1" kern="1200" dirty="0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32" name="سهم دائري 31"/>
            <p:cNvSpPr/>
            <p:nvPr/>
          </p:nvSpPr>
          <p:spPr>
            <a:xfrm>
              <a:off x="2131497" y="637310"/>
              <a:ext cx="2749296" cy="2749296"/>
            </a:xfrm>
            <a:prstGeom prst="circularArrow">
              <a:avLst>
                <a:gd name="adj1" fmla="val 4878"/>
                <a:gd name="adj2" fmla="val 312630"/>
                <a:gd name="adj3" fmla="val 3133259"/>
                <a:gd name="adj4" fmla="val 15234156"/>
                <a:gd name="adj5" fmla="val 5691"/>
              </a:avLst>
            </a:prstGeom>
            <a:solidFill>
              <a:srgbClr val="FF66CC"/>
            </a:solidFill>
            <a:sp3d z="-60000" extrusionH="63500" prstMaterial="matte">
              <a:bevelT w="50800" h="19050" prst="relaxedInset"/>
              <a:contourClr>
                <a:schemeClr val="bg1"/>
              </a:contourClr>
            </a:sp3d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  <p:sp>
        <p:nvSpPr>
          <p:cNvPr id="35" name="مستطيل 34"/>
          <p:cNvSpPr/>
          <p:nvPr/>
        </p:nvSpPr>
        <p:spPr>
          <a:xfrm>
            <a:off x="2014746" y="1071546"/>
            <a:ext cx="4714908" cy="52322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ar-KW" sz="2800" b="1" cap="none" spc="0" dirty="0" smtClean="0">
                <a:ln w="11430"/>
                <a:solidFill>
                  <a:schemeClr val="accent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المجموعة  </a:t>
            </a:r>
            <a:r>
              <a:rPr lang="ar-KW" sz="2800" b="1" cap="none" spc="0" dirty="0" err="1" smtClean="0">
                <a:ln w="11430"/>
                <a:solidFill>
                  <a:schemeClr val="accent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أ</a:t>
            </a:r>
            <a:r>
              <a:rPr lang="ar-KW" sz="2800" b="1" cap="none" spc="0" dirty="0" smtClean="0">
                <a:ln w="11430"/>
                <a:solidFill>
                  <a:schemeClr val="accent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تمارين أساسية</a:t>
            </a:r>
            <a:endParaRPr lang="ar-SA" sz="2800" b="1" cap="none" spc="0" dirty="0">
              <a:ln w="11430"/>
              <a:solidFill>
                <a:schemeClr val="accent6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6" name="مستطيل 35"/>
          <p:cNvSpPr/>
          <p:nvPr/>
        </p:nvSpPr>
        <p:spPr>
          <a:xfrm>
            <a:off x="2127462" y="182998"/>
            <a:ext cx="4429156" cy="523220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convex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 algn="ctr"/>
            <a:r>
              <a:rPr lang="ar-KW" sz="2800" b="1" dirty="0" smtClean="0">
                <a:solidFill>
                  <a:srgbClr val="C00000"/>
                </a:solidFill>
              </a:rPr>
              <a:t>العلاقة بين الدوال المثلثية (1) </a:t>
            </a:r>
          </a:p>
        </p:txBody>
      </p:sp>
      <p:sp>
        <p:nvSpPr>
          <p:cNvPr id="39" name="مستطيل 38"/>
          <p:cNvSpPr/>
          <p:nvPr/>
        </p:nvSpPr>
        <p:spPr>
          <a:xfrm>
            <a:off x="7190579" y="6244197"/>
            <a:ext cx="1938907" cy="58477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ar-KW" sz="3200" b="1" dirty="0" smtClean="0">
                <a:solidFill>
                  <a:srgbClr val="FF0000"/>
                </a:solidFill>
              </a:rPr>
              <a:t>صفحة 76</a:t>
            </a:r>
            <a:endParaRPr lang="ar-SA" sz="3200" b="1" dirty="0">
              <a:solidFill>
                <a:srgbClr val="FF0000"/>
              </a:solidFill>
            </a:endParaRPr>
          </a:p>
        </p:txBody>
      </p:sp>
      <p:sp>
        <p:nvSpPr>
          <p:cNvPr id="43" name="مستطيل 42"/>
          <p:cNvSpPr/>
          <p:nvPr/>
        </p:nvSpPr>
        <p:spPr>
          <a:xfrm>
            <a:off x="6613711" y="2807284"/>
            <a:ext cx="2429855" cy="52322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ar-KW" sz="2800" b="1" dirty="0" smtClean="0">
                <a:solidFill>
                  <a:srgbClr val="FF0000"/>
                </a:solidFill>
              </a:rPr>
              <a:t>( </a:t>
            </a:r>
            <a:r>
              <a:rPr lang="ar-KW" sz="2800" b="1" dirty="0" err="1" smtClean="0">
                <a:solidFill>
                  <a:srgbClr val="FF0000"/>
                </a:solidFill>
              </a:rPr>
              <a:t>أ</a:t>
            </a:r>
            <a:r>
              <a:rPr lang="ar-KW" sz="2800" b="1" dirty="0" smtClean="0">
                <a:solidFill>
                  <a:srgbClr val="FF0000"/>
                </a:solidFill>
              </a:rPr>
              <a:t> ) </a:t>
            </a:r>
            <a:r>
              <a:rPr lang="ar-KW" sz="2800" b="1" dirty="0" smtClean="0">
                <a:solidFill>
                  <a:srgbClr val="0033CC"/>
                </a:solidFill>
              </a:rPr>
              <a:t>جا</a:t>
            </a:r>
            <a:r>
              <a:rPr lang="ar-KW" sz="2800" b="1" dirty="0" smtClean="0">
                <a:solidFill>
                  <a:srgbClr val="FF0000"/>
                </a:solidFill>
              </a:rPr>
              <a:t> </a:t>
            </a:r>
            <a:r>
              <a:rPr lang="ar-KW" sz="2800" b="1" dirty="0" smtClean="0">
                <a:solidFill>
                  <a:srgbClr val="0033CC"/>
                </a:solidFill>
              </a:rPr>
              <a:t> 150</a:t>
            </a:r>
            <a:r>
              <a:rPr lang="ar-KW" sz="3600" b="1" baseline="30000" dirty="0" smtClean="0">
                <a:solidFill>
                  <a:srgbClr val="0033CC"/>
                </a:solidFill>
                <a:sym typeface="Symbol"/>
              </a:rPr>
              <a:t></a:t>
            </a:r>
            <a:endParaRPr lang="ar-SA" sz="3600" b="1" baseline="30000" dirty="0">
              <a:solidFill>
                <a:srgbClr val="0033CC"/>
              </a:solidFill>
            </a:endParaRPr>
          </a:p>
        </p:txBody>
      </p:sp>
      <p:sp>
        <p:nvSpPr>
          <p:cNvPr id="47" name="مستطيل 46"/>
          <p:cNvSpPr/>
          <p:nvPr/>
        </p:nvSpPr>
        <p:spPr>
          <a:xfrm>
            <a:off x="5999797" y="4791064"/>
            <a:ext cx="3072797" cy="52322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ar-KW" sz="2800" b="1" dirty="0" smtClean="0">
                <a:solidFill>
                  <a:srgbClr val="FF0000"/>
                </a:solidFill>
              </a:rPr>
              <a:t>( </a:t>
            </a:r>
            <a:r>
              <a:rPr lang="ar-KW" sz="2800" b="1" dirty="0" err="1" smtClean="0">
                <a:solidFill>
                  <a:srgbClr val="FF0000"/>
                </a:solidFill>
              </a:rPr>
              <a:t>جـ</a:t>
            </a:r>
            <a:r>
              <a:rPr lang="ar-KW" sz="2800" b="1" dirty="0" smtClean="0">
                <a:solidFill>
                  <a:srgbClr val="FF0000"/>
                </a:solidFill>
              </a:rPr>
              <a:t> )  </a:t>
            </a:r>
            <a:r>
              <a:rPr lang="ar-KW" sz="2800" b="1" dirty="0" smtClean="0">
                <a:solidFill>
                  <a:srgbClr val="0033CC"/>
                </a:solidFill>
              </a:rPr>
              <a:t>جتا ( - 135</a:t>
            </a:r>
            <a:r>
              <a:rPr lang="ar-KW" sz="3600" b="1" baseline="30000" dirty="0" smtClean="0">
                <a:solidFill>
                  <a:srgbClr val="0033CC"/>
                </a:solidFill>
                <a:sym typeface="Symbol"/>
              </a:rPr>
              <a:t></a:t>
            </a:r>
            <a:r>
              <a:rPr lang="ar-KW" sz="2800" b="1" dirty="0" smtClean="0">
                <a:solidFill>
                  <a:srgbClr val="0033CC"/>
                </a:solidFill>
                <a:sym typeface="Symbol"/>
              </a:rPr>
              <a:t> )</a:t>
            </a:r>
            <a:endParaRPr lang="ar-SA" sz="2800" b="1" dirty="0">
              <a:solidFill>
                <a:srgbClr val="0033CC"/>
              </a:solidFill>
            </a:endParaRPr>
          </a:p>
        </p:txBody>
      </p:sp>
      <p:grpSp>
        <p:nvGrpSpPr>
          <p:cNvPr id="50" name="مجموعة 49"/>
          <p:cNvGrpSpPr/>
          <p:nvPr/>
        </p:nvGrpSpPr>
        <p:grpSpPr>
          <a:xfrm>
            <a:off x="3256125" y="2669150"/>
            <a:ext cx="3338839" cy="647046"/>
            <a:chOff x="2928926" y="2762904"/>
            <a:chExt cx="3338839" cy="647046"/>
          </a:xfrm>
        </p:grpSpPr>
        <p:sp>
          <p:nvSpPr>
            <p:cNvPr id="51" name="مستطيل 50"/>
            <p:cNvSpPr/>
            <p:nvPr/>
          </p:nvSpPr>
          <p:spPr>
            <a:xfrm>
              <a:off x="2928926" y="2886730"/>
              <a:ext cx="3338839" cy="523220"/>
            </a:xfrm>
            <a:prstGeom prst="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r>
                <a:rPr lang="ar-KW" sz="2800" b="1" dirty="0" smtClean="0">
                  <a:solidFill>
                    <a:schemeClr val="tx1"/>
                  </a:solidFill>
                  <a:sym typeface="Symbol"/>
                </a:rPr>
                <a:t>= جا  ( 180 ـــ 30  ) =</a:t>
              </a:r>
              <a:endParaRPr lang="ar-SA" sz="2800" b="1" dirty="0">
                <a:solidFill>
                  <a:schemeClr val="tx1"/>
                </a:solidFill>
              </a:endParaRPr>
            </a:p>
          </p:txBody>
        </p:sp>
        <p:sp>
          <p:nvSpPr>
            <p:cNvPr id="52" name="مربع نص 51"/>
            <p:cNvSpPr txBox="1"/>
            <p:nvPr/>
          </p:nvSpPr>
          <p:spPr>
            <a:xfrm>
              <a:off x="3343040" y="2762904"/>
              <a:ext cx="500066" cy="46166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r>
                <a:rPr lang="ar-SA" sz="2400" b="1" dirty="0" smtClean="0">
                  <a:sym typeface="Symbol"/>
                </a:rPr>
                <a:t></a:t>
              </a:r>
              <a:endParaRPr lang="ar-SA" sz="2400" b="1" dirty="0"/>
            </a:p>
          </p:txBody>
        </p:sp>
        <p:sp>
          <p:nvSpPr>
            <p:cNvPr id="54" name="مربع نص 53"/>
            <p:cNvSpPr txBox="1"/>
            <p:nvPr/>
          </p:nvSpPr>
          <p:spPr>
            <a:xfrm>
              <a:off x="4214810" y="2782049"/>
              <a:ext cx="500066" cy="46166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r>
                <a:rPr lang="ar-SA" sz="2400" b="1" dirty="0" smtClean="0">
                  <a:sym typeface="Symbol"/>
                </a:rPr>
                <a:t></a:t>
              </a:r>
              <a:endParaRPr lang="ar-SA" sz="2400" b="1" dirty="0"/>
            </a:p>
          </p:txBody>
        </p:sp>
      </p:grpSp>
      <p:grpSp>
        <p:nvGrpSpPr>
          <p:cNvPr id="56" name="مجموعة 55"/>
          <p:cNvGrpSpPr/>
          <p:nvPr/>
        </p:nvGrpSpPr>
        <p:grpSpPr>
          <a:xfrm>
            <a:off x="1755927" y="2706818"/>
            <a:ext cx="1439247" cy="624578"/>
            <a:chOff x="1515332" y="2799440"/>
            <a:chExt cx="1439247" cy="624578"/>
          </a:xfrm>
        </p:grpSpPr>
        <p:sp>
          <p:nvSpPr>
            <p:cNvPr id="57" name="مستطيل 56"/>
            <p:cNvSpPr/>
            <p:nvPr/>
          </p:nvSpPr>
          <p:spPr>
            <a:xfrm>
              <a:off x="1515332" y="2900798"/>
              <a:ext cx="1439247" cy="523220"/>
            </a:xfrm>
            <a:prstGeom prst="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r>
                <a:rPr lang="ar-KW" sz="2800" b="1" dirty="0" smtClean="0">
                  <a:solidFill>
                    <a:schemeClr val="tx1"/>
                  </a:solidFill>
                  <a:sym typeface="Symbol"/>
                </a:rPr>
                <a:t>جا 30 =</a:t>
              </a:r>
              <a:endParaRPr lang="ar-SA" sz="2800" b="1" dirty="0">
                <a:solidFill>
                  <a:schemeClr val="tx1"/>
                </a:solidFill>
              </a:endParaRPr>
            </a:p>
          </p:txBody>
        </p:sp>
        <p:sp>
          <p:nvSpPr>
            <p:cNvPr id="58" name="مربع نص 57"/>
            <p:cNvSpPr txBox="1"/>
            <p:nvPr/>
          </p:nvSpPr>
          <p:spPr>
            <a:xfrm>
              <a:off x="1700618" y="2799440"/>
              <a:ext cx="500066" cy="46166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r>
                <a:rPr lang="ar-SA" sz="2400" b="1" dirty="0" smtClean="0">
                  <a:sym typeface="Symbol"/>
                </a:rPr>
                <a:t></a:t>
              </a:r>
              <a:endParaRPr lang="ar-SA" sz="2400" b="1" dirty="0"/>
            </a:p>
          </p:txBody>
        </p:sp>
      </p:grpSp>
      <p:grpSp>
        <p:nvGrpSpPr>
          <p:cNvPr id="59" name="مجموعة 58"/>
          <p:cNvGrpSpPr/>
          <p:nvPr/>
        </p:nvGrpSpPr>
        <p:grpSpPr>
          <a:xfrm>
            <a:off x="1112985" y="2723596"/>
            <a:ext cx="571504" cy="830997"/>
            <a:chOff x="6429388" y="5143512"/>
            <a:chExt cx="571504" cy="830997"/>
          </a:xfrm>
          <a:noFill/>
        </p:grpSpPr>
        <p:sp>
          <p:nvSpPr>
            <p:cNvPr id="60" name="مربع نص 59"/>
            <p:cNvSpPr txBox="1"/>
            <p:nvPr/>
          </p:nvSpPr>
          <p:spPr>
            <a:xfrm>
              <a:off x="6429388" y="5143512"/>
              <a:ext cx="571504" cy="830997"/>
            </a:xfrm>
            <a:prstGeom prst="rect">
              <a:avLst/>
            </a:prstGeom>
            <a:ln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wrap="square" rtlCol="1">
              <a:spAutoFit/>
            </a:bodyPr>
            <a:lstStyle/>
            <a:p>
              <a:pPr algn="ctr"/>
              <a:r>
                <a:rPr lang="ar-KW" sz="2400" b="1" dirty="0" smtClean="0">
                  <a:solidFill>
                    <a:schemeClr val="tx1"/>
                  </a:solidFill>
                  <a:sym typeface="Symbol"/>
                </a:rPr>
                <a:t>1 2</a:t>
              </a:r>
              <a:endParaRPr lang="ar-SA" sz="2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8" name="رابط مستقيم 67"/>
            <p:cNvCxnSpPr/>
            <p:nvPr/>
          </p:nvCxnSpPr>
          <p:spPr>
            <a:xfrm rot="10800000">
              <a:off x="6515992" y="5528347"/>
              <a:ext cx="428628" cy="1588"/>
            </a:xfrm>
            <a:prstGeom prst="line">
              <a:avLst/>
            </a:prstGeom>
            <a:grpFill/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sp>
        <p:nvSpPr>
          <p:cNvPr id="69" name="مستطيل 68"/>
          <p:cNvSpPr/>
          <p:nvPr/>
        </p:nvSpPr>
        <p:spPr>
          <a:xfrm>
            <a:off x="3684753" y="4786322"/>
            <a:ext cx="2225065" cy="52322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ar-KW" sz="2800" b="1" dirty="0" smtClean="0">
                <a:solidFill>
                  <a:schemeClr val="tx1"/>
                </a:solidFill>
              </a:rPr>
              <a:t>= جتا ( 135</a:t>
            </a:r>
            <a:r>
              <a:rPr lang="ar-KW" sz="3600" b="1" baseline="30000" dirty="0" smtClean="0">
                <a:solidFill>
                  <a:schemeClr val="tx1"/>
                </a:solidFill>
                <a:sym typeface="Symbol"/>
              </a:rPr>
              <a:t></a:t>
            </a:r>
            <a:r>
              <a:rPr lang="ar-KW" sz="2800" b="1" dirty="0" smtClean="0">
                <a:solidFill>
                  <a:schemeClr val="tx1"/>
                </a:solidFill>
                <a:sym typeface="Symbol"/>
              </a:rPr>
              <a:t> )</a:t>
            </a:r>
            <a:endParaRPr lang="ar-SA" sz="2800" b="1" dirty="0">
              <a:solidFill>
                <a:schemeClr val="tx1"/>
              </a:solidFill>
            </a:endParaRPr>
          </a:p>
        </p:txBody>
      </p:sp>
      <p:grpSp>
        <p:nvGrpSpPr>
          <p:cNvPr id="70" name="مجموعة 69"/>
          <p:cNvGrpSpPr/>
          <p:nvPr/>
        </p:nvGrpSpPr>
        <p:grpSpPr>
          <a:xfrm>
            <a:off x="3957325" y="5314284"/>
            <a:ext cx="3338839" cy="651788"/>
            <a:chOff x="2928926" y="2758162"/>
            <a:chExt cx="3338839" cy="651788"/>
          </a:xfrm>
        </p:grpSpPr>
        <p:sp>
          <p:nvSpPr>
            <p:cNvPr id="71" name="مستطيل 70"/>
            <p:cNvSpPr/>
            <p:nvPr/>
          </p:nvSpPr>
          <p:spPr>
            <a:xfrm>
              <a:off x="2928926" y="2886730"/>
              <a:ext cx="3338839" cy="523220"/>
            </a:xfrm>
            <a:prstGeom prst="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r>
                <a:rPr lang="ar-KW" sz="2800" b="1" dirty="0" smtClean="0">
                  <a:solidFill>
                    <a:schemeClr val="tx1"/>
                  </a:solidFill>
                  <a:sym typeface="Symbol"/>
                </a:rPr>
                <a:t>= جتا ( 180 ـــ 45  ) =</a:t>
              </a:r>
              <a:endParaRPr lang="ar-SA" sz="2800" b="1" dirty="0">
                <a:solidFill>
                  <a:schemeClr val="tx1"/>
                </a:solidFill>
              </a:endParaRPr>
            </a:p>
          </p:txBody>
        </p:sp>
        <p:sp>
          <p:nvSpPr>
            <p:cNvPr id="72" name="مربع نص 71"/>
            <p:cNvSpPr txBox="1"/>
            <p:nvPr/>
          </p:nvSpPr>
          <p:spPr>
            <a:xfrm>
              <a:off x="3414478" y="2762904"/>
              <a:ext cx="500066" cy="46166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r>
                <a:rPr lang="ar-SA" sz="2400" b="1" dirty="0" smtClean="0">
                  <a:sym typeface="Symbol"/>
                </a:rPr>
                <a:t></a:t>
              </a:r>
              <a:endParaRPr lang="ar-SA" sz="2400" b="1" dirty="0"/>
            </a:p>
          </p:txBody>
        </p:sp>
        <p:sp>
          <p:nvSpPr>
            <p:cNvPr id="73" name="مربع نص 72"/>
            <p:cNvSpPr txBox="1"/>
            <p:nvPr/>
          </p:nvSpPr>
          <p:spPr>
            <a:xfrm>
              <a:off x="4200296" y="2758162"/>
              <a:ext cx="500066" cy="46166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r>
                <a:rPr lang="ar-SA" sz="2400" b="1" dirty="0" smtClean="0">
                  <a:sym typeface="Symbol"/>
                </a:rPr>
                <a:t></a:t>
              </a:r>
              <a:endParaRPr lang="ar-SA" sz="2400" b="1" dirty="0"/>
            </a:p>
          </p:txBody>
        </p:sp>
      </p:grpSp>
      <p:grpSp>
        <p:nvGrpSpPr>
          <p:cNvPr id="74" name="مجموعة 73"/>
          <p:cNvGrpSpPr/>
          <p:nvPr/>
        </p:nvGrpSpPr>
        <p:grpSpPr>
          <a:xfrm>
            <a:off x="2143108" y="5328798"/>
            <a:ext cx="1724037" cy="624578"/>
            <a:chOff x="1230543" y="2799440"/>
            <a:chExt cx="1724037" cy="624578"/>
          </a:xfrm>
        </p:grpSpPr>
        <p:sp>
          <p:nvSpPr>
            <p:cNvPr id="75" name="مستطيل 74"/>
            <p:cNvSpPr/>
            <p:nvPr/>
          </p:nvSpPr>
          <p:spPr>
            <a:xfrm>
              <a:off x="1230543" y="2900798"/>
              <a:ext cx="1724037" cy="523220"/>
            </a:xfrm>
            <a:prstGeom prst="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r>
                <a:rPr lang="ar-KW" sz="2800" b="1" dirty="0" smtClean="0">
                  <a:solidFill>
                    <a:schemeClr val="tx1"/>
                  </a:solidFill>
                  <a:sym typeface="Symbol"/>
                </a:rPr>
                <a:t>- جتا 45  =</a:t>
              </a:r>
              <a:endParaRPr lang="ar-SA" sz="2800" b="1" dirty="0">
                <a:solidFill>
                  <a:schemeClr val="tx1"/>
                </a:solidFill>
              </a:endParaRPr>
            </a:p>
          </p:txBody>
        </p:sp>
        <p:sp>
          <p:nvSpPr>
            <p:cNvPr id="76" name="مربع نص 75"/>
            <p:cNvSpPr txBox="1"/>
            <p:nvPr/>
          </p:nvSpPr>
          <p:spPr>
            <a:xfrm>
              <a:off x="1444857" y="2799440"/>
              <a:ext cx="500066" cy="46166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r>
                <a:rPr lang="ar-SA" sz="2400" b="1" dirty="0" smtClean="0">
                  <a:sym typeface="Symbol"/>
                </a:rPr>
                <a:t></a:t>
              </a:r>
              <a:endParaRPr lang="ar-SA" sz="2400" b="1" dirty="0"/>
            </a:p>
          </p:txBody>
        </p:sp>
      </p:grpSp>
      <p:grpSp>
        <p:nvGrpSpPr>
          <p:cNvPr id="77" name="مجموعة 76"/>
          <p:cNvGrpSpPr/>
          <p:nvPr/>
        </p:nvGrpSpPr>
        <p:grpSpPr>
          <a:xfrm>
            <a:off x="1500166" y="5312647"/>
            <a:ext cx="571504" cy="830997"/>
            <a:chOff x="1285852" y="3258228"/>
            <a:chExt cx="571504" cy="830997"/>
          </a:xfrm>
        </p:grpSpPr>
        <p:grpSp>
          <p:nvGrpSpPr>
            <p:cNvPr id="78" name="مجموعة 49"/>
            <p:cNvGrpSpPr/>
            <p:nvPr/>
          </p:nvGrpSpPr>
          <p:grpSpPr>
            <a:xfrm>
              <a:off x="1285852" y="3258228"/>
              <a:ext cx="571504" cy="830997"/>
              <a:chOff x="6429388" y="5143512"/>
              <a:chExt cx="571504" cy="830997"/>
            </a:xfrm>
            <a:noFill/>
          </p:grpSpPr>
          <p:sp>
            <p:nvSpPr>
              <p:cNvPr id="83" name="مربع نص 82"/>
              <p:cNvSpPr txBox="1"/>
              <p:nvPr/>
            </p:nvSpPr>
            <p:spPr>
              <a:xfrm>
                <a:off x="6429388" y="5143512"/>
                <a:ext cx="571504" cy="830997"/>
              </a:xfrm>
              <a:prstGeom prst="rect">
                <a:avLst/>
              </a:prstGeom>
              <a:ln/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wrap="square" rtlCol="1">
                <a:spAutoFit/>
              </a:bodyPr>
              <a:lstStyle/>
              <a:p>
                <a:pPr algn="ctr"/>
                <a:r>
                  <a:rPr lang="ar-KW" sz="2400" b="1" dirty="0" smtClean="0">
                    <a:solidFill>
                      <a:schemeClr val="tx1"/>
                    </a:solidFill>
                    <a:sym typeface="Symbol"/>
                  </a:rPr>
                  <a:t>-1 2</a:t>
                </a:r>
                <a:endParaRPr lang="ar-SA" sz="2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84" name="رابط مستقيم 83"/>
              <p:cNvCxnSpPr/>
              <p:nvPr/>
            </p:nvCxnSpPr>
            <p:spPr>
              <a:xfrm rot="10800000">
                <a:off x="6515992" y="5503471"/>
                <a:ext cx="428628" cy="1588"/>
              </a:xfrm>
              <a:prstGeom prst="line">
                <a:avLst/>
              </a:prstGeom>
              <a:grpFill/>
            </p:spPr>
            <p:style>
              <a:lnRef idx="2">
                <a:schemeClr val="accent4"/>
              </a:lnRef>
              <a:fillRef idx="0">
                <a:schemeClr val="accent4"/>
              </a:fillRef>
              <a:effectRef idx="1">
                <a:schemeClr val="accent4"/>
              </a:effectRef>
              <a:fontRef idx="minor">
                <a:schemeClr val="tx1"/>
              </a:fontRef>
            </p:style>
          </p:cxnSp>
        </p:grpSp>
        <p:grpSp>
          <p:nvGrpSpPr>
            <p:cNvPr id="79" name="مجموعة 55"/>
            <p:cNvGrpSpPr/>
            <p:nvPr/>
          </p:nvGrpSpPr>
          <p:grpSpPr>
            <a:xfrm>
              <a:off x="1414214" y="3714752"/>
              <a:ext cx="357190" cy="285752"/>
              <a:chOff x="3287248" y="5842246"/>
              <a:chExt cx="500066" cy="285752"/>
            </a:xfrm>
          </p:grpSpPr>
          <p:cxnSp>
            <p:nvCxnSpPr>
              <p:cNvPr id="80" name="رابط مستقيم 79"/>
              <p:cNvCxnSpPr/>
              <p:nvPr/>
            </p:nvCxnSpPr>
            <p:spPr>
              <a:xfrm>
                <a:off x="3287248" y="5842246"/>
                <a:ext cx="407331" cy="176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81" name="رابط مستقيم 80"/>
              <p:cNvCxnSpPr/>
              <p:nvPr/>
            </p:nvCxnSpPr>
            <p:spPr>
              <a:xfrm rot="16200000" flipH="1">
                <a:off x="3592577" y="5947319"/>
                <a:ext cx="238547" cy="5819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82" name="رابط مستقيم 81"/>
              <p:cNvCxnSpPr/>
              <p:nvPr/>
            </p:nvCxnSpPr>
            <p:spPr>
              <a:xfrm rot="5400000" flipH="1" flipV="1">
                <a:off x="3675001" y="6015685"/>
                <a:ext cx="190081" cy="34545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</p:grpSp>
      </p:grpSp>
      <p:sp>
        <p:nvSpPr>
          <p:cNvPr id="96" name="مستطيل 95"/>
          <p:cNvSpPr/>
          <p:nvPr/>
        </p:nvSpPr>
        <p:spPr>
          <a:xfrm>
            <a:off x="6101226" y="3416459"/>
            <a:ext cx="3072797" cy="52322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ar-KW" sz="2800" b="1" dirty="0" smtClean="0">
                <a:solidFill>
                  <a:srgbClr val="FF0000"/>
                </a:solidFill>
              </a:rPr>
              <a:t>( </a:t>
            </a:r>
            <a:r>
              <a:rPr lang="ar-KW" sz="2800" b="1" dirty="0" err="1" smtClean="0">
                <a:solidFill>
                  <a:srgbClr val="FF0000"/>
                </a:solidFill>
              </a:rPr>
              <a:t>ب</a:t>
            </a:r>
            <a:r>
              <a:rPr lang="ar-KW" sz="2800" b="1" dirty="0" smtClean="0">
                <a:solidFill>
                  <a:srgbClr val="FF0000"/>
                </a:solidFill>
              </a:rPr>
              <a:t> )  </a:t>
            </a:r>
            <a:r>
              <a:rPr lang="ar-KW" sz="2800" b="1" dirty="0" smtClean="0">
                <a:solidFill>
                  <a:srgbClr val="0033CC"/>
                </a:solidFill>
              </a:rPr>
              <a:t>ظا ( - 225</a:t>
            </a:r>
            <a:r>
              <a:rPr lang="ar-KW" sz="3600" b="1" baseline="30000" dirty="0" smtClean="0">
                <a:solidFill>
                  <a:srgbClr val="0033CC"/>
                </a:solidFill>
                <a:sym typeface="Symbol"/>
              </a:rPr>
              <a:t></a:t>
            </a:r>
            <a:r>
              <a:rPr lang="ar-KW" sz="2800" b="1" dirty="0" smtClean="0">
                <a:solidFill>
                  <a:srgbClr val="0033CC"/>
                </a:solidFill>
                <a:sym typeface="Symbol"/>
              </a:rPr>
              <a:t> )</a:t>
            </a:r>
            <a:endParaRPr lang="ar-SA" sz="2800" b="1" dirty="0">
              <a:solidFill>
                <a:srgbClr val="0033CC"/>
              </a:solidFill>
            </a:endParaRPr>
          </a:p>
        </p:txBody>
      </p:sp>
      <p:sp>
        <p:nvSpPr>
          <p:cNvPr id="97" name="مستطيل 96"/>
          <p:cNvSpPr/>
          <p:nvPr/>
        </p:nvSpPr>
        <p:spPr>
          <a:xfrm>
            <a:off x="3571868" y="3411717"/>
            <a:ext cx="2439379" cy="52322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ar-KW" sz="2800" b="1" dirty="0" smtClean="0">
                <a:solidFill>
                  <a:schemeClr val="tx1"/>
                </a:solidFill>
              </a:rPr>
              <a:t>= - ظا ( 225</a:t>
            </a:r>
            <a:r>
              <a:rPr lang="ar-KW" sz="3600" b="1" baseline="30000" dirty="0" smtClean="0">
                <a:solidFill>
                  <a:schemeClr val="tx1"/>
                </a:solidFill>
                <a:sym typeface="Symbol"/>
              </a:rPr>
              <a:t></a:t>
            </a:r>
            <a:r>
              <a:rPr lang="ar-KW" sz="2800" b="1" dirty="0" smtClean="0">
                <a:solidFill>
                  <a:schemeClr val="tx1"/>
                </a:solidFill>
                <a:sym typeface="Symbol"/>
              </a:rPr>
              <a:t> )</a:t>
            </a:r>
            <a:endParaRPr lang="ar-SA" sz="2800" b="1" dirty="0">
              <a:solidFill>
                <a:schemeClr val="tx1"/>
              </a:solidFill>
            </a:endParaRPr>
          </a:p>
        </p:txBody>
      </p:sp>
      <p:grpSp>
        <p:nvGrpSpPr>
          <p:cNvPr id="98" name="مجموعة 97"/>
          <p:cNvGrpSpPr/>
          <p:nvPr/>
        </p:nvGrpSpPr>
        <p:grpSpPr>
          <a:xfrm>
            <a:off x="4032423" y="3915684"/>
            <a:ext cx="3539973" cy="651788"/>
            <a:chOff x="2727792" y="2758162"/>
            <a:chExt cx="3539973" cy="651788"/>
          </a:xfrm>
        </p:grpSpPr>
        <p:sp>
          <p:nvSpPr>
            <p:cNvPr id="99" name="مستطيل 98"/>
            <p:cNvSpPr/>
            <p:nvPr/>
          </p:nvSpPr>
          <p:spPr>
            <a:xfrm>
              <a:off x="2727792" y="2886730"/>
              <a:ext cx="3539973" cy="523220"/>
            </a:xfrm>
            <a:prstGeom prst="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r>
                <a:rPr lang="ar-KW" sz="2800" b="1" dirty="0" smtClean="0">
                  <a:solidFill>
                    <a:schemeClr val="tx1"/>
                  </a:solidFill>
                  <a:sym typeface="Symbol"/>
                </a:rPr>
                <a:t>= - ظا  ( 180 + 45  ) =</a:t>
              </a:r>
              <a:endParaRPr lang="ar-SA" sz="2800" b="1" dirty="0">
                <a:solidFill>
                  <a:schemeClr val="tx1"/>
                </a:solidFill>
              </a:endParaRPr>
            </a:p>
          </p:txBody>
        </p:sp>
        <p:sp>
          <p:nvSpPr>
            <p:cNvPr id="100" name="مربع نص 99"/>
            <p:cNvSpPr txBox="1"/>
            <p:nvPr/>
          </p:nvSpPr>
          <p:spPr>
            <a:xfrm>
              <a:off x="3184316" y="2762904"/>
              <a:ext cx="500066" cy="46166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r>
                <a:rPr lang="ar-SA" sz="2400" b="1" dirty="0" smtClean="0">
                  <a:sym typeface="Symbol"/>
                </a:rPr>
                <a:t></a:t>
              </a:r>
              <a:endParaRPr lang="ar-SA" sz="2400" b="1" dirty="0"/>
            </a:p>
          </p:txBody>
        </p:sp>
        <p:sp>
          <p:nvSpPr>
            <p:cNvPr id="101" name="مربع نص 100"/>
            <p:cNvSpPr txBox="1"/>
            <p:nvPr/>
          </p:nvSpPr>
          <p:spPr>
            <a:xfrm>
              <a:off x="4013676" y="2758162"/>
              <a:ext cx="500066" cy="46166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r>
                <a:rPr lang="ar-SA" sz="2400" b="1" dirty="0" smtClean="0">
                  <a:sym typeface="Symbol"/>
                </a:rPr>
                <a:t></a:t>
              </a:r>
              <a:endParaRPr lang="ar-SA" sz="2400" b="1" dirty="0"/>
            </a:p>
          </p:txBody>
        </p:sp>
      </p:grpSp>
      <p:grpSp>
        <p:nvGrpSpPr>
          <p:cNvPr id="102" name="مجموعة 101"/>
          <p:cNvGrpSpPr/>
          <p:nvPr/>
        </p:nvGrpSpPr>
        <p:grpSpPr>
          <a:xfrm>
            <a:off x="2260983" y="3942448"/>
            <a:ext cx="1724999" cy="624578"/>
            <a:chOff x="1229580" y="2799440"/>
            <a:chExt cx="1724999" cy="624578"/>
          </a:xfrm>
        </p:grpSpPr>
        <p:sp>
          <p:nvSpPr>
            <p:cNvPr id="103" name="مستطيل 102"/>
            <p:cNvSpPr/>
            <p:nvPr/>
          </p:nvSpPr>
          <p:spPr>
            <a:xfrm>
              <a:off x="1229580" y="2900798"/>
              <a:ext cx="1724999" cy="523220"/>
            </a:xfrm>
            <a:prstGeom prst="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r>
                <a:rPr lang="ar-KW" sz="2800" b="1" dirty="0" smtClean="0">
                  <a:solidFill>
                    <a:schemeClr val="tx1"/>
                  </a:solidFill>
                  <a:sym typeface="Symbol"/>
                </a:rPr>
                <a:t>- ظا 45  =</a:t>
              </a:r>
              <a:endParaRPr lang="ar-SA" sz="2800" b="1" dirty="0">
                <a:solidFill>
                  <a:schemeClr val="tx1"/>
                </a:solidFill>
              </a:endParaRPr>
            </a:p>
          </p:txBody>
        </p:sp>
        <p:sp>
          <p:nvSpPr>
            <p:cNvPr id="104" name="مربع نص 103"/>
            <p:cNvSpPr txBox="1"/>
            <p:nvPr/>
          </p:nvSpPr>
          <p:spPr>
            <a:xfrm>
              <a:off x="1515332" y="2799440"/>
              <a:ext cx="500066" cy="46166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r>
                <a:rPr lang="ar-SA" sz="2400" b="1" dirty="0" smtClean="0">
                  <a:sym typeface="Symbol"/>
                </a:rPr>
                <a:t></a:t>
              </a:r>
              <a:endParaRPr lang="ar-SA" sz="2400" b="1" dirty="0"/>
            </a:p>
          </p:txBody>
        </p:sp>
      </p:grpSp>
      <p:sp>
        <p:nvSpPr>
          <p:cNvPr id="114" name="مربع نص 113"/>
          <p:cNvSpPr txBox="1"/>
          <p:nvPr/>
        </p:nvSpPr>
        <p:spPr>
          <a:xfrm>
            <a:off x="1643042" y="4048788"/>
            <a:ext cx="571504" cy="523220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KW" sz="2800" b="1" dirty="0" smtClean="0">
                <a:solidFill>
                  <a:schemeClr val="tx1"/>
                </a:solidFill>
                <a:sym typeface="Symbol"/>
              </a:rPr>
              <a:t>-1</a:t>
            </a:r>
            <a:endParaRPr lang="ar-SA" sz="2800" b="1" dirty="0">
              <a:solidFill>
                <a:schemeClr val="tx1"/>
              </a:solidFill>
            </a:endParaRPr>
          </a:p>
        </p:txBody>
      </p:sp>
      <p:sp>
        <p:nvSpPr>
          <p:cNvPr id="53" name="Bevel 52">
            <a:hlinkClick r:id="rId3" action="ppaction://hlinkpres?slideindex=3&amp;slidetitle=Slide 3"/>
          </p:cNvPr>
          <p:cNvSpPr/>
          <p:nvPr/>
        </p:nvSpPr>
        <p:spPr>
          <a:xfrm>
            <a:off x="0" y="6400800"/>
            <a:ext cx="887104" cy="457200"/>
          </a:xfrm>
          <a:prstGeom prst="bevel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KW" b="1" dirty="0" smtClean="0">
                <a:latin typeface="Arial" pitchFamily="34" charset="0"/>
                <a:cs typeface="Arial" pitchFamily="34" charset="0"/>
              </a:rPr>
              <a:t>الفهرس</a:t>
            </a:r>
            <a:endParaRPr lang="en-GB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newsflash/>
    <p:sndAc>
      <p:stSnd>
        <p:snd r:embed="rId2" name="chimes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9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2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9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6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1" dur="1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8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1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8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5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  <p:bldP spid="35" grpId="0" animBg="1"/>
      <p:bldP spid="36" grpId="0" animBg="1"/>
      <p:bldP spid="39" grpId="0" animBg="1"/>
      <p:bldP spid="43" grpId="0" animBg="1"/>
      <p:bldP spid="47" grpId="0" animBg="1"/>
      <p:bldP spid="69" grpId="0" animBg="1"/>
      <p:bldP spid="96" grpId="0" animBg="1"/>
      <p:bldP spid="97" grpId="0" animBg="1"/>
      <p:bldP spid="1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وسيلة شرح مستطيلة مستديرة الزوايا 3"/>
          <p:cNvSpPr/>
          <p:nvPr/>
        </p:nvSpPr>
        <p:spPr>
          <a:xfrm>
            <a:off x="6429388" y="214290"/>
            <a:ext cx="2571768" cy="857256"/>
          </a:xfrm>
          <a:prstGeom prst="wedgeRoundRectCallout">
            <a:avLst>
              <a:gd name="adj1" fmla="val 46032"/>
              <a:gd name="adj2" fmla="val 80013"/>
              <a:gd name="adj3" fmla="val 16667"/>
            </a:avLst>
          </a:prstGeom>
          <a:solidFill>
            <a:srgbClr val="FF66CC"/>
          </a:solidFill>
          <a:scene3d>
            <a:camera prst="perspectiveHeroicExtremeLeftFacing"/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KW" sz="3200" dirty="0" smtClean="0">
                <a:solidFill>
                  <a:srgbClr val="0033CC"/>
                </a:solidFill>
              </a:rPr>
              <a:t>كراسة التمارين </a:t>
            </a:r>
            <a:endParaRPr lang="ar-SA" sz="3200" dirty="0">
              <a:solidFill>
                <a:srgbClr val="0033CC"/>
              </a:solidFill>
            </a:endParaRPr>
          </a:p>
        </p:txBody>
      </p:sp>
      <p:sp>
        <p:nvSpPr>
          <p:cNvPr id="3" name="مستطيل 2"/>
          <p:cNvSpPr/>
          <p:nvPr/>
        </p:nvSpPr>
        <p:spPr>
          <a:xfrm>
            <a:off x="571472" y="2071678"/>
            <a:ext cx="8429684" cy="523220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convex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ar-KW" sz="2800" b="1" dirty="0" smtClean="0">
                <a:solidFill>
                  <a:srgbClr val="FF0000"/>
                </a:solidFill>
              </a:rPr>
              <a:t>5) </a:t>
            </a:r>
            <a:r>
              <a:rPr lang="ar-KW" sz="2800" b="1" dirty="0" smtClean="0">
                <a:solidFill>
                  <a:schemeClr val="accent6"/>
                </a:solidFill>
              </a:rPr>
              <a:t>أوجد قيمة النسب المثلثية الآتية بدون استخدام الآلة الحاسبة. </a:t>
            </a:r>
          </a:p>
        </p:txBody>
      </p:sp>
      <p:sp>
        <p:nvSpPr>
          <p:cNvPr id="14" name="عنصر نائب للتاريخ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61D23-6D93-4A8A-A2CD-0FE78AA13A65}" type="datetime1">
              <a:rPr lang="ar-SA" smtClean="0"/>
              <a:pPr/>
              <a:t>04/07/1434</a:t>
            </a:fld>
            <a:endParaRPr lang="ar-SA"/>
          </a:p>
        </p:txBody>
      </p:sp>
      <p:sp>
        <p:nvSpPr>
          <p:cNvPr id="17" name="عنصر نائب لرقم الشريحة 16"/>
          <p:cNvSpPr>
            <a:spLocks noGrp="1"/>
          </p:cNvSpPr>
          <p:nvPr>
            <p:ph type="sldNum" sz="quarter" idx="12"/>
          </p:nvPr>
        </p:nvSpPr>
        <p:spPr>
          <a:xfrm>
            <a:off x="-1714544" y="6381750"/>
            <a:ext cx="2133600" cy="476250"/>
          </a:xfrm>
        </p:spPr>
        <p:txBody>
          <a:bodyPr/>
          <a:lstStyle/>
          <a:p>
            <a:fld id="{A0C37B6F-2A38-45D0-8723-89682583EFEF}" type="slidenum">
              <a:rPr lang="ar-SA" smtClean="0"/>
              <a:pPr/>
              <a:t>7</a:t>
            </a:fld>
            <a:endParaRPr lang="ar-SA" dirty="0"/>
          </a:p>
        </p:txBody>
      </p:sp>
      <p:grpSp>
        <p:nvGrpSpPr>
          <p:cNvPr id="2" name="Diagram group"/>
          <p:cNvGrpSpPr/>
          <p:nvPr/>
        </p:nvGrpSpPr>
        <p:grpSpPr>
          <a:xfrm>
            <a:off x="-32" y="-142900"/>
            <a:ext cx="2428892" cy="2428892"/>
            <a:chOff x="2032000" y="637310"/>
            <a:chExt cx="2848793" cy="2749296"/>
          </a:xfrm>
          <a:scene3d>
            <a:camera prst="perspectiveHeroicExtremeRightFacing" zoom="82000">
              <a:rot lat="21300000" lon="20400000" rev="180000"/>
            </a:camera>
            <a:lightRig rig="morning" dir="t">
              <a:rot lat="0" lon="0" rev="20400000"/>
            </a:lightRig>
          </a:scene3d>
        </p:grpSpPr>
        <p:grpSp>
          <p:nvGrpSpPr>
            <p:cNvPr id="5" name="مجموعة 30"/>
            <p:cNvGrpSpPr/>
            <p:nvPr/>
          </p:nvGrpSpPr>
          <p:grpSpPr>
            <a:xfrm>
              <a:off x="2032000" y="1015999"/>
              <a:ext cx="2235200" cy="2235200"/>
              <a:chOff x="2032000" y="1015999"/>
              <a:chExt cx="2235200" cy="2235200"/>
            </a:xfrm>
          </p:grpSpPr>
          <p:sp>
            <p:nvSpPr>
              <p:cNvPr id="33" name=" 3"/>
              <p:cNvSpPr/>
              <p:nvPr/>
            </p:nvSpPr>
            <p:spPr>
              <a:xfrm>
                <a:off x="2032000" y="1015999"/>
                <a:ext cx="2235200" cy="2235200"/>
              </a:xfrm>
              <a:prstGeom prst="gear9">
                <a:avLst/>
              </a:prstGeom>
              <a:solidFill>
                <a:srgbClr val="00FFFF"/>
              </a:solidFill>
              <a:sp3d extrusionH="190500" prstMaterial="matte">
                <a:bevelT w="120650" h="38100" prst="relaxedInset"/>
                <a:bevelB w="120650" h="57150" prst="relaxedInset"/>
                <a:contourClr>
                  <a:schemeClr val="bg1"/>
                </a:contourClr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2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34" name=" 4"/>
              <p:cNvSpPr/>
              <p:nvPr/>
            </p:nvSpPr>
            <p:spPr>
              <a:xfrm>
                <a:off x="2481373" y="1539586"/>
                <a:ext cx="1336454" cy="1148937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41910" tIns="41910" rIns="41910" bIns="41910" numCol="1" spcCol="1270" anchor="ctr" anchorCtr="0">
                <a:noAutofit/>
              </a:bodyPr>
              <a:lstStyle/>
              <a:p>
                <a:pPr lvl="0" algn="ctr" defTabSz="14668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ar-KW" sz="3300" b="1" kern="1200" dirty="0" smtClean="0">
                    <a:solidFill>
                      <a:srgbClr val="C00000"/>
                    </a:solidFill>
                  </a:rPr>
                  <a:t>تمرن</a:t>
                </a:r>
              </a:p>
              <a:p>
                <a:pPr lvl="0" algn="ctr" defTabSz="14668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ar-KW" sz="3300" b="1" kern="1200" dirty="0" smtClean="0">
                    <a:solidFill>
                      <a:srgbClr val="C00000"/>
                    </a:solidFill>
                  </a:rPr>
                  <a:t>8 - 2</a:t>
                </a:r>
                <a:endParaRPr lang="ar-SA" sz="3300" b="1" kern="1200" dirty="0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32" name="سهم دائري 31"/>
            <p:cNvSpPr/>
            <p:nvPr/>
          </p:nvSpPr>
          <p:spPr>
            <a:xfrm>
              <a:off x="2131497" y="637310"/>
              <a:ext cx="2749296" cy="2749296"/>
            </a:xfrm>
            <a:prstGeom prst="circularArrow">
              <a:avLst>
                <a:gd name="adj1" fmla="val 4878"/>
                <a:gd name="adj2" fmla="val 312630"/>
                <a:gd name="adj3" fmla="val 3133259"/>
                <a:gd name="adj4" fmla="val 15234156"/>
                <a:gd name="adj5" fmla="val 5691"/>
              </a:avLst>
            </a:prstGeom>
            <a:solidFill>
              <a:srgbClr val="FF66CC"/>
            </a:solidFill>
            <a:sp3d z="-60000" extrusionH="63500" prstMaterial="matte">
              <a:bevelT w="50800" h="19050" prst="relaxedInset"/>
              <a:contourClr>
                <a:schemeClr val="bg1"/>
              </a:contourClr>
            </a:sp3d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  <p:sp>
        <p:nvSpPr>
          <p:cNvPr id="35" name="مستطيل 34"/>
          <p:cNvSpPr/>
          <p:nvPr/>
        </p:nvSpPr>
        <p:spPr>
          <a:xfrm>
            <a:off x="2014746" y="1071546"/>
            <a:ext cx="4714908" cy="52322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ar-KW" sz="2800" b="1" cap="none" spc="0" dirty="0" smtClean="0">
                <a:ln w="11430"/>
                <a:solidFill>
                  <a:schemeClr val="accent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المجموعة  </a:t>
            </a:r>
            <a:r>
              <a:rPr lang="ar-KW" sz="2800" b="1" cap="none" spc="0" dirty="0" err="1" smtClean="0">
                <a:ln w="11430"/>
                <a:solidFill>
                  <a:schemeClr val="accent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أ</a:t>
            </a:r>
            <a:r>
              <a:rPr lang="ar-KW" sz="2800" b="1" cap="none" spc="0" dirty="0" smtClean="0">
                <a:ln w="11430"/>
                <a:solidFill>
                  <a:schemeClr val="accent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تمارين أساسية</a:t>
            </a:r>
            <a:endParaRPr lang="ar-SA" sz="2800" b="1" cap="none" spc="0" dirty="0">
              <a:ln w="11430"/>
              <a:solidFill>
                <a:schemeClr val="accent6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6" name="مستطيل 35"/>
          <p:cNvSpPr/>
          <p:nvPr/>
        </p:nvSpPr>
        <p:spPr>
          <a:xfrm>
            <a:off x="2127462" y="182998"/>
            <a:ext cx="4429156" cy="523220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convex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 algn="ctr"/>
            <a:r>
              <a:rPr lang="ar-KW" sz="2800" b="1" dirty="0" smtClean="0">
                <a:solidFill>
                  <a:srgbClr val="C00000"/>
                </a:solidFill>
              </a:rPr>
              <a:t>العلاقة بين الدوال المثلثية (1) </a:t>
            </a:r>
          </a:p>
        </p:txBody>
      </p:sp>
      <p:sp>
        <p:nvSpPr>
          <p:cNvPr id="39" name="مستطيل 38"/>
          <p:cNvSpPr/>
          <p:nvPr/>
        </p:nvSpPr>
        <p:spPr>
          <a:xfrm>
            <a:off x="7190579" y="6244197"/>
            <a:ext cx="1938907" cy="58477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ar-KW" sz="3200" b="1" dirty="0" smtClean="0">
                <a:solidFill>
                  <a:srgbClr val="FF0000"/>
                </a:solidFill>
              </a:rPr>
              <a:t>صفحة 76</a:t>
            </a:r>
            <a:endParaRPr lang="ar-SA" sz="3200" b="1" dirty="0">
              <a:solidFill>
                <a:srgbClr val="FF0000"/>
              </a:solidFill>
            </a:endParaRPr>
          </a:p>
        </p:txBody>
      </p:sp>
      <p:grpSp>
        <p:nvGrpSpPr>
          <p:cNvPr id="53" name="مجموعة 27"/>
          <p:cNvGrpSpPr/>
          <p:nvPr/>
        </p:nvGrpSpPr>
        <p:grpSpPr>
          <a:xfrm>
            <a:off x="6676746" y="2572876"/>
            <a:ext cx="2324410" cy="830998"/>
            <a:chOff x="2227834" y="1428736"/>
            <a:chExt cx="2168245" cy="678575"/>
          </a:xfrm>
        </p:grpSpPr>
        <p:sp>
          <p:nvSpPr>
            <p:cNvPr id="55" name="مستطيل 54"/>
            <p:cNvSpPr/>
            <p:nvPr/>
          </p:nvSpPr>
          <p:spPr>
            <a:xfrm>
              <a:off x="2227834" y="1571612"/>
              <a:ext cx="2168245" cy="376986"/>
            </a:xfrm>
            <a:prstGeom prst="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r>
                <a:rPr lang="ar-KW" sz="2400" b="1" dirty="0" smtClean="0">
                  <a:solidFill>
                    <a:srgbClr val="FF0000"/>
                  </a:solidFill>
                </a:rPr>
                <a:t>( </a:t>
              </a:r>
              <a:r>
                <a:rPr lang="ar-KW" sz="2400" b="1" dirty="0" err="1" smtClean="0">
                  <a:solidFill>
                    <a:srgbClr val="FF0000"/>
                  </a:solidFill>
                </a:rPr>
                <a:t>أ</a:t>
              </a:r>
              <a:r>
                <a:rPr lang="ar-KW" sz="2400" b="1" dirty="0" smtClean="0">
                  <a:solidFill>
                    <a:srgbClr val="FF0000"/>
                  </a:solidFill>
                </a:rPr>
                <a:t> )  </a:t>
              </a:r>
              <a:r>
                <a:rPr lang="ar-KW" sz="2400" b="1" dirty="0" smtClean="0">
                  <a:solidFill>
                    <a:srgbClr val="0033CC"/>
                  </a:solidFill>
                </a:rPr>
                <a:t>جتا</a:t>
              </a:r>
              <a:r>
                <a:rPr lang="ar-KW" sz="2400" b="1" dirty="0" smtClean="0">
                  <a:solidFill>
                    <a:srgbClr val="FF0000"/>
                  </a:solidFill>
                </a:rPr>
                <a:t> </a:t>
              </a:r>
              <a:r>
                <a:rPr lang="ar-KW" sz="2400" b="1" dirty="0" smtClean="0">
                  <a:solidFill>
                    <a:srgbClr val="0033CC"/>
                  </a:solidFill>
                  <a:sym typeface="Symbol"/>
                </a:rPr>
                <a:t> </a:t>
              </a:r>
              <a:endParaRPr lang="ar-SA" sz="2400" b="1" dirty="0">
                <a:solidFill>
                  <a:srgbClr val="0033CC"/>
                </a:solidFill>
              </a:endParaRPr>
            </a:p>
          </p:txBody>
        </p:sp>
        <p:grpSp>
          <p:nvGrpSpPr>
            <p:cNvPr id="56" name="مجموعة 19"/>
            <p:cNvGrpSpPr/>
            <p:nvPr/>
          </p:nvGrpSpPr>
          <p:grpSpPr>
            <a:xfrm>
              <a:off x="2561026" y="1428736"/>
              <a:ext cx="653652" cy="678575"/>
              <a:chOff x="7133058" y="2714620"/>
              <a:chExt cx="653652" cy="678575"/>
            </a:xfrm>
          </p:grpSpPr>
          <p:sp>
            <p:nvSpPr>
              <p:cNvPr id="59" name="مربع نص 58"/>
              <p:cNvSpPr txBox="1"/>
              <p:nvPr/>
            </p:nvSpPr>
            <p:spPr>
              <a:xfrm>
                <a:off x="7133058" y="2714620"/>
                <a:ext cx="653652" cy="678575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ar-KW" sz="2400" b="1" dirty="0" smtClean="0">
                    <a:solidFill>
                      <a:srgbClr val="0033CC"/>
                    </a:solidFill>
                    <a:sym typeface="Symbol"/>
                  </a:rPr>
                  <a:t> 7</a:t>
                </a:r>
                <a:r>
                  <a:rPr lang="ar-SA" sz="2400" b="1" dirty="0" smtClean="0">
                    <a:solidFill>
                      <a:srgbClr val="0033CC"/>
                    </a:solidFill>
                    <a:sym typeface="Symbol"/>
                  </a:rPr>
                  <a:t></a:t>
                </a:r>
                <a:r>
                  <a:rPr lang="ar-KW" sz="2400" b="1" dirty="0" smtClean="0">
                    <a:solidFill>
                      <a:srgbClr val="0033CC"/>
                    </a:solidFill>
                    <a:sym typeface="Symbol"/>
                  </a:rPr>
                  <a:t> 6  </a:t>
                </a:r>
                <a:endParaRPr lang="ar-SA" sz="2400" b="1" dirty="0">
                  <a:solidFill>
                    <a:srgbClr val="0033CC"/>
                  </a:solidFill>
                </a:endParaRPr>
              </a:p>
            </p:txBody>
          </p:sp>
          <p:cxnSp>
            <p:nvCxnSpPr>
              <p:cNvPr id="61" name="رابط مستقيم 60"/>
              <p:cNvCxnSpPr/>
              <p:nvPr/>
            </p:nvCxnSpPr>
            <p:spPr>
              <a:xfrm rot="10800000">
                <a:off x="7213235" y="3052777"/>
                <a:ext cx="466469" cy="1297"/>
              </a:xfrm>
              <a:prstGeom prst="line">
                <a:avLst/>
              </a:prstGeom>
              <a:ln>
                <a:solidFill>
                  <a:srgbClr val="0033CC"/>
                </a:solidFill>
              </a:ln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2" name="مجموعة 34"/>
          <p:cNvGrpSpPr/>
          <p:nvPr/>
        </p:nvGrpSpPr>
        <p:grpSpPr>
          <a:xfrm>
            <a:off x="3847133" y="2515952"/>
            <a:ext cx="2796569" cy="843874"/>
            <a:chOff x="3357554" y="4283992"/>
            <a:chExt cx="2796569" cy="843874"/>
          </a:xfrm>
        </p:grpSpPr>
        <p:sp>
          <p:nvSpPr>
            <p:cNvPr id="63" name="مستطيل 62"/>
            <p:cNvSpPr/>
            <p:nvPr/>
          </p:nvSpPr>
          <p:spPr>
            <a:xfrm>
              <a:off x="3357554" y="4500570"/>
              <a:ext cx="2796569" cy="461665"/>
            </a:xfrm>
            <a:prstGeom prst="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r>
                <a:rPr lang="ar-KW" sz="2400" b="1" dirty="0" smtClean="0">
                  <a:solidFill>
                    <a:schemeClr val="tx1"/>
                  </a:solidFill>
                  <a:sym typeface="Symbol"/>
                </a:rPr>
                <a:t>= جتا (          +       ) </a:t>
              </a:r>
              <a:endParaRPr lang="ar-SA" sz="2400" b="1" dirty="0">
                <a:solidFill>
                  <a:schemeClr val="tx1"/>
                </a:solidFill>
              </a:endParaRPr>
            </a:p>
          </p:txBody>
        </p:sp>
        <p:grpSp>
          <p:nvGrpSpPr>
            <p:cNvPr id="64" name="مجموعة 70"/>
            <p:cNvGrpSpPr/>
            <p:nvPr/>
          </p:nvGrpSpPr>
          <p:grpSpPr>
            <a:xfrm>
              <a:off x="3672334" y="4283992"/>
              <a:ext cx="571504" cy="830997"/>
              <a:chOff x="6229588" y="5070942"/>
              <a:chExt cx="571504" cy="830997"/>
            </a:xfrm>
            <a:noFill/>
          </p:grpSpPr>
          <p:sp>
            <p:nvSpPr>
              <p:cNvPr id="70" name="مربع نص 69"/>
              <p:cNvSpPr txBox="1"/>
              <p:nvPr/>
            </p:nvSpPr>
            <p:spPr>
              <a:xfrm>
                <a:off x="6229588" y="5070942"/>
                <a:ext cx="571504" cy="830997"/>
              </a:xfrm>
              <a:prstGeom prst="rect">
                <a:avLst/>
              </a:prstGeom>
              <a:grpFill/>
              <a:ln/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wrap="square" rtlCol="1">
                <a:spAutoFit/>
              </a:bodyPr>
              <a:lstStyle/>
              <a:p>
                <a:pPr algn="ctr"/>
                <a:r>
                  <a:rPr lang="ar-KW" sz="2400" b="1" dirty="0" smtClean="0">
                    <a:solidFill>
                      <a:schemeClr val="tx1"/>
                    </a:solidFill>
                    <a:sym typeface="Symbol"/>
                  </a:rPr>
                  <a:t> 6</a:t>
                </a:r>
                <a:endParaRPr lang="ar-SA" sz="2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74" name="رابط مستقيم 73"/>
              <p:cNvCxnSpPr/>
              <p:nvPr/>
            </p:nvCxnSpPr>
            <p:spPr>
              <a:xfrm rot="10800000">
                <a:off x="6271998" y="5485683"/>
                <a:ext cx="428628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</p:grpSp>
        <p:grpSp>
          <p:nvGrpSpPr>
            <p:cNvPr id="65" name="مجموعة 70"/>
            <p:cNvGrpSpPr/>
            <p:nvPr/>
          </p:nvGrpSpPr>
          <p:grpSpPr>
            <a:xfrm>
              <a:off x="4486048" y="4296869"/>
              <a:ext cx="742276" cy="830997"/>
              <a:chOff x="6172664" y="5085456"/>
              <a:chExt cx="742276" cy="830997"/>
            </a:xfrm>
            <a:noFill/>
          </p:grpSpPr>
          <p:sp>
            <p:nvSpPr>
              <p:cNvPr id="66" name="مربع نص 65"/>
              <p:cNvSpPr txBox="1"/>
              <p:nvPr/>
            </p:nvSpPr>
            <p:spPr>
              <a:xfrm>
                <a:off x="6172664" y="5085456"/>
                <a:ext cx="742276" cy="830997"/>
              </a:xfrm>
              <a:prstGeom prst="rect">
                <a:avLst/>
              </a:prstGeom>
              <a:grpFill/>
              <a:ln/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wrap="square" rtlCol="1">
                <a:spAutoFit/>
              </a:bodyPr>
              <a:lstStyle/>
              <a:p>
                <a:pPr algn="ctr"/>
                <a:r>
                  <a:rPr lang="ar-KW" sz="2400" b="1" dirty="0" smtClean="0">
                    <a:solidFill>
                      <a:schemeClr val="tx1"/>
                    </a:solidFill>
                    <a:sym typeface="Symbol"/>
                  </a:rPr>
                  <a:t>6 6</a:t>
                </a:r>
                <a:endParaRPr lang="ar-SA" sz="2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67" name="رابط مستقيم 66"/>
              <p:cNvCxnSpPr/>
              <p:nvPr/>
            </p:nvCxnSpPr>
            <p:spPr>
              <a:xfrm flipH="1" flipV="1">
                <a:off x="6214594" y="5513833"/>
                <a:ext cx="643422" cy="1636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8" name="مجموعة 34"/>
          <p:cNvGrpSpPr/>
          <p:nvPr/>
        </p:nvGrpSpPr>
        <p:grpSpPr>
          <a:xfrm>
            <a:off x="1145871" y="2500306"/>
            <a:ext cx="2653693" cy="830997"/>
            <a:chOff x="3500430" y="4269478"/>
            <a:chExt cx="2653693" cy="830997"/>
          </a:xfrm>
        </p:grpSpPr>
        <p:sp>
          <p:nvSpPr>
            <p:cNvPr id="49" name="مستطيل 48"/>
            <p:cNvSpPr/>
            <p:nvPr/>
          </p:nvSpPr>
          <p:spPr>
            <a:xfrm>
              <a:off x="3500430" y="4500570"/>
              <a:ext cx="2653693" cy="461665"/>
            </a:xfrm>
            <a:prstGeom prst="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r>
                <a:rPr lang="ar-KW" sz="2400" b="1" dirty="0" smtClean="0">
                  <a:solidFill>
                    <a:schemeClr val="tx1"/>
                  </a:solidFill>
                  <a:sym typeface="Symbol"/>
                </a:rPr>
                <a:t>= جتا (        +        ) </a:t>
              </a:r>
              <a:endParaRPr lang="ar-SA" sz="2400" b="1" dirty="0">
                <a:solidFill>
                  <a:schemeClr val="tx1"/>
                </a:solidFill>
              </a:endParaRPr>
            </a:p>
          </p:txBody>
        </p:sp>
        <p:grpSp>
          <p:nvGrpSpPr>
            <p:cNvPr id="50" name="مجموعة 70"/>
            <p:cNvGrpSpPr/>
            <p:nvPr/>
          </p:nvGrpSpPr>
          <p:grpSpPr>
            <a:xfrm>
              <a:off x="3800696" y="4269478"/>
              <a:ext cx="571504" cy="830997"/>
              <a:chOff x="6357950" y="5056428"/>
              <a:chExt cx="571504" cy="830997"/>
            </a:xfrm>
            <a:noFill/>
          </p:grpSpPr>
          <p:sp>
            <p:nvSpPr>
              <p:cNvPr id="57" name="مربع نص 56"/>
              <p:cNvSpPr txBox="1"/>
              <p:nvPr/>
            </p:nvSpPr>
            <p:spPr>
              <a:xfrm>
                <a:off x="6357950" y="5056428"/>
                <a:ext cx="571504" cy="830997"/>
              </a:xfrm>
              <a:prstGeom prst="rect">
                <a:avLst/>
              </a:prstGeom>
              <a:grpFill/>
              <a:ln/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wrap="square" rtlCol="1">
                <a:spAutoFit/>
              </a:bodyPr>
              <a:lstStyle/>
              <a:p>
                <a:pPr algn="ctr"/>
                <a:r>
                  <a:rPr lang="ar-KW" sz="2400" b="1" dirty="0" smtClean="0">
                    <a:solidFill>
                      <a:schemeClr val="tx1"/>
                    </a:solidFill>
                    <a:sym typeface="Symbol"/>
                  </a:rPr>
                  <a:t> 6</a:t>
                </a:r>
                <a:endParaRPr lang="ar-SA" sz="2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58" name="رابط مستقيم 57"/>
              <p:cNvCxnSpPr/>
              <p:nvPr/>
            </p:nvCxnSpPr>
            <p:spPr>
              <a:xfrm rot="10800000">
                <a:off x="6414874" y="5485683"/>
                <a:ext cx="428628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</p:grpSp>
        <p:sp>
          <p:nvSpPr>
            <p:cNvPr id="52" name="مربع نص 51"/>
            <p:cNvSpPr txBox="1"/>
            <p:nvPr/>
          </p:nvSpPr>
          <p:spPr>
            <a:xfrm>
              <a:off x="4530722" y="4471542"/>
              <a:ext cx="742276" cy="461665"/>
            </a:xfrm>
            <a:prstGeom prst="rect">
              <a:avLst/>
            </a:prstGeom>
            <a:noFill/>
            <a:ln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wrap="square" rtlCol="1">
              <a:spAutoFit/>
            </a:bodyPr>
            <a:lstStyle/>
            <a:p>
              <a:pPr algn="ctr"/>
              <a:r>
                <a:rPr lang="ar-KW" sz="2400" b="1" dirty="0" smtClean="0">
                  <a:solidFill>
                    <a:schemeClr val="tx1"/>
                  </a:solidFill>
                  <a:sym typeface="Symbol"/>
                </a:rPr>
                <a:t></a:t>
              </a:r>
              <a:endParaRPr lang="ar-SA" sz="24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60" name="مجموعة 34"/>
          <p:cNvGrpSpPr/>
          <p:nvPr/>
        </p:nvGrpSpPr>
        <p:grpSpPr>
          <a:xfrm>
            <a:off x="4572000" y="3315152"/>
            <a:ext cx="2071702" cy="830997"/>
            <a:chOff x="4082421" y="4313020"/>
            <a:chExt cx="2071702" cy="830997"/>
          </a:xfrm>
        </p:grpSpPr>
        <p:sp>
          <p:nvSpPr>
            <p:cNvPr id="68" name="مستطيل 67"/>
            <p:cNvSpPr/>
            <p:nvPr/>
          </p:nvSpPr>
          <p:spPr>
            <a:xfrm>
              <a:off x="4082421" y="4500570"/>
              <a:ext cx="2071702" cy="461665"/>
            </a:xfrm>
            <a:prstGeom prst="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r>
                <a:rPr lang="ar-KW" sz="2400" b="1" dirty="0" smtClean="0">
                  <a:solidFill>
                    <a:schemeClr val="tx1"/>
                  </a:solidFill>
                  <a:sym typeface="Symbol"/>
                </a:rPr>
                <a:t>= - جتا (      ) =  </a:t>
              </a:r>
              <a:endParaRPr lang="ar-SA" sz="2400" b="1" dirty="0">
                <a:solidFill>
                  <a:schemeClr val="tx1"/>
                </a:solidFill>
              </a:endParaRPr>
            </a:p>
          </p:txBody>
        </p:sp>
        <p:grpSp>
          <p:nvGrpSpPr>
            <p:cNvPr id="69" name="مجموعة 70"/>
            <p:cNvGrpSpPr/>
            <p:nvPr/>
          </p:nvGrpSpPr>
          <p:grpSpPr>
            <a:xfrm>
              <a:off x="4567973" y="4313020"/>
              <a:ext cx="571504" cy="830997"/>
              <a:chOff x="7125227" y="5099970"/>
              <a:chExt cx="571504" cy="830997"/>
            </a:xfrm>
            <a:noFill/>
          </p:grpSpPr>
          <p:sp>
            <p:nvSpPr>
              <p:cNvPr id="72" name="مربع نص 71"/>
              <p:cNvSpPr txBox="1"/>
              <p:nvPr/>
            </p:nvSpPr>
            <p:spPr>
              <a:xfrm>
                <a:off x="7125227" y="5099970"/>
                <a:ext cx="571504" cy="830997"/>
              </a:xfrm>
              <a:prstGeom prst="rect">
                <a:avLst/>
              </a:prstGeom>
              <a:grpFill/>
              <a:ln/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wrap="square" rtlCol="1">
                <a:spAutoFit/>
              </a:bodyPr>
              <a:lstStyle/>
              <a:p>
                <a:pPr algn="ctr"/>
                <a:r>
                  <a:rPr lang="ar-KW" sz="2400" b="1" dirty="0" smtClean="0">
                    <a:solidFill>
                      <a:schemeClr val="tx1"/>
                    </a:solidFill>
                    <a:sym typeface="Symbol"/>
                  </a:rPr>
                  <a:t> 6</a:t>
                </a:r>
                <a:endParaRPr lang="ar-SA" sz="2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73" name="رابط مستقيم 72"/>
              <p:cNvCxnSpPr/>
              <p:nvPr/>
            </p:nvCxnSpPr>
            <p:spPr>
              <a:xfrm rot="10800000">
                <a:off x="7154255" y="5514711"/>
                <a:ext cx="428628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75" name="مجموعة 74"/>
          <p:cNvGrpSpPr/>
          <p:nvPr/>
        </p:nvGrpSpPr>
        <p:grpSpPr>
          <a:xfrm>
            <a:off x="3714744" y="3286124"/>
            <a:ext cx="857256" cy="830997"/>
            <a:chOff x="1285852" y="3258228"/>
            <a:chExt cx="857256" cy="830997"/>
          </a:xfrm>
        </p:grpSpPr>
        <p:grpSp>
          <p:nvGrpSpPr>
            <p:cNvPr id="76" name="مجموعة 49"/>
            <p:cNvGrpSpPr/>
            <p:nvPr/>
          </p:nvGrpSpPr>
          <p:grpSpPr>
            <a:xfrm>
              <a:off x="1285852" y="3258228"/>
              <a:ext cx="857256" cy="830997"/>
              <a:chOff x="6429388" y="5143512"/>
              <a:chExt cx="857256" cy="830997"/>
            </a:xfrm>
            <a:noFill/>
          </p:grpSpPr>
          <p:sp>
            <p:nvSpPr>
              <p:cNvPr id="84" name="مربع نص 83"/>
              <p:cNvSpPr txBox="1"/>
              <p:nvPr/>
            </p:nvSpPr>
            <p:spPr>
              <a:xfrm>
                <a:off x="6429388" y="5143512"/>
                <a:ext cx="857256" cy="830997"/>
              </a:xfrm>
              <a:prstGeom prst="rect">
                <a:avLst/>
              </a:prstGeom>
              <a:ln/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wrap="square" rtlCol="1">
                <a:spAutoFit/>
              </a:bodyPr>
              <a:lstStyle/>
              <a:p>
                <a:pPr algn="ctr"/>
                <a:r>
                  <a:rPr lang="ar-KW" sz="2400" b="1" dirty="0" smtClean="0">
                    <a:solidFill>
                      <a:schemeClr val="tx1"/>
                    </a:solidFill>
                    <a:sym typeface="Symbol"/>
                  </a:rPr>
                  <a:t>-  3 2</a:t>
                </a:r>
                <a:endParaRPr lang="ar-SA" sz="2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96" name="رابط مستقيم 95"/>
              <p:cNvCxnSpPr/>
              <p:nvPr/>
            </p:nvCxnSpPr>
            <p:spPr>
              <a:xfrm rot="10800000">
                <a:off x="6500826" y="5559011"/>
                <a:ext cx="756790" cy="1588"/>
              </a:xfrm>
              <a:prstGeom prst="line">
                <a:avLst/>
              </a:prstGeom>
              <a:grpFill/>
            </p:spPr>
            <p:style>
              <a:lnRef idx="2">
                <a:schemeClr val="accent4"/>
              </a:lnRef>
              <a:fillRef idx="0">
                <a:schemeClr val="accent4"/>
              </a:fillRef>
              <a:effectRef idx="1">
                <a:schemeClr val="accent4"/>
              </a:effectRef>
              <a:fontRef idx="minor">
                <a:schemeClr val="tx1"/>
              </a:fontRef>
            </p:style>
          </p:cxnSp>
        </p:grpSp>
        <p:grpSp>
          <p:nvGrpSpPr>
            <p:cNvPr id="80" name="مجموعة 55"/>
            <p:cNvGrpSpPr/>
            <p:nvPr/>
          </p:nvGrpSpPr>
          <p:grpSpPr>
            <a:xfrm>
              <a:off x="1443241" y="3329666"/>
              <a:ext cx="357188" cy="285752"/>
              <a:chOff x="3327897" y="5457160"/>
              <a:chExt cx="500065" cy="285752"/>
            </a:xfrm>
          </p:grpSpPr>
          <p:cxnSp>
            <p:nvCxnSpPr>
              <p:cNvPr id="81" name="رابط مستقيم 80"/>
              <p:cNvCxnSpPr/>
              <p:nvPr/>
            </p:nvCxnSpPr>
            <p:spPr>
              <a:xfrm>
                <a:off x="3327897" y="5457160"/>
                <a:ext cx="407333" cy="176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82" name="رابط مستقيم 81"/>
              <p:cNvCxnSpPr/>
              <p:nvPr/>
            </p:nvCxnSpPr>
            <p:spPr>
              <a:xfrm rot="16200000" flipH="1">
                <a:off x="3633228" y="5562233"/>
                <a:ext cx="238547" cy="5819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83" name="رابط مستقيم 82"/>
              <p:cNvCxnSpPr/>
              <p:nvPr/>
            </p:nvCxnSpPr>
            <p:spPr>
              <a:xfrm rot="5400000" flipH="1" flipV="1">
                <a:off x="3715649" y="5630599"/>
                <a:ext cx="190081" cy="34545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03" name="مجموعة 27"/>
          <p:cNvGrpSpPr/>
          <p:nvPr/>
        </p:nvGrpSpPr>
        <p:grpSpPr>
          <a:xfrm>
            <a:off x="6629188" y="4110451"/>
            <a:ext cx="2324410" cy="830998"/>
            <a:chOff x="2227834" y="1440588"/>
            <a:chExt cx="2168245" cy="678575"/>
          </a:xfrm>
        </p:grpSpPr>
        <p:sp>
          <p:nvSpPr>
            <p:cNvPr id="104" name="مستطيل 103"/>
            <p:cNvSpPr/>
            <p:nvPr/>
          </p:nvSpPr>
          <p:spPr>
            <a:xfrm>
              <a:off x="2227834" y="1571612"/>
              <a:ext cx="2168245" cy="376986"/>
            </a:xfrm>
            <a:prstGeom prst="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r>
                <a:rPr lang="ar-KW" sz="2400" b="1" dirty="0" smtClean="0">
                  <a:solidFill>
                    <a:srgbClr val="FF0000"/>
                  </a:solidFill>
                </a:rPr>
                <a:t>( </a:t>
              </a:r>
              <a:r>
                <a:rPr lang="ar-KW" sz="2400" b="1" dirty="0" err="1" smtClean="0">
                  <a:solidFill>
                    <a:srgbClr val="FF0000"/>
                  </a:solidFill>
                </a:rPr>
                <a:t>ب</a:t>
              </a:r>
              <a:r>
                <a:rPr lang="ar-KW" sz="2400" b="1" dirty="0" smtClean="0">
                  <a:solidFill>
                    <a:srgbClr val="FF0000"/>
                  </a:solidFill>
                </a:rPr>
                <a:t> )  </a:t>
              </a:r>
              <a:r>
                <a:rPr lang="ar-KW" sz="2400" b="1" dirty="0" smtClean="0">
                  <a:solidFill>
                    <a:srgbClr val="0033CC"/>
                  </a:solidFill>
                </a:rPr>
                <a:t>جا ( -        )</a:t>
              </a:r>
              <a:r>
                <a:rPr lang="ar-KW" sz="2400" b="1" dirty="0" smtClean="0">
                  <a:solidFill>
                    <a:srgbClr val="FF0000"/>
                  </a:solidFill>
                </a:rPr>
                <a:t> </a:t>
              </a:r>
              <a:r>
                <a:rPr lang="ar-KW" sz="2400" b="1" dirty="0" smtClean="0">
                  <a:solidFill>
                    <a:srgbClr val="0033CC"/>
                  </a:solidFill>
                  <a:sym typeface="Symbol"/>
                </a:rPr>
                <a:t> </a:t>
              </a:r>
              <a:endParaRPr lang="ar-SA" sz="2400" b="1" dirty="0">
                <a:solidFill>
                  <a:srgbClr val="0033CC"/>
                </a:solidFill>
              </a:endParaRPr>
            </a:p>
          </p:txBody>
        </p:sp>
        <p:grpSp>
          <p:nvGrpSpPr>
            <p:cNvPr id="106" name="مجموعة 19"/>
            <p:cNvGrpSpPr/>
            <p:nvPr/>
          </p:nvGrpSpPr>
          <p:grpSpPr>
            <a:xfrm>
              <a:off x="2398560" y="1440588"/>
              <a:ext cx="653652" cy="678575"/>
              <a:chOff x="6970592" y="2726472"/>
              <a:chExt cx="653652" cy="678575"/>
            </a:xfrm>
          </p:grpSpPr>
          <p:sp>
            <p:nvSpPr>
              <p:cNvPr id="107" name="مربع نص 106"/>
              <p:cNvSpPr txBox="1"/>
              <p:nvPr/>
            </p:nvSpPr>
            <p:spPr>
              <a:xfrm>
                <a:off x="6970592" y="2726472"/>
                <a:ext cx="653652" cy="678575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ar-KW" sz="2400" b="1" dirty="0" smtClean="0">
                    <a:solidFill>
                      <a:srgbClr val="0033CC"/>
                    </a:solidFill>
                    <a:sym typeface="Symbol"/>
                  </a:rPr>
                  <a:t> 2</a:t>
                </a:r>
                <a:r>
                  <a:rPr lang="ar-SA" sz="2400" b="1" dirty="0" smtClean="0">
                    <a:solidFill>
                      <a:srgbClr val="0033CC"/>
                    </a:solidFill>
                    <a:sym typeface="Symbol"/>
                  </a:rPr>
                  <a:t></a:t>
                </a:r>
                <a:r>
                  <a:rPr lang="ar-KW" sz="2400" b="1" dirty="0" smtClean="0">
                    <a:solidFill>
                      <a:srgbClr val="0033CC"/>
                    </a:solidFill>
                    <a:sym typeface="Symbol"/>
                  </a:rPr>
                  <a:t> 3  </a:t>
                </a:r>
                <a:endParaRPr lang="ar-SA" sz="2400" b="1" dirty="0">
                  <a:solidFill>
                    <a:srgbClr val="0033CC"/>
                  </a:solidFill>
                </a:endParaRPr>
              </a:p>
            </p:txBody>
          </p:sp>
          <p:cxnSp>
            <p:nvCxnSpPr>
              <p:cNvPr id="108" name="رابط مستقيم 107"/>
              <p:cNvCxnSpPr/>
              <p:nvPr/>
            </p:nvCxnSpPr>
            <p:spPr>
              <a:xfrm rot="10800000">
                <a:off x="7050769" y="3064629"/>
                <a:ext cx="466469" cy="1297"/>
              </a:xfrm>
              <a:prstGeom prst="line">
                <a:avLst/>
              </a:prstGeom>
              <a:ln>
                <a:solidFill>
                  <a:srgbClr val="0033CC"/>
                </a:solidFill>
              </a:ln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09" name="مجموعة 27"/>
          <p:cNvGrpSpPr/>
          <p:nvPr/>
        </p:nvGrpSpPr>
        <p:grpSpPr>
          <a:xfrm>
            <a:off x="4272866" y="4109319"/>
            <a:ext cx="2324410" cy="830998"/>
            <a:chOff x="2227834" y="1428736"/>
            <a:chExt cx="2168245" cy="678575"/>
          </a:xfrm>
        </p:grpSpPr>
        <p:sp>
          <p:nvSpPr>
            <p:cNvPr id="110" name="مستطيل 109"/>
            <p:cNvSpPr/>
            <p:nvPr/>
          </p:nvSpPr>
          <p:spPr>
            <a:xfrm>
              <a:off x="2227834" y="1571612"/>
              <a:ext cx="2168245" cy="376986"/>
            </a:xfrm>
            <a:prstGeom prst="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r>
                <a:rPr lang="ar-KW" sz="2400" b="1" dirty="0" smtClean="0">
                  <a:solidFill>
                    <a:schemeClr val="tx1"/>
                  </a:solidFill>
                </a:rPr>
                <a:t>=  -  جا (         ) </a:t>
              </a:r>
              <a:r>
                <a:rPr lang="ar-KW" sz="2400" b="1" dirty="0" smtClean="0">
                  <a:solidFill>
                    <a:schemeClr val="tx1"/>
                  </a:solidFill>
                  <a:sym typeface="Symbol"/>
                </a:rPr>
                <a:t> </a:t>
              </a:r>
              <a:endParaRPr lang="ar-SA" sz="2400" b="1" dirty="0">
                <a:solidFill>
                  <a:schemeClr val="tx1"/>
                </a:solidFill>
              </a:endParaRPr>
            </a:p>
          </p:txBody>
        </p:sp>
        <p:grpSp>
          <p:nvGrpSpPr>
            <p:cNvPr id="111" name="مجموعة 19"/>
            <p:cNvGrpSpPr/>
            <p:nvPr/>
          </p:nvGrpSpPr>
          <p:grpSpPr>
            <a:xfrm>
              <a:off x="2669337" y="1428736"/>
              <a:ext cx="653652" cy="678575"/>
              <a:chOff x="7241369" y="2714620"/>
              <a:chExt cx="653652" cy="678575"/>
            </a:xfrm>
          </p:grpSpPr>
          <p:sp>
            <p:nvSpPr>
              <p:cNvPr id="112" name="مربع نص 111"/>
              <p:cNvSpPr txBox="1"/>
              <p:nvPr/>
            </p:nvSpPr>
            <p:spPr>
              <a:xfrm>
                <a:off x="7241369" y="2714620"/>
                <a:ext cx="653652" cy="678575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ar-KW" sz="2400" b="1" dirty="0" smtClean="0">
                    <a:sym typeface="Symbol"/>
                  </a:rPr>
                  <a:t> 2</a:t>
                </a:r>
                <a:r>
                  <a:rPr lang="ar-SA" sz="2400" b="1" dirty="0" smtClean="0">
                    <a:sym typeface="Symbol"/>
                  </a:rPr>
                  <a:t></a:t>
                </a:r>
                <a:r>
                  <a:rPr lang="ar-KW" sz="2400" b="1" dirty="0" smtClean="0">
                    <a:sym typeface="Symbol"/>
                  </a:rPr>
                  <a:t> 3  </a:t>
                </a:r>
                <a:endParaRPr lang="ar-SA" sz="2400" b="1" dirty="0"/>
              </a:p>
            </p:txBody>
          </p:sp>
          <p:cxnSp>
            <p:nvCxnSpPr>
              <p:cNvPr id="113" name="رابط مستقيم 112"/>
              <p:cNvCxnSpPr/>
              <p:nvPr/>
            </p:nvCxnSpPr>
            <p:spPr>
              <a:xfrm rot="10800000">
                <a:off x="7321546" y="3052777"/>
                <a:ext cx="466469" cy="1297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14" name="مجموعة 34"/>
          <p:cNvGrpSpPr/>
          <p:nvPr/>
        </p:nvGrpSpPr>
        <p:grpSpPr>
          <a:xfrm>
            <a:off x="1428728" y="4093168"/>
            <a:ext cx="2796569" cy="832129"/>
            <a:chOff x="3357554" y="4324765"/>
            <a:chExt cx="2796569" cy="832129"/>
          </a:xfrm>
        </p:grpSpPr>
        <p:sp>
          <p:nvSpPr>
            <p:cNvPr id="115" name="مستطيل 114"/>
            <p:cNvSpPr/>
            <p:nvPr/>
          </p:nvSpPr>
          <p:spPr>
            <a:xfrm>
              <a:off x="3357554" y="4500570"/>
              <a:ext cx="2796569" cy="461665"/>
            </a:xfrm>
            <a:prstGeom prst="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r>
                <a:rPr lang="ar-KW" sz="2400" b="1" dirty="0" smtClean="0">
                  <a:solidFill>
                    <a:schemeClr val="tx1"/>
                  </a:solidFill>
                  <a:sym typeface="Symbol"/>
                </a:rPr>
                <a:t>= - جا (          ــ       ) </a:t>
              </a:r>
              <a:endParaRPr lang="ar-SA" sz="2400" b="1" dirty="0">
                <a:solidFill>
                  <a:schemeClr val="tx1"/>
                </a:solidFill>
              </a:endParaRPr>
            </a:p>
          </p:txBody>
        </p:sp>
        <p:grpSp>
          <p:nvGrpSpPr>
            <p:cNvPr id="116" name="مجموعة 70"/>
            <p:cNvGrpSpPr/>
            <p:nvPr/>
          </p:nvGrpSpPr>
          <p:grpSpPr>
            <a:xfrm>
              <a:off x="3584118" y="4324765"/>
              <a:ext cx="571504" cy="830997"/>
              <a:chOff x="6141372" y="5111715"/>
              <a:chExt cx="571504" cy="830997"/>
            </a:xfrm>
            <a:noFill/>
          </p:grpSpPr>
          <p:sp>
            <p:nvSpPr>
              <p:cNvPr id="120" name="مربع نص 119"/>
              <p:cNvSpPr txBox="1"/>
              <p:nvPr/>
            </p:nvSpPr>
            <p:spPr>
              <a:xfrm>
                <a:off x="6141372" y="5111715"/>
                <a:ext cx="571504" cy="830997"/>
              </a:xfrm>
              <a:prstGeom prst="rect">
                <a:avLst/>
              </a:prstGeom>
              <a:grpFill/>
              <a:ln/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wrap="square" rtlCol="1">
                <a:spAutoFit/>
              </a:bodyPr>
              <a:lstStyle/>
              <a:p>
                <a:pPr algn="ctr"/>
                <a:r>
                  <a:rPr lang="ar-KW" sz="2400" b="1" dirty="0" smtClean="0">
                    <a:solidFill>
                      <a:schemeClr val="tx1"/>
                    </a:solidFill>
                    <a:sym typeface="Symbol"/>
                  </a:rPr>
                  <a:t> 3</a:t>
                </a:r>
                <a:endParaRPr lang="ar-SA" sz="2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121" name="رابط مستقيم 120"/>
              <p:cNvCxnSpPr/>
              <p:nvPr/>
            </p:nvCxnSpPr>
            <p:spPr>
              <a:xfrm rot="10800000">
                <a:off x="6183782" y="5540970"/>
                <a:ext cx="428628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</p:grpSp>
        <p:grpSp>
          <p:nvGrpSpPr>
            <p:cNvPr id="117" name="مجموعة 70"/>
            <p:cNvGrpSpPr/>
            <p:nvPr/>
          </p:nvGrpSpPr>
          <p:grpSpPr>
            <a:xfrm>
              <a:off x="4398964" y="4325897"/>
              <a:ext cx="742276" cy="830997"/>
              <a:chOff x="6085580" y="5114484"/>
              <a:chExt cx="742276" cy="830997"/>
            </a:xfrm>
            <a:noFill/>
          </p:grpSpPr>
          <p:sp>
            <p:nvSpPr>
              <p:cNvPr id="118" name="مربع نص 117"/>
              <p:cNvSpPr txBox="1"/>
              <p:nvPr/>
            </p:nvSpPr>
            <p:spPr>
              <a:xfrm>
                <a:off x="6085580" y="5114484"/>
                <a:ext cx="742276" cy="830997"/>
              </a:xfrm>
              <a:prstGeom prst="rect">
                <a:avLst/>
              </a:prstGeom>
              <a:grpFill/>
              <a:ln/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wrap="square" rtlCol="1">
                <a:spAutoFit/>
              </a:bodyPr>
              <a:lstStyle/>
              <a:p>
                <a:pPr algn="ctr"/>
                <a:r>
                  <a:rPr lang="ar-KW" sz="2400" b="1" dirty="0" smtClean="0">
                    <a:solidFill>
                      <a:schemeClr val="tx1"/>
                    </a:solidFill>
                    <a:sym typeface="Symbol"/>
                  </a:rPr>
                  <a:t>3 3</a:t>
                </a:r>
                <a:endParaRPr lang="ar-SA" sz="2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119" name="رابط مستقيم 118"/>
              <p:cNvCxnSpPr/>
              <p:nvPr/>
            </p:nvCxnSpPr>
            <p:spPr>
              <a:xfrm flipH="1" flipV="1">
                <a:off x="6127510" y="5542861"/>
                <a:ext cx="643422" cy="1636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22" name="مجموعة 34"/>
          <p:cNvGrpSpPr/>
          <p:nvPr/>
        </p:nvGrpSpPr>
        <p:grpSpPr>
          <a:xfrm>
            <a:off x="3857620" y="4611649"/>
            <a:ext cx="2796569" cy="830997"/>
            <a:chOff x="3357554" y="4298506"/>
            <a:chExt cx="2796569" cy="830997"/>
          </a:xfrm>
        </p:grpSpPr>
        <p:sp>
          <p:nvSpPr>
            <p:cNvPr id="123" name="مستطيل 122"/>
            <p:cNvSpPr/>
            <p:nvPr/>
          </p:nvSpPr>
          <p:spPr>
            <a:xfrm>
              <a:off x="3357554" y="4500570"/>
              <a:ext cx="2796569" cy="461665"/>
            </a:xfrm>
            <a:prstGeom prst="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r>
                <a:rPr lang="ar-KW" sz="2400" b="1" dirty="0" smtClean="0">
                  <a:solidFill>
                    <a:schemeClr val="tx1"/>
                  </a:solidFill>
                  <a:sym typeface="Symbol"/>
                </a:rPr>
                <a:t>= - جا (       ـــ        ) </a:t>
              </a:r>
              <a:endParaRPr lang="ar-SA" sz="2400" b="1" dirty="0">
                <a:solidFill>
                  <a:schemeClr val="tx1"/>
                </a:solidFill>
              </a:endParaRPr>
            </a:p>
          </p:txBody>
        </p:sp>
        <p:grpSp>
          <p:nvGrpSpPr>
            <p:cNvPr id="124" name="مجموعة 70"/>
            <p:cNvGrpSpPr/>
            <p:nvPr/>
          </p:nvGrpSpPr>
          <p:grpSpPr>
            <a:xfrm>
              <a:off x="3800696" y="4298506"/>
              <a:ext cx="571504" cy="830997"/>
              <a:chOff x="6357950" y="5085456"/>
              <a:chExt cx="571504" cy="830997"/>
            </a:xfrm>
            <a:noFill/>
          </p:grpSpPr>
          <p:sp>
            <p:nvSpPr>
              <p:cNvPr id="126" name="مربع نص 125"/>
              <p:cNvSpPr txBox="1"/>
              <p:nvPr/>
            </p:nvSpPr>
            <p:spPr>
              <a:xfrm>
                <a:off x="6357950" y="5085456"/>
                <a:ext cx="571504" cy="830997"/>
              </a:xfrm>
              <a:prstGeom prst="rect">
                <a:avLst/>
              </a:prstGeom>
              <a:grpFill/>
              <a:ln/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wrap="square" rtlCol="1">
                <a:spAutoFit/>
              </a:bodyPr>
              <a:lstStyle/>
              <a:p>
                <a:pPr algn="ctr"/>
                <a:r>
                  <a:rPr lang="ar-KW" sz="2400" b="1" dirty="0" smtClean="0">
                    <a:solidFill>
                      <a:schemeClr val="tx1"/>
                    </a:solidFill>
                    <a:sym typeface="Symbol"/>
                  </a:rPr>
                  <a:t> 3</a:t>
                </a:r>
                <a:endParaRPr lang="ar-SA" sz="2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127" name="رابط مستقيم 126"/>
              <p:cNvCxnSpPr/>
              <p:nvPr/>
            </p:nvCxnSpPr>
            <p:spPr>
              <a:xfrm rot="10800000">
                <a:off x="6414874" y="5514711"/>
                <a:ext cx="428628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</p:grpSp>
        <p:sp>
          <p:nvSpPr>
            <p:cNvPr id="125" name="مربع نص 124"/>
            <p:cNvSpPr txBox="1"/>
            <p:nvPr/>
          </p:nvSpPr>
          <p:spPr>
            <a:xfrm>
              <a:off x="4530722" y="4471542"/>
              <a:ext cx="742276" cy="461665"/>
            </a:xfrm>
            <a:prstGeom prst="rect">
              <a:avLst/>
            </a:prstGeom>
            <a:noFill/>
            <a:ln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wrap="square" rtlCol="1">
              <a:spAutoFit/>
            </a:bodyPr>
            <a:lstStyle/>
            <a:p>
              <a:pPr algn="ctr"/>
              <a:r>
                <a:rPr lang="ar-KW" sz="2400" b="1" dirty="0" smtClean="0">
                  <a:solidFill>
                    <a:schemeClr val="tx1"/>
                  </a:solidFill>
                  <a:sym typeface="Symbol"/>
                </a:rPr>
                <a:t></a:t>
              </a:r>
              <a:endParaRPr lang="ar-SA" sz="24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28" name="مجموعة 34"/>
          <p:cNvGrpSpPr/>
          <p:nvPr/>
        </p:nvGrpSpPr>
        <p:grpSpPr>
          <a:xfrm>
            <a:off x="1285852" y="4626163"/>
            <a:ext cx="2529358" cy="830997"/>
            <a:chOff x="3624765" y="4313020"/>
            <a:chExt cx="2529358" cy="830997"/>
          </a:xfrm>
        </p:grpSpPr>
        <p:sp>
          <p:nvSpPr>
            <p:cNvPr id="129" name="مستطيل 128"/>
            <p:cNvSpPr/>
            <p:nvPr/>
          </p:nvSpPr>
          <p:spPr>
            <a:xfrm>
              <a:off x="3624765" y="4500570"/>
              <a:ext cx="2529358" cy="461665"/>
            </a:xfrm>
            <a:prstGeom prst="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r>
                <a:rPr lang="ar-KW" sz="2400" b="1" dirty="0" smtClean="0">
                  <a:solidFill>
                    <a:schemeClr val="tx1"/>
                  </a:solidFill>
                  <a:sym typeface="Symbol"/>
                </a:rPr>
                <a:t>= - جا (       )      =  </a:t>
              </a:r>
              <a:endParaRPr lang="ar-SA" sz="2400" b="1" dirty="0">
                <a:solidFill>
                  <a:schemeClr val="tx1"/>
                </a:solidFill>
              </a:endParaRPr>
            </a:p>
          </p:txBody>
        </p:sp>
        <p:grpSp>
          <p:nvGrpSpPr>
            <p:cNvPr id="130" name="مجموعة 70"/>
            <p:cNvGrpSpPr/>
            <p:nvPr/>
          </p:nvGrpSpPr>
          <p:grpSpPr>
            <a:xfrm>
              <a:off x="4567973" y="4313020"/>
              <a:ext cx="571504" cy="830997"/>
              <a:chOff x="7125227" y="5099970"/>
              <a:chExt cx="571504" cy="830997"/>
            </a:xfrm>
            <a:noFill/>
          </p:grpSpPr>
          <p:sp>
            <p:nvSpPr>
              <p:cNvPr id="131" name="مربع نص 130"/>
              <p:cNvSpPr txBox="1"/>
              <p:nvPr/>
            </p:nvSpPr>
            <p:spPr>
              <a:xfrm>
                <a:off x="7125227" y="5099970"/>
                <a:ext cx="571504" cy="830997"/>
              </a:xfrm>
              <a:prstGeom prst="rect">
                <a:avLst/>
              </a:prstGeom>
              <a:grpFill/>
              <a:ln/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wrap="square" rtlCol="1">
                <a:spAutoFit/>
              </a:bodyPr>
              <a:lstStyle/>
              <a:p>
                <a:pPr algn="ctr"/>
                <a:r>
                  <a:rPr lang="ar-KW" sz="2400" b="1" dirty="0" smtClean="0">
                    <a:solidFill>
                      <a:schemeClr val="tx1"/>
                    </a:solidFill>
                    <a:sym typeface="Symbol"/>
                  </a:rPr>
                  <a:t> 3</a:t>
                </a:r>
                <a:endParaRPr lang="ar-SA" sz="2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132" name="رابط مستقيم 131"/>
              <p:cNvCxnSpPr/>
              <p:nvPr/>
            </p:nvCxnSpPr>
            <p:spPr>
              <a:xfrm rot="10800000">
                <a:off x="7154255" y="5514711"/>
                <a:ext cx="428628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33" name="مجموعة 132"/>
          <p:cNvGrpSpPr/>
          <p:nvPr/>
        </p:nvGrpSpPr>
        <p:grpSpPr>
          <a:xfrm>
            <a:off x="414082" y="4611649"/>
            <a:ext cx="857256" cy="830997"/>
            <a:chOff x="1285852" y="3258228"/>
            <a:chExt cx="857256" cy="830997"/>
          </a:xfrm>
        </p:grpSpPr>
        <p:grpSp>
          <p:nvGrpSpPr>
            <p:cNvPr id="134" name="مجموعة 49"/>
            <p:cNvGrpSpPr/>
            <p:nvPr/>
          </p:nvGrpSpPr>
          <p:grpSpPr>
            <a:xfrm>
              <a:off x="1285852" y="3258228"/>
              <a:ext cx="857256" cy="830997"/>
              <a:chOff x="6429388" y="5143512"/>
              <a:chExt cx="857256" cy="830997"/>
            </a:xfrm>
            <a:noFill/>
          </p:grpSpPr>
          <p:sp>
            <p:nvSpPr>
              <p:cNvPr id="139" name="مربع نص 138"/>
              <p:cNvSpPr txBox="1"/>
              <p:nvPr/>
            </p:nvSpPr>
            <p:spPr>
              <a:xfrm>
                <a:off x="6429388" y="5143512"/>
                <a:ext cx="857256" cy="830997"/>
              </a:xfrm>
              <a:prstGeom prst="rect">
                <a:avLst/>
              </a:prstGeom>
              <a:ln/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wrap="square" rtlCol="1">
                <a:spAutoFit/>
              </a:bodyPr>
              <a:lstStyle/>
              <a:p>
                <a:pPr algn="ctr"/>
                <a:r>
                  <a:rPr lang="ar-KW" sz="2400" b="1" dirty="0" smtClean="0">
                    <a:solidFill>
                      <a:schemeClr val="tx1"/>
                    </a:solidFill>
                    <a:sym typeface="Symbol"/>
                  </a:rPr>
                  <a:t>-  3 2</a:t>
                </a:r>
                <a:endParaRPr lang="ar-SA" sz="2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140" name="رابط مستقيم 139"/>
              <p:cNvCxnSpPr/>
              <p:nvPr/>
            </p:nvCxnSpPr>
            <p:spPr>
              <a:xfrm rot="10800000">
                <a:off x="6500826" y="5559011"/>
                <a:ext cx="756790" cy="1588"/>
              </a:xfrm>
              <a:prstGeom prst="line">
                <a:avLst/>
              </a:prstGeom>
              <a:grpFill/>
            </p:spPr>
            <p:style>
              <a:lnRef idx="2">
                <a:schemeClr val="accent4"/>
              </a:lnRef>
              <a:fillRef idx="0">
                <a:schemeClr val="accent4"/>
              </a:fillRef>
              <a:effectRef idx="1">
                <a:schemeClr val="accent4"/>
              </a:effectRef>
              <a:fontRef idx="minor">
                <a:schemeClr val="tx1"/>
              </a:fontRef>
            </p:style>
          </p:cxnSp>
        </p:grpSp>
        <p:grpSp>
          <p:nvGrpSpPr>
            <p:cNvPr id="135" name="مجموعة 55"/>
            <p:cNvGrpSpPr/>
            <p:nvPr/>
          </p:nvGrpSpPr>
          <p:grpSpPr>
            <a:xfrm>
              <a:off x="1443241" y="3329666"/>
              <a:ext cx="357188" cy="285752"/>
              <a:chOff x="3327897" y="5457160"/>
              <a:chExt cx="500065" cy="285752"/>
            </a:xfrm>
          </p:grpSpPr>
          <p:cxnSp>
            <p:nvCxnSpPr>
              <p:cNvPr id="136" name="رابط مستقيم 135"/>
              <p:cNvCxnSpPr/>
              <p:nvPr/>
            </p:nvCxnSpPr>
            <p:spPr>
              <a:xfrm>
                <a:off x="3327897" y="5457160"/>
                <a:ext cx="407333" cy="176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37" name="رابط مستقيم 136"/>
              <p:cNvCxnSpPr/>
              <p:nvPr/>
            </p:nvCxnSpPr>
            <p:spPr>
              <a:xfrm rot="16200000" flipH="1">
                <a:off x="3633228" y="5562233"/>
                <a:ext cx="238547" cy="5819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38" name="رابط مستقيم 137"/>
              <p:cNvCxnSpPr/>
              <p:nvPr/>
            </p:nvCxnSpPr>
            <p:spPr>
              <a:xfrm rot="5400000" flipH="1" flipV="1">
                <a:off x="3715649" y="5630599"/>
                <a:ext cx="190081" cy="34545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41" name="مجموعة 27"/>
          <p:cNvGrpSpPr/>
          <p:nvPr/>
        </p:nvGrpSpPr>
        <p:grpSpPr>
          <a:xfrm>
            <a:off x="6572264" y="5304298"/>
            <a:ext cx="2324410" cy="830997"/>
            <a:chOff x="2227834" y="1428736"/>
            <a:chExt cx="2168245" cy="678574"/>
          </a:xfrm>
        </p:grpSpPr>
        <p:sp>
          <p:nvSpPr>
            <p:cNvPr id="142" name="مستطيل 141"/>
            <p:cNvSpPr/>
            <p:nvPr/>
          </p:nvSpPr>
          <p:spPr>
            <a:xfrm>
              <a:off x="2227834" y="1571612"/>
              <a:ext cx="2168245" cy="376986"/>
            </a:xfrm>
            <a:prstGeom prst="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r>
                <a:rPr lang="ar-KW" sz="2400" b="1" dirty="0" smtClean="0">
                  <a:solidFill>
                    <a:srgbClr val="FF0000"/>
                  </a:solidFill>
                </a:rPr>
                <a:t>( </a:t>
              </a:r>
              <a:r>
                <a:rPr lang="ar-KW" sz="2400" b="1" dirty="0" err="1" smtClean="0">
                  <a:solidFill>
                    <a:srgbClr val="FF0000"/>
                  </a:solidFill>
                </a:rPr>
                <a:t>جـ</a:t>
              </a:r>
              <a:r>
                <a:rPr lang="ar-KW" sz="2400" b="1" dirty="0" smtClean="0">
                  <a:solidFill>
                    <a:srgbClr val="FF0000"/>
                  </a:solidFill>
                </a:rPr>
                <a:t> )   </a:t>
              </a:r>
              <a:r>
                <a:rPr lang="ar-KW" sz="2400" b="1" dirty="0" smtClean="0">
                  <a:solidFill>
                    <a:srgbClr val="0033CC"/>
                  </a:solidFill>
                </a:rPr>
                <a:t>ظا</a:t>
              </a:r>
              <a:r>
                <a:rPr lang="ar-KW" sz="2400" b="1" dirty="0" smtClean="0">
                  <a:solidFill>
                    <a:srgbClr val="FF0000"/>
                  </a:solidFill>
                </a:rPr>
                <a:t> </a:t>
              </a:r>
              <a:r>
                <a:rPr lang="ar-KW" sz="2400" b="1" dirty="0" smtClean="0">
                  <a:solidFill>
                    <a:srgbClr val="0033CC"/>
                  </a:solidFill>
                  <a:sym typeface="Symbol"/>
                </a:rPr>
                <a:t> </a:t>
              </a:r>
              <a:endParaRPr lang="ar-SA" sz="2400" b="1" dirty="0">
                <a:solidFill>
                  <a:srgbClr val="0033CC"/>
                </a:solidFill>
              </a:endParaRPr>
            </a:p>
          </p:txBody>
        </p:sp>
        <p:grpSp>
          <p:nvGrpSpPr>
            <p:cNvPr id="143" name="مجموعة 19"/>
            <p:cNvGrpSpPr/>
            <p:nvPr/>
          </p:nvGrpSpPr>
          <p:grpSpPr>
            <a:xfrm>
              <a:off x="2534199" y="1428736"/>
              <a:ext cx="786929" cy="678574"/>
              <a:chOff x="7106231" y="2714620"/>
              <a:chExt cx="786929" cy="678574"/>
            </a:xfrm>
          </p:grpSpPr>
          <p:sp>
            <p:nvSpPr>
              <p:cNvPr id="144" name="مربع نص 143"/>
              <p:cNvSpPr txBox="1"/>
              <p:nvPr/>
            </p:nvSpPr>
            <p:spPr>
              <a:xfrm>
                <a:off x="7106231" y="2714620"/>
                <a:ext cx="786929" cy="678574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ar-KW" sz="2400" b="1" dirty="0" smtClean="0">
                    <a:solidFill>
                      <a:srgbClr val="0033CC"/>
                    </a:solidFill>
                    <a:sym typeface="Symbol"/>
                  </a:rPr>
                  <a:t> 11</a:t>
                </a:r>
                <a:r>
                  <a:rPr lang="ar-SA" sz="2400" b="1" dirty="0" smtClean="0">
                    <a:solidFill>
                      <a:srgbClr val="0033CC"/>
                    </a:solidFill>
                    <a:sym typeface="Symbol"/>
                  </a:rPr>
                  <a:t></a:t>
                </a:r>
                <a:r>
                  <a:rPr lang="ar-KW" sz="2400" b="1" dirty="0" smtClean="0">
                    <a:solidFill>
                      <a:srgbClr val="0033CC"/>
                    </a:solidFill>
                    <a:sym typeface="Symbol"/>
                  </a:rPr>
                  <a:t> 6  </a:t>
                </a:r>
                <a:endParaRPr lang="ar-SA" sz="2400" b="1" dirty="0">
                  <a:solidFill>
                    <a:srgbClr val="0033CC"/>
                  </a:solidFill>
                </a:endParaRPr>
              </a:p>
            </p:txBody>
          </p:sp>
          <p:cxnSp>
            <p:nvCxnSpPr>
              <p:cNvPr id="145" name="رابط مستقيم 144"/>
              <p:cNvCxnSpPr/>
              <p:nvPr/>
            </p:nvCxnSpPr>
            <p:spPr>
              <a:xfrm rot="10800000">
                <a:off x="7160136" y="3040000"/>
                <a:ext cx="599746" cy="1297"/>
              </a:xfrm>
              <a:prstGeom prst="line">
                <a:avLst/>
              </a:prstGeom>
              <a:ln>
                <a:solidFill>
                  <a:srgbClr val="0033CC"/>
                </a:solidFill>
              </a:ln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71" name="مجموعة 34"/>
          <p:cNvGrpSpPr/>
          <p:nvPr/>
        </p:nvGrpSpPr>
        <p:grpSpPr>
          <a:xfrm>
            <a:off x="3871002" y="5232860"/>
            <a:ext cx="2653693" cy="830997"/>
            <a:chOff x="3500430" y="4283992"/>
            <a:chExt cx="2653693" cy="830997"/>
          </a:xfrm>
        </p:grpSpPr>
        <p:sp>
          <p:nvSpPr>
            <p:cNvPr id="172" name="مستطيل 171"/>
            <p:cNvSpPr/>
            <p:nvPr/>
          </p:nvSpPr>
          <p:spPr>
            <a:xfrm>
              <a:off x="3500430" y="4500570"/>
              <a:ext cx="2653693" cy="461665"/>
            </a:xfrm>
            <a:prstGeom prst="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r>
                <a:rPr lang="ar-KW" sz="2400" b="1" dirty="0" smtClean="0">
                  <a:solidFill>
                    <a:schemeClr val="tx1"/>
                  </a:solidFill>
                  <a:sym typeface="Symbol"/>
                </a:rPr>
                <a:t>= ظا (       +        ) </a:t>
              </a:r>
              <a:endParaRPr lang="ar-SA" sz="2400" b="1" dirty="0">
                <a:solidFill>
                  <a:schemeClr val="tx1"/>
                </a:solidFill>
              </a:endParaRPr>
            </a:p>
          </p:txBody>
        </p:sp>
        <p:grpSp>
          <p:nvGrpSpPr>
            <p:cNvPr id="173" name="مجموعة 70"/>
            <p:cNvGrpSpPr/>
            <p:nvPr/>
          </p:nvGrpSpPr>
          <p:grpSpPr>
            <a:xfrm>
              <a:off x="3989378" y="4283992"/>
              <a:ext cx="571504" cy="830997"/>
              <a:chOff x="6546632" y="5070942"/>
              <a:chExt cx="571504" cy="830997"/>
            </a:xfrm>
            <a:noFill/>
          </p:grpSpPr>
          <p:sp>
            <p:nvSpPr>
              <p:cNvPr id="175" name="مربع نص 174"/>
              <p:cNvSpPr txBox="1"/>
              <p:nvPr/>
            </p:nvSpPr>
            <p:spPr>
              <a:xfrm>
                <a:off x="6546632" y="5070942"/>
                <a:ext cx="571504" cy="830997"/>
              </a:xfrm>
              <a:prstGeom prst="rect">
                <a:avLst/>
              </a:prstGeom>
              <a:grpFill/>
              <a:ln/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wrap="square" rtlCol="1">
                <a:spAutoFit/>
              </a:bodyPr>
              <a:lstStyle/>
              <a:p>
                <a:pPr algn="ctr"/>
                <a:r>
                  <a:rPr lang="ar-KW" sz="2400" b="1" dirty="0" smtClean="0">
                    <a:solidFill>
                      <a:schemeClr val="tx1"/>
                    </a:solidFill>
                    <a:sym typeface="Symbol"/>
                  </a:rPr>
                  <a:t>5 6</a:t>
                </a:r>
                <a:endParaRPr lang="ar-SA" sz="2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176" name="رابط مستقيم 175"/>
              <p:cNvCxnSpPr/>
              <p:nvPr/>
            </p:nvCxnSpPr>
            <p:spPr>
              <a:xfrm rot="10800000">
                <a:off x="6603556" y="5500197"/>
                <a:ext cx="428628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</p:grpSp>
        <p:sp>
          <p:nvSpPr>
            <p:cNvPr id="174" name="مربع نص 173"/>
            <p:cNvSpPr txBox="1"/>
            <p:nvPr/>
          </p:nvSpPr>
          <p:spPr>
            <a:xfrm>
              <a:off x="4672466" y="4428000"/>
              <a:ext cx="742276" cy="461665"/>
            </a:xfrm>
            <a:prstGeom prst="rect">
              <a:avLst/>
            </a:prstGeom>
            <a:noFill/>
            <a:ln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wrap="square" rtlCol="1">
              <a:spAutoFit/>
            </a:bodyPr>
            <a:lstStyle/>
            <a:p>
              <a:pPr algn="ctr"/>
              <a:r>
                <a:rPr lang="ar-KW" sz="2400" b="1" dirty="0" smtClean="0">
                  <a:solidFill>
                    <a:schemeClr val="tx1"/>
                  </a:solidFill>
                  <a:sym typeface="Symbol"/>
                </a:rPr>
                <a:t></a:t>
              </a:r>
              <a:endParaRPr lang="ar-SA" sz="24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77" name="مجموعة 34"/>
          <p:cNvGrpSpPr/>
          <p:nvPr/>
        </p:nvGrpSpPr>
        <p:grpSpPr>
          <a:xfrm>
            <a:off x="2079594" y="5228332"/>
            <a:ext cx="1796437" cy="830997"/>
            <a:chOff x="4357686" y="4269478"/>
            <a:chExt cx="1796437" cy="830997"/>
          </a:xfrm>
        </p:grpSpPr>
        <p:sp>
          <p:nvSpPr>
            <p:cNvPr id="178" name="مستطيل 177"/>
            <p:cNvSpPr/>
            <p:nvPr/>
          </p:nvSpPr>
          <p:spPr>
            <a:xfrm>
              <a:off x="4357686" y="4500570"/>
              <a:ext cx="1796437" cy="461665"/>
            </a:xfrm>
            <a:prstGeom prst="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r>
                <a:rPr lang="ar-KW" sz="2400" b="1" dirty="0" smtClean="0">
                  <a:solidFill>
                    <a:schemeClr val="tx1"/>
                  </a:solidFill>
                  <a:sym typeface="Symbol"/>
                </a:rPr>
                <a:t>= ظا (       ) </a:t>
              </a:r>
              <a:endParaRPr lang="ar-SA" sz="2400" b="1" dirty="0">
                <a:solidFill>
                  <a:schemeClr val="tx1"/>
                </a:solidFill>
              </a:endParaRPr>
            </a:p>
          </p:txBody>
        </p:sp>
        <p:grpSp>
          <p:nvGrpSpPr>
            <p:cNvPr id="179" name="مجموعة 70"/>
            <p:cNvGrpSpPr/>
            <p:nvPr/>
          </p:nvGrpSpPr>
          <p:grpSpPr>
            <a:xfrm>
              <a:off x="4786314" y="4269478"/>
              <a:ext cx="571504" cy="830997"/>
              <a:chOff x="7343568" y="5056428"/>
              <a:chExt cx="571504" cy="830997"/>
            </a:xfrm>
            <a:noFill/>
          </p:grpSpPr>
          <p:sp>
            <p:nvSpPr>
              <p:cNvPr id="181" name="مربع نص 180"/>
              <p:cNvSpPr txBox="1"/>
              <p:nvPr/>
            </p:nvSpPr>
            <p:spPr>
              <a:xfrm>
                <a:off x="7343568" y="5056428"/>
                <a:ext cx="571504" cy="830997"/>
              </a:xfrm>
              <a:prstGeom prst="rect">
                <a:avLst/>
              </a:prstGeom>
              <a:grpFill/>
              <a:ln/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wrap="square" rtlCol="1">
                <a:spAutoFit/>
              </a:bodyPr>
              <a:lstStyle/>
              <a:p>
                <a:pPr algn="ctr"/>
                <a:r>
                  <a:rPr lang="ar-KW" sz="2400" b="1" dirty="0" smtClean="0">
                    <a:solidFill>
                      <a:schemeClr val="tx1"/>
                    </a:solidFill>
                    <a:sym typeface="Symbol"/>
                  </a:rPr>
                  <a:t>5 6</a:t>
                </a:r>
                <a:endParaRPr lang="ar-SA" sz="2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182" name="رابط مستقيم 181"/>
              <p:cNvCxnSpPr/>
              <p:nvPr/>
            </p:nvCxnSpPr>
            <p:spPr>
              <a:xfrm rot="10800000">
                <a:off x="7400492" y="5485683"/>
                <a:ext cx="428628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83" name="مجموعة 34"/>
          <p:cNvGrpSpPr/>
          <p:nvPr/>
        </p:nvGrpSpPr>
        <p:grpSpPr>
          <a:xfrm>
            <a:off x="3856488" y="5787081"/>
            <a:ext cx="2653693" cy="830997"/>
            <a:chOff x="3500430" y="4283992"/>
            <a:chExt cx="2653693" cy="830997"/>
          </a:xfrm>
        </p:grpSpPr>
        <p:sp>
          <p:nvSpPr>
            <p:cNvPr id="184" name="مستطيل 183"/>
            <p:cNvSpPr/>
            <p:nvPr/>
          </p:nvSpPr>
          <p:spPr>
            <a:xfrm>
              <a:off x="3500430" y="4500570"/>
              <a:ext cx="2653693" cy="461665"/>
            </a:xfrm>
            <a:prstGeom prst="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r>
                <a:rPr lang="ar-KW" sz="2400" b="1" dirty="0" smtClean="0">
                  <a:solidFill>
                    <a:schemeClr val="tx1"/>
                  </a:solidFill>
                  <a:sym typeface="Symbol"/>
                </a:rPr>
                <a:t>= ظا (       -         ) </a:t>
              </a:r>
              <a:endParaRPr lang="ar-SA" sz="2400" b="1" dirty="0">
                <a:solidFill>
                  <a:schemeClr val="tx1"/>
                </a:solidFill>
              </a:endParaRPr>
            </a:p>
          </p:txBody>
        </p:sp>
        <p:grpSp>
          <p:nvGrpSpPr>
            <p:cNvPr id="185" name="مجموعة 70"/>
            <p:cNvGrpSpPr/>
            <p:nvPr/>
          </p:nvGrpSpPr>
          <p:grpSpPr>
            <a:xfrm>
              <a:off x="3989378" y="4283992"/>
              <a:ext cx="571504" cy="830997"/>
              <a:chOff x="6546632" y="5070942"/>
              <a:chExt cx="571504" cy="830997"/>
            </a:xfrm>
            <a:noFill/>
          </p:grpSpPr>
          <p:sp>
            <p:nvSpPr>
              <p:cNvPr id="187" name="مربع نص 186"/>
              <p:cNvSpPr txBox="1"/>
              <p:nvPr/>
            </p:nvSpPr>
            <p:spPr>
              <a:xfrm>
                <a:off x="6546632" y="5070942"/>
                <a:ext cx="571504" cy="830997"/>
              </a:xfrm>
              <a:prstGeom prst="rect">
                <a:avLst/>
              </a:prstGeom>
              <a:grpFill/>
              <a:ln/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wrap="square" rtlCol="1">
                <a:spAutoFit/>
              </a:bodyPr>
              <a:lstStyle/>
              <a:p>
                <a:pPr algn="ctr"/>
                <a:r>
                  <a:rPr lang="ar-KW" sz="2400" b="1" dirty="0" smtClean="0">
                    <a:solidFill>
                      <a:schemeClr val="tx1"/>
                    </a:solidFill>
                    <a:sym typeface="Symbol"/>
                  </a:rPr>
                  <a:t> 6</a:t>
                </a:r>
                <a:endParaRPr lang="ar-SA" sz="2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188" name="رابط مستقيم 187"/>
              <p:cNvCxnSpPr/>
              <p:nvPr/>
            </p:nvCxnSpPr>
            <p:spPr>
              <a:xfrm rot="10800000">
                <a:off x="6603556" y="5500197"/>
                <a:ext cx="428628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</p:grpSp>
        <p:sp>
          <p:nvSpPr>
            <p:cNvPr id="186" name="مربع نص 185"/>
            <p:cNvSpPr txBox="1"/>
            <p:nvPr/>
          </p:nvSpPr>
          <p:spPr>
            <a:xfrm>
              <a:off x="4672466" y="4428000"/>
              <a:ext cx="742276" cy="461665"/>
            </a:xfrm>
            <a:prstGeom prst="rect">
              <a:avLst/>
            </a:prstGeom>
            <a:noFill/>
            <a:ln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wrap="square" rtlCol="1">
              <a:spAutoFit/>
            </a:bodyPr>
            <a:lstStyle/>
            <a:p>
              <a:pPr algn="ctr"/>
              <a:r>
                <a:rPr lang="ar-KW" sz="2400" b="1" dirty="0" smtClean="0">
                  <a:solidFill>
                    <a:schemeClr val="tx1"/>
                  </a:solidFill>
                  <a:sym typeface="Symbol"/>
                </a:rPr>
                <a:t></a:t>
              </a:r>
              <a:endParaRPr lang="ar-SA" sz="24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89" name="مجموعة 34"/>
          <p:cNvGrpSpPr/>
          <p:nvPr/>
        </p:nvGrpSpPr>
        <p:grpSpPr>
          <a:xfrm>
            <a:off x="1714480" y="5801595"/>
            <a:ext cx="2095571" cy="830997"/>
            <a:chOff x="4058552" y="4310251"/>
            <a:chExt cx="2095571" cy="830997"/>
          </a:xfrm>
        </p:grpSpPr>
        <p:sp>
          <p:nvSpPr>
            <p:cNvPr id="190" name="مستطيل 189"/>
            <p:cNvSpPr/>
            <p:nvPr/>
          </p:nvSpPr>
          <p:spPr>
            <a:xfrm>
              <a:off x="4058552" y="4500570"/>
              <a:ext cx="2095571" cy="461665"/>
            </a:xfrm>
            <a:prstGeom prst="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r>
                <a:rPr lang="ar-KW" sz="2400" b="1" dirty="0" smtClean="0">
                  <a:solidFill>
                    <a:schemeClr val="tx1"/>
                  </a:solidFill>
                  <a:sym typeface="Symbol"/>
                </a:rPr>
                <a:t>= - ظا (       ) = </a:t>
              </a:r>
              <a:endParaRPr lang="ar-SA" sz="2400" b="1" dirty="0">
                <a:solidFill>
                  <a:schemeClr val="tx1"/>
                </a:solidFill>
              </a:endParaRPr>
            </a:p>
          </p:txBody>
        </p:sp>
        <p:grpSp>
          <p:nvGrpSpPr>
            <p:cNvPr id="191" name="مجموعة 70"/>
            <p:cNvGrpSpPr/>
            <p:nvPr/>
          </p:nvGrpSpPr>
          <p:grpSpPr>
            <a:xfrm>
              <a:off x="4615542" y="4310251"/>
              <a:ext cx="571504" cy="830997"/>
              <a:chOff x="7172796" y="5097201"/>
              <a:chExt cx="571504" cy="830997"/>
            </a:xfrm>
            <a:noFill/>
          </p:grpSpPr>
          <p:sp>
            <p:nvSpPr>
              <p:cNvPr id="192" name="مربع نص 191"/>
              <p:cNvSpPr txBox="1"/>
              <p:nvPr/>
            </p:nvSpPr>
            <p:spPr>
              <a:xfrm>
                <a:off x="7172796" y="5097201"/>
                <a:ext cx="571504" cy="830997"/>
              </a:xfrm>
              <a:prstGeom prst="rect">
                <a:avLst/>
              </a:prstGeom>
              <a:grpFill/>
              <a:ln/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wrap="square" rtlCol="1">
                <a:spAutoFit/>
              </a:bodyPr>
              <a:lstStyle/>
              <a:p>
                <a:pPr algn="ctr"/>
                <a:r>
                  <a:rPr lang="ar-KW" sz="2400" b="1" dirty="0" smtClean="0">
                    <a:solidFill>
                      <a:schemeClr val="tx1"/>
                    </a:solidFill>
                    <a:sym typeface="Symbol"/>
                  </a:rPr>
                  <a:t> 6</a:t>
                </a:r>
                <a:endParaRPr lang="ar-SA" sz="2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193" name="رابط مستقيم 192"/>
              <p:cNvCxnSpPr/>
              <p:nvPr/>
            </p:nvCxnSpPr>
            <p:spPr>
              <a:xfrm rot="10800000">
                <a:off x="7229720" y="5526456"/>
                <a:ext cx="428628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94" name="مجموعة 193"/>
          <p:cNvGrpSpPr/>
          <p:nvPr/>
        </p:nvGrpSpPr>
        <p:grpSpPr>
          <a:xfrm>
            <a:off x="1185386" y="5845137"/>
            <a:ext cx="571504" cy="830997"/>
            <a:chOff x="1285852" y="3258228"/>
            <a:chExt cx="571504" cy="830997"/>
          </a:xfrm>
        </p:grpSpPr>
        <p:grpSp>
          <p:nvGrpSpPr>
            <p:cNvPr id="195" name="مجموعة 49"/>
            <p:cNvGrpSpPr/>
            <p:nvPr/>
          </p:nvGrpSpPr>
          <p:grpSpPr>
            <a:xfrm>
              <a:off x="1285852" y="3258228"/>
              <a:ext cx="571504" cy="830997"/>
              <a:chOff x="6429388" y="5143512"/>
              <a:chExt cx="571504" cy="830997"/>
            </a:xfrm>
            <a:noFill/>
          </p:grpSpPr>
          <p:sp>
            <p:nvSpPr>
              <p:cNvPr id="200" name="مربع نص 199"/>
              <p:cNvSpPr txBox="1"/>
              <p:nvPr/>
            </p:nvSpPr>
            <p:spPr>
              <a:xfrm>
                <a:off x="6429388" y="5143512"/>
                <a:ext cx="571504" cy="830997"/>
              </a:xfrm>
              <a:prstGeom prst="rect">
                <a:avLst/>
              </a:prstGeom>
              <a:ln/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wrap="square" rtlCol="1">
                <a:spAutoFit/>
              </a:bodyPr>
              <a:lstStyle/>
              <a:p>
                <a:pPr algn="ctr"/>
                <a:r>
                  <a:rPr lang="ar-KW" sz="2400" b="1" dirty="0" smtClean="0">
                    <a:solidFill>
                      <a:schemeClr val="tx1"/>
                    </a:solidFill>
                    <a:sym typeface="Symbol"/>
                  </a:rPr>
                  <a:t>-1 3</a:t>
                </a:r>
                <a:endParaRPr lang="ar-SA" sz="2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201" name="رابط مستقيم 200"/>
              <p:cNvCxnSpPr/>
              <p:nvPr/>
            </p:nvCxnSpPr>
            <p:spPr>
              <a:xfrm rot="10800000">
                <a:off x="6515992" y="5503471"/>
                <a:ext cx="428628" cy="1588"/>
              </a:xfrm>
              <a:prstGeom prst="line">
                <a:avLst/>
              </a:prstGeom>
              <a:grpFill/>
            </p:spPr>
            <p:style>
              <a:lnRef idx="2">
                <a:schemeClr val="accent4"/>
              </a:lnRef>
              <a:fillRef idx="0">
                <a:schemeClr val="accent4"/>
              </a:fillRef>
              <a:effectRef idx="1">
                <a:schemeClr val="accent4"/>
              </a:effectRef>
              <a:fontRef idx="minor">
                <a:schemeClr val="tx1"/>
              </a:fontRef>
            </p:style>
          </p:cxnSp>
        </p:grpSp>
        <p:grpSp>
          <p:nvGrpSpPr>
            <p:cNvPr id="196" name="مجموعة 55"/>
            <p:cNvGrpSpPr/>
            <p:nvPr/>
          </p:nvGrpSpPr>
          <p:grpSpPr>
            <a:xfrm>
              <a:off x="1414214" y="3714752"/>
              <a:ext cx="357190" cy="285752"/>
              <a:chOff x="3287248" y="5842246"/>
              <a:chExt cx="500066" cy="285752"/>
            </a:xfrm>
          </p:grpSpPr>
          <p:cxnSp>
            <p:nvCxnSpPr>
              <p:cNvPr id="197" name="رابط مستقيم 196"/>
              <p:cNvCxnSpPr/>
              <p:nvPr/>
            </p:nvCxnSpPr>
            <p:spPr>
              <a:xfrm>
                <a:off x="3287248" y="5842246"/>
                <a:ext cx="407331" cy="176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98" name="رابط مستقيم 197"/>
              <p:cNvCxnSpPr/>
              <p:nvPr/>
            </p:nvCxnSpPr>
            <p:spPr>
              <a:xfrm rot="16200000" flipH="1">
                <a:off x="3592577" y="5947319"/>
                <a:ext cx="238547" cy="5819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99" name="رابط مستقيم 198"/>
              <p:cNvCxnSpPr/>
              <p:nvPr/>
            </p:nvCxnSpPr>
            <p:spPr>
              <a:xfrm rot="5400000" flipH="1" flipV="1">
                <a:off x="3675001" y="6015685"/>
                <a:ext cx="190081" cy="34545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</p:grpSp>
      </p:grpSp>
    </p:spTree>
  </p:cSld>
  <p:clrMapOvr>
    <a:masterClrMapping/>
  </p:clrMapOvr>
  <p:transition spd="med">
    <p:newsflash/>
    <p:sndAc>
      <p:stSnd>
        <p:snd r:embed="rId2" name="chimes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9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4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1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8" dur="1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13" dur="1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0" dur="10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1" dur="10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  <p:bldP spid="35" grpId="0" animBg="1"/>
      <p:bldP spid="36" grpId="0" animBg="1"/>
      <p:bldP spid="3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وسيلة شرح مستطيلة مستديرة الزوايا 3"/>
          <p:cNvSpPr/>
          <p:nvPr/>
        </p:nvSpPr>
        <p:spPr>
          <a:xfrm>
            <a:off x="6429388" y="214290"/>
            <a:ext cx="2571768" cy="857256"/>
          </a:xfrm>
          <a:prstGeom prst="wedgeRoundRectCallout">
            <a:avLst>
              <a:gd name="adj1" fmla="val 46032"/>
              <a:gd name="adj2" fmla="val 80013"/>
              <a:gd name="adj3" fmla="val 16667"/>
            </a:avLst>
          </a:prstGeom>
          <a:solidFill>
            <a:srgbClr val="FF66CC"/>
          </a:solidFill>
          <a:scene3d>
            <a:camera prst="perspectiveHeroicExtremeLeftFacing"/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KW" sz="3200" dirty="0" smtClean="0">
                <a:solidFill>
                  <a:srgbClr val="0033CC"/>
                </a:solidFill>
              </a:rPr>
              <a:t>كراسة التمارين </a:t>
            </a:r>
            <a:endParaRPr lang="ar-SA" sz="3200" dirty="0">
              <a:solidFill>
                <a:srgbClr val="0033CC"/>
              </a:solidFill>
            </a:endParaRPr>
          </a:p>
        </p:txBody>
      </p:sp>
      <p:sp>
        <p:nvSpPr>
          <p:cNvPr id="3" name="مستطيل 2"/>
          <p:cNvSpPr/>
          <p:nvPr/>
        </p:nvSpPr>
        <p:spPr>
          <a:xfrm>
            <a:off x="500034" y="1857364"/>
            <a:ext cx="8429684" cy="523220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convex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ar-KW" sz="2800" b="1" dirty="0" smtClean="0">
                <a:solidFill>
                  <a:srgbClr val="FF0000"/>
                </a:solidFill>
              </a:rPr>
              <a:t>6) </a:t>
            </a:r>
            <a:r>
              <a:rPr lang="ar-KW" sz="2800" b="1" dirty="0" smtClean="0">
                <a:solidFill>
                  <a:schemeClr val="accent6"/>
                </a:solidFill>
              </a:rPr>
              <a:t>أوجد قيمة النسب المثلثية الآتية بدون استخدام الآلة الحاسبة. </a:t>
            </a:r>
          </a:p>
        </p:txBody>
      </p:sp>
      <p:sp>
        <p:nvSpPr>
          <p:cNvPr id="14" name="عنصر نائب للتاريخ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61D23-6D93-4A8A-A2CD-0FE78AA13A65}" type="datetime1">
              <a:rPr lang="ar-SA" smtClean="0"/>
              <a:pPr/>
              <a:t>04/07/1434</a:t>
            </a:fld>
            <a:endParaRPr lang="ar-SA"/>
          </a:p>
        </p:txBody>
      </p:sp>
      <p:sp>
        <p:nvSpPr>
          <p:cNvPr id="17" name="عنصر نائب لرقم الشريحة 16"/>
          <p:cNvSpPr>
            <a:spLocks noGrp="1"/>
          </p:cNvSpPr>
          <p:nvPr>
            <p:ph type="sldNum" sz="quarter" idx="12"/>
          </p:nvPr>
        </p:nvSpPr>
        <p:spPr>
          <a:xfrm>
            <a:off x="-1714544" y="6381750"/>
            <a:ext cx="2133600" cy="476250"/>
          </a:xfrm>
        </p:spPr>
        <p:txBody>
          <a:bodyPr/>
          <a:lstStyle/>
          <a:p>
            <a:fld id="{A0C37B6F-2A38-45D0-8723-89682583EFEF}" type="slidenum">
              <a:rPr lang="ar-SA" smtClean="0"/>
              <a:pPr/>
              <a:t>8</a:t>
            </a:fld>
            <a:endParaRPr lang="ar-SA" dirty="0"/>
          </a:p>
        </p:txBody>
      </p:sp>
      <p:grpSp>
        <p:nvGrpSpPr>
          <p:cNvPr id="2" name="Diagram group"/>
          <p:cNvGrpSpPr/>
          <p:nvPr/>
        </p:nvGrpSpPr>
        <p:grpSpPr>
          <a:xfrm>
            <a:off x="-32" y="-357214"/>
            <a:ext cx="2428892" cy="2428892"/>
            <a:chOff x="2032000" y="637310"/>
            <a:chExt cx="2848793" cy="2749296"/>
          </a:xfrm>
          <a:scene3d>
            <a:camera prst="perspectiveHeroicExtremeRightFacing" zoom="82000">
              <a:rot lat="21300000" lon="20400000" rev="180000"/>
            </a:camera>
            <a:lightRig rig="morning" dir="t">
              <a:rot lat="0" lon="0" rev="20400000"/>
            </a:lightRig>
          </a:scene3d>
        </p:grpSpPr>
        <p:grpSp>
          <p:nvGrpSpPr>
            <p:cNvPr id="5" name="مجموعة 30"/>
            <p:cNvGrpSpPr/>
            <p:nvPr/>
          </p:nvGrpSpPr>
          <p:grpSpPr>
            <a:xfrm>
              <a:off x="2032000" y="1015999"/>
              <a:ext cx="2235200" cy="2235200"/>
              <a:chOff x="2032000" y="1015999"/>
              <a:chExt cx="2235200" cy="2235200"/>
            </a:xfrm>
          </p:grpSpPr>
          <p:sp>
            <p:nvSpPr>
              <p:cNvPr id="33" name=" 3"/>
              <p:cNvSpPr/>
              <p:nvPr/>
            </p:nvSpPr>
            <p:spPr>
              <a:xfrm>
                <a:off x="2032000" y="1015999"/>
                <a:ext cx="2235200" cy="2235200"/>
              </a:xfrm>
              <a:prstGeom prst="gear9">
                <a:avLst/>
              </a:prstGeom>
              <a:solidFill>
                <a:srgbClr val="00FFFF"/>
              </a:solidFill>
              <a:sp3d extrusionH="190500" prstMaterial="matte">
                <a:bevelT w="120650" h="38100" prst="relaxedInset"/>
                <a:bevelB w="120650" h="57150" prst="relaxedInset"/>
                <a:contourClr>
                  <a:schemeClr val="bg1"/>
                </a:contourClr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2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34" name=" 4"/>
              <p:cNvSpPr/>
              <p:nvPr/>
            </p:nvSpPr>
            <p:spPr>
              <a:xfrm>
                <a:off x="2481373" y="1539586"/>
                <a:ext cx="1336454" cy="1148937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41910" tIns="41910" rIns="41910" bIns="41910" numCol="1" spcCol="1270" anchor="ctr" anchorCtr="0">
                <a:noAutofit/>
              </a:bodyPr>
              <a:lstStyle/>
              <a:p>
                <a:pPr lvl="0" algn="ctr" defTabSz="14668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ar-KW" sz="3300" b="1" kern="1200" dirty="0" smtClean="0">
                    <a:solidFill>
                      <a:srgbClr val="C00000"/>
                    </a:solidFill>
                  </a:rPr>
                  <a:t>تمرن</a:t>
                </a:r>
              </a:p>
              <a:p>
                <a:pPr lvl="0" algn="ctr" defTabSz="14668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ar-KW" sz="3300" b="1" kern="1200" dirty="0" smtClean="0">
                    <a:solidFill>
                      <a:srgbClr val="C00000"/>
                    </a:solidFill>
                  </a:rPr>
                  <a:t>8 - 2</a:t>
                </a:r>
                <a:endParaRPr lang="ar-SA" sz="3300" b="1" kern="1200" dirty="0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32" name="سهم دائري 31"/>
            <p:cNvSpPr/>
            <p:nvPr/>
          </p:nvSpPr>
          <p:spPr>
            <a:xfrm>
              <a:off x="2131497" y="637310"/>
              <a:ext cx="2749296" cy="2749296"/>
            </a:xfrm>
            <a:prstGeom prst="circularArrow">
              <a:avLst>
                <a:gd name="adj1" fmla="val 4878"/>
                <a:gd name="adj2" fmla="val 312630"/>
                <a:gd name="adj3" fmla="val 3133259"/>
                <a:gd name="adj4" fmla="val 15234156"/>
                <a:gd name="adj5" fmla="val 5691"/>
              </a:avLst>
            </a:prstGeom>
            <a:solidFill>
              <a:srgbClr val="FF66CC"/>
            </a:solidFill>
            <a:sp3d z="-60000" extrusionH="63500" prstMaterial="matte">
              <a:bevelT w="50800" h="19050" prst="relaxedInset"/>
              <a:contourClr>
                <a:schemeClr val="bg1"/>
              </a:contourClr>
            </a:sp3d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  <p:sp>
        <p:nvSpPr>
          <p:cNvPr id="35" name="مستطيل 34"/>
          <p:cNvSpPr/>
          <p:nvPr/>
        </p:nvSpPr>
        <p:spPr>
          <a:xfrm>
            <a:off x="2014746" y="1071546"/>
            <a:ext cx="4714908" cy="52322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ar-KW" sz="2800" b="1" cap="none" spc="0" dirty="0" smtClean="0">
                <a:ln w="11430"/>
                <a:solidFill>
                  <a:schemeClr val="accent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المجموعة  </a:t>
            </a:r>
            <a:r>
              <a:rPr lang="ar-KW" sz="2800" b="1" cap="none" spc="0" dirty="0" err="1" smtClean="0">
                <a:ln w="11430"/>
                <a:solidFill>
                  <a:schemeClr val="accent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أ</a:t>
            </a:r>
            <a:r>
              <a:rPr lang="ar-KW" sz="2800" b="1" cap="none" spc="0" dirty="0" smtClean="0">
                <a:ln w="11430"/>
                <a:solidFill>
                  <a:schemeClr val="accent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تمارين أساسية</a:t>
            </a:r>
            <a:endParaRPr lang="ar-SA" sz="2800" b="1" cap="none" spc="0" dirty="0">
              <a:ln w="11430"/>
              <a:solidFill>
                <a:schemeClr val="accent6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6" name="مستطيل 35"/>
          <p:cNvSpPr/>
          <p:nvPr/>
        </p:nvSpPr>
        <p:spPr>
          <a:xfrm>
            <a:off x="2127462" y="182998"/>
            <a:ext cx="4429156" cy="523220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convex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 algn="ctr"/>
            <a:r>
              <a:rPr lang="ar-KW" sz="2800" b="1" dirty="0" smtClean="0">
                <a:solidFill>
                  <a:srgbClr val="C00000"/>
                </a:solidFill>
              </a:rPr>
              <a:t>العلاقة بين الدوال المثلثية (1) </a:t>
            </a:r>
          </a:p>
        </p:txBody>
      </p:sp>
      <p:sp>
        <p:nvSpPr>
          <p:cNvPr id="39" name="مستطيل 38"/>
          <p:cNvSpPr/>
          <p:nvPr/>
        </p:nvSpPr>
        <p:spPr>
          <a:xfrm>
            <a:off x="7190579" y="6244197"/>
            <a:ext cx="1938907" cy="58477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ar-KW" sz="3200" b="1" dirty="0" smtClean="0">
                <a:solidFill>
                  <a:srgbClr val="FF0000"/>
                </a:solidFill>
              </a:rPr>
              <a:t>صفحة 76</a:t>
            </a:r>
            <a:endParaRPr lang="ar-SA" sz="3200" b="1" dirty="0">
              <a:solidFill>
                <a:srgbClr val="FF0000"/>
              </a:solidFill>
            </a:endParaRPr>
          </a:p>
        </p:txBody>
      </p:sp>
      <p:grpSp>
        <p:nvGrpSpPr>
          <p:cNvPr id="122" name="مجموعة 27"/>
          <p:cNvGrpSpPr/>
          <p:nvPr/>
        </p:nvGrpSpPr>
        <p:grpSpPr>
          <a:xfrm>
            <a:off x="6286512" y="4741143"/>
            <a:ext cx="2324410" cy="1168421"/>
            <a:chOff x="2227834" y="1428736"/>
            <a:chExt cx="2168245" cy="954107"/>
          </a:xfrm>
        </p:grpSpPr>
        <p:sp>
          <p:nvSpPr>
            <p:cNvPr id="124" name="مستطيل 123"/>
            <p:cNvSpPr/>
            <p:nvPr/>
          </p:nvSpPr>
          <p:spPr>
            <a:xfrm>
              <a:off x="2227834" y="1571612"/>
              <a:ext cx="2168245" cy="427250"/>
            </a:xfrm>
            <a:prstGeom prst="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r>
                <a:rPr lang="ar-KW" sz="2800" b="1" dirty="0" smtClean="0">
                  <a:solidFill>
                    <a:srgbClr val="FF0000"/>
                  </a:solidFill>
                </a:rPr>
                <a:t>( </a:t>
              </a:r>
              <a:r>
                <a:rPr lang="ar-KW" sz="2800" b="1" dirty="0" err="1" smtClean="0">
                  <a:solidFill>
                    <a:srgbClr val="FF0000"/>
                  </a:solidFill>
                </a:rPr>
                <a:t>د</a:t>
              </a:r>
              <a:r>
                <a:rPr lang="ar-KW" sz="2800" b="1" dirty="0" smtClean="0">
                  <a:solidFill>
                    <a:srgbClr val="FF0000"/>
                  </a:solidFill>
                </a:rPr>
                <a:t> )   </a:t>
              </a:r>
              <a:r>
                <a:rPr lang="ar-KW" sz="2800" b="1" dirty="0" err="1" smtClean="0">
                  <a:solidFill>
                    <a:srgbClr val="0033CC"/>
                  </a:solidFill>
                </a:rPr>
                <a:t>قا</a:t>
              </a:r>
              <a:r>
                <a:rPr lang="ar-KW" sz="2800" b="1" dirty="0" smtClean="0">
                  <a:solidFill>
                    <a:srgbClr val="FF0000"/>
                  </a:solidFill>
                </a:rPr>
                <a:t> </a:t>
              </a:r>
              <a:r>
                <a:rPr lang="ar-KW" sz="2800" b="1" dirty="0" smtClean="0">
                  <a:solidFill>
                    <a:srgbClr val="0033CC"/>
                  </a:solidFill>
                  <a:sym typeface="Symbol"/>
                </a:rPr>
                <a:t> </a:t>
              </a:r>
              <a:endParaRPr lang="ar-SA" sz="2800" b="1" dirty="0">
                <a:solidFill>
                  <a:srgbClr val="0033CC"/>
                </a:solidFill>
              </a:endParaRPr>
            </a:p>
          </p:txBody>
        </p:sp>
        <p:grpSp>
          <p:nvGrpSpPr>
            <p:cNvPr id="128" name="مجموعة 19"/>
            <p:cNvGrpSpPr/>
            <p:nvPr/>
          </p:nvGrpSpPr>
          <p:grpSpPr>
            <a:xfrm>
              <a:off x="2357422" y="1428736"/>
              <a:ext cx="857256" cy="954107"/>
              <a:chOff x="6929454" y="2714620"/>
              <a:chExt cx="857256" cy="954107"/>
            </a:xfrm>
          </p:grpSpPr>
          <p:sp>
            <p:nvSpPr>
              <p:cNvPr id="130" name="مربع نص 129"/>
              <p:cNvSpPr txBox="1"/>
              <p:nvPr/>
            </p:nvSpPr>
            <p:spPr>
              <a:xfrm>
                <a:off x="6929454" y="2714620"/>
                <a:ext cx="857256" cy="954107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ar-KW" sz="2800" b="1" dirty="0" smtClean="0">
                    <a:solidFill>
                      <a:srgbClr val="0033CC"/>
                    </a:solidFill>
                    <a:sym typeface="Symbol"/>
                  </a:rPr>
                  <a:t>17</a:t>
                </a:r>
                <a:r>
                  <a:rPr lang="ar-SA" sz="2800" b="1" dirty="0" smtClean="0">
                    <a:solidFill>
                      <a:srgbClr val="0033CC"/>
                    </a:solidFill>
                    <a:sym typeface="Symbol"/>
                  </a:rPr>
                  <a:t></a:t>
                </a:r>
                <a:r>
                  <a:rPr lang="ar-KW" sz="2800" b="1" dirty="0" smtClean="0">
                    <a:solidFill>
                      <a:srgbClr val="0033CC"/>
                    </a:solidFill>
                    <a:sym typeface="Symbol"/>
                  </a:rPr>
                  <a:t>4</a:t>
                </a:r>
                <a:endParaRPr lang="ar-SA" sz="2800" b="1" dirty="0">
                  <a:solidFill>
                    <a:srgbClr val="0033CC"/>
                  </a:solidFill>
                </a:endParaRPr>
              </a:p>
            </p:txBody>
          </p:sp>
          <p:cxnSp>
            <p:nvCxnSpPr>
              <p:cNvPr id="133" name="رابط مستقيم 132"/>
              <p:cNvCxnSpPr/>
              <p:nvPr/>
            </p:nvCxnSpPr>
            <p:spPr>
              <a:xfrm rot="10800000">
                <a:off x="7057816" y="3100033"/>
                <a:ext cx="642942" cy="1588"/>
              </a:xfrm>
              <a:prstGeom prst="line">
                <a:avLst/>
              </a:prstGeom>
              <a:ln>
                <a:solidFill>
                  <a:srgbClr val="0033CC"/>
                </a:solidFill>
              </a:ln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</p:grpSp>
      </p:grpSp>
      <p:sp>
        <p:nvSpPr>
          <p:cNvPr id="134" name="مستطيل 133"/>
          <p:cNvSpPr/>
          <p:nvPr/>
        </p:nvSpPr>
        <p:spPr>
          <a:xfrm>
            <a:off x="6286512" y="2669441"/>
            <a:ext cx="2286979" cy="52322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ar-KW" sz="2800" b="1" dirty="0" smtClean="0">
                <a:solidFill>
                  <a:srgbClr val="FF0000"/>
                </a:solidFill>
              </a:rPr>
              <a:t>( </a:t>
            </a:r>
            <a:r>
              <a:rPr lang="ar-KW" sz="2800" b="1" dirty="0" err="1" smtClean="0">
                <a:solidFill>
                  <a:srgbClr val="FF0000"/>
                </a:solidFill>
              </a:rPr>
              <a:t>أ</a:t>
            </a:r>
            <a:r>
              <a:rPr lang="ar-KW" sz="2800" b="1" dirty="0" smtClean="0">
                <a:solidFill>
                  <a:srgbClr val="FF0000"/>
                </a:solidFill>
              </a:rPr>
              <a:t> )  </a:t>
            </a:r>
            <a:r>
              <a:rPr lang="ar-KW" sz="2800" b="1" dirty="0" err="1" smtClean="0">
                <a:solidFill>
                  <a:srgbClr val="0033CC"/>
                </a:solidFill>
              </a:rPr>
              <a:t>ظتا</a:t>
            </a:r>
            <a:r>
              <a:rPr lang="ar-KW" sz="2800" b="1" dirty="0" smtClean="0">
                <a:solidFill>
                  <a:srgbClr val="0033CC"/>
                </a:solidFill>
              </a:rPr>
              <a:t> 390 </a:t>
            </a:r>
            <a:r>
              <a:rPr lang="ar-KW" sz="3600" b="1" baseline="30000" dirty="0" smtClean="0">
                <a:solidFill>
                  <a:srgbClr val="0033CC"/>
                </a:solidFill>
                <a:sym typeface="Symbol"/>
              </a:rPr>
              <a:t></a:t>
            </a:r>
            <a:endParaRPr lang="ar-SA" sz="3600" b="1" baseline="30000" dirty="0">
              <a:solidFill>
                <a:srgbClr val="0033CC"/>
              </a:solidFill>
            </a:endParaRPr>
          </a:p>
        </p:txBody>
      </p:sp>
      <p:sp>
        <p:nvSpPr>
          <p:cNvPr id="135" name="مستطيل 134"/>
          <p:cNvSpPr/>
          <p:nvPr/>
        </p:nvSpPr>
        <p:spPr>
          <a:xfrm>
            <a:off x="6286512" y="4146485"/>
            <a:ext cx="2358417" cy="52322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ar-KW" sz="2800" b="1" dirty="0" smtClean="0">
                <a:solidFill>
                  <a:srgbClr val="FF0000"/>
                </a:solidFill>
              </a:rPr>
              <a:t>( </a:t>
            </a:r>
            <a:r>
              <a:rPr lang="ar-KW" sz="2800" b="1" dirty="0" err="1" smtClean="0">
                <a:solidFill>
                  <a:srgbClr val="FF0000"/>
                </a:solidFill>
              </a:rPr>
              <a:t>ب</a:t>
            </a:r>
            <a:r>
              <a:rPr lang="ar-KW" sz="2800" b="1" dirty="0" smtClean="0">
                <a:solidFill>
                  <a:srgbClr val="FF0000"/>
                </a:solidFill>
              </a:rPr>
              <a:t> )  </a:t>
            </a:r>
            <a:r>
              <a:rPr lang="ar-KW" sz="2800" b="1" dirty="0" smtClean="0">
                <a:solidFill>
                  <a:srgbClr val="0033CC"/>
                </a:solidFill>
              </a:rPr>
              <a:t>جا 390 </a:t>
            </a:r>
            <a:r>
              <a:rPr lang="ar-KW" sz="3600" b="1" baseline="30000" dirty="0" smtClean="0">
                <a:solidFill>
                  <a:srgbClr val="0033CC"/>
                </a:solidFill>
                <a:sym typeface="Symbol"/>
              </a:rPr>
              <a:t></a:t>
            </a:r>
            <a:endParaRPr lang="ar-SA" sz="3600" b="1" baseline="30000" dirty="0">
              <a:solidFill>
                <a:srgbClr val="0033CC"/>
              </a:solidFill>
            </a:endParaRPr>
          </a:p>
        </p:txBody>
      </p:sp>
      <p:sp>
        <p:nvSpPr>
          <p:cNvPr id="141" name="مستطيل 140"/>
          <p:cNvSpPr/>
          <p:nvPr/>
        </p:nvSpPr>
        <p:spPr>
          <a:xfrm>
            <a:off x="6286512" y="3383821"/>
            <a:ext cx="2286979" cy="52322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ar-KW" sz="2800" b="1" dirty="0" smtClean="0">
                <a:solidFill>
                  <a:srgbClr val="FF0000"/>
                </a:solidFill>
              </a:rPr>
              <a:t>( </a:t>
            </a:r>
            <a:r>
              <a:rPr lang="ar-KW" sz="2800" b="1" dirty="0" err="1" smtClean="0">
                <a:solidFill>
                  <a:srgbClr val="FF0000"/>
                </a:solidFill>
              </a:rPr>
              <a:t>جـ</a:t>
            </a:r>
            <a:r>
              <a:rPr lang="ar-KW" sz="2800" b="1" dirty="0" smtClean="0">
                <a:solidFill>
                  <a:srgbClr val="FF0000"/>
                </a:solidFill>
              </a:rPr>
              <a:t> )  </a:t>
            </a:r>
            <a:r>
              <a:rPr lang="ar-KW" sz="2800" b="1" dirty="0" err="1" smtClean="0">
                <a:solidFill>
                  <a:srgbClr val="0033CC"/>
                </a:solidFill>
              </a:rPr>
              <a:t>قتا</a:t>
            </a:r>
            <a:r>
              <a:rPr lang="ar-KW" sz="2800" b="1" dirty="0" smtClean="0">
                <a:solidFill>
                  <a:srgbClr val="0033CC"/>
                </a:solidFill>
              </a:rPr>
              <a:t> 450</a:t>
            </a:r>
            <a:r>
              <a:rPr lang="ar-KW" sz="3600" b="1" baseline="30000" dirty="0" smtClean="0">
                <a:solidFill>
                  <a:srgbClr val="0033CC"/>
                </a:solidFill>
                <a:sym typeface="Symbol"/>
              </a:rPr>
              <a:t></a:t>
            </a:r>
            <a:endParaRPr lang="ar-SA" sz="3600" b="1" baseline="30000" dirty="0">
              <a:solidFill>
                <a:srgbClr val="0033CC"/>
              </a:solidFill>
            </a:endParaRPr>
          </a:p>
        </p:txBody>
      </p:sp>
      <p:grpSp>
        <p:nvGrpSpPr>
          <p:cNvPr id="143" name="مجموعة 57"/>
          <p:cNvGrpSpPr/>
          <p:nvPr/>
        </p:nvGrpSpPr>
        <p:grpSpPr>
          <a:xfrm>
            <a:off x="2956990" y="2581679"/>
            <a:ext cx="3215674" cy="616856"/>
            <a:chOff x="1714480" y="4698106"/>
            <a:chExt cx="3215674" cy="616856"/>
          </a:xfrm>
        </p:grpSpPr>
        <p:grpSp>
          <p:nvGrpSpPr>
            <p:cNvPr id="146" name="مجموعة 50"/>
            <p:cNvGrpSpPr/>
            <p:nvPr/>
          </p:nvGrpSpPr>
          <p:grpSpPr>
            <a:xfrm>
              <a:off x="1714480" y="4699238"/>
              <a:ext cx="3215674" cy="615724"/>
              <a:chOff x="6130899" y="2754316"/>
              <a:chExt cx="2871220" cy="1162294"/>
            </a:xfrm>
          </p:grpSpPr>
          <p:sp>
            <p:nvSpPr>
              <p:cNvPr id="148" name="مستطيل 147"/>
              <p:cNvSpPr/>
              <p:nvPr/>
            </p:nvSpPr>
            <p:spPr>
              <a:xfrm>
                <a:off x="6130899" y="2928935"/>
                <a:ext cx="2871220" cy="987675"/>
              </a:xfrm>
              <a:prstGeom prst="rect">
                <a:avLst/>
              </a:prstGeom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wrap="square" lIns="91440" tIns="45720" rIns="91440" bIns="45720">
                <a:spAutoFit/>
                <a:scene3d>
                  <a:camera prst="orthographicFront"/>
                  <a:lightRig rig="flat" dir="tl">
                    <a:rot lat="0" lon="0" rev="6600000"/>
                  </a:lightRig>
                </a:scene3d>
                <a:sp3d extrusionH="25400" contourW="8890">
                  <a:bevelT w="38100" h="31750"/>
                  <a:contourClr>
                    <a:schemeClr val="accent2">
                      <a:shade val="75000"/>
                    </a:schemeClr>
                  </a:contourClr>
                </a:sp3d>
              </a:bodyPr>
              <a:lstStyle/>
              <a:p>
                <a:r>
                  <a:rPr lang="ar-KW" sz="2800" b="1" smtClean="0">
                    <a:solidFill>
                      <a:schemeClr val="tx1"/>
                    </a:solidFill>
                  </a:rPr>
                  <a:t>= ظتا (</a:t>
                </a:r>
                <a:r>
                  <a:rPr lang="ar-KW" sz="2800" b="1" smtClean="0">
                    <a:solidFill>
                      <a:schemeClr val="tx1"/>
                    </a:solidFill>
                    <a:sym typeface="Symbol"/>
                  </a:rPr>
                  <a:t> 360   + 30   ) </a:t>
                </a:r>
                <a:endParaRPr lang="ar-SA" sz="28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49" name="مربع نص 148"/>
              <p:cNvSpPr txBox="1"/>
              <p:nvPr/>
            </p:nvSpPr>
            <p:spPr>
              <a:xfrm>
                <a:off x="6279335" y="2754316"/>
                <a:ext cx="411138" cy="871479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r>
                  <a:rPr lang="ar-SA" sz="2400" b="1" dirty="0" smtClean="0">
                    <a:sym typeface="Symbol"/>
                  </a:rPr>
                  <a:t></a:t>
                </a:r>
                <a:endParaRPr lang="ar-SA" sz="2400" b="1" dirty="0"/>
              </a:p>
            </p:txBody>
          </p:sp>
        </p:grpSp>
        <p:sp>
          <p:nvSpPr>
            <p:cNvPr id="147" name="مربع نص 146"/>
            <p:cNvSpPr txBox="1"/>
            <p:nvPr/>
          </p:nvSpPr>
          <p:spPr>
            <a:xfrm>
              <a:off x="2887480" y="4698106"/>
              <a:ext cx="452241" cy="46166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r>
                <a:rPr lang="ar-SA" sz="2400" b="1" dirty="0" smtClean="0">
                  <a:sym typeface="Symbol"/>
                </a:rPr>
                <a:t></a:t>
              </a:r>
              <a:endParaRPr lang="ar-SA" sz="2400" b="1" dirty="0"/>
            </a:p>
          </p:txBody>
        </p:sp>
      </p:grpSp>
      <p:grpSp>
        <p:nvGrpSpPr>
          <p:cNvPr id="150" name="مجموعة 50"/>
          <p:cNvGrpSpPr/>
          <p:nvPr/>
        </p:nvGrpSpPr>
        <p:grpSpPr>
          <a:xfrm>
            <a:off x="1251897" y="2598003"/>
            <a:ext cx="1633487" cy="615723"/>
            <a:chOff x="7543606" y="2754316"/>
            <a:chExt cx="1458513" cy="1162292"/>
          </a:xfrm>
        </p:grpSpPr>
        <p:sp>
          <p:nvSpPr>
            <p:cNvPr id="151" name="مستطيل 150"/>
            <p:cNvSpPr/>
            <p:nvPr/>
          </p:nvSpPr>
          <p:spPr>
            <a:xfrm>
              <a:off x="7637710" y="2928933"/>
              <a:ext cx="1364409" cy="987675"/>
            </a:xfrm>
            <a:prstGeom prst="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r>
                <a:rPr lang="ar-KW" sz="2800" b="1" dirty="0" smtClean="0">
                  <a:solidFill>
                    <a:schemeClr val="tx1"/>
                  </a:solidFill>
                </a:rPr>
                <a:t>= </a:t>
              </a:r>
              <a:r>
                <a:rPr lang="ar-KW" sz="2800" b="1" dirty="0" err="1" smtClean="0">
                  <a:solidFill>
                    <a:schemeClr val="tx1"/>
                  </a:solidFill>
                </a:rPr>
                <a:t>ظتا</a:t>
              </a:r>
              <a:r>
                <a:rPr lang="ar-KW" sz="2800" b="1" dirty="0" smtClean="0">
                  <a:solidFill>
                    <a:schemeClr val="tx1"/>
                  </a:solidFill>
                </a:rPr>
                <a:t> 30</a:t>
              </a:r>
              <a:endParaRPr lang="ar-SA" sz="2800" b="1" dirty="0">
                <a:solidFill>
                  <a:schemeClr val="tx1"/>
                </a:solidFill>
              </a:endParaRPr>
            </a:p>
          </p:txBody>
        </p:sp>
        <p:sp>
          <p:nvSpPr>
            <p:cNvPr id="152" name="مربع نص 151"/>
            <p:cNvSpPr txBox="1"/>
            <p:nvPr/>
          </p:nvSpPr>
          <p:spPr>
            <a:xfrm>
              <a:off x="7543606" y="2754316"/>
              <a:ext cx="411138" cy="871479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r>
                <a:rPr lang="ar-SA" sz="2400" b="1" dirty="0" smtClean="0">
                  <a:sym typeface="Symbol"/>
                </a:rPr>
                <a:t></a:t>
              </a:r>
              <a:endParaRPr lang="ar-SA" sz="2400" b="1" dirty="0"/>
            </a:p>
          </p:txBody>
        </p:sp>
      </p:grpSp>
      <p:grpSp>
        <p:nvGrpSpPr>
          <p:cNvPr id="153" name="مجموعة 69"/>
          <p:cNvGrpSpPr/>
          <p:nvPr/>
        </p:nvGrpSpPr>
        <p:grpSpPr>
          <a:xfrm>
            <a:off x="285720" y="2698469"/>
            <a:ext cx="1000100" cy="523220"/>
            <a:chOff x="1000137" y="4714884"/>
            <a:chExt cx="1142971" cy="523220"/>
          </a:xfrm>
        </p:grpSpPr>
        <p:sp>
          <p:nvSpPr>
            <p:cNvPr id="154" name="مربع نص 153"/>
            <p:cNvSpPr txBox="1"/>
            <p:nvPr/>
          </p:nvSpPr>
          <p:spPr>
            <a:xfrm>
              <a:off x="1000137" y="4714884"/>
              <a:ext cx="1142971" cy="523220"/>
            </a:xfrm>
            <a:prstGeom prst="rect">
              <a:avLst/>
            </a:prstGeom>
            <a:ln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wrap="square" rtlCol="1">
              <a:spAutoFit/>
            </a:bodyPr>
            <a:lstStyle/>
            <a:p>
              <a:r>
                <a:rPr lang="ar-KW" sz="2800" b="1" dirty="0" smtClean="0">
                  <a:solidFill>
                    <a:schemeClr val="tx1"/>
                  </a:solidFill>
                  <a:sym typeface="Symbol"/>
                </a:rPr>
                <a:t>=  3</a:t>
              </a:r>
            </a:p>
          </p:txBody>
        </p:sp>
        <p:grpSp>
          <p:nvGrpSpPr>
            <p:cNvPr id="155" name="مجموعة 67"/>
            <p:cNvGrpSpPr/>
            <p:nvPr/>
          </p:nvGrpSpPr>
          <p:grpSpPr>
            <a:xfrm>
              <a:off x="1229716" y="4787861"/>
              <a:ext cx="500062" cy="285824"/>
              <a:chOff x="6725573" y="5598215"/>
              <a:chExt cx="613907" cy="256725"/>
            </a:xfrm>
          </p:grpSpPr>
          <p:cxnSp>
            <p:nvCxnSpPr>
              <p:cNvPr id="156" name="رابط مستقيم 155"/>
              <p:cNvCxnSpPr/>
              <p:nvPr/>
            </p:nvCxnSpPr>
            <p:spPr>
              <a:xfrm>
                <a:off x="6725573" y="5598215"/>
                <a:ext cx="500063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57" name="رابط مستقيم 156"/>
              <p:cNvCxnSpPr/>
              <p:nvPr/>
            </p:nvCxnSpPr>
            <p:spPr>
              <a:xfrm rot="16200000" flipH="1">
                <a:off x="7139683" y="5683036"/>
                <a:ext cx="214314" cy="71437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58" name="رابط مستقيم 157"/>
              <p:cNvCxnSpPr/>
              <p:nvPr/>
            </p:nvCxnSpPr>
            <p:spPr>
              <a:xfrm rot="5400000" flipH="1" flipV="1">
                <a:off x="7232889" y="5748349"/>
                <a:ext cx="170772" cy="4241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9" name="مجموعة 57"/>
          <p:cNvGrpSpPr/>
          <p:nvPr/>
        </p:nvGrpSpPr>
        <p:grpSpPr>
          <a:xfrm>
            <a:off x="3000364" y="3383821"/>
            <a:ext cx="3215674" cy="616856"/>
            <a:chOff x="1714480" y="4698106"/>
            <a:chExt cx="3215674" cy="616856"/>
          </a:xfrm>
        </p:grpSpPr>
        <p:grpSp>
          <p:nvGrpSpPr>
            <p:cNvPr id="160" name="مجموعة 50"/>
            <p:cNvGrpSpPr/>
            <p:nvPr/>
          </p:nvGrpSpPr>
          <p:grpSpPr>
            <a:xfrm>
              <a:off x="1714480" y="4699238"/>
              <a:ext cx="3215674" cy="615724"/>
              <a:chOff x="6130899" y="2754316"/>
              <a:chExt cx="2871220" cy="1162294"/>
            </a:xfrm>
          </p:grpSpPr>
          <p:sp>
            <p:nvSpPr>
              <p:cNvPr id="162" name="مستطيل 161"/>
              <p:cNvSpPr/>
              <p:nvPr/>
            </p:nvSpPr>
            <p:spPr>
              <a:xfrm>
                <a:off x="6130899" y="2928935"/>
                <a:ext cx="2871220" cy="987675"/>
              </a:xfrm>
              <a:prstGeom prst="rect">
                <a:avLst/>
              </a:prstGeom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wrap="square" lIns="91440" tIns="45720" rIns="91440" bIns="45720">
                <a:spAutoFit/>
                <a:scene3d>
                  <a:camera prst="orthographicFront"/>
                  <a:lightRig rig="flat" dir="tl">
                    <a:rot lat="0" lon="0" rev="6600000"/>
                  </a:lightRig>
                </a:scene3d>
                <a:sp3d extrusionH="25400" contourW="8890">
                  <a:bevelT w="38100" h="31750"/>
                  <a:contourClr>
                    <a:schemeClr val="accent2">
                      <a:shade val="75000"/>
                    </a:schemeClr>
                  </a:contourClr>
                </a:sp3d>
              </a:bodyPr>
              <a:lstStyle/>
              <a:p>
                <a:r>
                  <a:rPr lang="ar-KW" sz="2800" b="1" dirty="0" smtClean="0">
                    <a:solidFill>
                      <a:schemeClr val="tx1"/>
                    </a:solidFill>
                  </a:rPr>
                  <a:t>= </a:t>
                </a:r>
                <a:r>
                  <a:rPr lang="ar-KW" sz="2800" b="1" dirty="0" err="1" smtClean="0">
                    <a:solidFill>
                      <a:schemeClr val="tx1"/>
                    </a:solidFill>
                  </a:rPr>
                  <a:t>قتا</a:t>
                </a:r>
                <a:r>
                  <a:rPr lang="ar-KW" sz="2800" b="1" dirty="0" smtClean="0">
                    <a:solidFill>
                      <a:schemeClr val="tx1"/>
                    </a:solidFill>
                  </a:rPr>
                  <a:t> (</a:t>
                </a:r>
                <a:r>
                  <a:rPr lang="ar-KW" sz="2800" b="1" dirty="0" smtClean="0">
                    <a:solidFill>
                      <a:schemeClr val="tx1"/>
                    </a:solidFill>
                    <a:sym typeface="Symbol"/>
                  </a:rPr>
                  <a:t> 360   + 90   ) </a:t>
                </a:r>
                <a:endParaRPr lang="ar-SA" sz="28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63" name="مربع نص 162"/>
              <p:cNvSpPr txBox="1"/>
              <p:nvPr/>
            </p:nvSpPr>
            <p:spPr>
              <a:xfrm>
                <a:off x="6332711" y="2754316"/>
                <a:ext cx="411138" cy="871479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r>
                  <a:rPr lang="ar-SA" sz="2400" b="1" dirty="0" smtClean="0">
                    <a:sym typeface="Symbol"/>
                  </a:rPr>
                  <a:t></a:t>
                </a:r>
                <a:endParaRPr lang="ar-SA" sz="2400" b="1" dirty="0"/>
              </a:p>
            </p:txBody>
          </p:sp>
        </p:grpSp>
        <p:sp>
          <p:nvSpPr>
            <p:cNvPr id="161" name="مربع نص 160"/>
            <p:cNvSpPr txBox="1"/>
            <p:nvPr/>
          </p:nvSpPr>
          <p:spPr>
            <a:xfrm>
              <a:off x="2887480" y="4698106"/>
              <a:ext cx="452241" cy="46166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r>
                <a:rPr lang="ar-SA" sz="2400" b="1" dirty="0" smtClean="0">
                  <a:sym typeface="Symbol"/>
                </a:rPr>
                <a:t></a:t>
              </a:r>
              <a:endParaRPr lang="ar-SA" sz="2400" b="1" dirty="0"/>
            </a:p>
          </p:txBody>
        </p:sp>
      </p:grpSp>
      <p:grpSp>
        <p:nvGrpSpPr>
          <p:cNvPr id="164" name="مجموعة 50"/>
          <p:cNvGrpSpPr/>
          <p:nvPr/>
        </p:nvGrpSpPr>
        <p:grpSpPr>
          <a:xfrm>
            <a:off x="1371804" y="3367498"/>
            <a:ext cx="1536961" cy="615723"/>
            <a:chOff x="7629793" y="2754316"/>
            <a:chExt cx="1372326" cy="1162292"/>
          </a:xfrm>
        </p:grpSpPr>
        <p:sp>
          <p:nvSpPr>
            <p:cNvPr id="165" name="مستطيل 164"/>
            <p:cNvSpPr/>
            <p:nvPr/>
          </p:nvSpPr>
          <p:spPr>
            <a:xfrm>
              <a:off x="7637710" y="2928933"/>
              <a:ext cx="1364409" cy="987675"/>
            </a:xfrm>
            <a:prstGeom prst="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r>
                <a:rPr lang="ar-KW" sz="2800" b="1" dirty="0" smtClean="0">
                  <a:solidFill>
                    <a:schemeClr val="tx1"/>
                  </a:solidFill>
                </a:rPr>
                <a:t>= </a:t>
              </a:r>
              <a:r>
                <a:rPr lang="ar-KW" sz="2800" b="1" dirty="0" err="1" smtClean="0">
                  <a:solidFill>
                    <a:schemeClr val="tx1"/>
                  </a:solidFill>
                </a:rPr>
                <a:t>قتا</a:t>
              </a:r>
              <a:r>
                <a:rPr lang="ar-KW" sz="2800" b="1" dirty="0" smtClean="0">
                  <a:solidFill>
                    <a:schemeClr val="tx1"/>
                  </a:solidFill>
                </a:rPr>
                <a:t> 90 </a:t>
              </a:r>
              <a:endParaRPr lang="ar-SA" sz="2800" b="1" dirty="0">
                <a:solidFill>
                  <a:schemeClr val="tx1"/>
                </a:solidFill>
              </a:endParaRPr>
            </a:p>
          </p:txBody>
        </p:sp>
        <p:sp>
          <p:nvSpPr>
            <p:cNvPr id="166" name="مربع نص 165"/>
            <p:cNvSpPr txBox="1"/>
            <p:nvPr/>
          </p:nvSpPr>
          <p:spPr>
            <a:xfrm>
              <a:off x="7629793" y="2754316"/>
              <a:ext cx="411138" cy="871479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r>
                <a:rPr lang="ar-SA" sz="2400" b="1" dirty="0" smtClean="0">
                  <a:sym typeface="Symbol"/>
                </a:rPr>
                <a:t></a:t>
              </a:r>
              <a:endParaRPr lang="ar-SA" sz="2400" b="1" dirty="0"/>
            </a:p>
          </p:txBody>
        </p:sp>
      </p:grpSp>
      <p:sp>
        <p:nvSpPr>
          <p:cNvPr id="167" name="مربع نص 166"/>
          <p:cNvSpPr txBox="1"/>
          <p:nvPr/>
        </p:nvSpPr>
        <p:spPr>
          <a:xfrm>
            <a:off x="300234" y="3440745"/>
            <a:ext cx="1000100" cy="523220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ar-KW" sz="2800" b="1" dirty="0" smtClean="0">
                <a:solidFill>
                  <a:schemeClr val="tx1"/>
                </a:solidFill>
                <a:sym typeface="Symbol"/>
              </a:rPr>
              <a:t>=  1</a:t>
            </a:r>
          </a:p>
        </p:txBody>
      </p:sp>
      <p:grpSp>
        <p:nvGrpSpPr>
          <p:cNvPr id="168" name="مجموعة 57"/>
          <p:cNvGrpSpPr/>
          <p:nvPr/>
        </p:nvGrpSpPr>
        <p:grpSpPr>
          <a:xfrm>
            <a:off x="3000364" y="4070305"/>
            <a:ext cx="3215674" cy="614590"/>
            <a:chOff x="1714480" y="4598772"/>
            <a:chExt cx="3215674" cy="614590"/>
          </a:xfrm>
        </p:grpSpPr>
        <p:grpSp>
          <p:nvGrpSpPr>
            <p:cNvPr id="169" name="مجموعة 50"/>
            <p:cNvGrpSpPr/>
            <p:nvPr/>
          </p:nvGrpSpPr>
          <p:grpSpPr>
            <a:xfrm>
              <a:off x="1714480" y="4598772"/>
              <a:ext cx="3215674" cy="614590"/>
              <a:chOff x="6130899" y="2564671"/>
              <a:chExt cx="2871220" cy="1160153"/>
            </a:xfrm>
          </p:grpSpPr>
          <p:sp>
            <p:nvSpPr>
              <p:cNvPr id="171" name="مستطيل 170"/>
              <p:cNvSpPr/>
              <p:nvPr/>
            </p:nvSpPr>
            <p:spPr>
              <a:xfrm>
                <a:off x="6130899" y="2737149"/>
                <a:ext cx="2871220" cy="987675"/>
              </a:xfrm>
              <a:prstGeom prst="rect">
                <a:avLst/>
              </a:prstGeom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wrap="square" lIns="91440" tIns="45720" rIns="91440" bIns="45720">
                <a:spAutoFit/>
                <a:scene3d>
                  <a:camera prst="orthographicFront"/>
                  <a:lightRig rig="flat" dir="tl">
                    <a:rot lat="0" lon="0" rev="6600000"/>
                  </a:lightRig>
                </a:scene3d>
                <a:sp3d extrusionH="25400" contourW="8890">
                  <a:bevelT w="38100" h="31750"/>
                  <a:contourClr>
                    <a:schemeClr val="accent2">
                      <a:shade val="75000"/>
                    </a:schemeClr>
                  </a:contourClr>
                </a:sp3d>
              </a:bodyPr>
              <a:lstStyle/>
              <a:p>
                <a:r>
                  <a:rPr lang="ar-KW" sz="2800" b="1" dirty="0" smtClean="0">
                    <a:solidFill>
                      <a:schemeClr val="tx1"/>
                    </a:solidFill>
                  </a:rPr>
                  <a:t>= جا  (</a:t>
                </a:r>
                <a:r>
                  <a:rPr lang="ar-KW" sz="2800" b="1" dirty="0" smtClean="0">
                    <a:solidFill>
                      <a:schemeClr val="tx1"/>
                    </a:solidFill>
                    <a:sym typeface="Symbol"/>
                  </a:rPr>
                  <a:t> 360   + 30   ) </a:t>
                </a:r>
                <a:endParaRPr lang="ar-SA" sz="28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73" name="مربع نص 172"/>
              <p:cNvSpPr txBox="1"/>
              <p:nvPr/>
            </p:nvSpPr>
            <p:spPr>
              <a:xfrm>
                <a:off x="6279335" y="2564671"/>
                <a:ext cx="411138" cy="871479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r>
                  <a:rPr lang="ar-SA" sz="2400" b="1" dirty="0" smtClean="0">
                    <a:sym typeface="Symbol"/>
                  </a:rPr>
                  <a:t></a:t>
                </a:r>
                <a:endParaRPr lang="ar-SA" sz="2400" b="1" dirty="0"/>
              </a:p>
            </p:txBody>
          </p:sp>
        </p:grpSp>
        <p:sp>
          <p:nvSpPr>
            <p:cNvPr id="170" name="مربع نص 169"/>
            <p:cNvSpPr txBox="1"/>
            <p:nvPr/>
          </p:nvSpPr>
          <p:spPr>
            <a:xfrm>
              <a:off x="2887480" y="4698106"/>
              <a:ext cx="452241" cy="461665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r>
                <a:rPr lang="ar-SA" sz="2400" b="1" dirty="0" smtClean="0">
                  <a:sym typeface="Symbol"/>
                </a:rPr>
                <a:t></a:t>
              </a:r>
              <a:endParaRPr lang="ar-SA" sz="2400" b="1" dirty="0"/>
            </a:p>
          </p:txBody>
        </p:sp>
      </p:grpSp>
      <p:grpSp>
        <p:nvGrpSpPr>
          <p:cNvPr id="177" name="مجموعة 50"/>
          <p:cNvGrpSpPr/>
          <p:nvPr/>
        </p:nvGrpSpPr>
        <p:grpSpPr>
          <a:xfrm>
            <a:off x="1214414" y="4069172"/>
            <a:ext cx="1693219" cy="615723"/>
            <a:chOff x="7490272" y="2754316"/>
            <a:chExt cx="1511846" cy="1162293"/>
          </a:xfrm>
        </p:grpSpPr>
        <p:sp>
          <p:nvSpPr>
            <p:cNvPr id="179" name="مستطيل 178"/>
            <p:cNvSpPr/>
            <p:nvPr/>
          </p:nvSpPr>
          <p:spPr>
            <a:xfrm>
              <a:off x="7490272" y="2928933"/>
              <a:ext cx="1511846" cy="987676"/>
            </a:xfrm>
            <a:prstGeom prst="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r>
                <a:rPr lang="ar-KW" sz="2800" b="1" dirty="0" smtClean="0">
                  <a:solidFill>
                    <a:schemeClr val="tx1"/>
                  </a:solidFill>
                </a:rPr>
                <a:t>= جا 30  =  </a:t>
              </a:r>
              <a:endParaRPr lang="ar-SA" sz="2800" b="1" dirty="0">
                <a:solidFill>
                  <a:schemeClr val="tx1"/>
                </a:solidFill>
              </a:endParaRPr>
            </a:p>
          </p:txBody>
        </p:sp>
        <p:sp>
          <p:nvSpPr>
            <p:cNvPr id="180" name="مربع نص 179"/>
            <p:cNvSpPr txBox="1"/>
            <p:nvPr/>
          </p:nvSpPr>
          <p:spPr>
            <a:xfrm>
              <a:off x="7629793" y="2754316"/>
              <a:ext cx="411138" cy="871479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r>
                <a:rPr lang="ar-SA" sz="2400" b="1" dirty="0" smtClean="0">
                  <a:sym typeface="Symbol"/>
                </a:rPr>
                <a:t></a:t>
              </a:r>
              <a:endParaRPr lang="ar-SA" sz="2400" b="1" dirty="0"/>
            </a:p>
          </p:txBody>
        </p:sp>
      </p:grpSp>
      <p:grpSp>
        <p:nvGrpSpPr>
          <p:cNvPr id="183" name="مجموعة 70"/>
          <p:cNvGrpSpPr/>
          <p:nvPr/>
        </p:nvGrpSpPr>
        <p:grpSpPr>
          <a:xfrm>
            <a:off x="571472" y="4026763"/>
            <a:ext cx="571504" cy="830997"/>
            <a:chOff x="6429388" y="5143512"/>
            <a:chExt cx="571504" cy="830997"/>
          </a:xfrm>
          <a:noFill/>
        </p:grpSpPr>
        <p:sp>
          <p:nvSpPr>
            <p:cNvPr id="185" name="مربع نص 184"/>
            <p:cNvSpPr txBox="1"/>
            <p:nvPr/>
          </p:nvSpPr>
          <p:spPr>
            <a:xfrm>
              <a:off x="6429388" y="5143512"/>
              <a:ext cx="571504" cy="830997"/>
            </a:xfrm>
            <a:prstGeom prst="rect">
              <a:avLst/>
            </a:prstGeom>
            <a:ln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wrap="square" rtlCol="1">
              <a:spAutoFit/>
            </a:bodyPr>
            <a:lstStyle/>
            <a:p>
              <a:pPr algn="ctr"/>
              <a:r>
                <a:rPr lang="ar-KW" sz="2400" b="1" dirty="0" smtClean="0">
                  <a:solidFill>
                    <a:schemeClr val="tx1"/>
                  </a:solidFill>
                  <a:sym typeface="Symbol"/>
                </a:rPr>
                <a:t>1 2</a:t>
              </a:r>
              <a:endParaRPr lang="ar-SA" sz="24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89" name="رابط مستقيم 188"/>
            <p:cNvCxnSpPr/>
            <p:nvPr/>
          </p:nvCxnSpPr>
          <p:spPr>
            <a:xfrm rot="10800000">
              <a:off x="6515992" y="5528347"/>
              <a:ext cx="428628" cy="1588"/>
            </a:xfrm>
            <a:prstGeom prst="line">
              <a:avLst/>
            </a:prstGeom>
            <a:grpFill/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</p:grpSp>
      <p:grpSp>
        <p:nvGrpSpPr>
          <p:cNvPr id="191" name="مجموعة 34"/>
          <p:cNvGrpSpPr/>
          <p:nvPr/>
        </p:nvGrpSpPr>
        <p:grpSpPr>
          <a:xfrm>
            <a:off x="2786050" y="4809812"/>
            <a:ext cx="3368073" cy="832634"/>
            <a:chOff x="2786050" y="4354925"/>
            <a:chExt cx="3368073" cy="832634"/>
          </a:xfrm>
        </p:grpSpPr>
        <p:sp>
          <p:nvSpPr>
            <p:cNvPr id="194" name="مستطيل 193"/>
            <p:cNvSpPr/>
            <p:nvPr/>
          </p:nvSpPr>
          <p:spPr>
            <a:xfrm>
              <a:off x="2786050" y="4500570"/>
              <a:ext cx="3368073" cy="584775"/>
            </a:xfrm>
            <a:prstGeom prst="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r>
                <a:rPr lang="ar-KW" sz="3200" b="1" dirty="0" smtClean="0">
                  <a:solidFill>
                    <a:schemeClr val="tx1"/>
                  </a:solidFill>
                  <a:sym typeface="Symbol"/>
                </a:rPr>
                <a:t>= </a:t>
              </a:r>
              <a:r>
                <a:rPr lang="ar-KW" sz="3200" b="1" dirty="0" err="1" smtClean="0">
                  <a:solidFill>
                    <a:schemeClr val="tx1"/>
                  </a:solidFill>
                  <a:sym typeface="Symbol"/>
                </a:rPr>
                <a:t>قا</a:t>
              </a:r>
              <a:r>
                <a:rPr lang="ar-KW" sz="3200" b="1" dirty="0" smtClean="0">
                  <a:solidFill>
                    <a:schemeClr val="tx1"/>
                  </a:solidFill>
                  <a:sym typeface="Symbol"/>
                </a:rPr>
                <a:t>  (         +       ) </a:t>
              </a:r>
              <a:endParaRPr lang="ar-SA" sz="3200" b="1" dirty="0">
                <a:solidFill>
                  <a:schemeClr val="tx1"/>
                </a:solidFill>
              </a:endParaRPr>
            </a:p>
          </p:txBody>
        </p:sp>
        <p:grpSp>
          <p:nvGrpSpPr>
            <p:cNvPr id="195" name="مجموعة 70"/>
            <p:cNvGrpSpPr/>
            <p:nvPr/>
          </p:nvGrpSpPr>
          <p:grpSpPr>
            <a:xfrm>
              <a:off x="3071802" y="4356562"/>
              <a:ext cx="571504" cy="830997"/>
              <a:chOff x="5629056" y="5143512"/>
              <a:chExt cx="571504" cy="830997"/>
            </a:xfrm>
            <a:noFill/>
          </p:grpSpPr>
          <p:sp>
            <p:nvSpPr>
              <p:cNvPr id="204" name="مربع نص 203"/>
              <p:cNvSpPr txBox="1"/>
              <p:nvPr/>
            </p:nvSpPr>
            <p:spPr>
              <a:xfrm>
                <a:off x="5629056" y="5143512"/>
                <a:ext cx="571504" cy="830997"/>
              </a:xfrm>
              <a:prstGeom prst="rect">
                <a:avLst/>
              </a:prstGeom>
              <a:grpFill/>
              <a:ln/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wrap="square" rtlCol="1">
                <a:spAutoFit/>
              </a:bodyPr>
              <a:lstStyle/>
              <a:p>
                <a:pPr algn="ctr"/>
                <a:r>
                  <a:rPr lang="ar-KW" sz="2400" b="1" dirty="0" smtClean="0">
                    <a:solidFill>
                      <a:schemeClr val="tx1"/>
                    </a:solidFill>
                    <a:sym typeface="Symbol"/>
                  </a:rPr>
                  <a:t> 4</a:t>
                </a:r>
                <a:endParaRPr lang="ar-SA" sz="2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205" name="رابط مستقيم 204"/>
              <p:cNvCxnSpPr/>
              <p:nvPr/>
            </p:nvCxnSpPr>
            <p:spPr>
              <a:xfrm rot="10800000">
                <a:off x="5700495" y="5557375"/>
                <a:ext cx="428628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</p:grpSp>
        <p:grpSp>
          <p:nvGrpSpPr>
            <p:cNvPr id="196" name="مجموعة 70"/>
            <p:cNvGrpSpPr/>
            <p:nvPr/>
          </p:nvGrpSpPr>
          <p:grpSpPr>
            <a:xfrm>
              <a:off x="4286248" y="4354925"/>
              <a:ext cx="742276" cy="830997"/>
              <a:chOff x="5972864" y="5143512"/>
              <a:chExt cx="742276" cy="830997"/>
            </a:xfrm>
            <a:noFill/>
          </p:grpSpPr>
          <p:sp>
            <p:nvSpPr>
              <p:cNvPr id="202" name="مربع نص 201"/>
              <p:cNvSpPr txBox="1"/>
              <p:nvPr/>
            </p:nvSpPr>
            <p:spPr>
              <a:xfrm>
                <a:off x="5972864" y="5143512"/>
                <a:ext cx="742276" cy="830997"/>
              </a:xfrm>
              <a:prstGeom prst="rect">
                <a:avLst/>
              </a:prstGeom>
              <a:grpFill/>
              <a:ln/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wrap="square" rtlCol="1">
                <a:spAutoFit/>
              </a:bodyPr>
              <a:lstStyle/>
              <a:p>
                <a:pPr algn="ctr"/>
                <a:r>
                  <a:rPr lang="ar-KW" sz="2400" b="1" dirty="0" smtClean="0">
                    <a:solidFill>
                      <a:schemeClr val="tx1"/>
                    </a:solidFill>
                    <a:sym typeface="Symbol"/>
                  </a:rPr>
                  <a:t>16 4</a:t>
                </a:r>
                <a:endParaRPr lang="ar-SA" sz="2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203" name="رابط مستقيم 202"/>
              <p:cNvCxnSpPr/>
              <p:nvPr/>
            </p:nvCxnSpPr>
            <p:spPr>
              <a:xfrm flipH="1" flipV="1">
                <a:off x="5972864" y="5557375"/>
                <a:ext cx="643422" cy="1636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06" name="مجموعة 46"/>
          <p:cNvGrpSpPr/>
          <p:nvPr/>
        </p:nvGrpSpPr>
        <p:grpSpPr>
          <a:xfrm>
            <a:off x="3704257" y="6098465"/>
            <a:ext cx="2296503" cy="830997"/>
            <a:chOff x="3857620" y="4356562"/>
            <a:chExt cx="2296503" cy="830997"/>
          </a:xfrm>
        </p:grpSpPr>
        <p:sp>
          <p:nvSpPr>
            <p:cNvPr id="207" name="مستطيل 206"/>
            <p:cNvSpPr/>
            <p:nvPr/>
          </p:nvSpPr>
          <p:spPr>
            <a:xfrm>
              <a:off x="3857620" y="4500570"/>
              <a:ext cx="2296503" cy="584775"/>
            </a:xfrm>
            <a:prstGeom prst="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r>
                <a:rPr lang="ar-KW" sz="3200" b="1" dirty="0" smtClean="0">
                  <a:solidFill>
                    <a:schemeClr val="tx1"/>
                  </a:solidFill>
                  <a:sym typeface="Symbol"/>
                </a:rPr>
                <a:t>= </a:t>
              </a:r>
              <a:r>
                <a:rPr lang="ar-KW" sz="3200" b="1" dirty="0" err="1" smtClean="0">
                  <a:solidFill>
                    <a:schemeClr val="tx1"/>
                  </a:solidFill>
                  <a:sym typeface="Symbol"/>
                </a:rPr>
                <a:t>قا</a:t>
              </a:r>
              <a:r>
                <a:rPr lang="ar-KW" sz="3200" b="1" dirty="0" smtClean="0">
                  <a:solidFill>
                    <a:schemeClr val="tx1"/>
                  </a:solidFill>
                  <a:sym typeface="Symbol"/>
                </a:rPr>
                <a:t> (     )  =</a:t>
              </a:r>
              <a:endParaRPr lang="ar-SA" sz="3200" b="1" dirty="0">
                <a:solidFill>
                  <a:schemeClr val="tx1"/>
                </a:solidFill>
              </a:endParaRPr>
            </a:p>
          </p:txBody>
        </p:sp>
        <p:grpSp>
          <p:nvGrpSpPr>
            <p:cNvPr id="208" name="مجموعة 70"/>
            <p:cNvGrpSpPr/>
            <p:nvPr/>
          </p:nvGrpSpPr>
          <p:grpSpPr>
            <a:xfrm>
              <a:off x="4640543" y="4356562"/>
              <a:ext cx="571504" cy="830997"/>
              <a:chOff x="7197797" y="5143512"/>
              <a:chExt cx="571504" cy="830997"/>
            </a:xfrm>
            <a:noFill/>
          </p:grpSpPr>
          <p:sp>
            <p:nvSpPr>
              <p:cNvPr id="209" name="مربع نص 208"/>
              <p:cNvSpPr txBox="1"/>
              <p:nvPr/>
            </p:nvSpPr>
            <p:spPr>
              <a:xfrm>
                <a:off x="7197797" y="5143512"/>
                <a:ext cx="571504" cy="830997"/>
              </a:xfrm>
              <a:prstGeom prst="rect">
                <a:avLst/>
              </a:prstGeom>
              <a:grpFill/>
              <a:ln/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wrap="square" rtlCol="1">
                <a:spAutoFit/>
              </a:bodyPr>
              <a:lstStyle/>
              <a:p>
                <a:pPr algn="ctr"/>
                <a:r>
                  <a:rPr lang="ar-KW" sz="2400" b="1" dirty="0" smtClean="0">
                    <a:solidFill>
                      <a:schemeClr val="tx1"/>
                    </a:solidFill>
                    <a:sym typeface="Symbol"/>
                  </a:rPr>
                  <a:t> 4</a:t>
                </a:r>
                <a:endParaRPr lang="ar-SA" sz="2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210" name="رابط مستقيم 209"/>
              <p:cNvCxnSpPr/>
              <p:nvPr/>
            </p:nvCxnSpPr>
            <p:spPr>
              <a:xfrm rot="10800000">
                <a:off x="7269235" y="5557375"/>
                <a:ext cx="428628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11" name="مجموعة 35"/>
          <p:cNvGrpSpPr/>
          <p:nvPr/>
        </p:nvGrpSpPr>
        <p:grpSpPr>
          <a:xfrm>
            <a:off x="2786051" y="5455523"/>
            <a:ext cx="3358718" cy="830997"/>
            <a:chOff x="2795406" y="4356562"/>
            <a:chExt cx="3358718" cy="830997"/>
          </a:xfrm>
        </p:grpSpPr>
        <p:sp>
          <p:nvSpPr>
            <p:cNvPr id="212" name="مستطيل 211"/>
            <p:cNvSpPr/>
            <p:nvPr/>
          </p:nvSpPr>
          <p:spPr>
            <a:xfrm>
              <a:off x="2795406" y="4500570"/>
              <a:ext cx="3358718" cy="584775"/>
            </a:xfrm>
            <a:prstGeom prst="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r>
                <a:rPr lang="ar-KW" sz="3200" b="1" dirty="0" smtClean="0">
                  <a:solidFill>
                    <a:schemeClr val="tx1"/>
                  </a:solidFill>
                  <a:sym typeface="Symbol"/>
                </a:rPr>
                <a:t>= </a:t>
              </a:r>
              <a:r>
                <a:rPr lang="ar-KW" sz="3200" b="1" dirty="0" err="1" smtClean="0">
                  <a:solidFill>
                    <a:schemeClr val="tx1"/>
                  </a:solidFill>
                  <a:sym typeface="Symbol"/>
                </a:rPr>
                <a:t>قا</a:t>
              </a:r>
              <a:r>
                <a:rPr lang="ar-KW" sz="3200" b="1" dirty="0" smtClean="0">
                  <a:solidFill>
                    <a:schemeClr val="tx1"/>
                  </a:solidFill>
                  <a:sym typeface="Symbol"/>
                </a:rPr>
                <a:t> (       +      )</a:t>
              </a:r>
              <a:endParaRPr lang="ar-SA" sz="3200" b="1" dirty="0">
                <a:solidFill>
                  <a:schemeClr val="tx1"/>
                </a:solidFill>
              </a:endParaRPr>
            </a:p>
          </p:txBody>
        </p:sp>
        <p:grpSp>
          <p:nvGrpSpPr>
            <p:cNvPr id="213" name="مجموعة 70"/>
            <p:cNvGrpSpPr/>
            <p:nvPr/>
          </p:nvGrpSpPr>
          <p:grpSpPr>
            <a:xfrm>
              <a:off x="3500430" y="4356562"/>
              <a:ext cx="571504" cy="830997"/>
              <a:chOff x="6057684" y="5143512"/>
              <a:chExt cx="571504" cy="830997"/>
            </a:xfrm>
            <a:noFill/>
          </p:grpSpPr>
          <p:sp>
            <p:nvSpPr>
              <p:cNvPr id="215" name="مربع نص 214"/>
              <p:cNvSpPr txBox="1"/>
              <p:nvPr/>
            </p:nvSpPr>
            <p:spPr>
              <a:xfrm>
                <a:off x="6057684" y="5143512"/>
                <a:ext cx="571504" cy="830997"/>
              </a:xfrm>
              <a:prstGeom prst="rect">
                <a:avLst/>
              </a:prstGeom>
              <a:grpFill/>
              <a:ln/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wrap="square" rtlCol="1">
                <a:spAutoFit/>
              </a:bodyPr>
              <a:lstStyle/>
              <a:p>
                <a:pPr algn="ctr"/>
                <a:r>
                  <a:rPr lang="ar-KW" sz="2400" b="1" dirty="0" smtClean="0">
                    <a:solidFill>
                      <a:schemeClr val="tx1"/>
                    </a:solidFill>
                    <a:sym typeface="Symbol"/>
                  </a:rPr>
                  <a:t> 4</a:t>
                </a:r>
                <a:endParaRPr lang="ar-SA" sz="24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216" name="رابط مستقيم 215"/>
              <p:cNvCxnSpPr/>
              <p:nvPr/>
            </p:nvCxnSpPr>
            <p:spPr>
              <a:xfrm rot="10800000">
                <a:off x="6129123" y="5557375"/>
                <a:ext cx="428628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</p:grpSp>
        <p:sp>
          <p:nvSpPr>
            <p:cNvPr id="214" name="مربع نص 213"/>
            <p:cNvSpPr txBox="1"/>
            <p:nvPr/>
          </p:nvSpPr>
          <p:spPr>
            <a:xfrm>
              <a:off x="4429124" y="4483792"/>
              <a:ext cx="699866" cy="523220"/>
            </a:xfrm>
            <a:prstGeom prst="rect">
              <a:avLst/>
            </a:prstGeom>
            <a:noFill/>
            <a:ln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wrap="square" rtlCol="1">
              <a:spAutoFit/>
            </a:bodyPr>
            <a:lstStyle/>
            <a:p>
              <a:pPr algn="ctr"/>
              <a:r>
                <a:rPr lang="ar-KW" sz="2800" b="1" dirty="0" smtClean="0">
                  <a:solidFill>
                    <a:schemeClr val="tx1"/>
                  </a:solidFill>
                  <a:sym typeface="Symbol"/>
                </a:rPr>
                <a:t>4</a:t>
              </a:r>
              <a:endParaRPr lang="ar-SA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217" name="مجموعة 69"/>
          <p:cNvGrpSpPr/>
          <p:nvPr/>
        </p:nvGrpSpPr>
        <p:grpSpPr>
          <a:xfrm>
            <a:off x="2671070" y="6283751"/>
            <a:ext cx="1000100" cy="523220"/>
            <a:chOff x="1000137" y="4714884"/>
            <a:chExt cx="1142971" cy="523220"/>
          </a:xfrm>
        </p:grpSpPr>
        <p:sp>
          <p:nvSpPr>
            <p:cNvPr id="218" name="مربع نص 217"/>
            <p:cNvSpPr txBox="1"/>
            <p:nvPr/>
          </p:nvSpPr>
          <p:spPr>
            <a:xfrm>
              <a:off x="1000137" y="4714884"/>
              <a:ext cx="1142971" cy="523220"/>
            </a:xfrm>
            <a:prstGeom prst="rect">
              <a:avLst/>
            </a:prstGeom>
            <a:ln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wrap="square" rtlCol="1">
              <a:spAutoFit/>
            </a:bodyPr>
            <a:lstStyle/>
            <a:p>
              <a:r>
                <a:rPr lang="ar-KW" sz="2800" b="1" dirty="0" smtClean="0">
                  <a:solidFill>
                    <a:schemeClr val="tx1"/>
                  </a:solidFill>
                  <a:sym typeface="Symbol"/>
                </a:rPr>
                <a:t>=  2</a:t>
              </a:r>
            </a:p>
          </p:txBody>
        </p:sp>
        <p:grpSp>
          <p:nvGrpSpPr>
            <p:cNvPr id="219" name="مجموعة 67"/>
            <p:cNvGrpSpPr/>
            <p:nvPr/>
          </p:nvGrpSpPr>
          <p:grpSpPr>
            <a:xfrm>
              <a:off x="1229716" y="4787861"/>
              <a:ext cx="500062" cy="285824"/>
              <a:chOff x="6725573" y="5598215"/>
              <a:chExt cx="613907" cy="256725"/>
            </a:xfrm>
          </p:grpSpPr>
          <p:cxnSp>
            <p:nvCxnSpPr>
              <p:cNvPr id="220" name="رابط مستقيم 219"/>
              <p:cNvCxnSpPr/>
              <p:nvPr/>
            </p:nvCxnSpPr>
            <p:spPr>
              <a:xfrm>
                <a:off x="6725573" y="5598215"/>
                <a:ext cx="500063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221" name="رابط مستقيم 220"/>
              <p:cNvCxnSpPr/>
              <p:nvPr/>
            </p:nvCxnSpPr>
            <p:spPr>
              <a:xfrm rot="16200000" flipH="1">
                <a:off x="7139683" y="5683036"/>
                <a:ext cx="214314" cy="71437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222" name="رابط مستقيم 221"/>
              <p:cNvCxnSpPr/>
              <p:nvPr/>
            </p:nvCxnSpPr>
            <p:spPr>
              <a:xfrm rot="5400000" flipH="1" flipV="1">
                <a:off x="7232889" y="5748349"/>
                <a:ext cx="170772" cy="4241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</p:grpSp>
      </p:grpSp>
    </p:spTree>
  </p:cSld>
  <p:clrMapOvr>
    <a:masterClrMapping/>
  </p:clrMapOvr>
  <p:transition spd="med">
    <p:newsflash/>
    <p:sndAc>
      <p:stSnd>
        <p:snd r:embed="rId2" name="chimes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9" dur="10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2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5" dur="10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6" dur="10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13" dur="10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6" dur="10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3" dur="10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6" dur="10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  <p:bldP spid="35" grpId="0" animBg="1"/>
      <p:bldP spid="36" grpId="0" animBg="1"/>
      <p:bldP spid="39" grpId="0" animBg="1"/>
      <p:bldP spid="134" grpId="0" animBg="1"/>
      <p:bldP spid="135" grpId="0" animBg="1"/>
      <p:bldP spid="141" grpId="0" animBg="1"/>
      <p:bldP spid="16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وسيلة شرح مستطيلة مستديرة الزوايا 3"/>
          <p:cNvSpPr/>
          <p:nvPr/>
        </p:nvSpPr>
        <p:spPr>
          <a:xfrm>
            <a:off x="6429388" y="214290"/>
            <a:ext cx="2571768" cy="857256"/>
          </a:xfrm>
          <a:prstGeom prst="wedgeRoundRectCallout">
            <a:avLst>
              <a:gd name="adj1" fmla="val 46032"/>
              <a:gd name="adj2" fmla="val 80013"/>
              <a:gd name="adj3" fmla="val 16667"/>
            </a:avLst>
          </a:prstGeom>
          <a:solidFill>
            <a:srgbClr val="FF66CC"/>
          </a:solidFill>
          <a:scene3d>
            <a:camera prst="perspectiveHeroicExtremeLeftFacing"/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KW" sz="3200" dirty="0" smtClean="0">
                <a:solidFill>
                  <a:srgbClr val="0033CC"/>
                </a:solidFill>
              </a:rPr>
              <a:t>كراسة التمارين </a:t>
            </a:r>
            <a:endParaRPr lang="ar-SA" sz="3200" dirty="0">
              <a:solidFill>
                <a:srgbClr val="0033CC"/>
              </a:solidFill>
            </a:endParaRPr>
          </a:p>
        </p:txBody>
      </p:sp>
      <p:sp>
        <p:nvSpPr>
          <p:cNvPr id="14" name="عنصر نائب للتاريخ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61D23-6D93-4A8A-A2CD-0FE78AA13A65}" type="datetime1">
              <a:rPr lang="ar-SA" smtClean="0"/>
              <a:pPr/>
              <a:t>04/07/1434</a:t>
            </a:fld>
            <a:endParaRPr lang="ar-SA"/>
          </a:p>
        </p:txBody>
      </p:sp>
      <p:sp>
        <p:nvSpPr>
          <p:cNvPr id="17" name="عنصر نائب لرقم الشريحة 16"/>
          <p:cNvSpPr>
            <a:spLocks noGrp="1"/>
          </p:cNvSpPr>
          <p:nvPr>
            <p:ph type="sldNum" sz="quarter" idx="12"/>
          </p:nvPr>
        </p:nvSpPr>
        <p:spPr>
          <a:xfrm>
            <a:off x="-1714544" y="6381750"/>
            <a:ext cx="2133600" cy="476250"/>
          </a:xfrm>
        </p:spPr>
        <p:txBody>
          <a:bodyPr/>
          <a:lstStyle/>
          <a:p>
            <a:fld id="{A0C37B6F-2A38-45D0-8723-89682583EFEF}" type="slidenum">
              <a:rPr lang="ar-SA" smtClean="0"/>
              <a:pPr/>
              <a:t>9</a:t>
            </a:fld>
            <a:endParaRPr lang="ar-SA" dirty="0"/>
          </a:p>
        </p:txBody>
      </p:sp>
      <p:grpSp>
        <p:nvGrpSpPr>
          <p:cNvPr id="2" name="Diagram group"/>
          <p:cNvGrpSpPr/>
          <p:nvPr/>
        </p:nvGrpSpPr>
        <p:grpSpPr>
          <a:xfrm>
            <a:off x="-32" y="-142900"/>
            <a:ext cx="2428892" cy="2428892"/>
            <a:chOff x="2032000" y="637310"/>
            <a:chExt cx="2848793" cy="2749296"/>
          </a:xfrm>
          <a:scene3d>
            <a:camera prst="perspectiveHeroicExtremeRightFacing" zoom="82000">
              <a:rot lat="21300000" lon="20400000" rev="180000"/>
            </a:camera>
            <a:lightRig rig="morning" dir="t">
              <a:rot lat="0" lon="0" rev="20400000"/>
            </a:lightRig>
          </a:scene3d>
        </p:grpSpPr>
        <p:grpSp>
          <p:nvGrpSpPr>
            <p:cNvPr id="5" name="مجموعة 30"/>
            <p:cNvGrpSpPr/>
            <p:nvPr/>
          </p:nvGrpSpPr>
          <p:grpSpPr>
            <a:xfrm>
              <a:off x="2032000" y="1015999"/>
              <a:ext cx="2235200" cy="2235200"/>
              <a:chOff x="2032000" y="1015999"/>
              <a:chExt cx="2235200" cy="2235200"/>
            </a:xfrm>
          </p:grpSpPr>
          <p:sp>
            <p:nvSpPr>
              <p:cNvPr id="33" name=" 3"/>
              <p:cNvSpPr/>
              <p:nvPr/>
            </p:nvSpPr>
            <p:spPr>
              <a:xfrm>
                <a:off x="2032000" y="1015999"/>
                <a:ext cx="2235200" cy="2235200"/>
              </a:xfrm>
              <a:prstGeom prst="gear9">
                <a:avLst/>
              </a:prstGeom>
              <a:solidFill>
                <a:srgbClr val="00FFFF"/>
              </a:solidFill>
              <a:sp3d extrusionH="190500" prstMaterial="matte">
                <a:bevelT w="120650" h="38100" prst="relaxedInset"/>
                <a:bevelB w="120650" h="57150" prst="relaxedInset"/>
                <a:contourClr>
                  <a:schemeClr val="bg1"/>
                </a:contourClr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2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34" name=" 4"/>
              <p:cNvSpPr/>
              <p:nvPr/>
            </p:nvSpPr>
            <p:spPr>
              <a:xfrm>
                <a:off x="2481373" y="1539586"/>
                <a:ext cx="1336454" cy="1148937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41910" tIns="41910" rIns="41910" bIns="41910" numCol="1" spcCol="1270" anchor="ctr" anchorCtr="0">
                <a:noAutofit/>
              </a:bodyPr>
              <a:lstStyle/>
              <a:p>
                <a:pPr lvl="0" algn="ctr" defTabSz="14668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ar-KW" sz="3300" b="1" kern="1200" dirty="0" smtClean="0">
                    <a:solidFill>
                      <a:srgbClr val="C00000"/>
                    </a:solidFill>
                  </a:rPr>
                  <a:t>تمرن</a:t>
                </a:r>
              </a:p>
              <a:p>
                <a:pPr lvl="0" algn="ctr" defTabSz="14668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ar-KW" sz="3300" b="1" kern="1200" dirty="0" smtClean="0">
                    <a:solidFill>
                      <a:srgbClr val="C00000"/>
                    </a:solidFill>
                  </a:rPr>
                  <a:t>8 - 2</a:t>
                </a:r>
                <a:endParaRPr lang="ar-SA" sz="3300" b="1" kern="1200" dirty="0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32" name="سهم دائري 31"/>
            <p:cNvSpPr/>
            <p:nvPr/>
          </p:nvSpPr>
          <p:spPr>
            <a:xfrm>
              <a:off x="2131497" y="637310"/>
              <a:ext cx="2749296" cy="2749296"/>
            </a:xfrm>
            <a:prstGeom prst="circularArrow">
              <a:avLst>
                <a:gd name="adj1" fmla="val 4878"/>
                <a:gd name="adj2" fmla="val 312630"/>
                <a:gd name="adj3" fmla="val 3133259"/>
                <a:gd name="adj4" fmla="val 15234156"/>
                <a:gd name="adj5" fmla="val 5691"/>
              </a:avLst>
            </a:prstGeom>
            <a:solidFill>
              <a:srgbClr val="FF66CC"/>
            </a:solidFill>
            <a:sp3d z="-60000" extrusionH="63500" prstMaterial="matte">
              <a:bevelT w="50800" h="19050" prst="relaxedInset"/>
              <a:contourClr>
                <a:schemeClr val="bg1"/>
              </a:contourClr>
            </a:sp3d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  <p:sp>
        <p:nvSpPr>
          <p:cNvPr id="35" name="مستطيل 34"/>
          <p:cNvSpPr/>
          <p:nvPr/>
        </p:nvSpPr>
        <p:spPr>
          <a:xfrm>
            <a:off x="2014746" y="1071546"/>
            <a:ext cx="4714908" cy="52322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ar-KW" sz="2800" b="1" cap="none" spc="0" dirty="0" smtClean="0">
                <a:ln w="11430"/>
                <a:solidFill>
                  <a:schemeClr val="accent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المجموعة  </a:t>
            </a:r>
            <a:r>
              <a:rPr lang="ar-KW" sz="2800" b="1" cap="none" spc="0" dirty="0" err="1" smtClean="0">
                <a:ln w="11430"/>
                <a:solidFill>
                  <a:schemeClr val="accent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أ</a:t>
            </a:r>
            <a:r>
              <a:rPr lang="ar-KW" sz="2800" b="1" cap="none" spc="0" dirty="0" smtClean="0">
                <a:ln w="11430"/>
                <a:solidFill>
                  <a:schemeClr val="accent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تمارين أساسية</a:t>
            </a:r>
            <a:endParaRPr lang="ar-SA" sz="2800" b="1" cap="none" spc="0" dirty="0">
              <a:ln w="11430"/>
              <a:solidFill>
                <a:schemeClr val="accent6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6" name="مستطيل 35"/>
          <p:cNvSpPr/>
          <p:nvPr/>
        </p:nvSpPr>
        <p:spPr>
          <a:xfrm>
            <a:off x="2127462" y="182998"/>
            <a:ext cx="4429156" cy="523220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convex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 algn="ctr"/>
            <a:r>
              <a:rPr lang="ar-KW" sz="2800" b="1" dirty="0" smtClean="0">
                <a:solidFill>
                  <a:srgbClr val="C00000"/>
                </a:solidFill>
              </a:rPr>
              <a:t>العلاقة بين الدوال المثلثية (1) </a:t>
            </a:r>
          </a:p>
        </p:txBody>
      </p:sp>
      <p:sp>
        <p:nvSpPr>
          <p:cNvPr id="39" name="مستطيل 38"/>
          <p:cNvSpPr/>
          <p:nvPr/>
        </p:nvSpPr>
        <p:spPr>
          <a:xfrm>
            <a:off x="7190579" y="6244197"/>
            <a:ext cx="1938907" cy="58477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ar-KW" sz="3200" b="1" dirty="0" smtClean="0">
                <a:solidFill>
                  <a:srgbClr val="FF0000"/>
                </a:solidFill>
              </a:rPr>
              <a:t>صفحة 76</a:t>
            </a:r>
            <a:endParaRPr lang="ar-SA" sz="3200" b="1" dirty="0">
              <a:solidFill>
                <a:srgbClr val="FF0000"/>
              </a:solidFill>
            </a:endParaRPr>
          </a:p>
        </p:txBody>
      </p:sp>
      <p:grpSp>
        <p:nvGrpSpPr>
          <p:cNvPr id="128" name="مجموعة 127"/>
          <p:cNvGrpSpPr/>
          <p:nvPr/>
        </p:nvGrpSpPr>
        <p:grpSpPr>
          <a:xfrm>
            <a:off x="428596" y="2071678"/>
            <a:ext cx="8501090" cy="971575"/>
            <a:chOff x="428596" y="4000504"/>
            <a:chExt cx="8501090" cy="971575"/>
          </a:xfrm>
        </p:grpSpPr>
        <p:sp>
          <p:nvSpPr>
            <p:cNvPr id="130" name="مربع نص 129"/>
            <p:cNvSpPr txBox="1"/>
            <p:nvPr/>
          </p:nvSpPr>
          <p:spPr>
            <a:xfrm>
              <a:off x="428596" y="4017972"/>
              <a:ext cx="8501090" cy="954107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square" rtlCol="1">
              <a:spAutoFit/>
            </a:bodyPr>
            <a:lstStyle/>
            <a:p>
              <a:r>
                <a:rPr lang="ar-KW" sz="2800" b="1" dirty="0" smtClean="0">
                  <a:ln w="11430"/>
                  <a:solidFill>
                    <a:srgbClr val="FF00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في التمارين ( 7 ــ 10 ) </a:t>
              </a:r>
              <a:r>
                <a:rPr lang="ar-EG" sz="2800" b="1" dirty="0" smtClean="0">
                  <a:ln w="11430"/>
                  <a:solidFill>
                    <a:srgbClr val="FF00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ظلل  </a:t>
              </a:r>
              <a:r>
                <a:rPr lang="ar-KW" sz="2800" b="1" dirty="0" smtClean="0">
                  <a:ln w="11430"/>
                  <a:solidFill>
                    <a:srgbClr val="FF00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     </a:t>
              </a:r>
              <a:r>
                <a:rPr lang="ar-EG" sz="2800" b="1" dirty="0" smtClean="0">
                  <a:ln w="11430"/>
                  <a:solidFill>
                    <a:srgbClr val="FF00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إذا كانت العبارة صحيحة </a:t>
              </a:r>
              <a:r>
                <a:rPr lang="ar-KW" sz="2800" b="1" dirty="0" smtClean="0">
                  <a:ln w="11430"/>
                  <a:solidFill>
                    <a:srgbClr val="FF00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و </a:t>
              </a:r>
              <a:r>
                <a:rPr lang="ar-EG" sz="2800" b="1" dirty="0" smtClean="0">
                  <a:ln w="11430"/>
                  <a:solidFill>
                    <a:srgbClr val="FF00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</a:t>
              </a:r>
              <a:r>
                <a:rPr lang="ar-KW" sz="2800" b="1" dirty="0" smtClean="0">
                  <a:ln w="11430"/>
                  <a:solidFill>
                    <a:srgbClr val="FF00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     </a:t>
              </a:r>
            </a:p>
            <a:p>
              <a:r>
                <a:rPr lang="ar-KW" sz="2800" b="1" dirty="0" smtClean="0">
                  <a:ln w="11430"/>
                  <a:solidFill>
                    <a:srgbClr val="FF00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 </a:t>
              </a:r>
              <a:r>
                <a:rPr lang="ar-EG" sz="2800" b="1" dirty="0" smtClean="0">
                  <a:ln w="11430"/>
                  <a:solidFill>
                    <a:srgbClr val="FF00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إذا كانت العبارة خاطئة </a:t>
              </a:r>
              <a:r>
                <a:rPr lang="ar-KW" sz="2800" b="1" dirty="0" smtClean="0">
                  <a:ln w="11430"/>
                  <a:solidFill>
                    <a:srgbClr val="FF00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.</a:t>
              </a:r>
              <a:r>
                <a:rPr lang="ar-SY" sz="2800" b="1" dirty="0" smtClean="0">
                  <a:ln w="11430"/>
                  <a:solidFill>
                    <a:srgbClr val="FF00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</a:t>
              </a:r>
              <a:endParaRPr lang="ar-KW" sz="28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133" name="ثماني 132"/>
            <p:cNvSpPr/>
            <p:nvPr/>
          </p:nvSpPr>
          <p:spPr>
            <a:xfrm>
              <a:off x="4857755" y="4000504"/>
              <a:ext cx="571501" cy="571504"/>
            </a:xfrm>
            <a:prstGeom prst="octagon">
              <a:avLst/>
            </a:prstGeom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riblet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ar-SY" sz="2400" b="1" dirty="0">
                  <a:solidFill>
                    <a:srgbClr val="FF0000"/>
                  </a:solidFill>
                </a:rPr>
                <a:t>أ</a:t>
              </a:r>
              <a:endParaRPr lang="en-US" sz="2400" b="1" dirty="0">
                <a:solidFill>
                  <a:srgbClr val="FF0000"/>
                </a:solidFill>
              </a:endParaRPr>
            </a:p>
          </p:txBody>
        </p:sp>
        <p:sp>
          <p:nvSpPr>
            <p:cNvPr id="134" name="ثماني 133"/>
            <p:cNvSpPr/>
            <p:nvPr/>
          </p:nvSpPr>
          <p:spPr>
            <a:xfrm>
              <a:off x="928662" y="4000504"/>
              <a:ext cx="571501" cy="571504"/>
            </a:xfrm>
            <a:prstGeom prst="octagon">
              <a:avLst/>
            </a:prstGeom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riblet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ar-KW" sz="2400" b="1" dirty="0" smtClean="0">
                  <a:solidFill>
                    <a:srgbClr val="FF0000"/>
                  </a:solidFill>
                </a:rPr>
                <a:t>ب</a:t>
              </a:r>
              <a:endParaRPr lang="en-US" sz="24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161" name="مجموعة 160"/>
          <p:cNvGrpSpPr/>
          <p:nvPr/>
        </p:nvGrpSpPr>
        <p:grpSpPr>
          <a:xfrm>
            <a:off x="1500166" y="3071810"/>
            <a:ext cx="7500990" cy="594658"/>
            <a:chOff x="1500166" y="3071810"/>
            <a:chExt cx="7500990" cy="594658"/>
          </a:xfrm>
        </p:grpSpPr>
        <p:grpSp>
          <p:nvGrpSpPr>
            <p:cNvPr id="147" name="مجموعة 146"/>
            <p:cNvGrpSpPr/>
            <p:nvPr/>
          </p:nvGrpSpPr>
          <p:grpSpPr>
            <a:xfrm>
              <a:off x="1500166" y="3115352"/>
              <a:ext cx="7500990" cy="551116"/>
              <a:chOff x="1500166" y="3115352"/>
              <a:chExt cx="7500990" cy="551116"/>
            </a:xfrm>
          </p:grpSpPr>
          <p:sp>
            <p:nvSpPr>
              <p:cNvPr id="124" name="مربع نص 123"/>
              <p:cNvSpPr txBox="1"/>
              <p:nvPr/>
            </p:nvSpPr>
            <p:spPr>
              <a:xfrm>
                <a:off x="1500166" y="3143248"/>
                <a:ext cx="7500990" cy="523220"/>
              </a:xfrm>
              <a:prstGeom prst="rect">
                <a:avLst/>
              </a:prstGeom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wrap="square" rtlCol="1">
                <a:spAutoFit/>
              </a:bodyPr>
              <a:lstStyle/>
              <a:p>
                <a:r>
                  <a:rPr lang="ar-KW" sz="2800" b="1" dirty="0" smtClean="0">
                    <a:solidFill>
                      <a:srgbClr val="FF0000"/>
                    </a:solidFill>
                  </a:rPr>
                  <a:t>7) </a:t>
                </a:r>
                <a:r>
                  <a:rPr lang="ar-KW" sz="2800" b="1" dirty="0" smtClean="0">
                    <a:solidFill>
                      <a:schemeClr val="accent6"/>
                    </a:solidFill>
                  </a:rPr>
                  <a:t>إذا كانت  جا   </a:t>
                </a:r>
                <a:r>
                  <a:rPr lang="ar-KW" sz="2800" b="1" dirty="0" smtClean="0">
                    <a:solidFill>
                      <a:schemeClr val="accent6"/>
                    </a:solidFill>
                    <a:sym typeface="Symbol"/>
                  </a:rPr>
                  <a:t>= </a:t>
                </a:r>
                <a:r>
                  <a:rPr lang="ar-KW" sz="2800" b="1" dirty="0" smtClean="0">
                    <a:solidFill>
                      <a:schemeClr val="accent6"/>
                    </a:solidFill>
                  </a:rPr>
                  <a:t>0,2       فإن  جا (    </a:t>
                </a:r>
                <a:r>
                  <a:rPr lang="ar-KW" sz="2800" b="1" dirty="0" smtClean="0">
                    <a:solidFill>
                      <a:schemeClr val="accent6"/>
                    </a:solidFill>
                    <a:sym typeface="Symbol"/>
                  </a:rPr>
                  <a:t>+    ) = 0,2 </a:t>
                </a:r>
                <a:endParaRPr lang="ar-SA" sz="2800" b="1" dirty="0"/>
              </a:p>
            </p:txBody>
          </p:sp>
          <p:sp>
            <p:nvSpPr>
              <p:cNvPr id="141" name="مربع نص 140"/>
              <p:cNvSpPr txBox="1"/>
              <p:nvPr/>
            </p:nvSpPr>
            <p:spPr>
              <a:xfrm>
                <a:off x="2971336" y="3115352"/>
                <a:ext cx="642942" cy="523220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r>
                  <a:rPr lang="ar-SA" sz="2800" b="1" dirty="0" smtClean="0">
                    <a:solidFill>
                      <a:schemeClr val="accent6"/>
                    </a:solidFill>
                    <a:sym typeface="Symbol"/>
                  </a:rPr>
                  <a:t></a:t>
                </a:r>
                <a:endParaRPr lang="ar-SA" sz="2800" b="1" dirty="0">
                  <a:solidFill>
                    <a:schemeClr val="accent6"/>
                  </a:solidFill>
                </a:endParaRPr>
              </a:p>
            </p:txBody>
          </p:sp>
          <p:sp>
            <p:nvSpPr>
              <p:cNvPr id="143" name="مربع نص 142"/>
              <p:cNvSpPr txBox="1"/>
              <p:nvPr/>
            </p:nvSpPr>
            <p:spPr>
              <a:xfrm>
                <a:off x="6471798" y="3115352"/>
                <a:ext cx="642942" cy="523220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r>
                  <a:rPr lang="ar-SA" sz="2800" b="1" dirty="0" smtClean="0">
                    <a:solidFill>
                      <a:schemeClr val="accent6"/>
                    </a:solidFill>
                    <a:sym typeface="Symbol"/>
                  </a:rPr>
                  <a:t></a:t>
                </a:r>
                <a:r>
                  <a:rPr lang="ar-KW" sz="2800" b="1" dirty="0" smtClean="0">
                    <a:solidFill>
                      <a:schemeClr val="accent6"/>
                    </a:solidFill>
                    <a:sym typeface="Symbol"/>
                  </a:rPr>
                  <a:t> </a:t>
                </a:r>
                <a:endParaRPr lang="ar-SA" sz="2800" b="1" dirty="0">
                  <a:solidFill>
                    <a:schemeClr val="accent6"/>
                  </a:solidFill>
                </a:endParaRPr>
              </a:p>
            </p:txBody>
          </p:sp>
        </p:grpSp>
        <p:sp>
          <p:nvSpPr>
            <p:cNvPr id="146" name="مربع نص 145"/>
            <p:cNvSpPr txBox="1"/>
            <p:nvPr/>
          </p:nvSpPr>
          <p:spPr>
            <a:xfrm>
              <a:off x="3571868" y="3071810"/>
              <a:ext cx="642942" cy="523220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r>
                <a:rPr lang="ar-SA" sz="2800" b="1" dirty="0" smtClean="0">
                  <a:solidFill>
                    <a:schemeClr val="accent6"/>
                  </a:solidFill>
                  <a:sym typeface="Symbol"/>
                </a:rPr>
                <a:t></a:t>
              </a:r>
              <a:endParaRPr lang="ar-SA" sz="2800" b="1" dirty="0">
                <a:solidFill>
                  <a:schemeClr val="accent6"/>
                </a:solidFill>
              </a:endParaRPr>
            </a:p>
          </p:txBody>
        </p:sp>
      </p:grpSp>
      <p:grpSp>
        <p:nvGrpSpPr>
          <p:cNvPr id="149" name="مجموعة 148"/>
          <p:cNvGrpSpPr/>
          <p:nvPr/>
        </p:nvGrpSpPr>
        <p:grpSpPr>
          <a:xfrm>
            <a:off x="271243" y="3143248"/>
            <a:ext cx="1157485" cy="598748"/>
            <a:chOff x="129462" y="4730050"/>
            <a:chExt cx="1157485" cy="598748"/>
          </a:xfrm>
        </p:grpSpPr>
        <p:sp>
          <p:nvSpPr>
            <p:cNvPr id="122" name="ثماني 121"/>
            <p:cNvSpPr/>
            <p:nvPr/>
          </p:nvSpPr>
          <p:spPr>
            <a:xfrm>
              <a:off x="715446" y="4730050"/>
              <a:ext cx="571501" cy="571504"/>
            </a:xfrm>
            <a:prstGeom prst="octagon">
              <a:avLst/>
            </a:prstGeom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riblet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ar-SY" sz="2400" b="1" dirty="0">
                  <a:solidFill>
                    <a:srgbClr val="FF0000"/>
                  </a:solidFill>
                </a:rPr>
                <a:t>أ</a:t>
              </a:r>
              <a:endParaRPr lang="en-US" sz="2400" b="1" dirty="0">
                <a:solidFill>
                  <a:srgbClr val="FF0000"/>
                </a:solidFill>
              </a:endParaRPr>
            </a:p>
          </p:txBody>
        </p:sp>
        <p:sp>
          <p:nvSpPr>
            <p:cNvPr id="148" name="ثماني 147"/>
            <p:cNvSpPr/>
            <p:nvPr/>
          </p:nvSpPr>
          <p:spPr>
            <a:xfrm>
              <a:off x="129462" y="4757294"/>
              <a:ext cx="571501" cy="571504"/>
            </a:xfrm>
            <a:prstGeom prst="octagon">
              <a:avLst/>
            </a:prstGeom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riblet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ar-KW" sz="2400" b="1" dirty="0" smtClean="0">
                  <a:solidFill>
                    <a:srgbClr val="FF0000"/>
                  </a:solidFill>
                </a:rPr>
                <a:t>ب</a:t>
              </a:r>
              <a:endParaRPr lang="en-US" sz="24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168" name="مجموعة 167"/>
          <p:cNvGrpSpPr/>
          <p:nvPr/>
        </p:nvGrpSpPr>
        <p:grpSpPr>
          <a:xfrm>
            <a:off x="285720" y="3772328"/>
            <a:ext cx="1157485" cy="598748"/>
            <a:chOff x="129462" y="4730050"/>
            <a:chExt cx="1157485" cy="598748"/>
          </a:xfrm>
        </p:grpSpPr>
        <p:sp>
          <p:nvSpPr>
            <p:cNvPr id="169" name="ثماني 168"/>
            <p:cNvSpPr/>
            <p:nvPr/>
          </p:nvSpPr>
          <p:spPr>
            <a:xfrm>
              <a:off x="715446" y="4730050"/>
              <a:ext cx="571501" cy="571504"/>
            </a:xfrm>
            <a:prstGeom prst="octagon">
              <a:avLst/>
            </a:prstGeom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riblet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ar-SY" sz="2400" b="1" dirty="0">
                  <a:solidFill>
                    <a:srgbClr val="FF0000"/>
                  </a:solidFill>
                </a:rPr>
                <a:t>أ</a:t>
              </a:r>
              <a:endParaRPr lang="en-US" sz="2400" b="1" dirty="0">
                <a:solidFill>
                  <a:srgbClr val="FF0000"/>
                </a:solidFill>
              </a:endParaRPr>
            </a:p>
          </p:txBody>
        </p:sp>
        <p:sp>
          <p:nvSpPr>
            <p:cNvPr id="170" name="ثماني 169"/>
            <p:cNvSpPr/>
            <p:nvPr/>
          </p:nvSpPr>
          <p:spPr>
            <a:xfrm>
              <a:off x="129462" y="4757294"/>
              <a:ext cx="571501" cy="571504"/>
            </a:xfrm>
            <a:prstGeom prst="octagon">
              <a:avLst/>
            </a:prstGeom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riblet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ar-KW" sz="2400" b="1" dirty="0" smtClean="0">
                  <a:solidFill>
                    <a:srgbClr val="FF0000"/>
                  </a:solidFill>
                </a:rPr>
                <a:t>ب</a:t>
              </a:r>
              <a:endParaRPr lang="en-US" sz="24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185" name="مجموعة 184"/>
          <p:cNvGrpSpPr/>
          <p:nvPr/>
        </p:nvGrpSpPr>
        <p:grpSpPr>
          <a:xfrm>
            <a:off x="1514643" y="3614286"/>
            <a:ext cx="7500990" cy="845511"/>
            <a:chOff x="1514643" y="3614286"/>
            <a:chExt cx="7500990" cy="845511"/>
          </a:xfrm>
        </p:grpSpPr>
        <p:grpSp>
          <p:nvGrpSpPr>
            <p:cNvPr id="163" name="مجموعة 146"/>
            <p:cNvGrpSpPr/>
            <p:nvPr/>
          </p:nvGrpSpPr>
          <p:grpSpPr>
            <a:xfrm>
              <a:off x="1514643" y="3743780"/>
              <a:ext cx="7500990" cy="551768"/>
              <a:chOff x="1500166" y="3114700"/>
              <a:chExt cx="7500990" cy="551768"/>
            </a:xfrm>
          </p:grpSpPr>
          <p:sp>
            <p:nvSpPr>
              <p:cNvPr id="165" name="مربع نص 164"/>
              <p:cNvSpPr txBox="1"/>
              <p:nvPr/>
            </p:nvSpPr>
            <p:spPr>
              <a:xfrm>
                <a:off x="1500166" y="3143248"/>
                <a:ext cx="7500990" cy="523220"/>
              </a:xfrm>
              <a:prstGeom prst="rect">
                <a:avLst/>
              </a:prstGeom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wrap="square" rtlCol="1">
                <a:spAutoFit/>
              </a:bodyPr>
              <a:lstStyle/>
              <a:p>
                <a:r>
                  <a:rPr lang="ar-KW" sz="2800" b="1" dirty="0" smtClean="0">
                    <a:solidFill>
                      <a:srgbClr val="FF0000"/>
                    </a:solidFill>
                  </a:rPr>
                  <a:t>8) </a:t>
                </a:r>
                <a:r>
                  <a:rPr lang="ar-KW" sz="2800" b="1" dirty="0" smtClean="0">
                    <a:solidFill>
                      <a:schemeClr val="accent6"/>
                    </a:solidFill>
                  </a:rPr>
                  <a:t>إذا كانت  جتا   </a:t>
                </a:r>
                <a:r>
                  <a:rPr lang="ar-KW" sz="2800" b="1" dirty="0" smtClean="0">
                    <a:solidFill>
                      <a:schemeClr val="accent6"/>
                    </a:solidFill>
                    <a:sym typeface="Symbol"/>
                  </a:rPr>
                  <a:t>=              </a:t>
                </a:r>
                <a:r>
                  <a:rPr lang="ar-KW" sz="2800" b="1" dirty="0" smtClean="0">
                    <a:solidFill>
                      <a:schemeClr val="accent6"/>
                    </a:solidFill>
                  </a:rPr>
                  <a:t>فإن  </a:t>
                </a:r>
                <a:r>
                  <a:rPr lang="ar-KW" sz="2800" b="1" dirty="0" err="1" smtClean="0">
                    <a:solidFill>
                      <a:schemeClr val="accent6"/>
                    </a:solidFill>
                  </a:rPr>
                  <a:t>قا</a:t>
                </a:r>
                <a:r>
                  <a:rPr lang="ar-KW" sz="2800" b="1" dirty="0" smtClean="0">
                    <a:solidFill>
                      <a:schemeClr val="accent6"/>
                    </a:solidFill>
                  </a:rPr>
                  <a:t>      </a:t>
                </a:r>
                <a:r>
                  <a:rPr lang="ar-KW" sz="2800" b="1" dirty="0" smtClean="0">
                    <a:solidFill>
                      <a:schemeClr val="accent6"/>
                    </a:solidFill>
                    <a:sym typeface="Symbol"/>
                  </a:rPr>
                  <a:t>=</a:t>
                </a:r>
                <a:endParaRPr lang="ar-SA" sz="2800" b="1" dirty="0"/>
              </a:p>
            </p:txBody>
          </p:sp>
          <p:sp>
            <p:nvSpPr>
              <p:cNvPr id="166" name="مربع نص 165"/>
              <p:cNvSpPr txBox="1"/>
              <p:nvPr/>
            </p:nvSpPr>
            <p:spPr>
              <a:xfrm>
                <a:off x="3700267" y="3114700"/>
                <a:ext cx="642942" cy="523220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r>
                  <a:rPr lang="ar-SA" sz="2800" b="1" dirty="0" smtClean="0">
                    <a:solidFill>
                      <a:schemeClr val="accent6"/>
                    </a:solidFill>
                    <a:sym typeface="Symbol"/>
                  </a:rPr>
                  <a:t></a:t>
                </a:r>
                <a:endParaRPr lang="ar-SA" sz="2800" b="1" dirty="0">
                  <a:solidFill>
                    <a:schemeClr val="accent6"/>
                  </a:solidFill>
                </a:endParaRPr>
              </a:p>
            </p:txBody>
          </p:sp>
          <p:sp>
            <p:nvSpPr>
              <p:cNvPr id="167" name="مربع نص 166"/>
              <p:cNvSpPr txBox="1"/>
              <p:nvPr/>
            </p:nvSpPr>
            <p:spPr>
              <a:xfrm>
                <a:off x="6414911" y="3115352"/>
                <a:ext cx="642942" cy="523220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r>
                  <a:rPr lang="ar-SA" sz="2800" b="1" dirty="0" smtClean="0">
                    <a:solidFill>
                      <a:schemeClr val="accent6"/>
                    </a:solidFill>
                    <a:sym typeface="Symbol"/>
                  </a:rPr>
                  <a:t></a:t>
                </a:r>
                <a:r>
                  <a:rPr lang="ar-KW" sz="2800" b="1" dirty="0" smtClean="0">
                    <a:solidFill>
                      <a:schemeClr val="accent6"/>
                    </a:solidFill>
                    <a:sym typeface="Symbol"/>
                  </a:rPr>
                  <a:t>  </a:t>
                </a:r>
                <a:endParaRPr lang="ar-SA" sz="2800" b="1" dirty="0">
                  <a:solidFill>
                    <a:schemeClr val="accent6"/>
                  </a:solidFill>
                </a:endParaRPr>
              </a:p>
            </p:txBody>
          </p:sp>
        </p:grpSp>
        <p:grpSp>
          <p:nvGrpSpPr>
            <p:cNvPr id="171" name="مجموعة 170"/>
            <p:cNvGrpSpPr/>
            <p:nvPr/>
          </p:nvGrpSpPr>
          <p:grpSpPr>
            <a:xfrm>
              <a:off x="5943836" y="3614286"/>
              <a:ext cx="571504" cy="830997"/>
              <a:chOff x="6429388" y="5143512"/>
              <a:chExt cx="571504" cy="830997"/>
            </a:xfrm>
            <a:noFill/>
          </p:grpSpPr>
          <p:sp>
            <p:nvSpPr>
              <p:cNvPr id="173" name="مربع نص 172"/>
              <p:cNvSpPr txBox="1"/>
              <p:nvPr/>
            </p:nvSpPr>
            <p:spPr>
              <a:xfrm>
                <a:off x="6429388" y="5143512"/>
                <a:ext cx="571504" cy="830997"/>
              </a:xfrm>
              <a:prstGeom prst="rect">
                <a:avLst/>
              </a:prstGeom>
              <a:noFill/>
              <a:ln/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wrap="square" rtlCol="1">
                <a:spAutoFit/>
              </a:bodyPr>
              <a:lstStyle/>
              <a:p>
                <a:pPr algn="ctr"/>
                <a:r>
                  <a:rPr lang="ar-KW" sz="2400" b="1" dirty="0" smtClean="0">
                    <a:solidFill>
                      <a:schemeClr val="accent6"/>
                    </a:solidFill>
                    <a:sym typeface="Symbol"/>
                  </a:rPr>
                  <a:t>2 3</a:t>
                </a:r>
                <a:endParaRPr lang="ar-SA" sz="2400" b="1" dirty="0">
                  <a:solidFill>
                    <a:schemeClr val="accent6"/>
                  </a:solidFill>
                </a:endParaRPr>
              </a:p>
            </p:txBody>
          </p:sp>
          <p:cxnSp>
            <p:nvCxnSpPr>
              <p:cNvPr id="177" name="رابط مستقيم 176"/>
              <p:cNvCxnSpPr/>
              <p:nvPr/>
            </p:nvCxnSpPr>
            <p:spPr>
              <a:xfrm rot="10800000">
                <a:off x="6515992" y="5528347"/>
                <a:ext cx="428628" cy="1588"/>
              </a:xfrm>
              <a:prstGeom prst="line">
                <a:avLst/>
              </a:prstGeom>
              <a:grpFill/>
              <a:ln>
                <a:solidFill>
                  <a:schemeClr val="accent6"/>
                </a:solidFill>
              </a:ln>
            </p:spPr>
            <p:style>
              <a:lnRef idx="2">
                <a:schemeClr val="accent4"/>
              </a:lnRef>
              <a:fillRef idx="0">
                <a:schemeClr val="accent4"/>
              </a:fillRef>
              <a:effectRef idx="1">
                <a:schemeClr val="accent4"/>
              </a:effectRef>
              <a:fontRef idx="minor">
                <a:schemeClr val="tx1"/>
              </a:fontRef>
            </p:style>
          </p:cxnSp>
        </p:grpSp>
        <p:grpSp>
          <p:nvGrpSpPr>
            <p:cNvPr id="179" name="مجموعة 178"/>
            <p:cNvGrpSpPr/>
            <p:nvPr/>
          </p:nvGrpSpPr>
          <p:grpSpPr>
            <a:xfrm>
              <a:off x="2985850" y="3628800"/>
              <a:ext cx="571504" cy="830997"/>
              <a:chOff x="6429388" y="5143512"/>
              <a:chExt cx="571504" cy="830997"/>
            </a:xfrm>
            <a:noFill/>
          </p:grpSpPr>
          <p:sp>
            <p:nvSpPr>
              <p:cNvPr id="180" name="مربع نص 179"/>
              <p:cNvSpPr txBox="1"/>
              <p:nvPr/>
            </p:nvSpPr>
            <p:spPr>
              <a:xfrm>
                <a:off x="6429388" y="5143512"/>
                <a:ext cx="571504" cy="830997"/>
              </a:xfrm>
              <a:prstGeom prst="rect">
                <a:avLst/>
              </a:prstGeom>
              <a:noFill/>
              <a:ln/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wrap="square" rtlCol="1">
                <a:spAutoFit/>
              </a:bodyPr>
              <a:lstStyle/>
              <a:p>
                <a:pPr algn="ctr"/>
                <a:r>
                  <a:rPr lang="ar-KW" sz="2400" b="1" dirty="0" smtClean="0">
                    <a:solidFill>
                      <a:schemeClr val="accent6"/>
                    </a:solidFill>
                    <a:sym typeface="Symbol"/>
                  </a:rPr>
                  <a:t>3 2</a:t>
                </a:r>
                <a:endParaRPr lang="ar-SA" sz="2400" b="1" dirty="0">
                  <a:solidFill>
                    <a:schemeClr val="accent6"/>
                  </a:solidFill>
                </a:endParaRPr>
              </a:p>
            </p:txBody>
          </p:sp>
          <p:cxnSp>
            <p:nvCxnSpPr>
              <p:cNvPr id="183" name="رابط مستقيم 182"/>
              <p:cNvCxnSpPr/>
              <p:nvPr/>
            </p:nvCxnSpPr>
            <p:spPr>
              <a:xfrm rot="10800000">
                <a:off x="6515992" y="5528347"/>
                <a:ext cx="428628" cy="1588"/>
              </a:xfrm>
              <a:prstGeom prst="line">
                <a:avLst/>
              </a:prstGeom>
              <a:grpFill/>
              <a:ln>
                <a:solidFill>
                  <a:schemeClr val="accent6"/>
                </a:solidFill>
              </a:ln>
            </p:spPr>
            <p:style>
              <a:lnRef idx="2">
                <a:schemeClr val="accent4"/>
              </a:lnRef>
              <a:fillRef idx="0">
                <a:schemeClr val="accent4"/>
              </a:fillRef>
              <a:effectRef idx="1">
                <a:schemeClr val="accent4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03" name="مجموعة 202"/>
          <p:cNvGrpSpPr/>
          <p:nvPr/>
        </p:nvGrpSpPr>
        <p:grpSpPr>
          <a:xfrm>
            <a:off x="1514643" y="4330450"/>
            <a:ext cx="7500990" cy="594658"/>
            <a:chOff x="1500166" y="3071810"/>
            <a:chExt cx="7500990" cy="594658"/>
          </a:xfrm>
        </p:grpSpPr>
        <p:grpSp>
          <p:nvGrpSpPr>
            <p:cNvPr id="204" name="مجموعة 146"/>
            <p:cNvGrpSpPr/>
            <p:nvPr/>
          </p:nvGrpSpPr>
          <p:grpSpPr>
            <a:xfrm>
              <a:off x="1500166" y="3115352"/>
              <a:ext cx="7500990" cy="551116"/>
              <a:chOff x="1500166" y="3115352"/>
              <a:chExt cx="7500990" cy="551116"/>
            </a:xfrm>
          </p:grpSpPr>
          <p:sp>
            <p:nvSpPr>
              <p:cNvPr id="206" name="مربع نص 205"/>
              <p:cNvSpPr txBox="1"/>
              <p:nvPr/>
            </p:nvSpPr>
            <p:spPr>
              <a:xfrm>
                <a:off x="1500166" y="3143248"/>
                <a:ext cx="7500990" cy="523220"/>
              </a:xfrm>
              <a:prstGeom prst="rect">
                <a:avLst/>
              </a:prstGeom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wrap="square" rtlCol="1">
                <a:spAutoFit/>
              </a:bodyPr>
              <a:lstStyle/>
              <a:p>
                <a:r>
                  <a:rPr lang="ar-KW" sz="2800" b="1" dirty="0" smtClean="0">
                    <a:solidFill>
                      <a:srgbClr val="FF0000"/>
                    </a:solidFill>
                  </a:rPr>
                  <a:t>9) </a:t>
                </a:r>
                <a:r>
                  <a:rPr lang="ar-KW" sz="2800" b="1" dirty="0" smtClean="0">
                    <a:solidFill>
                      <a:schemeClr val="accent6"/>
                    </a:solidFill>
                  </a:rPr>
                  <a:t>إذا كانت  ظا   </a:t>
                </a:r>
                <a:r>
                  <a:rPr lang="ar-KW" sz="2800" b="1" dirty="0" smtClean="0">
                    <a:solidFill>
                      <a:schemeClr val="accent6"/>
                    </a:solidFill>
                    <a:sym typeface="Symbol"/>
                  </a:rPr>
                  <a:t>= </a:t>
                </a:r>
                <a:r>
                  <a:rPr lang="ar-KW" sz="2800" b="1" dirty="0" smtClean="0">
                    <a:solidFill>
                      <a:schemeClr val="accent6"/>
                    </a:solidFill>
                  </a:rPr>
                  <a:t>3         فإن  </a:t>
                </a:r>
                <a:r>
                  <a:rPr lang="ar-KW" sz="2800" b="1" dirty="0" err="1" smtClean="0">
                    <a:solidFill>
                      <a:schemeClr val="accent6"/>
                    </a:solidFill>
                  </a:rPr>
                  <a:t>ظتا</a:t>
                </a:r>
                <a:r>
                  <a:rPr lang="ar-KW" sz="2800" b="1" dirty="0" smtClean="0">
                    <a:solidFill>
                      <a:schemeClr val="accent6"/>
                    </a:solidFill>
                  </a:rPr>
                  <a:t> (    </a:t>
                </a:r>
                <a:r>
                  <a:rPr lang="ar-KW" sz="2800" b="1" dirty="0" smtClean="0">
                    <a:solidFill>
                      <a:schemeClr val="accent6"/>
                    </a:solidFill>
                    <a:sym typeface="Symbol"/>
                  </a:rPr>
                  <a:t>+    ) = 3 </a:t>
                </a:r>
                <a:endParaRPr lang="ar-SA" sz="2800" b="1" dirty="0"/>
              </a:p>
            </p:txBody>
          </p:sp>
          <p:sp>
            <p:nvSpPr>
              <p:cNvPr id="207" name="مربع نص 206"/>
              <p:cNvSpPr txBox="1"/>
              <p:nvPr/>
            </p:nvSpPr>
            <p:spPr>
              <a:xfrm>
                <a:off x="2971336" y="3115352"/>
                <a:ext cx="642942" cy="523220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r>
                  <a:rPr lang="ar-SA" sz="2800" b="1" dirty="0" smtClean="0">
                    <a:solidFill>
                      <a:schemeClr val="accent6"/>
                    </a:solidFill>
                    <a:sym typeface="Symbol"/>
                  </a:rPr>
                  <a:t></a:t>
                </a:r>
                <a:endParaRPr lang="ar-SA" sz="2800" b="1" dirty="0">
                  <a:solidFill>
                    <a:schemeClr val="accent6"/>
                  </a:solidFill>
                </a:endParaRPr>
              </a:p>
            </p:txBody>
          </p:sp>
          <p:sp>
            <p:nvSpPr>
              <p:cNvPr id="208" name="مربع نص 207"/>
              <p:cNvSpPr txBox="1"/>
              <p:nvPr/>
            </p:nvSpPr>
            <p:spPr>
              <a:xfrm>
                <a:off x="6471798" y="3115352"/>
                <a:ext cx="642942" cy="523220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r>
                  <a:rPr lang="ar-SA" sz="2800" b="1" dirty="0" smtClean="0">
                    <a:solidFill>
                      <a:schemeClr val="accent6"/>
                    </a:solidFill>
                    <a:sym typeface="Symbol"/>
                  </a:rPr>
                  <a:t></a:t>
                </a:r>
                <a:r>
                  <a:rPr lang="ar-KW" sz="2800" b="1" dirty="0" smtClean="0">
                    <a:solidFill>
                      <a:schemeClr val="accent6"/>
                    </a:solidFill>
                    <a:sym typeface="Symbol"/>
                  </a:rPr>
                  <a:t> </a:t>
                </a:r>
                <a:endParaRPr lang="ar-SA" sz="2800" b="1" dirty="0">
                  <a:solidFill>
                    <a:schemeClr val="accent6"/>
                  </a:solidFill>
                </a:endParaRPr>
              </a:p>
            </p:txBody>
          </p:sp>
        </p:grpSp>
        <p:sp>
          <p:nvSpPr>
            <p:cNvPr id="205" name="مربع نص 204"/>
            <p:cNvSpPr txBox="1"/>
            <p:nvPr/>
          </p:nvSpPr>
          <p:spPr>
            <a:xfrm>
              <a:off x="3571868" y="3071810"/>
              <a:ext cx="642942" cy="523220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r>
                <a:rPr lang="ar-SA" sz="2800" b="1" dirty="0" smtClean="0">
                  <a:solidFill>
                    <a:schemeClr val="accent6"/>
                  </a:solidFill>
                  <a:sym typeface="Symbol"/>
                </a:rPr>
                <a:t></a:t>
              </a:r>
              <a:endParaRPr lang="ar-SA" sz="2800" b="1" dirty="0">
                <a:solidFill>
                  <a:schemeClr val="accent6"/>
                </a:solidFill>
              </a:endParaRPr>
            </a:p>
          </p:txBody>
        </p:sp>
      </p:grpSp>
      <p:grpSp>
        <p:nvGrpSpPr>
          <p:cNvPr id="209" name="مجموعة 208"/>
          <p:cNvGrpSpPr/>
          <p:nvPr/>
        </p:nvGrpSpPr>
        <p:grpSpPr>
          <a:xfrm>
            <a:off x="285720" y="4401888"/>
            <a:ext cx="1157485" cy="598748"/>
            <a:chOff x="129462" y="4730050"/>
            <a:chExt cx="1157485" cy="598748"/>
          </a:xfrm>
        </p:grpSpPr>
        <p:sp>
          <p:nvSpPr>
            <p:cNvPr id="210" name="ثماني 209"/>
            <p:cNvSpPr/>
            <p:nvPr/>
          </p:nvSpPr>
          <p:spPr>
            <a:xfrm>
              <a:off x="715446" y="4730050"/>
              <a:ext cx="571501" cy="571504"/>
            </a:xfrm>
            <a:prstGeom prst="octagon">
              <a:avLst/>
            </a:prstGeom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riblet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ar-SY" sz="2400" b="1" dirty="0">
                  <a:solidFill>
                    <a:srgbClr val="FF0000"/>
                  </a:solidFill>
                </a:rPr>
                <a:t>أ</a:t>
              </a:r>
              <a:endParaRPr lang="en-US" sz="2400" b="1" dirty="0">
                <a:solidFill>
                  <a:srgbClr val="FF0000"/>
                </a:solidFill>
              </a:endParaRPr>
            </a:p>
          </p:txBody>
        </p:sp>
        <p:sp>
          <p:nvSpPr>
            <p:cNvPr id="211" name="ثماني 210"/>
            <p:cNvSpPr/>
            <p:nvPr/>
          </p:nvSpPr>
          <p:spPr>
            <a:xfrm>
              <a:off x="129462" y="4757294"/>
              <a:ext cx="571501" cy="571504"/>
            </a:xfrm>
            <a:prstGeom prst="octagon">
              <a:avLst/>
            </a:prstGeom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riblet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ar-KW" sz="2400" b="1" dirty="0" smtClean="0">
                  <a:solidFill>
                    <a:srgbClr val="FF0000"/>
                  </a:solidFill>
                </a:rPr>
                <a:t>ب</a:t>
              </a:r>
              <a:endParaRPr lang="en-US" sz="24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218" name="مجموعة 217"/>
          <p:cNvGrpSpPr/>
          <p:nvPr/>
        </p:nvGrpSpPr>
        <p:grpSpPr>
          <a:xfrm>
            <a:off x="300271" y="5073206"/>
            <a:ext cx="1157485" cy="598748"/>
            <a:chOff x="129462" y="4730050"/>
            <a:chExt cx="1157485" cy="598748"/>
          </a:xfrm>
        </p:grpSpPr>
        <p:sp>
          <p:nvSpPr>
            <p:cNvPr id="219" name="ثماني 218"/>
            <p:cNvSpPr/>
            <p:nvPr/>
          </p:nvSpPr>
          <p:spPr>
            <a:xfrm>
              <a:off x="715446" y="4730050"/>
              <a:ext cx="571501" cy="571504"/>
            </a:xfrm>
            <a:prstGeom prst="octagon">
              <a:avLst/>
            </a:prstGeom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riblet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ar-SY" sz="2400" b="1" dirty="0">
                  <a:solidFill>
                    <a:srgbClr val="FF0000"/>
                  </a:solidFill>
                </a:rPr>
                <a:t>أ</a:t>
              </a:r>
              <a:endParaRPr lang="en-US" sz="2400" b="1" dirty="0">
                <a:solidFill>
                  <a:srgbClr val="FF0000"/>
                </a:solidFill>
              </a:endParaRPr>
            </a:p>
          </p:txBody>
        </p:sp>
        <p:sp>
          <p:nvSpPr>
            <p:cNvPr id="220" name="ثماني 219"/>
            <p:cNvSpPr/>
            <p:nvPr/>
          </p:nvSpPr>
          <p:spPr>
            <a:xfrm>
              <a:off x="129462" y="4757294"/>
              <a:ext cx="571501" cy="571504"/>
            </a:xfrm>
            <a:prstGeom prst="octagon">
              <a:avLst/>
            </a:prstGeom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riblet"/>
            </a:sp3d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ar-KW" sz="2400" b="1" dirty="0" smtClean="0">
                  <a:solidFill>
                    <a:srgbClr val="FF0000"/>
                  </a:solidFill>
                </a:rPr>
                <a:t>ب</a:t>
              </a:r>
              <a:endParaRPr lang="en-US" sz="24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224" name="مجموعة 223"/>
          <p:cNvGrpSpPr/>
          <p:nvPr/>
        </p:nvGrpSpPr>
        <p:grpSpPr>
          <a:xfrm>
            <a:off x="1529194" y="4943712"/>
            <a:ext cx="7500990" cy="830997"/>
            <a:chOff x="1529194" y="4943712"/>
            <a:chExt cx="7500990" cy="830997"/>
          </a:xfrm>
        </p:grpSpPr>
        <p:grpSp>
          <p:nvGrpSpPr>
            <p:cNvPr id="212" name="مجموعة 211"/>
            <p:cNvGrpSpPr/>
            <p:nvPr/>
          </p:nvGrpSpPr>
          <p:grpSpPr>
            <a:xfrm>
              <a:off x="1529194" y="5001768"/>
              <a:ext cx="7500990" cy="594658"/>
              <a:chOff x="1500166" y="3071810"/>
              <a:chExt cx="7500990" cy="594658"/>
            </a:xfrm>
          </p:grpSpPr>
          <p:grpSp>
            <p:nvGrpSpPr>
              <p:cNvPr id="213" name="مجموعة 146"/>
              <p:cNvGrpSpPr/>
              <p:nvPr/>
            </p:nvGrpSpPr>
            <p:grpSpPr>
              <a:xfrm>
                <a:off x="1500166" y="3115352"/>
                <a:ext cx="7500990" cy="551116"/>
                <a:chOff x="1500166" y="3115352"/>
                <a:chExt cx="7500990" cy="551116"/>
              </a:xfrm>
            </p:grpSpPr>
            <p:sp>
              <p:nvSpPr>
                <p:cNvPr id="215" name="مربع نص 214"/>
                <p:cNvSpPr txBox="1"/>
                <p:nvPr/>
              </p:nvSpPr>
              <p:spPr>
                <a:xfrm>
                  <a:off x="1500166" y="3143248"/>
                  <a:ext cx="7500990" cy="523220"/>
                </a:xfrm>
                <a:prstGeom prst="rect">
                  <a:avLst/>
                </a:prstGeom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  <p:txBody>
                <a:bodyPr wrap="square" rtlCol="1">
                  <a:spAutoFit/>
                </a:bodyPr>
                <a:lstStyle/>
                <a:p>
                  <a:r>
                    <a:rPr lang="ar-KW" sz="2800" b="1" dirty="0" smtClean="0">
                      <a:solidFill>
                        <a:srgbClr val="FF0000"/>
                      </a:solidFill>
                    </a:rPr>
                    <a:t>10) </a:t>
                  </a:r>
                  <a:r>
                    <a:rPr lang="ar-KW" sz="2800" b="1" dirty="0" smtClean="0">
                      <a:solidFill>
                        <a:schemeClr val="accent6"/>
                      </a:solidFill>
                    </a:rPr>
                    <a:t>إذا كانت جا     </a:t>
                  </a:r>
                  <a:r>
                    <a:rPr lang="ar-KW" sz="2800" b="1" dirty="0" smtClean="0">
                      <a:solidFill>
                        <a:schemeClr val="accent6"/>
                      </a:solidFill>
                      <a:sym typeface="Symbol"/>
                    </a:rPr>
                    <a:t>=          </a:t>
                  </a:r>
                  <a:r>
                    <a:rPr lang="ar-KW" sz="2800" b="1" dirty="0" smtClean="0">
                      <a:solidFill>
                        <a:schemeClr val="accent6"/>
                      </a:solidFill>
                    </a:rPr>
                    <a:t>فإن  </a:t>
                  </a:r>
                  <a:r>
                    <a:rPr lang="ar-KW" sz="2800" b="1" dirty="0" err="1" smtClean="0">
                      <a:solidFill>
                        <a:schemeClr val="accent6"/>
                      </a:solidFill>
                    </a:rPr>
                    <a:t>قتا</a:t>
                  </a:r>
                  <a:r>
                    <a:rPr lang="ar-KW" sz="2800" b="1" dirty="0" smtClean="0">
                      <a:solidFill>
                        <a:schemeClr val="accent6"/>
                      </a:solidFill>
                    </a:rPr>
                    <a:t> (    </a:t>
                  </a:r>
                  <a:r>
                    <a:rPr lang="ar-KW" sz="2800" b="1" dirty="0" smtClean="0">
                      <a:solidFill>
                        <a:schemeClr val="accent6"/>
                      </a:solidFill>
                      <a:sym typeface="Symbol"/>
                    </a:rPr>
                    <a:t>+    ) = - 5  </a:t>
                  </a:r>
                  <a:endParaRPr lang="ar-SA" sz="2800" b="1" dirty="0"/>
                </a:p>
              </p:txBody>
            </p:sp>
            <p:sp>
              <p:nvSpPr>
                <p:cNvPr id="216" name="مربع نص 215"/>
                <p:cNvSpPr txBox="1"/>
                <p:nvPr/>
              </p:nvSpPr>
              <p:spPr>
                <a:xfrm>
                  <a:off x="2971336" y="3115352"/>
                  <a:ext cx="642942" cy="523220"/>
                </a:xfrm>
                <a:prstGeom prst="rect">
                  <a:avLst/>
                </a:prstGeom>
                <a:noFill/>
              </p:spPr>
              <p:txBody>
                <a:bodyPr wrap="square" rtlCol="1">
                  <a:spAutoFit/>
                </a:bodyPr>
                <a:lstStyle/>
                <a:p>
                  <a:r>
                    <a:rPr lang="ar-SA" sz="2800" b="1" dirty="0" smtClean="0">
                      <a:solidFill>
                        <a:schemeClr val="accent6"/>
                      </a:solidFill>
                      <a:sym typeface="Symbol"/>
                    </a:rPr>
                    <a:t></a:t>
                  </a:r>
                  <a:endParaRPr lang="ar-SA" sz="2800" b="1" dirty="0">
                    <a:solidFill>
                      <a:schemeClr val="accent6"/>
                    </a:solidFill>
                  </a:endParaRPr>
                </a:p>
              </p:txBody>
            </p:sp>
            <p:sp>
              <p:nvSpPr>
                <p:cNvPr id="217" name="مربع نص 216"/>
                <p:cNvSpPr txBox="1"/>
                <p:nvPr/>
              </p:nvSpPr>
              <p:spPr>
                <a:xfrm>
                  <a:off x="6257484" y="3115352"/>
                  <a:ext cx="642942" cy="523220"/>
                </a:xfrm>
                <a:prstGeom prst="rect">
                  <a:avLst/>
                </a:prstGeom>
                <a:noFill/>
              </p:spPr>
              <p:txBody>
                <a:bodyPr wrap="square" rtlCol="1">
                  <a:spAutoFit/>
                </a:bodyPr>
                <a:lstStyle/>
                <a:p>
                  <a:r>
                    <a:rPr lang="ar-SA" sz="2800" b="1" dirty="0" smtClean="0">
                      <a:solidFill>
                        <a:schemeClr val="accent6"/>
                      </a:solidFill>
                      <a:sym typeface="Symbol"/>
                    </a:rPr>
                    <a:t></a:t>
                  </a:r>
                  <a:r>
                    <a:rPr lang="ar-KW" sz="2800" b="1" dirty="0" smtClean="0">
                      <a:solidFill>
                        <a:schemeClr val="accent6"/>
                      </a:solidFill>
                      <a:sym typeface="Symbol"/>
                    </a:rPr>
                    <a:t> </a:t>
                  </a:r>
                  <a:endParaRPr lang="ar-SA" sz="2800" b="1" dirty="0">
                    <a:solidFill>
                      <a:schemeClr val="accent6"/>
                    </a:solidFill>
                  </a:endParaRPr>
                </a:p>
              </p:txBody>
            </p:sp>
          </p:grpSp>
          <p:sp>
            <p:nvSpPr>
              <p:cNvPr id="214" name="مربع نص 213"/>
              <p:cNvSpPr txBox="1"/>
              <p:nvPr/>
            </p:nvSpPr>
            <p:spPr>
              <a:xfrm>
                <a:off x="3571868" y="3071810"/>
                <a:ext cx="642942" cy="523220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r>
                  <a:rPr lang="ar-SA" sz="2800" b="1" dirty="0" smtClean="0">
                    <a:solidFill>
                      <a:schemeClr val="accent6"/>
                    </a:solidFill>
                    <a:sym typeface="Symbol"/>
                  </a:rPr>
                  <a:t></a:t>
                </a:r>
                <a:endParaRPr lang="ar-SA" sz="2800" b="1" dirty="0">
                  <a:solidFill>
                    <a:schemeClr val="accent6"/>
                  </a:solidFill>
                </a:endParaRPr>
              </a:p>
            </p:txBody>
          </p:sp>
        </p:grpSp>
        <p:grpSp>
          <p:nvGrpSpPr>
            <p:cNvPr id="223" name="مجموعة 222"/>
            <p:cNvGrpSpPr/>
            <p:nvPr/>
          </p:nvGrpSpPr>
          <p:grpSpPr>
            <a:xfrm>
              <a:off x="5729522" y="4943712"/>
              <a:ext cx="571504" cy="830997"/>
              <a:chOff x="5572132" y="5643578"/>
              <a:chExt cx="571504" cy="830997"/>
            </a:xfrm>
          </p:grpSpPr>
          <p:sp>
            <p:nvSpPr>
              <p:cNvPr id="221" name="مربع نص 220"/>
              <p:cNvSpPr txBox="1"/>
              <p:nvPr/>
            </p:nvSpPr>
            <p:spPr>
              <a:xfrm>
                <a:off x="5572132" y="5643578"/>
                <a:ext cx="571504" cy="830997"/>
              </a:xfrm>
              <a:prstGeom prst="rect">
                <a:avLst/>
              </a:prstGeom>
              <a:noFill/>
              <a:ln/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wrap="square" rtlCol="1">
                <a:spAutoFit/>
              </a:bodyPr>
              <a:lstStyle/>
              <a:p>
                <a:pPr algn="ctr"/>
                <a:r>
                  <a:rPr lang="ar-KW" sz="2400" b="1" dirty="0" smtClean="0">
                    <a:solidFill>
                      <a:schemeClr val="accent6"/>
                    </a:solidFill>
                    <a:sym typeface="Symbol"/>
                  </a:rPr>
                  <a:t>1 5</a:t>
                </a:r>
                <a:endParaRPr lang="ar-SA" sz="2400" b="1" dirty="0">
                  <a:solidFill>
                    <a:schemeClr val="accent6"/>
                  </a:solidFill>
                </a:endParaRPr>
              </a:p>
            </p:txBody>
          </p:sp>
          <p:cxnSp>
            <p:nvCxnSpPr>
              <p:cNvPr id="222" name="رابط مستقيم 221"/>
              <p:cNvCxnSpPr/>
              <p:nvPr/>
            </p:nvCxnSpPr>
            <p:spPr>
              <a:xfrm rot="10800000">
                <a:off x="5658736" y="6028413"/>
                <a:ext cx="428628" cy="1588"/>
              </a:xfrm>
              <a:prstGeom prst="line">
                <a:avLst/>
              </a:prstGeom>
              <a:noFill/>
              <a:ln>
                <a:solidFill>
                  <a:schemeClr val="accent6"/>
                </a:solidFill>
              </a:ln>
            </p:spPr>
            <p:style>
              <a:lnRef idx="2">
                <a:schemeClr val="accent4"/>
              </a:lnRef>
              <a:fillRef idx="0">
                <a:schemeClr val="accent4"/>
              </a:fillRef>
              <a:effectRef idx="1">
                <a:schemeClr val="accent4"/>
              </a:effectRef>
              <a:fontRef idx="minor">
                <a:schemeClr val="tx1"/>
              </a:fontRef>
            </p:style>
          </p:cxnSp>
        </p:grpSp>
      </p:grpSp>
      <p:sp>
        <p:nvSpPr>
          <p:cNvPr id="135" name="ثماني 134"/>
          <p:cNvSpPr/>
          <p:nvPr/>
        </p:nvSpPr>
        <p:spPr>
          <a:xfrm>
            <a:off x="285720" y="3143248"/>
            <a:ext cx="571501" cy="571504"/>
          </a:xfrm>
          <a:prstGeom prst="octagon">
            <a:avLst/>
          </a:prstGeom>
          <a:solidFill>
            <a:schemeClr val="bg1">
              <a:lumMod val="65000"/>
            </a:scheme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riblet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KW" sz="2400" b="1" dirty="0" smtClean="0">
                <a:solidFill>
                  <a:srgbClr val="FF0000"/>
                </a:solidFill>
              </a:rPr>
              <a:t>ب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226" name="ثماني 225"/>
          <p:cNvSpPr/>
          <p:nvPr/>
        </p:nvSpPr>
        <p:spPr>
          <a:xfrm>
            <a:off x="858356" y="3742648"/>
            <a:ext cx="571501" cy="571504"/>
          </a:xfrm>
          <a:prstGeom prst="octagon">
            <a:avLst/>
          </a:prstGeom>
          <a:solidFill>
            <a:schemeClr val="bg1">
              <a:lumMod val="65000"/>
            </a:scheme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riblet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KW" sz="2400" b="1" dirty="0" smtClean="0">
                <a:solidFill>
                  <a:srgbClr val="FF0000"/>
                </a:solidFill>
              </a:rPr>
              <a:t>أ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227" name="ثماني 226"/>
          <p:cNvSpPr/>
          <p:nvPr/>
        </p:nvSpPr>
        <p:spPr>
          <a:xfrm>
            <a:off x="300234" y="4400104"/>
            <a:ext cx="571501" cy="571504"/>
          </a:xfrm>
          <a:prstGeom prst="octagon">
            <a:avLst/>
          </a:prstGeom>
          <a:solidFill>
            <a:schemeClr val="bg1">
              <a:lumMod val="65000"/>
            </a:scheme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riblet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KW" sz="2400" b="1" dirty="0" smtClean="0">
                <a:solidFill>
                  <a:srgbClr val="FF0000"/>
                </a:solidFill>
              </a:rPr>
              <a:t>ب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228" name="ثماني 227"/>
          <p:cNvSpPr/>
          <p:nvPr/>
        </p:nvSpPr>
        <p:spPr>
          <a:xfrm>
            <a:off x="886252" y="5029664"/>
            <a:ext cx="571501" cy="571504"/>
          </a:xfrm>
          <a:prstGeom prst="octagon">
            <a:avLst/>
          </a:prstGeom>
          <a:solidFill>
            <a:schemeClr val="bg1">
              <a:lumMod val="65000"/>
            </a:schemeClr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riblet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ar-KW" sz="2400" b="1" dirty="0" smtClean="0">
                <a:solidFill>
                  <a:srgbClr val="FF0000"/>
                </a:solidFill>
              </a:rPr>
              <a:t>أ</a:t>
            </a:r>
            <a:endParaRPr lang="en-U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newsflash/>
    <p:sndAc>
      <p:stSnd>
        <p:snd r:embed="rId2" name="chimes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0" dur="10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5" dur="10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0" dur="10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5" dur="10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8" dur="2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3" dur="20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8" dur="20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20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5" grpId="0" animBg="1"/>
      <p:bldP spid="36" grpId="0" animBg="1"/>
      <p:bldP spid="39" grpId="0" animBg="1"/>
      <p:bldP spid="135" grpId="0" animBg="1"/>
      <p:bldP spid="226" grpId="0" animBg="1"/>
      <p:bldP spid="227" grpId="0" animBg="1"/>
      <p:bldP spid="22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وسيلة شرح مستطيلة مستديرة الزوايا 3"/>
          <p:cNvSpPr/>
          <p:nvPr/>
        </p:nvSpPr>
        <p:spPr>
          <a:xfrm>
            <a:off x="6429388" y="214290"/>
            <a:ext cx="2571768" cy="857256"/>
          </a:xfrm>
          <a:prstGeom prst="wedgeRoundRectCallout">
            <a:avLst>
              <a:gd name="adj1" fmla="val 46032"/>
              <a:gd name="adj2" fmla="val 80013"/>
              <a:gd name="adj3" fmla="val 16667"/>
            </a:avLst>
          </a:prstGeom>
          <a:solidFill>
            <a:srgbClr val="FF66CC"/>
          </a:solidFill>
          <a:scene3d>
            <a:camera prst="perspectiveHeroicExtremeLeftFacing"/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KW" sz="3200" dirty="0" smtClean="0">
                <a:solidFill>
                  <a:srgbClr val="0033CC"/>
                </a:solidFill>
              </a:rPr>
              <a:t>كراسة التمارين </a:t>
            </a:r>
            <a:endParaRPr lang="ar-SA" sz="3200" dirty="0">
              <a:solidFill>
                <a:srgbClr val="0033CC"/>
              </a:solidFill>
            </a:endParaRPr>
          </a:p>
        </p:txBody>
      </p:sp>
      <p:sp>
        <p:nvSpPr>
          <p:cNvPr id="14" name="عنصر نائب للتاريخ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61D23-6D93-4A8A-A2CD-0FE78AA13A65}" type="datetime1">
              <a:rPr lang="ar-SA" smtClean="0"/>
              <a:pPr/>
              <a:t>04/07/1434</a:t>
            </a:fld>
            <a:endParaRPr lang="ar-SA"/>
          </a:p>
        </p:txBody>
      </p:sp>
      <p:sp>
        <p:nvSpPr>
          <p:cNvPr id="17" name="عنصر نائب لرقم الشريحة 16"/>
          <p:cNvSpPr>
            <a:spLocks noGrp="1"/>
          </p:cNvSpPr>
          <p:nvPr>
            <p:ph type="sldNum" sz="quarter" idx="12"/>
          </p:nvPr>
        </p:nvSpPr>
        <p:spPr>
          <a:xfrm>
            <a:off x="-1714544" y="6381750"/>
            <a:ext cx="2133600" cy="476250"/>
          </a:xfrm>
        </p:spPr>
        <p:txBody>
          <a:bodyPr/>
          <a:lstStyle/>
          <a:p>
            <a:fld id="{A0C37B6F-2A38-45D0-8723-89682583EFEF}" type="slidenum">
              <a:rPr lang="ar-SA" smtClean="0"/>
              <a:pPr/>
              <a:t>10</a:t>
            </a:fld>
            <a:endParaRPr lang="ar-SA" dirty="0"/>
          </a:p>
        </p:txBody>
      </p:sp>
      <p:grpSp>
        <p:nvGrpSpPr>
          <p:cNvPr id="2" name="Diagram group"/>
          <p:cNvGrpSpPr/>
          <p:nvPr/>
        </p:nvGrpSpPr>
        <p:grpSpPr>
          <a:xfrm>
            <a:off x="-32" y="-142900"/>
            <a:ext cx="2428892" cy="2428892"/>
            <a:chOff x="2032000" y="637310"/>
            <a:chExt cx="2848793" cy="2749296"/>
          </a:xfrm>
          <a:scene3d>
            <a:camera prst="perspectiveHeroicExtremeRightFacing" zoom="82000">
              <a:rot lat="21300000" lon="20400000" rev="180000"/>
            </a:camera>
            <a:lightRig rig="morning" dir="t">
              <a:rot lat="0" lon="0" rev="20400000"/>
            </a:lightRig>
          </a:scene3d>
        </p:grpSpPr>
        <p:grpSp>
          <p:nvGrpSpPr>
            <p:cNvPr id="3" name="مجموعة 30"/>
            <p:cNvGrpSpPr/>
            <p:nvPr/>
          </p:nvGrpSpPr>
          <p:grpSpPr>
            <a:xfrm>
              <a:off x="2032000" y="1015999"/>
              <a:ext cx="2235200" cy="2235200"/>
              <a:chOff x="2032000" y="1015999"/>
              <a:chExt cx="2235200" cy="2235200"/>
            </a:xfrm>
          </p:grpSpPr>
          <p:sp>
            <p:nvSpPr>
              <p:cNvPr id="33" name=" 3"/>
              <p:cNvSpPr/>
              <p:nvPr/>
            </p:nvSpPr>
            <p:spPr>
              <a:xfrm>
                <a:off x="2032000" y="1015999"/>
                <a:ext cx="2235200" cy="2235200"/>
              </a:xfrm>
              <a:prstGeom prst="gear9">
                <a:avLst/>
              </a:prstGeom>
              <a:solidFill>
                <a:srgbClr val="00FFFF"/>
              </a:solidFill>
              <a:sp3d extrusionH="190500" prstMaterial="matte">
                <a:bevelT w="120650" h="38100" prst="relaxedInset"/>
                <a:bevelB w="120650" h="57150" prst="relaxedInset"/>
                <a:contourClr>
                  <a:schemeClr val="bg1"/>
                </a:contourClr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2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34" name=" 4"/>
              <p:cNvSpPr/>
              <p:nvPr/>
            </p:nvSpPr>
            <p:spPr>
              <a:xfrm>
                <a:off x="2481373" y="1539586"/>
                <a:ext cx="1336454" cy="1148937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41910" tIns="41910" rIns="41910" bIns="41910" numCol="1" spcCol="1270" anchor="ctr" anchorCtr="0">
                <a:noAutofit/>
              </a:bodyPr>
              <a:lstStyle/>
              <a:p>
                <a:pPr lvl="0" algn="ctr" defTabSz="14668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ar-KW" sz="3300" b="1" kern="1200" dirty="0" smtClean="0">
                    <a:solidFill>
                      <a:srgbClr val="C00000"/>
                    </a:solidFill>
                  </a:rPr>
                  <a:t>تمرن</a:t>
                </a:r>
              </a:p>
              <a:p>
                <a:pPr lvl="0" algn="ctr" defTabSz="14668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ar-KW" sz="3300" b="1" kern="1200" dirty="0" smtClean="0">
                    <a:solidFill>
                      <a:srgbClr val="C00000"/>
                    </a:solidFill>
                  </a:rPr>
                  <a:t>8 - 2</a:t>
                </a:r>
                <a:endParaRPr lang="ar-SA" sz="3300" b="1" kern="1200" dirty="0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32" name="سهم دائري 31"/>
            <p:cNvSpPr/>
            <p:nvPr/>
          </p:nvSpPr>
          <p:spPr>
            <a:xfrm>
              <a:off x="2131497" y="637310"/>
              <a:ext cx="2749296" cy="2749296"/>
            </a:xfrm>
            <a:prstGeom prst="circularArrow">
              <a:avLst>
                <a:gd name="adj1" fmla="val 4878"/>
                <a:gd name="adj2" fmla="val 312630"/>
                <a:gd name="adj3" fmla="val 3133259"/>
                <a:gd name="adj4" fmla="val 15234156"/>
                <a:gd name="adj5" fmla="val 5691"/>
              </a:avLst>
            </a:prstGeom>
            <a:solidFill>
              <a:srgbClr val="FF66CC"/>
            </a:solidFill>
            <a:sp3d z="-60000" extrusionH="63500" prstMaterial="matte">
              <a:bevelT w="50800" h="19050" prst="relaxedInset"/>
              <a:contourClr>
                <a:schemeClr val="bg1"/>
              </a:contourClr>
            </a:sp3d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  <p:sp>
        <p:nvSpPr>
          <p:cNvPr id="35" name="مستطيل 34"/>
          <p:cNvSpPr/>
          <p:nvPr/>
        </p:nvSpPr>
        <p:spPr>
          <a:xfrm>
            <a:off x="2014746" y="1071546"/>
            <a:ext cx="4714908" cy="52322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ar-KW" sz="2800" b="1" cap="none" spc="0" dirty="0" smtClean="0">
                <a:ln w="11430"/>
                <a:solidFill>
                  <a:schemeClr val="accent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المجموعة  </a:t>
            </a:r>
            <a:r>
              <a:rPr lang="ar-KW" sz="2800" b="1" cap="none" spc="0" dirty="0" err="1" smtClean="0">
                <a:ln w="11430"/>
                <a:solidFill>
                  <a:schemeClr val="accent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أ</a:t>
            </a:r>
            <a:r>
              <a:rPr lang="ar-KW" sz="2800" b="1" cap="none" spc="0" dirty="0" smtClean="0">
                <a:ln w="11430"/>
                <a:solidFill>
                  <a:schemeClr val="accent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تمارين أساسية</a:t>
            </a:r>
            <a:endParaRPr lang="ar-SA" sz="2800" b="1" cap="none" spc="0" dirty="0">
              <a:ln w="11430"/>
              <a:solidFill>
                <a:schemeClr val="accent6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6" name="مستطيل 35"/>
          <p:cNvSpPr/>
          <p:nvPr/>
        </p:nvSpPr>
        <p:spPr>
          <a:xfrm>
            <a:off x="2127462" y="182998"/>
            <a:ext cx="4429156" cy="523220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convex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 algn="ctr"/>
            <a:r>
              <a:rPr lang="ar-KW" sz="2800" b="1" dirty="0" smtClean="0">
                <a:solidFill>
                  <a:srgbClr val="C00000"/>
                </a:solidFill>
              </a:rPr>
              <a:t>العلاقة بين الدوال المثلثية (1) </a:t>
            </a:r>
          </a:p>
        </p:txBody>
      </p:sp>
      <p:sp>
        <p:nvSpPr>
          <p:cNvPr id="39" name="مستطيل 38"/>
          <p:cNvSpPr/>
          <p:nvPr/>
        </p:nvSpPr>
        <p:spPr>
          <a:xfrm>
            <a:off x="7190579" y="6244197"/>
            <a:ext cx="1938907" cy="58477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ar-KW" sz="3200" b="1" dirty="0" smtClean="0">
                <a:solidFill>
                  <a:srgbClr val="FF0000"/>
                </a:solidFill>
              </a:rPr>
              <a:t>صفحة 76</a:t>
            </a:r>
            <a:endParaRPr lang="ar-SA" sz="3200" b="1" dirty="0">
              <a:solidFill>
                <a:srgbClr val="FF0000"/>
              </a:solidFill>
            </a:endParaRPr>
          </a:p>
        </p:txBody>
      </p:sp>
      <p:grpSp>
        <p:nvGrpSpPr>
          <p:cNvPr id="15" name="مجموعة 14"/>
          <p:cNvGrpSpPr/>
          <p:nvPr/>
        </p:nvGrpSpPr>
        <p:grpSpPr>
          <a:xfrm>
            <a:off x="168508" y="2214555"/>
            <a:ext cx="8904086" cy="954107"/>
            <a:chOff x="500034" y="4438844"/>
            <a:chExt cx="8046830" cy="1348680"/>
          </a:xfrm>
        </p:grpSpPr>
        <p:sp>
          <p:nvSpPr>
            <p:cNvPr id="16" name="مستطيل 15"/>
            <p:cNvSpPr/>
            <p:nvPr/>
          </p:nvSpPr>
          <p:spPr>
            <a:xfrm>
              <a:off x="500034" y="4620290"/>
              <a:ext cx="8046830" cy="739599"/>
            </a:xfrm>
            <a:prstGeom prst="rect">
              <a:avLst/>
            </a:prstGeom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convex"/>
            </a:sp3d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lIns="91440" tIns="45720" rIns="91440" bIns="45720">
              <a:spAutoFit/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marL="514350" indent="-514350"/>
              <a:r>
                <a:rPr lang="ar-KW" sz="2800" b="1" dirty="0" smtClean="0">
                  <a:ln w="11430"/>
                  <a:solidFill>
                    <a:srgbClr val="00206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( </a:t>
              </a:r>
              <a:r>
                <a:rPr lang="ar-KW" sz="2800" b="1" dirty="0" err="1" smtClean="0">
                  <a:ln w="11430"/>
                  <a:solidFill>
                    <a:srgbClr val="00206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أ</a:t>
              </a:r>
              <a:r>
                <a:rPr lang="ar-KW" sz="2800" b="1" dirty="0" smtClean="0">
                  <a:ln w="11430"/>
                  <a:solidFill>
                    <a:srgbClr val="00206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) جتا ( </a:t>
              </a:r>
              <a:r>
                <a:rPr lang="ar-KW" sz="2800" b="1" dirty="0" smtClean="0">
                  <a:ln w="11430"/>
                  <a:solidFill>
                    <a:srgbClr val="00206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sym typeface="Symbol"/>
                </a:rPr>
                <a:t> ــ  )  - جتا ( ــ  ) + </a:t>
              </a:r>
              <a:r>
                <a:rPr lang="ar-KW" sz="2800" b="1" dirty="0" smtClean="0">
                  <a:ln w="11430"/>
                  <a:solidFill>
                    <a:srgbClr val="00206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جا ( </a:t>
              </a:r>
              <a:r>
                <a:rPr lang="ar-KW" sz="2800" b="1" dirty="0" smtClean="0">
                  <a:ln w="11430"/>
                  <a:solidFill>
                    <a:srgbClr val="00206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sym typeface="Symbol"/>
                </a:rPr>
                <a:t> +  ) + جتا (       ــ  )      </a:t>
              </a:r>
              <a:endParaRPr lang="ar-SA" sz="28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grpSp>
          <p:nvGrpSpPr>
            <p:cNvPr id="18" name="مجموعة 22"/>
            <p:cNvGrpSpPr/>
            <p:nvPr/>
          </p:nvGrpSpPr>
          <p:grpSpPr>
            <a:xfrm>
              <a:off x="1573370" y="4438844"/>
              <a:ext cx="478026" cy="1348680"/>
              <a:chOff x="7173430" y="2720717"/>
              <a:chExt cx="478026" cy="1348680"/>
            </a:xfrm>
          </p:grpSpPr>
          <p:sp>
            <p:nvSpPr>
              <p:cNvPr id="19" name="مربع نص 18"/>
              <p:cNvSpPr txBox="1"/>
              <p:nvPr/>
            </p:nvSpPr>
            <p:spPr>
              <a:xfrm>
                <a:off x="7173430" y="2720717"/>
                <a:ext cx="428628" cy="1348680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r>
                  <a:rPr lang="ar-SA" sz="2800" b="1" dirty="0" smtClean="0">
                    <a:solidFill>
                      <a:srgbClr val="002060"/>
                    </a:solidFill>
                    <a:sym typeface="Symbol"/>
                  </a:rPr>
                  <a:t></a:t>
                </a:r>
                <a:r>
                  <a:rPr lang="ar-KW" sz="2800" b="1" dirty="0" smtClean="0">
                    <a:solidFill>
                      <a:srgbClr val="002060"/>
                    </a:solidFill>
                    <a:sym typeface="Symbol"/>
                  </a:rPr>
                  <a:t>2</a:t>
                </a:r>
                <a:endParaRPr lang="ar-SA" sz="2800" b="1" dirty="0">
                  <a:solidFill>
                    <a:srgbClr val="002060"/>
                  </a:solidFill>
                </a:endParaRPr>
              </a:p>
            </p:txBody>
          </p:sp>
          <p:cxnSp>
            <p:nvCxnSpPr>
              <p:cNvPr id="20" name="رابط مستقيم 19"/>
              <p:cNvCxnSpPr/>
              <p:nvPr/>
            </p:nvCxnSpPr>
            <p:spPr>
              <a:xfrm flipH="1">
                <a:off x="7222828" y="3348177"/>
                <a:ext cx="428628" cy="1587"/>
              </a:xfrm>
              <a:prstGeom prst="line">
                <a:avLst/>
              </a:prstGeom>
              <a:ln>
                <a:solidFill>
                  <a:srgbClr val="002060"/>
                </a:solidFill>
              </a:ln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</p:grpSp>
      </p:grpSp>
      <p:sp>
        <p:nvSpPr>
          <p:cNvPr id="21" name="مستطيل 20"/>
          <p:cNvSpPr/>
          <p:nvPr/>
        </p:nvSpPr>
        <p:spPr>
          <a:xfrm>
            <a:off x="3500430" y="3071810"/>
            <a:ext cx="5339103" cy="52322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ar-KW" sz="2800" b="1" dirty="0" smtClean="0">
                <a:solidFill>
                  <a:schemeClr val="tx1"/>
                </a:solidFill>
              </a:rPr>
              <a:t>  =  - جتا </a:t>
            </a:r>
            <a:r>
              <a:rPr lang="ar-KW" sz="2800" b="1" dirty="0" smtClean="0">
                <a:solidFill>
                  <a:schemeClr val="tx1"/>
                </a:solidFill>
                <a:sym typeface="Symbol"/>
              </a:rPr>
              <a:t></a:t>
            </a:r>
            <a:r>
              <a:rPr lang="ar-KW" sz="2800" b="1" dirty="0" smtClean="0">
                <a:solidFill>
                  <a:schemeClr val="tx1"/>
                </a:solidFill>
              </a:rPr>
              <a:t> ــ  جتا </a:t>
            </a:r>
            <a:r>
              <a:rPr lang="ar-KW" sz="2800" b="1" dirty="0" smtClean="0">
                <a:solidFill>
                  <a:schemeClr val="tx1"/>
                </a:solidFill>
                <a:sym typeface="Symbol"/>
              </a:rPr>
              <a:t></a:t>
            </a:r>
            <a:r>
              <a:rPr lang="ar-KW" sz="2800" b="1" dirty="0" smtClean="0">
                <a:solidFill>
                  <a:schemeClr val="tx1"/>
                </a:solidFill>
              </a:rPr>
              <a:t> + (- جا </a:t>
            </a:r>
            <a:r>
              <a:rPr lang="ar-KW" sz="2800" b="1" dirty="0" smtClean="0">
                <a:solidFill>
                  <a:schemeClr val="tx1"/>
                </a:solidFill>
                <a:sym typeface="Symbol"/>
              </a:rPr>
              <a:t> </a:t>
            </a:r>
            <a:r>
              <a:rPr lang="ar-KW" sz="2800" b="1" dirty="0" smtClean="0">
                <a:solidFill>
                  <a:schemeClr val="tx1"/>
                </a:solidFill>
              </a:rPr>
              <a:t>) + جا </a:t>
            </a:r>
            <a:r>
              <a:rPr lang="ar-KW" sz="2800" b="1" dirty="0" smtClean="0">
                <a:solidFill>
                  <a:schemeClr val="tx1"/>
                </a:solidFill>
                <a:sym typeface="Symbol"/>
              </a:rPr>
              <a:t></a:t>
            </a:r>
            <a:endParaRPr lang="ar-SA" sz="2800" b="1" dirty="0">
              <a:solidFill>
                <a:schemeClr val="tx1"/>
              </a:solidFill>
            </a:endParaRPr>
          </a:p>
        </p:txBody>
      </p:sp>
      <p:sp>
        <p:nvSpPr>
          <p:cNvPr id="22" name="مستطيل 21"/>
          <p:cNvSpPr/>
          <p:nvPr/>
        </p:nvSpPr>
        <p:spPr>
          <a:xfrm>
            <a:off x="1370672" y="3057296"/>
            <a:ext cx="2071702" cy="52322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ar-KW" sz="2800" b="1" dirty="0" smtClean="0">
                <a:solidFill>
                  <a:schemeClr val="tx1"/>
                </a:solidFill>
              </a:rPr>
              <a:t> =  - 2جتا </a:t>
            </a:r>
            <a:r>
              <a:rPr lang="ar-KW" sz="2800" b="1" dirty="0" smtClean="0">
                <a:solidFill>
                  <a:schemeClr val="tx1"/>
                </a:solidFill>
                <a:sym typeface="Symbol"/>
              </a:rPr>
              <a:t></a:t>
            </a:r>
            <a:endParaRPr lang="ar-SA" sz="2800" b="1" dirty="0">
              <a:solidFill>
                <a:schemeClr val="tx1"/>
              </a:solidFill>
            </a:endParaRPr>
          </a:p>
        </p:txBody>
      </p:sp>
      <p:sp>
        <p:nvSpPr>
          <p:cNvPr id="23" name="مستطيل 22"/>
          <p:cNvSpPr/>
          <p:nvPr/>
        </p:nvSpPr>
        <p:spPr>
          <a:xfrm>
            <a:off x="3714744" y="1691334"/>
            <a:ext cx="5286412" cy="52322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ar-KW" sz="28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(</a:t>
            </a:r>
            <a:r>
              <a:rPr lang="ar-KW" sz="2800" b="1" cap="none" spc="0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11) </a:t>
            </a:r>
            <a:r>
              <a:rPr lang="ar-KW" sz="2800" b="1" dirty="0" smtClean="0">
                <a:solidFill>
                  <a:schemeClr val="accent6"/>
                </a:solidFill>
              </a:rPr>
              <a:t>بسط التعبيرات التالية لأبسط صورة</a:t>
            </a:r>
            <a:r>
              <a:rPr lang="ar-KW" sz="2800" b="1" cap="none" spc="0" dirty="0" smtClean="0">
                <a:ln w="11430"/>
                <a:solidFill>
                  <a:schemeClr val="accent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endParaRPr lang="ar-SA" sz="2800" b="1" cap="none" spc="0" dirty="0">
              <a:ln w="11430"/>
              <a:solidFill>
                <a:schemeClr val="accent6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9" name="مستطيل 28"/>
          <p:cNvSpPr/>
          <p:nvPr/>
        </p:nvSpPr>
        <p:spPr>
          <a:xfrm>
            <a:off x="3559586" y="4500570"/>
            <a:ext cx="5339103" cy="52322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ar-KW" sz="2800" b="1" dirty="0" smtClean="0">
                <a:solidFill>
                  <a:schemeClr val="tx1"/>
                </a:solidFill>
              </a:rPr>
              <a:t>  =  - جتا </a:t>
            </a:r>
            <a:r>
              <a:rPr lang="ar-KW" sz="2800" b="1" dirty="0" smtClean="0">
                <a:solidFill>
                  <a:schemeClr val="tx1"/>
                </a:solidFill>
                <a:sym typeface="Symbol"/>
              </a:rPr>
              <a:t></a:t>
            </a:r>
            <a:r>
              <a:rPr lang="ar-KW" sz="2800" b="1" dirty="0" smtClean="0">
                <a:solidFill>
                  <a:schemeClr val="tx1"/>
                </a:solidFill>
              </a:rPr>
              <a:t> ــ  جا </a:t>
            </a:r>
            <a:r>
              <a:rPr lang="ar-KW" sz="2800" b="1" dirty="0" smtClean="0">
                <a:solidFill>
                  <a:schemeClr val="tx1"/>
                </a:solidFill>
                <a:sym typeface="Symbol"/>
              </a:rPr>
              <a:t></a:t>
            </a:r>
            <a:r>
              <a:rPr lang="ar-KW" sz="2800" b="1" dirty="0" smtClean="0">
                <a:solidFill>
                  <a:schemeClr val="tx1"/>
                </a:solidFill>
              </a:rPr>
              <a:t> + (- جتا </a:t>
            </a:r>
            <a:r>
              <a:rPr lang="ar-KW" sz="2800" b="1" dirty="0" smtClean="0">
                <a:solidFill>
                  <a:schemeClr val="tx1"/>
                </a:solidFill>
                <a:sym typeface="Symbol"/>
              </a:rPr>
              <a:t> </a:t>
            </a:r>
            <a:r>
              <a:rPr lang="ar-KW" sz="2800" b="1" dirty="0" smtClean="0">
                <a:solidFill>
                  <a:schemeClr val="tx1"/>
                </a:solidFill>
              </a:rPr>
              <a:t>) + جا </a:t>
            </a:r>
            <a:r>
              <a:rPr lang="ar-KW" sz="2800" b="1" dirty="0" smtClean="0">
                <a:solidFill>
                  <a:schemeClr val="tx1"/>
                </a:solidFill>
                <a:sym typeface="Symbol"/>
              </a:rPr>
              <a:t></a:t>
            </a:r>
            <a:endParaRPr lang="ar-SA" sz="2800" b="1" dirty="0">
              <a:solidFill>
                <a:schemeClr val="tx1"/>
              </a:solidFill>
            </a:endParaRPr>
          </a:p>
        </p:txBody>
      </p:sp>
      <p:sp>
        <p:nvSpPr>
          <p:cNvPr id="30" name="مستطيل 29"/>
          <p:cNvSpPr/>
          <p:nvPr/>
        </p:nvSpPr>
        <p:spPr>
          <a:xfrm>
            <a:off x="1429828" y="4486056"/>
            <a:ext cx="2071702" cy="52322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ar-KW" sz="2800" b="1" dirty="0" smtClean="0">
                <a:solidFill>
                  <a:schemeClr val="tx1"/>
                </a:solidFill>
              </a:rPr>
              <a:t>= -2 جتا </a:t>
            </a:r>
            <a:r>
              <a:rPr lang="ar-KW" sz="2800" b="1" dirty="0" smtClean="0">
                <a:solidFill>
                  <a:schemeClr val="tx1"/>
                </a:solidFill>
                <a:sym typeface="Symbol"/>
              </a:rPr>
              <a:t></a:t>
            </a:r>
            <a:endParaRPr lang="ar-SA" sz="2800" b="1" dirty="0">
              <a:solidFill>
                <a:schemeClr val="tx1"/>
              </a:solidFill>
            </a:endParaRPr>
          </a:p>
        </p:txBody>
      </p:sp>
      <p:grpSp>
        <p:nvGrpSpPr>
          <p:cNvPr id="60" name="مجموعة 59"/>
          <p:cNvGrpSpPr/>
          <p:nvPr/>
        </p:nvGrpSpPr>
        <p:grpSpPr>
          <a:xfrm>
            <a:off x="227664" y="3613154"/>
            <a:ext cx="8904086" cy="956371"/>
            <a:chOff x="227664" y="3613154"/>
            <a:chExt cx="8904086" cy="956371"/>
          </a:xfrm>
        </p:grpSpPr>
        <p:sp>
          <p:nvSpPr>
            <p:cNvPr id="25" name="مستطيل 24"/>
            <p:cNvSpPr/>
            <p:nvPr/>
          </p:nvSpPr>
          <p:spPr>
            <a:xfrm>
              <a:off x="227664" y="3771677"/>
              <a:ext cx="8904086" cy="523220"/>
            </a:xfrm>
            <a:prstGeom prst="rect">
              <a:avLst/>
            </a:prstGeom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 prst="convex"/>
            </a:sp3d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lIns="91440" tIns="45720" rIns="91440" bIns="45720">
              <a:spAutoFit/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marL="514350" indent="-514350"/>
              <a:r>
                <a:rPr lang="ar-KW" sz="2800" b="1" dirty="0" smtClean="0">
                  <a:ln w="11430"/>
                  <a:solidFill>
                    <a:srgbClr val="00206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ب) جتا (         </a:t>
              </a:r>
              <a:r>
                <a:rPr lang="ar-KW" sz="2800" b="1" dirty="0" smtClean="0">
                  <a:ln w="11430"/>
                  <a:solidFill>
                    <a:srgbClr val="00206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sym typeface="Symbol"/>
                </a:rPr>
                <a:t>)  - جتا (           ) + </a:t>
              </a:r>
              <a:r>
                <a:rPr lang="ar-KW" sz="2800" b="1" dirty="0" smtClean="0">
                  <a:ln w="11430"/>
                  <a:solidFill>
                    <a:srgbClr val="00206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جتا (          </a:t>
              </a:r>
              <a:r>
                <a:rPr lang="ar-KW" sz="2800" b="1" dirty="0" smtClean="0">
                  <a:ln w="11430"/>
                  <a:solidFill>
                    <a:srgbClr val="00206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sym typeface="Symbol"/>
                </a:rPr>
                <a:t>) + جتا (           )      </a:t>
              </a:r>
              <a:endParaRPr lang="ar-SA" sz="28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grpSp>
          <p:nvGrpSpPr>
            <p:cNvPr id="40" name="مجموعة 39"/>
            <p:cNvGrpSpPr/>
            <p:nvPr/>
          </p:nvGrpSpPr>
          <p:grpSpPr>
            <a:xfrm>
              <a:off x="6700626" y="3757162"/>
              <a:ext cx="1300398" cy="580144"/>
              <a:chOff x="4328658" y="5800968"/>
              <a:chExt cx="1300398" cy="580144"/>
            </a:xfrm>
          </p:grpSpPr>
          <p:sp>
            <p:nvSpPr>
              <p:cNvPr id="31" name="مربع نص 30"/>
              <p:cNvSpPr txBox="1"/>
              <p:nvPr/>
            </p:nvSpPr>
            <p:spPr>
              <a:xfrm>
                <a:off x="4328658" y="5834738"/>
                <a:ext cx="714380" cy="523220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r>
                  <a:rPr lang="ar-SA" sz="2800" b="1" dirty="0" smtClean="0">
                    <a:solidFill>
                      <a:srgbClr val="002060"/>
                    </a:solidFill>
                    <a:sym typeface="Symbol"/>
                  </a:rPr>
                  <a:t></a:t>
                </a:r>
                <a:endParaRPr lang="ar-SA" sz="2800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37" name="مربع نص 36"/>
              <p:cNvSpPr txBox="1"/>
              <p:nvPr/>
            </p:nvSpPr>
            <p:spPr>
              <a:xfrm>
                <a:off x="4914676" y="5800968"/>
                <a:ext cx="714380" cy="523220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r>
                  <a:rPr lang="ar-SA" sz="2800" b="1" dirty="0" smtClean="0">
                    <a:solidFill>
                      <a:srgbClr val="002060"/>
                    </a:solidFill>
                    <a:sym typeface="Symbol"/>
                  </a:rPr>
                  <a:t></a:t>
                </a:r>
                <a:r>
                  <a:rPr lang="ar-KW" sz="2800" b="1" dirty="0" smtClean="0">
                    <a:solidFill>
                      <a:srgbClr val="002060"/>
                    </a:solidFill>
                    <a:sym typeface="Symbol"/>
                  </a:rPr>
                  <a:t> </a:t>
                </a:r>
                <a:endParaRPr lang="ar-SA" sz="2800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38" name="مربع نص 37"/>
              <p:cNvSpPr txBox="1"/>
              <p:nvPr/>
            </p:nvSpPr>
            <p:spPr>
              <a:xfrm>
                <a:off x="4643438" y="5857892"/>
                <a:ext cx="714380" cy="523220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r>
                  <a:rPr lang="ar-KW" sz="2800" b="1" dirty="0" smtClean="0">
                    <a:solidFill>
                      <a:schemeClr val="accent6"/>
                    </a:solidFill>
                    <a:sym typeface="Symbol"/>
                  </a:rPr>
                  <a:t>+</a:t>
                </a:r>
                <a:endParaRPr lang="ar-SA" sz="2800" b="1" dirty="0">
                  <a:solidFill>
                    <a:schemeClr val="accent6"/>
                  </a:solidFill>
                </a:endParaRPr>
              </a:p>
            </p:txBody>
          </p:sp>
        </p:grpSp>
        <p:grpSp>
          <p:nvGrpSpPr>
            <p:cNvPr id="41" name="مجموعة 40"/>
            <p:cNvGrpSpPr/>
            <p:nvPr/>
          </p:nvGrpSpPr>
          <p:grpSpPr>
            <a:xfrm>
              <a:off x="2414346" y="3729266"/>
              <a:ext cx="1300398" cy="580144"/>
              <a:chOff x="4328658" y="5800968"/>
              <a:chExt cx="1300398" cy="580144"/>
            </a:xfrm>
          </p:grpSpPr>
          <p:sp>
            <p:nvSpPr>
              <p:cNvPr id="42" name="مربع نص 41"/>
              <p:cNvSpPr txBox="1"/>
              <p:nvPr/>
            </p:nvSpPr>
            <p:spPr>
              <a:xfrm>
                <a:off x="4328658" y="5834738"/>
                <a:ext cx="714380" cy="523220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r>
                  <a:rPr lang="ar-SA" sz="2800" b="1" dirty="0" smtClean="0">
                    <a:solidFill>
                      <a:srgbClr val="002060"/>
                    </a:solidFill>
                    <a:sym typeface="Symbol"/>
                  </a:rPr>
                  <a:t></a:t>
                </a:r>
                <a:endParaRPr lang="ar-SA" sz="2800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43" name="مربع نص 42"/>
              <p:cNvSpPr txBox="1"/>
              <p:nvPr/>
            </p:nvSpPr>
            <p:spPr>
              <a:xfrm>
                <a:off x="4914676" y="5800968"/>
                <a:ext cx="714380" cy="523220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r>
                  <a:rPr lang="ar-SA" sz="2800" b="1" dirty="0" smtClean="0">
                    <a:solidFill>
                      <a:srgbClr val="002060"/>
                    </a:solidFill>
                    <a:sym typeface="Symbol"/>
                  </a:rPr>
                  <a:t></a:t>
                </a:r>
                <a:r>
                  <a:rPr lang="ar-KW" sz="2800" b="1" dirty="0" smtClean="0">
                    <a:solidFill>
                      <a:srgbClr val="002060"/>
                    </a:solidFill>
                    <a:sym typeface="Symbol"/>
                  </a:rPr>
                  <a:t> </a:t>
                </a:r>
                <a:endParaRPr lang="ar-SA" sz="2800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44" name="مربع نص 43"/>
              <p:cNvSpPr txBox="1"/>
              <p:nvPr/>
            </p:nvSpPr>
            <p:spPr>
              <a:xfrm>
                <a:off x="4643438" y="5857892"/>
                <a:ext cx="714380" cy="523220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r>
                  <a:rPr lang="ar-KW" sz="2800" b="1" dirty="0" smtClean="0">
                    <a:solidFill>
                      <a:schemeClr val="accent6"/>
                    </a:solidFill>
                    <a:sym typeface="Symbol"/>
                  </a:rPr>
                  <a:t> </a:t>
                </a:r>
                <a:r>
                  <a:rPr lang="ar-KW" sz="2800" b="1" dirty="0" smtClean="0">
                    <a:solidFill>
                      <a:srgbClr val="002060"/>
                    </a:solidFill>
                    <a:sym typeface="Symbol"/>
                  </a:rPr>
                  <a:t>-</a:t>
                </a:r>
                <a:endParaRPr lang="ar-SA" sz="2800" b="1" dirty="0">
                  <a:solidFill>
                    <a:srgbClr val="002060"/>
                  </a:solidFill>
                </a:endParaRPr>
              </a:p>
            </p:txBody>
          </p:sp>
        </p:grpSp>
        <p:grpSp>
          <p:nvGrpSpPr>
            <p:cNvPr id="52" name="مجموعة 51"/>
            <p:cNvGrpSpPr/>
            <p:nvPr/>
          </p:nvGrpSpPr>
          <p:grpSpPr>
            <a:xfrm>
              <a:off x="571472" y="3613154"/>
              <a:ext cx="1185418" cy="954107"/>
              <a:chOff x="3115344" y="5484319"/>
              <a:chExt cx="1185418" cy="954107"/>
            </a:xfrm>
          </p:grpSpPr>
          <p:grpSp>
            <p:nvGrpSpPr>
              <p:cNvPr id="45" name="مجموعة 44"/>
              <p:cNvGrpSpPr/>
              <p:nvPr/>
            </p:nvGrpSpPr>
            <p:grpSpPr>
              <a:xfrm>
                <a:off x="3415610" y="5648320"/>
                <a:ext cx="885152" cy="566025"/>
                <a:chOff x="4743904" y="5877148"/>
                <a:chExt cx="885152" cy="566025"/>
              </a:xfrm>
            </p:grpSpPr>
            <p:sp>
              <p:nvSpPr>
                <p:cNvPr id="47" name="مربع نص 46"/>
                <p:cNvSpPr txBox="1"/>
                <p:nvPr/>
              </p:nvSpPr>
              <p:spPr>
                <a:xfrm>
                  <a:off x="4914676" y="5877148"/>
                  <a:ext cx="714380" cy="523220"/>
                </a:xfrm>
                <a:prstGeom prst="rect">
                  <a:avLst/>
                </a:prstGeom>
                <a:noFill/>
              </p:spPr>
              <p:txBody>
                <a:bodyPr wrap="square" rtlCol="1">
                  <a:spAutoFit/>
                </a:bodyPr>
                <a:lstStyle/>
                <a:p>
                  <a:r>
                    <a:rPr lang="ar-SA" sz="2800" b="1" dirty="0" smtClean="0">
                      <a:solidFill>
                        <a:srgbClr val="002060"/>
                      </a:solidFill>
                      <a:sym typeface="Symbol"/>
                    </a:rPr>
                    <a:t></a:t>
                  </a:r>
                  <a:r>
                    <a:rPr lang="ar-KW" sz="2800" b="1" dirty="0" smtClean="0">
                      <a:solidFill>
                        <a:srgbClr val="002060"/>
                      </a:solidFill>
                      <a:sym typeface="Symbol"/>
                    </a:rPr>
                    <a:t> </a:t>
                  </a:r>
                  <a:endParaRPr lang="ar-SA" sz="2800" b="1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48" name="مربع نص 47"/>
                <p:cNvSpPr txBox="1"/>
                <p:nvPr/>
              </p:nvSpPr>
              <p:spPr>
                <a:xfrm>
                  <a:off x="4743904" y="5919953"/>
                  <a:ext cx="714380" cy="523220"/>
                </a:xfrm>
                <a:prstGeom prst="rect">
                  <a:avLst/>
                </a:prstGeom>
                <a:noFill/>
              </p:spPr>
              <p:txBody>
                <a:bodyPr wrap="square" rtlCol="1">
                  <a:spAutoFit/>
                </a:bodyPr>
                <a:lstStyle/>
                <a:p>
                  <a:r>
                    <a:rPr lang="ar-KW" sz="2800" b="1" dirty="0" smtClean="0">
                      <a:solidFill>
                        <a:schemeClr val="accent6"/>
                      </a:solidFill>
                      <a:sym typeface="Symbol"/>
                    </a:rPr>
                    <a:t> +</a:t>
                  </a:r>
                  <a:endParaRPr lang="ar-SA" sz="2800" b="1" dirty="0">
                    <a:solidFill>
                      <a:schemeClr val="accent6"/>
                    </a:solidFill>
                  </a:endParaRPr>
                </a:p>
              </p:txBody>
            </p:sp>
          </p:grpSp>
          <p:grpSp>
            <p:nvGrpSpPr>
              <p:cNvPr id="51" name="مجموعة 50"/>
              <p:cNvGrpSpPr/>
              <p:nvPr/>
            </p:nvGrpSpPr>
            <p:grpSpPr>
              <a:xfrm>
                <a:off x="3115344" y="5484319"/>
                <a:ext cx="528952" cy="954107"/>
                <a:chOff x="5429256" y="5429264"/>
                <a:chExt cx="528952" cy="954107"/>
              </a:xfrm>
            </p:grpSpPr>
            <p:sp>
              <p:nvSpPr>
                <p:cNvPr id="49" name="مربع نص 48"/>
                <p:cNvSpPr txBox="1"/>
                <p:nvPr/>
              </p:nvSpPr>
              <p:spPr>
                <a:xfrm>
                  <a:off x="5429256" y="5429264"/>
                  <a:ext cx="474291" cy="954107"/>
                </a:xfrm>
                <a:prstGeom prst="rect">
                  <a:avLst/>
                </a:prstGeom>
                <a:noFill/>
              </p:spPr>
              <p:txBody>
                <a:bodyPr wrap="square" rtlCol="1">
                  <a:spAutoFit/>
                </a:bodyPr>
                <a:lstStyle/>
                <a:p>
                  <a:r>
                    <a:rPr lang="ar-SA" sz="2800" b="1" dirty="0" smtClean="0">
                      <a:solidFill>
                        <a:srgbClr val="002060"/>
                      </a:solidFill>
                      <a:sym typeface="Symbol"/>
                    </a:rPr>
                    <a:t></a:t>
                  </a:r>
                  <a:r>
                    <a:rPr lang="ar-KW" sz="2800" b="1" dirty="0" smtClean="0">
                      <a:solidFill>
                        <a:srgbClr val="002060"/>
                      </a:solidFill>
                      <a:sym typeface="Symbol"/>
                    </a:rPr>
                    <a:t>2</a:t>
                  </a:r>
                  <a:endParaRPr lang="ar-SA" sz="2800" b="1" dirty="0">
                    <a:solidFill>
                      <a:srgbClr val="002060"/>
                    </a:solidFill>
                  </a:endParaRPr>
                </a:p>
              </p:txBody>
            </p:sp>
            <p:cxnSp>
              <p:nvCxnSpPr>
                <p:cNvPr id="50" name="رابط مستقيم 49"/>
                <p:cNvCxnSpPr/>
                <p:nvPr/>
              </p:nvCxnSpPr>
              <p:spPr>
                <a:xfrm flipH="1">
                  <a:off x="5483917" y="5873153"/>
                  <a:ext cx="474291" cy="1123"/>
                </a:xfrm>
                <a:prstGeom prst="line">
                  <a:avLst/>
                </a:prstGeom>
                <a:ln>
                  <a:solidFill>
                    <a:srgbClr val="002060"/>
                  </a:solidFill>
                </a:ln>
              </p:spPr>
              <p:style>
                <a:lnRef idx="3">
                  <a:schemeClr val="accent2"/>
                </a:lnRef>
                <a:fillRef idx="0">
                  <a:schemeClr val="accent2"/>
                </a:fillRef>
                <a:effectRef idx="2">
                  <a:schemeClr val="accent2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53" name="مجموعة 52"/>
            <p:cNvGrpSpPr/>
            <p:nvPr/>
          </p:nvGrpSpPr>
          <p:grpSpPr>
            <a:xfrm>
              <a:off x="4857752" y="3615418"/>
              <a:ext cx="1199932" cy="954107"/>
              <a:chOff x="3028260" y="5426263"/>
              <a:chExt cx="1199932" cy="954107"/>
            </a:xfrm>
          </p:grpSpPr>
          <p:grpSp>
            <p:nvGrpSpPr>
              <p:cNvPr id="54" name="مجموعة 44"/>
              <p:cNvGrpSpPr/>
              <p:nvPr/>
            </p:nvGrpSpPr>
            <p:grpSpPr>
              <a:xfrm>
                <a:off x="3315144" y="5575750"/>
                <a:ext cx="913048" cy="576534"/>
                <a:chOff x="4643438" y="5804578"/>
                <a:chExt cx="913048" cy="576534"/>
              </a:xfrm>
            </p:grpSpPr>
            <p:sp>
              <p:nvSpPr>
                <p:cNvPr id="58" name="مربع نص 57"/>
                <p:cNvSpPr txBox="1"/>
                <p:nvPr/>
              </p:nvSpPr>
              <p:spPr>
                <a:xfrm>
                  <a:off x="4842106" y="5804578"/>
                  <a:ext cx="714380" cy="523220"/>
                </a:xfrm>
                <a:prstGeom prst="rect">
                  <a:avLst/>
                </a:prstGeom>
                <a:noFill/>
              </p:spPr>
              <p:txBody>
                <a:bodyPr wrap="square" rtlCol="1">
                  <a:spAutoFit/>
                </a:bodyPr>
                <a:lstStyle/>
                <a:p>
                  <a:r>
                    <a:rPr lang="ar-SA" sz="2800" b="1" dirty="0" smtClean="0">
                      <a:solidFill>
                        <a:srgbClr val="002060"/>
                      </a:solidFill>
                      <a:sym typeface="Symbol"/>
                    </a:rPr>
                    <a:t></a:t>
                  </a:r>
                  <a:r>
                    <a:rPr lang="ar-KW" sz="2800" b="1" dirty="0" smtClean="0">
                      <a:solidFill>
                        <a:srgbClr val="002060"/>
                      </a:solidFill>
                      <a:sym typeface="Symbol"/>
                    </a:rPr>
                    <a:t> </a:t>
                  </a:r>
                  <a:endParaRPr lang="ar-SA" sz="2800" b="1" dirty="0">
                    <a:solidFill>
                      <a:srgbClr val="002060"/>
                    </a:solidFill>
                  </a:endParaRPr>
                </a:p>
              </p:txBody>
            </p:sp>
            <p:sp>
              <p:nvSpPr>
                <p:cNvPr id="59" name="مربع نص 58"/>
                <p:cNvSpPr txBox="1"/>
                <p:nvPr/>
              </p:nvSpPr>
              <p:spPr>
                <a:xfrm>
                  <a:off x="4643438" y="5857892"/>
                  <a:ext cx="714380" cy="523220"/>
                </a:xfrm>
                <a:prstGeom prst="rect">
                  <a:avLst/>
                </a:prstGeom>
                <a:noFill/>
              </p:spPr>
              <p:txBody>
                <a:bodyPr wrap="square" rtlCol="1">
                  <a:spAutoFit/>
                </a:bodyPr>
                <a:lstStyle/>
                <a:p>
                  <a:r>
                    <a:rPr lang="ar-KW" sz="2800" b="1" dirty="0" smtClean="0">
                      <a:solidFill>
                        <a:schemeClr val="accent6"/>
                      </a:solidFill>
                      <a:sym typeface="Symbol"/>
                    </a:rPr>
                    <a:t> +</a:t>
                  </a:r>
                  <a:endParaRPr lang="ar-SA" sz="2800" b="1" dirty="0">
                    <a:solidFill>
                      <a:schemeClr val="accent6"/>
                    </a:solidFill>
                  </a:endParaRPr>
                </a:p>
              </p:txBody>
            </p:sp>
          </p:grpSp>
          <p:grpSp>
            <p:nvGrpSpPr>
              <p:cNvPr id="55" name="مجموعة 50"/>
              <p:cNvGrpSpPr/>
              <p:nvPr/>
            </p:nvGrpSpPr>
            <p:grpSpPr>
              <a:xfrm>
                <a:off x="3028260" y="5426263"/>
                <a:ext cx="528952" cy="954107"/>
                <a:chOff x="5342172" y="5371208"/>
                <a:chExt cx="528952" cy="954107"/>
              </a:xfrm>
            </p:grpSpPr>
            <p:sp>
              <p:nvSpPr>
                <p:cNvPr id="56" name="مربع نص 55"/>
                <p:cNvSpPr txBox="1"/>
                <p:nvPr/>
              </p:nvSpPr>
              <p:spPr>
                <a:xfrm>
                  <a:off x="5342172" y="5371208"/>
                  <a:ext cx="474291" cy="954107"/>
                </a:xfrm>
                <a:prstGeom prst="rect">
                  <a:avLst/>
                </a:prstGeom>
                <a:noFill/>
              </p:spPr>
              <p:txBody>
                <a:bodyPr wrap="square" rtlCol="1">
                  <a:spAutoFit/>
                </a:bodyPr>
                <a:lstStyle/>
                <a:p>
                  <a:r>
                    <a:rPr lang="ar-SA" sz="2800" b="1" dirty="0" smtClean="0">
                      <a:solidFill>
                        <a:srgbClr val="002060"/>
                      </a:solidFill>
                      <a:sym typeface="Symbol"/>
                    </a:rPr>
                    <a:t></a:t>
                  </a:r>
                  <a:r>
                    <a:rPr lang="ar-KW" sz="2800" b="1" dirty="0" smtClean="0">
                      <a:solidFill>
                        <a:srgbClr val="002060"/>
                      </a:solidFill>
                      <a:sym typeface="Symbol"/>
                    </a:rPr>
                    <a:t>2</a:t>
                  </a:r>
                  <a:endParaRPr lang="ar-SA" sz="2800" b="1" dirty="0">
                    <a:solidFill>
                      <a:srgbClr val="002060"/>
                    </a:solidFill>
                  </a:endParaRPr>
                </a:p>
              </p:txBody>
            </p:sp>
            <p:cxnSp>
              <p:nvCxnSpPr>
                <p:cNvPr id="57" name="رابط مستقيم 56"/>
                <p:cNvCxnSpPr/>
                <p:nvPr/>
              </p:nvCxnSpPr>
              <p:spPr>
                <a:xfrm flipH="1">
                  <a:off x="5396833" y="5815097"/>
                  <a:ext cx="474291" cy="1123"/>
                </a:xfrm>
                <a:prstGeom prst="line">
                  <a:avLst/>
                </a:prstGeom>
                <a:ln>
                  <a:solidFill>
                    <a:srgbClr val="002060"/>
                  </a:solidFill>
                </a:ln>
              </p:spPr>
              <p:style>
                <a:lnRef idx="3">
                  <a:schemeClr val="accent2"/>
                </a:lnRef>
                <a:fillRef idx="0">
                  <a:schemeClr val="accent2"/>
                </a:fillRef>
                <a:effectRef idx="2">
                  <a:schemeClr val="accent2"/>
                </a:effectRef>
                <a:fontRef idx="minor">
                  <a:schemeClr val="tx1"/>
                </a:fontRef>
              </p:style>
            </p:cxnSp>
          </p:grpSp>
        </p:grpSp>
      </p:grpSp>
    </p:spTree>
  </p:cSld>
  <p:clrMapOvr>
    <a:masterClrMapping/>
  </p:clrMapOvr>
  <p:transition spd="med">
    <p:newsflash/>
    <p:sndAc>
      <p:stSnd>
        <p:snd r:embed="rId2" name="chimes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5" grpId="0" animBg="1"/>
      <p:bldP spid="36" grpId="0" animBg="1"/>
      <p:bldP spid="39" grpId="0" animBg="1"/>
      <p:bldP spid="21" grpId="0" animBg="1"/>
      <p:bldP spid="22" grpId="0" animBg="1"/>
      <p:bldP spid="23" grpId="0" animBg="1"/>
      <p:bldP spid="29" grpId="0" animBg="1"/>
      <p:bldP spid="3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وسيلة شرح مستطيلة مستديرة الزوايا 3"/>
          <p:cNvSpPr/>
          <p:nvPr/>
        </p:nvSpPr>
        <p:spPr>
          <a:xfrm>
            <a:off x="6429388" y="214290"/>
            <a:ext cx="2571768" cy="857256"/>
          </a:xfrm>
          <a:prstGeom prst="wedgeRoundRectCallout">
            <a:avLst>
              <a:gd name="adj1" fmla="val 46032"/>
              <a:gd name="adj2" fmla="val 80013"/>
              <a:gd name="adj3" fmla="val 16667"/>
            </a:avLst>
          </a:prstGeom>
          <a:solidFill>
            <a:srgbClr val="FF66CC"/>
          </a:solidFill>
          <a:scene3d>
            <a:camera prst="perspectiveHeroicExtremeLeftFacing"/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KW" sz="3200" dirty="0" smtClean="0">
                <a:solidFill>
                  <a:srgbClr val="0033CC"/>
                </a:solidFill>
              </a:rPr>
              <a:t>كراسة التمارين </a:t>
            </a:r>
            <a:endParaRPr lang="ar-SA" sz="3200" dirty="0">
              <a:solidFill>
                <a:srgbClr val="0033CC"/>
              </a:solidFill>
            </a:endParaRPr>
          </a:p>
        </p:txBody>
      </p:sp>
      <p:sp>
        <p:nvSpPr>
          <p:cNvPr id="14" name="عنصر نائب للتاريخ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61D23-6D93-4A8A-A2CD-0FE78AA13A65}" type="datetime1">
              <a:rPr lang="ar-SA" smtClean="0"/>
              <a:pPr/>
              <a:t>04/07/1434</a:t>
            </a:fld>
            <a:endParaRPr lang="ar-SA"/>
          </a:p>
        </p:txBody>
      </p:sp>
      <p:sp>
        <p:nvSpPr>
          <p:cNvPr id="17" name="عنصر نائب لرقم الشريحة 16"/>
          <p:cNvSpPr>
            <a:spLocks noGrp="1"/>
          </p:cNvSpPr>
          <p:nvPr>
            <p:ph type="sldNum" sz="quarter" idx="12"/>
          </p:nvPr>
        </p:nvSpPr>
        <p:spPr>
          <a:xfrm>
            <a:off x="-1714544" y="6381750"/>
            <a:ext cx="2133600" cy="476250"/>
          </a:xfrm>
        </p:spPr>
        <p:txBody>
          <a:bodyPr/>
          <a:lstStyle/>
          <a:p>
            <a:fld id="{A0C37B6F-2A38-45D0-8723-89682583EFEF}" type="slidenum">
              <a:rPr lang="ar-SA" smtClean="0"/>
              <a:pPr/>
              <a:t>11</a:t>
            </a:fld>
            <a:endParaRPr lang="ar-SA" dirty="0"/>
          </a:p>
        </p:txBody>
      </p:sp>
      <p:grpSp>
        <p:nvGrpSpPr>
          <p:cNvPr id="2" name="Diagram group"/>
          <p:cNvGrpSpPr/>
          <p:nvPr/>
        </p:nvGrpSpPr>
        <p:grpSpPr>
          <a:xfrm>
            <a:off x="-32" y="-142900"/>
            <a:ext cx="2428892" cy="2428892"/>
            <a:chOff x="2032000" y="637310"/>
            <a:chExt cx="2848793" cy="2749296"/>
          </a:xfrm>
          <a:scene3d>
            <a:camera prst="perspectiveHeroicExtremeRightFacing" zoom="82000">
              <a:rot lat="21300000" lon="20400000" rev="180000"/>
            </a:camera>
            <a:lightRig rig="morning" dir="t">
              <a:rot lat="0" lon="0" rev="20400000"/>
            </a:lightRig>
          </a:scene3d>
        </p:grpSpPr>
        <p:grpSp>
          <p:nvGrpSpPr>
            <p:cNvPr id="3" name="مجموعة 30"/>
            <p:cNvGrpSpPr/>
            <p:nvPr/>
          </p:nvGrpSpPr>
          <p:grpSpPr>
            <a:xfrm>
              <a:off x="2032000" y="1015999"/>
              <a:ext cx="2235200" cy="2235200"/>
              <a:chOff x="2032000" y="1015999"/>
              <a:chExt cx="2235200" cy="2235200"/>
            </a:xfrm>
          </p:grpSpPr>
          <p:sp>
            <p:nvSpPr>
              <p:cNvPr id="33" name=" 3"/>
              <p:cNvSpPr/>
              <p:nvPr/>
            </p:nvSpPr>
            <p:spPr>
              <a:xfrm>
                <a:off x="2032000" y="1015999"/>
                <a:ext cx="2235200" cy="2235200"/>
              </a:xfrm>
              <a:prstGeom prst="gear9">
                <a:avLst/>
              </a:prstGeom>
              <a:solidFill>
                <a:srgbClr val="00FFFF"/>
              </a:solidFill>
              <a:sp3d extrusionH="190500" prstMaterial="matte">
                <a:bevelT w="120650" h="38100" prst="relaxedInset"/>
                <a:bevelB w="120650" h="57150" prst="relaxedInset"/>
                <a:contourClr>
                  <a:schemeClr val="bg1"/>
                </a:contourClr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2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34" name=" 4"/>
              <p:cNvSpPr/>
              <p:nvPr/>
            </p:nvSpPr>
            <p:spPr>
              <a:xfrm>
                <a:off x="2481373" y="1539586"/>
                <a:ext cx="1336454" cy="1148937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41910" tIns="41910" rIns="41910" bIns="41910" numCol="1" spcCol="1270" anchor="ctr" anchorCtr="0">
                <a:noAutofit/>
              </a:bodyPr>
              <a:lstStyle/>
              <a:p>
                <a:pPr lvl="0" algn="ctr" defTabSz="14668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ar-KW" sz="3300" b="1" kern="1200" dirty="0" smtClean="0">
                    <a:solidFill>
                      <a:srgbClr val="C00000"/>
                    </a:solidFill>
                  </a:rPr>
                  <a:t>تمرن</a:t>
                </a:r>
              </a:p>
              <a:p>
                <a:pPr lvl="0" algn="ctr" defTabSz="14668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ar-KW" sz="3300" b="1" kern="1200" dirty="0" smtClean="0">
                    <a:solidFill>
                      <a:srgbClr val="C00000"/>
                    </a:solidFill>
                  </a:rPr>
                  <a:t>8 - 2</a:t>
                </a:r>
                <a:endParaRPr lang="ar-SA" sz="3300" b="1" kern="1200" dirty="0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32" name="سهم دائري 31"/>
            <p:cNvSpPr/>
            <p:nvPr/>
          </p:nvSpPr>
          <p:spPr>
            <a:xfrm>
              <a:off x="2131497" y="637310"/>
              <a:ext cx="2749296" cy="2749296"/>
            </a:xfrm>
            <a:prstGeom prst="circularArrow">
              <a:avLst>
                <a:gd name="adj1" fmla="val 4878"/>
                <a:gd name="adj2" fmla="val 312630"/>
                <a:gd name="adj3" fmla="val 3133259"/>
                <a:gd name="adj4" fmla="val 15234156"/>
                <a:gd name="adj5" fmla="val 5691"/>
              </a:avLst>
            </a:prstGeom>
            <a:solidFill>
              <a:srgbClr val="FF66CC"/>
            </a:solidFill>
            <a:sp3d z="-60000" extrusionH="63500" prstMaterial="matte">
              <a:bevelT w="50800" h="19050" prst="relaxedInset"/>
              <a:contourClr>
                <a:schemeClr val="bg1"/>
              </a:contourClr>
            </a:sp3d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  <p:sp>
        <p:nvSpPr>
          <p:cNvPr id="35" name="مستطيل 34"/>
          <p:cNvSpPr/>
          <p:nvPr/>
        </p:nvSpPr>
        <p:spPr>
          <a:xfrm>
            <a:off x="2029260" y="868350"/>
            <a:ext cx="4714908" cy="52322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ar-KW" sz="2800" b="1" cap="none" spc="0" dirty="0" smtClean="0">
                <a:ln w="11430"/>
                <a:solidFill>
                  <a:schemeClr val="accent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المجموعة  </a:t>
            </a:r>
            <a:r>
              <a:rPr lang="ar-KW" sz="2800" b="1" cap="none" spc="0" dirty="0" err="1" smtClean="0">
                <a:ln w="11430"/>
                <a:solidFill>
                  <a:schemeClr val="accent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أ</a:t>
            </a:r>
            <a:r>
              <a:rPr lang="ar-KW" sz="2800" b="1" cap="none" spc="0" dirty="0" smtClean="0">
                <a:ln w="11430"/>
                <a:solidFill>
                  <a:schemeClr val="accent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تمارين أساسية</a:t>
            </a:r>
            <a:endParaRPr lang="ar-SA" sz="2800" b="1" cap="none" spc="0" dirty="0">
              <a:ln w="11430"/>
              <a:solidFill>
                <a:schemeClr val="accent6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6" name="مستطيل 35"/>
          <p:cNvSpPr/>
          <p:nvPr/>
        </p:nvSpPr>
        <p:spPr>
          <a:xfrm>
            <a:off x="2127462" y="182998"/>
            <a:ext cx="4429156" cy="523220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convex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 algn="ctr"/>
            <a:r>
              <a:rPr lang="ar-KW" sz="2800" b="1" dirty="0" smtClean="0">
                <a:solidFill>
                  <a:srgbClr val="C00000"/>
                </a:solidFill>
              </a:rPr>
              <a:t>العلاقة بين الدوال المثلثية (1) </a:t>
            </a:r>
          </a:p>
        </p:txBody>
      </p:sp>
      <p:sp>
        <p:nvSpPr>
          <p:cNvPr id="39" name="مستطيل 38"/>
          <p:cNvSpPr/>
          <p:nvPr/>
        </p:nvSpPr>
        <p:spPr>
          <a:xfrm>
            <a:off x="7190579" y="6244197"/>
            <a:ext cx="1938907" cy="58477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ar-KW" sz="3200" b="1" dirty="0" smtClean="0">
                <a:solidFill>
                  <a:srgbClr val="FF0000"/>
                </a:solidFill>
              </a:rPr>
              <a:t>صفحة 77</a:t>
            </a:r>
            <a:endParaRPr lang="ar-SA" sz="3200" b="1" dirty="0">
              <a:solidFill>
                <a:srgbClr val="FF0000"/>
              </a:solidFill>
            </a:endParaRPr>
          </a:p>
        </p:txBody>
      </p:sp>
      <p:sp>
        <p:nvSpPr>
          <p:cNvPr id="51" name="مربع نص 50"/>
          <p:cNvSpPr txBox="1"/>
          <p:nvPr/>
        </p:nvSpPr>
        <p:spPr>
          <a:xfrm>
            <a:off x="4071966" y="1714488"/>
            <a:ext cx="5072066" cy="58477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r>
              <a:rPr lang="ar-KW" sz="32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12) </a:t>
            </a:r>
            <a:r>
              <a:rPr lang="ar-KW" sz="3200" b="1" dirty="0" smtClean="0">
                <a:ln w="11430"/>
                <a:solidFill>
                  <a:schemeClr val="accent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حل المعادلات </a:t>
            </a:r>
            <a:r>
              <a:rPr lang="ar-KW" sz="3200" b="1" dirty="0" err="1" smtClean="0">
                <a:ln w="11430"/>
                <a:solidFill>
                  <a:schemeClr val="accent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المثليثة</a:t>
            </a:r>
            <a:r>
              <a:rPr lang="ar-KW" sz="3200" b="1" dirty="0" smtClean="0">
                <a:ln w="11430"/>
                <a:solidFill>
                  <a:schemeClr val="accent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التالية : </a:t>
            </a:r>
          </a:p>
        </p:txBody>
      </p:sp>
      <p:grpSp>
        <p:nvGrpSpPr>
          <p:cNvPr id="77" name="مجموعة 76"/>
          <p:cNvGrpSpPr/>
          <p:nvPr/>
        </p:nvGrpSpPr>
        <p:grpSpPr>
          <a:xfrm>
            <a:off x="5929322" y="2214554"/>
            <a:ext cx="3143272" cy="954107"/>
            <a:chOff x="1428728" y="2729134"/>
            <a:chExt cx="3143272" cy="954107"/>
          </a:xfrm>
        </p:grpSpPr>
        <p:sp>
          <p:nvSpPr>
            <p:cNvPr id="71" name="مربع نص 70"/>
            <p:cNvSpPr txBox="1"/>
            <p:nvPr/>
          </p:nvSpPr>
          <p:spPr>
            <a:xfrm>
              <a:off x="1428728" y="2928934"/>
              <a:ext cx="3143272" cy="523220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square" rtlCol="1">
              <a:spAutoFit/>
            </a:bodyPr>
            <a:lstStyle/>
            <a:p>
              <a:r>
                <a:rPr lang="ar-KW" sz="2800" b="1" dirty="0" smtClean="0">
                  <a:solidFill>
                    <a:srgbClr val="FF0000"/>
                  </a:solidFill>
                </a:rPr>
                <a:t>أ )   </a:t>
              </a:r>
              <a:r>
                <a:rPr lang="ar-KW" sz="2800" b="1" dirty="0" smtClean="0">
                  <a:solidFill>
                    <a:schemeClr val="accent6"/>
                  </a:solidFill>
                </a:rPr>
                <a:t>جتا س   =</a:t>
              </a:r>
              <a:endParaRPr lang="ar-SA" sz="2800" b="1" dirty="0">
                <a:solidFill>
                  <a:schemeClr val="accent6"/>
                </a:solidFill>
              </a:endParaRPr>
            </a:p>
          </p:txBody>
        </p:sp>
        <p:grpSp>
          <p:nvGrpSpPr>
            <p:cNvPr id="76" name="مجموعة 75"/>
            <p:cNvGrpSpPr/>
            <p:nvPr/>
          </p:nvGrpSpPr>
          <p:grpSpPr>
            <a:xfrm>
              <a:off x="2000232" y="2729134"/>
              <a:ext cx="571504" cy="954107"/>
              <a:chOff x="5729522" y="4873406"/>
              <a:chExt cx="571504" cy="954107"/>
            </a:xfrm>
          </p:grpSpPr>
          <p:sp>
            <p:nvSpPr>
              <p:cNvPr id="68" name="مربع نص 67"/>
              <p:cNvSpPr txBox="1"/>
              <p:nvPr/>
            </p:nvSpPr>
            <p:spPr>
              <a:xfrm>
                <a:off x="5729522" y="4873406"/>
                <a:ext cx="571504" cy="954107"/>
              </a:xfrm>
              <a:prstGeom prst="rect">
                <a:avLst/>
              </a:prstGeom>
              <a:noFill/>
              <a:ln/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wrap="square" rtlCol="1">
                <a:spAutoFit/>
              </a:bodyPr>
              <a:lstStyle/>
              <a:p>
                <a:pPr algn="ctr"/>
                <a:r>
                  <a:rPr lang="ar-KW" sz="2800" b="1" dirty="0" smtClean="0">
                    <a:solidFill>
                      <a:schemeClr val="accent6"/>
                    </a:solidFill>
                    <a:sym typeface="Symbol"/>
                  </a:rPr>
                  <a:t>1 2</a:t>
                </a:r>
                <a:endParaRPr lang="ar-SA" sz="2800" b="1" dirty="0">
                  <a:solidFill>
                    <a:schemeClr val="accent6"/>
                  </a:solidFill>
                </a:endParaRPr>
              </a:p>
            </p:txBody>
          </p:sp>
          <p:cxnSp>
            <p:nvCxnSpPr>
              <p:cNvPr id="69" name="رابط مستقيم 68"/>
              <p:cNvCxnSpPr/>
              <p:nvPr/>
            </p:nvCxnSpPr>
            <p:spPr>
              <a:xfrm rot="10800000">
                <a:off x="5816126" y="5328547"/>
                <a:ext cx="428628" cy="1588"/>
              </a:xfrm>
              <a:prstGeom prst="line">
                <a:avLst/>
              </a:prstGeom>
              <a:noFill/>
              <a:ln>
                <a:solidFill>
                  <a:schemeClr val="accent6"/>
                </a:solidFill>
              </a:ln>
            </p:spPr>
            <p:style>
              <a:lnRef idx="2">
                <a:schemeClr val="accent4"/>
              </a:lnRef>
              <a:fillRef idx="0">
                <a:schemeClr val="accent4"/>
              </a:fillRef>
              <a:effectRef idx="1">
                <a:schemeClr val="accent4"/>
              </a:effectRef>
              <a:fontRef idx="minor">
                <a:schemeClr val="tx1"/>
              </a:fontRef>
            </p:style>
          </p:cxnSp>
        </p:grpSp>
      </p:grpSp>
      <p:sp>
        <p:nvSpPr>
          <p:cNvPr id="78" name="مستطيل 77"/>
          <p:cNvSpPr/>
          <p:nvPr/>
        </p:nvSpPr>
        <p:spPr>
          <a:xfrm>
            <a:off x="928662" y="4714884"/>
            <a:ext cx="6912935" cy="584775"/>
          </a:xfrm>
          <a:prstGeom prst="rect">
            <a:avLst/>
          </a:prstGeom>
          <a:noFill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ar-KW" sz="3200" b="1" dirty="0" smtClean="0">
                <a:solidFill>
                  <a:schemeClr val="tx1"/>
                </a:solidFill>
                <a:sym typeface="Symbol"/>
              </a:rPr>
              <a:t>  </a:t>
            </a:r>
            <a:r>
              <a:rPr lang="ar-KW" sz="3200" b="1" dirty="0" err="1" smtClean="0">
                <a:solidFill>
                  <a:schemeClr val="tx1"/>
                </a:solidFill>
                <a:sym typeface="Symbol"/>
              </a:rPr>
              <a:t>س</a:t>
            </a:r>
            <a:r>
              <a:rPr lang="ar-KW" sz="3200" b="1" dirty="0" smtClean="0">
                <a:solidFill>
                  <a:schemeClr val="tx1"/>
                </a:solidFill>
                <a:sym typeface="Symbol"/>
              </a:rPr>
              <a:t> تقع في الربع  </a:t>
            </a:r>
            <a:r>
              <a:rPr lang="ar-KW" sz="3200" b="1" dirty="0" smtClean="0">
                <a:solidFill>
                  <a:srgbClr val="FF0000"/>
                </a:solidFill>
                <a:sym typeface="Symbol"/>
              </a:rPr>
              <a:t>الأول</a:t>
            </a:r>
            <a:r>
              <a:rPr lang="ar-KW" sz="3200" b="1" dirty="0" smtClean="0">
                <a:solidFill>
                  <a:schemeClr val="tx1"/>
                </a:solidFill>
                <a:sym typeface="Symbol"/>
              </a:rPr>
              <a:t> أو الربع </a:t>
            </a:r>
            <a:r>
              <a:rPr lang="ar-KW" sz="3200" b="1" dirty="0" smtClean="0">
                <a:solidFill>
                  <a:srgbClr val="00B050"/>
                </a:solidFill>
                <a:sym typeface="Symbol"/>
              </a:rPr>
              <a:t> الرابع  </a:t>
            </a:r>
            <a:endParaRPr lang="ar-SA" sz="3200" b="1" dirty="0">
              <a:solidFill>
                <a:srgbClr val="00B050"/>
              </a:solidFill>
            </a:endParaRPr>
          </a:p>
        </p:txBody>
      </p:sp>
      <p:grpSp>
        <p:nvGrpSpPr>
          <p:cNvPr id="79" name="مجموعة 73"/>
          <p:cNvGrpSpPr/>
          <p:nvPr/>
        </p:nvGrpSpPr>
        <p:grpSpPr>
          <a:xfrm>
            <a:off x="5715008" y="4071942"/>
            <a:ext cx="3286148" cy="656213"/>
            <a:chOff x="5072066" y="3929066"/>
            <a:chExt cx="3286148" cy="656213"/>
          </a:xfrm>
        </p:grpSpPr>
        <p:sp>
          <p:nvSpPr>
            <p:cNvPr id="80" name="مستطيل 79"/>
            <p:cNvSpPr/>
            <p:nvPr/>
          </p:nvSpPr>
          <p:spPr>
            <a:xfrm rot="10800000">
              <a:off x="7643834" y="4000504"/>
              <a:ext cx="714380" cy="584775"/>
            </a:xfrm>
            <a:prstGeom prst="rect">
              <a:avLst/>
            </a:prstGeom>
            <a:noFill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r>
                <a:rPr lang="ar-KW" sz="3200" b="1" dirty="0" smtClean="0">
                  <a:solidFill>
                    <a:schemeClr val="tx1"/>
                  </a:solidFill>
                  <a:sym typeface="Symbol"/>
                </a:rPr>
                <a:t></a:t>
              </a:r>
              <a:endParaRPr lang="ar-SA" sz="3200" b="1" dirty="0">
                <a:solidFill>
                  <a:schemeClr val="tx1"/>
                </a:solidFill>
              </a:endParaRPr>
            </a:p>
          </p:txBody>
        </p:sp>
        <p:sp>
          <p:nvSpPr>
            <p:cNvPr id="81" name="مستطيل 80"/>
            <p:cNvSpPr/>
            <p:nvPr/>
          </p:nvSpPr>
          <p:spPr>
            <a:xfrm>
              <a:off x="5072066" y="3929066"/>
              <a:ext cx="2429855" cy="584775"/>
            </a:xfrm>
            <a:prstGeom prst="rect">
              <a:avLst/>
            </a:prstGeom>
            <a:noFill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r>
                <a:rPr lang="ar-KW" sz="3200" b="1" dirty="0" smtClean="0">
                  <a:solidFill>
                    <a:schemeClr val="tx1"/>
                  </a:solidFill>
                </a:rPr>
                <a:t>جتا </a:t>
              </a:r>
              <a:r>
                <a:rPr lang="ar-KW" sz="3200" b="1" dirty="0" err="1" smtClean="0">
                  <a:solidFill>
                    <a:schemeClr val="tx1"/>
                  </a:solidFill>
                </a:rPr>
                <a:t>س</a:t>
              </a:r>
              <a:r>
                <a:rPr lang="ar-KW" sz="3200" b="1" dirty="0" smtClean="0">
                  <a:solidFill>
                    <a:schemeClr val="tx1"/>
                  </a:solidFill>
                </a:rPr>
                <a:t> </a:t>
              </a:r>
              <a:r>
                <a:rPr lang="ar-KW" sz="3200" b="1" dirty="0" smtClean="0">
                  <a:solidFill>
                    <a:schemeClr val="tx1"/>
                  </a:solidFill>
                  <a:sym typeface="Symbol"/>
                </a:rPr>
                <a:t> 0    </a:t>
              </a:r>
              <a:endParaRPr lang="ar-SA" sz="32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82" name="مجموعة 58"/>
          <p:cNvGrpSpPr/>
          <p:nvPr/>
        </p:nvGrpSpPr>
        <p:grpSpPr>
          <a:xfrm>
            <a:off x="3327563" y="3066162"/>
            <a:ext cx="5602155" cy="1291532"/>
            <a:chOff x="1000100" y="-72540"/>
            <a:chExt cx="5602155" cy="2589560"/>
          </a:xfrm>
        </p:grpSpPr>
        <p:sp>
          <p:nvSpPr>
            <p:cNvPr id="83" name="مستطيل 82"/>
            <p:cNvSpPr/>
            <p:nvPr/>
          </p:nvSpPr>
          <p:spPr>
            <a:xfrm>
              <a:off x="1000100" y="357166"/>
              <a:ext cx="5602155" cy="2159854"/>
            </a:xfrm>
            <a:prstGeom prst="rect">
              <a:avLst/>
            </a:prstGeom>
            <a:noFill/>
            <a:effectLst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r>
                <a:rPr lang="ar-KW" sz="3200" b="1" dirty="0" smtClean="0">
                  <a:solidFill>
                    <a:schemeClr val="tx1"/>
                  </a:solidFill>
                  <a:effectLst/>
                </a:rPr>
                <a:t>جتا </a:t>
              </a:r>
              <a:r>
                <a:rPr lang="ar-KW" sz="3200" b="1" dirty="0" err="1" smtClean="0">
                  <a:solidFill>
                    <a:schemeClr val="tx1"/>
                  </a:solidFill>
                  <a:effectLst/>
                </a:rPr>
                <a:t>س</a:t>
              </a:r>
              <a:r>
                <a:rPr lang="ar-KW" sz="3200" b="1" dirty="0" smtClean="0">
                  <a:solidFill>
                    <a:schemeClr val="tx1"/>
                  </a:solidFill>
                  <a:effectLst/>
                </a:rPr>
                <a:t>  =</a:t>
              </a:r>
            </a:p>
            <a:p>
              <a:r>
                <a:rPr lang="ar-KW" sz="3200" b="1" dirty="0" smtClean="0">
                  <a:solidFill>
                    <a:schemeClr val="accent6"/>
                  </a:solidFill>
                </a:rPr>
                <a:t>     </a:t>
              </a:r>
              <a:endParaRPr lang="ar-SA" sz="3200" b="1" dirty="0">
                <a:solidFill>
                  <a:schemeClr val="accent6"/>
                </a:solidFill>
              </a:endParaRPr>
            </a:p>
          </p:txBody>
        </p:sp>
        <p:grpSp>
          <p:nvGrpSpPr>
            <p:cNvPr id="84" name="مجموعة 46"/>
            <p:cNvGrpSpPr/>
            <p:nvPr/>
          </p:nvGrpSpPr>
          <p:grpSpPr>
            <a:xfrm>
              <a:off x="2041510" y="-72540"/>
              <a:ext cx="2959118" cy="2159854"/>
              <a:chOff x="5283485" y="4129535"/>
              <a:chExt cx="2959118" cy="2159854"/>
            </a:xfrm>
          </p:grpSpPr>
          <p:sp>
            <p:nvSpPr>
              <p:cNvPr id="85" name="مستطيل 84"/>
              <p:cNvSpPr/>
              <p:nvPr/>
            </p:nvSpPr>
            <p:spPr>
              <a:xfrm>
                <a:off x="5283485" y="4500570"/>
                <a:ext cx="870638" cy="584775"/>
              </a:xfrm>
              <a:prstGeom prst="rect">
                <a:avLst/>
              </a:prstGeom>
              <a:noFill/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wrap="square" lIns="91440" tIns="45720" rIns="91440" bIns="45720">
                <a:spAutoFit/>
                <a:scene3d>
                  <a:camera prst="orthographicFront"/>
                  <a:lightRig rig="flat" dir="tl">
                    <a:rot lat="0" lon="0" rev="6600000"/>
                  </a:lightRig>
                </a:scene3d>
                <a:sp3d extrusionH="25400" contourW="8890">
                  <a:bevelT w="38100" h="31750"/>
                  <a:contourClr>
                    <a:schemeClr val="accent2">
                      <a:shade val="75000"/>
                    </a:schemeClr>
                  </a:contourClr>
                </a:sp3d>
              </a:bodyPr>
              <a:lstStyle/>
              <a:p>
                <a:endParaRPr lang="ar-SA" sz="3200" b="1" dirty="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86" name="مجموعة 70"/>
              <p:cNvGrpSpPr/>
              <p:nvPr/>
            </p:nvGrpSpPr>
            <p:grpSpPr>
              <a:xfrm>
                <a:off x="7671099" y="4129535"/>
                <a:ext cx="571504" cy="2159854"/>
                <a:chOff x="10228353" y="4916485"/>
                <a:chExt cx="571504" cy="2159854"/>
              </a:xfrm>
              <a:noFill/>
            </p:grpSpPr>
            <p:sp>
              <p:nvSpPr>
                <p:cNvPr id="87" name="مربع نص 86"/>
                <p:cNvSpPr txBox="1"/>
                <p:nvPr/>
              </p:nvSpPr>
              <p:spPr>
                <a:xfrm>
                  <a:off x="10228353" y="4916485"/>
                  <a:ext cx="571504" cy="2159854"/>
                </a:xfrm>
                <a:prstGeom prst="rect">
                  <a:avLst/>
                </a:prstGeom>
                <a:grpFill/>
                <a:ln/>
              </p:spPr>
              <p:style>
                <a:lnRef idx="0">
                  <a:schemeClr val="accent5"/>
                </a:lnRef>
                <a:fillRef idx="3">
                  <a:schemeClr val="accent5"/>
                </a:fillRef>
                <a:effectRef idx="3">
                  <a:schemeClr val="accent5"/>
                </a:effectRef>
                <a:fontRef idx="minor">
                  <a:schemeClr val="lt1"/>
                </a:fontRef>
              </p:style>
              <p:txBody>
                <a:bodyPr wrap="square" rtlCol="1">
                  <a:spAutoFit/>
                </a:bodyPr>
                <a:lstStyle/>
                <a:p>
                  <a:pPr algn="ctr"/>
                  <a:r>
                    <a:rPr lang="ar-KW" sz="3200" b="1" dirty="0" smtClean="0">
                      <a:solidFill>
                        <a:schemeClr val="tx1"/>
                      </a:solidFill>
                      <a:sym typeface="Symbol"/>
                    </a:rPr>
                    <a:t>1</a:t>
                  </a:r>
                  <a:r>
                    <a:rPr lang="ar-KW" sz="3200" b="1" dirty="0" smtClean="0">
                      <a:solidFill>
                        <a:schemeClr val="accent6"/>
                      </a:solidFill>
                      <a:sym typeface="Symbol"/>
                    </a:rPr>
                    <a:t> </a:t>
                  </a:r>
                  <a:r>
                    <a:rPr lang="ar-KW" sz="3200" b="1" dirty="0" smtClean="0">
                      <a:solidFill>
                        <a:schemeClr val="tx1"/>
                      </a:solidFill>
                      <a:sym typeface="Symbol"/>
                    </a:rPr>
                    <a:t>2</a:t>
                  </a:r>
                  <a:endParaRPr lang="ar-SA" sz="3200" b="1" dirty="0">
                    <a:solidFill>
                      <a:schemeClr val="tx1"/>
                    </a:solidFill>
                  </a:endParaRPr>
                </a:p>
              </p:txBody>
            </p:sp>
            <p:cxnSp>
              <p:nvCxnSpPr>
                <p:cNvPr id="88" name="رابط مستقيم 87"/>
                <p:cNvCxnSpPr/>
                <p:nvPr/>
              </p:nvCxnSpPr>
              <p:spPr>
                <a:xfrm rot="10800000">
                  <a:off x="10299791" y="5850467"/>
                  <a:ext cx="428628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3">
                  <a:schemeClr val="accent2"/>
                </a:lnRef>
                <a:fillRef idx="0">
                  <a:schemeClr val="accent2"/>
                </a:fillRef>
                <a:effectRef idx="2">
                  <a:schemeClr val="accent2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89" name="مجموعة 66"/>
          <p:cNvGrpSpPr/>
          <p:nvPr/>
        </p:nvGrpSpPr>
        <p:grpSpPr>
          <a:xfrm>
            <a:off x="-101461" y="3006974"/>
            <a:ext cx="5602155" cy="1333942"/>
            <a:chOff x="1000100" y="-157573"/>
            <a:chExt cx="5602155" cy="2674593"/>
          </a:xfrm>
        </p:grpSpPr>
        <p:sp>
          <p:nvSpPr>
            <p:cNvPr id="90" name="مستطيل 89"/>
            <p:cNvSpPr/>
            <p:nvPr/>
          </p:nvSpPr>
          <p:spPr>
            <a:xfrm>
              <a:off x="1000100" y="357166"/>
              <a:ext cx="5602155" cy="2159854"/>
            </a:xfrm>
            <a:prstGeom prst="rect">
              <a:avLst/>
            </a:prstGeom>
            <a:noFill/>
            <a:effectLst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r>
                <a:rPr lang="ar-KW" sz="3200" b="1" dirty="0" smtClean="0">
                  <a:solidFill>
                    <a:schemeClr val="tx1"/>
                  </a:solidFill>
                  <a:effectLst/>
                  <a:sym typeface="Symbol"/>
                </a:rPr>
                <a:t> </a:t>
              </a:r>
              <a:r>
                <a:rPr lang="ar-KW" sz="3200" b="1" dirty="0" smtClean="0">
                  <a:solidFill>
                    <a:schemeClr val="tx1"/>
                  </a:solidFill>
                  <a:effectLst/>
                </a:rPr>
                <a:t>جتا </a:t>
              </a:r>
              <a:r>
                <a:rPr lang="ar-KW" sz="3200" b="1" dirty="0" err="1" smtClean="0">
                  <a:solidFill>
                    <a:schemeClr val="tx1"/>
                  </a:solidFill>
                  <a:effectLst/>
                </a:rPr>
                <a:t>س</a:t>
              </a:r>
              <a:r>
                <a:rPr lang="ar-KW" sz="3200" b="1" dirty="0" smtClean="0">
                  <a:solidFill>
                    <a:schemeClr val="tx1"/>
                  </a:solidFill>
                  <a:effectLst/>
                </a:rPr>
                <a:t>  = جتا </a:t>
              </a:r>
            </a:p>
            <a:p>
              <a:r>
                <a:rPr lang="ar-KW" sz="3200" b="1" dirty="0" smtClean="0">
                  <a:solidFill>
                    <a:schemeClr val="accent6"/>
                  </a:solidFill>
                </a:rPr>
                <a:t>     </a:t>
              </a:r>
              <a:endParaRPr lang="ar-SA" sz="3200" b="1" dirty="0">
                <a:solidFill>
                  <a:schemeClr val="accent6"/>
                </a:solidFill>
              </a:endParaRPr>
            </a:p>
          </p:txBody>
        </p:sp>
        <p:grpSp>
          <p:nvGrpSpPr>
            <p:cNvPr id="91" name="مجموعة 46"/>
            <p:cNvGrpSpPr/>
            <p:nvPr/>
          </p:nvGrpSpPr>
          <p:grpSpPr>
            <a:xfrm>
              <a:off x="2041510" y="-157573"/>
              <a:ext cx="2030424" cy="2159854"/>
              <a:chOff x="5283485" y="4044502"/>
              <a:chExt cx="2030424" cy="2159854"/>
            </a:xfrm>
          </p:grpSpPr>
          <p:sp>
            <p:nvSpPr>
              <p:cNvPr id="92" name="مستطيل 91"/>
              <p:cNvSpPr/>
              <p:nvPr/>
            </p:nvSpPr>
            <p:spPr>
              <a:xfrm>
                <a:off x="5283485" y="4500570"/>
                <a:ext cx="870638" cy="584775"/>
              </a:xfrm>
              <a:prstGeom prst="rect">
                <a:avLst/>
              </a:prstGeom>
              <a:noFill/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wrap="square" lIns="91440" tIns="45720" rIns="91440" bIns="45720">
                <a:spAutoFit/>
                <a:scene3d>
                  <a:camera prst="orthographicFront"/>
                  <a:lightRig rig="flat" dir="tl">
                    <a:rot lat="0" lon="0" rev="6600000"/>
                  </a:lightRig>
                </a:scene3d>
                <a:sp3d extrusionH="25400" contourW="8890">
                  <a:bevelT w="38100" h="31750"/>
                  <a:contourClr>
                    <a:schemeClr val="accent2">
                      <a:shade val="75000"/>
                    </a:schemeClr>
                  </a:contourClr>
                </a:sp3d>
              </a:bodyPr>
              <a:lstStyle/>
              <a:p>
                <a:endParaRPr lang="ar-SA" sz="3200" b="1" dirty="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93" name="مجموعة 70"/>
              <p:cNvGrpSpPr/>
              <p:nvPr/>
            </p:nvGrpSpPr>
            <p:grpSpPr>
              <a:xfrm>
                <a:off x="6742405" y="4044502"/>
                <a:ext cx="571504" cy="2159854"/>
                <a:chOff x="9299659" y="4831452"/>
                <a:chExt cx="571504" cy="2159854"/>
              </a:xfrm>
              <a:noFill/>
            </p:grpSpPr>
            <p:sp>
              <p:nvSpPr>
                <p:cNvPr id="94" name="مربع نص 93"/>
                <p:cNvSpPr txBox="1"/>
                <p:nvPr/>
              </p:nvSpPr>
              <p:spPr>
                <a:xfrm>
                  <a:off x="9299659" y="4831452"/>
                  <a:ext cx="571504" cy="2159854"/>
                </a:xfrm>
                <a:prstGeom prst="rect">
                  <a:avLst/>
                </a:prstGeom>
                <a:grpFill/>
                <a:ln/>
              </p:spPr>
              <p:style>
                <a:lnRef idx="0">
                  <a:schemeClr val="accent5"/>
                </a:lnRef>
                <a:fillRef idx="3">
                  <a:schemeClr val="accent5"/>
                </a:fillRef>
                <a:effectRef idx="3">
                  <a:schemeClr val="accent5"/>
                </a:effectRef>
                <a:fontRef idx="minor">
                  <a:schemeClr val="lt1"/>
                </a:fontRef>
              </p:style>
              <p:txBody>
                <a:bodyPr wrap="square" rtlCol="1">
                  <a:spAutoFit/>
                </a:bodyPr>
                <a:lstStyle/>
                <a:p>
                  <a:pPr algn="ctr"/>
                  <a:r>
                    <a:rPr lang="ar-KW" sz="3200" b="1" dirty="0" smtClean="0">
                      <a:solidFill>
                        <a:schemeClr val="tx1"/>
                      </a:solidFill>
                      <a:sym typeface="Symbol"/>
                    </a:rPr>
                    <a:t>3</a:t>
                  </a:r>
                  <a:endParaRPr lang="ar-SA" sz="3200" b="1" dirty="0">
                    <a:solidFill>
                      <a:schemeClr val="tx1"/>
                    </a:solidFill>
                  </a:endParaRPr>
                </a:p>
              </p:txBody>
            </p:sp>
            <p:cxnSp>
              <p:nvCxnSpPr>
                <p:cNvPr id="95" name="رابط مستقيم 94"/>
                <p:cNvCxnSpPr/>
                <p:nvPr/>
              </p:nvCxnSpPr>
              <p:spPr>
                <a:xfrm rot="10800000">
                  <a:off x="9371097" y="5919132"/>
                  <a:ext cx="428628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3">
                  <a:schemeClr val="accent2"/>
                </a:lnRef>
                <a:fillRef idx="0">
                  <a:schemeClr val="accent2"/>
                </a:fillRef>
                <a:effectRef idx="2">
                  <a:schemeClr val="accent2"/>
                </a:effectRef>
                <a:fontRef idx="minor">
                  <a:schemeClr val="tx1"/>
                </a:fontRef>
              </p:style>
            </p:cxnSp>
          </p:grpSp>
        </p:grpSp>
      </p:grpSp>
      <p:sp>
        <p:nvSpPr>
          <p:cNvPr id="96" name="مربع نص 95"/>
          <p:cNvSpPr txBox="1"/>
          <p:nvPr/>
        </p:nvSpPr>
        <p:spPr>
          <a:xfrm>
            <a:off x="3571868" y="5500702"/>
            <a:ext cx="571504" cy="584775"/>
          </a:xfrm>
          <a:prstGeom prst="rect">
            <a:avLst/>
          </a:prstGeom>
          <a:noFill/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KW" sz="3200" b="1" dirty="0" smtClean="0">
                <a:solidFill>
                  <a:schemeClr val="tx1"/>
                </a:solidFill>
                <a:sym typeface="Symbol"/>
              </a:rPr>
              <a:t>أو</a:t>
            </a:r>
            <a:endParaRPr lang="ar-SA" sz="3200" b="1" dirty="0">
              <a:solidFill>
                <a:schemeClr val="tx1"/>
              </a:solidFill>
            </a:endParaRPr>
          </a:p>
        </p:txBody>
      </p:sp>
      <p:grpSp>
        <p:nvGrpSpPr>
          <p:cNvPr id="97" name="مجموعة 92"/>
          <p:cNvGrpSpPr/>
          <p:nvPr/>
        </p:nvGrpSpPr>
        <p:grpSpPr>
          <a:xfrm>
            <a:off x="4286248" y="5243978"/>
            <a:ext cx="3841101" cy="1077218"/>
            <a:chOff x="4786314" y="4672474"/>
            <a:chExt cx="3841101" cy="1077218"/>
          </a:xfrm>
        </p:grpSpPr>
        <p:sp>
          <p:nvSpPr>
            <p:cNvPr id="98" name="مستطيل 97"/>
            <p:cNvSpPr/>
            <p:nvPr/>
          </p:nvSpPr>
          <p:spPr>
            <a:xfrm>
              <a:off x="4786314" y="4929198"/>
              <a:ext cx="3841101" cy="584775"/>
            </a:xfrm>
            <a:prstGeom prst="rect">
              <a:avLst/>
            </a:prstGeom>
            <a:noFill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wrap="squar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r>
                <a:rPr lang="ar-KW" sz="3200" b="1" dirty="0" smtClean="0">
                  <a:solidFill>
                    <a:schemeClr val="tx1"/>
                  </a:solidFill>
                  <a:sym typeface="Symbol"/>
                </a:rPr>
                <a:t>  </a:t>
              </a:r>
              <a:r>
                <a:rPr lang="ar-KW" sz="3200" b="1" dirty="0" err="1" smtClean="0">
                  <a:solidFill>
                    <a:schemeClr val="tx1"/>
                  </a:solidFill>
                  <a:sym typeface="Symbol"/>
                </a:rPr>
                <a:t>س</a:t>
              </a:r>
              <a:r>
                <a:rPr lang="ar-KW" sz="3200" b="1" dirty="0" smtClean="0">
                  <a:solidFill>
                    <a:schemeClr val="tx1"/>
                  </a:solidFill>
                  <a:sym typeface="Symbol"/>
                </a:rPr>
                <a:t> =        + 2 </a:t>
              </a:r>
              <a:r>
                <a:rPr lang="ar-KW" sz="3200" b="1" dirty="0" err="1" smtClean="0">
                  <a:solidFill>
                    <a:schemeClr val="tx1"/>
                  </a:solidFill>
                  <a:sym typeface="Symbol"/>
                </a:rPr>
                <a:t>ك</a:t>
              </a:r>
              <a:r>
                <a:rPr lang="ar-KW" sz="3200" b="1" dirty="0" smtClean="0">
                  <a:solidFill>
                    <a:schemeClr val="tx1"/>
                  </a:solidFill>
                  <a:sym typeface="Symbol"/>
                </a:rPr>
                <a:t>   </a:t>
              </a:r>
              <a:endParaRPr lang="ar-SA" sz="3200" b="1" dirty="0">
                <a:solidFill>
                  <a:srgbClr val="00B050"/>
                </a:solidFill>
              </a:endParaRPr>
            </a:p>
          </p:txBody>
        </p:sp>
        <p:grpSp>
          <p:nvGrpSpPr>
            <p:cNvPr id="99" name="مجموعة 91"/>
            <p:cNvGrpSpPr/>
            <p:nvPr/>
          </p:nvGrpSpPr>
          <p:grpSpPr>
            <a:xfrm>
              <a:off x="6370200" y="4672474"/>
              <a:ext cx="571504" cy="1077218"/>
              <a:chOff x="6072198" y="5500702"/>
              <a:chExt cx="571504" cy="1077218"/>
            </a:xfrm>
          </p:grpSpPr>
          <p:sp>
            <p:nvSpPr>
              <p:cNvPr id="100" name="مربع نص 99"/>
              <p:cNvSpPr txBox="1"/>
              <p:nvPr/>
            </p:nvSpPr>
            <p:spPr>
              <a:xfrm>
                <a:off x="6072198" y="5500702"/>
                <a:ext cx="571504" cy="1077218"/>
              </a:xfrm>
              <a:prstGeom prst="rect">
                <a:avLst/>
              </a:prstGeom>
              <a:noFill/>
              <a:ln/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wrap="square" rtlCol="1">
                <a:spAutoFit/>
              </a:bodyPr>
              <a:lstStyle/>
              <a:p>
                <a:pPr algn="ctr"/>
                <a:r>
                  <a:rPr lang="ar-KW" sz="3200" b="1" dirty="0" smtClean="0">
                    <a:solidFill>
                      <a:srgbClr val="FF0000"/>
                    </a:solidFill>
                    <a:sym typeface="Symbol"/>
                  </a:rPr>
                  <a:t>3</a:t>
                </a:r>
                <a:endParaRPr lang="ar-SA" sz="3200" b="1" dirty="0">
                  <a:solidFill>
                    <a:srgbClr val="FF0000"/>
                  </a:solidFill>
                </a:endParaRPr>
              </a:p>
            </p:txBody>
          </p:sp>
          <p:cxnSp>
            <p:nvCxnSpPr>
              <p:cNvPr id="101" name="رابط مستقيم 100"/>
              <p:cNvCxnSpPr/>
              <p:nvPr/>
            </p:nvCxnSpPr>
            <p:spPr>
              <a:xfrm rot="10800000" flipV="1">
                <a:off x="6186046" y="6043176"/>
                <a:ext cx="428628" cy="1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02" name="مجموعة 93"/>
          <p:cNvGrpSpPr/>
          <p:nvPr/>
        </p:nvGrpSpPr>
        <p:grpSpPr>
          <a:xfrm>
            <a:off x="-142908" y="5229464"/>
            <a:ext cx="3841101" cy="1077218"/>
            <a:chOff x="4786314" y="4686988"/>
            <a:chExt cx="3841101" cy="1077218"/>
          </a:xfrm>
        </p:grpSpPr>
        <p:sp>
          <p:nvSpPr>
            <p:cNvPr id="103" name="مستطيل 102"/>
            <p:cNvSpPr/>
            <p:nvPr/>
          </p:nvSpPr>
          <p:spPr>
            <a:xfrm>
              <a:off x="4786314" y="4929198"/>
              <a:ext cx="3841101" cy="584775"/>
            </a:xfrm>
            <a:prstGeom prst="rect">
              <a:avLst/>
            </a:prstGeom>
            <a:noFill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wrap="squar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r>
                <a:rPr lang="ar-KW" sz="3200" b="1" dirty="0" smtClean="0">
                  <a:solidFill>
                    <a:schemeClr val="tx1"/>
                  </a:solidFill>
                  <a:sym typeface="Symbol"/>
                </a:rPr>
                <a:t>   س = </a:t>
              </a:r>
              <a:r>
                <a:rPr lang="ar-KW" sz="3200" b="1" dirty="0" smtClean="0">
                  <a:solidFill>
                    <a:srgbClr val="00B050"/>
                  </a:solidFill>
                  <a:sym typeface="Symbol"/>
                </a:rPr>
                <a:t>-  </a:t>
              </a:r>
              <a:r>
                <a:rPr lang="ar-KW" sz="3200" b="1" dirty="0" smtClean="0">
                  <a:solidFill>
                    <a:schemeClr val="tx1"/>
                  </a:solidFill>
                  <a:sym typeface="Symbol"/>
                </a:rPr>
                <a:t>     + 2 </a:t>
              </a:r>
              <a:r>
                <a:rPr lang="ar-KW" sz="3200" b="1" dirty="0" err="1" smtClean="0">
                  <a:solidFill>
                    <a:schemeClr val="tx1"/>
                  </a:solidFill>
                  <a:sym typeface="Symbol"/>
                </a:rPr>
                <a:t>ك</a:t>
              </a:r>
              <a:r>
                <a:rPr lang="ar-KW" sz="3200" b="1" dirty="0" smtClean="0">
                  <a:solidFill>
                    <a:schemeClr val="tx1"/>
                  </a:solidFill>
                  <a:sym typeface="Symbol"/>
                </a:rPr>
                <a:t>   </a:t>
              </a:r>
              <a:endParaRPr lang="ar-SA" sz="3200" b="1" dirty="0">
                <a:solidFill>
                  <a:srgbClr val="00B050"/>
                </a:solidFill>
              </a:endParaRPr>
            </a:p>
          </p:txBody>
        </p:sp>
        <p:grpSp>
          <p:nvGrpSpPr>
            <p:cNvPr id="104" name="مجموعة 91"/>
            <p:cNvGrpSpPr/>
            <p:nvPr/>
          </p:nvGrpSpPr>
          <p:grpSpPr>
            <a:xfrm>
              <a:off x="6572264" y="4686988"/>
              <a:ext cx="571504" cy="1077218"/>
              <a:chOff x="6274262" y="5515216"/>
              <a:chExt cx="571504" cy="1077218"/>
            </a:xfrm>
          </p:grpSpPr>
          <p:sp>
            <p:nvSpPr>
              <p:cNvPr id="105" name="مربع نص 104"/>
              <p:cNvSpPr txBox="1"/>
              <p:nvPr/>
            </p:nvSpPr>
            <p:spPr>
              <a:xfrm>
                <a:off x="6274262" y="5515216"/>
                <a:ext cx="571504" cy="1077218"/>
              </a:xfrm>
              <a:prstGeom prst="rect">
                <a:avLst/>
              </a:prstGeom>
              <a:noFill/>
              <a:ln/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wrap="square" rtlCol="1">
                <a:spAutoFit/>
              </a:bodyPr>
              <a:lstStyle/>
              <a:p>
                <a:pPr algn="ctr"/>
                <a:r>
                  <a:rPr lang="ar-KW" sz="3200" b="1" dirty="0" smtClean="0">
                    <a:solidFill>
                      <a:srgbClr val="00B050"/>
                    </a:solidFill>
                    <a:sym typeface="Symbol"/>
                  </a:rPr>
                  <a:t>3</a:t>
                </a:r>
                <a:endParaRPr lang="ar-SA" sz="3200" b="1" dirty="0">
                  <a:solidFill>
                    <a:srgbClr val="00B050"/>
                  </a:solidFill>
                </a:endParaRPr>
              </a:p>
            </p:txBody>
          </p:sp>
          <p:cxnSp>
            <p:nvCxnSpPr>
              <p:cNvPr id="106" name="رابط مستقيم 105"/>
              <p:cNvCxnSpPr/>
              <p:nvPr/>
            </p:nvCxnSpPr>
            <p:spPr>
              <a:xfrm rot="10800000" flipV="1">
                <a:off x="6345700" y="6072205"/>
                <a:ext cx="428628" cy="1"/>
              </a:xfrm>
              <a:prstGeom prst="line">
                <a:avLst/>
              </a:prstGeom>
              <a:ln>
                <a:solidFill>
                  <a:srgbClr val="00B050"/>
                </a:solidFill>
              </a:ln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07" name="مجموعة 43"/>
          <p:cNvGrpSpPr/>
          <p:nvPr/>
        </p:nvGrpSpPr>
        <p:grpSpPr>
          <a:xfrm>
            <a:off x="357158" y="6144776"/>
            <a:ext cx="2858483" cy="713248"/>
            <a:chOff x="785786" y="4429132"/>
            <a:chExt cx="2858483" cy="713248"/>
          </a:xfrm>
        </p:grpSpPr>
        <p:sp>
          <p:nvSpPr>
            <p:cNvPr id="108" name="مستطيل 107"/>
            <p:cNvSpPr/>
            <p:nvPr/>
          </p:nvSpPr>
          <p:spPr>
            <a:xfrm>
              <a:off x="785786" y="4429132"/>
              <a:ext cx="2858483" cy="584775"/>
            </a:xfrm>
            <a:prstGeom prst="rect">
              <a:avLst/>
            </a:prstGeom>
            <a:noFill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r>
                <a:rPr lang="ar-KW" sz="3200" b="1" dirty="0" smtClean="0">
                  <a:solidFill>
                    <a:srgbClr val="FF0000"/>
                  </a:solidFill>
                </a:rPr>
                <a:t>(   </a:t>
              </a:r>
              <a:r>
                <a:rPr lang="ar-KW" sz="3200" b="1" dirty="0" err="1" smtClean="0">
                  <a:solidFill>
                    <a:srgbClr val="FF0000"/>
                  </a:solidFill>
                </a:rPr>
                <a:t>ك</a:t>
              </a:r>
              <a:r>
                <a:rPr lang="ar-KW" sz="3200" b="1" dirty="0" smtClean="0">
                  <a:solidFill>
                    <a:srgbClr val="FF0000"/>
                  </a:solidFill>
                </a:rPr>
                <a:t>     ص )</a:t>
              </a:r>
              <a:endParaRPr lang="ar-SA" sz="3200" b="1" dirty="0">
                <a:solidFill>
                  <a:srgbClr val="FF0000"/>
                </a:solidFill>
              </a:endParaRPr>
            </a:p>
          </p:txBody>
        </p:sp>
        <p:sp>
          <p:nvSpPr>
            <p:cNvPr id="109" name="مستطيل 108"/>
            <p:cNvSpPr/>
            <p:nvPr/>
          </p:nvSpPr>
          <p:spPr>
            <a:xfrm rot="10800000">
              <a:off x="2315013" y="4496049"/>
              <a:ext cx="572467" cy="646331"/>
            </a:xfrm>
            <a:prstGeom prst="rect">
              <a:avLst/>
            </a:prstGeom>
            <a:noFill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r>
                <a:rPr lang="ar-KW" sz="3600" b="1" dirty="0" smtClean="0">
                  <a:solidFill>
                    <a:srgbClr val="FF0000"/>
                  </a:solidFill>
                  <a:sym typeface="Symbol"/>
                </a:rPr>
                <a:t></a:t>
              </a:r>
              <a:endParaRPr lang="ar-SA" sz="3600" b="1" dirty="0">
                <a:solidFill>
                  <a:srgbClr val="FF0000"/>
                </a:solidFill>
              </a:endParaRPr>
            </a:p>
          </p:txBody>
        </p:sp>
      </p:grpSp>
    </p:spTree>
  </p:cSld>
  <p:clrMapOvr>
    <a:masterClrMapping/>
  </p:clrMapOvr>
  <p:transition spd="med">
    <p:newsflash/>
    <p:sndAc>
      <p:stSnd>
        <p:snd r:embed="rId2" name="chimes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70" decel="100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770" decel="100000"/>
                                        <p:tgtEl>
                                          <p:spTgt spid="5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3" dur="77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5" dur="77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3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8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3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000"/>
                            </p:stCondLst>
                            <p:childTnLst>
                              <p:par>
                                <p:cTn id="9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5" dur="3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0" dur="3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00"/>
                            </p:stCondLst>
                            <p:childTnLst>
                              <p:par>
                                <p:cTn id="11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2" dur="3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7" dur="3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5" grpId="0" animBg="1"/>
      <p:bldP spid="36" grpId="0" animBg="1"/>
      <p:bldP spid="39" grpId="0" animBg="1"/>
      <p:bldP spid="51" grpId="0" animBg="1"/>
      <p:bldP spid="78" grpId="0"/>
      <p:bldP spid="9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وسيلة شرح مستطيلة مستديرة الزوايا 3"/>
          <p:cNvSpPr/>
          <p:nvPr/>
        </p:nvSpPr>
        <p:spPr>
          <a:xfrm>
            <a:off x="6429388" y="214290"/>
            <a:ext cx="2571768" cy="857256"/>
          </a:xfrm>
          <a:prstGeom prst="wedgeRoundRectCallout">
            <a:avLst>
              <a:gd name="adj1" fmla="val 46032"/>
              <a:gd name="adj2" fmla="val 80013"/>
              <a:gd name="adj3" fmla="val 16667"/>
            </a:avLst>
          </a:prstGeom>
          <a:solidFill>
            <a:srgbClr val="FF66CC"/>
          </a:solidFill>
          <a:scene3d>
            <a:camera prst="perspectiveHeroicExtremeLeftFacing"/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KW" sz="3200" dirty="0" smtClean="0">
                <a:solidFill>
                  <a:srgbClr val="0033CC"/>
                </a:solidFill>
              </a:rPr>
              <a:t>كراسة التمارين </a:t>
            </a:r>
            <a:endParaRPr lang="ar-SA" sz="3200" dirty="0">
              <a:solidFill>
                <a:srgbClr val="0033CC"/>
              </a:solidFill>
            </a:endParaRPr>
          </a:p>
        </p:txBody>
      </p:sp>
      <p:sp>
        <p:nvSpPr>
          <p:cNvPr id="14" name="عنصر نائب للتاريخ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61D23-6D93-4A8A-A2CD-0FE78AA13A65}" type="datetime1">
              <a:rPr lang="ar-SA" smtClean="0"/>
              <a:pPr/>
              <a:t>04/07/1434</a:t>
            </a:fld>
            <a:endParaRPr lang="ar-SA"/>
          </a:p>
        </p:txBody>
      </p:sp>
      <p:sp>
        <p:nvSpPr>
          <p:cNvPr id="17" name="عنصر نائب لرقم الشريحة 16"/>
          <p:cNvSpPr>
            <a:spLocks noGrp="1"/>
          </p:cNvSpPr>
          <p:nvPr>
            <p:ph type="sldNum" sz="quarter" idx="12"/>
          </p:nvPr>
        </p:nvSpPr>
        <p:spPr>
          <a:xfrm>
            <a:off x="-1714544" y="6381750"/>
            <a:ext cx="2133600" cy="476250"/>
          </a:xfrm>
        </p:spPr>
        <p:txBody>
          <a:bodyPr/>
          <a:lstStyle/>
          <a:p>
            <a:fld id="{A0C37B6F-2A38-45D0-8723-89682583EFEF}" type="slidenum">
              <a:rPr lang="ar-SA" smtClean="0"/>
              <a:pPr/>
              <a:t>12</a:t>
            </a:fld>
            <a:endParaRPr lang="ar-SA" dirty="0"/>
          </a:p>
        </p:txBody>
      </p:sp>
      <p:grpSp>
        <p:nvGrpSpPr>
          <p:cNvPr id="2" name="Diagram group"/>
          <p:cNvGrpSpPr/>
          <p:nvPr/>
        </p:nvGrpSpPr>
        <p:grpSpPr>
          <a:xfrm>
            <a:off x="-32" y="-142900"/>
            <a:ext cx="2428892" cy="2428892"/>
            <a:chOff x="2032000" y="637310"/>
            <a:chExt cx="2848793" cy="2749296"/>
          </a:xfrm>
          <a:scene3d>
            <a:camera prst="perspectiveHeroicExtremeRightFacing" zoom="82000">
              <a:rot lat="21300000" lon="20400000" rev="180000"/>
            </a:camera>
            <a:lightRig rig="morning" dir="t">
              <a:rot lat="0" lon="0" rev="20400000"/>
            </a:lightRig>
          </a:scene3d>
        </p:grpSpPr>
        <p:grpSp>
          <p:nvGrpSpPr>
            <p:cNvPr id="3" name="مجموعة 30"/>
            <p:cNvGrpSpPr/>
            <p:nvPr/>
          </p:nvGrpSpPr>
          <p:grpSpPr>
            <a:xfrm>
              <a:off x="2032000" y="1015999"/>
              <a:ext cx="2235200" cy="2235200"/>
              <a:chOff x="2032000" y="1015999"/>
              <a:chExt cx="2235200" cy="2235200"/>
            </a:xfrm>
          </p:grpSpPr>
          <p:sp>
            <p:nvSpPr>
              <p:cNvPr id="33" name=" 3"/>
              <p:cNvSpPr/>
              <p:nvPr/>
            </p:nvSpPr>
            <p:spPr>
              <a:xfrm>
                <a:off x="2032000" y="1015999"/>
                <a:ext cx="2235200" cy="2235200"/>
              </a:xfrm>
              <a:prstGeom prst="gear9">
                <a:avLst/>
              </a:prstGeom>
              <a:solidFill>
                <a:srgbClr val="00FFFF"/>
              </a:solidFill>
              <a:sp3d extrusionH="190500" prstMaterial="matte">
                <a:bevelT w="120650" h="38100" prst="relaxedInset"/>
                <a:bevelB w="120650" h="57150" prst="relaxedInset"/>
                <a:contourClr>
                  <a:schemeClr val="bg1"/>
                </a:contourClr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2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34" name=" 4"/>
              <p:cNvSpPr/>
              <p:nvPr/>
            </p:nvSpPr>
            <p:spPr>
              <a:xfrm>
                <a:off x="2481373" y="1539586"/>
                <a:ext cx="1336454" cy="1148937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41910" tIns="41910" rIns="41910" bIns="41910" numCol="1" spcCol="1270" anchor="ctr" anchorCtr="0">
                <a:noAutofit/>
              </a:bodyPr>
              <a:lstStyle/>
              <a:p>
                <a:pPr lvl="0" algn="ctr" defTabSz="14668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ar-KW" sz="3300" b="1" kern="1200" dirty="0" smtClean="0">
                    <a:solidFill>
                      <a:srgbClr val="C00000"/>
                    </a:solidFill>
                  </a:rPr>
                  <a:t>تمرن</a:t>
                </a:r>
              </a:p>
              <a:p>
                <a:pPr lvl="0" algn="ctr" defTabSz="14668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ar-KW" sz="3300" b="1" kern="1200" dirty="0" smtClean="0">
                    <a:solidFill>
                      <a:srgbClr val="C00000"/>
                    </a:solidFill>
                  </a:rPr>
                  <a:t>8 - 2</a:t>
                </a:r>
                <a:endParaRPr lang="ar-SA" sz="3300" b="1" kern="1200" dirty="0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32" name="سهم دائري 31"/>
            <p:cNvSpPr/>
            <p:nvPr/>
          </p:nvSpPr>
          <p:spPr>
            <a:xfrm>
              <a:off x="2131497" y="637310"/>
              <a:ext cx="2749296" cy="2749296"/>
            </a:xfrm>
            <a:prstGeom prst="circularArrow">
              <a:avLst>
                <a:gd name="adj1" fmla="val 4878"/>
                <a:gd name="adj2" fmla="val 312630"/>
                <a:gd name="adj3" fmla="val 3133259"/>
                <a:gd name="adj4" fmla="val 15234156"/>
                <a:gd name="adj5" fmla="val 5691"/>
              </a:avLst>
            </a:prstGeom>
            <a:solidFill>
              <a:srgbClr val="FF66CC"/>
            </a:solidFill>
            <a:sp3d z="-60000" extrusionH="63500" prstMaterial="matte">
              <a:bevelT w="50800" h="19050" prst="relaxedInset"/>
              <a:contourClr>
                <a:schemeClr val="bg1"/>
              </a:contourClr>
            </a:sp3d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  <p:sp>
        <p:nvSpPr>
          <p:cNvPr id="35" name="مستطيل 34"/>
          <p:cNvSpPr/>
          <p:nvPr/>
        </p:nvSpPr>
        <p:spPr>
          <a:xfrm>
            <a:off x="2029260" y="868350"/>
            <a:ext cx="4714908" cy="52322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ar-KW" sz="2800" b="1" cap="none" spc="0" dirty="0" smtClean="0">
                <a:ln w="11430"/>
                <a:solidFill>
                  <a:schemeClr val="accent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المجموعة  </a:t>
            </a:r>
            <a:r>
              <a:rPr lang="ar-KW" sz="2800" b="1" cap="none" spc="0" dirty="0" err="1" smtClean="0">
                <a:ln w="11430"/>
                <a:solidFill>
                  <a:schemeClr val="accent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أ</a:t>
            </a:r>
            <a:r>
              <a:rPr lang="ar-KW" sz="2800" b="1" cap="none" spc="0" dirty="0" smtClean="0">
                <a:ln w="11430"/>
                <a:solidFill>
                  <a:schemeClr val="accent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تمارين أساسية</a:t>
            </a:r>
            <a:endParaRPr lang="ar-SA" sz="2800" b="1" cap="none" spc="0" dirty="0">
              <a:ln w="11430"/>
              <a:solidFill>
                <a:schemeClr val="accent6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6" name="مستطيل 35"/>
          <p:cNvSpPr/>
          <p:nvPr/>
        </p:nvSpPr>
        <p:spPr>
          <a:xfrm>
            <a:off x="2127462" y="182998"/>
            <a:ext cx="4429156" cy="523220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convex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 algn="ctr"/>
            <a:r>
              <a:rPr lang="ar-KW" sz="2800" b="1" dirty="0" smtClean="0">
                <a:solidFill>
                  <a:srgbClr val="C00000"/>
                </a:solidFill>
              </a:rPr>
              <a:t>العلاقة بين الدوال المثلثية (1) </a:t>
            </a:r>
          </a:p>
        </p:txBody>
      </p:sp>
      <p:sp>
        <p:nvSpPr>
          <p:cNvPr id="39" name="مستطيل 38"/>
          <p:cNvSpPr/>
          <p:nvPr/>
        </p:nvSpPr>
        <p:spPr>
          <a:xfrm>
            <a:off x="7190579" y="6244197"/>
            <a:ext cx="1938907" cy="58477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ar-KW" sz="3200" b="1" dirty="0" smtClean="0">
                <a:solidFill>
                  <a:srgbClr val="FF0000"/>
                </a:solidFill>
              </a:rPr>
              <a:t>صفحة 77</a:t>
            </a:r>
            <a:endParaRPr lang="ar-SA" sz="3200" b="1" dirty="0">
              <a:solidFill>
                <a:srgbClr val="FF0000"/>
              </a:solidFill>
            </a:endParaRPr>
          </a:p>
        </p:txBody>
      </p:sp>
      <p:sp>
        <p:nvSpPr>
          <p:cNvPr id="51" name="مربع نص 50"/>
          <p:cNvSpPr txBox="1"/>
          <p:nvPr/>
        </p:nvSpPr>
        <p:spPr>
          <a:xfrm>
            <a:off x="4071966" y="1714488"/>
            <a:ext cx="5072066" cy="58477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r>
              <a:rPr lang="ar-KW" sz="32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12) </a:t>
            </a:r>
            <a:r>
              <a:rPr lang="ar-KW" sz="3200" b="1" dirty="0" smtClean="0">
                <a:ln w="11430"/>
                <a:solidFill>
                  <a:schemeClr val="accent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حل المعادلات </a:t>
            </a:r>
            <a:r>
              <a:rPr lang="ar-KW" sz="3200" b="1" dirty="0" err="1" smtClean="0">
                <a:ln w="11430"/>
                <a:solidFill>
                  <a:schemeClr val="accent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المثليثة</a:t>
            </a:r>
            <a:r>
              <a:rPr lang="ar-KW" sz="3200" b="1" dirty="0" smtClean="0">
                <a:ln w="11430"/>
                <a:solidFill>
                  <a:schemeClr val="accent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التالية : </a:t>
            </a:r>
          </a:p>
        </p:txBody>
      </p:sp>
      <p:graphicFrame>
        <p:nvGraphicFramePr>
          <p:cNvPr id="52" name="رسم تخطيطي 51"/>
          <p:cNvGraphicFramePr/>
          <p:nvPr/>
        </p:nvGraphicFramePr>
        <p:xfrm>
          <a:off x="7167602" y="2994724"/>
          <a:ext cx="1619240" cy="857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53" name="مجموعة 66"/>
          <p:cNvGrpSpPr/>
          <p:nvPr/>
        </p:nvGrpSpPr>
        <p:grpSpPr>
          <a:xfrm>
            <a:off x="1571604" y="4186922"/>
            <a:ext cx="5786478" cy="1291532"/>
            <a:chOff x="1000100" y="-72540"/>
            <a:chExt cx="5786478" cy="2589560"/>
          </a:xfrm>
        </p:grpSpPr>
        <p:sp>
          <p:nvSpPr>
            <p:cNvPr id="54" name="مستطيل 53"/>
            <p:cNvSpPr/>
            <p:nvPr/>
          </p:nvSpPr>
          <p:spPr>
            <a:xfrm>
              <a:off x="1000100" y="357166"/>
              <a:ext cx="5786478" cy="2159854"/>
            </a:xfrm>
            <a:prstGeom prst="rect">
              <a:avLst/>
            </a:prstGeom>
            <a:noFill/>
            <a:effectLst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r>
                <a:rPr lang="ar-KW" sz="3200" b="1" dirty="0" smtClean="0">
                  <a:solidFill>
                    <a:schemeClr val="tx1"/>
                  </a:solidFill>
                  <a:effectLst/>
                </a:rPr>
                <a:t>    ظا </a:t>
              </a:r>
              <a:r>
                <a:rPr lang="ar-KW" sz="3200" b="1" dirty="0" err="1" smtClean="0">
                  <a:solidFill>
                    <a:schemeClr val="tx1"/>
                  </a:solidFill>
                  <a:effectLst/>
                </a:rPr>
                <a:t>س</a:t>
              </a:r>
              <a:r>
                <a:rPr lang="ar-KW" sz="3200" b="1" dirty="0" smtClean="0">
                  <a:solidFill>
                    <a:schemeClr val="tx1"/>
                  </a:solidFill>
                  <a:effectLst/>
                </a:rPr>
                <a:t>  = ظا </a:t>
              </a:r>
            </a:p>
            <a:p>
              <a:r>
                <a:rPr lang="ar-KW" sz="3200" b="1" dirty="0" smtClean="0">
                  <a:solidFill>
                    <a:schemeClr val="accent6"/>
                  </a:solidFill>
                </a:rPr>
                <a:t>     </a:t>
              </a:r>
              <a:endParaRPr lang="ar-SA" sz="3200" b="1" dirty="0">
                <a:solidFill>
                  <a:schemeClr val="accent6"/>
                </a:solidFill>
              </a:endParaRPr>
            </a:p>
          </p:txBody>
        </p:sp>
        <p:grpSp>
          <p:nvGrpSpPr>
            <p:cNvPr id="55" name="مجموعة 46"/>
            <p:cNvGrpSpPr/>
            <p:nvPr/>
          </p:nvGrpSpPr>
          <p:grpSpPr>
            <a:xfrm>
              <a:off x="2041510" y="-72540"/>
              <a:ext cx="2459052" cy="2159854"/>
              <a:chOff x="5283485" y="4129535"/>
              <a:chExt cx="2459052" cy="2159854"/>
            </a:xfrm>
          </p:grpSpPr>
          <p:sp>
            <p:nvSpPr>
              <p:cNvPr id="56" name="مستطيل 55"/>
              <p:cNvSpPr/>
              <p:nvPr/>
            </p:nvSpPr>
            <p:spPr>
              <a:xfrm>
                <a:off x="5283485" y="4500570"/>
                <a:ext cx="870638" cy="584775"/>
              </a:xfrm>
              <a:prstGeom prst="rect">
                <a:avLst/>
              </a:prstGeom>
              <a:noFill/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wrap="square" lIns="91440" tIns="45720" rIns="91440" bIns="45720">
                <a:spAutoFit/>
                <a:scene3d>
                  <a:camera prst="orthographicFront"/>
                  <a:lightRig rig="flat" dir="tl">
                    <a:rot lat="0" lon="0" rev="6600000"/>
                  </a:lightRig>
                </a:scene3d>
                <a:sp3d extrusionH="25400" contourW="8890">
                  <a:bevelT w="38100" h="31750"/>
                  <a:contourClr>
                    <a:schemeClr val="accent2">
                      <a:shade val="75000"/>
                    </a:schemeClr>
                  </a:contourClr>
                </a:sp3d>
              </a:bodyPr>
              <a:lstStyle/>
              <a:p>
                <a:endParaRPr lang="ar-SA" sz="3200" b="1" dirty="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57" name="مجموعة 70"/>
              <p:cNvGrpSpPr/>
              <p:nvPr/>
            </p:nvGrpSpPr>
            <p:grpSpPr>
              <a:xfrm>
                <a:off x="7171033" y="4129535"/>
                <a:ext cx="571504" cy="2159854"/>
                <a:chOff x="9728287" y="4916485"/>
                <a:chExt cx="571504" cy="2159854"/>
              </a:xfrm>
              <a:noFill/>
            </p:grpSpPr>
            <p:sp>
              <p:nvSpPr>
                <p:cNvPr id="58" name="مربع نص 57"/>
                <p:cNvSpPr txBox="1"/>
                <p:nvPr/>
              </p:nvSpPr>
              <p:spPr>
                <a:xfrm>
                  <a:off x="9728287" y="4916485"/>
                  <a:ext cx="571504" cy="2159854"/>
                </a:xfrm>
                <a:prstGeom prst="rect">
                  <a:avLst/>
                </a:prstGeom>
                <a:grpFill/>
                <a:ln/>
              </p:spPr>
              <p:style>
                <a:lnRef idx="0">
                  <a:schemeClr val="accent5"/>
                </a:lnRef>
                <a:fillRef idx="3">
                  <a:schemeClr val="accent5"/>
                </a:fillRef>
                <a:effectRef idx="3">
                  <a:schemeClr val="accent5"/>
                </a:effectRef>
                <a:fontRef idx="minor">
                  <a:schemeClr val="lt1"/>
                </a:fontRef>
              </p:style>
              <p:txBody>
                <a:bodyPr wrap="square" rtlCol="1">
                  <a:spAutoFit/>
                </a:bodyPr>
                <a:lstStyle/>
                <a:p>
                  <a:pPr algn="ctr"/>
                  <a:r>
                    <a:rPr lang="ar-KW" sz="3200" b="1" dirty="0" smtClean="0">
                      <a:solidFill>
                        <a:schemeClr val="tx1"/>
                      </a:solidFill>
                      <a:sym typeface="Symbol"/>
                    </a:rPr>
                    <a:t>6</a:t>
                  </a:r>
                  <a:endParaRPr lang="ar-SA" sz="3200" b="1" dirty="0">
                    <a:solidFill>
                      <a:schemeClr val="tx1"/>
                    </a:solidFill>
                  </a:endParaRPr>
                </a:p>
              </p:txBody>
            </p:sp>
            <p:cxnSp>
              <p:nvCxnSpPr>
                <p:cNvPr id="59" name="رابط مستقيم 58"/>
                <p:cNvCxnSpPr/>
                <p:nvPr/>
              </p:nvCxnSpPr>
              <p:spPr>
                <a:xfrm rot="10800000">
                  <a:off x="9799725" y="5919132"/>
                  <a:ext cx="428628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3">
                  <a:schemeClr val="accent2"/>
                </a:lnRef>
                <a:fillRef idx="0">
                  <a:schemeClr val="accent2"/>
                </a:fillRef>
                <a:effectRef idx="2">
                  <a:schemeClr val="accent2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60" name="مجموعة 92"/>
          <p:cNvGrpSpPr/>
          <p:nvPr/>
        </p:nvGrpSpPr>
        <p:grpSpPr>
          <a:xfrm>
            <a:off x="3714744" y="5072074"/>
            <a:ext cx="3841101" cy="1077218"/>
            <a:chOff x="4786314" y="4672474"/>
            <a:chExt cx="3841101" cy="1077218"/>
          </a:xfrm>
        </p:grpSpPr>
        <p:sp>
          <p:nvSpPr>
            <p:cNvPr id="61" name="مستطيل 60"/>
            <p:cNvSpPr/>
            <p:nvPr/>
          </p:nvSpPr>
          <p:spPr>
            <a:xfrm>
              <a:off x="4786314" y="4929198"/>
              <a:ext cx="3841101" cy="584775"/>
            </a:xfrm>
            <a:prstGeom prst="rect">
              <a:avLst/>
            </a:prstGeom>
            <a:noFill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wrap="squar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r>
                <a:rPr lang="ar-KW" sz="3200" b="1" dirty="0" smtClean="0">
                  <a:solidFill>
                    <a:schemeClr val="tx1"/>
                  </a:solidFill>
                  <a:sym typeface="Symbol"/>
                </a:rPr>
                <a:t>  </a:t>
              </a:r>
              <a:r>
                <a:rPr lang="ar-KW" sz="3200" b="1" dirty="0" err="1" smtClean="0">
                  <a:solidFill>
                    <a:schemeClr val="tx1"/>
                  </a:solidFill>
                  <a:sym typeface="Symbol"/>
                </a:rPr>
                <a:t>س</a:t>
              </a:r>
              <a:r>
                <a:rPr lang="ar-KW" sz="3200" b="1" dirty="0" smtClean="0">
                  <a:solidFill>
                    <a:schemeClr val="tx1"/>
                  </a:solidFill>
                  <a:sym typeface="Symbol"/>
                </a:rPr>
                <a:t> =        + </a:t>
              </a:r>
              <a:r>
                <a:rPr lang="ar-KW" sz="3200" b="1" dirty="0" err="1" smtClean="0">
                  <a:solidFill>
                    <a:schemeClr val="tx1"/>
                  </a:solidFill>
                  <a:sym typeface="Symbol"/>
                </a:rPr>
                <a:t>ك</a:t>
              </a:r>
              <a:r>
                <a:rPr lang="ar-KW" sz="3200" b="1" dirty="0" smtClean="0">
                  <a:solidFill>
                    <a:schemeClr val="tx1"/>
                  </a:solidFill>
                  <a:sym typeface="Symbol"/>
                </a:rPr>
                <a:t>   </a:t>
              </a:r>
              <a:endParaRPr lang="ar-SA" sz="3200" b="1" dirty="0">
                <a:solidFill>
                  <a:srgbClr val="00B050"/>
                </a:solidFill>
              </a:endParaRPr>
            </a:p>
          </p:txBody>
        </p:sp>
        <p:grpSp>
          <p:nvGrpSpPr>
            <p:cNvPr id="62" name="مجموعة 91"/>
            <p:cNvGrpSpPr/>
            <p:nvPr/>
          </p:nvGrpSpPr>
          <p:grpSpPr>
            <a:xfrm>
              <a:off x="6370200" y="4672474"/>
              <a:ext cx="571504" cy="1077218"/>
              <a:chOff x="6072198" y="5500702"/>
              <a:chExt cx="571504" cy="1077218"/>
            </a:xfrm>
          </p:grpSpPr>
          <p:sp>
            <p:nvSpPr>
              <p:cNvPr id="63" name="مربع نص 62"/>
              <p:cNvSpPr txBox="1"/>
              <p:nvPr/>
            </p:nvSpPr>
            <p:spPr>
              <a:xfrm>
                <a:off x="6072198" y="5500702"/>
                <a:ext cx="571504" cy="1077218"/>
              </a:xfrm>
              <a:prstGeom prst="rect">
                <a:avLst/>
              </a:prstGeom>
              <a:noFill/>
              <a:ln/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wrap="square" rtlCol="1">
                <a:spAutoFit/>
              </a:bodyPr>
              <a:lstStyle/>
              <a:p>
                <a:pPr algn="ctr"/>
                <a:r>
                  <a:rPr lang="ar-KW" sz="3200" b="1" dirty="0" smtClean="0">
                    <a:solidFill>
                      <a:srgbClr val="FF0000"/>
                    </a:solidFill>
                    <a:sym typeface="Symbol"/>
                  </a:rPr>
                  <a:t>6</a:t>
                </a:r>
                <a:endParaRPr lang="ar-SA" sz="3200" b="1" dirty="0">
                  <a:solidFill>
                    <a:srgbClr val="FF0000"/>
                  </a:solidFill>
                </a:endParaRPr>
              </a:p>
            </p:txBody>
          </p:sp>
          <p:cxnSp>
            <p:nvCxnSpPr>
              <p:cNvPr id="64" name="رابط مستقيم 63"/>
              <p:cNvCxnSpPr/>
              <p:nvPr/>
            </p:nvCxnSpPr>
            <p:spPr>
              <a:xfrm rot="10800000" flipV="1">
                <a:off x="6186046" y="6043176"/>
                <a:ext cx="428628" cy="1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5" name="مجموعة 63"/>
          <p:cNvGrpSpPr/>
          <p:nvPr/>
        </p:nvGrpSpPr>
        <p:grpSpPr>
          <a:xfrm>
            <a:off x="1238248" y="3143248"/>
            <a:ext cx="5602155" cy="1291532"/>
            <a:chOff x="1142976" y="1605858"/>
            <a:chExt cx="5602155" cy="1291532"/>
          </a:xfrm>
        </p:grpSpPr>
        <p:grpSp>
          <p:nvGrpSpPr>
            <p:cNvPr id="66" name="مجموعة 58"/>
            <p:cNvGrpSpPr/>
            <p:nvPr/>
          </p:nvGrpSpPr>
          <p:grpSpPr>
            <a:xfrm>
              <a:off x="1142976" y="1605858"/>
              <a:ext cx="5602155" cy="1291532"/>
              <a:chOff x="1000100" y="-72540"/>
              <a:chExt cx="5602155" cy="2589560"/>
            </a:xfrm>
          </p:grpSpPr>
          <p:sp>
            <p:nvSpPr>
              <p:cNvPr id="74" name="مستطيل 73"/>
              <p:cNvSpPr/>
              <p:nvPr/>
            </p:nvSpPr>
            <p:spPr>
              <a:xfrm>
                <a:off x="1000100" y="357166"/>
                <a:ext cx="5602155" cy="2159854"/>
              </a:xfrm>
              <a:prstGeom prst="rect">
                <a:avLst/>
              </a:prstGeom>
              <a:noFill/>
              <a:effectLst/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wrap="square" lIns="91440" tIns="45720" rIns="91440" bIns="45720">
                <a:spAutoFit/>
                <a:scene3d>
                  <a:camera prst="orthographicFront"/>
                  <a:lightRig rig="flat" dir="tl">
                    <a:rot lat="0" lon="0" rev="6600000"/>
                  </a:lightRig>
                </a:scene3d>
                <a:sp3d extrusionH="25400" contourW="8890">
                  <a:bevelT w="38100" h="31750"/>
                  <a:contourClr>
                    <a:schemeClr val="accent2">
                      <a:shade val="75000"/>
                    </a:schemeClr>
                  </a:contourClr>
                </a:sp3d>
              </a:bodyPr>
              <a:lstStyle/>
              <a:p>
                <a:r>
                  <a:rPr lang="ar-KW" sz="3200" b="1" dirty="0" smtClean="0">
                    <a:solidFill>
                      <a:schemeClr val="tx1"/>
                    </a:solidFill>
                    <a:effectLst/>
                  </a:rPr>
                  <a:t>ظا </a:t>
                </a:r>
                <a:r>
                  <a:rPr lang="ar-KW" sz="3200" b="1" dirty="0" err="1" smtClean="0">
                    <a:solidFill>
                      <a:schemeClr val="tx1"/>
                    </a:solidFill>
                    <a:effectLst/>
                  </a:rPr>
                  <a:t>س</a:t>
                </a:r>
                <a:r>
                  <a:rPr lang="ar-KW" sz="3200" b="1" dirty="0" smtClean="0">
                    <a:solidFill>
                      <a:schemeClr val="tx1"/>
                    </a:solidFill>
                    <a:effectLst/>
                  </a:rPr>
                  <a:t>  =</a:t>
                </a:r>
              </a:p>
              <a:p>
                <a:r>
                  <a:rPr lang="ar-KW" sz="3200" b="1" dirty="0" smtClean="0">
                    <a:solidFill>
                      <a:schemeClr val="accent6"/>
                    </a:solidFill>
                  </a:rPr>
                  <a:t>     </a:t>
                </a:r>
                <a:endParaRPr lang="ar-SA" sz="3200" b="1" dirty="0">
                  <a:solidFill>
                    <a:schemeClr val="accent6"/>
                  </a:solidFill>
                </a:endParaRPr>
              </a:p>
            </p:txBody>
          </p:sp>
          <p:grpSp>
            <p:nvGrpSpPr>
              <p:cNvPr id="75" name="مجموعة 46"/>
              <p:cNvGrpSpPr/>
              <p:nvPr/>
            </p:nvGrpSpPr>
            <p:grpSpPr>
              <a:xfrm>
                <a:off x="2041510" y="-72540"/>
                <a:ext cx="2959118" cy="2159854"/>
                <a:chOff x="5283485" y="4129535"/>
                <a:chExt cx="2959118" cy="2159854"/>
              </a:xfrm>
            </p:grpSpPr>
            <p:sp>
              <p:nvSpPr>
                <p:cNvPr id="76" name="مستطيل 75"/>
                <p:cNvSpPr/>
                <p:nvPr/>
              </p:nvSpPr>
              <p:spPr>
                <a:xfrm>
                  <a:off x="5283485" y="4500570"/>
                  <a:ext cx="870638" cy="584775"/>
                </a:xfrm>
                <a:prstGeom prst="rect">
                  <a:avLst/>
                </a:prstGeom>
                <a:noFill/>
              </p:spPr>
              <p:style>
                <a:lnRef idx="0">
                  <a:schemeClr val="accent5"/>
                </a:lnRef>
                <a:fillRef idx="3">
                  <a:schemeClr val="accent5"/>
                </a:fillRef>
                <a:effectRef idx="3">
                  <a:schemeClr val="accent5"/>
                </a:effectRef>
                <a:fontRef idx="minor">
                  <a:schemeClr val="lt1"/>
                </a:fontRef>
              </p:style>
              <p:txBody>
                <a:bodyPr wrap="square" lIns="91440" tIns="45720" rIns="91440" bIns="45720">
                  <a:spAutoFit/>
                  <a:scene3d>
                    <a:camera prst="orthographicFront"/>
                    <a:lightRig rig="flat" dir="tl">
                      <a:rot lat="0" lon="0" rev="6600000"/>
                    </a:lightRig>
                  </a:scene3d>
                  <a:sp3d extrusionH="25400" contourW="8890">
                    <a:bevelT w="38100" h="31750"/>
                    <a:contourClr>
                      <a:schemeClr val="accent2">
                        <a:shade val="75000"/>
                      </a:schemeClr>
                    </a:contourClr>
                  </a:sp3d>
                </a:bodyPr>
                <a:lstStyle/>
                <a:p>
                  <a:endParaRPr lang="ar-SA" sz="3200" b="1" dirty="0">
                    <a:solidFill>
                      <a:schemeClr val="tx1"/>
                    </a:solidFill>
                  </a:endParaRPr>
                </a:p>
              </p:txBody>
            </p:sp>
            <p:grpSp>
              <p:nvGrpSpPr>
                <p:cNvPr id="77" name="مجموعة 70"/>
                <p:cNvGrpSpPr/>
                <p:nvPr/>
              </p:nvGrpSpPr>
              <p:grpSpPr>
                <a:xfrm>
                  <a:off x="7671099" y="4129535"/>
                  <a:ext cx="571504" cy="2159854"/>
                  <a:chOff x="10228353" y="4916485"/>
                  <a:chExt cx="571504" cy="2159854"/>
                </a:xfrm>
                <a:noFill/>
              </p:grpSpPr>
              <p:sp>
                <p:nvSpPr>
                  <p:cNvPr id="79" name="مربع نص 78"/>
                  <p:cNvSpPr txBox="1"/>
                  <p:nvPr/>
                </p:nvSpPr>
                <p:spPr>
                  <a:xfrm>
                    <a:off x="10228353" y="4916485"/>
                    <a:ext cx="571504" cy="2159854"/>
                  </a:xfrm>
                  <a:prstGeom prst="rect">
                    <a:avLst/>
                  </a:prstGeom>
                  <a:grpFill/>
                  <a:ln/>
                </p:spPr>
                <p:style>
                  <a:lnRef idx="0">
                    <a:schemeClr val="accent5"/>
                  </a:lnRef>
                  <a:fillRef idx="3">
                    <a:schemeClr val="accent5"/>
                  </a:fillRef>
                  <a:effectRef idx="3">
                    <a:schemeClr val="accent5"/>
                  </a:effectRef>
                  <a:fontRef idx="minor">
                    <a:schemeClr val="lt1"/>
                  </a:fontRef>
                </p:style>
                <p:txBody>
                  <a:bodyPr wrap="square" rtlCol="1">
                    <a:spAutoFit/>
                  </a:bodyPr>
                  <a:lstStyle/>
                  <a:p>
                    <a:pPr algn="ctr"/>
                    <a:r>
                      <a:rPr lang="ar-KW" sz="3200" b="1" dirty="0" smtClean="0">
                        <a:solidFill>
                          <a:schemeClr val="tx1"/>
                        </a:solidFill>
                        <a:sym typeface="Symbol"/>
                      </a:rPr>
                      <a:t>1</a:t>
                    </a:r>
                    <a:r>
                      <a:rPr lang="ar-KW" sz="3200" b="1" dirty="0" smtClean="0">
                        <a:solidFill>
                          <a:schemeClr val="accent6"/>
                        </a:solidFill>
                        <a:sym typeface="Symbol"/>
                      </a:rPr>
                      <a:t> </a:t>
                    </a:r>
                    <a:r>
                      <a:rPr lang="ar-KW" sz="3200" b="1" dirty="0" smtClean="0">
                        <a:solidFill>
                          <a:schemeClr val="tx1"/>
                        </a:solidFill>
                        <a:sym typeface="Symbol"/>
                      </a:rPr>
                      <a:t>3</a:t>
                    </a:r>
                    <a:endParaRPr lang="ar-SA" sz="3200" b="1" dirty="0">
                      <a:solidFill>
                        <a:schemeClr val="tx1"/>
                      </a:solidFill>
                    </a:endParaRPr>
                  </a:p>
                </p:txBody>
              </p:sp>
              <p:cxnSp>
                <p:nvCxnSpPr>
                  <p:cNvPr id="82" name="رابط مستقيم 81"/>
                  <p:cNvCxnSpPr/>
                  <p:nvPr/>
                </p:nvCxnSpPr>
                <p:spPr>
                  <a:xfrm rot="10800000">
                    <a:off x="10228353" y="5794536"/>
                    <a:ext cx="571504" cy="3184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</a:ln>
                </p:spPr>
                <p:style>
                  <a:lnRef idx="3">
                    <a:schemeClr val="accent2"/>
                  </a:lnRef>
                  <a:fillRef idx="0">
                    <a:schemeClr val="accent2"/>
                  </a:fillRef>
                  <a:effectRef idx="2">
                    <a:schemeClr val="accent2"/>
                  </a:effectRef>
                  <a:fontRef idx="minor">
                    <a:schemeClr val="tx1"/>
                  </a:fontRef>
                </p:style>
              </p:cxnSp>
            </p:grpSp>
          </p:grpSp>
        </p:grpSp>
        <p:grpSp>
          <p:nvGrpSpPr>
            <p:cNvPr id="67" name="مجموعة 38"/>
            <p:cNvGrpSpPr/>
            <p:nvPr/>
          </p:nvGrpSpPr>
          <p:grpSpPr>
            <a:xfrm>
              <a:off x="4586514" y="2157630"/>
              <a:ext cx="571504" cy="357190"/>
              <a:chOff x="5668070" y="2661306"/>
              <a:chExt cx="571504" cy="285752"/>
            </a:xfrm>
          </p:grpSpPr>
          <p:cxnSp>
            <p:nvCxnSpPr>
              <p:cNvPr id="70" name="رابط مستقيم 69"/>
              <p:cNvCxnSpPr/>
              <p:nvPr/>
            </p:nvCxnSpPr>
            <p:spPr>
              <a:xfrm>
                <a:off x="5668070" y="2661306"/>
                <a:ext cx="500066" cy="1588"/>
              </a:xfrm>
              <a:prstGeom prst="line">
                <a:avLst/>
              </a:prstGeom>
              <a:ln/>
            </p:spPr>
            <p:style>
              <a:lnRef idx="3">
                <a:schemeClr val="accent4"/>
              </a:lnRef>
              <a:fillRef idx="0">
                <a:schemeClr val="accent4"/>
              </a:fillRef>
              <a:effectRef idx="2">
                <a:schemeClr val="accent4"/>
              </a:effectRef>
              <a:fontRef idx="minor">
                <a:schemeClr val="tx1"/>
              </a:fontRef>
            </p:style>
          </p:cxnSp>
          <p:cxnSp>
            <p:nvCxnSpPr>
              <p:cNvPr id="72" name="رابط مستقيم 71"/>
              <p:cNvCxnSpPr/>
              <p:nvPr/>
            </p:nvCxnSpPr>
            <p:spPr>
              <a:xfrm rot="5400000">
                <a:off x="6026054" y="2804182"/>
                <a:ext cx="284958" cy="794"/>
              </a:xfrm>
              <a:prstGeom prst="line">
                <a:avLst/>
              </a:prstGeom>
              <a:ln/>
            </p:spPr>
            <p:style>
              <a:lnRef idx="3">
                <a:schemeClr val="accent4"/>
              </a:lnRef>
              <a:fillRef idx="0">
                <a:schemeClr val="accent4"/>
              </a:fillRef>
              <a:effectRef idx="2">
                <a:schemeClr val="accent4"/>
              </a:effectRef>
              <a:fontRef idx="minor">
                <a:schemeClr val="tx1"/>
              </a:fontRef>
            </p:style>
          </p:cxnSp>
          <p:cxnSp>
            <p:nvCxnSpPr>
              <p:cNvPr id="73" name="رابط مستقيم 72"/>
              <p:cNvCxnSpPr/>
              <p:nvPr/>
            </p:nvCxnSpPr>
            <p:spPr>
              <a:xfrm rot="5400000" flipH="1" flipV="1">
                <a:off x="6132417" y="2839901"/>
                <a:ext cx="142876" cy="71438"/>
              </a:xfrm>
              <a:prstGeom prst="line">
                <a:avLst/>
              </a:prstGeom>
              <a:ln/>
            </p:spPr>
            <p:style>
              <a:lnRef idx="3">
                <a:schemeClr val="accent4"/>
              </a:lnRef>
              <a:fillRef idx="0">
                <a:schemeClr val="accent4"/>
              </a:fillRef>
              <a:effectRef idx="2">
                <a:schemeClr val="accent4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4" name="مجموعة 44"/>
          <p:cNvGrpSpPr/>
          <p:nvPr/>
        </p:nvGrpSpPr>
        <p:grpSpPr>
          <a:xfrm>
            <a:off x="809620" y="5286388"/>
            <a:ext cx="2858483" cy="713248"/>
            <a:chOff x="785786" y="4429132"/>
            <a:chExt cx="2858483" cy="713248"/>
          </a:xfrm>
        </p:grpSpPr>
        <p:sp>
          <p:nvSpPr>
            <p:cNvPr id="86" name="مستطيل 85"/>
            <p:cNvSpPr/>
            <p:nvPr/>
          </p:nvSpPr>
          <p:spPr>
            <a:xfrm>
              <a:off x="785786" y="4429132"/>
              <a:ext cx="2858483" cy="584775"/>
            </a:xfrm>
            <a:prstGeom prst="rect">
              <a:avLst/>
            </a:prstGeom>
            <a:noFill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r>
                <a:rPr lang="ar-KW" sz="3200" b="1" dirty="0" smtClean="0">
                  <a:solidFill>
                    <a:srgbClr val="FF0000"/>
                  </a:solidFill>
                </a:rPr>
                <a:t>(   </a:t>
              </a:r>
              <a:r>
                <a:rPr lang="ar-KW" sz="3200" b="1" dirty="0" err="1" smtClean="0">
                  <a:solidFill>
                    <a:srgbClr val="FF0000"/>
                  </a:solidFill>
                </a:rPr>
                <a:t>ك</a:t>
              </a:r>
              <a:r>
                <a:rPr lang="ar-KW" sz="3200" b="1" dirty="0" smtClean="0">
                  <a:solidFill>
                    <a:srgbClr val="FF0000"/>
                  </a:solidFill>
                </a:rPr>
                <a:t>      ص   )</a:t>
              </a:r>
              <a:endParaRPr lang="ar-SA" sz="3200" b="1" dirty="0">
                <a:solidFill>
                  <a:srgbClr val="FF0000"/>
                </a:solidFill>
              </a:endParaRPr>
            </a:p>
          </p:txBody>
        </p:sp>
        <p:sp>
          <p:nvSpPr>
            <p:cNvPr id="89" name="مستطيل 88"/>
            <p:cNvSpPr/>
            <p:nvPr/>
          </p:nvSpPr>
          <p:spPr>
            <a:xfrm rot="10800000">
              <a:off x="2315013" y="4496049"/>
              <a:ext cx="572467" cy="646331"/>
            </a:xfrm>
            <a:prstGeom prst="rect">
              <a:avLst/>
            </a:prstGeom>
            <a:noFill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r>
                <a:rPr lang="ar-KW" sz="3600" b="1" dirty="0" smtClean="0">
                  <a:solidFill>
                    <a:srgbClr val="FF0000"/>
                  </a:solidFill>
                  <a:sym typeface="Symbol"/>
                </a:rPr>
                <a:t></a:t>
              </a:r>
              <a:endParaRPr lang="ar-SA" sz="36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91" name="مجموعة 90"/>
          <p:cNvGrpSpPr/>
          <p:nvPr/>
        </p:nvGrpSpPr>
        <p:grpSpPr>
          <a:xfrm>
            <a:off x="5929322" y="2428868"/>
            <a:ext cx="3143272" cy="523220"/>
            <a:chOff x="5357818" y="1571612"/>
            <a:chExt cx="3143272" cy="523220"/>
          </a:xfrm>
        </p:grpSpPr>
        <p:sp>
          <p:nvSpPr>
            <p:cNvPr id="93" name="مربع نص 92"/>
            <p:cNvSpPr txBox="1"/>
            <p:nvPr/>
          </p:nvSpPr>
          <p:spPr>
            <a:xfrm>
              <a:off x="5357818" y="1571612"/>
              <a:ext cx="3143272" cy="523220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square" rtlCol="1">
              <a:spAutoFit/>
            </a:bodyPr>
            <a:lstStyle/>
            <a:p>
              <a:r>
                <a:rPr lang="ar-KW" sz="2800" b="1" dirty="0" smtClean="0">
                  <a:solidFill>
                    <a:srgbClr val="FF0000"/>
                  </a:solidFill>
                </a:rPr>
                <a:t>ب )   </a:t>
              </a:r>
              <a:r>
                <a:rPr lang="ar-KW" sz="2800" b="1" dirty="0" err="1" smtClean="0">
                  <a:solidFill>
                    <a:schemeClr val="accent6"/>
                  </a:solidFill>
                </a:rPr>
                <a:t>ظتا</a:t>
              </a:r>
              <a:r>
                <a:rPr lang="ar-KW" sz="2800" b="1" dirty="0" smtClean="0">
                  <a:solidFill>
                    <a:schemeClr val="accent6"/>
                  </a:solidFill>
                </a:rPr>
                <a:t> س   =   3</a:t>
              </a:r>
              <a:endParaRPr lang="ar-SA" sz="2800" b="1" dirty="0">
                <a:solidFill>
                  <a:schemeClr val="accent6"/>
                </a:solidFill>
              </a:endParaRPr>
            </a:p>
          </p:txBody>
        </p:sp>
        <p:grpSp>
          <p:nvGrpSpPr>
            <p:cNvPr id="97" name="مجموعة 28"/>
            <p:cNvGrpSpPr/>
            <p:nvPr/>
          </p:nvGrpSpPr>
          <p:grpSpPr>
            <a:xfrm>
              <a:off x="5668070" y="1641918"/>
              <a:ext cx="571504" cy="285752"/>
              <a:chOff x="1180858" y="1799308"/>
              <a:chExt cx="571504" cy="285752"/>
            </a:xfrm>
          </p:grpSpPr>
          <p:cxnSp>
            <p:nvCxnSpPr>
              <p:cNvPr id="99" name="رابط مستقيم 98"/>
              <p:cNvCxnSpPr/>
              <p:nvPr/>
            </p:nvCxnSpPr>
            <p:spPr>
              <a:xfrm>
                <a:off x="1180858" y="1799308"/>
                <a:ext cx="500066" cy="1588"/>
              </a:xfrm>
              <a:prstGeom prst="line">
                <a:avLst/>
              </a:prstGeom>
              <a:ln>
                <a:solidFill>
                  <a:schemeClr val="accent6"/>
                </a:solidFill>
              </a:ln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02" name="رابط مستقيم 101"/>
              <p:cNvCxnSpPr/>
              <p:nvPr/>
            </p:nvCxnSpPr>
            <p:spPr>
              <a:xfrm rot="5400000">
                <a:off x="1538842" y="1942184"/>
                <a:ext cx="284958" cy="794"/>
              </a:xfrm>
              <a:prstGeom prst="line">
                <a:avLst/>
              </a:prstGeom>
              <a:ln>
                <a:solidFill>
                  <a:schemeClr val="accent6"/>
                </a:solidFill>
              </a:ln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04" name="رابط مستقيم 103"/>
              <p:cNvCxnSpPr/>
              <p:nvPr/>
            </p:nvCxnSpPr>
            <p:spPr>
              <a:xfrm rot="5400000" flipH="1" flipV="1">
                <a:off x="1645205" y="1977903"/>
                <a:ext cx="142876" cy="71438"/>
              </a:xfrm>
              <a:prstGeom prst="line">
                <a:avLst/>
              </a:prstGeom>
              <a:ln>
                <a:solidFill>
                  <a:schemeClr val="accent6"/>
                </a:solidFill>
              </a:ln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</p:grpSp>
      </p:grpSp>
    </p:spTree>
  </p:cSld>
  <p:clrMapOvr>
    <a:masterClrMapping/>
  </p:clrMapOvr>
  <p:transition spd="med">
    <p:newsflash/>
    <p:sndAc>
      <p:stSnd>
        <p:snd r:embed="rId2" name="chimes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70" decel="100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770" decel="100000"/>
                                        <p:tgtEl>
                                          <p:spTgt spid="5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3" dur="77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5" dur="77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5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"/>
                            </p:stCondLst>
                            <p:childTnLst>
                              <p:par>
                                <p:cTn id="8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2" dur="3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5" grpId="0" animBg="1"/>
      <p:bldP spid="36" grpId="0" animBg="1"/>
      <p:bldP spid="39" grpId="0" animBg="1"/>
      <p:bldP spid="51" grpId="0" animBg="1"/>
      <p:bldGraphic spid="52" grpId="0">
        <p:bldAsOne/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وسيلة شرح مستطيلة مستديرة الزوايا 3"/>
          <p:cNvSpPr/>
          <p:nvPr/>
        </p:nvSpPr>
        <p:spPr>
          <a:xfrm>
            <a:off x="6429388" y="214290"/>
            <a:ext cx="2571768" cy="857256"/>
          </a:xfrm>
          <a:prstGeom prst="wedgeRoundRectCallout">
            <a:avLst>
              <a:gd name="adj1" fmla="val 46032"/>
              <a:gd name="adj2" fmla="val 80013"/>
              <a:gd name="adj3" fmla="val 16667"/>
            </a:avLst>
          </a:prstGeom>
          <a:solidFill>
            <a:srgbClr val="FF66CC"/>
          </a:solidFill>
          <a:scene3d>
            <a:camera prst="perspectiveHeroicExtremeLeftFacing"/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KW" sz="3200" dirty="0" smtClean="0">
                <a:solidFill>
                  <a:srgbClr val="0033CC"/>
                </a:solidFill>
              </a:rPr>
              <a:t>كراسة التمارين </a:t>
            </a:r>
            <a:endParaRPr lang="ar-SA" sz="3200" dirty="0">
              <a:solidFill>
                <a:srgbClr val="0033CC"/>
              </a:solidFill>
            </a:endParaRPr>
          </a:p>
        </p:txBody>
      </p:sp>
      <p:sp>
        <p:nvSpPr>
          <p:cNvPr id="14" name="عنصر نائب للتاريخ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E61D23-6D93-4A8A-A2CD-0FE78AA13A65}" type="datetime1">
              <a:rPr lang="ar-SA" smtClean="0"/>
              <a:pPr/>
              <a:t>04/07/1434</a:t>
            </a:fld>
            <a:endParaRPr lang="ar-SA"/>
          </a:p>
        </p:txBody>
      </p:sp>
      <p:sp>
        <p:nvSpPr>
          <p:cNvPr id="17" name="عنصر نائب لرقم الشريحة 16"/>
          <p:cNvSpPr>
            <a:spLocks noGrp="1"/>
          </p:cNvSpPr>
          <p:nvPr>
            <p:ph type="sldNum" sz="quarter" idx="12"/>
          </p:nvPr>
        </p:nvSpPr>
        <p:spPr>
          <a:xfrm>
            <a:off x="-1714544" y="6381750"/>
            <a:ext cx="2133600" cy="476250"/>
          </a:xfrm>
        </p:spPr>
        <p:txBody>
          <a:bodyPr/>
          <a:lstStyle/>
          <a:p>
            <a:fld id="{A0C37B6F-2A38-45D0-8723-89682583EFEF}" type="slidenum">
              <a:rPr lang="ar-SA" smtClean="0"/>
              <a:pPr/>
              <a:t>13</a:t>
            </a:fld>
            <a:endParaRPr lang="ar-SA" dirty="0"/>
          </a:p>
        </p:txBody>
      </p:sp>
      <p:grpSp>
        <p:nvGrpSpPr>
          <p:cNvPr id="2" name="Diagram group"/>
          <p:cNvGrpSpPr/>
          <p:nvPr/>
        </p:nvGrpSpPr>
        <p:grpSpPr>
          <a:xfrm>
            <a:off x="-32" y="-285776"/>
            <a:ext cx="2428892" cy="2428892"/>
            <a:chOff x="2032000" y="637310"/>
            <a:chExt cx="2848793" cy="2749296"/>
          </a:xfrm>
          <a:scene3d>
            <a:camera prst="perspectiveHeroicExtremeRightFacing" zoom="82000">
              <a:rot lat="21300000" lon="20400000" rev="180000"/>
            </a:camera>
            <a:lightRig rig="morning" dir="t">
              <a:rot lat="0" lon="0" rev="20400000"/>
            </a:lightRig>
          </a:scene3d>
        </p:grpSpPr>
        <p:grpSp>
          <p:nvGrpSpPr>
            <p:cNvPr id="3" name="مجموعة 30"/>
            <p:cNvGrpSpPr/>
            <p:nvPr/>
          </p:nvGrpSpPr>
          <p:grpSpPr>
            <a:xfrm>
              <a:off x="2032000" y="1015999"/>
              <a:ext cx="2235200" cy="2235200"/>
              <a:chOff x="2032000" y="1015999"/>
              <a:chExt cx="2235200" cy="2235200"/>
            </a:xfrm>
          </p:grpSpPr>
          <p:sp>
            <p:nvSpPr>
              <p:cNvPr id="33" name=" 3"/>
              <p:cNvSpPr/>
              <p:nvPr/>
            </p:nvSpPr>
            <p:spPr>
              <a:xfrm>
                <a:off x="2032000" y="1015999"/>
                <a:ext cx="2235200" cy="2235200"/>
              </a:xfrm>
              <a:prstGeom prst="gear9">
                <a:avLst/>
              </a:prstGeom>
              <a:solidFill>
                <a:srgbClr val="00FFFF"/>
              </a:solidFill>
              <a:sp3d extrusionH="190500" prstMaterial="matte">
                <a:bevelT w="120650" h="38100" prst="relaxedInset"/>
                <a:bevelB w="120650" h="57150" prst="relaxedInset"/>
                <a:contourClr>
                  <a:schemeClr val="bg1"/>
                </a:contourClr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2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34" name=" 4"/>
              <p:cNvSpPr/>
              <p:nvPr/>
            </p:nvSpPr>
            <p:spPr>
              <a:xfrm>
                <a:off x="2481373" y="1539586"/>
                <a:ext cx="1336454" cy="1148937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41910" tIns="41910" rIns="41910" bIns="41910" numCol="1" spcCol="1270" anchor="ctr" anchorCtr="0">
                <a:noAutofit/>
              </a:bodyPr>
              <a:lstStyle/>
              <a:p>
                <a:pPr lvl="0" algn="ctr" defTabSz="14668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ar-KW" sz="3300" b="1" kern="1200" dirty="0" smtClean="0">
                    <a:solidFill>
                      <a:srgbClr val="C00000"/>
                    </a:solidFill>
                  </a:rPr>
                  <a:t>تمرن</a:t>
                </a:r>
              </a:p>
              <a:p>
                <a:pPr lvl="0" algn="ctr" defTabSz="14668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ar-KW" sz="3300" b="1" kern="1200" dirty="0" smtClean="0">
                    <a:solidFill>
                      <a:srgbClr val="C00000"/>
                    </a:solidFill>
                  </a:rPr>
                  <a:t>8 - 2</a:t>
                </a:r>
                <a:endParaRPr lang="ar-SA" sz="3300" b="1" kern="1200" dirty="0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32" name="سهم دائري 31"/>
            <p:cNvSpPr/>
            <p:nvPr/>
          </p:nvSpPr>
          <p:spPr>
            <a:xfrm>
              <a:off x="2131497" y="637310"/>
              <a:ext cx="2749296" cy="2749296"/>
            </a:xfrm>
            <a:prstGeom prst="circularArrow">
              <a:avLst>
                <a:gd name="adj1" fmla="val 4878"/>
                <a:gd name="adj2" fmla="val 312630"/>
                <a:gd name="adj3" fmla="val 3133259"/>
                <a:gd name="adj4" fmla="val 15234156"/>
                <a:gd name="adj5" fmla="val 5691"/>
              </a:avLst>
            </a:prstGeom>
            <a:solidFill>
              <a:srgbClr val="FF66CC"/>
            </a:solidFill>
            <a:sp3d z="-60000" extrusionH="63500" prstMaterial="matte">
              <a:bevelT w="50800" h="19050" prst="relaxedInset"/>
              <a:contourClr>
                <a:schemeClr val="bg1"/>
              </a:contourClr>
            </a:sp3d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  <p:sp>
        <p:nvSpPr>
          <p:cNvPr id="35" name="مستطيل 34"/>
          <p:cNvSpPr/>
          <p:nvPr/>
        </p:nvSpPr>
        <p:spPr>
          <a:xfrm>
            <a:off x="2029260" y="868350"/>
            <a:ext cx="4714908" cy="52322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ar-KW" sz="2800" b="1" cap="none" spc="0" dirty="0" smtClean="0">
                <a:ln w="11430"/>
                <a:solidFill>
                  <a:schemeClr val="accent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المجموعة  </a:t>
            </a:r>
            <a:r>
              <a:rPr lang="ar-KW" sz="2800" b="1" cap="none" spc="0" dirty="0" err="1" smtClean="0">
                <a:ln w="11430"/>
                <a:solidFill>
                  <a:schemeClr val="accent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أ</a:t>
            </a:r>
            <a:r>
              <a:rPr lang="ar-KW" sz="2800" b="1" cap="none" spc="0" dirty="0" smtClean="0">
                <a:ln w="11430"/>
                <a:solidFill>
                  <a:schemeClr val="accent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تمارين أساسية</a:t>
            </a:r>
            <a:endParaRPr lang="ar-SA" sz="2800" b="1" cap="none" spc="0" dirty="0">
              <a:ln w="11430"/>
              <a:solidFill>
                <a:schemeClr val="accent6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6" name="مستطيل 35"/>
          <p:cNvSpPr/>
          <p:nvPr/>
        </p:nvSpPr>
        <p:spPr>
          <a:xfrm>
            <a:off x="2127462" y="182998"/>
            <a:ext cx="4429156" cy="523220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convex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 algn="ctr"/>
            <a:r>
              <a:rPr lang="ar-KW" sz="2800" b="1" dirty="0" smtClean="0">
                <a:solidFill>
                  <a:srgbClr val="C00000"/>
                </a:solidFill>
              </a:rPr>
              <a:t>العلاقة بين الدوال المثلثية (1) </a:t>
            </a:r>
          </a:p>
        </p:txBody>
      </p:sp>
      <p:sp>
        <p:nvSpPr>
          <p:cNvPr id="39" name="مستطيل 38"/>
          <p:cNvSpPr/>
          <p:nvPr/>
        </p:nvSpPr>
        <p:spPr>
          <a:xfrm>
            <a:off x="7190579" y="6244197"/>
            <a:ext cx="1938907" cy="58477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ar-KW" sz="3200" b="1" dirty="0" smtClean="0">
                <a:solidFill>
                  <a:srgbClr val="FF0000"/>
                </a:solidFill>
              </a:rPr>
              <a:t>صفحة 77</a:t>
            </a:r>
            <a:endParaRPr lang="ar-SA" sz="3200" b="1" dirty="0">
              <a:solidFill>
                <a:srgbClr val="FF0000"/>
              </a:solidFill>
            </a:endParaRPr>
          </a:p>
        </p:txBody>
      </p:sp>
      <p:sp>
        <p:nvSpPr>
          <p:cNvPr id="51" name="مربع نص 50"/>
          <p:cNvSpPr txBox="1"/>
          <p:nvPr/>
        </p:nvSpPr>
        <p:spPr>
          <a:xfrm>
            <a:off x="4071966" y="1714488"/>
            <a:ext cx="5072066" cy="58477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1">
            <a:spAutoFit/>
          </a:bodyPr>
          <a:lstStyle/>
          <a:p>
            <a:r>
              <a:rPr lang="ar-KW" sz="32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12) </a:t>
            </a:r>
            <a:r>
              <a:rPr lang="ar-KW" sz="3200" b="1" dirty="0" smtClean="0">
                <a:ln w="11430"/>
                <a:solidFill>
                  <a:schemeClr val="accent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حل المعادلات </a:t>
            </a:r>
            <a:r>
              <a:rPr lang="ar-KW" sz="3200" b="1" dirty="0" err="1" smtClean="0">
                <a:ln w="11430"/>
                <a:solidFill>
                  <a:schemeClr val="accent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المثليثة</a:t>
            </a:r>
            <a:r>
              <a:rPr lang="ar-KW" sz="3200" b="1" dirty="0" smtClean="0">
                <a:ln w="11430"/>
                <a:solidFill>
                  <a:schemeClr val="accent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التالية : </a:t>
            </a:r>
          </a:p>
        </p:txBody>
      </p:sp>
      <p:sp>
        <p:nvSpPr>
          <p:cNvPr id="48" name="مستطيل 47"/>
          <p:cNvSpPr/>
          <p:nvPr/>
        </p:nvSpPr>
        <p:spPr>
          <a:xfrm>
            <a:off x="571472" y="3983904"/>
            <a:ext cx="6912935" cy="584775"/>
          </a:xfrm>
          <a:prstGeom prst="rect">
            <a:avLst/>
          </a:prstGeom>
          <a:noFill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ar-KW" sz="3200" b="1" dirty="0" smtClean="0">
                <a:solidFill>
                  <a:schemeClr val="tx1"/>
                </a:solidFill>
                <a:sym typeface="Symbol"/>
              </a:rPr>
              <a:t>  </a:t>
            </a:r>
            <a:r>
              <a:rPr lang="ar-KW" sz="3200" b="1" dirty="0" err="1" smtClean="0">
                <a:solidFill>
                  <a:schemeClr val="tx1"/>
                </a:solidFill>
                <a:sym typeface="Symbol"/>
              </a:rPr>
              <a:t>س</a:t>
            </a:r>
            <a:r>
              <a:rPr lang="ar-KW" sz="3200" b="1" dirty="0" smtClean="0">
                <a:solidFill>
                  <a:schemeClr val="tx1"/>
                </a:solidFill>
                <a:sym typeface="Symbol"/>
              </a:rPr>
              <a:t> تقع في الربع  </a:t>
            </a:r>
            <a:r>
              <a:rPr lang="ar-KW" sz="3200" b="1" dirty="0" smtClean="0">
                <a:solidFill>
                  <a:srgbClr val="FF0000"/>
                </a:solidFill>
                <a:sym typeface="Symbol"/>
              </a:rPr>
              <a:t>الأول</a:t>
            </a:r>
            <a:r>
              <a:rPr lang="ar-KW" sz="3200" b="1" dirty="0" smtClean="0">
                <a:solidFill>
                  <a:schemeClr val="tx1"/>
                </a:solidFill>
                <a:sym typeface="Symbol"/>
              </a:rPr>
              <a:t> أو الربع </a:t>
            </a:r>
            <a:r>
              <a:rPr lang="ar-KW" sz="3200" b="1" dirty="0" smtClean="0">
                <a:solidFill>
                  <a:srgbClr val="00B050"/>
                </a:solidFill>
                <a:sym typeface="Symbol"/>
              </a:rPr>
              <a:t> الثاني  </a:t>
            </a:r>
            <a:endParaRPr lang="ar-SA" sz="3200" b="1" dirty="0">
              <a:solidFill>
                <a:srgbClr val="00B050"/>
              </a:solidFill>
            </a:endParaRPr>
          </a:p>
        </p:txBody>
      </p:sp>
      <p:grpSp>
        <p:nvGrpSpPr>
          <p:cNvPr id="49" name="مجموعة 66"/>
          <p:cNvGrpSpPr/>
          <p:nvPr/>
        </p:nvGrpSpPr>
        <p:grpSpPr>
          <a:xfrm>
            <a:off x="-285784" y="2357430"/>
            <a:ext cx="5602155" cy="1311694"/>
            <a:chOff x="1000100" y="-112965"/>
            <a:chExt cx="5602155" cy="2629985"/>
          </a:xfrm>
        </p:grpSpPr>
        <p:sp>
          <p:nvSpPr>
            <p:cNvPr id="50" name="مستطيل 49"/>
            <p:cNvSpPr/>
            <p:nvPr/>
          </p:nvSpPr>
          <p:spPr>
            <a:xfrm>
              <a:off x="1000100" y="357166"/>
              <a:ext cx="5602155" cy="2159854"/>
            </a:xfrm>
            <a:prstGeom prst="rect">
              <a:avLst/>
            </a:prstGeom>
            <a:noFill/>
            <a:effectLst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r>
                <a:rPr lang="ar-KW" sz="3200" b="1" dirty="0" smtClean="0">
                  <a:solidFill>
                    <a:schemeClr val="tx1"/>
                  </a:solidFill>
                  <a:effectLst/>
                  <a:sym typeface="Symbol"/>
                </a:rPr>
                <a:t> </a:t>
              </a:r>
              <a:r>
                <a:rPr lang="ar-KW" sz="3200" b="1" dirty="0" smtClean="0">
                  <a:solidFill>
                    <a:schemeClr val="tx1"/>
                  </a:solidFill>
                  <a:effectLst/>
                </a:rPr>
                <a:t>جا </a:t>
              </a:r>
              <a:r>
                <a:rPr lang="ar-KW" sz="3200" b="1" dirty="0" err="1" smtClean="0">
                  <a:solidFill>
                    <a:schemeClr val="tx1"/>
                  </a:solidFill>
                  <a:effectLst/>
                </a:rPr>
                <a:t>س</a:t>
              </a:r>
              <a:r>
                <a:rPr lang="ar-KW" sz="3200" b="1" dirty="0" smtClean="0">
                  <a:solidFill>
                    <a:schemeClr val="tx1"/>
                  </a:solidFill>
                  <a:effectLst/>
                </a:rPr>
                <a:t>  = جا </a:t>
              </a:r>
            </a:p>
            <a:p>
              <a:r>
                <a:rPr lang="ar-KW" sz="3200" b="1" dirty="0" smtClean="0">
                  <a:solidFill>
                    <a:schemeClr val="accent6"/>
                  </a:solidFill>
                </a:rPr>
                <a:t>     </a:t>
              </a:r>
              <a:endParaRPr lang="ar-SA" sz="3200" b="1" dirty="0">
                <a:solidFill>
                  <a:schemeClr val="accent6"/>
                </a:solidFill>
              </a:endParaRPr>
            </a:p>
          </p:txBody>
        </p:sp>
        <p:grpSp>
          <p:nvGrpSpPr>
            <p:cNvPr id="53" name="مجموعة 46"/>
            <p:cNvGrpSpPr/>
            <p:nvPr/>
          </p:nvGrpSpPr>
          <p:grpSpPr>
            <a:xfrm>
              <a:off x="2041510" y="-112965"/>
              <a:ext cx="2172168" cy="2159854"/>
              <a:chOff x="5283485" y="4089110"/>
              <a:chExt cx="2172168" cy="2159854"/>
            </a:xfrm>
          </p:grpSpPr>
          <p:sp>
            <p:nvSpPr>
              <p:cNvPr id="55" name="مستطيل 54"/>
              <p:cNvSpPr/>
              <p:nvPr/>
            </p:nvSpPr>
            <p:spPr>
              <a:xfrm>
                <a:off x="5283485" y="4500570"/>
                <a:ext cx="870638" cy="584775"/>
              </a:xfrm>
              <a:prstGeom prst="rect">
                <a:avLst/>
              </a:prstGeom>
              <a:noFill/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wrap="square" lIns="91440" tIns="45720" rIns="91440" bIns="45720">
                <a:spAutoFit/>
                <a:scene3d>
                  <a:camera prst="orthographicFront"/>
                  <a:lightRig rig="flat" dir="tl">
                    <a:rot lat="0" lon="0" rev="6600000"/>
                  </a:lightRig>
                </a:scene3d>
                <a:sp3d extrusionH="25400" contourW="8890">
                  <a:bevelT w="38100" h="31750"/>
                  <a:contourClr>
                    <a:schemeClr val="accent2">
                      <a:shade val="75000"/>
                    </a:schemeClr>
                  </a:contourClr>
                </a:sp3d>
              </a:bodyPr>
              <a:lstStyle/>
              <a:p>
                <a:endParaRPr lang="ar-SA" sz="3200" b="1" dirty="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57" name="مجموعة 70"/>
              <p:cNvGrpSpPr/>
              <p:nvPr/>
            </p:nvGrpSpPr>
            <p:grpSpPr>
              <a:xfrm>
                <a:off x="6884149" y="4089110"/>
                <a:ext cx="571504" cy="2159854"/>
                <a:chOff x="9441403" y="4876060"/>
                <a:chExt cx="571504" cy="2159854"/>
              </a:xfrm>
              <a:noFill/>
            </p:grpSpPr>
            <p:sp>
              <p:nvSpPr>
                <p:cNvPr id="60" name="مربع نص 59"/>
                <p:cNvSpPr txBox="1"/>
                <p:nvPr/>
              </p:nvSpPr>
              <p:spPr>
                <a:xfrm>
                  <a:off x="9441403" y="4876060"/>
                  <a:ext cx="571504" cy="2159854"/>
                </a:xfrm>
                <a:prstGeom prst="rect">
                  <a:avLst/>
                </a:prstGeom>
                <a:grpFill/>
                <a:ln/>
              </p:spPr>
              <p:style>
                <a:lnRef idx="0">
                  <a:schemeClr val="accent5"/>
                </a:lnRef>
                <a:fillRef idx="3">
                  <a:schemeClr val="accent5"/>
                </a:fillRef>
                <a:effectRef idx="3">
                  <a:schemeClr val="accent5"/>
                </a:effectRef>
                <a:fontRef idx="minor">
                  <a:schemeClr val="lt1"/>
                </a:fontRef>
              </p:style>
              <p:txBody>
                <a:bodyPr wrap="square" rtlCol="1">
                  <a:spAutoFit/>
                </a:bodyPr>
                <a:lstStyle/>
                <a:p>
                  <a:pPr algn="ctr"/>
                  <a:r>
                    <a:rPr lang="ar-KW" sz="3200" b="1" dirty="0" smtClean="0">
                      <a:solidFill>
                        <a:schemeClr val="tx1"/>
                      </a:solidFill>
                      <a:sym typeface="Symbol"/>
                    </a:rPr>
                    <a:t>4</a:t>
                  </a:r>
                  <a:endParaRPr lang="ar-SA" sz="3200" b="1" dirty="0">
                    <a:solidFill>
                      <a:schemeClr val="tx1"/>
                    </a:solidFill>
                  </a:endParaRPr>
                </a:p>
              </p:txBody>
            </p:sp>
            <p:cxnSp>
              <p:nvCxnSpPr>
                <p:cNvPr id="62" name="رابط مستقيم 61"/>
                <p:cNvCxnSpPr/>
                <p:nvPr/>
              </p:nvCxnSpPr>
              <p:spPr>
                <a:xfrm rot="10800000">
                  <a:off x="9513973" y="5944376"/>
                  <a:ext cx="428628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3">
                  <a:schemeClr val="accent2"/>
                </a:lnRef>
                <a:fillRef idx="0">
                  <a:schemeClr val="accent2"/>
                </a:fillRef>
                <a:effectRef idx="2">
                  <a:schemeClr val="accent2"/>
                </a:effectRef>
                <a:fontRef idx="minor">
                  <a:schemeClr val="tx1"/>
                </a:fontRef>
              </p:style>
            </p:cxnSp>
          </p:grpSp>
        </p:grpSp>
      </p:grpSp>
      <p:sp>
        <p:nvSpPr>
          <p:cNvPr id="65" name="مربع نص 64"/>
          <p:cNvSpPr txBox="1"/>
          <p:nvPr/>
        </p:nvSpPr>
        <p:spPr>
          <a:xfrm>
            <a:off x="4429124" y="4808736"/>
            <a:ext cx="571504" cy="584775"/>
          </a:xfrm>
          <a:prstGeom prst="rect">
            <a:avLst/>
          </a:prstGeom>
          <a:noFill/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ar-KW" sz="3200" b="1" dirty="0" smtClean="0">
                <a:solidFill>
                  <a:srgbClr val="FF0000"/>
                </a:solidFill>
                <a:sym typeface="Symbol"/>
              </a:rPr>
              <a:t>أو</a:t>
            </a:r>
            <a:endParaRPr lang="ar-SA" sz="3200" b="1" dirty="0">
              <a:solidFill>
                <a:srgbClr val="FF0000"/>
              </a:solidFill>
            </a:endParaRPr>
          </a:p>
        </p:txBody>
      </p:sp>
      <p:grpSp>
        <p:nvGrpSpPr>
          <p:cNvPr id="66" name="مجموعة 92"/>
          <p:cNvGrpSpPr/>
          <p:nvPr/>
        </p:nvGrpSpPr>
        <p:grpSpPr>
          <a:xfrm>
            <a:off x="5017179" y="4521852"/>
            <a:ext cx="3841101" cy="1077218"/>
            <a:chOff x="4786314" y="4672474"/>
            <a:chExt cx="3841101" cy="1077218"/>
          </a:xfrm>
        </p:grpSpPr>
        <p:sp>
          <p:nvSpPr>
            <p:cNvPr id="67" name="مستطيل 66"/>
            <p:cNvSpPr/>
            <p:nvPr/>
          </p:nvSpPr>
          <p:spPr>
            <a:xfrm>
              <a:off x="4786314" y="4929198"/>
              <a:ext cx="3841101" cy="584775"/>
            </a:xfrm>
            <a:prstGeom prst="rect">
              <a:avLst/>
            </a:prstGeom>
            <a:noFill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wrap="squar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r>
                <a:rPr lang="ar-KW" sz="3200" b="1" dirty="0" smtClean="0">
                  <a:solidFill>
                    <a:schemeClr val="tx1"/>
                  </a:solidFill>
                  <a:sym typeface="Symbol"/>
                </a:rPr>
                <a:t>  </a:t>
              </a:r>
              <a:r>
                <a:rPr lang="ar-KW" sz="3200" b="1" dirty="0" err="1" smtClean="0">
                  <a:solidFill>
                    <a:schemeClr val="tx1"/>
                  </a:solidFill>
                  <a:sym typeface="Symbol"/>
                </a:rPr>
                <a:t>س</a:t>
              </a:r>
              <a:r>
                <a:rPr lang="ar-KW" sz="3200" b="1" dirty="0" smtClean="0">
                  <a:solidFill>
                    <a:schemeClr val="tx1"/>
                  </a:solidFill>
                  <a:sym typeface="Symbol"/>
                </a:rPr>
                <a:t> =        + 2 </a:t>
              </a:r>
              <a:r>
                <a:rPr lang="ar-KW" sz="3200" b="1" dirty="0" err="1" smtClean="0">
                  <a:solidFill>
                    <a:schemeClr val="tx1"/>
                  </a:solidFill>
                  <a:sym typeface="Symbol"/>
                </a:rPr>
                <a:t>ك</a:t>
              </a:r>
              <a:r>
                <a:rPr lang="ar-KW" sz="3200" b="1" dirty="0" smtClean="0">
                  <a:solidFill>
                    <a:schemeClr val="tx1"/>
                  </a:solidFill>
                  <a:sym typeface="Symbol"/>
                </a:rPr>
                <a:t>   </a:t>
              </a:r>
              <a:endParaRPr lang="ar-SA" sz="3200" b="1" dirty="0">
                <a:solidFill>
                  <a:srgbClr val="00B050"/>
                </a:solidFill>
              </a:endParaRPr>
            </a:p>
          </p:txBody>
        </p:sp>
        <p:grpSp>
          <p:nvGrpSpPr>
            <p:cNvPr id="68" name="مجموعة 91"/>
            <p:cNvGrpSpPr/>
            <p:nvPr/>
          </p:nvGrpSpPr>
          <p:grpSpPr>
            <a:xfrm>
              <a:off x="6370200" y="4672474"/>
              <a:ext cx="571504" cy="1077218"/>
              <a:chOff x="6072198" y="5500702"/>
              <a:chExt cx="571504" cy="1077218"/>
            </a:xfrm>
          </p:grpSpPr>
          <p:sp>
            <p:nvSpPr>
              <p:cNvPr id="69" name="مربع نص 68"/>
              <p:cNvSpPr txBox="1"/>
              <p:nvPr/>
            </p:nvSpPr>
            <p:spPr>
              <a:xfrm>
                <a:off x="6072198" y="5500702"/>
                <a:ext cx="571504" cy="1077218"/>
              </a:xfrm>
              <a:prstGeom prst="rect">
                <a:avLst/>
              </a:prstGeom>
              <a:noFill/>
              <a:ln/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wrap="square" rtlCol="1">
                <a:spAutoFit/>
              </a:bodyPr>
              <a:lstStyle/>
              <a:p>
                <a:pPr algn="ctr"/>
                <a:r>
                  <a:rPr lang="ar-KW" sz="3200" b="1" dirty="0" smtClean="0">
                    <a:solidFill>
                      <a:srgbClr val="FF0000"/>
                    </a:solidFill>
                    <a:sym typeface="Symbol"/>
                  </a:rPr>
                  <a:t>4</a:t>
                </a:r>
                <a:endParaRPr lang="ar-SA" sz="3200" b="1" dirty="0">
                  <a:solidFill>
                    <a:srgbClr val="FF0000"/>
                  </a:solidFill>
                </a:endParaRPr>
              </a:p>
            </p:txBody>
          </p:sp>
          <p:cxnSp>
            <p:nvCxnSpPr>
              <p:cNvPr id="71" name="رابط مستقيم 70"/>
              <p:cNvCxnSpPr/>
              <p:nvPr/>
            </p:nvCxnSpPr>
            <p:spPr>
              <a:xfrm rot="10800000" flipV="1">
                <a:off x="6186046" y="6043176"/>
                <a:ext cx="428628" cy="1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75" name="مجموعة 42"/>
          <p:cNvGrpSpPr/>
          <p:nvPr/>
        </p:nvGrpSpPr>
        <p:grpSpPr>
          <a:xfrm>
            <a:off x="0" y="4537498"/>
            <a:ext cx="4626919" cy="1077218"/>
            <a:chOff x="-428660" y="4643446"/>
            <a:chExt cx="4626919" cy="1077218"/>
          </a:xfrm>
        </p:grpSpPr>
        <p:grpSp>
          <p:nvGrpSpPr>
            <p:cNvPr id="77" name="مجموعة 93"/>
            <p:cNvGrpSpPr/>
            <p:nvPr/>
          </p:nvGrpSpPr>
          <p:grpSpPr>
            <a:xfrm>
              <a:off x="-428660" y="4643446"/>
              <a:ext cx="4626919" cy="1077218"/>
              <a:chOff x="4000496" y="4672474"/>
              <a:chExt cx="4626919" cy="1077218"/>
            </a:xfrm>
          </p:grpSpPr>
          <p:sp>
            <p:nvSpPr>
              <p:cNvPr id="80" name="مستطيل 79"/>
              <p:cNvSpPr/>
              <p:nvPr/>
            </p:nvSpPr>
            <p:spPr>
              <a:xfrm>
                <a:off x="4000496" y="4929198"/>
                <a:ext cx="4626919" cy="584775"/>
              </a:xfrm>
              <a:prstGeom prst="rect">
                <a:avLst/>
              </a:prstGeom>
              <a:noFill/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wrap="square" lIns="91440" tIns="45720" rIns="91440" bIns="45720">
                <a:spAutoFit/>
                <a:scene3d>
                  <a:camera prst="orthographicFront"/>
                  <a:lightRig rig="flat" dir="tl">
                    <a:rot lat="0" lon="0" rev="6600000"/>
                  </a:lightRig>
                </a:scene3d>
                <a:sp3d extrusionH="25400" contourW="8890">
                  <a:bevelT w="38100" h="31750"/>
                  <a:contourClr>
                    <a:schemeClr val="accent2">
                      <a:shade val="75000"/>
                    </a:schemeClr>
                  </a:contourClr>
                </a:sp3d>
              </a:bodyPr>
              <a:lstStyle/>
              <a:p>
                <a:r>
                  <a:rPr lang="ar-KW" sz="3200" b="1" dirty="0" smtClean="0">
                    <a:solidFill>
                      <a:schemeClr val="tx1"/>
                    </a:solidFill>
                    <a:sym typeface="Symbol"/>
                  </a:rPr>
                  <a:t>   س = </a:t>
                </a:r>
                <a:r>
                  <a:rPr lang="ar-KW" sz="3200" b="1" dirty="0" smtClean="0">
                    <a:solidFill>
                      <a:srgbClr val="00B050"/>
                    </a:solidFill>
                    <a:sym typeface="Symbol"/>
                  </a:rPr>
                  <a:t>(</a:t>
                </a:r>
                <a:r>
                  <a:rPr lang="ar-KW" sz="3200" b="1" dirty="0" smtClean="0">
                    <a:solidFill>
                      <a:schemeClr val="tx1"/>
                    </a:solidFill>
                    <a:sym typeface="Symbol"/>
                  </a:rPr>
                  <a:t>     </a:t>
                </a:r>
                <a:r>
                  <a:rPr lang="ar-KW" sz="3200" b="1" dirty="0" smtClean="0">
                    <a:solidFill>
                      <a:srgbClr val="00B050"/>
                    </a:solidFill>
                    <a:sym typeface="Symbol"/>
                  </a:rPr>
                  <a:t>-      ) </a:t>
                </a:r>
                <a:r>
                  <a:rPr lang="ar-KW" sz="3200" b="1" dirty="0" smtClean="0">
                    <a:solidFill>
                      <a:schemeClr val="tx1"/>
                    </a:solidFill>
                    <a:sym typeface="Symbol"/>
                  </a:rPr>
                  <a:t>+ 2 </a:t>
                </a:r>
                <a:r>
                  <a:rPr lang="ar-KW" sz="3200" b="1" dirty="0" err="1" smtClean="0">
                    <a:solidFill>
                      <a:schemeClr val="tx1"/>
                    </a:solidFill>
                    <a:sym typeface="Symbol"/>
                  </a:rPr>
                  <a:t>ك</a:t>
                </a:r>
                <a:r>
                  <a:rPr lang="ar-KW" sz="3200" b="1" dirty="0" smtClean="0">
                    <a:solidFill>
                      <a:schemeClr val="tx1"/>
                    </a:solidFill>
                    <a:sym typeface="Symbol"/>
                  </a:rPr>
                  <a:t>   </a:t>
                </a:r>
                <a:endParaRPr lang="ar-SA" sz="3200" b="1" dirty="0">
                  <a:solidFill>
                    <a:srgbClr val="00B050"/>
                  </a:solidFill>
                </a:endParaRPr>
              </a:p>
            </p:txBody>
          </p:sp>
          <p:grpSp>
            <p:nvGrpSpPr>
              <p:cNvPr id="81" name="مجموعة 91"/>
              <p:cNvGrpSpPr/>
              <p:nvPr/>
            </p:nvGrpSpPr>
            <p:grpSpPr>
              <a:xfrm>
                <a:off x="5929322" y="4672474"/>
                <a:ext cx="571504" cy="1077218"/>
                <a:chOff x="5631320" y="5500702"/>
                <a:chExt cx="571504" cy="1077218"/>
              </a:xfrm>
            </p:grpSpPr>
            <p:sp>
              <p:nvSpPr>
                <p:cNvPr id="83" name="مربع نص 82"/>
                <p:cNvSpPr txBox="1"/>
                <p:nvPr/>
              </p:nvSpPr>
              <p:spPr>
                <a:xfrm>
                  <a:off x="5631320" y="5500702"/>
                  <a:ext cx="571504" cy="1077218"/>
                </a:xfrm>
                <a:prstGeom prst="rect">
                  <a:avLst/>
                </a:prstGeom>
                <a:noFill/>
                <a:ln/>
              </p:spPr>
              <p:style>
                <a:lnRef idx="0">
                  <a:schemeClr val="accent5"/>
                </a:lnRef>
                <a:fillRef idx="3">
                  <a:schemeClr val="accent5"/>
                </a:fillRef>
                <a:effectRef idx="3">
                  <a:schemeClr val="accent5"/>
                </a:effectRef>
                <a:fontRef idx="minor">
                  <a:schemeClr val="lt1"/>
                </a:fontRef>
              </p:style>
              <p:txBody>
                <a:bodyPr wrap="square" rtlCol="1">
                  <a:spAutoFit/>
                </a:bodyPr>
                <a:lstStyle/>
                <a:p>
                  <a:pPr algn="ctr"/>
                  <a:r>
                    <a:rPr lang="ar-KW" sz="3200" b="1" dirty="0" smtClean="0">
                      <a:solidFill>
                        <a:srgbClr val="00B050"/>
                      </a:solidFill>
                      <a:sym typeface="Symbol"/>
                    </a:rPr>
                    <a:t>4</a:t>
                  </a:r>
                  <a:endParaRPr lang="ar-SA" sz="3200" b="1" dirty="0">
                    <a:solidFill>
                      <a:srgbClr val="00B050"/>
                    </a:solidFill>
                  </a:endParaRPr>
                </a:p>
              </p:txBody>
            </p:sp>
            <p:cxnSp>
              <p:nvCxnSpPr>
                <p:cNvPr id="84" name="رابط مستقيم 83"/>
                <p:cNvCxnSpPr/>
                <p:nvPr/>
              </p:nvCxnSpPr>
              <p:spPr>
                <a:xfrm rot="10800000" flipV="1">
                  <a:off x="5702758" y="6072205"/>
                  <a:ext cx="428628" cy="1"/>
                </a:xfrm>
                <a:prstGeom prst="line">
                  <a:avLst/>
                </a:prstGeom>
                <a:ln>
                  <a:solidFill>
                    <a:srgbClr val="00B050"/>
                  </a:solidFill>
                </a:ln>
              </p:spPr>
              <p:style>
                <a:lnRef idx="2">
                  <a:schemeClr val="accent2"/>
                </a:lnRef>
                <a:fillRef idx="0">
                  <a:schemeClr val="accent2"/>
                </a:fillRef>
                <a:effectRef idx="1">
                  <a:schemeClr val="accent2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78" name="مربع نص 77"/>
            <p:cNvSpPr txBox="1"/>
            <p:nvPr/>
          </p:nvSpPr>
          <p:spPr>
            <a:xfrm>
              <a:off x="2186650" y="4843246"/>
              <a:ext cx="571504" cy="584775"/>
            </a:xfrm>
            <a:prstGeom prst="rect">
              <a:avLst/>
            </a:prstGeom>
            <a:noFill/>
            <a:ln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wrap="square" rtlCol="1">
              <a:spAutoFit/>
            </a:bodyPr>
            <a:lstStyle/>
            <a:p>
              <a:pPr algn="ctr"/>
              <a:r>
                <a:rPr lang="ar-KW" sz="3200" b="1" dirty="0" smtClean="0">
                  <a:solidFill>
                    <a:srgbClr val="00B050"/>
                  </a:solidFill>
                  <a:sym typeface="Symbol"/>
                </a:rPr>
                <a:t></a:t>
              </a:r>
              <a:endParaRPr lang="ar-SA" sz="3200" b="1" dirty="0">
                <a:solidFill>
                  <a:srgbClr val="00B050"/>
                </a:solidFill>
              </a:endParaRPr>
            </a:p>
          </p:txBody>
        </p:sp>
      </p:grpSp>
      <p:grpSp>
        <p:nvGrpSpPr>
          <p:cNvPr id="85" name="مجموعة 92"/>
          <p:cNvGrpSpPr/>
          <p:nvPr/>
        </p:nvGrpSpPr>
        <p:grpSpPr>
          <a:xfrm>
            <a:off x="1199900" y="5336710"/>
            <a:ext cx="3841101" cy="1077218"/>
            <a:chOff x="4786314" y="4672474"/>
            <a:chExt cx="3841101" cy="1077218"/>
          </a:xfrm>
        </p:grpSpPr>
        <p:sp>
          <p:nvSpPr>
            <p:cNvPr id="87" name="مستطيل 86"/>
            <p:cNvSpPr/>
            <p:nvPr/>
          </p:nvSpPr>
          <p:spPr>
            <a:xfrm>
              <a:off x="4786314" y="4929198"/>
              <a:ext cx="3841101" cy="584775"/>
            </a:xfrm>
            <a:prstGeom prst="rect">
              <a:avLst/>
            </a:prstGeom>
            <a:noFill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wrap="squar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r>
                <a:rPr lang="ar-KW" sz="3200" b="1" dirty="0" smtClean="0">
                  <a:solidFill>
                    <a:schemeClr val="tx1"/>
                  </a:solidFill>
                  <a:sym typeface="Symbol"/>
                </a:rPr>
                <a:t>      س =        + 2 </a:t>
              </a:r>
              <a:r>
                <a:rPr lang="ar-KW" sz="3200" b="1" dirty="0" err="1" smtClean="0">
                  <a:solidFill>
                    <a:schemeClr val="tx1"/>
                  </a:solidFill>
                  <a:sym typeface="Symbol"/>
                </a:rPr>
                <a:t>ك</a:t>
              </a:r>
              <a:r>
                <a:rPr lang="ar-KW" sz="3200" b="1" dirty="0" smtClean="0">
                  <a:solidFill>
                    <a:schemeClr val="tx1"/>
                  </a:solidFill>
                  <a:sym typeface="Symbol"/>
                </a:rPr>
                <a:t>   </a:t>
              </a:r>
              <a:endParaRPr lang="ar-SA" sz="3200" b="1" dirty="0">
                <a:solidFill>
                  <a:srgbClr val="00B050"/>
                </a:solidFill>
              </a:endParaRPr>
            </a:p>
          </p:txBody>
        </p:sp>
        <p:grpSp>
          <p:nvGrpSpPr>
            <p:cNvPr id="88" name="مجموعة 91"/>
            <p:cNvGrpSpPr/>
            <p:nvPr/>
          </p:nvGrpSpPr>
          <p:grpSpPr>
            <a:xfrm>
              <a:off x="6286512" y="4672474"/>
              <a:ext cx="655192" cy="1077218"/>
              <a:chOff x="5988510" y="5500702"/>
              <a:chExt cx="655192" cy="1077218"/>
            </a:xfrm>
          </p:grpSpPr>
          <p:sp>
            <p:nvSpPr>
              <p:cNvPr id="90" name="مربع نص 89"/>
              <p:cNvSpPr txBox="1"/>
              <p:nvPr/>
            </p:nvSpPr>
            <p:spPr>
              <a:xfrm>
                <a:off x="5988510" y="5500702"/>
                <a:ext cx="655192" cy="1077218"/>
              </a:xfrm>
              <a:prstGeom prst="rect">
                <a:avLst/>
              </a:prstGeom>
              <a:noFill/>
              <a:ln/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wrap="square" rtlCol="1">
                <a:spAutoFit/>
              </a:bodyPr>
              <a:lstStyle/>
              <a:p>
                <a:pPr algn="ctr"/>
                <a:r>
                  <a:rPr lang="ar-KW" sz="3200" b="1" dirty="0" smtClean="0">
                    <a:solidFill>
                      <a:srgbClr val="00B050"/>
                    </a:solidFill>
                    <a:sym typeface="Symbol"/>
                  </a:rPr>
                  <a:t>34</a:t>
                </a:r>
                <a:endParaRPr lang="ar-SA" sz="3200" b="1" dirty="0">
                  <a:solidFill>
                    <a:srgbClr val="00B050"/>
                  </a:solidFill>
                </a:endParaRPr>
              </a:p>
            </p:txBody>
          </p:sp>
          <p:cxnSp>
            <p:nvCxnSpPr>
              <p:cNvPr id="91" name="رابط مستقيم 90"/>
              <p:cNvCxnSpPr/>
              <p:nvPr/>
            </p:nvCxnSpPr>
            <p:spPr>
              <a:xfrm rot="10800000" flipV="1">
                <a:off x="6059948" y="6043176"/>
                <a:ext cx="428628" cy="1"/>
              </a:xfrm>
              <a:prstGeom prst="line">
                <a:avLst/>
              </a:prstGeom>
              <a:ln>
                <a:solidFill>
                  <a:srgbClr val="00B050"/>
                </a:solidFill>
              </a:ln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92" name="مجموعة 53"/>
          <p:cNvGrpSpPr/>
          <p:nvPr/>
        </p:nvGrpSpPr>
        <p:grpSpPr>
          <a:xfrm>
            <a:off x="-285784" y="6169454"/>
            <a:ext cx="2858483" cy="713248"/>
            <a:chOff x="785786" y="4429132"/>
            <a:chExt cx="2858483" cy="713248"/>
          </a:xfrm>
        </p:grpSpPr>
        <p:sp>
          <p:nvSpPr>
            <p:cNvPr id="94" name="مستطيل 93"/>
            <p:cNvSpPr/>
            <p:nvPr/>
          </p:nvSpPr>
          <p:spPr>
            <a:xfrm>
              <a:off x="785786" y="4429132"/>
              <a:ext cx="2858483" cy="584775"/>
            </a:xfrm>
            <a:prstGeom prst="rect">
              <a:avLst/>
            </a:prstGeom>
            <a:noFill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r>
                <a:rPr lang="ar-KW" sz="3200" b="1" dirty="0" smtClean="0">
                  <a:solidFill>
                    <a:srgbClr val="FF0000"/>
                  </a:solidFill>
                </a:rPr>
                <a:t>(   </a:t>
              </a:r>
              <a:r>
                <a:rPr lang="ar-KW" sz="3200" b="1" dirty="0" err="1" smtClean="0">
                  <a:solidFill>
                    <a:srgbClr val="FF0000"/>
                  </a:solidFill>
                </a:rPr>
                <a:t>ك</a:t>
              </a:r>
              <a:r>
                <a:rPr lang="ar-KW" sz="3200" b="1" dirty="0" smtClean="0">
                  <a:solidFill>
                    <a:srgbClr val="FF0000"/>
                  </a:solidFill>
                </a:rPr>
                <a:t>     ص   )</a:t>
              </a:r>
              <a:endParaRPr lang="ar-SA" sz="3200" b="1" dirty="0">
                <a:solidFill>
                  <a:srgbClr val="FF0000"/>
                </a:solidFill>
              </a:endParaRPr>
            </a:p>
          </p:txBody>
        </p:sp>
        <p:sp>
          <p:nvSpPr>
            <p:cNvPr id="95" name="مستطيل 94"/>
            <p:cNvSpPr/>
            <p:nvPr/>
          </p:nvSpPr>
          <p:spPr>
            <a:xfrm rot="10800000">
              <a:off x="2315013" y="4496049"/>
              <a:ext cx="572467" cy="646331"/>
            </a:xfrm>
            <a:prstGeom prst="rect">
              <a:avLst/>
            </a:prstGeom>
            <a:noFill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r>
                <a:rPr lang="ar-KW" sz="3600" b="1" dirty="0" smtClean="0">
                  <a:solidFill>
                    <a:srgbClr val="FF0000"/>
                  </a:solidFill>
                  <a:sym typeface="Symbol"/>
                </a:rPr>
                <a:t></a:t>
              </a:r>
              <a:endParaRPr lang="ar-SA" sz="36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96" name="مجموعة 95"/>
          <p:cNvGrpSpPr/>
          <p:nvPr/>
        </p:nvGrpSpPr>
        <p:grpSpPr>
          <a:xfrm>
            <a:off x="2357422" y="2449030"/>
            <a:ext cx="5602155" cy="1291532"/>
            <a:chOff x="1800432" y="1600640"/>
            <a:chExt cx="5602155" cy="1291532"/>
          </a:xfrm>
        </p:grpSpPr>
        <p:grpSp>
          <p:nvGrpSpPr>
            <p:cNvPr id="97" name="مجموعة 58"/>
            <p:cNvGrpSpPr/>
            <p:nvPr/>
          </p:nvGrpSpPr>
          <p:grpSpPr>
            <a:xfrm>
              <a:off x="1800432" y="1600640"/>
              <a:ext cx="5602155" cy="1291532"/>
              <a:chOff x="1000100" y="-72540"/>
              <a:chExt cx="5602155" cy="2589560"/>
            </a:xfrm>
          </p:grpSpPr>
          <p:sp>
            <p:nvSpPr>
              <p:cNvPr id="105" name="مستطيل 104"/>
              <p:cNvSpPr/>
              <p:nvPr/>
            </p:nvSpPr>
            <p:spPr>
              <a:xfrm>
                <a:off x="1000100" y="357166"/>
                <a:ext cx="5602155" cy="2159854"/>
              </a:xfrm>
              <a:prstGeom prst="rect">
                <a:avLst/>
              </a:prstGeom>
              <a:noFill/>
              <a:effectLst/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wrap="square" lIns="91440" tIns="45720" rIns="91440" bIns="45720">
                <a:spAutoFit/>
                <a:scene3d>
                  <a:camera prst="orthographicFront"/>
                  <a:lightRig rig="flat" dir="tl">
                    <a:rot lat="0" lon="0" rev="6600000"/>
                  </a:lightRig>
                </a:scene3d>
                <a:sp3d extrusionH="25400" contourW="8890">
                  <a:bevelT w="38100" h="31750"/>
                  <a:contourClr>
                    <a:schemeClr val="accent2">
                      <a:shade val="75000"/>
                    </a:schemeClr>
                  </a:contourClr>
                </a:sp3d>
              </a:bodyPr>
              <a:lstStyle/>
              <a:p>
                <a:r>
                  <a:rPr lang="ar-KW" sz="3200" b="1" dirty="0" smtClean="0">
                    <a:solidFill>
                      <a:schemeClr val="tx1"/>
                    </a:solidFill>
                    <a:effectLst/>
                  </a:rPr>
                  <a:t>جا </a:t>
                </a:r>
                <a:r>
                  <a:rPr lang="ar-KW" sz="3200" b="1" dirty="0" err="1" smtClean="0">
                    <a:solidFill>
                      <a:schemeClr val="tx1"/>
                    </a:solidFill>
                    <a:effectLst/>
                  </a:rPr>
                  <a:t>س</a:t>
                </a:r>
                <a:r>
                  <a:rPr lang="ar-KW" sz="3200" b="1" dirty="0" smtClean="0">
                    <a:solidFill>
                      <a:schemeClr val="tx1"/>
                    </a:solidFill>
                    <a:effectLst/>
                  </a:rPr>
                  <a:t>  =</a:t>
                </a:r>
              </a:p>
              <a:p>
                <a:r>
                  <a:rPr lang="ar-KW" sz="3200" b="1" dirty="0" smtClean="0">
                    <a:solidFill>
                      <a:schemeClr val="accent6"/>
                    </a:solidFill>
                  </a:rPr>
                  <a:t>     </a:t>
                </a:r>
                <a:endParaRPr lang="ar-SA" sz="3200" b="1" dirty="0">
                  <a:solidFill>
                    <a:schemeClr val="accent6"/>
                  </a:solidFill>
                </a:endParaRPr>
              </a:p>
            </p:txBody>
          </p:sp>
          <p:grpSp>
            <p:nvGrpSpPr>
              <p:cNvPr id="106" name="مجموعة 46"/>
              <p:cNvGrpSpPr/>
              <p:nvPr/>
            </p:nvGrpSpPr>
            <p:grpSpPr>
              <a:xfrm>
                <a:off x="2041510" y="-72540"/>
                <a:ext cx="2959118" cy="2159854"/>
                <a:chOff x="5283485" y="4129535"/>
                <a:chExt cx="2959118" cy="2159854"/>
              </a:xfrm>
            </p:grpSpPr>
            <p:sp>
              <p:nvSpPr>
                <p:cNvPr id="107" name="مستطيل 106"/>
                <p:cNvSpPr/>
                <p:nvPr/>
              </p:nvSpPr>
              <p:spPr>
                <a:xfrm>
                  <a:off x="5283485" y="4500570"/>
                  <a:ext cx="870638" cy="584775"/>
                </a:xfrm>
                <a:prstGeom prst="rect">
                  <a:avLst/>
                </a:prstGeom>
                <a:noFill/>
              </p:spPr>
              <p:style>
                <a:lnRef idx="0">
                  <a:schemeClr val="accent5"/>
                </a:lnRef>
                <a:fillRef idx="3">
                  <a:schemeClr val="accent5"/>
                </a:fillRef>
                <a:effectRef idx="3">
                  <a:schemeClr val="accent5"/>
                </a:effectRef>
                <a:fontRef idx="minor">
                  <a:schemeClr val="lt1"/>
                </a:fontRef>
              </p:style>
              <p:txBody>
                <a:bodyPr wrap="square" lIns="91440" tIns="45720" rIns="91440" bIns="45720">
                  <a:spAutoFit/>
                  <a:scene3d>
                    <a:camera prst="orthographicFront"/>
                    <a:lightRig rig="flat" dir="tl">
                      <a:rot lat="0" lon="0" rev="6600000"/>
                    </a:lightRig>
                  </a:scene3d>
                  <a:sp3d extrusionH="25400" contourW="8890">
                    <a:bevelT w="38100" h="31750"/>
                    <a:contourClr>
                      <a:schemeClr val="accent2">
                        <a:shade val="75000"/>
                      </a:schemeClr>
                    </a:contourClr>
                  </a:sp3d>
                </a:bodyPr>
                <a:lstStyle/>
                <a:p>
                  <a:endParaRPr lang="ar-SA" sz="3200" b="1" dirty="0">
                    <a:solidFill>
                      <a:schemeClr val="tx1"/>
                    </a:solidFill>
                  </a:endParaRPr>
                </a:p>
              </p:txBody>
            </p:sp>
            <p:grpSp>
              <p:nvGrpSpPr>
                <p:cNvPr id="108" name="مجموعة 70"/>
                <p:cNvGrpSpPr/>
                <p:nvPr/>
              </p:nvGrpSpPr>
              <p:grpSpPr>
                <a:xfrm>
                  <a:off x="7671099" y="4129535"/>
                  <a:ext cx="571504" cy="2159854"/>
                  <a:chOff x="10228353" y="4916485"/>
                  <a:chExt cx="571504" cy="2159854"/>
                </a:xfrm>
                <a:noFill/>
              </p:grpSpPr>
              <p:sp>
                <p:nvSpPr>
                  <p:cNvPr id="109" name="مربع نص 108"/>
                  <p:cNvSpPr txBox="1"/>
                  <p:nvPr/>
                </p:nvSpPr>
                <p:spPr>
                  <a:xfrm>
                    <a:off x="10228353" y="4916485"/>
                    <a:ext cx="571504" cy="2159854"/>
                  </a:xfrm>
                  <a:prstGeom prst="rect">
                    <a:avLst/>
                  </a:prstGeom>
                  <a:grpFill/>
                  <a:ln/>
                </p:spPr>
                <p:style>
                  <a:lnRef idx="0">
                    <a:schemeClr val="accent5"/>
                  </a:lnRef>
                  <a:fillRef idx="3">
                    <a:schemeClr val="accent5"/>
                  </a:fillRef>
                  <a:effectRef idx="3">
                    <a:schemeClr val="accent5"/>
                  </a:effectRef>
                  <a:fontRef idx="minor">
                    <a:schemeClr val="lt1"/>
                  </a:fontRef>
                </p:style>
                <p:txBody>
                  <a:bodyPr wrap="square" rtlCol="1">
                    <a:spAutoFit/>
                  </a:bodyPr>
                  <a:lstStyle/>
                  <a:p>
                    <a:pPr algn="ctr"/>
                    <a:r>
                      <a:rPr lang="ar-KW" sz="3200" b="1" dirty="0" smtClean="0">
                        <a:solidFill>
                          <a:schemeClr val="tx1"/>
                        </a:solidFill>
                        <a:sym typeface="Symbol"/>
                      </a:rPr>
                      <a:t>2</a:t>
                    </a:r>
                    <a:r>
                      <a:rPr lang="ar-KW" sz="3200" b="1" dirty="0" smtClean="0">
                        <a:solidFill>
                          <a:schemeClr val="accent6"/>
                        </a:solidFill>
                        <a:sym typeface="Symbol"/>
                      </a:rPr>
                      <a:t> </a:t>
                    </a:r>
                    <a:r>
                      <a:rPr lang="ar-KW" sz="3200" b="1" dirty="0" smtClean="0">
                        <a:solidFill>
                          <a:schemeClr val="tx1"/>
                        </a:solidFill>
                        <a:sym typeface="Symbol"/>
                      </a:rPr>
                      <a:t>2</a:t>
                    </a:r>
                    <a:endParaRPr lang="ar-SA" sz="3200" b="1" dirty="0">
                      <a:solidFill>
                        <a:schemeClr val="tx1"/>
                      </a:solidFill>
                    </a:endParaRPr>
                  </a:p>
                </p:txBody>
              </p:sp>
              <p:cxnSp>
                <p:nvCxnSpPr>
                  <p:cNvPr id="110" name="رابط مستقيم 109"/>
                  <p:cNvCxnSpPr/>
                  <p:nvPr/>
                </p:nvCxnSpPr>
                <p:spPr>
                  <a:xfrm rot="10800000">
                    <a:off x="10299791" y="5850467"/>
                    <a:ext cx="428628" cy="1588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</a:ln>
                </p:spPr>
                <p:style>
                  <a:lnRef idx="3">
                    <a:schemeClr val="accent2"/>
                  </a:lnRef>
                  <a:fillRef idx="0">
                    <a:schemeClr val="accent2"/>
                  </a:fillRef>
                  <a:effectRef idx="2">
                    <a:schemeClr val="accent2"/>
                  </a:effectRef>
                  <a:fontRef idx="minor">
                    <a:schemeClr val="tx1"/>
                  </a:fontRef>
                </p:style>
              </p:cxnSp>
            </p:grpSp>
          </p:grpSp>
        </p:grpSp>
        <p:grpSp>
          <p:nvGrpSpPr>
            <p:cNvPr id="98" name="مجموعة 83"/>
            <p:cNvGrpSpPr/>
            <p:nvPr/>
          </p:nvGrpSpPr>
          <p:grpSpPr>
            <a:xfrm>
              <a:off x="5257371" y="1672078"/>
              <a:ext cx="500068" cy="285752"/>
              <a:chOff x="5034652" y="1271098"/>
              <a:chExt cx="571504" cy="285752"/>
            </a:xfrm>
          </p:grpSpPr>
          <p:cxnSp>
            <p:nvCxnSpPr>
              <p:cNvPr id="100" name="رابط مستقيم 99"/>
              <p:cNvCxnSpPr/>
              <p:nvPr/>
            </p:nvCxnSpPr>
            <p:spPr>
              <a:xfrm>
                <a:off x="5034652" y="1271098"/>
                <a:ext cx="500066" cy="1588"/>
              </a:xfrm>
              <a:prstGeom prst="line">
                <a:avLst/>
              </a:prstGeom>
              <a:ln/>
            </p:spPr>
            <p:style>
              <a:lnRef idx="3">
                <a:schemeClr val="accent4"/>
              </a:lnRef>
              <a:fillRef idx="0">
                <a:schemeClr val="accent4"/>
              </a:fillRef>
              <a:effectRef idx="2">
                <a:schemeClr val="accent4"/>
              </a:effectRef>
              <a:fontRef idx="minor">
                <a:schemeClr val="tx1"/>
              </a:fontRef>
            </p:style>
          </p:cxnSp>
          <p:cxnSp>
            <p:nvCxnSpPr>
              <p:cNvPr id="101" name="رابط مستقيم 100"/>
              <p:cNvCxnSpPr/>
              <p:nvPr/>
            </p:nvCxnSpPr>
            <p:spPr>
              <a:xfrm rot="5400000">
                <a:off x="5392636" y="1413974"/>
                <a:ext cx="284958" cy="794"/>
              </a:xfrm>
              <a:prstGeom prst="line">
                <a:avLst/>
              </a:prstGeom>
              <a:ln/>
            </p:spPr>
            <p:style>
              <a:lnRef idx="3">
                <a:schemeClr val="accent4"/>
              </a:lnRef>
              <a:fillRef idx="0">
                <a:schemeClr val="accent4"/>
              </a:fillRef>
              <a:effectRef idx="2">
                <a:schemeClr val="accent4"/>
              </a:effectRef>
              <a:fontRef idx="minor">
                <a:schemeClr val="tx1"/>
              </a:fontRef>
            </p:style>
          </p:cxnSp>
          <p:cxnSp>
            <p:nvCxnSpPr>
              <p:cNvPr id="103" name="رابط مستقيم 102"/>
              <p:cNvCxnSpPr/>
              <p:nvPr/>
            </p:nvCxnSpPr>
            <p:spPr>
              <a:xfrm rot="5400000" flipH="1" flipV="1">
                <a:off x="5498999" y="1449693"/>
                <a:ext cx="142876" cy="71438"/>
              </a:xfrm>
              <a:prstGeom prst="line">
                <a:avLst/>
              </a:prstGeom>
              <a:ln/>
            </p:spPr>
            <p:style>
              <a:lnRef idx="3">
                <a:schemeClr val="accent4"/>
              </a:lnRef>
              <a:fillRef idx="0">
                <a:schemeClr val="accent4"/>
              </a:fillRef>
              <a:effectRef idx="2">
                <a:schemeClr val="accent4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14" name="مجموعة 113"/>
          <p:cNvGrpSpPr/>
          <p:nvPr/>
        </p:nvGrpSpPr>
        <p:grpSpPr>
          <a:xfrm>
            <a:off x="827064" y="1756898"/>
            <a:ext cx="3143272" cy="523220"/>
            <a:chOff x="5357818" y="1571612"/>
            <a:chExt cx="3143272" cy="523220"/>
          </a:xfrm>
        </p:grpSpPr>
        <p:sp>
          <p:nvSpPr>
            <p:cNvPr id="115" name="مربع نص 114"/>
            <p:cNvSpPr txBox="1"/>
            <p:nvPr/>
          </p:nvSpPr>
          <p:spPr>
            <a:xfrm>
              <a:off x="5357818" y="1571612"/>
              <a:ext cx="3143272" cy="523220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square" rtlCol="1">
              <a:spAutoFit/>
            </a:bodyPr>
            <a:lstStyle/>
            <a:p>
              <a:r>
                <a:rPr lang="ar-KW" sz="2800" b="1" dirty="0" err="1" smtClean="0">
                  <a:solidFill>
                    <a:srgbClr val="FF0000"/>
                  </a:solidFill>
                </a:rPr>
                <a:t>جـ</a:t>
              </a:r>
              <a:r>
                <a:rPr lang="ar-KW" sz="2800" b="1" dirty="0" smtClean="0">
                  <a:solidFill>
                    <a:srgbClr val="FF0000"/>
                  </a:solidFill>
                </a:rPr>
                <a:t>) </a:t>
              </a:r>
              <a:r>
                <a:rPr lang="ar-KW" sz="2800" b="1" dirty="0" smtClean="0">
                  <a:solidFill>
                    <a:schemeClr val="accent6"/>
                  </a:solidFill>
                </a:rPr>
                <a:t>2 جا </a:t>
              </a:r>
              <a:r>
                <a:rPr lang="ar-KW" sz="2800" b="1" dirty="0" err="1" smtClean="0">
                  <a:solidFill>
                    <a:schemeClr val="accent6"/>
                  </a:solidFill>
                </a:rPr>
                <a:t>س</a:t>
              </a:r>
              <a:r>
                <a:rPr lang="ar-KW" sz="2800" b="1" dirty="0" smtClean="0">
                  <a:solidFill>
                    <a:schemeClr val="accent6"/>
                  </a:solidFill>
                </a:rPr>
                <a:t> = +   2</a:t>
              </a:r>
              <a:endParaRPr lang="ar-SA" sz="2800" b="1" dirty="0">
                <a:solidFill>
                  <a:schemeClr val="accent6"/>
                </a:solidFill>
              </a:endParaRPr>
            </a:p>
          </p:txBody>
        </p:sp>
        <p:grpSp>
          <p:nvGrpSpPr>
            <p:cNvPr id="116" name="مجموعة 28"/>
            <p:cNvGrpSpPr/>
            <p:nvPr/>
          </p:nvGrpSpPr>
          <p:grpSpPr>
            <a:xfrm>
              <a:off x="5668070" y="1641918"/>
              <a:ext cx="571504" cy="285752"/>
              <a:chOff x="1180858" y="1799308"/>
              <a:chExt cx="571504" cy="285752"/>
            </a:xfrm>
          </p:grpSpPr>
          <p:cxnSp>
            <p:nvCxnSpPr>
              <p:cNvPr id="117" name="رابط مستقيم 116"/>
              <p:cNvCxnSpPr/>
              <p:nvPr/>
            </p:nvCxnSpPr>
            <p:spPr>
              <a:xfrm>
                <a:off x="1180858" y="1799308"/>
                <a:ext cx="500066" cy="1588"/>
              </a:xfrm>
              <a:prstGeom prst="line">
                <a:avLst/>
              </a:prstGeom>
              <a:ln>
                <a:solidFill>
                  <a:schemeClr val="accent6"/>
                </a:solidFill>
              </a:ln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18" name="رابط مستقيم 117"/>
              <p:cNvCxnSpPr/>
              <p:nvPr/>
            </p:nvCxnSpPr>
            <p:spPr>
              <a:xfrm rot="5400000">
                <a:off x="1538842" y="1942184"/>
                <a:ext cx="284958" cy="794"/>
              </a:xfrm>
              <a:prstGeom prst="line">
                <a:avLst/>
              </a:prstGeom>
              <a:ln>
                <a:solidFill>
                  <a:schemeClr val="accent6"/>
                </a:solidFill>
              </a:ln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19" name="رابط مستقيم 118"/>
              <p:cNvCxnSpPr/>
              <p:nvPr/>
            </p:nvCxnSpPr>
            <p:spPr>
              <a:xfrm rot="5400000" flipH="1" flipV="1">
                <a:off x="1645205" y="1977903"/>
                <a:ext cx="142876" cy="71438"/>
              </a:xfrm>
              <a:prstGeom prst="line">
                <a:avLst/>
              </a:prstGeom>
              <a:ln>
                <a:solidFill>
                  <a:schemeClr val="accent6"/>
                </a:solidFill>
              </a:ln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11" name="مجموعة 73"/>
          <p:cNvGrpSpPr/>
          <p:nvPr/>
        </p:nvGrpSpPr>
        <p:grpSpPr>
          <a:xfrm>
            <a:off x="4286248" y="3344291"/>
            <a:ext cx="3286148" cy="656213"/>
            <a:chOff x="5072066" y="3929066"/>
            <a:chExt cx="3286148" cy="656213"/>
          </a:xfrm>
        </p:grpSpPr>
        <p:sp>
          <p:nvSpPr>
            <p:cNvPr id="112" name="مستطيل 111"/>
            <p:cNvSpPr/>
            <p:nvPr/>
          </p:nvSpPr>
          <p:spPr>
            <a:xfrm rot="10800000">
              <a:off x="7643834" y="4000504"/>
              <a:ext cx="714380" cy="584775"/>
            </a:xfrm>
            <a:prstGeom prst="rect">
              <a:avLst/>
            </a:prstGeom>
            <a:noFill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r>
                <a:rPr lang="ar-KW" sz="3200" b="1" dirty="0" smtClean="0">
                  <a:solidFill>
                    <a:schemeClr val="tx1"/>
                  </a:solidFill>
                  <a:sym typeface="Symbol"/>
                </a:rPr>
                <a:t></a:t>
              </a:r>
              <a:endParaRPr lang="ar-SA" sz="3200" b="1" dirty="0">
                <a:solidFill>
                  <a:schemeClr val="tx1"/>
                </a:solidFill>
              </a:endParaRPr>
            </a:p>
          </p:txBody>
        </p:sp>
        <p:sp>
          <p:nvSpPr>
            <p:cNvPr id="113" name="مستطيل 112"/>
            <p:cNvSpPr/>
            <p:nvPr/>
          </p:nvSpPr>
          <p:spPr>
            <a:xfrm>
              <a:off x="5072066" y="3929066"/>
              <a:ext cx="2429855" cy="584775"/>
            </a:xfrm>
            <a:prstGeom prst="rect">
              <a:avLst/>
            </a:prstGeom>
            <a:noFill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r>
                <a:rPr lang="ar-KW" sz="3200" b="1" dirty="0" smtClean="0">
                  <a:solidFill>
                    <a:schemeClr val="tx1"/>
                  </a:solidFill>
                </a:rPr>
                <a:t>جا </a:t>
              </a:r>
              <a:r>
                <a:rPr lang="ar-KW" sz="3200" b="1" dirty="0" err="1" smtClean="0">
                  <a:solidFill>
                    <a:schemeClr val="tx1"/>
                  </a:solidFill>
                </a:rPr>
                <a:t>س</a:t>
              </a:r>
              <a:r>
                <a:rPr lang="ar-KW" sz="3200" b="1" dirty="0" smtClean="0">
                  <a:solidFill>
                    <a:schemeClr val="tx1"/>
                  </a:solidFill>
                </a:rPr>
                <a:t> </a:t>
              </a:r>
              <a:r>
                <a:rPr lang="ar-KW" sz="3200" b="1" dirty="0" smtClean="0">
                  <a:solidFill>
                    <a:schemeClr val="tx1"/>
                  </a:solidFill>
                  <a:sym typeface="Symbol"/>
                </a:rPr>
                <a:t> 0    </a:t>
              </a:r>
              <a:endParaRPr lang="ar-SA" sz="3200" b="1" dirty="0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ransition spd="med">
    <p:newsflash/>
    <p:sndAc>
      <p:stSnd>
        <p:snd r:embed="rId2" name="chimes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70" decel="100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770" decel="100000"/>
                                        <p:tgtEl>
                                          <p:spTgt spid="5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3" dur="77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5" dur="77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1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8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3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000"/>
                            </p:stCondLst>
                            <p:childTnLst>
                              <p:par>
                                <p:cTn id="9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5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0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00"/>
                            </p:stCondLst>
                            <p:childTnLst>
                              <p:par>
                                <p:cTn id="11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2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5" dur="3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5" grpId="0" animBg="1"/>
      <p:bldP spid="36" grpId="0" animBg="1"/>
      <p:bldP spid="39" grpId="0" animBg="1"/>
      <p:bldP spid="51" grpId="0" animBg="1"/>
      <p:bldP spid="48" grpId="0"/>
      <p:bldP spid="6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مجموعة 19"/>
          <p:cNvGrpSpPr/>
          <p:nvPr/>
        </p:nvGrpSpPr>
        <p:grpSpPr>
          <a:xfrm>
            <a:off x="0" y="0"/>
            <a:ext cx="9072594" cy="6858000"/>
            <a:chOff x="-3571964" y="0"/>
            <a:chExt cx="9072594" cy="6858000"/>
          </a:xfrm>
        </p:grpSpPr>
        <p:pic>
          <p:nvPicPr>
            <p:cNvPr id="21" name="Picture 2"/>
            <p:cNvPicPr>
              <a:picLocks noChangeAspect="1" noChangeArrowheads="1"/>
            </p:cNvPicPr>
            <p:nvPr/>
          </p:nvPicPr>
          <p:blipFill>
            <a:blip r:embed="rId2"/>
            <a:srcRect l="23609" t="5859" r="4465" b="18945"/>
            <a:stretch>
              <a:fillRect/>
            </a:stretch>
          </p:blipFill>
          <p:spPr bwMode="auto">
            <a:xfrm>
              <a:off x="-3571964" y="0"/>
              <a:ext cx="9072594" cy="6858000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22" name="مستطيل 21"/>
            <p:cNvSpPr/>
            <p:nvPr/>
          </p:nvSpPr>
          <p:spPr>
            <a:xfrm>
              <a:off x="-3101450" y="170748"/>
              <a:ext cx="5042514" cy="1015663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endParaRPr lang="ar-SA" sz="60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</p:grpSp>
      <p:sp>
        <p:nvSpPr>
          <p:cNvPr id="3" name="وسيلة شرح مستطيلة مستديرة الزوايا 2"/>
          <p:cNvSpPr/>
          <p:nvPr/>
        </p:nvSpPr>
        <p:spPr>
          <a:xfrm>
            <a:off x="6429388" y="214290"/>
            <a:ext cx="2571768" cy="857256"/>
          </a:xfrm>
          <a:prstGeom prst="wedgeRoundRectCallout">
            <a:avLst>
              <a:gd name="adj1" fmla="val 46032"/>
              <a:gd name="adj2" fmla="val 80013"/>
              <a:gd name="adj3" fmla="val 16667"/>
            </a:avLst>
          </a:prstGeom>
          <a:solidFill>
            <a:srgbClr val="FF66CC"/>
          </a:solidFill>
          <a:scene3d>
            <a:camera prst="perspectiveHeroicExtremeLeftFacing"/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KW" sz="3200" dirty="0" smtClean="0">
                <a:solidFill>
                  <a:srgbClr val="0033CC"/>
                </a:solidFill>
              </a:rPr>
              <a:t>كراسة التمارين </a:t>
            </a:r>
            <a:endParaRPr lang="ar-SA" sz="3200" dirty="0">
              <a:solidFill>
                <a:srgbClr val="0033CC"/>
              </a:solidFill>
            </a:endParaRPr>
          </a:p>
        </p:txBody>
      </p:sp>
      <p:grpSp>
        <p:nvGrpSpPr>
          <p:cNvPr id="4" name="Diagram group"/>
          <p:cNvGrpSpPr/>
          <p:nvPr/>
        </p:nvGrpSpPr>
        <p:grpSpPr>
          <a:xfrm>
            <a:off x="-32" y="-142900"/>
            <a:ext cx="2428892" cy="2428892"/>
            <a:chOff x="2032000" y="637310"/>
            <a:chExt cx="2848793" cy="2749296"/>
          </a:xfrm>
          <a:scene3d>
            <a:camera prst="perspectiveHeroicExtremeRightFacing" zoom="82000">
              <a:rot lat="21300000" lon="20400000" rev="180000"/>
            </a:camera>
            <a:lightRig rig="morning" dir="t">
              <a:rot lat="0" lon="0" rev="20400000"/>
            </a:lightRig>
          </a:scene3d>
        </p:grpSpPr>
        <p:grpSp>
          <p:nvGrpSpPr>
            <p:cNvPr id="5" name="مجموعة 30"/>
            <p:cNvGrpSpPr/>
            <p:nvPr/>
          </p:nvGrpSpPr>
          <p:grpSpPr>
            <a:xfrm>
              <a:off x="2032000" y="1015999"/>
              <a:ext cx="2235200" cy="2235200"/>
              <a:chOff x="2032000" y="1015999"/>
              <a:chExt cx="2235200" cy="2235200"/>
            </a:xfrm>
          </p:grpSpPr>
          <p:sp>
            <p:nvSpPr>
              <p:cNvPr id="7" name=" 3"/>
              <p:cNvSpPr/>
              <p:nvPr/>
            </p:nvSpPr>
            <p:spPr>
              <a:xfrm>
                <a:off x="2032000" y="1015999"/>
                <a:ext cx="2235200" cy="2235200"/>
              </a:xfrm>
              <a:prstGeom prst="gear9">
                <a:avLst/>
              </a:prstGeom>
              <a:solidFill>
                <a:srgbClr val="00FFFF"/>
              </a:solidFill>
              <a:sp3d extrusionH="190500" prstMaterial="matte">
                <a:bevelT w="120650" h="38100" prst="relaxedInset"/>
                <a:bevelB w="120650" h="57150" prst="relaxedInset"/>
                <a:contourClr>
                  <a:schemeClr val="bg1"/>
                </a:contourClr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2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8" name=" 4"/>
              <p:cNvSpPr/>
              <p:nvPr/>
            </p:nvSpPr>
            <p:spPr>
              <a:xfrm>
                <a:off x="2481373" y="1539586"/>
                <a:ext cx="1336454" cy="1148937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41910" tIns="41910" rIns="41910" bIns="41910" numCol="1" spcCol="1270" anchor="ctr" anchorCtr="0">
                <a:noAutofit/>
              </a:bodyPr>
              <a:lstStyle/>
              <a:p>
                <a:pPr lvl="0" algn="ctr" defTabSz="14668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ar-KW" sz="3300" b="1" kern="1200" dirty="0" smtClean="0">
                    <a:solidFill>
                      <a:srgbClr val="C00000"/>
                    </a:solidFill>
                  </a:rPr>
                  <a:t>تمرن</a:t>
                </a:r>
              </a:p>
              <a:p>
                <a:pPr lvl="0" algn="ctr" defTabSz="14668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ar-KW" sz="3300" b="1" kern="1200" dirty="0" smtClean="0">
                    <a:solidFill>
                      <a:srgbClr val="C00000"/>
                    </a:solidFill>
                  </a:rPr>
                  <a:t>8 - 2</a:t>
                </a:r>
                <a:endParaRPr lang="ar-SA" sz="3300" b="1" kern="1200" dirty="0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6" name="سهم دائري 5"/>
            <p:cNvSpPr/>
            <p:nvPr/>
          </p:nvSpPr>
          <p:spPr>
            <a:xfrm>
              <a:off x="2131497" y="637310"/>
              <a:ext cx="2749296" cy="2749296"/>
            </a:xfrm>
            <a:prstGeom prst="circularArrow">
              <a:avLst>
                <a:gd name="adj1" fmla="val 4878"/>
                <a:gd name="adj2" fmla="val 312630"/>
                <a:gd name="adj3" fmla="val 3133259"/>
                <a:gd name="adj4" fmla="val 15234156"/>
                <a:gd name="adj5" fmla="val 5691"/>
              </a:avLst>
            </a:prstGeom>
            <a:solidFill>
              <a:srgbClr val="FF66CC"/>
            </a:solidFill>
            <a:sp3d z="-60000" extrusionH="63500" prstMaterial="matte">
              <a:bevelT w="50800" h="19050" prst="relaxedInset"/>
              <a:contourClr>
                <a:schemeClr val="bg1"/>
              </a:contourClr>
            </a:sp3d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  <p:sp>
        <p:nvSpPr>
          <p:cNvPr id="9" name="مستطيل 8"/>
          <p:cNvSpPr/>
          <p:nvPr/>
        </p:nvSpPr>
        <p:spPr>
          <a:xfrm>
            <a:off x="2014746" y="1071546"/>
            <a:ext cx="4714908" cy="52322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ar-KW" sz="2800" b="1" cap="none" spc="0" dirty="0" smtClean="0">
                <a:ln w="11430"/>
                <a:solidFill>
                  <a:schemeClr val="accent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المجموعة </a:t>
            </a:r>
            <a:r>
              <a:rPr lang="ar-KW" sz="2800" b="1" cap="none" spc="0" dirty="0" err="1" smtClean="0">
                <a:ln w="11430"/>
                <a:solidFill>
                  <a:schemeClr val="accent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ب</a:t>
            </a:r>
            <a:r>
              <a:rPr lang="ar-KW" sz="2800" b="1" cap="none" spc="0" dirty="0" smtClean="0">
                <a:ln w="11430"/>
                <a:solidFill>
                  <a:schemeClr val="accent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تمارين </a:t>
            </a:r>
            <a:r>
              <a:rPr lang="ar-KW" sz="2800" b="1" cap="none" spc="0" dirty="0" err="1" smtClean="0">
                <a:ln w="11430"/>
                <a:solidFill>
                  <a:schemeClr val="accent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تعزيزية</a:t>
            </a:r>
            <a:endParaRPr lang="ar-SA" sz="2800" b="1" cap="none" spc="0" dirty="0">
              <a:ln w="11430"/>
              <a:solidFill>
                <a:schemeClr val="accent6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0" name="مستطيل 9"/>
          <p:cNvSpPr/>
          <p:nvPr/>
        </p:nvSpPr>
        <p:spPr>
          <a:xfrm>
            <a:off x="2127462" y="182998"/>
            <a:ext cx="4429156" cy="523220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convex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 algn="ctr"/>
            <a:r>
              <a:rPr lang="ar-KW" sz="2800" b="1" dirty="0" smtClean="0">
                <a:solidFill>
                  <a:srgbClr val="C00000"/>
                </a:solidFill>
              </a:rPr>
              <a:t>العلاقة بين الدوال المثلثية (1) </a:t>
            </a:r>
          </a:p>
        </p:txBody>
      </p:sp>
      <p:sp>
        <p:nvSpPr>
          <p:cNvPr id="14" name="مستطيل 13"/>
          <p:cNvSpPr/>
          <p:nvPr/>
        </p:nvSpPr>
        <p:spPr>
          <a:xfrm>
            <a:off x="3714744" y="6273225"/>
            <a:ext cx="1938907" cy="584775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ar-KW" sz="3200" b="1" dirty="0" smtClean="0">
                <a:solidFill>
                  <a:srgbClr val="FF0000"/>
                </a:solidFill>
              </a:rPr>
              <a:t>صفحة 77</a:t>
            </a:r>
            <a:endParaRPr lang="ar-SA" sz="3200" b="1" dirty="0">
              <a:solidFill>
                <a:srgbClr val="FF0000"/>
              </a:solidFill>
            </a:endParaRPr>
          </a:p>
        </p:txBody>
      </p:sp>
      <p:sp>
        <p:nvSpPr>
          <p:cNvPr id="28" name="شكل بيضاوي 27"/>
          <p:cNvSpPr/>
          <p:nvPr/>
        </p:nvSpPr>
        <p:spPr>
          <a:xfrm>
            <a:off x="5786446" y="2357430"/>
            <a:ext cx="3071834" cy="85725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5" name="شكل بيضاوي 14"/>
          <p:cNvSpPr/>
          <p:nvPr/>
        </p:nvSpPr>
        <p:spPr>
          <a:xfrm>
            <a:off x="5857884" y="5000636"/>
            <a:ext cx="3000396" cy="85725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0" grpId="0" animBg="1"/>
      <p:bldP spid="14" grpId="0"/>
      <p:bldP spid="28" grpId="0" animBg="1"/>
      <p:bldP spid="1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/>
          <a:srcRect l="8785" t="6836" r="7210" b="34570"/>
          <a:stretch>
            <a:fillRect/>
          </a:stretch>
        </p:blipFill>
        <p:spPr bwMode="auto">
          <a:xfrm>
            <a:off x="142844" y="1714488"/>
            <a:ext cx="8973228" cy="51685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وسيلة شرح مستطيلة مستديرة الزوايا 2"/>
          <p:cNvSpPr/>
          <p:nvPr/>
        </p:nvSpPr>
        <p:spPr>
          <a:xfrm>
            <a:off x="6429388" y="214290"/>
            <a:ext cx="2571768" cy="857256"/>
          </a:xfrm>
          <a:prstGeom prst="wedgeRoundRectCallout">
            <a:avLst>
              <a:gd name="adj1" fmla="val 46032"/>
              <a:gd name="adj2" fmla="val 80013"/>
              <a:gd name="adj3" fmla="val 16667"/>
            </a:avLst>
          </a:prstGeom>
          <a:solidFill>
            <a:srgbClr val="FF66CC"/>
          </a:solidFill>
          <a:scene3d>
            <a:camera prst="perspectiveHeroicExtremeLeftFacing"/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KW" sz="3200" dirty="0" smtClean="0">
                <a:solidFill>
                  <a:srgbClr val="0033CC"/>
                </a:solidFill>
              </a:rPr>
              <a:t>كراسة التمارين </a:t>
            </a:r>
            <a:endParaRPr lang="ar-SA" sz="3200" dirty="0">
              <a:solidFill>
                <a:srgbClr val="0033CC"/>
              </a:solidFill>
            </a:endParaRPr>
          </a:p>
        </p:txBody>
      </p:sp>
      <p:grpSp>
        <p:nvGrpSpPr>
          <p:cNvPr id="4" name="Diagram group"/>
          <p:cNvGrpSpPr/>
          <p:nvPr/>
        </p:nvGrpSpPr>
        <p:grpSpPr>
          <a:xfrm>
            <a:off x="-32" y="-142900"/>
            <a:ext cx="2428892" cy="2428892"/>
            <a:chOff x="2032000" y="637310"/>
            <a:chExt cx="2848793" cy="2749296"/>
          </a:xfrm>
          <a:scene3d>
            <a:camera prst="perspectiveHeroicExtremeRightFacing" zoom="82000">
              <a:rot lat="21300000" lon="20400000" rev="180000"/>
            </a:camera>
            <a:lightRig rig="morning" dir="t">
              <a:rot lat="0" lon="0" rev="20400000"/>
            </a:lightRig>
          </a:scene3d>
        </p:grpSpPr>
        <p:grpSp>
          <p:nvGrpSpPr>
            <p:cNvPr id="5" name="مجموعة 30"/>
            <p:cNvGrpSpPr/>
            <p:nvPr/>
          </p:nvGrpSpPr>
          <p:grpSpPr>
            <a:xfrm>
              <a:off x="2032000" y="1015999"/>
              <a:ext cx="2235200" cy="2235200"/>
              <a:chOff x="2032000" y="1015999"/>
              <a:chExt cx="2235200" cy="2235200"/>
            </a:xfrm>
          </p:grpSpPr>
          <p:sp>
            <p:nvSpPr>
              <p:cNvPr id="7" name=" 3"/>
              <p:cNvSpPr/>
              <p:nvPr/>
            </p:nvSpPr>
            <p:spPr>
              <a:xfrm>
                <a:off x="2032000" y="1015999"/>
                <a:ext cx="2235200" cy="2235200"/>
              </a:xfrm>
              <a:prstGeom prst="gear9">
                <a:avLst/>
              </a:prstGeom>
              <a:solidFill>
                <a:srgbClr val="00FFFF"/>
              </a:solidFill>
              <a:sp3d extrusionH="190500" prstMaterial="matte">
                <a:bevelT w="120650" h="38100" prst="relaxedInset"/>
                <a:bevelB w="120650" h="57150" prst="relaxedInset"/>
                <a:contourClr>
                  <a:schemeClr val="bg1"/>
                </a:contourClr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2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8" name=" 4"/>
              <p:cNvSpPr/>
              <p:nvPr/>
            </p:nvSpPr>
            <p:spPr>
              <a:xfrm>
                <a:off x="2481373" y="1539586"/>
                <a:ext cx="1336454" cy="1148937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41910" tIns="41910" rIns="41910" bIns="41910" numCol="1" spcCol="1270" anchor="ctr" anchorCtr="0">
                <a:noAutofit/>
              </a:bodyPr>
              <a:lstStyle/>
              <a:p>
                <a:pPr lvl="0" algn="ctr" defTabSz="14668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ar-KW" sz="3300" b="1" kern="1200" dirty="0" smtClean="0">
                    <a:solidFill>
                      <a:srgbClr val="C00000"/>
                    </a:solidFill>
                  </a:rPr>
                  <a:t>تمرن</a:t>
                </a:r>
              </a:p>
              <a:p>
                <a:pPr lvl="0" algn="ctr" defTabSz="14668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ar-KW" sz="3300" b="1" kern="1200" dirty="0" smtClean="0">
                    <a:solidFill>
                      <a:srgbClr val="C00000"/>
                    </a:solidFill>
                  </a:rPr>
                  <a:t>8 - 2</a:t>
                </a:r>
                <a:endParaRPr lang="ar-SA" sz="3300" b="1" kern="1200" dirty="0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6" name="سهم دائري 5"/>
            <p:cNvSpPr/>
            <p:nvPr/>
          </p:nvSpPr>
          <p:spPr>
            <a:xfrm>
              <a:off x="2131497" y="637310"/>
              <a:ext cx="2749296" cy="2749296"/>
            </a:xfrm>
            <a:prstGeom prst="circularArrow">
              <a:avLst>
                <a:gd name="adj1" fmla="val 4878"/>
                <a:gd name="adj2" fmla="val 312630"/>
                <a:gd name="adj3" fmla="val 3133259"/>
                <a:gd name="adj4" fmla="val 15234156"/>
                <a:gd name="adj5" fmla="val 5691"/>
              </a:avLst>
            </a:prstGeom>
            <a:solidFill>
              <a:srgbClr val="FF66CC"/>
            </a:solidFill>
            <a:sp3d z="-60000" extrusionH="63500" prstMaterial="matte">
              <a:bevelT w="50800" h="19050" prst="relaxedInset"/>
              <a:contourClr>
                <a:schemeClr val="bg1"/>
              </a:contourClr>
            </a:sp3d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  <p:sp>
        <p:nvSpPr>
          <p:cNvPr id="9" name="مستطيل 8"/>
          <p:cNvSpPr/>
          <p:nvPr/>
        </p:nvSpPr>
        <p:spPr>
          <a:xfrm>
            <a:off x="2014746" y="1071546"/>
            <a:ext cx="4714908" cy="52322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ar-KW" sz="2800" b="1" cap="none" spc="0" dirty="0" smtClean="0">
                <a:ln w="11430"/>
                <a:solidFill>
                  <a:schemeClr val="accent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المجموعة </a:t>
            </a:r>
            <a:r>
              <a:rPr lang="ar-KW" sz="2800" b="1" cap="none" spc="0" dirty="0" err="1" smtClean="0">
                <a:ln w="11430"/>
                <a:solidFill>
                  <a:schemeClr val="accent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ب</a:t>
            </a:r>
            <a:r>
              <a:rPr lang="ar-KW" sz="2800" b="1" cap="none" spc="0" dirty="0" smtClean="0">
                <a:ln w="11430"/>
                <a:solidFill>
                  <a:schemeClr val="accent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تمارين </a:t>
            </a:r>
            <a:r>
              <a:rPr lang="ar-KW" sz="2800" b="1" cap="none" spc="0" dirty="0" err="1" smtClean="0">
                <a:ln w="11430"/>
                <a:solidFill>
                  <a:schemeClr val="accent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تعزيزية</a:t>
            </a:r>
            <a:endParaRPr lang="ar-SA" sz="2800" b="1" cap="none" spc="0" dirty="0">
              <a:ln w="11430"/>
              <a:solidFill>
                <a:schemeClr val="accent6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0" name="مستطيل 9"/>
          <p:cNvSpPr/>
          <p:nvPr/>
        </p:nvSpPr>
        <p:spPr>
          <a:xfrm>
            <a:off x="2127462" y="182998"/>
            <a:ext cx="4429156" cy="523220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convex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 algn="ctr"/>
            <a:r>
              <a:rPr lang="ar-KW" sz="2800" b="1" dirty="0" smtClean="0">
                <a:solidFill>
                  <a:srgbClr val="C00000"/>
                </a:solidFill>
              </a:rPr>
              <a:t>العلاقة بين الدوال المثلثية (1) </a:t>
            </a:r>
          </a:p>
        </p:txBody>
      </p:sp>
      <p:sp>
        <p:nvSpPr>
          <p:cNvPr id="11" name="مستطيل 10"/>
          <p:cNvSpPr/>
          <p:nvPr/>
        </p:nvSpPr>
        <p:spPr>
          <a:xfrm>
            <a:off x="7205125" y="6286520"/>
            <a:ext cx="1938907" cy="584775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ar-KW" sz="3200" b="1" dirty="0" smtClean="0">
                <a:solidFill>
                  <a:srgbClr val="FF0000"/>
                </a:solidFill>
              </a:rPr>
              <a:t>صفحة 77</a:t>
            </a:r>
            <a:endParaRPr lang="ar-SA" sz="3200" b="1" dirty="0">
              <a:solidFill>
                <a:srgbClr val="FF0000"/>
              </a:solidFill>
            </a:endParaRPr>
          </a:p>
        </p:txBody>
      </p:sp>
      <p:sp>
        <p:nvSpPr>
          <p:cNvPr id="12" name="شكل بيضاوي 11"/>
          <p:cNvSpPr/>
          <p:nvPr/>
        </p:nvSpPr>
        <p:spPr>
          <a:xfrm>
            <a:off x="1957822" y="2700106"/>
            <a:ext cx="428628" cy="657456"/>
          </a:xfrm>
          <a:prstGeom prst="ellipse">
            <a:avLst/>
          </a:prstGeom>
          <a:solidFill>
            <a:srgbClr val="FF66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KW" sz="3200" b="1" dirty="0" smtClean="0">
                <a:solidFill>
                  <a:schemeClr val="tx1"/>
                </a:solidFill>
              </a:rPr>
              <a:t>أ</a:t>
            </a:r>
            <a:endParaRPr lang="ar-SA" sz="3200" b="1" dirty="0">
              <a:solidFill>
                <a:schemeClr val="tx1"/>
              </a:solidFill>
            </a:endParaRPr>
          </a:p>
        </p:txBody>
      </p:sp>
      <p:sp>
        <p:nvSpPr>
          <p:cNvPr id="13" name="شكل بيضاوي 12"/>
          <p:cNvSpPr/>
          <p:nvPr/>
        </p:nvSpPr>
        <p:spPr>
          <a:xfrm>
            <a:off x="443110" y="5614550"/>
            <a:ext cx="500066" cy="642942"/>
          </a:xfrm>
          <a:prstGeom prst="ellipse">
            <a:avLst/>
          </a:prstGeom>
          <a:solidFill>
            <a:srgbClr val="FF66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KW" sz="3200" b="1" dirty="0" smtClean="0">
                <a:solidFill>
                  <a:schemeClr val="tx1"/>
                </a:solidFill>
              </a:rPr>
              <a:t>ب</a:t>
            </a:r>
            <a:endParaRPr lang="ar-SA" sz="3200" b="1" dirty="0">
              <a:solidFill>
                <a:schemeClr val="tx1"/>
              </a:solidFill>
            </a:endParaRPr>
          </a:p>
        </p:txBody>
      </p:sp>
      <p:sp>
        <p:nvSpPr>
          <p:cNvPr id="15" name="شكل بيضاوي 14"/>
          <p:cNvSpPr/>
          <p:nvPr/>
        </p:nvSpPr>
        <p:spPr>
          <a:xfrm>
            <a:off x="428596" y="3643314"/>
            <a:ext cx="500066" cy="642942"/>
          </a:xfrm>
          <a:prstGeom prst="ellipse">
            <a:avLst/>
          </a:prstGeom>
          <a:solidFill>
            <a:srgbClr val="FF66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KW" sz="3200" b="1" dirty="0" smtClean="0">
                <a:solidFill>
                  <a:schemeClr val="tx1"/>
                </a:solidFill>
              </a:rPr>
              <a:t>ب</a:t>
            </a:r>
            <a:endParaRPr lang="ar-SA" sz="3200" b="1" dirty="0">
              <a:solidFill>
                <a:schemeClr val="tx1"/>
              </a:solidFill>
            </a:endParaRPr>
          </a:p>
        </p:txBody>
      </p:sp>
      <p:sp>
        <p:nvSpPr>
          <p:cNvPr id="16" name="شكل بيضاوي 15"/>
          <p:cNvSpPr/>
          <p:nvPr/>
        </p:nvSpPr>
        <p:spPr>
          <a:xfrm>
            <a:off x="428596" y="4599904"/>
            <a:ext cx="500066" cy="642942"/>
          </a:xfrm>
          <a:prstGeom prst="ellipse">
            <a:avLst/>
          </a:prstGeom>
          <a:solidFill>
            <a:srgbClr val="FF66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KW" sz="3200" b="1" dirty="0" smtClean="0">
                <a:solidFill>
                  <a:schemeClr val="tx1"/>
                </a:solidFill>
              </a:rPr>
              <a:t>ب</a:t>
            </a:r>
            <a:endParaRPr lang="ar-SA" sz="32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0" grpId="0" animBg="1"/>
      <p:bldP spid="11" grpId="0"/>
      <p:bldP spid="12" grpId="0" animBg="1"/>
      <p:bldP spid="13" grpId="0" animBg="1"/>
      <p:bldP spid="15" grpId="0" animBg="1"/>
      <p:bldP spid="1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/>
          <a:srcRect l="20864" t="12763" r="13250" b="46828"/>
          <a:stretch>
            <a:fillRect/>
          </a:stretch>
        </p:blipFill>
        <p:spPr bwMode="auto">
          <a:xfrm>
            <a:off x="0" y="2071678"/>
            <a:ext cx="9144000" cy="47863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وسيلة شرح مستطيلة مستديرة الزوايا 3"/>
          <p:cNvSpPr/>
          <p:nvPr/>
        </p:nvSpPr>
        <p:spPr>
          <a:xfrm>
            <a:off x="6429388" y="214290"/>
            <a:ext cx="2571768" cy="857256"/>
          </a:xfrm>
          <a:prstGeom prst="wedgeRoundRectCallout">
            <a:avLst>
              <a:gd name="adj1" fmla="val 46032"/>
              <a:gd name="adj2" fmla="val 80013"/>
              <a:gd name="adj3" fmla="val 16667"/>
            </a:avLst>
          </a:prstGeom>
          <a:solidFill>
            <a:srgbClr val="FF66CC"/>
          </a:solidFill>
          <a:scene3d>
            <a:camera prst="perspectiveHeroicExtremeLeftFacing"/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KW" sz="3200" dirty="0" smtClean="0">
                <a:solidFill>
                  <a:srgbClr val="0033CC"/>
                </a:solidFill>
              </a:rPr>
              <a:t>كراسة التمارين </a:t>
            </a:r>
            <a:endParaRPr lang="ar-SA" sz="3200" dirty="0">
              <a:solidFill>
                <a:srgbClr val="0033CC"/>
              </a:solidFill>
            </a:endParaRPr>
          </a:p>
        </p:txBody>
      </p:sp>
      <p:grpSp>
        <p:nvGrpSpPr>
          <p:cNvPr id="5" name="Diagram group"/>
          <p:cNvGrpSpPr/>
          <p:nvPr/>
        </p:nvGrpSpPr>
        <p:grpSpPr>
          <a:xfrm>
            <a:off x="-32" y="-142900"/>
            <a:ext cx="2428892" cy="2428892"/>
            <a:chOff x="2032000" y="637310"/>
            <a:chExt cx="2848793" cy="2749296"/>
          </a:xfrm>
          <a:scene3d>
            <a:camera prst="perspectiveHeroicExtremeRightFacing" zoom="82000">
              <a:rot lat="21300000" lon="20400000" rev="180000"/>
            </a:camera>
            <a:lightRig rig="morning" dir="t">
              <a:rot lat="0" lon="0" rev="20400000"/>
            </a:lightRig>
          </a:scene3d>
        </p:grpSpPr>
        <p:grpSp>
          <p:nvGrpSpPr>
            <p:cNvPr id="6" name="مجموعة 30"/>
            <p:cNvGrpSpPr/>
            <p:nvPr/>
          </p:nvGrpSpPr>
          <p:grpSpPr>
            <a:xfrm>
              <a:off x="2032000" y="1015999"/>
              <a:ext cx="2235200" cy="2235200"/>
              <a:chOff x="2032000" y="1015999"/>
              <a:chExt cx="2235200" cy="2235200"/>
            </a:xfrm>
          </p:grpSpPr>
          <p:sp>
            <p:nvSpPr>
              <p:cNvPr id="8" name=" 3"/>
              <p:cNvSpPr/>
              <p:nvPr/>
            </p:nvSpPr>
            <p:spPr>
              <a:xfrm>
                <a:off x="2032000" y="1015999"/>
                <a:ext cx="2235200" cy="2235200"/>
              </a:xfrm>
              <a:prstGeom prst="gear9">
                <a:avLst/>
              </a:prstGeom>
              <a:solidFill>
                <a:srgbClr val="00FFFF"/>
              </a:solidFill>
              <a:sp3d extrusionH="190500" prstMaterial="matte">
                <a:bevelT w="120650" h="38100" prst="relaxedInset"/>
                <a:bevelB w="120650" h="57150" prst="relaxedInset"/>
                <a:contourClr>
                  <a:schemeClr val="bg1"/>
                </a:contourClr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2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9" name=" 4"/>
              <p:cNvSpPr/>
              <p:nvPr/>
            </p:nvSpPr>
            <p:spPr>
              <a:xfrm>
                <a:off x="2481373" y="1539586"/>
                <a:ext cx="1336454" cy="1148937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41910" tIns="41910" rIns="41910" bIns="41910" numCol="1" spcCol="1270" anchor="ctr" anchorCtr="0">
                <a:noAutofit/>
              </a:bodyPr>
              <a:lstStyle/>
              <a:p>
                <a:pPr lvl="0" algn="ctr" defTabSz="14668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ar-KW" sz="3300" b="1" kern="1200" dirty="0" smtClean="0">
                    <a:solidFill>
                      <a:srgbClr val="C00000"/>
                    </a:solidFill>
                  </a:rPr>
                  <a:t>تمرن</a:t>
                </a:r>
              </a:p>
              <a:p>
                <a:pPr lvl="0" algn="ctr" defTabSz="14668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ar-KW" sz="3300" b="1" kern="1200" dirty="0" smtClean="0">
                    <a:solidFill>
                      <a:srgbClr val="C00000"/>
                    </a:solidFill>
                  </a:rPr>
                  <a:t>8 - 2</a:t>
                </a:r>
                <a:endParaRPr lang="ar-SA" sz="3300" b="1" kern="1200" dirty="0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7" name="سهم دائري 6"/>
            <p:cNvSpPr/>
            <p:nvPr/>
          </p:nvSpPr>
          <p:spPr>
            <a:xfrm>
              <a:off x="2131497" y="637310"/>
              <a:ext cx="2749296" cy="2749296"/>
            </a:xfrm>
            <a:prstGeom prst="circularArrow">
              <a:avLst>
                <a:gd name="adj1" fmla="val 4878"/>
                <a:gd name="adj2" fmla="val 312630"/>
                <a:gd name="adj3" fmla="val 3133259"/>
                <a:gd name="adj4" fmla="val 15234156"/>
                <a:gd name="adj5" fmla="val 5691"/>
              </a:avLst>
            </a:prstGeom>
            <a:solidFill>
              <a:srgbClr val="FF66CC"/>
            </a:solidFill>
            <a:sp3d z="-60000" extrusionH="63500" prstMaterial="matte">
              <a:bevelT w="50800" h="19050" prst="relaxedInset"/>
              <a:contourClr>
                <a:schemeClr val="bg1"/>
              </a:contourClr>
            </a:sp3d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  <p:sp>
        <p:nvSpPr>
          <p:cNvPr id="10" name="مستطيل 9"/>
          <p:cNvSpPr/>
          <p:nvPr/>
        </p:nvSpPr>
        <p:spPr>
          <a:xfrm>
            <a:off x="2014746" y="1071546"/>
            <a:ext cx="4714908" cy="52322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ar-KW" sz="2800" b="1" cap="none" spc="0" dirty="0" smtClean="0">
                <a:ln w="11430"/>
                <a:solidFill>
                  <a:schemeClr val="accent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المجموعة </a:t>
            </a:r>
            <a:r>
              <a:rPr lang="ar-KW" sz="2800" b="1" cap="none" spc="0" dirty="0" err="1" smtClean="0">
                <a:ln w="11430"/>
                <a:solidFill>
                  <a:schemeClr val="accent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ب</a:t>
            </a:r>
            <a:r>
              <a:rPr lang="ar-KW" sz="2800" b="1" cap="none" spc="0" dirty="0" smtClean="0">
                <a:ln w="11430"/>
                <a:solidFill>
                  <a:schemeClr val="accent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تمارين </a:t>
            </a:r>
            <a:r>
              <a:rPr lang="ar-KW" sz="2800" b="1" cap="none" spc="0" dirty="0" err="1" smtClean="0">
                <a:ln w="11430"/>
                <a:solidFill>
                  <a:schemeClr val="accent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تعزيزية</a:t>
            </a:r>
            <a:endParaRPr lang="ar-SA" sz="2800" b="1" cap="none" spc="0" dirty="0">
              <a:ln w="11430"/>
              <a:solidFill>
                <a:schemeClr val="accent6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1" name="مستطيل 10"/>
          <p:cNvSpPr/>
          <p:nvPr/>
        </p:nvSpPr>
        <p:spPr>
          <a:xfrm>
            <a:off x="2127462" y="182998"/>
            <a:ext cx="4429156" cy="523220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convex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 algn="ctr"/>
            <a:r>
              <a:rPr lang="ar-KW" sz="2800" b="1" dirty="0" smtClean="0">
                <a:solidFill>
                  <a:srgbClr val="C00000"/>
                </a:solidFill>
              </a:rPr>
              <a:t>العلاقة بين الدوال المثلثية (1) </a:t>
            </a:r>
          </a:p>
        </p:txBody>
      </p:sp>
      <p:sp>
        <p:nvSpPr>
          <p:cNvPr id="12" name="مستطيل 11"/>
          <p:cNvSpPr/>
          <p:nvPr/>
        </p:nvSpPr>
        <p:spPr>
          <a:xfrm>
            <a:off x="3714744" y="6273225"/>
            <a:ext cx="1938907" cy="584775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ar-KW" sz="3200" b="1" dirty="0" smtClean="0">
                <a:solidFill>
                  <a:srgbClr val="FF0000"/>
                </a:solidFill>
              </a:rPr>
              <a:t>صفحة 78</a:t>
            </a:r>
            <a:endParaRPr lang="ar-SA" sz="3200" b="1" dirty="0">
              <a:solidFill>
                <a:srgbClr val="FF0000"/>
              </a:solidFill>
            </a:endParaRPr>
          </a:p>
        </p:txBody>
      </p:sp>
      <p:sp>
        <p:nvSpPr>
          <p:cNvPr id="15" name="شكل بيضاوي 14"/>
          <p:cNvSpPr/>
          <p:nvPr/>
        </p:nvSpPr>
        <p:spPr>
          <a:xfrm>
            <a:off x="1156358" y="3971476"/>
            <a:ext cx="2928958" cy="785818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0" grpId="0" animBg="1"/>
      <p:bldP spid="11" grpId="0" animBg="1"/>
      <p:bldP spid="12" grpId="0"/>
      <p:bldP spid="1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/>
          <a:srcRect l="25256" t="10742" r="6661" b="26758"/>
          <a:stretch>
            <a:fillRect/>
          </a:stretch>
        </p:blipFill>
        <p:spPr bwMode="auto">
          <a:xfrm>
            <a:off x="214282" y="1714488"/>
            <a:ext cx="8729950" cy="51435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وسيلة شرح مستطيلة مستديرة الزوايا 7"/>
          <p:cNvSpPr/>
          <p:nvPr/>
        </p:nvSpPr>
        <p:spPr>
          <a:xfrm>
            <a:off x="6429388" y="214290"/>
            <a:ext cx="2571768" cy="857256"/>
          </a:xfrm>
          <a:prstGeom prst="wedgeRoundRectCallout">
            <a:avLst>
              <a:gd name="adj1" fmla="val 46032"/>
              <a:gd name="adj2" fmla="val 80013"/>
              <a:gd name="adj3" fmla="val 16667"/>
            </a:avLst>
          </a:prstGeom>
          <a:solidFill>
            <a:srgbClr val="FF66CC"/>
          </a:solidFill>
          <a:scene3d>
            <a:camera prst="perspectiveHeroicExtremeLeftFacing"/>
            <a:lightRig rig="threePt" dir="t">
              <a:rot lat="0" lon="0" rev="1200000"/>
            </a:lightRig>
          </a:scene3d>
          <a:sp3d>
            <a:bevelT w="63500" h="25400" prst="artDeco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KW" sz="3200" dirty="0" smtClean="0">
                <a:solidFill>
                  <a:srgbClr val="0033CC"/>
                </a:solidFill>
              </a:rPr>
              <a:t>كراسة التمارين </a:t>
            </a:r>
            <a:endParaRPr lang="ar-SA" sz="3200" dirty="0">
              <a:solidFill>
                <a:srgbClr val="0033CC"/>
              </a:solidFill>
            </a:endParaRPr>
          </a:p>
        </p:txBody>
      </p:sp>
      <p:grpSp>
        <p:nvGrpSpPr>
          <p:cNvPr id="9" name="Diagram group"/>
          <p:cNvGrpSpPr/>
          <p:nvPr/>
        </p:nvGrpSpPr>
        <p:grpSpPr>
          <a:xfrm>
            <a:off x="-32" y="-142900"/>
            <a:ext cx="2428892" cy="2428892"/>
            <a:chOff x="2032000" y="637310"/>
            <a:chExt cx="2848793" cy="2749296"/>
          </a:xfrm>
          <a:scene3d>
            <a:camera prst="perspectiveHeroicExtremeRightFacing" zoom="82000">
              <a:rot lat="21300000" lon="20400000" rev="180000"/>
            </a:camera>
            <a:lightRig rig="morning" dir="t">
              <a:rot lat="0" lon="0" rev="20400000"/>
            </a:lightRig>
          </a:scene3d>
        </p:grpSpPr>
        <p:grpSp>
          <p:nvGrpSpPr>
            <p:cNvPr id="10" name="مجموعة 30"/>
            <p:cNvGrpSpPr/>
            <p:nvPr/>
          </p:nvGrpSpPr>
          <p:grpSpPr>
            <a:xfrm>
              <a:off x="2032000" y="1015999"/>
              <a:ext cx="2235200" cy="2235200"/>
              <a:chOff x="2032000" y="1015999"/>
              <a:chExt cx="2235200" cy="2235200"/>
            </a:xfrm>
          </p:grpSpPr>
          <p:sp>
            <p:nvSpPr>
              <p:cNvPr id="12" name=" 3"/>
              <p:cNvSpPr/>
              <p:nvPr/>
            </p:nvSpPr>
            <p:spPr>
              <a:xfrm>
                <a:off x="2032000" y="1015999"/>
                <a:ext cx="2235200" cy="2235200"/>
              </a:xfrm>
              <a:prstGeom prst="gear9">
                <a:avLst/>
              </a:prstGeom>
              <a:solidFill>
                <a:srgbClr val="00FFFF"/>
              </a:solidFill>
              <a:sp3d extrusionH="190500" prstMaterial="matte">
                <a:bevelT w="120650" h="38100" prst="relaxedInset"/>
                <a:bevelB w="120650" h="57150" prst="relaxedInset"/>
                <a:contourClr>
                  <a:schemeClr val="bg1"/>
                </a:contourClr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2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13" name=" 4"/>
              <p:cNvSpPr/>
              <p:nvPr/>
            </p:nvSpPr>
            <p:spPr>
              <a:xfrm>
                <a:off x="2481373" y="1539586"/>
                <a:ext cx="1336454" cy="1148937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41910" tIns="41910" rIns="41910" bIns="41910" numCol="1" spcCol="1270" anchor="ctr" anchorCtr="0">
                <a:noAutofit/>
              </a:bodyPr>
              <a:lstStyle/>
              <a:p>
                <a:pPr lvl="0" algn="ctr" defTabSz="14668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ar-KW" sz="3300" b="1" kern="1200" dirty="0" smtClean="0">
                    <a:solidFill>
                      <a:srgbClr val="C00000"/>
                    </a:solidFill>
                  </a:rPr>
                  <a:t>تمرن</a:t>
                </a:r>
              </a:p>
              <a:p>
                <a:pPr lvl="0" algn="ctr" defTabSz="1466850" rtl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ar-KW" sz="3300" b="1" kern="1200" dirty="0" smtClean="0">
                    <a:solidFill>
                      <a:srgbClr val="C00000"/>
                    </a:solidFill>
                  </a:rPr>
                  <a:t>8 - 2</a:t>
                </a:r>
                <a:endParaRPr lang="ar-SA" sz="3300" b="1" kern="1200" dirty="0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1" name="سهم دائري 10"/>
            <p:cNvSpPr/>
            <p:nvPr/>
          </p:nvSpPr>
          <p:spPr>
            <a:xfrm>
              <a:off x="2131497" y="637310"/>
              <a:ext cx="2749296" cy="2749296"/>
            </a:xfrm>
            <a:prstGeom prst="circularArrow">
              <a:avLst>
                <a:gd name="adj1" fmla="val 4878"/>
                <a:gd name="adj2" fmla="val 312630"/>
                <a:gd name="adj3" fmla="val 3133259"/>
                <a:gd name="adj4" fmla="val 15234156"/>
                <a:gd name="adj5" fmla="val 5691"/>
              </a:avLst>
            </a:prstGeom>
            <a:solidFill>
              <a:srgbClr val="FF66CC"/>
            </a:solidFill>
            <a:sp3d z="-60000" extrusionH="63500" prstMaterial="matte">
              <a:bevelT w="50800" h="19050" prst="relaxedInset"/>
              <a:contourClr>
                <a:schemeClr val="bg1"/>
              </a:contourClr>
            </a:sp3d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  <p:sp>
        <p:nvSpPr>
          <p:cNvPr id="14" name="مستطيل 13"/>
          <p:cNvSpPr/>
          <p:nvPr/>
        </p:nvSpPr>
        <p:spPr>
          <a:xfrm>
            <a:off x="2014746" y="1071546"/>
            <a:ext cx="4714908" cy="52322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ar-KW" sz="2800" b="1" cap="none" spc="0" dirty="0" smtClean="0">
                <a:ln w="11430"/>
                <a:solidFill>
                  <a:schemeClr val="accent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المجموعة </a:t>
            </a:r>
            <a:r>
              <a:rPr lang="ar-KW" sz="2800" b="1" cap="none" spc="0" dirty="0" err="1" smtClean="0">
                <a:ln w="11430"/>
                <a:solidFill>
                  <a:schemeClr val="accent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ب</a:t>
            </a:r>
            <a:r>
              <a:rPr lang="ar-KW" sz="2800" b="1" cap="none" spc="0" dirty="0" smtClean="0">
                <a:ln w="11430"/>
                <a:solidFill>
                  <a:schemeClr val="accent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تمارين </a:t>
            </a:r>
            <a:r>
              <a:rPr lang="ar-KW" sz="2800" b="1" cap="none" spc="0" dirty="0" err="1" smtClean="0">
                <a:ln w="11430"/>
                <a:solidFill>
                  <a:schemeClr val="accent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تعزيزية</a:t>
            </a:r>
            <a:endParaRPr lang="ar-SA" sz="2800" b="1" cap="none" spc="0" dirty="0">
              <a:ln w="11430"/>
              <a:solidFill>
                <a:schemeClr val="accent6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5" name="مستطيل 14"/>
          <p:cNvSpPr/>
          <p:nvPr/>
        </p:nvSpPr>
        <p:spPr>
          <a:xfrm>
            <a:off x="2127462" y="182998"/>
            <a:ext cx="4429156" cy="523220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convex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lvl="0" algn="ctr"/>
            <a:r>
              <a:rPr lang="ar-KW" sz="2800" b="1" dirty="0" smtClean="0">
                <a:solidFill>
                  <a:srgbClr val="C00000"/>
                </a:solidFill>
              </a:rPr>
              <a:t>العلاقة بين الدوال المثلثية (1) </a:t>
            </a:r>
          </a:p>
        </p:txBody>
      </p:sp>
      <p:sp>
        <p:nvSpPr>
          <p:cNvPr id="16" name="مستطيل 15"/>
          <p:cNvSpPr/>
          <p:nvPr/>
        </p:nvSpPr>
        <p:spPr>
          <a:xfrm>
            <a:off x="3714744" y="6273225"/>
            <a:ext cx="1938907" cy="584775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ar-KW" sz="3200" b="1" dirty="0" smtClean="0">
                <a:solidFill>
                  <a:srgbClr val="FF0000"/>
                </a:solidFill>
              </a:rPr>
              <a:t>صفحة 78</a:t>
            </a:r>
            <a:endParaRPr lang="ar-SA" sz="3200" b="1" dirty="0">
              <a:solidFill>
                <a:srgbClr val="FF0000"/>
              </a:solidFill>
            </a:endParaRPr>
          </a:p>
        </p:txBody>
      </p:sp>
      <p:sp>
        <p:nvSpPr>
          <p:cNvPr id="17" name="شكل بيضاوي 16"/>
          <p:cNvSpPr/>
          <p:nvPr/>
        </p:nvSpPr>
        <p:spPr>
          <a:xfrm>
            <a:off x="2042642" y="2714620"/>
            <a:ext cx="500066" cy="571504"/>
          </a:xfrm>
          <a:prstGeom prst="ellipse">
            <a:avLst/>
          </a:prstGeom>
          <a:solidFill>
            <a:srgbClr val="FF66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KW" sz="3200" b="1" dirty="0" smtClean="0">
                <a:solidFill>
                  <a:schemeClr val="tx1"/>
                </a:solidFill>
              </a:rPr>
              <a:t>أ</a:t>
            </a:r>
            <a:endParaRPr lang="ar-SA" sz="3200" b="1" dirty="0">
              <a:solidFill>
                <a:schemeClr val="tx1"/>
              </a:solidFill>
            </a:endParaRPr>
          </a:p>
        </p:txBody>
      </p:sp>
      <p:sp>
        <p:nvSpPr>
          <p:cNvPr id="18" name="شكل بيضاوي 17"/>
          <p:cNvSpPr/>
          <p:nvPr/>
        </p:nvSpPr>
        <p:spPr>
          <a:xfrm>
            <a:off x="357158" y="3500438"/>
            <a:ext cx="500066" cy="571504"/>
          </a:xfrm>
          <a:prstGeom prst="ellipse">
            <a:avLst/>
          </a:prstGeom>
          <a:solidFill>
            <a:srgbClr val="FF66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KW" sz="3200" b="1" dirty="0" smtClean="0">
                <a:solidFill>
                  <a:schemeClr val="tx1"/>
                </a:solidFill>
              </a:rPr>
              <a:t>ب</a:t>
            </a:r>
            <a:endParaRPr lang="ar-SA" sz="3200" b="1" dirty="0">
              <a:solidFill>
                <a:schemeClr val="tx1"/>
              </a:solidFill>
            </a:endParaRPr>
          </a:p>
        </p:txBody>
      </p:sp>
      <p:sp>
        <p:nvSpPr>
          <p:cNvPr id="19" name="شكل بيضاوي 18"/>
          <p:cNvSpPr/>
          <p:nvPr/>
        </p:nvSpPr>
        <p:spPr>
          <a:xfrm>
            <a:off x="2042642" y="4286256"/>
            <a:ext cx="500066" cy="571504"/>
          </a:xfrm>
          <a:prstGeom prst="ellipse">
            <a:avLst/>
          </a:prstGeom>
          <a:solidFill>
            <a:srgbClr val="FF66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KW" sz="3200" b="1" dirty="0" smtClean="0">
                <a:solidFill>
                  <a:schemeClr val="tx1"/>
                </a:solidFill>
              </a:rPr>
              <a:t>أ</a:t>
            </a:r>
            <a:endParaRPr lang="ar-SA" sz="3200" b="1" dirty="0">
              <a:solidFill>
                <a:schemeClr val="tx1"/>
              </a:solidFill>
            </a:endParaRPr>
          </a:p>
        </p:txBody>
      </p:sp>
      <p:sp>
        <p:nvSpPr>
          <p:cNvPr id="20" name="شكل بيضاوي 19"/>
          <p:cNvSpPr/>
          <p:nvPr/>
        </p:nvSpPr>
        <p:spPr>
          <a:xfrm>
            <a:off x="2057156" y="4971608"/>
            <a:ext cx="500066" cy="571504"/>
          </a:xfrm>
          <a:prstGeom prst="ellipse">
            <a:avLst/>
          </a:prstGeom>
          <a:solidFill>
            <a:srgbClr val="FF66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KW" sz="3200" b="1" dirty="0" smtClean="0">
                <a:solidFill>
                  <a:schemeClr val="tx1"/>
                </a:solidFill>
              </a:rPr>
              <a:t>أ</a:t>
            </a:r>
            <a:endParaRPr lang="ar-SA" sz="3200" b="1" dirty="0">
              <a:solidFill>
                <a:schemeClr val="tx1"/>
              </a:solidFill>
            </a:endParaRPr>
          </a:p>
        </p:txBody>
      </p:sp>
      <p:sp>
        <p:nvSpPr>
          <p:cNvPr id="21" name="شكل بيضاوي 20"/>
          <p:cNvSpPr/>
          <p:nvPr/>
        </p:nvSpPr>
        <p:spPr>
          <a:xfrm>
            <a:off x="2057156" y="5773072"/>
            <a:ext cx="500066" cy="571504"/>
          </a:xfrm>
          <a:prstGeom prst="ellipse">
            <a:avLst/>
          </a:prstGeom>
          <a:solidFill>
            <a:srgbClr val="FF66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KW" sz="3200" b="1" dirty="0" smtClean="0">
                <a:solidFill>
                  <a:schemeClr val="tx1"/>
                </a:solidFill>
              </a:rPr>
              <a:t>أ</a:t>
            </a:r>
            <a:endParaRPr lang="ar-SA" sz="32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4" grpId="0" animBg="1"/>
      <p:bldP spid="15" grpId="0" animBg="1"/>
      <p:bldP spid="16" grpId="0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global_read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Design">
      <a:majorFont>
        <a:latin typeface="Arial Black"/>
        <a:ea typeface=""/>
        <a:cs typeface=""/>
      </a:majorFont>
      <a:minorFont>
        <a:latin typeface="Arial Unicode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سمة5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سمة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سمة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01159440</Template>
  <TotalTime>3105</TotalTime>
  <Words>1372</Words>
  <PresentationFormat>On-screen Show (4:3)</PresentationFormat>
  <Paragraphs>423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17</vt:i4>
      </vt:variant>
    </vt:vector>
  </HeadingPairs>
  <TitlesOfParts>
    <vt:vector size="20" baseType="lpstr">
      <vt:lpstr>Default Design</vt:lpstr>
      <vt:lpstr>global_read</vt:lpstr>
      <vt:lpstr>سمة5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الشريحة 1</dc:title>
  <dc:creator>Mohammad</dc:creator>
  <cp:lastModifiedBy>new</cp:lastModifiedBy>
  <cp:revision>250</cp:revision>
  <dcterms:created xsi:type="dcterms:W3CDTF">2013-03-16T18:25:26Z</dcterms:created>
  <dcterms:modified xsi:type="dcterms:W3CDTF">2013-05-13T18:48:02Z</dcterms:modified>
</cp:coreProperties>
</file>