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86" r:id="rId5"/>
    <p:sldId id="266" r:id="rId6"/>
    <p:sldId id="287" r:id="rId7"/>
    <p:sldId id="258" r:id="rId8"/>
    <p:sldId id="259" r:id="rId9"/>
    <p:sldId id="284" r:id="rId10"/>
    <p:sldId id="281" r:id="rId11"/>
    <p:sldId id="289" r:id="rId12"/>
    <p:sldId id="290" r:id="rId13"/>
    <p:sldId id="291" r:id="rId14"/>
    <p:sldId id="292" r:id="rId15"/>
    <p:sldId id="293" r:id="rId16"/>
    <p:sldId id="288" r:id="rId17"/>
    <p:sldId id="295" r:id="rId18"/>
    <p:sldId id="294" r:id="rId19"/>
    <p:sldId id="296" r:id="rId20"/>
    <p:sldId id="297" r:id="rId21"/>
    <p:sldId id="298" r:id="rId22"/>
    <p:sldId id="285" r:id="rId23"/>
  </p:sldIdLst>
  <p:sldSz cx="18288000" cy="10287000"/>
  <p:notesSz cx="6858000" cy="9144000"/>
  <p:embeddedFontLst>
    <p:embeddedFont>
      <p:font typeface="Akhbar MT" pitchFamily="2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hau Philomene" panose="02000806040000020003"/>
      <p:regular r:id="rId30"/>
    </p:embeddedFont>
    <p:embeddedFont>
      <p:font typeface="PT Bold Arch" panose="02010400000000000000"/>
      <p:regular r:id="rId31"/>
    </p:embeddedFont>
    <p:embeddedFont>
      <p:font typeface="Traditional Arabic" panose="02020603050405020304" pitchFamily="18" charset="-78"/>
      <p:regular r:id="rId32"/>
      <p:bold r:id="rId33"/>
    </p:embeddedFont>
    <p:embeddedFont>
      <p:font typeface="Tufuli Arabic Bold" panose="020B0604020202020204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88060" autoAdjust="0"/>
  </p:normalViewPr>
  <p:slideViewPr>
    <p:cSldViewPr>
      <p:cViewPr varScale="1">
        <p:scale>
          <a:sx n="50" d="100"/>
          <a:sy n="50" d="100"/>
        </p:scale>
        <p:origin x="686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font" Target="fonts/font3.fntdata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font" Target="fonts/font11.fntdata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font" Target="fonts/font2.fntdata" /><Relationship Id="rId33" Type="http://schemas.openxmlformats.org/officeDocument/2006/relationships/font" Target="fonts/font10.fntdata" /><Relationship Id="rId38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font" Target="fonts/font6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font" Target="fonts/font1.fntdata" /><Relationship Id="rId32" Type="http://schemas.openxmlformats.org/officeDocument/2006/relationships/font" Target="fonts/font9.fntdata" /><Relationship Id="rId37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font" Target="fonts/font5.fntdata" /><Relationship Id="rId36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font" Target="fonts/font8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font" Target="fonts/font4.fntdata" /><Relationship Id="rId30" Type="http://schemas.openxmlformats.org/officeDocument/2006/relationships/font" Target="fonts/font7.fntdata" /><Relationship Id="rId35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 /><Relationship Id="rId3" Type="http://schemas.openxmlformats.org/officeDocument/2006/relationships/image" Target="../media/image3.png" /><Relationship Id="rId7" Type="http://schemas.openxmlformats.org/officeDocument/2006/relationships/image" Target="../media/image30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 /><Relationship Id="rId3" Type="http://schemas.openxmlformats.org/officeDocument/2006/relationships/image" Target="../media/image3.png" /><Relationship Id="rId7" Type="http://schemas.openxmlformats.org/officeDocument/2006/relationships/image" Target="../media/image3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 /><Relationship Id="rId3" Type="http://schemas.openxmlformats.org/officeDocument/2006/relationships/image" Target="../media/image3.png" /><Relationship Id="rId7" Type="http://schemas.openxmlformats.org/officeDocument/2006/relationships/image" Target="../media/image3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Relationship Id="rId9" Type="http://schemas.openxmlformats.org/officeDocument/2006/relationships/image" Target="../media/image34.jpeg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 /><Relationship Id="rId3" Type="http://schemas.openxmlformats.org/officeDocument/2006/relationships/image" Target="../media/image2.png" /><Relationship Id="rId7" Type="http://schemas.openxmlformats.org/officeDocument/2006/relationships/image" Target="../media/image17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3.png" /><Relationship Id="rId9" Type="http://schemas.openxmlformats.org/officeDocument/2006/relationships/image" Target="../media/image35.jpeg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 /><Relationship Id="rId3" Type="http://schemas.openxmlformats.org/officeDocument/2006/relationships/image" Target="../media/image2.png" /><Relationship Id="rId7" Type="http://schemas.openxmlformats.org/officeDocument/2006/relationships/image" Target="../media/image17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3.png" /><Relationship Id="rId9" Type="http://schemas.openxmlformats.org/officeDocument/2006/relationships/image" Target="../media/image36.jpeg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 /><Relationship Id="rId3" Type="http://schemas.openxmlformats.org/officeDocument/2006/relationships/image" Target="../media/image2.png" /><Relationship Id="rId7" Type="http://schemas.openxmlformats.org/officeDocument/2006/relationships/image" Target="../media/image17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3.png" /><Relationship Id="rId9" Type="http://schemas.openxmlformats.org/officeDocument/2006/relationships/image" Target="../media/image37.jpeg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 /><Relationship Id="rId3" Type="http://schemas.openxmlformats.org/officeDocument/2006/relationships/image" Target="../media/image3.png" /><Relationship Id="rId7" Type="http://schemas.openxmlformats.org/officeDocument/2006/relationships/image" Target="../media/image38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 /><Relationship Id="rId3" Type="http://schemas.openxmlformats.org/officeDocument/2006/relationships/image" Target="../media/image2.png" /><Relationship Id="rId7" Type="http://schemas.openxmlformats.org/officeDocument/2006/relationships/image" Target="../media/image17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3.png" 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 /><Relationship Id="rId3" Type="http://schemas.openxmlformats.org/officeDocument/2006/relationships/image" Target="../media/image3.png" /><Relationship Id="rId7" Type="http://schemas.openxmlformats.org/officeDocument/2006/relationships/image" Target="../media/image41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 /><Relationship Id="rId3" Type="http://schemas.openxmlformats.org/officeDocument/2006/relationships/image" Target="../media/image2.png" /><Relationship Id="rId7" Type="http://schemas.openxmlformats.org/officeDocument/2006/relationships/image" Target="../media/image17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 /><Relationship Id="rId3" Type="http://schemas.openxmlformats.org/officeDocument/2006/relationships/image" Target="../media/image2.png" /><Relationship Id="rId7" Type="http://schemas.openxmlformats.org/officeDocument/2006/relationships/image" Target="../media/image7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3.png" 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 /><Relationship Id="rId3" Type="http://schemas.openxmlformats.org/officeDocument/2006/relationships/image" Target="../media/image2.png" /><Relationship Id="rId7" Type="http://schemas.openxmlformats.org/officeDocument/2006/relationships/image" Target="../media/image17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3.png" 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 /><Relationship Id="rId3" Type="http://schemas.openxmlformats.org/officeDocument/2006/relationships/image" Target="../media/image2.png" /><Relationship Id="rId7" Type="http://schemas.openxmlformats.org/officeDocument/2006/relationships/image" Target="../media/image21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3.png" 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 /><Relationship Id="rId3" Type="http://schemas.openxmlformats.org/officeDocument/2006/relationships/image" Target="../media/image3.png" /><Relationship Id="rId7" Type="http://schemas.openxmlformats.org/officeDocument/2006/relationships/image" Target="../media/image4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 /><Relationship Id="rId3" Type="http://schemas.openxmlformats.org/officeDocument/2006/relationships/image" Target="../media/image2.png" /><Relationship Id="rId7" Type="http://schemas.openxmlformats.org/officeDocument/2006/relationships/image" Target="../media/image9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10" Type="http://schemas.openxmlformats.org/officeDocument/2006/relationships/image" Target="../media/image12.jpeg" /><Relationship Id="rId4" Type="http://schemas.openxmlformats.org/officeDocument/2006/relationships/image" Target="../media/image3.png" /><Relationship Id="rId9" Type="http://schemas.openxmlformats.org/officeDocument/2006/relationships/image" Target="../media/image11.jpe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 /><Relationship Id="rId3" Type="http://schemas.openxmlformats.org/officeDocument/2006/relationships/image" Target="../media/image2.png" /><Relationship Id="rId7" Type="http://schemas.openxmlformats.org/officeDocument/2006/relationships/image" Target="../media/image13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10" Type="http://schemas.openxmlformats.org/officeDocument/2006/relationships/image" Target="../media/image16.jpeg" /><Relationship Id="rId4" Type="http://schemas.openxmlformats.org/officeDocument/2006/relationships/image" Target="../media/image3.png" /><Relationship Id="rId9" Type="http://schemas.openxmlformats.org/officeDocument/2006/relationships/image" Target="../media/image15.jpe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 /><Relationship Id="rId3" Type="http://schemas.openxmlformats.org/officeDocument/2006/relationships/image" Target="../media/image2.png" /><Relationship Id="rId7" Type="http://schemas.openxmlformats.org/officeDocument/2006/relationships/image" Target="../media/image17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3.png" /><Relationship Id="rId9" Type="http://schemas.openxmlformats.org/officeDocument/2006/relationships/image" Target="../media/image19.jpe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 /><Relationship Id="rId3" Type="http://schemas.openxmlformats.org/officeDocument/2006/relationships/image" Target="../media/image2.png" /><Relationship Id="rId7" Type="http://schemas.openxmlformats.org/officeDocument/2006/relationships/image" Target="../media/image17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3.png" /><Relationship Id="rId9" Type="http://schemas.openxmlformats.org/officeDocument/2006/relationships/image" Target="../media/image20.jpe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 /><Relationship Id="rId3" Type="http://schemas.openxmlformats.org/officeDocument/2006/relationships/image" Target="../media/image2.png" /><Relationship Id="rId7" Type="http://schemas.openxmlformats.org/officeDocument/2006/relationships/image" Target="../media/image21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3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 /><Relationship Id="rId3" Type="http://schemas.openxmlformats.org/officeDocument/2006/relationships/image" Target="../media/image2.png" /><Relationship Id="rId7" Type="http://schemas.openxmlformats.org/officeDocument/2006/relationships/image" Target="../media/image23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11" Type="http://schemas.openxmlformats.org/officeDocument/2006/relationships/image" Target="../media/image27.jpeg" /><Relationship Id="rId5" Type="http://schemas.openxmlformats.org/officeDocument/2006/relationships/image" Target="../media/image5.png" /><Relationship Id="rId10" Type="http://schemas.openxmlformats.org/officeDocument/2006/relationships/image" Target="../media/image26.jpeg" /><Relationship Id="rId4" Type="http://schemas.openxmlformats.org/officeDocument/2006/relationships/image" Target="../media/image3.png" /><Relationship Id="rId9" Type="http://schemas.openxmlformats.org/officeDocument/2006/relationships/image" Target="../media/image25.jpe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 /><Relationship Id="rId3" Type="http://schemas.openxmlformats.org/officeDocument/2006/relationships/image" Target="../media/image3.png" /><Relationship Id="rId7" Type="http://schemas.openxmlformats.org/officeDocument/2006/relationships/image" Target="../media/image28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89341" y="-473170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817607" y="-598968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107381" y="2243187"/>
            <a:ext cx="13856714" cy="6231046"/>
            <a:chOff x="0" y="0"/>
            <a:chExt cx="3047889" cy="14100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47889" cy="1410076"/>
            </a:xfrm>
            <a:custGeom>
              <a:avLst/>
              <a:gdLst/>
              <a:ahLst/>
              <a:cxnLst/>
              <a:rect l="l" t="t" r="r" b="b"/>
              <a:pathLst>
                <a:path w="3047889" h="1410076">
                  <a:moveTo>
                    <a:pt x="34119" y="0"/>
                  </a:moveTo>
                  <a:lnTo>
                    <a:pt x="3013770" y="0"/>
                  </a:lnTo>
                  <a:cubicBezTo>
                    <a:pt x="3022819" y="0"/>
                    <a:pt x="3031497" y="3595"/>
                    <a:pt x="3037896" y="9993"/>
                  </a:cubicBezTo>
                  <a:cubicBezTo>
                    <a:pt x="3044294" y="16392"/>
                    <a:pt x="3047889" y="25070"/>
                    <a:pt x="3047889" y="34119"/>
                  </a:cubicBezTo>
                  <a:lnTo>
                    <a:pt x="3047889" y="1375957"/>
                  </a:lnTo>
                  <a:cubicBezTo>
                    <a:pt x="3047889" y="1394800"/>
                    <a:pt x="3032613" y="1410076"/>
                    <a:pt x="3013770" y="1410076"/>
                  </a:cubicBezTo>
                  <a:lnTo>
                    <a:pt x="34119" y="1410076"/>
                  </a:lnTo>
                  <a:cubicBezTo>
                    <a:pt x="15275" y="1410076"/>
                    <a:pt x="0" y="1394800"/>
                    <a:pt x="0" y="1375957"/>
                  </a:cubicBezTo>
                  <a:lnTo>
                    <a:pt x="0" y="34119"/>
                  </a:lnTo>
                  <a:cubicBezTo>
                    <a:pt x="0" y="15275"/>
                    <a:pt x="15275" y="0"/>
                    <a:pt x="34119" y="0"/>
                  </a:cubicBezTo>
                  <a:close/>
                </a:path>
              </a:pathLst>
            </a:custGeom>
            <a:solidFill>
              <a:srgbClr val="EACBA5"/>
            </a:solidFill>
            <a:ln w="19050" cap="rnd">
              <a:solidFill>
                <a:srgbClr val="643223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47889" cy="14481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220432" y="3392258"/>
            <a:ext cx="11739101" cy="1625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46"/>
              </a:lnSpc>
            </a:pPr>
            <a:r>
              <a:rPr lang="ar-KW" sz="14000" dirty="0">
                <a:solidFill>
                  <a:srgbClr val="643223"/>
                </a:solidFill>
                <a:latin typeface="Chau Philomene"/>
                <a:ea typeface="Chau Philomene"/>
                <a:cs typeface="PT Bold Arch" panose="02010400000000000000" pitchFamily="2" charset="-78"/>
                <a:sym typeface="Chau Philomene"/>
              </a:rPr>
              <a:t>رمضان كريم </a:t>
            </a:r>
            <a:endParaRPr lang="en-US" sz="14000" dirty="0">
              <a:solidFill>
                <a:srgbClr val="643223"/>
              </a:solidFill>
              <a:latin typeface="Chau Philomene"/>
              <a:ea typeface="Chau Philomene"/>
              <a:cs typeface="PT Bold Arch" panose="02010400000000000000" pitchFamily="2" charset="-78"/>
              <a:sym typeface="Chau Philomene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3330576" y="3782818"/>
            <a:ext cx="944372" cy="1082375"/>
          </a:xfrm>
          <a:custGeom>
            <a:avLst/>
            <a:gdLst/>
            <a:ahLst/>
            <a:cxnLst/>
            <a:rect l="l" t="t" r="r" b="b"/>
            <a:pathLst>
              <a:path w="944372" h="1082375">
                <a:moveTo>
                  <a:pt x="0" y="0"/>
                </a:moveTo>
                <a:lnTo>
                  <a:pt x="944373" y="0"/>
                </a:lnTo>
                <a:lnTo>
                  <a:pt x="944373" y="1082375"/>
                </a:lnTo>
                <a:lnTo>
                  <a:pt x="0" y="10823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4037778" y="3607785"/>
            <a:ext cx="944372" cy="1082375"/>
          </a:xfrm>
          <a:custGeom>
            <a:avLst/>
            <a:gdLst/>
            <a:ahLst/>
            <a:cxnLst/>
            <a:rect l="l" t="t" r="r" b="b"/>
            <a:pathLst>
              <a:path w="944372" h="1082375">
                <a:moveTo>
                  <a:pt x="944373" y="0"/>
                </a:moveTo>
                <a:lnTo>
                  <a:pt x="0" y="0"/>
                </a:lnTo>
                <a:lnTo>
                  <a:pt x="0" y="1082375"/>
                </a:lnTo>
                <a:lnTo>
                  <a:pt x="944373" y="1082375"/>
                </a:lnTo>
                <a:lnTo>
                  <a:pt x="94437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15483" y="9258300"/>
            <a:ext cx="468058" cy="1028700"/>
          </a:xfrm>
          <a:custGeom>
            <a:avLst/>
            <a:gdLst/>
            <a:ahLst/>
            <a:cxnLst/>
            <a:rect l="l" t="t" r="r" b="b"/>
            <a:pathLst>
              <a:path w="468058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809930" y="9258300"/>
            <a:ext cx="468058" cy="1028700"/>
          </a:xfrm>
          <a:custGeom>
            <a:avLst/>
            <a:gdLst/>
            <a:ahLst/>
            <a:cxnLst/>
            <a:rect l="l" t="t" r="r" b="b"/>
            <a:pathLst>
              <a:path w="468058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204377" y="9258300"/>
            <a:ext cx="468058" cy="1028700"/>
          </a:xfrm>
          <a:custGeom>
            <a:avLst/>
            <a:gdLst/>
            <a:ahLst/>
            <a:cxnLst/>
            <a:rect l="l" t="t" r="r" b="b"/>
            <a:pathLst>
              <a:path w="468058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598823" y="9258300"/>
            <a:ext cx="468058" cy="1028700"/>
          </a:xfrm>
          <a:custGeom>
            <a:avLst/>
            <a:gdLst/>
            <a:ahLst/>
            <a:cxnLst/>
            <a:rect l="l" t="t" r="r" b="b"/>
            <a:pathLst>
              <a:path w="468058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993270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38771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78216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4176610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57105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496550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359950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75439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614884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543290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93773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733218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772663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12107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851552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890997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930441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969886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009331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048775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088220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127665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167109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206554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245999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285443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3248885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364333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403777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4432225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1482667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1522111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5615565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16010012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1640445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-1009902" y="3361957"/>
            <a:ext cx="3150895" cy="6925043"/>
          </a:xfrm>
          <a:custGeom>
            <a:avLst/>
            <a:gdLst/>
            <a:ahLst/>
            <a:cxnLst/>
            <a:rect l="l" t="t" r="r" b="b"/>
            <a:pathLst>
              <a:path w="3150895" h="6925043">
                <a:moveTo>
                  <a:pt x="0" y="0"/>
                </a:moveTo>
                <a:lnTo>
                  <a:pt x="3150895" y="0"/>
                </a:lnTo>
                <a:lnTo>
                  <a:pt x="3150895" y="6925043"/>
                </a:lnTo>
                <a:lnTo>
                  <a:pt x="0" y="69250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 flipH="1">
            <a:off x="16147007" y="3361957"/>
            <a:ext cx="3150895" cy="6925043"/>
          </a:xfrm>
          <a:custGeom>
            <a:avLst/>
            <a:gdLst/>
            <a:ahLst/>
            <a:cxnLst/>
            <a:rect l="l" t="t" r="r" b="b"/>
            <a:pathLst>
              <a:path w="3150895" h="6925043">
                <a:moveTo>
                  <a:pt x="3150895" y="0"/>
                </a:moveTo>
                <a:lnTo>
                  <a:pt x="0" y="0"/>
                </a:lnTo>
                <a:lnTo>
                  <a:pt x="0" y="6925043"/>
                </a:lnTo>
                <a:lnTo>
                  <a:pt x="3150895" y="6925043"/>
                </a:lnTo>
                <a:lnTo>
                  <a:pt x="315089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2968849" y="-260266"/>
            <a:ext cx="422537" cy="1288550"/>
          </a:xfrm>
          <a:custGeom>
            <a:avLst/>
            <a:gdLst/>
            <a:ahLst/>
            <a:cxnLst/>
            <a:rect l="l" t="t" r="r" b="b"/>
            <a:pathLst>
              <a:path w="422537" h="1288550">
                <a:moveTo>
                  <a:pt x="0" y="0"/>
                </a:moveTo>
                <a:lnTo>
                  <a:pt x="422536" y="0"/>
                </a:lnTo>
                <a:lnTo>
                  <a:pt x="422536" y="1288550"/>
                </a:lnTo>
                <a:lnTo>
                  <a:pt x="0" y="12885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 flipH="1">
            <a:off x="14896615" y="-260266"/>
            <a:ext cx="422537" cy="1288550"/>
          </a:xfrm>
          <a:custGeom>
            <a:avLst/>
            <a:gdLst/>
            <a:ahLst/>
            <a:cxnLst/>
            <a:rect l="l" t="t" r="r" b="b"/>
            <a:pathLst>
              <a:path w="422537" h="1288550">
                <a:moveTo>
                  <a:pt x="422536" y="0"/>
                </a:moveTo>
                <a:lnTo>
                  <a:pt x="0" y="0"/>
                </a:lnTo>
                <a:lnTo>
                  <a:pt x="0" y="1288550"/>
                </a:lnTo>
                <a:lnTo>
                  <a:pt x="422536" y="1288550"/>
                </a:lnTo>
                <a:lnTo>
                  <a:pt x="422536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2107381" y="-259850"/>
            <a:ext cx="718592" cy="2191387"/>
          </a:xfrm>
          <a:custGeom>
            <a:avLst/>
            <a:gdLst/>
            <a:ahLst/>
            <a:cxnLst/>
            <a:rect l="l" t="t" r="r" b="b"/>
            <a:pathLst>
              <a:path w="718592" h="2191387">
                <a:moveTo>
                  <a:pt x="0" y="0"/>
                </a:moveTo>
                <a:lnTo>
                  <a:pt x="718593" y="0"/>
                </a:lnTo>
                <a:lnTo>
                  <a:pt x="718593" y="2191387"/>
                </a:lnTo>
                <a:lnTo>
                  <a:pt x="0" y="21913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 flipH="1">
            <a:off x="15462026" y="-259850"/>
            <a:ext cx="718592" cy="2191387"/>
          </a:xfrm>
          <a:custGeom>
            <a:avLst/>
            <a:gdLst/>
            <a:ahLst/>
            <a:cxnLst/>
            <a:rect l="l" t="t" r="r" b="b"/>
            <a:pathLst>
              <a:path w="718592" h="2191387">
                <a:moveTo>
                  <a:pt x="718593" y="0"/>
                </a:moveTo>
                <a:lnTo>
                  <a:pt x="0" y="0"/>
                </a:lnTo>
                <a:lnTo>
                  <a:pt x="0" y="2191387"/>
                </a:lnTo>
                <a:lnTo>
                  <a:pt x="718593" y="2191387"/>
                </a:lnTo>
                <a:lnTo>
                  <a:pt x="718593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>
            <a:off x="996303" y="-259850"/>
            <a:ext cx="966989" cy="2948888"/>
          </a:xfrm>
          <a:custGeom>
            <a:avLst/>
            <a:gdLst/>
            <a:ahLst/>
            <a:cxnLst/>
            <a:rect l="l" t="t" r="r" b="b"/>
            <a:pathLst>
              <a:path w="966989" h="2948888">
                <a:moveTo>
                  <a:pt x="0" y="0"/>
                </a:moveTo>
                <a:lnTo>
                  <a:pt x="966989" y="0"/>
                </a:lnTo>
                <a:lnTo>
                  <a:pt x="966989" y="2948888"/>
                </a:lnTo>
                <a:lnTo>
                  <a:pt x="0" y="29488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 flipH="1">
            <a:off x="16324708" y="-259850"/>
            <a:ext cx="966989" cy="2948888"/>
          </a:xfrm>
          <a:custGeom>
            <a:avLst/>
            <a:gdLst/>
            <a:ahLst/>
            <a:cxnLst/>
            <a:rect l="l" t="t" r="r" b="b"/>
            <a:pathLst>
              <a:path w="966989" h="2948888">
                <a:moveTo>
                  <a:pt x="966989" y="0"/>
                </a:moveTo>
                <a:lnTo>
                  <a:pt x="0" y="0"/>
                </a:lnTo>
                <a:lnTo>
                  <a:pt x="0" y="2948888"/>
                </a:lnTo>
                <a:lnTo>
                  <a:pt x="966989" y="2948888"/>
                </a:lnTo>
                <a:lnTo>
                  <a:pt x="96698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235002" y="4520399"/>
            <a:ext cx="665511" cy="2063600"/>
          </a:xfrm>
          <a:custGeom>
            <a:avLst/>
            <a:gdLst/>
            <a:ahLst/>
            <a:cxnLst/>
            <a:rect l="l" t="t" r="r" b="b"/>
            <a:pathLst>
              <a:path w="665511" h="2063600">
                <a:moveTo>
                  <a:pt x="0" y="0"/>
                </a:moveTo>
                <a:lnTo>
                  <a:pt x="665511" y="0"/>
                </a:lnTo>
                <a:lnTo>
                  <a:pt x="665511" y="2063600"/>
                </a:lnTo>
                <a:lnTo>
                  <a:pt x="0" y="2063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7387487" y="4520399"/>
            <a:ext cx="665511" cy="2063600"/>
          </a:xfrm>
          <a:custGeom>
            <a:avLst/>
            <a:gdLst/>
            <a:ahLst/>
            <a:cxnLst/>
            <a:rect l="l" t="t" r="r" b="b"/>
            <a:pathLst>
              <a:path w="665511" h="2063600">
                <a:moveTo>
                  <a:pt x="0" y="0"/>
                </a:moveTo>
                <a:lnTo>
                  <a:pt x="665511" y="0"/>
                </a:lnTo>
                <a:lnTo>
                  <a:pt x="665511" y="2063600"/>
                </a:lnTo>
                <a:lnTo>
                  <a:pt x="0" y="2063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7032150" y="-100614"/>
            <a:ext cx="1438243" cy="1872916"/>
          </a:xfrm>
          <a:custGeom>
            <a:avLst/>
            <a:gdLst/>
            <a:ahLst/>
            <a:cxnLst/>
            <a:rect l="l" t="t" r="r" b="b"/>
            <a:pathLst>
              <a:path w="1438243" h="1872916">
                <a:moveTo>
                  <a:pt x="0" y="0"/>
                </a:moveTo>
                <a:lnTo>
                  <a:pt x="1438243" y="0"/>
                </a:lnTo>
                <a:lnTo>
                  <a:pt x="1438243" y="1872916"/>
                </a:lnTo>
                <a:lnTo>
                  <a:pt x="0" y="18729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 flipH="1">
            <a:off x="9817607" y="-100614"/>
            <a:ext cx="1438243" cy="1872916"/>
          </a:xfrm>
          <a:custGeom>
            <a:avLst/>
            <a:gdLst/>
            <a:ahLst/>
            <a:cxnLst/>
            <a:rect l="l" t="t" r="r" b="b"/>
            <a:pathLst>
              <a:path w="1438243" h="1872916">
                <a:moveTo>
                  <a:pt x="1438243" y="0"/>
                </a:moveTo>
                <a:lnTo>
                  <a:pt x="0" y="0"/>
                </a:lnTo>
                <a:lnTo>
                  <a:pt x="0" y="1872916"/>
                </a:lnTo>
                <a:lnTo>
                  <a:pt x="1438243" y="1872916"/>
                </a:lnTo>
                <a:lnTo>
                  <a:pt x="1438243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1" name="TextBox 7"/>
          <p:cNvSpPr txBox="1"/>
          <p:nvPr/>
        </p:nvSpPr>
        <p:spPr>
          <a:xfrm>
            <a:off x="2065370" y="5960377"/>
            <a:ext cx="13898725" cy="1449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346"/>
              </a:lnSpc>
            </a:pPr>
            <a:r>
              <a:rPr lang="ar-KW" sz="14000" dirty="0">
                <a:solidFill>
                  <a:srgbClr val="643223"/>
                </a:solidFill>
                <a:latin typeface="Chau Philomene"/>
                <a:ea typeface="Chau Philomene"/>
                <a:cs typeface="PT Bold Arch" panose="02010400000000000000" pitchFamily="2" charset="-78"/>
                <a:sym typeface="Chau Philomene"/>
              </a:rPr>
              <a:t>كل عام وأنتم بخير</a:t>
            </a:r>
            <a:endParaRPr lang="en-US" sz="14000" dirty="0">
              <a:solidFill>
                <a:srgbClr val="643223"/>
              </a:solidFill>
              <a:latin typeface="Chau Philomene"/>
              <a:ea typeface="Chau Philomene"/>
              <a:cs typeface="PT Bold Arch" panose="02010400000000000000" pitchFamily="2" charset="-78"/>
              <a:sym typeface="Chau Philome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89341" y="-473170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-473170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52790" y="1790699"/>
            <a:ext cx="15119727" cy="7162801"/>
            <a:chOff x="0" y="0"/>
            <a:chExt cx="3047889" cy="119843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47889" cy="1198437"/>
            </a:xfrm>
            <a:custGeom>
              <a:avLst/>
              <a:gdLst/>
              <a:ahLst/>
              <a:cxnLst/>
              <a:rect l="l" t="t" r="r" b="b"/>
              <a:pathLst>
                <a:path w="3047889" h="1198437">
                  <a:moveTo>
                    <a:pt x="34119" y="0"/>
                  </a:moveTo>
                  <a:lnTo>
                    <a:pt x="3013770" y="0"/>
                  </a:lnTo>
                  <a:cubicBezTo>
                    <a:pt x="3022819" y="0"/>
                    <a:pt x="3031497" y="3595"/>
                    <a:pt x="3037896" y="9993"/>
                  </a:cubicBezTo>
                  <a:cubicBezTo>
                    <a:pt x="3044294" y="16392"/>
                    <a:pt x="3047889" y="25070"/>
                    <a:pt x="3047889" y="34119"/>
                  </a:cubicBezTo>
                  <a:lnTo>
                    <a:pt x="3047889" y="1164318"/>
                  </a:lnTo>
                  <a:cubicBezTo>
                    <a:pt x="3047889" y="1183161"/>
                    <a:pt x="3032613" y="1198437"/>
                    <a:pt x="3013770" y="1198437"/>
                  </a:cubicBezTo>
                  <a:lnTo>
                    <a:pt x="34119" y="1198437"/>
                  </a:lnTo>
                  <a:cubicBezTo>
                    <a:pt x="15275" y="1198437"/>
                    <a:pt x="0" y="1183161"/>
                    <a:pt x="0" y="1164318"/>
                  </a:cubicBezTo>
                  <a:lnTo>
                    <a:pt x="0" y="34119"/>
                  </a:lnTo>
                  <a:cubicBezTo>
                    <a:pt x="0" y="15275"/>
                    <a:pt x="15275" y="0"/>
                    <a:pt x="34119" y="0"/>
                  </a:cubicBezTo>
                  <a:close/>
                </a:path>
              </a:pathLst>
            </a:custGeom>
            <a:solidFill>
              <a:srgbClr val="EACBA5"/>
            </a:solidFill>
            <a:ln w="19050" cap="rnd">
              <a:solidFill>
                <a:srgbClr val="643223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47889" cy="12365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15483" y="9258300"/>
            <a:ext cx="468058" cy="1028700"/>
          </a:xfrm>
          <a:custGeom>
            <a:avLst/>
            <a:gdLst/>
            <a:ahLst/>
            <a:cxnLst/>
            <a:rect l="l" t="t" r="r" b="b"/>
            <a:pathLst>
              <a:path w="468058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809930" y="9258300"/>
            <a:ext cx="468058" cy="1028700"/>
          </a:xfrm>
          <a:custGeom>
            <a:avLst/>
            <a:gdLst/>
            <a:ahLst/>
            <a:cxnLst/>
            <a:rect l="l" t="t" r="r" b="b"/>
            <a:pathLst>
              <a:path w="468058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204377" y="9258300"/>
            <a:ext cx="468058" cy="1028700"/>
          </a:xfrm>
          <a:custGeom>
            <a:avLst/>
            <a:gdLst/>
            <a:ahLst/>
            <a:cxnLst/>
            <a:rect l="l" t="t" r="r" b="b"/>
            <a:pathLst>
              <a:path w="468058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598823" y="9258300"/>
            <a:ext cx="468058" cy="1028700"/>
          </a:xfrm>
          <a:custGeom>
            <a:avLst/>
            <a:gdLst/>
            <a:ahLst/>
            <a:cxnLst/>
            <a:rect l="l" t="t" r="r" b="b"/>
            <a:pathLst>
              <a:path w="468058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993270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38771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78216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4176610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57105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496550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359950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75439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614884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543290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93773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733218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772663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12107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851552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890997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930441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969886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009331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048775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088220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127665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167109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206554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245999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285443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3248885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364333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403777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4432225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1482667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1522111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5615565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16010012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1640445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-1009902" y="3361957"/>
            <a:ext cx="3150895" cy="6925043"/>
          </a:xfrm>
          <a:custGeom>
            <a:avLst/>
            <a:gdLst/>
            <a:ahLst/>
            <a:cxnLst/>
            <a:rect l="l" t="t" r="r" b="b"/>
            <a:pathLst>
              <a:path w="3150895" h="6925043">
                <a:moveTo>
                  <a:pt x="0" y="0"/>
                </a:moveTo>
                <a:lnTo>
                  <a:pt x="3150895" y="0"/>
                </a:lnTo>
                <a:lnTo>
                  <a:pt x="3150895" y="6925043"/>
                </a:lnTo>
                <a:lnTo>
                  <a:pt x="0" y="69250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 flipH="1">
            <a:off x="16147007" y="3361957"/>
            <a:ext cx="3150895" cy="6925043"/>
          </a:xfrm>
          <a:custGeom>
            <a:avLst/>
            <a:gdLst/>
            <a:ahLst/>
            <a:cxnLst/>
            <a:rect l="l" t="t" r="r" b="b"/>
            <a:pathLst>
              <a:path w="3150895" h="6925043">
                <a:moveTo>
                  <a:pt x="3150895" y="0"/>
                </a:moveTo>
                <a:lnTo>
                  <a:pt x="0" y="0"/>
                </a:lnTo>
                <a:lnTo>
                  <a:pt x="0" y="6925043"/>
                </a:lnTo>
                <a:lnTo>
                  <a:pt x="3150895" y="6925043"/>
                </a:lnTo>
                <a:lnTo>
                  <a:pt x="3150895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1701850" y="-97197"/>
            <a:ext cx="422537" cy="1288550"/>
          </a:xfrm>
          <a:custGeom>
            <a:avLst/>
            <a:gdLst/>
            <a:ahLst/>
            <a:cxnLst/>
            <a:rect l="l" t="t" r="r" b="b"/>
            <a:pathLst>
              <a:path w="422537" h="1288550">
                <a:moveTo>
                  <a:pt x="0" y="0"/>
                </a:moveTo>
                <a:lnTo>
                  <a:pt x="422536" y="0"/>
                </a:lnTo>
                <a:lnTo>
                  <a:pt x="422536" y="1288550"/>
                </a:lnTo>
                <a:lnTo>
                  <a:pt x="0" y="12885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 flipH="1">
            <a:off x="16214075" y="-97197"/>
            <a:ext cx="422537" cy="1288550"/>
          </a:xfrm>
          <a:custGeom>
            <a:avLst/>
            <a:gdLst/>
            <a:ahLst/>
            <a:cxnLst/>
            <a:rect l="l" t="t" r="r" b="b"/>
            <a:pathLst>
              <a:path w="422537" h="1288550">
                <a:moveTo>
                  <a:pt x="422536" y="0"/>
                </a:moveTo>
                <a:lnTo>
                  <a:pt x="0" y="0"/>
                </a:lnTo>
                <a:lnTo>
                  <a:pt x="0" y="1288550"/>
                </a:lnTo>
                <a:lnTo>
                  <a:pt x="422536" y="1288550"/>
                </a:lnTo>
                <a:lnTo>
                  <a:pt x="42253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997755" y="-106759"/>
            <a:ext cx="718592" cy="2191387"/>
          </a:xfrm>
          <a:custGeom>
            <a:avLst/>
            <a:gdLst/>
            <a:ahLst/>
            <a:cxnLst/>
            <a:rect l="l" t="t" r="r" b="b"/>
            <a:pathLst>
              <a:path w="718592" h="2191387">
                <a:moveTo>
                  <a:pt x="0" y="0"/>
                </a:moveTo>
                <a:lnTo>
                  <a:pt x="718593" y="0"/>
                </a:lnTo>
                <a:lnTo>
                  <a:pt x="718593" y="2191387"/>
                </a:lnTo>
                <a:lnTo>
                  <a:pt x="0" y="21913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 flipH="1">
            <a:off x="16611157" y="-166152"/>
            <a:ext cx="718592" cy="2191387"/>
          </a:xfrm>
          <a:custGeom>
            <a:avLst/>
            <a:gdLst/>
            <a:ahLst/>
            <a:cxnLst/>
            <a:rect l="l" t="t" r="r" b="b"/>
            <a:pathLst>
              <a:path w="718592" h="2191387">
                <a:moveTo>
                  <a:pt x="718593" y="0"/>
                </a:moveTo>
                <a:lnTo>
                  <a:pt x="0" y="0"/>
                </a:lnTo>
                <a:lnTo>
                  <a:pt x="0" y="2191387"/>
                </a:lnTo>
                <a:lnTo>
                  <a:pt x="718593" y="2191387"/>
                </a:lnTo>
                <a:lnTo>
                  <a:pt x="718593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>
            <a:off x="112630" y="-209900"/>
            <a:ext cx="966989" cy="2948888"/>
          </a:xfrm>
          <a:custGeom>
            <a:avLst/>
            <a:gdLst/>
            <a:ahLst/>
            <a:cxnLst/>
            <a:rect l="l" t="t" r="r" b="b"/>
            <a:pathLst>
              <a:path w="966989" h="2948888">
                <a:moveTo>
                  <a:pt x="0" y="0"/>
                </a:moveTo>
                <a:lnTo>
                  <a:pt x="966989" y="0"/>
                </a:lnTo>
                <a:lnTo>
                  <a:pt x="966989" y="2948888"/>
                </a:lnTo>
                <a:lnTo>
                  <a:pt x="0" y="29488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 flipH="1">
            <a:off x="17196970" y="-166152"/>
            <a:ext cx="966989" cy="2948888"/>
          </a:xfrm>
          <a:custGeom>
            <a:avLst/>
            <a:gdLst/>
            <a:ahLst/>
            <a:cxnLst/>
            <a:rect l="l" t="t" r="r" b="b"/>
            <a:pathLst>
              <a:path w="966989" h="2948888">
                <a:moveTo>
                  <a:pt x="966989" y="0"/>
                </a:moveTo>
                <a:lnTo>
                  <a:pt x="0" y="0"/>
                </a:lnTo>
                <a:lnTo>
                  <a:pt x="0" y="2948888"/>
                </a:lnTo>
                <a:lnTo>
                  <a:pt x="966989" y="2948888"/>
                </a:lnTo>
                <a:lnTo>
                  <a:pt x="966989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235002" y="4520399"/>
            <a:ext cx="665511" cy="2063600"/>
          </a:xfrm>
          <a:custGeom>
            <a:avLst/>
            <a:gdLst/>
            <a:ahLst/>
            <a:cxnLst/>
            <a:rect l="l" t="t" r="r" b="b"/>
            <a:pathLst>
              <a:path w="665511" h="2063600">
                <a:moveTo>
                  <a:pt x="0" y="0"/>
                </a:moveTo>
                <a:lnTo>
                  <a:pt x="665511" y="0"/>
                </a:lnTo>
                <a:lnTo>
                  <a:pt x="665511" y="2063600"/>
                </a:lnTo>
                <a:lnTo>
                  <a:pt x="0" y="2063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7387487" y="4520399"/>
            <a:ext cx="665511" cy="2063600"/>
          </a:xfrm>
          <a:custGeom>
            <a:avLst/>
            <a:gdLst/>
            <a:ahLst/>
            <a:cxnLst/>
            <a:rect l="l" t="t" r="r" b="b"/>
            <a:pathLst>
              <a:path w="665511" h="2063600">
                <a:moveTo>
                  <a:pt x="0" y="0"/>
                </a:moveTo>
                <a:lnTo>
                  <a:pt x="665511" y="0"/>
                </a:lnTo>
                <a:lnTo>
                  <a:pt x="665511" y="2063600"/>
                </a:lnTo>
                <a:lnTo>
                  <a:pt x="0" y="2063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2735429" y="-443964"/>
            <a:ext cx="1438243" cy="1872916"/>
          </a:xfrm>
          <a:custGeom>
            <a:avLst/>
            <a:gdLst/>
            <a:ahLst/>
            <a:cxnLst/>
            <a:rect l="l" t="t" r="r" b="b"/>
            <a:pathLst>
              <a:path w="1438243" h="1872916">
                <a:moveTo>
                  <a:pt x="0" y="0"/>
                </a:moveTo>
                <a:lnTo>
                  <a:pt x="1438243" y="0"/>
                </a:lnTo>
                <a:lnTo>
                  <a:pt x="1438243" y="1872916"/>
                </a:lnTo>
                <a:lnTo>
                  <a:pt x="0" y="18729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 flipH="1">
            <a:off x="13848403" y="-468100"/>
            <a:ext cx="1438243" cy="1872916"/>
          </a:xfrm>
          <a:custGeom>
            <a:avLst/>
            <a:gdLst/>
            <a:ahLst/>
            <a:cxnLst/>
            <a:rect l="l" t="t" r="r" b="b"/>
            <a:pathLst>
              <a:path w="1438243" h="1872916">
                <a:moveTo>
                  <a:pt x="1438243" y="0"/>
                </a:moveTo>
                <a:lnTo>
                  <a:pt x="0" y="0"/>
                </a:lnTo>
                <a:lnTo>
                  <a:pt x="0" y="1872916"/>
                </a:lnTo>
                <a:lnTo>
                  <a:pt x="1438243" y="1872916"/>
                </a:lnTo>
                <a:lnTo>
                  <a:pt x="1438243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2" name="TextBox 61"/>
          <p:cNvSpPr txBox="1"/>
          <p:nvPr/>
        </p:nvSpPr>
        <p:spPr>
          <a:xfrm>
            <a:off x="4074219" y="725935"/>
            <a:ext cx="327659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8399"/>
              </a:lnSpc>
            </a:pPr>
            <a:r>
              <a:rPr lang="ar-EG" sz="6999" b="1" dirty="0">
                <a:solidFill>
                  <a:schemeClr val="bg1"/>
                </a:solidFill>
                <a:latin typeface="Traditional Arabic" panose="02020603050405020304" pitchFamily="18" charset="-78"/>
                <a:ea typeface="Tufuli Arabic Bold"/>
                <a:cs typeface="Traditional Arabic" panose="02020603050405020304" pitchFamily="18" charset="-78"/>
                <a:sym typeface="Tufuli Arabic Bold"/>
                <a:rtl/>
              </a:rPr>
              <a:t>صفحة ١٢٦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F8F6664-0730-D95F-9D26-260D82A432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919" y="329990"/>
            <a:ext cx="6149975" cy="13620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1CE9454-22E9-D076-5117-D6A1A76113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30" y="1850232"/>
            <a:ext cx="15087421" cy="716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37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89341" y="-473170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-473170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52790" y="1790699"/>
            <a:ext cx="15119727" cy="7162801"/>
            <a:chOff x="0" y="0"/>
            <a:chExt cx="3047889" cy="119843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47889" cy="1198437"/>
            </a:xfrm>
            <a:custGeom>
              <a:avLst/>
              <a:gdLst/>
              <a:ahLst/>
              <a:cxnLst/>
              <a:rect l="l" t="t" r="r" b="b"/>
              <a:pathLst>
                <a:path w="3047889" h="1198437">
                  <a:moveTo>
                    <a:pt x="34119" y="0"/>
                  </a:moveTo>
                  <a:lnTo>
                    <a:pt x="3013770" y="0"/>
                  </a:lnTo>
                  <a:cubicBezTo>
                    <a:pt x="3022819" y="0"/>
                    <a:pt x="3031497" y="3595"/>
                    <a:pt x="3037896" y="9993"/>
                  </a:cubicBezTo>
                  <a:cubicBezTo>
                    <a:pt x="3044294" y="16392"/>
                    <a:pt x="3047889" y="25070"/>
                    <a:pt x="3047889" y="34119"/>
                  </a:cubicBezTo>
                  <a:lnTo>
                    <a:pt x="3047889" y="1164318"/>
                  </a:lnTo>
                  <a:cubicBezTo>
                    <a:pt x="3047889" y="1183161"/>
                    <a:pt x="3032613" y="1198437"/>
                    <a:pt x="3013770" y="1198437"/>
                  </a:cubicBezTo>
                  <a:lnTo>
                    <a:pt x="34119" y="1198437"/>
                  </a:lnTo>
                  <a:cubicBezTo>
                    <a:pt x="15275" y="1198437"/>
                    <a:pt x="0" y="1183161"/>
                    <a:pt x="0" y="1164318"/>
                  </a:cubicBezTo>
                  <a:lnTo>
                    <a:pt x="0" y="34119"/>
                  </a:lnTo>
                  <a:cubicBezTo>
                    <a:pt x="0" y="15275"/>
                    <a:pt x="15275" y="0"/>
                    <a:pt x="34119" y="0"/>
                  </a:cubicBezTo>
                  <a:close/>
                </a:path>
              </a:pathLst>
            </a:custGeom>
            <a:solidFill>
              <a:srgbClr val="EACBA5"/>
            </a:solidFill>
            <a:ln w="19050" cap="rnd">
              <a:solidFill>
                <a:srgbClr val="643223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47889" cy="12365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15483" y="9258300"/>
            <a:ext cx="468058" cy="1028700"/>
          </a:xfrm>
          <a:custGeom>
            <a:avLst/>
            <a:gdLst/>
            <a:ahLst/>
            <a:cxnLst/>
            <a:rect l="l" t="t" r="r" b="b"/>
            <a:pathLst>
              <a:path w="468058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809930" y="9258300"/>
            <a:ext cx="468058" cy="1028700"/>
          </a:xfrm>
          <a:custGeom>
            <a:avLst/>
            <a:gdLst/>
            <a:ahLst/>
            <a:cxnLst/>
            <a:rect l="l" t="t" r="r" b="b"/>
            <a:pathLst>
              <a:path w="468058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204377" y="9258300"/>
            <a:ext cx="468058" cy="1028700"/>
          </a:xfrm>
          <a:custGeom>
            <a:avLst/>
            <a:gdLst/>
            <a:ahLst/>
            <a:cxnLst/>
            <a:rect l="l" t="t" r="r" b="b"/>
            <a:pathLst>
              <a:path w="468058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598823" y="9258300"/>
            <a:ext cx="468058" cy="1028700"/>
          </a:xfrm>
          <a:custGeom>
            <a:avLst/>
            <a:gdLst/>
            <a:ahLst/>
            <a:cxnLst/>
            <a:rect l="l" t="t" r="r" b="b"/>
            <a:pathLst>
              <a:path w="468058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993270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38771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78216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4176610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57105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496550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359950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75439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614884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543290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93773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733218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772663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12107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851552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890997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930441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969886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009331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048775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088220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127665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167109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206554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245999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285443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3248885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364333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403777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4432225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1482667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1522111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5615565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16010012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1640445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-1009902" y="3361957"/>
            <a:ext cx="3150895" cy="6925043"/>
          </a:xfrm>
          <a:custGeom>
            <a:avLst/>
            <a:gdLst/>
            <a:ahLst/>
            <a:cxnLst/>
            <a:rect l="l" t="t" r="r" b="b"/>
            <a:pathLst>
              <a:path w="3150895" h="6925043">
                <a:moveTo>
                  <a:pt x="0" y="0"/>
                </a:moveTo>
                <a:lnTo>
                  <a:pt x="3150895" y="0"/>
                </a:lnTo>
                <a:lnTo>
                  <a:pt x="3150895" y="6925043"/>
                </a:lnTo>
                <a:lnTo>
                  <a:pt x="0" y="69250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 flipH="1">
            <a:off x="16147007" y="3361957"/>
            <a:ext cx="3150895" cy="6925043"/>
          </a:xfrm>
          <a:custGeom>
            <a:avLst/>
            <a:gdLst/>
            <a:ahLst/>
            <a:cxnLst/>
            <a:rect l="l" t="t" r="r" b="b"/>
            <a:pathLst>
              <a:path w="3150895" h="6925043">
                <a:moveTo>
                  <a:pt x="3150895" y="0"/>
                </a:moveTo>
                <a:lnTo>
                  <a:pt x="0" y="0"/>
                </a:lnTo>
                <a:lnTo>
                  <a:pt x="0" y="6925043"/>
                </a:lnTo>
                <a:lnTo>
                  <a:pt x="3150895" y="6925043"/>
                </a:lnTo>
                <a:lnTo>
                  <a:pt x="3150895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1701850" y="-97197"/>
            <a:ext cx="422537" cy="1288550"/>
          </a:xfrm>
          <a:custGeom>
            <a:avLst/>
            <a:gdLst/>
            <a:ahLst/>
            <a:cxnLst/>
            <a:rect l="l" t="t" r="r" b="b"/>
            <a:pathLst>
              <a:path w="422537" h="1288550">
                <a:moveTo>
                  <a:pt x="0" y="0"/>
                </a:moveTo>
                <a:lnTo>
                  <a:pt x="422536" y="0"/>
                </a:lnTo>
                <a:lnTo>
                  <a:pt x="422536" y="1288550"/>
                </a:lnTo>
                <a:lnTo>
                  <a:pt x="0" y="12885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 flipH="1">
            <a:off x="16214075" y="-97197"/>
            <a:ext cx="422537" cy="1288550"/>
          </a:xfrm>
          <a:custGeom>
            <a:avLst/>
            <a:gdLst/>
            <a:ahLst/>
            <a:cxnLst/>
            <a:rect l="l" t="t" r="r" b="b"/>
            <a:pathLst>
              <a:path w="422537" h="1288550">
                <a:moveTo>
                  <a:pt x="422536" y="0"/>
                </a:moveTo>
                <a:lnTo>
                  <a:pt x="0" y="0"/>
                </a:lnTo>
                <a:lnTo>
                  <a:pt x="0" y="1288550"/>
                </a:lnTo>
                <a:lnTo>
                  <a:pt x="422536" y="1288550"/>
                </a:lnTo>
                <a:lnTo>
                  <a:pt x="42253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997755" y="-106759"/>
            <a:ext cx="718592" cy="2191387"/>
          </a:xfrm>
          <a:custGeom>
            <a:avLst/>
            <a:gdLst/>
            <a:ahLst/>
            <a:cxnLst/>
            <a:rect l="l" t="t" r="r" b="b"/>
            <a:pathLst>
              <a:path w="718592" h="2191387">
                <a:moveTo>
                  <a:pt x="0" y="0"/>
                </a:moveTo>
                <a:lnTo>
                  <a:pt x="718593" y="0"/>
                </a:lnTo>
                <a:lnTo>
                  <a:pt x="718593" y="2191387"/>
                </a:lnTo>
                <a:lnTo>
                  <a:pt x="0" y="21913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 flipH="1">
            <a:off x="16611157" y="-166152"/>
            <a:ext cx="718592" cy="2191387"/>
          </a:xfrm>
          <a:custGeom>
            <a:avLst/>
            <a:gdLst/>
            <a:ahLst/>
            <a:cxnLst/>
            <a:rect l="l" t="t" r="r" b="b"/>
            <a:pathLst>
              <a:path w="718592" h="2191387">
                <a:moveTo>
                  <a:pt x="718593" y="0"/>
                </a:moveTo>
                <a:lnTo>
                  <a:pt x="0" y="0"/>
                </a:lnTo>
                <a:lnTo>
                  <a:pt x="0" y="2191387"/>
                </a:lnTo>
                <a:lnTo>
                  <a:pt x="718593" y="2191387"/>
                </a:lnTo>
                <a:lnTo>
                  <a:pt x="718593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>
            <a:off x="112630" y="-209900"/>
            <a:ext cx="966989" cy="2948888"/>
          </a:xfrm>
          <a:custGeom>
            <a:avLst/>
            <a:gdLst/>
            <a:ahLst/>
            <a:cxnLst/>
            <a:rect l="l" t="t" r="r" b="b"/>
            <a:pathLst>
              <a:path w="966989" h="2948888">
                <a:moveTo>
                  <a:pt x="0" y="0"/>
                </a:moveTo>
                <a:lnTo>
                  <a:pt x="966989" y="0"/>
                </a:lnTo>
                <a:lnTo>
                  <a:pt x="966989" y="2948888"/>
                </a:lnTo>
                <a:lnTo>
                  <a:pt x="0" y="29488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 flipH="1">
            <a:off x="17196970" y="-166152"/>
            <a:ext cx="966989" cy="2948888"/>
          </a:xfrm>
          <a:custGeom>
            <a:avLst/>
            <a:gdLst/>
            <a:ahLst/>
            <a:cxnLst/>
            <a:rect l="l" t="t" r="r" b="b"/>
            <a:pathLst>
              <a:path w="966989" h="2948888">
                <a:moveTo>
                  <a:pt x="966989" y="0"/>
                </a:moveTo>
                <a:lnTo>
                  <a:pt x="0" y="0"/>
                </a:lnTo>
                <a:lnTo>
                  <a:pt x="0" y="2948888"/>
                </a:lnTo>
                <a:lnTo>
                  <a:pt x="966989" y="2948888"/>
                </a:lnTo>
                <a:lnTo>
                  <a:pt x="966989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235002" y="4520399"/>
            <a:ext cx="665511" cy="2063600"/>
          </a:xfrm>
          <a:custGeom>
            <a:avLst/>
            <a:gdLst/>
            <a:ahLst/>
            <a:cxnLst/>
            <a:rect l="l" t="t" r="r" b="b"/>
            <a:pathLst>
              <a:path w="665511" h="2063600">
                <a:moveTo>
                  <a:pt x="0" y="0"/>
                </a:moveTo>
                <a:lnTo>
                  <a:pt x="665511" y="0"/>
                </a:lnTo>
                <a:lnTo>
                  <a:pt x="665511" y="2063600"/>
                </a:lnTo>
                <a:lnTo>
                  <a:pt x="0" y="2063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7387487" y="4520399"/>
            <a:ext cx="665511" cy="2063600"/>
          </a:xfrm>
          <a:custGeom>
            <a:avLst/>
            <a:gdLst/>
            <a:ahLst/>
            <a:cxnLst/>
            <a:rect l="l" t="t" r="r" b="b"/>
            <a:pathLst>
              <a:path w="665511" h="2063600">
                <a:moveTo>
                  <a:pt x="0" y="0"/>
                </a:moveTo>
                <a:lnTo>
                  <a:pt x="665511" y="0"/>
                </a:lnTo>
                <a:lnTo>
                  <a:pt x="665511" y="2063600"/>
                </a:lnTo>
                <a:lnTo>
                  <a:pt x="0" y="2063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2735429" y="-443964"/>
            <a:ext cx="1438243" cy="1872916"/>
          </a:xfrm>
          <a:custGeom>
            <a:avLst/>
            <a:gdLst/>
            <a:ahLst/>
            <a:cxnLst/>
            <a:rect l="l" t="t" r="r" b="b"/>
            <a:pathLst>
              <a:path w="1438243" h="1872916">
                <a:moveTo>
                  <a:pt x="0" y="0"/>
                </a:moveTo>
                <a:lnTo>
                  <a:pt x="1438243" y="0"/>
                </a:lnTo>
                <a:lnTo>
                  <a:pt x="1438243" y="1872916"/>
                </a:lnTo>
                <a:lnTo>
                  <a:pt x="0" y="18729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 flipH="1">
            <a:off x="13848403" y="-468100"/>
            <a:ext cx="1438243" cy="1872916"/>
          </a:xfrm>
          <a:custGeom>
            <a:avLst/>
            <a:gdLst/>
            <a:ahLst/>
            <a:cxnLst/>
            <a:rect l="l" t="t" r="r" b="b"/>
            <a:pathLst>
              <a:path w="1438243" h="1872916">
                <a:moveTo>
                  <a:pt x="1438243" y="0"/>
                </a:moveTo>
                <a:lnTo>
                  <a:pt x="0" y="0"/>
                </a:lnTo>
                <a:lnTo>
                  <a:pt x="0" y="1872916"/>
                </a:lnTo>
                <a:lnTo>
                  <a:pt x="1438243" y="1872916"/>
                </a:lnTo>
                <a:lnTo>
                  <a:pt x="1438243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2" name="TextBox 61"/>
          <p:cNvSpPr txBox="1"/>
          <p:nvPr/>
        </p:nvSpPr>
        <p:spPr>
          <a:xfrm>
            <a:off x="4074219" y="725935"/>
            <a:ext cx="327659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8399"/>
              </a:lnSpc>
            </a:pPr>
            <a:r>
              <a:rPr lang="ar-EG" sz="6999" b="1" dirty="0">
                <a:solidFill>
                  <a:schemeClr val="bg1"/>
                </a:solidFill>
                <a:latin typeface="Traditional Arabic" panose="02020603050405020304" pitchFamily="18" charset="-78"/>
                <a:ea typeface="Tufuli Arabic Bold"/>
                <a:cs typeface="Traditional Arabic" panose="02020603050405020304" pitchFamily="18" charset="-78"/>
                <a:sym typeface="Tufuli Arabic Bold"/>
                <a:rtl/>
              </a:rPr>
              <a:t>صفحة ١٢٦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79BD2DD7-8838-9F56-568B-B835E4A0C8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46" y="262608"/>
            <a:ext cx="5315399" cy="1449008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929199C3-CA55-90DF-2136-CC0D29FC25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91"/>
          <a:stretch>
            <a:fillRect/>
          </a:stretch>
        </p:blipFill>
        <p:spPr>
          <a:xfrm>
            <a:off x="8597540" y="1800618"/>
            <a:ext cx="7616535" cy="723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60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89341" y="-473170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-473170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52790" y="1790699"/>
            <a:ext cx="15119727" cy="7162801"/>
            <a:chOff x="0" y="0"/>
            <a:chExt cx="3047889" cy="119843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47889" cy="1198437"/>
            </a:xfrm>
            <a:custGeom>
              <a:avLst/>
              <a:gdLst/>
              <a:ahLst/>
              <a:cxnLst/>
              <a:rect l="l" t="t" r="r" b="b"/>
              <a:pathLst>
                <a:path w="3047889" h="1198437">
                  <a:moveTo>
                    <a:pt x="34119" y="0"/>
                  </a:moveTo>
                  <a:lnTo>
                    <a:pt x="3013770" y="0"/>
                  </a:lnTo>
                  <a:cubicBezTo>
                    <a:pt x="3022819" y="0"/>
                    <a:pt x="3031497" y="3595"/>
                    <a:pt x="3037896" y="9993"/>
                  </a:cubicBezTo>
                  <a:cubicBezTo>
                    <a:pt x="3044294" y="16392"/>
                    <a:pt x="3047889" y="25070"/>
                    <a:pt x="3047889" y="34119"/>
                  </a:cubicBezTo>
                  <a:lnTo>
                    <a:pt x="3047889" y="1164318"/>
                  </a:lnTo>
                  <a:cubicBezTo>
                    <a:pt x="3047889" y="1183161"/>
                    <a:pt x="3032613" y="1198437"/>
                    <a:pt x="3013770" y="1198437"/>
                  </a:cubicBezTo>
                  <a:lnTo>
                    <a:pt x="34119" y="1198437"/>
                  </a:lnTo>
                  <a:cubicBezTo>
                    <a:pt x="15275" y="1198437"/>
                    <a:pt x="0" y="1183161"/>
                    <a:pt x="0" y="1164318"/>
                  </a:cubicBezTo>
                  <a:lnTo>
                    <a:pt x="0" y="34119"/>
                  </a:lnTo>
                  <a:cubicBezTo>
                    <a:pt x="0" y="15275"/>
                    <a:pt x="15275" y="0"/>
                    <a:pt x="34119" y="0"/>
                  </a:cubicBezTo>
                  <a:close/>
                </a:path>
              </a:pathLst>
            </a:custGeom>
            <a:solidFill>
              <a:srgbClr val="EACBA5"/>
            </a:solidFill>
            <a:ln w="19050" cap="rnd">
              <a:solidFill>
                <a:srgbClr val="643223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47889" cy="12365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15483" y="9258300"/>
            <a:ext cx="468058" cy="1028700"/>
          </a:xfrm>
          <a:custGeom>
            <a:avLst/>
            <a:gdLst/>
            <a:ahLst/>
            <a:cxnLst/>
            <a:rect l="l" t="t" r="r" b="b"/>
            <a:pathLst>
              <a:path w="468058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809930" y="9258300"/>
            <a:ext cx="468058" cy="1028700"/>
          </a:xfrm>
          <a:custGeom>
            <a:avLst/>
            <a:gdLst/>
            <a:ahLst/>
            <a:cxnLst/>
            <a:rect l="l" t="t" r="r" b="b"/>
            <a:pathLst>
              <a:path w="468058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204377" y="9258300"/>
            <a:ext cx="468058" cy="1028700"/>
          </a:xfrm>
          <a:custGeom>
            <a:avLst/>
            <a:gdLst/>
            <a:ahLst/>
            <a:cxnLst/>
            <a:rect l="l" t="t" r="r" b="b"/>
            <a:pathLst>
              <a:path w="468058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598823" y="9258300"/>
            <a:ext cx="468058" cy="1028700"/>
          </a:xfrm>
          <a:custGeom>
            <a:avLst/>
            <a:gdLst/>
            <a:ahLst/>
            <a:cxnLst/>
            <a:rect l="l" t="t" r="r" b="b"/>
            <a:pathLst>
              <a:path w="468058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993270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38771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78216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4176610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57105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496550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359950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75439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614884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543290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93773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733218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772663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12107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851552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890997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930441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969886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009331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048775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088220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127665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167109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206554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245999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285443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3248885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364333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403777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4432225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1482667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1522111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5615565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16010012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1640445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-1009902" y="3361957"/>
            <a:ext cx="3150895" cy="6925043"/>
          </a:xfrm>
          <a:custGeom>
            <a:avLst/>
            <a:gdLst/>
            <a:ahLst/>
            <a:cxnLst/>
            <a:rect l="l" t="t" r="r" b="b"/>
            <a:pathLst>
              <a:path w="3150895" h="6925043">
                <a:moveTo>
                  <a:pt x="0" y="0"/>
                </a:moveTo>
                <a:lnTo>
                  <a:pt x="3150895" y="0"/>
                </a:lnTo>
                <a:lnTo>
                  <a:pt x="3150895" y="6925043"/>
                </a:lnTo>
                <a:lnTo>
                  <a:pt x="0" y="69250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 flipH="1">
            <a:off x="16147007" y="3361957"/>
            <a:ext cx="3150895" cy="6925043"/>
          </a:xfrm>
          <a:custGeom>
            <a:avLst/>
            <a:gdLst/>
            <a:ahLst/>
            <a:cxnLst/>
            <a:rect l="l" t="t" r="r" b="b"/>
            <a:pathLst>
              <a:path w="3150895" h="6925043">
                <a:moveTo>
                  <a:pt x="3150895" y="0"/>
                </a:moveTo>
                <a:lnTo>
                  <a:pt x="0" y="0"/>
                </a:lnTo>
                <a:lnTo>
                  <a:pt x="0" y="6925043"/>
                </a:lnTo>
                <a:lnTo>
                  <a:pt x="3150895" y="6925043"/>
                </a:lnTo>
                <a:lnTo>
                  <a:pt x="3150895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1701850" y="-97197"/>
            <a:ext cx="422537" cy="1288550"/>
          </a:xfrm>
          <a:custGeom>
            <a:avLst/>
            <a:gdLst/>
            <a:ahLst/>
            <a:cxnLst/>
            <a:rect l="l" t="t" r="r" b="b"/>
            <a:pathLst>
              <a:path w="422537" h="1288550">
                <a:moveTo>
                  <a:pt x="0" y="0"/>
                </a:moveTo>
                <a:lnTo>
                  <a:pt x="422536" y="0"/>
                </a:lnTo>
                <a:lnTo>
                  <a:pt x="422536" y="1288550"/>
                </a:lnTo>
                <a:lnTo>
                  <a:pt x="0" y="12885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 flipH="1">
            <a:off x="16214075" y="-97197"/>
            <a:ext cx="422537" cy="1288550"/>
          </a:xfrm>
          <a:custGeom>
            <a:avLst/>
            <a:gdLst/>
            <a:ahLst/>
            <a:cxnLst/>
            <a:rect l="l" t="t" r="r" b="b"/>
            <a:pathLst>
              <a:path w="422537" h="1288550">
                <a:moveTo>
                  <a:pt x="422536" y="0"/>
                </a:moveTo>
                <a:lnTo>
                  <a:pt x="0" y="0"/>
                </a:lnTo>
                <a:lnTo>
                  <a:pt x="0" y="1288550"/>
                </a:lnTo>
                <a:lnTo>
                  <a:pt x="422536" y="1288550"/>
                </a:lnTo>
                <a:lnTo>
                  <a:pt x="42253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997755" y="-106759"/>
            <a:ext cx="718592" cy="2191387"/>
          </a:xfrm>
          <a:custGeom>
            <a:avLst/>
            <a:gdLst/>
            <a:ahLst/>
            <a:cxnLst/>
            <a:rect l="l" t="t" r="r" b="b"/>
            <a:pathLst>
              <a:path w="718592" h="2191387">
                <a:moveTo>
                  <a:pt x="0" y="0"/>
                </a:moveTo>
                <a:lnTo>
                  <a:pt x="718593" y="0"/>
                </a:lnTo>
                <a:lnTo>
                  <a:pt x="718593" y="2191387"/>
                </a:lnTo>
                <a:lnTo>
                  <a:pt x="0" y="21913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 flipH="1">
            <a:off x="16611157" y="-166152"/>
            <a:ext cx="718592" cy="2191387"/>
          </a:xfrm>
          <a:custGeom>
            <a:avLst/>
            <a:gdLst/>
            <a:ahLst/>
            <a:cxnLst/>
            <a:rect l="l" t="t" r="r" b="b"/>
            <a:pathLst>
              <a:path w="718592" h="2191387">
                <a:moveTo>
                  <a:pt x="718593" y="0"/>
                </a:moveTo>
                <a:lnTo>
                  <a:pt x="0" y="0"/>
                </a:lnTo>
                <a:lnTo>
                  <a:pt x="0" y="2191387"/>
                </a:lnTo>
                <a:lnTo>
                  <a:pt x="718593" y="2191387"/>
                </a:lnTo>
                <a:lnTo>
                  <a:pt x="718593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>
            <a:off x="112630" y="-209900"/>
            <a:ext cx="966989" cy="2948888"/>
          </a:xfrm>
          <a:custGeom>
            <a:avLst/>
            <a:gdLst/>
            <a:ahLst/>
            <a:cxnLst/>
            <a:rect l="l" t="t" r="r" b="b"/>
            <a:pathLst>
              <a:path w="966989" h="2948888">
                <a:moveTo>
                  <a:pt x="0" y="0"/>
                </a:moveTo>
                <a:lnTo>
                  <a:pt x="966989" y="0"/>
                </a:lnTo>
                <a:lnTo>
                  <a:pt x="966989" y="2948888"/>
                </a:lnTo>
                <a:lnTo>
                  <a:pt x="0" y="29488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 flipH="1">
            <a:off x="17196970" y="-166152"/>
            <a:ext cx="966989" cy="2948888"/>
          </a:xfrm>
          <a:custGeom>
            <a:avLst/>
            <a:gdLst/>
            <a:ahLst/>
            <a:cxnLst/>
            <a:rect l="l" t="t" r="r" b="b"/>
            <a:pathLst>
              <a:path w="966989" h="2948888">
                <a:moveTo>
                  <a:pt x="966989" y="0"/>
                </a:moveTo>
                <a:lnTo>
                  <a:pt x="0" y="0"/>
                </a:lnTo>
                <a:lnTo>
                  <a:pt x="0" y="2948888"/>
                </a:lnTo>
                <a:lnTo>
                  <a:pt x="966989" y="2948888"/>
                </a:lnTo>
                <a:lnTo>
                  <a:pt x="966989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235002" y="4520399"/>
            <a:ext cx="665511" cy="2063600"/>
          </a:xfrm>
          <a:custGeom>
            <a:avLst/>
            <a:gdLst/>
            <a:ahLst/>
            <a:cxnLst/>
            <a:rect l="l" t="t" r="r" b="b"/>
            <a:pathLst>
              <a:path w="665511" h="2063600">
                <a:moveTo>
                  <a:pt x="0" y="0"/>
                </a:moveTo>
                <a:lnTo>
                  <a:pt x="665511" y="0"/>
                </a:lnTo>
                <a:lnTo>
                  <a:pt x="665511" y="2063600"/>
                </a:lnTo>
                <a:lnTo>
                  <a:pt x="0" y="2063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7387487" y="4520399"/>
            <a:ext cx="665511" cy="2063600"/>
          </a:xfrm>
          <a:custGeom>
            <a:avLst/>
            <a:gdLst/>
            <a:ahLst/>
            <a:cxnLst/>
            <a:rect l="l" t="t" r="r" b="b"/>
            <a:pathLst>
              <a:path w="665511" h="2063600">
                <a:moveTo>
                  <a:pt x="0" y="0"/>
                </a:moveTo>
                <a:lnTo>
                  <a:pt x="665511" y="0"/>
                </a:lnTo>
                <a:lnTo>
                  <a:pt x="665511" y="2063600"/>
                </a:lnTo>
                <a:lnTo>
                  <a:pt x="0" y="2063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2735429" y="-443964"/>
            <a:ext cx="1438243" cy="1872916"/>
          </a:xfrm>
          <a:custGeom>
            <a:avLst/>
            <a:gdLst/>
            <a:ahLst/>
            <a:cxnLst/>
            <a:rect l="l" t="t" r="r" b="b"/>
            <a:pathLst>
              <a:path w="1438243" h="1872916">
                <a:moveTo>
                  <a:pt x="0" y="0"/>
                </a:moveTo>
                <a:lnTo>
                  <a:pt x="1438243" y="0"/>
                </a:lnTo>
                <a:lnTo>
                  <a:pt x="1438243" y="1872916"/>
                </a:lnTo>
                <a:lnTo>
                  <a:pt x="0" y="18729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 flipH="1">
            <a:off x="13848403" y="-468100"/>
            <a:ext cx="1438243" cy="1872916"/>
          </a:xfrm>
          <a:custGeom>
            <a:avLst/>
            <a:gdLst/>
            <a:ahLst/>
            <a:cxnLst/>
            <a:rect l="l" t="t" r="r" b="b"/>
            <a:pathLst>
              <a:path w="1438243" h="1872916">
                <a:moveTo>
                  <a:pt x="1438243" y="0"/>
                </a:moveTo>
                <a:lnTo>
                  <a:pt x="0" y="0"/>
                </a:lnTo>
                <a:lnTo>
                  <a:pt x="0" y="1872916"/>
                </a:lnTo>
                <a:lnTo>
                  <a:pt x="1438243" y="1872916"/>
                </a:lnTo>
                <a:lnTo>
                  <a:pt x="1438243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2" name="TextBox 61"/>
          <p:cNvSpPr txBox="1"/>
          <p:nvPr/>
        </p:nvSpPr>
        <p:spPr>
          <a:xfrm>
            <a:off x="4074219" y="725935"/>
            <a:ext cx="327659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8399"/>
              </a:lnSpc>
            </a:pPr>
            <a:r>
              <a:rPr lang="ar-EG" sz="6999" b="1" dirty="0">
                <a:solidFill>
                  <a:schemeClr val="bg1"/>
                </a:solidFill>
                <a:latin typeface="Traditional Arabic" panose="02020603050405020304" pitchFamily="18" charset="-78"/>
                <a:ea typeface="Tufuli Arabic Bold"/>
                <a:cs typeface="Traditional Arabic" panose="02020603050405020304" pitchFamily="18" charset="-78"/>
                <a:sym typeface="Tufuli Arabic Bold"/>
                <a:rtl/>
              </a:rPr>
              <a:t>صفحة ١٢٦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79BD2DD7-8838-9F56-568B-B835E4A0C8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46" y="262608"/>
            <a:ext cx="5315399" cy="1449008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929199C3-CA55-90DF-2136-CC0D29FC25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5"/>
          <a:stretch>
            <a:fillRect/>
          </a:stretch>
        </p:blipFill>
        <p:spPr>
          <a:xfrm>
            <a:off x="7143864" y="1800618"/>
            <a:ext cx="9070212" cy="107721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90773A3-6063-B03E-7895-2982880620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68"/>
          <a:stretch>
            <a:fillRect/>
          </a:stretch>
        </p:blipFill>
        <p:spPr>
          <a:xfrm>
            <a:off x="8180666" y="2680070"/>
            <a:ext cx="8125235" cy="624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75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89341" y="-473170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04447" y="-676709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7102" y="1979439"/>
            <a:ext cx="16327355" cy="7272717"/>
            <a:chOff x="0" y="0"/>
            <a:chExt cx="3047889" cy="18056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47889" cy="1805611"/>
            </a:xfrm>
            <a:custGeom>
              <a:avLst/>
              <a:gdLst/>
              <a:ahLst/>
              <a:cxnLst/>
              <a:rect l="l" t="t" r="r" b="b"/>
              <a:pathLst>
                <a:path w="3047889" h="1805611">
                  <a:moveTo>
                    <a:pt x="34119" y="0"/>
                  </a:moveTo>
                  <a:lnTo>
                    <a:pt x="3013770" y="0"/>
                  </a:lnTo>
                  <a:cubicBezTo>
                    <a:pt x="3022819" y="0"/>
                    <a:pt x="3031497" y="3595"/>
                    <a:pt x="3037896" y="9993"/>
                  </a:cubicBezTo>
                  <a:cubicBezTo>
                    <a:pt x="3044294" y="16392"/>
                    <a:pt x="3047889" y="25070"/>
                    <a:pt x="3047889" y="34119"/>
                  </a:cubicBezTo>
                  <a:lnTo>
                    <a:pt x="3047889" y="1771492"/>
                  </a:lnTo>
                  <a:cubicBezTo>
                    <a:pt x="3047889" y="1790335"/>
                    <a:pt x="3032613" y="1805611"/>
                    <a:pt x="3013770" y="1805611"/>
                  </a:cubicBezTo>
                  <a:lnTo>
                    <a:pt x="34119" y="1805611"/>
                  </a:lnTo>
                  <a:cubicBezTo>
                    <a:pt x="15275" y="1805611"/>
                    <a:pt x="0" y="1790335"/>
                    <a:pt x="0" y="1771492"/>
                  </a:cubicBezTo>
                  <a:lnTo>
                    <a:pt x="0" y="34119"/>
                  </a:lnTo>
                  <a:cubicBezTo>
                    <a:pt x="0" y="15275"/>
                    <a:pt x="15275" y="0"/>
                    <a:pt x="34119" y="0"/>
                  </a:cubicBezTo>
                  <a:close/>
                </a:path>
              </a:pathLst>
            </a:custGeom>
            <a:solidFill>
              <a:srgbClr val="EACBA5"/>
            </a:solidFill>
            <a:ln w="19050" cap="rnd">
              <a:solidFill>
                <a:srgbClr val="643223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47889" cy="1843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4943217" y="654609"/>
            <a:ext cx="944372" cy="1082375"/>
          </a:xfrm>
          <a:custGeom>
            <a:avLst/>
            <a:gdLst/>
            <a:ahLst/>
            <a:cxnLst/>
            <a:rect l="l" t="t" r="r" b="b"/>
            <a:pathLst>
              <a:path w="944372" h="1082375">
                <a:moveTo>
                  <a:pt x="944373" y="0"/>
                </a:moveTo>
                <a:lnTo>
                  <a:pt x="0" y="0"/>
                </a:lnTo>
                <a:lnTo>
                  <a:pt x="0" y="1082375"/>
                </a:lnTo>
                <a:lnTo>
                  <a:pt x="944373" y="1082375"/>
                </a:lnTo>
                <a:lnTo>
                  <a:pt x="94437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415483" y="9258300"/>
            <a:ext cx="15457034" cy="1028700"/>
            <a:chOff x="0" y="0"/>
            <a:chExt cx="20609378" cy="1371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52592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05185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57778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210371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262964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315557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368150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20743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73336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25928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78521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631114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683707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36300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788893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841486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894079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946672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999265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051857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104450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1157043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1209636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1262229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314822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1367415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1420008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1472601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>
              <a:off x="1525194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577786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1630379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1682972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1735565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>
              <a:off x="1788158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840751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1893344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1945937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1998530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51" name="Freeform 51"/>
          <p:cNvSpPr/>
          <p:nvPr/>
        </p:nvSpPr>
        <p:spPr>
          <a:xfrm flipH="1">
            <a:off x="16147007" y="3361957"/>
            <a:ext cx="3150895" cy="6925043"/>
          </a:xfrm>
          <a:custGeom>
            <a:avLst/>
            <a:gdLst/>
            <a:ahLst/>
            <a:cxnLst/>
            <a:rect l="l" t="t" r="r" b="b"/>
            <a:pathLst>
              <a:path w="3150895" h="6925043">
                <a:moveTo>
                  <a:pt x="3150895" y="0"/>
                </a:moveTo>
                <a:lnTo>
                  <a:pt x="0" y="0"/>
                </a:lnTo>
                <a:lnTo>
                  <a:pt x="0" y="6925043"/>
                </a:lnTo>
                <a:lnTo>
                  <a:pt x="3150895" y="6925043"/>
                </a:lnTo>
                <a:lnTo>
                  <a:pt x="315089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7387487" y="4520399"/>
            <a:ext cx="665511" cy="2063600"/>
          </a:xfrm>
          <a:custGeom>
            <a:avLst/>
            <a:gdLst/>
            <a:ahLst/>
            <a:cxnLst/>
            <a:rect l="l" t="t" r="r" b="b"/>
            <a:pathLst>
              <a:path w="665511" h="2063600">
                <a:moveTo>
                  <a:pt x="0" y="0"/>
                </a:moveTo>
                <a:lnTo>
                  <a:pt x="665511" y="0"/>
                </a:lnTo>
                <a:lnTo>
                  <a:pt x="665511" y="2063600"/>
                </a:lnTo>
                <a:lnTo>
                  <a:pt x="0" y="2063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89963" y="53078"/>
            <a:ext cx="1479285" cy="1926361"/>
          </a:xfrm>
          <a:custGeom>
            <a:avLst/>
            <a:gdLst/>
            <a:ahLst/>
            <a:cxnLst/>
            <a:rect l="l" t="t" r="r" b="b"/>
            <a:pathLst>
              <a:path w="1479285" h="1926361">
                <a:moveTo>
                  <a:pt x="0" y="0"/>
                </a:moveTo>
                <a:lnTo>
                  <a:pt x="1479285" y="0"/>
                </a:lnTo>
                <a:lnTo>
                  <a:pt x="1479285" y="1926361"/>
                </a:lnTo>
                <a:lnTo>
                  <a:pt x="0" y="192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 flipH="1">
            <a:off x="16524748" y="53078"/>
            <a:ext cx="1479285" cy="1926361"/>
          </a:xfrm>
          <a:custGeom>
            <a:avLst/>
            <a:gdLst/>
            <a:ahLst/>
            <a:cxnLst/>
            <a:rect l="l" t="t" r="r" b="b"/>
            <a:pathLst>
              <a:path w="1479285" h="1926361">
                <a:moveTo>
                  <a:pt x="1479285" y="0"/>
                </a:moveTo>
                <a:lnTo>
                  <a:pt x="0" y="0"/>
                </a:lnTo>
                <a:lnTo>
                  <a:pt x="0" y="1926361"/>
                </a:lnTo>
                <a:lnTo>
                  <a:pt x="1479285" y="1926361"/>
                </a:lnTo>
                <a:lnTo>
                  <a:pt x="147928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2" name="TextBox 61"/>
          <p:cNvSpPr txBox="1"/>
          <p:nvPr/>
        </p:nvSpPr>
        <p:spPr>
          <a:xfrm>
            <a:off x="1762518" y="519218"/>
            <a:ext cx="327659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8399"/>
              </a:lnSpc>
            </a:pPr>
            <a:r>
              <a:rPr lang="ar-EG" sz="6999" b="1" dirty="0">
                <a:solidFill>
                  <a:schemeClr val="bg1"/>
                </a:solidFill>
                <a:latin typeface="Traditional Arabic" panose="02020603050405020304" pitchFamily="18" charset="-78"/>
                <a:ea typeface="Tufuli Arabic Bold"/>
                <a:cs typeface="Traditional Arabic" panose="02020603050405020304" pitchFamily="18" charset="-78"/>
                <a:sym typeface="Tufuli Arabic Bold"/>
                <a:rtl/>
              </a:rPr>
              <a:t>صفحة ١٢٧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9592E48-9B34-FF1E-D45E-8085D93152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262" y="519218"/>
            <a:ext cx="6429375" cy="11715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C1CC564-7C36-EA3E-4F5C-8D8FFAE50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74" y="2019961"/>
            <a:ext cx="15832667" cy="1349375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9C553D6B-4E63-D19C-C24E-AD435D19F5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092" y="3403868"/>
            <a:ext cx="9143442" cy="584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8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89341" y="-473170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04447" y="-676709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7102" y="1979439"/>
            <a:ext cx="16327355" cy="7272717"/>
            <a:chOff x="0" y="0"/>
            <a:chExt cx="3047889" cy="18056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47889" cy="1805611"/>
            </a:xfrm>
            <a:custGeom>
              <a:avLst/>
              <a:gdLst/>
              <a:ahLst/>
              <a:cxnLst/>
              <a:rect l="l" t="t" r="r" b="b"/>
              <a:pathLst>
                <a:path w="3047889" h="1805611">
                  <a:moveTo>
                    <a:pt x="34119" y="0"/>
                  </a:moveTo>
                  <a:lnTo>
                    <a:pt x="3013770" y="0"/>
                  </a:lnTo>
                  <a:cubicBezTo>
                    <a:pt x="3022819" y="0"/>
                    <a:pt x="3031497" y="3595"/>
                    <a:pt x="3037896" y="9993"/>
                  </a:cubicBezTo>
                  <a:cubicBezTo>
                    <a:pt x="3044294" y="16392"/>
                    <a:pt x="3047889" y="25070"/>
                    <a:pt x="3047889" y="34119"/>
                  </a:cubicBezTo>
                  <a:lnTo>
                    <a:pt x="3047889" y="1771492"/>
                  </a:lnTo>
                  <a:cubicBezTo>
                    <a:pt x="3047889" y="1790335"/>
                    <a:pt x="3032613" y="1805611"/>
                    <a:pt x="3013770" y="1805611"/>
                  </a:cubicBezTo>
                  <a:lnTo>
                    <a:pt x="34119" y="1805611"/>
                  </a:lnTo>
                  <a:cubicBezTo>
                    <a:pt x="15275" y="1805611"/>
                    <a:pt x="0" y="1790335"/>
                    <a:pt x="0" y="1771492"/>
                  </a:cubicBezTo>
                  <a:lnTo>
                    <a:pt x="0" y="34119"/>
                  </a:lnTo>
                  <a:cubicBezTo>
                    <a:pt x="0" y="15275"/>
                    <a:pt x="15275" y="0"/>
                    <a:pt x="34119" y="0"/>
                  </a:cubicBezTo>
                  <a:close/>
                </a:path>
              </a:pathLst>
            </a:custGeom>
            <a:solidFill>
              <a:srgbClr val="EACBA5"/>
            </a:solidFill>
            <a:ln w="19050" cap="rnd">
              <a:solidFill>
                <a:srgbClr val="643223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47889" cy="1843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4943217" y="654609"/>
            <a:ext cx="944372" cy="1082375"/>
          </a:xfrm>
          <a:custGeom>
            <a:avLst/>
            <a:gdLst/>
            <a:ahLst/>
            <a:cxnLst/>
            <a:rect l="l" t="t" r="r" b="b"/>
            <a:pathLst>
              <a:path w="944372" h="1082375">
                <a:moveTo>
                  <a:pt x="944373" y="0"/>
                </a:moveTo>
                <a:lnTo>
                  <a:pt x="0" y="0"/>
                </a:lnTo>
                <a:lnTo>
                  <a:pt x="0" y="1082375"/>
                </a:lnTo>
                <a:lnTo>
                  <a:pt x="944373" y="1082375"/>
                </a:lnTo>
                <a:lnTo>
                  <a:pt x="94437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415483" y="9258300"/>
            <a:ext cx="15457034" cy="1028700"/>
            <a:chOff x="0" y="0"/>
            <a:chExt cx="20609378" cy="1371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52592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05185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57778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210371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262964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315557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368150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20743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73336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25928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78521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631114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683707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36300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788893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841486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894079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946672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999265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051857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104450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1157043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1209636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1262229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314822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1367415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1420008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1472601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>
              <a:off x="1525194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577786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1630379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1682972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1735565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>
              <a:off x="1788158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840751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1893344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1945937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1998530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51" name="Freeform 51"/>
          <p:cNvSpPr/>
          <p:nvPr/>
        </p:nvSpPr>
        <p:spPr>
          <a:xfrm flipH="1">
            <a:off x="16147007" y="3361957"/>
            <a:ext cx="3150895" cy="6925043"/>
          </a:xfrm>
          <a:custGeom>
            <a:avLst/>
            <a:gdLst/>
            <a:ahLst/>
            <a:cxnLst/>
            <a:rect l="l" t="t" r="r" b="b"/>
            <a:pathLst>
              <a:path w="3150895" h="6925043">
                <a:moveTo>
                  <a:pt x="3150895" y="0"/>
                </a:moveTo>
                <a:lnTo>
                  <a:pt x="0" y="0"/>
                </a:lnTo>
                <a:lnTo>
                  <a:pt x="0" y="6925043"/>
                </a:lnTo>
                <a:lnTo>
                  <a:pt x="3150895" y="6925043"/>
                </a:lnTo>
                <a:lnTo>
                  <a:pt x="315089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7387487" y="4520399"/>
            <a:ext cx="665511" cy="2063600"/>
          </a:xfrm>
          <a:custGeom>
            <a:avLst/>
            <a:gdLst/>
            <a:ahLst/>
            <a:cxnLst/>
            <a:rect l="l" t="t" r="r" b="b"/>
            <a:pathLst>
              <a:path w="665511" h="2063600">
                <a:moveTo>
                  <a:pt x="0" y="0"/>
                </a:moveTo>
                <a:lnTo>
                  <a:pt x="665511" y="0"/>
                </a:lnTo>
                <a:lnTo>
                  <a:pt x="665511" y="2063600"/>
                </a:lnTo>
                <a:lnTo>
                  <a:pt x="0" y="2063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89963" y="53078"/>
            <a:ext cx="1479285" cy="1926361"/>
          </a:xfrm>
          <a:custGeom>
            <a:avLst/>
            <a:gdLst/>
            <a:ahLst/>
            <a:cxnLst/>
            <a:rect l="l" t="t" r="r" b="b"/>
            <a:pathLst>
              <a:path w="1479285" h="1926361">
                <a:moveTo>
                  <a:pt x="0" y="0"/>
                </a:moveTo>
                <a:lnTo>
                  <a:pt x="1479285" y="0"/>
                </a:lnTo>
                <a:lnTo>
                  <a:pt x="1479285" y="1926361"/>
                </a:lnTo>
                <a:lnTo>
                  <a:pt x="0" y="192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 flipH="1">
            <a:off x="16524748" y="53078"/>
            <a:ext cx="1479285" cy="1926361"/>
          </a:xfrm>
          <a:custGeom>
            <a:avLst/>
            <a:gdLst/>
            <a:ahLst/>
            <a:cxnLst/>
            <a:rect l="l" t="t" r="r" b="b"/>
            <a:pathLst>
              <a:path w="1479285" h="1926361">
                <a:moveTo>
                  <a:pt x="1479285" y="0"/>
                </a:moveTo>
                <a:lnTo>
                  <a:pt x="0" y="0"/>
                </a:lnTo>
                <a:lnTo>
                  <a:pt x="0" y="1926361"/>
                </a:lnTo>
                <a:lnTo>
                  <a:pt x="1479285" y="1926361"/>
                </a:lnTo>
                <a:lnTo>
                  <a:pt x="147928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2" name="TextBox 61"/>
          <p:cNvSpPr txBox="1"/>
          <p:nvPr/>
        </p:nvSpPr>
        <p:spPr>
          <a:xfrm>
            <a:off x="1762518" y="519218"/>
            <a:ext cx="327659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8399"/>
              </a:lnSpc>
            </a:pPr>
            <a:r>
              <a:rPr lang="ar-EG" sz="6999" b="1" dirty="0">
                <a:solidFill>
                  <a:schemeClr val="bg1"/>
                </a:solidFill>
                <a:latin typeface="Traditional Arabic" panose="02020603050405020304" pitchFamily="18" charset="-78"/>
                <a:ea typeface="Tufuli Arabic Bold"/>
                <a:cs typeface="Traditional Arabic" panose="02020603050405020304" pitchFamily="18" charset="-78"/>
                <a:sym typeface="Tufuli Arabic Bold"/>
                <a:rtl/>
              </a:rPr>
              <a:t>صفحة ١٢٧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9592E48-9B34-FF1E-D45E-8085D93152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262" y="519218"/>
            <a:ext cx="6429375" cy="11715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C1CC564-7C36-EA3E-4F5C-8D8FFAE50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74" y="2019961"/>
            <a:ext cx="15832667" cy="1349375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4798FDA3-E7D2-E339-2D72-97D9D7043D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379" y="3226792"/>
            <a:ext cx="8286470" cy="606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52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89341" y="-473170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04447" y="-676709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7102" y="1979439"/>
            <a:ext cx="16327355" cy="7272717"/>
            <a:chOff x="0" y="0"/>
            <a:chExt cx="3047889" cy="18056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47889" cy="1805611"/>
            </a:xfrm>
            <a:custGeom>
              <a:avLst/>
              <a:gdLst/>
              <a:ahLst/>
              <a:cxnLst/>
              <a:rect l="l" t="t" r="r" b="b"/>
              <a:pathLst>
                <a:path w="3047889" h="1805611">
                  <a:moveTo>
                    <a:pt x="34119" y="0"/>
                  </a:moveTo>
                  <a:lnTo>
                    <a:pt x="3013770" y="0"/>
                  </a:lnTo>
                  <a:cubicBezTo>
                    <a:pt x="3022819" y="0"/>
                    <a:pt x="3031497" y="3595"/>
                    <a:pt x="3037896" y="9993"/>
                  </a:cubicBezTo>
                  <a:cubicBezTo>
                    <a:pt x="3044294" y="16392"/>
                    <a:pt x="3047889" y="25070"/>
                    <a:pt x="3047889" y="34119"/>
                  </a:cubicBezTo>
                  <a:lnTo>
                    <a:pt x="3047889" y="1771492"/>
                  </a:lnTo>
                  <a:cubicBezTo>
                    <a:pt x="3047889" y="1790335"/>
                    <a:pt x="3032613" y="1805611"/>
                    <a:pt x="3013770" y="1805611"/>
                  </a:cubicBezTo>
                  <a:lnTo>
                    <a:pt x="34119" y="1805611"/>
                  </a:lnTo>
                  <a:cubicBezTo>
                    <a:pt x="15275" y="1805611"/>
                    <a:pt x="0" y="1790335"/>
                    <a:pt x="0" y="1771492"/>
                  </a:cubicBezTo>
                  <a:lnTo>
                    <a:pt x="0" y="34119"/>
                  </a:lnTo>
                  <a:cubicBezTo>
                    <a:pt x="0" y="15275"/>
                    <a:pt x="15275" y="0"/>
                    <a:pt x="34119" y="0"/>
                  </a:cubicBezTo>
                  <a:close/>
                </a:path>
              </a:pathLst>
            </a:custGeom>
            <a:solidFill>
              <a:srgbClr val="EACBA5"/>
            </a:solidFill>
            <a:ln w="19050" cap="rnd">
              <a:solidFill>
                <a:srgbClr val="643223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47889" cy="1843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4943217" y="654609"/>
            <a:ext cx="944372" cy="1082375"/>
          </a:xfrm>
          <a:custGeom>
            <a:avLst/>
            <a:gdLst/>
            <a:ahLst/>
            <a:cxnLst/>
            <a:rect l="l" t="t" r="r" b="b"/>
            <a:pathLst>
              <a:path w="944372" h="1082375">
                <a:moveTo>
                  <a:pt x="944373" y="0"/>
                </a:moveTo>
                <a:lnTo>
                  <a:pt x="0" y="0"/>
                </a:lnTo>
                <a:lnTo>
                  <a:pt x="0" y="1082375"/>
                </a:lnTo>
                <a:lnTo>
                  <a:pt x="944373" y="1082375"/>
                </a:lnTo>
                <a:lnTo>
                  <a:pt x="94437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415483" y="9258300"/>
            <a:ext cx="15457034" cy="1028700"/>
            <a:chOff x="0" y="0"/>
            <a:chExt cx="20609378" cy="1371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52592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05185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57778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210371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262964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315557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368150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20743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73336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25928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78521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631114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683707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36300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788893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841486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894079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946672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999265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051857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104450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1157043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1209636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1262229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314822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1367415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1420008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1472601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>
              <a:off x="1525194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577786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1630379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1682972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1735565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>
              <a:off x="1788158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840751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1893344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1945937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1998530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51" name="Freeform 51"/>
          <p:cNvSpPr/>
          <p:nvPr/>
        </p:nvSpPr>
        <p:spPr>
          <a:xfrm flipH="1">
            <a:off x="16147007" y="3361957"/>
            <a:ext cx="3150895" cy="6925043"/>
          </a:xfrm>
          <a:custGeom>
            <a:avLst/>
            <a:gdLst/>
            <a:ahLst/>
            <a:cxnLst/>
            <a:rect l="l" t="t" r="r" b="b"/>
            <a:pathLst>
              <a:path w="3150895" h="6925043">
                <a:moveTo>
                  <a:pt x="3150895" y="0"/>
                </a:moveTo>
                <a:lnTo>
                  <a:pt x="0" y="0"/>
                </a:lnTo>
                <a:lnTo>
                  <a:pt x="0" y="6925043"/>
                </a:lnTo>
                <a:lnTo>
                  <a:pt x="3150895" y="6925043"/>
                </a:lnTo>
                <a:lnTo>
                  <a:pt x="315089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7387487" y="4520399"/>
            <a:ext cx="665511" cy="2063600"/>
          </a:xfrm>
          <a:custGeom>
            <a:avLst/>
            <a:gdLst/>
            <a:ahLst/>
            <a:cxnLst/>
            <a:rect l="l" t="t" r="r" b="b"/>
            <a:pathLst>
              <a:path w="665511" h="2063600">
                <a:moveTo>
                  <a:pt x="0" y="0"/>
                </a:moveTo>
                <a:lnTo>
                  <a:pt x="665511" y="0"/>
                </a:lnTo>
                <a:lnTo>
                  <a:pt x="665511" y="2063600"/>
                </a:lnTo>
                <a:lnTo>
                  <a:pt x="0" y="2063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89963" y="53078"/>
            <a:ext cx="1479285" cy="1926361"/>
          </a:xfrm>
          <a:custGeom>
            <a:avLst/>
            <a:gdLst/>
            <a:ahLst/>
            <a:cxnLst/>
            <a:rect l="l" t="t" r="r" b="b"/>
            <a:pathLst>
              <a:path w="1479285" h="1926361">
                <a:moveTo>
                  <a:pt x="0" y="0"/>
                </a:moveTo>
                <a:lnTo>
                  <a:pt x="1479285" y="0"/>
                </a:lnTo>
                <a:lnTo>
                  <a:pt x="1479285" y="1926361"/>
                </a:lnTo>
                <a:lnTo>
                  <a:pt x="0" y="192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 flipH="1">
            <a:off x="16524748" y="53078"/>
            <a:ext cx="1479285" cy="1926361"/>
          </a:xfrm>
          <a:custGeom>
            <a:avLst/>
            <a:gdLst/>
            <a:ahLst/>
            <a:cxnLst/>
            <a:rect l="l" t="t" r="r" b="b"/>
            <a:pathLst>
              <a:path w="1479285" h="1926361">
                <a:moveTo>
                  <a:pt x="1479285" y="0"/>
                </a:moveTo>
                <a:lnTo>
                  <a:pt x="0" y="0"/>
                </a:lnTo>
                <a:lnTo>
                  <a:pt x="0" y="1926361"/>
                </a:lnTo>
                <a:lnTo>
                  <a:pt x="1479285" y="1926361"/>
                </a:lnTo>
                <a:lnTo>
                  <a:pt x="147928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2" name="TextBox 61"/>
          <p:cNvSpPr txBox="1"/>
          <p:nvPr/>
        </p:nvSpPr>
        <p:spPr>
          <a:xfrm>
            <a:off x="1762518" y="519218"/>
            <a:ext cx="327659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8399"/>
              </a:lnSpc>
            </a:pPr>
            <a:r>
              <a:rPr lang="ar-EG" sz="6999" b="1" dirty="0">
                <a:solidFill>
                  <a:schemeClr val="bg1"/>
                </a:solidFill>
                <a:latin typeface="Traditional Arabic" panose="02020603050405020304" pitchFamily="18" charset="-78"/>
                <a:ea typeface="Tufuli Arabic Bold"/>
                <a:cs typeface="Traditional Arabic" panose="02020603050405020304" pitchFamily="18" charset="-78"/>
                <a:sym typeface="Tufuli Arabic Bold"/>
                <a:rtl/>
              </a:rPr>
              <a:t>صفحة ١٢٨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9592E48-9B34-FF1E-D45E-8085D93152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262" y="519218"/>
            <a:ext cx="6429375" cy="11715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C1CC564-7C36-EA3E-4F5C-8D8FFAE50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74" y="2019961"/>
            <a:ext cx="15832667" cy="1349375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CE4E256F-8F8B-56FC-0646-018B110BB1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244" y="3458329"/>
            <a:ext cx="8075302" cy="553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97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89341" y="-473170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-473170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52790" y="1790699"/>
            <a:ext cx="15119727" cy="7162801"/>
            <a:chOff x="0" y="0"/>
            <a:chExt cx="3047889" cy="119843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47889" cy="1198437"/>
            </a:xfrm>
            <a:custGeom>
              <a:avLst/>
              <a:gdLst/>
              <a:ahLst/>
              <a:cxnLst/>
              <a:rect l="l" t="t" r="r" b="b"/>
              <a:pathLst>
                <a:path w="3047889" h="1198437">
                  <a:moveTo>
                    <a:pt x="34119" y="0"/>
                  </a:moveTo>
                  <a:lnTo>
                    <a:pt x="3013770" y="0"/>
                  </a:lnTo>
                  <a:cubicBezTo>
                    <a:pt x="3022819" y="0"/>
                    <a:pt x="3031497" y="3595"/>
                    <a:pt x="3037896" y="9993"/>
                  </a:cubicBezTo>
                  <a:cubicBezTo>
                    <a:pt x="3044294" y="16392"/>
                    <a:pt x="3047889" y="25070"/>
                    <a:pt x="3047889" y="34119"/>
                  </a:cubicBezTo>
                  <a:lnTo>
                    <a:pt x="3047889" y="1164318"/>
                  </a:lnTo>
                  <a:cubicBezTo>
                    <a:pt x="3047889" y="1183161"/>
                    <a:pt x="3032613" y="1198437"/>
                    <a:pt x="3013770" y="1198437"/>
                  </a:cubicBezTo>
                  <a:lnTo>
                    <a:pt x="34119" y="1198437"/>
                  </a:lnTo>
                  <a:cubicBezTo>
                    <a:pt x="15275" y="1198437"/>
                    <a:pt x="0" y="1183161"/>
                    <a:pt x="0" y="1164318"/>
                  </a:cubicBezTo>
                  <a:lnTo>
                    <a:pt x="0" y="34119"/>
                  </a:lnTo>
                  <a:cubicBezTo>
                    <a:pt x="0" y="15275"/>
                    <a:pt x="15275" y="0"/>
                    <a:pt x="34119" y="0"/>
                  </a:cubicBezTo>
                  <a:close/>
                </a:path>
              </a:pathLst>
            </a:custGeom>
            <a:solidFill>
              <a:srgbClr val="EACBA5"/>
            </a:solidFill>
            <a:ln w="19050" cap="rnd">
              <a:solidFill>
                <a:srgbClr val="643223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47889" cy="12365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15483" y="9258300"/>
            <a:ext cx="468058" cy="1028700"/>
          </a:xfrm>
          <a:custGeom>
            <a:avLst/>
            <a:gdLst/>
            <a:ahLst/>
            <a:cxnLst/>
            <a:rect l="l" t="t" r="r" b="b"/>
            <a:pathLst>
              <a:path w="468058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809930" y="9258300"/>
            <a:ext cx="468058" cy="1028700"/>
          </a:xfrm>
          <a:custGeom>
            <a:avLst/>
            <a:gdLst/>
            <a:ahLst/>
            <a:cxnLst/>
            <a:rect l="l" t="t" r="r" b="b"/>
            <a:pathLst>
              <a:path w="468058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204377" y="9258300"/>
            <a:ext cx="468058" cy="1028700"/>
          </a:xfrm>
          <a:custGeom>
            <a:avLst/>
            <a:gdLst/>
            <a:ahLst/>
            <a:cxnLst/>
            <a:rect l="l" t="t" r="r" b="b"/>
            <a:pathLst>
              <a:path w="468058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598823" y="9258300"/>
            <a:ext cx="468058" cy="1028700"/>
          </a:xfrm>
          <a:custGeom>
            <a:avLst/>
            <a:gdLst/>
            <a:ahLst/>
            <a:cxnLst/>
            <a:rect l="l" t="t" r="r" b="b"/>
            <a:pathLst>
              <a:path w="468058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993270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38771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78216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4176610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57105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496550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359950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75439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614884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543290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93773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733218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772663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12107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851552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890997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930441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969886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009331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048775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088220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127665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167109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206554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245999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285443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3248885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364333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403777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4432225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1482667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1522111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5615565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16010012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1640445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-1009902" y="3361957"/>
            <a:ext cx="3150895" cy="6925043"/>
          </a:xfrm>
          <a:custGeom>
            <a:avLst/>
            <a:gdLst/>
            <a:ahLst/>
            <a:cxnLst/>
            <a:rect l="l" t="t" r="r" b="b"/>
            <a:pathLst>
              <a:path w="3150895" h="6925043">
                <a:moveTo>
                  <a:pt x="0" y="0"/>
                </a:moveTo>
                <a:lnTo>
                  <a:pt x="3150895" y="0"/>
                </a:lnTo>
                <a:lnTo>
                  <a:pt x="3150895" y="6925043"/>
                </a:lnTo>
                <a:lnTo>
                  <a:pt x="0" y="69250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 flipH="1">
            <a:off x="16147007" y="3361957"/>
            <a:ext cx="3150895" cy="6925043"/>
          </a:xfrm>
          <a:custGeom>
            <a:avLst/>
            <a:gdLst/>
            <a:ahLst/>
            <a:cxnLst/>
            <a:rect l="l" t="t" r="r" b="b"/>
            <a:pathLst>
              <a:path w="3150895" h="6925043">
                <a:moveTo>
                  <a:pt x="3150895" y="0"/>
                </a:moveTo>
                <a:lnTo>
                  <a:pt x="0" y="0"/>
                </a:lnTo>
                <a:lnTo>
                  <a:pt x="0" y="6925043"/>
                </a:lnTo>
                <a:lnTo>
                  <a:pt x="3150895" y="6925043"/>
                </a:lnTo>
                <a:lnTo>
                  <a:pt x="3150895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1701850" y="-97197"/>
            <a:ext cx="422537" cy="1288550"/>
          </a:xfrm>
          <a:custGeom>
            <a:avLst/>
            <a:gdLst/>
            <a:ahLst/>
            <a:cxnLst/>
            <a:rect l="l" t="t" r="r" b="b"/>
            <a:pathLst>
              <a:path w="422537" h="1288550">
                <a:moveTo>
                  <a:pt x="0" y="0"/>
                </a:moveTo>
                <a:lnTo>
                  <a:pt x="422536" y="0"/>
                </a:lnTo>
                <a:lnTo>
                  <a:pt x="422536" y="1288550"/>
                </a:lnTo>
                <a:lnTo>
                  <a:pt x="0" y="12885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 flipH="1">
            <a:off x="16214075" y="-97197"/>
            <a:ext cx="422537" cy="1288550"/>
          </a:xfrm>
          <a:custGeom>
            <a:avLst/>
            <a:gdLst/>
            <a:ahLst/>
            <a:cxnLst/>
            <a:rect l="l" t="t" r="r" b="b"/>
            <a:pathLst>
              <a:path w="422537" h="1288550">
                <a:moveTo>
                  <a:pt x="422536" y="0"/>
                </a:moveTo>
                <a:lnTo>
                  <a:pt x="0" y="0"/>
                </a:lnTo>
                <a:lnTo>
                  <a:pt x="0" y="1288550"/>
                </a:lnTo>
                <a:lnTo>
                  <a:pt x="422536" y="1288550"/>
                </a:lnTo>
                <a:lnTo>
                  <a:pt x="42253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997755" y="-106759"/>
            <a:ext cx="718592" cy="2191387"/>
          </a:xfrm>
          <a:custGeom>
            <a:avLst/>
            <a:gdLst/>
            <a:ahLst/>
            <a:cxnLst/>
            <a:rect l="l" t="t" r="r" b="b"/>
            <a:pathLst>
              <a:path w="718592" h="2191387">
                <a:moveTo>
                  <a:pt x="0" y="0"/>
                </a:moveTo>
                <a:lnTo>
                  <a:pt x="718593" y="0"/>
                </a:lnTo>
                <a:lnTo>
                  <a:pt x="718593" y="2191387"/>
                </a:lnTo>
                <a:lnTo>
                  <a:pt x="0" y="21913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 flipH="1">
            <a:off x="16611157" y="-166152"/>
            <a:ext cx="718592" cy="2191387"/>
          </a:xfrm>
          <a:custGeom>
            <a:avLst/>
            <a:gdLst/>
            <a:ahLst/>
            <a:cxnLst/>
            <a:rect l="l" t="t" r="r" b="b"/>
            <a:pathLst>
              <a:path w="718592" h="2191387">
                <a:moveTo>
                  <a:pt x="718593" y="0"/>
                </a:moveTo>
                <a:lnTo>
                  <a:pt x="0" y="0"/>
                </a:lnTo>
                <a:lnTo>
                  <a:pt x="0" y="2191387"/>
                </a:lnTo>
                <a:lnTo>
                  <a:pt x="718593" y="2191387"/>
                </a:lnTo>
                <a:lnTo>
                  <a:pt x="718593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>
            <a:off x="112630" y="-209900"/>
            <a:ext cx="966989" cy="2948888"/>
          </a:xfrm>
          <a:custGeom>
            <a:avLst/>
            <a:gdLst/>
            <a:ahLst/>
            <a:cxnLst/>
            <a:rect l="l" t="t" r="r" b="b"/>
            <a:pathLst>
              <a:path w="966989" h="2948888">
                <a:moveTo>
                  <a:pt x="0" y="0"/>
                </a:moveTo>
                <a:lnTo>
                  <a:pt x="966989" y="0"/>
                </a:lnTo>
                <a:lnTo>
                  <a:pt x="966989" y="2948888"/>
                </a:lnTo>
                <a:lnTo>
                  <a:pt x="0" y="29488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 flipH="1">
            <a:off x="17196970" y="-166152"/>
            <a:ext cx="966989" cy="2948888"/>
          </a:xfrm>
          <a:custGeom>
            <a:avLst/>
            <a:gdLst/>
            <a:ahLst/>
            <a:cxnLst/>
            <a:rect l="l" t="t" r="r" b="b"/>
            <a:pathLst>
              <a:path w="966989" h="2948888">
                <a:moveTo>
                  <a:pt x="966989" y="0"/>
                </a:moveTo>
                <a:lnTo>
                  <a:pt x="0" y="0"/>
                </a:lnTo>
                <a:lnTo>
                  <a:pt x="0" y="2948888"/>
                </a:lnTo>
                <a:lnTo>
                  <a:pt x="966989" y="2948888"/>
                </a:lnTo>
                <a:lnTo>
                  <a:pt x="966989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235002" y="4520399"/>
            <a:ext cx="665511" cy="2063600"/>
          </a:xfrm>
          <a:custGeom>
            <a:avLst/>
            <a:gdLst/>
            <a:ahLst/>
            <a:cxnLst/>
            <a:rect l="l" t="t" r="r" b="b"/>
            <a:pathLst>
              <a:path w="665511" h="2063600">
                <a:moveTo>
                  <a:pt x="0" y="0"/>
                </a:moveTo>
                <a:lnTo>
                  <a:pt x="665511" y="0"/>
                </a:lnTo>
                <a:lnTo>
                  <a:pt x="665511" y="2063600"/>
                </a:lnTo>
                <a:lnTo>
                  <a:pt x="0" y="2063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7387487" y="4520399"/>
            <a:ext cx="665511" cy="2063600"/>
          </a:xfrm>
          <a:custGeom>
            <a:avLst/>
            <a:gdLst/>
            <a:ahLst/>
            <a:cxnLst/>
            <a:rect l="l" t="t" r="r" b="b"/>
            <a:pathLst>
              <a:path w="665511" h="2063600">
                <a:moveTo>
                  <a:pt x="0" y="0"/>
                </a:moveTo>
                <a:lnTo>
                  <a:pt x="665511" y="0"/>
                </a:lnTo>
                <a:lnTo>
                  <a:pt x="665511" y="2063600"/>
                </a:lnTo>
                <a:lnTo>
                  <a:pt x="0" y="2063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2735429" y="-443964"/>
            <a:ext cx="1438243" cy="1872916"/>
          </a:xfrm>
          <a:custGeom>
            <a:avLst/>
            <a:gdLst/>
            <a:ahLst/>
            <a:cxnLst/>
            <a:rect l="l" t="t" r="r" b="b"/>
            <a:pathLst>
              <a:path w="1438243" h="1872916">
                <a:moveTo>
                  <a:pt x="0" y="0"/>
                </a:moveTo>
                <a:lnTo>
                  <a:pt x="1438243" y="0"/>
                </a:lnTo>
                <a:lnTo>
                  <a:pt x="1438243" y="1872916"/>
                </a:lnTo>
                <a:lnTo>
                  <a:pt x="0" y="18729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 flipH="1">
            <a:off x="13848403" y="-468100"/>
            <a:ext cx="1438243" cy="1872916"/>
          </a:xfrm>
          <a:custGeom>
            <a:avLst/>
            <a:gdLst/>
            <a:ahLst/>
            <a:cxnLst/>
            <a:rect l="l" t="t" r="r" b="b"/>
            <a:pathLst>
              <a:path w="1438243" h="1872916">
                <a:moveTo>
                  <a:pt x="1438243" y="0"/>
                </a:moveTo>
                <a:lnTo>
                  <a:pt x="0" y="0"/>
                </a:lnTo>
                <a:lnTo>
                  <a:pt x="0" y="1872916"/>
                </a:lnTo>
                <a:lnTo>
                  <a:pt x="1438243" y="1872916"/>
                </a:lnTo>
                <a:lnTo>
                  <a:pt x="1438243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2" name="TextBox 61"/>
          <p:cNvSpPr txBox="1"/>
          <p:nvPr/>
        </p:nvSpPr>
        <p:spPr>
          <a:xfrm>
            <a:off x="4074219" y="725935"/>
            <a:ext cx="327659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8399"/>
              </a:lnSpc>
            </a:pPr>
            <a:r>
              <a:rPr lang="ar-EG" sz="6999" b="1" dirty="0">
                <a:solidFill>
                  <a:schemeClr val="bg1"/>
                </a:solidFill>
                <a:latin typeface="Traditional Arabic" panose="02020603050405020304" pitchFamily="18" charset="-78"/>
                <a:ea typeface="Tufuli Arabic Bold"/>
                <a:cs typeface="Traditional Arabic" panose="02020603050405020304" pitchFamily="18" charset="-78"/>
                <a:sym typeface="Tufuli Arabic Bold"/>
                <a:rtl/>
              </a:rPr>
              <a:t>صفحة ١٢٦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8FC976C-3E03-7B6D-66B5-F86570D340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417" y="229231"/>
            <a:ext cx="3170875" cy="1333954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2FEC738B-9B68-B79E-8E50-455124227E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863" y="1826925"/>
            <a:ext cx="14627659" cy="218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39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89341" y="-473170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04447" y="-676709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7102" y="1979439"/>
            <a:ext cx="16327355" cy="7272717"/>
            <a:chOff x="0" y="0"/>
            <a:chExt cx="3047889" cy="18056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47889" cy="1805611"/>
            </a:xfrm>
            <a:custGeom>
              <a:avLst/>
              <a:gdLst/>
              <a:ahLst/>
              <a:cxnLst/>
              <a:rect l="l" t="t" r="r" b="b"/>
              <a:pathLst>
                <a:path w="3047889" h="1805611">
                  <a:moveTo>
                    <a:pt x="34119" y="0"/>
                  </a:moveTo>
                  <a:lnTo>
                    <a:pt x="3013770" y="0"/>
                  </a:lnTo>
                  <a:cubicBezTo>
                    <a:pt x="3022819" y="0"/>
                    <a:pt x="3031497" y="3595"/>
                    <a:pt x="3037896" y="9993"/>
                  </a:cubicBezTo>
                  <a:cubicBezTo>
                    <a:pt x="3044294" y="16392"/>
                    <a:pt x="3047889" y="25070"/>
                    <a:pt x="3047889" y="34119"/>
                  </a:cubicBezTo>
                  <a:lnTo>
                    <a:pt x="3047889" y="1771492"/>
                  </a:lnTo>
                  <a:cubicBezTo>
                    <a:pt x="3047889" y="1790335"/>
                    <a:pt x="3032613" y="1805611"/>
                    <a:pt x="3013770" y="1805611"/>
                  </a:cubicBezTo>
                  <a:lnTo>
                    <a:pt x="34119" y="1805611"/>
                  </a:lnTo>
                  <a:cubicBezTo>
                    <a:pt x="15275" y="1805611"/>
                    <a:pt x="0" y="1790335"/>
                    <a:pt x="0" y="1771492"/>
                  </a:cubicBezTo>
                  <a:lnTo>
                    <a:pt x="0" y="34119"/>
                  </a:lnTo>
                  <a:cubicBezTo>
                    <a:pt x="0" y="15275"/>
                    <a:pt x="15275" y="0"/>
                    <a:pt x="34119" y="0"/>
                  </a:cubicBezTo>
                  <a:close/>
                </a:path>
              </a:pathLst>
            </a:custGeom>
            <a:solidFill>
              <a:srgbClr val="EACBA5"/>
            </a:solidFill>
            <a:ln w="19050" cap="rnd">
              <a:solidFill>
                <a:srgbClr val="643223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47889" cy="1843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4943217" y="654609"/>
            <a:ext cx="944372" cy="1082375"/>
          </a:xfrm>
          <a:custGeom>
            <a:avLst/>
            <a:gdLst/>
            <a:ahLst/>
            <a:cxnLst/>
            <a:rect l="l" t="t" r="r" b="b"/>
            <a:pathLst>
              <a:path w="944372" h="1082375">
                <a:moveTo>
                  <a:pt x="944373" y="0"/>
                </a:moveTo>
                <a:lnTo>
                  <a:pt x="0" y="0"/>
                </a:lnTo>
                <a:lnTo>
                  <a:pt x="0" y="1082375"/>
                </a:lnTo>
                <a:lnTo>
                  <a:pt x="944373" y="1082375"/>
                </a:lnTo>
                <a:lnTo>
                  <a:pt x="94437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415483" y="9258300"/>
            <a:ext cx="15457034" cy="1028700"/>
            <a:chOff x="0" y="0"/>
            <a:chExt cx="20609378" cy="1371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52592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05185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57778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210371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262964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315557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368150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20743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73336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25928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78521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631114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683707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36300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788893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841486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894079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946672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999265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051857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104450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1157043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1209636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1262229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314822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1367415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1420008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1472601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>
              <a:off x="1525194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577786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1630379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1682972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1735565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>
              <a:off x="1788158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840751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1893344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1945937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1998530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51" name="Freeform 51"/>
          <p:cNvSpPr/>
          <p:nvPr/>
        </p:nvSpPr>
        <p:spPr>
          <a:xfrm flipH="1">
            <a:off x="16147007" y="3361957"/>
            <a:ext cx="3150895" cy="6925043"/>
          </a:xfrm>
          <a:custGeom>
            <a:avLst/>
            <a:gdLst/>
            <a:ahLst/>
            <a:cxnLst/>
            <a:rect l="l" t="t" r="r" b="b"/>
            <a:pathLst>
              <a:path w="3150895" h="6925043">
                <a:moveTo>
                  <a:pt x="3150895" y="0"/>
                </a:moveTo>
                <a:lnTo>
                  <a:pt x="0" y="0"/>
                </a:lnTo>
                <a:lnTo>
                  <a:pt x="0" y="6925043"/>
                </a:lnTo>
                <a:lnTo>
                  <a:pt x="3150895" y="6925043"/>
                </a:lnTo>
                <a:lnTo>
                  <a:pt x="315089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7387487" y="4520399"/>
            <a:ext cx="665511" cy="2063600"/>
          </a:xfrm>
          <a:custGeom>
            <a:avLst/>
            <a:gdLst/>
            <a:ahLst/>
            <a:cxnLst/>
            <a:rect l="l" t="t" r="r" b="b"/>
            <a:pathLst>
              <a:path w="665511" h="2063600">
                <a:moveTo>
                  <a:pt x="0" y="0"/>
                </a:moveTo>
                <a:lnTo>
                  <a:pt x="665511" y="0"/>
                </a:lnTo>
                <a:lnTo>
                  <a:pt x="665511" y="2063600"/>
                </a:lnTo>
                <a:lnTo>
                  <a:pt x="0" y="2063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89963" y="53078"/>
            <a:ext cx="1479285" cy="1926361"/>
          </a:xfrm>
          <a:custGeom>
            <a:avLst/>
            <a:gdLst/>
            <a:ahLst/>
            <a:cxnLst/>
            <a:rect l="l" t="t" r="r" b="b"/>
            <a:pathLst>
              <a:path w="1479285" h="1926361">
                <a:moveTo>
                  <a:pt x="0" y="0"/>
                </a:moveTo>
                <a:lnTo>
                  <a:pt x="1479285" y="0"/>
                </a:lnTo>
                <a:lnTo>
                  <a:pt x="1479285" y="1926361"/>
                </a:lnTo>
                <a:lnTo>
                  <a:pt x="0" y="192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 flipH="1">
            <a:off x="16524748" y="53078"/>
            <a:ext cx="1479285" cy="1926361"/>
          </a:xfrm>
          <a:custGeom>
            <a:avLst/>
            <a:gdLst/>
            <a:ahLst/>
            <a:cxnLst/>
            <a:rect l="l" t="t" r="r" b="b"/>
            <a:pathLst>
              <a:path w="1479285" h="1926361">
                <a:moveTo>
                  <a:pt x="1479285" y="0"/>
                </a:moveTo>
                <a:lnTo>
                  <a:pt x="0" y="0"/>
                </a:lnTo>
                <a:lnTo>
                  <a:pt x="0" y="1926361"/>
                </a:lnTo>
                <a:lnTo>
                  <a:pt x="1479285" y="1926361"/>
                </a:lnTo>
                <a:lnTo>
                  <a:pt x="147928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2" name="TextBox 61"/>
          <p:cNvSpPr txBox="1"/>
          <p:nvPr/>
        </p:nvSpPr>
        <p:spPr>
          <a:xfrm>
            <a:off x="1762518" y="519218"/>
            <a:ext cx="327659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8399"/>
              </a:lnSpc>
            </a:pPr>
            <a:r>
              <a:rPr lang="ar-EG" sz="6999" b="1" dirty="0">
                <a:solidFill>
                  <a:schemeClr val="bg1"/>
                </a:solidFill>
                <a:latin typeface="Traditional Arabic" panose="02020603050405020304" pitchFamily="18" charset="-78"/>
                <a:ea typeface="Tufuli Arabic Bold"/>
                <a:cs typeface="Traditional Arabic" panose="02020603050405020304" pitchFamily="18" charset="-78"/>
                <a:sym typeface="Tufuli Arabic Bold"/>
                <a:rtl/>
              </a:rPr>
              <a:t>صفحة ١٢٨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9592E48-9B34-FF1E-D45E-8085D93152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262" y="519218"/>
            <a:ext cx="6429375" cy="1171575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FCDD7D7B-28E4-6008-69D9-68F2CFAC2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03" y="1984697"/>
            <a:ext cx="16197476" cy="490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41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89341" y="-473170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-473170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52790" y="1790699"/>
            <a:ext cx="15119727" cy="7162801"/>
            <a:chOff x="0" y="0"/>
            <a:chExt cx="3047889" cy="119843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47889" cy="1198437"/>
            </a:xfrm>
            <a:custGeom>
              <a:avLst/>
              <a:gdLst/>
              <a:ahLst/>
              <a:cxnLst/>
              <a:rect l="l" t="t" r="r" b="b"/>
              <a:pathLst>
                <a:path w="3047889" h="1198437">
                  <a:moveTo>
                    <a:pt x="34119" y="0"/>
                  </a:moveTo>
                  <a:lnTo>
                    <a:pt x="3013770" y="0"/>
                  </a:lnTo>
                  <a:cubicBezTo>
                    <a:pt x="3022819" y="0"/>
                    <a:pt x="3031497" y="3595"/>
                    <a:pt x="3037896" y="9993"/>
                  </a:cubicBezTo>
                  <a:cubicBezTo>
                    <a:pt x="3044294" y="16392"/>
                    <a:pt x="3047889" y="25070"/>
                    <a:pt x="3047889" y="34119"/>
                  </a:cubicBezTo>
                  <a:lnTo>
                    <a:pt x="3047889" y="1164318"/>
                  </a:lnTo>
                  <a:cubicBezTo>
                    <a:pt x="3047889" y="1183161"/>
                    <a:pt x="3032613" y="1198437"/>
                    <a:pt x="3013770" y="1198437"/>
                  </a:cubicBezTo>
                  <a:lnTo>
                    <a:pt x="34119" y="1198437"/>
                  </a:lnTo>
                  <a:cubicBezTo>
                    <a:pt x="15275" y="1198437"/>
                    <a:pt x="0" y="1183161"/>
                    <a:pt x="0" y="1164318"/>
                  </a:cubicBezTo>
                  <a:lnTo>
                    <a:pt x="0" y="34119"/>
                  </a:lnTo>
                  <a:cubicBezTo>
                    <a:pt x="0" y="15275"/>
                    <a:pt x="15275" y="0"/>
                    <a:pt x="34119" y="0"/>
                  </a:cubicBezTo>
                  <a:close/>
                </a:path>
              </a:pathLst>
            </a:custGeom>
            <a:solidFill>
              <a:srgbClr val="EACBA5"/>
            </a:solidFill>
            <a:ln w="19050" cap="rnd">
              <a:solidFill>
                <a:srgbClr val="643223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47889" cy="12365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15483" y="9258300"/>
            <a:ext cx="468058" cy="1028700"/>
          </a:xfrm>
          <a:custGeom>
            <a:avLst/>
            <a:gdLst/>
            <a:ahLst/>
            <a:cxnLst/>
            <a:rect l="l" t="t" r="r" b="b"/>
            <a:pathLst>
              <a:path w="468058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809930" y="9258300"/>
            <a:ext cx="468058" cy="1028700"/>
          </a:xfrm>
          <a:custGeom>
            <a:avLst/>
            <a:gdLst/>
            <a:ahLst/>
            <a:cxnLst/>
            <a:rect l="l" t="t" r="r" b="b"/>
            <a:pathLst>
              <a:path w="468058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204377" y="9258300"/>
            <a:ext cx="468058" cy="1028700"/>
          </a:xfrm>
          <a:custGeom>
            <a:avLst/>
            <a:gdLst/>
            <a:ahLst/>
            <a:cxnLst/>
            <a:rect l="l" t="t" r="r" b="b"/>
            <a:pathLst>
              <a:path w="468058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598823" y="9258300"/>
            <a:ext cx="468058" cy="1028700"/>
          </a:xfrm>
          <a:custGeom>
            <a:avLst/>
            <a:gdLst/>
            <a:ahLst/>
            <a:cxnLst/>
            <a:rect l="l" t="t" r="r" b="b"/>
            <a:pathLst>
              <a:path w="468058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993270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38771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78216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4176610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57105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496550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359950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75439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614884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543290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93773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733218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772663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12107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851552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890997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930441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969886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009331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048775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088220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127665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167109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206554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245999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285443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3248885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364333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403777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4432225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1482667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1522111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5615565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16010012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1640445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-1009902" y="3361957"/>
            <a:ext cx="3150895" cy="6925043"/>
          </a:xfrm>
          <a:custGeom>
            <a:avLst/>
            <a:gdLst/>
            <a:ahLst/>
            <a:cxnLst/>
            <a:rect l="l" t="t" r="r" b="b"/>
            <a:pathLst>
              <a:path w="3150895" h="6925043">
                <a:moveTo>
                  <a:pt x="0" y="0"/>
                </a:moveTo>
                <a:lnTo>
                  <a:pt x="3150895" y="0"/>
                </a:lnTo>
                <a:lnTo>
                  <a:pt x="3150895" y="6925043"/>
                </a:lnTo>
                <a:lnTo>
                  <a:pt x="0" y="69250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 flipH="1">
            <a:off x="16147007" y="3361957"/>
            <a:ext cx="3150895" cy="6925043"/>
          </a:xfrm>
          <a:custGeom>
            <a:avLst/>
            <a:gdLst/>
            <a:ahLst/>
            <a:cxnLst/>
            <a:rect l="l" t="t" r="r" b="b"/>
            <a:pathLst>
              <a:path w="3150895" h="6925043">
                <a:moveTo>
                  <a:pt x="3150895" y="0"/>
                </a:moveTo>
                <a:lnTo>
                  <a:pt x="0" y="0"/>
                </a:lnTo>
                <a:lnTo>
                  <a:pt x="0" y="6925043"/>
                </a:lnTo>
                <a:lnTo>
                  <a:pt x="3150895" y="6925043"/>
                </a:lnTo>
                <a:lnTo>
                  <a:pt x="3150895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1701850" y="-97197"/>
            <a:ext cx="422537" cy="1288550"/>
          </a:xfrm>
          <a:custGeom>
            <a:avLst/>
            <a:gdLst/>
            <a:ahLst/>
            <a:cxnLst/>
            <a:rect l="l" t="t" r="r" b="b"/>
            <a:pathLst>
              <a:path w="422537" h="1288550">
                <a:moveTo>
                  <a:pt x="0" y="0"/>
                </a:moveTo>
                <a:lnTo>
                  <a:pt x="422536" y="0"/>
                </a:lnTo>
                <a:lnTo>
                  <a:pt x="422536" y="1288550"/>
                </a:lnTo>
                <a:lnTo>
                  <a:pt x="0" y="12885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 flipH="1">
            <a:off x="16214075" y="-97197"/>
            <a:ext cx="422537" cy="1288550"/>
          </a:xfrm>
          <a:custGeom>
            <a:avLst/>
            <a:gdLst/>
            <a:ahLst/>
            <a:cxnLst/>
            <a:rect l="l" t="t" r="r" b="b"/>
            <a:pathLst>
              <a:path w="422537" h="1288550">
                <a:moveTo>
                  <a:pt x="422536" y="0"/>
                </a:moveTo>
                <a:lnTo>
                  <a:pt x="0" y="0"/>
                </a:lnTo>
                <a:lnTo>
                  <a:pt x="0" y="1288550"/>
                </a:lnTo>
                <a:lnTo>
                  <a:pt x="422536" y="1288550"/>
                </a:lnTo>
                <a:lnTo>
                  <a:pt x="42253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997755" y="-106759"/>
            <a:ext cx="718592" cy="2191387"/>
          </a:xfrm>
          <a:custGeom>
            <a:avLst/>
            <a:gdLst/>
            <a:ahLst/>
            <a:cxnLst/>
            <a:rect l="l" t="t" r="r" b="b"/>
            <a:pathLst>
              <a:path w="718592" h="2191387">
                <a:moveTo>
                  <a:pt x="0" y="0"/>
                </a:moveTo>
                <a:lnTo>
                  <a:pt x="718593" y="0"/>
                </a:lnTo>
                <a:lnTo>
                  <a:pt x="718593" y="2191387"/>
                </a:lnTo>
                <a:lnTo>
                  <a:pt x="0" y="21913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 flipH="1">
            <a:off x="16611157" y="-166152"/>
            <a:ext cx="718592" cy="2191387"/>
          </a:xfrm>
          <a:custGeom>
            <a:avLst/>
            <a:gdLst/>
            <a:ahLst/>
            <a:cxnLst/>
            <a:rect l="l" t="t" r="r" b="b"/>
            <a:pathLst>
              <a:path w="718592" h="2191387">
                <a:moveTo>
                  <a:pt x="718593" y="0"/>
                </a:moveTo>
                <a:lnTo>
                  <a:pt x="0" y="0"/>
                </a:lnTo>
                <a:lnTo>
                  <a:pt x="0" y="2191387"/>
                </a:lnTo>
                <a:lnTo>
                  <a:pt x="718593" y="2191387"/>
                </a:lnTo>
                <a:lnTo>
                  <a:pt x="718593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>
            <a:off x="112630" y="-209900"/>
            <a:ext cx="966989" cy="2948888"/>
          </a:xfrm>
          <a:custGeom>
            <a:avLst/>
            <a:gdLst/>
            <a:ahLst/>
            <a:cxnLst/>
            <a:rect l="l" t="t" r="r" b="b"/>
            <a:pathLst>
              <a:path w="966989" h="2948888">
                <a:moveTo>
                  <a:pt x="0" y="0"/>
                </a:moveTo>
                <a:lnTo>
                  <a:pt x="966989" y="0"/>
                </a:lnTo>
                <a:lnTo>
                  <a:pt x="966989" y="2948888"/>
                </a:lnTo>
                <a:lnTo>
                  <a:pt x="0" y="29488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 flipH="1">
            <a:off x="17196970" y="-166152"/>
            <a:ext cx="966989" cy="2948888"/>
          </a:xfrm>
          <a:custGeom>
            <a:avLst/>
            <a:gdLst/>
            <a:ahLst/>
            <a:cxnLst/>
            <a:rect l="l" t="t" r="r" b="b"/>
            <a:pathLst>
              <a:path w="966989" h="2948888">
                <a:moveTo>
                  <a:pt x="966989" y="0"/>
                </a:moveTo>
                <a:lnTo>
                  <a:pt x="0" y="0"/>
                </a:lnTo>
                <a:lnTo>
                  <a:pt x="0" y="2948888"/>
                </a:lnTo>
                <a:lnTo>
                  <a:pt x="966989" y="2948888"/>
                </a:lnTo>
                <a:lnTo>
                  <a:pt x="966989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235002" y="4520399"/>
            <a:ext cx="665511" cy="2063600"/>
          </a:xfrm>
          <a:custGeom>
            <a:avLst/>
            <a:gdLst/>
            <a:ahLst/>
            <a:cxnLst/>
            <a:rect l="l" t="t" r="r" b="b"/>
            <a:pathLst>
              <a:path w="665511" h="2063600">
                <a:moveTo>
                  <a:pt x="0" y="0"/>
                </a:moveTo>
                <a:lnTo>
                  <a:pt x="665511" y="0"/>
                </a:lnTo>
                <a:lnTo>
                  <a:pt x="665511" y="2063600"/>
                </a:lnTo>
                <a:lnTo>
                  <a:pt x="0" y="2063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7387487" y="4520399"/>
            <a:ext cx="665511" cy="2063600"/>
          </a:xfrm>
          <a:custGeom>
            <a:avLst/>
            <a:gdLst/>
            <a:ahLst/>
            <a:cxnLst/>
            <a:rect l="l" t="t" r="r" b="b"/>
            <a:pathLst>
              <a:path w="665511" h="2063600">
                <a:moveTo>
                  <a:pt x="0" y="0"/>
                </a:moveTo>
                <a:lnTo>
                  <a:pt x="665511" y="0"/>
                </a:lnTo>
                <a:lnTo>
                  <a:pt x="665511" y="2063600"/>
                </a:lnTo>
                <a:lnTo>
                  <a:pt x="0" y="2063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2735429" y="-443964"/>
            <a:ext cx="1438243" cy="1872916"/>
          </a:xfrm>
          <a:custGeom>
            <a:avLst/>
            <a:gdLst/>
            <a:ahLst/>
            <a:cxnLst/>
            <a:rect l="l" t="t" r="r" b="b"/>
            <a:pathLst>
              <a:path w="1438243" h="1872916">
                <a:moveTo>
                  <a:pt x="0" y="0"/>
                </a:moveTo>
                <a:lnTo>
                  <a:pt x="1438243" y="0"/>
                </a:lnTo>
                <a:lnTo>
                  <a:pt x="1438243" y="1872916"/>
                </a:lnTo>
                <a:lnTo>
                  <a:pt x="0" y="18729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 flipH="1">
            <a:off x="13848403" y="-468100"/>
            <a:ext cx="1438243" cy="1872916"/>
          </a:xfrm>
          <a:custGeom>
            <a:avLst/>
            <a:gdLst/>
            <a:ahLst/>
            <a:cxnLst/>
            <a:rect l="l" t="t" r="r" b="b"/>
            <a:pathLst>
              <a:path w="1438243" h="1872916">
                <a:moveTo>
                  <a:pt x="1438243" y="0"/>
                </a:moveTo>
                <a:lnTo>
                  <a:pt x="0" y="0"/>
                </a:lnTo>
                <a:lnTo>
                  <a:pt x="0" y="1872916"/>
                </a:lnTo>
                <a:lnTo>
                  <a:pt x="1438243" y="1872916"/>
                </a:lnTo>
                <a:lnTo>
                  <a:pt x="1438243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2" name="TextBox 61"/>
          <p:cNvSpPr txBox="1"/>
          <p:nvPr/>
        </p:nvSpPr>
        <p:spPr>
          <a:xfrm>
            <a:off x="4074219" y="725935"/>
            <a:ext cx="327659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8399"/>
              </a:lnSpc>
            </a:pPr>
            <a:r>
              <a:rPr lang="ar-EG" sz="6999" b="1" dirty="0">
                <a:solidFill>
                  <a:schemeClr val="bg1"/>
                </a:solidFill>
                <a:latin typeface="Traditional Arabic" panose="02020603050405020304" pitchFamily="18" charset="-78"/>
                <a:ea typeface="Tufuli Arabic Bold"/>
                <a:cs typeface="Traditional Arabic" panose="02020603050405020304" pitchFamily="18" charset="-78"/>
                <a:sym typeface="Tufuli Arabic Bold"/>
                <a:rtl/>
              </a:rPr>
              <a:t>صفحة ١٢٦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028702A-C89E-0A74-68EB-605ABC95C8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967" y="254290"/>
            <a:ext cx="5740977" cy="145732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6A02CA2-1C8E-45FA-E65E-08DFFDE71C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931" y="1847161"/>
            <a:ext cx="14747758" cy="39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05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89341" y="-473170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04447" y="-676709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7102" y="1979439"/>
            <a:ext cx="16327355" cy="7272717"/>
            <a:chOff x="0" y="0"/>
            <a:chExt cx="3047889" cy="18056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47889" cy="1805611"/>
            </a:xfrm>
            <a:custGeom>
              <a:avLst/>
              <a:gdLst/>
              <a:ahLst/>
              <a:cxnLst/>
              <a:rect l="l" t="t" r="r" b="b"/>
              <a:pathLst>
                <a:path w="3047889" h="1805611">
                  <a:moveTo>
                    <a:pt x="34119" y="0"/>
                  </a:moveTo>
                  <a:lnTo>
                    <a:pt x="3013770" y="0"/>
                  </a:lnTo>
                  <a:cubicBezTo>
                    <a:pt x="3022819" y="0"/>
                    <a:pt x="3031497" y="3595"/>
                    <a:pt x="3037896" y="9993"/>
                  </a:cubicBezTo>
                  <a:cubicBezTo>
                    <a:pt x="3044294" y="16392"/>
                    <a:pt x="3047889" y="25070"/>
                    <a:pt x="3047889" y="34119"/>
                  </a:cubicBezTo>
                  <a:lnTo>
                    <a:pt x="3047889" y="1771492"/>
                  </a:lnTo>
                  <a:cubicBezTo>
                    <a:pt x="3047889" y="1790335"/>
                    <a:pt x="3032613" y="1805611"/>
                    <a:pt x="3013770" y="1805611"/>
                  </a:cubicBezTo>
                  <a:lnTo>
                    <a:pt x="34119" y="1805611"/>
                  </a:lnTo>
                  <a:cubicBezTo>
                    <a:pt x="15275" y="1805611"/>
                    <a:pt x="0" y="1790335"/>
                    <a:pt x="0" y="1771492"/>
                  </a:cubicBezTo>
                  <a:lnTo>
                    <a:pt x="0" y="34119"/>
                  </a:lnTo>
                  <a:cubicBezTo>
                    <a:pt x="0" y="15275"/>
                    <a:pt x="15275" y="0"/>
                    <a:pt x="34119" y="0"/>
                  </a:cubicBezTo>
                  <a:close/>
                </a:path>
              </a:pathLst>
            </a:custGeom>
            <a:solidFill>
              <a:srgbClr val="EACBA5"/>
            </a:solidFill>
            <a:ln w="19050" cap="rnd">
              <a:solidFill>
                <a:srgbClr val="643223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47889" cy="1843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4943217" y="654609"/>
            <a:ext cx="944372" cy="1082375"/>
          </a:xfrm>
          <a:custGeom>
            <a:avLst/>
            <a:gdLst/>
            <a:ahLst/>
            <a:cxnLst/>
            <a:rect l="l" t="t" r="r" b="b"/>
            <a:pathLst>
              <a:path w="944372" h="1082375">
                <a:moveTo>
                  <a:pt x="944373" y="0"/>
                </a:moveTo>
                <a:lnTo>
                  <a:pt x="0" y="0"/>
                </a:lnTo>
                <a:lnTo>
                  <a:pt x="0" y="1082375"/>
                </a:lnTo>
                <a:lnTo>
                  <a:pt x="944373" y="1082375"/>
                </a:lnTo>
                <a:lnTo>
                  <a:pt x="94437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415483" y="9258300"/>
            <a:ext cx="15457034" cy="1028700"/>
            <a:chOff x="0" y="0"/>
            <a:chExt cx="20609378" cy="1371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52592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05185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57778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210371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262964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315557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368150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20743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73336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25928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78521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631114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683707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36300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788893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841486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894079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946672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999265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051857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104450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1157043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1209636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1262229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314822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1367415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1420008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1472601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>
              <a:off x="1525194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577786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1630379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1682972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1735565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>
              <a:off x="1788158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840751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1893344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1945937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1998530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51" name="Freeform 51"/>
          <p:cNvSpPr/>
          <p:nvPr/>
        </p:nvSpPr>
        <p:spPr>
          <a:xfrm flipH="1">
            <a:off x="16147007" y="3361957"/>
            <a:ext cx="3150895" cy="6925043"/>
          </a:xfrm>
          <a:custGeom>
            <a:avLst/>
            <a:gdLst/>
            <a:ahLst/>
            <a:cxnLst/>
            <a:rect l="l" t="t" r="r" b="b"/>
            <a:pathLst>
              <a:path w="3150895" h="6925043">
                <a:moveTo>
                  <a:pt x="3150895" y="0"/>
                </a:moveTo>
                <a:lnTo>
                  <a:pt x="0" y="0"/>
                </a:lnTo>
                <a:lnTo>
                  <a:pt x="0" y="6925043"/>
                </a:lnTo>
                <a:lnTo>
                  <a:pt x="3150895" y="6925043"/>
                </a:lnTo>
                <a:lnTo>
                  <a:pt x="315089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7387487" y="4520399"/>
            <a:ext cx="665511" cy="2063600"/>
          </a:xfrm>
          <a:custGeom>
            <a:avLst/>
            <a:gdLst/>
            <a:ahLst/>
            <a:cxnLst/>
            <a:rect l="l" t="t" r="r" b="b"/>
            <a:pathLst>
              <a:path w="665511" h="2063600">
                <a:moveTo>
                  <a:pt x="0" y="0"/>
                </a:moveTo>
                <a:lnTo>
                  <a:pt x="665511" y="0"/>
                </a:lnTo>
                <a:lnTo>
                  <a:pt x="665511" y="2063600"/>
                </a:lnTo>
                <a:lnTo>
                  <a:pt x="0" y="2063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89963" y="53078"/>
            <a:ext cx="1479285" cy="1926361"/>
          </a:xfrm>
          <a:custGeom>
            <a:avLst/>
            <a:gdLst/>
            <a:ahLst/>
            <a:cxnLst/>
            <a:rect l="l" t="t" r="r" b="b"/>
            <a:pathLst>
              <a:path w="1479285" h="1926361">
                <a:moveTo>
                  <a:pt x="0" y="0"/>
                </a:moveTo>
                <a:lnTo>
                  <a:pt x="1479285" y="0"/>
                </a:lnTo>
                <a:lnTo>
                  <a:pt x="1479285" y="1926361"/>
                </a:lnTo>
                <a:lnTo>
                  <a:pt x="0" y="192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 flipH="1">
            <a:off x="16524748" y="53078"/>
            <a:ext cx="1479285" cy="1926361"/>
          </a:xfrm>
          <a:custGeom>
            <a:avLst/>
            <a:gdLst/>
            <a:ahLst/>
            <a:cxnLst/>
            <a:rect l="l" t="t" r="r" b="b"/>
            <a:pathLst>
              <a:path w="1479285" h="1926361">
                <a:moveTo>
                  <a:pt x="1479285" y="0"/>
                </a:moveTo>
                <a:lnTo>
                  <a:pt x="0" y="0"/>
                </a:lnTo>
                <a:lnTo>
                  <a:pt x="0" y="1926361"/>
                </a:lnTo>
                <a:lnTo>
                  <a:pt x="1479285" y="1926361"/>
                </a:lnTo>
                <a:lnTo>
                  <a:pt x="147928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2" name="TextBox 61"/>
          <p:cNvSpPr txBox="1"/>
          <p:nvPr/>
        </p:nvSpPr>
        <p:spPr>
          <a:xfrm>
            <a:off x="1762518" y="519218"/>
            <a:ext cx="327659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8399"/>
              </a:lnSpc>
            </a:pPr>
            <a:r>
              <a:rPr lang="ar-EG" sz="6999" b="1" dirty="0">
                <a:solidFill>
                  <a:schemeClr val="bg1"/>
                </a:solidFill>
                <a:latin typeface="Traditional Arabic" panose="02020603050405020304" pitchFamily="18" charset="-78"/>
                <a:ea typeface="Tufuli Arabic Bold"/>
                <a:cs typeface="Traditional Arabic" panose="02020603050405020304" pitchFamily="18" charset="-78"/>
                <a:sym typeface="Tufuli Arabic Bold"/>
                <a:rtl/>
              </a:rPr>
              <a:t>صفحة ١٢٨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9592E48-9B34-FF1E-D45E-8085D93152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262" y="519218"/>
            <a:ext cx="6429375" cy="11715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307173B-989A-81D0-E33B-3A68ED7503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5"/>
          <a:stretch>
            <a:fillRect/>
          </a:stretch>
        </p:blipFill>
        <p:spPr>
          <a:xfrm>
            <a:off x="424078" y="2033674"/>
            <a:ext cx="15862055" cy="380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5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89341" y="-473170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-473170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413403" y="6903"/>
            <a:ext cx="13275774" cy="7955997"/>
            <a:chOff x="0" y="-38100"/>
            <a:chExt cx="3047889" cy="16510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47889" cy="1612924"/>
            </a:xfrm>
            <a:custGeom>
              <a:avLst/>
              <a:gdLst/>
              <a:ahLst/>
              <a:cxnLst/>
              <a:rect l="l" t="t" r="r" b="b"/>
              <a:pathLst>
                <a:path w="3047889" h="1612924">
                  <a:moveTo>
                    <a:pt x="34119" y="0"/>
                  </a:moveTo>
                  <a:lnTo>
                    <a:pt x="3013770" y="0"/>
                  </a:lnTo>
                  <a:cubicBezTo>
                    <a:pt x="3022819" y="0"/>
                    <a:pt x="3031497" y="3595"/>
                    <a:pt x="3037896" y="9993"/>
                  </a:cubicBezTo>
                  <a:cubicBezTo>
                    <a:pt x="3044294" y="16392"/>
                    <a:pt x="3047889" y="25070"/>
                    <a:pt x="3047889" y="34119"/>
                  </a:cubicBezTo>
                  <a:lnTo>
                    <a:pt x="3047889" y="1578805"/>
                  </a:lnTo>
                  <a:cubicBezTo>
                    <a:pt x="3047889" y="1597649"/>
                    <a:pt x="3032613" y="1612924"/>
                    <a:pt x="3013770" y="1612924"/>
                  </a:cubicBezTo>
                  <a:lnTo>
                    <a:pt x="34119" y="1612924"/>
                  </a:lnTo>
                  <a:cubicBezTo>
                    <a:pt x="15275" y="1612924"/>
                    <a:pt x="0" y="1597649"/>
                    <a:pt x="0" y="1578805"/>
                  </a:cubicBezTo>
                  <a:lnTo>
                    <a:pt x="0" y="34119"/>
                  </a:lnTo>
                  <a:cubicBezTo>
                    <a:pt x="0" y="15275"/>
                    <a:pt x="15275" y="0"/>
                    <a:pt x="34119" y="0"/>
                  </a:cubicBezTo>
                  <a:close/>
                </a:path>
              </a:pathLst>
            </a:custGeom>
            <a:solidFill>
              <a:srgbClr val="EACBA5"/>
            </a:solidFill>
            <a:ln w="19050" cap="rnd">
              <a:solidFill>
                <a:srgbClr val="643223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47889" cy="1651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594696" y="8119980"/>
            <a:ext cx="944372" cy="1082375"/>
          </a:xfrm>
          <a:custGeom>
            <a:avLst/>
            <a:gdLst/>
            <a:ahLst/>
            <a:cxnLst/>
            <a:rect l="l" t="t" r="r" b="b"/>
            <a:pathLst>
              <a:path w="944372" h="1082375">
                <a:moveTo>
                  <a:pt x="0" y="0"/>
                </a:moveTo>
                <a:lnTo>
                  <a:pt x="944373" y="0"/>
                </a:lnTo>
                <a:lnTo>
                  <a:pt x="944373" y="1082375"/>
                </a:lnTo>
                <a:lnTo>
                  <a:pt x="0" y="10823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4651898" y="7962900"/>
            <a:ext cx="944372" cy="1082375"/>
          </a:xfrm>
          <a:custGeom>
            <a:avLst/>
            <a:gdLst/>
            <a:ahLst/>
            <a:cxnLst/>
            <a:rect l="l" t="t" r="r" b="b"/>
            <a:pathLst>
              <a:path w="944372" h="1082375">
                <a:moveTo>
                  <a:pt x="944373" y="0"/>
                </a:moveTo>
                <a:lnTo>
                  <a:pt x="0" y="0"/>
                </a:lnTo>
                <a:lnTo>
                  <a:pt x="0" y="1082375"/>
                </a:lnTo>
                <a:lnTo>
                  <a:pt x="944373" y="1082375"/>
                </a:lnTo>
                <a:lnTo>
                  <a:pt x="94437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415483" y="9258300"/>
            <a:ext cx="15457034" cy="1028700"/>
            <a:chOff x="0" y="0"/>
            <a:chExt cx="20609378" cy="1371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52592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05185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57778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210371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262964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315557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368150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20743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73336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25928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78521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631114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683707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36300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788893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841486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894079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946672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999265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051857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104450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1157043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1209636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1262229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314822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1367415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1420008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1472601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>
              <a:off x="1525194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577786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1630379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1682972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1735565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>
              <a:off x="1788158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840751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1893344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1945937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1998530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50" name="Freeform 50"/>
          <p:cNvSpPr/>
          <p:nvPr/>
        </p:nvSpPr>
        <p:spPr>
          <a:xfrm>
            <a:off x="-1009902" y="3361957"/>
            <a:ext cx="3150895" cy="6925043"/>
          </a:xfrm>
          <a:custGeom>
            <a:avLst/>
            <a:gdLst/>
            <a:ahLst/>
            <a:cxnLst/>
            <a:rect l="l" t="t" r="r" b="b"/>
            <a:pathLst>
              <a:path w="3150895" h="6925043">
                <a:moveTo>
                  <a:pt x="0" y="0"/>
                </a:moveTo>
                <a:lnTo>
                  <a:pt x="3150895" y="0"/>
                </a:lnTo>
                <a:lnTo>
                  <a:pt x="3150895" y="6925043"/>
                </a:lnTo>
                <a:lnTo>
                  <a:pt x="0" y="69250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 flipH="1">
            <a:off x="16147007" y="3361957"/>
            <a:ext cx="3150895" cy="6925043"/>
          </a:xfrm>
          <a:custGeom>
            <a:avLst/>
            <a:gdLst/>
            <a:ahLst/>
            <a:cxnLst/>
            <a:rect l="l" t="t" r="r" b="b"/>
            <a:pathLst>
              <a:path w="3150895" h="6925043">
                <a:moveTo>
                  <a:pt x="3150895" y="0"/>
                </a:moveTo>
                <a:lnTo>
                  <a:pt x="0" y="0"/>
                </a:lnTo>
                <a:lnTo>
                  <a:pt x="0" y="6925043"/>
                </a:lnTo>
                <a:lnTo>
                  <a:pt x="3150895" y="6925043"/>
                </a:lnTo>
                <a:lnTo>
                  <a:pt x="315089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235002" y="4520399"/>
            <a:ext cx="665511" cy="2063600"/>
          </a:xfrm>
          <a:custGeom>
            <a:avLst/>
            <a:gdLst/>
            <a:ahLst/>
            <a:cxnLst/>
            <a:rect l="l" t="t" r="r" b="b"/>
            <a:pathLst>
              <a:path w="665511" h="2063600">
                <a:moveTo>
                  <a:pt x="0" y="0"/>
                </a:moveTo>
                <a:lnTo>
                  <a:pt x="665511" y="0"/>
                </a:lnTo>
                <a:lnTo>
                  <a:pt x="665511" y="2063600"/>
                </a:lnTo>
                <a:lnTo>
                  <a:pt x="0" y="2063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7387487" y="4520399"/>
            <a:ext cx="665511" cy="2063600"/>
          </a:xfrm>
          <a:custGeom>
            <a:avLst/>
            <a:gdLst/>
            <a:ahLst/>
            <a:cxnLst/>
            <a:rect l="l" t="t" r="r" b="b"/>
            <a:pathLst>
              <a:path w="665511" h="2063600">
                <a:moveTo>
                  <a:pt x="0" y="0"/>
                </a:moveTo>
                <a:lnTo>
                  <a:pt x="665511" y="0"/>
                </a:lnTo>
                <a:lnTo>
                  <a:pt x="665511" y="2063600"/>
                </a:lnTo>
                <a:lnTo>
                  <a:pt x="0" y="2063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797123" y="-53445"/>
            <a:ext cx="1479285" cy="1926361"/>
          </a:xfrm>
          <a:custGeom>
            <a:avLst/>
            <a:gdLst/>
            <a:ahLst/>
            <a:cxnLst/>
            <a:rect l="l" t="t" r="r" b="b"/>
            <a:pathLst>
              <a:path w="1479285" h="1926361">
                <a:moveTo>
                  <a:pt x="0" y="0"/>
                </a:moveTo>
                <a:lnTo>
                  <a:pt x="1479285" y="0"/>
                </a:lnTo>
                <a:lnTo>
                  <a:pt x="1479285" y="1926361"/>
                </a:lnTo>
                <a:lnTo>
                  <a:pt x="0" y="192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 flipH="1">
            <a:off x="16011592" y="-53445"/>
            <a:ext cx="1479285" cy="1926361"/>
          </a:xfrm>
          <a:custGeom>
            <a:avLst/>
            <a:gdLst/>
            <a:ahLst/>
            <a:cxnLst/>
            <a:rect l="l" t="t" r="r" b="b"/>
            <a:pathLst>
              <a:path w="1479285" h="1926361">
                <a:moveTo>
                  <a:pt x="1479285" y="0"/>
                </a:moveTo>
                <a:lnTo>
                  <a:pt x="0" y="0"/>
                </a:lnTo>
                <a:lnTo>
                  <a:pt x="0" y="1926361"/>
                </a:lnTo>
                <a:lnTo>
                  <a:pt x="1479285" y="1926361"/>
                </a:lnTo>
                <a:lnTo>
                  <a:pt x="147928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8" name="TextBox 22"/>
          <p:cNvSpPr txBox="1"/>
          <p:nvPr/>
        </p:nvSpPr>
        <p:spPr>
          <a:xfrm>
            <a:off x="2517761" y="4820300"/>
            <a:ext cx="12978485" cy="3036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11279"/>
              </a:lnSpc>
            </a:pPr>
            <a:r>
              <a:rPr lang="ar-EG" sz="13000" b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ea typeface="Tufuli Arabic Bold"/>
                <a:cs typeface="Traditional Arabic" panose="02020603050405020304" pitchFamily="18" charset="-78"/>
                <a:sym typeface="Tufuli Arabic Bold"/>
                <a:rtl/>
              </a:rPr>
              <a:t>مساحة الاشكال الرباعية</a:t>
            </a:r>
          </a:p>
          <a:p>
            <a:pPr algn="ctr" rtl="1">
              <a:lnSpc>
                <a:spcPts val="11279"/>
              </a:lnSpc>
            </a:pPr>
            <a:r>
              <a:rPr lang="ar-EG" sz="13000" b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ea typeface="Tufuli Arabic Bold"/>
                <a:cs typeface="Traditional Arabic" panose="02020603050405020304" pitchFamily="18" charset="-78"/>
                <a:sym typeface="Tufuli Arabic Bold"/>
                <a:rtl/>
              </a:rPr>
              <a:t>المستطيل – متوازي الاضلاع</a:t>
            </a:r>
            <a:r>
              <a:rPr lang="ar-KW" sz="13000" b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ea typeface="Tufuli Arabic Bold"/>
                <a:cs typeface="Traditional Arabic" panose="02020603050405020304" pitchFamily="18" charset="-78"/>
                <a:sym typeface="Tufuli Arabic Bold"/>
                <a:rtl/>
              </a:rPr>
              <a:t> </a:t>
            </a:r>
          </a:p>
        </p:txBody>
      </p:sp>
      <p:pic>
        <p:nvPicPr>
          <p:cNvPr id="56" name="صورة 55">
            <a:extLst>
              <a:ext uri="{FF2B5EF4-FFF2-40B4-BE49-F238E27FC236}">
                <a16:creationId xmlns:a16="http://schemas.microsoft.com/office/drawing/2014/main" id="{130108C8-D906-92A7-71C1-E220F5EF86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250" y="145716"/>
            <a:ext cx="3929927" cy="17272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91BBA49-2289-9D6F-1898-864E53AB46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64" y="2029996"/>
            <a:ext cx="9725025" cy="1504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89341" y="-473170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04447" y="-676709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7102" y="1979439"/>
            <a:ext cx="16327355" cy="7272717"/>
            <a:chOff x="0" y="0"/>
            <a:chExt cx="3047889" cy="18056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47889" cy="1805611"/>
            </a:xfrm>
            <a:custGeom>
              <a:avLst/>
              <a:gdLst/>
              <a:ahLst/>
              <a:cxnLst/>
              <a:rect l="l" t="t" r="r" b="b"/>
              <a:pathLst>
                <a:path w="3047889" h="1805611">
                  <a:moveTo>
                    <a:pt x="34119" y="0"/>
                  </a:moveTo>
                  <a:lnTo>
                    <a:pt x="3013770" y="0"/>
                  </a:lnTo>
                  <a:cubicBezTo>
                    <a:pt x="3022819" y="0"/>
                    <a:pt x="3031497" y="3595"/>
                    <a:pt x="3037896" y="9993"/>
                  </a:cubicBezTo>
                  <a:cubicBezTo>
                    <a:pt x="3044294" y="16392"/>
                    <a:pt x="3047889" y="25070"/>
                    <a:pt x="3047889" y="34119"/>
                  </a:cubicBezTo>
                  <a:lnTo>
                    <a:pt x="3047889" y="1771492"/>
                  </a:lnTo>
                  <a:cubicBezTo>
                    <a:pt x="3047889" y="1790335"/>
                    <a:pt x="3032613" y="1805611"/>
                    <a:pt x="3013770" y="1805611"/>
                  </a:cubicBezTo>
                  <a:lnTo>
                    <a:pt x="34119" y="1805611"/>
                  </a:lnTo>
                  <a:cubicBezTo>
                    <a:pt x="15275" y="1805611"/>
                    <a:pt x="0" y="1790335"/>
                    <a:pt x="0" y="1771492"/>
                  </a:cubicBezTo>
                  <a:lnTo>
                    <a:pt x="0" y="34119"/>
                  </a:lnTo>
                  <a:cubicBezTo>
                    <a:pt x="0" y="15275"/>
                    <a:pt x="15275" y="0"/>
                    <a:pt x="34119" y="0"/>
                  </a:cubicBezTo>
                  <a:close/>
                </a:path>
              </a:pathLst>
            </a:custGeom>
            <a:solidFill>
              <a:srgbClr val="EACBA5"/>
            </a:solidFill>
            <a:ln w="19050" cap="rnd">
              <a:solidFill>
                <a:srgbClr val="643223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47889" cy="1843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4943217" y="654609"/>
            <a:ext cx="944372" cy="1082375"/>
          </a:xfrm>
          <a:custGeom>
            <a:avLst/>
            <a:gdLst/>
            <a:ahLst/>
            <a:cxnLst/>
            <a:rect l="l" t="t" r="r" b="b"/>
            <a:pathLst>
              <a:path w="944372" h="1082375">
                <a:moveTo>
                  <a:pt x="944373" y="0"/>
                </a:moveTo>
                <a:lnTo>
                  <a:pt x="0" y="0"/>
                </a:lnTo>
                <a:lnTo>
                  <a:pt x="0" y="1082375"/>
                </a:lnTo>
                <a:lnTo>
                  <a:pt x="944373" y="1082375"/>
                </a:lnTo>
                <a:lnTo>
                  <a:pt x="94437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415483" y="9258300"/>
            <a:ext cx="15457034" cy="1028700"/>
            <a:chOff x="0" y="0"/>
            <a:chExt cx="20609378" cy="1371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52592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05185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57778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210371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262964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315557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368150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20743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73336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25928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78521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631114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683707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36300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788893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841486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894079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946672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999265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051857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104450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1157043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1209636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1262229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314822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1367415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1420008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1472601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>
              <a:off x="1525194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577786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1630379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1682972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1735565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>
              <a:off x="1788158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840751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1893344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1945937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1998530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51" name="Freeform 51"/>
          <p:cNvSpPr/>
          <p:nvPr/>
        </p:nvSpPr>
        <p:spPr>
          <a:xfrm flipH="1">
            <a:off x="16147007" y="3361957"/>
            <a:ext cx="3150895" cy="6925043"/>
          </a:xfrm>
          <a:custGeom>
            <a:avLst/>
            <a:gdLst/>
            <a:ahLst/>
            <a:cxnLst/>
            <a:rect l="l" t="t" r="r" b="b"/>
            <a:pathLst>
              <a:path w="3150895" h="6925043">
                <a:moveTo>
                  <a:pt x="3150895" y="0"/>
                </a:moveTo>
                <a:lnTo>
                  <a:pt x="0" y="0"/>
                </a:lnTo>
                <a:lnTo>
                  <a:pt x="0" y="6925043"/>
                </a:lnTo>
                <a:lnTo>
                  <a:pt x="3150895" y="6925043"/>
                </a:lnTo>
                <a:lnTo>
                  <a:pt x="315089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7387487" y="4520399"/>
            <a:ext cx="665511" cy="2063600"/>
          </a:xfrm>
          <a:custGeom>
            <a:avLst/>
            <a:gdLst/>
            <a:ahLst/>
            <a:cxnLst/>
            <a:rect l="l" t="t" r="r" b="b"/>
            <a:pathLst>
              <a:path w="665511" h="2063600">
                <a:moveTo>
                  <a:pt x="0" y="0"/>
                </a:moveTo>
                <a:lnTo>
                  <a:pt x="665511" y="0"/>
                </a:lnTo>
                <a:lnTo>
                  <a:pt x="665511" y="2063600"/>
                </a:lnTo>
                <a:lnTo>
                  <a:pt x="0" y="2063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89963" y="53078"/>
            <a:ext cx="1479285" cy="1926361"/>
          </a:xfrm>
          <a:custGeom>
            <a:avLst/>
            <a:gdLst/>
            <a:ahLst/>
            <a:cxnLst/>
            <a:rect l="l" t="t" r="r" b="b"/>
            <a:pathLst>
              <a:path w="1479285" h="1926361">
                <a:moveTo>
                  <a:pt x="0" y="0"/>
                </a:moveTo>
                <a:lnTo>
                  <a:pt x="1479285" y="0"/>
                </a:lnTo>
                <a:lnTo>
                  <a:pt x="1479285" y="1926361"/>
                </a:lnTo>
                <a:lnTo>
                  <a:pt x="0" y="192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 flipH="1">
            <a:off x="16524748" y="53078"/>
            <a:ext cx="1479285" cy="1926361"/>
          </a:xfrm>
          <a:custGeom>
            <a:avLst/>
            <a:gdLst/>
            <a:ahLst/>
            <a:cxnLst/>
            <a:rect l="l" t="t" r="r" b="b"/>
            <a:pathLst>
              <a:path w="1479285" h="1926361">
                <a:moveTo>
                  <a:pt x="1479285" y="0"/>
                </a:moveTo>
                <a:lnTo>
                  <a:pt x="0" y="0"/>
                </a:lnTo>
                <a:lnTo>
                  <a:pt x="0" y="1926361"/>
                </a:lnTo>
                <a:lnTo>
                  <a:pt x="1479285" y="1926361"/>
                </a:lnTo>
                <a:lnTo>
                  <a:pt x="147928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2" name="TextBox 61"/>
          <p:cNvSpPr txBox="1"/>
          <p:nvPr/>
        </p:nvSpPr>
        <p:spPr>
          <a:xfrm>
            <a:off x="1762518" y="519218"/>
            <a:ext cx="327659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8399"/>
              </a:lnSpc>
            </a:pPr>
            <a:r>
              <a:rPr lang="ar-EG" sz="6999" b="1" dirty="0">
                <a:solidFill>
                  <a:schemeClr val="bg1"/>
                </a:solidFill>
                <a:latin typeface="Traditional Arabic" panose="02020603050405020304" pitchFamily="18" charset="-78"/>
                <a:ea typeface="Tufuli Arabic Bold"/>
                <a:cs typeface="Traditional Arabic" panose="02020603050405020304" pitchFamily="18" charset="-78"/>
                <a:sym typeface="Tufuli Arabic Bold"/>
                <a:rtl/>
              </a:rPr>
              <a:t>صفحة ١٢٨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9592E48-9B34-FF1E-D45E-8085D93152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262" y="519218"/>
            <a:ext cx="6429375" cy="1171575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4A9AE46D-CBC8-CAF0-62BF-CCFDB64D1D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"/>
          <a:stretch>
            <a:fillRect/>
          </a:stretch>
        </p:blipFill>
        <p:spPr>
          <a:xfrm>
            <a:off x="342180" y="2030229"/>
            <a:ext cx="16010557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11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89341" y="-473170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815554" y="-509400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53425" y="1257300"/>
            <a:ext cx="14733821" cy="8153399"/>
            <a:chOff x="0" y="0"/>
            <a:chExt cx="3047889" cy="18056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47889" cy="1805611"/>
            </a:xfrm>
            <a:custGeom>
              <a:avLst/>
              <a:gdLst/>
              <a:ahLst/>
              <a:cxnLst/>
              <a:rect l="l" t="t" r="r" b="b"/>
              <a:pathLst>
                <a:path w="3047889" h="1805611">
                  <a:moveTo>
                    <a:pt x="34119" y="0"/>
                  </a:moveTo>
                  <a:lnTo>
                    <a:pt x="3013770" y="0"/>
                  </a:lnTo>
                  <a:cubicBezTo>
                    <a:pt x="3022819" y="0"/>
                    <a:pt x="3031497" y="3595"/>
                    <a:pt x="3037896" y="9993"/>
                  </a:cubicBezTo>
                  <a:cubicBezTo>
                    <a:pt x="3044294" y="16392"/>
                    <a:pt x="3047889" y="25070"/>
                    <a:pt x="3047889" y="34119"/>
                  </a:cubicBezTo>
                  <a:lnTo>
                    <a:pt x="3047889" y="1771492"/>
                  </a:lnTo>
                  <a:cubicBezTo>
                    <a:pt x="3047889" y="1790335"/>
                    <a:pt x="3032613" y="1805611"/>
                    <a:pt x="3013770" y="1805611"/>
                  </a:cubicBezTo>
                  <a:lnTo>
                    <a:pt x="34119" y="1805611"/>
                  </a:lnTo>
                  <a:cubicBezTo>
                    <a:pt x="15275" y="1805611"/>
                    <a:pt x="0" y="1790335"/>
                    <a:pt x="0" y="1771492"/>
                  </a:cubicBezTo>
                  <a:lnTo>
                    <a:pt x="0" y="34119"/>
                  </a:lnTo>
                  <a:cubicBezTo>
                    <a:pt x="0" y="15275"/>
                    <a:pt x="15275" y="0"/>
                    <a:pt x="34119" y="0"/>
                  </a:cubicBezTo>
                  <a:close/>
                </a:path>
              </a:pathLst>
            </a:custGeom>
            <a:solidFill>
              <a:srgbClr val="EACBA5"/>
            </a:solidFill>
            <a:ln w="19050" cap="rnd">
              <a:solidFill>
                <a:srgbClr val="643223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47889" cy="1843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7166273" y="7503605"/>
            <a:ext cx="944372" cy="1082375"/>
          </a:xfrm>
          <a:custGeom>
            <a:avLst/>
            <a:gdLst/>
            <a:ahLst/>
            <a:cxnLst/>
            <a:rect l="l" t="t" r="r" b="b"/>
            <a:pathLst>
              <a:path w="944372" h="1082375">
                <a:moveTo>
                  <a:pt x="0" y="0"/>
                </a:moveTo>
                <a:lnTo>
                  <a:pt x="944373" y="0"/>
                </a:lnTo>
                <a:lnTo>
                  <a:pt x="944373" y="1082375"/>
                </a:lnTo>
                <a:lnTo>
                  <a:pt x="0" y="10823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2352212" y="163526"/>
            <a:ext cx="670173" cy="727740"/>
          </a:xfrm>
          <a:custGeom>
            <a:avLst/>
            <a:gdLst/>
            <a:ahLst/>
            <a:cxnLst/>
            <a:rect l="l" t="t" r="r" b="b"/>
            <a:pathLst>
              <a:path w="944372" h="1082375">
                <a:moveTo>
                  <a:pt x="944373" y="0"/>
                </a:moveTo>
                <a:lnTo>
                  <a:pt x="0" y="0"/>
                </a:lnTo>
                <a:lnTo>
                  <a:pt x="0" y="1082375"/>
                </a:lnTo>
                <a:lnTo>
                  <a:pt x="944373" y="1082375"/>
                </a:lnTo>
                <a:lnTo>
                  <a:pt x="94437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415483" y="9258300"/>
            <a:ext cx="15457034" cy="1028700"/>
            <a:chOff x="0" y="0"/>
            <a:chExt cx="20609378" cy="1371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52592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05185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57778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210371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262964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315557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368150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20743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73336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25928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78521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631114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683707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36300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788893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841486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894079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946672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999265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051857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104450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1157043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1209636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1262229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314822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1367415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1420008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1472601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>
              <a:off x="1525194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577786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1630379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1682972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1735565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>
              <a:off x="1788158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840751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1893344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1945937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1998530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50" name="Freeform 50"/>
          <p:cNvSpPr/>
          <p:nvPr/>
        </p:nvSpPr>
        <p:spPr>
          <a:xfrm>
            <a:off x="-1009902" y="3361957"/>
            <a:ext cx="3150895" cy="6925043"/>
          </a:xfrm>
          <a:custGeom>
            <a:avLst/>
            <a:gdLst/>
            <a:ahLst/>
            <a:cxnLst/>
            <a:rect l="l" t="t" r="r" b="b"/>
            <a:pathLst>
              <a:path w="3150895" h="6925043">
                <a:moveTo>
                  <a:pt x="0" y="0"/>
                </a:moveTo>
                <a:lnTo>
                  <a:pt x="3150895" y="0"/>
                </a:lnTo>
                <a:lnTo>
                  <a:pt x="3150895" y="6925043"/>
                </a:lnTo>
                <a:lnTo>
                  <a:pt x="0" y="69250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 flipH="1">
            <a:off x="16164411" y="3216289"/>
            <a:ext cx="3150895" cy="6925043"/>
          </a:xfrm>
          <a:custGeom>
            <a:avLst/>
            <a:gdLst/>
            <a:ahLst/>
            <a:cxnLst/>
            <a:rect l="l" t="t" r="r" b="b"/>
            <a:pathLst>
              <a:path w="3150895" h="6925043">
                <a:moveTo>
                  <a:pt x="3150895" y="0"/>
                </a:moveTo>
                <a:lnTo>
                  <a:pt x="0" y="0"/>
                </a:lnTo>
                <a:lnTo>
                  <a:pt x="0" y="6925043"/>
                </a:lnTo>
                <a:lnTo>
                  <a:pt x="3150895" y="6925043"/>
                </a:lnTo>
                <a:lnTo>
                  <a:pt x="315089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235002" y="4520399"/>
            <a:ext cx="665511" cy="2063600"/>
          </a:xfrm>
          <a:custGeom>
            <a:avLst/>
            <a:gdLst/>
            <a:ahLst/>
            <a:cxnLst/>
            <a:rect l="l" t="t" r="r" b="b"/>
            <a:pathLst>
              <a:path w="665511" h="2063600">
                <a:moveTo>
                  <a:pt x="0" y="0"/>
                </a:moveTo>
                <a:lnTo>
                  <a:pt x="665511" y="0"/>
                </a:lnTo>
                <a:lnTo>
                  <a:pt x="665511" y="2063600"/>
                </a:lnTo>
                <a:lnTo>
                  <a:pt x="0" y="2063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7407102" y="4418100"/>
            <a:ext cx="665511" cy="2063600"/>
          </a:xfrm>
          <a:custGeom>
            <a:avLst/>
            <a:gdLst/>
            <a:ahLst/>
            <a:cxnLst/>
            <a:rect l="l" t="t" r="r" b="b"/>
            <a:pathLst>
              <a:path w="665511" h="2063600">
                <a:moveTo>
                  <a:pt x="0" y="0"/>
                </a:moveTo>
                <a:lnTo>
                  <a:pt x="665511" y="0"/>
                </a:lnTo>
                <a:lnTo>
                  <a:pt x="665511" y="2063600"/>
                </a:lnTo>
                <a:lnTo>
                  <a:pt x="0" y="2063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119741" y="-12700"/>
            <a:ext cx="1479285" cy="1926361"/>
          </a:xfrm>
          <a:custGeom>
            <a:avLst/>
            <a:gdLst/>
            <a:ahLst/>
            <a:cxnLst/>
            <a:rect l="l" t="t" r="r" b="b"/>
            <a:pathLst>
              <a:path w="1479285" h="1926361">
                <a:moveTo>
                  <a:pt x="0" y="0"/>
                </a:moveTo>
                <a:lnTo>
                  <a:pt x="1479285" y="0"/>
                </a:lnTo>
                <a:lnTo>
                  <a:pt x="1479285" y="1926361"/>
                </a:lnTo>
                <a:lnTo>
                  <a:pt x="0" y="192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 flipH="1">
            <a:off x="16566876" y="9071"/>
            <a:ext cx="1479285" cy="1926361"/>
          </a:xfrm>
          <a:custGeom>
            <a:avLst/>
            <a:gdLst/>
            <a:ahLst/>
            <a:cxnLst/>
            <a:rect l="l" t="t" r="r" b="b"/>
            <a:pathLst>
              <a:path w="1479285" h="1926361">
                <a:moveTo>
                  <a:pt x="1479285" y="0"/>
                </a:moveTo>
                <a:lnTo>
                  <a:pt x="0" y="0"/>
                </a:lnTo>
                <a:lnTo>
                  <a:pt x="0" y="1926361"/>
                </a:lnTo>
                <a:lnTo>
                  <a:pt x="1479285" y="1926361"/>
                </a:lnTo>
                <a:lnTo>
                  <a:pt x="147928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1" name="TextBox 60"/>
          <p:cNvSpPr txBox="1"/>
          <p:nvPr/>
        </p:nvSpPr>
        <p:spPr>
          <a:xfrm>
            <a:off x="5015598" y="193058"/>
            <a:ext cx="4405834" cy="1146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8399"/>
              </a:lnSpc>
            </a:pPr>
            <a:r>
              <a:rPr lang="ar-EG" sz="8800" b="1" dirty="0">
                <a:solidFill>
                  <a:schemeClr val="bg1"/>
                </a:solidFill>
                <a:latin typeface="Traditional Arabic" panose="02020603050405020304" pitchFamily="18" charset="-78"/>
                <a:ea typeface="Tufuli Arabic Bold"/>
                <a:cs typeface="Traditional Arabic" panose="02020603050405020304" pitchFamily="18" charset="-78"/>
                <a:sym typeface="Tufuli Arabic Bold"/>
                <a:rtl/>
              </a:rPr>
              <a:t>صفحة ١٢٨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3C0B73C-DC09-1DE9-A16A-3CC5501AC1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371" y="206977"/>
            <a:ext cx="4611349" cy="1146468"/>
          </a:xfrm>
          <a:prstGeom prst="rect">
            <a:avLst/>
          </a:prstGeom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id="{AEE62873-B091-0C00-4836-AD0700F05E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076" y="1491979"/>
            <a:ext cx="14360382" cy="45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83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89341" y="-473170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-473170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52790" y="1562983"/>
            <a:ext cx="15119727" cy="7390517"/>
            <a:chOff x="0" y="-38100"/>
            <a:chExt cx="3047889" cy="123653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47889" cy="1198437"/>
            </a:xfrm>
            <a:custGeom>
              <a:avLst/>
              <a:gdLst/>
              <a:ahLst/>
              <a:cxnLst/>
              <a:rect l="l" t="t" r="r" b="b"/>
              <a:pathLst>
                <a:path w="3047889" h="1198437">
                  <a:moveTo>
                    <a:pt x="34119" y="0"/>
                  </a:moveTo>
                  <a:lnTo>
                    <a:pt x="3013770" y="0"/>
                  </a:lnTo>
                  <a:cubicBezTo>
                    <a:pt x="3022819" y="0"/>
                    <a:pt x="3031497" y="3595"/>
                    <a:pt x="3037896" y="9993"/>
                  </a:cubicBezTo>
                  <a:cubicBezTo>
                    <a:pt x="3044294" y="16392"/>
                    <a:pt x="3047889" y="25070"/>
                    <a:pt x="3047889" y="34119"/>
                  </a:cubicBezTo>
                  <a:lnTo>
                    <a:pt x="3047889" y="1164318"/>
                  </a:lnTo>
                  <a:cubicBezTo>
                    <a:pt x="3047889" y="1183161"/>
                    <a:pt x="3032613" y="1198437"/>
                    <a:pt x="3013770" y="1198437"/>
                  </a:cubicBezTo>
                  <a:lnTo>
                    <a:pt x="34119" y="1198437"/>
                  </a:lnTo>
                  <a:cubicBezTo>
                    <a:pt x="15275" y="1198437"/>
                    <a:pt x="0" y="1183161"/>
                    <a:pt x="0" y="1164318"/>
                  </a:cubicBezTo>
                  <a:lnTo>
                    <a:pt x="0" y="34119"/>
                  </a:lnTo>
                  <a:cubicBezTo>
                    <a:pt x="0" y="15275"/>
                    <a:pt x="15275" y="0"/>
                    <a:pt x="34119" y="0"/>
                  </a:cubicBezTo>
                  <a:close/>
                </a:path>
              </a:pathLst>
            </a:custGeom>
            <a:solidFill>
              <a:srgbClr val="EACBA5"/>
            </a:solidFill>
            <a:ln w="19050" cap="rnd">
              <a:solidFill>
                <a:srgbClr val="643223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47889" cy="12365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15483" y="9258300"/>
            <a:ext cx="468058" cy="1028700"/>
          </a:xfrm>
          <a:custGeom>
            <a:avLst/>
            <a:gdLst/>
            <a:ahLst/>
            <a:cxnLst/>
            <a:rect l="l" t="t" r="r" b="b"/>
            <a:pathLst>
              <a:path w="468058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809930" y="9258300"/>
            <a:ext cx="468058" cy="1028700"/>
          </a:xfrm>
          <a:custGeom>
            <a:avLst/>
            <a:gdLst/>
            <a:ahLst/>
            <a:cxnLst/>
            <a:rect l="l" t="t" r="r" b="b"/>
            <a:pathLst>
              <a:path w="468058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204377" y="9258300"/>
            <a:ext cx="468058" cy="1028700"/>
          </a:xfrm>
          <a:custGeom>
            <a:avLst/>
            <a:gdLst/>
            <a:ahLst/>
            <a:cxnLst/>
            <a:rect l="l" t="t" r="r" b="b"/>
            <a:pathLst>
              <a:path w="468058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598823" y="9258300"/>
            <a:ext cx="468058" cy="1028700"/>
          </a:xfrm>
          <a:custGeom>
            <a:avLst/>
            <a:gdLst/>
            <a:ahLst/>
            <a:cxnLst/>
            <a:rect l="l" t="t" r="r" b="b"/>
            <a:pathLst>
              <a:path w="468058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993270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38771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78216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4176610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57105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496550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359950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75439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614884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543290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93773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733218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772663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12107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851552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890997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930441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969886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009331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048775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088220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127665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167109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206554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245999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285443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3248885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364333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403777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4432225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1482667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1522111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5615565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16010012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1640445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-1009902" y="3361957"/>
            <a:ext cx="3150895" cy="6925043"/>
          </a:xfrm>
          <a:custGeom>
            <a:avLst/>
            <a:gdLst/>
            <a:ahLst/>
            <a:cxnLst/>
            <a:rect l="l" t="t" r="r" b="b"/>
            <a:pathLst>
              <a:path w="3150895" h="6925043">
                <a:moveTo>
                  <a:pt x="0" y="0"/>
                </a:moveTo>
                <a:lnTo>
                  <a:pt x="3150895" y="0"/>
                </a:lnTo>
                <a:lnTo>
                  <a:pt x="3150895" y="6925043"/>
                </a:lnTo>
                <a:lnTo>
                  <a:pt x="0" y="69250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 flipH="1">
            <a:off x="16147007" y="3361957"/>
            <a:ext cx="3150895" cy="6925043"/>
          </a:xfrm>
          <a:custGeom>
            <a:avLst/>
            <a:gdLst/>
            <a:ahLst/>
            <a:cxnLst/>
            <a:rect l="l" t="t" r="r" b="b"/>
            <a:pathLst>
              <a:path w="3150895" h="6925043">
                <a:moveTo>
                  <a:pt x="3150895" y="0"/>
                </a:moveTo>
                <a:lnTo>
                  <a:pt x="0" y="0"/>
                </a:lnTo>
                <a:lnTo>
                  <a:pt x="0" y="6925043"/>
                </a:lnTo>
                <a:lnTo>
                  <a:pt x="3150895" y="6925043"/>
                </a:lnTo>
                <a:lnTo>
                  <a:pt x="3150895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1701850" y="-97197"/>
            <a:ext cx="422537" cy="1288550"/>
          </a:xfrm>
          <a:custGeom>
            <a:avLst/>
            <a:gdLst/>
            <a:ahLst/>
            <a:cxnLst/>
            <a:rect l="l" t="t" r="r" b="b"/>
            <a:pathLst>
              <a:path w="422537" h="1288550">
                <a:moveTo>
                  <a:pt x="0" y="0"/>
                </a:moveTo>
                <a:lnTo>
                  <a:pt x="422536" y="0"/>
                </a:lnTo>
                <a:lnTo>
                  <a:pt x="422536" y="1288550"/>
                </a:lnTo>
                <a:lnTo>
                  <a:pt x="0" y="12885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 flipH="1">
            <a:off x="16214075" y="-97197"/>
            <a:ext cx="422537" cy="1288550"/>
          </a:xfrm>
          <a:custGeom>
            <a:avLst/>
            <a:gdLst/>
            <a:ahLst/>
            <a:cxnLst/>
            <a:rect l="l" t="t" r="r" b="b"/>
            <a:pathLst>
              <a:path w="422537" h="1288550">
                <a:moveTo>
                  <a:pt x="422536" y="0"/>
                </a:moveTo>
                <a:lnTo>
                  <a:pt x="0" y="0"/>
                </a:lnTo>
                <a:lnTo>
                  <a:pt x="0" y="1288550"/>
                </a:lnTo>
                <a:lnTo>
                  <a:pt x="422536" y="1288550"/>
                </a:lnTo>
                <a:lnTo>
                  <a:pt x="42253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997755" y="-106759"/>
            <a:ext cx="718592" cy="2191387"/>
          </a:xfrm>
          <a:custGeom>
            <a:avLst/>
            <a:gdLst/>
            <a:ahLst/>
            <a:cxnLst/>
            <a:rect l="l" t="t" r="r" b="b"/>
            <a:pathLst>
              <a:path w="718592" h="2191387">
                <a:moveTo>
                  <a:pt x="0" y="0"/>
                </a:moveTo>
                <a:lnTo>
                  <a:pt x="718593" y="0"/>
                </a:lnTo>
                <a:lnTo>
                  <a:pt x="718593" y="2191387"/>
                </a:lnTo>
                <a:lnTo>
                  <a:pt x="0" y="21913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 flipH="1">
            <a:off x="16611157" y="-166152"/>
            <a:ext cx="718592" cy="2191387"/>
          </a:xfrm>
          <a:custGeom>
            <a:avLst/>
            <a:gdLst/>
            <a:ahLst/>
            <a:cxnLst/>
            <a:rect l="l" t="t" r="r" b="b"/>
            <a:pathLst>
              <a:path w="718592" h="2191387">
                <a:moveTo>
                  <a:pt x="718593" y="0"/>
                </a:moveTo>
                <a:lnTo>
                  <a:pt x="0" y="0"/>
                </a:lnTo>
                <a:lnTo>
                  <a:pt x="0" y="2191387"/>
                </a:lnTo>
                <a:lnTo>
                  <a:pt x="718593" y="2191387"/>
                </a:lnTo>
                <a:lnTo>
                  <a:pt x="718593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>
            <a:off x="112630" y="-209900"/>
            <a:ext cx="966989" cy="2948888"/>
          </a:xfrm>
          <a:custGeom>
            <a:avLst/>
            <a:gdLst/>
            <a:ahLst/>
            <a:cxnLst/>
            <a:rect l="l" t="t" r="r" b="b"/>
            <a:pathLst>
              <a:path w="966989" h="2948888">
                <a:moveTo>
                  <a:pt x="0" y="0"/>
                </a:moveTo>
                <a:lnTo>
                  <a:pt x="966989" y="0"/>
                </a:lnTo>
                <a:lnTo>
                  <a:pt x="966989" y="2948888"/>
                </a:lnTo>
                <a:lnTo>
                  <a:pt x="0" y="29488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 flipH="1">
            <a:off x="17196970" y="-166152"/>
            <a:ext cx="966989" cy="2948888"/>
          </a:xfrm>
          <a:custGeom>
            <a:avLst/>
            <a:gdLst/>
            <a:ahLst/>
            <a:cxnLst/>
            <a:rect l="l" t="t" r="r" b="b"/>
            <a:pathLst>
              <a:path w="966989" h="2948888">
                <a:moveTo>
                  <a:pt x="966989" y="0"/>
                </a:moveTo>
                <a:lnTo>
                  <a:pt x="0" y="0"/>
                </a:lnTo>
                <a:lnTo>
                  <a:pt x="0" y="2948888"/>
                </a:lnTo>
                <a:lnTo>
                  <a:pt x="966989" y="2948888"/>
                </a:lnTo>
                <a:lnTo>
                  <a:pt x="966989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235002" y="4520399"/>
            <a:ext cx="665511" cy="2063600"/>
          </a:xfrm>
          <a:custGeom>
            <a:avLst/>
            <a:gdLst/>
            <a:ahLst/>
            <a:cxnLst/>
            <a:rect l="l" t="t" r="r" b="b"/>
            <a:pathLst>
              <a:path w="665511" h="2063600">
                <a:moveTo>
                  <a:pt x="0" y="0"/>
                </a:moveTo>
                <a:lnTo>
                  <a:pt x="665511" y="0"/>
                </a:lnTo>
                <a:lnTo>
                  <a:pt x="665511" y="2063600"/>
                </a:lnTo>
                <a:lnTo>
                  <a:pt x="0" y="2063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7387487" y="4520399"/>
            <a:ext cx="665511" cy="2063600"/>
          </a:xfrm>
          <a:custGeom>
            <a:avLst/>
            <a:gdLst/>
            <a:ahLst/>
            <a:cxnLst/>
            <a:rect l="l" t="t" r="r" b="b"/>
            <a:pathLst>
              <a:path w="665511" h="2063600">
                <a:moveTo>
                  <a:pt x="0" y="0"/>
                </a:moveTo>
                <a:lnTo>
                  <a:pt x="665511" y="0"/>
                </a:lnTo>
                <a:lnTo>
                  <a:pt x="665511" y="2063600"/>
                </a:lnTo>
                <a:lnTo>
                  <a:pt x="0" y="2063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2735429" y="-443964"/>
            <a:ext cx="1438243" cy="1872916"/>
          </a:xfrm>
          <a:custGeom>
            <a:avLst/>
            <a:gdLst/>
            <a:ahLst/>
            <a:cxnLst/>
            <a:rect l="l" t="t" r="r" b="b"/>
            <a:pathLst>
              <a:path w="1438243" h="1872916">
                <a:moveTo>
                  <a:pt x="0" y="0"/>
                </a:moveTo>
                <a:lnTo>
                  <a:pt x="1438243" y="0"/>
                </a:lnTo>
                <a:lnTo>
                  <a:pt x="1438243" y="1872916"/>
                </a:lnTo>
                <a:lnTo>
                  <a:pt x="0" y="18729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 flipH="1">
            <a:off x="13848403" y="-468100"/>
            <a:ext cx="1438243" cy="1872916"/>
          </a:xfrm>
          <a:custGeom>
            <a:avLst/>
            <a:gdLst/>
            <a:ahLst/>
            <a:cxnLst/>
            <a:rect l="l" t="t" r="r" b="b"/>
            <a:pathLst>
              <a:path w="1438243" h="1872916">
                <a:moveTo>
                  <a:pt x="1438243" y="0"/>
                </a:moveTo>
                <a:lnTo>
                  <a:pt x="0" y="0"/>
                </a:lnTo>
                <a:lnTo>
                  <a:pt x="0" y="1872916"/>
                </a:lnTo>
                <a:lnTo>
                  <a:pt x="1438243" y="1872916"/>
                </a:lnTo>
                <a:lnTo>
                  <a:pt x="1438243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2" name="TextBox 61"/>
          <p:cNvSpPr txBox="1"/>
          <p:nvPr/>
        </p:nvSpPr>
        <p:spPr>
          <a:xfrm>
            <a:off x="7228269" y="492494"/>
            <a:ext cx="327659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8399"/>
              </a:lnSpc>
            </a:pPr>
            <a:r>
              <a:rPr lang="ar-EG" sz="6999" b="1" dirty="0">
                <a:solidFill>
                  <a:schemeClr val="bg1"/>
                </a:solidFill>
                <a:latin typeface="Traditional Arabic" panose="02020603050405020304" pitchFamily="18" charset="-78"/>
                <a:ea typeface="Tufuli Arabic Bold"/>
                <a:cs typeface="Traditional Arabic" panose="02020603050405020304" pitchFamily="18" charset="-78"/>
                <a:sym typeface="Tufuli Arabic Bold"/>
                <a:rtl/>
              </a:rPr>
              <a:t>صفحة ١٥٩</a:t>
            </a:r>
          </a:p>
        </p:txBody>
      </p:sp>
      <p:pic>
        <p:nvPicPr>
          <p:cNvPr id="61" name="صورة 7">
            <a:extLst>
              <a:ext uri="{FF2B5EF4-FFF2-40B4-BE49-F238E27FC236}">
                <a16:creationId xmlns:a16="http://schemas.microsoft.com/office/drawing/2014/main" id="{908604B2-6A35-DF9C-36B5-6ED77339B2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81" y="2124959"/>
            <a:ext cx="11952990" cy="12369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083DCB7-9D13-7FA9-FBAF-96E1535D11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23" y="3743256"/>
            <a:ext cx="14759667" cy="370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21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89341" y="-473170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04447" y="-676709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609600" y="1676724"/>
            <a:ext cx="15644843" cy="7616628"/>
            <a:chOff x="0" y="0"/>
            <a:chExt cx="3047889" cy="18056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47889" cy="1805611"/>
            </a:xfrm>
            <a:custGeom>
              <a:avLst/>
              <a:gdLst/>
              <a:ahLst/>
              <a:cxnLst/>
              <a:rect l="l" t="t" r="r" b="b"/>
              <a:pathLst>
                <a:path w="3047889" h="1805611">
                  <a:moveTo>
                    <a:pt x="34119" y="0"/>
                  </a:moveTo>
                  <a:lnTo>
                    <a:pt x="3013770" y="0"/>
                  </a:lnTo>
                  <a:cubicBezTo>
                    <a:pt x="3022819" y="0"/>
                    <a:pt x="3031497" y="3595"/>
                    <a:pt x="3037896" y="9993"/>
                  </a:cubicBezTo>
                  <a:cubicBezTo>
                    <a:pt x="3044294" y="16392"/>
                    <a:pt x="3047889" y="25070"/>
                    <a:pt x="3047889" y="34119"/>
                  </a:cubicBezTo>
                  <a:lnTo>
                    <a:pt x="3047889" y="1771492"/>
                  </a:lnTo>
                  <a:cubicBezTo>
                    <a:pt x="3047889" y="1790335"/>
                    <a:pt x="3032613" y="1805611"/>
                    <a:pt x="3013770" y="1805611"/>
                  </a:cubicBezTo>
                  <a:lnTo>
                    <a:pt x="34119" y="1805611"/>
                  </a:lnTo>
                  <a:cubicBezTo>
                    <a:pt x="15275" y="1805611"/>
                    <a:pt x="0" y="1790335"/>
                    <a:pt x="0" y="1771492"/>
                  </a:cubicBezTo>
                  <a:lnTo>
                    <a:pt x="0" y="34119"/>
                  </a:lnTo>
                  <a:cubicBezTo>
                    <a:pt x="0" y="15275"/>
                    <a:pt x="15275" y="0"/>
                    <a:pt x="34119" y="0"/>
                  </a:cubicBezTo>
                  <a:close/>
                </a:path>
              </a:pathLst>
            </a:custGeom>
            <a:solidFill>
              <a:srgbClr val="EACBA5"/>
            </a:solidFill>
            <a:ln w="19050" cap="rnd">
              <a:solidFill>
                <a:srgbClr val="643223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47889" cy="1843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478848" y="475070"/>
            <a:ext cx="944372" cy="1082375"/>
          </a:xfrm>
          <a:custGeom>
            <a:avLst/>
            <a:gdLst/>
            <a:ahLst/>
            <a:cxnLst/>
            <a:rect l="l" t="t" r="r" b="b"/>
            <a:pathLst>
              <a:path w="944372" h="1082375">
                <a:moveTo>
                  <a:pt x="0" y="0"/>
                </a:moveTo>
                <a:lnTo>
                  <a:pt x="944373" y="0"/>
                </a:lnTo>
                <a:lnTo>
                  <a:pt x="944373" y="1082375"/>
                </a:lnTo>
                <a:lnTo>
                  <a:pt x="0" y="10823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5119929" y="312185"/>
            <a:ext cx="944372" cy="1082375"/>
          </a:xfrm>
          <a:custGeom>
            <a:avLst/>
            <a:gdLst/>
            <a:ahLst/>
            <a:cxnLst/>
            <a:rect l="l" t="t" r="r" b="b"/>
            <a:pathLst>
              <a:path w="944372" h="1082375">
                <a:moveTo>
                  <a:pt x="944373" y="0"/>
                </a:moveTo>
                <a:lnTo>
                  <a:pt x="0" y="0"/>
                </a:lnTo>
                <a:lnTo>
                  <a:pt x="0" y="1082375"/>
                </a:lnTo>
                <a:lnTo>
                  <a:pt x="944373" y="1082375"/>
                </a:lnTo>
                <a:lnTo>
                  <a:pt x="94437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415483" y="9258300"/>
            <a:ext cx="15457034" cy="1028700"/>
            <a:chOff x="0" y="0"/>
            <a:chExt cx="20609378" cy="1371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52592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05185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57778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210371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262964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315557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368150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20743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73336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25928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78521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631114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683707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36300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788893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841486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894079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946672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999265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051857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104450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1157043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1209636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1262229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314822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1367415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1420008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1472601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>
              <a:off x="1525194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577786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1630379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1682972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1735565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>
              <a:off x="1788158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840751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1893344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1945937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1998530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51" name="Freeform 51"/>
          <p:cNvSpPr/>
          <p:nvPr/>
        </p:nvSpPr>
        <p:spPr>
          <a:xfrm flipH="1">
            <a:off x="16147007" y="3361957"/>
            <a:ext cx="3150895" cy="6925043"/>
          </a:xfrm>
          <a:custGeom>
            <a:avLst/>
            <a:gdLst/>
            <a:ahLst/>
            <a:cxnLst/>
            <a:rect l="l" t="t" r="r" b="b"/>
            <a:pathLst>
              <a:path w="3150895" h="6925043">
                <a:moveTo>
                  <a:pt x="3150895" y="0"/>
                </a:moveTo>
                <a:lnTo>
                  <a:pt x="0" y="0"/>
                </a:lnTo>
                <a:lnTo>
                  <a:pt x="0" y="6925043"/>
                </a:lnTo>
                <a:lnTo>
                  <a:pt x="3150895" y="6925043"/>
                </a:lnTo>
                <a:lnTo>
                  <a:pt x="315089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7387487" y="4520399"/>
            <a:ext cx="665511" cy="2063600"/>
          </a:xfrm>
          <a:custGeom>
            <a:avLst/>
            <a:gdLst/>
            <a:ahLst/>
            <a:cxnLst/>
            <a:rect l="l" t="t" r="r" b="b"/>
            <a:pathLst>
              <a:path w="665511" h="2063600">
                <a:moveTo>
                  <a:pt x="0" y="0"/>
                </a:moveTo>
                <a:lnTo>
                  <a:pt x="665511" y="0"/>
                </a:lnTo>
                <a:lnTo>
                  <a:pt x="665511" y="2063600"/>
                </a:lnTo>
                <a:lnTo>
                  <a:pt x="0" y="2063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89963" y="53078"/>
            <a:ext cx="1479285" cy="1926361"/>
          </a:xfrm>
          <a:custGeom>
            <a:avLst/>
            <a:gdLst/>
            <a:ahLst/>
            <a:cxnLst/>
            <a:rect l="l" t="t" r="r" b="b"/>
            <a:pathLst>
              <a:path w="1479285" h="1926361">
                <a:moveTo>
                  <a:pt x="0" y="0"/>
                </a:moveTo>
                <a:lnTo>
                  <a:pt x="1479285" y="0"/>
                </a:lnTo>
                <a:lnTo>
                  <a:pt x="1479285" y="1926361"/>
                </a:lnTo>
                <a:lnTo>
                  <a:pt x="0" y="192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 flipH="1">
            <a:off x="16524748" y="53078"/>
            <a:ext cx="1479285" cy="1926361"/>
          </a:xfrm>
          <a:custGeom>
            <a:avLst/>
            <a:gdLst/>
            <a:ahLst/>
            <a:cxnLst/>
            <a:rect l="l" t="t" r="r" b="b"/>
            <a:pathLst>
              <a:path w="1479285" h="1926361">
                <a:moveTo>
                  <a:pt x="1479285" y="0"/>
                </a:moveTo>
                <a:lnTo>
                  <a:pt x="0" y="0"/>
                </a:lnTo>
                <a:lnTo>
                  <a:pt x="0" y="1926361"/>
                </a:lnTo>
                <a:lnTo>
                  <a:pt x="1479285" y="1926361"/>
                </a:lnTo>
                <a:lnTo>
                  <a:pt x="147928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4" name="TextBox 63"/>
          <p:cNvSpPr txBox="1"/>
          <p:nvPr/>
        </p:nvSpPr>
        <p:spPr>
          <a:xfrm>
            <a:off x="2908157" y="530256"/>
            <a:ext cx="5066307" cy="1146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8399"/>
              </a:lnSpc>
            </a:pPr>
            <a:r>
              <a:rPr lang="ar-EG" sz="8800" b="1" dirty="0">
                <a:solidFill>
                  <a:schemeClr val="bg1"/>
                </a:solidFill>
                <a:latin typeface="Traditional Arabic" panose="02020603050405020304" pitchFamily="18" charset="-78"/>
                <a:ea typeface="Tufuli Arabic Bold"/>
                <a:cs typeface="Traditional Arabic" panose="02020603050405020304" pitchFamily="18" charset="-78"/>
                <a:sym typeface="Tufuli Arabic Bold"/>
                <a:rtl/>
              </a:rPr>
              <a:t>صفحة ١٢٤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C40637D-A172-1CBA-7AF8-DFBA285B32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909" y="522358"/>
            <a:ext cx="4486275" cy="923925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C47C1C69-7020-AF5C-99B7-70FF000CEB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66" y="1459686"/>
            <a:ext cx="9620250" cy="3848100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2B8707C7-6C54-9903-6E6A-0CE241948D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76" y="4646676"/>
            <a:ext cx="11683387" cy="5632426"/>
          </a:xfrm>
          <a:prstGeom prst="rect">
            <a:avLst/>
          </a:prstGeom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1B16712C-748C-02D1-5368-115AD6F21A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79" y="1649516"/>
            <a:ext cx="4913959" cy="34248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89341" y="-473170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04447" y="-676709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609600" y="1676724"/>
            <a:ext cx="15644843" cy="7616628"/>
            <a:chOff x="0" y="0"/>
            <a:chExt cx="3047889" cy="18056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47889" cy="1805611"/>
            </a:xfrm>
            <a:custGeom>
              <a:avLst/>
              <a:gdLst/>
              <a:ahLst/>
              <a:cxnLst/>
              <a:rect l="l" t="t" r="r" b="b"/>
              <a:pathLst>
                <a:path w="3047889" h="1805611">
                  <a:moveTo>
                    <a:pt x="34119" y="0"/>
                  </a:moveTo>
                  <a:lnTo>
                    <a:pt x="3013770" y="0"/>
                  </a:lnTo>
                  <a:cubicBezTo>
                    <a:pt x="3022819" y="0"/>
                    <a:pt x="3031497" y="3595"/>
                    <a:pt x="3037896" y="9993"/>
                  </a:cubicBezTo>
                  <a:cubicBezTo>
                    <a:pt x="3044294" y="16392"/>
                    <a:pt x="3047889" y="25070"/>
                    <a:pt x="3047889" y="34119"/>
                  </a:cubicBezTo>
                  <a:lnTo>
                    <a:pt x="3047889" y="1771492"/>
                  </a:lnTo>
                  <a:cubicBezTo>
                    <a:pt x="3047889" y="1790335"/>
                    <a:pt x="3032613" y="1805611"/>
                    <a:pt x="3013770" y="1805611"/>
                  </a:cubicBezTo>
                  <a:lnTo>
                    <a:pt x="34119" y="1805611"/>
                  </a:lnTo>
                  <a:cubicBezTo>
                    <a:pt x="15275" y="1805611"/>
                    <a:pt x="0" y="1790335"/>
                    <a:pt x="0" y="1771492"/>
                  </a:cubicBezTo>
                  <a:lnTo>
                    <a:pt x="0" y="34119"/>
                  </a:lnTo>
                  <a:cubicBezTo>
                    <a:pt x="0" y="15275"/>
                    <a:pt x="15275" y="0"/>
                    <a:pt x="34119" y="0"/>
                  </a:cubicBezTo>
                  <a:close/>
                </a:path>
              </a:pathLst>
            </a:custGeom>
            <a:solidFill>
              <a:srgbClr val="EACBA5"/>
            </a:solidFill>
            <a:ln w="19050" cap="rnd">
              <a:solidFill>
                <a:srgbClr val="643223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47889" cy="1843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478848" y="475070"/>
            <a:ext cx="944372" cy="1082375"/>
          </a:xfrm>
          <a:custGeom>
            <a:avLst/>
            <a:gdLst/>
            <a:ahLst/>
            <a:cxnLst/>
            <a:rect l="l" t="t" r="r" b="b"/>
            <a:pathLst>
              <a:path w="944372" h="1082375">
                <a:moveTo>
                  <a:pt x="0" y="0"/>
                </a:moveTo>
                <a:lnTo>
                  <a:pt x="944373" y="0"/>
                </a:lnTo>
                <a:lnTo>
                  <a:pt x="944373" y="1082375"/>
                </a:lnTo>
                <a:lnTo>
                  <a:pt x="0" y="10823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5119929" y="312185"/>
            <a:ext cx="944372" cy="1082375"/>
          </a:xfrm>
          <a:custGeom>
            <a:avLst/>
            <a:gdLst/>
            <a:ahLst/>
            <a:cxnLst/>
            <a:rect l="l" t="t" r="r" b="b"/>
            <a:pathLst>
              <a:path w="944372" h="1082375">
                <a:moveTo>
                  <a:pt x="944373" y="0"/>
                </a:moveTo>
                <a:lnTo>
                  <a:pt x="0" y="0"/>
                </a:lnTo>
                <a:lnTo>
                  <a:pt x="0" y="1082375"/>
                </a:lnTo>
                <a:lnTo>
                  <a:pt x="944373" y="1082375"/>
                </a:lnTo>
                <a:lnTo>
                  <a:pt x="94437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415483" y="9258300"/>
            <a:ext cx="15457034" cy="1028700"/>
            <a:chOff x="0" y="0"/>
            <a:chExt cx="20609378" cy="1371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52592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05185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57778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210371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262964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315557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368150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20743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73336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25928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78521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631114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683707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36300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788893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841486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894079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946672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999265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051857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104450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1157043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1209636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1262229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314822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1367415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1420008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1472601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>
              <a:off x="1525194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577786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1630379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1682972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1735565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>
              <a:off x="1788158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840751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1893344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1945937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1998530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51" name="Freeform 51"/>
          <p:cNvSpPr/>
          <p:nvPr/>
        </p:nvSpPr>
        <p:spPr>
          <a:xfrm flipH="1">
            <a:off x="16147007" y="3361957"/>
            <a:ext cx="3150895" cy="6925043"/>
          </a:xfrm>
          <a:custGeom>
            <a:avLst/>
            <a:gdLst/>
            <a:ahLst/>
            <a:cxnLst/>
            <a:rect l="l" t="t" r="r" b="b"/>
            <a:pathLst>
              <a:path w="3150895" h="6925043">
                <a:moveTo>
                  <a:pt x="3150895" y="0"/>
                </a:moveTo>
                <a:lnTo>
                  <a:pt x="0" y="0"/>
                </a:lnTo>
                <a:lnTo>
                  <a:pt x="0" y="6925043"/>
                </a:lnTo>
                <a:lnTo>
                  <a:pt x="3150895" y="6925043"/>
                </a:lnTo>
                <a:lnTo>
                  <a:pt x="315089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7387487" y="4520399"/>
            <a:ext cx="665511" cy="2063600"/>
          </a:xfrm>
          <a:custGeom>
            <a:avLst/>
            <a:gdLst/>
            <a:ahLst/>
            <a:cxnLst/>
            <a:rect l="l" t="t" r="r" b="b"/>
            <a:pathLst>
              <a:path w="665511" h="2063600">
                <a:moveTo>
                  <a:pt x="0" y="0"/>
                </a:moveTo>
                <a:lnTo>
                  <a:pt x="665511" y="0"/>
                </a:lnTo>
                <a:lnTo>
                  <a:pt x="665511" y="2063600"/>
                </a:lnTo>
                <a:lnTo>
                  <a:pt x="0" y="2063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89963" y="53078"/>
            <a:ext cx="1479285" cy="1926361"/>
          </a:xfrm>
          <a:custGeom>
            <a:avLst/>
            <a:gdLst/>
            <a:ahLst/>
            <a:cxnLst/>
            <a:rect l="l" t="t" r="r" b="b"/>
            <a:pathLst>
              <a:path w="1479285" h="1926361">
                <a:moveTo>
                  <a:pt x="0" y="0"/>
                </a:moveTo>
                <a:lnTo>
                  <a:pt x="1479285" y="0"/>
                </a:lnTo>
                <a:lnTo>
                  <a:pt x="1479285" y="1926361"/>
                </a:lnTo>
                <a:lnTo>
                  <a:pt x="0" y="192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 flipH="1">
            <a:off x="16524748" y="53078"/>
            <a:ext cx="1479285" cy="1926361"/>
          </a:xfrm>
          <a:custGeom>
            <a:avLst/>
            <a:gdLst/>
            <a:ahLst/>
            <a:cxnLst/>
            <a:rect l="l" t="t" r="r" b="b"/>
            <a:pathLst>
              <a:path w="1479285" h="1926361">
                <a:moveTo>
                  <a:pt x="1479285" y="0"/>
                </a:moveTo>
                <a:lnTo>
                  <a:pt x="0" y="0"/>
                </a:lnTo>
                <a:lnTo>
                  <a:pt x="0" y="1926361"/>
                </a:lnTo>
                <a:lnTo>
                  <a:pt x="1479285" y="1926361"/>
                </a:lnTo>
                <a:lnTo>
                  <a:pt x="147928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4" name="TextBox 63"/>
          <p:cNvSpPr txBox="1"/>
          <p:nvPr/>
        </p:nvSpPr>
        <p:spPr>
          <a:xfrm>
            <a:off x="2908157" y="530256"/>
            <a:ext cx="5066307" cy="1146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8399"/>
              </a:lnSpc>
            </a:pPr>
            <a:r>
              <a:rPr lang="ar-EG" sz="8800" b="1" dirty="0">
                <a:solidFill>
                  <a:schemeClr val="bg1"/>
                </a:solidFill>
                <a:latin typeface="Traditional Arabic" panose="02020603050405020304" pitchFamily="18" charset="-78"/>
                <a:ea typeface="Tufuli Arabic Bold"/>
                <a:cs typeface="Traditional Arabic" panose="02020603050405020304" pitchFamily="18" charset="-78"/>
                <a:sym typeface="Tufuli Arabic Bold"/>
                <a:rtl/>
              </a:rPr>
              <a:t>صفحة ١٢٤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DBCAF3D-C914-BD3B-B798-2A7661438C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5" b="10245"/>
          <a:stretch>
            <a:fillRect/>
          </a:stretch>
        </p:blipFill>
        <p:spPr>
          <a:xfrm>
            <a:off x="10327340" y="475070"/>
            <a:ext cx="4714766" cy="1082375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72A30673-DA2F-4E8C-9131-670C8A450F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043" y="1676724"/>
            <a:ext cx="8915400" cy="3714750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ACC215D1-4B06-277D-9FDE-316D891D06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70" y="1791024"/>
            <a:ext cx="5772150" cy="3105150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7976487C-6A9D-1277-A4E3-EA2F5FF718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4" y="5030752"/>
            <a:ext cx="533400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4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89341" y="-473170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04447" y="-676709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7102" y="1979439"/>
            <a:ext cx="16327355" cy="7272717"/>
            <a:chOff x="0" y="0"/>
            <a:chExt cx="3047889" cy="18056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47889" cy="1805611"/>
            </a:xfrm>
            <a:custGeom>
              <a:avLst/>
              <a:gdLst/>
              <a:ahLst/>
              <a:cxnLst/>
              <a:rect l="l" t="t" r="r" b="b"/>
              <a:pathLst>
                <a:path w="3047889" h="1805611">
                  <a:moveTo>
                    <a:pt x="34119" y="0"/>
                  </a:moveTo>
                  <a:lnTo>
                    <a:pt x="3013770" y="0"/>
                  </a:lnTo>
                  <a:cubicBezTo>
                    <a:pt x="3022819" y="0"/>
                    <a:pt x="3031497" y="3595"/>
                    <a:pt x="3037896" y="9993"/>
                  </a:cubicBezTo>
                  <a:cubicBezTo>
                    <a:pt x="3044294" y="16392"/>
                    <a:pt x="3047889" y="25070"/>
                    <a:pt x="3047889" y="34119"/>
                  </a:cubicBezTo>
                  <a:lnTo>
                    <a:pt x="3047889" y="1771492"/>
                  </a:lnTo>
                  <a:cubicBezTo>
                    <a:pt x="3047889" y="1790335"/>
                    <a:pt x="3032613" y="1805611"/>
                    <a:pt x="3013770" y="1805611"/>
                  </a:cubicBezTo>
                  <a:lnTo>
                    <a:pt x="34119" y="1805611"/>
                  </a:lnTo>
                  <a:cubicBezTo>
                    <a:pt x="15275" y="1805611"/>
                    <a:pt x="0" y="1790335"/>
                    <a:pt x="0" y="1771492"/>
                  </a:cubicBezTo>
                  <a:lnTo>
                    <a:pt x="0" y="34119"/>
                  </a:lnTo>
                  <a:cubicBezTo>
                    <a:pt x="0" y="15275"/>
                    <a:pt x="15275" y="0"/>
                    <a:pt x="34119" y="0"/>
                  </a:cubicBezTo>
                  <a:close/>
                </a:path>
              </a:pathLst>
            </a:custGeom>
            <a:solidFill>
              <a:srgbClr val="EACBA5"/>
            </a:solidFill>
            <a:ln w="19050" cap="rnd">
              <a:solidFill>
                <a:srgbClr val="643223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47889" cy="1843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4943217" y="654609"/>
            <a:ext cx="944372" cy="1082375"/>
          </a:xfrm>
          <a:custGeom>
            <a:avLst/>
            <a:gdLst/>
            <a:ahLst/>
            <a:cxnLst/>
            <a:rect l="l" t="t" r="r" b="b"/>
            <a:pathLst>
              <a:path w="944372" h="1082375">
                <a:moveTo>
                  <a:pt x="944373" y="0"/>
                </a:moveTo>
                <a:lnTo>
                  <a:pt x="0" y="0"/>
                </a:lnTo>
                <a:lnTo>
                  <a:pt x="0" y="1082375"/>
                </a:lnTo>
                <a:lnTo>
                  <a:pt x="944373" y="1082375"/>
                </a:lnTo>
                <a:lnTo>
                  <a:pt x="94437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415483" y="9258300"/>
            <a:ext cx="15457034" cy="1028700"/>
            <a:chOff x="0" y="0"/>
            <a:chExt cx="20609378" cy="1371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52592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05185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57778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210371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262964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315557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368150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20743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73336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25928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78521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631114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683707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36300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788893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841486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894079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946672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999265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051857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104450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1157043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1209636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1262229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314822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1367415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1420008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1472601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>
              <a:off x="1525194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577786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1630379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1682972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1735565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>
              <a:off x="1788158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840751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1893344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1945937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1998530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51" name="Freeform 51"/>
          <p:cNvSpPr/>
          <p:nvPr/>
        </p:nvSpPr>
        <p:spPr>
          <a:xfrm flipH="1">
            <a:off x="16147007" y="3361957"/>
            <a:ext cx="3150895" cy="6925043"/>
          </a:xfrm>
          <a:custGeom>
            <a:avLst/>
            <a:gdLst/>
            <a:ahLst/>
            <a:cxnLst/>
            <a:rect l="l" t="t" r="r" b="b"/>
            <a:pathLst>
              <a:path w="3150895" h="6925043">
                <a:moveTo>
                  <a:pt x="3150895" y="0"/>
                </a:moveTo>
                <a:lnTo>
                  <a:pt x="0" y="0"/>
                </a:lnTo>
                <a:lnTo>
                  <a:pt x="0" y="6925043"/>
                </a:lnTo>
                <a:lnTo>
                  <a:pt x="3150895" y="6925043"/>
                </a:lnTo>
                <a:lnTo>
                  <a:pt x="315089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7387487" y="4520399"/>
            <a:ext cx="665511" cy="2063600"/>
          </a:xfrm>
          <a:custGeom>
            <a:avLst/>
            <a:gdLst/>
            <a:ahLst/>
            <a:cxnLst/>
            <a:rect l="l" t="t" r="r" b="b"/>
            <a:pathLst>
              <a:path w="665511" h="2063600">
                <a:moveTo>
                  <a:pt x="0" y="0"/>
                </a:moveTo>
                <a:lnTo>
                  <a:pt x="665511" y="0"/>
                </a:lnTo>
                <a:lnTo>
                  <a:pt x="665511" y="2063600"/>
                </a:lnTo>
                <a:lnTo>
                  <a:pt x="0" y="2063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89963" y="53078"/>
            <a:ext cx="1479285" cy="1926361"/>
          </a:xfrm>
          <a:custGeom>
            <a:avLst/>
            <a:gdLst/>
            <a:ahLst/>
            <a:cxnLst/>
            <a:rect l="l" t="t" r="r" b="b"/>
            <a:pathLst>
              <a:path w="1479285" h="1926361">
                <a:moveTo>
                  <a:pt x="0" y="0"/>
                </a:moveTo>
                <a:lnTo>
                  <a:pt x="1479285" y="0"/>
                </a:lnTo>
                <a:lnTo>
                  <a:pt x="1479285" y="1926361"/>
                </a:lnTo>
                <a:lnTo>
                  <a:pt x="0" y="192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 flipH="1">
            <a:off x="16524748" y="53078"/>
            <a:ext cx="1479285" cy="1926361"/>
          </a:xfrm>
          <a:custGeom>
            <a:avLst/>
            <a:gdLst/>
            <a:ahLst/>
            <a:cxnLst/>
            <a:rect l="l" t="t" r="r" b="b"/>
            <a:pathLst>
              <a:path w="1479285" h="1926361">
                <a:moveTo>
                  <a:pt x="1479285" y="0"/>
                </a:moveTo>
                <a:lnTo>
                  <a:pt x="0" y="0"/>
                </a:lnTo>
                <a:lnTo>
                  <a:pt x="0" y="1926361"/>
                </a:lnTo>
                <a:lnTo>
                  <a:pt x="1479285" y="1926361"/>
                </a:lnTo>
                <a:lnTo>
                  <a:pt x="147928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2" name="TextBox 61"/>
          <p:cNvSpPr txBox="1"/>
          <p:nvPr/>
        </p:nvSpPr>
        <p:spPr>
          <a:xfrm>
            <a:off x="1762518" y="519218"/>
            <a:ext cx="327659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8399"/>
              </a:lnSpc>
            </a:pPr>
            <a:r>
              <a:rPr lang="ar-EG" sz="6999" b="1" dirty="0">
                <a:solidFill>
                  <a:schemeClr val="bg1"/>
                </a:solidFill>
                <a:latin typeface="Traditional Arabic" panose="02020603050405020304" pitchFamily="18" charset="-78"/>
                <a:ea typeface="Tufuli Arabic Bold"/>
                <a:cs typeface="Traditional Arabic" panose="02020603050405020304" pitchFamily="18" charset="-78"/>
                <a:sym typeface="Tufuli Arabic Bold"/>
                <a:rtl/>
              </a:rPr>
              <a:t>صفحة ١٢٧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9592E48-9B34-FF1E-D45E-8085D93152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262" y="519218"/>
            <a:ext cx="6429375" cy="11715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C1CC564-7C36-EA3E-4F5C-8D8FFAE50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74" y="2019961"/>
            <a:ext cx="15832667" cy="1349375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461BE7E8-04AC-3C88-C233-4ED9F48110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433" y="3458330"/>
            <a:ext cx="7894793" cy="50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94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89341" y="-473170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04447" y="-676709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7102" y="1979439"/>
            <a:ext cx="16327355" cy="7272717"/>
            <a:chOff x="0" y="0"/>
            <a:chExt cx="3047889" cy="18056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47889" cy="1805611"/>
            </a:xfrm>
            <a:custGeom>
              <a:avLst/>
              <a:gdLst/>
              <a:ahLst/>
              <a:cxnLst/>
              <a:rect l="l" t="t" r="r" b="b"/>
              <a:pathLst>
                <a:path w="3047889" h="1805611">
                  <a:moveTo>
                    <a:pt x="34119" y="0"/>
                  </a:moveTo>
                  <a:lnTo>
                    <a:pt x="3013770" y="0"/>
                  </a:lnTo>
                  <a:cubicBezTo>
                    <a:pt x="3022819" y="0"/>
                    <a:pt x="3031497" y="3595"/>
                    <a:pt x="3037896" y="9993"/>
                  </a:cubicBezTo>
                  <a:cubicBezTo>
                    <a:pt x="3044294" y="16392"/>
                    <a:pt x="3047889" y="25070"/>
                    <a:pt x="3047889" y="34119"/>
                  </a:cubicBezTo>
                  <a:lnTo>
                    <a:pt x="3047889" y="1771492"/>
                  </a:lnTo>
                  <a:cubicBezTo>
                    <a:pt x="3047889" y="1790335"/>
                    <a:pt x="3032613" y="1805611"/>
                    <a:pt x="3013770" y="1805611"/>
                  </a:cubicBezTo>
                  <a:lnTo>
                    <a:pt x="34119" y="1805611"/>
                  </a:lnTo>
                  <a:cubicBezTo>
                    <a:pt x="15275" y="1805611"/>
                    <a:pt x="0" y="1790335"/>
                    <a:pt x="0" y="1771492"/>
                  </a:cubicBezTo>
                  <a:lnTo>
                    <a:pt x="0" y="34119"/>
                  </a:lnTo>
                  <a:cubicBezTo>
                    <a:pt x="0" y="15275"/>
                    <a:pt x="15275" y="0"/>
                    <a:pt x="34119" y="0"/>
                  </a:cubicBezTo>
                  <a:close/>
                </a:path>
              </a:pathLst>
            </a:custGeom>
            <a:solidFill>
              <a:srgbClr val="EACBA5"/>
            </a:solidFill>
            <a:ln w="19050" cap="rnd">
              <a:solidFill>
                <a:srgbClr val="643223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47889" cy="1843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4943217" y="654609"/>
            <a:ext cx="944372" cy="1082375"/>
          </a:xfrm>
          <a:custGeom>
            <a:avLst/>
            <a:gdLst/>
            <a:ahLst/>
            <a:cxnLst/>
            <a:rect l="l" t="t" r="r" b="b"/>
            <a:pathLst>
              <a:path w="944372" h="1082375">
                <a:moveTo>
                  <a:pt x="944373" y="0"/>
                </a:moveTo>
                <a:lnTo>
                  <a:pt x="0" y="0"/>
                </a:lnTo>
                <a:lnTo>
                  <a:pt x="0" y="1082375"/>
                </a:lnTo>
                <a:lnTo>
                  <a:pt x="944373" y="1082375"/>
                </a:lnTo>
                <a:lnTo>
                  <a:pt x="94437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415483" y="9258300"/>
            <a:ext cx="15457034" cy="1028700"/>
            <a:chOff x="0" y="0"/>
            <a:chExt cx="20609378" cy="1371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52592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05185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57778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210371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262964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315557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368150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20743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73336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25928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78521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631114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683707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36300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788893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841486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894079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946672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999265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051857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104450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1157043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1209636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1262229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314822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1367415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1420008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1472601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>
              <a:off x="1525194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577786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1630379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1682972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1735565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>
              <a:off x="1788158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840751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1893344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1945937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1998530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51" name="Freeform 51"/>
          <p:cNvSpPr/>
          <p:nvPr/>
        </p:nvSpPr>
        <p:spPr>
          <a:xfrm flipH="1">
            <a:off x="16147007" y="3361957"/>
            <a:ext cx="3150895" cy="6925043"/>
          </a:xfrm>
          <a:custGeom>
            <a:avLst/>
            <a:gdLst/>
            <a:ahLst/>
            <a:cxnLst/>
            <a:rect l="l" t="t" r="r" b="b"/>
            <a:pathLst>
              <a:path w="3150895" h="6925043">
                <a:moveTo>
                  <a:pt x="3150895" y="0"/>
                </a:moveTo>
                <a:lnTo>
                  <a:pt x="0" y="0"/>
                </a:lnTo>
                <a:lnTo>
                  <a:pt x="0" y="6925043"/>
                </a:lnTo>
                <a:lnTo>
                  <a:pt x="3150895" y="6925043"/>
                </a:lnTo>
                <a:lnTo>
                  <a:pt x="315089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7387487" y="4520399"/>
            <a:ext cx="665511" cy="2063600"/>
          </a:xfrm>
          <a:custGeom>
            <a:avLst/>
            <a:gdLst/>
            <a:ahLst/>
            <a:cxnLst/>
            <a:rect l="l" t="t" r="r" b="b"/>
            <a:pathLst>
              <a:path w="665511" h="2063600">
                <a:moveTo>
                  <a:pt x="0" y="0"/>
                </a:moveTo>
                <a:lnTo>
                  <a:pt x="665511" y="0"/>
                </a:lnTo>
                <a:lnTo>
                  <a:pt x="665511" y="2063600"/>
                </a:lnTo>
                <a:lnTo>
                  <a:pt x="0" y="2063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89963" y="53078"/>
            <a:ext cx="1479285" cy="1926361"/>
          </a:xfrm>
          <a:custGeom>
            <a:avLst/>
            <a:gdLst/>
            <a:ahLst/>
            <a:cxnLst/>
            <a:rect l="l" t="t" r="r" b="b"/>
            <a:pathLst>
              <a:path w="1479285" h="1926361">
                <a:moveTo>
                  <a:pt x="0" y="0"/>
                </a:moveTo>
                <a:lnTo>
                  <a:pt x="1479285" y="0"/>
                </a:lnTo>
                <a:lnTo>
                  <a:pt x="1479285" y="1926361"/>
                </a:lnTo>
                <a:lnTo>
                  <a:pt x="0" y="192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 flipH="1">
            <a:off x="16524748" y="53078"/>
            <a:ext cx="1479285" cy="1926361"/>
          </a:xfrm>
          <a:custGeom>
            <a:avLst/>
            <a:gdLst/>
            <a:ahLst/>
            <a:cxnLst/>
            <a:rect l="l" t="t" r="r" b="b"/>
            <a:pathLst>
              <a:path w="1479285" h="1926361">
                <a:moveTo>
                  <a:pt x="1479285" y="0"/>
                </a:moveTo>
                <a:lnTo>
                  <a:pt x="0" y="0"/>
                </a:lnTo>
                <a:lnTo>
                  <a:pt x="0" y="1926361"/>
                </a:lnTo>
                <a:lnTo>
                  <a:pt x="1479285" y="1926361"/>
                </a:lnTo>
                <a:lnTo>
                  <a:pt x="147928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2" name="TextBox 61"/>
          <p:cNvSpPr txBox="1"/>
          <p:nvPr/>
        </p:nvSpPr>
        <p:spPr>
          <a:xfrm>
            <a:off x="1762518" y="519218"/>
            <a:ext cx="327659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8399"/>
              </a:lnSpc>
            </a:pPr>
            <a:r>
              <a:rPr lang="ar-EG" sz="6999" b="1" dirty="0">
                <a:solidFill>
                  <a:schemeClr val="bg1"/>
                </a:solidFill>
                <a:latin typeface="Traditional Arabic" panose="02020603050405020304" pitchFamily="18" charset="-78"/>
                <a:ea typeface="Tufuli Arabic Bold"/>
                <a:cs typeface="Traditional Arabic" panose="02020603050405020304" pitchFamily="18" charset="-78"/>
                <a:sym typeface="Tufuli Arabic Bold"/>
                <a:rtl/>
              </a:rPr>
              <a:t>صفحة ١٢٧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9592E48-9B34-FF1E-D45E-8085D93152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262" y="519218"/>
            <a:ext cx="6429375" cy="11715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C1CC564-7C36-EA3E-4F5C-8D8FFAE50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74" y="2019961"/>
            <a:ext cx="15832667" cy="1349375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EA713E43-FA2D-2227-73F1-702DEAF0E0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3"/>
          <a:stretch>
            <a:fillRect/>
          </a:stretch>
        </p:blipFill>
        <p:spPr>
          <a:xfrm>
            <a:off x="10544261" y="3409858"/>
            <a:ext cx="5683236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91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89341" y="-473170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815554" y="-509400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53425" y="1257300"/>
            <a:ext cx="14733821" cy="8153399"/>
            <a:chOff x="0" y="0"/>
            <a:chExt cx="3047889" cy="18056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47889" cy="1805611"/>
            </a:xfrm>
            <a:custGeom>
              <a:avLst/>
              <a:gdLst/>
              <a:ahLst/>
              <a:cxnLst/>
              <a:rect l="l" t="t" r="r" b="b"/>
              <a:pathLst>
                <a:path w="3047889" h="1805611">
                  <a:moveTo>
                    <a:pt x="34119" y="0"/>
                  </a:moveTo>
                  <a:lnTo>
                    <a:pt x="3013770" y="0"/>
                  </a:lnTo>
                  <a:cubicBezTo>
                    <a:pt x="3022819" y="0"/>
                    <a:pt x="3031497" y="3595"/>
                    <a:pt x="3037896" y="9993"/>
                  </a:cubicBezTo>
                  <a:cubicBezTo>
                    <a:pt x="3044294" y="16392"/>
                    <a:pt x="3047889" y="25070"/>
                    <a:pt x="3047889" y="34119"/>
                  </a:cubicBezTo>
                  <a:lnTo>
                    <a:pt x="3047889" y="1771492"/>
                  </a:lnTo>
                  <a:cubicBezTo>
                    <a:pt x="3047889" y="1790335"/>
                    <a:pt x="3032613" y="1805611"/>
                    <a:pt x="3013770" y="1805611"/>
                  </a:cubicBezTo>
                  <a:lnTo>
                    <a:pt x="34119" y="1805611"/>
                  </a:lnTo>
                  <a:cubicBezTo>
                    <a:pt x="15275" y="1805611"/>
                    <a:pt x="0" y="1790335"/>
                    <a:pt x="0" y="1771492"/>
                  </a:cubicBezTo>
                  <a:lnTo>
                    <a:pt x="0" y="34119"/>
                  </a:lnTo>
                  <a:cubicBezTo>
                    <a:pt x="0" y="15275"/>
                    <a:pt x="15275" y="0"/>
                    <a:pt x="34119" y="0"/>
                  </a:cubicBezTo>
                  <a:close/>
                </a:path>
              </a:pathLst>
            </a:custGeom>
            <a:solidFill>
              <a:srgbClr val="EACBA5"/>
            </a:solidFill>
            <a:ln w="19050" cap="rnd">
              <a:solidFill>
                <a:srgbClr val="643223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47889" cy="1843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7166273" y="7503605"/>
            <a:ext cx="944372" cy="1082375"/>
          </a:xfrm>
          <a:custGeom>
            <a:avLst/>
            <a:gdLst/>
            <a:ahLst/>
            <a:cxnLst/>
            <a:rect l="l" t="t" r="r" b="b"/>
            <a:pathLst>
              <a:path w="944372" h="1082375">
                <a:moveTo>
                  <a:pt x="0" y="0"/>
                </a:moveTo>
                <a:lnTo>
                  <a:pt x="944373" y="0"/>
                </a:lnTo>
                <a:lnTo>
                  <a:pt x="944373" y="1082375"/>
                </a:lnTo>
                <a:lnTo>
                  <a:pt x="0" y="10823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2352212" y="163526"/>
            <a:ext cx="670173" cy="727740"/>
          </a:xfrm>
          <a:custGeom>
            <a:avLst/>
            <a:gdLst/>
            <a:ahLst/>
            <a:cxnLst/>
            <a:rect l="l" t="t" r="r" b="b"/>
            <a:pathLst>
              <a:path w="944372" h="1082375">
                <a:moveTo>
                  <a:pt x="944373" y="0"/>
                </a:moveTo>
                <a:lnTo>
                  <a:pt x="0" y="0"/>
                </a:lnTo>
                <a:lnTo>
                  <a:pt x="0" y="1082375"/>
                </a:lnTo>
                <a:lnTo>
                  <a:pt x="944373" y="1082375"/>
                </a:lnTo>
                <a:lnTo>
                  <a:pt x="94437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415483" y="9258300"/>
            <a:ext cx="15457034" cy="1028700"/>
            <a:chOff x="0" y="0"/>
            <a:chExt cx="20609378" cy="1371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52592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05185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57778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210371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262964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315557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368150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20743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73336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25928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78521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631114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683707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36300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788893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841486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894079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946672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999265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051857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104450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1157043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1209636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1262229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314822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1367415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1420008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1472601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>
              <a:off x="1525194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577786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1630379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1682972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1735565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>
              <a:off x="1788158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840751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1893344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1945937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1998530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50" name="Freeform 50"/>
          <p:cNvSpPr/>
          <p:nvPr/>
        </p:nvSpPr>
        <p:spPr>
          <a:xfrm>
            <a:off x="-1009902" y="3361957"/>
            <a:ext cx="3150895" cy="6925043"/>
          </a:xfrm>
          <a:custGeom>
            <a:avLst/>
            <a:gdLst/>
            <a:ahLst/>
            <a:cxnLst/>
            <a:rect l="l" t="t" r="r" b="b"/>
            <a:pathLst>
              <a:path w="3150895" h="6925043">
                <a:moveTo>
                  <a:pt x="0" y="0"/>
                </a:moveTo>
                <a:lnTo>
                  <a:pt x="3150895" y="0"/>
                </a:lnTo>
                <a:lnTo>
                  <a:pt x="3150895" y="6925043"/>
                </a:lnTo>
                <a:lnTo>
                  <a:pt x="0" y="69250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 flipH="1">
            <a:off x="16164411" y="3216289"/>
            <a:ext cx="3150895" cy="6925043"/>
          </a:xfrm>
          <a:custGeom>
            <a:avLst/>
            <a:gdLst/>
            <a:ahLst/>
            <a:cxnLst/>
            <a:rect l="l" t="t" r="r" b="b"/>
            <a:pathLst>
              <a:path w="3150895" h="6925043">
                <a:moveTo>
                  <a:pt x="3150895" y="0"/>
                </a:moveTo>
                <a:lnTo>
                  <a:pt x="0" y="0"/>
                </a:lnTo>
                <a:lnTo>
                  <a:pt x="0" y="6925043"/>
                </a:lnTo>
                <a:lnTo>
                  <a:pt x="3150895" y="6925043"/>
                </a:lnTo>
                <a:lnTo>
                  <a:pt x="315089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235002" y="4520399"/>
            <a:ext cx="665511" cy="2063600"/>
          </a:xfrm>
          <a:custGeom>
            <a:avLst/>
            <a:gdLst/>
            <a:ahLst/>
            <a:cxnLst/>
            <a:rect l="l" t="t" r="r" b="b"/>
            <a:pathLst>
              <a:path w="665511" h="2063600">
                <a:moveTo>
                  <a:pt x="0" y="0"/>
                </a:moveTo>
                <a:lnTo>
                  <a:pt x="665511" y="0"/>
                </a:lnTo>
                <a:lnTo>
                  <a:pt x="665511" y="2063600"/>
                </a:lnTo>
                <a:lnTo>
                  <a:pt x="0" y="2063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7407102" y="4418100"/>
            <a:ext cx="665511" cy="2063600"/>
          </a:xfrm>
          <a:custGeom>
            <a:avLst/>
            <a:gdLst/>
            <a:ahLst/>
            <a:cxnLst/>
            <a:rect l="l" t="t" r="r" b="b"/>
            <a:pathLst>
              <a:path w="665511" h="2063600">
                <a:moveTo>
                  <a:pt x="0" y="0"/>
                </a:moveTo>
                <a:lnTo>
                  <a:pt x="665511" y="0"/>
                </a:lnTo>
                <a:lnTo>
                  <a:pt x="665511" y="2063600"/>
                </a:lnTo>
                <a:lnTo>
                  <a:pt x="0" y="2063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119741" y="-12700"/>
            <a:ext cx="1479285" cy="1926361"/>
          </a:xfrm>
          <a:custGeom>
            <a:avLst/>
            <a:gdLst/>
            <a:ahLst/>
            <a:cxnLst/>
            <a:rect l="l" t="t" r="r" b="b"/>
            <a:pathLst>
              <a:path w="1479285" h="1926361">
                <a:moveTo>
                  <a:pt x="0" y="0"/>
                </a:moveTo>
                <a:lnTo>
                  <a:pt x="1479285" y="0"/>
                </a:lnTo>
                <a:lnTo>
                  <a:pt x="1479285" y="1926361"/>
                </a:lnTo>
                <a:lnTo>
                  <a:pt x="0" y="192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 flipH="1">
            <a:off x="16566876" y="9071"/>
            <a:ext cx="1479285" cy="1926361"/>
          </a:xfrm>
          <a:custGeom>
            <a:avLst/>
            <a:gdLst/>
            <a:ahLst/>
            <a:cxnLst/>
            <a:rect l="l" t="t" r="r" b="b"/>
            <a:pathLst>
              <a:path w="1479285" h="1926361">
                <a:moveTo>
                  <a:pt x="1479285" y="0"/>
                </a:moveTo>
                <a:lnTo>
                  <a:pt x="0" y="0"/>
                </a:lnTo>
                <a:lnTo>
                  <a:pt x="0" y="1926361"/>
                </a:lnTo>
                <a:lnTo>
                  <a:pt x="1479285" y="1926361"/>
                </a:lnTo>
                <a:lnTo>
                  <a:pt x="147928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1" name="TextBox 60"/>
          <p:cNvSpPr txBox="1"/>
          <p:nvPr/>
        </p:nvSpPr>
        <p:spPr>
          <a:xfrm>
            <a:off x="5015598" y="193058"/>
            <a:ext cx="4405834" cy="1146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8399"/>
              </a:lnSpc>
            </a:pPr>
            <a:r>
              <a:rPr lang="ar-EG" sz="8800" b="1" dirty="0">
                <a:solidFill>
                  <a:schemeClr val="bg1"/>
                </a:solidFill>
                <a:latin typeface="Traditional Arabic" panose="02020603050405020304" pitchFamily="18" charset="-78"/>
                <a:ea typeface="Tufuli Arabic Bold"/>
                <a:cs typeface="Traditional Arabic" panose="02020603050405020304" pitchFamily="18" charset="-78"/>
                <a:sym typeface="Tufuli Arabic Bold"/>
                <a:rtl/>
              </a:rPr>
              <a:t>صفحة ١٢٨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3C0B73C-DC09-1DE9-A16A-3CC5501AC1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371" y="206977"/>
            <a:ext cx="4611349" cy="1146468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EC292E2C-C01C-2221-16EC-52005C3C55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369" y="1353444"/>
            <a:ext cx="14603429" cy="54341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89341" y="-473170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-473170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891831" y="1575142"/>
            <a:ext cx="14513305" cy="7378358"/>
            <a:chOff x="0" y="0"/>
            <a:chExt cx="3047889" cy="18056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47889" cy="1805611"/>
            </a:xfrm>
            <a:custGeom>
              <a:avLst/>
              <a:gdLst/>
              <a:ahLst/>
              <a:cxnLst/>
              <a:rect l="l" t="t" r="r" b="b"/>
              <a:pathLst>
                <a:path w="3047889" h="1805611">
                  <a:moveTo>
                    <a:pt x="34119" y="0"/>
                  </a:moveTo>
                  <a:lnTo>
                    <a:pt x="3013770" y="0"/>
                  </a:lnTo>
                  <a:cubicBezTo>
                    <a:pt x="3022819" y="0"/>
                    <a:pt x="3031497" y="3595"/>
                    <a:pt x="3037896" y="9993"/>
                  </a:cubicBezTo>
                  <a:cubicBezTo>
                    <a:pt x="3044294" y="16392"/>
                    <a:pt x="3047889" y="25070"/>
                    <a:pt x="3047889" y="34119"/>
                  </a:cubicBezTo>
                  <a:lnTo>
                    <a:pt x="3047889" y="1771492"/>
                  </a:lnTo>
                  <a:cubicBezTo>
                    <a:pt x="3047889" y="1790335"/>
                    <a:pt x="3032613" y="1805611"/>
                    <a:pt x="3013770" y="1805611"/>
                  </a:cubicBezTo>
                  <a:lnTo>
                    <a:pt x="34119" y="1805611"/>
                  </a:lnTo>
                  <a:cubicBezTo>
                    <a:pt x="15275" y="1805611"/>
                    <a:pt x="0" y="1790335"/>
                    <a:pt x="0" y="1771492"/>
                  </a:cubicBezTo>
                  <a:lnTo>
                    <a:pt x="0" y="34119"/>
                  </a:lnTo>
                  <a:cubicBezTo>
                    <a:pt x="0" y="15275"/>
                    <a:pt x="15275" y="0"/>
                    <a:pt x="34119" y="0"/>
                  </a:cubicBezTo>
                  <a:close/>
                </a:path>
              </a:pathLst>
            </a:custGeom>
            <a:solidFill>
              <a:srgbClr val="EACBA5"/>
            </a:solidFill>
            <a:ln w="19050" cap="rnd">
              <a:solidFill>
                <a:srgbClr val="643223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47889" cy="1843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7062877" y="1948983"/>
            <a:ext cx="944372" cy="1082375"/>
          </a:xfrm>
          <a:custGeom>
            <a:avLst/>
            <a:gdLst/>
            <a:ahLst/>
            <a:cxnLst/>
            <a:rect l="l" t="t" r="r" b="b"/>
            <a:pathLst>
              <a:path w="944372" h="1082375">
                <a:moveTo>
                  <a:pt x="944373" y="0"/>
                </a:moveTo>
                <a:lnTo>
                  <a:pt x="0" y="0"/>
                </a:lnTo>
                <a:lnTo>
                  <a:pt x="0" y="1082375"/>
                </a:lnTo>
                <a:lnTo>
                  <a:pt x="944373" y="1082375"/>
                </a:lnTo>
                <a:lnTo>
                  <a:pt x="94437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415483" y="9258300"/>
            <a:ext cx="15457034" cy="1028700"/>
            <a:chOff x="0" y="0"/>
            <a:chExt cx="20609378" cy="1371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52592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05185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57778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210371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262964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315557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368150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20743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73336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25928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78521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631114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683707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36300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788893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841486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894079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946672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999265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0518579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104450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1157043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1209636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1262229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314822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1367415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1420008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1472601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>
              <a:off x="1525194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5777868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16303797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16829726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17355655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>
              <a:off x="17881584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8407513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18933442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19459371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9" name="Freeform 49"/>
            <p:cNvSpPr/>
            <p:nvPr/>
          </p:nvSpPr>
          <p:spPr>
            <a:xfrm>
              <a:off x="19985300" y="0"/>
              <a:ext cx="624078" cy="1371600"/>
            </a:xfrm>
            <a:custGeom>
              <a:avLst/>
              <a:gdLst/>
              <a:ahLst/>
              <a:cxnLst/>
              <a:rect l="l" t="t" r="r" b="b"/>
              <a:pathLst>
                <a:path w="624078" h="1371600">
                  <a:moveTo>
                    <a:pt x="0" y="0"/>
                  </a:moveTo>
                  <a:lnTo>
                    <a:pt x="624078" y="0"/>
                  </a:lnTo>
                  <a:lnTo>
                    <a:pt x="624078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50" name="Freeform 50"/>
          <p:cNvSpPr/>
          <p:nvPr/>
        </p:nvSpPr>
        <p:spPr>
          <a:xfrm>
            <a:off x="-1009902" y="3361957"/>
            <a:ext cx="3150895" cy="6925043"/>
          </a:xfrm>
          <a:custGeom>
            <a:avLst/>
            <a:gdLst/>
            <a:ahLst/>
            <a:cxnLst/>
            <a:rect l="l" t="t" r="r" b="b"/>
            <a:pathLst>
              <a:path w="3150895" h="6925043">
                <a:moveTo>
                  <a:pt x="0" y="0"/>
                </a:moveTo>
                <a:lnTo>
                  <a:pt x="3150895" y="0"/>
                </a:lnTo>
                <a:lnTo>
                  <a:pt x="3150895" y="6925043"/>
                </a:lnTo>
                <a:lnTo>
                  <a:pt x="0" y="69250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 flipH="1">
            <a:off x="16147007" y="3361957"/>
            <a:ext cx="3150895" cy="6925043"/>
          </a:xfrm>
          <a:custGeom>
            <a:avLst/>
            <a:gdLst/>
            <a:ahLst/>
            <a:cxnLst/>
            <a:rect l="l" t="t" r="r" b="b"/>
            <a:pathLst>
              <a:path w="3150895" h="6925043">
                <a:moveTo>
                  <a:pt x="3150895" y="0"/>
                </a:moveTo>
                <a:lnTo>
                  <a:pt x="0" y="0"/>
                </a:lnTo>
                <a:lnTo>
                  <a:pt x="0" y="6925043"/>
                </a:lnTo>
                <a:lnTo>
                  <a:pt x="3150895" y="6925043"/>
                </a:lnTo>
                <a:lnTo>
                  <a:pt x="315089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235002" y="4520399"/>
            <a:ext cx="665511" cy="2063600"/>
          </a:xfrm>
          <a:custGeom>
            <a:avLst/>
            <a:gdLst/>
            <a:ahLst/>
            <a:cxnLst/>
            <a:rect l="l" t="t" r="r" b="b"/>
            <a:pathLst>
              <a:path w="665511" h="2063600">
                <a:moveTo>
                  <a:pt x="0" y="0"/>
                </a:moveTo>
                <a:lnTo>
                  <a:pt x="665511" y="0"/>
                </a:lnTo>
                <a:lnTo>
                  <a:pt x="665511" y="2063600"/>
                </a:lnTo>
                <a:lnTo>
                  <a:pt x="0" y="2063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7387487" y="4520399"/>
            <a:ext cx="665511" cy="2063600"/>
          </a:xfrm>
          <a:custGeom>
            <a:avLst/>
            <a:gdLst/>
            <a:ahLst/>
            <a:cxnLst/>
            <a:rect l="l" t="t" r="r" b="b"/>
            <a:pathLst>
              <a:path w="665511" h="2063600">
                <a:moveTo>
                  <a:pt x="0" y="0"/>
                </a:moveTo>
                <a:lnTo>
                  <a:pt x="665511" y="0"/>
                </a:lnTo>
                <a:lnTo>
                  <a:pt x="665511" y="2063600"/>
                </a:lnTo>
                <a:lnTo>
                  <a:pt x="0" y="2063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270996" y="22622"/>
            <a:ext cx="1479285" cy="1926361"/>
          </a:xfrm>
          <a:custGeom>
            <a:avLst/>
            <a:gdLst/>
            <a:ahLst/>
            <a:cxnLst/>
            <a:rect l="l" t="t" r="r" b="b"/>
            <a:pathLst>
              <a:path w="1479285" h="1926361">
                <a:moveTo>
                  <a:pt x="0" y="0"/>
                </a:moveTo>
                <a:lnTo>
                  <a:pt x="1479285" y="0"/>
                </a:lnTo>
                <a:lnTo>
                  <a:pt x="1479285" y="1926361"/>
                </a:lnTo>
                <a:lnTo>
                  <a:pt x="0" y="192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 flipH="1">
            <a:off x="16717681" y="-55195"/>
            <a:ext cx="1479285" cy="1926361"/>
          </a:xfrm>
          <a:custGeom>
            <a:avLst/>
            <a:gdLst/>
            <a:ahLst/>
            <a:cxnLst/>
            <a:rect l="l" t="t" r="r" b="b"/>
            <a:pathLst>
              <a:path w="1479285" h="1926361">
                <a:moveTo>
                  <a:pt x="1479285" y="0"/>
                </a:moveTo>
                <a:lnTo>
                  <a:pt x="0" y="0"/>
                </a:lnTo>
                <a:lnTo>
                  <a:pt x="0" y="1926361"/>
                </a:lnTo>
                <a:lnTo>
                  <a:pt x="1479285" y="1926361"/>
                </a:lnTo>
                <a:lnTo>
                  <a:pt x="147928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8" name="TextBox 57"/>
          <p:cNvSpPr txBox="1"/>
          <p:nvPr/>
        </p:nvSpPr>
        <p:spPr>
          <a:xfrm>
            <a:off x="2092210" y="497924"/>
            <a:ext cx="327659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8399"/>
              </a:lnSpc>
            </a:pPr>
            <a:r>
              <a:rPr lang="ar-EG" sz="6999" b="1" dirty="0">
                <a:solidFill>
                  <a:schemeClr val="bg1"/>
                </a:solidFill>
                <a:latin typeface="Traditional Arabic" panose="02020603050405020304" pitchFamily="18" charset="-78"/>
                <a:ea typeface="Tufuli Arabic Bold"/>
                <a:cs typeface="Traditional Arabic" panose="02020603050405020304" pitchFamily="18" charset="-78"/>
                <a:sym typeface="Tufuli Arabic Bold"/>
                <a:rtl/>
              </a:rPr>
              <a:t>صفحة ١٢٥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D316C18-7FD4-BB67-BA88-91C135857B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973" y="265770"/>
            <a:ext cx="6432064" cy="135411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6E4757C-882D-A313-20FA-8ADD7CF6FE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279" y="1615508"/>
            <a:ext cx="3962400" cy="3162300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5CDA29DD-E704-6EB0-C6E3-8B93F8FEE0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322" y="1631383"/>
            <a:ext cx="4495800" cy="3038475"/>
          </a:xfrm>
          <a:prstGeom prst="rect">
            <a:avLst/>
          </a:prstGeom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6985B6FB-803A-A7AB-2385-EEB915D0FF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260" y="5457825"/>
            <a:ext cx="3971925" cy="3495675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991E1520-BB72-CA4E-9537-4E5F0E1B86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03" y="5495829"/>
            <a:ext cx="4124325" cy="33813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89341" y="-473170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-473170"/>
            <a:ext cx="11233341" cy="11233341"/>
          </a:xfrm>
          <a:custGeom>
            <a:avLst/>
            <a:gdLst/>
            <a:ahLst/>
            <a:cxnLst/>
            <a:rect l="l" t="t" r="r" b="b"/>
            <a:pathLst>
              <a:path w="11233341" h="11233341">
                <a:moveTo>
                  <a:pt x="0" y="0"/>
                </a:moveTo>
                <a:lnTo>
                  <a:pt x="11233341" y="0"/>
                </a:lnTo>
                <a:lnTo>
                  <a:pt x="11233341" y="11233340"/>
                </a:lnTo>
                <a:lnTo>
                  <a:pt x="0" y="112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52790" y="1790699"/>
            <a:ext cx="15119727" cy="7162801"/>
            <a:chOff x="0" y="0"/>
            <a:chExt cx="3047889" cy="119843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47889" cy="1198437"/>
            </a:xfrm>
            <a:custGeom>
              <a:avLst/>
              <a:gdLst/>
              <a:ahLst/>
              <a:cxnLst/>
              <a:rect l="l" t="t" r="r" b="b"/>
              <a:pathLst>
                <a:path w="3047889" h="1198437">
                  <a:moveTo>
                    <a:pt x="34119" y="0"/>
                  </a:moveTo>
                  <a:lnTo>
                    <a:pt x="3013770" y="0"/>
                  </a:lnTo>
                  <a:cubicBezTo>
                    <a:pt x="3022819" y="0"/>
                    <a:pt x="3031497" y="3595"/>
                    <a:pt x="3037896" y="9993"/>
                  </a:cubicBezTo>
                  <a:cubicBezTo>
                    <a:pt x="3044294" y="16392"/>
                    <a:pt x="3047889" y="25070"/>
                    <a:pt x="3047889" y="34119"/>
                  </a:cubicBezTo>
                  <a:lnTo>
                    <a:pt x="3047889" y="1164318"/>
                  </a:lnTo>
                  <a:cubicBezTo>
                    <a:pt x="3047889" y="1183161"/>
                    <a:pt x="3032613" y="1198437"/>
                    <a:pt x="3013770" y="1198437"/>
                  </a:cubicBezTo>
                  <a:lnTo>
                    <a:pt x="34119" y="1198437"/>
                  </a:lnTo>
                  <a:cubicBezTo>
                    <a:pt x="15275" y="1198437"/>
                    <a:pt x="0" y="1183161"/>
                    <a:pt x="0" y="1164318"/>
                  </a:cubicBezTo>
                  <a:lnTo>
                    <a:pt x="0" y="34119"/>
                  </a:lnTo>
                  <a:cubicBezTo>
                    <a:pt x="0" y="15275"/>
                    <a:pt x="15275" y="0"/>
                    <a:pt x="34119" y="0"/>
                  </a:cubicBezTo>
                  <a:close/>
                </a:path>
              </a:pathLst>
            </a:custGeom>
            <a:solidFill>
              <a:srgbClr val="EACBA5"/>
            </a:solidFill>
            <a:ln w="19050" cap="rnd">
              <a:solidFill>
                <a:srgbClr val="643223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47889" cy="12365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15483" y="9258300"/>
            <a:ext cx="468058" cy="1028700"/>
          </a:xfrm>
          <a:custGeom>
            <a:avLst/>
            <a:gdLst/>
            <a:ahLst/>
            <a:cxnLst/>
            <a:rect l="l" t="t" r="r" b="b"/>
            <a:pathLst>
              <a:path w="468058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809930" y="9258300"/>
            <a:ext cx="468058" cy="1028700"/>
          </a:xfrm>
          <a:custGeom>
            <a:avLst/>
            <a:gdLst/>
            <a:ahLst/>
            <a:cxnLst/>
            <a:rect l="l" t="t" r="r" b="b"/>
            <a:pathLst>
              <a:path w="468058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204377" y="9258300"/>
            <a:ext cx="468058" cy="1028700"/>
          </a:xfrm>
          <a:custGeom>
            <a:avLst/>
            <a:gdLst/>
            <a:ahLst/>
            <a:cxnLst/>
            <a:rect l="l" t="t" r="r" b="b"/>
            <a:pathLst>
              <a:path w="468058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598823" y="9258300"/>
            <a:ext cx="468058" cy="1028700"/>
          </a:xfrm>
          <a:custGeom>
            <a:avLst/>
            <a:gdLst/>
            <a:ahLst/>
            <a:cxnLst/>
            <a:rect l="l" t="t" r="r" b="b"/>
            <a:pathLst>
              <a:path w="468058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993270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38771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78216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4176610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57105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496550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359950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75439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614884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543290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93773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733218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772663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12107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851552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890997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9304417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969886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009331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048775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088220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127665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167109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2065544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245999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285443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3248885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364333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403777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4432225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14826671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1522111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5615565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16010012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8" y="0"/>
                </a:lnTo>
                <a:lnTo>
                  <a:pt x="46805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16404458" y="9258300"/>
            <a:ext cx="468059" cy="1028700"/>
          </a:xfrm>
          <a:custGeom>
            <a:avLst/>
            <a:gdLst/>
            <a:ahLst/>
            <a:cxnLst/>
            <a:rect l="l" t="t" r="r" b="b"/>
            <a:pathLst>
              <a:path w="468059" h="1028700">
                <a:moveTo>
                  <a:pt x="0" y="0"/>
                </a:moveTo>
                <a:lnTo>
                  <a:pt x="468059" y="0"/>
                </a:lnTo>
                <a:lnTo>
                  <a:pt x="468059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-1009902" y="3361957"/>
            <a:ext cx="3150895" cy="6925043"/>
          </a:xfrm>
          <a:custGeom>
            <a:avLst/>
            <a:gdLst/>
            <a:ahLst/>
            <a:cxnLst/>
            <a:rect l="l" t="t" r="r" b="b"/>
            <a:pathLst>
              <a:path w="3150895" h="6925043">
                <a:moveTo>
                  <a:pt x="0" y="0"/>
                </a:moveTo>
                <a:lnTo>
                  <a:pt x="3150895" y="0"/>
                </a:lnTo>
                <a:lnTo>
                  <a:pt x="3150895" y="6925043"/>
                </a:lnTo>
                <a:lnTo>
                  <a:pt x="0" y="69250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 flipH="1">
            <a:off x="16147007" y="3361957"/>
            <a:ext cx="3150895" cy="6925043"/>
          </a:xfrm>
          <a:custGeom>
            <a:avLst/>
            <a:gdLst/>
            <a:ahLst/>
            <a:cxnLst/>
            <a:rect l="l" t="t" r="r" b="b"/>
            <a:pathLst>
              <a:path w="3150895" h="6925043">
                <a:moveTo>
                  <a:pt x="3150895" y="0"/>
                </a:moveTo>
                <a:lnTo>
                  <a:pt x="0" y="0"/>
                </a:lnTo>
                <a:lnTo>
                  <a:pt x="0" y="6925043"/>
                </a:lnTo>
                <a:lnTo>
                  <a:pt x="3150895" y="6925043"/>
                </a:lnTo>
                <a:lnTo>
                  <a:pt x="3150895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1701850" y="-97197"/>
            <a:ext cx="422537" cy="1288550"/>
          </a:xfrm>
          <a:custGeom>
            <a:avLst/>
            <a:gdLst/>
            <a:ahLst/>
            <a:cxnLst/>
            <a:rect l="l" t="t" r="r" b="b"/>
            <a:pathLst>
              <a:path w="422537" h="1288550">
                <a:moveTo>
                  <a:pt x="0" y="0"/>
                </a:moveTo>
                <a:lnTo>
                  <a:pt x="422536" y="0"/>
                </a:lnTo>
                <a:lnTo>
                  <a:pt x="422536" y="1288550"/>
                </a:lnTo>
                <a:lnTo>
                  <a:pt x="0" y="12885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 flipH="1">
            <a:off x="16214075" y="-97197"/>
            <a:ext cx="422537" cy="1288550"/>
          </a:xfrm>
          <a:custGeom>
            <a:avLst/>
            <a:gdLst/>
            <a:ahLst/>
            <a:cxnLst/>
            <a:rect l="l" t="t" r="r" b="b"/>
            <a:pathLst>
              <a:path w="422537" h="1288550">
                <a:moveTo>
                  <a:pt x="422536" y="0"/>
                </a:moveTo>
                <a:lnTo>
                  <a:pt x="0" y="0"/>
                </a:lnTo>
                <a:lnTo>
                  <a:pt x="0" y="1288550"/>
                </a:lnTo>
                <a:lnTo>
                  <a:pt x="422536" y="1288550"/>
                </a:lnTo>
                <a:lnTo>
                  <a:pt x="42253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997755" y="-106759"/>
            <a:ext cx="718592" cy="2191387"/>
          </a:xfrm>
          <a:custGeom>
            <a:avLst/>
            <a:gdLst/>
            <a:ahLst/>
            <a:cxnLst/>
            <a:rect l="l" t="t" r="r" b="b"/>
            <a:pathLst>
              <a:path w="718592" h="2191387">
                <a:moveTo>
                  <a:pt x="0" y="0"/>
                </a:moveTo>
                <a:lnTo>
                  <a:pt x="718593" y="0"/>
                </a:lnTo>
                <a:lnTo>
                  <a:pt x="718593" y="2191387"/>
                </a:lnTo>
                <a:lnTo>
                  <a:pt x="0" y="21913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 flipH="1">
            <a:off x="16611157" y="-166152"/>
            <a:ext cx="718592" cy="2191387"/>
          </a:xfrm>
          <a:custGeom>
            <a:avLst/>
            <a:gdLst/>
            <a:ahLst/>
            <a:cxnLst/>
            <a:rect l="l" t="t" r="r" b="b"/>
            <a:pathLst>
              <a:path w="718592" h="2191387">
                <a:moveTo>
                  <a:pt x="718593" y="0"/>
                </a:moveTo>
                <a:lnTo>
                  <a:pt x="0" y="0"/>
                </a:lnTo>
                <a:lnTo>
                  <a:pt x="0" y="2191387"/>
                </a:lnTo>
                <a:lnTo>
                  <a:pt x="718593" y="2191387"/>
                </a:lnTo>
                <a:lnTo>
                  <a:pt x="718593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>
            <a:off x="112630" y="-209900"/>
            <a:ext cx="966989" cy="2948888"/>
          </a:xfrm>
          <a:custGeom>
            <a:avLst/>
            <a:gdLst/>
            <a:ahLst/>
            <a:cxnLst/>
            <a:rect l="l" t="t" r="r" b="b"/>
            <a:pathLst>
              <a:path w="966989" h="2948888">
                <a:moveTo>
                  <a:pt x="0" y="0"/>
                </a:moveTo>
                <a:lnTo>
                  <a:pt x="966989" y="0"/>
                </a:lnTo>
                <a:lnTo>
                  <a:pt x="966989" y="2948888"/>
                </a:lnTo>
                <a:lnTo>
                  <a:pt x="0" y="29488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 flipH="1">
            <a:off x="17196970" y="-166152"/>
            <a:ext cx="966989" cy="2948888"/>
          </a:xfrm>
          <a:custGeom>
            <a:avLst/>
            <a:gdLst/>
            <a:ahLst/>
            <a:cxnLst/>
            <a:rect l="l" t="t" r="r" b="b"/>
            <a:pathLst>
              <a:path w="966989" h="2948888">
                <a:moveTo>
                  <a:pt x="966989" y="0"/>
                </a:moveTo>
                <a:lnTo>
                  <a:pt x="0" y="0"/>
                </a:lnTo>
                <a:lnTo>
                  <a:pt x="0" y="2948888"/>
                </a:lnTo>
                <a:lnTo>
                  <a:pt x="966989" y="2948888"/>
                </a:lnTo>
                <a:lnTo>
                  <a:pt x="966989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235002" y="4520399"/>
            <a:ext cx="665511" cy="2063600"/>
          </a:xfrm>
          <a:custGeom>
            <a:avLst/>
            <a:gdLst/>
            <a:ahLst/>
            <a:cxnLst/>
            <a:rect l="l" t="t" r="r" b="b"/>
            <a:pathLst>
              <a:path w="665511" h="2063600">
                <a:moveTo>
                  <a:pt x="0" y="0"/>
                </a:moveTo>
                <a:lnTo>
                  <a:pt x="665511" y="0"/>
                </a:lnTo>
                <a:lnTo>
                  <a:pt x="665511" y="2063600"/>
                </a:lnTo>
                <a:lnTo>
                  <a:pt x="0" y="2063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7387487" y="4520399"/>
            <a:ext cx="665511" cy="2063600"/>
          </a:xfrm>
          <a:custGeom>
            <a:avLst/>
            <a:gdLst/>
            <a:ahLst/>
            <a:cxnLst/>
            <a:rect l="l" t="t" r="r" b="b"/>
            <a:pathLst>
              <a:path w="665511" h="2063600">
                <a:moveTo>
                  <a:pt x="0" y="0"/>
                </a:moveTo>
                <a:lnTo>
                  <a:pt x="665511" y="0"/>
                </a:lnTo>
                <a:lnTo>
                  <a:pt x="665511" y="2063600"/>
                </a:lnTo>
                <a:lnTo>
                  <a:pt x="0" y="2063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2735429" y="-443964"/>
            <a:ext cx="1438243" cy="1872916"/>
          </a:xfrm>
          <a:custGeom>
            <a:avLst/>
            <a:gdLst/>
            <a:ahLst/>
            <a:cxnLst/>
            <a:rect l="l" t="t" r="r" b="b"/>
            <a:pathLst>
              <a:path w="1438243" h="1872916">
                <a:moveTo>
                  <a:pt x="0" y="0"/>
                </a:moveTo>
                <a:lnTo>
                  <a:pt x="1438243" y="0"/>
                </a:lnTo>
                <a:lnTo>
                  <a:pt x="1438243" y="1872916"/>
                </a:lnTo>
                <a:lnTo>
                  <a:pt x="0" y="18729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 flipH="1">
            <a:off x="13848403" y="-468100"/>
            <a:ext cx="1438243" cy="1872916"/>
          </a:xfrm>
          <a:custGeom>
            <a:avLst/>
            <a:gdLst/>
            <a:ahLst/>
            <a:cxnLst/>
            <a:rect l="l" t="t" r="r" b="b"/>
            <a:pathLst>
              <a:path w="1438243" h="1872916">
                <a:moveTo>
                  <a:pt x="1438243" y="0"/>
                </a:moveTo>
                <a:lnTo>
                  <a:pt x="0" y="0"/>
                </a:lnTo>
                <a:lnTo>
                  <a:pt x="0" y="1872916"/>
                </a:lnTo>
                <a:lnTo>
                  <a:pt x="1438243" y="1872916"/>
                </a:lnTo>
                <a:lnTo>
                  <a:pt x="1438243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2" name="TextBox 61"/>
          <p:cNvSpPr txBox="1"/>
          <p:nvPr/>
        </p:nvSpPr>
        <p:spPr>
          <a:xfrm>
            <a:off x="3686528" y="866207"/>
            <a:ext cx="327659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8399"/>
              </a:lnSpc>
            </a:pPr>
            <a:r>
              <a:rPr lang="ar-EG" sz="6999" b="1" dirty="0">
                <a:solidFill>
                  <a:schemeClr val="bg1"/>
                </a:solidFill>
                <a:latin typeface="Traditional Arabic" panose="02020603050405020304" pitchFamily="18" charset="-78"/>
                <a:ea typeface="Tufuli Arabic Bold"/>
                <a:cs typeface="Traditional Arabic" panose="02020603050405020304" pitchFamily="18" charset="-78"/>
                <a:sym typeface="Tufuli Arabic Bold"/>
                <a:rtl/>
              </a:rPr>
              <a:t>صفحة ١٢٥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2B4A2E0-1EB2-AB5B-C1A5-F531CE8D61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827" y="455474"/>
            <a:ext cx="6330722" cy="130913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85BF46B-4504-AC4C-FD33-A6204B16CA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446" y="2236056"/>
            <a:ext cx="14018787" cy="542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24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128</Words>
  <Application>Microsoft Office PowerPoint</Application>
  <PresentationFormat>مخصص</PresentationFormat>
  <Paragraphs>37</Paragraphs>
  <Slides>22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Ilustration Modern Report Activities Ramadan Presentation</dc:title>
  <dc:creator>user</dc:creator>
  <cp:lastModifiedBy>فاطمة عزالدين نمر بشير</cp:lastModifiedBy>
  <cp:revision>40</cp:revision>
  <dcterms:created xsi:type="dcterms:W3CDTF">2006-08-16T00:00:00Z</dcterms:created>
  <dcterms:modified xsi:type="dcterms:W3CDTF">2026-03-11T09:45:49Z</dcterms:modified>
  <dc:identifier>DAHAMj5_Hcc</dc:identifier>
</cp:coreProperties>
</file>