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82" r:id="rId2"/>
    <p:sldId id="312" r:id="rId3"/>
    <p:sldId id="335" r:id="rId4"/>
    <p:sldId id="320" r:id="rId5"/>
    <p:sldId id="333" r:id="rId6"/>
    <p:sldId id="32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77" d="100"/>
          <a:sy n="77" d="100"/>
        </p:scale>
        <p:origin x="32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468498E-1EAA-458C-8DBB-8F5C0AECA88E}" type="datetime8">
              <a:rPr lang="ar-KW" smtClean="0"/>
              <a:t>18 شباط، 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2631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422D5-9B77-4868-B22B-A8990E63C5B1}" type="datetime8">
              <a:rPr lang="ar-KW" smtClean="0"/>
              <a:t>18 شباط، 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50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49FAA-E9A1-4FE7-8333-9FD2CD6EEA23}" type="datetime8">
              <a:rPr lang="ar-KW" smtClean="0"/>
              <a:t>18 شباط، 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5422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2908F-22FC-48D2-A234-8BA5AF19BC83}" type="datetime8">
              <a:rPr lang="ar-KW" smtClean="0"/>
              <a:t>18 شباط، 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238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9374F-A24E-499D-BFF7-832E40281338}" type="datetime8">
              <a:rPr lang="ar-KW" smtClean="0"/>
              <a:t>18 شباط، 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6850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8F118-EEDC-4EE2-9BC6-EC4F021BD9F1}" type="datetime8">
              <a:rPr lang="ar-KW" smtClean="0"/>
              <a:t>18 شباط، 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069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BE26F-E0EB-4F7E-BD4B-19E3CE82DE34}" type="datetime8">
              <a:rPr lang="ar-KW" smtClean="0"/>
              <a:t>18 شباط، 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94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A32E4-2A89-46D7-A459-E885EA0521DD}" type="datetime8">
              <a:rPr lang="ar-KW" smtClean="0"/>
              <a:t>18 شباط، 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499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7908-0451-427F-A388-84A7FB274BB9}" type="datetime8">
              <a:rPr lang="ar-KW" smtClean="0"/>
              <a:t>18 شباط، 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80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62D5D-8E47-4B95-94A4-A5FAF26E1A7B}" type="datetime8">
              <a:rPr lang="ar-KW" smtClean="0"/>
              <a:t>18 شباط، 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69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5D113-B68D-4BE8-98F6-249BDE9554D5}" type="datetime8">
              <a:rPr lang="ar-KW" smtClean="0"/>
              <a:t>18 شباط، 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9691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8ED6FD0-6172-422B-89E2-DED2A3E96C3F}" type="datetime8">
              <a:rPr lang="ar-KW" smtClean="0"/>
              <a:t>18 شباط، 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صورة 7">
            <a:extLst>
              <a:ext uri="{FF2B5EF4-FFF2-40B4-BE49-F238E27FC236}">
                <a16:creationId xmlns:a16="http://schemas.microsoft.com/office/drawing/2014/main" id="{73892ED2-EFF7-DBE1-BDD9-5872C9CC7E0F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119" y="158875"/>
            <a:ext cx="917424" cy="92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702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l" defTabSz="914400" rtl="1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0E51E463-4A1F-4EED-B45B-804281AFF2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8070" y="421410"/>
            <a:ext cx="11375860" cy="4407763"/>
          </a:xfrm>
          <a:prstGeom prst="rect">
            <a:avLst/>
          </a:prstGeom>
        </p:spPr>
      </p:pic>
      <p:sp>
        <p:nvSpPr>
          <p:cNvPr id="3" name="Rectangle 1">
            <a:extLst>
              <a:ext uri="{FF2B5EF4-FFF2-40B4-BE49-F238E27FC236}">
                <a16:creationId xmlns:a16="http://schemas.microsoft.com/office/drawing/2014/main" id="{CDB314D7-CD07-434C-B84C-6D261E0473FD}"/>
              </a:ext>
            </a:extLst>
          </p:cNvPr>
          <p:cNvSpPr/>
          <p:nvPr/>
        </p:nvSpPr>
        <p:spPr>
          <a:xfrm>
            <a:off x="-184826" y="5076782"/>
            <a:ext cx="1237682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AdvertisingBold" pitchFamily="2" charset="-78"/>
              </a:rPr>
              <a:t>( </a:t>
            </a:r>
            <a:r>
              <a:rPr kumimoji="0" lang="ar-KW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Times New Roman" panose="02020603050405020304" pitchFamily="18" charset="0"/>
              </a:rPr>
              <a:t>6 - 3</a:t>
            </a:r>
            <a:r>
              <a:rPr kumimoji="0" lang="ar-KW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AdvertisingBold" pitchFamily="2" charset="-78"/>
              </a:rPr>
              <a:t> )</a:t>
            </a:r>
            <a:r>
              <a:rPr kumimoji="0" lang="ar-KW" sz="5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PT Bold Heading" panose="02010400000000000000" pitchFamily="2" charset="-78"/>
              </a:rPr>
              <a:t>              </a:t>
            </a:r>
            <a:r>
              <a:rPr kumimoji="0" lang="ar-KW" sz="4400" b="1" i="0" u="none" strike="noStrike" kern="1200" cap="none" spc="0" normalizeH="0" baseline="0" noProof="0" dirty="0">
                <a:ln>
                  <a:solidFill>
                    <a:srgbClr val="000000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PT Bold Heading" panose="02010400000000000000" pitchFamily="2" charset="-78"/>
              </a:rPr>
              <a:t>حل معادلتين</a:t>
            </a:r>
            <a:r>
              <a:rPr kumimoji="0" lang="ar-KW" sz="4400" b="1" i="0" u="none" strike="noStrike" kern="1200" cap="none" spc="0" normalizeH="0" noProof="0" dirty="0">
                <a:ln>
                  <a:solidFill>
                    <a:srgbClr val="000000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PT Bold Heading" panose="02010400000000000000" pitchFamily="2" charset="-78"/>
              </a:rPr>
              <a:t> خطيتين في متغيرين آنياً  </a:t>
            </a:r>
            <a:r>
              <a:rPr kumimoji="0" lang="ar-KW" sz="4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PT Bold Heading" panose="02010400000000000000" pitchFamily="2" charset="-78"/>
              </a:rPr>
              <a:t>ح 2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Times New Roman" panose="02020603050405020304" pitchFamily="18" charset="0"/>
              <a:cs typeface="PT Bold Heading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57862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صورة 7">
            <a:extLst>
              <a:ext uri="{FF2B5EF4-FFF2-40B4-BE49-F238E27FC236}">
                <a16:creationId xmlns:a16="http://schemas.microsoft.com/office/drawing/2014/main" id="{AA374CC1-1ABB-CAEC-0722-481D2C2853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32" b="47665"/>
          <a:stretch>
            <a:fillRect/>
          </a:stretch>
        </p:blipFill>
        <p:spPr>
          <a:xfrm>
            <a:off x="3297676" y="2113233"/>
            <a:ext cx="5410967" cy="736971"/>
          </a:xfrm>
          <a:prstGeom prst="rect">
            <a:avLst/>
          </a:prstGeom>
        </p:spPr>
      </p:pic>
      <p:pic>
        <p:nvPicPr>
          <p:cNvPr id="2" name="صورة 1">
            <a:extLst>
              <a:ext uri="{FF2B5EF4-FFF2-40B4-BE49-F238E27FC236}">
                <a16:creationId xmlns:a16="http://schemas.microsoft.com/office/drawing/2014/main" id="{F0981678-798E-D361-3183-34FC7B4B51B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93053" y="4667812"/>
            <a:ext cx="2805894" cy="617062"/>
          </a:xfrm>
          <a:prstGeom prst="rect">
            <a:avLst/>
          </a:prstGeom>
        </p:spPr>
      </p:pic>
      <p:grpSp>
        <p:nvGrpSpPr>
          <p:cNvPr id="5" name="مجموعة 4">
            <a:extLst>
              <a:ext uri="{FF2B5EF4-FFF2-40B4-BE49-F238E27FC236}">
                <a16:creationId xmlns:a16="http://schemas.microsoft.com/office/drawing/2014/main" id="{BC0E098E-1FA3-FF72-5F7D-4090C39F1B5F}"/>
              </a:ext>
            </a:extLst>
          </p:cNvPr>
          <p:cNvGrpSpPr/>
          <p:nvPr/>
        </p:nvGrpSpPr>
        <p:grpSpPr>
          <a:xfrm>
            <a:off x="-87773" y="82775"/>
            <a:ext cx="1652943" cy="646331"/>
            <a:chOff x="10446965" y="23650"/>
            <a:chExt cx="1652943" cy="646331"/>
          </a:xfrm>
        </p:grpSpPr>
        <p:sp>
          <p:nvSpPr>
            <p:cNvPr id="6" name="مستطيل: زوايا مستديرة 5">
              <a:extLst>
                <a:ext uri="{FF2B5EF4-FFF2-40B4-BE49-F238E27FC236}">
                  <a16:creationId xmlns:a16="http://schemas.microsoft.com/office/drawing/2014/main" id="{59B76112-2181-25DF-08C4-C515E4C3CE81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" name="مربع نص 6">
              <a:extLst>
                <a:ext uri="{FF2B5EF4-FFF2-40B4-BE49-F238E27FC236}">
                  <a16:creationId xmlns:a16="http://schemas.microsoft.com/office/drawing/2014/main" id="{8CDACBA6-6B34-D8D6-FF2B-7D036D2292D1}"/>
                </a:ext>
              </a:extLst>
            </p:cNvPr>
            <p:cNvSpPr txBox="1"/>
            <p:nvPr/>
          </p:nvSpPr>
          <p:spPr>
            <a:xfrm>
              <a:off x="10446965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102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pic>
        <p:nvPicPr>
          <p:cNvPr id="9" name="صورة 8">
            <a:extLst>
              <a:ext uri="{FF2B5EF4-FFF2-40B4-BE49-F238E27FC236}">
                <a16:creationId xmlns:a16="http://schemas.microsoft.com/office/drawing/2014/main" id="{DFA14163-D826-9F1B-D94A-96E7F03A72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180"/>
          <a:stretch>
            <a:fillRect/>
          </a:stretch>
        </p:blipFill>
        <p:spPr>
          <a:xfrm>
            <a:off x="1353159" y="3604742"/>
            <a:ext cx="9083766" cy="617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327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7E105A-343D-29FD-C818-989E9C2AB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مجموعة 4">
            <a:extLst>
              <a:ext uri="{FF2B5EF4-FFF2-40B4-BE49-F238E27FC236}">
                <a16:creationId xmlns:a16="http://schemas.microsoft.com/office/drawing/2014/main" id="{FF2E2894-81D2-BD12-BD1A-D29F9EA21D7E}"/>
              </a:ext>
            </a:extLst>
          </p:cNvPr>
          <p:cNvGrpSpPr/>
          <p:nvPr/>
        </p:nvGrpSpPr>
        <p:grpSpPr>
          <a:xfrm>
            <a:off x="-87773" y="82775"/>
            <a:ext cx="1652943" cy="646331"/>
            <a:chOff x="10446965" y="23650"/>
            <a:chExt cx="1652943" cy="646331"/>
          </a:xfrm>
        </p:grpSpPr>
        <p:sp>
          <p:nvSpPr>
            <p:cNvPr id="6" name="مستطيل: زوايا مستديرة 5">
              <a:extLst>
                <a:ext uri="{FF2B5EF4-FFF2-40B4-BE49-F238E27FC236}">
                  <a16:creationId xmlns:a16="http://schemas.microsoft.com/office/drawing/2014/main" id="{D68C61E9-E2F7-C8DD-7B03-A622B1A765B7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" name="مربع نص 6">
              <a:extLst>
                <a:ext uri="{FF2B5EF4-FFF2-40B4-BE49-F238E27FC236}">
                  <a16:creationId xmlns:a16="http://schemas.microsoft.com/office/drawing/2014/main" id="{257F7282-6E08-1637-80B1-FFA02A358AE6}"/>
                </a:ext>
              </a:extLst>
            </p:cNvPr>
            <p:cNvSpPr txBox="1"/>
            <p:nvPr/>
          </p:nvSpPr>
          <p:spPr>
            <a:xfrm>
              <a:off x="10446965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102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pic>
        <p:nvPicPr>
          <p:cNvPr id="4" name="صورة 3">
            <a:extLst>
              <a:ext uri="{FF2B5EF4-FFF2-40B4-BE49-F238E27FC236}">
                <a16:creationId xmlns:a16="http://schemas.microsoft.com/office/drawing/2014/main" id="{5BFD11A6-DE85-CD90-7978-0501A9594B8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5" b="59704"/>
          <a:stretch>
            <a:fillRect/>
          </a:stretch>
        </p:blipFill>
        <p:spPr>
          <a:xfrm>
            <a:off x="6439165" y="0"/>
            <a:ext cx="5752836" cy="1828800"/>
          </a:xfrm>
          <a:prstGeom prst="rect">
            <a:avLst/>
          </a:prstGeom>
        </p:spPr>
      </p:pic>
      <p:pic>
        <p:nvPicPr>
          <p:cNvPr id="9" name="صورة 8" descr="صورة تحتوي على نص, الخط, خط يد, خط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635801B6-6A38-1FD6-55CF-C18C55C770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028"/>
          <a:stretch>
            <a:fillRect/>
          </a:stretch>
        </p:blipFill>
        <p:spPr>
          <a:xfrm>
            <a:off x="3848982" y="4465613"/>
            <a:ext cx="8162135" cy="456583"/>
          </a:xfrm>
          <a:prstGeom prst="rect">
            <a:avLst/>
          </a:prstGeom>
        </p:spPr>
      </p:pic>
      <p:pic>
        <p:nvPicPr>
          <p:cNvPr id="11" name="صورة 10" descr="صورة تحتوي على نص, الخط, خط, أبيض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DA16920C-7749-4945-F8C3-C83ACE5EEA66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545" b="65775"/>
          <a:stretch>
            <a:fillRect/>
          </a:stretch>
        </p:blipFill>
        <p:spPr>
          <a:xfrm>
            <a:off x="10710583" y="5806337"/>
            <a:ext cx="1300534" cy="588483"/>
          </a:xfrm>
          <a:prstGeom prst="rect">
            <a:avLst/>
          </a:prstGeom>
          <a:solidFill>
            <a:srgbClr val="FFFF00"/>
          </a:solidFill>
        </p:spPr>
      </p:pic>
      <p:pic>
        <p:nvPicPr>
          <p:cNvPr id="12" name="صورة 11" descr="صورة تحتوي على نص, الخط, خط, أبيض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C3D23186-D028-FDD8-121E-85FF981516E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078" b="36284"/>
          <a:stretch>
            <a:fillRect/>
          </a:stretch>
        </p:blipFill>
        <p:spPr>
          <a:xfrm>
            <a:off x="5571771" y="6459165"/>
            <a:ext cx="5918936" cy="350195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42C114C4-1F71-4CCE-7457-E92D52D9F64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663" r="2145" b="47303"/>
          <a:stretch>
            <a:fillRect/>
          </a:stretch>
        </p:blipFill>
        <p:spPr>
          <a:xfrm>
            <a:off x="5699961" y="1397153"/>
            <a:ext cx="5662556" cy="606224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44D56D45-1F9B-77A4-D6AD-3BB423A3ADB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530" t="88454" r="2145" b="194"/>
          <a:stretch>
            <a:fillRect/>
          </a:stretch>
        </p:blipFill>
        <p:spPr>
          <a:xfrm>
            <a:off x="10710583" y="3766127"/>
            <a:ext cx="1217522" cy="606224"/>
          </a:xfrm>
          <a:prstGeom prst="rect">
            <a:avLst/>
          </a:prstGeom>
          <a:solidFill>
            <a:srgbClr val="FFFF00"/>
          </a:solidFill>
        </p:spPr>
      </p:pic>
      <p:pic>
        <p:nvPicPr>
          <p:cNvPr id="2" name="صورة 1" descr="صورة تحتوي على نص, الخط, خط يد, خط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4D982E73-8FBB-0D35-2F36-4CF6A864A5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977"/>
          <a:stretch>
            <a:fillRect/>
          </a:stretch>
        </p:blipFill>
        <p:spPr>
          <a:xfrm>
            <a:off x="3651974" y="4931309"/>
            <a:ext cx="8162135" cy="875028"/>
          </a:xfrm>
          <a:prstGeom prst="rect">
            <a:avLst/>
          </a:prstGeom>
        </p:spPr>
      </p:pic>
      <p:grpSp>
        <p:nvGrpSpPr>
          <p:cNvPr id="16" name="مجموعة 15">
            <a:extLst>
              <a:ext uri="{FF2B5EF4-FFF2-40B4-BE49-F238E27FC236}">
                <a16:creationId xmlns:a16="http://schemas.microsoft.com/office/drawing/2014/main" id="{C5D6E969-C83E-E2C1-A7CF-489956DA4381}"/>
              </a:ext>
            </a:extLst>
          </p:cNvPr>
          <p:cNvGrpSpPr/>
          <p:nvPr/>
        </p:nvGrpSpPr>
        <p:grpSpPr>
          <a:xfrm>
            <a:off x="5656788" y="1853452"/>
            <a:ext cx="5662556" cy="1020035"/>
            <a:chOff x="1262418" y="1433620"/>
            <a:chExt cx="5662556" cy="1020035"/>
          </a:xfrm>
        </p:grpSpPr>
        <p:pic>
          <p:nvPicPr>
            <p:cNvPr id="3" name="صورة 2">
              <a:extLst>
                <a:ext uri="{FF2B5EF4-FFF2-40B4-BE49-F238E27FC236}">
                  <a16:creationId xmlns:a16="http://schemas.microsoft.com/office/drawing/2014/main" id="{F85B18CC-F450-60DB-DCF3-4CC6A436D21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1694" r="2145" b="36056"/>
            <a:stretch>
              <a:fillRect/>
            </a:stretch>
          </p:blipFill>
          <p:spPr>
            <a:xfrm>
              <a:off x="1262418" y="1433620"/>
              <a:ext cx="5662556" cy="569757"/>
            </a:xfrm>
            <a:prstGeom prst="rect">
              <a:avLst/>
            </a:prstGeom>
          </p:spPr>
        </p:pic>
        <p:pic>
          <p:nvPicPr>
            <p:cNvPr id="15" name="صورة 14" descr="صورة تحتوي على أبيض, التصميم&#10;&#10;قد يكون المحتوى الذي تم إنشاؤه بواسطة الذكاء الاصطناعي غير صحيح.">
              <a:extLst>
                <a:ext uri="{FF2B5EF4-FFF2-40B4-BE49-F238E27FC236}">
                  <a16:creationId xmlns:a16="http://schemas.microsoft.com/office/drawing/2014/main" id="{F5D75A6C-20E5-3069-05CB-5F62135A30C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29966" y="1828800"/>
              <a:ext cx="2051223" cy="624855"/>
            </a:xfrm>
            <a:prstGeom prst="rect">
              <a:avLst/>
            </a:prstGeom>
          </p:spPr>
        </p:pic>
      </p:grpSp>
      <p:pic>
        <p:nvPicPr>
          <p:cNvPr id="8" name="صورة 7">
            <a:extLst>
              <a:ext uri="{FF2B5EF4-FFF2-40B4-BE49-F238E27FC236}">
                <a16:creationId xmlns:a16="http://schemas.microsoft.com/office/drawing/2014/main" id="{4C228D0E-419D-FA65-2CD3-25EB55D911F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961" t="65291" r="2145" b="30980"/>
          <a:stretch>
            <a:fillRect/>
          </a:stretch>
        </p:blipFill>
        <p:spPr>
          <a:xfrm>
            <a:off x="8488066" y="2482768"/>
            <a:ext cx="2655726" cy="173437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DCC064C3-060A-E279-6916-1FCC26DB20D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634" r="48749" b="27725"/>
          <a:stretch>
            <a:fillRect/>
          </a:stretch>
        </p:blipFill>
        <p:spPr>
          <a:xfrm>
            <a:off x="5824336" y="2336854"/>
            <a:ext cx="2965739" cy="448409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FB385E29-1840-98E6-12EB-26B0FF04376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961" t="69338" r="2145" b="10142"/>
          <a:stretch>
            <a:fillRect/>
          </a:stretch>
        </p:blipFill>
        <p:spPr>
          <a:xfrm>
            <a:off x="8383664" y="2712941"/>
            <a:ext cx="2655726" cy="95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688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9E0F2153-550D-BF61-E874-F925A88325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085" y="6662"/>
            <a:ext cx="10616119" cy="749068"/>
          </a:xfrm>
          <a:prstGeom prst="rect">
            <a:avLst/>
          </a:prstGeom>
        </p:spPr>
      </p:pic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000C35BD-A5FA-024A-F47D-83881ECDD84F}"/>
              </a:ext>
            </a:extLst>
          </p:cNvPr>
          <p:cNvGrpSpPr/>
          <p:nvPr/>
        </p:nvGrpSpPr>
        <p:grpSpPr>
          <a:xfrm>
            <a:off x="-209354" y="-29184"/>
            <a:ext cx="1711311" cy="646331"/>
            <a:chOff x="10388597" y="23650"/>
            <a:chExt cx="1711311" cy="646331"/>
          </a:xfrm>
        </p:grpSpPr>
        <p:sp>
          <p:nvSpPr>
            <p:cNvPr id="5" name="مستطيل: زوايا مستديرة 4">
              <a:extLst>
                <a:ext uri="{FF2B5EF4-FFF2-40B4-BE49-F238E27FC236}">
                  <a16:creationId xmlns:a16="http://schemas.microsoft.com/office/drawing/2014/main" id="{0CBD6D67-2C68-0EB5-1912-0ED0D038FDD9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" name="مربع نص 5">
              <a:extLst>
                <a:ext uri="{FF2B5EF4-FFF2-40B4-BE49-F238E27FC236}">
                  <a16:creationId xmlns:a16="http://schemas.microsoft.com/office/drawing/2014/main" id="{875C0726-EE1D-2B1A-113B-3D14961C06AD}"/>
                </a:ext>
              </a:extLst>
            </p:cNvPr>
            <p:cNvSpPr txBox="1"/>
            <p:nvPr/>
          </p:nvSpPr>
          <p:spPr>
            <a:xfrm>
              <a:off x="10388597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111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pic>
        <p:nvPicPr>
          <p:cNvPr id="7" name="صورة 6">
            <a:extLst>
              <a:ext uri="{FF2B5EF4-FFF2-40B4-BE49-F238E27FC236}">
                <a16:creationId xmlns:a16="http://schemas.microsoft.com/office/drawing/2014/main" id="{AAC1F122-91FB-FE8F-C3E2-23E95F478F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99441" y="755730"/>
            <a:ext cx="6269310" cy="2000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387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D53FD187-7639-AA7F-9792-6B36937013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48549" y="30753"/>
            <a:ext cx="10314267" cy="719404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51FB7D0A-D6F7-261F-A0AC-CA73BC6D0B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41651" y="750157"/>
            <a:ext cx="7122346" cy="1103725"/>
          </a:xfrm>
          <a:prstGeom prst="rect">
            <a:avLst/>
          </a:prstGeom>
        </p:spPr>
      </p:pic>
      <p:grpSp>
        <p:nvGrpSpPr>
          <p:cNvPr id="13" name="مجموعة 12">
            <a:extLst>
              <a:ext uri="{FF2B5EF4-FFF2-40B4-BE49-F238E27FC236}">
                <a16:creationId xmlns:a16="http://schemas.microsoft.com/office/drawing/2014/main" id="{849B5FAC-1528-8F7B-3FAB-E63058EDA74F}"/>
              </a:ext>
            </a:extLst>
          </p:cNvPr>
          <p:cNvGrpSpPr/>
          <p:nvPr/>
        </p:nvGrpSpPr>
        <p:grpSpPr>
          <a:xfrm>
            <a:off x="-170442" y="-19456"/>
            <a:ext cx="1682127" cy="646331"/>
            <a:chOff x="10417781" y="23650"/>
            <a:chExt cx="1682127" cy="646331"/>
          </a:xfrm>
        </p:grpSpPr>
        <p:sp>
          <p:nvSpPr>
            <p:cNvPr id="14" name="مستطيل: زوايا مستديرة 13">
              <a:extLst>
                <a:ext uri="{FF2B5EF4-FFF2-40B4-BE49-F238E27FC236}">
                  <a16:creationId xmlns:a16="http://schemas.microsoft.com/office/drawing/2014/main" id="{BE6732E8-6576-ED7C-EBA4-F3B502174913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5" name="مربع نص 14">
              <a:extLst>
                <a:ext uri="{FF2B5EF4-FFF2-40B4-BE49-F238E27FC236}">
                  <a16:creationId xmlns:a16="http://schemas.microsoft.com/office/drawing/2014/main" id="{4B474BDD-AD7E-1A6A-516E-F6EE71ACA0F4}"/>
                </a:ext>
              </a:extLst>
            </p:cNvPr>
            <p:cNvSpPr txBox="1"/>
            <p:nvPr/>
          </p:nvSpPr>
          <p:spPr>
            <a:xfrm>
              <a:off x="10417781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106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00029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C8604A94-4773-42E3-1C5B-6EE9F853EAC4}"/>
              </a:ext>
            </a:extLst>
          </p:cNvPr>
          <p:cNvGrpSpPr/>
          <p:nvPr/>
        </p:nvGrpSpPr>
        <p:grpSpPr>
          <a:xfrm>
            <a:off x="8044777" y="44284"/>
            <a:ext cx="4062101" cy="835356"/>
            <a:chOff x="10878572" y="-79963"/>
            <a:chExt cx="1255571" cy="774101"/>
          </a:xfrm>
        </p:grpSpPr>
        <p:sp>
          <p:nvSpPr>
            <p:cNvPr id="3" name="مستطيل: زوايا مستديرة 2">
              <a:extLst>
                <a:ext uri="{FF2B5EF4-FFF2-40B4-BE49-F238E27FC236}">
                  <a16:creationId xmlns:a16="http://schemas.microsoft.com/office/drawing/2014/main" id="{F589274F-BDF9-FBEA-605F-4C9752D0DC87}"/>
                </a:ext>
              </a:extLst>
            </p:cNvPr>
            <p:cNvSpPr/>
            <p:nvPr/>
          </p:nvSpPr>
          <p:spPr>
            <a:xfrm>
              <a:off x="11086038" y="-29420"/>
              <a:ext cx="1048105" cy="72355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" name="مربع نص 3">
              <a:extLst>
                <a:ext uri="{FF2B5EF4-FFF2-40B4-BE49-F238E27FC236}">
                  <a16:creationId xmlns:a16="http://schemas.microsoft.com/office/drawing/2014/main" id="{88BCDBF1-7447-18E3-7483-D55878E2966D}"/>
                </a:ext>
              </a:extLst>
            </p:cNvPr>
            <p:cNvSpPr txBox="1"/>
            <p:nvPr/>
          </p:nvSpPr>
          <p:spPr>
            <a:xfrm>
              <a:off x="10878572" y="-79963"/>
              <a:ext cx="1243347" cy="71301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4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الخاتمة والتقييم</a:t>
              </a:r>
              <a:endParaRPr kumimoji="0" lang="ar-KW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grpSp>
        <p:nvGrpSpPr>
          <p:cNvPr id="5" name="مجموعة 4">
            <a:extLst>
              <a:ext uri="{FF2B5EF4-FFF2-40B4-BE49-F238E27FC236}">
                <a16:creationId xmlns:a16="http://schemas.microsoft.com/office/drawing/2014/main" id="{848F7429-5341-C24E-ADA4-A69961AF4347}"/>
              </a:ext>
            </a:extLst>
          </p:cNvPr>
          <p:cNvGrpSpPr/>
          <p:nvPr/>
        </p:nvGrpSpPr>
        <p:grpSpPr>
          <a:xfrm>
            <a:off x="-134169" y="-29184"/>
            <a:ext cx="1645854" cy="646331"/>
            <a:chOff x="10454054" y="23650"/>
            <a:chExt cx="1645854" cy="646331"/>
          </a:xfrm>
        </p:grpSpPr>
        <p:sp>
          <p:nvSpPr>
            <p:cNvPr id="6" name="مستطيل: زوايا مستديرة 5">
              <a:extLst>
                <a:ext uri="{FF2B5EF4-FFF2-40B4-BE49-F238E27FC236}">
                  <a16:creationId xmlns:a16="http://schemas.microsoft.com/office/drawing/2014/main" id="{92DD1327-6F69-69F9-5996-E542A23332F3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" name="مربع نص 6">
              <a:extLst>
                <a:ext uri="{FF2B5EF4-FFF2-40B4-BE49-F238E27FC236}">
                  <a16:creationId xmlns:a16="http://schemas.microsoft.com/office/drawing/2014/main" id="{C363D682-8DDC-2945-6EFB-DB8139208254}"/>
                </a:ext>
              </a:extLst>
            </p:cNvPr>
            <p:cNvSpPr txBox="1"/>
            <p:nvPr/>
          </p:nvSpPr>
          <p:spPr>
            <a:xfrm>
              <a:off x="10454054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130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pic>
        <p:nvPicPr>
          <p:cNvPr id="8" name="صورة 7">
            <a:extLst>
              <a:ext uri="{FF2B5EF4-FFF2-40B4-BE49-F238E27FC236}">
                <a16:creationId xmlns:a16="http://schemas.microsoft.com/office/drawing/2014/main" id="{28E2B487-A32D-8CC2-6177-282E2AFF34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0759" y="1078318"/>
            <a:ext cx="10616119" cy="749068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EE216816-A50D-5211-1004-99AFA66F9D21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930" b="2936"/>
          <a:stretch>
            <a:fillRect/>
          </a:stretch>
        </p:blipFill>
        <p:spPr>
          <a:xfrm>
            <a:off x="3146087" y="2026064"/>
            <a:ext cx="8432868" cy="519256"/>
          </a:xfrm>
          <a:prstGeom prst="rect">
            <a:avLst/>
          </a:prstGeom>
          <a:solidFill>
            <a:srgbClr val="FFFF00"/>
          </a:solidFill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FD8764B2-3EC2-6CAA-C568-307B655934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063" b="381"/>
          <a:stretch>
            <a:fillRect/>
          </a:stretch>
        </p:blipFill>
        <p:spPr>
          <a:xfrm>
            <a:off x="3287949" y="2898843"/>
            <a:ext cx="8106181" cy="2290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877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كامل">
  <a:themeElements>
    <a:clrScheme name="تكامل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تكامل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تكامل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382</TotalTime>
  <Words>25</Words>
  <Application>Microsoft Office PowerPoint</Application>
  <PresentationFormat>شاشة عريضة</PresentationFormat>
  <Paragraphs>7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Calibri</vt:lpstr>
      <vt:lpstr>Tw Cen MT</vt:lpstr>
      <vt:lpstr>Tw Cen MT Condensed</vt:lpstr>
      <vt:lpstr>Wingdings 3</vt:lpstr>
      <vt:lpstr>تكامل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 OUT</dc:creator>
  <cp:lastModifiedBy>SH OUT</cp:lastModifiedBy>
  <cp:revision>18</cp:revision>
  <dcterms:created xsi:type="dcterms:W3CDTF">2026-01-23T00:30:52Z</dcterms:created>
  <dcterms:modified xsi:type="dcterms:W3CDTF">2026-02-18T19:26:42Z</dcterms:modified>
</cp:coreProperties>
</file>