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82" r:id="rId2"/>
    <p:sldId id="312" r:id="rId3"/>
    <p:sldId id="335" r:id="rId4"/>
    <p:sldId id="320" r:id="rId5"/>
    <p:sldId id="336" r:id="rId6"/>
    <p:sldId id="337" r:id="rId7"/>
    <p:sldId id="32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5" d="100"/>
          <a:sy n="75" d="100"/>
        </p:scale>
        <p:origin x="94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468498E-1EAA-458C-8DBB-8F5C0AECA88E}" type="datetime8">
              <a:rPr lang="ar-KW" smtClean="0"/>
              <a:t>01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263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422D5-9B77-4868-B22B-A8990E63C5B1}" type="datetime8">
              <a:rPr lang="ar-KW" smtClean="0"/>
              <a:t>01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9FAA-E9A1-4FE7-8333-9FD2CD6EEA23}" type="datetime8">
              <a:rPr lang="ar-KW" smtClean="0"/>
              <a:t>01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42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2908F-22FC-48D2-A234-8BA5AF19BC83}" type="datetime8">
              <a:rPr lang="ar-KW" smtClean="0"/>
              <a:t>01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3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374F-A24E-499D-BFF7-832E40281338}" type="datetime8">
              <a:rPr lang="ar-KW" smtClean="0"/>
              <a:t>01 آذار، 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85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8F118-EEDC-4EE2-9BC6-EC4F021BD9F1}" type="datetime8">
              <a:rPr lang="ar-KW" smtClean="0"/>
              <a:t>01 آذار،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6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BE26F-E0EB-4F7E-BD4B-19E3CE82DE34}" type="datetime8">
              <a:rPr lang="ar-KW" smtClean="0"/>
              <a:t>01 آذار، 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9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A32E4-2A89-46D7-A459-E885EA0521DD}" type="datetime8">
              <a:rPr lang="ar-KW" smtClean="0"/>
              <a:t>01 آذار، 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9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7908-0451-427F-A388-84A7FB274BB9}" type="datetime8">
              <a:rPr lang="ar-KW" smtClean="0"/>
              <a:t>01 آذار، 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62D5D-8E47-4B95-94A4-A5FAF26E1A7B}" type="datetime8">
              <a:rPr lang="ar-KW" smtClean="0"/>
              <a:t>01 آذار، 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6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D113-B68D-4BE8-98F6-249BDE9554D5}" type="datetime8">
              <a:rPr lang="ar-KW" smtClean="0"/>
              <a:t>01 آذار، 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829B-8D22-438F-BF5B-95A03FE855A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69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ED6FD0-6172-422B-89E2-DED2A3E96C3F}" type="datetime8">
              <a:rPr lang="ar-KW" smtClean="0"/>
              <a:t>01 آذار، 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73892ED2-EFF7-DBE1-BDD9-5872C9CC7E0F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19" y="158875"/>
            <a:ext cx="917424" cy="92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02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E51E463-4A1F-4EED-B45B-804281AFF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070" y="421410"/>
            <a:ext cx="11375860" cy="4407763"/>
          </a:xfrm>
          <a:prstGeom prst="rect">
            <a:avLst/>
          </a:prstGeom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id="{CDB314D7-CD07-434C-B84C-6D261E0473FD}"/>
              </a:ext>
            </a:extLst>
          </p:cNvPr>
          <p:cNvSpPr/>
          <p:nvPr/>
        </p:nvSpPr>
        <p:spPr>
          <a:xfrm>
            <a:off x="-184826" y="5076782"/>
            <a:ext cx="1237682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(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6 - 3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AdvertisingBold" pitchFamily="2" charset="-78"/>
              </a:rPr>
              <a:t> )</a:t>
            </a:r>
            <a:r>
              <a:rPr kumimoji="0" lang="ar-KW" sz="5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             </a:t>
            </a:r>
            <a:r>
              <a:rPr kumimoji="0" lang="ar-KW" sz="4400" b="1" i="0" u="none" strike="noStrike" kern="1200" cap="none" spc="0" normalizeH="0" baseline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حل معادلتين</a:t>
            </a:r>
            <a:r>
              <a:rPr kumimoji="0" lang="ar-KW" sz="4400" b="1" i="0" u="none" strike="noStrike" kern="1200" cap="none" spc="0" normalizeH="0" noProof="0" dirty="0">
                <a:ln>
                  <a:solidFill>
                    <a:srgbClr val="000000"/>
                  </a:solidFill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 خطيتين في متغيرين آنياً  </a:t>
            </a:r>
            <a:r>
              <a:rPr kumimoji="0" lang="ar-KW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Times New Roman" panose="02020603050405020304" pitchFamily="18" charset="0"/>
                <a:cs typeface="PT Bold Heading" panose="02010400000000000000" pitchFamily="2" charset="-78"/>
              </a:rPr>
              <a:t>ح 4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Times New Roman" panose="02020603050405020304" pitchFamily="18" charset="0"/>
              <a:cs typeface="PT Bold Heading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5786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AA374CC1-1ABB-CAEC-0722-481D2C285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32" b="47665"/>
          <a:stretch>
            <a:fillRect/>
          </a:stretch>
        </p:blipFill>
        <p:spPr>
          <a:xfrm>
            <a:off x="3189558" y="1406772"/>
            <a:ext cx="5410967" cy="736971"/>
          </a:xfrm>
          <a:prstGeom prst="rect">
            <a:avLst/>
          </a:prstGeom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F0981678-798E-D361-3183-34FC7B4B51B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91322" y="3523784"/>
            <a:ext cx="3609355" cy="858320"/>
          </a:xfrm>
          <a:prstGeom prst="rect">
            <a:avLst/>
          </a:prstGeom>
        </p:spPr>
      </p:pic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BC0E098E-1FA3-FF72-5F7D-4090C39F1B5F}"/>
              </a:ext>
            </a:extLst>
          </p:cNvPr>
          <p:cNvGrpSpPr/>
          <p:nvPr/>
        </p:nvGrpSpPr>
        <p:grpSpPr>
          <a:xfrm>
            <a:off x="-87773" y="82775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59B76112-2181-25DF-08C4-C515E4C3CE81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8CDACBA6-6B34-D8D6-FF2B-7D036D2292D1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108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9" name="صورة 8">
            <a:extLst>
              <a:ext uri="{FF2B5EF4-FFF2-40B4-BE49-F238E27FC236}">
                <a16:creationId xmlns:a16="http://schemas.microsoft.com/office/drawing/2014/main" id="{DFA14163-D826-9F1B-D94A-96E7F03A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80"/>
          <a:stretch>
            <a:fillRect/>
          </a:stretch>
        </p:blipFill>
        <p:spPr>
          <a:xfrm>
            <a:off x="1353158" y="2717154"/>
            <a:ext cx="9083766" cy="617063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859B3E9D-B9A4-4D59-FEA8-21EEE68E095D}"/>
              </a:ext>
            </a:extLst>
          </p:cNvPr>
          <p:cNvSpPr txBox="1"/>
          <p:nvPr/>
        </p:nvSpPr>
        <p:spPr>
          <a:xfrm>
            <a:off x="1060315" y="4766553"/>
            <a:ext cx="988330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KW" sz="3600" dirty="0">
                <a:latin typeface="Karim LT Regular" panose="01000400000000000000" pitchFamily="2" charset="-78"/>
                <a:cs typeface="Karim LT Regular" panose="01000400000000000000" pitchFamily="2" charset="-78"/>
              </a:rPr>
              <a:t>تعتمد طريقة التعويض على إيجاد متغير بدلالة الآخر من إحدى المعادلتين</a:t>
            </a:r>
          </a:p>
        </p:txBody>
      </p:sp>
    </p:spTree>
    <p:extLst>
      <p:ext uri="{BB962C8B-B14F-4D97-AF65-F5344CB8AC3E}">
        <p14:creationId xmlns:p14="http://schemas.microsoft.com/office/powerpoint/2010/main" val="8383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E105A-343D-29FD-C818-989E9C2AB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: زوايا مستديرة 8">
            <a:extLst>
              <a:ext uri="{FF2B5EF4-FFF2-40B4-BE49-F238E27FC236}">
                <a16:creationId xmlns:a16="http://schemas.microsoft.com/office/drawing/2014/main" id="{C2B0C752-2579-B7C4-579A-26B58529DFF6}"/>
              </a:ext>
            </a:extLst>
          </p:cNvPr>
          <p:cNvSpPr/>
          <p:nvPr/>
        </p:nvSpPr>
        <p:spPr>
          <a:xfrm>
            <a:off x="9978477" y="4131125"/>
            <a:ext cx="1459149" cy="36416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D3222322-CC3C-C793-DF75-42CD0B4E4701}"/>
              </a:ext>
            </a:extLst>
          </p:cNvPr>
          <p:cNvSpPr/>
          <p:nvPr/>
        </p:nvSpPr>
        <p:spPr>
          <a:xfrm>
            <a:off x="9708198" y="2244195"/>
            <a:ext cx="1459149" cy="36416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FF2E2894-81D2-BD12-BD1A-D29F9EA21D7E}"/>
              </a:ext>
            </a:extLst>
          </p:cNvPr>
          <p:cNvGrpSpPr/>
          <p:nvPr/>
        </p:nvGrpSpPr>
        <p:grpSpPr>
          <a:xfrm>
            <a:off x="-136412" y="0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D68C61E9-E2F7-C8DD-7B03-A622B1A765B7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257F7282-6E08-1637-80B1-FFA02A358AE6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108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14" name="صورة 13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FB95E17-39E4-9076-9525-7BBF82817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192"/>
          <a:stretch>
            <a:fillRect/>
          </a:stretch>
        </p:blipFill>
        <p:spPr>
          <a:xfrm>
            <a:off x="6673175" y="46362"/>
            <a:ext cx="5398851" cy="1869987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ED13978-E9F8-1AE3-8859-20E9BF083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76" b="41901"/>
          <a:stretch>
            <a:fillRect/>
          </a:stretch>
        </p:blipFill>
        <p:spPr>
          <a:xfrm>
            <a:off x="358132" y="2302768"/>
            <a:ext cx="5383339" cy="416787"/>
          </a:xfrm>
          <a:prstGeom prst="rect">
            <a:avLst/>
          </a:prstGeom>
        </p:spPr>
      </p:pic>
      <p:pic>
        <p:nvPicPr>
          <p:cNvPr id="16" name="صورة 15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30DA185-9BA0-68D8-A795-5E1264EA5D5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05" r="1621" b="47485"/>
          <a:stretch>
            <a:fillRect/>
          </a:stretch>
        </p:blipFill>
        <p:spPr>
          <a:xfrm>
            <a:off x="5966298" y="1805154"/>
            <a:ext cx="5311303" cy="914401"/>
          </a:xfrm>
          <a:prstGeom prst="rect">
            <a:avLst/>
          </a:prstGeom>
        </p:spPr>
      </p:pic>
      <p:pic>
        <p:nvPicPr>
          <p:cNvPr id="17" name="صورة 16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98F1B03-B532-BBA8-CAAF-F0BF5C2413E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91" r="1621" b="26121"/>
          <a:stretch>
            <a:fillRect/>
          </a:stretch>
        </p:blipFill>
        <p:spPr>
          <a:xfrm>
            <a:off x="6601138" y="2608360"/>
            <a:ext cx="5311303" cy="1033410"/>
          </a:xfrm>
          <a:prstGeom prst="rect">
            <a:avLst/>
          </a:prstGeom>
        </p:spPr>
      </p:pic>
      <p:pic>
        <p:nvPicPr>
          <p:cNvPr id="18" name="صورة 17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F3A83EC-2E18-8330-C078-A3BBF20B072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809" r="1621" b="17334"/>
          <a:stretch>
            <a:fillRect/>
          </a:stretch>
        </p:blipFill>
        <p:spPr>
          <a:xfrm>
            <a:off x="6745209" y="3672398"/>
            <a:ext cx="5311303" cy="410322"/>
          </a:xfrm>
          <a:prstGeom prst="rect">
            <a:avLst/>
          </a:prstGeom>
        </p:spPr>
      </p:pic>
      <p:pic>
        <p:nvPicPr>
          <p:cNvPr id="19" name="صورة 18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D7C1FF9-0E68-49CE-FB8C-58C275BF1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593" r="1621"/>
          <a:stretch>
            <a:fillRect/>
          </a:stretch>
        </p:blipFill>
        <p:spPr>
          <a:xfrm>
            <a:off x="6050600" y="4985120"/>
            <a:ext cx="5311303" cy="386830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6353BA26-2FC0-689E-985A-4545EF5D0D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979"/>
          <a:stretch>
            <a:fillRect/>
          </a:stretch>
        </p:blipFill>
        <p:spPr>
          <a:xfrm>
            <a:off x="6404382" y="5321323"/>
            <a:ext cx="5383339" cy="1007147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12D75944-DA44-0E4D-1DCB-2D625865978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168"/>
          <a:stretch>
            <a:fillRect/>
          </a:stretch>
        </p:blipFill>
        <p:spPr>
          <a:xfrm>
            <a:off x="213666" y="4917309"/>
            <a:ext cx="6061029" cy="522451"/>
          </a:xfrm>
          <a:prstGeom prst="rect">
            <a:avLst/>
          </a:prstGeom>
          <a:solidFill>
            <a:srgbClr val="FFFF00"/>
          </a:solidFill>
        </p:spPr>
      </p:pic>
      <p:cxnSp>
        <p:nvCxnSpPr>
          <p:cNvPr id="23" name="رابط مستقيم 22">
            <a:extLst>
              <a:ext uri="{FF2B5EF4-FFF2-40B4-BE49-F238E27FC236}">
                <a16:creationId xmlns:a16="http://schemas.microsoft.com/office/drawing/2014/main" id="{96BD6F65-488D-FA36-DF22-1AAA8BA9A245}"/>
              </a:ext>
            </a:extLst>
          </p:cNvPr>
          <p:cNvCxnSpPr/>
          <p:nvPr/>
        </p:nvCxnSpPr>
        <p:spPr>
          <a:xfrm>
            <a:off x="6601138" y="2052536"/>
            <a:ext cx="0" cy="480546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صورة 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D3F0870-92CB-550F-6243-4E0A58877F5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25" t="42511" r="4587" b="47485"/>
          <a:stretch>
            <a:fillRect/>
          </a:stretch>
        </p:blipFill>
        <p:spPr>
          <a:xfrm>
            <a:off x="9893028" y="4087051"/>
            <a:ext cx="1478603" cy="522451"/>
          </a:xfrm>
          <a:prstGeom prst="rect">
            <a:avLst/>
          </a:prstGeom>
        </p:spPr>
      </p:pic>
      <p:pic>
        <p:nvPicPr>
          <p:cNvPr id="3" name="صورة 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4026643-C7DD-C087-26FB-F9F9674693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48" t="83760" r="1621" b="8383"/>
          <a:stretch>
            <a:fillRect/>
          </a:stretch>
        </p:blipFill>
        <p:spPr>
          <a:xfrm>
            <a:off x="10886122" y="4576009"/>
            <a:ext cx="1103008" cy="410323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8E507DA1-504C-EDDD-9120-580B5326C3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287" b="30709"/>
          <a:stretch>
            <a:fillRect/>
          </a:stretch>
        </p:blipFill>
        <p:spPr>
          <a:xfrm>
            <a:off x="135488" y="3429001"/>
            <a:ext cx="5383339" cy="335604"/>
          </a:xfrm>
          <a:prstGeom prst="rect">
            <a:avLst/>
          </a:prstGeom>
        </p:spPr>
      </p:pic>
      <p:pic>
        <p:nvPicPr>
          <p:cNvPr id="11" name="صورة 10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5CC451E-4522-6124-3044-373D282C356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56" t="63875" r="1621" b="25699"/>
          <a:stretch>
            <a:fillRect/>
          </a:stretch>
        </p:blipFill>
        <p:spPr>
          <a:xfrm>
            <a:off x="4037840" y="2802013"/>
            <a:ext cx="1523679" cy="544529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E803E33D-1080-A2BD-90E0-CDFE59C53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136" t="69358" b="14411"/>
          <a:stretch>
            <a:fillRect/>
          </a:stretch>
        </p:blipFill>
        <p:spPr>
          <a:xfrm>
            <a:off x="4492177" y="3877559"/>
            <a:ext cx="1069342" cy="544529"/>
          </a:xfrm>
          <a:prstGeom prst="rect">
            <a:avLst/>
          </a:prstGeom>
        </p:spPr>
      </p:pic>
      <p:pic>
        <p:nvPicPr>
          <p:cNvPr id="13" name="صورة 12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73F62400-74B3-AB26-80F1-D70B0A876D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269" t="83760" r="21988" b="8406"/>
          <a:stretch>
            <a:fillRect/>
          </a:stretch>
        </p:blipFill>
        <p:spPr>
          <a:xfrm>
            <a:off x="9708198" y="4576009"/>
            <a:ext cx="1227872" cy="409111"/>
          </a:xfrm>
          <a:prstGeom prst="rect">
            <a:avLst/>
          </a:prstGeom>
        </p:spPr>
      </p:pic>
      <p:pic>
        <p:nvPicPr>
          <p:cNvPr id="22" name="صورة 21" descr="صورة تحتوي على نص, خط يد, الخط, لقطة شاشة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2A22AE8A-AE3D-E5E1-5CBE-692F494A97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83760" r="52740" b="8259"/>
          <a:stretch>
            <a:fillRect/>
          </a:stretch>
        </p:blipFill>
        <p:spPr>
          <a:xfrm>
            <a:off x="7341494" y="4534427"/>
            <a:ext cx="2551534" cy="416787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90BC8309-6219-8B24-198A-7AC79D13D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42" t="28850" b="56162"/>
          <a:stretch>
            <a:fillRect/>
          </a:stretch>
        </p:blipFill>
        <p:spPr>
          <a:xfrm>
            <a:off x="9893028" y="6308829"/>
            <a:ext cx="1456609" cy="502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68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9E0F2153-550D-BF61-E874-F925A88325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000C35BD-A5FA-024A-F47D-83881ECDD84F}"/>
              </a:ext>
            </a:extLst>
          </p:cNvPr>
          <p:cNvGrpSpPr/>
          <p:nvPr/>
        </p:nvGrpSpPr>
        <p:grpSpPr>
          <a:xfrm>
            <a:off x="-209354" y="-29184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0CBD6D67-2C68-0EB5-1912-0ED0D038FDD9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875C0726-EE1D-2B1A-113B-3D14961C06AD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112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AAC1F122-91FB-FE8F-C3E2-23E95F478FD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17712" y="656535"/>
            <a:ext cx="4458722" cy="1425164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D323371F-FC06-8254-EEDF-5A844C3A991D}"/>
              </a:ext>
            </a:extLst>
          </p:cNvPr>
          <p:cNvSpPr txBox="1"/>
          <p:nvPr/>
        </p:nvSpPr>
        <p:spPr>
          <a:xfrm>
            <a:off x="9114817" y="2241005"/>
            <a:ext cx="165370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dirty="0">
                <a:latin typeface="Calibri" panose="020F0502020204030204" pitchFamily="34" charset="0"/>
                <a:cs typeface="Calibri" panose="020F0502020204030204" pitchFamily="34" charset="0"/>
              </a:rPr>
              <a:t>س  =  ص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6D87164-5CED-8C51-E4F8-4676596FCA6E}"/>
              </a:ext>
            </a:extLst>
          </p:cNvPr>
          <p:cNvSpPr txBox="1"/>
          <p:nvPr/>
        </p:nvSpPr>
        <p:spPr>
          <a:xfrm>
            <a:off x="8934046" y="2764225"/>
            <a:ext cx="23500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 + 2 ص  =  6             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BA98890-0A7D-0071-AB99-EA793E65D3B9}"/>
              </a:ext>
            </a:extLst>
          </p:cNvPr>
          <p:cNvSpPr txBox="1"/>
          <p:nvPr/>
        </p:nvSpPr>
        <p:spPr>
          <a:xfrm>
            <a:off x="11160869" y="2099467"/>
            <a:ext cx="103113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الحل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92E2920-74FB-4879-0893-3E875CEC4947}"/>
              </a:ext>
            </a:extLst>
          </p:cNvPr>
          <p:cNvSpPr txBox="1"/>
          <p:nvPr/>
        </p:nvSpPr>
        <p:spPr>
          <a:xfrm>
            <a:off x="7995329" y="2241005"/>
            <a:ext cx="8317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( 1 )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2AFB0C9D-40A4-2A18-8A76-0E6A8BC41DB7}"/>
              </a:ext>
            </a:extLst>
          </p:cNvPr>
          <p:cNvSpPr txBox="1"/>
          <p:nvPr/>
        </p:nvSpPr>
        <p:spPr>
          <a:xfrm>
            <a:off x="7888325" y="2764225"/>
            <a:ext cx="93871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( 2 ) 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8E34E148-7A53-5AF0-1DD5-D6393E68A990}"/>
              </a:ext>
            </a:extLst>
          </p:cNvPr>
          <p:cNvSpPr txBox="1"/>
          <p:nvPr/>
        </p:nvSpPr>
        <p:spPr>
          <a:xfrm>
            <a:off x="5072976" y="3484072"/>
            <a:ext cx="65694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بالتعويض من ( 1 )  في  ( 2 )   نكتب  س بدلالة  ص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1199597-D222-BE69-44AB-71E447848603}"/>
              </a:ext>
            </a:extLst>
          </p:cNvPr>
          <p:cNvSpPr txBox="1"/>
          <p:nvPr/>
        </p:nvSpPr>
        <p:spPr>
          <a:xfrm>
            <a:off x="8934046" y="4082020"/>
            <a:ext cx="23500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 + 2 ص   =   6              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AA06E3A9-58B1-B623-BF00-C371A585FBB0}"/>
              </a:ext>
            </a:extLst>
          </p:cNvPr>
          <p:cNvSpPr txBox="1"/>
          <p:nvPr/>
        </p:nvSpPr>
        <p:spPr>
          <a:xfrm>
            <a:off x="8667345" y="4607067"/>
            <a:ext cx="265565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ص + 2 ص   =   6              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26194F0-3C31-004C-5E2D-19A022CED967}"/>
              </a:ext>
            </a:extLst>
          </p:cNvPr>
          <p:cNvSpPr txBox="1"/>
          <p:nvPr/>
        </p:nvSpPr>
        <p:spPr>
          <a:xfrm>
            <a:off x="8945803" y="5148055"/>
            <a:ext cx="168804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 ص  =   6             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3EEC50BB-0BAC-1981-1EAA-F0D7F3712C4B}"/>
              </a:ext>
            </a:extLst>
          </p:cNvPr>
          <p:cNvSpPr txBox="1"/>
          <p:nvPr/>
        </p:nvSpPr>
        <p:spPr>
          <a:xfrm>
            <a:off x="8589617" y="5544843"/>
            <a:ext cx="7636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F72088D-8925-3274-FC1E-B61FE2E32F18}"/>
              </a:ext>
            </a:extLst>
          </p:cNvPr>
          <p:cNvSpPr txBox="1"/>
          <p:nvPr/>
        </p:nvSpPr>
        <p:spPr>
          <a:xfrm>
            <a:off x="10129849" y="5544843"/>
            <a:ext cx="504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5DED2DB3-63F5-340D-1C82-EA188FF2984E}"/>
              </a:ext>
            </a:extLst>
          </p:cNvPr>
          <p:cNvCxnSpPr>
            <a:cxnSpLocks/>
          </p:cNvCxnSpPr>
          <p:nvPr/>
        </p:nvCxnSpPr>
        <p:spPr>
          <a:xfrm flipH="1">
            <a:off x="10229937" y="5579849"/>
            <a:ext cx="504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A3BE2E01-B094-8A8E-1483-74C6E05D821C}"/>
              </a:ext>
            </a:extLst>
          </p:cNvPr>
          <p:cNvCxnSpPr>
            <a:cxnSpLocks/>
          </p:cNvCxnSpPr>
          <p:nvPr/>
        </p:nvCxnSpPr>
        <p:spPr>
          <a:xfrm flipH="1">
            <a:off x="10416326" y="5203536"/>
            <a:ext cx="131221" cy="6826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رابط مستقيم 19">
            <a:extLst>
              <a:ext uri="{FF2B5EF4-FFF2-40B4-BE49-F238E27FC236}">
                <a16:creationId xmlns:a16="http://schemas.microsoft.com/office/drawing/2014/main" id="{66CCAAAF-2EA0-BF6B-E922-A5E31F039C04}"/>
              </a:ext>
            </a:extLst>
          </p:cNvPr>
          <p:cNvCxnSpPr>
            <a:cxnSpLocks/>
          </p:cNvCxnSpPr>
          <p:nvPr/>
        </p:nvCxnSpPr>
        <p:spPr>
          <a:xfrm flipH="1">
            <a:off x="9114817" y="5203536"/>
            <a:ext cx="131221" cy="6826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175C0698-2DFE-F0F4-ACBD-591AEA728C44}"/>
              </a:ext>
            </a:extLst>
          </p:cNvPr>
          <p:cNvCxnSpPr>
            <a:cxnSpLocks/>
          </p:cNvCxnSpPr>
          <p:nvPr/>
        </p:nvCxnSpPr>
        <p:spPr>
          <a:xfrm flipH="1">
            <a:off x="8954907" y="5573679"/>
            <a:ext cx="43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787096AF-F790-06AE-EF2C-D8710745BB42}"/>
              </a:ext>
            </a:extLst>
          </p:cNvPr>
          <p:cNvSpPr txBox="1"/>
          <p:nvPr/>
        </p:nvSpPr>
        <p:spPr>
          <a:xfrm>
            <a:off x="9090881" y="6039096"/>
            <a:ext cx="1303506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ص  = 2              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CE0E568E-485B-A27E-A52A-8C38052C352F}"/>
              </a:ext>
            </a:extLst>
          </p:cNvPr>
          <p:cNvSpPr txBox="1"/>
          <p:nvPr/>
        </p:nvSpPr>
        <p:spPr>
          <a:xfrm>
            <a:off x="6262887" y="6068063"/>
            <a:ext cx="1303506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  =  2              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713C9043-9E6C-4AA9-E4C3-F3D1E7B171FC}"/>
              </a:ext>
            </a:extLst>
          </p:cNvPr>
          <p:cNvSpPr txBox="1"/>
          <p:nvPr/>
        </p:nvSpPr>
        <p:spPr>
          <a:xfrm>
            <a:off x="1235669" y="6065246"/>
            <a:ext cx="320617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 . ح  =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  </a:t>
            </a:r>
            <a:r>
              <a:rPr lang="ar-KW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( 2 ، 2 )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  <a:endParaRPr lang="ar-KW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38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2" grpId="0" animBg="1"/>
      <p:bldP spid="23" grpId="0" animBg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0C197-9B64-2A0A-BBF3-720EA364B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84063850-B027-25F6-F249-37BF798D65BA}"/>
              </a:ext>
            </a:extLst>
          </p:cNvPr>
          <p:cNvGrpSpPr/>
          <p:nvPr/>
        </p:nvGrpSpPr>
        <p:grpSpPr>
          <a:xfrm>
            <a:off x="-136412" y="0"/>
            <a:ext cx="1652943" cy="646331"/>
            <a:chOff x="10446965" y="23650"/>
            <a:chExt cx="1652943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642B05B7-1D9B-A6C7-E134-EBCA954A7388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C5CEDF80-1829-80CC-F0CC-A9C24C3FCFEE}"/>
                </a:ext>
              </a:extLst>
            </p:cNvPr>
            <p:cNvSpPr txBox="1"/>
            <p:nvPr/>
          </p:nvSpPr>
          <p:spPr>
            <a:xfrm>
              <a:off x="10446965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109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3" name="صورة 2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F7613A5-DA50-B1EB-C7B2-DE7444556F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303"/>
          <a:stretch>
            <a:fillRect/>
          </a:stretch>
        </p:blipFill>
        <p:spPr>
          <a:xfrm>
            <a:off x="5807413" y="17178"/>
            <a:ext cx="6348217" cy="1760706"/>
          </a:xfrm>
          <a:prstGeom prst="rect">
            <a:avLst/>
          </a:prstGeom>
        </p:spPr>
      </p:pic>
      <p:pic>
        <p:nvPicPr>
          <p:cNvPr id="4" name="صورة 3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C0421BE-2DDF-B60D-CEB4-35A5A9CF73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120" b="46377"/>
          <a:stretch>
            <a:fillRect/>
          </a:stretch>
        </p:blipFill>
        <p:spPr>
          <a:xfrm>
            <a:off x="4620079" y="1777885"/>
            <a:ext cx="7455967" cy="905258"/>
          </a:xfrm>
          <a:prstGeom prst="rect">
            <a:avLst/>
          </a:prstGeom>
        </p:spPr>
      </p:pic>
      <p:pic>
        <p:nvPicPr>
          <p:cNvPr id="8" name="صورة 7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5AFA1B6-6DAE-B23C-4830-68867DDDB7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191" b="27141"/>
          <a:stretch>
            <a:fillRect/>
          </a:stretch>
        </p:blipFill>
        <p:spPr>
          <a:xfrm>
            <a:off x="4979784" y="3221016"/>
            <a:ext cx="7212216" cy="513026"/>
          </a:xfrm>
          <a:prstGeom prst="rect">
            <a:avLst/>
          </a:prstGeom>
        </p:spPr>
      </p:pic>
      <p:pic>
        <p:nvPicPr>
          <p:cNvPr id="9" name="صورة 8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58DB056-1299-E5D7-5D9F-3FE43D1F81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910" b="36172"/>
          <a:stretch>
            <a:fillRect/>
          </a:stretch>
        </p:blipFill>
        <p:spPr>
          <a:xfrm>
            <a:off x="4620079" y="2723599"/>
            <a:ext cx="7412192" cy="540837"/>
          </a:xfrm>
          <a:prstGeom prst="rect">
            <a:avLst/>
          </a:prstGeom>
        </p:spPr>
      </p:pic>
      <p:pic>
        <p:nvPicPr>
          <p:cNvPr id="10" name="صورة 9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6E0384BD-E012-B408-2F39-D9E10FF8AE3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77" t="90083" r="4688" b="-122"/>
          <a:stretch>
            <a:fillRect/>
          </a:stretch>
        </p:blipFill>
        <p:spPr>
          <a:xfrm>
            <a:off x="10340502" y="4897451"/>
            <a:ext cx="1546260" cy="626311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2" name="صورة 11" descr="صورة تحتوي على نص, خط يد, الخط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52BDA65-8FFF-A9E6-E633-5E09D5FDFF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82" t="1" b="73510"/>
          <a:stretch>
            <a:fillRect/>
          </a:stretch>
        </p:blipFill>
        <p:spPr>
          <a:xfrm>
            <a:off x="628149" y="3657606"/>
            <a:ext cx="4725952" cy="540327"/>
          </a:xfrm>
          <a:prstGeom prst="rect">
            <a:avLst/>
          </a:prstGeom>
        </p:spPr>
      </p:pic>
      <p:pic>
        <p:nvPicPr>
          <p:cNvPr id="13" name="صورة 12" descr="صورة تحتوي على نص, خط يد, الخط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E280412-5F8D-959A-DF3A-1B43865BBF7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44" t="47784" b="20897"/>
          <a:stretch>
            <a:fillRect/>
          </a:stretch>
        </p:blipFill>
        <p:spPr>
          <a:xfrm>
            <a:off x="3685201" y="5063484"/>
            <a:ext cx="1575103" cy="717724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23" name="صورة 22" descr="صورة تحتوي على نص, خط يد, الخط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B2ED9F6-C1CE-BD50-2880-5A72DF3857C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" t="77401" b="600"/>
          <a:stretch>
            <a:fillRect/>
          </a:stretch>
        </p:blipFill>
        <p:spPr>
          <a:xfrm>
            <a:off x="2529126" y="6204226"/>
            <a:ext cx="6733872" cy="439941"/>
          </a:xfrm>
          <a:prstGeom prst="rect">
            <a:avLst/>
          </a:prstGeom>
          <a:solidFill>
            <a:srgbClr val="FFFF00"/>
          </a:solidFill>
        </p:spPr>
      </p:pic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23FAE9C4-DF75-A649-01A1-B7E40AE42AE9}"/>
              </a:ext>
            </a:extLst>
          </p:cNvPr>
          <p:cNvCxnSpPr>
            <a:cxnSpLocks/>
          </p:cNvCxnSpPr>
          <p:nvPr/>
        </p:nvCxnSpPr>
        <p:spPr>
          <a:xfrm>
            <a:off x="5677011" y="3734042"/>
            <a:ext cx="0" cy="231453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صورة 1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9D810330-0985-AE40-7086-C4F2BB52E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44" t="73501" b="18208"/>
          <a:stretch>
            <a:fillRect/>
          </a:stretch>
        </p:blipFill>
        <p:spPr>
          <a:xfrm>
            <a:off x="6093718" y="3728271"/>
            <a:ext cx="6040693" cy="439941"/>
          </a:xfrm>
          <a:prstGeom prst="rect">
            <a:avLst/>
          </a:prstGeom>
        </p:spPr>
      </p:pic>
      <p:pic>
        <p:nvPicPr>
          <p:cNvPr id="11" name="صورة 10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62EEF6D-035C-12CC-1D2A-BEAC85E372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530" t="82919" b="10193"/>
          <a:stretch>
            <a:fillRect/>
          </a:stretch>
        </p:blipFill>
        <p:spPr>
          <a:xfrm>
            <a:off x="9056451" y="4291011"/>
            <a:ext cx="1404244" cy="365493"/>
          </a:xfrm>
          <a:prstGeom prst="rect">
            <a:avLst/>
          </a:prstGeom>
        </p:spPr>
      </p:pic>
      <p:pic>
        <p:nvPicPr>
          <p:cNvPr id="14" name="صورة 13" descr="صورة تحتوي على نص, خط يد, الخط, خط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3D30DF37-3F4E-5530-4E82-1228FB1971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82" t="29474" b="52215"/>
          <a:stretch>
            <a:fillRect/>
          </a:stretch>
        </p:blipFill>
        <p:spPr>
          <a:xfrm>
            <a:off x="305238" y="4586076"/>
            <a:ext cx="4725952" cy="373523"/>
          </a:xfrm>
          <a:prstGeom prst="rect">
            <a:avLst/>
          </a:prstGeom>
        </p:spPr>
      </p:pic>
      <p:pic>
        <p:nvPicPr>
          <p:cNvPr id="15" name="صورة 14" descr="صورة تحتوي على نص, لقطة شاشة, الخط, خط ي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E497AEF-598A-EFDD-6DA7-94E1B2218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36" t="53909" b="35862"/>
          <a:stretch>
            <a:fillRect/>
          </a:stretch>
        </p:blipFill>
        <p:spPr>
          <a:xfrm>
            <a:off x="3134997" y="4113132"/>
            <a:ext cx="1954171" cy="55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74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D4ECF-748A-CDC5-D9C5-220018216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9160F26-21A6-445F-37FA-BDB6AA632E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881" y="6662"/>
            <a:ext cx="10616119" cy="749068"/>
          </a:xfrm>
          <a:prstGeom prst="rect">
            <a:avLst/>
          </a:prstGeom>
        </p:spPr>
      </p:pic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35A673E7-00D1-64E9-3131-424ADBFEDC33}"/>
              </a:ext>
            </a:extLst>
          </p:cNvPr>
          <p:cNvGrpSpPr/>
          <p:nvPr/>
        </p:nvGrpSpPr>
        <p:grpSpPr>
          <a:xfrm>
            <a:off x="-209354" y="-29184"/>
            <a:ext cx="1711311" cy="646331"/>
            <a:chOff x="10388597" y="23650"/>
            <a:chExt cx="1711311" cy="646331"/>
          </a:xfrm>
        </p:grpSpPr>
        <p:sp>
          <p:nvSpPr>
            <p:cNvPr id="5" name="مستطيل: زوايا مستديرة 4">
              <a:extLst>
                <a:ext uri="{FF2B5EF4-FFF2-40B4-BE49-F238E27FC236}">
                  <a16:creationId xmlns:a16="http://schemas.microsoft.com/office/drawing/2014/main" id="{4BF74901-64CF-C2A7-615B-6E07C3F41A65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" name="مربع نص 5">
              <a:extLst>
                <a:ext uri="{FF2B5EF4-FFF2-40B4-BE49-F238E27FC236}">
                  <a16:creationId xmlns:a16="http://schemas.microsoft.com/office/drawing/2014/main" id="{77A0B652-41D4-CF4A-610C-C83B57A517E4}"/>
                </a:ext>
              </a:extLst>
            </p:cNvPr>
            <p:cNvSpPr txBox="1"/>
            <p:nvPr/>
          </p:nvSpPr>
          <p:spPr>
            <a:xfrm>
              <a:off x="10388597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112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7" name="صورة 6">
            <a:extLst>
              <a:ext uri="{FF2B5EF4-FFF2-40B4-BE49-F238E27FC236}">
                <a16:creationId xmlns:a16="http://schemas.microsoft.com/office/drawing/2014/main" id="{D5762CBA-DD3B-382F-AA07-CABA9E7E498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31622" y="617147"/>
            <a:ext cx="6157475" cy="1869235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4C8EDC7B-284D-BDF2-E848-CE58C8600242}"/>
              </a:ext>
            </a:extLst>
          </p:cNvPr>
          <p:cNvSpPr txBox="1"/>
          <p:nvPr/>
        </p:nvSpPr>
        <p:spPr>
          <a:xfrm>
            <a:off x="8647078" y="2460566"/>
            <a:ext cx="213035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dirty="0">
                <a:latin typeface="Calibri" panose="020F0502020204030204" pitchFamily="34" charset="0"/>
                <a:cs typeface="Calibri" panose="020F0502020204030204" pitchFamily="34" charset="0"/>
              </a:rPr>
              <a:t>س + ص  =  7             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ACEA359-914A-DAC5-DCE9-6D2FD123743A}"/>
              </a:ext>
            </a:extLst>
          </p:cNvPr>
          <p:cNvSpPr txBox="1"/>
          <p:nvPr/>
        </p:nvSpPr>
        <p:spPr>
          <a:xfrm>
            <a:off x="11160869" y="2198956"/>
            <a:ext cx="103113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الحل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43015A7-59DC-DC7D-DEF9-D7837B5A2CA5}"/>
              </a:ext>
            </a:extLst>
          </p:cNvPr>
          <p:cNvSpPr txBox="1"/>
          <p:nvPr/>
        </p:nvSpPr>
        <p:spPr>
          <a:xfrm>
            <a:off x="8215004" y="2917701"/>
            <a:ext cx="313230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س ـــــــــــ 2 ص  =  6             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A9336E6-D8B6-2BA9-ECA0-8175FECFEFE3}"/>
              </a:ext>
            </a:extLst>
          </p:cNvPr>
          <p:cNvSpPr txBox="1"/>
          <p:nvPr/>
        </p:nvSpPr>
        <p:spPr>
          <a:xfrm>
            <a:off x="7509752" y="2486382"/>
            <a:ext cx="8317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( 1 )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488A6992-7FD7-4CBA-A470-0B6DE4035004}"/>
              </a:ext>
            </a:extLst>
          </p:cNvPr>
          <p:cNvSpPr txBox="1"/>
          <p:nvPr/>
        </p:nvSpPr>
        <p:spPr>
          <a:xfrm>
            <a:off x="7431931" y="2917701"/>
            <a:ext cx="9095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( 2 ) 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FBF0F69-79FA-EB76-B68A-F05B9D7A87F9}"/>
              </a:ext>
            </a:extLst>
          </p:cNvPr>
          <p:cNvSpPr txBox="1"/>
          <p:nvPr/>
        </p:nvSpPr>
        <p:spPr>
          <a:xfrm>
            <a:off x="6096000" y="3511896"/>
            <a:ext cx="5873887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من المعادلة ( 1 )     ص =  7 ـــــــــــ  س       ( 3 )</a:t>
            </a:r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55D5CD47-909A-9411-35B7-CE9D6BAFB8FF}"/>
              </a:ext>
            </a:extLst>
          </p:cNvPr>
          <p:cNvSpPr/>
          <p:nvPr/>
        </p:nvSpPr>
        <p:spPr>
          <a:xfrm>
            <a:off x="6121465" y="3528473"/>
            <a:ext cx="5848420" cy="52322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71CA0435-CEBA-B3A5-20D3-7EF624C78650}"/>
              </a:ext>
            </a:extLst>
          </p:cNvPr>
          <p:cNvSpPr txBox="1"/>
          <p:nvPr/>
        </p:nvSpPr>
        <p:spPr>
          <a:xfrm>
            <a:off x="7061997" y="4165402"/>
            <a:ext cx="428531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بالتعويض من  ( 3 )  في  ( 2 )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F266BF0A-D00B-A066-8D9A-DB3A64ACDDE8}"/>
              </a:ext>
            </a:extLst>
          </p:cNvPr>
          <p:cNvSpPr txBox="1"/>
          <p:nvPr/>
        </p:nvSpPr>
        <p:spPr>
          <a:xfrm>
            <a:off x="8028563" y="4735390"/>
            <a:ext cx="313230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س ـــــــــــ 2 ص  =  6              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F803F1FD-47B3-5B47-EF7D-C148ABF1D89A}"/>
              </a:ext>
            </a:extLst>
          </p:cNvPr>
          <p:cNvSpPr txBox="1"/>
          <p:nvPr/>
        </p:nvSpPr>
        <p:spPr>
          <a:xfrm>
            <a:off x="10181621" y="5258610"/>
            <a:ext cx="9792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س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3F51F7C5-8D4C-0E8D-A217-DCCB0498AA25}"/>
              </a:ext>
            </a:extLst>
          </p:cNvPr>
          <p:cNvSpPr txBox="1"/>
          <p:nvPr/>
        </p:nvSpPr>
        <p:spPr>
          <a:xfrm>
            <a:off x="10181621" y="5731712"/>
            <a:ext cx="9792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س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0CB4E61C-77C4-5B7A-95D3-0EE2C0FDA61E}"/>
              </a:ext>
            </a:extLst>
          </p:cNvPr>
          <p:cNvSpPr txBox="1"/>
          <p:nvPr/>
        </p:nvSpPr>
        <p:spPr>
          <a:xfrm>
            <a:off x="9085634" y="6334780"/>
            <a:ext cx="899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 س</a:t>
            </a: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BA27D8F8-0A1C-A577-A24A-5FF7BCC52D12}"/>
              </a:ext>
            </a:extLst>
          </p:cNvPr>
          <p:cNvSpPr txBox="1"/>
          <p:nvPr/>
        </p:nvSpPr>
        <p:spPr>
          <a:xfrm>
            <a:off x="1747627" y="2271004"/>
            <a:ext cx="25137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ar-KW" sz="2800" b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   </a:t>
            </a:r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6 + 14             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DC2324D9-49F3-A742-9A74-17374E45AD39}"/>
              </a:ext>
            </a:extLst>
          </p:cNvPr>
          <p:cNvSpPr txBox="1"/>
          <p:nvPr/>
        </p:nvSpPr>
        <p:spPr>
          <a:xfrm>
            <a:off x="997894" y="2757789"/>
            <a:ext cx="25137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 س =  20              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78AE2ECC-626C-362F-F38A-B3FE9CA4A5C8}"/>
              </a:ext>
            </a:extLst>
          </p:cNvPr>
          <p:cNvSpPr txBox="1"/>
          <p:nvPr/>
        </p:nvSpPr>
        <p:spPr>
          <a:xfrm>
            <a:off x="1747627" y="3041888"/>
            <a:ext cx="50510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05A32BBF-0FEB-34F2-6599-902195578C84}"/>
              </a:ext>
            </a:extLst>
          </p:cNvPr>
          <p:cNvSpPr txBox="1"/>
          <p:nvPr/>
        </p:nvSpPr>
        <p:spPr>
          <a:xfrm>
            <a:off x="2928117" y="3064377"/>
            <a:ext cx="504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E07532E2-74C9-DDAC-38DC-08F7DDF7B730}"/>
              </a:ext>
            </a:extLst>
          </p:cNvPr>
          <p:cNvCxnSpPr>
            <a:cxnSpLocks/>
          </p:cNvCxnSpPr>
          <p:nvPr/>
        </p:nvCxnSpPr>
        <p:spPr>
          <a:xfrm flipH="1">
            <a:off x="3073093" y="3157657"/>
            <a:ext cx="43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رابط مستقيم 24">
            <a:extLst>
              <a:ext uri="{FF2B5EF4-FFF2-40B4-BE49-F238E27FC236}">
                <a16:creationId xmlns:a16="http://schemas.microsoft.com/office/drawing/2014/main" id="{C9BDC3E6-F0F1-ECCA-1377-FFD65622B19B}"/>
              </a:ext>
            </a:extLst>
          </p:cNvPr>
          <p:cNvCxnSpPr>
            <a:cxnSpLocks/>
          </p:cNvCxnSpPr>
          <p:nvPr/>
        </p:nvCxnSpPr>
        <p:spPr>
          <a:xfrm flipH="1">
            <a:off x="3248275" y="2857262"/>
            <a:ext cx="131221" cy="6826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رابط مستقيم 25">
            <a:extLst>
              <a:ext uri="{FF2B5EF4-FFF2-40B4-BE49-F238E27FC236}">
                <a16:creationId xmlns:a16="http://schemas.microsoft.com/office/drawing/2014/main" id="{5568BCEF-AA47-80B3-B625-FEF2EEA98D13}"/>
              </a:ext>
            </a:extLst>
          </p:cNvPr>
          <p:cNvCxnSpPr>
            <a:cxnSpLocks/>
          </p:cNvCxnSpPr>
          <p:nvPr/>
        </p:nvCxnSpPr>
        <p:spPr>
          <a:xfrm flipH="1">
            <a:off x="2057594" y="2796894"/>
            <a:ext cx="131221" cy="6826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رابط مستقيم 26">
            <a:extLst>
              <a:ext uri="{FF2B5EF4-FFF2-40B4-BE49-F238E27FC236}">
                <a16:creationId xmlns:a16="http://schemas.microsoft.com/office/drawing/2014/main" id="{E681A3B0-BD2C-F6A5-22BC-891DA340F282}"/>
              </a:ext>
            </a:extLst>
          </p:cNvPr>
          <p:cNvCxnSpPr>
            <a:cxnSpLocks/>
          </p:cNvCxnSpPr>
          <p:nvPr/>
        </p:nvCxnSpPr>
        <p:spPr>
          <a:xfrm flipH="1">
            <a:off x="1872928" y="3138201"/>
            <a:ext cx="43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528E8B83-3920-AA12-09D1-9C7A86E71F60}"/>
              </a:ext>
            </a:extLst>
          </p:cNvPr>
          <p:cNvSpPr txBox="1"/>
          <p:nvPr/>
        </p:nvSpPr>
        <p:spPr>
          <a:xfrm>
            <a:off x="1921133" y="3453704"/>
            <a:ext cx="1303506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  = 4              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7A74500F-06A2-174D-C7FE-FA25E92E6316}"/>
              </a:ext>
            </a:extLst>
          </p:cNvPr>
          <p:cNvSpPr txBox="1"/>
          <p:nvPr/>
        </p:nvSpPr>
        <p:spPr>
          <a:xfrm>
            <a:off x="1189634" y="3976924"/>
            <a:ext cx="27665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بالتعويض في  ( 3 )</a:t>
            </a:r>
          </a:p>
        </p:txBody>
      </p:sp>
      <p:sp>
        <p:nvSpPr>
          <p:cNvPr id="30" name="مربع نص 29">
            <a:extLst>
              <a:ext uri="{FF2B5EF4-FFF2-40B4-BE49-F238E27FC236}">
                <a16:creationId xmlns:a16="http://schemas.microsoft.com/office/drawing/2014/main" id="{4DE8CF88-B966-52B8-D00B-235E41D22B8E}"/>
              </a:ext>
            </a:extLst>
          </p:cNvPr>
          <p:cNvSpPr txBox="1"/>
          <p:nvPr/>
        </p:nvSpPr>
        <p:spPr>
          <a:xfrm>
            <a:off x="1260541" y="4627861"/>
            <a:ext cx="2251144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ص =  7 ـــــــــــ  س</a:t>
            </a:r>
          </a:p>
        </p:txBody>
      </p:sp>
      <p:cxnSp>
        <p:nvCxnSpPr>
          <p:cNvPr id="31" name="رابط مستقيم 30">
            <a:extLst>
              <a:ext uri="{FF2B5EF4-FFF2-40B4-BE49-F238E27FC236}">
                <a16:creationId xmlns:a16="http://schemas.microsoft.com/office/drawing/2014/main" id="{AA09CE74-16E3-A1AB-0A36-A8BB2D0A9F78}"/>
              </a:ext>
            </a:extLst>
          </p:cNvPr>
          <p:cNvCxnSpPr>
            <a:cxnSpLocks/>
          </p:cNvCxnSpPr>
          <p:nvPr/>
        </p:nvCxnSpPr>
        <p:spPr>
          <a:xfrm>
            <a:off x="5677011" y="2198956"/>
            <a:ext cx="0" cy="465904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827888A8-0692-24A0-E0A3-E69E75AE005C}"/>
              </a:ext>
            </a:extLst>
          </p:cNvPr>
          <p:cNvSpPr txBox="1"/>
          <p:nvPr/>
        </p:nvSpPr>
        <p:spPr>
          <a:xfrm>
            <a:off x="622570" y="5151081"/>
            <a:ext cx="288911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ص =  7 ـــــــــــ  4  =  3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F20D0F4E-F553-FC19-1B5C-5412C13B6D76}"/>
              </a:ext>
            </a:extLst>
          </p:cNvPr>
          <p:cNvSpPr txBox="1"/>
          <p:nvPr/>
        </p:nvSpPr>
        <p:spPr>
          <a:xfrm>
            <a:off x="2010379" y="5672612"/>
            <a:ext cx="1303506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ص  = 3              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6B911A67-91CE-3B79-7606-5764C47268DB}"/>
              </a:ext>
            </a:extLst>
          </p:cNvPr>
          <p:cNvSpPr txBox="1"/>
          <p:nvPr/>
        </p:nvSpPr>
        <p:spPr>
          <a:xfrm>
            <a:off x="1189634" y="6317602"/>
            <a:ext cx="320617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 . ح  =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  </a:t>
            </a:r>
            <a:r>
              <a:rPr lang="ar-KW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( 4 ، 3 )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  <a:endParaRPr lang="ar-KW" sz="2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ADD62008-5FD0-E754-8835-D97448EC0F7A}"/>
              </a:ext>
            </a:extLst>
          </p:cNvPr>
          <p:cNvSpPr txBox="1"/>
          <p:nvPr/>
        </p:nvSpPr>
        <p:spPr>
          <a:xfrm>
            <a:off x="9737386" y="5290982"/>
            <a:ext cx="68608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ـــــــــــ 2</a:t>
            </a:r>
          </a:p>
        </p:txBody>
      </p:sp>
      <p:sp>
        <p:nvSpPr>
          <p:cNvPr id="38" name="مربع نص 37">
            <a:extLst>
              <a:ext uri="{FF2B5EF4-FFF2-40B4-BE49-F238E27FC236}">
                <a16:creationId xmlns:a16="http://schemas.microsoft.com/office/drawing/2014/main" id="{C30067B4-6994-7194-DD9E-948F1B49EDB2}"/>
              </a:ext>
            </a:extLst>
          </p:cNvPr>
          <p:cNvSpPr txBox="1"/>
          <p:nvPr/>
        </p:nvSpPr>
        <p:spPr>
          <a:xfrm>
            <a:off x="8341465" y="5258610"/>
            <a:ext cx="16569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( 7 ــــــــ س )</a:t>
            </a:r>
          </a:p>
        </p:txBody>
      </p:sp>
      <p:sp>
        <p:nvSpPr>
          <p:cNvPr id="39" name="مربع نص 38">
            <a:extLst>
              <a:ext uri="{FF2B5EF4-FFF2-40B4-BE49-F238E27FC236}">
                <a16:creationId xmlns:a16="http://schemas.microsoft.com/office/drawing/2014/main" id="{9B615F00-662B-60CC-D771-2F7C053F7E54}"/>
              </a:ext>
            </a:extLst>
          </p:cNvPr>
          <p:cNvSpPr txBox="1"/>
          <p:nvPr/>
        </p:nvSpPr>
        <p:spPr>
          <a:xfrm>
            <a:off x="7603847" y="5305378"/>
            <a:ext cx="87258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6              </a:t>
            </a: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580FB799-6E32-DBD2-B942-3CD543E942EC}"/>
              </a:ext>
            </a:extLst>
          </p:cNvPr>
          <p:cNvSpPr txBox="1"/>
          <p:nvPr/>
        </p:nvSpPr>
        <p:spPr>
          <a:xfrm>
            <a:off x="9382725" y="5740585"/>
            <a:ext cx="9792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ـــــــــــ 14</a:t>
            </a: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20D99D88-B2FD-CF32-92C8-FB6699896AA9}"/>
              </a:ext>
            </a:extLst>
          </p:cNvPr>
          <p:cNvSpPr txBox="1"/>
          <p:nvPr/>
        </p:nvSpPr>
        <p:spPr>
          <a:xfrm>
            <a:off x="7756444" y="5786384"/>
            <a:ext cx="7458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6              </a:t>
            </a: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99A895D4-2477-8333-8EEB-1C1B63755CE2}"/>
              </a:ext>
            </a:extLst>
          </p:cNvPr>
          <p:cNvSpPr txBox="1"/>
          <p:nvPr/>
        </p:nvSpPr>
        <p:spPr>
          <a:xfrm>
            <a:off x="8476428" y="5761208"/>
            <a:ext cx="116935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+ 2 س</a:t>
            </a: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E94223AF-1A67-2D6E-5134-D98FE2323EDE}"/>
              </a:ext>
            </a:extLst>
          </p:cNvPr>
          <p:cNvSpPr txBox="1"/>
          <p:nvPr/>
        </p:nvSpPr>
        <p:spPr>
          <a:xfrm>
            <a:off x="8476428" y="6334780"/>
            <a:ext cx="78530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ــــــــ 14</a:t>
            </a:r>
          </a:p>
        </p:txBody>
      </p: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CF1FF09C-7F2A-A612-172E-599BFBF9178F}"/>
              </a:ext>
            </a:extLst>
          </p:cNvPr>
          <p:cNvSpPr txBox="1"/>
          <p:nvPr/>
        </p:nvSpPr>
        <p:spPr>
          <a:xfrm>
            <a:off x="7652076" y="6314158"/>
            <a:ext cx="85828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KW" sz="28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 6              </a:t>
            </a:r>
          </a:p>
        </p:txBody>
      </p:sp>
      <p:sp>
        <p:nvSpPr>
          <p:cNvPr id="45" name="قوس متوسط أيمن 44">
            <a:extLst>
              <a:ext uri="{FF2B5EF4-FFF2-40B4-BE49-F238E27FC236}">
                <a16:creationId xmlns:a16="http://schemas.microsoft.com/office/drawing/2014/main" id="{4A483AF7-C05A-60EB-0092-1E244D533CBF}"/>
              </a:ext>
            </a:extLst>
          </p:cNvPr>
          <p:cNvSpPr/>
          <p:nvPr/>
        </p:nvSpPr>
        <p:spPr>
          <a:xfrm rot="5400000">
            <a:off x="9774781" y="5388414"/>
            <a:ext cx="138767" cy="1795212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94422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8" grpId="0" animBg="1"/>
      <p:bldP spid="29" grpId="0"/>
      <p:bldP spid="30" grpId="0" animBg="1"/>
      <p:bldP spid="34" grpId="0"/>
      <p:bldP spid="35" grpId="0" animBg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C8604A94-4773-42E3-1C5B-6EE9F853EAC4}"/>
              </a:ext>
            </a:extLst>
          </p:cNvPr>
          <p:cNvGrpSpPr/>
          <p:nvPr/>
        </p:nvGrpSpPr>
        <p:grpSpPr>
          <a:xfrm>
            <a:off x="8044777" y="44284"/>
            <a:ext cx="4062101" cy="835356"/>
            <a:chOff x="10878572" y="-79963"/>
            <a:chExt cx="1255571" cy="774101"/>
          </a:xfrm>
        </p:grpSpPr>
        <p:sp>
          <p:nvSpPr>
            <p:cNvPr id="3" name="مستطيل: زوايا مستديرة 2">
              <a:extLst>
                <a:ext uri="{FF2B5EF4-FFF2-40B4-BE49-F238E27FC236}">
                  <a16:creationId xmlns:a16="http://schemas.microsoft.com/office/drawing/2014/main" id="{F589274F-BDF9-FBEA-605F-4C9752D0DC87}"/>
                </a:ext>
              </a:extLst>
            </p:cNvPr>
            <p:cNvSpPr/>
            <p:nvPr/>
          </p:nvSpPr>
          <p:spPr>
            <a:xfrm>
              <a:off x="11086038" y="-29420"/>
              <a:ext cx="1048105" cy="72355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" name="مربع نص 3">
              <a:extLst>
                <a:ext uri="{FF2B5EF4-FFF2-40B4-BE49-F238E27FC236}">
                  <a16:creationId xmlns:a16="http://schemas.microsoft.com/office/drawing/2014/main" id="{88BCDBF1-7447-18E3-7483-D55878E2966D}"/>
                </a:ext>
              </a:extLst>
            </p:cNvPr>
            <p:cNvSpPr txBox="1"/>
            <p:nvPr/>
          </p:nvSpPr>
          <p:spPr>
            <a:xfrm>
              <a:off x="10878572" y="-79963"/>
              <a:ext cx="1243347" cy="7130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4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الخاتمة والتقييم</a:t>
              </a:r>
              <a:endParaRPr kumimoji="0" lang="ar-KW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848F7429-5341-C24E-ADA4-A69961AF4347}"/>
              </a:ext>
            </a:extLst>
          </p:cNvPr>
          <p:cNvGrpSpPr/>
          <p:nvPr/>
        </p:nvGrpSpPr>
        <p:grpSpPr>
          <a:xfrm>
            <a:off x="-134169" y="-29184"/>
            <a:ext cx="1645854" cy="646331"/>
            <a:chOff x="10454054" y="23650"/>
            <a:chExt cx="1645854" cy="646331"/>
          </a:xfrm>
        </p:grpSpPr>
        <p:sp>
          <p:nvSpPr>
            <p:cNvPr id="6" name="مستطيل: زوايا مستديرة 5">
              <a:extLst>
                <a:ext uri="{FF2B5EF4-FFF2-40B4-BE49-F238E27FC236}">
                  <a16:creationId xmlns:a16="http://schemas.microsoft.com/office/drawing/2014/main" id="{92DD1327-6F69-69F9-5996-E542A23332F3}"/>
                </a:ext>
              </a:extLst>
            </p:cNvPr>
            <p:cNvSpPr/>
            <p:nvPr/>
          </p:nvSpPr>
          <p:spPr>
            <a:xfrm>
              <a:off x="10619747" y="70012"/>
              <a:ext cx="1480161" cy="553608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KW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C363D682-8DDC-2945-6EFB-DB8139208254}"/>
                </a:ext>
              </a:extLst>
            </p:cNvPr>
            <p:cNvSpPr txBox="1"/>
            <p:nvPr/>
          </p:nvSpPr>
          <p:spPr>
            <a:xfrm>
              <a:off x="10454054" y="23650"/>
              <a:ext cx="1643255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ص 113</a:t>
              </a:r>
              <a:endParaRPr kumimoji="0" lang="ar-KW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pic>
        <p:nvPicPr>
          <p:cNvPr id="8" name="صورة 7">
            <a:extLst>
              <a:ext uri="{FF2B5EF4-FFF2-40B4-BE49-F238E27FC236}">
                <a16:creationId xmlns:a16="http://schemas.microsoft.com/office/drawing/2014/main" id="{28E2B487-A32D-8CC2-6177-282E2AFF34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759" y="1078318"/>
            <a:ext cx="10616119" cy="74906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FD8764B2-3EC2-6CAA-C568-307B655934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38" b="5838"/>
          <a:stretch/>
        </p:blipFill>
        <p:spPr>
          <a:xfrm>
            <a:off x="590145" y="3002259"/>
            <a:ext cx="11186808" cy="119035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8EA59E4-F10C-5E60-14F8-3625CB8FF92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32" b="9202"/>
          <a:stretch>
            <a:fillRect/>
          </a:stretch>
        </p:blipFill>
        <p:spPr>
          <a:xfrm>
            <a:off x="5502613" y="1962662"/>
            <a:ext cx="5876793" cy="651790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00754E4-8C12-505C-11E3-7328AF5B48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91" b="2099"/>
          <a:stretch>
            <a:fillRect/>
          </a:stretch>
        </p:blipFill>
        <p:spPr>
          <a:xfrm>
            <a:off x="1206230" y="4646612"/>
            <a:ext cx="10570723" cy="193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87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502</TotalTime>
  <Words>227</Words>
  <Application>Microsoft Office PowerPoint</Application>
  <PresentationFormat>شاشة عريضة</PresentationFormat>
  <Paragraphs>52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Calibri</vt:lpstr>
      <vt:lpstr>Karim LT Regular</vt:lpstr>
      <vt:lpstr>Tw Cen MT</vt:lpstr>
      <vt:lpstr>Tw Cen MT Condensed</vt:lpstr>
      <vt:lpstr>Wingdings 3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 OUT</dc:creator>
  <cp:lastModifiedBy>SH OUT</cp:lastModifiedBy>
  <cp:revision>29</cp:revision>
  <dcterms:created xsi:type="dcterms:W3CDTF">2026-01-23T00:30:52Z</dcterms:created>
  <dcterms:modified xsi:type="dcterms:W3CDTF">2026-03-01T19:10:34Z</dcterms:modified>
</cp:coreProperties>
</file>