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2"/>
  </p:notesMasterIdLst>
  <p:sldIdLst>
    <p:sldId id="730" r:id="rId2"/>
    <p:sldId id="969" r:id="rId3"/>
    <p:sldId id="1044" r:id="rId4"/>
    <p:sldId id="1046" r:id="rId5"/>
    <p:sldId id="1047" r:id="rId6"/>
    <p:sldId id="1048" r:id="rId7"/>
    <p:sldId id="1049" r:id="rId8"/>
    <p:sldId id="1050" r:id="rId9"/>
    <p:sldId id="1051" r:id="rId10"/>
    <p:sldId id="1054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99694"/>
    <a:srgbClr val="FFFF99"/>
    <a:srgbClr val="FFFF66"/>
    <a:srgbClr val="FFFFCC"/>
    <a:srgbClr val="0000FF"/>
    <a:srgbClr val="763A66"/>
    <a:srgbClr val="0F6FC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47" autoAdjust="0"/>
    <p:restoredTop sz="92832" autoAdjust="0"/>
  </p:normalViewPr>
  <p:slideViewPr>
    <p:cSldViewPr snapToGrid="0">
      <p:cViewPr varScale="1">
        <p:scale>
          <a:sx n="65" d="100"/>
          <a:sy n="65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ED4F2-8051-48B2-B71F-F3D92B807D4A}" type="datetimeFigureOut">
              <a:rPr lang="en-US" smtClean="0"/>
              <a:pPr/>
              <a:t>3/23/2026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E3BF4-4668-4E41-963D-7ADA3B677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4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&#1575;&#1604;&#1593;&#1585;&#1590;.pptx#-1,6,Slide 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ekramy20121120\92011\كتاب العاشر\حوسبة 10\صورة1.png"/>
          <p:cNvPicPr>
            <a:picLocks noChangeAspect="1" noChangeArrowheads="1"/>
          </p:cNvPicPr>
          <p:nvPr/>
        </p:nvPicPr>
        <p:blipFill>
          <a:blip r:embed="rId2"/>
          <a:srcRect l="3147" t="1626" r="4023" b="23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Bevel 6">
            <a:hlinkClick r:id="rId3" action="ppaction://hlinkpres?slideindex=6&amp;slidetitle=Slide 6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12" name="Date Placeholder 28"/>
          <p:cNvSpPr>
            <a:spLocks noGrp="1"/>
          </p:cNvSpPr>
          <p:nvPr>
            <p:ph type="dt" sz="half" idx="10"/>
          </p:nvPr>
        </p:nvSpPr>
        <p:spPr>
          <a:xfrm>
            <a:off x="3414241" y="0"/>
            <a:ext cx="2520000" cy="360000"/>
          </a:xfr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lt1"/>
                </a:solidFill>
              </a:rPr>
              <a:pPr algn="ctr"/>
              <a:t>23/03/2026 05:01 م</a:t>
            </a:fld>
            <a:endParaRPr lang="ar-SA" sz="2000" b="1" dirty="0">
              <a:solidFill>
                <a:schemeClr val="l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3068" y="455951"/>
            <a:ext cx="6341801" cy="769441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4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( 9 ـ 4 ) البعد بين نقطة ومستقيم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153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4) البعد بين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تقطة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ومستقيم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05:01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32113" r="9365" b="18749"/>
          <a:stretch/>
        </p:blipFill>
        <p:spPr bwMode="auto">
          <a:xfrm>
            <a:off x="1" y="551793"/>
            <a:ext cx="9144000" cy="359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322094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4) البعد بين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تقطة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ومستقيم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05:01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14225" r="8760" b="12500"/>
          <a:stretch/>
        </p:blipFill>
        <p:spPr bwMode="auto">
          <a:xfrm>
            <a:off x="1" y="369332"/>
            <a:ext cx="9144000" cy="558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4) البعد بين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تقطة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ومستقيم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05:01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t="19396" r="8880" b="64440"/>
          <a:stretch/>
        </p:blipFill>
        <p:spPr bwMode="auto">
          <a:xfrm>
            <a:off x="1" y="456041"/>
            <a:ext cx="9144000" cy="118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9" t="17441" r="8802" b="76786"/>
          <a:stretch/>
        </p:blipFill>
        <p:spPr bwMode="auto">
          <a:xfrm>
            <a:off x="1" y="2131707"/>
            <a:ext cx="9143999" cy="69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246193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4) البعد بين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تقطة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ومستقيم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05:01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3" t="19396" r="8880" b="64440"/>
          <a:stretch/>
        </p:blipFill>
        <p:spPr bwMode="auto">
          <a:xfrm>
            <a:off x="1" y="456041"/>
            <a:ext cx="9144000" cy="118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25385" r="9892" b="61531"/>
          <a:stretch/>
        </p:blipFill>
        <p:spPr bwMode="auto">
          <a:xfrm>
            <a:off x="0" y="1671142"/>
            <a:ext cx="9108332" cy="95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Alternate Process 59"/>
          <p:cNvSpPr/>
          <p:nvPr/>
        </p:nvSpPr>
        <p:spPr>
          <a:xfrm>
            <a:off x="3168869" y="2652010"/>
            <a:ext cx="5939463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نضع س = 2 ، ونوجد ص   في المعادلة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5912069" y="3282629"/>
            <a:ext cx="3196262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= 3 × 2 ـــ 4 =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59"/>
          <p:cNvSpPr/>
          <p:nvPr/>
        </p:nvSpPr>
        <p:spPr>
          <a:xfrm>
            <a:off x="5310075" y="3290003"/>
            <a:ext cx="540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59"/>
          <p:cNvSpPr/>
          <p:nvPr/>
        </p:nvSpPr>
        <p:spPr>
          <a:xfrm>
            <a:off x="4693155" y="3290002"/>
            <a:ext cx="540000" cy="54000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رموز الرياضيات العربية"/>
              <a:ea typeface="Arial Unicode MS" pitchFamily="34" charset="-128"/>
              <a:cs typeface="رموز الرياضيات العربية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رموز الرياضيات العربية"/>
                <a:ea typeface="Arial Unicode MS" pitchFamily="34" charset="-128"/>
                <a:cs typeface="رموز الرياضيات العربية"/>
              </a:rPr>
              <a:t>≠</a:t>
            </a:r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59"/>
          <p:cNvSpPr/>
          <p:nvPr/>
        </p:nvSpPr>
        <p:spPr>
          <a:xfrm>
            <a:off x="4058560" y="3290003"/>
            <a:ext cx="540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59"/>
          <p:cNvSpPr/>
          <p:nvPr/>
        </p:nvSpPr>
        <p:spPr>
          <a:xfrm>
            <a:off x="3168868" y="3884675"/>
            <a:ext cx="5939463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إذا النقطة ( 2 ، 1 ) لا تنتمي إلى المستقيم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6695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4) البعد بين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تقطة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ومستقيم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05:01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25385" r="9892" b="61531"/>
          <a:stretch/>
        </p:blipFill>
        <p:spPr bwMode="auto">
          <a:xfrm>
            <a:off x="-1" y="448807"/>
            <a:ext cx="9108332" cy="95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lowchart: Alternate Process 59"/>
          <p:cNvSpPr/>
          <p:nvPr/>
        </p:nvSpPr>
        <p:spPr>
          <a:xfrm>
            <a:off x="3168868" y="1429675"/>
            <a:ext cx="5939463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نضع س = 2 ، ونوجد ص   في المعادلة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59"/>
          <p:cNvSpPr/>
          <p:nvPr/>
        </p:nvSpPr>
        <p:spPr>
          <a:xfrm>
            <a:off x="5912068" y="2060294"/>
            <a:ext cx="3196262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= 3 × 2 ـــ 4 =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59"/>
          <p:cNvSpPr/>
          <p:nvPr/>
        </p:nvSpPr>
        <p:spPr>
          <a:xfrm>
            <a:off x="5310074" y="2067668"/>
            <a:ext cx="540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59"/>
          <p:cNvSpPr/>
          <p:nvPr/>
        </p:nvSpPr>
        <p:spPr>
          <a:xfrm>
            <a:off x="4693154" y="2067667"/>
            <a:ext cx="540000" cy="540001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رموز الرياضيات العربية"/>
              <a:ea typeface="Arial Unicode MS" pitchFamily="34" charset="-128"/>
              <a:cs typeface="رموز الرياضيات العربية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رموز الرياضيات العربية"/>
                <a:ea typeface="Arial Unicode MS" pitchFamily="34" charset="-128"/>
                <a:cs typeface="رموز الرياضيات العربية"/>
              </a:rPr>
              <a:t>≠</a:t>
            </a:r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59"/>
          <p:cNvSpPr/>
          <p:nvPr/>
        </p:nvSpPr>
        <p:spPr>
          <a:xfrm>
            <a:off x="4058559" y="2067668"/>
            <a:ext cx="540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59"/>
          <p:cNvSpPr/>
          <p:nvPr/>
        </p:nvSpPr>
        <p:spPr>
          <a:xfrm>
            <a:off x="3168867" y="2662340"/>
            <a:ext cx="5939463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إذا النقطة ( 2 ، 1 ) لا تنتمي إلى المستقيم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Alternate Process 59"/>
          <p:cNvSpPr/>
          <p:nvPr/>
        </p:nvSpPr>
        <p:spPr>
          <a:xfrm>
            <a:off x="173421" y="3298875"/>
            <a:ext cx="8970579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يجب كتابة المعادلة على الصورة أ س + ب ص + جـ = صفر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Flowchart: Alternate Process 59"/>
          <p:cNvSpPr/>
          <p:nvPr/>
        </p:nvSpPr>
        <p:spPr>
          <a:xfrm>
            <a:off x="5580074" y="3897962"/>
            <a:ext cx="3528258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س ـــ ص ـــ 4 = صفر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59"/>
          <p:cNvSpPr/>
          <p:nvPr/>
        </p:nvSpPr>
        <p:spPr>
          <a:xfrm>
            <a:off x="4011752" y="3914830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 = 3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Flowchart: Alternate Process 59"/>
          <p:cNvSpPr/>
          <p:nvPr/>
        </p:nvSpPr>
        <p:spPr>
          <a:xfrm>
            <a:off x="2490941" y="3906918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 = -1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59"/>
          <p:cNvSpPr/>
          <p:nvPr/>
        </p:nvSpPr>
        <p:spPr>
          <a:xfrm>
            <a:off x="961677" y="3906918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 = ــ 4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59"/>
          <p:cNvSpPr/>
          <p:nvPr/>
        </p:nvSpPr>
        <p:spPr>
          <a:xfrm>
            <a:off x="3995986" y="4576981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= 2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59"/>
          <p:cNvSpPr/>
          <p:nvPr/>
        </p:nvSpPr>
        <p:spPr>
          <a:xfrm>
            <a:off x="2475175" y="4584835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= 1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59"/>
          <p:cNvSpPr/>
          <p:nvPr/>
        </p:nvSpPr>
        <p:spPr>
          <a:xfrm>
            <a:off x="8135007" y="5428321"/>
            <a:ext cx="973322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ف 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Flowchart: Alternate Process 119"/>
          <p:cNvSpPr/>
          <p:nvPr/>
        </p:nvSpPr>
        <p:spPr>
          <a:xfrm>
            <a:off x="4963154" y="5430311"/>
            <a:ext cx="313062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| أ س + ب ص + جـ |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ب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5" name="Straight Connector 120"/>
          <p:cNvCxnSpPr/>
          <p:nvPr/>
        </p:nvCxnSpPr>
        <p:spPr>
          <a:xfrm rot="10800000">
            <a:off x="5015652" y="5840213"/>
            <a:ext cx="295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شكل حر 1"/>
          <p:cNvSpPr/>
          <p:nvPr/>
        </p:nvSpPr>
        <p:spPr>
          <a:xfrm>
            <a:off x="5785945" y="6006662"/>
            <a:ext cx="1545021" cy="441435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Flowchart: Alternate Process 59"/>
          <p:cNvSpPr/>
          <p:nvPr/>
        </p:nvSpPr>
        <p:spPr>
          <a:xfrm>
            <a:off x="4517750" y="5540270"/>
            <a:ext cx="427271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Flowchart: Alternate Process 119"/>
          <p:cNvSpPr/>
          <p:nvPr/>
        </p:nvSpPr>
        <p:spPr>
          <a:xfrm>
            <a:off x="1607846" y="5370787"/>
            <a:ext cx="313062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|3×2+(-1)×1-4|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(3)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(-1)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9" name="Straight Connector 120"/>
          <p:cNvCxnSpPr/>
          <p:nvPr/>
        </p:nvCxnSpPr>
        <p:spPr>
          <a:xfrm rot="10800000">
            <a:off x="1867152" y="5780689"/>
            <a:ext cx="255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شكل حر 29"/>
          <p:cNvSpPr/>
          <p:nvPr/>
        </p:nvSpPr>
        <p:spPr>
          <a:xfrm>
            <a:off x="2317545" y="5899840"/>
            <a:ext cx="2020732" cy="682262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Flowchart: Alternate Process 59"/>
          <p:cNvSpPr/>
          <p:nvPr/>
        </p:nvSpPr>
        <p:spPr>
          <a:xfrm>
            <a:off x="1430464" y="5480746"/>
            <a:ext cx="427271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2" name="Straight Connector 120"/>
          <p:cNvCxnSpPr/>
          <p:nvPr/>
        </p:nvCxnSpPr>
        <p:spPr>
          <a:xfrm rot="10800000">
            <a:off x="586167" y="5780689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Flowchart: Alternate Process 119"/>
          <p:cNvSpPr/>
          <p:nvPr/>
        </p:nvSpPr>
        <p:spPr>
          <a:xfrm>
            <a:off x="236489" y="5397064"/>
            <a:ext cx="127606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</a:t>
            </a:r>
          </a:p>
        </p:txBody>
      </p:sp>
      <p:sp>
        <p:nvSpPr>
          <p:cNvPr id="34" name="شكل حر 33"/>
          <p:cNvSpPr/>
          <p:nvPr/>
        </p:nvSpPr>
        <p:spPr>
          <a:xfrm>
            <a:off x="645739" y="5366404"/>
            <a:ext cx="598594" cy="374159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  <a:gd name="connsiteX0" fmla="*/ 0 w 1737803"/>
              <a:gd name="connsiteY0" fmla="*/ 0 h 441435"/>
              <a:gd name="connsiteX1" fmla="*/ 1371600 w 1737803"/>
              <a:gd name="connsiteY1" fmla="*/ 0 h 441435"/>
              <a:gd name="connsiteX2" fmla="*/ 1450427 w 1737803"/>
              <a:gd name="connsiteY2" fmla="*/ 441435 h 441435"/>
              <a:gd name="connsiteX3" fmla="*/ 1737803 w 1737803"/>
              <a:gd name="connsiteY3" fmla="*/ 93097 h 441435"/>
              <a:gd name="connsiteX4" fmla="*/ 1545021 w 1737803"/>
              <a:gd name="connsiteY4" fmla="*/ 173421 h 441435"/>
              <a:gd name="connsiteX0" fmla="*/ 0 w 1840501"/>
              <a:gd name="connsiteY0" fmla="*/ 0 h 441435"/>
              <a:gd name="connsiteX1" fmla="*/ 1371600 w 1840501"/>
              <a:gd name="connsiteY1" fmla="*/ 0 h 441435"/>
              <a:gd name="connsiteX2" fmla="*/ 1450427 w 1840501"/>
              <a:gd name="connsiteY2" fmla="*/ 441435 h 441435"/>
              <a:gd name="connsiteX3" fmla="*/ 1737803 w 1840501"/>
              <a:gd name="connsiteY3" fmla="*/ 93097 h 441435"/>
              <a:gd name="connsiteX4" fmla="*/ 1840501 w 1840501"/>
              <a:gd name="connsiteY4" fmla="*/ 233835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50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737803" y="93097"/>
                </a:lnTo>
                <a:lnTo>
                  <a:pt x="1840501" y="233835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87060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" grpId="0" animBg="1"/>
      <p:bldP spid="27" grpId="0" animBg="1"/>
      <p:bldP spid="28" grpId="0"/>
      <p:bldP spid="30" grpId="0" animBg="1"/>
      <p:bldP spid="31" grpId="0" animBg="1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4) البعد بين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تقطة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ومستقيم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05:01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16" name="Flowchart: Alternate Process 59"/>
          <p:cNvSpPr/>
          <p:nvPr/>
        </p:nvSpPr>
        <p:spPr>
          <a:xfrm>
            <a:off x="173421" y="1317371"/>
            <a:ext cx="8970579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يجب كتابة المعادلة على الصورة أ س + ب ص + جـ = صفر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Flowchart: Alternate Process 59"/>
          <p:cNvSpPr/>
          <p:nvPr/>
        </p:nvSpPr>
        <p:spPr>
          <a:xfrm>
            <a:off x="5580074" y="1916458"/>
            <a:ext cx="3528258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+ ص ـــ 3 = صفر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59"/>
          <p:cNvSpPr/>
          <p:nvPr/>
        </p:nvSpPr>
        <p:spPr>
          <a:xfrm>
            <a:off x="4011752" y="1933326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 = 1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Flowchart: Alternate Process 59"/>
          <p:cNvSpPr/>
          <p:nvPr/>
        </p:nvSpPr>
        <p:spPr>
          <a:xfrm>
            <a:off x="2490941" y="1925414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 = 1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59"/>
          <p:cNvSpPr/>
          <p:nvPr/>
        </p:nvSpPr>
        <p:spPr>
          <a:xfrm>
            <a:off x="961677" y="1925414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 = ــ 3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59"/>
          <p:cNvSpPr/>
          <p:nvPr/>
        </p:nvSpPr>
        <p:spPr>
          <a:xfrm>
            <a:off x="3995986" y="2595477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= 2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59"/>
          <p:cNvSpPr/>
          <p:nvPr/>
        </p:nvSpPr>
        <p:spPr>
          <a:xfrm>
            <a:off x="2475175" y="2603331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= 5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59"/>
          <p:cNvSpPr/>
          <p:nvPr/>
        </p:nvSpPr>
        <p:spPr>
          <a:xfrm>
            <a:off x="8135007" y="3446817"/>
            <a:ext cx="973322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ف 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Flowchart: Alternate Process 119"/>
          <p:cNvSpPr/>
          <p:nvPr/>
        </p:nvSpPr>
        <p:spPr>
          <a:xfrm>
            <a:off x="4963154" y="3448807"/>
            <a:ext cx="313062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| أ س + ب ص + جـ |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ب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5" name="Straight Connector 120"/>
          <p:cNvCxnSpPr/>
          <p:nvPr/>
        </p:nvCxnSpPr>
        <p:spPr>
          <a:xfrm rot="10800000">
            <a:off x="5015652" y="3858709"/>
            <a:ext cx="295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شكل حر 1"/>
          <p:cNvSpPr/>
          <p:nvPr/>
        </p:nvSpPr>
        <p:spPr>
          <a:xfrm>
            <a:off x="5785945" y="4025158"/>
            <a:ext cx="1545021" cy="441435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Flowchart: Alternate Process 59"/>
          <p:cNvSpPr/>
          <p:nvPr/>
        </p:nvSpPr>
        <p:spPr>
          <a:xfrm>
            <a:off x="4517750" y="3558766"/>
            <a:ext cx="427271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Flowchart: Alternate Process 119"/>
          <p:cNvSpPr/>
          <p:nvPr/>
        </p:nvSpPr>
        <p:spPr>
          <a:xfrm>
            <a:off x="1607846" y="3389283"/>
            <a:ext cx="313062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|1×2+1×5-3|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(1)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(1)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9" name="Straight Connector 120"/>
          <p:cNvCxnSpPr/>
          <p:nvPr/>
        </p:nvCxnSpPr>
        <p:spPr>
          <a:xfrm rot="10800000">
            <a:off x="1867152" y="3799185"/>
            <a:ext cx="255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شكل حر 29"/>
          <p:cNvSpPr/>
          <p:nvPr/>
        </p:nvSpPr>
        <p:spPr>
          <a:xfrm>
            <a:off x="2207183" y="3918336"/>
            <a:ext cx="2020732" cy="682262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Flowchart: Alternate Process 59"/>
          <p:cNvSpPr/>
          <p:nvPr/>
        </p:nvSpPr>
        <p:spPr>
          <a:xfrm>
            <a:off x="1304336" y="3499242"/>
            <a:ext cx="427271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3" name="Flowchart: Alternate Process 119"/>
          <p:cNvSpPr/>
          <p:nvPr/>
        </p:nvSpPr>
        <p:spPr>
          <a:xfrm>
            <a:off x="-1" y="3415560"/>
            <a:ext cx="127606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2  2</a:t>
            </a:r>
          </a:p>
        </p:txBody>
      </p:sp>
      <p:sp>
        <p:nvSpPr>
          <p:cNvPr id="34" name="شكل حر 33"/>
          <p:cNvSpPr/>
          <p:nvPr/>
        </p:nvSpPr>
        <p:spPr>
          <a:xfrm>
            <a:off x="110440" y="3534863"/>
            <a:ext cx="684000" cy="468000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  <a:gd name="connsiteX0" fmla="*/ 0 w 1737803"/>
              <a:gd name="connsiteY0" fmla="*/ 0 h 441435"/>
              <a:gd name="connsiteX1" fmla="*/ 1371600 w 1737803"/>
              <a:gd name="connsiteY1" fmla="*/ 0 h 441435"/>
              <a:gd name="connsiteX2" fmla="*/ 1450427 w 1737803"/>
              <a:gd name="connsiteY2" fmla="*/ 441435 h 441435"/>
              <a:gd name="connsiteX3" fmla="*/ 1737803 w 1737803"/>
              <a:gd name="connsiteY3" fmla="*/ 93097 h 441435"/>
              <a:gd name="connsiteX4" fmla="*/ 1545021 w 1737803"/>
              <a:gd name="connsiteY4" fmla="*/ 173421 h 441435"/>
              <a:gd name="connsiteX0" fmla="*/ 0 w 1840501"/>
              <a:gd name="connsiteY0" fmla="*/ 0 h 441435"/>
              <a:gd name="connsiteX1" fmla="*/ 1371600 w 1840501"/>
              <a:gd name="connsiteY1" fmla="*/ 0 h 441435"/>
              <a:gd name="connsiteX2" fmla="*/ 1450427 w 1840501"/>
              <a:gd name="connsiteY2" fmla="*/ 441435 h 441435"/>
              <a:gd name="connsiteX3" fmla="*/ 1737803 w 1840501"/>
              <a:gd name="connsiteY3" fmla="*/ 93097 h 441435"/>
              <a:gd name="connsiteX4" fmla="*/ 1840501 w 1840501"/>
              <a:gd name="connsiteY4" fmla="*/ 233835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50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737803" y="93097"/>
                </a:lnTo>
                <a:lnTo>
                  <a:pt x="1840501" y="233835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0" t="21336" r="9122" b="63606"/>
          <a:stretch/>
        </p:blipFill>
        <p:spPr bwMode="auto">
          <a:xfrm>
            <a:off x="2299844" y="369332"/>
            <a:ext cx="6808488" cy="90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Flowchart: Alternate Process 59"/>
          <p:cNvSpPr/>
          <p:nvPr/>
        </p:nvSpPr>
        <p:spPr>
          <a:xfrm>
            <a:off x="36150" y="4196593"/>
            <a:ext cx="170190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وحدة طول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5487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" grpId="0" animBg="1"/>
      <p:bldP spid="27" grpId="0" animBg="1"/>
      <p:bldP spid="28" grpId="0"/>
      <p:bldP spid="30" grpId="0" animBg="1"/>
      <p:bldP spid="31" grpId="0" animBg="1"/>
      <p:bldP spid="33" grpId="0"/>
      <p:bldP spid="34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4) البعد بين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تقطة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ومستقيم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05:01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16" name="Flowchart: Alternate Process 59"/>
          <p:cNvSpPr/>
          <p:nvPr/>
        </p:nvSpPr>
        <p:spPr>
          <a:xfrm>
            <a:off x="168362" y="1523850"/>
            <a:ext cx="8970579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يجب كتابة المعادلة على الصورة أ س + ب ص + جـ = صفر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Flowchart: Alternate Process 59"/>
          <p:cNvSpPr/>
          <p:nvPr/>
        </p:nvSpPr>
        <p:spPr>
          <a:xfrm>
            <a:off x="5575015" y="2122937"/>
            <a:ext cx="3528258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س – 2 ص – 7 = صفر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59"/>
          <p:cNvSpPr/>
          <p:nvPr/>
        </p:nvSpPr>
        <p:spPr>
          <a:xfrm>
            <a:off x="4006693" y="2139805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 = 3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Flowchart: Alternate Process 59"/>
          <p:cNvSpPr/>
          <p:nvPr/>
        </p:nvSpPr>
        <p:spPr>
          <a:xfrm>
            <a:off x="2485882" y="2131893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 = -2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59"/>
          <p:cNvSpPr/>
          <p:nvPr/>
        </p:nvSpPr>
        <p:spPr>
          <a:xfrm>
            <a:off x="956618" y="2131893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 = ــ 7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59"/>
          <p:cNvSpPr/>
          <p:nvPr/>
        </p:nvSpPr>
        <p:spPr>
          <a:xfrm>
            <a:off x="3990927" y="2801956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= -4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59"/>
          <p:cNvSpPr/>
          <p:nvPr/>
        </p:nvSpPr>
        <p:spPr>
          <a:xfrm>
            <a:off x="2470116" y="2809810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= -3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59"/>
          <p:cNvSpPr/>
          <p:nvPr/>
        </p:nvSpPr>
        <p:spPr>
          <a:xfrm>
            <a:off x="8129948" y="3653296"/>
            <a:ext cx="973322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ف 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Flowchart: Alternate Process 119"/>
          <p:cNvSpPr/>
          <p:nvPr/>
        </p:nvSpPr>
        <p:spPr>
          <a:xfrm>
            <a:off x="4958095" y="3655286"/>
            <a:ext cx="313062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| أ س + ب ص + جـ |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ب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5" name="Straight Connector 120"/>
          <p:cNvCxnSpPr/>
          <p:nvPr/>
        </p:nvCxnSpPr>
        <p:spPr>
          <a:xfrm rot="10800000">
            <a:off x="5010593" y="4065188"/>
            <a:ext cx="295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شكل حر 1"/>
          <p:cNvSpPr/>
          <p:nvPr/>
        </p:nvSpPr>
        <p:spPr>
          <a:xfrm>
            <a:off x="5780886" y="4231637"/>
            <a:ext cx="1545021" cy="441435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Flowchart: Alternate Process 59"/>
          <p:cNvSpPr/>
          <p:nvPr/>
        </p:nvSpPr>
        <p:spPr>
          <a:xfrm>
            <a:off x="4512691" y="3765245"/>
            <a:ext cx="427271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Flowchart: Alternate Process 119"/>
          <p:cNvSpPr/>
          <p:nvPr/>
        </p:nvSpPr>
        <p:spPr>
          <a:xfrm>
            <a:off x="960745" y="3658826"/>
            <a:ext cx="3457351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|3×(-4)+(-2)×(-3)-4|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(3)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(-2)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9" name="Straight Connector 120"/>
          <p:cNvCxnSpPr/>
          <p:nvPr/>
        </p:nvCxnSpPr>
        <p:spPr>
          <a:xfrm rot="10800000">
            <a:off x="799965" y="4068728"/>
            <a:ext cx="34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شكل حر 29"/>
          <p:cNvSpPr/>
          <p:nvPr/>
        </p:nvSpPr>
        <p:spPr>
          <a:xfrm>
            <a:off x="1997166" y="4187879"/>
            <a:ext cx="2020732" cy="682262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0" t="43777" r="9122" b="39102"/>
          <a:stretch/>
        </p:blipFill>
        <p:spPr bwMode="auto">
          <a:xfrm>
            <a:off x="2335512" y="369331"/>
            <a:ext cx="6808488" cy="106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Flowchart: Alternate Process 59"/>
          <p:cNvSpPr/>
          <p:nvPr/>
        </p:nvSpPr>
        <p:spPr>
          <a:xfrm>
            <a:off x="4439841" y="5066352"/>
            <a:ext cx="427271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9" name="Flowchart: Alternate Process 119"/>
          <p:cNvSpPr/>
          <p:nvPr/>
        </p:nvSpPr>
        <p:spPr>
          <a:xfrm>
            <a:off x="3135504" y="4982670"/>
            <a:ext cx="127606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13</a:t>
            </a:r>
          </a:p>
        </p:txBody>
      </p:sp>
      <p:sp>
        <p:nvSpPr>
          <p:cNvPr id="40" name="شكل حر 39"/>
          <p:cNvSpPr/>
          <p:nvPr/>
        </p:nvSpPr>
        <p:spPr>
          <a:xfrm>
            <a:off x="3419292" y="5046606"/>
            <a:ext cx="972000" cy="540000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  <a:gd name="connsiteX0" fmla="*/ 0 w 1737803"/>
              <a:gd name="connsiteY0" fmla="*/ 0 h 441435"/>
              <a:gd name="connsiteX1" fmla="*/ 1371600 w 1737803"/>
              <a:gd name="connsiteY1" fmla="*/ 0 h 441435"/>
              <a:gd name="connsiteX2" fmla="*/ 1450427 w 1737803"/>
              <a:gd name="connsiteY2" fmla="*/ 441435 h 441435"/>
              <a:gd name="connsiteX3" fmla="*/ 1737803 w 1737803"/>
              <a:gd name="connsiteY3" fmla="*/ 93097 h 441435"/>
              <a:gd name="connsiteX4" fmla="*/ 1545021 w 1737803"/>
              <a:gd name="connsiteY4" fmla="*/ 173421 h 441435"/>
              <a:gd name="connsiteX0" fmla="*/ 0 w 1840501"/>
              <a:gd name="connsiteY0" fmla="*/ 0 h 441435"/>
              <a:gd name="connsiteX1" fmla="*/ 1371600 w 1840501"/>
              <a:gd name="connsiteY1" fmla="*/ 0 h 441435"/>
              <a:gd name="connsiteX2" fmla="*/ 1450427 w 1840501"/>
              <a:gd name="connsiteY2" fmla="*/ 441435 h 441435"/>
              <a:gd name="connsiteX3" fmla="*/ 1737803 w 1840501"/>
              <a:gd name="connsiteY3" fmla="*/ 93097 h 441435"/>
              <a:gd name="connsiteX4" fmla="*/ 1840501 w 1840501"/>
              <a:gd name="connsiteY4" fmla="*/ 233835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50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737803" y="93097"/>
                </a:lnTo>
                <a:lnTo>
                  <a:pt x="1840501" y="233835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Flowchart: Alternate Process 59"/>
          <p:cNvSpPr/>
          <p:nvPr/>
        </p:nvSpPr>
        <p:spPr>
          <a:xfrm>
            <a:off x="1619162" y="5067963"/>
            <a:ext cx="170190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وحدة طول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837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" grpId="0" animBg="1"/>
      <p:bldP spid="27" grpId="0" animBg="1"/>
      <p:bldP spid="28" grpId="0"/>
      <p:bldP spid="30" grpId="0" animBg="1"/>
      <p:bldP spid="38" grpId="0" animBg="1"/>
      <p:bldP spid="39" grpId="0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152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4) البعد بين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تقطة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ومستقيم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05:01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16" name="Flowchart: Alternate Process 59"/>
          <p:cNvSpPr/>
          <p:nvPr/>
        </p:nvSpPr>
        <p:spPr>
          <a:xfrm>
            <a:off x="168362" y="1523850"/>
            <a:ext cx="8970579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يجب كتابة المعادلة على الصورة أ س + ب ص + جـ = صفر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Flowchart: Alternate Process 59"/>
          <p:cNvSpPr/>
          <p:nvPr/>
        </p:nvSpPr>
        <p:spPr>
          <a:xfrm>
            <a:off x="1932835" y="2189978"/>
            <a:ext cx="3528258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6 ص = -8 + س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59"/>
          <p:cNvSpPr/>
          <p:nvPr/>
        </p:nvSpPr>
        <p:spPr>
          <a:xfrm>
            <a:off x="4006693" y="2865041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 = 1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Flowchart: Alternate Process 59"/>
          <p:cNvSpPr/>
          <p:nvPr/>
        </p:nvSpPr>
        <p:spPr>
          <a:xfrm>
            <a:off x="2485882" y="2857129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 = -6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59"/>
          <p:cNvSpPr/>
          <p:nvPr/>
        </p:nvSpPr>
        <p:spPr>
          <a:xfrm>
            <a:off x="956618" y="2857129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 = ــ 8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59"/>
          <p:cNvSpPr/>
          <p:nvPr/>
        </p:nvSpPr>
        <p:spPr>
          <a:xfrm>
            <a:off x="3990927" y="3527192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= 3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59"/>
          <p:cNvSpPr/>
          <p:nvPr/>
        </p:nvSpPr>
        <p:spPr>
          <a:xfrm>
            <a:off x="2470116" y="3535046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= -4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59"/>
          <p:cNvSpPr/>
          <p:nvPr/>
        </p:nvSpPr>
        <p:spPr>
          <a:xfrm>
            <a:off x="8129948" y="4378532"/>
            <a:ext cx="973322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ف 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Flowchart: Alternate Process 119"/>
          <p:cNvSpPr/>
          <p:nvPr/>
        </p:nvSpPr>
        <p:spPr>
          <a:xfrm>
            <a:off x="4958095" y="4380522"/>
            <a:ext cx="313062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| أ س + ب ص + جـ |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ب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5" name="Straight Connector 120"/>
          <p:cNvCxnSpPr/>
          <p:nvPr/>
        </p:nvCxnSpPr>
        <p:spPr>
          <a:xfrm rot="10800000">
            <a:off x="5010593" y="4790424"/>
            <a:ext cx="295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شكل حر 1"/>
          <p:cNvSpPr/>
          <p:nvPr/>
        </p:nvSpPr>
        <p:spPr>
          <a:xfrm>
            <a:off x="5780886" y="4956873"/>
            <a:ext cx="1545021" cy="441435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Flowchart: Alternate Process 59"/>
          <p:cNvSpPr/>
          <p:nvPr/>
        </p:nvSpPr>
        <p:spPr>
          <a:xfrm>
            <a:off x="4512691" y="4490481"/>
            <a:ext cx="427271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Flowchart: Alternate Process 119"/>
          <p:cNvSpPr/>
          <p:nvPr/>
        </p:nvSpPr>
        <p:spPr>
          <a:xfrm>
            <a:off x="960745" y="4384062"/>
            <a:ext cx="3457351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|1×3 +(-6)×(-4) ــ 8|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(1)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(-6)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9" name="Straight Connector 120"/>
          <p:cNvCxnSpPr/>
          <p:nvPr/>
        </p:nvCxnSpPr>
        <p:spPr>
          <a:xfrm rot="10800000">
            <a:off x="799965" y="4793964"/>
            <a:ext cx="34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شكل حر 29"/>
          <p:cNvSpPr/>
          <p:nvPr/>
        </p:nvSpPr>
        <p:spPr>
          <a:xfrm>
            <a:off x="1823740" y="4897349"/>
            <a:ext cx="2020732" cy="682262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Flowchart: Alternate Process 59"/>
          <p:cNvSpPr/>
          <p:nvPr/>
        </p:nvSpPr>
        <p:spPr>
          <a:xfrm>
            <a:off x="4506754" y="5802557"/>
            <a:ext cx="427271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0" t="40087" r="9365" b="39160"/>
          <a:stretch/>
        </p:blipFill>
        <p:spPr bwMode="auto">
          <a:xfrm>
            <a:off x="1848274" y="333180"/>
            <a:ext cx="7288703" cy="11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Flowchart: Alternate Process 59"/>
          <p:cNvSpPr/>
          <p:nvPr/>
        </p:nvSpPr>
        <p:spPr>
          <a:xfrm>
            <a:off x="5561778" y="2188561"/>
            <a:ext cx="3528258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بالضرب × 6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9" name="Flowchart: Alternate Process 59"/>
          <p:cNvSpPr/>
          <p:nvPr/>
        </p:nvSpPr>
        <p:spPr>
          <a:xfrm>
            <a:off x="5561778" y="2850401"/>
            <a:ext cx="3528258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ــ 6 ص ـــ 8 = صفر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40" name="Straight Connector 120"/>
          <p:cNvCxnSpPr/>
          <p:nvPr/>
        </p:nvCxnSpPr>
        <p:spPr>
          <a:xfrm rot="10800000">
            <a:off x="3460173" y="6030512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Flowchart: Alternate Process 119"/>
          <p:cNvSpPr/>
          <p:nvPr/>
        </p:nvSpPr>
        <p:spPr>
          <a:xfrm>
            <a:off x="3078963" y="5678419"/>
            <a:ext cx="127606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19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37</a:t>
            </a:r>
          </a:p>
        </p:txBody>
      </p:sp>
      <p:sp>
        <p:nvSpPr>
          <p:cNvPr id="42" name="شكل حر 41"/>
          <p:cNvSpPr/>
          <p:nvPr/>
        </p:nvSpPr>
        <p:spPr>
          <a:xfrm>
            <a:off x="3503979" y="6120739"/>
            <a:ext cx="598594" cy="374159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  <a:gd name="connsiteX0" fmla="*/ 0 w 1737803"/>
              <a:gd name="connsiteY0" fmla="*/ 0 h 441435"/>
              <a:gd name="connsiteX1" fmla="*/ 1371600 w 1737803"/>
              <a:gd name="connsiteY1" fmla="*/ 0 h 441435"/>
              <a:gd name="connsiteX2" fmla="*/ 1450427 w 1737803"/>
              <a:gd name="connsiteY2" fmla="*/ 441435 h 441435"/>
              <a:gd name="connsiteX3" fmla="*/ 1737803 w 1737803"/>
              <a:gd name="connsiteY3" fmla="*/ 93097 h 441435"/>
              <a:gd name="connsiteX4" fmla="*/ 1545021 w 1737803"/>
              <a:gd name="connsiteY4" fmla="*/ 173421 h 441435"/>
              <a:gd name="connsiteX0" fmla="*/ 0 w 1840501"/>
              <a:gd name="connsiteY0" fmla="*/ 0 h 441435"/>
              <a:gd name="connsiteX1" fmla="*/ 1371600 w 1840501"/>
              <a:gd name="connsiteY1" fmla="*/ 0 h 441435"/>
              <a:gd name="connsiteX2" fmla="*/ 1450427 w 1840501"/>
              <a:gd name="connsiteY2" fmla="*/ 441435 h 441435"/>
              <a:gd name="connsiteX3" fmla="*/ 1737803 w 1840501"/>
              <a:gd name="connsiteY3" fmla="*/ 93097 h 441435"/>
              <a:gd name="connsiteX4" fmla="*/ 1840501 w 1840501"/>
              <a:gd name="connsiteY4" fmla="*/ 233835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50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737803" y="93097"/>
                </a:lnTo>
                <a:lnTo>
                  <a:pt x="1840501" y="233835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Flowchart: Alternate Process 59"/>
          <p:cNvSpPr/>
          <p:nvPr/>
        </p:nvSpPr>
        <p:spPr>
          <a:xfrm>
            <a:off x="1640618" y="5767818"/>
            <a:ext cx="170190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وحدة طول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460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" grpId="0" animBg="1"/>
      <p:bldP spid="27" grpId="0" animBg="1"/>
      <p:bldP spid="28" grpId="0"/>
      <p:bldP spid="30" grpId="0" animBg="1"/>
      <p:bldP spid="31" grpId="0" animBg="1"/>
      <p:bldP spid="38" grpId="0" animBg="1"/>
      <p:bldP spid="39" grpId="0" animBg="1"/>
      <p:bldP spid="41" grpId="0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ص  153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4) البعد بين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تقطة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ومستقيم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05:01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16" name="Flowchart: Alternate Process 59"/>
          <p:cNvSpPr/>
          <p:nvPr/>
        </p:nvSpPr>
        <p:spPr>
          <a:xfrm>
            <a:off x="168362" y="1523850"/>
            <a:ext cx="8970579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يجب كتابة المعادلة على الصورة أ س + ب ص + جـ = صفر</a:t>
            </a:r>
          </a:p>
          <a:p>
            <a:pPr algn="ctr"/>
            <a:endParaRPr lang="ar-KW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59"/>
          <p:cNvSpPr/>
          <p:nvPr/>
        </p:nvSpPr>
        <p:spPr>
          <a:xfrm>
            <a:off x="4006693" y="2218635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 = 3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Flowchart: Alternate Process 59"/>
          <p:cNvSpPr/>
          <p:nvPr/>
        </p:nvSpPr>
        <p:spPr>
          <a:xfrm>
            <a:off x="2485882" y="2210723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ب = 1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59"/>
          <p:cNvSpPr/>
          <p:nvPr/>
        </p:nvSpPr>
        <p:spPr>
          <a:xfrm>
            <a:off x="956618" y="2210723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جـ = ــ 2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59"/>
          <p:cNvSpPr/>
          <p:nvPr/>
        </p:nvSpPr>
        <p:spPr>
          <a:xfrm>
            <a:off x="3990927" y="2880786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= -6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59"/>
          <p:cNvSpPr/>
          <p:nvPr/>
        </p:nvSpPr>
        <p:spPr>
          <a:xfrm>
            <a:off x="2470116" y="2888640"/>
            <a:ext cx="1368000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</a:t>
            </a:r>
            <a:r>
              <a:rPr lang="ar-KW" sz="2800" b="1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8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59"/>
          <p:cNvSpPr/>
          <p:nvPr/>
        </p:nvSpPr>
        <p:spPr>
          <a:xfrm>
            <a:off x="8129948" y="3732126"/>
            <a:ext cx="973322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ف 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Flowchart: Alternate Process 119"/>
          <p:cNvSpPr/>
          <p:nvPr/>
        </p:nvSpPr>
        <p:spPr>
          <a:xfrm>
            <a:off x="4958095" y="3734116"/>
            <a:ext cx="3130629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| أ س + ب ص + جـ |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أ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ب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5" name="Straight Connector 120"/>
          <p:cNvCxnSpPr/>
          <p:nvPr/>
        </p:nvCxnSpPr>
        <p:spPr>
          <a:xfrm rot="10800000">
            <a:off x="5010593" y="4144018"/>
            <a:ext cx="295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شكل حر 1"/>
          <p:cNvSpPr/>
          <p:nvPr/>
        </p:nvSpPr>
        <p:spPr>
          <a:xfrm>
            <a:off x="5780886" y="4310467"/>
            <a:ext cx="1545021" cy="441435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Flowchart: Alternate Process 59"/>
          <p:cNvSpPr/>
          <p:nvPr/>
        </p:nvSpPr>
        <p:spPr>
          <a:xfrm>
            <a:off x="4512691" y="3844075"/>
            <a:ext cx="427271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Flowchart: Alternate Process 119"/>
          <p:cNvSpPr/>
          <p:nvPr/>
        </p:nvSpPr>
        <p:spPr>
          <a:xfrm>
            <a:off x="960745" y="3737656"/>
            <a:ext cx="3457351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|1×3 +(-6)×(-4) ــ 8|</a:t>
            </a:r>
            <a:endParaRPr lang="ar-KW" sz="2800" b="1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endParaRPr lang="ar-KW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(1)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(-6)</a:t>
            </a:r>
            <a:r>
              <a:rPr lang="ar-KW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9" name="Straight Connector 120"/>
          <p:cNvCxnSpPr/>
          <p:nvPr/>
        </p:nvCxnSpPr>
        <p:spPr>
          <a:xfrm rot="10800000">
            <a:off x="799965" y="4147558"/>
            <a:ext cx="349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شكل حر 29"/>
          <p:cNvSpPr/>
          <p:nvPr/>
        </p:nvSpPr>
        <p:spPr>
          <a:xfrm>
            <a:off x="1823740" y="4250943"/>
            <a:ext cx="2020732" cy="682262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502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497724" y="110359"/>
                </a:lnTo>
                <a:lnTo>
                  <a:pt x="1545021" y="173421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Flowchart: Alternate Process 59"/>
          <p:cNvSpPr/>
          <p:nvPr/>
        </p:nvSpPr>
        <p:spPr>
          <a:xfrm>
            <a:off x="4506754" y="5156151"/>
            <a:ext cx="427271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9" name="Flowchart: Alternate Process 59"/>
          <p:cNvSpPr/>
          <p:nvPr/>
        </p:nvSpPr>
        <p:spPr>
          <a:xfrm>
            <a:off x="5561778" y="2203995"/>
            <a:ext cx="3528258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3س + ص ــ 2 = صفر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40" name="Straight Connector 120"/>
          <p:cNvCxnSpPr/>
          <p:nvPr/>
        </p:nvCxnSpPr>
        <p:spPr>
          <a:xfrm rot="10800000">
            <a:off x="3460173" y="5384106"/>
            <a:ext cx="612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Flowchart: Alternate Process 119"/>
          <p:cNvSpPr/>
          <p:nvPr/>
        </p:nvSpPr>
        <p:spPr>
          <a:xfrm>
            <a:off x="3078963" y="5032013"/>
            <a:ext cx="1276066" cy="819807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19</a:t>
            </a:r>
          </a:p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37</a:t>
            </a:r>
          </a:p>
        </p:txBody>
      </p:sp>
      <p:sp>
        <p:nvSpPr>
          <p:cNvPr id="42" name="شكل حر 41"/>
          <p:cNvSpPr/>
          <p:nvPr/>
        </p:nvSpPr>
        <p:spPr>
          <a:xfrm>
            <a:off x="3503979" y="5474333"/>
            <a:ext cx="598594" cy="374159"/>
          </a:xfrm>
          <a:custGeom>
            <a:avLst/>
            <a:gdLst>
              <a:gd name="connsiteX0" fmla="*/ 0 w 1545021"/>
              <a:gd name="connsiteY0" fmla="*/ 0 h 441435"/>
              <a:gd name="connsiteX1" fmla="*/ 1371600 w 1545021"/>
              <a:gd name="connsiteY1" fmla="*/ 0 h 441435"/>
              <a:gd name="connsiteX2" fmla="*/ 1450427 w 1545021"/>
              <a:gd name="connsiteY2" fmla="*/ 441435 h 441435"/>
              <a:gd name="connsiteX3" fmla="*/ 1497724 w 1545021"/>
              <a:gd name="connsiteY3" fmla="*/ 110359 h 441435"/>
              <a:gd name="connsiteX4" fmla="*/ 1545021 w 1545021"/>
              <a:gd name="connsiteY4" fmla="*/ 173421 h 441435"/>
              <a:gd name="connsiteX0" fmla="*/ 0 w 1737803"/>
              <a:gd name="connsiteY0" fmla="*/ 0 h 441435"/>
              <a:gd name="connsiteX1" fmla="*/ 1371600 w 1737803"/>
              <a:gd name="connsiteY1" fmla="*/ 0 h 441435"/>
              <a:gd name="connsiteX2" fmla="*/ 1450427 w 1737803"/>
              <a:gd name="connsiteY2" fmla="*/ 441435 h 441435"/>
              <a:gd name="connsiteX3" fmla="*/ 1737803 w 1737803"/>
              <a:gd name="connsiteY3" fmla="*/ 93097 h 441435"/>
              <a:gd name="connsiteX4" fmla="*/ 1545021 w 1737803"/>
              <a:gd name="connsiteY4" fmla="*/ 173421 h 441435"/>
              <a:gd name="connsiteX0" fmla="*/ 0 w 1840501"/>
              <a:gd name="connsiteY0" fmla="*/ 0 h 441435"/>
              <a:gd name="connsiteX1" fmla="*/ 1371600 w 1840501"/>
              <a:gd name="connsiteY1" fmla="*/ 0 h 441435"/>
              <a:gd name="connsiteX2" fmla="*/ 1450427 w 1840501"/>
              <a:gd name="connsiteY2" fmla="*/ 441435 h 441435"/>
              <a:gd name="connsiteX3" fmla="*/ 1737803 w 1840501"/>
              <a:gd name="connsiteY3" fmla="*/ 93097 h 441435"/>
              <a:gd name="connsiteX4" fmla="*/ 1840501 w 1840501"/>
              <a:gd name="connsiteY4" fmla="*/ 233835 h 4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0501" h="441435">
                <a:moveTo>
                  <a:pt x="0" y="0"/>
                </a:moveTo>
                <a:lnTo>
                  <a:pt x="1371600" y="0"/>
                </a:lnTo>
                <a:lnTo>
                  <a:pt x="1450427" y="441435"/>
                </a:lnTo>
                <a:lnTo>
                  <a:pt x="1737803" y="93097"/>
                </a:lnTo>
                <a:lnTo>
                  <a:pt x="1840501" y="233835"/>
                </a:lnTo>
              </a:path>
            </a:pathLst>
          </a:cu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Flowchart: Alternate Process 59"/>
          <p:cNvSpPr/>
          <p:nvPr/>
        </p:nvSpPr>
        <p:spPr>
          <a:xfrm>
            <a:off x="1640618" y="5121412"/>
            <a:ext cx="1701907" cy="5400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ysClr val="windowText" lastClr="0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وحدة طول</a:t>
            </a:r>
            <a:endParaRPr lang="en-GB" sz="2800" b="1" dirty="0">
              <a:solidFill>
                <a:sysClr val="windowText" lastClr="0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16811" r="9123" b="62700"/>
          <a:stretch/>
        </p:blipFill>
        <p:spPr bwMode="auto">
          <a:xfrm>
            <a:off x="0" y="417737"/>
            <a:ext cx="9144000" cy="104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2860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" grpId="0" animBg="1"/>
      <p:bldP spid="27" grpId="0" animBg="1"/>
      <p:bldP spid="28" grpId="0"/>
      <p:bldP spid="30" grpId="0" animBg="1"/>
      <p:bldP spid="31" grpId="0" animBg="1"/>
      <p:bldP spid="39" grpId="0" animBg="1"/>
      <p:bldP spid="41" grpId="0"/>
      <p:bldP spid="42" grpId="0" animBg="1"/>
      <p:bldP spid="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28000</TotalTime>
  <Words>603</Words>
  <Application>Microsoft Office PowerPoint</Application>
  <PresentationFormat>عرض على الشاشة (4:3)</PresentationFormat>
  <Paragraphs>218</Paragraphs>
  <Slides>10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رموز الرياضيات العربية</vt:lpstr>
      <vt:lpstr>Flow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فتحي عبدالله اسماعيل المكاوي</cp:lastModifiedBy>
  <cp:revision>534</cp:revision>
  <dcterms:created xsi:type="dcterms:W3CDTF">2012-09-11T17:26:35Z</dcterms:created>
  <dcterms:modified xsi:type="dcterms:W3CDTF">2026-03-23T14:01:29Z</dcterms:modified>
</cp:coreProperties>
</file>