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98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سمير خالد احمد عبدربه" userId="dbf3d4e2-b00c-49da-b8be-ead1ba05f233" providerId="ADAL" clId="{29892ACD-6653-4540-81DE-1D6504B420A6}"/>
    <pc:docChg chg="undo custSel addSld delSld modSld sldOrd">
      <pc:chgData name="سمير خالد احمد عبدربه" userId="dbf3d4e2-b00c-49da-b8be-ead1ba05f233" providerId="ADAL" clId="{29892ACD-6653-4540-81DE-1D6504B420A6}" dt="2026-03-06T10:36:31.333" v="1003" actId="20577"/>
      <pc:docMkLst>
        <pc:docMk/>
      </pc:docMkLst>
      <pc:sldChg chg="addSp modSp mod modAnim">
        <pc:chgData name="سمير خالد احمد عبدربه" userId="dbf3d4e2-b00c-49da-b8be-ead1ba05f233" providerId="ADAL" clId="{29892ACD-6653-4540-81DE-1D6504B420A6}" dt="2026-03-06T10:30:07.366" v="915" actId="1076"/>
        <pc:sldMkLst>
          <pc:docMk/>
          <pc:sldMk cId="2819541980" sldId="256"/>
        </pc:sldMkLst>
        <pc:spChg chg="add mod">
          <ac:chgData name="سمير خالد احمد عبدربه" userId="dbf3d4e2-b00c-49da-b8be-ead1ba05f233" providerId="ADAL" clId="{29892ACD-6653-4540-81DE-1D6504B420A6}" dt="2026-03-06T10:30:07.366" v="915" actId="1076"/>
          <ac:spMkLst>
            <pc:docMk/>
            <pc:sldMk cId="2819541980" sldId="256"/>
            <ac:spMk id="2" creationId="{B1C7E312-F7DC-C6F9-B95F-62FEF5B8CD2F}"/>
          </ac:spMkLst>
        </pc:spChg>
        <pc:spChg chg="mod">
          <ac:chgData name="سمير خالد احمد عبدربه" userId="dbf3d4e2-b00c-49da-b8be-ead1ba05f233" providerId="ADAL" clId="{29892ACD-6653-4540-81DE-1D6504B420A6}" dt="2026-03-06T10:29:41.603" v="904" actId="1076"/>
          <ac:spMkLst>
            <pc:docMk/>
            <pc:sldMk cId="2819541980" sldId="256"/>
            <ac:spMk id="6" creationId="{22EF8553-F47D-459A-B5B1-6EE3794AC8DC}"/>
          </ac:spMkLst>
        </pc:spChg>
        <pc:picChg chg="mod">
          <ac:chgData name="سمير خالد احمد عبدربه" userId="dbf3d4e2-b00c-49da-b8be-ead1ba05f233" providerId="ADAL" clId="{29892ACD-6653-4540-81DE-1D6504B420A6}" dt="2026-03-04T08:13:07.587" v="100" actId="14100"/>
          <ac:picMkLst>
            <pc:docMk/>
            <pc:sldMk cId="2819541980" sldId="256"/>
            <ac:picMk id="5" creationId="{FCAF52D9-05E0-75C9-4228-DA70872BF097}"/>
          </ac:picMkLst>
        </pc:picChg>
      </pc:sldChg>
      <pc:sldChg chg="addSp delSp modSp mod ord delAnim modAnim">
        <pc:chgData name="سمير خالد احمد عبدربه" userId="dbf3d4e2-b00c-49da-b8be-ead1ba05f233" providerId="ADAL" clId="{29892ACD-6653-4540-81DE-1D6504B420A6}" dt="2026-03-06T10:35:19.567" v="998"/>
        <pc:sldMkLst>
          <pc:docMk/>
          <pc:sldMk cId="1629940927" sldId="257"/>
        </pc:sldMkLst>
        <pc:spChg chg="add mod">
          <ac:chgData name="سمير خالد احمد عبدربه" userId="dbf3d4e2-b00c-49da-b8be-ead1ba05f233" providerId="ADAL" clId="{29892ACD-6653-4540-81DE-1D6504B420A6}" dt="2026-03-04T08:16:41.184" v="118" actId="207"/>
          <ac:spMkLst>
            <pc:docMk/>
            <pc:sldMk cId="1629940927" sldId="257"/>
            <ac:spMk id="2" creationId="{8857723E-E7D0-F298-9974-4AE8E2061446}"/>
          </ac:spMkLst>
        </pc:spChg>
        <pc:spChg chg="add mod">
          <ac:chgData name="سمير خالد احمد عبدربه" userId="dbf3d4e2-b00c-49da-b8be-ead1ba05f233" providerId="ADAL" clId="{29892ACD-6653-4540-81DE-1D6504B420A6}" dt="2026-03-04T08:21:24.671" v="187" actId="1076"/>
          <ac:spMkLst>
            <pc:docMk/>
            <pc:sldMk cId="1629940927" sldId="257"/>
            <ac:spMk id="3" creationId="{725F1378-78A0-D6AC-E69D-9594E91E6ED3}"/>
          </ac:spMkLst>
        </pc:spChg>
        <pc:spChg chg="add mod">
          <ac:chgData name="سمير خالد احمد عبدربه" userId="dbf3d4e2-b00c-49da-b8be-ead1ba05f233" providerId="ADAL" clId="{29892ACD-6653-4540-81DE-1D6504B420A6}" dt="2026-03-06T10:34:48.663" v="947" actId="20577"/>
          <ac:spMkLst>
            <pc:docMk/>
            <pc:sldMk cId="1629940927" sldId="257"/>
            <ac:spMk id="4" creationId="{5D595E6E-916E-E465-E2D1-3BE89E907F22}"/>
          </ac:spMkLst>
        </pc:spChg>
        <pc:spChg chg="add mod">
          <ac:chgData name="سمير خالد احمد عبدربه" userId="dbf3d4e2-b00c-49da-b8be-ead1ba05f233" providerId="ADAL" clId="{29892ACD-6653-4540-81DE-1D6504B420A6}" dt="2026-03-04T08:29:22.041" v="222" actId="14100"/>
          <ac:spMkLst>
            <pc:docMk/>
            <pc:sldMk cId="1629940927" sldId="257"/>
            <ac:spMk id="8" creationId="{2E1D68F5-0864-445E-A341-A5EED8543718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0:48.377" v="238" actId="20577"/>
          <ac:spMkLst>
            <pc:docMk/>
            <pc:sldMk cId="1629940927" sldId="257"/>
            <ac:spMk id="11" creationId="{26526B28-D355-87D4-DB3A-0BD8BA405B25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2:03.570" v="246" actId="20577"/>
          <ac:spMkLst>
            <pc:docMk/>
            <pc:sldMk cId="1629940927" sldId="257"/>
            <ac:spMk id="12" creationId="{CBBDA836-9235-23F0-1F3B-6CA120861279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5:13.237" v="304" actId="20577"/>
          <ac:spMkLst>
            <pc:docMk/>
            <pc:sldMk cId="1629940927" sldId="257"/>
            <ac:spMk id="15" creationId="{7CFBDCF7-5D49-F3AD-BD95-B96CD8DBCC2F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8:52.940" v="373" actId="20577"/>
          <ac:spMkLst>
            <pc:docMk/>
            <pc:sldMk cId="1629940927" sldId="257"/>
            <ac:spMk id="20" creationId="{2E7AEEC6-E3FD-161D-431C-D661E4E1D7B9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8:07.823" v="351" actId="1076"/>
          <ac:spMkLst>
            <pc:docMk/>
            <pc:sldMk cId="1629940927" sldId="257"/>
            <ac:spMk id="21" creationId="{0B7E28CD-1D2A-6052-5B19-B30B1F2DA4EB}"/>
          </ac:spMkLst>
        </pc:spChg>
        <pc:spChg chg="add mod">
          <ac:chgData name="سمير خالد احمد عبدربه" userId="dbf3d4e2-b00c-49da-b8be-ead1ba05f233" providerId="ADAL" clId="{29892ACD-6653-4540-81DE-1D6504B420A6}" dt="2026-03-04T08:38:31.623" v="354" actId="571"/>
          <ac:spMkLst>
            <pc:docMk/>
            <pc:sldMk cId="1629940927" sldId="257"/>
            <ac:spMk id="22" creationId="{2E8A05B3-F249-4426-D698-A3DC31385F96}"/>
          </ac:spMkLst>
        </pc:spChg>
        <pc:spChg chg="add mod">
          <ac:chgData name="سمير خالد احمد عبدربه" userId="dbf3d4e2-b00c-49da-b8be-ead1ba05f233" providerId="ADAL" clId="{29892ACD-6653-4540-81DE-1D6504B420A6}" dt="2026-03-04T09:17:49.161" v="771" actId="255"/>
          <ac:spMkLst>
            <pc:docMk/>
            <pc:sldMk cId="1629940927" sldId="257"/>
            <ac:spMk id="27" creationId="{3DAD99BF-DBFB-AC68-944E-533C5924A8FF}"/>
          </ac:spMkLst>
        </pc:spChg>
        <pc:spChg chg="add mod">
          <ac:chgData name="سمير خالد احمد عبدربه" userId="dbf3d4e2-b00c-49da-b8be-ead1ba05f233" providerId="ADAL" clId="{29892ACD-6653-4540-81DE-1D6504B420A6}" dt="2026-03-04T08:51:41.883" v="463" actId="20577"/>
          <ac:spMkLst>
            <pc:docMk/>
            <pc:sldMk cId="1629940927" sldId="257"/>
            <ac:spMk id="41" creationId="{B1905CF4-B15A-F72F-A349-90A24942F1E9}"/>
          </ac:spMkLst>
        </pc:spChg>
        <pc:spChg chg="add mod">
          <ac:chgData name="سمير خالد احمد عبدربه" userId="dbf3d4e2-b00c-49da-b8be-ead1ba05f233" providerId="ADAL" clId="{29892ACD-6653-4540-81DE-1D6504B420A6}" dt="2026-03-04T08:51:49.507" v="464" actId="571"/>
          <ac:spMkLst>
            <pc:docMk/>
            <pc:sldMk cId="1629940927" sldId="257"/>
            <ac:spMk id="42" creationId="{4BDF73D0-E4BC-1792-F312-482F21129C3E}"/>
          </ac:spMkLst>
        </pc:spChg>
        <pc:spChg chg="add mod">
          <ac:chgData name="سمير خالد احمد عبدربه" userId="dbf3d4e2-b00c-49da-b8be-ead1ba05f233" providerId="ADAL" clId="{29892ACD-6653-4540-81DE-1D6504B420A6}" dt="2026-03-04T08:51:58.003" v="465" actId="571"/>
          <ac:spMkLst>
            <pc:docMk/>
            <pc:sldMk cId="1629940927" sldId="257"/>
            <ac:spMk id="43" creationId="{19BDB5F7-883E-B200-D093-F648BAF2F395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4:09.660" v="618" actId="1076"/>
          <ac:spMkLst>
            <pc:docMk/>
            <pc:sldMk cId="1629940927" sldId="257"/>
            <ac:spMk id="46" creationId="{029C3ED4-A9FF-A643-BA2C-DFF8E2842B64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5:29.082" v="655" actId="14100"/>
          <ac:spMkLst>
            <pc:docMk/>
            <pc:sldMk cId="1629940927" sldId="257"/>
            <ac:spMk id="47" creationId="{1B5FD904-5844-7A33-84A2-BBA9940F5CE9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2:30.790" v="608" actId="571"/>
          <ac:spMkLst>
            <pc:docMk/>
            <pc:sldMk cId="1629940927" sldId="257"/>
            <ac:spMk id="48" creationId="{22C16DD1-61C3-9411-D7F3-AD18AC953FA7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4:20.530" v="619" actId="1076"/>
          <ac:spMkLst>
            <pc:docMk/>
            <pc:sldMk cId="1629940927" sldId="257"/>
            <ac:spMk id="49" creationId="{58FF9882-331A-AE3C-F541-D6AA9BD693D5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5:43.749" v="656" actId="571"/>
          <ac:spMkLst>
            <pc:docMk/>
            <pc:sldMk cId="1629940927" sldId="257"/>
            <ac:spMk id="50" creationId="{F17D3487-2589-1747-CFFA-560FFCA7AD06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5:53.635" v="657" actId="571"/>
          <ac:spMkLst>
            <pc:docMk/>
            <pc:sldMk cId="1629940927" sldId="257"/>
            <ac:spMk id="51" creationId="{5BBB71C2-CB9C-5344-1153-0A50BC029089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7:18.247" v="664" actId="20577"/>
          <ac:spMkLst>
            <pc:docMk/>
            <pc:sldMk cId="1629940927" sldId="257"/>
            <ac:spMk id="52" creationId="{0847E6E8-8F28-BDC5-B8A3-121F4990B211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6:39.821" v="658" actId="571"/>
          <ac:spMkLst>
            <pc:docMk/>
            <pc:sldMk cId="1629940927" sldId="257"/>
            <ac:spMk id="53" creationId="{4B9DBAB0-5063-1832-3C8D-B60A32A79018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6:39.821" v="658" actId="571"/>
          <ac:spMkLst>
            <pc:docMk/>
            <pc:sldMk cId="1629940927" sldId="257"/>
            <ac:spMk id="54" creationId="{4C45FB07-A363-ED8A-95DB-054913018B96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6:39.821" v="658" actId="571"/>
          <ac:spMkLst>
            <pc:docMk/>
            <pc:sldMk cId="1629940927" sldId="257"/>
            <ac:spMk id="55" creationId="{70DC9D4B-77B2-3256-1713-69222319CB7D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6:50.456" v="659" actId="571"/>
          <ac:spMkLst>
            <pc:docMk/>
            <pc:sldMk cId="1629940927" sldId="257"/>
            <ac:spMk id="57" creationId="{29690C77-8BE8-7907-9698-A680E381FDAD}"/>
          </ac:spMkLst>
        </pc:spChg>
        <pc:spChg chg="add mod">
          <ac:chgData name="سمير خالد احمد عبدربه" userId="dbf3d4e2-b00c-49da-b8be-ead1ba05f233" providerId="ADAL" clId="{29892ACD-6653-4540-81DE-1D6504B420A6}" dt="2026-03-04T09:23:40.361" v="901" actId="14100"/>
          <ac:spMkLst>
            <pc:docMk/>
            <pc:sldMk cId="1629940927" sldId="257"/>
            <ac:spMk id="58" creationId="{6F80CDDD-7A0F-087E-F820-E0449C776D3A}"/>
          </ac:spMkLst>
        </pc:spChg>
        <pc:spChg chg="add mod">
          <ac:chgData name="سمير خالد احمد عبدربه" userId="dbf3d4e2-b00c-49da-b8be-ead1ba05f233" providerId="ADAL" clId="{29892ACD-6653-4540-81DE-1D6504B420A6}" dt="2026-03-04T09:23:46.144" v="902" actId="1076"/>
          <ac:spMkLst>
            <pc:docMk/>
            <pc:sldMk cId="1629940927" sldId="257"/>
            <ac:spMk id="59" creationId="{F19968F2-FFFA-5AB2-7646-633B3E4E7DC5}"/>
          </ac:spMkLst>
        </pc:spChg>
        <pc:spChg chg="add mod">
          <ac:chgData name="سمير خالد احمد عبدربه" userId="dbf3d4e2-b00c-49da-b8be-ead1ba05f233" providerId="ADAL" clId="{29892ACD-6653-4540-81DE-1D6504B420A6}" dt="2026-03-04T09:13:01.304" v="715" actId="20577"/>
          <ac:spMkLst>
            <pc:docMk/>
            <pc:sldMk cId="1629940927" sldId="257"/>
            <ac:spMk id="60" creationId="{8C9B5563-2A6E-43A8-0048-9939E8AD460D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9:53.016" v="709" actId="1076"/>
          <ac:spMkLst>
            <pc:docMk/>
            <pc:sldMk cId="1629940927" sldId="257"/>
            <ac:spMk id="61" creationId="{4FCB3A76-4AF3-A7AE-77D5-8BC80BD66DE4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9:31.459" v="705" actId="20577"/>
          <ac:spMkLst>
            <pc:docMk/>
            <pc:sldMk cId="1629940927" sldId="257"/>
            <ac:spMk id="62" creationId="{CE106CB3-7230-B5F6-FC20-60A8B087A199}"/>
          </ac:spMkLst>
        </pc:spChg>
        <pc:spChg chg="add mod">
          <ac:chgData name="سمير خالد احمد عبدربه" userId="dbf3d4e2-b00c-49da-b8be-ead1ba05f233" providerId="ADAL" clId="{29892ACD-6653-4540-81DE-1D6504B420A6}" dt="2026-03-04T09:09:22.597" v="703" actId="571"/>
          <ac:spMkLst>
            <pc:docMk/>
            <pc:sldMk cId="1629940927" sldId="257"/>
            <ac:spMk id="63" creationId="{CCBD0DDA-9EB6-7135-7E3A-C4B26B2640D1}"/>
          </ac:spMkLst>
        </pc:spChg>
        <pc:spChg chg="add mod">
          <ac:chgData name="سمير خالد احمد عبدربه" userId="dbf3d4e2-b00c-49da-b8be-ead1ba05f233" providerId="ADAL" clId="{29892ACD-6653-4540-81DE-1D6504B420A6}" dt="2026-03-04T09:22:53.917" v="891" actId="1076"/>
          <ac:spMkLst>
            <pc:docMk/>
            <pc:sldMk cId="1629940927" sldId="257"/>
            <ac:spMk id="68" creationId="{980EFC0E-0C31-9E7E-E8F9-EA7F0A525183}"/>
          </ac:spMkLst>
        </pc:spChg>
        <pc:spChg chg="add mod">
          <ac:chgData name="سمير خالد احمد عبدربه" userId="dbf3d4e2-b00c-49da-b8be-ead1ba05f233" providerId="ADAL" clId="{29892ACD-6653-4540-81DE-1D6504B420A6}" dt="2026-03-04T09:22:53.917" v="891" actId="1076"/>
          <ac:spMkLst>
            <pc:docMk/>
            <pc:sldMk cId="1629940927" sldId="257"/>
            <ac:spMk id="69" creationId="{C8354C99-3F1E-32E5-0256-9D15EB7F1245}"/>
          </ac:spMkLst>
        </pc:spChg>
        <pc:spChg chg="add mod">
          <ac:chgData name="سمير خالد احمد عبدربه" userId="dbf3d4e2-b00c-49da-b8be-ead1ba05f233" providerId="ADAL" clId="{29892ACD-6653-4540-81DE-1D6504B420A6}" dt="2026-03-04T09:22:53.917" v="891" actId="1076"/>
          <ac:spMkLst>
            <pc:docMk/>
            <pc:sldMk cId="1629940927" sldId="257"/>
            <ac:spMk id="70" creationId="{44396921-7672-9501-16AC-8074A61C132D}"/>
          </ac:spMkLst>
        </pc:spChg>
        <pc:picChg chg="mod">
          <ac:chgData name="سمير خالد احمد عبدربه" userId="dbf3d4e2-b00c-49da-b8be-ead1ba05f233" providerId="ADAL" clId="{29892ACD-6653-4540-81DE-1D6504B420A6}" dt="2026-03-04T08:15:04.108" v="103" actId="1076"/>
          <ac:picMkLst>
            <pc:docMk/>
            <pc:sldMk cId="1629940927" sldId="257"/>
            <ac:picMk id="5" creationId="{D06391AC-F777-84CF-57F4-CCC945BDAB10}"/>
          </ac:picMkLst>
        </pc:picChg>
        <pc:picChg chg="add mod">
          <ac:chgData name="سمير خالد احمد عبدربه" userId="dbf3d4e2-b00c-49da-b8be-ead1ba05f233" providerId="ADAL" clId="{29892ACD-6653-4540-81DE-1D6504B420A6}" dt="2026-03-04T08:28:53.960" v="211" actId="1076"/>
          <ac:picMkLst>
            <pc:docMk/>
            <pc:sldMk cId="1629940927" sldId="257"/>
            <ac:picMk id="10" creationId="{D2C8BBFE-BCB5-F182-5E44-4F262532C747}"/>
          </ac:picMkLst>
        </pc:picChg>
        <pc:cxnChg chg="add mod">
          <ac:chgData name="سمير خالد احمد عبدربه" userId="dbf3d4e2-b00c-49da-b8be-ead1ba05f233" providerId="ADAL" clId="{29892ACD-6653-4540-81DE-1D6504B420A6}" dt="2026-03-04T08:20:30.592" v="171" actId="1037"/>
          <ac:cxnSpMkLst>
            <pc:docMk/>
            <pc:sldMk cId="1629940927" sldId="257"/>
            <ac:cxnSpMk id="6" creationId="{288834A7-F0C8-ECEE-2B8C-855BB3647E94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59:27.240" v="595" actId="1037"/>
          <ac:cxnSpMkLst>
            <pc:docMk/>
            <pc:sldMk cId="1629940927" sldId="257"/>
            <ac:cxnSpMk id="7" creationId="{2A475970-DD66-E191-13AF-5BB8F629A0D1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32:12.740" v="247" actId="571"/>
          <ac:cxnSpMkLst>
            <pc:docMk/>
            <pc:sldMk cId="1629940927" sldId="257"/>
            <ac:cxnSpMk id="13" creationId="{E8FC4F2F-E32C-4A08-1D28-D521D2ABAD05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32:18.276" v="248" actId="571"/>
          <ac:cxnSpMkLst>
            <pc:docMk/>
            <pc:sldMk cId="1629940927" sldId="257"/>
            <ac:cxnSpMk id="14" creationId="{9EAABBC2-0CB6-3259-30DA-FFBC52BD011F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35:18.386" v="315" actId="1037"/>
          <ac:cxnSpMkLst>
            <pc:docMk/>
            <pc:sldMk cId="1629940927" sldId="257"/>
            <ac:cxnSpMk id="16" creationId="{1FF31D6A-9E8E-6103-556C-7C532CAD8084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35:25.534" v="327" actId="1037"/>
          <ac:cxnSpMkLst>
            <pc:docMk/>
            <pc:sldMk cId="1629940927" sldId="257"/>
            <ac:cxnSpMk id="19" creationId="{A070EC2C-B2FC-FAC6-91B6-98ACC7E6FCB8}"/>
          </ac:cxnSpMkLst>
        </pc:cxnChg>
        <pc:cxnChg chg="add mod">
          <ac:chgData name="سمير خالد احمد عبدربه" userId="dbf3d4e2-b00c-49da-b8be-ead1ba05f233" providerId="ADAL" clId="{29892ACD-6653-4540-81DE-1D6504B420A6}" dt="2026-03-04T08:39:28.353" v="378" actId="1076"/>
          <ac:cxnSpMkLst>
            <pc:docMk/>
            <pc:sldMk cId="1629940927" sldId="257"/>
            <ac:cxnSpMk id="24" creationId="{F4C26D61-1613-A555-5886-EF40993F8602}"/>
          </ac:cxnSpMkLst>
        </pc:cxnChg>
      </pc:sldChg>
      <pc:sldChg chg="addSp delSp modSp mod delAnim modAnim">
        <pc:chgData name="سمير خالد احمد عبدربه" userId="dbf3d4e2-b00c-49da-b8be-ead1ba05f233" providerId="ADAL" clId="{29892ACD-6653-4540-81DE-1D6504B420A6}" dt="2026-03-06T10:33:48.073" v="942"/>
        <pc:sldMkLst>
          <pc:docMk/>
          <pc:sldMk cId="2164421913" sldId="258"/>
        </pc:sldMkLst>
        <pc:spChg chg="add mod">
          <ac:chgData name="سمير خالد احمد عبدربه" userId="dbf3d4e2-b00c-49da-b8be-ead1ba05f233" providerId="ADAL" clId="{29892ACD-6653-4540-81DE-1D6504B420A6}" dt="2026-03-06T10:33:42.104" v="940" actId="20577"/>
          <ac:spMkLst>
            <pc:docMk/>
            <pc:sldMk cId="2164421913" sldId="258"/>
            <ac:spMk id="2" creationId="{AC298F4A-3891-04E1-4558-B394AAE14E6F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9:21.522" v="76" actId="20577"/>
          <ac:spMkLst>
            <pc:docMk/>
            <pc:sldMk cId="2164421913" sldId="258"/>
            <ac:spMk id="3" creationId="{737156AE-B3FE-1139-ABED-3D1F64E7C0F2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9:40.834" v="90" actId="207"/>
          <ac:spMkLst>
            <pc:docMk/>
            <pc:sldMk cId="2164421913" sldId="258"/>
            <ac:spMk id="4" creationId="{2B7B04E2-C35A-E7DD-4EE5-EED42A559574}"/>
          </ac:spMkLst>
        </pc:spChg>
        <pc:spChg chg="add mod">
          <ac:chgData name="سمير خالد احمد عبدربه" userId="dbf3d4e2-b00c-49da-b8be-ead1ba05f233" providerId="ADAL" clId="{29892ACD-6653-4540-81DE-1D6504B420A6}" dt="2026-03-04T08:10:29.661" v="96" actId="20577"/>
          <ac:spMkLst>
            <pc:docMk/>
            <pc:sldMk cId="2164421913" sldId="258"/>
            <ac:spMk id="6" creationId="{B10C6659-28E6-5E75-31D8-16DF75F969F1}"/>
          </ac:spMkLst>
        </pc:spChg>
        <pc:spChg chg="add mod">
          <ac:chgData name="سمير خالد احمد عبدربه" userId="dbf3d4e2-b00c-49da-b8be-ead1ba05f233" providerId="ADAL" clId="{29892ACD-6653-4540-81DE-1D6504B420A6}" dt="2026-03-04T08:11:30.186" v="99" actId="1076"/>
          <ac:spMkLst>
            <pc:docMk/>
            <pc:sldMk cId="2164421913" sldId="258"/>
            <ac:spMk id="7" creationId="{DA280143-2C21-AB5F-426B-85A11B243B74}"/>
          </ac:spMkLst>
        </pc:spChg>
      </pc:sldChg>
      <pc:sldChg chg="addSp delSp modSp mod delAnim modAnim">
        <pc:chgData name="سمير خالد احمد عبدربه" userId="dbf3d4e2-b00c-49da-b8be-ead1ba05f233" providerId="ADAL" clId="{29892ACD-6653-4540-81DE-1D6504B420A6}" dt="2026-03-06T10:36:31.333" v="1003" actId="20577"/>
        <pc:sldMkLst>
          <pc:docMk/>
          <pc:sldMk cId="2810031489" sldId="259"/>
        </pc:sldMkLst>
        <pc:spChg chg="add mod">
          <ac:chgData name="سمير خالد احمد عبدربه" userId="dbf3d4e2-b00c-49da-b8be-ead1ba05f233" providerId="ADAL" clId="{29892ACD-6653-4540-81DE-1D6504B420A6}" dt="2026-03-06T10:36:31.333" v="1003" actId="20577"/>
          <ac:spMkLst>
            <pc:docMk/>
            <pc:sldMk cId="2810031489" sldId="259"/>
            <ac:spMk id="2" creationId="{E0A08417-D4BD-D922-3901-0AED3F330854}"/>
          </ac:spMkLst>
        </pc:spChg>
      </pc:sldChg>
      <pc:sldChg chg="addSp modSp mod ord modAnim">
        <pc:chgData name="سمير خالد احمد عبدربه" userId="dbf3d4e2-b00c-49da-b8be-ead1ba05f233" providerId="ADAL" clId="{29892ACD-6653-4540-81DE-1D6504B420A6}" dt="2026-03-06T10:32:01.363" v="926" actId="1076"/>
        <pc:sldMkLst>
          <pc:docMk/>
          <pc:sldMk cId="1011978502" sldId="260"/>
        </pc:sldMkLst>
        <pc:spChg chg="add mod">
          <ac:chgData name="سمير خالد احمد عبدربه" userId="dbf3d4e2-b00c-49da-b8be-ead1ba05f233" providerId="ADAL" clId="{29892ACD-6653-4540-81DE-1D6504B420A6}" dt="2026-03-06T10:32:01.363" v="926" actId="1076"/>
          <ac:spMkLst>
            <pc:docMk/>
            <pc:sldMk cId="1011978502" sldId="260"/>
            <ac:spMk id="2" creationId="{281F19D5-DA10-2D9D-6D41-C8919EC2EDD5}"/>
          </ac:spMkLst>
        </pc:spChg>
        <pc:picChg chg="mod">
          <ac:chgData name="سمير خالد احمد عبدربه" userId="dbf3d4e2-b00c-49da-b8be-ead1ba05f233" providerId="ADAL" clId="{29892ACD-6653-4540-81DE-1D6504B420A6}" dt="2026-03-06T10:31:44.349" v="922" actId="14100"/>
          <ac:picMkLst>
            <pc:docMk/>
            <pc:sldMk cId="1011978502" sldId="260"/>
            <ac:picMk id="3" creationId="{26346A09-41BE-4C97-06FE-FD447F72FA02}"/>
          </ac:picMkLst>
        </pc:picChg>
      </pc:sldChg>
      <pc:sldChg chg="addSp modSp mod modAnim">
        <pc:chgData name="سمير خالد احمد عبدربه" userId="dbf3d4e2-b00c-49da-b8be-ead1ba05f233" providerId="ADAL" clId="{29892ACD-6653-4540-81DE-1D6504B420A6}" dt="2026-03-06T10:33:24.074" v="935"/>
        <pc:sldMkLst>
          <pc:docMk/>
          <pc:sldMk cId="1483340595" sldId="261"/>
        </pc:sldMkLst>
        <pc:spChg chg="add mod">
          <ac:chgData name="سمير خالد احمد عبدربه" userId="dbf3d4e2-b00c-49da-b8be-ead1ba05f233" providerId="ADAL" clId="{29892ACD-6653-4540-81DE-1D6504B420A6}" dt="2026-03-04T08:03:31.878" v="43" actId="1076"/>
          <ac:spMkLst>
            <pc:docMk/>
            <pc:sldMk cId="1483340595" sldId="261"/>
            <ac:spMk id="2" creationId="{ED7E660D-5EA9-02D1-E074-A501CD163D2E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4:15.327" v="48" actId="14100"/>
          <ac:spMkLst>
            <pc:docMk/>
            <pc:sldMk cId="1483340595" sldId="261"/>
            <ac:spMk id="4" creationId="{D8CFE212-68C8-AFB6-4BCE-8B41D27235C9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9:58.113" v="93" actId="207"/>
          <ac:spMkLst>
            <pc:docMk/>
            <pc:sldMk cId="1483340595" sldId="261"/>
            <ac:spMk id="5" creationId="{8D208A8B-A345-658C-7DD9-1D5E2AEE73DC}"/>
          </ac:spMkLst>
        </pc:spChg>
        <pc:spChg chg="add mod">
          <ac:chgData name="سمير خالد احمد عبدربه" userId="dbf3d4e2-b00c-49da-b8be-ead1ba05f233" providerId="ADAL" clId="{29892ACD-6653-4540-81DE-1D6504B420A6}" dt="2026-03-06T10:32:42.155" v="931" actId="20577"/>
          <ac:spMkLst>
            <pc:docMk/>
            <pc:sldMk cId="1483340595" sldId="261"/>
            <ac:spMk id="6" creationId="{3C61522B-CA06-326E-7EC5-D03C354F6A56}"/>
          </ac:spMkLst>
        </pc:spChg>
        <pc:spChg chg="add mod">
          <ac:chgData name="سمير خالد احمد عبدربه" userId="dbf3d4e2-b00c-49da-b8be-ead1ba05f233" providerId="ADAL" clId="{29892ACD-6653-4540-81DE-1D6504B420A6}" dt="2026-03-06T10:33:24.074" v="935"/>
          <ac:spMkLst>
            <pc:docMk/>
            <pc:sldMk cId="1483340595" sldId="261"/>
            <ac:spMk id="7" creationId="{4EA2E4A0-B4EA-F426-E853-18EF6811B493}"/>
          </ac:spMkLst>
        </pc:spChg>
        <pc:picChg chg="mod">
          <ac:chgData name="سمير خالد احمد عبدربه" userId="dbf3d4e2-b00c-49da-b8be-ead1ba05f233" providerId="ADAL" clId="{29892ACD-6653-4540-81DE-1D6504B420A6}" dt="2026-03-04T08:02:34.615" v="33" actId="14100"/>
          <ac:picMkLst>
            <pc:docMk/>
            <pc:sldMk cId="1483340595" sldId="261"/>
            <ac:picMk id="3" creationId="{11627D68-3F64-28E4-073E-8D88BBA69FFE}"/>
          </ac:picMkLst>
        </pc:picChg>
      </pc:sldChg>
      <pc:sldChg chg="addSp modSp mod modAnim">
        <pc:chgData name="سمير خالد احمد عبدربه" userId="dbf3d4e2-b00c-49da-b8be-ead1ba05f233" providerId="ADAL" clId="{29892ACD-6653-4540-81DE-1D6504B420A6}" dt="2026-03-04T08:09:51.136" v="92" actId="207"/>
        <pc:sldMkLst>
          <pc:docMk/>
          <pc:sldMk cId="4262129933" sldId="262"/>
        </pc:sldMkLst>
        <pc:spChg chg="add mod">
          <ac:chgData name="سمير خالد احمد عبدربه" userId="dbf3d4e2-b00c-49da-b8be-ead1ba05f233" providerId="ADAL" clId="{29892ACD-6653-4540-81DE-1D6504B420A6}" dt="2026-03-04T08:07:06.966" v="58" actId="20577"/>
          <ac:spMkLst>
            <pc:docMk/>
            <pc:sldMk cId="4262129933" sldId="262"/>
            <ac:spMk id="2" creationId="{D8BB35AE-B22F-FE56-91BC-A7CB31714811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9:51.136" v="92" actId="207"/>
          <ac:spMkLst>
            <pc:docMk/>
            <pc:sldMk cId="4262129933" sldId="262"/>
            <ac:spMk id="4" creationId="{93A41A1F-B07E-F5D7-B306-0EBA273CA33C}"/>
          </ac:spMkLst>
        </pc:spChg>
        <pc:spChg chg="add mod">
          <ac:chgData name="سمير خالد احمد عبدربه" userId="dbf3d4e2-b00c-49da-b8be-ead1ba05f233" providerId="ADAL" clId="{29892ACD-6653-4540-81DE-1D6504B420A6}" dt="2026-03-04T08:08:02.247" v="71" actId="20577"/>
          <ac:spMkLst>
            <pc:docMk/>
            <pc:sldMk cId="4262129933" sldId="262"/>
            <ac:spMk id="5" creationId="{3E1E9E23-3A9A-3675-BC76-E723C686CB92}"/>
          </ac:spMkLst>
        </pc:spChg>
      </pc:sldChg>
      <pc:sldChg chg="new del ord">
        <pc:chgData name="سمير خالد احمد عبدربه" userId="dbf3d4e2-b00c-49da-b8be-ead1ba05f233" providerId="ADAL" clId="{29892ACD-6653-4540-81DE-1D6504B420A6}" dt="2026-03-04T08:02:10.924" v="31" actId="2696"/>
        <pc:sldMkLst>
          <pc:docMk/>
          <pc:sldMk cId="1822394029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645586-AF07-5717-CEA5-9E3A7B4FB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58A4E6-FC80-8B25-7438-191DD58FD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3FBDAD-9A68-E448-03E2-5D3DDF3A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650D5C-B0F9-7D5D-DE35-F6AD92ADB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0C4CCB-01E0-3D19-3FA9-10291FE5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405836-96AE-798C-C165-F54334B70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B367FA-97EE-0D32-384C-2DB9D2545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17DE34-BCB2-1904-97D6-C3E18007E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BE1A54-EAF9-75E2-23FE-CDE6C4ED7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38E9A0-C37A-77C0-D678-6D3050FB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6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6F2D467-B96C-8E69-D3FB-89A3F106A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74C6D23-A82B-419F-BB92-98286D8EA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7B9A25-CD3F-9A25-228B-A64AD4B9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496A66-824E-7044-8D06-DFB6B088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19B085-D838-3479-F8B4-1658FC99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3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3A1661-F418-F268-18FE-98B7353BC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80B1BF-81FA-00F1-89CA-9D4BA58EF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AF8B227-5351-9E7E-7B65-60C0B968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72B51D-10D4-3E24-BF2F-1BE6C83E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EA4194-7555-567D-BCE9-61F08FF8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4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05D98B-BFFC-3292-6927-A7A1F7E36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7E58D4-7037-7BDB-0BF5-A5253781A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3896B2-0DF5-195E-8127-A746FC1FB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1D1383-16BE-4250-5AD3-437AB423E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C55F4A-38CD-B624-972B-902445B6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5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A6B2B7-CBBA-F62C-E56C-A9F1BD7E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FEB1E4-0A9F-AFCB-EEF6-4E9562D8D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83B48E-9C28-D7D6-7D85-C5795534B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3886016-C560-63E1-B9C2-440E2610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210AE0-3375-1520-376F-DC765403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C4AECF7-3571-0BA4-1EB0-702DBDBA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9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6AA46E-5B50-F3E3-85AF-DCF49337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C14FB7-0DA6-BAD0-F01A-317384FE2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E1408F-9E84-A6FE-B97A-14FDFB9D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34BC68F-56B3-2960-3428-3A7EC1E6A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87014BA-38F1-3B44-A3D2-8FFE259CC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2BFAC1F-60DE-A7D7-F78D-636041B4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AEFE904-AEFE-F1D6-9B47-B8249C22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54F045-E83F-4B8A-55AF-013D8056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9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3DF1CE-5613-F3A0-60E1-3170C0C85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2BA1BDA-F647-7CA6-36C1-AC9BBBD2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6990005-577A-6297-A7CF-2EF47422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80103F6-2916-C82B-0CCA-CB8E5C3B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4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8803D37-BA77-7341-D69E-127007E6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C4EACF5-DF86-8AB4-C0DE-E9AE1AEF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35B97C5-64C3-8EA7-728E-18E17E47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2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0809E-51B9-7D05-4B4B-3C9C5CDE4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DF45E0-8E70-F4CD-974F-145B9F29F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578AAA-B3A5-FCA6-24FC-406525C0A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0E961D-A984-F393-09E0-4A0ECD84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6F24CC-2A5E-4296-447C-12611933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ED65D9-A6ED-4A20-CFF2-D5256B9F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2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0C5C27-D76D-3812-725D-18D39E6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818E108-31A6-C917-4F71-CE0E13EA7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1D5B68-C9E0-6274-A5EE-352EEACC7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32E2C9-05A5-554F-B973-C0556428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098B34-9413-7DBA-DC02-761E829A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AB6266-3318-8022-7541-73955447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7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0D7FB4-3987-37F8-AAC6-A8E4296F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D99424-AAEA-DB83-FF2B-3FEF92223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A4B51E-6A24-1144-A47F-22B4C296E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DBFF5-4B6F-4D49-AD8B-EEA35B0616A1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CA824D-A230-87DE-D742-1BBDDD656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E0D47-99C3-9C36-F9BA-7AD8ACB76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CC0C7-AFAA-45E1-BD9A-733981F70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4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FCAF52D9-05E0-75C9-4228-DA70872BF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8" y="326572"/>
            <a:ext cx="11588345" cy="4735286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2EF8553-F47D-459A-B5B1-6EE3794AC8DC}"/>
              </a:ext>
            </a:extLst>
          </p:cNvPr>
          <p:cNvSpPr txBox="1"/>
          <p:nvPr/>
        </p:nvSpPr>
        <p:spPr>
          <a:xfrm>
            <a:off x="4164037" y="5110845"/>
            <a:ext cx="3587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/>
              <a:t>الحصة الأولى</a:t>
            </a:r>
            <a:endParaRPr lang="en-US" sz="4800"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1C7E312-F7DC-C6F9-B95F-62FEF5B8CD2F}"/>
              </a:ext>
            </a:extLst>
          </p:cNvPr>
          <p:cNvSpPr txBox="1"/>
          <p:nvPr/>
        </p:nvSpPr>
        <p:spPr>
          <a:xfrm>
            <a:off x="4051496" y="5941842"/>
            <a:ext cx="3587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140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5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6346A09-41BE-4C97-06FE-FD447F72F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350" y="404572"/>
            <a:ext cx="10153650" cy="252150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182CBE6-9B63-83C7-4AD4-95169589B9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36028" y="3031670"/>
            <a:ext cx="6760029" cy="361133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20C8CEE-8D2D-DF01-2AA2-08D0520489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943" y="3160015"/>
            <a:ext cx="4576082" cy="3354647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281F19D5-DA10-2D9D-6D41-C8919EC2EDD5}"/>
              </a:ext>
            </a:extLst>
          </p:cNvPr>
          <p:cNvSpPr txBox="1"/>
          <p:nvPr/>
        </p:nvSpPr>
        <p:spPr>
          <a:xfrm>
            <a:off x="0" y="-10927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140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97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1627D68-3F64-28E4-073E-8D88BBA69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61" y="451756"/>
            <a:ext cx="11446384" cy="521752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D7E660D-5EA9-02D1-E074-A501CD163D2E}"/>
              </a:ext>
            </a:extLst>
          </p:cNvPr>
          <p:cNvSpPr txBox="1"/>
          <p:nvPr/>
        </p:nvSpPr>
        <p:spPr>
          <a:xfrm>
            <a:off x="8257736" y="4783016"/>
            <a:ext cx="17725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4 سم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8CFE212-68C8-AFB6-4BCE-8B41D27235C9}"/>
              </a:ext>
            </a:extLst>
          </p:cNvPr>
          <p:cNvSpPr txBox="1"/>
          <p:nvPr/>
        </p:nvSpPr>
        <p:spPr>
          <a:xfrm>
            <a:off x="2897945" y="4783016"/>
            <a:ext cx="10363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50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D208A8B-A345-658C-7DD9-1D5E2AEE73DC}"/>
              </a:ext>
            </a:extLst>
          </p:cNvPr>
          <p:cNvSpPr txBox="1"/>
          <p:nvPr/>
        </p:nvSpPr>
        <p:spPr>
          <a:xfrm>
            <a:off x="3062069" y="4604639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dirty="0">
              <a:solidFill>
                <a:srgbClr val="0070C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C61522B-CA06-326E-7EC5-D03C354F6A56}"/>
              </a:ext>
            </a:extLst>
          </p:cNvPr>
          <p:cNvSpPr txBox="1"/>
          <p:nvPr/>
        </p:nvSpPr>
        <p:spPr>
          <a:xfrm>
            <a:off x="600222" y="5847656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141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A2E4A0-B4EA-F426-E853-18EF6811B493}"/>
              </a:ext>
            </a:extLst>
          </p:cNvPr>
          <p:cNvSpPr txBox="1"/>
          <p:nvPr/>
        </p:nvSpPr>
        <p:spPr>
          <a:xfrm>
            <a:off x="0" y="-10927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140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34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0EFD487-4DC2-F9B8-FAA3-180C92BFC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257" y="717776"/>
            <a:ext cx="10605407" cy="5095195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8BB35AE-B22F-FE56-91BC-A7CB31714811}"/>
              </a:ext>
            </a:extLst>
          </p:cNvPr>
          <p:cNvSpPr txBox="1"/>
          <p:nvPr/>
        </p:nvSpPr>
        <p:spPr>
          <a:xfrm>
            <a:off x="8018585" y="4937761"/>
            <a:ext cx="10363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70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A41A1F-B07E-F5D7-B306-0EBA273CA33C}"/>
              </a:ext>
            </a:extLst>
          </p:cNvPr>
          <p:cNvSpPr txBox="1"/>
          <p:nvPr/>
        </p:nvSpPr>
        <p:spPr>
          <a:xfrm>
            <a:off x="8140505" y="4731248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E1E9E23-3A9A-3675-BC76-E723C686CB92}"/>
              </a:ext>
            </a:extLst>
          </p:cNvPr>
          <p:cNvSpPr txBox="1"/>
          <p:nvPr/>
        </p:nvSpPr>
        <p:spPr>
          <a:xfrm>
            <a:off x="3287151" y="4962080"/>
            <a:ext cx="17725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2.5 سم</a:t>
            </a:r>
          </a:p>
        </p:txBody>
      </p:sp>
    </p:spTree>
    <p:extLst>
      <p:ext uri="{BB962C8B-B14F-4D97-AF65-F5344CB8AC3E}">
        <p14:creationId xmlns:p14="http://schemas.microsoft.com/office/powerpoint/2010/main" val="426212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B2A4C3A-D734-D44E-0F30-C7EA5EA2C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314" y="420800"/>
            <a:ext cx="11062607" cy="60163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737156AE-B3FE-1139-ABED-3D1F64E7C0F2}"/>
              </a:ext>
            </a:extLst>
          </p:cNvPr>
          <p:cNvSpPr txBox="1"/>
          <p:nvPr/>
        </p:nvSpPr>
        <p:spPr>
          <a:xfrm>
            <a:off x="8016240" y="5462980"/>
            <a:ext cx="103632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120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B7B04E2-C35A-E7DD-4EE5-EED42A559574}"/>
              </a:ext>
            </a:extLst>
          </p:cNvPr>
          <p:cNvSpPr txBox="1"/>
          <p:nvPr/>
        </p:nvSpPr>
        <p:spPr>
          <a:xfrm>
            <a:off x="7931832" y="5181522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10C6659-28E6-5E75-31D8-16DF75F969F1}"/>
              </a:ext>
            </a:extLst>
          </p:cNvPr>
          <p:cNvSpPr txBox="1"/>
          <p:nvPr/>
        </p:nvSpPr>
        <p:spPr>
          <a:xfrm>
            <a:off x="4586088" y="5412354"/>
            <a:ext cx="17725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6 سم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A280143-2C21-AB5F-426B-85A11B243B74}"/>
              </a:ext>
            </a:extLst>
          </p:cNvPr>
          <p:cNvSpPr txBox="1"/>
          <p:nvPr/>
        </p:nvSpPr>
        <p:spPr>
          <a:xfrm>
            <a:off x="562728" y="5312847"/>
            <a:ext cx="177252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dirty="0">
                <a:solidFill>
                  <a:srgbClr val="0070C0"/>
                </a:solidFill>
                <a:cs typeface="+mj-cs"/>
              </a:rPr>
              <a:t>9 سم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C298F4A-3891-04E1-4558-B394AAE14E6F}"/>
              </a:ext>
            </a:extLst>
          </p:cNvPr>
          <p:cNvSpPr txBox="1"/>
          <p:nvPr/>
        </p:nvSpPr>
        <p:spPr>
          <a:xfrm>
            <a:off x="0" y="1156692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149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42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06391AC-F777-84CF-57F4-CCC945BDA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922" y="245504"/>
            <a:ext cx="11451772" cy="3419475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857723E-E7D0-F298-9974-4AE8E2061446}"/>
              </a:ext>
            </a:extLst>
          </p:cNvPr>
          <p:cNvSpPr txBox="1"/>
          <p:nvPr/>
        </p:nvSpPr>
        <p:spPr>
          <a:xfrm>
            <a:off x="10022225" y="3480313"/>
            <a:ext cx="16318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solidFill>
                  <a:srgbClr val="0070C0"/>
                </a:solidFill>
                <a:cs typeface="PT Bold Heading" panose="02010400000000000000" pitchFamily="2" charset="-78"/>
              </a:rPr>
              <a:t>البرهان :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25F1378-78A0-D6AC-E69D-9594E91E6ED3}"/>
              </a:ext>
            </a:extLst>
          </p:cNvPr>
          <p:cNvSpPr txBox="1"/>
          <p:nvPr/>
        </p:nvSpPr>
        <p:spPr>
          <a:xfrm>
            <a:off x="7118252" y="3817993"/>
            <a:ext cx="3719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ي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د منتصف أب ، و منتصف أ جـ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288834A7-F0C8-ECEE-2B8C-855BB3647E94}"/>
              </a:ext>
            </a:extLst>
          </p:cNvPr>
          <p:cNvCxnSpPr/>
          <p:nvPr/>
        </p:nvCxnSpPr>
        <p:spPr>
          <a:xfrm flipH="1">
            <a:off x="9003319" y="3817993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2A475970-DD66-E191-13AF-5BB8F629A0D1}"/>
              </a:ext>
            </a:extLst>
          </p:cNvPr>
          <p:cNvCxnSpPr/>
          <p:nvPr/>
        </p:nvCxnSpPr>
        <p:spPr>
          <a:xfrm flipH="1">
            <a:off x="7343330" y="3817993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E1D68F5-0864-445E-A341-A5EED8543718}"/>
              </a:ext>
            </a:extLst>
          </p:cNvPr>
          <p:cNvSpPr txBox="1"/>
          <p:nvPr/>
        </p:nvSpPr>
        <p:spPr>
          <a:xfrm>
            <a:off x="8539089" y="4480524"/>
            <a:ext cx="2408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د و =      ب جـ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2C8BBFE-BCB5-F182-5E44-4F262532C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675" y="4380090"/>
            <a:ext cx="457462" cy="662531"/>
          </a:xfrm>
          <a:prstGeom prst="rect">
            <a:avLst/>
          </a:prstGeom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6526B28-D355-87D4-DB3A-0BD8BA405B25}"/>
              </a:ext>
            </a:extLst>
          </p:cNvPr>
          <p:cNvSpPr txBox="1"/>
          <p:nvPr/>
        </p:nvSpPr>
        <p:spPr>
          <a:xfrm>
            <a:off x="8699844" y="4991388"/>
            <a:ext cx="2408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ب جـ  = 6 سم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BBDA836-9235-23F0-1F3B-6CA120861279}"/>
              </a:ext>
            </a:extLst>
          </p:cNvPr>
          <p:cNvSpPr txBox="1"/>
          <p:nvPr/>
        </p:nvSpPr>
        <p:spPr>
          <a:xfrm>
            <a:off x="6291258" y="4473454"/>
            <a:ext cx="2408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، 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د و </a:t>
            </a:r>
            <a:r>
              <a:rPr lang="en-US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T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 ب جـ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E8FC4F2F-E32C-4A08-1D28-D521D2ABAD05}"/>
              </a:ext>
            </a:extLst>
          </p:cNvPr>
          <p:cNvCxnSpPr/>
          <p:nvPr/>
        </p:nvCxnSpPr>
        <p:spPr>
          <a:xfrm flipH="1">
            <a:off x="7948242" y="4514308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9EAABBC2-0CB6-3259-30DA-FFBC52BD011F}"/>
              </a:ext>
            </a:extLst>
          </p:cNvPr>
          <p:cNvCxnSpPr/>
          <p:nvPr/>
        </p:nvCxnSpPr>
        <p:spPr>
          <a:xfrm flipH="1">
            <a:off x="7216718" y="4514308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CFBDCF7-5D49-F3AD-BD95-B96CD8DBCC2F}"/>
              </a:ext>
            </a:extLst>
          </p:cNvPr>
          <p:cNvSpPr txBox="1"/>
          <p:nvPr/>
        </p:nvSpPr>
        <p:spPr>
          <a:xfrm>
            <a:off x="8539089" y="5615197"/>
            <a:ext cx="2408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، ي 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د و  </a:t>
            </a:r>
            <a:r>
              <a:rPr lang="en-US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T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  ب جـ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1FF31D6A-9E8E-6103-556C-7C532CAD8084}"/>
              </a:ext>
            </a:extLst>
          </p:cNvPr>
          <p:cNvCxnSpPr/>
          <p:nvPr/>
        </p:nvCxnSpPr>
        <p:spPr>
          <a:xfrm flipH="1">
            <a:off x="9748903" y="5671469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A070EC2C-B2FC-FAC6-91B6-98ACC7E6FCB8}"/>
              </a:ext>
            </a:extLst>
          </p:cNvPr>
          <p:cNvCxnSpPr/>
          <p:nvPr/>
        </p:nvCxnSpPr>
        <p:spPr>
          <a:xfrm flipH="1">
            <a:off x="8855827" y="5645520"/>
            <a:ext cx="3376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2E7AEEC6-E3FD-161D-431C-D661E4E1D7B9}"/>
              </a:ext>
            </a:extLst>
          </p:cNvPr>
          <p:cNvSpPr txBox="1"/>
          <p:nvPr/>
        </p:nvSpPr>
        <p:spPr>
          <a:xfrm>
            <a:off x="6096001" y="6123418"/>
            <a:ext cx="47341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ق (أ د و ) = ق ( ب ) بالتناظر والتوازي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B7E28CD-1D2A-6052-5B19-B30B1F2DA4EB}"/>
              </a:ext>
            </a:extLst>
          </p:cNvPr>
          <p:cNvSpPr txBox="1"/>
          <p:nvPr/>
        </p:nvSpPr>
        <p:spPr>
          <a:xfrm>
            <a:off x="9193452" y="5945822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E8A05B3-F249-4426-D698-A3DC31385F96}"/>
              </a:ext>
            </a:extLst>
          </p:cNvPr>
          <p:cNvSpPr txBox="1"/>
          <p:nvPr/>
        </p:nvSpPr>
        <p:spPr>
          <a:xfrm>
            <a:off x="7948242" y="5984918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F4C26D61-1613-A555-5886-EF40993F8602}"/>
              </a:ext>
            </a:extLst>
          </p:cNvPr>
          <p:cNvCxnSpPr/>
          <p:nvPr/>
        </p:nvCxnSpPr>
        <p:spPr>
          <a:xfrm flipV="1">
            <a:off x="5978769" y="1860552"/>
            <a:ext cx="0" cy="4832252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3DAD99BF-DBFB-AC68-944E-533C5924A8FF}"/>
              </a:ext>
            </a:extLst>
          </p:cNvPr>
          <p:cNvSpPr txBox="1"/>
          <p:nvPr/>
        </p:nvSpPr>
        <p:spPr>
          <a:xfrm>
            <a:off x="3078575" y="3167253"/>
            <a:ext cx="1036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600" dirty="0">
                <a:solidFill>
                  <a:srgbClr val="0070C0"/>
                </a:solidFill>
                <a:cs typeface="+mj-cs"/>
              </a:rPr>
              <a:t>90</a:t>
            </a: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B1905CF4-B15A-F72F-A349-90A24942F1E9}"/>
              </a:ext>
            </a:extLst>
          </p:cNvPr>
          <p:cNvSpPr txBox="1"/>
          <p:nvPr/>
        </p:nvSpPr>
        <p:spPr>
          <a:xfrm>
            <a:off x="3406712" y="3301134"/>
            <a:ext cx="26226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ق ( أ د و) =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4BDF73D0-E4BC-1792-F312-482F21129C3E}"/>
              </a:ext>
            </a:extLst>
          </p:cNvPr>
          <p:cNvSpPr txBox="1"/>
          <p:nvPr/>
        </p:nvSpPr>
        <p:spPr>
          <a:xfrm>
            <a:off x="4321112" y="3093504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19BDB5F7-883E-B200-D093-F648BAF2F395}"/>
              </a:ext>
            </a:extLst>
          </p:cNvPr>
          <p:cNvSpPr txBox="1"/>
          <p:nvPr/>
        </p:nvSpPr>
        <p:spPr>
          <a:xfrm>
            <a:off x="3209764" y="2975523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46" name="مربع نص 45">
            <a:extLst>
              <a:ext uri="{FF2B5EF4-FFF2-40B4-BE49-F238E27FC236}">
                <a16:creationId xmlns:a16="http://schemas.microsoft.com/office/drawing/2014/main" id="{029C3ED4-A9FF-A643-BA2C-DFF8E2842B64}"/>
              </a:ext>
            </a:extLst>
          </p:cNvPr>
          <p:cNvSpPr txBox="1"/>
          <p:nvPr/>
        </p:nvSpPr>
        <p:spPr>
          <a:xfrm>
            <a:off x="3116184" y="3872609"/>
            <a:ext cx="10363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dirty="0">
                <a:solidFill>
                  <a:srgbClr val="0070C0"/>
                </a:solidFill>
                <a:cs typeface="+mj-cs"/>
              </a:rPr>
              <a:t>180</a:t>
            </a:r>
          </a:p>
        </p:txBody>
      </p: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1B5FD904-5844-7A33-84A2-BBA9940F5CE9}"/>
              </a:ext>
            </a:extLst>
          </p:cNvPr>
          <p:cNvSpPr txBox="1"/>
          <p:nvPr/>
        </p:nvSpPr>
        <p:spPr>
          <a:xfrm>
            <a:off x="1353848" y="3922145"/>
            <a:ext cx="46249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ق ( أ و د =            - ( 90 + 40 )         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48" name="مربع نص 47">
            <a:extLst>
              <a:ext uri="{FF2B5EF4-FFF2-40B4-BE49-F238E27FC236}">
                <a16:creationId xmlns:a16="http://schemas.microsoft.com/office/drawing/2014/main" id="{22C16DD1-61C3-9411-D7F3-AD18AC953FA7}"/>
              </a:ext>
            </a:extLst>
          </p:cNvPr>
          <p:cNvSpPr txBox="1"/>
          <p:nvPr/>
        </p:nvSpPr>
        <p:spPr>
          <a:xfrm>
            <a:off x="4279803" y="3772547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58FF9882-331A-AE3C-F541-D6AA9BD693D5}"/>
              </a:ext>
            </a:extLst>
          </p:cNvPr>
          <p:cNvSpPr txBox="1"/>
          <p:nvPr/>
        </p:nvSpPr>
        <p:spPr>
          <a:xfrm>
            <a:off x="3209763" y="3582232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0" name="مربع نص 49">
            <a:extLst>
              <a:ext uri="{FF2B5EF4-FFF2-40B4-BE49-F238E27FC236}">
                <a16:creationId xmlns:a16="http://schemas.microsoft.com/office/drawing/2014/main" id="{F17D3487-2589-1747-CFFA-560FFCA7AD06}"/>
              </a:ext>
            </a:extLst>
          </p:cNvPr>
          <p:cNvSpPr txBox="1"/>
          <p:nvPr/>
        </p:nvSpPr>
        <p:spPr>
          <a:xfrm>
            <a:off x="2434903" y="3604990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1" name="مربع نص 50">
            <a:extLst>
              <a:ext uri="{FF2B5EF4-FFF2-40B4-BE49-F238E27FC236}">
                <a16:creationId xmlns:a16="http://schemas.microsoft.com/office/drawing/2014/main" id="{5BBB71C2-CB9C-5344-1153-0A50BC029089}"/>
              </a:ext>
            </a:extLst>
          </p:cNvPr>
          <p:cNvSpPr txBox="1"/>
          <p:nvPr/>
        </p:nvSpPr>
        <p:spPr>
          <a:xfrm>
            <a:off x="1788775" y="3608651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0847E6E8-8F28-BDC5-B8A3-121F4990B211}"/>
              </a:ext>
            </a:extLst>
          </p:cNvPr>
          <p:cNvSpPr txBox="1"/>
          <p:nvPr/>
        </p:nvSpPr>
        <p:spPr>
          <a:xfrm>
            <a:off x="1272437" y="4657913"/>
            <a:ext cx="46249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ق ( أ و د =            - 130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B9DBAB0-5063-1832-3C8D-B60A32A79018}"/>
              </a:ext>
            </a:extLst>
          </p:cNvPr>
          <p:cNvSpPr txBox="1"/>
          <p:nvPr/>
        </p:nvSpPr>
        <p:spPr>
          <a:xfrm>
            <a:off x="4198392" y="4508315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C45FB07-A363-ED8A-95DB-054913018B96}"/>
              </a:ext>
            </a:extLst>
          </p:cNvPr>
          <p:cNvSpPr txBox="1"/>
          <p:nvPr/>
        </p:nvSpPr>
        <p:spPr>
          <a:xfrm>
            <a:off x="3128352" y="4318000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70DC9D4B-77B2-3256-1713-69222319CB7D}"/>
              </a:ext>
            </a:extLst>
          </p:cNvPr>
          <p:cNvSpPr txBox="1"/>
          <p:nvPr/>
        </p:nvSpPr>
        <p:spPr>
          <a:xfrm>
            <a:off x="2353492" y="4340758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9690C77-8BE8-7907-9698-A680E381FDAD}"/>
              </a:ext>
            </a:extLst>
          </p:cNvPr>
          <p:cNvSpPr txBox="1"/>
          <p:nvPr/>
        </p:nvSpPr>
        <p:spPr>
          <a:xfrm>
            <a:off x="3086005" y="4601811"/>
            <a:ext cx="10363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dirty="0">
                <a:solidFill>
                  <a:srgbClr val="0070C0"/>
                </a:solidFill>
                <a:cs typeface="+mj-cs"/>
              </a:rPr>
              <a:t>180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6F80CDDD-7A0F-087E-F820-E0449C776D3A}"/>
              </a:ext>
            </a:extLst>
          </p:cNvPr>
          <p:cNvSpPr txBox="1"/>
          <p:nvPr/>
        </p:nvSpPr>
        <p:spPr>
          <a:xfrm>
            <a:off x="537922" y="5199864"/>
            <a:ext cx="458421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cs typeface="+mj-cs"/>
              </a:rPr>
              <a:t>لأن مجموع زوايا المثلث الداخلية = 180 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F19968F2-FFFA-5AB2-7646-633B3E4E7DC5}"/>
              </a:ext>
            </a:extLst>
          </p:cNvPr>
          <p:cNvSpPr txBox="1"/>
          <p:nvPr/>
        </p:nvSpPr>
        <p:spPr>
          <a:xfrm>
            <a:off x="751931" y="4925533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60" name="مربع نص 59">
            <a:extLst>
              <a:ext uri="{FF2B5EF4-FFF2-40B4-BE49-F238E27FC236}">
                <a16:creationId xmlns:a16="http://schemas.microsoft.com/office/drawing/2014/main" id="{8C9B5563-2A6E-43A8-0048-9939E8AD460D}"/>
              </a:ext>
            </a:extLst>
          </p:cNvPr>
          <p:cNvSpPr txBox="1"/>
          <p:nvPr/>
        </p:nvSpPr>
        <p:spPr>
          <a:xfrm>
            <a:off x="3031570" y="5791409"/>
            <a:ext cx="276900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ﻯ </a:t>
            </a:r>
            <a:r>
              <a:rPr lang="ar-KW" sz="24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ق ( أ و د ) =            </a:t>
            </a:r>
            <a:endParaRPr lang="ar-KW" sz="24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4FCB3A76-4AF3-A7AE-77D5-8BC80BD66DE4}"/>
              </a:ext>
            </a:extLst>
          </p:cNvPr>
          <p:cNvSpPr txBox="1"/>
          <p:nvPr/>
        </p:nvSpPr>
        <p:spPr>
          <a:xfrm>
            <a:off x="3285398" y="5537798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CE106CB3-7230-B5F6-FC20-60A8B087A199}"/>
              </a:ext>
            </a:extLst>
          </p:cNvPr>
          <p:cNvSpPr txBox="1"/>
          <p:nvPr/>
        </p:nvSpPr>
        <p:spPr>
          <a:xfrm>
            <a:off x="2989224" y="5735307"/>
            <a:ext cx="10363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dirty="0">
                <a:solidFill>
                  <a:srgbClr val="0070C0"/>
                </a:solidFill>
                <a:cs typeface="+mj-cs"/>
              </a:rPr>
              <a:t>50</a:t>
            </a:r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CCBD0DDA-9EB6-7135-7E3A-C4B26B2640D1}"/>
              </a:ext>
            </a:extLst>
          </p:cNvPr>
          <p:cNvSpPr txBox="1"/>
          <p:nvPr/>
        </p:nvSpPr>
        <p:spPr>
          <a:xfrm>
            <a:off x="4146545" y="5645520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68" name="مربع نص 67">
            <a:extLst>
              <a:ext uri="{FF2B5EF4-FFF2-40B4-BE49-F238E27FC236}">
                <a16:creationId xmlns:a16="http://schemas.microsoft.com/office/drawing/2014/main" id="{980EFC0E-0C31-9E7E-E8F9-EA7F0A525183}"/>
              </a:ext>
            </a:extLst>
          </p:cNvPr>
          <p:cNvSpPr txBox="1"/>
          <p:nvPr/>
        </p:nvSpPr>
        <p:spPr>
          <a:xfrm>
            <a:off x="274454" y="3171893"/>
            <a:ext cx="256794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،ي</a:t>
            </a:r>
            <a:r>
              <a:rPr lang="ar-KW" sz="3200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+mj-cs"/>
              </a:rPr>
              <a:t> ق(أ) = 40</a:t>
            </a:r>
            <a:endParaRPr lang="ar-KW" sz="3200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C8354C99-3F1E-32E5-0256-9D15EB7F1245}"/>
              </a:ext>
            </a:extLst>
          </p:cNvPr>
          <p:cNvSpPr txBox="1"/>
          <p:nvPr/>
        </p:nvSpPr>
        <p:spPr>
          <a:xfrm>
            <a:off x="1283507" y="2978109"/>
            <a:ext cx="6752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ZA-SYMBOLS" panose="020B0604030504040204" pitchFamily="34" charset="0"/>
                <a:cs typeface="ZA-SYMBOLS" panose="020B0604030504040204" pitchFamily="34" charset="0"/>
              </a:rPr>
              <a:t>ﺮ</a:t>
            </a:r>
            <a:endParaRPr lang="ar-KW" dirty="0"/>
          </a:p>
        </p:txBody>
      </p:sp>
      <p:sp>
        <p:nvSpPr>
          <p:cNvPr id="70" name="مربع نص 69">
            <a:extLst>
              <a:ext uri="{FF2B5EF4-FFF2-40B4-BE49-F238E27FC236}">
                <a16:creationId xmlns:a16="http://schemas.microsoft.com/office/drawing/2014/main" id="{44396921-7672-9501-16AC-8074A61C132D}"/>
              </a:ext>
            </a:extLst>
          </p:cNvPr>
          <p:cNvSpPr txBox="1"/>
          <p:nvPr/>
        </p:nvSpPr>
        <p:spPr>
          <a:xfrm>
            <a:off x="543839" y="2941061"/>
            <a:ext cx="3938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latin typeface="حلمى محمود لرموز الرياضيات" panose="020B0604020202020204" pitchFamily="34" charset="0"/>
                <a:cs typeface="حلمى محمود لرموز الرياضيات" panose="020B0604020202020204" pitchFamily="34" charset="0"/>
              </a:rPr>
              <a:t>◦</a:t>
            </a:r>
            <a:endParaRPr lang="ar-KW" sz="3200" b="1" dirty="0">
              <a:solidFill>
                <a:srgbClr val="0070C0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D595E6E-916E-E465-E2D1-3BE89E907F22}"/>
              </a:ext>
            </a:extLst>
          </p:cNvPr>
          <p:cNvSpPr txBox="1"/>
          <p:nvPr/>
        </p:nvSpPr>
        <p:spPr>
          <a:xfrm>
            <a:off x="-13471" y="5938751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 dirty="0">
                <a:solidFill>
                  <a:srgbClr val="FF0000"/>
                </a:solidFill>
              </a:rPr>
              <a:t>صفحة 142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94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0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1" grpId="0"/>
      <p:bldP spid="12" grpId="0"/>
      <p:bldP spid="15" grpId="0"/>
      <p:bldP spid="20" grpId="0"/>
      <p:bldP spid="21" grpId="0"/>
      <p:bldP spid="22" grpId="0"/>
      <p:bldP spid="27" grpId="0"/>
      <p:bldP spid="41" grpId="0"/>
      <p:bldP spid="42" grpId="0"/>
      <p:bldP spid="43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8" grpId="0"/>
      <p:bldP spid="69" grpId="0"/>
      <p:bldP spid="70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6CF93F4-8406-7099-8386-407FD8943C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029" y="767443"/>
            <a:ext cx="7336971" cy="272959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D44176A-4191-0F9C-EE81-D3E28E275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029" y="487134"/>
            <a:ext cx="4724399" cy="294186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1A29FA2-1B93-2B89-0D0B-BD5CD9EF0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1" y="125184"/>
            <a:ext cx="2912608" cy="64225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0A08417-D4BD-D922-3901-0AED3F330854}"/>
              </a:ext>
            </a:extLst>
          </p:cNvPr>
          <p:cNvSpPr txBox="1"/>
          <p:nvPr/>
        </p:nvSpPr>
        <p:spPr>
          <a:xfrm>
            <a:off x="155342" y="5955367"/>
            <a:ext cx="265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4800" b="1">
                <a:solidFill>
                  <a:srgbClr val="FF0000"/>
                </a:solidFill>
              </a:rPr>
              <a:t>صفحة 150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3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153</Words>
  <Application>Microsoft Office PowerPoint</Application>
  <PresentationFormat>شاشة عريضة</PresentationFormat>
  <Paragraphs>51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PT Bold Heading</vt:lpstr>
      <vt:lpstr>ZA-SYMBOLS</vt:lpstr>
      <vt:lpstr>حلمى محمود لرموز الرياضيات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زينب حلمي محمود الضمراني</dc:creator>
  <cp:lastModifiedBy>سمير خالد احمد عبدربه</cp:lastModifiedBy>
  <cp:revision>2</cp:revision>
  <dcterms:created xsi:type="dcterms:W3CDTF">2026-03-02T16:27:44Z</dcterms:created>
  <dcterms:modified xsi:type="dcterms:W3CDTF">2026-03-06T10:36:51Z</dcterms:modified>
</cp:coreProperties>
</file>