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24"/>
  </p:notesMasterIdLst>
  <p:sldIdLst>
    <p:sldId id="257" r:id="rId2"/>
    <p:sldId id="261" r:id="rId3"/>
    <p:sldId id="262" r:id="rId4"/>
    <p:sldId id="1053" r:id="rId5"/>
    <p:sldId id="1068" r:id="rId6"/>
    <p:sldId id="287" r:id="rId7"/>
    <p:sldId id="1060" r:id="rId8"/>
    <p:sldId id="1050" r:id="rId9"/>
    <p:sldId id="1061" r:id="rId10"/>
    <p:sldId id="1048" r:id="rId11"/>
    <p:sldId id="1057" r:id="rId12"/>
    <p:sldId id="1062" r:id="rId13"/>
    <p:sldId id="1063" r:id="rId14"/>
    <p:sldId id="1073" r:id="rId15"/>
    <p:sldId id="1064" r:id="rId16"/>
    <p:sldId id="1054" r:id="rId17"/>
    <p:sldId id="1072" r:id="rId18"/>
    <p:sldId id="1070" r:id="rId19"/>
    <p:sldId id="1056" r:id="rId20"/>
    <p:sldId id="1071" r:id="rId21"/>
    <p:sldId id="1066" r:id="rId22"/>
    <p:sldId id="1067" r:id="rId23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64943" autoAdjust="0"/>
  </p:normalViewPr>
  <p:slideViewPr>
    <p:cSldViewPr snapToGrid="0">
      <p:cViewPr varScale="1">
        <p:scale>
          <a:sx n="77" d="100"/>
          <a:sy n="77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6-03-10T07:01:05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9426 5755 0,'223'-25'188,"0"0"-142,-148 0-30,-26 25-16,1 0 16,24 0-1,1 0 1,-26 0 0,1 0 15,24-25-16,-49 1 1,25 24-16,-1 0 16,1 0-1,0 0 1,-26 0 0,26 0-1,49 0 1,-74 0-1,25 0 1,49 0 0,-50 0-1,26 0 1,49 0 15,-25 0-15,-74 0-1,99 0 1,-25 0 0,-24-25-1,-51 25-15,26 0 16,99 0 0,-25 0-1,-50-50 1,25 25-1,50 25 17,0 0-17,-25-49 1,-25 49 0,1 0-1,-51 0 1,75-25-1,-99 25 1,25 0 0,-1 0-1,-24 0 1,0 0 78,-75 0-47,174 0 187,25 0-187,-124 0-47,0 0 15,0 0 1,24-25 0,-24 25-1,0 0 1,24 0 0,1 0-1,-25 0 32,0 0-16,-1 0 47,26 25 32,0 74-63,-26-74-47,-24 25 15,50 49 1,-50-50 0,25 1-1,24 25 1,1-1-1,-50-49 1,50 124 0,-1-75 15,-49-24-15,25-26-1,0 26 1,24 0-1,-49 24 1,50 25 0,-25-49-1,24-1 17,76 150 61,-125-174-93,24 0 78,-24-1-31,25-173 94,25-99-79,-50 199-46,25 49 0,24-99 31,1 24 15,-25 75-15,24-49 0,-24 24 47,0-25-32,-25 1 157</inkml:trace>
  <inkml:trace contextRef="#ctx0" brushRef="#br0" timeOffset="4562.35">14560 5457 0,'0'99'204,"-24"-24"-158,24-51 17,-25-24-16,0 0-47,25-24 31,-50-1 16,50-25 15,0 100 95,-24-1-110,24-24-47,-25-25 62,-25 0-15,25-49 0,25-1 15,0 100 79,50 74-94,-50-75-32,50 26 1,-1 24 31,-49-74-31,25 24 46,0 1-15,0 0 62,-25-26-46,0 1-16</inkml:trace>
  <inkml:trace contextRef="#ctx0" brushRef="#br0" timeOffset="7999.79">13271 6499 0,'0'-25'31,"-25"-99"94,25-25-78,-25 75-31,25 49 31,74-25 15,-49 50-15,25 25 16,-25 74-16,-75-24 31,-24-50-31,49-25-47,-25 0 31,-24-25 16,74 0-47,-25 25 15,0-25-15,75 100 188,-26-1-141,-24-49-32,0 24 32,-24 1-16,-100 0 32,99-50-63,-25 0 62,1-25-15,24 25-31,0-50 31,25 25-47,-25 25 31,25-24-15,0-1-1,0-25 32,0 25-47,0 1 16,0-1-1,0 0 1,-25-49 31</inkml:trace>
  <inkml:trace contextRef="#ctx0" brushRef="#br0" timeOffset="9359.09">12700 5854 0,'-50'0'78,"-24"0"-31,24 0 0,50 25 93,25 74-77,0-99-63,0 25 47,0-25-47,-25 25 31,0-1 31,24-73 32</inkml:trace>
  <inkml:trace contextRef="#ctx0" brushRef="#br0" timeOffset="10530.93">12204 6276 0,'-174'0'125,"75"0"-79,74 0 17,-24 49 78</inkml:trace>
  <inkml:trace contextRef="#ctx0" brushRef="#br0" timeOffset="12858.99">11410 6226 0,'0'50'187,"0"24"-140,0-49 31,-74-25-31,24 0 0,50-50 16,-25 125 124,1-51-124,-26-24-1,0-24-15,50-1 0,-25 25 0,75 99 62,-25-25-62,-25-49-31,25 74 30,-25-49-30,-25-50 0,-74 74 31,99-49-47,-25-25 15,0 0 1,0 0-1,0 0 1,-24 0 15,24 0-15,-25 0 0,26 0-1,-1 0 1,0-25 15,0 1-15,-24-224 77,98 148-14,1 26-17,-50 24-15,25 50 15,24 0-15</inkml:trace>
  <inkml:trace contextRef="#ctx0" brushRef="#br0" timeOffset="14437.07">10666 6077 0,'-74'0'109,"24"0"-46,25 50 93,25-1-109,0 1 16,25-25-17,25 24 1,-26-24 0,1 0 0</inkml:trace>
  <inkml:trace contextRef="#ctx0" brushRef="#br0" timeOffset="15515.16">9897 6648 0,'-99'0'94,"-50"0"-47,124 0-32,0 0 1,1 0 31</inkml:trace>
  <inkml:trace contextRef="#ctx0" brushRef="#br0" timeOffset="16452.62">9847 6821 0,'-173'0'78,"123"25"-31,1-25 140</inkml:trace>
  <inkml:trace contextRef="#ctx0" brushRef="#br0" timeOffset="21971.08">2158 6201 0,'149'-25'47,"-75"1"-47,-297 73 0,843-148 62,-570 99-46,-1 0-16,1-25 15,24 25 1,75 0 15,-99-25-15,74 1 0,173-51 30,-148 75-30,-74 0 0,-50 0-16,24 0 15,75-25 1,0 25 0,-49 0-1,24-24 1,0 24 15,50-25-15,-75 0-1,75 25 1,-25 0 0,-25 0-1,50-25 1,-50 25-1,-24 0 1,-1 0 0,25-25-1,25 0 1,-49 25 0,-26 0 15,1-24-16,-25 24 1,0 0 15,-25-25 32,74-25 156,249 25-173,-199 25-14,-50 0-32,174 0 62,-174 0-46,-49 0-1,174-24 32,-125 24-47,-49 0 16,25 0 0,-1-25-1,-24 25 16,25 0-15,74 25 31,-100-25 47,100 24 109,-49-24-156,-50 0-32,-1 0 32,26 100 31,-25-26-15,-25-49-63,25 0 15,-1 24 1,51 100 31,-75-124-47,0 0 16,74 49-1,-24-24 16,-50-25-15,25 24 0,24-24-1,-49 49 1,0-24 0,25 0-1,0-1 1,0-24-1,0 25 1,-25-26 0,0 1 15,24 0-31,-24 0 16,50 49-1,-25-74 1,-25 25-16,0 0 15,25 0 1,-25 24 0,0-24-1,0 0 1,24 25 15,1-26-15,-25 1 15,75 124 63,-51-75-32,1-74-15,-25 25-47,0-174 172,0 75-125,0 49-31,25-49 30,0 49-30,-25-25 0,25-24 46,-1 74-46,51-124 78,-50 74-32,-1 25 1,-48-24 124</inkml:trace>
  <inkml:trace contextRef="#ctx0" brushRef="#br0" timeOffset="24236.62">8533 5879 0,'-25'74'93,"-49"100"-46,74-149 16,0-1-16,-50-24 15,50-74-15,-25 74-47,25-50 62,0 26-62,-25 48 141,1 26-94,-51-50 62,50 0-46,25-25-63,-49 0 15,49 1 32,25 123 125,49 0-125,-74-49-47,25-26 16,24 100 46,-24-124-46,-25 50-1,25 0 32</inkml:trace>
  <inkml:trace contextRef="#ctx0" brushRef="#br0" timeOffset="25564.72">7441 6127 0,'50'74'62,"74"125"-15,-99-100-31,24 25 46,-24-124-46,-25 25-16,0-1 16,0 1 15,0 199 16,0-200-32,0 1 1,0 0 0,0 25 46,0 49 16,-49-74-31,49-1 78,-25-48-109</inkml:trace>
  <inkml:trace contextRef="#ctx0" brushRef="#br0" timeOffset="34080.08">7293 6945 0,'-50'0'47,"-24"-198"16,49 24-1,25 149 1,0 1-16,25 24-47,-1 0 31,51 0 16,-50 0 0,-25 124 15,0-100-62,0 1 16,-25 25 15,0-1 16,0-49-31,-49 25 62,24-25-31,25 0-32,-74-49 32,174 148 141,-75-25-142,0-24-14,-50 0 15,25-1-47,0-49 31,-74 0 16,49 0-32,26 0 1,-1-25 0,-50-74 46,75 74-62,0 1 16</inkml:trace>
  <inkml:trace contextRef="#ctx0" brushRef="#br0" timeOffset="35080.06">6251 6921 0,'-50'0'79,"-123"0"-17,24 24 1,174-24 108</inkml:trace>
  <inkml:trace contextRef="#ctx0" brushRef="#br0" timeOffset="37022.51">5631 6722 0,'0'99'125,"0"-74"-63,-25 0 1,-50-25-16,51 0-32,-26-75 32,50 51 47,0 48-47,0 1-47,0 25 16,0-25-1,-25-25 1,0 25-1,-49-25 64,49-50-17,50 149 94,25-24-109,-26-51-31,-24 51 31,0-50-32,0 24 1,-99 50 31,74-74-32,1-25 1,-76 0 47,76 0-48,-26 0 1,25-49-1,-24-26 32,24 50-31,25 1-16,0-1 16,0 0-1,-25-25 1,25 26 62</inkml:trace>
  <inkml:trace contextRef="#ctx0" brushRef="#br0" timeOffset="38129.81">4663 6697 0,'-49'75'94,"-1"74"-47,50-25 0,0-100-47,0 76 62,50-1 1,-50-50-63,49 1 15,75 24 48,-99-74-47,-25 25-1</inkml:trace>
  <inkml:trace contextRef="#ctx0" brushRef="#br0" timeOffset="39207.91">4068 6772 0,'74'49'94,"1"125"-32,-50-149-46,24 198 31,-49-198-32,0 24 1,0-24 0,-25 124 30,25-124-30,-24 0 0,24-1 93</inkml:trace>
  <inkml:trace contextRef="#ctx0" brushRef="#br0" timeOffset="41067.21">3820 7417 0,'-25'-25'94,"-49"-198"-32,74 148-62,0 1 63,25 49 15,74 25-31,-99 74 15,0 50 1,-25-124-47,-99 100 30,99-100-30,0 24 0,-99-24 31,99 0-32,1 0 1,-26-49-1,25-1 48,50 125 15,49 73-15,-74-123-63,0 25 15,0-1 48,-24-24-48,-125 25 48,25-100-16,74-123 31</inkml:trace>
  <inkml:trace contextRef="#ctx0" brushRef="#br0" timeOffset="41848.44">2902 7417 0,'-149'0'63,"-74"0"-1,198 0-46,-24 24 31</inkml:trace>
  <inkml:trace contextRef="#ctx0" brushRef="#br0" timeOffset="42739.05">2654 7193 0,'0'25'15,"0"0"-15,0 25 32,0-26-17,0 26 1,25-50 0,-25 25-1,0 24 16,50 100 79,-50-99-32</inkml:trace>
  <inkml:trace contextRef="#ctx0" brushRef="#br0" timeOffset="44707.74">2232 7193 0,'0'100'109,"0"-51"-62,-74-24 109,24-75-93,50 75 62,0 50-78,0-51-32,-99-24 95,74-49-48,25 24-62,-24 25 16,123 99 109,-74 50-78,-25 0 31,0-75-31,-149 1 15,99-75 1,25 0-63,-24-75 15,49 50 1,-50-123 47,50 123-63,0 0 15,0 0 1,0 0 15</inkml:trace>
  <inkml:trace contextRef="#ctx0" brushRef="#br0" timeOffset="45926.45">1637 7193 0,'-50'25'31,"26"0"-31,24 25 31,-75-1-15,75-24-1,-49 99 32,24-74-31,25-26 0,0 100 46,0-99-46,0 124 46,25-149-46,74 74 31,-99-49-32,0 0-15,25-25 16,-1 25 0,1 0 15,25 24-16,-25-24 48</inkml:trace>
  <inkml:trace contextRef="#ctx0" brushRef="#br0" timeOffset="47754.52">11361 8409 0,'-25'0'31,"0"0"-15,-49 0 0,-150 49 46,175-24 16</inkml:trace>
  <inkml:trace contextRef="#ctx0" brushRef="#br0" timeOffset="48645.13">11435 8632 0,'-248'0'78,"124"50"-15,124-26-48,-25-24 32,0 0 31,0 0-46</inkml:trace>
  <inkml:trace contextRef="#ctx0" brushRef="#br0" timeOffset="51785.66">10592 9079 0,'0'99'32,"0"-198"-17,0 322 32,0-198-31,0-1-1,-75-98 126,-123-224-94,148 199-32,25 49-15,-24-49 16,-26-25 0,1 0-1,74 99 1,-50-24 0,25-1-1,1 50 16,-1-74-15,25 24 0,-25-24-1,25-1 17,-50 26 30,50-1 16,0 25-31,-223 25 172,-149 0-157,298 0-46,-174 75 31,223-75-32,-25 0-15,-74 25 16,75-1 0,-100 1 15,74-25-15,51 0-1,-100 50 1,24-50-1,51 0 1,-50 0 0,-1 49-1,1-24 1,74-25 0,-74 0-1,49 0 1,26 0-1,-1 0 95,-124 75 124,-248-26-171,248 1-48,75-25-15,-199-25 63,199 0-63,-50 0 31,99 0-15,-50 0 31,-421 74 234,-99-24-234,347-26-16,-75-24 16,299 0-47,-51 0 31,50 0-15,1 0-1,-1 0 32</inkml:trace>
  <inkml:trace contextRef="#ctx0" brushRef="#br0" timeOffset="52691.88">10592 7888 0,'-25'0'47,"-50"0"31</inkml:trace>
  <inkml:trace contextRef="#ctx0" brushRef="#br0" timeOffset="54082.48">10492 7888 0,'0'25'109,"0"49"-62,0-49 31,-49-25-15,24 0-48,0-25 48,25 100 62,-25-1-63,1-74 1,-100-50-1,148 75 157,51 50-172,-50-26-31,49 50 46,-49-99-62,-25 25 16,74 50 46,-74-51-46,25 1 0,-25 0-1,25 0 110,0-50-78</inkml:trace>
  <inkml:trace contextRef="#ctx0" brushRef="#br0" timeOffset="58433.06">22845 11881 0,'0'-24'47,"0"-1"-47,0-74 16,0-25 46,0 99-62,0 0 16,0 0 15,0 0-15,25-24 30,25 148 48,-26-25-47,-24 1-16,0-26 16,-24 1-31,-26 0-1,-74-1 32,99-49-31,0 0 0,0 0-1,-49-99 48,74 74-48,0 0 1,-25 25 31,50 174 47,-25-75-48,0-74-46,0 0 32,-74 0 30,-50-25 1,0-174-16,124 50 15,-25 99 1,0 25-17</inkml:trace>
  <inkml:trace contextRef="#ctx0" brushRef="#br0" timeOffset="59308.04">21878 11881 0,'-99'0'78,"-75"-49"-15,50 49-16,99 0 15</inkml:trace>
  <inkml:trace contextRef="#ctx0" brushRef="#br0" timeOffset="72292.03">21406 11261 0,'0'75'94,"0"24"-31,0-74-48,-49 0 32,24-25-47,0 0 31,0 0-15,-24-75 46,49 50-62,-25 25 32,25 100 108,0-76-93,-25-24 16,-49-74-1,74 49 1,74 75-16,25 99 15,-99-25 1,0-100-48,0 76 48,-49-76-63,-100 1 78,124-25-63,-74 0 32,74 0-31,-24 0-16,-1-25 31,25 1-15,0-100 62,25 0-16,0 74-15</inkml:trace>
  <inkml:trace contextRef="#ctx0" brushRef="#br0" timeOffset="73338.87">20141 11584 0,'-49'0'63,"-50"0"-48,-75 0 32,149 0-31,0 0-1,-24 0 1,49 25 47</inkml:trace>
  <inkml:trace contextRef="#ctx0" brushRef="#br0" timeOffset="74213.84">20117 11857 0,'-75'0'47,"150"0"-47,-373 0 63,273 0-48,0 0 110,25-50-78</inkml:trace>
  <inkml:trace contextRef="#ctx0" brushRef="#br0" timeOffset="75338.81">19397 11683 0,'-223'0'94,"149"0"-32</inkml:trace>
  <inkml:trace contextRef="#ctx0" brushRef="#br0" timeOffset="77729.36">19050 11361 0,'-25'0'62,"0"0"-46,-49 24 31,49-24-32,0 25 1,1-25 0,24 25 46,-50 74 16,50-49-15,25 24-1,49-74 1,-49 0 46,-25 50 125,-25-25-187,0-1 31,25 26-15,0-25-1,0 24 1,0-24-63,25 0 78,50 0-15,-26-25 15,1 25-31,-1-25 15,1 0 1</inkml:trace>
  <inkml:trace contextRef="#ctx0" brushRef="#br0" timeOffset="80435.92">9351 8781 0,'-24'0'156,"-249"74"-93,223-24-63,0-50 0,26 0 31</inkml:trace>
  <inkml:trace contextRef="#ctx0" brushRef="#br0" timeOffset="82435.87">8607 8706 0,'-25'25'94,"-74"74"-32,99-74 1,-25 74-1,100-49 1,24-25-1,-74-25-46,0 0 46,-50 99 126,0-74-126,25 0-62,0 24 63,50 26 15,74-50-16,-100-25-62,1 0 16,0 0 0,49 0 15,-24-25 31,-50-25 63</inkml:trace>
  <inkml:trace contextRef="#ctx0" brushRef="#br0" timeOffset="83763.95">7838 8979 0,'0'75'93,"0"173"-30,0-223-47,-25 49-1,25 50 48,0-99 15</inkml:trace>
  <inkml:trace contextRef="#ctx0" brushRef="#br0" timeOffset="84951.43">7541 9103 0,'99'149'78,"0"-50"-15,-74-99-48,49 25 48,-74 0-63,50 25 31,-25-50-15,-25 24 31,24-24-32,51 100 79,-25-125 125</inkml:trace>
  <inkml:trace contextRef="#ctx0" brushRef="#br0" timeOffset="86467.01">6722 9178 0,'149'0'94,"-75"0"-31,-24 0-1,-25 0 63,0 49-62,-1-49-63,-24 25 15,0 0 1,0 0-16,25 0 15,-25-1 1,0 1 0,25 0-1,-25 25 1,25-50 15,-25 24-15,0 1-1,25 25 1,-25-25 15,24-25 32,1 0-48,-25 24 1,0 1 0,25-25 77</inkml:trace>
  <inkml:trace contextRef="#ctx0" brushRef="#br0" timeOffset="87701.34">6449 9178 0,'75'124'78,"-1"25"-16,-49-125-46,0 51 31,-25-26-32,24-24 1,1 50 62,0-26-15,0-49 46</inkml:trace>
  <inkml:trace contextRef="#ctx0" brushRef="#br0" timeOffset="88920.05">11633 10443 0,'-24'0'31,"-1"0"-15,-149 25 31,125-1-32,-75 1 64</inkml:trace>
  <inkml:trace contextRef="#ctx0" brushRef="#br0" timeOffset="89732.53">11633 10641 0,'-24'0'31,"48"0"-31,-222 99 63,173-74-48,0-25 1,1 0 124</inkml:trace>
  <inkml:trace contextRef="#ctx0" brushRef="#br0" timeOffset="91857.47">10864 10740 0,'50'199'62,"-100"-398"-62,100 522 47,-50-298-31,0 24-1,0-24 1,-223-174 172,-124-297-142,297 396-46,0-49 16,1 0 0,-1 49 62,25 1-16,1 49-15,-26 0 16,-25 0 155,-197 0-155,222 0-63,-24 0 31,-50 24-15,24 26-1,-247 24 32,297-74-31,26 0 0,-249 25 46,74 25 16,100-50-15,50 0-48,-1 0 48</inkml:trace>
  <inkml:trace contextRef="#ctx0" brushRef="#br0" timeOffset="94185.52">10889 10071 0,'-25'0'31,"25"74"94,-24-49-16,-51-25-46,26-25-1,49 50 126,-25 25-126,-25-50 16,1-25-15,24 0-48,0-25 32,25 75 31,50 50-15,-26-75-47,76 124 46,-76-100-46,1 26 46,0 0 16,0-50-78,-25 24 32,0 1 14,0-50 33</inkml:trace>
  <inkml:trace contextRef="#ctx0" brushRef="#br0" timeOffset="95294.87">10096 10740 0,'-100'0'78,"-98"0"-15,173 0 187</inkml:trace>
  <inkml:trace contextRef="#ctx0" brushRef="#br0" timeOffset="97076.06">9277 10790 0,'25'0'31,"-50"0"-31,75-25 47,-125 75 94,26 49-79,49-74-46,0 0 46,0-1-62,24-24 32,125 0 30,-149-24 16,-74 172 47,49-148-94,25 50 94,99-25-62,0-25-1,-49 0 1,-25 0-47,0 0 46</inkml:trace>
  <inkml:trace contextRef="#ctx0" brushRef="#br0" timeOffset="100300.65">8533 11038 0,'149'0'93,"-50"-25"-30,-50 25-1,-24 0 63,0 0 94,0 0-156,49 99 15,-49-49-16,0 25 1,0-26 15,0-24-78,-1 49 78,26-24-15,-25 0 124,0-26-124</inkml:trace>
  <inkml:trace contextRef="#ctx0" brushRef="#br0" timeOffset="114222.12">7268 11559 0,'-149'0'125,"-248"50"-46,347-50-79,26 0 15,-1 0 1</inkml:trace>
  <inkml:trace contextRef="#ctx0" brushRef="#br0" timeOffset="115550.2">7342 11857 0,'-99'0'94,"-124"0"-32,-1 0 1,175 0 15,24 0 31,0 0 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6-03-10T08:56:11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9500 7640 0,'0'74'141,"-49"-24"-141,49-25 15,0 49 1,-25-49 0,0-25-1,0 0 32,0 0-47,-24-25 16,24 25 15,25-25-15,0 50 109,-25 0-110,0 0-15,25-1 16,-24-24 31,-1 0 0,0 0-32,0 0 1,0 0-1,1-24 1,24-1-16,-25 0 16,25 0 46,0 50 1,0 0-48,25 0 1,-25-1-16,24 1 31,-24 0-15,0 25-1,0-1 1,0-24 0,0 0-1,-49 0 1,24 0 0,0-25-1,-25 0 1,1 0-1,24 0 1,0 0 0,-24-50-1,49 25 17,-25-24-17,25-1 1,-25 25-1,25-25 1,0 26 0,0-1-1,0 0 32,0 0-31</inkml:trace>
  <inkml:trace contextRef="#ctx0" brushRef="#br0" timeOffset="18894.37">8508 7987 0,'-25'0'109,"-24"0"-93,24 25-1,-25 0-15,1-25 16,-1 0-16,25 0 16,-49 0-1,49 25 1,-49-1-1,49-24 1,0 0 31,0 0-16</inkml:trace>
  <inkml:trace contextRef="#ctx0" brushRef="#br0" timeOffset="19812.84">8136 7813 0,'25'25'78,"-25"25"-78,0-25 15,0-1 1,25 26 15,-1 49-15,-24-49-1,25-25 1,-25 0 0,0-1-1,0 1 1,0 0 0,0 0-1,0 0 1,25-25 93,0 0-93</inkml:trace>
  <inkml:trace contextRef="#ctx0" brushRef="#br0" timeOffset="21038.81">7888 7764 0,'-25'0'63,"0"0"-48,-24 0 1,-1 0 0,25 0-1,0 0 1,1 0 0,-26 0-1,25 0 1,0 0-1,1 25 1,-1-25 0,25 24 15,0 1 16,0 25-32,0-25 1,0-1 15,49 51-15,-24-25 0,0-26-1,25 26 1,-50-25-1,49 0 1,-24-1 0,0 1 15,-25 0-15,25-25 46,-1 0-31</inkml:trace>
  <inkml:trace contextRef="#ctx0" brushRef="#br0" timeOffset="22258.33">7243 7342 0,'0'25'78,"-25"25"-63,25-26 1,-25 1-16,25 0 16,0 25-1,0-26 1,0 1-16,0 0 15,0 49 17,0-24-17,0-25 1,-24 0 0,24 24-1,0-24 1,0 0-1,0 24 1,24-24 0,1-25-1,-25 50 17,25 0-17,0-50-15,0 49 16,-1-24-1,1 0 1,25 24 0,24 1 15,-74 0-15,50-26-1,49 76 1,-49-125-1</inkml:trace>
  <inkml:trace contextRef="#ctx0" brushRef="#br0" timeOffset="24126.39">9475 7218 0,'0'0'0,"25"25"93,0 0-77,0-25 0,0 25 15,-25-1-31,24 26 31,1-25-31,25 49 31,-25 25-15,-25-74 0,0 0-16,24 0 15,1 24 1,-25 1-1,0 0 1,25-26 0,-25 51-1,0-50 1,0 24 0,0-24-1,0 0 16,0 25-15,-25-1 0,25 1-16,0-1 31,-25 26-15,1-26-1,-26 1 16,25-25-31,25 0 16,-25 49 15,1-24-15,-1-26 0,0 1-16,25 0 31,-25 25-16,25-100 1</inkml:trace>
  <inkml:trace contextRef="#ctx0" brushRef="#br0" timeOffset="25885.24">6672 7466 0,'50'25'47,"-50"0"-32,50 0 1,-26 24 0,1-49-1,25 25 1,-50 25 15,50-1-15,-26 26-1,1-1 1,0-49 0,-25 0-1,25-1 1,-25 26-1,0-25 1,0 0 0,0 0-1,0-1 1,0 1 15,0 50-15,0-26-1,-25-24 1,25 25 0,-25-26-1,0 26 1,1-50 15,24 25-15,-25-25-1,0 0 17</inkml:trace>
  <inkml:trace contextRef="#ctx0" brushRef="#br0" timeOffset="27860.07">3746 7491 0,'0'25'78,"0"0"-78,0-1 31,-25-24-31,25 25 16,0 25-1,0-1 1,-25 26 15,0-1-15,25-49 0,0 0-16,0 24 15,0 1 1,0 0-1,0-1 1,0 1 0,25 0-1,0-26 1,0 1 0,-1 25-1,1-25 1,25-1-1,-1 1 1,-49 0 0,50 0-16,-25 0 15,74 49 1,-25 0 15,-49-74-15,25 25-1,-1-25 1,-24 0 15</inkml:trace>
  <inkml:trace contextRef="#ctx0" brushRef="#br0" timeOffset="34481.06">6474 7913 0,'0'-25'32,"25"25"-17,-25-25 1,0 0-1,0 0 1,0 75 109,0-25-109,0 0-1,0-1-15,0 1 32,0 0-17,-25 0 16,0-25-15,0 0 15,1 0-15,-1 0 0,0 0-1,0 0 1,0 0-1,1-25 1,-1 25 0,0 0 124,25 50-140,0-25 16,-25-1 0,0-24 30,1 0-14,-1 0-1,0 0-15,0-24 15,25-1-16,0 74 126,0-24-125,25 25-16,-25-25 15,0 24 1,0-24 0,0 0-1,0 0-15,-25-1 31,25 1-15,-25 0 0,-24 0-1,24-25 1,25 25 0,-50-25-1,1 0 1,24 0 15,0 0-15,-25-25-1,50 0 1,-24 25-16,24-25 16,-25 0-1,0-49 1,25 49-1,0-24 1,0 24 0,0 0-1,0-25 1,0 1 15,25 24-15,-25 0 15</inkml:trace>
  <inkml:trace contextRef="#ctx0" brushRef="#br0" timeOffset="35863.24">5730 7466 0,'-25'0'62,"0"0"-62,0 0 31,1 0-31,-1 0 32,0 0-32,0 0 15,0 0 16,25 25 16,-24-25-31,24 50 15,0-26 0,0 1-15,0 0 15,0 0-15,0 0 0,0-1 15,49-24-16,-49 25 1,0 0 0,0 0 15,25-25-15,-25 25 124,25-25-77,-25 24-48,0 1 32</inkml:trace>
  <inkml:trace contextRef="#ctx0" brushRef="#br0" timeOffset="36835.11">5407 8037 0,'-24'0'78,"-1"0"-47,-25 0 1,25 0-32,1 0 15,-51 0 1,26 0-1,24 0 1,-25 0-16,25 0 47</inkml:trace>
  <inkml:trace contextRef="#ctx0" brushRef="#br0" timeOffset="38255.17">4564 7962 0,'0'-25'0,"25"25"94,0 0-79,-1 0 1,1 0-1,-25 25 17,25 0-17,-25 0 17,0 0-17,0 0 1,0-1-1,0 1 1,0 0 15,0 0 16,-25-25-31,0 0 15,1 0 0,-1 0-15,0 0 15,0 0 16,25-25 16,0 0-48,0-24 16,0 24 16,0 0 0,0-25-16</inkml:trace>
  <inkml:trace contextRef="#ctx0" brushRef="#br0" timeOffset="40161.06">4390 7640 0,'-49'0'93,"24"0"-93,0 0 16,0 0 0,1 0-1,-26 0 1,50 25-1,-25-25 17,0 0-17,1 0 1,-1 0 15,25 24 47,0 1-46,-25 0-1,25 25 16,0-26-16,0 1-15,0 0-1,0 0 16,0 0-31,0-1 32,25-24-32,-25 25 15,25-25 1,-25 25 0,0 0 15,0 0-31,24-25 31,-24 25-15,0-1-1,0 1 17,25 0-17,-25 0 1,25 0 15,-25-1 32,0 1-48,25-25 1,-25 25 46,25 0-15,-25 0 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73F5B5-E695-41B8-AD72-61CD4BC5DE59}" type="datetimeFigureOut">
              <a:rPr lang="ar-KW" smtClean="0"/>
              <a:t>06/09/1447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411193-07E2-4389-9FB9-652933F295C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2388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11193-07E2-4389-9FB9-652933F295CB}" type="slidenum">
              <a:rPr lang="ar-KW" smtClean="0"/>
              <a:t>2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1551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11193-07E2-4389-9FB9-652933F295CB}" type="slidenum">
              <a:rPr lang="ar-KW" smtClean="0"/>
              <a:t>7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225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r">
              <a:defRPr sz="6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17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5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15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7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0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0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0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24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r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8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4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0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customXml" Target="../ink/ink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AF5A4EC9-EE7B-4ED3-B8FE-C7D6C71F54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3620" y="251792"/>
            <a:ext cx="5013841" cy="554781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267E4E1-E8D6-428D-8B68-E9BE7A56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1214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EFA1F-B03E-4F09-BF97-4742E30735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V="1">
            <a:off x="0" y="5643880"/>
            <a:ext cx="12192000" cy="121412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BDE32BA-92A0-4FB9-9E3A-F6531DF3C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5210" y="607060"/>
            <a:ext cx="5490919" cy="5813570"/>
          </a:xfrm>
          <a:prstGeom prst="rect">
            <a:avLst/>
          </a:prstGeom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id="{01607E47-5533-4293-9067-324C660C42AE}"/>
              </a:ext>
            </a:extLst>
          </p:cNvPr>
          <p:cNvSpPr txBox="1">
            <a:spLocks/>
          </p:cNvSpPr>
          <p:nvPr/>
        </p:nvSpPr>
        <p:spPr>
          <a:xfrm>
            <a:off x="5972961" y="1534339"/>
            <a:ext cx="5375419" cy="2117114"/>
          </a:xfrm>
          <a:prstGeom prst="rect">
            <a:avLst/>
          </a:prstGeom>
        </p:spPr>
        <p:txBody>
          <a:bodyPr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KW" sz="115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PT Bold Heading" pitchFamily="2" charset="-78"/>
              </a:rPr>
              <a:t>الصف</a:t>
            </a:r>
          </a:p>
          <a:p>
            <a:pPr algn="ctr">
              <a:defRPr/>
            </a:pPr>
            <a:r>
              <a:rPr lang="ar-KW" sz="115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PT Bold Heading" pitchFamily="2" charset="-78"/>
              </a:rPr>
              <a:t> الثامن </a:t>
            </a:r>
          </a:p>
        </p:txBody>
      </p:sp>
    </p:spTree>
    <p:extLst>
      <p:ext uri="{BB962C8B-B14F-4D97-AF65-F5344CB8AC3E}">
        <p14:creationId xmlns:p14="http://schemas.microsoft.com/office/powerpoint/2010/main" val="20613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8">
            <a:extLst>
              <a:ext uri="{FF2B5EF4-FFF2-40B4-BE49-F238E27FC236}">
                <a16:creationId xmlns:a16="http://schemas.microsoft.com/office/drawing/2014/main" id="{A04A18FF-560A-5D11-FBED-355740842D49}"/>
              </a:ext>
            </a:extLst>
          </p:cNvPr>
          <p:cNvSpPr txBox="1"/>
          <p:nvPr/>
        </p:nvSpPr>
        <p:spPr>
          <a:xfrm>
            <a:off x="8506824" y="146867"/>
            <a:ext cx="3353325" cy="982620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399"/>
              </a:lnSpc>
            </a:pPr>
            <a:r>
              <a:rPr lang="ar-KW" sz="4800" b="1" dirty="0">
                <a:solidFill>
                  <a:schemeClr val="bg1"/>
                </a:solidFill>
                <a:latin typeface="Times New Roman" panose="02020603050405020304" pitchFamily="18" charset="0"/>
                <a:ea typeface="Tufuli Arabic Bold"/>
                <a:cs typeface="Times New Roman" panose="02020603050405020304" pitchFamily="18" charset="0"/>
                <a:sym typeface="Tufuli Arabic Bold"/>
                <a:rtl/>
              </a:rPr>
              <a:t>تمارين ذاتية(5)</a:t>
            </a:r>
            <a:endParaRPr lang="ar-EG" sz="4800" b="1" dirty="0">
              <a:solidFill>
                <a:schemeClr val="bg1"/>
              </a:solidFill>
              <a:latin typeface="Times New Roman" panose="02020603050405020304" pitchFamily="18" charset="0"/>
              <a:ea typeface="Tufuli Arabic Bold"/>
              <a:cs typeface="Times New Roman" panose="02020603050405020304" pitchFamily="18" charset="0"/>
              <a:sym typeface="Tufuli Arabic Bold"/>
              <a:rtl/>
            </a:endParaRPr>
          </a:p>
        </p:txBody>
      </p:sp>
      <p:sp>
        <p:nvSpPr>
          <p:cNvPr id="7" name="مخطط انسيابي: متعدد المستندات 6">
            <a:extLst>
              <a:ext uri="{FF2B5EF4-FFF2-40B4-BE49-F238E27FC236}">
                <a16:creationId xmlns:a16="http://schemas.microsoft.com/office/drawing/2014/main" id="{F505AF89-CA0F-B070-8478-14EAE895FED9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>
                <a:solidFill>
                  <a:srgbClr val="0070C0"/>
                </a:solidFill>
              </a:rPr>
              <a:t>الصفحه</a:t>
            </a:r>
            <a:r>
              <a:rPr lang="ar-SA" sz="4800" b="1" dirty="0">
                <a:solidFill>
                  <a:srgbClr val="0070C0"/>
                </a:solidFill>
              </a:rPr>
              <a:t> ١</a:t>
            </a:r>
            <a:r>
              <a:rPr lang="ar-KW" sz="4800" b="1" dirty="0">
                <a:solidFill>
                  <a:srgbClr val="0070C0"/>
                </a:solidFill>
              </a:rPr>
              <a:t>4</a:t>
            </a:r>
            <a:r>
              <a:rPr lang="ar-SA" sz="4800" b="1" dirty="0">
                <a:solidFill>
                  <a:srgbClr val="0070C0"/>
                </a:solidFill>
              </a:rPr>
              <a:t>٥</a:t>
            </a:r>
            <a:endParaRPr lang="ar-KW" sz="4800" b="1" dirty="0">
              <a:solidFill>
                <a:srgbClr val="0070C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97B85EC-BC8F-B641-1BF8-7A0BE30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70021" y="129074"/>
            <a:ext cx="3353325" cy="1178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11C3D-C224-8880-684E-932CF8793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0" y="1831230"/>
            <a:ext cx="11914045" cy="4310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473E87-B1AF-F398-EC66-CB6DA331B28E}"/>
              </a:ext>
            </a:extLst>
          </p:cNvPr>
          <p:cNvSpPr txBox="1"/>
          <p:nvPr/>
        </p:nvSpPr>
        <p:spPr>
          <a:xfrm>
            <a:off x="8506824" y="3974841"/>
            <a:ext cx="271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= (      +     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466BB4-EE60-3BBE-CE7A-0A37CFD6ED79}"/>
              </a:ext>
            </a:extLst>
          </p:cNvPr>
          <p:cNvSpPr txBox="1"/>
          <p:nvPr/>
        </p:nvSpPr>
        <p:spPr>
          <a:xfrm>
            <a:off x="5912991" y="3974841"/>
            <a:ext cx="271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(      -     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DD4B8A-47C7-D503-93AB-A7E160BE62FE}"/>
              </a:ext>
            </a:extLst>
          </p:cNvPr>
          <p:cNvSpPr txBox="1"/>
          <p:nvPr/>
        </p:nvSpPr>
        <p:spPr>
          <a:xfrm>
            <a:off x="2214644" y="3838307"/>
            <a:ext cx="271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(      +      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C2BB9-C937-8F0C-829C-2D04A0BCCF7D}"/>
              </a:ext>
            </a:extLst>
          </p:cNvPr>
          <p:cNvSpPr txBox="1"/>
          <p:nvPr/>
        </p:nvSpPr>
        <p:spPr>
          <a:xfrm>
            <a:off x="88295" y="3838307"/>
            <a:ext cx="271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(      -      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12C037-9B8C-EAA6-50CE-9474EF77C44A}"/>
              </a:ext>
            </a:extLst>
          </p:cNvPr>
          <p:cNvSpPr txBox="1"/>
          <p:nvPr/>
        </p:nvSpPr>
        <p:spPr>
          <a:xfrm>
            <a:off x="9611338" y="3974840"/>
            <a:ext cx="107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87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47E60-F6BC-9499-E642-1BC52E85C52D}"/>
              </a:ext>
            </a:extLst>
          </p:cNvPr>
          <p:cNvSpPr txBox="1"/>
          <p:nvPr/>
        </p:nvSpPr>
        <p:spPr>
          <a:xfrm>
            <a:off x="7349796" y="3974841"/>
            <a:ext cx="107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87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925604-C29E-20B2-190F-E3B8C7570A2E}"/>
              </a:ext>
            </a:extLst>
          </p:cNvPr>
          <p:cNvSpPr txBox="1"/>
          <p:nvPr/>
        </p:nvSpPr>
        <p:spPr>
          <a:xfrm>
            <a:off x="8659736" y="3974840"/>
            <a:ext cx="107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13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1C1787-4ECB-3B07-3F66-EDB46733972E}"/>
              </a:ext>
            </a:extLst>
          </p:cNvPr>
          <p:cNvSpPr txBox="1"/>
          <p:nvPr/>
        </p:nvSpPr>
        <p:spPr>
          <a:xfrm>
            <a:off x="6529088" y="3974841"/>
            <a:ext cx="107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13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E146C2-B49D-D2CA-A9C2-DD74AA0A016B}"/>
              </a:ext>
            </a:extLst>
          </p:cNvPr>
          <p:cNvSpPr txBox="1"/>
          <p:nvPr/>
        </p:nvSpPr>
        <p:spPr>
          <a:xfrm>
            <a:off x="7600354" y="4832130"/>
            <a:ext cx="272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 100 × 74 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4798E6-1F0D-CB52-2DD2-F2660A3C7A82}"/>
              </a:ext>
            </a:extLst>
          </p:cNvPr>
          <p:cNvSpPr txBox="1"/>
          <p:nvPr/>
        </p:nvSpPr>
        <p:spPr>
          <a:xfrm>
            <a:off x="8134989" y="5477065"/>
            <a:ext cx="205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 7400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F9E9CC-EAA8-CB8C-FC9A-C8812BFFC761}"/>
              </a:ext>
            </a:extLst>
          </p:cNvPr>
          <p:cNvSpPr txBox="1"/>
          <p:nvPr/>
        </p:nvSpPr>
        <p:spPr>
          <a:xfrm>
            <a:off x="3667153" y="3913285"/>
            <a:ext cx="107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3">
                    <a:lumMod val="75000"/>
                  </a:schemeClr>
                </a:solidFill>
              </a:rPr>
              <a:t>95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C5B41-F86D-0183-E35A-37FC86841945}"/>
              </a:ext>
            </a:extLst>
          </p:cNvPr>
          <p:cNvSpPr txBox="1"/>
          <p:nvPr/>
        </p:nvSpPr>
        <p:spPr>
          <a:xfrm>
            <a:off x="1523322" y="3847971"/>
            <a:ext cx="107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3">
                    <a:lumMod val="75000"/>
                  </a:schemeClr>
                </a:solidFill>
              </a:rPr>
              <a:t>95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CECACE-8087-92BE-4306-215B379912F3}"/>
              </a:ext>
            </a:extLst>
          </p:cNvPr>
          <p:cNvSpPr txBox="1"/>
          <p:nvPr/>
        </p:nvSpPr>
        <p:spPr>
          <a:xfrm>
            <a:off x="2750277" y="3851396"/>
            <a:ext cx="107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A25C12-B8A6-EB52-1790-9AA9EEEE24F1}"/>
              </a:ext>
            </a:extLst>
          </p:cNvPr>
          <p:cNvSpPr txBox="1"/>
          <p:nvPr/>
        </p:nvSpPr>
        <p:spPr>
          <a:xfrm>
            <a:off x="680983" y="3838307"/>
            <a:ext cx="107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4D753A-889A-7261-3813-010BE37F9E4D}"/>
              </a:ext>
            </a:extLst>
          </p:cNvPr>
          <p:cNvSpPr txBox="1"/>
          <p:nvPr/>
        </p:nvSpPr>
        <p:spPr>
          <a:xfrm>
            <a:off x="1917263" y="4555416"/>
            <a:ext cx="272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3">
                    <a:lumMod val="75000"/>
                  </a:schemeClr>
                </a:solidFill>
              </a:rPr>
              <a:t>= 100 × 90 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A2F61B-9EE9-ED3D-E6F9-CBDA270C85C9}"/>
              </a:ext>
            </a:extLst>
          </p:cNvPr>
          <p:cNvSpPr txBox="1"/>
          <p:nvPr/>
        </p:nvSpPr>
        <p:spPr>
          <a:xfrm>
            <a:off x="2588069" y="5331826"/>
            <a:ext cx="205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3">
                    <a:lumMod val="75000"/>
                  </a:schemeClr>
                </a:solidFill>
              </a:rPr>
              <a:t>= 9000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E74DF8F-732D-48EC-8B93-45BBFE76769F}"/>
              </a:ext>
            </a:extLst>
          </p:cNvPr>
          <p:cNvSpPr/>
          <p:nvPr/>
        </p:nvSpPr>
        <p:spPr>
          <a:xfrm>
            <a:off x="787556" y="2011906"/>
            <a:ext cx="1320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ar-KW" sz="3200" b="1" dirty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ar-SA" sz="3200" b="1" dirty="0">
                <a:solidFill>
                  <a:schemeClr val="bg1">
                    <a:lumMod val="65000"/>
                  </a:schemeClr>
                </a:solidFill>
              </a:rPr>
              <a:t>)2</a:t>
            </a:r>
            <a:endParaRPr lang="ar-KW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" name="موصل: منحني 2">
            <a:extLst>
              <a:ext uri="{FF2B5EF4-FFF2-40B4-BE49-F238E27FC236}">
                <a16:creationId xmlns:a16="http://schemas.microsoft.com/office/drawing/2014/main" id="{F71D9A49-55FF-40DE-BEB2-DE52CBE1C86C}"/>
              </a:ext>
            </a:extLst>
          </p:cNvPr>
          <p:cNvCxnSpPr/>
          <p:nvPr/>
        </p:nvCxnSpPr>
        <p:spPr>
          <a:xfrm rot="16200000" flipV="1">
            <a:off x="1987932" y="2399089"/>
            <a:ext cx="669386" cy="53088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059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9E314-C6FB-A9E7-BBE9-C7153FDBB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تعدد المستندات 6">
            <a:extLst>
              <a:ext uri="{FF2B5EF4-FFF2-40B4-BE49-F238E27FC236}">
                <a16:creationId xmlns:a16="http://schemas.microsoft.com/office/drawing/2014/main" id="{AF6DBBBD-2BDA-D82D-6881-52C79B647244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>
                <a:solidFill>
                  <a:srgbClr val="0070C0"/>
                </a:solidFill>
              </a:rPr>
              <a:t>الصفحه</a:t>
            </a:r>
            <a:r>
              <a:rPr lang="ar-SA" sz="4800" b="1" dirty="0">
                <a:solidFill>
                  <a:srgbClr val="0070C0"/>
                </a:solidFill>
              </a:rPr>
              <a:t> </a:t>
            </a:r>
            <a:r>
              <a:rPr lang="ar-KW" sz="4800" b="1" dirty="0">
                <a:solidFill>
                  <a:srgbClr val="0070C0"/>
                </a:solidFill>
              </a:rPr>
              <a:t>146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BE47886-6228-2016-5D17-1A8897E16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70021" y="129074"/>
            <a:ext cx="3353325" cy="1178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AA543C-22BD-2B19-DEDA-35E3570EA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91" y="1772816"/>
            <a:ext cx="11767521" cy="42920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1047EF-7705-B18C-96CE-EFAA3C0BD188}"/>
                  </a:ext>
                </a:extLst>
              </p14:cNvPr>
              <p14:cNvContentPartPr/>
              <p14:nvPr/>
            </p14:nvContentPartPr>
            <p14:xfrm>
              <a:off x="509040" y="1955520"/>
              <a:ext cx="7751160" cy="240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1047EF-7705-B18C-96CE-EFAA3C0BD1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680" y="1946160"/>
                <a:ext cx="7769880" cy="24213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840D750C-69A4-3A8F-0906-BD82B541D81E}"/>
              </a:ext>
            </a:extLst>
          </p:cNvPr>
          <p:cNvSpPr/>
          <p:nvPr/>
        </p:nvSpPr>
        <p:spPr>
          <a:xfrm>
            <a:off x="2519264" y="5038531"/>
            <a:ext cx="391886" cy="5225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79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7F49F-60AE-173F-7A3B-FC17E47C4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22BB54B2-B23C-8BA8-73EF-66511A086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58713"/>
              </p:ext>
            </p:extLst>
          </p:nvPr>
        </p:nvGraphicFramePr>
        <p:xfrm>
          <a:off x="985413" y="1924335"/>
          <a:ext cx="10620222" cy="431135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20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2887">
                <a:tc>
                  <a:txBody>
                    <a:bodyPr/>
                    <a:lstStyle/>
                    <a:p>
                      <a:pPr algn="ctr" rtl="1"/>
                      <a:endParaRPr lang="ar-KW" sz="3200" b="1" dirty="0"/>
                    </a:p>
                    <a:p>
                      <a:pPr algn="ctr" rtl="1"/>
                      <a:r>
                        <a:rPr lang="ar-SA" sz="3200" b="1" dirty="0"/>
                        <a:t>الوحدة </a:t>
                      </a:r>
                      <a:r>
                        <a:rPr lang="ar-KW" sz="3200" b="1" dirty="0"/>
                        <a:t>السادسة</a:t>
                      </a:r>
                      <a:endParaRPr lang="ar-SA" sz="3200" b="1" dirty="0"/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kern="1200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تحليل </a:t>
                      </a:r>
                      <a:r>
                        <a:rPr lang="ar-KW" sz="4800" b="1" kern="1200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المقادير الجبرية</a:t>
                      </a:r>
                      <a:endParaRPr lang="ar-KW" sz="4800" b="1" kern="1200" dirty="0">
                        <a:solidFill>
                          <a:srgbClr val="FF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029">
                <a:tc>
                  <a:txBody>
                    <a:bodyPr/>
                    <a:lstStyle/>
                    <a:p>
                      <a:pPr algn="ctr" rtl="1"/>
                      <a:endParaRPr lang="ar-KW" sz="3200" b="1" dirty="0"/>
                    </a:p>
                    <a:p>
                      <a:pPr algn="ctr" rtl="1"/>
                      <a:r>
                        <a:rPr lang="ar-SA" sz="3200" b="1" dirty="0"/>
                        <a:t>عنوان الدرس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K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43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البند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8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5400" b="1" kern="1200" noProof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(</a:t>
                      </a:r>
                      <a:r>
                        <a:rPr kumimoji="0" lang="ar-SA" sz="5400" b="1" kern="1200" noProof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٧</a:t>
                      </a:r>
                      <a:r>
                        <a:rPr kumimoji="0" lang="ar-KW" sz="5400" b="1" kern="1200" noProof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 – 3 ) ح2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جدول 13">
            <a:extLst>
              <a:ext uri="{FF2B5EF4-FFF2-40B4-BE49-F238E27FC236}">
                <a16:creationId xmlns:a16="http://schemas.microsoft.com/office/drawing/2014/main" id="{17DC6D20-89F2-C7BE-157D-45394F974F91}"/>
              </a:ext>
            </a:extLst>
          </p:cNvPr>
          <p:cNvGraphicFramePr>
            <a:graphicFrameLocks noGrp="1"/>
          </p:cNvGraphicFramePr>
          <p:nvPr/>
        </p:nvGraphicFramePr>
        <p:xfrm>
          <a:off x="1754766" y="271813"/>
          <a:ext cx="9081516" cy="13000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4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002"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اليــــــــــوم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 التاريخ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الـصــف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 الحصة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02"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الاربعاء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/ ٣ / ٢٠٢٦</a:t>
                      </a:r>
                      <a:endParaRPr lang="ar-KW" sz="4000" dirty="0">
                        <a:solidFill>
                          <a:schemeClr val="tx1"/>
                        </a:solidFill>
                      </a:endParaRP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sz="4000" dirty="0">
                        <a:solidFill>
                          <a:srgbClr val="7030A0"/>
                        </a:solidFill>
                      </a:endParaRP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2400" dirty="0"/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عنوان 1">
            <a:extLst>
              <a:ext uri="{FF2B5EF4-FFF2-40B4-BE49-F238E27FC236}">
                <a16:creationId xmlns:a16="http://schemas.microsoft.com/office/drawing/2014/main" id="{1DE2B5D6-7841-6394-EF14-6CA443DFD69F}"/>
              </a:ext>
            </a:extLst>
          </p:cNvPr>
          <p:cNvSpPr txBox="1">
            <a:spLocks/>
          </p:cNvSpPr>
          <p:nvPr/>
        </p:nvSpPr>
        <p:spPr>
          <a:xfrm>
            <a:off x="985413" y="3554837"/>
            <a:ext cx="7909453" cy="140546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ar-KW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تحليل الفرق بين المربعين </a:t>
            </a:r>
            <a:endParaRPr lang="ar-SA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PT Bold Heading" pitchFamily="2" charset="-78"/>
            </a:endParaRPr>
          </a:p>
          <a:p>
            <a:pPr algn="ctr">
              <a:defRPr/>
            </a:pPr>
            <a:r>
              <a:rPr lang="ar-SA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صفحه </a:t>
            </a:r>
            <a:r>
              <a:rPr lang="ar-KW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141</a:t>
            </a:r>
            <a:r>
              <a:rPr lang="ar-SA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 </a:t>
            </a:r>
            <a:endParaRPr lang="ar-KW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047276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AD654-2128-66CF-142F-0A4139D96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تعدد المستندات 7">
            <a:extLst>
              <a:ext uri="{FF2B5EF4-FFF2-40B4-BE49-F238E27FC236}">
                <a16:creationId xmlns:a16="http://schemas.microsoft.com/office/drawing/2014/main" id="{BB4F964B-048A-7FFC-996E-6A7522A02A5F}"/>
              </a:ext>
            </a:extLst>
          </p:cNvPr>
          <p:cNvSpPr/>
          <p:nvPr/>
        </p:nvSpPr>
        <p:spPr>
          <a:xfrm>
            <a:off x="372304" y="550506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141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317B7-2A72-CF61-1A54-041DFB95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34074"/>
            <a:ext cx="12192000" cy="42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6792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230CDCB-9286-4FC6-8A55-171AF9193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36" t="22010" r="2001" b="24352"/>
          <a:stretch/>
        </p:blipFill>
        <p:spPr>
          <a:xfrm>
            <a:off x="851770" y="295044"/>
            <a:ext cx="11235846" cy="204174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53ADA84-A35A-4A18-825D-1C1196618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457" y="3429000"/>
            <a:ext cx="6062597" cy="11767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1FD832E-95D1-43B1-BD1A-A98AC8177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51" y="2985892"/>
            <a:ext cx="3811565" cy="23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4266A-5B10-AAD6-BB5C-564035186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تعدد المستندات 6">
            <a:extLst>
              <a:ext uri="{FF2B5EF4-FFF2-40B4-BE49-F238E27FC236}">
                <a16:creationId xmlns:a16="http://schemas.microsoft.com/office/drawing/2014/main" id="{F1BD7C7E-1C19-3B6C-7442-E551401E9AED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</a:t>
            </a:r>
            <a:r>
              <a:rPr lang="ar-SA" sz="4800" b="1" dirty="0">
                <a:solidFill>
                  <a:srgbClr val="0070C0"/>
                </a:solidFill>
              </a:rPr>
              <a:t>١٣٢</a:t>
            </a:r>
            <a:endParaRPr lang="ar-KW" sz="4800" b="1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565B58-9DB4-71B6-289E-B177B09B8C71}"/>
              </a:ext>
            </a:extLst>
          </p:cNvPr>
          <p:cNvSpPr/>
          <p:nvPr/>
        </p:nvSpPr>
        <p:spPr>
          <a:xfrm>
            <a:off x="3767108" y="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41AFAC39-93FD-EFE1-DDA7-FE50826A47D7}"/>
              </a:ext>
            </a:extLst>
          </p:cNvPr>
          <p:cNvSpPr txBox="1"/>
          <p:nvPr/>
        </p:nvSpPr>
        <p:spPr>
          <a:xfrm>
            <a:off x="8506824" y="146867"/>
            <a:ext cx="3353325" cy="982620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399"/>
              </a:lnSpc>
            </a:pPr>
            <a:r>
              <a:rPr lang="ar-KW" sz="4800" b="1" dirty="0">
                <a:solidFill>
                  <a:schemeClr val="bg1"/>
                </a:solidFill>
                <a:latin typeface="Times New Roman" panose="02020603050405020304" pitchFamily="18" charset="0"/>
                <a:ea typeface="Tufuli Arabic Bold"/>
                <a:cs typeface="Times New Roman" panose="02020603050405020304" pitchFamily="18" charset="0"/>
                <a:sym typeface="Tufuli Arabic Bold"/>
                <a:rtl/>
              </a:rPr>
              <a:t>المقدمة</a:t>
            </a:r>
            <a:endParaRPr lang="ar-EG" sz="4800" b="1" dirty="0">
              <a:solidFill>
                <a:schemeClr val="bg1"/>
              </a:solidFill>
              <a:latin typeface="Times New Roman" panose="02020603050405020304" pitchFamily="18" charset="0"/>
              <a:ea typeface="Tufuli Arabic Bold"/>
              <a:cs typeface="Times New Roman" panose="02020603050405020304" pitchFamily="18" charset="0"/>
              <a:sym typeface="Tufuli Arabic Bold"/>
              <a:rtl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ADDB9-AECD-0F93-9A5E-63E256A9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" y="1481555"/>
            <a:ext cx="11887199" cy="4564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ED5B1-ADC0-4BA6-B925-3D8E6D9DF37D}"/>
              </a:ext>
            </a:extLst>
          </p:cNvPr>
          <p:cNvSpPr txBox="1"/>
          <p:nvPr/>
        </p:nvSpPr>
        <p:spPr>
          <a:xfrm>
            <a:off x="7711844" y="3636201"/>
            <a:ext cx="138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64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DF791-4C85-18EA-ADBF-A2109F2B99C2}"/>
              </a:ext>
            </a:extLst>
          </p:cNvPr>
          <p:cNvSpPr txBox="1"/>
          <p:nvPr/>
        </p:nvSpPr>
        <p:spPr>
          <a:xfrm>
            <a:off x="5368463" y="3633463"/>
            <a:ext cx="1455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س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08958-1C8C-C467-452B-FC2C6CD8FB30}"/>
              </a:ext>
            </a:extLst>
          </p:cNvPr>
          <p:cNvSpPr txBox="1"/>
          <p:nvPr/>
        </p:nvSpPr>
        <p:spPr>
          <a:xfrm>
            <a:off x="7124056" y="4403767"/>
            <a:ext cx="138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81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9F21C-55E6-F0AF-9054-AF1BF45E5E30}"/>
              </a:ext>
            </a:extLst>
          </p:cNvPr>
          <p:cNvSpPr txBox="1"/>
          <p:nvPr/>
        </p:nvSpPr>
        <p:spPr>
          <a:xfrm>
            <a:off x="5153500" y="4200618"/>
            <a:ext cx="138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2ص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44FEB-ED7A-1788-1F6D-CCF3F60A45DC}"/>
              </a:ext>
            </a:extLst>
          </p:cNvPr>
          <p:cNvSpPr txBox="1"/>
          <p:nvPr/>
        </p:nvSpPr>
        <p:spPr>
          <a:xfrm>
            <a:off x="2784791" y="4388241"/>
            <a:ext cx="138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2ص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C876F-6DA4-36FF-D297-A176CAC80D3F}"/>
              </a:ext>
            </a:extLst>
          </p:cNvPr>
          <p:cNvSpPr txBox="1"/>
          <p:nvPr/>
        </p:nvSpPr>
        <p:spPr>
          <a:xfrm>
            <a:off x="8857784" y="5139286"/>
            <a:ext cx="138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16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4631F1-B06B-0D42-5BA8-FCFF1E9645B2}"/>
              </a:ext>
            </a:extLst>
          </p:cNvPr>
          <p:cNvSpPr txBox="1"/>
          <p:nvPr/>
        </p:nvSpPr>
        <p:spPr>
          <a:xfrm>
            <a:off x="4174910" y="5139285"/>
            <a:ext cx="138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5س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580952-CECB-69BD-6FFF-675AF77B1817}"/>
              </a:ext>
            </a:extLst>
          </p:cNvPr>
          <p:cNvSpPr txBox="1"/>
          <p:nvPr/>
        </p:nvSpPr>
        <p:spPr>
          <a:xfrm>
            <a:off x="1798850" y="5123759"/>
            <a:ext cx="138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5س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C64CF54-BBD5-4947-9132-1D91EACAD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0" y="1758108"/>
            <a:ext cx="6062597" cy="117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4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تعدد المستندات 6">
            <a:extLst>
              <a:ext uri="{FF2B5EF4-FFF2-40B4-BE49-F238E27FC236}">
                <a16:creationId xmlns:a16="http://schemas.microsoft.com/office/drawing/2014/main" id="{0DD49AD7-2EE4-0315-FA64-95828200C572}"/>
              </a:ext>
            </a:extLst>
          </p:cNvPr>
          <p:cNvSpPr/>
          <p:nvPr/>
        </p:nvSpPr>
        <p:spPr>
          <a:xfrm>
            <a:off x="359347" y="47498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143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E1C35-6C02-87DE-FE6B-A206E6436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0" y="1407677"/>
            <a:ext cx="11953429" cy="4694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1294B-0139-3CFF-8588-E0491AD58CB3}"/>
              </a:ext>
            </a:extLst>
          </p:cNvPr>
          <p:cNvSpPr txBox="1"/>
          <p:nvPr/>
        </p:nvSpPr>
        <p:spPr>
          <a:xfrm>
            <a:off x="9566912" y="4299531"/>
            <a:ext cx="168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10س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3557F5-9B9D-A57F-1B5E-A5CB35116A4D}"/>
              </a:ext>
            </a:extLst>
          </p:cNvPr>
          <p:cNvGrpSpPr/>
          <p:nvPr/>
        </p:nvGrpSpPr>
        <p:grpSpPr>
          <a:xfrm>
            <a:off x="8110419" y="4022531"/>
            <a:ext cx="1382768" cy="1200329"/>
            <a:chOff x="6991662" y="3013501"/>
            <a:chExt cx="1382768" cy="12003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678B51-8344-13D7-E4DE-7A93E085E1F7}"/>
                </a:ext>
              </a:extLst>
            </p:cNvPr>
            <p:cNvSpPr txBox="1"/>
            <p:nvPr/>
          </p:nvSpPr>
          <p:spPr>
            <a:xfrm>
              <a:off x="6991662" y="3013501"/>
              <a:ext cx="1382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</a:rPr>
                <a:t>ص</a:t>
              </a:r>
            </a:p>
            <a:p>
              <a:r>
                <a:rPr lang="ar-KW" sz="3600" b="1" dirty="0">
                  <a:solidFill>
                    <a:srgbClr val="FF0000"/>
                  </a:solidFill>
                </a:rPr>
                <a:t>9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C1EFBDA-C6DC-6C81-5C7C-7ED5B22CF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6457" y="3642982"/>
              <a:ext cx="79797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C246E0-4B41-54BB-7C5D-93BD89E57E20}"/>
              </a:ext>
            </a:extLst>
          </p:cNvPr>
          <p:cNvSpPr txBox="1"/>
          <p:nvPr/>
        </p:nvSpPr>
        <p:spPr>
          <a:xfrm>
            <a:off x="9525980" y="5127157"/>
            <a:ext cx="168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10س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CF2B91-33BA-F960-15EC-561233FF14E5}"/>
              </a:ext>
            </a:extLst>
          </p:cNvPr>
          <p:cNvSpPr txBox="1"/>
          <p:nvPr/>
        </p:nvSpPr>
        <p:spPr>
          <a:xfrm>
            <a:off x="7304378" y="5206010"/>
            <a:ext cx="168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10س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F44E2D-7F6A-FA34-BCD5-50CA33AA99E2}"/>
              </a:ext>
            </a:extLst>
          </p:cNvPr>
          <p:cNvGrpSpPr/>
          <p:nvPr/>
        </p:nvGrpSpPr>
        <p:grpSpPr>
          <a:xfrm>
            <a:off x="8558992" y="4975178"/>
            <a:ext cx="1382768" cy="1200329"/>
            <a:chOff x="6991662" y="3013501"/>
            <a:chExt cx="1382768" cy="1200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88A674-6AB8-CB89-68A1-17390DB8EA1D}"/>
                </a:ext>
              </a:extLst>
            </p:cNvPr>
            <p:cNvSpPr txBox="1"/>
            <p:nvPr/>
          </p:nvSpPr>
          <p:spPr>
            <a:xfrm>
              <a:off x="6991662" y="3013501"/>
              <a:ext cx="1382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</a:rPr>
                <a:t>ص</a:t>
              </a:r>
            </a:p>
            <a:p>
              <a:r>
                <a:rPr lang="ar-KW" sz="3600" b="1" dirty="0">
                  <a:solidFill>
                    <a:srgbClr val="FF0000"/>
                  </a:solidFill>
                </a:rPr>
                <a:t>9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C176F3-E3C9-8F7C-DE33-2F52EF0C00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6457" y="3642982"/>
              <a:ext cx="79797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BC8DD-9024-BCA8-F899-AC5A2A982588}"/>
              </a:ext>
            </a:extLst>
          </p:cNvPr>
          <p:cNvGrpSpPr/>
          <p:nvPr/>
        </p:nvGrpSpPr>
        <p:grpSpPr>
          <a:xfrm>
            <a:off x="6383468" y="4938534"/>
            <a:ext cx="1382768" cy="1200329"/>
            <a:chOff x="6991662" y="3013501"/>
            <a:chExt cx="1382768" cy="1200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9EDB74-B062-FB8F-E306-96BE564DB922}"/>
                </a:ext>
              </a:extLst>
            </p:cNvPr>
            <p:cNvSpPr txBox="1"/>
            <p:nvPr/>
          </p:nvSpPr>
          <p:spPr>
            <a:xfrm>
              <a:off x="6991662" y="3013501"/>
              <a:ext cx="1382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</a:rPr>
                <a:t>ص</a:t>
              </a:r>
            </a:p>
            <a:p>
              <a:r>
                <a:rPr lang="ar-KW" sz="3600" b="1" dirty="0">
                  <a:solidFill>
                    <a:srgbClr val="FF0000"/>
                  </a:solidFill>
                </a:rPr>
                <a:t>9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9E4702-EB1C-6B6D-0A97-3CF9BA374C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6457" y="3642982"/>
              <a:ext cx="79797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8E3AB68-2DBE-048C-D0EF-B6EE2DA5DD75}"/>
              </a:ext>
            </a:extLst>
          </p:cNvPr>
          <p:cNvSpPr txBox="1"/>
          <p:nvPr/>
        </p:nvSpPr>
        <p:spPr>
          <a:xfrm>
            <a:off x="2412116" y="5127157"/>
            <a:ext cx="32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   (         +        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13ED13-38C7-0C2D-75C2-4C00758D5F7E}"/>
              </a:ext>
            </a:extLst>
          </p:cNvPr>
          <p:cNvSpPr txBox="1"/>
          <p:nvPr/>
        </p:nvSpPr>
        <p:spPr>
          <a:xfrm>
            <a:off x="-281237" y="5116625"/>
            <a:ext cx="32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   (         -        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8118A8B-B103-5DAB-C83D-589AC738C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560" y="4021482"/>
            <a:ext cx="3750906" cy="100901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239DE12-D053-EA25-68C1-D1878ACF6DE8}"/>
              </a:ext>
            </a:extLst>
          </p:cNvPr>
          <p:cNvGrpSpPr/>
          <p:nvPr/>
        </p:nvGrpSpPr>
        <p:grpSpPr>
          <a:xfrm>
            <a:off x="3570869" y="3994782"/>
            <a:ext cx="1382768" cy="1200329"/>
            <a:chOff x="6991662" y="3013501"/>
            <a:chExt cx="1382768" cy="1200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A879E4-4B34-528C-E259-0A284DEF0E4A}"/>
                </a:ext>
              </a:extLst>
            </p:cNvPr>
            <p:cNvSpPr txBox="1"/>
            <p:nvPr/>
          </p:nvSpPr>
          <p:spPr>
            <a:xfrm>
              <a:off x="6991662" y="3013501"/>
              <a:ext cx="1382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</a:rPr>
                <a:t>س</a:t>
              </a:r>
            </a:p>
            <a:p>
              <a:r>
                <a:rPr lang="ar-KW" sz="3600" b="1" dirty="0">
                  <a:solidFill>
                    <a:srgbClr val="FF0000"/>
                  </a:solidFill>
                </a:rPr>
                <a:t>2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0A5FCD-0056-BDB4-330C-0053A71D2E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6457" y="3642982"/>
              <a:ext cx="79797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D698B1-F585-8BF9-1109-43AF202391DC}"/>
              </a:ext>
            </a:extLst>
          </p:cNvPr>
          <p:cNvGrpSpPr/>
          <p:nvPr/>
        </p:nvGrpSpPr>
        <p:grpSpPr>
          <a:xfrm>
            <a:off x="1595381" y="4005681"/>
            <a:ext cx="1382768" cy="1200329"/>
            <a:chOff x="6991662" y="3013501"/>
            <a:chExt cx="1382768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4B9E1B-8C53-0308-7CB8-F9BAEB731881}"/>
                </a:ext>
              </a:extLst>
            </p:cNvPr>
            <p:cNvSpPr txBox="1"/>
            <p:nvPr/>
          </p:nvSpPr>
          <p:spPr>
            <a:xfrm>
              <a:off x="6991662" y="3013501"/>
              <a:ext cx="1382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</a:rPr>
                <a:t>5هـ</a:t>
              </a:r>
            </a:p>
            <a:p>
              <a:r>
                <a:rPr lang="ar-KW" sz="3600" b="1" dirty="0">
                  <a:solidFill>
                    <a:srgbClr val="FF0000"/>
                  </a:solidFill>
                </a:rPr>
                <a:t>7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257F0F-FA14-B7AC-E8AE-B65B33E539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6457" y="3642982"/>
              <a:ext cx="79797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8AF708C-B622-E45C-E421-4F90093FE69B}"/>
              </a:ext>
            </a:extLst>
          </p:cNvPr>
          <p:cNvGrpSpPr/>
          <p:nvPr/>
        </p:nvGrpSpPr>
        <p:grpSpPr>
          <a:xfrm>
            <a:off x="3722747" y="4819379"/>
            <a:ext cx="1382768" cy="1200329"/>
            <a:chOff x="6991662" y="3013501"/>
            <a:chExt cx="1382768" cy="12003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8F2114-E28D-2323-2293-1394FF22E8A2}"/>
                </a:ext>
              </a:extLst>
            </p:cNvPr>
            <p:cNvSpPr txBox="1"/>
            <p:nvPr/>
          </p:nvSpPr>
          <p:spPr>
            <a:xfrm>
              <a:off x="6991662" y="3013501"/>
              <a:ext cx="1382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</a:rPr>
                <a:t>س</a:t>
              </a:r>
            </a:p>
            <a:p>
              <a:r>
                <a:rPr lang="ar-KW" sz="3600" b="1" dirty="0">
                  <a:solidFill>
                    <a:srgbClr val="FF0000"/>
                  </a:solidFill>
                </a:rPr>
                <a:t>2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F4AF3AB-2DE7-87CD-1531-58CC7391DF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6457" y="3642982"/>
              <a:ext cx="79797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365DB87-7F59-FB84-A704-5C813B98B693}"/>
              </a:ext>
            </a:extLst>
          </p:cNvPr>
          <p:cNvGrpSpPr/>
          <p:nvPr/>
        </p:nvGrpSpPr>
        <p:grpSpPr>
          <a:xfrm>
            <a:off x="1568647" y="4848695"/>
            <a:ext cx="775465" cy="1200329"/>
            <a:chOff x="6991662" y="3013501"/>
            <a:chExt cx="1382768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01F83F-5DD9-5934-86DA-F331088B0529}"/>
                </a:ext>
              </a:extLst>
            </p:cNvPr>
            <p:cNvSpPr txBox="1"/>
            <p:nvPr/>
          </p:nvSpPr>
          <p:spPr>
            <a:xfrm>
              <a:off x="6991662" y="3013501"/>
              <a:ext cx="1382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</a:rPr>
                <a:t>س</a:t>
              </a:r>
            </a:p>
            <a:p>
              <a:r>
                <a:rPr lang="ar-KW" sz="3600" b="1" dirty="0">
                  <a:solidFill>
                    <a:srgbClr val="FF0000"/>
                  </a:solidFill>
                </a:rPr>
                <a:t>2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A28B729-8FDD-03B2-D0FD-827AB86B4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6457" y="3642982"/>
              <a:ext cx="79797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E3B1B8-47E8-88FF-1695-4EF4BD355903}"/>
              </a:ext>
            </a:extLst>
          </p:cNvPr>
          <p:cNvGrpSpPr/>
          <p:nvPr/>
        </p:nvGrpSpPr>
        <p:grpSpPr>
          <a:xfrm>
            <a:off x="2680227" y="4830278"/>
            <a:ext cx="1099859" cy="1200329"/>
            <a:chOff x="6991662" y="3013501"/>
            <a:chExt cx="1382768" cy="120032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2BF84A-3449-3826-7341-BEF2FF4D2EA2}"/>
                </a:ext>
              </a:extLst>
            </p:cNvPr>
            <p:cNvSpPr txBox="1"/>
            <p:nvPr/>
          </p:nvSpPr>
          <p:spPr>
            <a:xfrm>
              <a:off x="6991662" y="3013501"/>
              <a:ext cx="1382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</a:rPr>
                <a:t>5هـ</a:t>
              </a:r>
            </a:p>
            <a:p>
              <a:r>
                <a:rPr lang="ar-KW" sz="3600" b="1" dirty="0">
                  <a:solidFill>
                    <a:srgbClr val="FF0000"/>
                  </a:solidFill>
                </a:rPr>
                <a:t>7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6200C3D-4AF4-2C59-76FD-A56304275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6457" y="3642982"/>
              <a:ext cx="79797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693FEB-A589-2281-8392-65EFCA644A99}"/>
              </a:ext>
            </a:extLst>
          </p:cNvPr>
          <p:cNvGrpSpPr/>
          <p:nvPr/>
        </p:nvGrpSpPr>
        <p:grpSpPr>
          <a:xfrm>
            <a:off x="421829" y="4812052"/>
            <a:ext cx="748733" cy="1200329"/>
            <a:chOff x="6991662" y="3013501"/>
            <a:chExt cx="1382768" cy="120032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A49EDD-7168-34A5-C415-B59BFDEF25DA}"/>
                </a:ext>
              </a:extLst>
            </p:cNvPr>
            <p:cNvSpPr txBox="1"/>
            <p:nvPr/>
          </p:nvSpPr>
          <p:spPr>
            <a:xfrm>
              <a:off x="6991662" y="3013501"/>
              <a:ext cx="1382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600" b="1" dirty="0">
                  <a:solidFill>
                    <a:srgbClr val="FF0000"/>
                  </a:solidFill>
                </a:rPr>
                <a:t>5هـ</a:t>
              </a:r>
            </a:p>
            <a:p>
              <a:r>
                <a:rPr lang="ar-KW" sz="3600" b="1" dirty="0">
                  <a:solidFill>
                    <a:srgbClr val="FF0000"/>
                  </a:solidFill>
                </a:rPr>
                <a:t>7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A12929E-B5A6-84FE-FA94-9B16A4BDCF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6457" y="3642982"/>
              <a:ext cx="79797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صورة 44">
            <a:extLst>
              <a:ext uri="{FF2B5EF4-FFF2-40B4-BE49-F238E27FC236}">
                <a16:creationId xmlns:a16="http://schemas.microsoft.com/office/drawing/2014/main" id="{AD93B52A-C3EA-4EE0-A06C-778F6CD1A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31" y="1548922"/>
            <a:ext cx="6062597" cy="10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65368F-DF75-4D8A-91B8-FC9E25BCF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237" y="0"/>
            <a:ext cx="5592763" cy="389798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89B9BAD-5124-4849-8D6F-76B90FE2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426" y="3058198"/>
            <a:ext cx="3788811" cy="83978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632D37E-6940-474F-9BBE-87C9BE339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84" y="3897986"/>
            <a:ext cx="6121003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25F2E27-A9D3-48EB-A2AB-3DA752BFF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4" b="33318"/>
          <a:stretch/>
        </p:blipFill>
        <p:spPr>
          <a:xfrm>
            <a:off x="20929" y="388307"/>
            <a:ext cx="12192000" cy="3569918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AF12843D-E15E-4F83-9765-BDA020189DEB}"/>
              </a:ext>
            </a:extLst>
          </p:cNvPr>
          <p:cNvSpPr txBox="1"/>
          <p:nvPr/>
        </p:nvSpPr>
        <p:spPr>
          <a:xfrm>
            <a:off x="9958191" y="4201242"/>
            <a:ext cx="196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س3 -  س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03420D4-2662-4D69-B8BC-BD052C44516D}"/>
              </a:ext>
            </a:extLst>
          </p:cNvPr>
          <p:cNvSpPr txBox="1"/>
          <p:nvPr/>
        </p:nvSpPr>
        <p:spPr>
          <a:xfrm>
            <a:off x="6939419" y="4287271"/>
            <a:ext cx="342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=  س ( س2 -  1 )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980B4434-DAF3-485C-95E5-7FAF657CC3C0}"/>
              </a:ext>
            </a:extLst>
          </p:cNvPr>
          <p:cNvSpPr txBox="1"/>
          <p:nvPr/>
        </p:nvSpPr>
        <p:spPr>
          <a:xfrm>
            <a:off x="5937337" y="4958075"/>
            <a:ext cx="4430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=  س ( س - 1 ) ( س + 1 )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34101F28-999F-42F3-AA00-7B7C75DEDDF6}"/>
              </a:ext>
            </a:extLst>
          </p:cNvPr>
          <p:cNvSpPr txBox="1"/>
          <p:nvPr/>
        </p:nvSpPr>
        <p:spPr>
          <a:xfrm>
            <a:off x="4271623" y="3904939"/>
            <a:ext cx="196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00CC"/>
                </a:solidFill>
              </a:rPr>
              <a:t>2ل</a:t>
            </a:r>
            <a:r>
              <a:rPr lang="ar-KW" sz="3200" b="1" baseline="30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ar-KW" sz="3200" b="1" dirty="0">
                <a:solidFill>
                  <a:srgbClr val="0000CC"/>
                </a:solidFill>
              </a:rPr>
              <a:t> -  18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C602ED47-D380-40BA-ADCE-5F3D6F72C3DA}"/>
              </a:ext>
            </a:extLst>
          </p:cNvPr>
          <p:cNvSpPr txBox="1"/>
          <p:nvPr/>
        </p:nvSpPr>
        <p:spPr>
          <a:xfrm>
            <a:off x="1177446" y="3943529"/>
            <a:ext cx="342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00CC"/>
                </a:solidFill>
              </a:rPr>
              <a:t>=  2 ( ل2 -  9 )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3BBE21C0-9C48-435F-9A7A-FFF3B9D08A64}"/>
              </a:ext>
            </a:extLst>
          </p:cNvPr>
          <p:cNvSpPr txBox="1"/>
          <p:nvPr/>
        </p:nvSpPr>
        <p:spPr>
          <a:xfrm>
            <a:off x="175364" y="4665687"/>
            <a:ext cx="4430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00CC"/>
                </a:solidFill>
              </a:rPr>
              <a:t>=  2 ( ل - 3 ) ( ل + 3 )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1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8">
            <a:extLst>
              <a:ext uri="{FF2B5EF4-FFF2-40B4-BE49-F238E27FC236}">
                <a16:creationId xmlns:a16="http://schemas.microsoft.com/office/drawing/2014/main" id="{A04A18FF-560A-5D11-FBED-355740842D49}"/>
              </a:ext>
            </a:extLst>
          </p:cNvPr>
          <p:cNvSpPr txBox="1"/>
          <p:nvPr/>
        </p:nvSpPr>
        <p:spPr>
          <a:xfrm>
            <a:off x="8316324" y="146867"/>
            <a:ext cx="3353325" cy="982620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399"/>
              </a:lnSpc>
            </a:pPr>
            <a:r>
              <a:rPr lang="ar-KW" sz="4800" b="1" dirty="0">
                <a:solidFill>
                  <a:schemeClr val="bg1"/>
                </a:solidFill>
                <a:latin typeface="Times New Roman" panose="02020603050405020304" pitchFamily="18" charset="0"/>
                <a:ea typeface="Tufuli Arabic Bold"/>
                <a:cs typeface="Times New Roman" panose="02020603050405020304" pitchFamily="18" charset="0"/>
                <a:sym typeface="Tufuli Arabic Bold"/>
                <a:rtl/>
              </a:rPr>
              <a:t>تمارين ذاتية(3)</a:t>
            </a:r>
            <a:endParaRPr lang="ar-EG" sz="4800" b="1" dirty="0">
              <a:solidFill>
                <a:schemeClr val="bg1"/>
              </a:solidFill>
              <a:latin typeface="Times New Roman" panose="02020603050405020304" pitchFamily="18" charset="0"/>
              <a:ea typeface="Tufuli Arabic Bold"/>
              <a:cs typeface="Times New Roman" panose="02020603050405020304" pitchFamily="18" charset="0"/>
              <a:sym typeface="Tufuli Arabic Bold"/>
              <a:rtl/>
            </a:endParaRPr>
          </a:p>
        </p:txBody>
      </p:sp>
      <p:sp>
        <p:nvSpPr>
          <p:cNvPr id="7" name="مخطط انسيابي: متعدد المستندات 6">
            <a:extLst>
              <a:ext uri="{FF2B5EF4-FFF2-40B4-BE49-F238E27FC236}">
                <a16:creationId xmlns:a16="http://schemas.microsoft.com/office/drawing/2014/main" id="{F505AF89-CA0F-B070-8478-14EAE895FED9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</a:t>
            </a:r>
            <a:r>
              <a:rPr lang="ar-KW" sz="4800" b="1" dirty="0">
                <a:solidFill>
                  <a:srgbClr val="0070C0"/>
                </a:solidFill>
              </a:rPr>
              <a:t>ة</a:t>
            </a:r>
            <a:r>
              <a:rPr lang="ar-SA" sz="4800" b="1" dirty="0">
                <a:solidFill>
                  <a:srgbClr val="0070C0"/>
                </a:solidFill>
              </a:rPr>
              <a:t> ١</a:t>
            </a:r>
            <a:r>
              <a:rPr lang="ar-KW" sz="4800" b="1" dirty="0">
                <a:solidFill>
                  <a:srgbClr val="0070C0"/>
                </a:solidFill>
              </a:rPr>
              <a:t>4</a:t>
            </a:r>
            <a:r>
              <a:rPr lang="ar-SA" sz="4800" b="1" dirty="0">
                <a:solidFill>
                  <a:srgbClr val="0070C0"/>
                </a:solidFill>
              </a:rPr>
              <a:t>٥</a:t>
            </a:r>
            <a:endParaRPr lang="ar-KW" sz="48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32D6EE-B9FD-4415-0377-586A5A02D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379"/>
            <a:ext cx="11679253" cy="4014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8903BD-DE2E-EC01-6647-C28466FB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29487"/>
            <a:ext cx="5583253" cy="9724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A155ED-404E-3A63-245C-307B63E7B808}"/>
              </a:ext>
            </a:extLst>
          </p:cNvPr>
          <p:cNvSpPr txBox="1"/>
          <p:nvPr/>
        </p:nvSpPr>
        <p:spPr>
          <a:xfrm>
            <a:off x="6286378" y="2659559"/>
            <a:ext cx="5328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</a:rPr>
              <a:t>   =25 (   س</a:t>
            </a:r>
            <a:r>
              <a:rPr lang="ar-KW" sz="4400" b="1" baseline="30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ar-KW" sz="4400" b="1" dirty="0">
                <a:solidFill>
                  <a:srgbClr val="0070C0"/>
                </a:solidFill>
              </a:rPr>
              <a:t>   -   4   )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AB199C-9270-E05E-2DF6-7BF74912A99B}"/>
              </a:ext>
            </a:extLst>
          </p:cNvPr>
          <p:cNvSpPr txBox="1"/>
          <p:nvPr/>
        </p:nvSpPr>
        <p:spPr>
          <a:xfrm>
            <a:off x="5986847" y="3357629"/>
            <a:ext cx="587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</a:rPr>
              <a:t>   =25 ( س -  2)(س + 2 )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477A2-DDD1-6AB7-4321-4AD06326BD00}"/>
              </a:ext>
            </a:extLst>
          </p:cNvPr>
          <p:cNvSpPr txBox="1"/>
          <p:nvPr/>
        </p:nvSpPr>
        <p:spPr>
          <a:xfrm>
            <a:off x="512747" y="2673310"/>
            <a:ext cx="5482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FF0000"/>
                </a:solidFill>
              </a:rPr>
              <a:t>   =5 ( 4   -   9ع</a:t>
            </a:r>
            <a:r>
              <a:rPr lang="ar-KW" sz="4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ar-KW" sz="4400" b="1" dirty="0">
                <a:solidFill>
                  <a:srgbClr val="FF0000"/>
                </a:solidFill>
              </a:rPr>
              <a:t> )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459B6-EA33-78C1-4A58-AF899CC86F2E}"/>
              </a:ext>
            </a:extLst>
          </p:cNvPr>
          <p:cNvSpPr txBox="1"/>
          <p:nvPr/>
        </p:nvSpPr>
        <p:spPr>
          <a:xfrm>
            <a:off x="-352480" y="3400190"/>
            <a:ext cx="6220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FF0000"/>
                </a:solidFill>
              </a:rPr>
              <a:t>   =5 ( 2 -3 ع)(2 + 3 ع )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B69748-EB44-3FFE-AD16-CFC306486439}"/>
              </a:ext>
            </a:extLst>
          </p:cNvPr>
          <p:cNvSpPr txBox="1"/>
          <p:nvPr/>
        </p:nvSpPr>
        <p:spPr>
          <a:xfrm>
            <a:off x="6220554" y="4659250"/>
            <a:ext cx="5328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B050"/>
                </a:solidFill>
              </a:rPr>
              <a:t>   =3 (   25   -   م</a:t>
            </a:r>
            <a:r>
              <a:rPr lang="ar-KW" sz="4400" b="1" baseline="30000" dirty="0">
                <a:solidFill>
                  <a:srgbClr val="00B050"/>
                </a:solidFill>
                <a:latin typeface="Times New Roman" panose="02020603050405020304" pitchFamily="18" charset="0"/>
              </a:rPr>
              <a:t>2</a:t>
            </a:r>
            <a:r>
              <a:rPr lang="ar-KW" sz="4400" b="1" dirty="0">
                <a:solidFill>
                  <a:srgbClr val="00B050"/>
                </a:solidFill>
              </a:rPr>
              <a:t>   )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B5F46C-81BA-BEE3-1747-C549BB1F0ACF}"/>
              </a:ext>
            </a:extLst>
          </p:cNvPr>
          <p:cNvSpPr txBox="1"/>
          <p:nvPr/>
        </p:nvSpPr>
        <p:spPr>
          <a:xfrm>
            <a:off x="5805951" y="5286172"/>
            <a:ext cx="587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B050"/>
                </a:solidFill>
              </a:rPr>
              <a:t>   =3 ( 5 -  م)(5 + م )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906512-822D-0A59-E01F-7C8FA61A51B1}"/>
              </a:ext>
            </a:extLst>
          </p:cNvPr>
          <p:cNvSpPr txBox="1"/>
          <p:nvPr/>
        </p:nvSpPr>
        <p:spPr>
          <a:xfrm>
            <a:off x="93307" y="4642270"/>
            <a:ext cx="5844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chemeClr val="accent2">
                    <a:lumMod val="75000"/>
                  </a:schemeClr>
                </a:solidFill>
              </a:rPr>
              <a:t>   =2 س ( 1   - 16 س</a:t>
            </a:r>
            <a:r>
              <a:rPr lang="ar-KW" sz="4400" b="1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ar-KW" sz="4400" b="1" dirty="0">
                <a:solidFill>
                  <a:schemeClr val="accent2">
                    <a:lumMod val="75000"/>
                  </a:schemeClr>
                </a:solidFill>
              </a:rPr>
              <a:t> )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666C84-8C60-D0F8-1ED6-1C8F2C85D66C}"/>
              </a:ext>
            </a:extLst>
          </p:cNvPr>
          <p:cNvSpPr txBox="1"/>
          <p:nvPr/>
        </p:nvSpPr>
        <p:spPr>
          <a:xfrm>
            <a:off x="-1026366" y="5253857"/>
            <a:ext cx="6979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chemeClr val="accent2">
                    <a:lumMod val="75000"/>
                  </a:schemeClr>
                </a:solidFill>
              </a:rPr>
              <a:t>   =2س ( 1- 4س)(1+ 4س)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AC8C06D0-4ECF-4C53-AC21-A9FBC9E18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03" y="1129487"/>
            <a:ext cx="4543504" cy="8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66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EE74DC3-5105-08BB-8251-3482C26DD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59247"/>
          </a:xfrm>
          <a:prstGeom prst="rect">
            <a:avLst/>
          </a:prstGeom>
        </p:spPr>
      </p:pic>
      <p:pic>
        <p:nvPicPr>
          <p:cNvPr id="2" name="Picture 2" descr="مشاهدة صورة المصدر">
            <a:extLst>
              <a:ext uri="{FF2B5EF4-FFF2-40B4-BE49-F238E27FC236}">
                <a16:creationId xmlns:a16="http://schemas.microsoft.com/office/drawing/2014/main" id="{C4B4A5E3-FD61-EB58-4FFF-F6373D3DD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1" y="303814"/>
            <a:ext cx="3725641" cy="60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BC4CA0A-AB75-48FE-BD23-CCC90F17B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150" y="2301297"/>
            <a:ext cx="7751390" cy="14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8010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C85FCDD-D214-4A7F-82EE-230D6D986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4346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DD6C591-B20A-4EA0-9C26-D942C1C5B1FF}"/>
              </a:ext>
            </a:extLst>
          </p:cNvPr>
          <p:cNvSpPr/>
          <p:nvPr/>
        </p:nvSpPr>
        <p:spPr>
          <a:xfrm>
            <a:off x="9842500" y="2768053"/>
            <a:ext cx="1984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= </a:t>
            </a:r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س -2</a:t>
            </a:r>
            <a:r>
              <a:rPr lang="ar-SA" sz="3200" b="1" dirty="0">
                <a:solidFill>
                  <a:srgbClr val="0070C0"/>
                </a:solidFill>
              </a:rPr>
              <a:t>)2</a:t>
            </a:r>
            <a:endParaRPr lang="ar-KW" sz="3200" b="1" dirty="0">
              <a:solidFill>
                <a:srgbClr val="0070C0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11B5105-992A-4EB6-83BB-A3451F0E4D32}"/>
              </a:ext>
            </a:extLst>
          </p:cNvPr>
          <p:cNvSpPr/>
          <p:nvPr/>
        </p:nvSpPr>
        <p:spPr>
          <a:xfrm>
            <a:off x="8730641" y="2824620"/>
            <a:ext cx="1337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- </a:t>
            </a:r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8</a:t>
            </a:r>
            <a:r>
              <a:rPr lang="ar-SA" sz="3200" b="1" dirty="0">
                <a:solidFill>
                  <a:srgbClr val="0070C0"/>
                </a:solidFill>
              </a:rPr>
              <a:t>)2</a:t>
            </a:r>
            <a:endParaRPr lang="ar-KW" sz="3200" b="1" dirty="0">
              <a:solidFill>
                <a:srgbClr val="0070C0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D53149D-4954-46B4-B513-C909F6B32D94}"/>
              </a:ext>
            </a:extLst>
          </p:cNvPr>
          <p:cNvSpPr/>
          <p:nvPr/>
        </p:nvSpPr>
        <p:spPr>
          <a:xfrm>
            <a:off x="8730641" y="3429000"/>
            <a:ext cx="3096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= </a:t>
            </a:r>
            <a:r>
              <a:rPr lang="ar-KW" sz="3200" b="1" dirty="0"/>
              <a:t>(</a:t>
            </a:r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س -2 ) +8 </a:t>
            </a:r>
            <a:r>
              <a:rPr lang="ar-KW" sz="3200" b="1" dirty="0"/>
              <a:t>)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8043DAD-1B97-4EB3-B671-3885F2EB2B8B}"/>
              </a:ext>
            </a:extLst>
          </p:cNvPr>
          <p:cNvSpPr/>
          <p:nvPr/>
        </p:nvSpPr>
        <p:spPr>
          <a:xfrm>
            <a:off x="6475956" y="3402315"/>
            <a:ext cx="2843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 </a:t>
            </a:r>
            <a:r>
              <a:rPr lang="ar-KW" sz="3200" b="1" dirty="0"/>
              <a:t>(</a:t>
            </a:r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س -2 ) -8</a:t>
            </a:r>
            <a:r>
              <a:rPr lang="ar-SA" sz="3200" b="1" dirty="0">
                <a:solidFill>
                  <a:srgbClr val="0070C0"/>
                </a:solidFill>
              </a:rPr>
              <a:t>)</a:t>
            </a:r>
            <a:r>
              <a:rPr lang="ar-KW" sz="3200" b="1" dirty="0">
                <a:solidFill>
                  <a:srgbClr val="0070C0"/>
                </a:solidFill>
              </a:rPr>
              <a:t> </a:t>
            </a:r>
            <a:r>
              <a:rPr lang="ar-KW" sz="3200" b="1" dirty="0"/>
              <a:t>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5AEF9AF-B611-435F-9794-56F841256660}"/>
              </a:ext>
            </a:extLst>
          </p:cNvPr>
          <p:cNvSpPr/>
          <p:nvPr/>
        </p:nvSpPr>
        <p:spPr>
          <a:xfrm>
            <a:off x="9642084" y="4089947"/>
            <a:ext cx="1984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= </a:t>
            </a:r>
            <a:r>
              <a:rPr lang="ar-KW" sz="3200" b="1" dirty="0"/>
              <a:t>(</a:t>
            </a:r>
            <a:r>
              <a:rPr lang="ar-KW" sz="3200" b="1" dirty="0">
                <a:solidFill>
                  <a:srgbClr val="0070C0"/>
                </a:solidFill>
              </a:rPr>
              <a:t>س +6</a:t>
            </a:r>
            <a:r>
              <a:rPr lang="ar-KW" sz="3200" b="1" dirty="0"/>
              <a:t>)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4913E31-E8A5-4681-A0E7-8114DA12E5CF}"/>
              </a:ext>
            </a:extLst>
          </p:cNvPr>
          <p:cNvSpPr/>
          <p:nvPr/>
        </p:nvSpPr>
        <p:spPr>
          <a:xfrm>
            <a:off x="8083463" y="4089947"/>
            <a:ext cx="1984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 </a:t>
            </a:r>
            <a:r>
              <a:rPr lang="ar-KW" sz="3200" b="1" dirty="0"/>
              <a:t>(</a:t>
            </a:r>
            <a:r>
              <a:rPr lang="ar-KW" sz="3200" b="1" dirty="0">
                <a:solidFill>
                  <a:srgbClr val="0070C0"/>
                </a:solidFill>
              </a:rPr>
              <a:t>س -10</a:t>
            </a:r>
            <a:r>
              <a:rPr lang="ar-KW" sz="3200" b="1" dirty="0"/>
              <a:t>)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DFBF175-3B97-4070-B3D5-BCB94B4AEA84}"/>
              </a:ext>
            </a:extLst>
          </p:cNvPr>
          <p:cNvSpPr/>
          <p:nvPr/>
        </p:nvSpPr>
        <p:spPr>
          <a:xfrm>
            <a:off x="2625678" y="3457947"/>
            <a:ext cx="3096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= </a:t>
            </a:r>
            <a:r>
              <a:rPr lang="ar-KW" sz="3200" b="1" dirty="0"/>
              <a:t>(</a:t>
            </a:r>
            <a:r>
              <a:rPr lang="ar-KW" sz="3200" b="1" dirty="0">
                <a:solidFill>
                  <a:srgbClr val="0070C0"/>
                </a:solidFill>
              </a:rPr>
              <a:t> 7 - </a:t>
            </a:r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س - ص )</a:t>
            </a:r>
            <a:r>
              <a:rPr lang="ar-KW" sz="3200" b="1" dirty="0"/>
              <a:t>)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D6ACB1-25D5-43F9-9CD1-DCC3280094DD}"/>
              </a:ext>
            </a:extLst>
          </p:cNvPr>
          <p:cNvSpPr/>
          <p:nvPr/>
        </p:nvSpPr>
        <p:spPr>
          <a:xfrm>
            <a:off x="4371800" y="2867192"/>
            <a:ext cx="1337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= </a:t>
            </a:r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7</a:t>
            </a:r>
            <a:r>
              <a:rPr lang="ar-SA" sz="3200" b="1" dirty="0">
                <a:solidFill>
                  <a:srgbClr val="0070C0"/>
                </a:solidFill>
              </a:rPr>
              <a:t>)2</a:t>
            </a:r>
            <a:endParaRPr lang="ar-KW" sz="3200" b="1" dirty="0">
              <a:solidFill>
                <a:srgbClr val="0070C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30D2147-491D-4DFB-A242-50E8FDF7D49C}"/>
              </a:ext>
            </a:extLst>
          </p:cNvPr>
          <p:cNvSpPr/>
          <p:nvPr/>
        </p:nvSpPr>
        <p:spPr>
          <a:xfrm>
            <a:off x="1490018" y="2867192"/>
            <a:ext cx="2953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- </a:t>
            </a:r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س +ص</a:t>
            </a:r>
            <a:r>
              <a:rPr lang="ar-SA" sz="3200" b="1" dirty="0">
                <a:solidFill>
                  <a:srgbClr val="0070C0"/>
                </a:solidFill>
              </a:rPr>
              <a:t>)2</a:t>
            </a:r>
            <a:endParaRPr lang="ar-KW" sz="3200" b="1" dirty="0">
              <a:solidFill>
                <a:srgbClr val="0070C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B19D0AB-ABE7-4DE7-863E-B4CFAADFC6ED}"/>
              </a:ext>
            </a:extLst>
          </p:cNvPr>
          <p:cNvSpPr/>
          <p:nvPr/>
        </p:nvSpPr>
        <p:spPr>
          <a:xfrm>
            <a:off x="0" y="3436256"/>
            <a:ext cx="2829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/>
              <a:t>(</a:t>
            </a:r>
            <a:r>
              <a:rPr lang="ar-KW" sz="3200" b="1" dirty="0">
                <a:solidFill>
                  <a:srgbClr val="0070C0"/>
                </a:solidFill>
              </a:rPr>
              <a:t> 7 + </a:t>
            </a:r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س +ص )</a:t>
            </a:r>
            <a:r>
              <a:rPr lang="ar-KW" sz="3200" b="1" dirty="0"/>
              <a:t>)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AF1C4F5-9DC3-4BDE-B2FC-C51D284CD18F}"/>
              </a:ext>
            </a:extLst>
          </p:cNvPr>
          <p:cNvSpPr/>
          <p:nvPr/>
        </p:nvSpPr>
        <p:spPr>
          <a:xfrm>
            <a:off x="2584717" y="4075751"/>
            <a:ext cx="3096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= </a:t>
            </a:r>
            <a:r>
              <a:rPr lang="ar-KW" sz="3200" b="1" dirty="0"/>
              <a:t>(</a:t>
            </a:r>
            <a:r>
              <a:rPr lang="ar-KW" sz="3200" b="1" dirty="0">
                <a:solidFill>
                  <a:srgbClr val="0070C0"/>
                </a:solidFill>
              </a:rPr>
              <a:t> 7 - س + ص</a:t>
            </a:r>
            <a:r>
              <a:rPr lang="ar-KW" sz="3200" b="1" dirty="0"/>
              <a:t>)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5D4F35A-5932-4CFD-8B5E-9ABCDA45E4BF}"/>
              </a:ext>
            </a:extLst>
          </p:cNvPr>
          <p:cNvSpPr/>
          <p:nvPr/>
        </p:nvSpPr>
        <p:spPr>
          <a:xfrm>
            <a:off x="257148" y="4089947"/>
            <a:ext cx="3096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   </a:t>
            </a:r>
            <a:r>
              <a:rPr lang="ar-KW" sz="3200" b="1" dirty="0"/>
              <a:t>(</a:t>
            </a:r>
            <a:r>
              <a:rPr lang="ar-KW" sz="3200" b="1" dirty="0">
                <a:solidFill>
                  <a:srgbClr val="0070C0"/>
                </a:solidFill>
              </a:rPr>
              <a:t> 7 + س + ص</a:t>
            </a:r>
            <a:r>
              <a:rPr lang="ar-KW" sz="3200" b="1" dirty="0"/>
              <a:t>)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8E58616-E39C-4109-81C3-44DEB77D8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316" y="0"/>
            <a:ext cx="5037954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3AF3B-F9BA-1D6F-736A-B9B831FB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تعدد المستندات 3">
            <a:extLst>
              <a:ext uri="{FF2B5EF4-FFF2-40B4-BE49-F238E27FC236}">
                <a16:creationId xmlns:a16="http://schemas.microsoft.com/office/drawing/2014/main" id="{A12803A7-F644-9B9F-9FEE-78210B973DFB}"/>
              </a:ext>
            </a:extLst>
          </p:cNvPr>
          <p:cNvSpPr/>
          <p:nvPr/>
        </p:nvSpPr>
        <p:spPr>
          <a:xfrm>
            <a:off x="92433" y="0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46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AF472-E477-9D5F-C393-76451F105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4" b="31612"/>
          <a:stretch/>
        </p:blipFill>
        <p:spPr>
          <a:xfrm>
            <a:off x="7823346" y="2121620"/>
            <a:ext cx="4207686" cy="931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FF9105-9F93-3F35-849E-0C5C3317B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38"/>
          <a:stretch/>
        </p:blipFill>
        <p:spPr>
          <a:xfrm>
            <a:off x="7823345" y="952614"/>
            <a:ext cx="4207687" cy="847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558BD2-A973-AC8D-AF8A-F84C35C9CBEB}"/>
              </a:ext>
            </a:extLst>
          </p:cNvPr>
          <p:cNvSpPr txBox="1"/>
          <p:nvPr/>
        </p:nvSpPr>
        <p:spPr>
          <a:xfrm>
            <a:off x="4858976" y="3392921"/>
            <a:ext cx="5935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</a:rPr>
              <a:t>   = </a:t>
            </a:r>
            <a:r>
              <a:rPr lang="ar-KW" sz="4400" b="1" dirty="0"/>
              <a:t>(           -     )</a:t>
            </a:r>
            <a:endParaRPr lang="en-US" sz="4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927F6-0E5D-AEDE-E5B0-53BD4719A11E}"/>
              </a:ext>
            </a:extLst>
          </p:cNvPr>
          <p:cNvSpPr txBox="1"/>
          <p:nvPr/>
        </p:nvSpPr>
        <p:spPr>
          <a:xfrm>
            <a:off x="824135" y="3421694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</a:rPr>
              <a:t>  </a:t>
            </a:r>
            <a:r>
              <a:rPr lang="ar-KW" sz="4400" b="1" dirty="0"/>
              <a:t>(</a:t>
            </a:r>
            <a:r>
              <a:rPr lang="ar-KW" sz="4400" b="1" dirty="0">
                <a:solidFill>
                  <a:srgbClr val="0070C0"/>
                </a:solidFill>
              </a:rPr>
              <a:t>          </a:t>
            </a:r>
            <a:r>
              <a:rPr lang="ar-KW" sz="4400" b="1" dirty="0"/>
              <a:t>+</a:t>
            </a:r>
            <a:r>
              <a:rPr lang="ar-KW" sz="4400" b="1" dirty="0">
                <a:solidFill>
                  <a:srgbClr val="0070C0"/>
                </a:solidFill>
              </a:rPr>
              <a:t>      </a:t>
            </a:r>
            <a:r>
              <a:rPr lang="ar-KW" sz="4400" b="1" dirty="0"/>
              <a:t>)</a:t>
            </a:r>
            <a:endParaRPr lang="en-US" sz="4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D9038-1EEE-C7D6-7525-0474ADD6D0D7}"/>
              </a:ext>
            </a:extLst>
          </p:cNvPr>
          <p:cNvSpPr txBox="1"/>
          <p:nvPr/>
        </p:nvSpPr>
        <p:spPr>
          <a:xfrm>
            <a:off x="6830008" y="4390305"/>
            <a:ext cx="3960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</a:rPr>
              <a:t>   = </a:t>
            </a:r>
            <a:r>
              <a:rPr lang="ar-KW" sz="4400" b="1" dirty="0"/>
              <a:t>(</a:t>
            </a:r>
            <a:r>
              <a:rPr lang="ar-KW" sz="4400" b="1" dirty="0">
                <a:solidFill>
                  <a:srgbClr val="0070C0"/>
                </a:solidFill>
              </a:rPr>
              <a:t>-4 م  </a:t>
            </a:r>
            <a:r>
              <a:rPr lang="ar-KW" sz="4400" b="1" dirty="0"/>
              <a:t>-</a:t>
            </a:r>
            <a:r>
              <a:rPr lang="ar-KW" sz="4400" b="1" dirty="0">
                <a:solidFill>
                  <a:srgbClr val="0070C0"/>
                </a:solidFill>
              </a:rPr>
              <a:t> 6 </a:t>
            </a:r>
            <a:r>
              <a:rPr lang="ar-KW" sz="4400" b="1" dirty="0"/>
              <a:t>)</a:t>
            </a:r>
            <a:endParaRPr lang="en-US" sz="4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3172A-F8FC-D16E-3974-E36F36633FFF}"/>
              </a:ext>
            </a:extLst>
          </p:cNvPr>
          <p:cNvSpPr txBox="1"/>
          <p:nvPr/>
        </p:nvSpPr>
        <p:spPr>
          <a:xfrm>
            <a:off x="3331923" y="4370088"/>
            <a:ext cx="4186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</a:rPr>
              <a:t>  </a:t>
            </a:r>
            <a:r>
              <a:rPr lang="ar-KW" sz="4400" b="1" dirty="0"/>
              <a:t>(</a:t>
            </a:r>
            <a:r>
              <a:rPr lang="ar-KW" sz="4400" b="1" dirty="0">
                <a:solidFill>
                  <a:srgbClr val="0070C0"/>
                </a:solidFill>
              </a:rPr>
              <a:t>-4 م  </a:t>
            </a:r>
            <a:r>
              <a:rPr lang="ar-KW" sz="4400" b="1" dirty="0"/>
              <a:t>+</a:t>
            </a:r>
            <a:r>
              <a:rPr lang="ar-KW" sz="4400" b="1" dirty="0">
                <a:solidFill>
                  <a:srgbClr val="0070C0"/>
                </a:solidFill>
              </a:rPr>
              <a:t> 16 </a:t>
            </a:r>
            <a:r>
              <a:rPr lang="ar-KW" sz="4400" b="1" dirty="0"/>
              <a:t>)</a:t>
            </a:r>
            <a:endParaRPr lang="en-US" sz="4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123EE-A7CC-1D4F-791C-9E6B778DAD6D}"/>
              </a:ext>
            </a:extLst>
          </p:cNvPr>
          <p:cNvSpPr txBox="1"/>
          <p:nvPr/>
        </p:nvSpPr>
        <p:spPr>
          <a:xfrm>
            <a:off x="7823346" y="3528926"/>
            <a:ext cx="174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</a:rPr>
              <a:t>(5-4 م )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A53FC-356A-613D-CEF8-70FFE4842A1D}"/>
              </a:ext>
            </a:extLst>
          </p:cNvPr>
          <p:cNvSpPr txBox="1"/>
          <p:nvPr/>
        </p:nvSpPr>
        <p:spPr>
          <a:xfrm>
            <a:off x="4147048" y="3509932"/>
            <a:ext cx="225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</a:rPr>
              <a:t>(5-4 م )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98131-F1BD-254D-FB9B-24E8D0CCEB89}"/>
              </a:ext>
            </a:extLst>
          </p:cNvPr>
          <p:cNvSpPr txBox="1"/>
          <p:nvPr/>
        </p:nvSpPr>
        <p:spPr>
          <a:xfrm>
            <a:off x="6699065" y="3554624"/>
            <a:ext cx="87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</a:rPr>
              <a:t>11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0D63E4-4946-E478-F207-ACC74948FF7B}"/>
              </a:ext>
            </a:extLst>
          </p:cNvPr>
          <p:cNvSpPr txBox="1"/>
          <p:nvPr/>
        </p:nvSpPr>
        <p:spPr>
          <a:xfrm>
            <a:off x="3383971" y="3519752"/>
            <a:ext cx="92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</a:rPr>
              <a:t>11</a:t>
            </a:r>
            <a:endParaRPr lang="en-US" sz="3600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CFE050C-C84F-41DF-8D69-DD49F6C97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614"/>
            <a:ext cx="5611660" cy="10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  <p:bldP spid="3" grpId="0"/>
      <p:bldP spid="6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040AEA-C62E-B60F-265F-297424A3D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تعدد المستندات 6">
            <a:extLst>
              <a:ext uri="{FF2B5EF4-FFF2-40B4-BE49-F238E27FC236}">
                <a16:creationId xmlns:a16="http://schemas.microsoft.com/office/drawing/2014/main" id="{A8D03DC5-B424-A149-5D31-55398704B76C}"/>
              </a:ext>
            </a:extLst>
          </p:cNvPr>
          <p:cNvSpPr/>
          <p:nvPr/>
        </p:nvSpPr>
        <p:spPr>
          <a:xfrm>
            <a:off x="158391" y="23722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</a:t>
            </a:r>
            <a:r>
              <a:rPr lang="ar-KW" sz="4800" b="1" dirty="0">
                <a:solidFill>
                  <a:srgbClr val="0070C0"/>
                </a:solidFill>
              </a:rPr>
              <a:t>ة</a:t>
            </a:r>
            <a:r>
              <a:rPr lang="ar-SA" sz="4800" b="1" dirty="0">
                <a:solidFill>
                  <a:srgbClr val="0070C0"/>
                </a:solidFill>
              </a:rPr>
              <a:t> </a:t>
            </a:r>
            <a:r>
              <a:rPr lang="ar-KW" sz="4800" b="1" dirty="0">
                <a:solidFill>
                  <a:srgbClr val="0070C0"/>
                </a:solidFill>
              </a:rPr>
              <a:t>146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8511A-E79D-40EE-348A-93276F8D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9" y="2062175"/>
            <a:ext cx="12044961" cy="353190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28AE998-E7ED-33D3-BB56-7F5631A700EC}"/>
              </a:ext>
            </a:extLst>
          </p:cNvPr>
          <p:cNvSpPr/>
          <p:nvPr/>
        </p:nvSpPr>
        <p:spPr>
          <a:xfrm>
            <a:off x="4858564" y="4285119"/>
            <a:ext cx="391886" cy="5225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80697-F905-0938-12A3-131C21B2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71" y="1089764"/>
            <a:ext cx="9582411" cy="7222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9C0E00-D548-20D4-81E1-1D0581C4F769}"/>
                  </a:ext>
                </a:extLst>
              </p14:cNvPr>
              <p14:cNvContentPartPr/>
              <p14:nvPr/>
            </p14:nvContentPartPr>
            <p14:xfrm>
              <a:off x="1321560" y="2598480"/>
              <a:ext cx="2197080" cy="527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9C0E00-D548-20D4-81E1-1D0581C4F7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2200" y="2589120"/>
                <a:ext cx="2215800" cy="54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7106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5543AB4-F6A4-4A6C-8620-B35D7BD24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99679"/>
              </p:ext>
            </p:extLst>
          </p:nvPr>
        </p:nvGraphicFramePr>
        <p:xfrm>
          <a:off x="985413" y="1924335"/>
          <a:ext cx="10620222" cy="431135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20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2887">
                <a:tc>
                  <a:txBody>
                    <a:bodyPr/>
                    <a:lstStyle/>
                    <a:p>
                      <a:pPr algn="ctr" rtl="1"/>
                      <a:endParaRPr lang="ar-KW" sz="3200" b="1" dirty="0"/>
                    </a:p>
                    <a:p>
                      <a:pPr algn="ctr" rtl="1"/>
                      <a:r>
                        <a:rPr lang="ar-SA" sz="3200" b="1" dirty="0"/>
                        <a:t>الوحدة </a:t>
                      </a:r>
                      <a:r>
                        <a:rPr lang="ar-KW" sz="3200" b="1" dirty="0"/>
                        <a:t>السادسة</a:t>
                      </a:r>
                      <a:endParaRPr lang="ar-SA" sz="3200" b="1" dirty="0"/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kern="1200" dirty="0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تحليل </a:t>
                      </a:r>
                      <a:r>
                        <a:rPr lang="ar-KW" sz="4800" b="1" kern="1200" dirty="0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المقادير الجبرية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029">
                <a:tc>
                  <a:txBody>
                    <a:bodyPr/>
                    <a:lstStyle/>
                    <a:p>
                      <a:pPr algn="ctr" rtl="1"/>
                      <a:endParaRPr lang="ar-KW" sz="3200" b="1" dirty="0"/>
                    </a:p>
                    <a:p>
                      <a:pPr algn="ctr" rtl="1"/>
                      <a:r>
                        <a:rPr lang="ar-SA" sz="3200" b="1" dirty="0"/>
                        <a:t>عنوان الدرس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K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K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43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البند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8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5400" b="1" kern="1200" noProof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(</a:t>
                      </a:r>
                      <a:r>
                        <a:rPr kumimoji="0" lang="ar-SA" sz="5400" b="1" kern="1200" noProof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٧</a:t>
                      </a:r>
                      <a:r>
                        <a:rPr kumimoji="0" lang="ar-KW" sz="5400" b="1" kern="1200" noProof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 – 3 ) ح1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جدول 13">
            <a:extLst>
              <a:ext uri="{FF2B5EF4-FFF2-40B4-BE49-F238E27FC236}">
                <a16:creationId xmlns:a16="http://schemas.microsoft.com/office/drawing/2014/main" id="{64519491-023A-4FA0-B45B-A4E131FEE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05571"/>
              </p:ext>
            </p:extLst>
          </p:nvPr>
        </p:nvGraphicFramePr>
        <p:xfrm>
          <a:off x="1754766" y="271813"/>
          <a:ext cx="9081516" cy="13000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4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002"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اليــــــــــوم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 التاريخ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الـصــف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 الحصة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02"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الخميس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/ ٣ / ٢٠٢٦</a:t>
                      </a:r>
                      <a:endParaRPr lang="ar-KW" sz="4000" dirty="0">
                        <a:solidFill>
                          <a:schemeClr val="tx1"/>
                        </a:solidFill>
                      </a:endParaRP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sz="4000" dirty="0">
                        <a:solidFill>
                          <a:srgbClr val="7030A0"/>
                        </a:solidFill>
                      </a:endParaRP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2400" dirty="0"/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عنوان 1">
            <a:extLst>
              <a:ext uri="{FF2B5EF4-FFF2-40B4-BE49-F238E27FC236}">
                <a16:creationId xmlns:a16="http://schemas.microsoft.com/office/drawing/2014/main" id="{FB272468-0A93-421C-A34A-877C0064262C}"/>
              </a:ext>
            </a:extLst>
          </p:cNvPr>
          <p:cNvSpPr txBox="1">
            <a:spLocks/>
          </p:cNvSpPr>
          <p:nvPr/>
        </p:nvSpPr>
        <p:spPr>
          <a:xfrm>
            <a:off x="1235934" y="3567363"/>
            <a:ext cx="7194083" cy="14806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ar-KW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تحليل الفرق بين المربعين </a:t>
            </a:r>
            <a:endParaRPr lang="ar-SA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PT Bold Heading" pitchFamily="2" charset="-78"/>
            </a:endParaRPr>
          </a:p>
          <a:p>
            <a:pPr algn="ctr">
              <a:defRPr/>
            </a:pPr>
            <a:r>
              <a:rPr lang="ar-SA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صفحه </a:t>
            </a:r>
            <a:r>
              <a:rPr lang="ar-KW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141</a:t>
            </a:r>
            <a:r>
              <a:rPr lang="ar-SA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 </a:t>
            </a:r>
            <a:endParaRPr lang="ar-KW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67862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تعدد المستندات 6">
            <a:extLst>
              <a:ext uri="{FF2B5EF4-FFF2-40B4-BE49-F238E27FC236}">
                <a16:creationId xmlns:a16="http://schemas.microsoft.com/office/drawing/2014/main" id="{0DD49AD7-2EE4-0315-FA64-95828200C572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</a:t>
            </a:r>
            <a:r>
              <a:rPr lang="ar-SA" sz="4800" b="1" dirty="0">
                <a:solidFill>
                  <a:srgbClr val="0070C0"/>
                </a:solidFill>
              </a:rPr>
              <a:t>١٣٢</a:t>
            </a:r>
            <a:endParaRPr lang="ar-KW" sz="4800" b="1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B439F2-56D0-0776-98F1-FE3E257506BB}"/>
              </a:ext>
            </a:extLst>
          </p:cNvPr>
          <p:cNvSpPr/>
          <p:nvPr/>
        </p:nvSpPr>
        <p:spPr>
          <a:xfrm>
            <a:off x="3767108" y="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6BBB1F-93EE-EB06-2AA2-8B79A11F8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9" y="1405814"/>
            <a:ext cx="11756570" cy="40463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410B95-C3A7-3343-2C2F-101E99625A94}"/>
              </a:ext>
            </a:extLst>
          </p:cNvPr>
          <p:cNvSpPr txBox="1"/>
          <p:nvPr/>
        </p:nvSpPr>
        <p:spPr>
          <a:xfrm>
            <a:off x="6694717" y="2818467"/>
            <a:ext cx="286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4</a:t>
            </a:r>
            <a:r>
              <a:rPr lang="en-US" sz="4800" b="1" dirty="0">
                <a:solidFill>
                  <a:srgbClr val="FF0000"/>
                </a:solidFill>
              </a:rPr>
              <a:t>x </a:t>
            </a:r>
            <a:r>
              <a:rPr lang="ar-KW" sz="4800" b="1" dirty="0">
                <a:solidFill>
                  <a:srgbClr val="FF0000"/>
                </a:solidFill>
              </a:rPr>
              <a:t>4 = 16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05C12-81D7-B0CC-748D-37FEB7EF7B55}"/>
              </a:ext>
            </a:extLst>
          </p:cNvPr>
          <p:cNvSpPr txBox="1"/>
          <p:nvPr/>
        </p:nvSpPr>
        <p:spPr>
          <a:xfrm>
            <a:off x="1784705" y="4231122"/>
            <a:ext cx="138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10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BB22BDAA-4560-2104-4538-C7D2DEA5FE60}"/>
              </a:ext>
            </a:extLst>
          </p:cNvPr>
          <p:cNvSpPr txBox="1"/>
          <p:nvPr/>
        </p:nvSpPr>
        <p:spPr>
          <a:xfrm>
            <a:off x="8506824" y="146867"/>
            <a:ext cx="3353325" cy="982620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399"/>
              </a:lnSpc>
            </a:pPr>
            <a:r>
              <a:rPr lang="ar-KW" sz="4800" b="1" dirty="0">
                <a:solidFill>
                  <a:schemeClr val="bg1"/>
                </a:solidFill>
                <a:latin typeface="Times New Roman" panose="02020603050405020304" pitchFamily="18" charset="0"/>
                <a:ea typeface="Tufuli Arabic Bold"/>
                <a:cs typeface="Times New Roman" panose="02020603050405020304" pitchFamily="18" charset="0"/>
                <a:sym typeface="Tufuli Arabic Bold"/>
                <a:rtl/>
              </a:rPr>
              <a:t>المقدمة</a:t>
            </a:r>
            <a:endParaRPr lang="ar-EG" sz="4800" b="1" dirty="0">
              <a:solidFill>
                <a:schemeClr val="bg1"/>
              </a:solidFill>
              <a:latin typeface="Times New Roman" panose="02020603050405020304" pitchFamily="18" charset="0"/>
              <a:ea typeface="Tufuli Arabic Bold"/>
              <a:cs typeface="Times New Roman" panose="02020603050405020304" pitchFamily="18" charset="0"/>
              <a:sym typeface="Tufuli Arabic Bold"/>
              <a:rtl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AEA6D3B-C3AB-425E-B284-E060CCD362D8}"/>
              </a:ext>
            </a:extLst>
          </p:cNvPr>
          <p:cNvSpPr/>
          <p:nvPr/>
        </p:nvSpPr>
        <p:spPr>
          <a:xfrm>
            <a:off x="5260866" y="4897515"/>
            <a:ext cx="4505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(</a:t>
            </a:r>
            <a:r>
              <a:rPr lang="ar-KW" sz="4800" b="1" dirty="0">
                <a:solidFill>
                  <a:srgbClr val="FF0000"/>
                </a:solidFill>
              </a:rPr>
              <a:t>3</a:t>
            </a:r>
            <a:r>
              <a:rPr lang="ar-SA" sz="4800" b="1" dirty="0">
                <a:solidFill>
                  <a:srgbClr val="FF0000"/>
                </a:solidFill>
              </a:rPr>
              <a:t>)2</a:t>
            </a:r>
            <a:r>
              <a:rPr lang="ar-KW" sz="4800" b="1" dirty="0">
                <a:solidFill>
                  <a:srgbClr val="FF0000"/>
                </a:solidFill>
              </a:rPr>
              <a:t> = 3</a:t>
            </a:r>
            <a:r>
              <a:rPr lang="en-US" sz="4800" b="1" dirty="0">
                <a:solidFill>
                  <a:srgbClr val="FF0000"/>
                </a:solidFill>
              </a:rPr>
              <a:t>x </a:t>
            </a:r>
            <a:r>
              <a:rPr lang="ar-KW" sz="4800" b="1" dirty="0">
                <a:solidFill>
                  <a:srgbClr val="FF0000"/>
                </a:solidFill>
              </a:rPr>
              <a:t>3 = 9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9808020-89F7-4B56-8473-4D6A9326BC3E}"/>
              </a:ext>
            </a:extLst>
          </p:cNvPr>
          <p:cNvSpPr txBox="1"/>
          <p:nvPr/>
        </p:nvSpPr>
        <p:spPr>
          <a:xfrm>
            <a:off x="491573" y="2818468"/>
            <a:ext cx="286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7</a:t>
            </a:r>
            <a:r>
              <a:rPr lang="en-US" sz="4800" b="1" dirty="0">
                <a:solidFill>
                  <a:srgbClr val="FF0000"/>
                </a:solidFill>
              </a:rPr>
              <a:t>x </a:t>
            </a:r>
            <a:r>
              <a:rPr lang="ar-KW" sz="4800" b="1" dirty="0">
                <a:solidFill>
                  <a:srgbClr val="FF0000"/>
                </a:solidFill>
              </a:rPr>
              <a:t>7 = 49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230CDCB-9286-4FC6-8A55-171AF9193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36" t="22010" r="2001" b="24352"/>
          <a:stretch/>
        </p:blipFill>
        <p:spPr>
          <a:xfrm>
            <a:off x="851770" y="295044"/>
            <a:ext cx="11235846" cy="204174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53ADA84-A35A-4A18-825D-1C1196618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457" y="3429000"/>
            <a:ext cx="6062597" cy="11767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1FD832E-95D1-43B1-BD1A-A98AC8177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51" y="2985892"/>
            <a:ext cx="3811565" cy="23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9107341" y="504748"/>
            <a:ext cx="1632181" cy="7826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000" tIns="62400" rIns="120000" bIns="62400" anchor="ctr">
            <a:spAutoFit/>
          </a:bodyPr>
          <a:lstStyle/>
          <a:p>
            <a:pPr algn="ctr" defTabSz="1219170">
              <a:defRPr/>
            </a:pPr>
            <a:r>
              <a:rPr lang="ar-KW" sz="4267" b="1" kern="0" dirty="0"/>
              <a:t>مثال</a:t>
            </a:r>
            <a:endParaRPr lang="ar-SA" sz="4267" b="1" kern="0" dirty="0"/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9107341" y="1860429"/>
            <a:ext cx="1632181" cy="7826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000" tIns="62400" rIns="120000" bIns="62400" anchor="ctr">
            <a:spAutoFit/>
          </a:bodyPr>
          <a:lstStyle/>
          <a:p>
            <a:pPr algn="ctr" defTabSz="1219170">
              <a:defRPr/>
            </a:pPr>
            <a:r>
              <a:rPr lang="ar-KW" sz="4267" b="1" kern="0" dirty="0"/>
              <a:t>الحل</a:t>
            </a:r>
            <a:endParaRPr lang="ar-SA" sz="4267" b="1" kern="0" dirty="0"/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2086936" y="2009332"/>
            <a:ext cx="4711647" cy="7826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20000" tIns="62400" rIns="120000" bIns="62400" anchor="ctr">
            <a:spAutoFit/>
          </a:bodyPr>
          <a:lstStyle/>
          <a:p>
            <a:pPr algn="justLow" defTabSz="1219170">
              <a:defRPr/>
            </a:pPr>
            <a:r>
              <a:rPr lang="ar-KW" sz="4267" b="1" kern="0" dirty="0">
                <a:solidFill>
                  <a:sysClr val="windowText" lastClr="000000"/>
                </a:solidFill>
              </a:rPr>
              <a:t>=   </a:t>
            </a:r>
            <a:r>
              <a:rPr lang="ar-SA" sz="4267" b="1" kern="0" dirty="0">
                <a:solidFill>
                  <a:sysClr val="windowText" lastClr="000000"/>
                </a:solidFill>
              </a:rPr>
              <a:t>(س)</a:t>
            </a:r>
            <a:r>
              <a:rPr lang="ar-SA" sz="4267" b="1" kern="0" baseline="30000" dirty="0">
                <a:solidFill>
                  <a:sysClr val="windowText" lastClr="000000"/>
                </a:solidFill>
              </a:rPr>
              <a:t>2</a:t>
            </a:r>
            <a:r>
              <a:rPr lang="ar-SA" sz="4267" b="1" kern="0" dirty="0">
                <a:solidFill>
                  <a:sysClr val="windowText" lastClr="000000"/>
                </a:solidFill>
              </a:rPr>
              <a:t> – (</a:t>
            </a:r>
            <a:r>
              <a:rPr lang="ar-KW" sz="4267" b="1" kern="0" dirty="0">
                <a:solidFill>
                  <a:sysClr val="windowText" lastClr="000000"/>
                </a:solidFill>
              </a:rPr>
              <a:t>3</a:t>
            </a:r>
            <a:r>
              <a:rPr lang="ar-SA" sz="4267" b="1" kern="0" dirty="0">
                <a:solidFill>
                  <a:sysClr val="windowText" lastClr="000000"/>
                </a:solidFill>
              </a:rPr>
              <a:t>)</a:t>
            </a:r>
            <a:r>
              <a:rPr lang="ar-SA" sz="4267" b="1" kern="0" baseline="30000" dirty="0">
                <a:solidFill>
                  <a:sysClr val="windowText" lastClr="000000"/>
                </a:solidFill>
              </a:rPr>
              <a:t>2</a:t>
            </a:r>
            <a:r>
              <a:rPr lang="ar-SA" sz="4267" b="1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2144429" y="2643102"/>
            <a:ext cx="4703500" cy="7826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20000" tIns="62400" rIns="120000" bIns="62400" anchor="ctr">
            <a:spAutoFit/>
          </a:bodyPr>
          <a:lstStyle/>
          <a:p>
            <a:pPr algn="justLow" defTabSz="1219170">
              <a:defRPr/>
            </a:pPr>
            <a:r>
              <a:rPr lang="ar-SA" sz="4267" b="1" kern="0" dirty="0">
                <a:solidFill>
                  <a:sysClr val="windowText" lastClr="000000"/>
                </a:solidFill>
              </a:rPr>
              <a:t>= ( س – </a:t>
            </a:r>
            <a:r>
              <a:rPr lang="ar-KW" sz="4267" b="1" kern="0" dirty="0">
                <a:solidFill>
                  <a:sysClr val="windowText" lastClr="000000"/>
                </a:solidFill>
              </a:rPr>
              <a:t>3</a:t>
            </a:r>
            <a:r>
              <a:rPr lang="ar-SA" sz="4267" b="1" kern="0" dirty="0">
                <a:solidFill>
                  <a:sysClr val="windowText" lastClr="000000"/>
                </a:solidFill>
              </a:rPr>
              <a:t>) ( س + </a:t>
            </a:r>
            <a:r>
              <a:rPr lang="ar-KW" sz="4267" b="1" kern="0" dirty="0">
                <a:solidFill>
                  <a:sysClr val="windowText" lastClr="000000"/>
                </a:solidFill>
              </a:rPr>
              <a:t>3</a:t>
            </a:r>
            <a:r>
              <a:rPr lang="ar-SA" sz="4267" b="1" kern="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6798583" y="1900061"/>
            <a:ext cx="1887025" cy="7826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20000" tIns="62400" rIns="120000" bIns="62400" anchor="ctr">
            <a:spAutoFit/>
          </a:bodyPr>
          <a:lstStyle/>
          <a:p>
            <a:pPr algn="justLow" defTabSz="1219170">
              <a:defRPr/>
            </a:pPr>
            <a:r>
              <a:rPr lang="ar-SA" sz="4267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</a:t>
            </a:r>
            <a:r>
              <a:rPr lang="ar-SA" sz="4267" b="1" kern="0" baseline="30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ar-SA" sz="4267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 </a:t>
            </a:r>
            <a:r>
              <a:rPr lang="ar-KW" sz="4267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4267" b="1" kern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394E5CE-299F-43AA-9452-AEE57758A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957" y="504748"/>
            <a:ext cx="5600948" cy="9715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D8090FF-9C79-47AD-83CD-4F53A7C97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06" y="235994"/>
            <a:ext cx="3400663" cy="66009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C8A1573-CFF7-4EF0-B36D-BD83AB5D1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429" y="4072535"/>
            <a:ext cx="8955588" cy="16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B6DF81-225D-FF92-B9EA-169946E3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60EA4223-2816-25C4-2104-AD05EAFB5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19337" y="129074"/>
            <a:ext cx="3353325" cy="1178692"/>
          </a:xfrm>
          <a:prstGeom prst="rect">
            <a:avLst/>
          </a:prstGeom>
        </p:spPr>
      </p:pic>
      <p:sp>
        <p:nvSpPr>
          <p:cNvPr id="5" name="مخطط انسيابي: متعدد المستندات 3">
            <a:extLst>
              <a:ext uri="{FF2B5EF4-FFF2-40B4-BE49-F238E27FC236}">
                <a16:creationId xmlns:a16="http://schemas.microsoft.com/office/drawing/2014/main" id="{3A1F4297-3B26-39C3-EBB1-3C76C9E14E15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42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DA816-08CE-646C-DA96-98175D089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38" y="1457032"/>
            <a:ext cx="10610224" cy="3258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C84CE4-08A8-18AE-B599-4D52132D0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714" y="4803920"/>
            <a:ext cx="10610224" cy="1960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F6044D-B100-5544-6D5F-C0F8E3A2D75D}"/>
              </a:ext>
            </a:extLst>
          </p:cNvPr>
          <p:cNvSpPr txBox="1"/>
          <p:nvPr/>
        </p:nvSpPr>
        <p:spPr>
          <a:xfrm>
            <a:off x="8684063" y="3782264"/>
            <a:ext cx="534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2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CE382-714E-972D-F3BC-57B7E243FEDE}"/>
              </a:ext>
            </a:extLst>
          </p:cNvPr>
          <p:cNvSpPr txBox="1"/>
          <p:nvPr/>
        </p:nvSpPr>
        <p:spPr>
          <a:xfrm>
            <a:off x="4033417" y="3924719"/>
            <a:ext cx="138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س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E65DA-192F-22D8-9228-14A09965DB03}"/>
              </a:ext>
            </a:extLst>
          </p:cNvPr>
          <p:cNvSpPr txBox="1"/>
          <p:nvPr/>
        </p:nvSpPr>
        <p:spPr>
          <a:xfrm>
            <a:off x="2840078" y="3987516"/>
            <a:ext cx="1789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6ص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EE537-4083-B053-D3C2-C49994DF5BF4}"/>
              </a:ext>
            </a:extLst>
          </p:cNvPr>
          <p:cNvSpPr txBox="1"/>
          <p:nvPr/>
        </p:nvSpPr>
        <p:spPr>
          <a:xfrm>
            <a:off x="1127158" y="3956737"/>
            <a:ext cx="148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6ص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B4F00-BC44-1D7A-6257-1364D67F947E}"/>
              </a:ext>
            </a:extLst>
          </p:cNvPr>
          <p:cNvSpPr txBox="1"/>
          <p:nvPr/>
        </p:nvSpPr>
        <p:spPr>
          <a:xfrm>
            <a:off x="9461240" y="3874598"/>
            <a:ext cx="74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ص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7F0AAF-DF9F-5EEC-9A0F-FE8E8C578888}"/>
              </a:ext>
            </a:extLst>
          </p:cNvPr>
          <p:cNvSpPr txBox="1"/>
          <p:nvPr/>
        </p:nvSpPr>
        <p:spPr>
          <a:xfrm>
            <a:off x="7459625" y="3874598"/>
            <a:ext cx="74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ص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6F7C6-820B-65F0-9BC8-7C61C207D4B5}"/>
              </a:ext>
            </a:extLst>
          </p:cNvPr>
          <p:cNvSpPr txBox="1"/>
          <p:nvPr/>
        </p:nvSpPr>
        <p:spPr>
          <a:xfrm>
            <a:off x="6768029" y="3828841"/>
            <a:ext cx="534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2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11CF62-B5DE-9353-587E-AD5D393D5540}"/>
              </a:ext>
            </a:extLst>
          </p:cNvPr>
          <p:cNvSpPr txBox="1"/>
          <p:nvPr/>
        </p:nvSpPr>
        <p:spPr>
          <a:xfrm>
            <a:off x="2840077" y="3905374"/>
            <a:ext cx="60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س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7D296-E486-4343-0740-E2A793892F9E}"/>
              </a:ext>
            </a:extLst>
          </p:cNvPr>
          <p:cNvSpPr txBox="1"/>
          <p:nvPr/>
        </p:nvSpPr>
        <p:spPr>
          <a:xfrm>
            <a:off x="7140756" y="5276073"/>
            <a:ext cx="138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4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BE6190-006F-1A4F-D72A-4F621A81CF80}"/>
              </a:ext>
            </a:extLst>
          </p:cNvPr>
          <p:cNvSpPr txBox="1"/>
          <p:nvPr/>
        </p:nvSpPr>
        <p:spPr>
          <a:xfrm>
            <a:off x="5417585" y="5301676"/>
            <a:ext cx="138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ل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3675FF-712D-95A7-982F-7B46F508CC90}"/>
              </a:ext>
            </a:extLst>
          </p:cNvPr>
          <p:cNvSpPr txBox="1"/>
          <p:nvPr/>
        </p:nvSpPr>
        <p:spPr>
          <a:xfrm>
            <a:off x="8822793" y="5850353"/>
            <a:ext cx="138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4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6D56BF-E25F-475B-E233-46FD737BBBBF}"/>
              </a:ext>
            </a:extLst>
          </p:cNvPr>
          <p:cNvSpPr txBox="1"/>
          <p:nvPr/>
        </p:nvSpPr>
        <p:spPr>
          <a:xfrm>
            <a:off x="6290305" y="5939542"/>
            <a:ext cx="138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4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C05FE6-2473-71B9-E432-E7DC9A66CA75}"/>
              </a:ext>
            </a:extLst>
          </p:cNvPr>
          <p:cNvSpPr txBox="1"/>
          <p:nvPr/>
        </p:nvSpPr>
        <p:spPr>
          <a:xfrm>
            <a:off x="7513272" y="5783964"/>
            <a:ext cx="138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ل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1D94D0-CF7A-DED4-B96B-C7D8F85FAEEA}"/>
              </a:ext>
            </a:extLst>
          </p:cNvPr>
          <p:cNvSpPr txBox="1"/>
          <p:nvPr/>
        </p:nvSpPr>
        <p:spPr>
          <a:xfrm>
            <a:off x="5027172" y="5850352"/>
            <a:ext cx="138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ل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52C769-806B-F069-84D2-49802EDC978B}"/>
              </a:ext>
            </a:extLst>
          </p:cNvPr>
          <p:cNvSpPr txBox="1"/>
          <p:nvPr/>
        </p:nvSpPr>
        <p:spPr>
          <a:xfrm>
            <a:off x="3053514" y="5850351"/>
            <a:ext cx="208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( أ ب - 8)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6BD12C-ED24-1C80-9841-BD959AB97A79}"/>
              </a:ext>
            </a:extLst>
          </p:cNvPr>
          <p:cNvSpPr txBox="1"/>
          <p:nvPr/>
        </p:nvSpPr>
        <p:spPr>
          <a:xfrm>
            <a:off x="1495241" y="5850350"/>
            <a:ext cx="208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( أ ب + 8)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7629128-B3CD-4D12-93BE-BDDA1DB11715}"/>
              </a:ext>
            </a:extLst>
          </p:cNvPr>
          <p:cNvSpPr/>
          <p:nvPr/>
        </p:nvSpPr>
        <p:spPr>
          <a:xfrm>
            <a:off x="3641777" y="5326334"/>
            <a:ext cx="1320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أ ب</a:t>
            </a:r>
            <a:r>
              <a:rPr lang="ar-SA" sz="3200" b="1" dirty="0">
                <a:solidFill>
                  <a:srgbClr val="0070C0"/>
                </a:solidFill>
              </a:rPr>
              <a:t>)2</a:t>
            </a:r>
            <a:endParaRPr lang="ar-KW" sz="3200" b="1" dirty="0">
              <a:solidFill>
                <a:srgbClr val="0070C0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B64FF54-B063-4D23-87E3-568A17A503BB}"/>
              </a:ext>
            </a:extLst>
          </p:cNvPr>
          <p:cNvSpPr/>
          <p:nvPr/>
        </p:nvSpPr>
        <p:spPr>
          <a:xfrm>
            <a:off x="2036858" y="5265779"/>
            <a:ext cx="126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8</a:t>
            </a:r>
            <a:r>
              <a:rPr lang="ar-SA" sz="3200" b="1" dirty="0">
                <a:solidFill>
                  <a:srgbClr val="0070C0"/>
                </a:solidFill>
              </a:rPr>
              <a:t>)2</a:t>
            </a:r>
            <a:endParaRPr lang="ar-KW" sz="3200" b="1" dirty="0">
              <a:solidFill>
                <a:srgbClr val="0070C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6933ED3-57F6-4023-8032-45DC6B799459}"/>
              </a:ext>
            </a:extLst>
          </p:cNvPr>
          <p:cNvSpPr txBox="1"/>
          <p:nvPr/>
        </p:nvSpPr>
        <p:spPr>
          <a:xfrm>
            <a:off x="3435221" y="5051665"/>
            <a:ext cx="2929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64826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8">
            <a:extLst>
              <a:ext uri="{FF2B5EF4-FFF2-40B4-BE49-F238E27FC236}">
                <a16:creationId xmlns:a16="http://schemas.microsoft.com/office/drawing/2014/main" id="{E433A9D6-42B6-50EC-ADA1-EF8A6822FFAC}"/>
              </a:ext>
            </a:extLst>
          </p:cNvPr>
          <p:cNvSpPr txBox="1"/>
          <p:nvPr/>
        </p:nvSpPr>
        <p:spPr>
          <a:xfrm>
            <a:off x="8506824" y="146867"/>
            <a:ext cx="3353325" cy="982620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399"/>
              </a:lnSpc>
            </a:pPr>
            <a:r>
              <a:rPr lang="ar-KW" sz="4800" b="1" dirty="0">
                <a:solidFill>
                  <a:schemeClr val="bg1"/>
                </a:solidFill>
                <a:latin typeface="Times New Roman" panose="02020603050405020304" pitchFamily="18" charset="0"/>
                <a:ea typeface="Tufuli Arabic Bold"/>
                <a:cs typeface="Times New Roman" panose="02020603050405020304" pitchFamily="18" charset="0"/>
                <a:sym typeface="Tufuli Arabic Bold"/>
                <a:rtl/>
              </a:rPr>
              <a:t>تمارين ذاتية </a:t>
            </a:r>
            <a:endParaRPr lang="ar-EG" sz="4800" b="1" dirty="0">
              <a:solidFill>
                <a:schemeClr val="bg1"/>
              </a:solidFill>
              <a:latin typeface="Times New Roman" panose="02020603050405020304" pitchFamily="18" charset="0"/>
              <a:ea typeface="Tufuli Arabic Bold"/>
              <a:cs typeface="Times New Roman" panose="02020603050405020304" pitchFamily="18" charset="0"/>
              <a:sym typeface="Tufuli Arabic Bold"/>
              <a:rtl/>
            </a:endParaRPr>
          </a:p>
        </p:txBody>
      </p:sp>
      <p:sp>
        <p:nvSpPr>
          <p:cNvPr id="5" name="مخطط انسيابي: متعدد المستندات 4">
            <a:extLst>
              <a:ext uri="{FF2B5EF4-FFF2-40B4-BE49-F238E27FC236}">
                <a16:creationId xmlns:a16="http://schemas.microsoft.com/office/drawing/2014/main" id="{EF5AF99B-3741-69E8-631A-27200686D773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r>
              <a:rPr lang="ar-KW" sz="4800" b="1" dirty="0">
                <a:solidFill>
                  <a:srgbClr val="0070C0"/>
                </a:solidFill>
              </a:rPr>
              <a:t>4</a:t>
            </a:r>
            <a:r>
              <a:rPr lang="ar-SA" sz="4800" b="1" dirty="0">
                <a:solidFill>
                  <a:srgbClr val="0070C0"/>
                </a:solidFill>
              </a:rPr>
              <a:t>٤</a:t>
            </a:r>
            <a:endParaRPr lang="ar-KW" sz="4800" b="1" dirty="0">
              <a:solidFill>
                <a:srgbClr val="0070C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B94B9E-A13B-508B-F5C0-D9C9C5EE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70021" y="129074"/>
            <a:ext cx="3353325" cy="1178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E1A9C2-D2B3-4133-B987-A26C80461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5" y="1307767"/>
            <a:ext cx="10958956" cy="2592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04BADD-5782-EBE0-C536-21554C4AF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52" y="3965981"/>
            <a:ext cx="11140969" cy="28552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F18F4E-860F-D5AB-4F86-D459197F3309}"/>
              </a:ext>
            </a:extLst>
          </p:cNvPr>
          <p:cNvSpPr txBox="1"/>
          <p:nvPr/>
        </p:nvSpPr>
        <p:spPr>
          <a:xfrm>
            <a:off x="6195744" y="2825917"/>
            <a:ext cx="292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(       +     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C52AB-A75C-967B-A690-AC1EBA84346A}"/>
              </a:ext>
            </a:extLst>
          </p:cNvPr>
          <p:cNvSpPr txBox="1"/>
          <p:nvPr/>
        </p:nvSpPr>
        <p:spPr>
          <a:xfrm>
            <a:off x="8173617" y="2812156"/>
            <a:ext cx="271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(      -     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5B6894-C965-4349-6F1E-0DBDD8328A51}"/>
              </a:ext>
            </a:extLst>
          </p:cNvPr>
          <p:cNvSpPr txBox="1"/>
          <p:nvPr/>
        </p:nvSpPr>
        <p:spPr>
          <a:xfrm>
            <a:off x="9961815" y="2758319"/>
            <a:ext cx="7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س</a:t>
            </a:r>
            <a:endParaRPr lang="en-US" sz="3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92EFB7-A605-536C-F2F9-C3D1D3111589}"/>
              </a:ext>
            </a:extLst>
          </p:cNvPr>
          <p:cNvSpPr txBox="1"/>
          <p:nvPr/>
        </p:nvSpPr>
        <p:spPr>
          <a:xfrm>
            <a:off x="7620000" y="2706433"/>
            <a:ext cx="110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س</a:t>
            </a:r>
            <a:endParaRPr lang="en-US" sz="3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347EBD-CC0F-24CE-03D3-A5C8234A2DDA}"/>
              </a:ext>
            </a:extLst>
          </p:cNvPr>
          <p:cNvSpPr txBox="1"/>
          <p:nvPr/>
        </p:nvSpPr>
        <p:spPr>
          <a:xfrm>
            <a:off x="9083786" y="2837799"/>
            <a:ext cx="7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10</a:t>
            </a:r>
            <a:endParaRPr lang="en-US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9F3CA2-6E47-1495-197A-2D432C4C76A2}"/>
              </a:ext>
            </a:extLst>
          </p:cNvPr>
          <p:cNvSpPr txBox="1"/>
          <p:nvPr/>
        </p:nvSpPr>
        <p:spPr>
          <a:xfrm>
            <a:off x="6789575" y="2837799"/>
            <a:ext cx="110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10</a:t>
            </a:r>
            <a:endParaRPr lang="en-US" sz="3600" b="1" dirty="0"/>
          </a:p>
        </p:txBody>
      </p:sp>
      <p:sp>
        <p:nvSpPr>
          <p:cNvPr id="21" name="مخطط انسيابي: متعدد المستندات 4">
            <a:extLst>
              <a:ext uri="{FF2B5EF4-FFF2-40B4-BE49-F238E27FC236}">
                <a16:creationId xmlns:a16="http://schemas.microsoft.com/office/drawing/2014/main" id="{6CD727BE-A957-351F-0024-BE07C81CF167}"/>
              </a:ext>
            </a:extLst>
          </p:cNvPr>
          <p:cNvSpPr/>
          <p:nvPr/>
        </p:nvSpPr>
        <p:spPr>
          <a:xfrm>
            <a:off x="-134830" y="3900197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r>
              <a:rPr lang="ar-KW" sz="4800" b="1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2E3E83-BE06-4FCD-5393-8459EE61DAE9}"/>
              </a:ext>
            </a:extLst>
          </p:cNvPr>
          <p:cNvSpPr txBox="1"/>
          <p:nvPr/>
        </p:nvSpPr>
        <p:spPr>
          <a:xfrm>
            <a:off x="2229612" y="2789096"/>
            <a:ext cx="271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(      +      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2563F5-C7E7-4639-2998-04D48E650337}"/>
              </a:ext>
            </a:extLst>
          </p:cNvPr>
          <p:cNvSpPr txBox="1"/>
          <p:nvPr/>
        </p:nvSpPr>
        <p:spPr>
          <a:xfrm>
            <a:off x="209907" y="2789096"/>
            <a:ext cx="271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(      -        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70C069-A702-3179-2A54-D3E7A214C7C3}"/>
              </a:ext>
            </a:extLst>
          </p:cNvPr>
          <p:cNvSpPr txBox="1"/>
          <p:nvPr/>
        </p:nvSpPr>
        <p:spPr>
          <a:xfrm>
            <a:off x="4011191" y="2667538"/>
            <a:ext cx="7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ل</a:t>
            </a:r>
            <a:endParaRPr lang="en-US" sz="36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B33442-5B29-9A2F-3DCD-F56541F1772E}"/>
              </a:ext>
            </a:extLst>
          </p:cNvPr>
          <p:cNvSpPr txBox="1"/>
          <p:nvPr/>
        </p:nvSpPr>
        <p:spPr>
          <a:xfrm>
            <a:off x="1790598" y="2782669"/>
            <a:ext cx="7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ل</a:t>
            </a:r>
            <a:endParaRPr lang="en-US" sz="36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37520C-4627-2547-1968-4B3109618A03}"/>
              </a:ext>
            </a:extLst>
          </p:cNvPr>
          <p:cNvSpPr txBox="1"/>
          <p:nvPr/>
        </p:nvSpPr>
        <p:spPr>
          <a:xfrm>
            <a:off x="969809" y="2750600"/>
            <a:ext cx="94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5 هـ</a:t>
            </a:r>
            <a:endParaRPr lang="en-US" sz="36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CCF282-C1B4-9E6E-0051-7370A4B1F864}"/>
              </a:ext>
            </a:extLst>
          </p:cNvPr>
          <p:cNvSpPr txBox="1"/>
          <p:nvPr/>
        </p:nvSpPr>
        <p:spPr>
          <a:xfrm>
            <a:off x="2878238" y="2797972"/>
            <a:ext cx="94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5 هـ</a:t>
            </a:r>
            <a:endParaRPr lang="en-US" sz="36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572EFF-0EDC-00B2-D4A6-05C2185B8D6D}"/>
              </a:ext>
            </a:extLst>
          </p:cNvPr>
          <p:cNvSpPr txBox="1"/>
          <p:nvPr/>
        </p:nvSpPr>
        <p:spPr>
          <a:xfrm>
            <a:off x="7944227" y="5592463"/>
            <a:ext cx="271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(      +     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26D8F0-30FA-D1D6-782A-1AAC2DF77E68}"/>
              </a:ext>
            </a:extLst>
          </p:cNvPr>
          <p:cNvSpPr txBox="1"/>
          <p:nvPr/>
        </p:nvSpPr>
        <p:spPr>
          <a:xfrm>
            <a:off x="6008237" y="5584830"/>
            <a:ext cx="271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(      -     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3C4FBD-6187-5E06-74F9-E360DF519EA4}"/>
              </a:ext>
            </a:extLst>
          </p:cNvPr>
          <p:cNvSpPr txBox="1"/>
          <p:nvPr/>
        </p:nvSpPr>
        <p:spPr>
          <a:xfrm>
            <a:off x="1720053" y="5713311"/>
            <a:ext cx="271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(      +     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A0987D-6A4B-2842-69EF-0989B59668C7}"/>
              </a:ext>
            </a:extLst>
          </p:cNvPr>
          <p:cNvSpPr txBox="1"/>
          <p:nvPr/>
        </p:nvSpPr>
        <p:spPr>
          <a:xfrm>
            <a:off x="-232290" y="5726418"/>
            <a:ext cx="271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(      -     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9479BB-84E1-E012-1C6B-1E692DBEB1D8}"/>
              </a:ext>
            </a:extLst>
          </p:cNvPr>
          <p:cNvSpPr txBox="1"/>
          <p:nvPr/>
        </p:nvSpPr>
        <p:spPr>
          <a:xfrm>
            <a:off x="9654085" y="5478166"/>
            <a:ext cx="7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3</a:t>
            </a:r>
            <a:endParaRPr lang="en-US" sz="36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F034B2-2A73-F800-0105-49866491A5ED}"/>
              </a:ext>
            </a:extLst>
          </p:cNvPr>
          <p:cNvSpPr txBox="1"/>
          <p:nvPr/>
        </p:nvSpPr>
        <p:spPr>
          <a:xfrm>
            <a:off x="7724983" y="5550233"/>
            <a:ext cx="7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3</a:t>
            </a:r>
            <a:endParaRPr lang="en-US" sz="36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65FDE9-C040-91D3-C0B3-FD10B1210D4F}"/>
              </a:ext>
            </a:extLst>
          </p:cNvPr>
          <p:cNvSpPr txBox="1"/>
          <p:nvPr/>
        </p:nvSpPr>
        <p:spPr>
          <a:xfrm>
            <a:off x="8774283" y="5427077"/>
            <a:ext cx="7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ص</a:t>
            </a:r>
            <a:endParaRPr lang="en-US" sz="36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BE2B11-6A20-962A-AD25-19C123DBBA40}"/>
              </a:ext>
            </a:extLst>
          </p:cNvPr>
          <p:cNvSpPr txBox="1"/>
          <p:nvPr/>
        </p:nvSpPr>
        <p:spPr>
          <a:xfrm>
            <a:off x="7013129" y="5557871"/>
            <a:ext cx="7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ص</a:t>
            </a:r>
            <a:endParaRPr lang="en-US" sz="36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FE4792-1C17-4DD6-2684-30582131EC0C}"/>
              </a:ext>
            </a:extLst>
          </p:cNvPr>
          <p:cNvSpPr txBox="1"/>
          <p:nvPr/>
        </p:nvSpPr>
        <p:spPr>
          <a:xfrm>
            <a:off x="3350983" y="5599014"/>
            <a:ext cx="7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1</a:t>
            </a:r>
            <a:endParaRPr lang="en-US" sz="36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FDAF1F-C29D-54CB-12C3-E0B848FDF9AF}"/>
              </a:ext>
            </a:extLst>
          </p:cNvPr>
          <p:cNvSpPr txBox="1"/>
          <p:nvPr/>
        </p:nvSpPr>
        <p:spPr>
          <a:xfrm>
            <a:off x="1482791" y="5677426"/>
            <a:ext cx="7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1</a:t>
            </a:r>
            <a:endParaRPr lang="en-US" sz="36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69F6BB-1245-56CE-68C7-ABD8B0316ADF}"/>
              </a:ext>
            </a:extLst>
          </p:cNvPr>
          <p:cNvSpPr txBox="1"/>
          <p:nvPr/>
        </p:nvSpPr>
        <p:spPr>
          <a:xfrm>
            <a:off x="2613621" y="5557871"/>
            <a:ext cx="7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م</a:t>
            </a:r>
            <a:endParaRPr lang="en-US" sz="3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0CD8927-6A85-E351-38E1-624BE7BAA8C2}"/>
              </a:ext>
            </a:extLst>
          </p:cNvPr>
          <p:cNvSpPr txBox="1"/>
          <p:nvPr/>
        </p:nvSpPr>
        <p:spPr>
          <a:xfrm>
            <a:off x="710915" y="5559904"/>
            <a:ext cx="70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م</a:t>
            </a:r>
            <a:endParaRPr lang="en-US" sz="3600" b="1" dirty="0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FFEB933F-433E-4B9D-9FA4-775C14069655}"/>
              </a:ext>
            </a:extLst>
          </p:cNvPr>
          <p:cNvSpPr/>
          <p:nvPr/>
        </p:nvSpPr>
        <p:spPr>
          <a:xfrm>
            <a:off x="8152348" y="2020357"/>
            <a:ext cx="61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3D9FE5E-712D-493A-8155-B49E799C61B2}"/>
              </a:ext>
            </a:extLst>
          </p:cNvPr>
          <p:cNvSpPr txBox="1"/>
          <p:nvPr/>
        </p:nvSpPr>
        <p:spPr>
          <a:xfrm>
            <a:off x="6866672" y="1871497"/>
            <a:ext cx="2929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/>
              <a:t>_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F0026F45-730E-42C7-8FD3-013D0AE1BAE0}"/>
              </a:ext>
            </a:extLst>
          </p:cNvPr>
          <p:cNvSpPr/>
          <p:nvPr/>
        </p:nvSpPr>
        <p:spPr>
          <a:xfrm>
            <a:off x="5474965" y="2019207"/>
            <a:ext cx="126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10</a:t>
            </a:r>
            <a:r>
              <a:rPr lang="ar-SA" sz="3200" b="1" dirty="0">
                <a:solidFill>
                  <a:srgbClr val="0070C0"/>
                </a:solidFill>
              </a:rPr>
              <a:t>)2</a:t>
            </a:r>
            <a:endParaRPr lang="ar-KW" sz="3200" b="1" dirty="0">
              <a:solidFill>
                <a:srgbClr val="0070C0"/>
              </a:solidFill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A08B8F7A-0D56-4D6F-8739-475E65216A21}"/>
              </a:ext>
            </a:extLst>
          </p:cNvPr>
          <p:cNvSpPr/>
          <p:nvPr/>
        </p:nvSpPr>
        <p:spPr>
          <a:xfrm>
            <a:off x="6716070" y="1982464"/>
            <a:ext cx="1320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س</a:t>
            </a:r>
            <a:r>
              <a:rPr lang="ar-SA" sz="3200" b="1" dirty="0">
                <a:solidFill>
                  <a:srgbClr val="0070C0"/>
                </a:solidFill>
              </a:rPr>
              <a:t>)2</a:t>
            </a:r>
            <a:endParaRPr lang="ar-KW" sz="3200" b="1" dirty="0">
              <a:solidFill>
                <a:srgbClr val="0070C0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D5241B5-6EBF-4E8F-A9E2-876FCEFDB195}"/>
              </a:ext>
            </a:extLst>
          </p:cNvPr>
          <p:cNvSpPr/>
          <p:nvPr/>
        </p:nvSpPr>
        <p:spPr>
          <a:xfrm>
            <a:off x="2466073" y="2197894"/>
            <a:ext cx="61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7725CCA2-A252-4A73-9EC9-A336E01AD047}"/>
              </a:ext>
            </a:extLst>
          </p:cNvPr>
          <p:cNvSpPr/>
          <p:nvPr/>
        </p:nvSpPr>
        <p:spPr>
          <a:xfrm>
            <a:off x="1493011" y="2121061"/>
            <a:ext cx="1320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ل</a:t>
            </a:r>
            <a:r>
              <a:rPr lang="ar-SA" sz="3200" b="1" dirty="0">
                <a:solidFill>
                  <a:srgbClr val="0070C0"/>
                </a:solidFill>
              </a:rPr>
              <a:t>)2</a:t>
            </a:r>
            <a:endParaRPr lang="ar-KW" sz="3200" b="1" dirty="0">
              <a:solidFill>
                <a:srgbClr val="0070C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7A2418B-67E9-4F7A-8FE6-AF18C2D3A9BF}"/>
              </a:ext>
            </a:extLst>
          </p:cNvPr>
          <p:cNvSpPr txBox="1"/>
          <p:nvPr/>
        </p:nvSpPr>
        <p:spPr>
          <a:xfrm>
            <a:off x="1686628" y="2021022"/>
            <a:ext cx="2929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/>
              <a:t>_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A4085046-B128-4FEE-B77D-4F76219D8B74}"/>
              </a:ext>
            </a:extLst>
          </p:cNvPr>
          <p:cNvSpPr/>
          <p:nvPr/>
        </p:nvSpPr>
        <p:spPr>
          <a:xfrm>
            <a:off x="392891" y="2108497"/>
            <a:ext cx="126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5هـ</a:t>
            </a:r>
            <a:r>
              <a:rPr lang="ar-SA" sz="3200" b="1" dirty="0">
                <a:solidFill>
                  <a:srgbClr val="0070C0"/>
                </a:solidFill>
              </a:rPr>
              <a:t>)2</a:t>
            </a:r>
            <a:endParaRPr lang="ar-KW" sz="3200" b="1" dirty="0">
              <a:solidFill>
                <a:srgbClr val="0070C0"/>
              </a:solidFill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7D9E6A0E-BC1E-4680-A84F-49461D91BF0E}"/>
              </a:ext>
            </a:extLst>
          </p:cNvPr>
          <p:cNvSpPr/>
          <p:nvPr/>
        </p:nvSpPr>
        <p:spPr>
          <a:xfrm>
            <a:off x="8239595" y="4938499"/>
            <a:ext cx="61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72C909EE-2963-498D-BE4F-81F193567D68}"/>
              </a:ext>
            </a:extLst>
          </p:cNvPr>
          <p:cNvSpPr/>
          <p:nvPr/>
        </p:nvSpPr>
        <p:spPr>
          <a:xfrm>
            <a:off x="7190522" y="4890403"/>
            <a:ext cx="1320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3</a:t>
            </a:r>
            <a:r>
              <a:rPr lang="ar-SA" sz="3200" b="1" dirty="0">
                <a:solidFill>
                  <a:srgbClr val="0070C0"/>
                </a:solidFill>
              </a:rPr>
              <a:t>)2</a:t>
            </a:r>
            <a:endParaRPr lang="ar-KW" sz="3200" b="1" dirty="0">
              <a:solidFill>
                <a:srgbClr val="0070C0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91E0EC8-4676-4B5B-A028-412D41F02EB2}"/>
              </a:ext>
            </a:extLst>
          </p:cNvPr>
          <p:cNvSpPr txBox="1"/>
          <p:nvPr/>
        </p:nvSpPr>
        <p:spPr>
          <a:xfrm>
            <a:off x="7196734" y="4737153"/>
            <a:ext cx="2929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/>
              <a:t>_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FEF3540C-349C-4A1F-B3A2-7C92C62794DB}"/>
              </a:ext>
            </a:extLst>
          </p:cNvPr>
          <p:cNvSpPr/>
          <p:nvPr/>
        </p:nvSpPr>
        <p:spPr>
          <a:xfrm>
            <a:off x="5744529" y="4808835"/>
            <a:ext cx="126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ص</a:t>
            </a:r>
            <a:r>
              <a:rPr lang="ar-SA" sz="3200" b="1" dirty="0">
                <a:solidFill>
                  <a:srgbClr val="0070C0"/>
                </a:solidFill>
              </a:rPr>
              <a:t>)2</a:t>
            </a:r>
            <a:endParaRPr lang="ar-KW" sz="3200" b="1" dirty="0">
              <a:solidFill>
                <a:srgbClr val="0070C0"/>
              </a:solidFill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515484DF-D5B7-4981-9224-803CEBBFCB55}"/>
              </a:ext>
            </a:extLst>
          </p:cNvPr>
          <p:cNvSpPr/>
          <p:nvPr/>
        </p:nvSpPr>
        <p:spPr>
          <a:xfrm>
            <a:off x="7190522" y="4900066"/>
            <a:ext cx="1320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KW" sz="3200" b="1" dirty="0">
                <a:solidFill>
                  <a:srgbClr val="0070C0"/>
                </a:solidFill>
              </a:rPr>
              <a:t>3</a:t>
            </a:r>
            <a:r>
              <a:rPr lang="ar-SA" sz="3200" b="1" dirty="0">
                <a:solidFill>
                  <a:srgbClr val="0070C0"/>
                </a:solidFill>
              </a:rPr>
              <a:t>)2</a:t>
            </a:r>
            <a:endParaRPr lang="ar-KW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  <p:bldP spid="20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4E4F5-A6C9-6F07-D6E1-E03A1AF44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8">
            <a:extLst>
              <a:ext uri="{FF2B5EF4-FFF2-40B4-BE49-F238E27FC236}">
                <a16:creationId xmlns:a16="http://schemas.microsoft.com/office/drawing/2014/main" id="{1155856D-2A68-E94E-6C6F-129129D15602}"/>
              </a:ext>
            </a:extLst>
          </p:cNvPr>
          <p:cNvSpPr txBox="1"/>
          <p:nvPr/>
        </p:nvSpPr>
        <p:spPr>
          <a:xfrm>
            <a:off x="8506824" y="146867"/>
            <a:ext cx="3353325" cy="982620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399"/>
              </a:lnSpc>
            </a:pPr>
            <a:r>
              <a:rPr lang="ar-SA" sz="4800" b="1" dirty="0">
                <a:solidFill>
                  <a:schemeClr val="bg1"/>
                </a:solidFill>
                <a:latin typeface="Times New Roman" panose="02020603050405020304" pitchFamily="18" charset="0"/>
                <a:ea typeface="Tufuli Arabic Bold"/>
                <a:cs typeface="Times New Roman" panose="02020603050405020304" pitchFamily="18" charset="0"/>
                <a:sym typeface="Tufuli Arabic Bold"/>
                <a:rtl/>
              </a:rPr>
              <a:t>عبر عن فهمك </a:t>
            </a:r>
            <a:endParaRPr lang="ar-EG" sz="4800" b="1" dirty="0">
              <a:solidFill>
                <a:schemeClr val="bg1"/>
              </a:solidFill>
              <a:latin typeface="Times New Roman" panose="02020603050405020304" pitchFamily="18" charset="0"/>
              <a:ea typeface="Tufuli Arabic Bold"/>
              <a:cs typeface="Times New Roman" panose="02020603050405020304" pitchFamily="18" charset="0"/>
              <a:sym typeface="Tufuli Arabic Bold"/>
              <a:rtl/>
            </a:endParaRPr>
          </a:p>
        </p:txBody>
      </p:sp>
      <p:sp>
        <p:nvSpPr>
          <p:cNvPr id="5" name="مخطط انسيابي: متعدد المستندات 4">
            <a:extLst>
              <a:ext uri="{FF2B5EF4-FFF2-40B4-BE49-F238E27FC236}">
                <a16:creationId xmlns:a16="http://schemas.microsoft.com/office/drawing/2014/main" id="{2243B0D6-DFD3-A187-8B1A-8D3411AB72B7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143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F45C2D-DAA1-B082-0E4F-E192C3F1F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70021" y="129074"/>
            <a:ext cx="3353325" cy="1178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CF187-013E-534B-F885-FF44A11DE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9" y="1387530"/>
            <a:ext cx="11783650" cy="4621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026574-4F4B-9584-6330-8D5BD292CAD6}"/>
              </a:ext>
            </a:extLst>
          </p:cNvPr>
          <p:cNvSpPr txBox="1"/>
          <p:nvPr/>
        </p:nvSpPr>
        <p:spPr>
          <a:xfrm>
            <a:off x="9032033" y="4437829"/>
            <a:ext cx="107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100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011CA-8CB7-B707-EB31-93699AB5152F}"/>
              </a:ext>
            </a:extLst>
          </p:cNvPr>
          <p:cNvSpPr txBox="1"/>
          <p:nvPr/>
        </p:nvSpPr>
        <p:spPr>
          <a:xfrm>
            <a:off x="9032033" y="5084160"/>
            <a:ext cx="173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21000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AEC39-2896-C645-A156-15A80FC8369E}"/>
              </a:ext>
            </a:extLst>
          </p:cNvPr>
          <p:cNvSpPr txBox="1"/>
          <p:nvPr/>
        </p:nvSpPr>
        <p:spPr>
          <a:xfrm>
            <a:off x="3640924" y="3791498"/>
            <a:ext cx="142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5‚12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E3BCA-0F95-79B7-4815-BBB438A06830}"/>
              </a:ext>
            </a:extLst>
          </p:cNvPr>
          <p:cNvSpPr txBox="1"/>
          <p:nvPr/>
        </p:nvSpPr>
        <p:spPr>
          <a:xfrm>
            <a:off x="1346488" y="3791498"/>
            <a:ext cx="142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5‚12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38600F-1E89-0871-691A-070F3CA270F3}"/>
              </a:ext>
            </a:extLst>
          </p:cNvPr>
          <p:cNvSpPr txBox="1"/>
          <p:nvPr/>
        </p:nvSpPr>
        <p:spPr>
          <a:xfrm>
            <a:off x="2389222" y="3791498"/>
            <a:ext cx="142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3">
                    <a:lumMod val="75000"/>
                  </a:schemeClr>
                </a:solidFill>
              </a:rPr>
              <a:t>5‚2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423AB1-3D25-7BAC-05E1-28913528C4C7}"/>
              </a:ext>
            </a:extLst>
          </p:cNvPr>
          <p:cNvSpPr txBox="1"/>
          <p:nvPr/>
        </p:nvSpPr>
        <p:spPr>
          <a:xfrm>
            <a:off x="174171" y="3791498"/>
            <a:ext cx="142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3">
                    <a:lumMod val="75000"/>
                  </a:schemeClr>
                </a:solidFill>
              </a:rPr>
              <a:t>5‚2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BADB35-956F-1E40-3913-69FA514839A3}"/>
              </a:ext>
            </a:extLst>
          </p:cNvPr>
          <p:cNvSpPr txBox="1"/>
          <p:nvPr/>
        </p:nvSpPr>
        <p:spPr>
          <a:xfrm>
            <a:off x="3640923" y="4577040"/>
            <a:ext cx="142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15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2B03B-A245-95D9-1B1B-F930AB0401A3}"/>
              </a:ext>
            </a:extLst>
          </p:cNvPr>
          <p:cNvSpPr txBox="1"/>
          <p:nvPr/>
        </p:nvSpPr>
        <p:spPr>
          <a:xfrm>
            <a:off x="2501032" y="4577040"/>
            <a:ext cx="142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121621-F697-46C8-A194-B743DFD04EA4}"/>
              </a:ext>
            </a:extLst>
          </p:cNvPr>
          <p:cNvSpPr txBox="1"/>
          <p:nvPr/>
        </p:nvSpPr>
        <p:spPr>
          <a:xfrm>
            <a:off x="3114747" y="5163235"/>
            <a:ext cx="173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150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معرض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606</Words>
  <Application>Microsoft Office PowerPoint</Application>
  <PresentationFormat>شاشة عريضة</PresentationFormat>
  <Paragraphs>209</Paragraphs>
  <Slides>22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Aptos</vt:lpstr>
      <vt:lpstr>Arial</vt:lpstr>
      <vt:lpstr>Gill Sans MT</vt:lpstr>
      <vt:lpstr>Times New Roman</vt:lpstr>
      <vt:lpstr>معرض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فتحي علي محمود مشرف</dc:creator>
  <cp:lastModifiedBy>DELL</cp:lastModifiedBy>
  <cp:revision>54</cp:revision>
  <dcterms:created xsi:type="dcterms:W3CDTF">2026-03-03T10:37:49Z</dcterms:created>
  <dcterms:modified xsi:type="dcterms:W3CDTF">2026-02-22T18:33:18Z</dcterms:modified>
</cp:coreProperties>
</file>