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7"/>
  </p:notesMasterIdLst>
  <p:sldIdLst>
    <p:sldId id="730" r:id="rId2"/>
    <p:sldId id="867" r:id="rId3"/>
    <p:sldId id="943" r:id="rId4"/>
    <p:sldId id="945" r:id="rId5"/>
    <p:sldId id="946" r:id="rId6"/>
    <p:sldId id="962" r:id="rId7"/>
    <p:sldId id="944" r:id="rId8"/>
    <p:sldId id="947" r:id="rId9"/>
    <p:sldId id="949" r:id="rId10"/>
    <p:sldId id="950" r:id="rId11"/>
    <p:sldId id="951" r:id="rId12"/>
    <p:sldId id="952" r:id="rId13"/>
    <p:sldId id="953" r:id="rId14"/>
    <p:sldId id="954" r:id="rId15"/>
    <p:sldId id="955" r:id="rId16"/>
    <p:sldId id="948" r:id="rId17"/>
    <p:sldId id="942" r:id="rId18"/>
    <p:sldId id="966" r:id="rId19"/>
    <p:sldId id="958" r:id="rId20"/>
    <p:sldId id="960" r:id="rId21"/>
    <p:sldId id="959" r:id="rId22"/>
    <p:sldId id="961" r:id="rId23"/>
    <p:sldId id="964" r:id="rId24"/>
    <p:sldId id="963" r:id="rId25"/>
    <p:sldId id="96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763A66"/>
    <a:srgbClr val="FFFF00"/>
    <a:srgbClr val="FFFF66"/>
    <a:srgbClr val="D99694"/>
    <a:srgbClr val="0000FF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947" autoAdjust="0"/>
    <p:restoredTop sz="92832" autoAdjust="0"/>
  </p:normalViewPr>
  <p:slideViewPr>
    <p:cSldViewPr snapToGrid="0">
      <p:cViewPr>
        <p:scale>
          <a:sx n="60" d="100"/>
          <a:sy n="60" d="100"/>
        </p:scale>
        <p:origin x="-155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5/13/2013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image" Target="../media/image2.png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19" Type="http://schemas.openxmlformats.org/officeDocument/2006/relationships/hyperlink" Target="../../&#1593;&#1585;&#1590;%20&#1605;&#1588;&#1585;&#1608;&#1593;%20&#1575;&#1604;&#1576;&#1585;&#1605;&#1580;&#1610;&#1575;&#1578;%20-%20&#1575;&#1604;&#1578;&#1608;&#1580;&#1610;&#1607;.pptx" TargetMode="Externa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&#1593;&#1585;&#1590;%20&#1605;&#1588;&#1585;&#1608;&#1593;%20&#1575;&#1604;&#1576;&#1585;&#1605;&#1580;&#1610;&#1575;&#1578;%20-%20&#1575;&#1604;&#1578;&#1608;&#1580;&#1610;&#1607;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13/05/2013 09:48 م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588" y="440185"/>
            <a:ext cx="817243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( 8 </a:t>
            </a:r>
            <a:r>
              <a:rPr lang="ar-KW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ـ</a:t>
            </a:r>
            <a:r>
              <a:rPr lang="ar-K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3 ) العلاقات بين الدوال </a:t>
            </a:r>
            <a:r>
              <a:rPr lang="ar-KW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( 2 )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33241" y="1275214"/>
            <a:ext cx="2396358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التمارين الأساسية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9341" y="1292677"/>
            <a:ext cx="2364827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التمارين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التعزيزية</a:t>
            </a:r>
            <a:endParaRPr lang="en-GB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evel 19">
            <a:hlinkClick r:id="rId3" action="ppaction://hlinksldjump"/>
          </p:cNvPr>
          <p:cNvSpPr/>
          <p:nvPr/>
        </p:nvSpPr>
        <p:spPr>
          <a:xfrm>
            <a:off x="7443650" y="1892616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Bevel 34">
            <a:hlinkClick r:id="rId4" action="ppaction://hlinksldjump"/>
          </p:cNvPr>
          <p:cNvSpPr/>
          <p:nvPr/>
        </p:nvSpPr>
        <p:spPr>
          <a:xfrm>
            <a:off x="6791616" y="1895909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6" name="Bevel 35">
            <a:hlinkClick r:id="rId5" action="ppaction://hlinksldjump"/>
          </p:cNvPr>
          <p:cNvSpPr/>
          <p:nvPr/>
        </p:nvSpPr>
        <p:spPr>
          <a:xfrm>
            <a:off x="6136524" y="1895909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Bevel 29">
            <a:hlinkClick r:id="rId6" action="ppaction://hlinksldjump"/>
          </p:cNvPr>
          <p:cNvSpPr/>
          <p:nvPr/>
        </p:nvSpPr>
        <p:spPr>
          <a:xfrm>
            <a:off x="7443650" y="2586299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Bevel 30">
            <a:hlinkClick r:id="rId7" action="ppaction://hlinksldjump"/>
          </p:cNvPr>
          <p:cNvSpPr/>
          <p:nvPr/>
        </p:nvSpPr>
        <p:spPr>
          <a:xfrm>
            <a:off x="6791616" y="2589592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2" name="Bevel 31">
            <a:hlinkClick r:id="rId8" action="ppaction://hlinksldjump"/>
          </p:cNvPr>
          <p:cNvSpPr/>
          <p:nvPr/>
        </p:nvSpPr>
        <p:spPr>
          <a:xfrm>
            <a:off x="6136524" y="2589592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3" name="Bevel 32">
            <a:hlinkClick r:id="rId9" action="ppaction://hlinksldjump"/>
          </p:cNvPr>
          <p:cNvSpPr/>
          <p:nvPr/>
        </p:nvSpPr>
        <p:spPr>
          <a:xfrm>
            <a:off x="7412118" y="3248451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4" name="Bevel 33">
            <a:hlinkClick r:id="rId10" action="ppaction://hlinksldjump"/>
          </p:cNvPr>
          <p:cNvSpPr/>
          <p:nvPr/>
        </p:nvSpPr>
        <p:spPr>
          <a:xfrm>
            <a:off x="6760084" y="3251744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8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1" name="Bevel 40">
            <a:hlinkClick r:id="rId11" action="ppaction://hlinksldjump"/>
          </p:cNvPr>
          <p:cNvSpPr/>
          <p:nvPr/>
        </p:nvSpPr>
        <p:spPr>
          <a:xfrm>
            <a:off x="6104992" y="3251744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9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Bevel 42">
            <a:hlinkClick r:id="rId12" action="ppaction://hlinksldjump"/>
          </p:cNvPr>
          <p:cNvSpPr/>
          <p:nvPr/>
        </p:nvSpPr>
        <p:spPr>
          <a:xfrm>
            <a:off x="7128330" y="3926368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10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5" name="Bevel 54">
            <a:hlinkClick r:id="rId13" action="ppaction://hlinksldjump"/>
          </p:cNvPr>
          <p:cNvSpPr/>
          <p:nvPr/>
        </p:nvSpPr>
        <p:spPr>
          <a:xfrm>
            <a:off x="6302870" y="3913895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6" name="Bevel 55">
            <a:hlinkClick r:id="rId14" action="ppaction://hlinksldjump"/>
          </p:cNvPr>
          <p:cNvSpPr/>
          <p:nvPr/>
        </p:nvSpPr>
        <p:spPr>
          <a:xfrm>
            <a:off x="6309939" y="4591810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7" name="Bevel 56">
            <a:hlinkClick r:id="rId15" action="ppaction://hlinksldjump"/>
          </p:cNvPr>
          <p:cNvSpPr/>
          <p:nvPr/>
        </p:nvSpPr>
        <p:spPr>
          <a:xfrm>
            <a:off x="7144096" y="4572753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8" name="Bevel 57">
            <a:hlinkClick r:id="rId16" action="ppaction://hlinksldjump"/>
          </p:cNvPr>
          <p:cNvSpPr/>
          <p:nvPr/>
        </p:nvSpPr>
        <p:spPr>
          <a:xfrm>
            <a:off x="7501060" y="5238199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9" name="Bevel 58">
            <a:hlinkClick r:id="rId17" action="ppaction://hlinksldjump"/>
          </p:cNvPr>
          <p:cNvSpPr/>
          <p:nvPr/>
        </p:nvSpPr>
        <p:spPr>
          <a:xfrm>
            <a:off x="6735606" y="5238199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0" name="Bevel 59">
            <a:hlinkClick r:id="rId18" action="ppaction://hlinksldjump"/>
          </p:cNvPr>
          <p:cNvSpPr/>
          <p:nvPr/>
        </p:nvSpPr>
        <p:spPr>
          <a:xfrm>
            <a:off x="5973578" y="5264471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16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5" name="Bevel 24">
            <a:hlinkClick r:id="rId3" action="ppaction://hlinksldjump"/>
          </p:cNvPr>
          <p:cNvSpPr/>
          <p:nvPr/>
        </p:nvSpPr>
        <p:spPr>
          <a:xfrm>
            <a:off x="2698229" y="1876850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6" name="Bevel 25">
            <a:hlinkClick r:id="rId4" action="ppaction://hlinksldjump"/>
          </p:cNvPr>
          <p:cNvSpPr/>
          <p:nvPr/>
        </p:nvSpPr>
        <p:spPr>
          <a:xfrm>
            <a:off x="2046195" y="1880143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7" name="Bevel 26">
            <a:hlinkClick r:id="rId5" action="ppaction://hlinksldjump"/>
          </p:cNvPr>
          <p:cNvSpPr/>
          <p:nvPr/>
        </p:nvSpPr>
        <p:spPr>
          <a:xfrm>
            <a:off x="1391103" y="1880143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8" name="Bevel 27">
            <a:hlinkClick r:id="rId6" action="ppaction://hlinksldjump"/>
          </p:cNvPr>
          <p:cNvSpPr/>
          <p:nvPr/>
        </p:nvSpPr>
        <p:spPr>
          <a:xfrm>
            <a:off x="2698229" y="2570533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Bevel 28">
            <a:hlinkClick r:id="rId7" action="ppaction://hlinksldjump"/>
          </p:cNvPr>
          <p:cNvSpPr/>
          <p:nvPr/>
        </p:nvSpPr>
        <p:spPr>
          <a:xfrm>
            <a:off x="2046195" y="2573826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7" name="Bevel 36">
            <a:hlinkClick r:id="rId8" action="ppaction://hlinksldjump"/>
          </p:cNvPr>
          <p:cNvSpPr/>
          <p:nvPr/>
        </p:nvSpPr>
        <p:spPr>
          <a:xfrm>
            <a:off x="1391103" y="2573826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8" name="Bevel 37">
            <a:hlinkClick r:id="rId9" action="ppaction://hlinksldjump"/>
          </p:cNvPr>
          <p:cNvSpPr/>
          <p:nvPr/>
        </p:nvSpPr>
        <p:spPr>
          <a:xfrm>
            <a:off x="2698229" y="3248451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9" name="Bevel 38">
            <a:hlinkClick r:id="rId10" action="ppaction://hlinksldjump"/>
          </p:cNvPr>
          <p:cNvSpPr/>
          <p:nvPr/>
        </p:nvSpPr>
        <p:spPr>
          <a:xfrm>
            <a:off x="2046195" y="3251744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8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0" name="Bevel 39">
            <a:hlinkClick r:id="rId11" action="ppaction://hlinksldjump"/>
          </p:cNvPr>
          <p:cNvSpPr/>
          <p:nvPr/>
        </p:nvSpPr>
        <p:spPr>
          <a:xfrm>
            <a:off x="1391103" y="3251744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9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2" name="Bevel 41">
            <a:hlinkClick r:id="rId12" action="ppaction://hlinksldjump"/>
          </p:cNvPr>
          <p:cNvSpPr/>
          <p:nvPr/>
        </p:nvSpPr>
        <p:spPr>
          <a:xfrm>
            <a:off x="1973008" y="3942134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10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4" name="Bevel 43">
            <a:hlinkClick r:id="rId19" action="ppaction://hlinkpres?slideindex=15&amp;slidetitle=Slide 15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الفهرس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8886" t="46646" r="12522" b="50165"/>
          <a:stretch>
            <a:fillRect/>
          </a:stretch>
        </p:blipFill>
        <p:spPr bwMode="auto">
          <a:xfrm>
            <a:off x="5060730" y="425668"/>
            <a:ext cx="4083270" cy="8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584" t="49108" r="12522" b="46173"/>
          <a:stretch>
            <a:fillRect/>
          </a:stretch>
        </p:blipFill>
        <p:spPr bwMode="auto">
          <a:xfrm>
            <a:off x="5083422" y="1324303"/>
            <a:ext cx="4060578" cy="75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7189057" y="2082461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731856" y="2245055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423318" y="2066695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981884" y="2276586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916606" y="2098226"/>
            <a:ext cx="197068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380570" y="2292352"/>
            <a:ext cx="468000" cy="25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46824" y="2113992"/>
            <a:ext cx="197068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591044" y="1987726"/>
            <a:ext cx="824557" cy="82201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84327" y="1940431"/>
            <a:ext cx="824557" cy="82201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8497610" y="2197759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8558808" y="3017566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189057" y="2854972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731856" y="3017566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423318" y="2839206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943249" y="3028076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573498" y="2865482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Bevel 31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8886" t="46646" r="12522" b="50165"/>
          <a:stretch>
            <a:fillRect/>
          </a:stretch>
        </p:blipFill>
        <p:spPr bwMode="auto">
          <a:xfrm>
            <a:off x="5060730" y="425668"/>
            <a:ext cx="4083270" cy="8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584" t="52647" r="12522" b="42830"/>
          <a:stretch>
            <a:fillRect/>
          </a:stretch>
        </p:blipFill>
        <p:spPr bwMode="auto">
          <a:xfrm>
            <a:off x="5083422" y="1277007"/>
            <a:ext cx="4060578" cy="72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Alternate Process 15"/>
          <p:cNvSpPr/>
          <p:nvPr/>
        </p:nvSpPr>
        <p:spPr>
          <a:xfrm>
            <a:off x="6479612" y="2082460"/>
            <a:ext cx="197068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 جـتـا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927811" y="2260821"/>
            <a:ext cx="468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572000" y="2082459"/>
            <a:ext cx="1276990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8497610" y="2197759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8558808" y="3080630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7288844" y="2827930"/>
            <a:ext cx="1224000" cy="93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49"/>
          <p:cNvGrpSpPr/>
          <p:nvPr/>
        </p:nvGrpSpPr>
        <p:grpSpPr>
          <a:xfrm>
            <a:off x="7109305" y="2766519"/>
            <a:ext cx="1440000" cy="1019349"/>
            <a:chOff x="2879672" y="3275461"/>
            <a:chExt cx="682394" cy="1019349"/>
          </a:xfrm>
        </p:grpSpPr>
        <p:sp>
          <p:nvSpPr>
            <p:cNvPr id="31" name="Flowchart: Alternate Process 30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3012548" y="3766783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owchart: Alternate Process 34"/>
          <p:cNvSpPr/>
          <p:nvPr/>
        </p:nvSpPr>
        <p:spPr>
          <a:xfrm>
            <a:off x="6714242" y="3112161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76042" y="2965328"/>
            <a:ext cx="1276990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4824225" y="3143691"/>
            <a:ext cx="468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468414" y="2965329"/>
            <a:ext cx="1276990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5609031" y="2760238"/>
            <a:ext cx="824557" cy="82201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516659" y="3217439"/>
            <a:ext cx="824557" cy="82201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Alternate Process 40"/>
          <p:cNvSpPr/>
          <p:nvPr/>
        </p:nvSpPr>
        <p:spPr>
          <a:xfrm>
            <a:off x="8527278" y="4168451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7141779" y="4053149"/>
            <a:ext cx="1276990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6589962" y="4231512"/>
            <a:ext cx="468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234151" y="4053150"/>
            <a:ext cx="1276990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754062" y="4210489"/>
            <a:ext cx="396000" cy="28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3384311" y="4047895"/>
            <a:ext cx="1213949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Bevel 49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8886" t="46646" r="12522" b="50165"/>
          <a:stretch>
            <a:fillRect/>
          </a:stretch>
        </p:blipFill>
        <p:spPr bwMode="auto">
          <a:xfrm>
            <a:off x="5060730" y="425668"/>
            <a:ext cx="4083270" cy="8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584" t="55794" r="12522" b="39683"/>
          <a:stretch>
            <a:fillRect/>
          </a:stretch>
        </p:blipFill>
        <p:spPr bwMode="auto">
          <a:xfrm>
            <a:off x="5083422" y="1277006"/>
            <a:ext cx="4060578" cy="72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Flowchart: Alternate Process 29"/>
          <p:cNvSpPr/>
          <p:nvPr/>
        </p:nvSpPr>
        <p:spPr>
          <a:xfrm>
            <a:off x="2349063" y="1089231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(ــ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)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709449" y="1089232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ـــ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364827" y="1704086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(ــ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)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725213" y="1704087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loud Callout 49"/>
          <p:cNvSpPr/>
          <p:nvPr/>
        </p:nvSpPr>
        <p:spPr>
          <a:xfrm>
            <a:off x="409901" y="614853"/>
            <a:ext cx="4067503" cy="2065283"/>
          </a:xfrm>
          <a:prstGeom prst="cloudCallout">
            <a:avLst>
              <a:gd name="adj1" fmla="val -36724"/>
              <a:gd name="adj2" fmla="val 120515"/>
            </a:avLst>
          </a:prstGeom>
          <a:solidFill>
            <a:srgbClr val="D9969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Alternate Process 50"/>
          <p:cNvSpPr/>
          <p:nvPr/>
        </p:nvSpPr>
        <p:spPr>
          <a:xfrm>
            <a:off x="8558809" y="2544610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7173310" y="2429308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6621493" y="2607671"/>
            <a:ext cx="468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5265682" y="2429309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4698100" y="2591905"/>
            <a:ext cx="468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3342289" y="2413543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8558809" y="3427473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7204840" y="3280641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6637258" y="3443237"/>
            <a:ext cx="468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5281447" y="3264875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4838147" y="3411708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3484178" y="3264876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evel 27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8886" t="46646" r="12522" b="50165"/>
          <a:stretch>
            <a:fillRect/>
          </a:stretch>
        </p:blipFill>
        <p:spPr bwMode="auto">
          <a:xfrm>
            <a:off x="5060730" y="425668"/>
            <a:ext cx="4083270" cy="8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584" t="59039" r="12522" b="35947"/>
          <a:stretch>
            <a:fillRect/>
          </a:stretch>
        </p:blipFill>
        <p:spPr bwMode="auto">
          <a:xfrm>
            <a:off x="5083422" y="1277007"/>
            <a:ext cx="4060578" cy="80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Flowchart: Alternate Process 24"/>
          <p:cNvSpPr/>
          <p:nvPr/>
        </p:nvSpPr>
        <p:spPr>
          <a:xfrm>
            <a:off x="8558809" y="2292354"/>
            <a:ext cx="396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173310" y="2177052"/>
            <a:ext cx="127699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قــا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621493" y="2355415"/>
            <a:ext cx="468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202618" y="2192819"/>
            <a:ext cx="136800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ظــا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698100" y="2355415"/>
            <a:ext cx="468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342289" y="2177053"/>
            <a:ext cx="127699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4قــا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748000" y="3112161"/>
            <a:ext cx="396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362501" y="2996859"/>
            <a:ext cx="127699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قــا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6810684" y="3175222"/>
            <a:ext cx="468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91809" y="3012626"/>
            <a:ext cx="136800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ظــا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4727793" y="3143692"/>
            <a:ext cx="396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231932" y="2996858"/>
            <a:ext cx="140400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( قــا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680115" y="3175221"/>
            <a:ext cx="468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945928" y="2996859"/>
            <a:ext cx="1683312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4743559" y="3790078"/>
            <a:ext cx="396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3358060" y="3674776"/>
            <a:ext cx="127699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× 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2851696" y="3821609"/>
            <a:ext cx="396000" cy="288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1466197" y="3690541"/>
            <a:ext cx="1276990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Bevel 46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4304" t="66405" r="12522" b="29454"/>
          <a:stretch>
            <a:fillRect/>
          </a:stretch>
        </p:blipFill>
        <p:spPr bwMode="auto">
          <a:xfrm>
            <a:off x="3727233" y="1245475"/>
            <a:ext cx="5416768" cy="66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3755" t="63127" r="12522" b="32814"/>
          <a:stretch>
            <a:fillRect/>
          </a:stretch>
        </p:blipFill>
        <p:spPr bwMode="auto">
          <a:xfrm>
            <a:off x="2207178" y="441435"/>
            <a:ext cx="6936822" cy="63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1939162" y="2823438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ظتـا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(ــ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)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99548" y="2823439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ـــ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ظـتـا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954926" y="3438293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ظـتا</a:t>
            </a:r>
            <a:r>
              <a:rPr lang="ar-KW" sz="2800" b="1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(ــ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)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15312" y="3438294"/>
            <a:ext cx="1608065" cy="540000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ظتــا</a:t>
            </a:r>
            <a:r>
              <a:rPr lang="ar-KW" sz="2800" b="1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0" y="2333294"/>
            <a:ext cx="4067503" cy="2065283"/>
          </a:xfrm>
          <a:prstGeom prst="cloudCallout">
            <a:avLst>
              <a:gd name="adj1" fmla="val -36724"/>
              <a:gd name="adj2" fmla="val 120515"/>
            </a:avLst>
          </a:prstGeom>
          <a:solidFill>
            <a:srgbClr val="D9969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/>
          <p:cNvSpPr/>
          <p:nvPr/>
        </p:nvSpPr>
        <p:spPr>
          <a:xfrm>
            <a:off x="6984141" y="1972108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الطرف الأيمن 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558809" y="2733802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7173310" y="2618500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21493" y="2796863"/>
            <a:ext cx="468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265682" y="2618501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8597170" y="3506311"/>
            <a:ext cx="468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241359" y="3327949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قـتـا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966155" y="3312177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الطرف الأيسر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Bevel 27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4915" t="72650" r="12522" b="23291"/>
          <a:stretch>
            <a:fillRect/>
          </a:stretch>
        </p:blipFill>
        <p:spPr bwMode="auto">
          <a:xfrm>
            <a:off x="2944507" y="1119352"/>
            <a:ext cx="6199494" cy="75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3755" t="63127" r="12522" b="32814"/>
          <a:stretch>
            <a:fillRect/>
          </a:stretch>
        </p:blipFill>
        <p:spPr bwMode="auto">
          <a:xfrm>
            <a:off x="2207178" y="425669"/>
            <a:ext cx="6936822" cy="63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6984141" y="1972108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الأيمن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556588" y="2118947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171089" y="2003645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042745" y="2003645"/>
            <a:ext cx="2081048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قـا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ــ 1 )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8748000" y="3017585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362501" y="2902283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قـا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849012" y="2902283"/>
            <a:ext cx="1466192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 ظــا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042082" y="2749102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9"/>
          <p:cNvGrpSpPr/>
          <p:nvPr/>
        </p:nvGrpSpPr>
        <p:grpSpPr>
          <a:xfrm>
            <a:off x="3831011" y="2687691"/>
            <a:ext cx="1440000" cy="1019349"/>
            <a:chOff x="2879672" y="3275461"/>
            <a:chExt cx="682394" cy="1019349"/>
          </a:xfrm>
        </p:grpSpPr>
        <p:sp>
          <p:nvSpPr>
            <p:cNvPr id="21" name="Flowchart: Alternate Process 20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Alternate Process 23"/>
          <p:cNvSpPr/>
          <p:nvPr/>
        </p:nvSpPr>
        <p:spPr>
          <a:xfrm>
            <a:off x="5343578" y="3096413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514778" y="3064879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2181765" y="2764866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49"/>
          <p:cNvGrpSpPr/>
          <p:nvPr/>
        </p:nvGrpSpPr>
        <p:grpSpPr>
          <a:xfrm>
            <a:off x="1970694" y="2703455"/>
            <a:ext cx="1440000" cy="1019349"/>
            <a:chOff x="2879672" y="3275461"/>
            <a:chExt cx="682394" cy="1019349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lowchart: Alternate Process 30"/>
          <p:cNvSpPr/>
          <p:nvPr/>
        </p:nvSpPr>
        <p:spPr>
          <a:xfrm>
            <a:off x="1559885" y="3064876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274135" y="2796394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49"/>
          <p:cNvGrpSpPr/>
          <p:nvPr/>
        </p:nvGrpSpPr>
        <p:grpSpPr>
          <a:xfrm>
            <a:off x="63064" y="2734983"/>
            <a:ext cx="1440000" cy="1019349"/>
            <a:chOff x="2879672" y="3275461"/>
            <a:chExt cx="682394" cy="1019349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lowchart: Alternate Process 37"/>
          <p:cNvSpPr/>
          <p:nvPr/>
        </p:nvSpPr>
        <p:spPr>
          <a:xfrm>
            <a:off x="6984135" y="3990094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الأيسر=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6556582" y="4136933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5171083" y="4021631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042739" y="4021631"/>
            <a:ext cx="2081048" cy="540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ظـا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ــ 1 )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8747994" y="5035571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7362495" y="4920269"/>
            <a:ext cx="1276990" cy="540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5849006" y="4920269"/>
            <a:ext cx="1466192" cy="540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 قــا</a:t>
            </a:r>
            <a:r>
              <a:rPr lang="ar-KW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4042076" y="4767088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9"/>
          <p:cNvGrpSpPr/>
          <p:nvPr/>
        </p:nvGrpSpPr>
        <p:grpSpPr>
          <a:xfrm>
            <a:off x="3831005" y="4705677"/>
            <a:ext cx="1440000" cy="1019349"/>
            <a:chOff x="2879672" y="3275461"/>
            <a:chExt cx="682394" cy="1019349"/>
          </a:xfrm>
        </p:grpSpPr>
        <p:sp>
          <p:nvSpPr>
            <p:cNvPr id="47" name="Flowchart: Alternate Process 46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Alternate Process 47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lowchart: Alternate Process 49"/>
          <p:cNvSpPr/>
          <p:nvPr/>
        </p:nvSpPr>
        <p:spPr>
          <a:xfrm>
            <a:off x="5343572" y="5114399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3514772" y="5082865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2181759" y="4782852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49"/>
          <p:cNvGrpSpPr/>
          <p:nvPr/>
        </p:nvGrpSpPr>
        <p:grpSpPr>
          <a:xfrm>
            <a:off x="1970688" y="4721441"/>
            <a:ext cx="1440000" cy="1019349"/>
            <a:chOff x="2879672" y="3275461"/>
            <a:chExt cx="682394" cy="1019349"/>
          </a:xfrm>
        </p:grpSpPr>
        <p:sp>
          <p:nvSpPr>
            <p:cNvPr id="54" name="Flowchart: Alternate Process 53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5" name="Flowchart: Alternate Process 54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lowchart: Alternate Process 56"/>
          <p:cNvSpPr/>
          <p:nvPr/>
        </p:nvSpPr>
        <p:spPr>
          <a:xfrm>
            <a:off x="1559879" y="5082862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274129" y="4814380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49"/>
          <p:cNvGrpSpPr/>
          <p:nvPr/>
        </p:nvGrpSpPr>
        <p:grpSpPr>
          <a:xfrm>
            <a:off x="63058" y="4752969"/>
            <a:ext cx="1440000" cy="1019349"/>
            <a:chOff x="2879672" y="3275461"/>
            <a:chExt cx="682394" cy="1019349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Alternate Process 60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lowchart: Alternate Process 62"/>
          <p:cNvSpPr/>
          <p:nvPr/>
        </p:nvSpPr>
        <p:spPr>
          <a:xfrm>
            <a:off x="6984141" y="5945018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الأيمن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4776963" y="5960784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الأيسر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Bevel 67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63" grpId="0" animBg="1"/>
      <p:bldP spid="64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1858" t="78582" r="12522" b="16111"/>
          <a:stretch>
            <a:fillRect/>
          </a:stretch>
        </p:blipFill>
        <p:spPr bwMode="auto">
          <a:xfrm>
            <a:off x="3633948" y="1135118"/>
            <a:ext cx="5510052" cy="80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3755" t="63127" r="12522" b="32814"/>
          <a:stretch>
            <a:fillRect/>
          </a:stretch>
        </p:blipFill>
        <p:spPr bwMode="auto">
          <a:xfrm>
            <a:off x="2207178" y="441435"/>
            <a:ext cx="6936822" cy="63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6984141" y="2208598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الأيمن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6493531" y="2355441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5060784" y="2224370"/>
            <a:ext cx="129600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554431" y="2402735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247756" y="2240134"/>
            <a:ext cx="122400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قـتا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6477765" y="3348676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5045018" y="3217605"/>
            <a:ext cx="129600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4538665" y="3395970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×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3190760" y="3032877"/>
            <a:ext cx="1224000" cy="936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995455" y="2971466"/>
            <a:ext cx="1440000" cy="1019349"/>
            <a:chOff x="2879672" y="3275461"/>
            <a:chExt cx="682394" cy="1019349"/>
          </a:xfrm>
        </p:grpSpPr>
        <p:sp>
          <p:nvSpPr>
            <p:cNvPr id="50" name="Flowchart: Alternate Process 49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1" name="Flowchart: Alternate Process 50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baseline="30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00000">
              <a:off x="3012548" y="3782549"/>
              <a:ext cx="5072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lowchart: Alternate Process 52"/>
          <p:cNvSpPr/>
          <p:nvPr/>
        </p:nvSpPr>
        <p:spPr>
          <a:xfrm>
            <a:off x="2694041" y="3332910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1261294" y="3201839"/>
            <a:ext cx="129600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567576" y="3990101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=الطرف الأيسر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Bevel 26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1618" t="10764" r="22694" b="81681"/>
          <a:stretch>
            <a:fillRect/>
          </a:stretch>
        </p:blipFill>
        <p:spPr bwMode="auto">
          <a:xfrm>
            <a:off x="3519167" y="1150882"/>
            <a:ext cx="5624833" cy="93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3755" t="63127" r="12522" b="32814"/>
          <a:stretch>
            <a:fillRect/>
          </a:stretch>
        </p:blipFill>
        <p:spPr bwMode="auto">
          <a:xfrm>
            <a:off x="2207178" y="425670"/>
            <a:ext cx="6936822" cy="63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lowchart: Alternate Process 13"/>
          <p:cNvSpPr/>
          <p:nvPr/>
        </p:nvSpPr>
        <p:spPr>
          <a:xfrm>
            <a:off x="6984141" y="2208598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الأيمن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93531" y="2355441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060784" y="2224370"/>
            <a:ext cx="1296000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3جـا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554431" y="2386969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042745" y="2240134"/>
            <a:ext cx="1429011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567976" y="2402734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056290" y="2255899"/>
            <a:ext cx="1429011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556593" y="3049124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833241" y="2918053"/>
            <a:ext cx="586604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105807" y="2933817"/>
            <a:ext cx="2664372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جـا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+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631038" y="3096417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1119352" y="2949582"/>
            <a:ext cx="1429011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556593" y="3727042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833241" y="3595971"/>
            <a:ext cx="586604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105807" y="3611735"/>
            <a:ext cx="2664372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× 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631038" y="3774335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1119352" y="3627500"/>
            <a:ext cx="1429011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6572359" y="4420727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849007" y="4289656"/>
            <a:ext cx="586604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326942" y="4468019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815256" y="4321184"/>
            <a:ext cx="1429011" cy="540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جـتا</a:t>
            </a:r>
            <a:r>
              <a:rPr lang="ar-KW" sz="28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3324662" y="4499555"/>
            <a:ext cx="396000" cy="28800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103603" y="4384240"/>
            <a:ext cx="2159859" cy="540000"/>
          </a:xfrm>
          <a:prstGeom prst="flowChartAlternateProcess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الطرف الأيسر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>
            <a:hlinkClick r:id="rId4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8040" t="27986" r="22694" b="61853"/>
          <a:stretch>
            <a:fillRect/>
          </a:stretch>
        </p:blipFill>
        <p:spPr bwMode="auto">
          <a:xfrm>
            <a:off x="5049964" y="993228"/>
            <a:ext cx="4094036" cy="121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323" t="22629" r="22694" b="70248"/>
          <a:stretch>
            <a:fillRect/>
          </a:stretch>
        </p:blipFill>
        <p:spPr bwMode="auto">
          <a:xfrm>
            <a:off x="76561" y="378371"/>
            <a:ext cx="9067439" cy="75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7882759" y="1891860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828228" y="1844567"/>
            <a:ext cx="1295998" cy="1004702"/>
            <a:chOff x="2871371" y="3259654"/>
            <a:chExt cx="682393" cy="933714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lowchart: Alternate Process 17"/>
          <p:cNvSpPr/>
          <p:nvPr/>
        </p:nvSpPr>
        <p:spPr>
          <a:xfrm>
            <a:off x="5848590" y="2237971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400799" y="2097968"/>
            <a:ext cx="133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× 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619304" y="2082202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8018830" y="2854709"/>
            <a:ext cx="1116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488202" y="2963181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258912" y="2854710"/>
            <a:ext cx="1152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5753995" y="2978946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ــ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524710" y="2854708"/>
            <a:ext cx="1152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3988257" y="2947413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758972" y="2870473"/>
            <a:ext cx="1152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028000" y="3422265"/>
            <a:ext cx="1116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7497372" y="3530737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328745" y="3422266"/>
            <a:ext cx="2091337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ـــ 1 )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3997427" y="3483437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2768142" y="3438029"/>
            <a:ext cx="1152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7693572" y="3986436"/>
            <a:ext cx="145042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إما 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ظـا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7213592" y="4098292"/>
            <a:ext cx="432000" cy="36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5984307" y="4021352"/>
            <a:ext cx="1152000" cy="468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3216166" y="4017968"/>
            <a:ext cx="2285999" cy="54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أو   جـا</a:t>
            </a:r>
            <a:r>
              <a:rPr lang="ar-KW" sz="2800" b="1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 ـــ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2657353" y="4129824"/>
            <a:ext cx="432000" cy="36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1428068" y="4052884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3225336" y="4620443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2673118" y="4728914"/>
            <a:ext cx="432000" cy="36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1443833" y="4651974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3225336" y="5156470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2673118" y="5264941"/>
            <a:ext cx="432000" cy="36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1443833" y="5188001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7693571" y="5684611"/>
            <a:ext cx="145042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إما    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7213591" y="5796467"/>
            <a:ext cx="432000" cy="36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5984306" y="5719527"/>
            <a:ext cx="1152000" cy="468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3241101" y="5834387"/>
            <a:ext cx="1152000" cy="468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2688883" y="5942858"/>
            <a:ext cx="432000" cy="36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1261241" y="5755556"/>
            <a:ext cx="1350357" cy="720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،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1292772" y="1006748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0" y="1006749"/>
            <a:ext cx="121394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1292772" y="1605838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0" y="1590073"/>
            <a:ext cx="1213946" cy="64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55"/>
          <p:cNvGrpSpPr/>
          <p:nvPr/>
        </p:nvGrpSpPr>
        <p:grpSpPr>
          <a:xfrm>
            <a:off x="94596" y="1420621"/>
            <a:ext cx="682388" cy="883324"/>
            <a:chOff x="2061757" y="4194115"/>
            <a:chExt cx="682388" cy="883324"/>
          </a:xfrm>
        </p:grpSpPr>
        <p:cxnSp>
          <p:nvCxnSpPr>
            <p:cNvPr id="59" name="Straight Connector 58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Alternate Process 59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Alternate Process 60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Flowchart: Alternate Process 61"/>
          <p:cNvSpPr/>
          <p:nvPr/>
        </p:nvSpPr>
        <p:spPr>
          <a:xfrm>
            <a:off x="1292772" y="2346820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0" y="2299523"/>
            <a:ext cx="1213946" cy="61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55"/>
          <p:cNvGrpSpPr/>
          <p:nvPr/>
        </p:nvGrpSpPr>
        <p:grpSpPr>
          <a:xfrm>
            <a:off x="0" y="2130067"/>
            <a:ext cx="682388" cy="883324"/>
            <a:chOff x="2061757" y="4194115"/>
            <a:chExt cx="682388" cy="883324"/>
          </a:xfrm>
        </p:grpSpPr>
        <p:cxnSp>
          <p:nvCxnSpPr>
            <p:cNvPr id="65" name="Straight Connector 64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Alternate Process 65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3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55"/>
          <p:cNvGrpSpPr/>
          <p:nvPr/>
        </p:nvGrpSpPr>
        <p:grpSpPr>
          <a:xfrm>
            <a:off x="1923397" y="5630016"/>
            <a:ext cx="682388" cy="883324"/>
            <a:chOff x="2061757" y="4194115"/>
            <a:chExt cx="682388" cy="883324"/>
          </a:xfrm>
        </p:grpSpPr>
        <p:cxnSp>
          <p:nvCxnSpPr>
            <p:cNvPr id="73" name="Straight Connector 72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Alternate Process 73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lowchart: Alternate Process 74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55"/>
          <p:cNvGrpSpPr/>
          <p:nvPr/>
        </p:nvGrpSpPr>
        <p:grpSpPr>
          <a:xfrm>
            <a:off x="1198173" y="5645786"/>
            <a:ext cx="682388" cy="883324"/>
            <a:chOff x="2061757" y="4194115"/>
            <a:chExt cx="682388" cy="883324"/>
          </a:xfrm>
        </p:grpSpPr>
        <p:cxnSp>
          <p:nvCxnSpPr>
            <p:cNvPr id="77" name="Straight Connector 76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Alternate Process 77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3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lowchart: Alternate Process 78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lowchart: Alternate Process 79"/>
          <p:cNvSpPr/>
          <p:nvPr/>
        </p:nvSpPr>
        <p:spPr>
          <a:xfrm>
            <a:off x="0" y="5846775"/>
            <a:ext cx="1324304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مرفوضة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Bevel 81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69" name="Rounded Rectangle 68"/>
          <p:cNvSpPr/>
          <p:nvPr/>
        </p:nvSpPr>
        <p:spPr>
          <a:xfrm>
            <a:off x="2506718" y="914399"/>
            <a:ext cx="126124" cy="30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owchart: Alternate Process 69"/>
          <p:cNvSpPr/>
          <p:nvPr/>
        </p:nvSpPr>
        <p:spPr>
          <a:xfrm>
            <a:off x="0" y="3074276"/>
            <a:ext cx="2364828" cy="72695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ar-KW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غير معرفة عندما  </a:t>
            </a:r>
          </a:p>
          <a:p>
            <a:pPr algn="ctr"/>
            <a:r>
              <a:rPr lang="ar-KW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 = صفر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Bevel 71"/>
          <p:cNvSpPr/>
          <p:nvPr/>
        </p:nvSpPr>
        <p:spPr>
          <a:xfrm>
            <a:off x="7036597" y="6216556"/>
            <a:ext cx="940755" cy="641444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1200" b="1" dirty="0" smtClean="0">
                <a:latin typeface="Arial" pitchFamily="34" charset="0"/>
                <a:cs typeface="Arial" pitchFamily="34" charset="0"/>
              </a:rPr>
              <a:t>إخفاء دائرة الوحدة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Bevel 75"/>
          <p:cNvSpPr/>
          <p:nvPr/>
        </p:nvSpPr>
        <p:spPr>
          <a:xfrm>
            <a:off x="8229600" y="6216556"/>
            <a:ext cx="914400" cy="641444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1100" b="1" dirty="0" smtClean="0">
                <a:latin typeface="Arial" pitchFamily="34" charset="0"/>
                <a:cs typeface="Arial" pitchFamily="34" charset="0"/>
              </a:rPr>
              <a:t>إظهار دائرة</a:t>
            </a:r>
          </a:p>
          <a:p>
            <a:pPr algn="ctr"/>
            <a:r>
              <a:rPr lang="ar-KW" sz="1100" b="1" dirty="0" smtClean="0">
                <a:latin typeface="Arial" pitchFamily="34" charset="0"/>
                <a:cs typeface="Arial" pitchFamily="34" charset="0"/>
              </a:rPr>
              <a:t>الوحدة</a:t>
            </a:r>
            <a:endParaRPr lang="en-GB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1226" t="27110" r="53818" b="20941"/>
          <a:stretch>
            <a:fillRect/>
          </a:stretch>
        </p:blipFill>
        <p:spPr bwMode="auto">
          <a:xfrm>
            <a:off x="4595751" y="463137"/>
            <a:ext cx="4548249" cy="38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3" grpId="0" animBg="1"/>
      <p:bldP spid="80" grpId="0" animBg="1"/>
      <p:bldP spid="82" grpId="0" animBg="1"/>
      <p:bldP spid="70" grpId="0" animBg="1"/>
      <p:bldP spid="72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323" t="22629" r="22694" b="68319"/>
          <a:stretch>
            <a:fillRect/>
          </a:stretch>
        </p:blipFill>
        <p:spPr bwMode="auto">
          <a:xfrm>
            <a:off x="76561" y="126115"/>
            <a:ext cx="9067439" cy="96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1292772" y="1211706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0" y="1211707"/>
            <a:ext cx="121394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292772" y="1810796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0" y="1795031"/>
            <a:ext cx="1213946" cy="64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5"/>
          <p:cNvGrpSpPr/>
          <p:nvPr/>
        </p:nvGrpSpPr>
        <p:grpSpPr>
          <a:xfrm>
            <a:off x="94596" y="1625579"/>
            <a:ext cx="682388" cy="883324"/>
            <a:chOff x="2061757" y="4194115"/>
            <a:chExt cx="682388" cy="883324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Alternate Process 17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Flowchart: Alternate Process 19"/>
          <p:cNvSpPr/>
          <p:nvPr/>
        </p:nvSpPr>
        <p:spPr>
          <a:xfrm>
            <a:off x="1292772" y="2567544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0" y="2520247"/>
            <a:ext cx="1213946" cy="61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55"/>
          <p:cNvGrpSpPr/>
          <p:nvPr/>
        </p:nvGrpSpPr>
        <p:grpSpPr>
          <a:xfrm>
            <a:off x="0" y="2350791"/>
            <a:ext cx="682388" cy="883324"/>
            <a:chOff x="2061757" y="4194115"/>
            <a:chExt cx="682388" cy="883324"/>
          </a:xfrm>
        </p:grpSpPr>
        <p:cxnSp>
          <p:nvCxnSpPr>
            <p:cNvPr id="23" name="Straight Connector 22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Alternate Process 23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3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Flowchart: Alternate Process 25"/>
          <p:cNvSpPr/>
          <p:nvPr/>
        </p:nvSpPr>
        <p:spPr>
          <a:xfrm>
            <a:off x="7882759" y="1513476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49"/>
          <p:cNvGrpSpPr/>
          <p:nvPr/>
        </p:nvGrpSpPr>
        <p:grpSpPr>
          <a:xfrm>
            <a:off x="7828228" y="1466183"/>
            <a:ext cx="1295998" cy="1004702"/>
            <a:chOff x="2871371" y="3259654"/>
            <a:chExt cx="682393" cy="933714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جـا</a:t>
              </a:r>
              <a:r>
                <a:rPr lang="ar-KW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lowchart: Alternate Process 30"/>
          <p:cNvSpPr/>
          <p:nvPr/>
        </p:nvSpPr>
        <p:spPr>
          <a:xfrm>
            <a:off x="7283244" y="1780731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927834" y="1497711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49"/>
          <p:cNvGrpSpPr/>
          <p:nvPr/>
        </p:nvGrpSpPr>
        <p:grpSpPr>
          <a:xfrm>
            <a:off x="5873303" y="1450418"/>
            <a:ext cx="1295998" cy="1004702"/>
            <a:chOff x="2871371" y="3259654"/>
            <a:chExt cx="682393" cy="933714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lowchart: Alternate Process 37"/>
          <p:cNvSpPr/>
          <p:nvPr/>
        </p:nvSpPr>
        <p:spPr>
          <a:xfrm>
            <a:off x="5438679" y="1796496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4209399" y="1672280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7882759" y="2585531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9"/>
          <p:cNvGrpSpPr/>
          <p:nvPr/>
        </p:nvGrpSpPr>
        <p:grpSpPr>
          <a:xfrm>
            <a:off x="7828228" y="2538238"/>
            <a:ext cx="1295998" cy="1004702"/>
            <a:chOff x="2871371" y="3259654"/>
            <a:chExt cx="682393" cy="933714"/>
          </a:xfrm>
        </p:grpSpPr>
        <p:sp>
          <p:nvSpPr>
            <p:cNvPr id="42" name="Flowchart: Alternate Process 41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جـا</a:t>
              </a:r>
              <a:r>
                <a:rPr lang="ar-KW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Alternate Process 42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جـتا</a:t>
              </a:r>
              <a:r>
                <a:rPr lang="ar-KW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lowchart: Alternate Process 44"/>
          <p:cNvSpPr/>
          <p:nvPr/>
        </p:nvSpPr>
        <p:spPr>
          <a:xfrm>
            <a:off x="7283244" y="2852786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6053965" y="2744334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7992000" y="3595670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7440899" y="3735653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6211620" y="3611435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7992000" y="4242057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7456665" y="4382040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ــ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6211620" y="4273588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5738223" y="4397804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5076497" y="4289353"/>
            <a:ext cx="468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7992000" y="4888443"/>
            <a:ext cx="1152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7456665" y="5028426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423343" y="4904208"/>
            <a:ext cx="1980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ـــ 1 )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4902625" y="5028424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4351286" y="4919973"/>
            <a:ext cx="468000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292772" y="3308511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0" y="3308512"/>
            <a:ext cx="121394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1292772" y="3907601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0" y="3891836"/>
            <a:ext cx="1213946" cy="64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1292772" y="4632817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0" y="4585520"/>
            <a:ext cx="1213946" cy="61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2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06717" y="1087821"/>
            <a:ext cx="236483" cy="4256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Alternate Process 74"/>
          <p:cNvSpPr/>
          <p:nvPr/>
        </p:nvSpPr>
        <p:spPr>
          <a:xfrm>
            <a:off x="7693571" y="5561232"/>
            <a:ext cx="145042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إما 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ظـا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7213591" y="5673088"/>
            <a:ext cx="432000" cy="36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5984306" y="5596148"/>
            <a:ext cx="1152000" cy="468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صفر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3767957" y="5608530"/>
            <a:ext cx="145042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أو 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ظـا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3287977" y="5720386"/>
            <a:ext cx="432000" cy="36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2058692" y="5643446"/>
            <a:ext cx="1152000" cy="468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8261130" y="6223404"/>
            <a:ext cx="88286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=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7031424" y="6223404"/>
            <a:ext cx="1150882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3279224" y="6254936"/>
            <a:ext cx="882869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 =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lowchart: Alternate Process 83"/>
          <p:cNvSpPr/>
          <p:nvPr/>
        </p:nvSpPr>
        <p:spPr>
          <a:xfrm>
            <a:off x="2017986" y="6254936"/>
            <a:ext cx="1150882" cy="540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Group 155"/>
          <p:cNvGrpSpPr/>
          <p:nvPr/>
        </p:nvGrpSpPr>
        <p:grpSpPr>
          <a:xfrm>
            <a:off x="2191402" y="6006208"/>
            <a:ext cx="682388" cy="883324"/>
            <a:chOff x="2061757" y="4194115"/>
            <a:chExt cx="682388" cy="883324"/>
          </a:xfrm>
        </p:grpSpPr>
        <p:cxnSp>
          <p:nvCxnSpPr>
            <p:cNvPr id="86" name="Straight Connector 85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Alternate Process 86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lowchart: Alternate Process 87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" name="Bevel 88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555" t="35776" r="22694" b="54741"/>
          <a:stretch>
            <a:fillRect/>
          </a:stretch>
        </p:blipFill>
        <p:spPr bwMode="auto">
          <a:xfrm>
            <a:off x="5406141" y="630603"/>
            <a:ext cx="3737859" cy="100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6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/>
          <a:srcRect r="12522" b="69848"/>
          <a:stretch>
            <a:fillRect/>
          </a:stretch>
        </p:blipFill>
        <p:spPr bwMode="auto">
          <a:xfrm>
            <a:off x="0" y="303158"/>
            <a:ext cx="9144000" cy="4334529"/>
          </a:xfrm>
          <a:prstGeom prst="rect">
            <a:avLst/>
          </a:prstGeom>
          <a:noFill/>
        </p:spPr>
      </p:pic>
      <p:sp>
        <p:nvSpPr>
          <p:cNvPr id="8" name="Bevel 7">
            <a:hlinkClick r:id="rId3" action="ppaction://hlinkpres?slideindex=15&amp;slidetitle=Slide 15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الفهرس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555" t="44397" r="22694" b="46336"/>
          <a:stretch>
            <a:fillRect/>
          </a:stretch>
        </p:blipFill>
        <p:spPr bwMode="auto">
          <a:xfrm>
            <a:off x="4721589" y="1166649"/>
            <a:ext cx="4422411" cy="116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323" t="22629" r="22694" b="70396"/>
          <a:stretch>
            <a:fillRect/>
          </a:stretch>
        </p:blipFill>
        <p:spPr bwMode="auto">
          <a:xfrm>
            <a:off x="76561" y="378371"/>
            <a:ext cx="9067439" cy="74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evel 10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1292772" y="1211706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0" y="1211707"/>
            <a:ext cx="121394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292772" y="1810796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0" y="1795031"/>
            <a:ext cx="1213946" cy="64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55"/>
          <p:cNvGrpSpPr/>
          <p:nvPr/>
        </p:nvGrpSpPr>
        <p:grpSpPr>
          <a:xfrm>
            <a:off x="94596" y="1625579"/>
            <a:ext cx="682388" cy="883324"/>
            <a:chOff x="2061757" y="4194115"/>
            <a:chExt cx="682388" cy="883324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Alternate Process 18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lowchart: Alternate Process 20"/>
          <p:cNvSpPr/>
          <p:nvPr/>
        </p:nvSpPr>
        <p:spPr>
          <a:xfrm>
            <a:off x="1292772" y="2567544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2520247"/>
            <a:ext cx="1213946" cy="61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55"/>
          <p:cNvGrpSpPr/>
          <p:nvPr/>
        </p:nvGrpSpPr>
        <p:grpSpPr>
          <a:xfrm>
            <a:off x="0" y="2350791"/>
            <a:ext cx="682388" cy="883324"/>
            <a:chOff x="2061757" y="4194115"/>
            <a:chExt cx="682388" cy="883324"/>
          </a:xfrm>
        </p:grpSpPr>
        <p:cxnSp>
          <p:nvCxnSpPr>
            <p:cNvPr id="24" name="Straight Connector 23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Alternate Process 24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3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Flowchart: Alternate Process 26"/>
          <p:cNvSpPr/>
          <p:nvPr/>
        </p:nvSpPr>
        <p:spPr>
          <a:xfrm>
            <a:off x="1292772" y="3308511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0" y="3308512"/>
            <a:ext cx="121394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292772" y="3907601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0" y="3891836"/>
            <a:ext cx="1213946" cy="64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1292772" y="4601285"/>
            <a:ext cx="107205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0" y="4585520"/>
            <a:ext cx="1213946" cy="61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2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520141" y="2112584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49"/>
          <p:cNvGrpSpPr/>
          <p:nvPr/>
        </p:nvGrpSpPr>
        <p:grpSpPr>
          <a:xfrm>
            <a:off x="7465610" y="2065291"/>
            <a:ext cx="1295998" cy="1004702"/>
            <a:chOff x="2871371" y="3259654"/>
            <a:chExt cx="682393" cy="933714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lowchart: Alternate Process 37"/>
          <p:cNvSpPr/>
          <p:nvPr/>
        </p:nvSpPr>
        <p:spPr>
          <a:xfrm>
            <a:off x="6920626" y="2379839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÷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5565216" y="2096819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49"/>
          <p:cNvGrpSpPr/>
          <p:nvPr/>
        </p:nvGrpSpPr>
        <p:grpSpPr>
          <a:xfrm>
            <a:off x="5510685" y="2049526"/>
            <a:ext cx="1295998" cy="1004702"/>
            <a:chOff x="2871371" y="3259654"/>
            <a:chExt cx="682393" cy="933714"/>
          </a:xfrm>
        </p:grpSpPr>
        <p:sp>
          <p:nvSpPr>
            <p:cNvPr id="41" name="Flowchart: Alternate Process 40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Alternate Process 41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Alternate Process 43"/>
          <p:cNvSpPr/>
          <p:nvPr/>
        </p:nvSpPr>
        <p:spPr>
          <a:xfrm>
            <a:off x="5076061" y="2395604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3736416" y="2128350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9"/>
          <p:cNvGrpSpPr/>
          <p:nvPr/>
        </p:nvGrpSpPr>
        <p:grpSpPr>
          <a:xfrm>
            <a:off x="3681885" y="2081057"/>
            <a:ext cx="1295998" cy="1004702"/>
            <a:chOff x="2871371" y="3259654"/>
            <a:chExt cx="682393" cy="933714"/>
          </a:xfrm>
        </p:grpSpPr>
        <p:sp>
          <p:nvSpPr>
            <p:cNvPr id="47" name="Flowchart: Alternate Process 46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ـــ 1</a:t>
              </a:r>
            </a:p>
          </p:txBody>
        </p:sp>
        <p:sp>
          <p:nvSpPr>
            <p:cNvPr id="48" name="Flowchart: Alternate Process 47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lowchart: Alternate Process 50"/>
          <p:cNvSpPr/>
          <p:nvPr/>
        </p:nvSpPr>
        <p:spPr>
          <a:xfrm>
            <a:off x="7472845" y="3153111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49"/>
          <p:cNvGrpSpPr/>
          <p:nvPr/>
        </p:nvGrpSpPr>
        <p:grpSpPr>
          <a:xfrm>
            <a:off x="7418314" y="3105818"/>
            <a:ext cx="1295998" cy="1004702"/>
            <a:chOff x="2871371" y="3259654"/>
            <a:chExt cx="682393" cy="933714"/>
          </a:xfrm>
        </p:grpSpPr>
        <p:sp>
          <p:nvSpPr>
            <p:cNvPr id="53" name="Flowchart: Alternate Process 52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4" name="Flowchart: Alternate Process 53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lowchart: Alternate Process 55"/>
          <p:cNvSpPr/>
          <p:nvPr/>
        </p:nvSpPr>
        <p:spPr>
          <a:xfrm>
            <a:off x="6873330" y="3420366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517920" y="3137346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49"/>
          <p:cNvGrpSpPr/>
          <p:nvPr/>
        </p:nvGrpSpPr>
        <p:grpSpPr>
          <a:xfrm>
            <a:off x="5463389" y="3090053"/>
            <a:ext cx="1295998" cy="1004702"/>
            <a:chOff x="2871371" y="3259654"/>
            <a:chExt cx="682393" cy="933714"/>
          </a:xfrm>
        </p:grpSpPr>
        <p:sp>
          <p:nvSpPr>
            <p:cNvPr id="59" name="Flowchart: Alternate Process 58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Alternate Process 59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lowchart: Alternate Process 61"/>
          <p:cNvSpPr/>
          <p:nvPr/>
        </p:nvSpPr>
        <p:spPr>
          <a:xfrm>
            <a:off x="5012999" y="3420365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3673354" y="3137345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49"/>
          <p:cNvGrpSpPr/>
          <p:nvPr/>
        </p:nvGrpSpPr>
        <p:grpSpPr>
          <a:xfrm>
            <a:off x="3618823" y="3090052"/>
            <a:ext cx="1295998" cy="1004702"/>
            <a:chOff x="2871371" y="3259654"/>
            <a:chExt cx="682393" cy="933714"/>
          </a:xfrm>
        </p:grpSpPr>
        <p:sp>
          <p:nvSpPr>
            <p:cNvPr id="65" name="Flowchart: Alternate Process 64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ـــ 1</a:t>
              </a:r>
            </a:p>
          </p:txBody>
        </p:sp>
        <p:sp>
          <p:nvSpPr>
            <p:cNvPr id="66" name="Flowchart: Alternate Process 65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lowchart: Alternate Process 67"/>
          <p:cNvSpPr/>
          <p:nvPr/>
        </p:nvSpPr>
        <p:spPr>
          <a:xfrm>
            <a:off x="5533690" y="4162095"/>
            <a:ext cx="1261241" cy="89245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 49"/>
          <p:cNvGrpSpPr/>
          <p:nvPr/>
        </p:nvGrpSpPr>
        <p:grpSpPr>
          <a:xfrm>
            <a:off x="5479159" y="4114802"/>
            <a:ext cx="1295998" cy="1004702"/>
            <a:chOff x="2871371" y="3259654"/>
            <a:chExt cx="682393" cy="933714"/>
          </a:xfrm>
        </p:grpSpPr>
        <p:sp>
          <p:nvSpPr>
            <p:cNvPr id="70" name="Flowchart: Alternate Process 69"/>
            <p:cNvSpPr/>
            <p:nvPr/>
          </p:nvSpPr>
          <p:spPr>
            <a:xfrm>
              <a:off x="2871371" y="32596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lowchart: Alternate Process 70"/>
            <p:cNvSpPr/>
            <p:nvPr/>
          </p:nvSpPr>
          <p:spPr>
            <a:xfrm>
              <a:off x="2885018" y="3674754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28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2966796" y="3711791"/>
              <a:ext cx="53075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owchart: Alternate Process 72"/>
          <p:cNvSpPr/>
          <p:nvPr/>
        </p:nvSpPr>
        <p:spPr>
          <a:xfrm>
            <a:off x="4934175" y="4429350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4067510" y="4320875"/>
            <a:ext cx="736014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5644058" y="5282568"/>
            <a:ext cx="1087817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4886880" y="5375281"/>
            <a:ext cx="432000" cy="36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4020215" y="5266806"/>
            <a:ext cx="736014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632841" y="1024759"/>
            <a:ext cx="173421" cy="5833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Alternate Process 78"/>
          <p:cNvSpPr/>
          <p:nvPr/>
        </p:nvSpPr>
        <p:spPr>
          <a:xfrm>
            <a:off x="4004441" y="5928955"/>
            <a:ext cx="2758965" cy="56640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ليس لها حل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4" grpId="0" animBg="1"/>
      <p:bldP spid="45" grpId="0" animBg="1"/>
      <p:bldP spid="51" grpId="0" animBg="1"/>
      <p:bldP spid="56" grpId="0" animBg="1"/>
      <p:bldP spid="57" grpId="0" animBg="1"/>
      <p:bldP spid="62" grpId="0" animBg="1"/>
      <p:bldP spid="63" grpId="0" animBg="1"/>
      <p:bldP spid="68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323" t="22629" r="22694" b="68319"/>
          <a:stretch>
            <a:fillRect/>
          </a:stretch>
        </p:blipFill>
        <p:spPr bwMode="auto">
          <a:xfrm>
            <a:off x="76561" y="378371"/>
            <a:ext cx="9067439" cy="96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5196" t="51509" r="22694" b="39008"/>
          <a:stretch>
            <a:fillRect/>
          </a:stretch>
        </p:blipFill>
        <p:spPr bwMode="auto">
          <a:xfrm>
            <a:off x="3446918" y="993229"/>
            <a:ext cx="5697082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evel 10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84" name="Flowchart: Alternate Process 83"/>
          <p:cNvSpPr/>
          <p:nvPr/>
        </p:nvSpPr>
        <p:spPr>
          <a:xfrm>
            <a:off x="6575980" y="2021804"/>
            <a:ext cx="2568020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نضع </a:t>
            </a:r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جتـا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 = </a:t>
            </a:r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lowchart: Alternate Process 84"/>
          <p:cNvSpPr/>
          <p:nvPr/>
        </p:nvSpPr>
        <p:spPr>
          <a:xfrm>
            <a:off x="5295900" y="2641076"/>
            <a:ext cx="3848100" cy="46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 ص</a:t>
            </a:r>
            <a:r>
              <a:rPr lang="ar-KW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+  </a:t>
            </a:r>
            <a:r>
              <a:rPr lang="ar-KW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ـــ 1=  صفر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5295900" y="3149076"/>
            <a:ext cx="3848100" cy="468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(2 </a:t>
            </a:r>
            <a:r>
              <a:rPr lang="ar-KW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ـــ 1 ) ( </a:t>
            </a:r>
            <a:r>
              <a:rPr lang="ar-KW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r>
              <a: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+ 1 )= 0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7192370" y="3655377"/>
            <a:ext cx="195163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إما 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150667" y="3494690"/>
            <a:ext cx="682388" cy="832524"/>
            <a:chOff x="2061757" y="4244915"/>
            <a:chExt cx="682388" cy="832524"/>
          </a:xfrm>
        </p:grpSpPr>
        <p:cxnSp>
          <p:nvCxnSpPr>
            <p:cNvPr id="89" name="Straight Connector 88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lowchart: Alternate Process 89"/>
            <p:cNvSpPr/>
            <p:nvPr/>
          </p:nvSpPr>
          <p:spPr>
            <a:xfrm>
              <a:off x="2061757" y="42449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lowchart: Alternate Process 90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Flowchart: Alternate Process 91"/>
          <p:cNvSpPr/>
          <p:nvPr/>
        </p:nvSpPr>
        <p:spPr>
          <a:xfrm>
            <a:off x="6769100" y="4290377"/>
            <a:ext cx="237490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795067" y="4129690"/>
            <a:ext cx="682388" cy="832524"/>
            <a:chOff x="2061757" y="4244915"/>
            <a:chExt cx="682388" cy="832524"/>
          </a:xfrm>
        </p:grpSpPr>
        <p:cxnSp>
          <p:nvCxnSpPr>
            <p:cNvPr id="94" name="Straight Connector 93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lowchart: Alternate Process 94"/>
            <p:cNvSpPr/>
            <p:nvPr/>
          </p:nvSpPr>
          <p:spPr>
            <a:xfrm>
              <a:off x="2061757" y="42449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lowchart: Alternate Process 95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1" name="Flowchart: Alternate Process 130"/>
          <p:cNvSpPr/>
          <p:nvPr/>
        </p:nvSpPr>
        <p:spPr>
          <a:xfrm>
            <a:off x="2210393" y="3686908"/>
            <a:ext cx="195163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أو </a:t>
            </a:r>
            <a:r>
              <a:rPr lang="ar-KW" sz="28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 = 1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Flowchart: Alternate Process 131"/>
          <p:cNvSpPr/>
          <p:nvPr/>
        </p:nvSpPr>
        <p:spPr>
          <a:xfrm>
            <a:off x="1787123" y="4321908"/>
            <a:ext cx="237490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إما 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ــ 1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lowchart: Alternate Process 136"/>
          <p:cNvSpPr/>
          <p:nvPr/>
        </p:nvSpPr>
        <p:spPr>
          <a:xfrm>
            <a:off x="7409792" y="5504339"/>
            <a:ext cx="173420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 =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7394156" y="5280585"/>
            <a:ext cx="682388" cy="895588"/>
            <a:chOff x="2061757" y="4181851"/>
            <a:chExt cx="682388" cy="895588"/>
          </a:xfrm>
        </p:grpSpPr>
        <p:cxnSp>
          <p:nvCxnSpPr>
            <p:cNvPr id="139" name="Straight Connector 138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lowchart: Alternate Process 139"/>
            <p:cNvSpPr/>
            <p:nvPr/>
          </p:nvSpPr>
          <p:spPr>
            <a:xfrm>
              <a:off x="2061757" y="4181851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lowchart: Alternate Process 140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3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2" name="Flowchart: Alternate Process 141"/>
          <p:cNvSpPr/>
          <p:nvPr/>
        </p:nvSpPr>
        <p:spPr>
          <a:xfrm>
            <a:off x="7409793" y="6134956"/>
            <a:ext cx="173420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 =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7362625" y="5895436"/>
            <a:ext cx="682388" cy="895588"/>
            <a:chOff x="2061757" y="4181851"/>
            <a:chExt cx="682388" cy="895588"/>
          </a:xfrm>
        </p:grpSpPr>
        <p:cxnSp>
          <p:nvCxnSpPr>
            <p:cNvPr id="144" name="Straight Connector 143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lowchart: Alternate Process 144"/>
            <p:cNvSpPr/>
            <p:nvPr/>
          </p:nvSpPr>
          <p:spPr>
            <a:xfrm>
              <a:off x="2061757" y="4181851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4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lowchart: Alternate Process 145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3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Flowchart: Alternate Process 146"/>
          <p:cNvSpPr/>
          <p:nvPr/>
        </p:nvSpPr>
        <p:spPr>
          <a:xfrm>
            <a:off x="2285926" y="4920999"/>
            <a:ext cx="173420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 = 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Flowchart: Alternate Process 156"/>
          <p:cNvSpPr/>
          <p:nvPr/>
        </p:nvSpPr>
        <p:spPr>
          <a:xfrm>
            <a:off x="4903076" y="4873717"/>
            <a:ext cx="4240925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 تقع في الربع الأول أو الثالث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4" grpId="0" animBg="1"/>
      <p:bldP spid="85" grpId="0" animBg="1"/>
      <p:bldP spid="86" grpId="0" animBg="1"/>
      <p:bldP spid="87" grpId="0" animBg="1"/>
      <p:bldP spid="92" grpId="0" animBg="1"/>
      <p:bldP spid="131" grpId="0" animBg="1"/>
      <p:bldP spid="132" grpId="0" animBg="1"/>
      <p:bldP spid="137" grpId="0" animBg="1"/>
      <p:bldP spid="142" grpId="0" animBg="1"/>
      <p:bldP spid="147" grpId="0" animBg="1"/>
      <p:bldP spid="1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9323" t="22629" r="22694" b="68319"/>
          <a:stretch>
            <a:fillRect/>
          </a:stretch>
        </p:blipFill>
        <p:spPr bwMode="auto">
          <a:xfrm>
            <a:off x="76561" y="378371"/>
            <a:ext cx="9067439" cy="96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2039" t="66712" r="22694" b="27181"/>
          <a:stretch>
            <a:fillRect/>
          </a:stretch>
        </p:blipFill>
        <p:spPr bwMode="auto">
          <a:xfrm>
            <a:off x="5472606" y="1072055"/>
            <a:ext cx="3434911" cy="100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owchart: Alternate Process 14"/>
          <p:cNvSpPr/>
          <p:nvPr/>
        </p:nvSpPr>
        <p:spPr>
          <a:xfrm>
            <a:off x="7403198" y="2066429"/>
            <a:ext cx="1188000" cy="46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ظـتـا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850980" y="2174900"/>
            <a:ext cx="432000" cy="360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621695" y="2097960"/>
            <a:ext cx="1152000" cy="46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403198" y="2602456"/>
            <a:ext cx="1152000" cy="46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ظـتـا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850980" y="2710927"/>
            <a:ext cx="432000" cy="360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621695" y="2633987"/>
            <a:ext cx="1152000" cy="46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277006" y="2346814"/>
            <a:ext cx="107205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2346815"/>
            <a:ext cx="121394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صفر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277006" y="2930138"/>
            <a:ext cx="107205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0" y="2930139"/>
            <a:ext cx="121394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292772" y="3513460"/>
            <a:ext cx="107205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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0" y="3529227"/>
            <a:ext cx="1213946" cy="504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2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267899" y="3338315"/>
            <a:ext cx="882869" cy="540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038193" y="3259485"/>
            <a:ext cx="1150882" cy="64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55"/>
          <p:cNvGrpSpPr/>
          <p:nvPr/>
        </p:nvGrpSpPr>
        <p:grpSpPr>
          <a:xfrm>
            <a:off x="6211609" y="3089587"/>
            <a:ext cx="682388" cy="883324"/>
            <a:chOff x="2061757" y="4194115"/>
            <a:chExt cx="682388" cy="883324"/>
          </a:xfrm>
        </p:grpSpPr>
        <p:cxnSp>
          <p:nvCxnSpPr>
            <p:cNvPr id="30" name="Straight Connector 29"/>
            <p:cNvCxnSpPr/>
            <p:nvPr/>
          </p:nvCxnSpPr>
          <p:spPr>
            <a:xfrm rot="10800000">
              <a:off x="2238231" y="4680519"/>
              <a:ext cx="396000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Alternate Process 30"/>
            <p:cNvSpPr/>
            <p:nvPr/>
          </p:nvSpPr>
          <p:spPr>
            <a:xfrm>
              <a:off x="2061757" y="4194115"/>
              <a:ext cx="682388" cy="61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2147658" y="4681439"/>
              <a:ext cx="570140" cy="396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Bevel 32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evel 32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900" t="8405" r="13243" b="46552"/>
          <a:stretch>
            <a:fillRect/>
          </a:stretch>
        </p:blipFill>
        <p:spPr bwMode="auto">
          <a:xfrm>
            <a:off x="2049517" y="378373"/>
            <a:ext cx="7094483" cy="30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283772" y="452471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>
            <a:off x="246987" y="458252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1876088" y="3077544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876088" y="3518976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876088" y="3960411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995440" y="4401845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س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229703" y="2777997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0707" y="3077542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20707" y="351897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20707" y="3960409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46829" y="458591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46829" y="5027346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46829" y="5468781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860323" y="4638331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860323" y="5079763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860323" y="5521198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6" name="Right Triangle 25"/>
          <p:cNvSpPr/>
          <p:nvPr/>
        </p:nvSpPr>
        <p:spPr>
          <a:xfrm flipV="1">
            <a:off x="472967" y="4524702"/>
            <a:ext cx="1198177" cy="1371601"/>
          </a:xfrm>
          <a:prstGeom prst="rt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Alternate Process 26"/>
          <p:cNvSpPr/>
          <p:nvPr/>
        </p:nvSpPr>
        <p:spPr>
          <a:xfrm>
            <a:off x="772976" y="4356460"/>
            <a:ext cx="968992" cy="6550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51776" y="4108917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28783" y="4504233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0" y="5676999"/>
            <a:ext cx="65509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77664" y="4168461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779799" y="5127325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1666" y="4514827"/>
            <a:ext cx="216000" cy="21836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35" name="Group 49"/>
          <p:cNvGrpSpPr/>
          <p:nvPr/>
        </p:nvGrpSpPr>
        <p:grpSpPr>
          <a:xfrm>
            <a:off x="-290445" y="4881781"/>
            <a:ext cx="1487604" cy="699212"/>
            <a:chOff x="2879672" y="3354991"/>
            <a:chExt cx="676190" cy="958167"/>
          </a:xfrm>
        </p:grpSpPr>
        <p:sp>
          <p:nvSpPr>
            <p:cNvPr id="36" name="Flowchart: Alternate Process 35"/>
            <p:cNvSpPr/>
            <p:nvPr/>
          </p:nvSpPr>
          <p:spPr>
            <a:xfrm>
              <a:off x="2879672" y="3354991"/>
              <a:ext cx="668746" cy="958167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2ك  6</a:t>
              </a:r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-227777" y="4928264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803931" y="2601310"/>
            <a:ext cx="614855" cy="614855"/>
          </a:xfrm>
          <a:prstGeom prst="ellipse">
            <a:avLst/>
          </a:prstGeom>
          <a:solidFill>
            <a:srgbClr val="0F6FC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4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evel 32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6900" t="52371" r="13243" b="12069"/>
          <a:stretch>
            <a:fillRect/>
          </a:stretch>
        </p:blipFill>
        <p:spPr bwMode="auto">
          <a:xfrm>
            <a:off x="1355835" y="346842"/>
            <a:ext cx="7788165" cy="260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>
            <a:off x="283772" y="452471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246987" y="458252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1876088" y="3077544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1876088" y="3518976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1876088" y="3960411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2995440" y="4401845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س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229703" y="2777997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220707" y="3077542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220707" y="351897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220707" y="3960409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252233" y="4633212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252233" y="507464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252233" y="5516079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844557" y="4685627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1844557" y="5127059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1844557" y="556849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9" name="Right Triangle 48"/>
          <p:cNvSpPr/>
          <p:nvPr/>
        </p:nvSpPr>
        <p:spPr>
          <a:xfrm flipH="1" flipV="1">
            <a:off x="1671146" y="4524702"/>
            <a:ext cx="1198177" cy="1371601"/>
          </a:xfrm>
          <a:prstGeom prst="rt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Alternate Process 49"/>
          <p:cNvSpPr/>
          <p:nvPr/>
        </p:nvSpPr>
        <p:spPr>
          <a:xfrm>
            <a:off x="1608549" y="4387992"/>
            <a:ext cx="968992" cy="6550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2569306" y="4108918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1544549" y="4078565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2648606" y="5629701"/>
            <a:ext cx="65509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1849264" y="4168463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1583838" y="5080028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84603" y="4530592"/>
            <a:ext cx="216000" cy="21836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57" name="Group 49"/>
          <p:cNvGrpSpPr/>
          <p:nvPr/>
        </p:nvGrpSpPr>
        <p:grpSpPr>
          <a:xfrm>
            <a:off x="2443648" y="4802953"/>
            <a:ext cx="1487604" cy="699212"/>
            <a:chOff x="2879672" y="3354991"/>
            <a:chExt cx="676190" cy="958167"/>
          </a:xfrm>
        </p:grpSpPr>
        <p:sp>
          <p:nvSpPr>
            <p:cNvPr id="58" name="Flowchart: Alternate Process 57"/>
            <p:cNvSpPr/>
            <p:nvPr/>
          </p:nvSpPr>
          <p:spPr>
            <a:xfrm>
              <a:off x="2879672" y="3354991"/>
              <a:ext cx="668746" cy="958167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ك  5</a:t>
              </a:r>
            </a:p>
          </p:txBody>
        </p:sp>
        <p:sp>
          <p:nvSpPr>
            <p:cNvPr id="59" name="Flowchart: Alternate Process 58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Freeform 59"/>
          <p:cNvSpPr/>
          <p:nvPr/>
        </p:nvSpPr>
        <p:spPr>
          <a:xfrm>
            <a:off x="2720369" y="4944029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3137337" y="2049517"/>
            <a:ext cx="614855" cy="614855"/>
          </a:xfrm>
          <a:prstGeom prst="ellipse">
            <a:avLst/>
          </a:prstGeom>
          <a:solidFill>
            <a:srgbClr val="0F6FC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80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evel 32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8781" t="7974" r="20513" b="10129"/>
          <a:stretch>
            <a:fillRect/>
          </a:stretch>
        </p:blipFill>
        <p:spPr bwMode="auto">
          <a:xfrm>
            <a:off x="-1" y="362607"/>
            <a:ext cx="9144001" cy="599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758" t="25089" r="12522" b="71057"/>
          <a:stretch>
            <a:fillRect/>
          </a:stretch>
        </p:blipFill>
        <p:spPr bwMode="auto">
          <a:xfrm>
            <a:off x="0" y="378372"/>
            <a:ext cx="9144000" cy="10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own Arrow Callout 6">
            <a:hlinkClick r:id="rId3" action="ppaction://hlinksldjump"/>
          </p:cNvPr>
          <p:cNvSpPr/>
          <p:nvPr/>
        </p:nvSpPr>
        <p:spPr>
          <a:xfrm>
            <a:off x="5090614" y="2511189"/>
            <a:ext cx="2520000" cy="2160000"/>
          </a:xfrm>
          <a:prstGeom prst="downArrowCallout">
            <a:avLst>
              <a:gd name="adj1" fmla="val 14890"/>
              <a:gd name="adj2" fmla="val 8565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طريقة حل ( 1 )</a:t>
            </a:r>
          </a:p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باستخدام متطابقة فيثاغورث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Callout 7">
            <a:hlinkClick r:id="rId4" action="ppaction://hlinksldjump"/>
          </p:cNvPr>
          <p:cNvSpPr/>
          <p:nvPr/>
        </p:nvSpPr>
        <p:spPr>
          <a:xfrm>
            <a:off x="2142698" y="2483893"/>
            <a:ext cx="2520000" cy="2160000"/>
          </a:xfrm>
          <a:prstGeom prst="downArrowCallout">
            <a:avLst>
              <a:gd name="adj1" fmla="val 14890"/>
              <a:gd name="adj2" fmla="val 8565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طريقة حل ( 2 )</a:t>
            </a:r>
          </a:p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باستخدام رسم مثلث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evel 13">
            <a:hlinkClick r:id="rId5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lowchart: Alternate Process 120"/>
          <p:cNvSpPr/>
          <p:nvPr/>
        </p:nvSpPr>
        <p:spPr>
          <a:xfrm>
            <a:off x="6563634" y="5397689"/>
            <a:ext cx="1224000" cy="936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4462818" y="2265526"/>
            <a:ext cx="2019869" cy="600501"/>
          </a:xfrm>
          <a:prstGeom prst="downArrow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latin typeface="Arial" pitchFamily="34" charset="0"/>
                <a:cs typeface="Arial" pitchFamily="34" charset="0"/>
              </a:rPr>
              <a:t>الحل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1746913" y="2736373"/>
            <a:ext cx="3575714" cy="79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/>
              <a:t>باستخدام متطابقة فيثاغورث</a:t>
            </a:r>
            <a:endParaRPr lang="en-GB" sz="2400" b="1" dirty="0"/>
          </a:p>
        </p:txBody>
      </p:sp>
      <p:sp>
        <p:nvSpPr>
          <p:cNvPr id="94" name="Flowchart: Alternate Process 93"/>
          <p:cNvSpPr/>
          <p:nvPr/>
        </p:nvSpPr>
        <p:spPr>
          <a:xfrm>
            <a:off x="5800299" y="2831909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+ جتـا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lowchart: Alternate Process 94"/>
          <p:cNvSpPr/>
          <p:nvPr/>
        </p:nvSpPr>
        <p:spPr>
          <a:xfrm>
            <a:off x="6141499" y="2831904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Flowchart: Alternate Process 95"/>
          <p:cNvSpPr/>
          <p:nvPr/>
        </p:nvSpPr>
        <p:spPr>
          <a:xfrm>
            <a:off x="5800299" y="3446058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+ جتا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lowchart: Alternate Process 97"/>
          <p:cNvSpPr/>
          <p:nvPr/>
        </p:nvSpPr>
        <p:spPr>
          <a:xfrm>
            <a:off x="5923131" y="3446053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Flowchart: Alternate Process 99"/>
          <p:cNvSpPr/>
          <p:nvPr/>
        </p:nvSpPr>
        <p:spPr>
          <a:xfrm>
            <a:off x="5800299" y="4073855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lowchart: Alternate Process 100"/>
          <p:cNvSpPr/>
          <p:nvPr/>
        </p:nvSpPr>
        <p:spPr>
          <a:xfrm>
            <a:off x="7206965" y="4046554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1ـــ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7441324" y="4715300"/>
            <a:ext cx="1702676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إما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3862552" y="4715300"/>
            <a:ext cx="1746677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إو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204717" y="4728949"/>
            <a:ext cx="1978925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مرفوضة لأن </a:t>
            </a:r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تقع في الربع الأول</a:t>
            </a:r>
            <a:endParaRPr lang="en-GB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Flowchart: Alternate Process 115"/>
          <p:cNvSpPr/>
          <p:nvPr/>
        </p:nvSpPr>
        <p:spPr>
          <a:xfrm>
            <a:off x="7861110" y="5602407"/>
            <a:ext cx="128289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6352563" y="5336278"/>
            <a:ext cx="1440000" cy="1019349"/>
            <a:chOff x="2879672" y="3275461"/>
            <a:chExt cx="682394" cy="1019349"/>
          </a:xfrm>
        </p:grpSpPr>
        <p:sp>
          <p:nvSpPr>
            <p:cNvPr id="118" name="Flowchart: Alternate Process 117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lowchart: Alternate Process 118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10800000">
              <a:off x="3027491" y="3766783"/>
              <a:ext cx="507277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Flowchart: Alternate Process 121"/>
          <p:cNvSpPr/>
          <p:nvPr/>
        </p:nvSpPr>
        <p:spPr>
          <a:xfrm>
            <a:off x="5936779" y="5643350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5344509" y="4073855"/>
            <a:ext cx="38755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758" t="25089" r="12522" b="71057"/>
          <a:stretch>
            <a:fillRect/>
          </a:stretch>
        </p:blipFill>
        <p:spPr bwMode="auto">
          <a:xfrm>
            <a:off x="0" y="457200"/>
            <a:ext cx="9144000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Group 56"/>
          <p:cNvGrpSpPr/>
          <p:nvPr/>
        </p:nvGrpSpPr>
        <p:grpSpPr>
          <a:xfrm>
            <a:off x="7725108" y="3117091"/>
            <a:ext cx="1545020" cy="1234195"/>
            <a:chOff x="2837795" y="1493245"/>
            <a:chExt cx="1545020" cy="1234195"/>
          </a:xfrm>
        </p:grpSpPr>
        <p:sp>
          <p:nvSpPr>
            <p:cNvPr id="99" name="Flowchart: Alternate Process 98"/>
            <p:cNvSpPr/>
            <p:nvPr/>
          </p:nvSpPr>
          <p:spPr>
            <a:xfrm>
              <a:off x="2837795" y="1603602"/>
              <a:ext cx="154502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(      )</a:t>
              </a:r>
              <a:r>
                <a:rPr lang="ar-KW" sz="32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2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Alternate Process 50"/>
            <p:cNvSpPr/>
            <p:nvPr/>
          </p:nvSpPr>
          <p:spPr>
            <a:xfrm>
              <a:off x="3436884" y="1493245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1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Alternate Process 51"/>
            <p:cNvSpPr/>
            <p:nvPr/>
          </p:nvSpPr>
          <p:spPr>
            <a:xfrm>
              <a:off x="3452650" y="1808560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5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405353" y="2065283"/>
              <a:ext cx="61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896308" y="3779244"/>
            <a:ext cx="1545020" cy="1234195"/>
            <a:chOff x="2837795" y="1493245"/>
            <a:chExt cx="1545020" cy="1234195"/>
          </a:xfrm>
        </p:grpSpPr>
        <p:sp>
          <p:nvSpPr>
            <p:cNvPr id="59" name="Flowchart: Alternate Process 58"/>
            <p:cNvSpPr/>
            <p:nvPr/>
          </p:nvSpPr>
          <p:spPr>
            <a:xfrm>
              <a:off x="2837795" y="1603602"/>
              <a:ext cx="154502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(      )</a:t>
              </a:r>
              <a:r>
                <a:rPr lang="ar-KW" sz="32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2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Alternate Process 59"/>
            <p:cNvSpPr/>
            <p:nvPr/>
          </p:nvSpPr>
          <p:spPr>
            <a:xfrm>
              <a:off x="3436884" y="1493245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1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Alternate Process 60"/>
            <p:cNvSpPr/>
            <p:nvPr/>
          </p:nvSpPr>
          <p:spPr>
            <a:xfrm>
              <a:off x="3452650" y="1808560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5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3405353" y="2065283"/>
              <a:ext cx="61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9"/>
          <p:cNvGrpSpPr/>
          <p:nvPr/>
        </p:nvGrpSpPr>
        <p:grpSpPr>
          <a:xfrm>
            <a:off x="4108119" y="3888550"/>
            <a:ext cx="1487604" cy="872003"/>
            <a:chOff x="2879672" y="3337580"/>
            <a:chExt cx="676190" cy="962995"/>
          </a:xfrm>
        </p:grpSpPr>
        <p:sp>
          <p:nvSpPr>
            <p:cNvPr id="70" name="Flowchart: Alternate Process 69"/>
            <p:cNvSpPr/>
            <p:nvPr/>
          </p:nvSpPr>
          <p:spPr>
            <a:xfrm>
              <a:off x="2879672" y="3337580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71" name="Flowchart: Alternate Process 70"/>
            <p:cNvSpPr/>
            <p:nvPr/>
          </p:nvSpPr>
          <p:spPr>
            <a:xfrm>
              <a:off x="2887116" y="378196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49"/>
          <p:cNvGrpSpPr/>
          <p:nvPr/>
        </p:nvGrpSpPr>
        <p:grpSpPr>
          <a:xfrm>
            <a:off x="6299534" y="4629529"/>
            <a:ext cx="1503369" cy="808941"/>
            <a:chOff x="2872506" y="3354991"/>
            <a:chExt cx="683356" cy="893353"/>
          </a:xfrm>
        </p:grpSpPr>
        <p:sp>
          <p:nvSpPr>
            <p:cNvPr id="75" name="Flowchart: Alternate Process 74"/>
            <p:cNvSpPr/>
            <p:nvPr/>
          </p:nvSpPr>
          <p:spPr>
            <a:xfrm>
              <a:off x="2872506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2   6</a:t>
              </a:r>
            </a:p>
          </p:txBody>
        </p:sp>
        <p:sp>
          <p:nvSpPr>
            <p:cNvPr id="76" name="Flowchart: Alternate Process 75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Freeform 77"/>
          <p:cNvSpPr/>
          <p:nvPr/>
        </p:nvSpPr>
        <p:spPr>
          <a:xfrm>
            <a:off x="6614457" y="4676011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49"/>
          <p:cNvGrpSpPr/>
          <p:nvPr/>
        </p:nvGrpSpPr>
        <p:grpSpPr>
          <a:xfrm>
            <a:off x="2326623" y="4550702"/>
            <a:ext cx="1487604" cy="808941"/>
            <a:chOff x="2879672" y="3354991"/>
            <a:chExt cx="676190" cy="893353"/>
          </a:xfrm>
        </p:grpSpPr>
        <p:sp>
          <p:nvSpPr>
            <p:cNvPr id="81" name="Flowchart: Alternate Process 80"/>
            <p:cNvSpPr/>
            <p:nvPr/>
          </p:nvSpPr>
          <p:spPr>
            <a:xfrm>
              <a:off x="2879672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2  6</a:t>
              </a:r>
            </a:p>
          </p:txBody>
        </p:sp>
        <p:sp>
          <p:nvSpPr>
            <p:cNvPr id="82" name="Flowchart: Alternate Process 81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eform 96"/>
          <p:cNvSpPr/>
          <p:nvPr/>
        </p:nvSpPr>
        <p:spPr>
          <a:xfrm>
            <a:off x="2452355" y="4597184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49"/>
          <p:cNvGrpSpPr/>
          <p:nvPr/>
        </p:nvGrpSpPr>
        <p:grpSpPr>
          <a:xfrm>
            <a:off x="4533790" y="5449336"/>
            <a:ext cx="1487604" cy="872003"/>
            <a:chOff x="2879672" y="3337580"/>
            <a:chExt cx="676190" cy="962995"/>
          </a:xfrm>
        </p:grpSpPr>
        <p:sp>
          <p:nvSpPr>
            <p:cNvPr id="104" name="Flowchart: Alternate Process 103"/>
            <p:cNvSpPr/>
            <p:nvPr/>
          </p:nvSpPr>
          <p:spPr>
            <a:xfrm>
              <a:off x="2879672" y="3337580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5" name="Flowchart: Alternate Process 104"/>
            <p:cNvSpPr/>
            <p:nvPr/>
          </p:nvSpPr>
          <p:spPr>
            <a:xfrm>
              <a:off x="2887116" y="378196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lowchart: Alternate Process 106"/>
          <p:cNvSpPr/>
          <p:nvPr/>
        </p:nvSpPr>
        <p:spPr>
          <a:xfrm>
            <a:off x="4439055" y="5627584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÷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8" name="Group 49"/>
          <p:cNvGrpSpPr/>
          <p:nvPr/>
        </p:nvGrpSpPr>
        <p:grpSpPr>
          <a:xfrm>
            <a:off x="3004546" y="5480871"/>
            <a:ext cx="1487604" cy="808941"/>
            <a:chOff x="2879672" y="3354991"/>
            <a:chExt cx="676190" cy="893353"/>
          </a:xfrm>
        </p:grpSpPr>
        <p:sp>
          <p:nvSpPr>
            <p:cNvPr id="109" name="Flowchart: Alternate Process 108"/>
            <p:cNvSpPr/>
            <p:nvPr/>
          </p:nvSpPr>
          <p:spPr>
            <a:xfrm>
              <a:off x="2879672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2  6</a:t>
              </a:r>
            </a:p>
          </p:txBody>
        </p:sp>
        <p:sp>
          <p:nvSpPr>
            <p:cNvPr id="115" name="Flowchart: Alternate Process 114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Freeform 123"/>
          <p:cNvSpPr/>
          <p:nvPr/>
        </p:nvSpPr>
        <p:spPr>
          <a:xfrm>
            <a:off x="3224874" y="5527353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lowchart: Alternate Process 129"/>
          <p:cNvSpPr/>
          <p:nvPr/>
        </p:nvSpPr>
        <p:spPr>
          <a:xfrm>
            <a:off x="2657549" y="5564522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Group 49"/>
          <p:cNvGrpSpPr/>
          <p:nvPr/>
        </p:nvGrpSpPr>
        <p:grpSpPr>
          <a:xfrm>
            <a:off x="1349168" y="5354743"/>
            <a:ext cx="1487604" cy="935067"/>
            <a:chOff x="2879672" y="3354991"/>
            <a:chExt cx="676190" cy="1032639"/>
          </a:xfrm>
        </p:grpSpPr>
        <p:sp>
          <p:nvSpPr>
            <p:cNvPr id="132" name="Flowchart: Alternate Process 131"/>
            <p:cNvSpPr/>
            <p:nvPr/>
          </p:nvSpPr>
          <p:spPr>
            <a:xfrm>
              <a:off x="2879672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3" name="Flowchart: Alternate Process 132"/>
            <p:cNvSpPr/>
            <p:nvPr/>
          </p:nvSpPr>
          <p:spPr>
            <a:xfrm>
              <a:off x="2887116" y="3869016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2  6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10800000">
              <a:off x="2993373" y="3801602"/>
              <a:ext cx="409095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Freeform 134"/>
          <p:cNvSpPr/>
          <p:nvPr/>
        </p:nvSpPr>
        <p:spPr>
          <a:xfrm>
            <a:off x="1674561" y="5868970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93" grpId="0" animBg="1"/>
      <p:bldP spid="94" grpId="0" animBg="1"/>
      <p:bldP spid="95" grpId="0"/>
      <p:bldP spid="96" grpId="0" animBg="1"/>
      <p:bldP spid="98" grpId="0"/>
      <p:bldP spid="100" grpId="0" animBg="1"/>
      <p:bldP spid="101" grpId="0"/>
      <p:bldP spid="110" grpId="0" animBg="1"/>
      <p:bldP spid="112" grpId="0" animBg="1"/>
      <p:bldP spid="114" grpId="0" animBg="1"/>
      <p:bldP spid="116" grpId="0" animBg="1"/>
      <p:bldP spid="122" grpId="0" animBg="1"/>
      <p:bldP spid="47" grpId="0" animBg="1"/>
      <p:bldP spid="78" grpId="0" animBg="1"/>
      <p:bldP spid="97" grpId="0" animBg="1"/>
      <p:bldP spid="107" grpId="0" animBg="1"/>
      <p:bldP spid="124" grpId="0" animBg="1"/>
      <p:bldP spid="130" grpId="0" animBg="1"/>
      <p:bldP spid="135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wn Arrow 61"/>
          <p:cNvSpPr/>
          <p:nvPr/>
        </p:nvSpPr>
        <p:spPr>
          <a:xfrm>
            <a:off x="4221518" y="1339966"/>
            <a:ext cx="2019869" cy="600501"/>
          </a:xfrm>
          <a:prstGeom prst="downArrow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latin typeface="Arial" pitchFamily="34" charset="0"/>
                <a:cs typeface="Arial" pitchFamily="34" charset="0"/>
              </a:rPr>
              <a:t>الحل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49"/>
          <p:cNvGrpSpPr/>
          <p:nvPr/>
        </p:nvGrpSpPr>
        <p:grpSpPr>
          <a:xfrm>
            <a:off x="1583157" y="818865"/>
            <a:ext cx="720000" cy="846161"/>
            <a:chOff x="2879672" y="3343701"/>
            <a:chExt cx="682394" cy="846161"/>
          </a:xfrm>
        </p:grpSpPr>
        <p:sp>
          <p:nvSpPr>
            <p:cNvPr id="119" name="Flowchart: Alternate Process 118"/>
            <p:cNvSpPr/>
            <p:nvPr/>
          </p:nvSpPr>
          <p:spPr>
            <a:xfrm>
              <a:off x="2879672" y="334370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>
            <a:xfrm>
              <a:off x="2893320" y="367124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0800000">
              <a:off x="3038875" y="3780431"/>
              <a:ext cx="418609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758" t="25089" r="12522" b="71057"/>
          <a:stretch>
            <a:fillRect/>
          </a:stretch>
        </p:blipFill>
        <p:spPr bwMode="auto">
          <a:xfrm>
            <a:off x="0" y="457200"/>
            <a:ext cx="9144000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TextBox 8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evel 88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283772" y="452471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>
            <a:off x="246987" y="4582524"/>
            <a:ext cx="28693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owchart: Alternate Process 93"/>
          <p:cNvSpPr/>
          <p:nvPr/>
        </p:nvSpPr>
        <p:spPr>
          <a:xfrm>
            <a:off x="1876088" y="3077544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lowchart: Alternate Process 94"/>
          <p:cNvSpPr/>
          <p:nvPr/>
        </p:nvSpPr>
        <p:spPr>
          <a:xfrm>
            <a:off x="1876088" y="3518976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Flowchart: Alternate Process 95"/>
          <p:cNvSpPr/>
          <p:nvPr/>
        </p:nvSpPr>
        <p:spPr>
          <a:xfrm>
            <a:off x="1876088" y="3960411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lowchart: Alternate Process 96"/>
          <p:cNvSpPr/>
          <p:nvPr/>
        </p:nvSpPr>
        <p:spPr>
          <a:xfrm>
            <a:off x="2995440" y="4401845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س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lowchart: Alternate Process 97"/>
          <p:cNvSpPr/>
          <p:nvPr/>
        </p:nvSpPr>
        <p:spPr>
          <a:xfrm>
            <a:off x="1229703" y="2777997"/>
            <a:ext cx="693683" cy="396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lowchart: Alternate Process 98"/>
          <p:cNvSpPr/>
          <p:nvPr/>
        </p:nvSpPr>
        <p:spPr>
          <a:xfrm>
            <a:off x="220707" y="3077542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00" name="Flowchart: Alternate Process 99"/>
          <p:cNvSpPr/>
          <p:nvPr/>
        </p:nvSpPr>
        <p:spPr>
          <a:xfrm>
            <a:off x="220707" y="3518974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lowchart: Alternate Process 103"/>
          <p:cNvSpPr/>
          <p:nvPr/>
        </p:nvSpPr>
        <p:spPr>
          <a:xfrm>
            <a:off x="220707" y="3960409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Flowchart: Alternate Process 108"/>
          <p:cNvSpPr/>
          <p:nvPr/>
        </p:nvSpPr>
        <p:spPr>
          <a:xfrm>
            <a:off x="189175" y="4696273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 err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189175" y="5137705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Flowchart: Alternate Process 112"/>
          <p:cNvSpPr/>
          <p:nvPr/>
        </p:nvSpPr>
        <p:spPr>
          <a:xfrm>
            <a:off x="189175" y="5579140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1860323" y="4638331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جا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15" name="Flowchart: Alternate Process 114"/>
          <p:cNvSpPr/>
          <p:nvPr/>
        </p:nvSpPr>
        <p:spPr>
          <a:xfrm>
            <a:off x="1860323" y="5079763"/>
            <a:ext cx="1236953" cy="396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&gt; 0 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lowchart: Alternate Process 137"/>
          <p:cNvSpPr/>
          <p:nvPr/>
        </p:nvSpPr>
        <p:spPr>
          <a:xfrm>
            <a:off x="1860323" y="5521198"/>
            <a:ext cx="1236953" cy="396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ظا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&lt; 0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46" name="Right Triangle 145"/>
          <p:cNvSpPr/>
          <p:nvPr/>
        </p:nvSpPr>
        <p:spPr>
          <a:xfrm flipH="1">
            <a:off x="1671145" y="3153102"/>
            <a:ext cx="1198177" cy="1371601"/>
          </a:xfrm>
          <a:prstGeom prst="rt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lowchart: Alternate Process 146"/>
          <p:cNvSpPr/>
          <p:nvPr/>
        </p:nvSpPr>
        <p:spPr>
          <a:xfrm>
            <a:off x="7642744" y="2169804"/>
            <a:ext cx="1364776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Flowchart: Alternate Process 148"/>
          <p:cNvSpPr/>
          <p:nvPr/>
        </p:nvSpPr>
        <p:spPr>
          <a:xfrm>
            <a:off x="4848388" y="2010015"/>
            <a:ext cx="756000" cy="684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Flowchart: Alternate Process 149"/>
          <p:cNvSpPr/>
          <p:nvPr/>
        </p:nvSpPr>
        <p:spPr>
          <a:xfrm>
            <a:off x="6208416" y="1991062"/>
            <a:ext cx="1282890" cy="79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2" name="Group 49"/>
          <p:cNvGrpSpPr/>
          <p:nvPr/>
        </p:nvGrpSpPr>
        <p:grpSpPr>
          <a:xfrm>
            <a:off x="6044643" y="1916004"/>
            <a:ext cx="1501253" cy="896242"/>
            <a:chOff x="2879672" y="3257538"/>
            <a:chExt cx="682394" cy="989763"/>
          </a:xfrm>
        </p:grpSpPr>
        <p:sp>
          <p:nvSpPr>
            <p:cNvPr id="153" name="Flowchart: Alternate Process 152"/>
            <p:cNvSpPr/>
            <p:nvPr/>
          </p:nvSpPr>
          <p:spPr>
            <a:xfrm>
              <a:off x="2879672" y="3257538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مقابل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lowchart: Alternate Process 153"/>
            <p:cNvSpPr/>
            <p:nvPr/>
          </p:nvSpPr>
          <p:spPr>
            <a:xfrm>
              <a:off x="2893320" y="372868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الوتر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0800000">
              <a:off x="3022041" y="3766783"/>
              <a:ext cx="45818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Flowchart: Alternate Process 155"/>
          <p:cNvSpPr/>
          <p:nvPr/>
        </p:nvSpPr>
        <p:spPr>
          <a:xfrm>
            <a:off x="5722242" y="2214536"/>
            <a:ext cx="423081" cy="28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49"/>
          <p:cNvGrpSpPr/>
          <p:nvPr/>
        </p:nvGrpSpPr>
        <p:grpSpPr>
          <a:xfrm flipH="1">
            <a:off x="4837678" y="1974386"/>
            <a:ext cx="785198" cy="828000"/>
            <a:chOff x="2827028" y="3302757"/>
            <a:chExt cx="1384395" cy="914401"/>
          </a:xfrm>
        </p:grpSpPr>
        <p:sp>
          <p:nvSpPr>
            <p:cNvPr id="159" name="Flowchart: Alternate Process 158"/>
            <p:cNvSpPr/>
            <p:nvPr/>
          </p:nvSpPr>
          <p:spPr>
            <a:xfrm>
              <a:off x="2879673" y="3302757"/>
              <a:ext cx="1331750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763A66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0" name="Flowchart: Alternate Process 159"/>
            <p:cNvSpPr/>
            <p:nvPr/>
          </p:nvSpPr>
          <p:spPr>
            <a:xfrm>
              <a:off x="2827028" y="3698544"/>
              <a:ext cx="1301509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763A66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0800000">
              <a:off x="3033582" y="3721567"/>
              <a:ext cx="95208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Flowchart: Alternate Process 161"/>
          <p:cNvSpPr/>
          <p:nvPr/>
        </p:nvSpPr>
        <p:spPr>
          <a:xfrm>
            <a:off x="6804000" y="2861007"/>
            <a:ext cx="2340000" cy="324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تقع في الربع الأول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Group 118"/>
          <p:cNvGrpSpPr/>
          <p:nvPr/>
        </p:nvGrpSpPr>
        <p:grpSpPr>
          <a:xfrm>
            <a:off x="8794175" y="2920148"/>
            <a:ext cx="302527" cy="222911"/>
            <a:chOff x="4694830" y="3070746"/>
            <a:chExt cx="302527" cy="222911"/>
          </a:xfrm>
          <a:solidFill>
            <a:srgbClr val="FFFF99"/>
          </a:solidFill>
        </p:grpSpPr>
        <p:sp>
          <p:nvSpPr>
            <p:cNvPr id="164" name="Oval 163"/>
            <p:cNvSpPr/>
            <p:nvPr/>
          </p:nvSpPr>
          <p:spPr>
            <a:xfrm>
              <a:off x="4694830" y="3070746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4929118" y="30730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4808558" y="32254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8" name="Flowchart: Alternate Process 167"/>
          <p:cNvSpPr/>
          <p:nvPr/>
        </p:nvSpPr>
        <p:spPr>
          <a:xfrm>
            <a:off x="1608549" y="3978086"/>
            <a:ext cx="968992" cy="6550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lowchart: Alternate Process 168"/>
          <p:cNvSpPr/>
          <p:nvPr/>
        </p:nvSpPr>
        <p:spPr>
          <a:xfrm>
            <a:off x="2616604" y="4392699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Flowchart: Alternate Process 169"/>
          <p:cNvSpPr/>
          <p:nvPr/>
        </p:nvSpPr>
        <p:spPr>
          <a:xfrm>
            <a:off x="1528783" y="4504233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Flowchart: Alternate Process 170"/>
          <p:cNvSpPr/>
          <p:nvPr/>
        </p:nvSpPr>
        <p:spPr>
          <a:xfrm>
            <a:off x="2743202" y="2933799"/>
            <a:ext cx="65509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Flowchart: Alternate Process 171"/>
          <p:cNvSpPr/>
          <p:nvPr/>
        </p:nvSpPr>
        <p:spPr>
          <a:xfrm>
            <a:off x="1518188" y="3474778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ar-K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Flowchart: Alternate Process 172"/>
          <p:cNvSpPr/>
          <p:nvPr/>
        </p:nvSpPr>
        <p:spPr>
          <a:xfrm>
            <a:off x="2608600" y="3629603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637308" y="4309875"/>
            <a:ext cx="216000" cy="21836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5" name="Flowchart: Alternate Process 174"/>
          <p:cNvSpPr/>
          <p:nvPr/>
        </p:nvSpPr>
        <p:spPr>
          <a:xfrm>
            <a:off x="3855833" y="2861007"/>
            <a:ext cx="2772000" cy="324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كل النسب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موجبة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7" name="Group 118"/>
          <p:cNvGrpSpPr/>
          <p:nvPr/>
        </p:nvGrpSpPr>
        <p:grpSpPr>
          <a:xfrm flipV="1">
            <a:off x="6250672" y="2914892"/>
            <a:ext cx="302527" cy="222911"/>
            <a:chOff x="4694830" y="3070746"/>
            <a:chExt cx="302527" cy="222911"/>
          </a:xfrm>
          <a:solidFill>
            <a:srgbClr val="FFFF99"/>
          </a:solidFill>
        </p:grpSpPr>
        <p:sp>
          <p:nvSpPr>
            <p:cNvPr id="178" name="Oval 177"/>
            <p:cNvSpPr/>
            <p:nvPr/>
          </p:nvSpPr>
          <p:spPr>
            <a:xfrm>
              <a:off x="4694830" y="3070746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/>
            <p:cNvSpPr/>
            <p:nvPr/>
          </p:nvSpPr>
          <p:spPr>
            <a:xfrm>
              <a:off x="4929118" y="30730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4808558" y="32254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2" name="Flowchart: Alternate Process 181"/>
          <p:cNvSpPr/>
          <p:nvPr/>
        </p:nvSpPr>
        <p:spPr>
          <a:xfrm>
            <a:off x="5554639" y="3359376"/>
            <a:ext cx="3589361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باستخدام نظرية فيثاغورث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Flowchart: Alternate Process 182"/>
          <p:cNvSpPr/>
          <p:nvPr/>
        </p:nvSpPr>
        <p:spPr>
          <a:xfrm>
            <a:off x="5977715" y="3911542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Flowchart: Alternate Process 187"/>
          <p:cNvSpPr/>
          <p:nvPr/>
        </p:nvSpPr>
        <p:spPr>
          <a:xfrm>
            <a:off x="5431805" y="3966134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Flowchart: Alternate Process 188"/>
          <p:cNvSpPr/>
          <p:nvPr/>
        </p:nvSpPr>
        <p:spPr>
          <a:xfrm>
            <a:off x="3930552" y="3925189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Flowchart: Alternate Process 190"/>
          <p:cNvSpPr/>
          <p:nvPr/>
        </p:nvSpPr>
        <p:spPr>
          <a:xfrm>
            <a:off x="6141493" y="4430157"/>
            <a:ext cx="1473957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( 5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Flowchart: Alternate Process 191"/>
          <p:cNvSpPr/>
          <p:nvPr/>
        </p:nvSpPr>
        <p:spPr>
          <a:xfrm>
            <a:off x="5718412" y="4484749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Flowchart: Alternate Process 192"/>
          <p:cNvSpPr/>
          <p:nvPr/>
        </p:nvSpPr>
        <p:spPr>
          <a:xfrm>
            <a:off x="4217159" y="4443804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Flowchart: Alternate Process 197"/>
          <p:cNvSpPr/>
          <p:nvPr/>
        </p:nvSpPr>
        <p:spPr>
          <a:xfrm>
            <a:off x="7547212" y="4948771"/>
            <a:ext cx="464023" cy="43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Flowchart: Alternate Process 206"/>
          <p:cNvSpPr/>
          <p:nvPr/>
        </p:nvSpPr>
        <p:spPr>
          <a:xfrm>
            <a:off x="7710988" y="4457451"/>
            <a:ext cx="360000" cy="36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Flowchart: Alternate Process 210"/>
          <p:cNvSpPr/>
          <p:nvPr/>
        </p:nvSpPr>
        <p:spPr>
          <a:xfrm>
            <a:off x="6237027" y="4935125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Flowchart: Alternate Process 211"/>
          <p:cNvSpPr/>
          <p:nvPr/>
        </p:nvSpPr>
        <p:spPr>
          <a:xfrm>
            <a:off x="5691117" y="4989717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Flowchart: Alternate Process 212"/>
          <p:cNvSpPr/>
          <p:nvPr/>
        </p:nvSpPr>
        <p:spPr>
          <a:xfrm>
            <a:off x="4189864" y="4948772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Flowchart: Alternate Process 213"/>
          <p:cNvSpPr/>
          <p:nvPr/>
        </p:nvSpPr>
        <p:spPr>
          <a:xfrm>
            <a:off x="3807729" y="4989715"/>
            <a:ext cx="360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Flowchart: Alternate Process 214"/>
          <p:cNvSpPr/>
          <p:nvPr/>
        </p:nvSpPr>
        <p:spPr>
          <a:xfrm>
            <a:off x="2620370" y="4962429"/>
            <a:ext cx="1152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Flowchart: Alternate Process 215"/>
          <p:cNvSpPr/>
          <p:nvPr/>
        </p:nvSpPr>
        <p:spPr>
          <a:xfrm>
            <a:off x="7301553" y="3925190"/>
            <a:ext cx="1815152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ب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Flowchart: Alternate Process 252"/>
          <p:cNvSpPr/>
          <p:nvPr/>
        </p:nvSpPr>
        <p:spPr>
          <a:xfrm>
            <a:off x="7683690" y="5536805"/>
            <a:ext cx="1487606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Flowchart: Alternate Process 253"/>
          <p:cNvSpPr/>
          <p:nvPr/>
        </p:nvSpPr>
        <p:spPr>
          <a:xfrm>
            <a:off x="6346211" y="5550453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2ك  6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Flowchart: Alternate Process 254"/>
          <p:cNvSpPr/>
          <p:nvPr/>
        </p:nvSpPr>
        <p:spPr>
          <a:xfrm>
            <a:off x="7915704" y="6242857"/>
            <a:ext cx="1188000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Flowchart: Alternate Process 255"/>
          <p:cNvSpPr/>
          <p:nvPr/>
        </p:nvSpPr>
        <p:spPr>
          <a:xfrm>
            <a:off x="6727040" y="6064115"/>
            <a:ext cx="1080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7" name="Group 49"/>
          <p:cNvGrpSpPr/>
          <p:nvPr/>
        </p:nvGrpSpPr>
        <p:grpSpPr>
          <a:xfrm>
            <a:off x="6467730" y="6030001"/>
            <a:ext cx="1487604" cy="896239"/>
            <a:chOff x="2879672" y="3302757"/>
            <a:chExt cx="676190" cy="989760"/>
          </a:xfrm>
        </p:grpSpPr>
        <p:sp>
          <p:nvSpPr>
            <p:cNvPr id="258" name="Flowchart: Alternate Process 257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2ك  6</a:t>
              </a:r>
            </a:p>
          </p:txBody>
        </p:sp>
        <p:sp>
          <p:nvSpPr>
            <p:cNvPr id="259" name="Flowchart: Alternate Process 258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ar-KW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ك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 rot="10800000">
              <a:off x="3022041" y="3766783"/>
              <a:ext cx="458186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Flowchart: Alternate Process 260"/>
          <p:cNvSpPr/>
          <p:nvPr/>
        </p:nvSpPr>
        <p:spPr>
          <a:xfrm>
            <a:off x="6264330" y="6269051"/>
            <a:ext cx="409432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Flowchart: Alternate Process 261"/>
          <p:cNvSpPr/>
          <p:nvPr/>
        </p:nvSpPr>
        <p:spPr>
          <a:xfrm>
            <a:off x="5457833" y="6056186"/>
            <a:ext cx="792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3" name="Group 49"/>
          <p:cNvGrpSpPr/>
          <p:nvPr/>
        </p:nvGrpSpPr>
        <p:grpSpPr>
          <a:xfrm>
            <a:off x="5064769" y="6053604"/>
            <a:ext cx="1533682" cy="864705"/>
            <a:chOff x="2887116" y="3337581"/>
            <a:chExt cx="697135" cy="954936"/>
          </a:xfrm>
        </p:grpSpPr>
        <p:sp>
          <p:nvSpPr>
            <p:cNvPr id="264" name="Flowchart: Alternate Process 263"/>
            <p:cNvSpPr/>
            <p:nvPr/>
          </p:nvSpPr>
          <p:spPr>
            <a:xfrm>
              <a:off x="2915505" y="333758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2  6</a:t>
              </a:r>
            </a:p>
          </p:txBody>
        </p:sp>
        <p:sp>
          <p:nvSpPr>
            <p:cNvPr id="265" name="Flowchart: Alternate Process 264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266" name="Straight Connector 265"/>
            <p:cNvCxnSpPr/>
            <p:nvPr/>
          </p:nvCxnSpPr>
          <p:spPr>
            <a:xfrm rot="10800000">
              <a:off x="3131555" y="3766783"/>
              <a:ext cx="26182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Freeform 266"/>
          <p:cNvSpPr/>
          <p:nvPr/>
        </p:nvSpPr>
        <p:spPr>
          <a:xfrm>
            <a:off x="6311382" y="5595582"/>
            <a:ext cx="600502" cy="382138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Freeform 267"/>
          <p:cNvSpPr/>
          <p:nvPr/>
        </p:nvSpPr>
        <p:spPr>
          <a:xfrm>
            <a:off x="6618922" y="6100549"/>
            <a:ext cx="559557" cy="324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Freeform 268"/>
          <p:cNvSpPr/>
          <p:nvPr/>
        </p:nvSpPr>
        <p:spPr>
          <a:xfrm>
            <a:off x="5363327" y="6102667"/>
            <a:ext cx="559557" cy="288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0" name="Group 125"/>
          <p:cNvGrpSpPr/>
          <p:nvPr/>
        </p:nvGrpSpPr>
        <p:grpSpPr>
          <a:xfrm>
            <a:off x="6093965" y="5550454"/>
            <a:ext cx="1741502" cy="432000"/>
            <a:chOff x="2019872" y="5632339"/>
            <a:chExt cx="1241946" cy="432000"/>
          </a:xfrm>
        </p:grpSpPr>
        <p:sp>
          <p:nvSpPr>
            <p:cNvPr id="271" name="Flowchart: Alternate Process 270"/>
            <p:cNvSpPr/>
            <p:nvPr/>
          </p:nvSpPr>
          <p:spPr>
            <a:xfrm>
              <a:off x="2019872" y="5632339"/>
              <a:ext cx="1241946" cy="43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2ك  6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2159989" y="5666097"/>
              <a:ext cx="441607" cy="327856"/>
            </a:xfrm>
            <a:custGeom>
              <a:avLst/>
              <a:gdLst>
                <a:gd name="connsiteX0" fmla="*/ 0 w 1173708"/>
                <a:gd name="connsiteY0" fmla="*/ 0 h 504968"/>
                <a:gd name="connsiteX1" fmla="*/ 955344 w 1173708"/>
                <a:gd name="connsiteY1" fmla="*/ 0 h 504968"/>
                <a:gd name="connsiteX2" fmla="*/ 1091821 w 1173708"/>
                <a:gd name="connsiteY2" fmla="*/ 504968 h 504968"/>
                <a:gd name="connsiteX3" fmla="*/ 1173708 w 1173708"/>
                <a:gd name="connsiteY3" fmla="*/ 177421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08" h="504968">
                  <a:moveTo>
                    <a:pt x="0" y="0"/>
                  </a:moveTo>
                  <a:lnTo>
                    <a:pt x="955344" y="0"/>
                  </a:lnTo>
                  <a:lnTo>
                    <a:pt x="1091821" y="504968"/>
                  </a:lnTo>
                  <a:lnTo>
                    <a:pt x="1173708" y="177421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3" name="Flowchart: Alternate Process 272"/>
          <p:cNvSpPr/>
          <p:nvPr/>
        </p:nvSpPr>
        <p:spPr>
          <a:xfrm>
            <a:off x="3916910" y="6174617"/>
            <a:ext cx="1188000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Flowchart: Alternate Process 273"/>
          <p:cNvSpPr/>
          <p:nvPr/>
        </p:nvSpPr>
        <p:spPr>
          <a:xfrm>
            <a:off x="2728246" y="5995875"/>
            <a:ext cx="1080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5" name="Group 49"/>
          <p:cNvGrpSpPr/>
          <p:nvPr/>
        </p:nvGrpSpPr>
        <p:grpSpPr>
          <a:xfrm>
            <a:off x="2468936" y="5961761"/>
            <a:ext cx="1487604" cy="896239"/>
            <a:chOff x="2879672" y="3302757"/>
            <a:chExt cx="676190" cy="989760"/>
          </a:xfrm>
        </p:grpSpPr>
        <p:sp>
          <p:nvSpPr>
            <p:cNvPr id="276" name="Flowchart: Alternate Process 275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ar-KW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ك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lowchart: Alternate Process 276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2ك  6</a:t>
              </a:r>
            </a:p>
          </p:txBody>
        </p:sp>
        <p:cxnSp>
          <p:nvCxnSpPr>
            <p:cNvPr id="278" name="Straight Connector 277"/>
            <p:cNvCxnSpPr/>
            <p:nvPr/>
          </p:nvCxnSpPr>
          <p:spPr>
            <a:xfrm rot="10800000">
              <a:off x="3022041" y="3736639"/>
              <a:ext cx="458186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Flowchart: Alternate Process 278"/>
          <p:cNvSpPr/>
          <p:nvPr/>
        </p:nvSpPr>
        <p:spPr>
          <a:xfrm>
            <a:off x="2265536" y="6200811"/>
            <a:ext cx="409432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Flowchart: Alternate Process 279"/>
          <p:cNvSpPr/>
          <p:nvPr/>
        </p:nvSpPr>
        <p:spPr>
          <a:xfrm>
            <a:off x="1459039" y="5987946"/>
            <a:ext cx="792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1" name="Group 49"/>
          <p:cNvGrpSpPr/>
          <p:nvPr/>
        </p:nvGrpSpPr>
        <p:grpSpPr>
          <a:xfrm>
            <a:off x="1049601" y="5953832"/>
            <a:ext cx="1487604" cy="950831"/>
            <a:chOff x="2879672" y="3302757"/>
            <a:chExt cx="676190" cy="1050048"/>
          </a:xfrm>
        </p:grpSpPr>
        <p:sp>
          <p:nvSpPr>
            <p:cNvPr id="282" name="Flowchart: Alternate Process 281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83" name="Flowchart: Alternate Process 282"/>
            <p:cNvSpPr/>
            <p:nvPr/>
          </p:nvSpPr>
          <p:spPr>
            <a:xfrm>
              <a:off x="2887116" y="383419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2 6</a:t>
              </a:r>
            </a:p>
          </p:txBody>
        </p:sp>
        <p:cxnSp>
          <p:nvCxnSpPr>
            <p:cNvPr id="284" name="Straight Connector 283"/>
            <p:cNvCxnSpPr/>
            <p:nvPr/>
          </p:nvCxnSpPr>
          <p:spPr>
            <a:xfrm rot="10800000">
              <a:off x="3119147" y="3766783"/>
              <a:ext cx="26182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5" name="Freeform 284"/>
          <p:cNvSpPr/>
          <p:nvPr/>
        </p:nvSpPr>
        <p:spPr>
          <a:xfrm>
            <a:off x="2624364" y="6434918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Freeform 285"/>
          <p:cNvSpPr/>
          <p:nvPr/>
        </p:nvSpPr>
        <p:spPr>
          <a:xfrm>
            <a:off x="1427597" y="6457515"/>
            <a:ext cx="468000" cy="324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-0.01434 L -0.60382 -0.0561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9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9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5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0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6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4" grpId="0" animBg="1"/>
      <p:bldP spid="95" grpId="0" animBg="1"/>
      <p:bldP spid="96" grpId="0" animBg="1"/>
      <p:bldP spid="97" grpId="0"/>
      <p:bldP spid="98" grpId="0"/>
      <p:bldP spid="99" grpId="0" animBg="1"/>
      <p:bldP spid="100" grpId="0" animBg="1"/>
      <p:bldP spid="104" grpId="0" animBg="1"/>
      <p:bldP spid="109" grpId="0" animBg="1"/>
      <p:bldP spid="112" grpId="0" animBg="1"/>
      <p:bldP spid="113" grpId="0" animBg="1"/>
      <p:bldP spid="114" grpId="0" animBg="1"/>
      <p:bldP spid="115" grpId="0" animBg="1"/>
      <p:bldP spid="138" grpId="0" animBg="1"/>
      <p:bldP spid="146" grpId="0" animBg="1"/>
      <p:bldP spid="147" grpId="0" animBg="1"/>
      <p:bldP spid="149" grpId="0" animBg="1"/>
      <p:bldP spid="150" grpId="0" animBg="1"/>
      <p:bldP spid="156" grpId="0" animBg="1"/>
      <p:bldP spid="162" grpId="0" animBg="1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82" grpId="0" animBg="1"/>
      <p:bldP spid="183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8" grpId="0" animBg="1"/>
      <p:bldP spid="207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53" grpId="0" animBg="1"/>
      <p:bldP spid="254" grpId="0" animBg="1"/>
      <p:bldP spid="255" grpId="0" animBg="1"/>
      <p:bldP spid="256" grpId="0" animBg="1"/>
      <p:bldP spid="261" grpId="0" animBg="1"/>
      <p:bldP spid="262" grpId="0" animBg="1"/>
      <p:bldP spid="267" grpId="0" animBg="1"/>
      <p:bldP spid="268" grpId="0" animBg="1"/>
      <p:bldP spid="269" grpId="0" animBg="1"/>
      <p:bldP spid="273" grpId="0" animBg="1"/>
      <p:bldP spid="274" grpId="0" animBg="1"/>
      <p:bldP spid="279" grpId="0" animBg="1"/>
      <p:bldP spid="280" grpId="0" animBg="1"/>
      <p:bldP spid="285" grpId="0" animBg="1"/>
      <p:bldP spid="2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wn Arrow 61"/>
          <p:cNvSpPr/>
          <p:nvPr/>
        </p:nvSpPr>
        <p:spPr>
          <a:xfrm>
            <a:off x="4221518" y="1339966"/>
            <a:ext cx="2019869" cy="600501"/>
          </a:xfrm>
          <a:prstGeom prst="downArrow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latin typeface="Arial" pitchFamily="34" charset="0"/>
                <a:cs typeface="Arial" pitchFamily="34" charset="0"/>
              </a:rPr>
              <a:t>الحل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lowchart: Alternate Process 100"/>
          <p:cNvSpPr/>
          <p:nvPr/>
        </p:nvSpPr>
        <p:spPr>
          <a:xfrm>
            <a:off x="7642744" y="2343230"/>
            <a:ext cx="1364776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Flowchart: Alternate Process 101"/>
          <p:cNvSpPr/>
          <p:nvPr/>
        </p:nvSpPr>
        <p:spPr>
          <a:xfrm>
            <a:off x="4848388" y="2183441"/>
            <a:ext cx="756000" cy="684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Flowchart: Alternate Process 102"/>
          <p:cNvSpPr/>
          <p:nvPr/>
        </p:nvSpPr>
        <p:spPr>
          <a:xfrm>
            <a:off x="6208416" y="2164488"/>
            <a:ext cx="1282890" cy="79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6044643" y="2130373"/>
            <a:ext cx="1501253" cy="828000"/>
            <a:chOff x="2879672" y="3302757"/>
            <a:chExt cx="682394" cy="914401"/>
          </a:xfrm>
        </p:grpSpPr>
        <p:sp>
          <p:nvSpPr>
            <p:cNvPr id="105" name="Flowchart: Alternate Process 104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مقابل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الوتر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10800000">
              <a:off x="3022041" y="3766783"/>
              <a:ext cx="45818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Flowchart: Alternate Process 107"/>
          <p:cNvSpPr/>
          <p:nvPr/>
        </p:nvSpPr>
        <p:spPr>
          <a:xfrm>
            <a:off x="5722242" y="2387962"/>
            <a:ext cx="423081" cy="28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 flipH="1">
            <a:off x="4837678" y="2147812"/>
            <a:ext cx="785198" cy="828000"/>
            <a:chOff x="2827028" y="3302757"/>
            <a:chExt cx="1384395" cy="914401"/>
          </a:xfrm>
        </p:grpSpPr>
        <p:sp>
          <p:nvSpPr>
            <p:cNvPr id="110" name="Flowchart: Alternate Process 109"/>
            <p:cNvSpPr/>
            <p:nvPr/>
          </p:nvSpPr>
          <p:spPr>
            <a:xfrm>
              <a:off x="2879673" y="3302757"/>
              <a:ext cx="1331750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763A66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1" name="Flowchart: Alternate Process 110"/>
            <p:cNvSpPr/>
            <p:nvPr/>
          </p:nvSpPr>
          <p:spPr>
            <a:xfrm>
              <a:off x="2827028" y="3698544"/>
              <a:ext cx="1301509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763A66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10800000">
              <a:off x="3033582" y="3721567"/>
              <a:ext cx="95208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ight Triangle 130"/>
          <p:cNvSpPr/>
          <p:nvPr/>
        </p:nvSpPr>
        <p:spPr>
          <a:xfrm>
            <a:off x="668736" y="2866035"/>
            <a:ext cx="1596788" cy="2306472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lowchart: Alternate Process 133"/>
          <p:cNvSpPr/>
          <p:nvPr/>
        </p:nvSpPr>
        <p:spPr>
          <a:xfrm>
            <a:off x="409430" y="5117915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lowchart: Alternate Process 135"/>
          <p:cNvSpPr/>
          <p:nvPr/>
        </p:nvSpPr>
        <p:spPr>
          <a:xfrm>
            <a:off x="1419364" y="4640243"/>
            <a:ext cx="968992" cy="65509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Flowchart: Alternate Process 140"/>
          <p:cNvSpPr/>
          <p:nvPr/>
        </p:nvSpPr>
        <p:spPr>
          <a:xfrm>
            <a:off x="2238230" y="5008732"/>
            <a:ext cx="46800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lowchart: Alternate Process 142"/>
          <p:cNvSpPr/>
          <p:nvPr/>
        </p:nvSpPr>
        <p:spPr>
          <a:xfrm>
            <a:off x="245656" y="2429306"/>
            <a:ext cx="65509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Flowchart: Alternate Process 147"/>
          <p:cNvSpPr/>
          <p:nvPr/>
        </p:nvSpPr>
        <p:spPr>
          <a:xfrm>
            <a:off x="1392070" y="3616661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Flowchart: Alternate Process 150"/>
          <p:cNvSpPr/>
          <p:nvPr/>
        </p:nvSpPr>
        <p:spPr>
          <a:xfrm>
            <a:off x="-122832" y="3889616"/>
            <a:ext cx="928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64499" y="4940495"/>
            <a:ext cx="216000" cy="21836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Flowchart: Alternate Process 165"/>
          <p:cNvSpPr/>
          <p:nvPr/>
        </p:nvSpPr>
        <p:spPr>
          <a:xfrm>
            <a:off x="960182" y="2370160"/>
            <a:ext cx="2340000" cy="324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تقع في الربع الأول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Flowchart: Alternate Process 175"/>
          <p:cNvSpPr/>
          <p:nvPr/>
        </p:nvSpPr>
        <p:spPr>
          <a:xfrm>
            <a:off x="5554639" y="3469738"/>
            <a:ext cx="3589361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باستخدام نظرية فيثاغورث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Flowchart: Alternate Process 179"/>
          <p:cNvSpPr/>
          <p:nvPr/>
        </p:nvSpPr>
        <p:spPr>
          <a:xfrm>
            <a:off x="5977715" y="4021904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Flowchart: Alternate Process 183"/>
          <p:cNvSpPr/>
          <p:nvPr/>
        </p:nvSpPr>
        <p:spPr>
          <a:xfrm>
            <a:off x="5431805" y="4076496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Flowchart: Alternate Process 184"/>
          <p:cNvSpPr/>
          <p:nvPr/>
        </p:nvSpPr>
        <p:spPr>
          <a:xfrm>
            <a:off x="3930552" y="4035551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Flowchart: Alternate Process 185"/>
          <p:cNvSpPr/>
          <p:nvPr/>
        </p:nvSpPr>
        <p:spPr>
          <a:xfrm>
            <a:off x="6141493" y="4540519"/>
            <a:ext cx="1473957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( 5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Flowchart: Alternate Process 186"/>
          <p:cNvSpPr/>
          <p:nvPr/>
        </p:nvSpPr>
        <p:spPr>
          <a:xfrm>
            <a:off x="5718412" y="4595111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Flowchart: Alternate Process 189"/>
          <p:cNvSpPr/>
          <p:nvPr/>
        </p:nvSpPr>
        <p:spPr>
          <a:xfrm>
            <a:off x="4217159" y="4554166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( 1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Flowchart: Alternate Process 193"/>
          <p:cNvSpPr/>
          <p:nvPr/>
        </p:nvSpPr>
        <p:spPr>
          <a:xfrm>
            <a:off x="7547212" y="5059133"/>
            <a:ext cx="464023" cy="43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Flowchart: Alternate Process 194"/>
          <p:cNvSpPr/>
          <p:nvPr/>
        </p:nvSpPr>
        <p:spPr>
          <a:xfrm>
            <a:off x="7710988" y="4567813"/>
            <a:ext cx="360000" cy="36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Flowchart: Alternate Process 195"/>
          <p:cNvSpPr/>
          <p:nvPr/>
        </p:nvSpPr>
        <p:spPr>
          <a:xfrm>
            <a:off x="6237027" y="5045487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25ك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Flowchart: Alternate Process 196"/>
          <p:cNvSpPr/>
          <p:nvPr/>
        </p:nvSpPr>
        <p:spPr>
          <a:xfrm>
            <a:off x="5691117" y="5100079"/>
            <a:ext cx="432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Flowchart: Alternate Process 198"/>
          <p:cNvSpPr/>
          <p:nvPr/>
        </p:nvSpPr>
        <p:spPr>
          <a:xfrm>
            <a:off x="4189864" y="5059134"/>
            <a:ext cx="1433014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Flowchart: Alternate Process 199"/>
          <p:cNvSpPr/>
          <p:nvPr/>
        </p:nvSpPr>
        <p:spPr>
          <a:xfrm>
            <a:off x="3807729" y="5100077"/>
            <a:ext cx="360000" cy="288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Flowchart: Alternate Process 200"/>
          <p:cNvSpPr/>
          <p:nvPr/>
        </p:nvSpPr>
        <p:spPr>
          <a:xfrm>
            <a:off x="2620370" y="5072791"/>
            <a:ext cx="1152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24ك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Flowchart: Alternate Process 201"/>
          <p:cNvSpPr/>
          <p:nvPr/>
        </p:nvSpPr>
        <p:spPr>
          <a:xfrm>
            <a:off x="7683690" y="5536805"/>
            <a:ext cx="1487606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Flowchart: Alternate Process 202"/>
          <p:cNvSpPr/>
          <p:nvPr/>
        </p:nvSpPr>
        <p:spPr>
          <a:xfrm>
            <a:off x="6346211" y="5550453"/>
            <a:ext cx="1241945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2ك  6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Flowchart: Alternate Process 203"/>
          <p:cNvSpPr/>
          <p:nvPr/>
        </p:nvSpPr>
        <p:spPr>
          <a:xfrm>
            <a:off x="7301553" y="4035552"/>
            <a:ext cx="1815152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ب )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Flowchart: Alternate Process 204"/>
          <p:cNvSpPr/>
          <p:nvPr/>
        </p:nvSpPr>
        <p:spPr>
          <a:xfrm>
            <a:off x="7915704" y="6242857"/>
            <a:ext cx="1188000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Flowchart: Alternate Process 205"/>
          <p:cNvSpPr/>
          <p:nvPr/>
        </p:nvSpPr>
        <p:spPr>
          <a:xfrm>
            <a:off x="6727040" y="6064115"/>
            <a:ext cx="1080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6467730" y="6030001"/>
            <a:ext cx="1487604" cy="896239"/>
            <a:chOff x="2879672" y="3302757"/>
            <a:chExt cx="676190" cy="989760"/>
          </a:xfrm>
        </p:grpSpPr>
        <p:sp>
          <p:nvSpPr>
            <p:cNvPr id="208" name="Flowchart: Alternate Process 207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2ك  6</a:t>
              </a:r>
            </a:p>
          </p:txBody>
        </p:sp>
        <p:sp>
          <p:nvSpPr>
            <p:cNvPr id="209" name="Flowchart: Alternate Process 208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ar-KW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ك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3022041" y="3766783"/>
              <a:ext cx="458186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Flowchart: Alternate Process 225"/>
          <p:cNvSpPr/>
          <p:nvPr/>
        </p:nvSpPr>
        <p:spPr>
          <a:xfrm>
            <a:off x="6264330" y="6269051"/>
            <a:ext cx="409432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Flowchart: Alternate Process 226"/>
          <p:cNvSpPr/>
          <p:nvPr/>
        </p:nvSpPr>
        <p:spPr>
          <a:xfrm>
            <a:off x="5457833" y="6056186"/>
            <a:ext cx="792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5064769" y="6053604"/>
            <a:ext cx="1533682" cy="864705"/>
            <a:chOff x="2887116" y="3337581"/>
            <a:chExt cx="697135" cy="954936"/>
          </a:xfrm>
        </p:grpSpPr>
        <p:sp>
          <p:nvSpPr>
            <p:cNvPr id="229" name="Flowchart: Alternate Process 228"/>
            <p:cNvSpPr/>
            <p:nvPr/>
          </p:nvSpPr>
          <p:spPr>
            <a:xfrm>
              <a:off x="2915505" y="333758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2  6</a:t>
              </a:r>
            </a:p>
          </p:txBody>
        </p:sp>
        <p:sp>
          <p:nvSpPr>
            <p:cNvPr id="230" name="Flowchart: Alternate Process 229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231" name="Straight Connector 230"/>
            <p:cNvCxnSpPr/>
            <p:nvPr/>
          </p:nvCxnSpPr>
          <p:spPr>
            <a:xfrm rot="10800000">
              <a:off x="3131555" y="3766783"/>
              <a:ext cx="26182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8"/>
          <p:cNvGrpSpPr/>
          <p:nvPr/>
        </p:nvGrpSpPr>
        <p:grpSpPr>
          <a:xfrm>
            <a:off x="2961564" y="2415653"/>
            <a:ext cx="302527" cy="222911"/>
            <a:chOff x="4694830" y="3070746"/>
            <a:chExt cx="302527" cy="222911"/>
          </a:xfrm>
          <a:solidFill>
            <a:srgbClr val="FFFF99"/>
          </a:solidFill>
        </p:grpSpPr>
        <p:sp>
          <p:nvSpPr>
            <p:cNvPr id="116" name="Oval 115"/>
            <p:cNvSpPr/>
            <p:nvPr/>
          </p:nvSpPr>
          <p:spPr>
            <a:xfrm>
              <a:off x="4694830" y="3070746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4929118" y="30730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808558" y="3225418"/>
              <a:ext cx="68239" cy="6823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6311382" y="5595582"/>
            <a:ext cx="600502" cy="382138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618922" y="6100549"/>
            <a:ext cx="559557" cy="324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5363327" y="6102667"/>
            <a:ext cx="559557" cy="288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125"/>
          <p:cNvGrpSpPr/>
          <p:nvPr/>
        </p:nvGrpSpPr>
        <p:grpSpPr>
          <a:xfrm>
            <a:off x="6093965" y="5550454"/>
            <a:ext cx="1741502" cy="432000"/>
            <a:chOff x="2019872" y="5632339"/>
            <a:chExt cx="1241946" cy="432000"/>
          </a:xfrm>
        </p:grpSpPr>
        <p:sp>
          <p:nvSpPr>
            <p:cNvPr id="123" name="Flowchart: Alternate Process 122"/>
            <p:cNvSpPr/>
            <p:nvPr/>
          </p:nvSpPr>
          <p:spPr>
            <a:xfrm>
              <a:off x="2019872" y="5632339"/>
              <a:ext cx="1241946" cy="43200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2ك  6</a:t>
              </a:r>
              <a:endPara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59989" y="5666097"/>
              <a:ext cx="441607" cy="327856"/>
            </a:xfrm>
            <a:custGeom>
              <a:avLst/>
              <a:gdLst>
                <a:gd name="connsiteX0" fmla="*/ 0 w 1173708"/>
                <a:gd name="connsiteY0" fmla="*/ 0 h 504968"/>
                <a:gd name="connsiteX1" fmla="*/ 955344 w 1173708"/>
                <a:gd name="connsiteY1" fmla="*/ 0 h 504968"/>
                <a:gd name="connsiteX2" fmla="*/ 1091821 w 1173708"/>
                <a:gd name="connsiteY2" fmla="*/ 504968 h 504968"/>
                <a:gd name="connsiteX3" fmla="*/ 1173708 w 1173708"/>
                <a:gd name="connsiteY3" fmla="*/ 177421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708" h="504968">
                  <a:moveTo>
                    <a:pt x="0" y="0"/>
                  </a:moveTo>
                  <a:lnTo>
                    <a:pt x="955344" y="0"/>
                  </a:lnTo>
                  <a:lnTo>
                    <a:pt x="1091821" y="504968"/>
                  </a:lnTo>
                  <a:lnTo>
                    <a:pt x="1173708" y="177421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Flowchart: Alternate Process 126"/>
          <p:cNvSpPr/>
          <p:nvPr/>
        </p:nvSpPr>
        <p:spPr>
          <a:xfrm>
            <a:off x="3916910" y="6174617"/>
            <a:ext cx="1188000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 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lowchart: Alternate Process 127"/>
          <p:cNvSpPr/>
          <p:nvPr/>
        </p:nvSpPr>
        <p:spPr>
          <a:xfrm>
            <a:off x="2728246" y="5995875"/>
            <a:ext cx="1080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49"/>
          <p:cNvGrpSpPr/>
          <p:nvPr/>
        </p:nvGrpSpPr>
        <p:grpSpPr>
          <a:xfrm>
            <a:off x="2468936" y="5961761"/>
            <a:ext cx="1487604" cy="896239"/>
            <a:chOff x="2879672" y="3302757"/>
            <a:chExt cx="676190" cy="989760"/>
          </a:xfrm>
        </p:grpSpPr>
        <p:sp>
          <p:nvSpPr>
            <p:cNvPr id="130" name="Flowchart: Alternate Process 129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ar-KW" sz="3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ك</a:t>
              </a:r>
              <a:endParaRPr lang="ar-KW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lowchart: Alternate Process 131"/>
            <p:cNvSpPr/>
            <p:nvPr/>
          </p:nvSpPr>
          <p:spPr>
            <a:xfrm>
              <a:off x="2887116" y="3773903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2ك  6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10800000">
              <a:off x="3022041" y="3736639"/>
              <a:ext cx="458186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Flowchart: Alternate Process 134"/>
          <p:cNvSpPr/>
          <p:nvPr/>
        </p:nvSpPr>
        <p:spPr>
          <a:xfrm>
            <a:off x="2265536" y="6200811"/>
            <a:ext cx="409432" cy="43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lowchart: Alternate Process 136"/>
          <p:cNvSpPr/>
          <p:nvPr/>
        </p:nvSpPr>
        <p:spPr>
          <a:xfrm>
            <a:off x="1459039" y="5987946"/>
            <a:ext cx="792000" cy="792000"/>
          </a:xfrm>
          <a:prstGeom prst="flowChartAlternateProcess">
            <a:avLst/>
          </a:prstGeom>
          <a:solidFill>
            <a:srgbClr val="763A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49"/>
          <p:cNvGrpSpPr/>
          <p:nvPr/>
        </p:nvGrpSpPr>
        <p:grpSpPr>
          <a:xfrm>
            <a:off x="1049601" y="5953832"/>
            <a:ext cx="1487604" cy="950831"/>
            <a:chOff x="2879672" y="3302757"/>
            <a:chExt cx="676190" cy="1050048"/>
          </a:xfrm>
        </p:grpSpPr>
        <p:sp>
          <p:nvSpPr>
            <p:cNvPr id="139" name="Flowchart: Alternate Process 138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0" name="Flowchart: Alternate Process 139"/>
            <p:cNvSpPr/>
            <p:nvPr/>
          </p:nvSpPr>
          <p:spPr>
            <a:xfrm>
              <a:off x="2887116" y="383419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2 6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3119147" y="3766783"/>
              <a:ext cx="261821" cy="158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Freeform 143"/>
          <p:cNvSpPr/>
          <p:nvPr/>
        </p:nvSpPr>
        <p:spPr>
          <a:xfrm>
            <a:off x="2624364" y="6434918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1427597" y="6457515"/>
            <a:ext cx="468000" cy="32400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49"/>
          <p:cNvGrpSpPr/>
          <p:nvPr/>
        </p:nvGrpSpPr>
        <p:grpSpPr>
          <a:xfrm>
            <a:off x="1583157" y="818865"/>
            <a:ext cx="720000" cy="846161"/>
            <a:chOff x="2879672" y="3343701"/>
            <a:chExt cx="682394" cy="846161"/>
          </a:xfrm>
        </p:grpSpPr>
        <p:sp>
          <p:nvSpPr>
            <p:cNvPr id="119" name="Flowchart: Alternate Process 118"/>
            <p:cNvSpPr/>
            <p:nvPr/>
          </p:nvSpPr>
          <p:spPr>
            <a:xfrm>
              <a:off x="2879672" y="334370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>
            <a:xfrm>
              <a:off x="2893320" y="367124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0800000">
              <a:off x="3038875" y="3780431"/>
              <a:ext cx="418609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758" t="25089" r="12522" b="71057"/>
          <a:stretch>
            <a:fillRect/>
          </a:stretch>
        </p:blipFill>
        <p:spPr bwMode="auto">
          <a:xfrm>
            <a:off x="0" y="457200"/>
            <a:ext cx="9144000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TextBox 8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79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1710" y="0"/>
            <a:ext cx="330662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latin typeface="Arial" pitchFamily="34" charset="0"/>
                <a:cs typeface="Arial" pitchFamily="34" charset="0"/>
              </a:rPr>
              <a:t>( 8 ـــ 3 ) العلاقات بين الدوال </a:t>
            </a:r>
            <a:r>
              <a:rPr lang="ar-KW" b="1" dirty="0" err="1" smtClean="0"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b="1" dirty="0" smtClean="0">
                <a:latin typeface="Arial" pitchFamily="34" charset="0"/>
                <a:cs typeface="Arial" pitchFamily="34" charset="0"/>
              </a:rPr>
              <a:t>  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Date Placeholder 28"/>
          <p:cNvSpPr>
            <a:spLocks noGrp="1"/>
          </p:cNvSpPr>
          <p:nvPr>
            <p:ph type="dt" sz="half" idx="10"/>
          </p:nvPr>
        </p:nvSpPr>
        <p:spPr>
          <a:xfrm>
            <a:off x="295702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Bevel 88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-0.01434 L -0.60382 -0.056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8" grpId="0" animBg="1"/>
      <p:bldP spid="131" grpId="0" animBg="1"/>
      <p:bldP spid="134" grpId="0"/>
      <p:bldP spid="136" grpId="0"/>
      <p:bldP spid="141" grpId="0"/>
      <p:bldP spid="143" grpId="0"/>
      <p:bldP spid="148" grpId="0"/>
      <p:bldP spid="151" grpId="0"/>
      <p:bldP spid="157" grpId="0" animBg="1"/>
      <p:bldP spid="166" grpId="0" animBg="1"/>
      <p:bldP spid="176" grpId="0" animBg="1"/>
      <p:bldP spid="180" grpId="0" animBg="1"/>
      <p:bldP spid="184" grpId="0" animBg="1"/>
      <p:bldP spid="185" grpId="0" animBg="1"/>
      <p:bldP spid="186" grpId="0" animBg="1"/>
      <p:bldP spid="187" grpId="0" animBg="1"/>
      <p:bldP spid="190" grpId="0" animBg="1"/>
      <p:bldP spid="194" grpId="0" animBg="1"/>
      <p:bldP spid="195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26" grpId="0" animBg="1"/>
      <p:bldP spid="227" grpId="0" animBg="1"/>
      <p:bldP spid="120" grpId="0" animBg="1"/>
      <p:bldP spid="121" grpId="0" animBg="1"/>
      <p:bldP spid="122" grpId="0" animBg="1"/>
      <p:bldP spid="127" grpId="0" animBg="1"/>
      <p:bldP spid="128" grpId="0" animBg="1"/>
      <p:bldP spid="135" grpId="0" animBg="1"/>
      <p:bldP spid="137" grpId="0" animBg="1"/>
      <p:bldP spid="144" grpId="0" animBg="1"/>
      <p:bldP spid="145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/>
              <a:t>كراسة التمارين </a:t>
            </a:r>
            <a:r>
              <a:rPr lang="ar-KW" b="1" dirty="0" err="1" smtClean="0"/>
              <a:t>ص</a:t>
            </a:r>
            <a:r>
              <a:rPr lang="ar-KW" b="1" dirty="0" smtClean="0"/>
              <a:t> 79 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664" y="0"/>
            <a:ext cx="273566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/>
              <a:t>( 8 ـــ 3 ) العلاقات بين الدوال </a:t>
            </a:r>
            <a:r>
              <a:rPr lang="ar-KW" b="1" dirty="0" err="1" smtClean="0"/>
              <a:t>المثلثية</a:t>
            </a:r>
            <a:r>
              <a:rPr lang="ar-KW" b="1" dirty="0" smtClean="0"/>
              <a:t>  2</a:t>
            </a:r>
            <a:endParaRPr lang="en-GB" b="1" dirty="0"/>
          </a:p>
        </p:txBody>
      </p:sp>
      <p:sp>
        <p:nvSpPr>
          <p:cNvPr id="6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4253" t="31689" r="12522" b="63960"/>
          <a:stretch>
            <a:fillRect/>
          </a:stretch>
        </p:blipFill>
        <p:spPr bwMode="auto">
          <a:xfrm>
            <a:off x="591821" y="346841"/>
            <a:ext cx="8552179" cy="96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Callout 11">
            <a:hlinkClick r:id="" action="ppaction://noaction"/>
          </p:cNvPr>
          <p:cNvSpPr/>
          <p:nvPr/>
        </p:nvSpPr>
        <p:spPr>
          <a:xfrm>
            <a:off x="5043317" y="1982457"/>
            <a:ext cx="2520000" cy="2160000"/>
          </a:xfrm>
          <a:prstGeom prst="downArrowCallout">
            <a:avLst>
              <a:gd name="adj1" fmla="val 14890"/>
              <a:gd name="adj2" fmla="val 8565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طريقة حل ( 1 )</a:t>
            </a:r>
          </a:p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باستخدام متطابقة فيثاغورث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Callout 12">
            <a:hlinkClick r:id="rId3" action="ppaction://hlinksldjump"/>
          </p:cNvPr>
          <p:cNvSpPr/>
          <p:nvPr/>
        </p:nvSpPr>
        <p:spPr>
          <a:xfrm>
            <a:off x="2095401" y="1955161"/>
            <a:ext cx="2520000" cy="2160000"/>
          </a:xfrm>
          <a:prstGeom prst="downArrowCallout">
            <a:avLst>
              <a:gd name="adj1" fmla="val 14890"/>
              <a:gd name="adj2" fmla="val 8565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طريقة حل ( 2 )</a:t>
            </a:r>
          </a:p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باستخدام رسم مثلث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evel 13">
            <a:hlinkClick r:id="rId4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/>
              <a:t>كراسة التمارين </a:t>
            </a:r>
            <a:r>
              <a:rPr lang="ar-KW" b="1" dirty="0" err="1" smtClean="0"/>
              <a:t>ص</a:t>
            </a:r>
            <a:r>
              <a:rPr lang="ar-KW" b="1" dirty="0" smtClean="0"/>
              <a:t> 79 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664" y="0"/>
            <a:ext cx="273566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/>
              <a:t>( 8 ـــ 3 ) العلاقات بين الدوال </a:t>
            </a:r>
            <a:r>
              <a:rPr lang="ar-KW" b="1" dirty="0" err="1" smtClean="0"/>
              <a:t>المثلثية</a:t>
            </a:r>
            <a:r>
              <a:rPr lang="ar-KW" b="1" dirty="0" smtClean="0"/>
              <a:t>  2</a:t>
            </a:r>
            <a:endParaRPr lang="en-GB" b="1" dirty="0"/>
          </a:p>
        </p:txBody>
      </p:sp>
      <p:sp>
        <p:nvSpPr>
          <p:cNvPr id="6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4253" t="31689" r="12522" b="63960"/>
          <a:stretch>
            <a:fillRect/>
          </a:stretch>
        </p:blipFill>
        <p:spPr bwMode="auto">
          <a:xfrm>
            <a:off x="591821" y="346841"/>
            <a:ext cx="8552179" cy="96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ight Arrow 14"/>
          <p:cNvSpPr/>
          <p:nvPr/>
        </p:nvSpPr>
        <p:spPr>
          <a:xfrm>
            <a:off x="1746913" y="1774647"/>
            <a:ext cx="3575714" cy="79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/>
              <a:t>باستخدام متطابقة فيثاغورث</a:t>
            </a:r>
            <a:endParaRPr lang="en-GB" sz="2400" b="1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5800299" y="1870183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  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+ ظـا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864772" y="1870178"/>
            <a:ext cx="1095593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قــا</a:t>
            </a:r>
            <a:r>
              <a:rPr lang="ar-KW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2</a:t>
            </a:r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 </a:t>
            </a:r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800299" y="2484332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   +          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707119" y="2484327"/>
            <a:ext cx="1097942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قـا</a:t>
            </a:r>
            <a:r>
              <a:rPr lang="ar-KW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2 </a:t>
            </a:r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926702" y="2439146"/>
            <a:ext cx="1255601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(  8 )</a:t>
            </a:r>
            <a:r>
              <a:rPr lang="ar-KW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2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800299" y="3112129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قـا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301561" y="3084828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936775" y="3057531"/>
            <a:ext cx="1828809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+ (  8  )</a:t>
            </a:r>
            <a:r>
              <a:rPr lang="ar-KW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2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4859087" y="3096363"/>
            <a:ext cx="86400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  9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352459" y="1177686"/>
            <a:ext cx="2019869" cy="600501"/>
          </a:xfrm>
          <a:prstGeom prst="downArrow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latin typeface="Arial" pitchFamily="34" charset="0"/>
                <a:cs typeface="Arial" pitchFamily="34" charset="0"/>
              </a:rPr>
              <a:t>الحل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318617" y="2526651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6483044" y="3157272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Alternate Process 46"/>
          <p:cNvSpPr/>
          <p:nvPr/>
        </p:nvSpPr>
        <p:spPr>
          <a:xfrm>
            <a:off x="7858295" y="3753350"/>
            <a:ext cx="1260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إما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قــا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7331482" y="3835235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6726976" y="3766997"/>
            <a:ext cx="540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5301599" y="3766998"/>
            <a:ext cx="1296000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أو </a:t>
            </a:r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قــا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4759020" y="3848883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3981088" y="3780645"/>
            <a:ext cx="720000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7932648" y="4325618"/>
            <a:ext cx="1152000" cy="79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 49"/>
          <p:cNvGrpSpPr/>
          <p:nvPr/>
        </p:nvGrpSpPr>
        <p:grpSpPr>
          <a:xfrm>
            <a:off x="7784641" y="4291503"/>
            <a:ext cx="1296000" cy="828000"/>
            <a:chOff x="2879672" y="3302757"/>
            <a:chExt cx="682394" cy="914401"/>
          </a:xfrm>
        </p:grpSpPr>
        <p:sp>
          <p:nvSpPr>
            <p:cNvPr id="55" name="Flowchart: Alternate Process 54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6" name="Flowchart: Alternate Process 55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0800000">
              <a:off x="3039360" y="3697139"/>
              <a:ext cx="45818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lowchart: Alternate Process 57"/>
          <p:cNvSpPr/>
          <p:nvPr/>
        </p:nvSpPr>
        <p:spPr>
          <a:xfrm>
            <a:off x="7507732" y="4571270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6871694" y="4503031"/>
            <a:ext cx="540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5369839" y="4285619"/>
            <a:ext cx="1282890" cy="79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49"/>
          <p:cNvGrpSpPr/>
          <p:nvPr/>
        </p:nvGrpSpPr>
        <p:grpSpPr>
          <a:xfrm>
            <a:off x="5206066" y="4251504"/>
            <a:ext cx="1501253" cy="828000"/>
            <a:chOff x="2879672" y="3302757"/>
            <a:chExt cx="682394" cy="914401"/>
          </a:xfrm>
        </p:grpSpPr>
        <p:sp>
          <p:nvSpPr>
            <p:cNvPr id="62" name="Flowchart: Alternate Process 61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" name="Flowchart: Alternate Process 62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0800000">
              <a:off x="3039360" y="3766783"/>
              <a:ext cx="45818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lowchart: Alternate Process 64"/>
          <p:cNvSpPr/>
          <p:nvPr/>
        </p:nvSpPr>
        <p:spPr>
          <a:xfrm>
            <a:off x="4881859" y="4531271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4103927" y="4463032"/>
            <a:ext cx="720000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7873630" y="5350374"/>
            <a:ext cx="1152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7381851" y="5432259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grpSp>
        <p:nvGrpSpPr>
          <p:cNvPr id="69" name="Group 49"/>
          <p:cNvGrpSpPr/>
          <p:nvPr/>
        </p:nvGrpSpPr>
        <p:grpSpPr>
          <a:xfrm flipH="1">
            <a:off x="6780766" y="5183199"/>
            <a:ext cx="540000" cy="828000"/>
            <a:chOff x="2742495" y="3302757"/>
            <a:chExt cx="952084" cy="914401"/>
          </a:xfrm>
        </p:grpSpPr>
        <p:sp>
          <p:nvSpPr>
            <p:cNvPr id="70" name="Flowchart: Alternate Process 69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1" name="Flowchart: Alternate Process 70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2742495" y="3721567"/>
              <a:ext cx="95208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lowchart: Alternate Process 72"/>
          <p:cNvSpPr/>
          <p:nvPr/>
        </p:nvSpPr>
        <p:spPr>
          <a:xfrm>
            <a:off x="5316020" y="5306584"/>
            <a:ext cx="1152000" cy="432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4824241" y="5388469"/>
            <a:ext cx="423081" cy="28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grpSp>
        <p:nvGrpSpPr>
          <p:cNvPr id="75" name="Group 49"/>
          <p:cNvGrpSpPr/>
          <p:nvPr/>
        </p:nvGrpSpPr>
        <p:grpSpPr>
          <a:xfrm flipH="1">
            <a:off x="3955410" y="5139409"/>
            <a:ext cx="755339" cy="828000"/>
            <a:chOff x="2879673" y="3302757"/>
            <a:chExt cx="1331750" cy="914401"/>
          </a:xfrm>
        </p:grpSpPr>
        <p:sp>
          <p:nvSpPr>
            <p:cNvPr id="76" name="Flowchart: Alternate Process 75"/>
            <p:cNvSpPr/>
            <p:nvPr/>
          </p:nvSpPr>
          <p:spPr>
            <a:xfrm>
              <a:off x="2879673" y="3302757"/>
              <a:ext cx="1331750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1</a:t>
              </a:r>
            </a:p>
          </p:txBody>
        </p:sp>
        <p:sp>
          <p:nvSpPr>
            <p:cNvPr id="77" name="Flowchart: Alternate Process 76"/>
            <p:cNvSpPr/>
            <p:nvPr/>
          </p:nvSpPr>
          <p:spPr>
            <a:xfrm>
              <a:off x="2893318" y="3698544"/>
              <a:ext cx="100461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10800000">
              <a:off x="2899233" y="3721567"/>
              <a:ext cx="95208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lowchart: Alternate Process 78"/>
          <p:cNvSpPr/>
          <p:nvPr/>
        </p:nvSpPr>
        <p:spPr>
          <a:xfrm>
            <a:off x="7480300" y="5923448"/>
            <a:ext cx="1663700" cy="571878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مرفوضة لأن </a:t>
            </a:r>
          </a:p>
          <a:p>
            <a:pPr algn="ctr"/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&lt; صفر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878327" y="2506717"/>
            <a:ext cx="157655" cy="4351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lowchart: Alternate Process 80"/>
          <p:cNvSpPr/>
          <p:nvPr/>
        </p:nvSpPr>
        <p:spPr>
          <a:xfrm>
            <a:off x="2108397" y="2504705"/>
            <a:ext cx="1152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1050597" y="2462059"/>
            <a:ext cx="996226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8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1239310" y="2514944"/>
            <a:ext cx="563729" cy="368489"/>
          </a:xfrm>
          <a:custGeom>
            <a:avLst/>
            <a:gdLst>
              <a:gd name="connsiteX0" fmla="*/ 0 w 914400"/>
              <a:gd name="connsiteY0" fmla="*/ 0 h 368489"/>
              <a:gd name="connsiteX1" fmla="*/ 750627 w 914400"/>
              <a:gd name="connsiteY1" fmla="*/ 0 h 368489"/>
              <a:gd name="connsiteX2" fmla="*/ 859809 w 914400"/>
              <a:gd name="connsiteY2" fmla="*/ 368489 h 368489"/>
              <a:gd name="connsiteX3" fmla="*/ 914400 w 914400"/>
              <a:gd name="connsiteY3" fmla="*/ 12283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68489">
                <a:moveTo>
                  <a:pt x="0" y="0"/>
                </a:moveTo>
                <a:lnTo>
                  <a:pt x="750627" y="0"/>
                </a:lnTo>
                <a:lnTo>
                  <a:pt x="859809" y="368489"/>
                </a:lnTo>
                <a:lnTo>
                  <a:pt x="914400" y="122830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Alternate Process 83"/>
          <p:cNvSpPr/>
          <p:nvPr/>
        </p:nvSpPr>
        <p:spPr>
          <a:xfrm>
            <a:off x="2115493" y="3114311"/>
            <a:ext cx="1282890" cy="79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Group 49"/>
          <p:cNvGrpSpPr/>
          <p:nvPr/>
        </p:nvGrpSpPr>
        <p:grpSpPr>
          <a:xfrm>
            <a:off x="1951720" y="3080196"/>
            <a:ext cx="1501253" cy="828000"/>
            <a:chOff x="2879672" y="3302757"/>
            <a:chExt cx="682394" cy="914401"/>
          </a:xfrm>
        </p:grpSpPr>
        <p:sp>
          <p:nvSpPr>
            <p:cNvPr id="86" name="Flowchart: Alternate Process 85"/>
            <p:cNvSpPr/>
            <p:nvPr/>
          </p:nvSpPr>
          <p:spPr>
            <a:xfrm>
              <a:off x="2879672" y="3302757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lowchart: Alternate Process 86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0800000">
              <a:off x="3022041" y="3766783"/>
              <a:ext cx="45818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lowchart: Alternate Process 88"/>
          <p:cNvSpPr/>
          <p:nvPr/>
        </p:nvSpPr>
        <p:spPr>
          <a:xfrm>
            <a:off x="1629318" y="3310490"/>
            <a:ext cx="423081" cy="28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Flowchart: Alternate Process 89"/>
          <p:cNvSpPr/>
          <p:nvPr/>
        </p:nvSpPr>
        <p:spPr>
          <a:xfrm>
            <a:off x="486101" y="3198659"/>
            <a:ext cx="996226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8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42334" y="3254610"/>
            <a:ext cx="563729" cy="368489"/>
          </a:xfrm>
          <a:custGeom>
            <a:avLst/>
            <a:gdLst>
              <a:gd name="connsiteX0" fmla="*/ 0 w 914400"/>
              <a:gd name="connsiteY0" fmla="*/ 0 h 368489"/>
              <a:gd name="connsiteX1" fmla="*/ 750627 w 914400"/>
              <a:gd name="connsiteY1" fmla="*/ 0 h 368489"/>
              <a:gd name="connsiteX2" fmla="*/ 859809 w 914400"/>
              <a:gd name="connsiteY2" fmla="*/ 368489 h 368489"/>
              <a:gd name="connsiteX3" fmla="*/ 914400 w 914400"/>
              <a:gd name="connsiteY3" fmla="*/ 12283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68489">
                <a:moveTo>
                  <a:pt x="0" y="0"/>
                </a:moveTo>
                <a:lnTo>
                  <a:pt x="750627" y="0"/>
                </a:lnTo>
                <a:lnTo>
                  <a:pt x="859809" y="368489"/>
                </a:lnTo>
                <a:lnTo>
                  <a:pt x="914400" y="122830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lowchart: Alternate Process 91"/>
          <p:cNvSpPr/>
          <p:nvPr/>
        </p:nvSpPr>
        <p:spPr>
          <a:xfrm>
            <a:off x="3003985" y="4126364"/>
            <a:ext cx="864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lowchart: Alternate Process 92"/>
          <p:cNvSpPr/>
          <p:nvPr/>
        </p:nvSpPr>
        <p:spPr>
          <a:xfrm>
            <a:off x="2559504" y="4208249"/>
            <a:ext cx="423081" cy="28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1823137" y="4096418"/>
            <a:ext cx="648000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1869008" y="4152369"/>
            <a:ext cx="563729" cy="368489"/>
          </a:xfrm>
          <a:custGeom>
            <a:avLst/>
            <a:gdLst>
              <a:gd name="connsiteX0" fmla="*/ 0 w 914400"/>
              <a:gd name="connsiteY0" fmla="*/ 0 h 368489"/>
              <a:gd name="connsiteX1" fmla="*/ 750627 w 914400"/>
              <a:gd name="connsiteY1" fmla="*/ 0 h 368489"/>
              <a:gd name="connsiteX2" fmla="*/ 859809 w 914400"/>
              <a:gd name="connsiteY2" fmla="*/ 368489 h 368489"/>
              <a:gd name="connsiteX3" fmla="*/ 914400 w 914400"/>
              <a:gd name="connsiteY3" fmla="*/ 12283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68489">
                <a:moveTo>
                  <a:pt x="0" y="0"/>
                </a:moveTo>
                <a:lnTo>
                  <a:pt x="750627" y="0"/>
                </a:lnTo>
                <a:lnTo>
                  <a:pt x="859809" y="368489"/>
                </a:lnTo>
                <a:lnTo>
                  <a:pt x="914400" y="122830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lowchart: Alternate Process 95"/>
          <p:cNvSpPr/>
          <p:nvPr/>
        </p:nvSpPr>
        <p:spPr>
          <a:xfrm>
            <a:off x="1258857" y="4144749"/>
            <a:ext cx="504000" cy="396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×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lowchart: Alternate Process 96"/>
          <p:cNvSpPr/>
          <p:nvPr/>
        </p:nvSpPr>
        <p:spPr>
          <a:xfrm>
            <a:off x="250729" y="3908705"/>
            <a:ext cx="936000" cy="820943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Flowchart: Alternate Process 97"/>
          <p:cNvSpPr/>
          <p:nvPr/>
        </p:nvSpPr>
        <p:spPr>
          <a:xfrm>
            <a:off x="2618614" y="4971132"/>
            <a:ext cx="423081" cy="28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Group 49"/>
          <p:cNvGrpSpPr/>
          <p:nvPr/>
        </p:nvGrpSpPr>
        <p:grpSpPr>
          <a:xfrm flipH="1">
            <a:off x="315307" y="3890425"/>
            <a:ext cx="756746" cy="875301"/>
            <a:chOff x="2585531" y="3250521"/>
            <a:chExt cx="1334232" cy="966637"/>
          </a:xfrm>
        </p:grpSpPr>
        <p:sp>
          <p:nvSpPr>
            <p:cNvPr id="100" name="Flowchart: Alternate Process 99"/>
            <p:cNvSpPr/>
            <p:nvPr/>
          </p:nvSpPr>
          <p:spPr>
            <a:xfrm>
              <a:off x="2585531" y="3250521"/>
              <a:ext cx="1334232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1</a:t>
              </a:r>
            </a:p>
          </p:txBody>
        </p:sp>
        <p:sp>
          <p:nvSpPr>
            <p:cNvPr id="101" name="Flowchart: Alternate Process 100"/>
            <p:cNvSpPr/>
            <p:nvPr/>
          </p:nvSpPr>
          <p:spPr>
            <a:xfrm>
              <a:off x="2893320" y="3698543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0800000">
              <a:off x="2742495" y="3721567"/>
              <a:ext cx="95208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lowchart: Alternate Process 102"/>
          <p:cNvSpPr/>
          <p:nvPr/>
        </p:nvSpPr>
        <p:spPr>
          <a:xfrm>
            <a:off x="1448908" y="4775808"/>
            <a:ext cx="936000" cy="820943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oup 49"/>
          <p:cNvGrpSpPr/>
          <p:nvPr/>
        </p:nvGrpSpPr>
        <p:grpSpPr>
          <a:xfrm flipH="1">
            <a:off x="1497722" y="4804826"/>
            <a:ext cx="882870" cy="891065"/>
            <a:chOff x="2390958" y="3302754"/>
            <a:chExt cx="1556603" cy="984046"/>
          </a:xfrm>
        </p:grpSpPr>
        <p:sp>
          <p:nvSpPr>
            <p:cNvPr id="105" name="Flowchart: Alternate Process 104"/>
            <p:cNvSpPr/>
            <p:nvPr/>
          </p:nvSpPr>
          <p:spPr>
            <a:xfrm>
              <a:off x="2390958" y="3302754"/>
              <a:ext cx="1556603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 8</a:t>
              </a:r>
            </a:p>
          </p:txBody>
        </p:sp>
        <p:sp>
          <p:nvSpPr>
            <p:cNvPr id="106" name="Flowchart: Alternate Process 105"/>
            <p:cNvSpPr/>
            <p:nvPr/>
          </p:nvSpPr>
          <p:spPr>
            <a:xfrm>
              <a:off x="2893321" y="3768186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10800000">
              <a:off x="2575713" y="3773798"/>
              <a:ext cx="126944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Freeform 107"/>
          <p:cNvSpPr/>
          <p:nvPr/>
        </p:nvSpPr>
        <p:spPr>
          <a:xfrm>
            <a:off x="1481960" y="4840813"/>
            <a:ext cx="504000" cy="368489"/>
          </a:xfrm>
          <a:custGeom>
            <a:avLst/>
            <a:gdLst>
              <a:gd name="connsiteX0" fmla="*/ 0 w 914400"/>
              <a:gd name="connsiteY0" fmla="*/ 0 h 368489"/>
              <a:gd name="connsiteX1" fmla="*/ 750627 w 914400"/>
              <a:gd name="connsiteY1" fmla="*/ 0 h 368489"/>
              <a:gd name="connsiteX2" fmla="*/ 859809 w 914400"/>
              <a:gd name="connsiteY2" fmla="*/ 368489 h 368489"/>
              <a:gd name="connsiteX3" fmla="*/ 914400 w 914400"/>
              <a:gd name="connsiteY3" fmla="*/ 122830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368489">
                <a:moveTo>
                  <a:pt x="0" y="0"/>
                </a:moveTo>
                <a:lnTo>
                  <a:pt x="750627" y="0"/>
                </a:lnTo>
                <a:lnTo>
                  <a:pt x="859809" y="368489"/>
                </a:lnTo>
                <a:lnTo>
                  <a:pt x="914400" y="122830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Bevel 109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9" grpId="0" animBg="1"/>
      <p:bldP spid="79" grpId="1" animBg="1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3" grpId="0" animBg="1"/>
      <p:bldP spid="108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/>
              <a:t>كتاب الطالب </a:t>
            </a:r>
            <a:r>
              <a:rPr lang="ar-KW" b="1" dirty="0" err="1" smtClean="0"/>
              <a:t>ص</a:t>
            </a:r>
            <a:r>
              <a:rPr lang="ar-KW" b="1" dirty="0" smtClean="0"/>
              <a:t>  117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664" y="0"/>
            <a:ext cx="2735667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/>
              <a:t>( 8 ـــ 3 ) العلاقات بين الدوال </a:t>
            </a:r>
            <a:r>
              <a:rPr lang="ar-KW" b="1" dirty="0" err="1" smtClean="0"/>
              <a:t>المثلثية</a:t>
            </a:r>
            <a:r>
              <a:rPr lang="ar-KW" b="1" dirty="0" smtClean="0"/>
              <a:t>  2</a:t>
            </a:r>
            <a:endParaRPr lang="en-GB" b="1" dirty="0"/>
          </a:p>
        </p:txBody>
      </p:sp>
      <p:sp>
        <p:nvSpPr>
          <p:cNvPr id="6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13/05/2013 09:48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3" name="Picture 2" descr="C:\Users\new\Desktop\الوحدة8\كراسة التمارين الباب 8\2013-03-21\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7498" t="37939" r="15339" b="57040"/>
          <a:stretch>
            <a:fillRect/>
          </a:stretch>
        </p:blipFill>
        <p:spPr bwMode="auto">
          <a:xfrm>
            <a:off x="394140" y="331075"/>
            <a:ext cx="8182302" cy="119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Flowchart: Alternate Process 64"/>
          <p:cNvSpPr/>
          <p:nvPr/>
        </p:nvSpPr>
        <p:spPr>
          <a:xfrm>
            <a:off x="6437506" y="5381944"/>
            <a:ext cx="1224000" cy="936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KW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336690" y="1587609"/>
            <a:ext cx="2019869" cy="600501"/>
          </a:xfrm>
          <a:prstGeom prst="downArrow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latin typeface="Arial" pitchFamily="34" charset="0"/>
                <a:cs typeface="Arial" pitchFamily="34" charset="0"/>
              </a:rPr>
              <a:t>الحل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1620785" y="2058456"/>
            <a:ext cx="3575714" cy="79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/>
              <a:t>باستخدام متطابقة فيثاغورث</a:t>
            </a:r>
            <a:endParaRPr lang="en-GB" sz="2400" b="1" dirty="0"/>
          </a:p>
        </p:txBody>
      </p:sp>
      <p:sp>
        <p:nvSpPr>
          <p:cNvPr id="68" name="Flowchart: Alternate Process 67"/>
          <p:cNvSpPr/>
          <p:nvPr/>
        </p:nvSpPr>
        <p:spPr>
          <a:xfrm>
            <a:off x="5674171" y="2153992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+ 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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6015371" y="2153987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5674171" y="2768141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+ 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5797003" y="2768136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5674171" y="3395938"/>
            <a:ext cx="334370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7080837" y="3368637"/>
            <a:ext cx="818866" cy="5459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1ـــ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7315196" y="4131979"/>
            <a:ext cx="1702676" cy="540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إما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3736424" y="4131979"/>
            <a:ext cx="1746677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إو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337739" y="4744718"/>
            <a:ext cx="2736000" cy="432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مرفوضة لأن </a:t>
            </a:r>
            <a:r>
              <a:rPr lang="ar-KW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جا</a:t>
            </a:r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 &lt; صفر</a:t>
            </a:r>
            <a:endParaRPr lang="ar-KW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7734982" y="5586662"/>
            <a:ext cx="1282890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 =   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Group 49"/>
          <p:cNvGrpSpPr/>
          <p:nvPr/>
        </p:nvGrpSpPr>
        <p:grpSpPr>
          <a:xfrm>
            <a:off x="6226435" y="5320533"/>
            <a:ext cx="1440000" cy="1019349"/>
            <a:chOff x="2879672" y="3275461"/>
            <a:chExt cx="682394" cy="1019349"/>
          </a:xfrm>
        </p:grpSpPr>
        <p:sp>
          <p:nvSpPr>
            <p:cNvPr id="85" name="Flowchart: Alternate Process 84"/>
            <p:cNvSpPr/>
            <p:nvPr/>
          </p:nvSpPr>
          <p:spPr>
            <a:xfrm>
              <a:off x="2879672" y="327546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lowchart: Alternate Process 89"/>
            <p:cNvSpPr/>
            <p:nvPr/>
          </p:nvSpPr>
          <p:spPr>
            <a:xfrm>
              <a:off x="2893320" y="3776195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جـتـا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endParaRPr lang="ar-K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0800000">
              <a:off x="3027491" y="3766783"/>
              <a:ext cx="507277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Flowchart: Alternate Process 102"/>
          <p:cNvSpPr/>
          <p:nvPr/>
        </p:nvSpPr>
        <p:spPr>
          <a:xfrm>
            <a:off x="5810651" y="5627605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lowchart: Alternate Process 103"/>
          <p:cNvSpPr/>
          <p:nvPr/>
        </p:nvSpPr>
        <p:spPr>
          <a:xfrm>
            <a:off x="5218381" y="3395938"/>
            <a:ext cx="387551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7598980" y="2439174"/>
            <a:ext cx="1545020" cy="1234195"/>
            <a:chOff x="2837795" y="1493245"/>
            <a:chExt cx="1545020" cy="1234195"/>
          </a:xfrm>
        </p:grpSpPr>
        <p:sp>
          <p:nvSpPr>
            <p:cNvPr id="122" name="Flowchart: Alternate Process 121"/>
            <p:cNvSpPr/>
            <p:nvPr/>
          </p:nvSpPr>
          <p:spPr>
            <a:xfrm>
              <a:off x="2837795" y="1603602"/>
              <a:ext cx="154502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(      )</a:t>
              </a:r>
              <a:r>
                <a:rPr lang="ar-KW" sz="32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2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>
            <a:xfrm>
              <a:off x="3436884" y="1493245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1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lowchart: Alternate Process 128"/>
            <p:cNvSpPr/>
            <p:nvPr/>
          </p:nvSpPr>
          <p:spPr>
            <a:xfrm>
              <a:off x="3452650" y="1808560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3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3405353" y="2065283"/>
              <a:ext cx="61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5770180" y="3101327"/>
            <a:ext cx="1545020" cy="1234195"/>
            <a:chOff x="2837795" y="1493245"/>
            <a:chExt cx="1545020" cy="1234195"/>
          </a:xfrm>
        </p:grpSpPr>
        <p:sp>
          <p:nvSpPr>
            <p:cNvPr id="138" name="Flowchart: Alternate Process 137"/>
            <p:cNvSpPr/>
            <p:nvPr/>
          </p:nvSpPr>
          <p:spPr>
            <a:xfrm>
              <a:off x="2837795" y="1603602"/>
              <a:ext cx="154502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(      )</a:t>
              </a:r>
              <a:r>
                <a:rPr lang="ar-KW" sz="32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2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lowchart: Alternate Process 138"/>
            <p:cNvSpPr/>
            <p:nvPr/>
          </p:nvSpPr>
          <p:spPr>
            <a:xfrm>
              <a:off x="3436884" y="1493245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1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lowchart: Alternate Process 139"/>
            <p:cNvSpPr/>
            <p:nvPr/>
          </p:nvSpPr>
          <p:spPr>
            <a:xfrm>
              <a:off x="3452650" y="1808560"/>
              <a:ext cx="488730" cy="918880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1"/>
                </a:rPr>
                <a:t>3</a:t>
              </a:r>
              <a:endPara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3405353" y="2065283"/>
              <a:ext cx="61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"/>
          <p:cNvGrpSpPr/>
          <p:nvPr/>
        </p:nvGrpSpPr>
        <p:grpSpPr>
          <a:xfrm>
            <a:off x="3981991" y="3210633"/>
            <a:ext cx="1487604" cy="872003"/>
            <a:chOff x="2879672" y="3337580"/>
            <a:chExt cx="676190" cy="962995"/>
          </a:xfrm>
        </p:grpSpPr>
        <p:sp>
          <p:nvSpPr>
            <p:cNvPr id="143" name="Flowchart: Alternate Process 142"/>
            <p:cNvSpPr/>
            <p:nvPr/>
          </p:nvSpPr>
          <p:spPr>
            <a:xfrm>
              <a:off x="2879672" y="3337580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144" name="Flowchart: Alternate Process 143"/>
            <p:cNvSpPr/>
            <p:nvPr/>
          </p:nvSpPr>
          <p:spPr>
            <a:xfrm>
              <a:off x="2887116" y="378196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49"/>
          <p:cNvGrpSpPr/>
          <p:nvPr/>
        </p:nvGrpSpPr>
        <p:grpSpPr>
          <a:xfrm>
            <a:off x="6173406" y="4046208"/>
            <a:ext cx="1503369" cy="808941"/>
            <a:chOff x="2872506" y="3354991"/>
            <a:chExt cx="683356" cy="893353"/>
          </a:xfrm>
        </p:grpSpPr>
        <p:sp>
          <p:nvSpPr>
            <p:cNvPr id="147" name="Flowchart: Alternate Process 146"/>
            <p:cNvSpPr/>
            <p:nvPr/>
          </p:nvSpPr>
          <p:spPr>
            <a:xfrm>
              <a:off x="2872506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2   2</a:t>
              </a:r>
            </a:p>
          </p:txBody>
        </p:sp>
        <p:sp>
          <p:nvSpPr>
            <p:cNvPr id="148" name="Flowchart: Alternate Process 147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10800000">
              <a:off x="3097648" y="3801605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Freeform 149"/>
          <p:cNvSpPr/>
          <p:nvPr/>
        </p:nvSpPr>
        <p:spPr>
          <a:xfrm>
            <a:off x="6488329" y="4092690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1" name="Group 49"/>
          <p:cNvGrpSpPr/>
          <p:nvPr/>
        </p:nvGrpSpPr>
        <p:grpSpPr>
          <a:xfrm>
            <a:off x="2200495" y="3967383"/>
            <a:ext cx="1471839" cy="856237"/>
            <a:chOff x="2879672" y="3354991"/>
            <a:chExt cx="669024" cy="945584"/>
          </a:xfrm>
        </p:grpSpPr>
        <p:sp>
          <p:nvSpPr>
            <p:cNvPr id="152" name="Flowchart: Alternate Process 151"/>
            <p:cNvSpPr/>
            <p:nvPr/>
          </p:nvSpPr>
          <p:spPr>
            <a:xfrm>
              <a:off x="2879672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2  2</a:t>
              </a:r>
            </a:p>
          </p:txBody>
        </p:sp>
        <p:sp>
          <p:nvSpPr>
            <p:cNvPr id="153" name="Flowchart: Alternate Process 152"/>
            <p:cNvSpPr/>
            <p:nvPr/>
          </p:nvSpPr>
          <p:spPr>
            <a:xfrm>
              <a:off x="2879950" y="378196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>
            <a:xfrm rot="10800000">
              <a:off x="3039360" y="3836427"/>
              <a:ext cx="327276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Freeform 154"/>
          <p:cNvSpPr/>
          <p:nvPr/>
        </p:nvSpPr>
        <p:spPr>
          <a:xfrm>
            <a:off x="2326227" y="4013863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49"/>
          <p:cNvGrpSpPr/>
          <p:nvPr/>
        </p:nvGrpSpPr>
        <p:grpSpPr>
          <a:xfrm>
            <a:off x="4407662" y="5433591"/>
            <a:ext cx="1487604" cy="872003"/>
            <a:chOff x="2879672" y="3337580"/>
            <a:chExt cx="676190" cy="962995"/>
          </a:xfrm>
        </p:grpSpPr>
        <p:sp>
          <p:nvSpPr>
            <p:cNvPr id="157" name="Flowchart: Alternate Process 156"/>
            <p:cNvSpPr/>
            <p:nvPr/>
          </p:nvSpPr>
          <p:spPr>
            <a:xfrm>
              <a:off x="2879672" y="3337580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 2  2</a:t>
              </a:r>
            </a:p>
          </p:txBody>
        </p:sp>
        <p:sp>
          <p:nvSpPr>
            <p:cNvPr id="158" name="Flowchart: Alternate Process 157"/>
            <p:cNvSpPr/>
            <p:nvPr/>
          </p:nvSpPr>
          <p:spPr>
            <a:xfrm>
              <a:off x="2887116" y="3781961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0800000">
              <a:off x="3001613" y="3836427"/>
              <a:ext cx="458186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Flowchart: Alternate Process 159"/>
          <p:cNvSpPr/>
          <p:nvPr/>
        </p:nvSpPr>
        <p:spPr>
          <a:xfrm>
            <a:off x="3997607" y="5611839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÷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1" name="Group 49"/>
          <p:cNvGrpSpPr/>
          <p:nvPr/>
        </p:nvGrpSpPr>
        <p:grpSpPr>
          <a:xfrm>
            <a:off x="2783822" y="5465126"/>
            <a:ext cx="1487604" cy="808941"/>
            <a:chOff x="2879672" y="3354991"/>
            <a:chExt cx="676190" cy="893353"/>
          </a:xfrm>
        </p:grpSpPr>
        <p:sp>
          <p:nvSpPr>
            <p:cNvPr id="162" name="Flowchart: Alternate Process 161"/>
            <p:cNvSpPr/>
            <p:nvPr/>
          </p:nvSpPr>
          <p:spPr>
            <a:xfrm>
              <a:off x="2879672" y="3354991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3" name="Flowchart: Alternate Process 162"/>
            <p:cNvSpPr/>
            <p:nvPr/>
          </p:nvSpPr>
          <p:spPr>
            <a:xfrm>
              <a:off x="2887116" y="372973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64" name="Straight Connector 163"/>
            <p:cNvCxnSpPr/>
            <p:nvPr/>
          </p:nvCxnSpPr>
          <p:spPr>
            <a:xfrm rot="10800000">
              <a:off x="3104815" y="3784194"/>
              <a:ext cx="261821" cy="158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64"/>
          <p:cNvSpPr/>
          <p:nvPr/>
        </p:nvSpPr>
        <p:spPr>
          <a:xfrm>
            <a:off x="4564928" y="5448546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Flowchart: Alternate Process 165"/>
          <p:cNvSpPr/>
          <p:nvPr/>
        </p:nvSpPr>
        <p:spPr>
          <a:xfrm>
            <a:off x="2578719" y="5596075"/>
            <a:ext cx="42308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1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  <a:sym typeface="Symbol1"/>
            </a:endParaRPr>
          </a:p>
        </p:txBody>
      </p:sp>
      <p:sp>
        <p:nvSpPr>
          <p:cNvPr id="172" name="Flowchart: Alternate Process 171"/>
          <p:cNvSpPr/>
          <p:nvPr/>
        </p:nvSpPr>
        <p:spPr>
          <a:xfrm>
            <a:off x="1040528" y="5519340"/>
            <a:ext cx="1404000" cy="5400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K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ـــ 2   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1206872" y="5590435"/>
            <a:ext cx="559557" cy="368490"/>
          </a:xfrm>
          <a:custGeom>
            <a:avLst/>
            <a:gdLst>
              <a:gd name="connsiteX0" fmla="*/ 0 w 1173708"/>
              <a:gd name="connsiteY0" fmla="*/ 0 h 504968"/>
              <a:gd name="connsiteX1" fmla="*/ 955344 w 1173708"/>
              <a:gd name="connsiteY1" fmla="*/ 0 h 504968"/>
              <a:gd name="connsiteX2" fmla="*/ 1091821 w 1173708"/>
              <a:gd name="connsiteY2" fmla="*/ 504968 h 504968"/>
              <a:gd name="connsiteX3" fmla="*/ 1173708 w 1173708"/>
              <a:gd name="connsiteY3" fmla="*/ 177421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708" h="504968">
                <a:moveTo>
                  <a:pt x="0" y="0"/>
                </a:moveTo>
                <a:lnTo>
                  <a:pt x="955344" y="0"/>
                </a:lnTo>
                <a:lnTo>
                  <a:pt x="1091821" y="504968"/>
                </a:lnTo>
                <a:lnTo>
                  <a:pt x="1173708" y="177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Bevel 6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70" grpId="0"/>
      <p:bldP spid="71" grpId="0" animBg="1"/>
      <p:bldP spid="73" grpId="0"/>
      <p:bldP spid="75" grpId="0" animBg="1"/>
      <p:bldP spid="76" grpId="0"/>
      <p:bldP spid="78" grpId="0" animBg="1"/>
      <p:bldP spid="79" grpId="0" animBg="1"/>
      <p:bldP spid="80" grpId="0" animBg="1"/>
      <p:bldP spid="82" grpId="0" animBg="1"/>
      <p:bldP spid="103" grpId="0" animBg="1"/>
      <p:bldP spid="104" grpId="0" animBg="1"/>
      <p:bldP spid="150" grpId="0" animBg="1"/>
      <p:bldP spid="155" grpId="0" animBg="1"/>
      <p:bldP spid="160" grpId="0" animBg="1"/>
      <p:bldP spid="165" grpId="0" animBg="1"/>
      <p:bldP spid="166" grpId="0" animBg="1"/>
      <p:bldP spid="172" grpId="0" animBg="1"/>
      <p:bldP spid="173" grpId="0" animBg="1"/>
      <p:bldP spid="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24650</TotalTime>
  <Words>1650</Words>
  <Application>Microsoft Office PowerPoint</Application>
  <PresentationFormat>On-screen Show (4:3)</PresentationFormat>
  <Paragraphs>732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new</cp:lastModifiedBy>
  <cp:revision>469</cp:revision>
  <dcterms:created xsi:type="dcterms:W3CDTF">2012-09-11T17:26:35Z</dcterms:created>
  <dcterms:modified xsi:type="dcterms:W3CDTF">2013-05-13T18:48:30Z</dcterms:modified>
</cp:coreProperties>
</file>