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1" r:id="rId1"/>
  </p:sldMasterIdLst>
  <p:notesMasterIdLst>
    <p:notesMasterId r:id="rId31"/>
  </p:notesMasterIdLst>
  <p:sldIdLst>
    <p:sldId id="257" r:id="rId2"/>
    <p:sldId id="261" r:id="rId3"/>
    <p:sldId id="964" r:id="rId4"/>
    <p:sldId id="262" r:id="rId5"/>
    <p:sldId id="1046" r:id="rId6"/>
    <p:sldId id="1053" r:id="rId7"/>
    <p:sldId id="365" r:id="rId8"/>
    <p:sldId id="1059" r:id="rId9"/>
    <p:sldId id="1072" r:id="rId10"/>
    <p:sldId id="1073" r:id="rId11"/>
    <p:sldId id="1071" r:id="rId12"/>
    <p:sldId id="1074" r:id="rId13"/>
    <p:sldId id="1057" r:id="rId14"/>
    <p:sldId id="1076" r:id="rId15"/>
    <p:sldId id="1060" r:id="rId16"/>
    <p:sldId id="1077" r:id="rId17"/>
    <p:sldId id="1078" r:id="rId18"/>
    <p:sldId id="1079" r:id="rId19"/>
    <p:sldId id="1080" r:id="rId20"/>
    <p:sldId id="1050" r:id="rId21"/>
    <p:sldId id="1061" r:id="rId22"/>
    <p:sldId id="1081" r:id="rId23"/>
    <p:sldId id="1082" r:id="rId24"/>
    <p:sldId id="1048" r:id="rId25"/>
    <p:sldId id="1084" r:id="rId26"/>
    <p:sldId id="1083" r:id="rId27"/>
    <p:sldId id="1085" r:id="rId28"/>
    <p:sldId id="1086" r:id="rId29"/>
    <p:sldId id="1052" r:id="rId30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64943" autoAdjust="0"/>
  </p:normalViewPr>
  <p:slideViewPr>
    <p:cSldViewPr snapToGrid="0">
      <p:cViewPr varScale="1">
        <p:scale>
          <a:sx n="45" d="100"/>
          <a:sy n="45" d="100"/>
        </p:scale>
        <p:origin x="16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6-03-20T14:20:23.1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21903 5432 0,'-75'0'32,"50"0"-32,-49 25 31,49-25-15,0 0 15,25 25-16,-25-25 1,25 25 47,-24 24-48,24-24-15,0 0 16,0 0 15,0 24-15,0-24-1,24-25 1,-24 25 0,25-25-1,25 0 1,0 74-1,-26-49 1,-24 0 0,25 25-1,0-50 1,-25 24 0,25 1 93,-25-50 47</inkml:trace>
  <inkml:trace contextRef="#ctx0" brushRef="#br0" timeOffset="31.21">21878 5928 0</inkml:trace>
  <inkml:trace contextRef="#ctx0" brushRef="#br0" timeOffset="1234.33">21307 5407 0,'-25'50'0,"25"-25"15,-24 49 1,-51 75 0,50-99-1,-24 49 1,49-49 15,0-1-15,-25-49-1,25 25 1,-25 25 0,0-1-1,25-24 16</inkml:trace>
  <inkml:trace contextRef="#ctx0" brushRef="#br0" timeOffset="2343.66">21010 5581 0,'0'25'125,"74"49"-110,-24-24 1,-26-25 0,1 24-1,0-24-15,-25 0 16,74 49-1,-49-24 1,-25-25 0,25 0 15,-25-1-15,25 1 15,-25 0-16,25-25 79</inkml:trace>
  <inkml:trace contextRef="#ctx0" brushRef="#br0" timeOffset="3890.5">20389 5308 0,'0'25'63,"50"0"-48,-25 24 1,24 1-16,-24-25 16,0 0-1,-25-1 1,50 51 0,-26-1-1,-24-49 1,0 25-1,0 49 1,0-74 0,0 0-1,0-1 1,0 26 15,0 0-15,0-26-1,-24-24 1,24 25 0,-25 25-1,0-1 1,0-24 15,0 0 32,1 0-32,-1-25-31</inkml:trace>
  <inkml:trace contextRef="#ctx0" brushRef="#br0" timeOffset="4999.83">19869 5457 0,'0'25'93,"0"0"-77,0 74 0,0-74-1,0 24 17,24 26-17,1-51 1,-25 1-16,25 0 15,-25 25 1,0-1 15,0-24-15,0 0 0,25-25-1,-25 25 79</inkml:trace>
  <inkml:trace contextRef="#ctx0" brushRef="#br0" timeOffset="7832.5">19571 5482 0,'0'25'31,"0"49"-15,0-49-1,50 74 1,-26-74 0,1 24-1,-25-24 1,0 0 0,0 0-1,0 0 1,0 0-1,0-1 17,-25 1-17,1 0 1,-1-25 0,-25 25-1,0-25 1,1 0-1,-1 0 1,25 0 0,-49 0-1,49 0 1,0 0 0,-24 0-1,-1-25 1,25 0 15,25 0-15,0 1-1,0-1 1,0-25 0,0 0-1,0 26 1,0-1-1,0 0 32,25 25-31,0 0 31,-25-25-32,25 25 1,0 0 0,-1 0 77,-24 25-46,25-25-15,-25 25 14,-25 0-46,1-1 32,-1 1-32,0 0 31,-25-25-15,50 25-1,-49-25 1,24 0-1,0 0 1,-24 0 15,24 0-15,0 0 15,0 0 0,0 0 1,1 0 15,24-25-16,0 0 47,0 0-62,0 1 30,24 24 64,1 0-79,0 0 0,0 0 1,0 0-1,-1 0-16,1 24 1,-25 1 15,25 0-15,-25 0 0,0 0-16,0 0 31,0-1 0,0 1 0,0 0-15,-25 0 0,0-25-1,1 25 16,-1-25-31,0 24 32,25 1-17,-25-25 1,-24 25 62,24-25-47,25 25-15,-25-25 15,75 0 63</inkml:trace>
  <inkml:trace contextRef="#ctx0" brushRef="#br0" timeOffset="9035.62">18479 5259 0,'0'24'16,"0"1"-1,25 0 1,-25 0-16,0 24 15,25 1 1,0 0 0,-25-1-1,25 50 1,-25-49 0,0 24 15,0-24-16,0-25 1,0 25 0,-25-26 15,25 1-15,-25 25-16,0-50 15,0 0 1,-24 25-1,24-25 1,-49 0 0,49 0 15,-25 0-15,25-75-1,-24 75 1,49-25-1,0 1 17,-25-1-17,0-25-15,25 25 32,0 0 46</inkml:trace>
  <inkml:trace contextRef="#ctx0" brushRef="#br0" timeOffset="10738.7">18876 5283 0,'0'25'47,"0"0"-32,0 0-15,0 0 16,0-1 0,50 26-1,-50 0 1,50-1-16,-26-24 15,-24 25 1,25-26 0,-25 1-1,0 0 1,25 25 0,0-1-1,-25-24 16</inkml:trace>
  <inkml:trace contextRef="#ctx0" brushRef="#br0" timeOffset="12113.65">17835 5755 0,'-25'0'63,"-25"0"-48,1 0-15,24 0 16,-99 0 0,49 24-1,1-24 1,24 0-1,1 25 1,-1-25 0,25 0-1,0 0 17,50-49 93</inkml:trace>
  <inkml:trace contextRef="#ctx0" brushRef="#br0" timeOffset="13144.86">17438 5556 0,'0'25'31,"0"0"-15,0 0-16,0-1 16,49 51-1,-49-26 1,25 1 15,0-25-15,-25 0 15,0 0 0,0-1-15,0 1-16,25 25 31,-25-25-15,0 24 46,0-24-46,25 0-16,-50-25 125</inkml:trace>
  <inkml:trace contextRef="#ctx0" brushRef="#br0" timeOffset="14332.34">16793 5407 0,'0'25'94,"0"0"-78,0 0-16,25 0 15,-25 24 1,24 50-1,1-49 1,25 24 0,-25 1-1,24-50 1,-49 0-16,0-1 16,0 1-1,25-25 32,-25 25-16,0 0-15</inkml:trace>
  <inkml:trace contextRef="#ctx0" brushRef="#br0" timeOffset="15707.28">16520 5482 0,'0'49'78,"25"-24"-78,0 25 15,-1-25 1,-24 24 0,25 1-1,0-50-15,-25 25 16,25 49 0,-25-49 15,0 0-16,0 0 1,0-1 15,0 1-15,0 0 15,-25 0-15,-25 0-1,26-25 1,-1 0-16,0 0 16,-49 0-1,-26 24 1,51-24 0,-51 0-1,26 25 1,24-25 15,26 0-15,-1 0-1,0 0 1,0 0 15</inkml:trace>
  <inkml:trace contextRef="#ctx0" brushRef="#br0" timeOffset="17879.07">16222 5730 0,'0'0'0,"-25"0"0,1 25 16,-1-1 15,0 1-15,25 0 15,-25 0 0,25 0-15,0 0-1,0-1 1,0 1 15,25-25 63,0 0-94,0 0 16,24 0-1,-24 0 1,0 0 78,-25 25-1,0 0-61,-25-25-32,0 25 15,0-1 1,1 1 0,-26-25-1,0 25 1,26-25 15,-1 0-15,-25 0 15,25 0 0,1 0-15,-1 0-1,25-25 1,0 0 15,-25 25 1,25 25 108,25-25-124,-25 25-16,25 25 15,-25-26 1,0 1 15,0 0-15,0 0-16,0 24 31,0-24-15,0 0 15,0 0-15,0 0-1,-25-25 17,0 24-32,0-24 31,0 25-16,1-25 17,-1 0-17,0 0 1,0 0 0,0 0-1,1 0 1,-1 0-1,0 0 1,0 0 0,0 0 15,1 0 31</inkml:trace>
  <inkml:trace contextRef="#ctx0" brushRef="#br0" timeOffset="20066.54">15354 6176 0,'0'0'0,"0"-49"0,0 24 15,0-25 17,0 1-17,0 24-15,0 0 16,0-24-1,0 24 1,0 0 0,0 0-1,0 0 32,0 0 16,50 25-63,-25 0 31,-1 0-31,1 0 47,0 0-16,0 0-15,0 25-1,-25 0 1,0 0 15,0 25-15,0-26-1,0 1 17,0 0-17,-25-25 1,25 25 0,-50 0-1,25-1-15,1-24 16,-51 25-1,50 0 1,-24-25 15,24 0-15,0 0 0,-25-25-1,26 0 1,-1 1-1,0-1 1,75 25 125,-26 25-126,-24-1-15,25 26 16,-25-25 15,25 74-15,-25-49-1,0-1 1,0-24 0,0 0-1,-25-25 1,0 25 0,1-25-1,-26 24 1,-24-24-1,49 0 1,0 0-16,0 0 16,0 0-1,1 0 17,-26 0-17,0-24 1,26-1-1,24 0 1,-25 0 0,25 0-1,-25 1 1,25-1-16,0 0 16,0 0-1,0-24 1,0 24-1,0-25 1,25 1 15,-25 24-15,25-25 0,-1 25-1,-24 50 79</inkml:trace>
  <inkml:trace contextRef="#ctx0" brushRef="#br0" timeOffset="21332.1">14486 5507 0,'-25'0'0,"-24"24"47,49 1-31,-50 50-1,50-26 1,-25 75 0,0-24 15,25-76-16,0 1-15,0 74 32,0-74-17,0 50 1,0 49 0,0-75-1,0 1 1,50-1-1,-25-24 1,-25 0 0,49 0-1,-24 0 17,-25-1-17,50 26 1,-1-25-1,-49 0 1,25-25 0,0 0-1,0 0 48</inkml:trace>
  <inkml:trace contextRef="#ctx0" brushRef="#br0" timeOffset="22488.32">15354 5482 0,'25'0'172,"0"0"-156,-25 25-16</inkml:trace>
  <inkml:trace contextRef="#ctx0" brushRef="#br0" timeOffset="22535.21">15404 5507 0</inkml:trace>
  <inkml:trace contextRef="#ctx0" brushRef="#br0" timeOffset="26242.91">28401 5531 0,'-74'0'15,"49"0"1,0 0-1,1 0 17,-1 25-17,25 0-15,0 0 16,-25 0 0,25-1 15,0 1-16,0 0 17,0 0-17,25-25 48,24 0-48,-24 0 1,0 0 15,0-25-31,0 25 32,-25-25-17,24 25 1,-24-49-1,0 24 17,25 25-17,-25-50 1,0 25 0,0 1 93,-25 24-93,1 0 15,-1 0 0,0 0-15,0 0-1,0 0 1,1 0 0,-1 24-1,0-24 1,-25 50-1,1-25 1,24-25 15,0 0 1,0 0-17,0 0 16,1 0 32</inkml:trace>
  <inkml:trace contextRef="#ctx0" brushRef="#br0" timeOffset="29899.04">27707 5407 0,'0'0'0,"25"0"31,-1 0 1,1 0-17,0 0 17,0 0 14,0 0-14,-1 0-17,1 0 17,0 0-1,0 0 0,0 0 0,-1 0-15,1 0 31,-25-24-32,25 24 1,0 0 31,0 0-31,-25 24 249,0 1-234,-25 0-31,0 0 32,0 0 15,25-1-16,-25-24-16,1 25 1,-1 0 0,0 0 15,25 0-15,-25-25-1,0 24 1,1-24 15,-1 0 0,0 0-15,0 0 0,0 0-1,1 0 16,-1 0 1,0 0-32,0 0 31,0 0-15,1 0 15,-1-24-31,0 24 15,25-25 1,-25 0 15,25 0-15,-25 0 15,25 50 94,0 0-109,0 0 15,0 0-15,0-1-1,0 26 1,-24-25 15,-1-25-15,0 25-1,0-25 17,0 0-17,1 24 1,-1-24 15,0 0-31,0 0 31,-24 0-15,24 0-16,0 0 16,-49 0-1,49-24 1,0-1 0,0-25 30,25 25-14,-25 25-32,25-24 15,0-1 1,0 0 46,0-25-30,25 50-17,0-24 1,25 24-16,-50-25 16,24 0-1,26 25 1,-25 0 15,0 0-15,-1 0-1,1 0 17,0 0-17,-25 25 126,0 0-110,-25-1-15,-24 1-1,24 0 1,-25 0 0,25 0-1,-24-25 1,24 24-16,0-24 15,-25 25 1,26 0 0,-1-25-1,0 0 1,-25 0 0,1 25 15,24-25-16,-25 0 251</inkml:trace>
  <inkml:trace contextRef="#ctx0" brushRef="#br0" timeOffset="31164.65">26963 5209 0,'24'0'78,"1"25"-47,-25 0-15,0-1 0,0 1 15,25-25-16,-25 25 17,0 0-17,25 0 1,-25-1 0,0 1 15,0 0 0,0 0 16,25-25 0,-25 25 78,0-50-110</inkml:trace>
  <inkml:trace contextRef="#ctx0" brushRef="#br0" timeOffset="32461.46">27360 6003 0,'0'25'94,"0"-1"-94,24-24 47,1 0-16,-25 50-16,25-50 1</inkml:trace>
  <inkml:trace contextRef="#ctx0" brushRef="#br0" timeOffset="33383.3">27459 6028 0,'25'0'78,"-1"0"-62,1 0-1,-25 24 1,25 1 46,-25 0-46</inkml:trace>
  <inkml:trace contextRef="#ctx0" brushRef="#br0" timeOffset="34867.65">26343 5259 0,'0'-25'0,"0"74"125,0-24-109,24 25-16,26 49 16,0-25-1,-26-24 16,1 0-15,-25-26-16,25-24 16,-25 50-1,0-25 1,25-25 15,-25 25 47</inkml:trace>
  <inkml:trace contextRef="#ctx0" brushRef="#br0" timeOffset="39711.26">25971 5283 0,'0'25'47,"24"0"-32,-24 0 1,50 24-1,-50-24-15,74 74 16,-49-49 0,-25 24-1,0-49 32,0 0-16,0 0 16,-25-25-15,25 25-17,-24-1 1,-1-24 15,25 25-15,-25-25-16,0 0 15,25 25 1,-25-25 0,1 25 30,24 0-14,0 0-17,0-1 1,0 1 0,0 0-1,0 0 1,0 0-1,0-1 17,0 1-1,24-25-15,1 0-16,0 0 31,0 0-16,0-25 1,-1 25 0,-24-24-1,0-1 32,0-25-47,0 1 16,0 24-1,0-25 1,0 25 0,0 0 15,-24 1-15,-1 24-1,0 0 1,0 0 15,0 0 0,1 0-15,-1 0 31,0 0-32,-25 0 32,50 24-47,-49-24 32,24 0 46,0 0-63,0 0 1,0 0 15,25-24-15,0-1-1,-24 25 1,24-25 15,0 50 141,0 0-156,0-1-1,0 1 32,0 0-31,0 0 0,-25-25 109,0 0-110,0 0 1,25-25-16,-25 0 31,1 0 0,24 1 16,0-1-31,0 50 171,-25-25-155,0 24-32,25 1 31,0 0 16,-25-25-32,0 0 79,1 0-78,-1 0 31,25-25-1,-25 0-14,25 1 30,0 48 94,-25 1-140,25 0 15,-25 0-15,1-25 0,24 25-1,-25-25 1,0 25-1,0-1 1,0-24 0,1 0 15,-1 0-15,0 0 15,25-24 0,-25 24-15,25-25-1,0 0 17,0 0-17,0 0 16,0 0 16,-25 25 110,1 0-142,24 25-15,-25 0 16,0-25-1,0 25 1,0-25 0,1 0-1,-1 0 1,0 0-16,0 0 31,0 0 0,0 0-31,1 0 32,-26 0-17,25 0 1,0 0 0,1 0 30,-1 0-46,0 0 32,0 0-1,0 0-15,1 0-1,-1 0 1,0 0 15</inkml:trace>
  <inkml:trace contextRef="#ctx0" brushRef="#br0" timeOffset="43351.75">24457 5829 0,'0'-25'0,"0"0"31,0 1 0,0-1 16,0-25 0,25 50-31,0-25 15,0 25 0,0-24-15,-1 24 15,1-25 0,0 0-15,0 25 0,0 0-1,-1 0 1,1 0 0,-50 50 155,1-26-155,-1 1 0,0 0-1,0 0 17,0-25-17,25 25 1,-24-25-16,-26 24 31,50 1 0,-25-25-15,0 0 15,1 0 0,-1 0-15,0 0 15,0 0 1,0 0-1,1 0-16,-1 0-15,0-25 32,0 25-17,25-24 1,-25 24 0,25-25-1,-24 0 1,24 50 124,0 0-140,0-1 16,-25 26 0,25-25-1,-25 25 1,0-26 15,0-24 0,1 0 1,-1 0-17,0 0 1,0 0 0,0 0-1,1-49 1,-1 24-1,0 25 17,-25-50-17,50 25 1,0-24 0,-25 24-1,25-25 1,-24 50-1,24-49 1,-25 24 0,0 0-1,25-24 17,-25 24-1,25 0-16,0 0 17,-25 0-17,1 25 1,24 25 109,24 0-125,-24 0 31,0 0-15,25-1-1,-25 26 1,50-25 0,-50 24-1,25 1 1,-1-25-16,26 49 31,-25-24-15,0-50-1,0 50 1,-1-1 0,1-24-1,0 25 17,-25-26-17,0 26 48,0-25-48,0 0 1,0-1 15,0 1 47,0 0-78,0 25 32,-25-50-17,25 24 1,-25-24 31,-24 25-47,24 0 31,0-25-31,0 0 31,0 0-15,1 0 15,-1 0 0,0 0-15,0 0 0,0 0-1,1 0 1,-1 0 15,0 0 0,25-25-31,0 0 16,-25 1 15,25-1 16,0 0-31,-25 0-1,25 0 1,0 1 0,0-1-1,0-25 1,0 25-1,0 1 1</inkml:trace>
  <inkml:trace contextRef="#ctx0" brushRef="#br0" timeOffset="44742.35">24433 5184 0,'0'0'0,"0"25"156,0 0-140,0 0-1,0-1-15,24-24 16,1 50 0,-25-25 15,0 0-15,25-25-16,-25 24 15,0 1 1,25 0 15,-25 0-15,25-25-16,-25 25 15,0-1 1,24-24 0,-24 25 77,0 0-77</inkml:trace>
  <inkml:trace contextRef="#ctx0" brushRef="#br0" timeOffset="45726.7">25028 5383 0,'0'24'78,"25"1"-63,0-25 1,-25 25 0,0 0 46</inkml:trace>
  <inkml:trace contextRef="#ctx0" brushRef="#br0" timeOffset="46891.68">24879 5407 0,'0'25'109,"0"0"-62,0 0 297,0 0-344,25-25 16</inkml:trace>
  <inkml:trace contextRef="#ctx0" brushRef="#br0" timeOffset="48376.01">24333 6152 0,'0'0'0,"0"49"31,25-49-15,-25 25 31,25-25-31</inkml:trace>
  <inkml:trace contextRef="#ctx0" brushRef="#br0" timeOffset="49454.12">24160 6176 0,'0'25'78,"25"0"-62,-1-25-1,-24 25 48,0 0-47,25-25 30,-25 24 33</inkml:trace>
  <inkml:trace contextRef="#ctx0" brushRef="#br0" timeOffset="50829.05">23093 5978 0,'-25'0'47,"-24"0"-31,24 0-16,0 0 16,-49 0-1,49 0 1,-49 0 15,24 0-15,25 25-1,0-25-15,0 0 32,1 0-17,-1 0 1,0 0 62</inkml:trace>
  <inkml:trace contextRef="#ctx0" brushRef="#br0" timeOffset="52110.26">22994 5755 0,'-25'0'47,"0"0"-47,1 0 32,-1 0-32,0 24 31,0-24-31,0 0 15,-24 0 17,24 0-17,0 25 1,0-25 0,0 0-1,1 0 1,-1 0 15,0 0-31,0 0 47,0 0-16,1 0 16,-1 25-31,0-25 31,50 25 78,0-25-110</inkml:trace>
  <inkml:trace contextRef="#ctx0" brushRef="#br0" timeOffset="55250.8">23192 6821 0,'-24'0'78,"-26"0"-78,0 0 31,-24 0-31,0 0 16,24 0-1,-24 0 1,24 0-1,25 0 1,0 0-16,0 0 16,1 0-1,-1 0 17,0 0-1,75 0 109</inkml:trace>
  <inkml:trace contextRef="#ctx0" brushRef="#br0" timeOffset="57078.88">23267 7045 0,'-25'0'63,"0"0"-32,0 0-15,1 0-16,-51 0 15,26 0 16,-1 0-15,0 0 0,26 0-1,-1 0-15,-50 0 32,51 0-1,-1 0-31,0 0 297,0 0-266</inkml:trace>
  <inkml:trace contextRef="#ctx0" brushRef="#br0" timeOffset="59438.18">22027 6672 0,'-25'0'78,"0"0"-78,0 0 16,0 0-1,-24 0 17,24 0-17,0 0 1,25 25 0,-25-25-1,1 25 1,24 0-1,0 0 1,0 24 0,0-24 15,0 0 0,0 0-15,0 0-16,0-1 31,24-24-15,-24 25-1,25-25 1,0 25-16,0 0 16,24-25-1,1 25 1,-25-1-1,-25 1 1,25 0 0,-1-25-1,51 50 1,-50-26 15,-25 1 0,24-25-15,-24 25 15</inkml:trace>
  <inkml:trace contextRef="#ctx0" brushRef="#br0" timeOffset="60891.28">21357 6747 0,'0'25'63,"-25"24"-63,25-24 16,0 0-16,-25 0 15,25 49 1,-25 1 15,1-51-31,24 1 16,0 0-1,0 0 1,-25 0 0,0-1-1,25 1 1,0 0-1,0 0 79,-25 0-63,0-1 1</inkml:trace>
  <inkml:trace contextRef="#ctx0" brushRef="#br0" timeOffset="62391.24">21109 6896 0,'0'25'94,"0"-1"-94,25-24 16,-1 25-1,26 0 1,-25 25 0,24-26-1,-24 1 1,0 0 0,-25 0-16,25-25 15,-25 25 16,25-1-15,-1 26 15,1-25-15,0 24 0,0-49-1,0 25 63,-1-25-78,-24 50 16,0-25 93,25-25-77</inkml:trace>
  <inkml:trace contextRef="#ctx0" brushRef="#br0" timeOffset="64037.45">20340 6846 0,'25'0'109,"-1"25"-93,1 0-1,50 24 1,-51 1 15,1-50-15,-25 50-1,25-1 1,-25-24 0,0 49-1,25-24 1,-25-25 0,0 0-16,0-1 15,0 26 1,0-25-1,0 24 1,0 1 0,0-25 15,0 0-15,0-1-1,-25 1 1,0-25 124,0 0-140</inkml:trace>
  <inkml:trace contextRef="#ctx0" brushRef="#br0" timeOffset="65443.68">19993 7094 0,'0'-25'62,"-50"25"-46,25 0 0,0 0-1,1 0 1,-1 0-1,-25 0 1,1 0 0,24 0-1,25 25 1,0 0 15,-25-25-15,25 50-1,0-26 17,0 1-17,0 0 1,0 25 0,0-26 15,0 1-16,0 25 1,25-25 0,0-25-1,-1 0 1,1 24 0,0-24-1,0 50 1,0-50-1,-1 25 1</inkml:trace>
  <inkml:trace contextRef="#ctx0" brushRef="#br0" timeOffset="67474.84">19323 7094 0,'0'25'125,"0"0"-110,0 0 17,0-1 14,0 1-30,0 0 15,-50-25 16,25 0-31,1 0-1,-1 0 1,0 0 0,0 0 15,25-25-31,0 50 156,0 0-156,0 0 16,-25-25 62,1 0-62,-1 0-1,0 0 1,0-25-1,0 0 1,25 0 15,0 50 94,25 0-125,0 0 32,0-1-32,-25 26 15,0-25 1,0 24 15,25 1-15,-25-25-1,0 0 1,0-1 15,0 1-15,0 0 15,-25-25-15,0 0 15,0 25-31,-24-25 16,24 0-1,-25 0 1,25 0 15,1-25-15,-26 25-1,50-50 1,-50 26 0,26-1-1,-1 25 1,0-25-16,0 0 31,25 0-15,0 1-16,0-1 15,0-25 1,0 25 15</inkml:trace>
  <inkml:trace contextRef="#ctx0" brushRef="#br0" timeOffset="68599.8">18157 7441 0,'-50'0'94,"1"0"-94,-1 0 15,25 0 1,-49 0 0,0 0-1,24 25 1,-24-25-1,49 0 1,0 0-16,0 0 16,-24 0-1,98 0 142,1 0-142</inkml:trace>
  <inkml:trace contextRef="#ctx0" brushRef="#br0" timeOffset="69459.17">17810 7293 0,'25'49'94,"-25"-24"-78,0 0-16,24 24 15,1 1 1,-25-25-16,0 0 15,25 24 1,0 1 0,-25-25 15,25-1-15,-25 1-1,0 0 16,24-25 48</inkml:trace>
  <inkml:trace contextRef="#ctx0" brushRef="#br0" timeOffset="71255.99">17338 7193 0,'0'-24'0,"0"48"109,0 1-93,0 0 0,0 0 30,0 0-30,0-1 0,0 1-1,0 0 17,-24-25 30,-1 0-31,25-25-31,-25 25 16,0-49 0,0 49 46,25 24 32,0 1-94,0 0 15,0 0 1,-24-25 78,-1 0-63,0 0-31,0 0 16,0 0-1,1-50 1,-1 50 0,25-25-1,-25 25 1,25 25 124,25-25-124,-25 25 0,25 0-16,-1 0 15,-24-1 1,25 1-16,0 25 16,0-1-1,0 1 1,-1-50-1,-24 25 17,25 24-17,0-24 1,0 25 15,-25-25 79</inkml:trace>
  <inkml:trace contextRef="#ctx0" brushRef="#br0" timeOffset="72771.55">16793 6945 0,'-25'0'15,"0"0"32,0 0 0,25 50-31,0-25-16,0 0 15,-24-1 1,24 1 0,0 25-1,0-1 1,0 1-1,0 0 1,0-26 0,0 51-1,0-26 17,0 1-17,0 0 1,49-26-1,-49 1 1,0 0-16,25 25 31,0-50-15,-25 24-16,25-24 16,-1 25-1,1 25 1,0-50-1,0 25 1,24-1 15,-24-24-15,-25 25-16,25-25 16,0 0 15,0 0-16,-1 0 1,1 0 15,0 0-15,0 0 15,0 0-31</inkml:trace>
  <inkml:trace contextRef="#ctx0" brushRef="#br0" timeOffset="76177.72">25028 6598 0,'-25'0'63,"0"0"-32,1 0-16,-26 25 17,50 0-32,-25-25 31,0 24-15,25 1-1,-25-25 1,25 25-1,0 0 17,0 0-1,0-1 0,0 1-15,25-25-1,50 25 1,-26-25 15,-24 0-31,25 0 16,-25 0 0,-1 0-1,-24 25 95,0 0-95,-24 0 16,24 24-15,-25-49 0,25 25-1,-25-25 1,25 50-16,-25-1 31,25-24-15,0 0-1,0 0 1,25-25 15,-25 24-15,50-24 0,-26 0-1,1 0 16,25 0-15,-25 0 0,24 0-1,-24 0 1,0 0 0,0 0-1,-1 0 1,1 0 15,0 0 0,-25-24 63</inkml:trace>
  <inkml:trace contextRef="#ctx0" brushRef="#br0" timeOffset="78443.25">24581 6598 0,'0'25'93,"0"0"-77,0-1 0,0 1-1,0 0 1,0 25 15,-24-50 16,-1 0 16,0 0-63,0 0 15,-24 0 1,24 0 15,25-25-31,0 0 31,0 50 110,-25 0-125,25-1-16,-25-24 109,0 0-109,1 0 16,-1 0 15,0 0-16,0 0 1,0 0 0,25-24-1,-24-1 1,48 50 171,1-1-187,-25 1 16,25 25 0,0 0-1,0-1 1,-1-24 0,1 25-1,0-1 1,0-24 15,-25 0-31,25 0 31,-25-1-15,0 1-16,24-25 250</inkml:trace>
  <inkml:trace contextRef="#ctx0" brushRef="#br0" timeOffset="80568.21">24829 7789 0,'-24'0'94,"-51"0"-79,50 0 1,-24 49-1,-1-49 1,50 25 0,-25 0-1,25 0 1,0-1 0,-49 1-1,49 0 1,0 0 15,25 0-31,-25 0 16,24-1-1,26 1 1,-25-25-16,24 0 16,1 0-1,-25 0 16,0 0-15,-25 25 78,-25 25-79,0-50-15,-25 49 16,26 1 0,-26-1-16,50-24 15,-25 0 1,25 0 62,0 0-47,25-25-15,49 0 0,-49 0-1,50 0 1,-26 0-1,-24 0 1,0 0 0</inkml:trace>
  <inkml:trace contextRef="#ctx0" brushRef="#br0" timeOffset="82490.03">24209 7764 0,'0'25'110,"0"-1"-95,0 1 1,0 0-16,0 0 16,0 0-1,0-1 1,0 1 15,-24-25 32,-1 0-48,0 0-15,0 0 31,25-25-31,-25 1 16,25-26 15,0 75 79,0 0-95,0 24 1,-24-49 31,-1 0 0,0 0-32,0 0 1,0 0 15,1 0-15,-1-25-1,0-24 1,25 24 31,0 50 62,25 24-93,0-24-16,-25 0 16,24 0-1,1 25 1,0-50-1,25 124 1,-1-50 0,-24-24-16,0-26 15,-25 26-15,25-25 16,-1 0 0,1-1-1,0 100 1,0-49-1,0-75 95</inkml:trace>
  <inkml:trace contextRef="#ctx0" brushRef="#br0" timeOffset="83474.39">23540 8310 0,'-25'0'47,"0"0"-47,0 0 31,-24 0-31,24 0 16,-25 24-1,1-24 1,-26 0 15,50 0-15,1 0-16</inkml:trace>
  <inkml:trace contextRef="#ctx0" brushRef="#br0" timeOffset="84333.74">23564 8632 0,'-24'0'16,"-26"0"0,0 0-1,26 0 1,-26 0-1,0 0 17,26 0-17,-1 0 1,-50 0 15,51 0-15</inkml:trace>
  <inkml:trace contextRef="#ctx0" brushRef="#br0" timeOffset="85898.8">22671 8210 0,'0'25'62,"-24"-25"-46,-26 25-16,50 0 16,-74 24 15,49-24-16,0 0 1,25 0-16,0 0 16,0-1 31,25 1-16,0 0-16,-1-25-15,26 0 32,-25 0-17,0 0 1,-1-25 0,-24 50 93,0 25-109,-24-1 16,24 1-1,0-25-15,-25-1 16,0 1-1,25 0 1,0 0 15,0 0 1,25-25-1,0 0-16,-1 0 1,26 0 0,-25 0-1,0 0 1,0 0-16,24 0 31,-24 0-15,-25 24 109</inkml:trace>
  <inkml:trace contextRef="#ctx0" brushRef="#br0" timeOffset="87976.84">22200 8458 0,'0'25'94,"0"0"-94,0 25 16,0-1-1,0-24 16,0 25 1,0-26-17,0 1-15,0 0 16,-25-25 31,1 0-32,-1 0 1,0-25 0,-25-24-1,26 24 1,24 0 15,-25 25-15,25 25 93,0 24-109,0-24 31,-50-25 63,1 0-78,24 0-1,0 0 1,0-25 15,50 25 94,0 25-109,-25 0-16,0 0 16,25 49 15,-25-49 0,0 0 0,0 0 1,-25-25-17,-25 49 1,-24-24-1,24-25 1,25 0 0,-24 0 15,24 0-15,0 0-1,25-25 1,-25 0-1,0 1 1,25-26 15,-24 50-15,24-25 0,0-24-1,0 24 1,0 0-16,0 0 15,0-24 1,0-51 0,0 51 15,0 24-15,0 50 77,24-25-77</inkml:trace>
  <inkml:trace contextRef="#ctx0" brushRef="#br0" timeOffset="89117.44">21158 8632 0,'-24'25'46,"-26"-25"-46,25 0 16,-24 0 0,-26 0-1,1 0-15,-1 0 16,1 0 0,49 0-1,0 0 16,-24 0-15,24 0 0,0 0 15,50 0 110,0 0-126,-1 0 1</inkml:trace>
  <inkml:trace contextRef="#ctx0" brushRef="#br0" timeOffset="90023.64">20712 8409 0,'25'0'47,"-25"49"-31,49-24-16,-24 25 15,25 49 1,-25-25 0,-1-74-1,26 75 1,-25-26 15,-25-24-15,0 0-1,0 0 32,25 0-47,-1-1 16</inkml:trace>
  <inkml:trace contextRef="#ctx0" brushRef="#br0" timeOffset="91992.36">19472 8384 0,'24'0'78,"1"0"-78,0 0 15,0 0 1,0 0-16,0 0 16,-1 0-1,1 0 1,25-25-1,-1 25 1,-24 0 0,25 0-1,-25 0 1,-1 0 0,1 0-1,0 0 16,0 0 32,-25 25 124,25 0-171,-25 0-16,24-1 16,-24 51-1,0-26 17,0-24-17,25 0 1,-25 0-1,0 0 1,50 49 0,-50-24-1,0-1 1,25-49 46,-25 25-46,24 25-16,1-26 31,-25 1 47</inkml:trace>
  <inkml:trace contextRef="#ctx0" brushRef="#br0" timeOffset="96273.46">13543 5259 0,'0'24'62,"0"1"-46,0 50 0,0-26-16,0 26 15,25 98 1,-25-74 0,0 1-1,25-26 1,0 25-1,-25-49 1,0 24 0,49 75-1,-49-25 1,0-99 0,0 25-1,50 24 1,-25-49-1,24 74 1,-24-25 0,0-24-1,25 49 1,-26-49 0,26 74 15,-25-74-16,24 148 1,-24 75 0,0-224-1,-25 26 1,0-1 0,25-24-1,-25-1 1,0-24 15,49-25-15,-49 50 187,75 24-188,-75-49-15,49 50 16,76 197 0,-51-123-1,-24-25 17,24 50-17,-49-50 1,0-74-16,-25 98 15,74 1 1,-24-50 0,-50-74-1,0 0 32,0 25 219,24-26-266,1 26 15,-25-25 1,25 0-16,-25-1 31,0 51-31,25-75 16,0 25 0,-25 24-1,24-24 16,-24 0-15,25-25 0,-25 25-1</inkml:trace>
  <inkml:trace contextRef="#ctx0" brushRef="#br0" timeOffset="98460.9">12898 5482 0,'-24'25'47,"-1"-1"-47,0 1 31,0-25-31,25 25 16,-25 0 15,25 0 32,25-1-48,0-24 17,0 0-32,-25 25 15,25-25 1,-1 0-1,1 25 17,-25 0-17,0 0 17,0 24-17,0-24 1,0 0 15,0 0-15,0 0-1,0-1 63,0 1-46,25-25-32,0 0 31,0 0-15,-1 0 15,1 0 16,0 0 31</inkml:trace>
  <inkml:trace contextRef="#ctx0" brushRef="#br0" timeOffset="100460.85">12477 5383 0,'0'24'63,"0"1"-48,0 0 1,0 25 0,0-26-1,0 1 16,0 0 1,-25-25 30,0 0-15,0 0-31,1 0-1,-1 0 1,25-25 0,-25 25 15,25 25 109,0 0-108,-25-25 15,0 0-16,1 0 0,24-25-31,-25 25 16,-25-50 15,0 1-15,50 24-1,0 75 126,0-26-126,25 1-15,-25 0 32,50 25-17,-25-1 1,0 1 0,-1-1-1,1 1 1,-25-25-1,25 0 1,0 24 0,-25-24-1,25-25-15,-1 25 16,-24 0 0,25 24-1,-25-24 1,0 0 15,25-25-15</inkml:trace>
  <inkml:trace contextRef="#ctx0" brushRef="#br0" timeOffset="101601.44">12005 5879 0,'-24'0'78,"-1"0"-62,0 0-1,-49 0 1,49 0 0,-25 0-1,1 0 1,24 0 0,-25 0-16,1 0 31,24 0-16,0 0 17</inkml:trace>
  <inkml:trace contextRef="#ctx0" brushRef="#br0" timeOffset="102976.38">11088 5655 0,'24'0'62,"1"0"-46,25 0-16,0 0 16,-1 0-1,-24 0 1,25 0 0,-26 0 30,-24 25 79,25-25-125,-25 25 16,0 0 0,0 0-16,0-1 31,0 1-15,50 75-1,-50-76 1,25 26-16,-25-25 15,0 74 1,0-74 0,0 0-1,24 24 1,-24 1 0,25-25-1,-25-1 1,25-24 140,-25-24-140,0 48-16</inkml:trace>
  <inkml:trace contextRef="#ctx0" brushRef="#br0" timeOffset="103804.51">10616 5953 0,'-24'0'31,"-1"0"1,-25 0-17,1 0 1,-1 0 0,25 0-1,-24 0-15,24 0 16,0 0-16,0 0 31,50 0 125</inkml:trace>
  <inkml:trace contextRef="#ctx0" brushRef="#br0" timeOffset="104663.85">10666 6300 0,'-50'0'32,"26"0"-17,-1 0 1,0 0-16,0 0 16,-24 0-1,24 0 1,0 0 15,0 0-15,0 0 15,1 0-31,-1 0 31</inkml:trace>
  <inkml:trace contextRef="#ctx0" brushRef="#br0" timeOffset="106151.79">9773 5606 0,'-25'0'15,"0"0"32,1 25-31,-1-25-1,0 0 1,25 24 0,0 1 62,0 0-63,0 0 1,0 0 0,0-1-1,0 1-15,50 50 32,-1-75-17,-24 0 1,0 0-1,24 0 1,-49 25 125,0-1-126,0 1-15,-49 25 16,49-1 0,-25 1-1,25 0 1,-25-50-1,25 24 32,0 1-15,0 0-32,25-25 31,0 0-16,24 25 1,26 0 0,-50-25 15,24 0 0,-24 0-15,0 0-1</inkml:trace>
  <inkml:trace contextRef="#ctx0" brushRef="#br0" timeOffset="108495.49">9252 5755 0,'0'24'79,"0"1"-64,25 25 1,-25-25-16,25 24 31,-25-24-15,0 0-1,0 0 32,-25-25 16,0 0-48,0 0 1,1 0 0,-1 0 15,0-25-16,25 50 110,0 24-109,0-24 0,0 0-1,-25-25 63,0 0-62,1 0 0,-1 0-1,-25 0 1,50-25 0,-25 25-1,75 50 95,-25-1-79,-25-24-16,49 50 1,-49-51 0,25 51-1,-25-50-15,0-1 16,0 1 0,0 0 30,0 0-46,0 0 16,-25-1 0,-24-24 15,-1 25-15,25 0-1,-49-25-15,49 0 16,-74 0-1,74 0 1,0 0 0,0 0-1,1 0 1,-26-50 15,50 26-15,0-1-1,0 0 1,0 0 0,0-24-1,0-26 1,0 1 15,0 49-15,0 0-1,0-74 1,50 0 0,-26 49-1,-24 25 17,25 25 46,-25 25-47,0 0-31,0 74 16</inkml:trace>
  <inkml:trace contextRef="#ctx0" brushRef="#br0" timeOffset="116042.13">12799 7317 0,'0'-24'109,"0"-1"-93,-25-25-1,-49-24 1,49 49 0,25 0-1,-49 0 1,24-24-1,25 24 1,-50 25 0,50-50-1,-25 50 142,25 25-142,0 0 1,0 25-16,0-26 15,0 1 1,0 25-16,0-25 16,0-1-1,0 51 1,0-50 15,0 24 0,0-24 79,-24-25-63,-1 0 62</inkml:trace>
  <inkml:trace contextRef="#ctx0" brushRef="#br0" timeOffset="117557.7">12204 6896 0,'-25'0'63,"0"0"-47,0 0-1,25 25 1,-24-25-1,-1 0 17,25 24-17,-25-24 17,25 25-17,0 0 16,-25 0-15,25 0 47,0-1-48,0 1 1,0 0 15,0 25-15,0-26 15,25 1 0,-25 0-15,25-25-1,-25 25-15,25 0 32,-1-25-17,-24 24 1,25 1 0,-25 0 140,0 0-156,0 24 15</inkml:trace>
  <inkml:trace contextRef="#ctx0" brushRef="#br0" timeOffset="118432.71">11658 7193 0,'-25'0'32,"1"0"-17,-1 0 1,0 0-16,0 0 16,-74 0-1,49 25 1,26-25-1,-26 0 1,25 25 0,0-25-1,1 0 1</inkml:trace>
  <inkml:trace contextRef="#ctx0" brushRef="#br0" timeOffset="119292.02">11609 7466 0,'-25'0'47,"0"25"-32,-25-25 17,26 0-17,-1 0 1,0 0-1,0 0 1,-24 0-16,24 0 31,0 0-15,0 0 0,0 0-1,1 0 1</inkml:trace>
  <inkml:trace contextRef="#ctx0" brushRef="#br0" timeOffset="120807.63">10666 7119 0,'0'-25'16,"-25"25"62,0 0-62,25 25 15,-24 0-31,24 0 16,-50 24-1,50-24 1,-25 0-16,0 24 31,25-24 0,0 0-15,50 0 0,-25-25-1,24 25 1,1-25 0,-25 0-1,0 0 1,-25 49 93,-25-24-93,25 0-1,-25 0 1,25-1 0,-25 26-1,25-25 17,0 0 14,25-25-30,0 24 0,0-24-1,24 0 1,-24 0 0,25 0 15,-26 0 0</inkml:trace>
  <inkml:trace contextRef="#ctx0" brushRef="#br0" timeOffset="122620.05">10145 7268 0,'0'25'63,"0"-1"-63,0 1 15,0 74 1,0-74 0,0 0-1,0 0 1,-25-25 78,1 0-79,-1 0 1,0 0 0,0-25-1,25 0 1,0 50 93,0 0-93,-25-25 93,-24 0-93,24 0-1,25-25 1,-25 25 0,50 25 156,0 24-172,-25-24 31,24-25-31,-24 25 15,0 25 1,25-1 0,-25-24 15,0 0 31,-25 0-46,1-1 0,-1-24-1,-25 25 1,1-25 0,24 0 15,0 0-31,0 0 15,0-25 17,1 1-17,24-1 1,0 0 0,0 0-1,-25 25 16,25-25-15,25 25 62</inkml:trace>
  <inkml:trace contextRef="#ctx0" brushRef="#br0" timeOffset="124807.5">13047 8334 0,'0'25'125,"0"25"-125,0-25 16,0 24-1,25 50 1,-25-74 0,-25-25 109,0 0-110,1 0 1,-1 0 0,25 25 124,0 0-140,0 0 31,-25-25 32,0 0-32,-24 0-15,24-25 15,25 0 0,25 50 79,-25 0-95,24-1 1,1 1 0,0 25-1,-25-25 1,0-1-1,0 1-15,0 25 16,0-25 0,0-1-1,0 1 1,-25 0 15,0-25 0,1 0-15,-1 25 0,-25 0-1,25-25-15,1 0 16,-26-25 0,-24-25-1,49 1 16,0-1-15,0 25 0,25-24-1,0 24 32</inkml:trace>
  <inkml:trace contextRef="#ctx0" brushRef="#br0" timeOffset="125671.01">12204 8954 0,'-25'0'78,"-25"0"-62,26 0-16,-1 0 16,-25 0-1,25 0 1,1 0 0,-1 0 15,0 0-16,0 0 1,50 0 125</inkml:trace>
  <inkml:trace contextRef="#ctx0" brushRef="#br0" timeOffset="126733.51">12328 9103 0,'-25'0'47,"0"0"-47,-24 0 15,-1 0 1,25 0-1,-24 0 1,24 0 0,0 0 15,-25 0-15,26 25-1,-26 0 1,25-25-1,0 0-15,25 50 157</inkml:trace>
  <inkml:trace contextRef="#ctx0" brushRef="#br0" timeOffset="128249.06">11435 9029 0,'0'-25'16,"0"0"15,-25-24-31,25 24 16,-74-74-1,24 74 1,25-50-1,1 51 1,-1-1 0,0 25-1,25-25 1,-25 25 0,0 25 171,25 0-187,0-1 16,0 1-1,0 0 1,0 25 15,0-1-15,0 1-1,0-25 1,0-1 0,0 1-1,0 0 1,0 0 15,-25-25-15,25 25 31,0 0-32,0-1 126</inkml:trace>
  <inkml:trace contextRef="#ctx0" brushRef="#br0" timeOffset="129749.03">10864 8731 0,'-24'0'31,"-1"0"16,0 0-16,0 0 16,0 25-15,25 0-17,-24-25 1,-1 0-16,25 25 15,0-1 95,0 1-110,0 0 31,0 0-31,0 0 31,0-1-15,0 1 0,0 0-1,25-25 1,-1 25 15,-24 0 0,25-25-15,0 25 0,0-25 15,-25 24-31,25-24 31,-1 0-15,-24 25 15,25-25-15,0 25 109,-25 0-110</inkml:trace>
  <inkml:trace contextRef="#ctx0" brushRef="#br0" timeOffset="130983.38">11559 9227 0,'-50'0'31,"26"0"-15,-51 0 0,26 0-1,-1 0 1,-74 0-1,74 0 1,25 0 0,-24 0-1,-26 0 1,-24 0 0,50 0-1,-26 0 1,26 0-1,24 0 1,0 0 15,0 0 32,25 25 124,0 0-155,25 0-1</inkml:trace>
  <inkml:trace contextRef="#ctx0" brushRef="#br0" timeOffset="133655.18">11509 9401 0,'-24'0'78,"-1"0"-62,0 25-16,0-25 15,25 25 48,-25-1-32,25 1 16,0 0-16,0 0-15,0 0 0,0-1 30,0 1 1,25-25-47,0 0 32,0 25-1,0-25-16,-1 0 17,1 0 30,0 0-31,0 0-15,0 0 0,-1 0-1,1 0 17,-50 0 139,25 25-171,-24-25 16,-1 25 0,25-1-1,-25-24 17,25 25-17,0 0 16,-25-25-15,25 25 47,0 24-32,0-24-16,25 0 64,-25 0-79,25-25 31,24 0-16,-24 25 17,0-25-17,0 0 1,0 0 31,-1 0-32,1 0 17,0 0-1,25-25 78,-50 0-93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6-03-20T15:26:18.808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24036 5333 0,'0'-25'16,"0"50"78,0 0-79,0 0 1,0-1-16,0 1 31,0 0 16,-25-25 15,0 25-46,0-25 0,1 0 31,24-25-1,-25 25 79,25 25-125,-25 0 16,0-25 31,0 0-16,0 0-15,1 0-1,-26-25 17,50 0-1,0 50 125,25-25-156,-25 25 16,25 24-1,-1-24 1,-24 25-16,50-1 31,-50-24-15,25 25 0,0-1-1,-25-24 1,0 25-1,25-50 1,-25 25 0,0-1-1,0 1 1,24-25 0</inkml:trace>
  <inkml:trace contextRef="#ctx0" brushRef="#br0" timeOffset="2163.35">23416 5482 0,'24'25'63,"-24"-1"-48,0 26 1,0-25-1,0 49 1,0-49 0,0 0 62,-24-25-47,-26 0-15,25 0 15,0-25-15,25 0-1,0 0 16,0 50 63,-24 0-63,24 25-31,-25-50 32,0 0-1,-25 0 0,26 0-15,24-25-1,-25 25-15,25-25 32,-25 0-1,50 75 110,0-1-126,-1 1 1,-24-25-1,0 0 1,25 0 0,-25 24-1,0-24 17,0 0-1,-49 0-16,-1-25 1,25 24 0,0-24-1,-24 0 1,24 0 0,0 0-1,0 0 1,25-49-1,-24-1 1,24 25 0,0 1-1,0-1 1,-25-25 15,25 0-15,0 26 31,0-1-16,0 0 0</inkml:trace>
  <inkml:trace contextRef="#ctx0" brushRef="#br0" timeOffset="3066.42">22448 5631 0,'-49'0'16,"24"0"-1,-25 0-15,1 0 32,24 24-17,0-24 16,0 25 1,0-25-17,1 0 17</inkml:trace>
  <inkml:trace contextRef="#ctx0" brushRef="#br0" timeOffset="3984.12">22473 5804 0,'-25'0'32,"0"0"-17,-24 0 1,-1 0-1,50 25 1,-25-25 0,1 0-1,-26 25 1,50 0 0,-25-25-1,0 0 1,1 0 15,24-25 141</inkml:trace>
  <inkml:trace contextRef="#ctx0" brushRef="#br0" timeOffset="5447.44">21332 5383 0,'25'0'78,"0"0"-78,24 0 16,-24 0 0,0 0-1,0 0 1,-1 0 0,1 0-1,0 0 48,0 0-32,0 0 31,-25 24-46,0 26 47,0-25-48,0 0 16,0 24-31,24-49 16,-24 50 15,25 49-15,-25-74 0,0 0-1,0-1 1</inkml:trace>
  <inkml:trace contextRef="#ctx0" brushRef="#br0" timeOffset="6607.32">21134 5358 0,'0'25'32,"0"-1"-32,24 1 15,-24 0 1,25 74-16,0-74 15,-25 25 1,50-1 15,-50-24-15,0 0 15,24 0-15,-24-1-1,0 1 1,25-25 0</inkml:trace>
  <inkml:trace contextRef="#ctx0" brushRef="#br0" timeOffset="7511.36">20935 5730 0,'-25'0'62,"1"0"-62,-1 0 16,-25 0 0,25 0-1,-24 0 1,24 0-1,0 0 1,0 0 15,0 0 1,50 0 108</inkml:trace>
  <inkml:trace contextRef="#ctx0" brushRef="#br0" timeOffset="8482.49">20365 5383 0,'0'24'31,"0"1"-15,24 25-1,1 24 1,-25-49 0,0 25-1,25-1 1,-25-24-1,0 0 1,25 0 15,-25-1-15,0 26 0,0-25 15,49-25 172</inkml:trace>
  <inkml:trace contextRef="#ctx0" brushRef="#br0" timeOffset="10736.43">23986 6325 0,'0'25'47,"0"25"-32,25-26 1,-25 1-1,0 0-15,0 0 32,-25-25 61,-24 0-77,24 0 15,0 0-15,0 0 0,25 25 77,0-1-61,0 1-1,-25-25-31,0 0 62,1 0-30,-1 0-17,0 0 1,25-25 15,0 50 141,0 25-172,25-50 16,0 25-1,24 24 1,-49 1-1,25-25-15,0-1 16,49 76 15,-49-100 63,-25 25-94,0-1 16,0 1 15,0 25 47</inkml:trace>
  <inkml:trace contextRef="#ctx0" brushRef="#br0" timeOffset="12663.33">23416 6648 0,'0'-50'15,"0"75"95,0 0-95,24 49 1,-24-49 0,25 24-1,-25-24 1,0 0-1,-25-25 95,1 0-110,-1 0 15,0 0 1,0 0 0,25-25-1,-25-24 1,25 73 93,0 1-77,0 0-1,-24-25 0,-1 0-15,0 0-1,0 0 1,0 0 0,1-25-1,24 0 1,24 25 93,-24 25-93,0 0-1,0 0 1,25 0-16,-25 0 16,0 49-1,25 0 1,-25-49 15,0 0-31,0 0 31,-25-25-15,-24 25 0,-1-25-1,0 0 17,-49 0-17,74 0 1,-24 0-1,49-50 17,0 0-17,-25 26 1,0-1 0,25 0-1,0 0 1,0 50 109</inkml:trace>
  <inkml:trace contextRef="#ctx0" brushRef="#br0" timeOffset="13571.07">22423 6821 0,'-24'0'63,"-1"0"-48,0 0 1,-25 0-16,-24 0 16,24 0-1,26 0 1,-26 0-1,25 0 32,50 0 78</inkml:trace>
  <inkml:trace contextRef="#ctx0" brushRef="#br0" timeOffset="14443.27">22399 6573 0,'-50'25'31,"0"-25"-15,1 25-1,24-25 1,-25 0 0,50 25-1,-24-1 1,-1-24 0,-25 0-1,25 0 16,1 0-15,-1 0 15</inkml:trace>
  <inkml:trace contextRef="#ctx0" brushRef="#br0" timeOffset="15749.72">21555 6598 0,'-25'0'16,"1"0"0,-1 0 15,0 0 16,25 25-16,-25-25-15,25 25-1,0-1 1,0 26-1,0-25 17,0 0-1,25-25-31,0 0 16,0 0-1,-1 0 16,1 0-15,0 0 0,0 0-1,0 0 1,-1 0 78,-24-25-79,0 0 1,0 0 15,0 0-15,0 1 15,-24 24-15,-1 0-1,0 0 1,0 0 0,0 0-1,25-25 95</inkml:trace>
  <inkml:trace contextRef="#ctx0" brushRef="#br0" timeOffset="17027.71">21059 6350 0,'0'50'31,"50"-26"0,-25 51-15,24-50 0,-49-1-16,0 1 15,50 50 1,-50-51-1,0 26 1,25-25 0,-1 24-1,1-24 1,-25 0 0,0 0-1,0 0 1,0 0 46,25-25-46,-25 49 0,25-49-1,-25 25 1</inkml:trace>
  <inkml:trace contextRef="#ctx0" brushRef="#br1" timeOffset="24056.58">24482 6995 0,'-25'0'47,"-24"0"-47,-1 0 15,-49 0 1,49 0 0,-49 0 15,50 25-16,24 0-15,0-25 16,0 0 0,0 0-1,-24 0 1,24 0 0,0 0 15,0 0-16,-24 0 32,24 0-15,0 0 108,0 0-124,0 24-1,1-24 17,48 25 202</inkml:trace>
  <inkml:trace contextRef="#ctx0" brushRef="#br1" timeOffset="26214.17">24433 7119 0,'0'25'125,"0"0"-110,0-1 1,0 1 0,-25-25 62,0 0-78,0 25 15,0-25 1,1 0 15,-1 0-15,25-25-1,-25 0 17,25 1-1,-25 24-15,25 24 93,0 1-78,-25-25 79,1 0-79,-1 0-16,0 0 1,0 0 15,50 0 110,0 0-125,0 50 15,-1-25-16,1-25 1,0 49 0,-25-24-1,0 0 1,25-25 0,-25 25-1,25-1 16,-25 1-15,24 0 0,-24 0-1,0 0 63,25-25-78,-25 24 94</inkml:trace>
  <inkml:trace contextRef="#ctx0" brushRef="#br1" timeOffset="27868.85">21903 6995 0,'-25'0'79,"-25"0"-64,25 25 1,1-25-1,-26 0 1,25 0 0,0 0-1,0 0 1,-24 0 0,24 0-1,-25 0 16,50 25-15,-24-25-16,-1 24 16,-25-24-1,1 0 17,24 0-17,0 0 16,0 0-15,-24 0 0,24 0-1,0 0 1,0 0 0,0 0 15,1 0 0,-1 0-31,0 0 125,25 25-78</inkml:trace>
  <inkml:trace contextRef="#ctx0" brushRef="#br1" timeOffset="30262.36">21803 7193 0,'0'25'125,"0"0"-78,0 0 31,-24-25 1,-1 0-64,0 0 1,0 0-1,0 0 32,0-50-31,25 75 171,0 0-171,0 0 15,-24-1 63,-1-24-63,0 0-15,0 0 0,0 0 30,25-24 1,-24 24-31,48 24 156,-24 1-157,25 25 1,0-25 0,-25-1-1,50 1 1,-26 0 0,-24 0-1,0 0 1,0-1-1,25 1 1,0 0 0</inkml:trace>
  <inkml:trace contextRef="#ctx0" brushRef="#br0" timeOffset="37941.03">16892 5407 0,'0'25'297,"0"0"-297,0 0 15,0 0 1,0-1-16,0 1 15,0 0 1,0 0 15,0 0 1,-25-25-17,0 0 16,1 0-15,-1 0 0,0 0-1,25-25 32,0 50 78,0-1-94,0 1 1,-25-25-17,0 0 1,1 0 15,-1 0 0,0 0-15,25-25 0,0 1 15,25 24 78,-25 24-109,25 1 16,-1 0 0,-24 25-1,0-26 1,25 51 15,-25-50-31,0 0 31,0-1 1,0 1-32,-25 0 31,1-25 0,-1 0-31,0 0 16,0 0-1,0 0 17,1 0-1,-1 0-16,0-25 1,25 0 0,-25-49-1,0 49 1,25-25 15,0 26 0,0-1 16,0 0 0,0 0-16</inkml:trace>
  <inkml:trace contextRef="#ctx0" brushRef="#br0" timeOffset="38827.42">16173 5680 0,'-25'0'31,"-25"0"-15,25 0-1,-74 0 1,74 0 0,1 0 15,-1 25-31,0-25 31</inkml:trace>
  <inkml:trace contextRef="#ctx0" brushRef="#br0" timeOffset="39712.15">16073 5904 0,'0'0'0,"-24"0"16,-51 0-1,26 0 1,24 0 78</inkml:trace>
  <inkml:trace contextRef="#ctx0" brushRef="#br0" timeOffset="41514.26">15627 5755 0,'0'-50'47,"-25"25"-16,0 0-31,1 25 16,-1-49 0,-25 49-1,-24-50 1,49 50 0,0-25-1,0 25 1,0 0-1,1 0 64,24 25-64,0 0 16,0 0-31,0 24 32,0-24-17,0 0 17,0 0-17,24 0 1,1-25-1,-25 24 1,25 1 0,0-25-1,25 25 1,-26-25 0,1 0-1,0 0 1,0 0-1,0 0 1,-1 0 0,1 0 15,0 0 78,-25-25 16,0 0-62,-25 25 15</inkml:trace>
  <inkml:trace contextRef="#ctx0" brushRef="#br0" timeOffset="46034.95">17587 5283 0,'0'-24'62,"-50"-1"-46,25-25-16,-25 25 16,-24 1-1,24-1 1,-74-99-1,50 74 1,0 25 0,-100-49-1,124 74 1,-49-25 0,25 25-1,-1 0 1,26-50-1,-26 50-15,1 25 32,-50 0-17,74 0 1,-24-25 0,24 25-1,50 0 16,0 24 16,0-24-15,0 0-1,-25-25 16,1 0-16,-1 25-15,0-25-16,-25 0 15,26 0 1,-26 0-1,-24 0 1,-26 0 0,76 0-1,-1 0-15,-25 0 16,1 24 0,-1 1 15,25-25-16,0 50 17,1-50-17,-1 0-15,25 25 16,-25 24 0,25-24-1,-25 25 1,0-26 15,25 1-15,0 0-1,-25 0 48,1-25-48,-1 0 1,0 25 0,-25-1-16,1-24 15,-1 0 1,25 0 0,-24 0-1,49 25 1,-50 0-1,25-25 1,1 0 0,-1 25 15,0-25-31,0 0 31,25 25-15,-25-1-1,25 1 1,-24 25 0,24-25-1,-25-1 1,25 1 0,0 25-1,0-25 1,0 24-16,0-24 15,0 25 1,0-25 15,25 24 1,-1-49-17,1 0 1,0 0-1,0 0 1,-25 25 93,0 0-93,0 24-16,0 1 16,0 74 15,0-74-15,0-1-1,0-24 1,0 0-16,49 0 31,-24-25-15,74 24-1,-74-24 1,25 0-16,24 0 16,100 0-1,-25 0 1,124-148-1,-125 73 17,-98 50-17,74-74 1,-74 99 0,24-49-1,-49 49 1,0 0 31,-1 0-32,1 0 17,-25 24-17,25-24 1,0 0-1,0 25 1,0-25 0,24 50-16,-24-50 15,0 25 1,24-25 0,26 0-1,-50 0 1,24 0-1,26 0 1,-51 0 0,26 0-1,-25 0 1,0 0 0,24 0 15,-24 0-16,0 0 1,0 0 15,-25-25 47,24 25-62,1 0 15,0 0 1,-25-25-17,25 25 1,0-25-1,-1 25 1,1-25 0,0 1-1,-25-1 1,25 25 0,-25-25-1,25 0-15,-1 25 31,-24-25-15,25 25 0,0 0-1,0 0 1,0 0 15,-1 0-31,-24-24 16,50 24-1,-25-50 1,25 25 0,-26-74-1,1 49 17,0 1-17,-25 24 1,25 0-1,-25 0-15,0 0 16,0-24 15,0 24-15,0-25 0,0 26 15,0-1-16,0-25 1,0 25 0,-25 25-1,0 0 79,0 0-78,1 0 15,-1 0-15,0-24 15,0 24-16</inkml:trace>
  <inkml:trace contextRef="#ctx0" brushRef="#br2" timeOffset="55294.52">10096 5705 0,'0'25'79,"0"0"-64,0 24 1,0-24-1,0 0 1,0 25 0,0-26-16,-25-24 78,0 0-47,0 0-31,0 0 31,-24-74-15,49 49 15,0 75 63,0-25-63,-25-1-31,0 1 16,0-25 46,0 0-46,1 0 0,-1 0-1,0 0 1,25-25-1,0 1-15,25 48 157,-25 1-157,0 0 15,25 0 1,-25 0 0,0 24-1,0-24 1,0 0 15,0 0-15,-50-1-1,50 1 1,-50 25 0,26-50-1,-1 0 1,0 0-1,-25 0 1,1 0 0,24 0-1,25-25 1,-50-25 0,50 1-1,0 24 1,0 0-1,0-49 1,0 49 0,0 0-1,0 0 1,0-24 31,0 24-32</inkml:trace>
  <inkml:trace contextRef="#ctx0" brushRef="#br2" timeOffset="56706.33">9376 5507 0,'-49'0'47,"-1"0"-31,25 0 0,0 0-16,1 24 31,-1-24-16,25 25 110,0 0-125,0 0 32,25 0-32,-1-25 31,1 49 0,0-49 16,0 0-31,-25 25-1,0 0 110,25-25 47,-25 25-156,0-1-16,24-48 15</inkml:trace>
  <inkml:trace contextRef="#ctx0" brushRef="#br2" timeOffset="57612.46">9227 6077 0,'0'0'0,"-24"0"0,-26 0 32,25 0-32,-24 0 15,-1 0 1,0 25 0,1-25-1,24 0 1,0 0-1,0 0 1,0 0 15,25 25 94</inkml:trace>
  <inkml:trace contextRef="#ctx0" brushRef="#br2" timeOffset="59045.71">8558 5879 0,'-25'0'15,"0"0"16,0 0-31,0 0 32,1 0-1,-1 25 16,25-1-32,0 1 17,0 0-17,0 0 1,0 0 0,25-1-1,-1-24 1,1 0-1,-25 25 1,25-25 15,0 0 16,0 0 31,-1 0-46,-24-25-1,0 1 16,0-1-32,0 0-15,0 0 94,0 0-78,0 1-1,0 48 188</inkml:trace>
  <inkml:trace contextRef="#ctx0" brushRef="#br2" timeOffset="60006.33">8062 5953 0,'-25'0'47,"0"0"-31,0 0-1,-25 0 1,-24 0-16,49 0 16,-99 25-1,50 0 1,24-25 0,1 0-1,24 0 16,0 0-15,50 0 78</inkml:trace>
  <inkml:trace contextRef="#ctx0" brushRef="#br2" timeOffset="61110.92">8086 6251 0,'-24'0'15,"-26"0"1,25 0-1,-49 0 1,24 25 0,0-25-1,1 0-15,-1 0 16,1 24 0,24-24-1,-25 0 1,25 0 109,25 25-63,-24-25-30</inkml:trace>
  <inkml:trace contextRef="#ctx0" brushRef="#br2" timeOffset="62701.64">6648 6003 0,'0'-25'16,"-25"25"-16,-50-25 31,26 25-15,24 0 0,25 25 30,0 0-30,-25 0 0,25 24-1,0 1 1,0-25 0,0 24-1,0-24 16,25-25-15,0 0 15,0 0-15,-1 0 0,1 0 15,0 0 0,0 0-15,0-25-1,-25 0 17,0 1-17,0-26 16,0 25 1,0 0 46,0 1-78,0-1 47</inkml:trace>
  <inkml:trace contextRef="#ctx0" brushRef="#br2" timeOffset="63819.35">6201 5730 0,'-25'25'47,"1"49"-31,24-49-1,-25 0 1,25 24-1,0 1 1,0 0 0,0-1-1,0-24 17,0 0-17,0 0 1,0-1-1,0 1-15,0 0 16,25-25 0,-1 25-1,1 24 1,0 1 0,-25-25-1,25-25 16,-25 25-31,49-1 32,-24 1-17,0-25 1,0 25 0,24 0-1,-24 0 1</inkml:trace>
  <inkml:trace contextRef="#ctx0" brushRef="#br2" timeOffset="65386.6">6697 5680 0,'25'0'16,"25"0"15,-26 0-15,-24 50 0,25-25-1,25 49 1,-50-24-1,25-50 1,-25 25-16,25 24 16,-1 50-1,-24-74 1,25 25 0,-25-25 15,0-1 0,0 1-15,0 25-1,0-25 1,0-1 0,0 1-1,0 25 1,0-25-1,0 24 1,0-24 15,0 0 32,0 0-32,0-1 47</inkml:trace>
  <inkml:trace contextRef="#ctx0" brushRef="#br2" timeOffset="67338.47">5779 5457 0,'-24'0'78,"-1"0"-63,0 25 1,0-25 93,25 25-93,0-1 15,0 1 16,0 0 16,0 0-32,25-25-16,0 25 1,0-25 15,-25 49-31,24-49 32,1 0-32,0 0 31,-25 25 0,25-25-15,0 0 15,-25 25-15,25-25 15,-25 25-16,-50-25 267</inkml:trace>
  <inkml:trace contextRef="#ctx0" brushRef="#br2" timeOffset="68453.14">5879 6127 0,'-50'0'47,"25"0"-47,0 0 16,1 0-1,-1 0 1,0 25 0,0-25-1,-24 0 1,24 0 0,0 0 15</inkml:trace>
  <inkml:trace contextRef="#ctx0" brushRef="#br2" timeOffset="70192.53">5159 6052 0,'0'-49'16,"-24"49"-1,-1-25 1,0 25 0,-25 0-1,-24 0 1,24 0 0,-24 0-1,49 0 1,0 0 31,25 50-32,0-1 1,0-24 0,-25 25-1,25-1 1,0-24-1,0 0 1,0 0 0,0-1-16,25-24 15,0 25 1,0 0 0,25-25-1,-26 25 1,26-25-1,-25 0 1,0 0 15,-1 0 1,1 0-17,0 0 1,0-25-1,-25 0 1,25 0 0,-1 1-1,-24-1 17,0 0 14,0-25-30,0 26-16,0-1 31,0 0-15,0 0 31,0 0-32,0 1 17</inkml:trace>
  <inkml:trace contextRef="#ctx0" brushRef="#br2" timeOffset="71733.3">7962 6871 0,'-25'0'16,"1"0"-16,-1 0 16,0 0-1,0 0 17,0 0-32,1 0 15,-1 0 1,0 0 31,0 0 0,25 25 46,0 0-77,0-1 0,25-24-16</inkml:trace>
  <inkml:trace contextRef="#ctx0" brushRef="#br2" timeOffset="72787.74">7962 7069 0,'-25'0'0,"-24"0"31,24 25-16,0-25 1,0 0 0,1 0-1,-1 0 1,0 0 0,0 0-1,0 0 16,1 0 1,24 25 155</inkml:trace>
  <inkml:trace contextRef="#ctx0" brushRef="#br2" timeOffset="74322.78">7020 7144 0,'-25'-25'0,"0"25"16,0 0-1,1 0 1,-1 0 0,0 0-1,0 0 17,25 25 14,0 0-30,0 24 0,0-24-1,0 0 1,0 0 0,0-1-1,0 1 1,25-25-1,0 25 1,0-25 0,-1 0 15,1 0-15,0 0-1,0 0 1,0 0 15,-1 0-15,1 0 15,-25-25 31,0 0-30,0 1-17,0-1 1,0 0 0,0 0 46,0 0-31,0 1-15,-25 24 93,1 0 16</inkml:trace>
  <inkml:trace contextRef="#ctx0" brushRef="#br2" timeOffset="76028.73">6722 6846 0,'-25'0'94,"0"0"-94,-24 0 16,49 25-1,-25-25 1,-25 50 0,1-50-1,24 0 1,25 24-1,-25-24 1,0 25 0,25 0 109,0 0-110,0 0 1,0-1-16,0 1 16,25 0-1,0-25-15,0 25 16,0 24-1,-25 1 1,49-25 15,-49 0-15,50 49 0,-25-24-1,-1-50 16,-24 24-15,25-24 0,-25 25-1,25 0 17,-25 0 77,0 0-109</inkml:trace>
  <inkml:trace contextRef="#ctx0" brushRef="#br2" timeOffset="77060.49">6176 7367 0,'-24'0'0,"-26"0"31,25-25-31,0 25 16,-24 0 0,-1 0-1,25 0 1,1 0-1,-1 0 1,0 0 0</inkml:trace>
  <inkml:trace contextRef="#ctx0" brushRef="#br2" timeOffset="79213.08">5333 7218 0,'-50'0'31,"26"0"-15,-1 0 93,25 25-93,0 0-16,0 0 31,0-1-31,0 1 32,0 0-32,0 0 31,0 24 0,0-24 0,25-25-15,-25 25 0,24 0-1,1 0 1,0-25-1,0 0 1,0 24 0,-1-24-1,1 0 1,25 0 0,-25 0 15,-1 0-16,1 0 1,0 0 15,0 0 32,-25-49-48,0 24 1,0-25 0,0 26 15,0-1 0,0 0-15,0 0-1,0-24 17,-25 24-1,25 0 0,-25 0 0,-24 0 48,24 25-48,0 0 31,0 0-30,0 0-32,1 0 62,-1 0 47,0 0 1</inkml:trace>
  <inkml:trace contextRef="#ctx0" brushRef="#br2" timeOffset="80677.78">7714 8012 0,'-25'0'0,"1"0"15,-26 0 1,0 0 0,26 0-1,-26 0 1,25 0-1,-24 0 17,49 25-17,-25-25 1,-25 0 0,25 0-1,-24 25 1,-1-25-1,50 24 64</inkml:trace>
  <inkml:trace contextRef="#ctx0" brushRef="#br2" timeOffset="82477.83">7789 8235 0,'-50'0'47,"25"0"-31,0 50-1,1-50 1,-1 0 0,-25 25-1,25-25 1,1 0-1,24 24 1,-25-24 15,0 0 32,0 0-48,0 25 1,1-25 0,-1 0 62,-25 0-63,25 0-15,25 25 16,-49-25 0,24 0 124,-25 0-124,26 0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6-03-20T16:07:31.94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21779 3324 0,'0'0'0,"0"-25"15,-25-74 17,0 24-17,0 51 1,25-51 0,0 26 15,0 24 0,25-25 0,25 50-15,-1-25 0,50 25-1,-74 0 32,0 25-31,0 0-1,0 49 1,-25-49 0,0 50-1,0-26 1,-25 1-1,25-1-15,-25-49 79,0 0-79,0 0 31,1 0-16,-1-49 32,25 24 141,-25 75-32,-25-26-140,26 26-1,-26-25-15,25-25 47,0 0-16,0 0 16,1 0 156,24-25-109,-25 25-78,0 0 31,0 0-32,0 0 1,1 0 0,-1 0 15,0 0 0,0 0 282,-24 0-313,-1 0 15,0 0 1,1 0-1,-1-50 1,1 50 0,24 0-16,-25-24 15,1-1 1,24 0-16,0 0 16,0 25-1,25-25-15,-25 1 16,25-1-1,0 0 1,0 0 15,25 0 1,0 1-17,0 24 1,0-25-1,-25 50 48,0 24-47,0-24-1,0 25 1,0-26-16,0 1 15,0 0 1,0 25 0,-25-26-1,0-24 1,0 25 15,-49-25-31,24 0 16,-24 0-1,24 0-15,25 0 16,0 0 0,-24-74-1,-1 74 1,50-25 0,25 25 93,-25 25-93,50 24-1,-50 1 1,49-25-16,-24 49 15,-25-49 1,0 49 0,0-24-1,0-25 1,0 24 0,-25-49-16,0 50 15,1-25 1,-26 0-1,25 0 17,0-1-32,1-24 15,-1 0 1,-25 25 0,1-25-1,-1 0 1,25 0-1,25-25 64</inkml:trace>
  <inkml:trace contextRef="#ctx0" brushRef="#br0" timeOffset="1593.72">19943 3373 0,'0'-24'31,"-25"-26"-15,-24-99-1,24 25 1,0 25-1,25 74 1,0-24 0,25 24-1,0-25 1,-1 50 0,1-25 15,25 25-16,-25 0-15,24 0 32,-49 25-17,25 0 1,-25 0 0,0 0-1,0 49 1,-25-24 15,0-1-31,25 1 16,-74-25 15,24 24-15,-49-49-1,74 0 1,1 0-16,-26 0 15,-24 0 1,49-25 0,0 25-1,0-24 1,50 48 93,-25 1-93,25 50 0,0-51-1,-1 76 1,-24-76-1,0 51 1,0-50 0,0-1-1,-24 1 1,-26 25 0,25-25-1,-49-25 1,24 0-1,-49 0 17,74-25-17,-49-25 1,49 1 0,-25-26-1,50 50 1,-25-24-1,25-1-15,0 1 16,0 24 15</inkml:trace>
  <inkml:trace contextRef="#ctx0" brushRef="#br0" timeOffset="2421.79">19472 2753 0,'24'0'31,"1"0"-15</inkml:trace>
  <inkml:trace contextRef="#ctx0" brushRef="#br0" timeOffset="3578">20762 2580 0,'0'24'32,"0"1"-1,0 25 141</inkml:trace>
  <inkml:trace contextRef="#ctx0" brushRef="#br0" timeOffset="4843.59">18455 2480 0,'0'0'0,"0"75"31,24-50-15,1 49-16,0 1 16,0 24-1,-25-74 1,0-1 15,25 26-31,0-25 16,-25 49-1,24-49 1,-24 25 0,25-50 93</inkml:trace>
  <inkml:trace contextRef="#ctx0" brushRef="#br0" timeOffset="5952.94">18157 2729 0,'0'24'16,"50"76"-1,-26-51 1,-24 50-1,25-74 1,-25 25 0,0-25-16,25-1 15,-25 1 1,0 25 0,0-1-1,-74-24 1,49 25-1,-50-25 1,26-25 15,-1 0-15,1 0 0,-1 0-1,0 0 1,26 0-16,-26 0 15,0-25 1,26 25-16,-1 0 16,0-25-1,0 25 1,25-25 0,-25 0-1,25 1 1,-24-1-1,-1 25 17,25-50-32,0 25 31,0 1-15,0-1-1,0 0 1,0-25 46</inkml:trace>
  <inkml:trace contextRef="#ctx0" brushRef="#br0" timeOffset="7046.66">17859 2803 0,'0'25'94,"25"-25"-63,-25 25-15,0-1 140,0 26-140</inkml:trace>
  <inkml:trace contextRef="#ctx0" brushRef="#br0" timeOffset="12140.27">17338 2828 0,'0'25'0,"0"24"15,0-24 17,0 0-1,-24 0-16,-1 24 17,0-49-17,0 0 1,0 0 0,1 0-1,-1 0 1,-25 0-16,25 0 31,-24 0-15,24 0-1,-49 0 1,49 0 0,0 0 15,0 0-16,0 0 1,25 25 0,0 0 15,0 0-15,0-1-1,0 26 1,0-25-1,0 0 1,0-1 0,25 1-1,25 0 1,-1-25 15,-24 0-15,0 0-1,0 0 1,0 0 0,-25-25-1,0 0 1,0 1 0,0-26-1,0 25 1,0-49-1,0 49 17,-25 25-17,0 0 1,0-25 0,0 25 30,1 0-14,-1 0-1,0 0-31,25 25 16,-25-25-1,-49 25 1,49-25-1,0 0 1,-24 0 0,-1 0 15,0 0-15,1-25-1,24 25 1,25-25-1,0 0 1,0 50 93,0 0-93,0 0 0,50 0-1,-50 24 1,0-24 0,0 25-1,0-1 1,0-24-1,0 0 17,0 0-1,-25 24-15,0-49-1,0 0 1,-24 50-1,24-50 1,-50 0 0,26 0 15,24 0-31,-25 0 31,25 0-15,1 0-1,24-25 1,-25 25 0,0 0-16,25-25 15,-25-24 1,25 24 15,0 0-15,0 0-1,0-24 1,0 24 0,0 0-1,0 0 17</inkml:trace>
  <inkml:trace contextRef="#ctx0" brushRef="#br0" timeOffset="12937.11">16247 2902 0,'0'25'16,"0"25"-1</inkml:trace>
  <inkml:trace contextRef="#ctx0" brushRef="#br0" timeOffset="14124.57">17041 2654 0,'25'0'31,"-1"0"-15,1 0 0,-25 25-1,25-25 1</inkml:trace>
  <inkml:trace contextRef="#ctx0" brushRef="#br0" timeOffset="14843.29">17338 2580 0,'0'0'16,"0"24"172</inkml:trace>
  <inkml:trace contextRef="#ctx0" brushRef="#br0" timeOffset="15796.4">17066 2406 0,'0'25'31,"24"-25"-15,1 25-16</inkml:trace>
  <inkml:trace contextRef="#ctx0" brushRef="#br0" timeOffset="16983.88">15553 2530 0,'49'25'47,"-49"24"-47,25-49 16,0 50-1,24 124 1,-49-125-1,25 51 1,-25-76 0,25 26-1,0 0 17,-25-75-17,0 50 16,-25-25 16</inkml:trace>
  <inkml:trace contextRef="#ctx0" brushRef="#br0" timeOffset="18796.3">15329 2555 0,'25'25'15,"-25"49"-15,25-49 16,25 49-1,-1 26 1,-49-51 0,25 26-1,0-51 1,-25 1 0,0 0-1,0 25 48,0-26-32,-25-24 31,0 0-46,0 0 0,1 0-16,-1 0 15,-25 0 1,25 0 15,-24 0-15,24-74-1,-25 24 1,25 1 0,-49-26-1,0 51 1,24-26 0,0 25-1,-24 25 1,24-25-1,1 25 1,24-24-16,-25-1 16,26 25 15,-1 0-15,0 0-1,0 0 1,25-25-1,0-25 32,0 25-15,25 1-17,25-1-15,-50 0 16,24 0-1,26 0-15,-50 1 32,124-76-17,-74 76 1,49-26 0,-50 0-1,1 26 1,-25 24-1,0-25 1,-1 0 15,1 25-31,25-25 32,-1-24-1</inkml:trace>
  <inkml:trace contextRef="#ctx0" brushRef="#br0" timeOffset="20968.09">15230 3101 0,'-25'0'47,"0"0"-32,-24 0 1,24 0-1,-25 0 1,26 0 0,-26 0-1,25 0 1,-49 0 0,49 0-1,-25 0 1,26 0 15,-1 0-15,0 0-1,0 0 1,0 0 15,1 0-15,24-25 15,0 50 110,24-25-126,-24 49 1,0-24 0,0 0-1,0 24 1,25-24-1,-25 25 1,0-25 0,0-1-1,0 1 17,0 0-32,0 25 31,0-26-16,0 1 1,-25 0 0,1-25 15,-1 0-15,0 25-1,0-25 1,-24 0-1,24 0 1,-25 0 0,25 0-1,1 0 17</inkml:trace>
  <inkml:trace contextRef="#ctx0" brushRef="#br0" timeOffset="22389.93">14213 3001 0,'-25'0'0,"0"0"47,-24 0-47,24 0 31,0 0-15,0 50 77,25 0-77,0-1-16,0 1 16,0-25-1,0-1 1,25 1-1,0 0 1,0-25 15,-25 25-31,25-25 16,-1 0 0,1 0-1,0 0 32,-25-25-16,0 0-31,0 0 16,0-24 0,0 24 15,0 0-16,0 0-15,-50-24 32,26 24-17,-1 0 17,0 25-32,25-25 15,0 75 126</inkml:trace>
  <inkml:trace contextRef="#ctx0" brushRef="#br0" timeOffset="23233.66">14238 2654 0,'-25'0'31,"0"0"-15,0 0 0,-24 25-16,24-25 15,0 0 1,0 0 15,1 0-15,-1 0-1,0 0 1,-25 0 0,50 25 93,-49 0-93</inkml:trace>
  <inkml:trace contextRef="#ctx0" brushRef="#br0" timeOffset="25811.73">13122 2977 0,'0'0'0,"-25"-25"16,0 0-16,25 0 31,-74-99-16,74 75 1,0-1 0,0 25-1,0 0 17,0 0-17,0 1 1,24-1-1,26 0 1,-25 25 0,24 0-1,-24 0 1,0 0 0,0 0-1,0 0 1,0 74-1,-1 26 1,1-51 0,-25 26 15,0-50-15,0-1-1,0 1 1,0 25-1,0-25 1,-49 49 0,49-49-1,-25 0 1,-25-25 0,25 24-1,-24-24 1,-1-24-1,25 24 17,0-25-17,25 0 1,0-25 0,0 26 15,25-1 0,-25 0-15,25 25-1,0 0 17,0 0-32,-25-25 15,24 25 1,1 0 15,-25 25 63,0 0-94,0 0 31,-25-1-15,1 1-16,-1-25 15,-25 50 1,1-50 15,24 25-15,0-25-1,-25 49 1,1-49 0,24 0-1,-25 0-15,26 0 32,-26 0-32,25 0 31,0 0-16,1 25 1,-1-25 0,0 0 46,25-25 16,0 0-78,0 1 32,25-1-32,0 0 46,-1 25-46,1 0 32,0 0-17,25 0 17,-26 0-17,1 0 1,0 0-1,-25 25 1,0 0-16,25-1 16,-25 1-1,0 0 1,0 25 0,0-26-1,0 1 1,0 25-1,0-25 1,0 24 0,0-24 15,-50 49-15,-24-24-1,24-25 1,1 0-1,24-25 1,-25 0 0,1 0-1,24 0 1,0 0-16,0 0 16,0 0 15</inkml:trace>
  <inkml:trace contextRef="#ctx0" brushRef="#br0" timeOffset="28046.02">11956 2902 0,'0'0'0,"0"-49"0,0 73 125,0 26-110,0 0 1,25-1 0,-25 26-1,0-51 1,0 26 0,0-25-1,0 0 1,-25-1 15,-25-24 0,25 0-15,1 0-16,-1-24 31,-25-26-15,1-24-1,49 49 1,0 0 0,0 50 77,0 24-77,0 1 0,0-25 62,-25-25-47,0 0-31,-25 0 16,26 0-1,-1 0 1,-25-25 0,25 25-1,1-25 1,48 25 93,1 25-93,-25 0-1,50-25 1,-1 74 0,-24-49-1,25 99 1,-25-50 0,24 75 15,-49-124-31,0 0 31,0 0 0,-25 24-15,1-24 0,-1-25-1,-99 50 1,74-50-1,-49 0-15,74 0 16,-24 0 0,-26 0-1,50 0 1,-49-25 0,-1-25 30,51 1-30,-26-1 0,50 25-1,0-24 1,0 24 0,0 0-16,0-25 15,0 26 1,0-76-1,0 51 1,25-100 0,0 99-1,-1-49 1,-24 50 15,0 73 110,0 1-126,50 0 1</inkml:trace>
  <inkml:trace contextRef="#ctx0" brushRef="#br0" timeOffset="31420.93">10195 3646 0,'-25'0'78,"25"-25"-62,-25 25 0,25-24-1,0-1 1,0 0-1,25 25 48,0 0-32,0 0-15,-50 0 62,0 0-62,0 0-1,0 0 1,25-50 296,0 26-265,25 24-31,0 0-1,0 0 1,0 0 0,-1 49-1,-24-24 1,0 0 0,-24-25 46,-26 0-46,25 0-16,-49 49 15,24-49 1,0 0 0,1-49 15,24-1-16,0 1 1,25-1 0,0 0-1,0 1 1,0-50 0,25 49-1,0 0 1,0 1-1,24-50 1,-24 99 0,50-50-1,-51-24 17,76-1-17,-26 26 1,50-51-1,-74 75 1,49-99 0,-99 100-1,49-26 1</inkml:trace>
  <inkml:trace contextRef="#ctx0" brushRef="#br1" timeOffset="41217.53">9327 2828 0,'24'0'31,"-24"25"0,50 24-15,-25-24 0,0 25-1,-25-26 1,0 1-1,0 0 1,0 0 15,0 0-31,-25-25 16,0 49 0,-49 1 15,24-50-16,25 0 1,-24 0 0,-1 0-1,0 0 1,1-25 0,24 0-1,-25-24 1,25 49-1,1-25 1,-26 25 15,25 0-15,0 0 31,25 25-32,0-1 1,-24-24 0,24 25-1,0 0 1,0 25 0,0-1-1,0-24 1,24-25 15,1 0-15,25 0-1,-25 0 17,-1 0-1,-24-25-16,25 0 1,-25 1 0,0-1-1,0 0 1,0-49 0,0 49-1,0 0 1,0 0-1,-25 25 64,1 0-64,-1 0 16,25 25-15,-25-25 0,0 0-1,25 50 1,-25-50 0,1 0-1,-1 0 1,0 0-1,0 0 17,-24 0-17,24 0 1,0-25 15,25 0 0,0 75 126,0 24-142,0-24 1,0-26 0,0 1-1,0 25 1,0-25 15,0-1-15,0 1-1,0 0 17,-25 0-32,0 0 31,1-1 0,-1-24-15,0 25-1,0-25 1,-49 0 0,49 0-1,0 0 1,0 0-1,-24-25 1,49 1 0,-25-1-1,0 0 1,25 0 15,0 0-15,-25 1-1,25-26 1,0-24 0,0 24-1,0-24 1,0 24 0</inkml:trace>
  <inkml:trace contextRef="#ctx0" brushRef="#br1" timeOffset="42061.26">8483 2902 0,'0'0'0,"0"25"16</inkml:trace>
  <inkml:trace contextRef="#ctx0" brushRef="#br1" timeOffset="43108.1">9327 2629 0,'-25'0'16,"0"0"15,25 25-15,-25-25 15,25 25 16,-25 0-31,1-25-1</inkml:trace>
  <inkml:trace contextRef="#ctx0" brushRef="#br1" timeOffset="43842.45">9178 2580 0,'-25'0'47,"25"24"-16,-25-24 16,0 25-31,25 0 15,0 0 16</inkml:trace>
  <inkml:trace contextRef="#ctx0" brushRef="#br1" timeOffset="44826.8">9178 2480 0,'25'0'94,"-1"0"-63</inkml:trace>
  <inkml:trace contextRef="#ctx0" brushRef="#br1" timeOffset="46951.72">7813 2555 0,'0'49'47,"0"-24"-32,0 0 1,0 99 0,0-99-1,50 149 1,-25-75 15,24 0-15,-49-74-1,0 24 1,0-24 0,0 0-1,0 0 1,25-25 15</inkml:trace>
  <inkml:trace contextRef="#ctx0" brushRef="#br1" timeOffset="48998.53">7541 2654 0,'0'0'0,"24"25"16,1 25 0,0-1-1,-25 1 1,50 24 0,-50-49-1,0 25 1,0-26-1,0 1 32,0 0 31,0 0-46,-25-25-1,0 0-15,0 0-16,-24 0 15,24 0 1,-25 0-1,25 0 17,1 0-17,-1 0 1,0 49 31,0-49-32,25 25 1,0 0 15,0 25-15,0-26 0,0 1-1,0 0 1,0 25-1,0-26 1,50 1 0,-1-25-1,-24 0 17,0 0-17,0 0 1,0 0-1,-1-25 32,-24 1-47,0-26 16,0-24 0,0 49-1,0 0 1,0 0-1,0 0 1,0 1 0,-24 24-1,-1-25 17,-25 25-17,25 0 1,1 0-16,-1 0 31,0 0-31,0 0 31,0 0-31,1 0 16,-1 0 0,0 25-1,-25-25 1,26 24-1,-26-24 17,25 25-17,0-25 1,1 0 0,-1 0-1,0 0 1,0 0 15</inkml:trace>
  <inkml:trace contextRef="#ctx0" brushRef="#br1" timeOffset="51310.97">6846 3051 0,'0'0'0,"0"-50"16,0 26-1,0-1 1,0 0 0,0-25-1,0 26 1,0-26 31,25 50-47,25 0 78,-26-25-62,1 25 15,0 0-31,0 0 31,0 25 0,-25 0 1,0 0-1,0-1 0,0 1-31,0 0 16,-25 0 15,25 0-15,-50-1-1,1 1 1,24-25-1,0 25 1,-50 0 0,51-25-1,-1 25 17,0-25-17,0 0 1,0 0-1,1-25 1,-26 0 15,50 0-15,0 50 140,0 0-140,0 0-1,-25-1 17,0-24-1,25 25-15,-24-25 15,-1 0-31,0 0 31,0 0-31,0 0 16,25-25-1,-24 1 1,-1 24 0,25-25-1,25 25 173,-25 25-173,24-1-15,1-24 16,0 25 0,-25 0 15,74 74-16,-74-49 1,0-25 0,0 24-1,0-24 1,0 0 0,0 0-1,0-1 1,-49 1-1,24 0 1,0 25 0,-24-26-1,-1 26 17,0-50-17,26 0 1,-1 0-1,0 0 1,0 0 78,50 0-63</inkml:trace>
  <inkml:trace contextRef="#ctx0" brushRef="#br1" timeOffset="52623.44">6052 3101 0,'25'24'93,"0"1"-77,-25 0 0,0 0-1,25 0-15,-25-1 16,0 1 0,0 0-16,0 0 15,0 0 1,0-1-1,-25 26 1,0-25 0,-24 49-1,24-74 1,-50 25 15,26 0-15,-26-25-1,50 25 1,-49-25 0,49 0-1,-24 0 1,24 0 0,0-50 15,0 25-16,25 0 1,0-24 0,0 24-1,0 0 1,0-49 0,0 49 15,0 0-16,0 0 1,0 1 15,25-1 32</inkml:trace>
  <inkml:trace contextRef="#ctx0" brushRef="#br1" timeOffset="53482.78">5854 3795 0,'25'0'109,"0"0"-93,-1 0 140</inkml:trace>
  <inkml:trace contextRef="#ctx0" brushRef="#br1" timeOffset="54639.01">6648 2604 0,'24'0'109,"1"0"-109,0 0 94,-25 75 15</inkml:trace>
  <inkml:trace contextRef="#ctx0" brushRef="#br1" timeOffset="55873.31">5407 3001 0,'-24'0'79,"-1"0"-64,0 0 1,-25 0-16,26 0 15,-1 0 1,-50 0 0,26 25-1,-1-25 1,25 0 0,-24 0-1</inkml:trace>
  <inkml:trace contextRef="#ctx0" brushRef="#br1" timeOffset="57138.9">5333 3274 0,'-25'0'78,"0"0"-62,-24 0-16,24 0 31,0-25-15,0 25-1,1 0 1,-1 0 0,0 0-1,0 0 1,0 0 0,1 0-1,-1 0 63,0 0-46</inkml:trace>
  <inkml:trace contextRef="#ctx0" brushRef="#br1" timeOffset="62466.86">4564 2977 0,'0'-25'32,"-25"25"-17,0-50 1,1 50-16,-26 0 31,0 0-15,1 0-1,24 0 1,0 0 46,25 25-46,-25 0 0,1 0-1,24-1 1,0 1 0,0 0-1,0 0 1,24 0 15,26-1-15,-25 1-1,-25 0 1,49-25 0,-24 0-1,0 0 1,0 0 15,0 0-31,-1-50 16,1 50-1,25-49 1,-25 24 15,-25 0 32,0 0-48,0 1 1,0-1 46,-25 0-30</inkml:trace>
  <inkml:trace contextRef="#ctx0" brushRef="#br1" timeOffset="65263.69">3820 2803 0,'0'25'109,"0"0"-93,0-1-1,0 1 1,0 0 0,0 0-1,0 0 1,-50-25 140,26 0-140,-1 0 15,0 0 0,0 0 32,25-25-48,0 50 95,0-1-95,0 1 1,0 25 0,0-25 15,0-1 63,-25-24-79,0 0 17,1 0-17,-1 0 1,0 0 15,0-24 16,50 24 172,-25 24-204,50 1-15,-26 0 16,-24 0 0,25 0-1,0 24 1,0 1 15,-25-25 0,0 24 1,0-24-1,0 25-16,-25-26 17,0-24-32,0 25 15,1-25 1,-1 25 0,0-25-16,0 0 31,0 0-16,1 25 1,-1-25 0,0 0-1,-25 0 1,26 0 15,-1 0-31,0 0 16,0 0-1,0 0 1,1 0 0,-1-25-1,25 0 1,-25 0 0,0 1 15,0-26-16,25 0 1,0 26 0,0-26-1,0 25 1,0-24 0,0-26-1,0 50 1,0-24 15,0 24 157,25 25-188,0 0 15,-25-50 1,50 1-1</inkml:trace>
  <inkml:trace contextRef="#ctx0" brushRef="#br2" timeOffset="79544.49">22151 4911 0,'0'0'0,"-25"-24"31,-50-26-15,26 25-1,-1 0 1,-24 25 0,49 0 15,0 0 31,25 50-15,0-25-47,0 24 16,0-24-1,25 0 1,0-25 0,24 25-16,26 0 15,-50-25 1,49 0 0,-24 0-1,-1 0 1,1 0-1,-25 0 1,-25-25 15,24 25-31,-24-25 32,50-25-32,-50 26 31,0-1-16,0 0 1,0 0 93,-25 25-30,0 0-17,1 0-46,-1 0 15,-25 0-31,25 0 31,1 0 63,-1 0-78,0 0 77,0 0-77,0 0 46,1 0-46,-1 0 93,-50 25-109</inkml:trace>
  <inkml:trace contextRef="#ctx0" brushRef="#br2" timeOffset="81544.45">21630 4663 0,'0'50'109,"0"24"-109,0-24 16,0 0-1,0-26 1,-50-24 78,25 0-79,0 0 1,1 0 0,-1 0-1,0 0 1,-25-74 0,50 49-1,0 50 110,-24 0-109,-1 0-1,25-1 1,-25-24 31,0 0-16,0 0-15,1 0-1,-1 0 1,0-24 0,0-1-1,25 0 1,0 50 109,0 24-109,25-24-1,-25 25 1,25-25-1,-25-1 1,0 1 0,0 0-16,0 25 31,0-26-15,0 1 15,-25 0-16,-25 0 1,26-25 0,-1 0-16,-25 0 15,-24 0 17,49 0-17,0 0 1,-24 0-1,24 0 1,0 0 15,0-50-15,25 25 0,0 1-16,0-1 15,-25-25 1,25 25-1,0 1 17,0-1-17,0 0 17,0 0-17,0 0 1,25 1-1,0-1 1</inkml:trace>
  <inkml:trace contextRef="#ctx0" brushRef="#br2" timeOffset="82544.39">20439 4862 0,'-25'0'125,"-24"0"-110,24 0 1,-50 0-16,1 0 16,24 0-1,-98 25 1,73-25 0,-74 49-1,75-49 16,24 0-15,26 0 0</inkml:trace>
  <inkml:trace contextRef="#ctx0" brushRef="#br2" timeOffset="83700.62">19893 4614 0,'25'0'78,"0"24"-62,-25 1-1,0 0-15,25 25 16,0 24 0,24 25-1,-49-49 1,25 24 15,-25-49-15,0 25-16,25-50 15,-25 25 1,25 49 0,-25-49-1,24 24 1,-24 1 15,0-25 0,0 0 47</inkml:trace>
  <inkml:trace contextRef="#ctx0" brushRef="#br2" timeOffset="85856.8">19050 4638 0,'25'0'109,"-25"50"-93,25-50 0,-25 50-1,24-1 1,-24 1-16,0-25 15,0 74 1,0-74 15,-24-25-31,24 49 32,-25-49-1,-25 0 0,25 0-15,1 0-1,-26-24 1,25-26 0,-24 50-1,49-50 1,0 75 109,0 25-125,0-1 15,0-24 1,-25-25 78,0 0-63,-25 0-31,26-25 16,-1 25-1,-50-99 1,75 50 0,-49 24 15,49 0-16,25 50 79,-1 24-78,1-24-1,-25 50-15,25-1 16,0-49 0,49 99-1,-49-50 1,0 25 0,0-49 15,24 99-16,-24-149 1,0 74 0,-25-24-1,25-25 1,-50-25 109</inkml:trace>
  <inkml:trace contextRef="#ctx0" brushRef="#br2" timeOffset="87919.24">18207 4887 0,'0'24'109,"0"26"-93,0 24-16,0-24 31,0-25-15,0 0-1,0-1 1,-25-24 46,0 0-46,0 0-16,-24 0 31,24 0-15,0-24 15,25-1-15,0 50 77,0-1-77,-25 26 0,0-25-1,-24-25 48,24 0-48,-25 0 1,26 0 15,-1 0-31,0 0 16,25-25 0,25 50 109,-25 24-110,25-24 1,-1 25-1,1 24 1,0-74 0,-25 75-1,0-26 1,0 1 0,0-25 15,-50-1 16,26-24-32,-76 25 1,26-25 0,-100 0-1,125 0 1,24-25-1,-25 1-15,25-1 32,-24-25-32,-1 1 31,50 24-15,0 0-1,0 0-15,0 0 16,-25-49 15,25 49-15,0-24-1,0 24 17,0-25-17,0 25 1,25 25-16,-25-24 15,0-1 17,25 25 15,0-25-32,0 25 16,-25-25-15,24 50 0</inkml:trace>
  <inkml:trace contextRef="#ctx0" brushRef="#br2" timeOffset="88841.09">16793 5060 0,'-25'-25'63,"-25"25"-48,1 0 1,24 0 0,-25 0-1,-74 0 1,75 0-1,-1 0 1,-49 25 0,74-25-1,-25 0 1,50 25 0,-24 0-1,24 0 48</inkml:trace>
  <inkml:trace contextRef="#ctx0" brushRef="#br2" timeOffset="89794.21">16818 5333 0,'0'25'31,"-25"-25"1,-50 0-32,26 0 15,-26 0 1,-49 0 15,100 0-31,-76 25 31,100-1-15,-74-24 0,49 0-1,0 25 1,0-25 0,1 0-1,-1 0 16,25 25 79</inkml:trace>
  <inkml:trace contextRef="#ctx0" brushRef="#br2" timeOffset="91419.16">14833 4738 0,'0'24'125,"-25"1"-109,1 25-1,-26 0 1,0-1-16,1 1 16,24 24-1,0 1 16,25-51-15,0 1 0,0 25-1,0-25 1,50-25 0,-1 0-1,-24 0 1,0 0-16,49 0 15,1 0 1,-50 0 0,-1-25-1,-24 50 110,-49 49-109,49-24 0,-25-50-1,0 99 1,0-50-1,1 26 1,-1-26 0,25-24-1,0 0 1,25 49 0,-1-49 15,26-25-16,0 25 1,74-25 0,-75-25-1,26 25 1,-26 0 0,1-49-1,-25 49 1,-1-25-1,1-25 1,0 25 0,0 1-1,0 24 17</inkml:trace>
  <inkml:trace contextRef="#ctx0" brushRef="#br2" timeOffset="92653.48">15528 5234 0,'-25'0'63,"0"0"-32,25-25 47,25 25 0,0 0-46,-25 25 61,-25-25-14,25-25-17,25 25 32</inkml:trace>
  <inkml:trace contextRef="#ctx0" brushRef="#br2" timeOffset="95387.77">21977 6672 0,'0'-24'46,"0"-26"-30,-25 0 0,-74-49-1,49-25-15,50 50 16,-124 24 0,99-49-1,1 49 1,-1 26 15,-25-26-15,1 50-1,49-25 1,0 0 0,-25 50 77,25 0-77,0 25-16,0-1 16,0 26-1,-50 98 1,50-98 15,0 24-31,0-74 16,0 74-1,0-74 17,0-1-32,0 26 31,0-25-16,0 0 17,0-1-17,0-48 157</inkml:trace>
  <inkml:trace contextRef="#ctx0" brushRef="#br2" timeOffset="97497.1">20960 6176 0,'0'25'78,"0"0"-62,0 25-1,0-26-15,0 26 16,0 0-1,-25-50 110,-24 0-125,24 0 32,0-25-17,-25-25 1,1-49 0,49 74-1,0 50 95,0 0-95,0 0 1,0-1-1,0 1 1,0 0 0,-25-25 15,-25 0 0,25 0-15,1 0-1,-1 0 1,0 0 0,0-25-1,25 0 1,-25 25 15,50 0 63,-25 25-78,0 50-1,25-51 1,0 26-1,-25 49 1,25-49 0,-1 49 15,-24-49-31,0-1 78,-49-49-62,24 0-1,-25 25 1,26-25 0,-51 0-1,50 0 1,-49 0-1,49-25 1,-24-24 0,24 49-1,0 0 17,25-25-17,-25 25 1,0-50-16,1 25 15,24 1 1,0-1 0,-25-25-1,25 25 1,0-24 0,0 24-1,0-25 1,0 1-1,25-1 1,-25 25 31,24 25 62</inkml:trace>
  <inkml:trace contextRef="#ctx0" brushRef="#br2" timeOffset="98465.82">19248 6400 0,'-49'0'47,"24"0"-31,-74 0-1,24 0 1,1 0-1,24 24-15,1 1 16,-50-25 0,49 0-1,-24 0 1,74 25 15</inkml:trace>
  <inkml:trace contextRef="#ctx0" brushRef="#br2" timeOffset="99403.27">19224 6747 0,'-25'0'78,"-50"0"-62,51 0-1,-26 0-15,0 0 16,1 0 0,-50 0-1,74 0 1,0 0-1,0 25 17,0-25-17,1 0 17,24 24-17,-25-24 1,0 0-1,0 0 1</inkml:trace>
  <inkml:trace contextRef="#ctx0" brushRef="#br2" timeOffset="101121.96">17537 6300 0,'-25'0'125,"0"25"-110,-24 25 1,-1 24-16,25-49 16,0 0-1,1 24 1,24-24 31,0 0-32,0 0 1,24 0 0,26-1-1,-25-24 1,49 0-1,-49 0 1,0 0-16,0 0 31,0 0-15,-25 25 125,0 0-110,-25 25-16,0-26 1,0 26 0,25 0-1,-25-50-15,25 49 16,0-24 0,0 25 15,0-25-16,25-1 17,0-24-17,25 25 17,-26-25-17,26-25 1,-25 1-1,0 24 1,-1 0 0,1 0-1,0 0 1,-25-25-16,25 0 31,0 25-15,-1 0 62,1-25-78,-25 0 16,25 25-1</inkml:trace>
  <inkml:trace contextRef="#ctx0" brushRef="#br2" timeOffset="103075.04">18008 6648 0,'0'24'62,"-25"-24"-31,1 0-15,24-24 31,24 24 406,-48 0-266,24-25-77,24 25-79,1 0 16,-25 25 62,-25-25-62,25-25-16,0 0 1,0 0-1,-24 25 219</inkml:trace>
  <inkml:trace contextRef="#ctx0" brushRef="#br2" timeOffset="105391.55">12998 4539 0,'24'99'109,"26"-49"-109,-25 24 16,24 1 0,-24-25 15,50 74-15,-50-75-16,-1 26 0,26 98 15,-25-123 16,24 198-15,-24-124 0,0 99-1,25-148 1,-50 24 0,24-25-1,1 125 16,-25-150-15,0 50 0,50-49-1,-25 74 1,-1-124 0,26 99-1,-25-24 1,0-26-1,-25-24 32,24 0 219,-24 25-266,25-26 16,-25 1-1,25 25 1,25 24-1,-50-49-15,24 0 16,1 49 0,-25-49-1,25 0 17,0 49-17,-25-49 1,0 0-1,25-25 1,-25-25 187,-75-124-187</inkml:trace>
  <inkml:trace contextRef="#ctx0" brushRef="#br2" timeOffset="107985.23">11832 4514 0,'0'50'94,"0"0"-78,25 24-1,-25-49-15,0 24 16,24 26 0,-24-50-1,0 0 32,-24-25 16,-1 0-48,0 0 1,0-25 0,0 0-1,1 0 1,24-25-1,0 75 64,0 25-48,0-25-31,0 0 15,0-1 1,-25-24 78,0 0-79,0 0 1,0 0-16,-24-24 31,49-26-15,25 75 140,-25 24-156,24-49 16,1 50-1,-25-25 1,25 24 0,-25-24-1,0 0-15,0 25 16,0-26 31,0 1-32,0 0 1,-50 25 0,26-50-1,-1 0 1,-25 24-16,1-24 16,-26 0-1,50 0 1,-49 0-1,49 0 1,-24-49 0,49 24-1,-25-49 1,0 49 0,25 0 15,0-49-16,0 24 17,0 25-17,0-24 1,0 24 0,0 0-1,0 0 16,25 25 48</inkml:trace>
  <inkml:trace contextRef="#ctx0" brushRef="#br2" timeOffset="108907.07">10790 4862 0,'-25'0'47,"0"0"-16,1 0-15,-1 0-1,-25 0 1,25 0 0,-24 25-1,24-25 1,-25 24-1,50 1 17</inkml:trace>
  <inkml:trace contextRef="#ctx0" brushRef="#br2" timeOffset="110657.02">10765 5184 0,'-49'0'125,"24"0"-94,-25 0-31,25 0 16,1 0-1,-26 0 1,25 25 0,-24-25-1,49 25 16,-25-25-15,0 0 15</inkml:trace>
  <inkml:trace contextRef="#ctx0" brushRef="#br2" timeOffset="118031.81">9351 4390 0,'-24'0'78,"-1"0"-62,0 0-1,25 25-15,-25-25 32,0 25-17,25 25 1,-24-26 0,24 1-16,-25-25 15,25 75 1,0-51 15,0 1-15,0 0-1,0 0 1,25 0 0,-1-25-16,1 0 15,25 0 16,24 0-15,25-25 0,-74 25-1,-25-25 1,25 25 15,-50 0 47,-24 50-62,-1-26-16,25 1 16,0 0-1,25 25 1,-24-50-1,-1 25 1,25-1 0,0 1-1,0 0 1,0 0 15,0 0-15,25-1-1,-1-24 1,1 25-16,0-25 16,0 0-1,0 0-15,24 0 16,1 0 15,-25 0-15,24-25-1,-49 1 1,25 24 0,0 0-1,-25-25 1</inkml:trace>
  <inkml:trace contextRef="#ctx0" brushRef="#br2" timeOffset="118703.68">9723 4589 0,'25'0'78,"0"25"-46,0-1 124</inkml:trace>
  <inkml:trace contextRef="#ctx0" brushRef="#br2" timeOffset="119937.99">10170 5060 0,'0'25'32,"-25"-25"-17,-49 0 1,-1 0-1,1 99 1,-50-99 0,49 25-1,-24 0 1,50 0 0,-26-25-1,50 0 1,-74 49-1,25-24 1,-75-25 0,124 0 15,-74 0-15,49 0-1,25 0 1,25 25-1,-24-25 1</inkml:trace>
  <inkml:trace contextRef="#ctx0" brushRef="#br2" timeOffset="122234.83">9748 6176 0,'0'-24'62,"0"-1"-62,0-25 16,0 1-1,0-75 1,0 99 0,0-25-1,0 25 1,0-24 15,0 24-31,0 0 16,0-25-1,0 26 1,0-51 0,0 50 15,0 1-15,50 24 109,-25 24-94,-1 1-16,1 0 1,0 0 0,25 24-1,-1 1-15,1-25 16,-50 0 0,25-25-16,0 49 15,-1-49 1,1 25 31,0-25-16,-25 25-15,25 0 30,-25 0-14,25-25 61,-25 24-77,24-24 265,-24 25-265</inkml:trace>
  <inkml:trace contextRef="#ctx0" brushRef="#br2" timeOffset="123281.64">8260 5184 0,'-25'0'63,"0"0"-47,-49 0-1,24 0-15,-24 0 16,-1 0 15,51 0-15,-1 0-1</inkml:trace>
  <inkml:trace contextRef="#ctx0" brushRef="#br2" timeOffset="124250.37">8310 5407 0,'-25'0'31,"0"0"1,0 0-17,0 0 1,1 0-16,-1 0 0,-25 0 16,1 0 15,24 25-16,-25-25-15,25 0 47,0 0 125,1 0-172</inkml:trace>
  <inkml:trace contextRef="#ctx0" brushRef="#br2" timeOffset="126015.96">7342 5259 0,'0'-25'47,"-25"0"-47,1-25 16,24 26-1,-50-51 1,-99 1-1,75 49 1,-50-49 0,74 74-1,-49 24 1,49 1 15,25-25-15,25 25-1,0 0 17,0 0-17,-24 24 1,24-24-16,0 0 16,0 0-1,0 24 1,0-24-1,0 0 17,49 0-17,1-1 17,-25-24-17,-1 0 1,51 25-1,-50-25 1,-25 25-16,49-25 16,1 0 15,-25 0-15,0 0-1,-1 0 1,26-25-1,-25 25 32,-25-25-31,25 25 15,-25-24 16,0-1-31,24 25 31,-24-25-32,0 0 1,0 0-16,0 1 31,25 24-15,-25-25 31,0 0-32,0 0 1</inkml:trace>
  <inkml:trace contextRef="#ctx0" brushRef="#br2" timeOffset="131406.41">13047 6127 0,'25'0'63,"0"0"-48,0 49 1,-25 1-16,24-50 15,-24 25 1,25 49 0,-25-49 15,0 0 16,0 0 0,-25-25-16,-24 0-31,24 0 16,0 0-1,-24 0 1,24 0-1,0 0 1,0 0 15,0 0-15,1 0 0,-1 0-1,0 24 16,25 1-15,0 25 0,-25-25-1,25-1 1,0 1 0,0 50-1,0-51 1,0 1-1,50-25 17,-25 25-17,-1 0 1,26-25 0,-25 0-1,-25-25 32,25-25-31,-25 1-1,0-1 1,0 1 0,0 24-1,-25-25 16,25 25-15,-25 1 0,0 24-1,0 0 1,1 0 15,-1 0 0,0 0-15,25 24 0,-25 1-1,0-25 1,1 25 15,-1 0-15,0-25-1,0 0 1,0 0 15,1 0-15,-26 0 0,25 0-1,25-25 1,-25 25-1,25 25 110,25-25-109,0 25 0,-25-1-1,25 51 1,-25-50 0,0-1-1,0 1 1,0 0-1,0 0 1,0 24 15,-25-24 1,0-25-17,0 50 1,-24-25-1,-1 0 1,25-25-16,1 49 16,-51-49-1,50 0 1,-49 0 0,49 0 15,0 0-16,-24-25 17,24 1-32,25-1 31,-25 25-15,25-50-1,-25 25 1,25 0-1,0-24-15,0-26 32,0 1-1,0 49-15,0 0-1,0 1 16</inkml:trace>
  <inkml:trace contextRef="#ctx0" brushRef="#br2" timeOffset="132312.6">12179 6424 0,'25'0'16,"0"0"140,-25 25-94,0 0 32,25-25-47</inkml:trace>
  <inkml:trace contextRef="#ctx0" brushRef="#br2" timeOffset="133234.5">12626 5953 0,'24'0'94,"1"25"-78,0 25-1,0-50 1,-25 24 0,25-24-1,-1 25 1</inkml:trace>
  <inkml:trace contextRef="#ctx0" brushRef="#br2" timeOffset="133906.35">12799 5904 0,'25'0'94,"0"0"-79,0 0 1,-25 24-1,24-24 1,-24 25 0</inkml:trace>
  <inkml:trace contextRef="#ctx0" brushRef="#br2" timeOffset="134625.06">12650 5655 0,'0'25'47,"0"0"-31,25-25-1,-25 25 1,25 24 140</inkml:trace>
  <inkml:trace contextRef="#ctx0" brushRef="#br2" timeOffset="135953.13">11385 6176 0,'25'0'62,"-25"50"-46,0 0 0,25 24-16,25-24 15,-50-1 1,49 75 0,-24-25-1,0-49 1,0-25 15,-25 0-15,24-25-1,-24 24 17</inkml:trace>
  <inkml:trace contextRef="#ctx0" brushRef="#br2" timeOffset="137999.94">11162 6251 0,'50'74'79,"-50"-24"-64,0-25 1,25-25-1,-25 49 1,0-24 0,0 0 31,0 24-1,-25-24 33,0-25-79,0 25 15,0-25 1,0 0-1,-24 0 1,24 0 0,-25 0-1,26 0 1,-1 0 0,0 0-1,0 25 48,25 0-48,0-1 1,-25 1 0,25 25-1,0-25 1,0 24-1,0-24 1,100 25 0,-51-50-1,1 0 1,-25 0 15,-1 0 16,1-25-16,-25 0-15,0 0 0,0-24-16,0-1 15,0 0 1,0 26 15,-25-1 0,1 25 1,-1 0-17,-25 0 16,1 0-15,24 0 0,0 0-1,0 0 17,0 0-32,1 0 31,-1 25-16,-25-1-15,25-24 32,1 0-32,-1 0 15,25 25 1,-25-25 0,0 0 15,0 0-16,1 0 1,-1 0 62</inkml:trace>
  <inkml:trace contextRef="#ctx0" brushRef="#br2" timeOffset="140062.39">10542 6672 0,'0'0'0,"-25"0"15,25-49 1,0 24 0,0 0-16,0-24 15,0 24 1,0-25-1,0 25 17,0 1-32,0-1 31,25 25-31,0 0 31,-25-25-15,25 25-1,-1 0 32,1 0-31,0 0 31,-25 25-32,25 0 1,0-1 0,-25 26-1,0-25 32,0 24-31,-25-24 15,0-25-15,0 50-1,0-50 1,1 0 0,-1 25-1,0-25 16,-25 0-15,26 0 0,-26-25-1,25-25 1,25 25 0,0 50 109,0 0-110,0 0 1,-25 0 46,1-25-30,-1 0-32,0 0 15,0 0 1,0 0-1,-24 0 1,49-25 0,-25 25-1,25-25 17,0 50 77,50-25-109,-50 25 16,0-1-1,24 1 1,1-25-1,25 75 17,-50-26-17,0-24 1,0 0 15,0 0-15,0 0-1,0-1 1,0 1 0,-50 0-1,1 0 1,24-25 0,-50 25-1,51-1 1,-51-24-1,50 0 17,0 0-17,1 0 1,-1 0 0</inkml:trace>
  <inkml:trace contextRef="#ctx0" brushRef="#br2" timeOffset="141327.98">9748 6697 0,'25'25'110,"25"74"-95,-50-74 1,24-25-1,-24 25-15,0 25 63,-24-26-47,-1 1-1,-25 0 1,1 0-1,-26 0 1,50-25 0,-49 0-1,24 0 1,-49 0 0,74 0 15,-24 0-31,24 0 31,0 0-31,0-25 31,1 0-15,-1 0 0,25 0-1,0 1 1,0-1-1,0-25 1,0-49 0,25 49-1,-25 1 1,24 49 0,-24-25-1,25 25 1,0-25-1,-25-25 1,25 50 15,24 0-15</inkml:trace>
  <inkml:trace contextRef="#ctx0" brushRef="#br2" timeOffset="142140.48">9327 7243 0,'0'0'0,"24"0"15,26 25 1,-25-25 15,0 0 0</inkml:trace>
  <inkml:trace contextRef="#ctx0" brushRef="#br2" timeOffset="143640.4">10368 6176 0,'25'0'78,"0"0"-78,0 0 32,0 0 108</inkml:trace>
  <inkml:trace contextRef="#ctx0" brushRef="#br2" timeOffset="144921.65">8731 6623 0,'-25'0'78,"-24"0"-62,-1 0-16,1 0 16,24 0-1,0 0 1,0 0 15,0 0-31,1 0 16</inkml:trace>
  <inkml:trace contextRef="#ctx0" brushRef="#br2" timeOffset="145937.21">8756 6871 0,'-50'0'32,"26"0"-17,-26 0 1,0 0 0,1 0-1,24 0 16,0 0-15,0 0 15,1 0-15,-1 0 15,0 0-15,25-25 140</inkml:trace>
  <inkml:trace contextRef="#ctx0" brushRef="#br2" timeOffset="147343.44">8161 6598 0,'0'0'0,"-25"-25"15,0 25 1,0 0 31,1 0-47,-1 0 31,0 0 110,25 25-126,0 0 1,0 0 0,0-1-1,0 1 1,0 0 0,25 49-1,24-74 16,-24 0-31,0 0 16,25 0 0,-26 0-1,1-24 17,-25-1-1,25 0-16,0-25 1,-25 26 0,0-1-1,0 0 1,0-25 0,0 26 15,0-1 0,0 0 47,-25 25-15,0 0 46,0 25-78</inkml:trace>
  <inkml:trace contextRef="#ctx0" brushRef="#br2" timeOffset="148093.41">8161 6548 0,'-25'0'16,"0"0"93,25 25-62</inkml:trace>
  <inkml:trace contextRef="#ctx0" brushRef="#br2" timeOffset="149046.51">7739 6424 0,'-25'25'47,"0"25"-32,1-1 1,-26 75-1,25-74 1,-24 49 0,49-49-1</inkml:trace>
  <inkml:trace contextRef="#ctx0" brushRef="#br2" timeOffset="150077.74">7516 6424 0,'0'25'31,"0"0"-15,0 0 15,25-25-31,-1 49 16,26 1-1,-25 0 1,24-26 15,-24-24-15,-25 50 0,25-50-1,-25 25 1,0 0-1,25-25 1,0 49 0,-1-49 15,-24 25-15,0 0-1</inkml:trace>
  <inkml:trace contextRef="#ctx0" brushRef="#br2" timeOffset="151577.7">7342 6573 0,'0'-25'16,"-25"25"0,1 0-1,-1 0 1,0 0 15,0 0-15,0 0-1,1 0 1,24 25 62,0 0-62,-25 25-1,25-26 1,0 1 0,0 0-1,0 0-15,0 0 16,0-1-1,25-24 1,-1 25 0,-24 0-1,25-25 1,0 0 0,0-25 30,0 25-46,-25-25 32,24 25-17,-24-49 1,25-1 0,-25 25 15,0 1-16,25 24 1,-25-25 109,-25 25 0</inkml:trace>
  <inkml:trace contextRef="#ctx0" brushRef="#br2" timeOffset="152421.42">6896 6648 0,'-25'0'78,"0"0"-78,-25 0 15,26 0 1,-51 24 0,-24 1-1,74-25 1,-24 25-1,24-25 1,0 0 0</inkml:trace>
  <inkml:trace contextRef="#ctx0" brushRef="#br2" timeOffset="153374.51">6945 6945 0,'0'0'0,"-24"0"32,-26 0-1,25 0-15,0 0-1,-24 0 1,-1 0-1,25 25 17,0-25-17,1 0 1,-1 25 0,0-25-1,0 0 1,0 0 62,1 0-47,24 25 16,0 0-16</inkml:trace>
  <inkml:trace contextRef="#ctx0" brushRef="#br2" timeOffset="154811.95">6102 6921 0,'0'-25'0,"-25"25"47,0 0 0,1 0-32,-1 0 1,0 0 0,0 0-1,0 0 63,25 25-62,-24-25 0,24 49-1,0 1 1,0-25 0,0-1-1,0 26 1,24-50-1,1 0 1,-25 25 0,50-25-1,-25 0 1,-1 0 0,1 0-1,0 0 32,-25-25-31,0 0-1,25 0 1,0-24 0,-25-1-1,0 25 1,0 1-1,0-1 1,0 0 31,-25 25-16,0 0 32,0 0 62</inkml:trace>
  <inkml:trace contextRef="#ctx0" brushRef="#br2" timeOffset="156686.92">5680 6697 0,'25'0'15,"-25"-25"48,25 25-48,-50 0 95,0 0-95,0 0 1,-24 25 0,24-25-1,0 0-15,25 25 16,-25-25 0,1 0-1,24 25 1,0 0 31,-25-25 62,25 24-93,0 26-1,0-25 1,0 0 0,0 24 15,0 1 0,25-50-15,-25 25-1,24 0 1,1-1 0,0 1 15,0-25-31,-25 25 15,25 25 1,-1-26 0,-24 1-1,25 25 1,-25-25 15,25-1-15,0 1-1,-25 25 1,25-50 0,-25 25-1,24-1 1,-24 1 15,0 0-15,25-25-1,-25 25 1,0-50 265</inkml:trace>
  <inkml:trace contextRef="#ctx0" brushRef="#br2" timeOffset="161718.01">5804 5234 0,'25'0'31,"0"0"-16,-25-25 204,0 0-203,25-24 15,0 24-15,-1 25-1,1-25 1,-25 50 46,0 0-30,0-1-17,0 1 1,0 0 15,-49-25 0,49-25-15,0 0 0,0 1-1,0-1 1,0 50 171,0-1-155,-25-24-32,0 0 31,25-24 16,0-1-16,0-25 0,25 50 16,0 0-31,-25 50 31,0-25-32,0-1 32,-25 1-31,25-50 46,0 1-46,0-1 15,0 0-31,25 25 31,-1 0-15,1 0 31,-25 25-31,25 0-1,-25-1 16,0 1-15,-25-25 0,-24 50-1,24-50 1,-25 0 0,25 0 15,0 0-16,1-50 1,24 25 15,0-24-15,0 24 0,0-25-1,0 1 1,24-1-1,1 25 1,0-49 0,0 24-16,-25 25 15,74-49 1,-74 49 0,25 0-1,25 1 1,-50-1 15,25 25-31,-25-25 16,24 25-1</inkml:trace>
  <inkml:trace contextRef="#ctx0" brushRef="#br2" timeOffset="164374.17">5407 4291 0,'50'25'31,"-50"0"-15,25 0 0,-25-1-1,25 26 17,-25-25-17,0 0 1,0-1-1,0 1 1,0 0 15,-25-25-15,25 25 0,-25-25-1,-25 0 1,1 0-1,24 0 1,0 0 0,-24 0 15,-1 0-15,25 0-1,0 0 1,1 0-1,-26 0 1,25 0 31,25 25-47,0-1 16,-25-24 15,25 25-31,0 25 31,0-25-15,25-1 15,0-24-15,25 0-1,-26 0 1,26 0-1,-25 0 1,0-24 0,-1-26-1,-24 25 32,0 0-16,0-24-15,0 24 15,-24 25-31,-1 0 16,0 0 15,0 0 0,0 0 1,1 25-17,-1 0-15,0-25 16,0 24 0,0 1 15,1-25-16,-1 0 1,0 0 0,0 0-1,0 0 1,1 0 0,-1-25-1,0 25 48,25 25 62,0 0-110,25 0 1,-25 0-16,0-1 16,0 1-1,25 0 1,-25 25-16,0-25 15,0 24 1,0-24 15,0 0-15,-25 0 15,0 24-15,0-49-1,0 0 1,0 25 0,1-25-1,-1 0 1,-25 0 0,25 0-1,-24 0 1,24 0-1,0 0 1,0-50 0,1 26 15,24-1-15,0 0-1,0 0 1,0 0-1,0 1 17,0-1-32,0-25 31,0 25-15,0-24-1</inkml:trace>
  <inkml:trace contextRef="#ctx0" brushRef="#br2" timeOffset="165202.29">4539 4564 0,'25'0'16,"0"0"15,0 25 0,-1-25 0,-24 25-15</inkml:trace>
  <inkml:trace contextRef="#ctx0" brushRef="#br2" timeOffset="166264.75">5011 4167 0,'24'0'94,"1"0"-63,0 0 1,0 0-17,-25 25 16,0 0-15,25-25 62</inkml:trace>
  <inkml:trace contextRef="#ctx0" brushRef="#br2" timeOffset="167014.72">5184 4068 0,'25'0'78,"0"0"-47,-25 25-15,25-25 15,-25 25-15,0-1 15</inkml:trace>
  <inkml:trace contextRef="#ctx0" brushRef="#br2" timeOffset="168327.18">5060 3944 0,'0'25'360,"25"0"-173,-25-1 94</inkml:trace>
  <inkml:trace contextRef="#ctx0" brushRef="#br2" timeOffset="169983.38">4068 4291 0,'0'25'109,"0"0"-93,25 24-16,0 1 15,-25-25 1,0 24 0,24 26-1,-24-26 1,25 26 0,-25-50-1,25 74 1,0-99-1,-25 50 1</inkml:trace>
  <inkml:trace contextRef="#ctx0" brushRef="#br2" timeOffset="171952.09">3820 4291 0,'25'50'31,"-25"-25"-31,25-1 16,-25 51 15,0-50-15,49 74-1,-49-50 1,25 1 0,0 24-1,-25-49 17,0 0-1,-25-25 94,0 0-125,0 0 31,-24 0-15,-1 0-1,25-50-15,-24 50 16,24-24 0,0-26-16,0 25 31,0 0-31,25 1 31,-24-1-15,-1 0 15,25 0-15,-25 25-1,0-25 1,0 25-1,1 0 48,24-24-63,0-1 62,0 0-46,0 0-16,0 0 31,0-49-31,0 49 16,0 0 0,49-49-1,-24 24 16,0 50-15,0-49 0,-1 49-1,26-25 17,-25 25-32,25-25 31,-26 25-16,1 0 17,25-49-17,-25 49 1,49-50 0,-49 50-1,-25-25 1,0 50 187</inkml:trace>
  <inkml:trace contextRef="#ctx0" brushRef="#br2" timeOffset="173936.39">3696 4787 0,'-25'0'94,"25"25"-94,-25-25 15,0 0 1,25 25-1,-49-25 1,24 0 0,0 0-1,-24 0 1,24 0 0,0 0-1,0 0 1,0 0 15,50 0 125,-25 25-140,25 0-16,0-1 31,0 1-15,-25 0-1,24 0 1,-24 0 0,25 24-1,-25-24-15,0 0 16,25-25 0,-25 25 62,-50-1-63,26-24 17,-1 0-32,-25 0 31,25 0-16,1 0 17,-1 0-17,0 0 1,0 0 0,0 0 30</inkml:trace>
  <inkml:trace contextRef="#ctx0" brushRef="#br2" timeOffset="175358.23">3101 4762 0,'-25'0'16,"0"0"46,0 25 63,25 0-109,0 0-1,0 0 1,0 24 0,0-24 15,0 0-16,25-25 17,0 0 15,0 0-47,-1 0 46,1 0-14,-25-25-1,25-24 0,-25 24-15,0 0 15,0-25-15,0 25 15,0 1 0,-25 24 0,25-25-15,-25 25 0</inkml:trace>
  <inkml:trace contextRef="#ctx0" brushRef="#br2" timeOffset="176139.47">3150 4564 0,'0'25'109,"-25"-25"-78,25 25-15</inkml:trace>
  <inkml:trace contextRef="#ctx0" brushRef="#br2" timeOffset="177030.06">3051 4514 0,'-25'0'31,"25"25"109,-25-25-93,25 25 78</inkml:trace>
  <inkml:trace contextRef="#ctx0" brushRef="#br2" timeOffset="178061.28">2629 4837 0,'-25'0'16,"-24"0"-1,-1 0 1,25 0-1,1 0 1,-1 0 0,0 25-16,0-25 15,0 0 17,1 0-17,-1 25 16,0-25-15</inkml:trace>
  <inkml:trace contextRef="#ctx0" brushRef="#br2" timeOffset="179170.61">2505 4539 0,'0'0'0,"-25"0"16,25 25 15,-24-25-31,-1 0 31,0 25-15,0-25-1,-24 0 1,49 25 15,-25-25-15,0 0 15,0 0 0,0 0-15,25 24 15,-24-24 0</inkml:trace>
  <inkml:trace contextRef="#ctx0" brushRef="#br2" timeOffset="181389.31">1786 4713 0,'-25'0'0,"0"0"125,25 49-109,-24-24-1,24 0 1,0 0 0,0 0-1,0 24 1,0-24-1,0 0 1,24-25 0,-24 25-1,25 0-15,0-25 16,49 0 0,-49 0 15,0 0-16,0 0 17,0 0-32,-25-25 15,49-25 1,1 25 0,-25-24-1,-25 24 16,24 0-31,-24 0 63,0 0-47,0 1-1,0-1 16,0 0 16,-24 25-31,-1 0 15,0 0-15,0-25 15,0 25-15,1 0-1,-1 0 32,0 0-47,0 0 63,0 0-16,-24 0 93,24 0-93</inkml:trace>
  <inkml:trace contextRef="#ctx0" brushRef="#br2" timeOffset="182717.37">1339 4688 0,'25'25'125,"0"-25"-109,0 25-1,0-25 32,-25 24-47,24-24 16,-24 25 46,0 0-46,0 0 15,-24 0-15,-1 0 62,25-1-62,-25-24 31,0 0 187</inkml:trace>
  <inkml:trace contextRef="#ctx0" brushRef="#br2" timeOffset="184982.95">1042 4713 0,'25'0'109,"-25"25"-93,0-1 0,24 1-1,-24 0 1,0 0-1,0 25-15,0-26 32,0 1-1,0 0-15,0 0-1,-24-25 1,-1 25 62,0-25-62,0 24 15,0-24-31,1 0 31,-1-24 16,25-1-16,0 0-15,0 50 140,0 0-156,0 24 16,-25-24-1,25 0 17,-25 0-17,25-1 32,-25-24 78,1 0-109,-1 0 15,0 0-15,25-24-1,-25-1-15,0 0 16,25-25-1,0 1 1,-24-1 0,24 1-1,0 24 1,-25-25 0,0 25-1,25-24 16,0 24-15,-25 0 0,25 0-1,-25-24 1,25 98 140</inkml:trace>
  <inkml:trace contextRef="#ctx0" brushRef="#br2" timeOffset="186217.26">521 5011 0,'0'49'125,"0"-24"-110,0 25-15,0-26 16,0 51-1,0-50 1,0 24 15,0 1-15,0-25 0,0-1-1,0 1 1,0 0-1,-25 25 1,0-1 0,0-49-1,1 25 17</inkml:trace>
  <inkml:trace contextRef="#ctx0" brushRef="#br2" timeOffset="187264.12">744 4638 0,'25'0'78,"0"0"-62,0 0 140</inkml:trace>
  <inkml:trace contextRef="#ctx0" brushRef="#br2" timeOffset="188279.73">1091 5283 0,'25'0'32,"0"0"-17,25 25 1,-26-25 0,1 0-1,-25 25 16</inkml:trace>
  <inkml:trace contextRef="#ctx0" brushRef="#br2" timeOffset="189264.07">1265 5234 0,'25'25'63,"0"-25"-48,-1 0 1,1 0 62,0 24-62,0-24-1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273F5B5-E695-41B8-AD72-61CD4BC5DE59}" type="datetimeFigureOut">
              <a:rPr lang="ar-KW" smtClean="0"/>
              <a:t>02/10/1447</a:t>
            </a:fld>
            <a:endParaRPr lang="ar-KW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KW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F411193-07E2-4389-9FB9-652933F295CB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23887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A86980-56E9-4142-B003-47E9170BCBCF}" type="slidenum">
              <a:rPr lang="ar-KW" smtClean="0"/>
              <a:t>3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28080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11193-07E2-4389-9FB9-652933F295CB}" type="slidenum">
              <a:rPr lang="ar-KW" smtClean="0"/>
              <a:t>11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32646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BBA00-1533-F878-1705-899E9165C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4577B7-26AA-E1D0-C4E0-3229A8F35B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91CAF9-AD9A-54EB-4955-0524E9DB7A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E127D-1AA7-C460-6F51-1FA458E6EF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11193-07E2-4389-9FB9-652933F295CB}" type="slidenum">
              <a:rPr lang="ar-KW" smtClean="0"/>
              <a:t>12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11904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11193-07E2-4389-9FB9-652933F295CB}" type="slidenum">
              <a:rPr lang="ar-KW" smtClean="0"/>
              <a:t>15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72252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E5DE1-A3B2-1B41-7627-0BEF00932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AEEFB4-A7AF-5B69-D1BB-E08C53D015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BAB219-2818-A0FF-9166-09AC010C62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1F9575-BCF5-4A1E-7173-09498A2EA9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11193-07E2-4389-9FB9-652933F295CB}" type="slidenum">
              <a:rPr lang="ar-KW" smtClean="0"/>
              <a:t>17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70567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F9A0D-92BC-3077-D5EB-9334A6583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3AD5F8-F37B-51DC-B937-2EE741B1D5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C528B1-A2B9-0F9F-0FEB-B2160A0731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83EBE-00CB-F1B6-92F6-3577CB7940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11193-07E2-4389-9FB9-652933F295CB}" type="slidenum">
              <a:rPr lang="ar-KW" smtClean="0"/>
              <a:t>23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13619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2EB39-FE35-046F-0032-6F812F00A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439C67-46FC-99D2-366B-F6350D9161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4A837A-8887-6E40-7E05-FEDE3293CF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C50F9-F427-1796-ED81-E2809DF9BB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11193-07E2-4389-9FB9-652933F295CB}" type="slidenum">
              <a:rPr lang="ar-KW" smtClean="0"/>
              <a:t>25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066985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2FD78-C516-EB92-B3EA-C43D496E2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098FF7-05AC-47F7-F512-A62B7D0E81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3F1561-40F5-B774-CE9D-0B3918C95E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43602-DB6B-A42F-7B47-E590A92C00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11193-07E2-4389-9FB9-652933F295CB}" type="slidenum">
              <a:rPr lang="ar-KW" smtClean="0"/>
              <a:t>27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413770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39BC9-9A86-FE05-80D2-6A0E14D1B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4EAACB-86D4-6AA7-1EF4-9FA25235B9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80B8A4-BF81-F956-812B-BD974BF662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862ED9-9FAD-7F95-799F-4CB7009CBE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11193-07E2-4389-9FB9-652933F295CB}" type="slidenum">
              <a:rPr lang="ar-KW" smtClean="0"/>
              <a:t>28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64663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r">
              <a:defRPr sz="6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17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557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r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156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270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800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709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50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246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32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r"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08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48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70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15.png"/><Relationship Id="rId7" Type="http://schemas.openxmlformats.org/officeDocument/2006/relationships/image" Target="../media/image230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16.sv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16.sv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customXml" Target="../ink/ink1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5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16.svg"/><Relationship Id="rId9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38.png"/><Relationship Id="rId4" Type="http://schemas.openxmlformats.org/officeDocument/2006/relationships/image" Target="../media/image1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customXml" Target="../ink/ink2.xml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5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38.png"/><Relationship Id="rId4" Type="http://schemas.openxmlformats.org/officeDocument/2006/relationships/image" Target="../media/image16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customXml" Target="../ink/ink3.xml"/><Relationship Id="rId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AF5A4EC9-EE7B-4ED3-B8FE-C7D6C71F54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43620" y="251792"/>
            <a:ext cx="5013841" cy="5547818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7267E4E1-E8D6-428D-8B68-E9BE7A5694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1214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CEFA1F-B03E-4F09-BF97-4742E30735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V="1">
            <a:off x="0" y="5643880"/>
            <a:ext cx="12192000" cy="121412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BDE32BA-92A0-4FB9-9E3A-F6531DF3CB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15210" y="607060"/>
            <a:ext cx="5490919" cy="5813570"/>
          </a:xfrm>
          <a:prstGeom prst="rect">
            <a:avLst/>
          </a:prstGeom>
        </p:spPr>
      </p:pic>
      <p:sp>
        <p:nvSpPr>
          <p:cNvPr id="7" name="عنوان 1">
            <a:extLst>
              <a:ext uri="{FF2B5EF4-FFF2-40B4-BE49-F238E27FC236}">
                <a16:creationId xmlns:a16="http://schemas.microsoft.com/office/drawing/2014/main" id="{01607E47-5533-4293-9067-324C660C42AE}"/>
              </a:ext>
            </a:extLst>
          </p:cNvPr>
          <p:cNvSpPr txBox="1">
            <a:spLocks/>
          </p:cNvSpPr>
          <p:nvPr/>
        </p:nvSpPr>
        <p:spPr>
          <a:xfrm>
            <a:off x="5972961" y="1534339"/>
            <a:ext cx="5375419" cy="2117114"/>
          </a:xfrm>
          <a:prstGeom prst="rect">
            <a:avLst/>
          </a:prstGeom>
        </p:spPr>
        <p:txBody>
          <a:bodyPr/>
          <a:lstStyle>
            <a:defPPr>
              <a:defRPr lang="ar-KW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ar-KW" sz="115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Arial"/>
                <a:ea typeface="+mj-ea"/>
                <a:cs typeface="PT Bold Heading" pitchFamily="2" charset="-78"/>
              </a:rPr>
              <a:t>الصف</a:t>
            </a:r>
          </a:p>
          <a:p>
            <a:pPr algn="ctr">
              <a:defRPr/>
            </a:pPr>
            <a:r>
              <a:rPr lang="ar-KW" sz="115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Arial"/>
                <a:ea typeface="+mj-ea"/>
                <a:cs typeface="PT Bold Heading" pitchFamily="2" charset="-78"/>
              </a:rPr>
              <a:t> الثامن </a:t>
            </a:r>
          </a:p>
        </p:txBody>
      </p:sp>
    </p:spTree>
    <p:extLst>
      <p:ext uri="{BB962C8B-B14F-4D97-AF65-F5344CB8AC3E}">
        <p14:creationId xmlns:p14="http://schemas.microsoft.com/office/powerpoint/2010/main" val="206133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245303-40E5-9D9F-D30E-EA5F0D6C2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DCCE5D96-A3EE-9808-7A7D-8DFCB81E1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419337" y="129074"/>
            <a:ext cx="3353325" cy="11786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F9F806-D2BE-1107-928A-C85A5A1FD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9219"/>
            <a:ext cx="12192000" cy="5984392"/>
          </a:xfrm>
          <a:prstGeom prst="rect">
            <a:avLst/>
          </a:prstGeom>
        </p:spPr>
      </p:pic>
      <p:sp>
        <p:nvSpPr>
          <p:cNvPr id="6" name="مخطط انسيابي: متعدد المستندات 3">
            <a:extLst>
              <a:ext uri="{FF2B5EF4-FFF2-40B4-BE49-F238E27FC236}">
                <a16:creationId xmlns:a16="http://schemas.microsoft.com/office/drawing/2014/main" id="{BB335783-22B7-738B-ADA8-487493B48A96}"/>
              </a:ext>
            </a:extLst>
          </p:cNvPr>
          <p:cNvSpPr/>
          <p:nvPr/>
        </p:nvSpPr>
        <p:spPr>
          <a:xfrm>
            <a:off x="4249664" y="129074"/>
            <a:ext cx="3522998" cy="845191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0070C0"/>
                </a:solidFill>
              </a:rPr>
              <a:t>الصفحة</a:t>
            </a:r>
            <a:r>
              <a:rPr lang="ar-KW" sz="4800" b="1" dirty="0">
                <a:solidFill>
                  <a:srgbClr val="0070C0"/>
                </a:solidFill>
              </a:rPr>
              <a:t>48 </a:t>
            </a:r>
            <a:r>
              <a:rPr lang="ar-SA" sz="4800" b="1" dirty="0">
                <a:solidFill>
                  <a:srgbClr val="0070C0"/>
                </a:solidFill>
              </a:rPr>
              <a:t>١</a:t>
            </a:r>
            <a:endParaRPr lang="ar-KW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33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B417E1-FDD0-E7DA-94FF-B5550C8A3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FC0BFA26-05C5-9A05-BA20-0339BD196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419337" y="129074"/>
            <a:ext cx="3353325" cy="1178692"/>
          </a:xfrm>
          <a:prstGeom prst="rect">
            <a:avLst/>
          </a:prstGeom>
        </p:spPr>
      </p:pic>
      <p:sp>
        <p:nvSpPr>
          <p:cNvPr id="5" name="مخطط انسيابي: متعدد المستندات 3">
            <a:extLst>
              <a:ext uri="{FF2B5EF4-FFF2-40B4-BE49-F238E27FC236}">
                <a16:creationId xmlns:a16="http://schemas.microsoft.com/office/drawing/2014/main" id="{EE3CD54B-0C1F-D048-421C-6C9CBC006759}"/>
              </a:ext>
            </a:extLst>
          </p:cNvPr>
          <p:cNvSpPr/>
          <p:nvPr/>
        </p:nvSpPr>
        <p:spPr>
          <a:xfrm>
            <a:off x="347252" y="196799"/>
            <a:ext cx="3419856" cy="932688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0070C0"/>
                </a:solidFill>
              </a:rPr>
              <a:t>الصفحة</a:t>
            </a:r>
            <a:r>
              <a:rPr lang="ar-KW" sz="4800" b="1" dirty="0">
                <a:solidFill>
                  <a:srgbClr val="0070C0"/>
                </a:solidFill>
              </a:rPr>
              <a:t>49 </a:t>
            </a:r>
            <a:r>
              <a:rPr lang="ar-SA" sz="4800" b="1" dirty="0">
                <a:solidFill>
                  <a:srgbClr val="0070C0"/>
                </a:solidFill>
              </a:rPr>
              <a:t>١</a:t>
            </a:r>
            <a:endParaRPr lang="ar-KW" sz="4800" b="1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5BCD4B-4DBB-5449-116E-93412D04BD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12032"/>
            <a:ext cx="12482100" cy="56474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D37378-1ACE-078F-1DE7-62BF5D4A66B0}"/>
              </a:ext>
            </a:extLst>
          </p:cNvPr>
          <p:cNvSpPr txBox="1"/>
          <p:nvPr/>
        </p:nvSpPr>
        <p:spPr>
          <a:xfrm>
            <a:off x="9148422" y="3316112"/>
            <a:ext cx="920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800" b="1" dirty="0">
                <a:solidFill>
                  <a:srgbClr val="0070C0"/>
                </a:solidFill>
              </a:rPr>
              <a:t>-4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973E2A-1612-F602-4D9D-0BA517FF7E2E}"/>
              </a:ext>
            </a:extLst>
          </p:cNvPr>
          <p:cNvSpPr txBox="1"/>
          <p:nvPr/>
        </p:nvSpPr>
        <p:spPr>
          <a:xfrm>
            <a:off x="7121405" y="3336776"/>
            <a:ext cx="920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800" b="1" dirty="0">
                <a:solidFill>
                  <a:srgbClr val="0070C0"/>
                </a:solidFill>
              </a:rPr>
              <a:t>-4</a:t>
            </a:r>
            <a:endParaRPr lang="en-US" sz="48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1E09C6-2AE1-9A1B-5165-59086EDD38D9}"/>
                  </a:ext>
                </a:extLst>
              </p:cNvPr>
              <p:cNvSpPr txBox="1"/>
              <p:nvPr/>
            </p:nvSpPr>
            <p:spPr>
              <a:xfrm>
                <a:off x="10259999" y="4604528"/>
                <a:ext cx="920903" cy="1148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٣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1E09C6-2AE1-9A1B-5165-59086EDD3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9999" y="4604528"/>
                <a:ext cx="920903" cy="11488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344A7267-D49A-C5CE-45BF-4D70CE884961}"/>
              </a:ext>
            </a:extLst>
          </p:cNvPr>
          <p:cNvSpPr txBox="1"/>
          <p:nvPr/>
        </p:nvSpPr>
        <p:spPr>
          <a:xfrm>
            <a:off x="9743305" y="4756211"/>
            <a:ext cx="701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275DC9-D2D0-CED6-71F6-07EFD76C6254}"/>
              </a:ext>
            </a:extLst>
          </p:cNvPr>
          <p:cNvSpPr txBox="1"/>
          <p:nvPr/>
        </p:nvSpPr>
        <p:spPr>
          <a:xfrm>
            <a:off x="7421787" y="4774893"/>
            <a:ext cx="701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BE5CB5F-AA5E-D4E4-F967-C10B0176F356}"/>
                  </a:ext>
                </a:extLst>
              </p:cNvPr>
              <p:cNvSpPr txBox="1"/>
              <p:nvPr/>
            </p:nvSpPr>
            <p:spPr>
              <a:xfrm>
                <a:off x="7921468" y="4391650"/>
                <a:ext cx="920903" cy="1148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36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sz="36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٣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BE5CB5F-AA5E-D4E4-F967-C10B0176F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1468" y="4391650"/>
                <a:ext cx="920903" cy="11488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EDDE5C1-5025-57B9-FDE5-906AAB58E6BA}"/>
              </a:ext>
            </a:extLst>
          </p:cNvPr>
          <p:cNvSpPr txBox="1"/>
          <p:nvPr/>
        </p:nvSpPr>
        <p:spPr>
          <a:xfrm>
            <a:off x="8140622" y="5477866"/>
            <a:ext cx="701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800" dirty="0">
                <a:solidFill>
                  <a:srgbClr val="FF0000"/>
                </a:solidFill>
              </a:rPr>
              <a:t>5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061E80-B688-C8CC-1A40-962E90A4BFED}"/>
              </a:ext>
            </a:extLst>
          </p:cNvPr>
          <p:cNvSpPr txBox="1"/>
          <p:nvPr/>
        </p:nvSpPr>
        <p:spPr>
          <a:xfrm>
            <a:off x="6738371" y="5331664"/>
            <a:ext cx="701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800" dirty="0">
                <a:solidFill>
                  <a:srgbClr val="FF0000"/>
                </a:solidFill>
              </a:rPr>
              <a:t>5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078AC8-1F08-5563-C730-857C8ADBB347}"/>
              </a:ext>
            </a:extLst>
          </p:cNvPr>
          <p:cNvSpPr txBox="1"/>
          <p:nvPr/>
        </p:nvSpPr>
        <p:spPr>
          <a:xfrm>
            <a:off x="9378499" y="5981078"/>
            <a:ext cx="701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800" dirty="0">
                <a:solidFill>
                  <a:srgbClr val="FF0000"/>
                </a:solidFill>
              </a:rPr>
              <a:t>5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4E419F-8C25-A5EC-26AA-441DCE6B0012}"/>
              </a:ext>
            </a:extLst>
          </p:cNvPr>
          <p:cNvSpPr txBox="1"/>
          <p:nvPr/>
        </p:nvSpPr>
        <p:spPr>
          <a:xfrm>
            <a:off x="2856332" y="3404759"/>
            <a:ext cx="1376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800" dirty="0">
                <a:solidFill>
                  <a:srgbClr val="FF0000"/>
                </a:solidFill>
              </a:rPr>
              <a:t>10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AB80A8-E311-5D41-EBFC-76BAA9B2F601}"/>
              </a:ext>
            </a:extLst>
          </p:cNvPr>
          <p:cNvSpPr txBox="1"/>
          <p:nvPr/>
        </p:nvSpPr>
        <p:spPr>
          <a:xfrm>
            <a:off x="1412882" y="4027563"/>
            <a:ext cx="1376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000" dirty="0">
                <a:solidFill>
                  <a:srgbClr val="FF0000"/>
                </a:solidFill>
              </a:rPr>
              <a:t>+10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BFB6A6-1AEB-623B-F8B9-6E778B6913C2}"/>
              </a:ext>
            </a:extLst>
          </p:cNvPr>
          <p:cNvSpPr txBox="1"/>
          <p:nvPr/>
        </p:nvSpPr>
        <p:spPr>
          <a:xfrm>
            <a:off x="2952568" y="4140548"/>
            <a:ext cx="1376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000" dirty="0">
                <a:solidFill>
                  <a:srgbClr val="FF0000"/>
                </a:solidFill>
              </a:rPr>
              <a:t>+10</a:t>
            </a:r>
            <a:endParaRPr lang="en-US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74B70D8-AB3D-A9BD-8069-D023AD718FAF}"/>
                  </a:ext>
                </a:extLst>
              </p:cNvPr>
              <p:cNvSpPr txBox="1"/>
              <p:nvPr/>
            </p:nvSpPr>
            <p:spPr>
              <a:xfrm>
                <a:off x="4460433" y="5012787"/>
                <a:ext cx="920903" cy="1148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٥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74B70D8-AB3D-A9BD-8069-D023AD718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433" y="5012787"/>
                <a:ext cx="920903" cy="11488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8CE10B6B-BF8B-EF3C-4A76-7A4AD0056B7D}"/>
              </a:ext>
            </a:extLst>
          </p:cNvPr>
          <p:cNvSpPr txBox="1"/>
          <p:nvPr/>
        </p:nvSpPr>
        <p:spPr>
          <a:xfrm>
            <a:off x="4020449" y="5222041"/>
            <a:ext cx="701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2FF8868-3966-7688-970D-AB8090E847B2}"/>
                  </a:ext>
                </a:extLst>
              </p:cNvPr>
              <p:cNvSpPr txBox="1"/>
              <p:nvPr/>
            </p:nvSpPr>
            <p:spPr>
              <a:xfrm>
                <a:off x="1932001" y="4966071"/>
                <a:ext cx="920903" cy="1148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٥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2FF8868-3966-7688-970D-AB8090E84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001" y="4966071"/>
                <a:ext cx="920903" cy="11488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F180B84B-EFC7-4C9E-8224-96A80CA9F52E}"/>
              </a:ext>
            </a:extLst>
          </p:cNvPr>
          <p:cNvSpPr txBox="1"/>
          <p:nvPr/>
        </p:nvSpPr>
        <p:spPr>
          <a:xfrm>
            <a:off x="1627604" y="5178949"/>
            <a:ext cx="701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A03672F-45DB-2CBA-9335-6F7180DA1DEB}"/>
                  </a:ext>
                </a:extLst>
              </p:cNvPr>
              <p:cNvSpPr txBox="1"/>
              <p:nvPr/>
            </p:nvSpPr>
            <p:spPr>
              <a:xfrm>
                <a:off x="776779" y="5492353"/>
                <a:ext cx="920903" cy="1031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١٤</m:t>
                          </m:r>
                        </m:num>
                        <m:den>
                          <m:r>
                            <a:rPr lang="ku-Arab-IQ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٥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A03672F-45DB-2CBA-9335-6F7180DA1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79" y="5492353"/>
                <a:ext cx="920903" cy="10315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92A245C-7FEB-9E04-9CB9-F96CB816CB79}"/>
                  </a:ext>
                </a:extLst>
              </p:cNvPr>
              <p:cNvSpPr txBox="1"/>
              <p:nvPr/>
            </p:nvSpPr>
            <p:spPr>
              <a:xfrm>
                <a:off x="2294465" y="5594447"/>
                <a:ext cx="920903" cy="1031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١٤</m:t>
                          </m:r>
                        </m:num>
                        <m:den>
                          <m:r>
                            <a:rPr lang="ku-Arab-IQ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٥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92A245C-7FEB-9E04-9CB9-F96CB816C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465" y="5594447"/>
                <a:ext cx="920903" cy="103150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05D7C59-22E8-E675-AD4B-A9F587CA8652}"/>
                  </a:ext>
                </a:extLst>
              </p:cNvPr>
              <p:cNvSpPr txBox="1"/>
              <p:nvPr/>
            </p:nvSpPr>
            <p:spPr>
              <a:xfrm>
                <a:off x="3450420" y="6102677"/>
                <a:ext cx="920903" cy="914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١٤</m:t>
                          </m:r>
                        </m:num>
                        <m:den>
                          <m:r>
                            <a:rPr lang="ku-Arab-IQ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٥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05D7C59-22E8-E675-AD4B-A9F587CA8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420" y="6102677"/>
                <a:ext cx="920903" cy="91403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787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34DEDF-D22F-55B7-CD6D-26AD1DAC7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766C098B-754C-198E-391F-0826EA66D9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419337" y="129074"/>
            <a:ext cx="3353325" cy="1178692"/>
          </a:xfrm>
          <a:prstGeom prst="rect">
            <a:avLst/>
          </a:prstGeom>
        </p:spPr>
      </p:pic>
      <p:sp>
        <p:nvSpPr>
          <p:cNvPr id="5" name="مخطط انسيابي: متعدد المستندات 3">
            <a:extLst>
              <a:ext uri="{FF2B5EF4-FFF2-40B4-BE49-F238E27FC236}">
                <a16:creationId xmlns:a16="http://schemas.microsoft.com/office/drawing/2014/main" id="{EB6A7A26-1B2E-2635-208A-344E13FC8F7D}"/>
              </a:ext>
            </a:extLst>
          </p:cNvPr>
          <p:cNvSpPr/>
          <p:nvPr/>
        </p:nvSpPr>
        <p:spPr>
          <a:xfrm>
            <a:off x="347252" y="196799"/>
            <a:ext cx="3419856" cy="932688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0070C0"/>
                </a:solidFill>
              </a:rPr>
              <a:t>الصفحة</a:t>
            </a:r>
            <a:r>
              <a:rPr lang="ar-KW" sz="4800" b="1" dirty="0">
                <a:solidFill>
                  <a:srgbClr val="0070C0"/>
                </a:solidFill>
              </a:rPr>
              <a:t>49 </a:t>
            </a:r>
            <a:r>
              <a:rPr lang="ar-SA" sz="4800" b="1" dirty="0">
                <a:solidFill>
                  <a:srgbClr val="0070C0"/>
                </a:solidFill>
              </a:rPr>
              <a:t>١</a:t>
            </a:r>
            <a:endParaRPr lang="ar-KW" sz="4800" b="1" dirty="0">
              <a:solidFill>
                <a:srgbClr val="0070C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9965353-DE32-7DBA-041C-EFEB975B7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127" y="1090528"/>
            <a:ext cx="11528019" cy="256178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8023684-C749-B19F-EF1F-E6D9057E2B0A}"/>
              </a:ext>
            </a:extLst>
          </p:cNvPr>
          <p:cNvSpPr txBox="1"/>
          <p:nvPr/>
        </p:nvSpPr>
        <p:spPr>
          <a:xfrm>
            <a:off x="8654902" y="3183692"/>
            <a:ext cx="2223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000" dirty="0">
                <a:solidFill>
                  <a:srgbClr val="FF0000"/>
                </a:solidFill>
              </a:rPr>
              <a:t>3س+1</a:t>
            </a:r>
            <a:r>
              <a:rPr lang="ar-KW" sz="4000" dirty="0">
                <a:solidFill>
                  <a:srgbClr val="0070C0"/>
                </a:solidFill>
              </a:rPr>
              <a:t>-1</a:t>
            </a:r>
            <a:r>
              <a:rPr lang="ar-KW" sz="4000" dirty="0">
                <a:solidFill>
                  <a:srgbClr val="FF0000"/>
                </a:solidFill>
              </a:rPr>
              <a:t>=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C8BC68-73D8-34DE-A560-D42691EAB70E}"/>
              </a:ext>
            </a:extLst>
          </p:cNvPr>
          <p:cNvSpPr txBox="1"/>
          <p:nvPr/>
        </p:nvSpPr>
        <p:spPr>
          <a:xfrm>
            <a:off x="7214537" y="3141166"/>
            <a:ext cx="1376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000" dirty="0">
                <a:solidFill>
                  <a:srgbClr val="FF0000"/>
                </a:solidFill>
              </a:rPr>
              <a:t>7 </a:t>
            </a:r>
            <a:r>
              <a:rPr lang="ar-KW" sz="4000" b="1" dirty="0">
                <a:solidFill>
                  <a:srgbClr val="0070C0"/>
                </a:solidFill>
              </a:rPr>
              <a:t>-1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E63A5E-0B2C-4AED-99CE-6AFF2D8DAEA5}"/>
              </a:ext>
            </a:extLst>
          </p:cNvPr>
          <p:cNvSpPr txBox="1"/>
          <p:nvPr/>
        </p:nvSpPr>
        <p:spPr>
          <a:xfrm>
            <a:off x="8569841" y="3847137"/>
            <a:ext cx="2223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000" dirty="0">
                <a:solidFill>
                  <a:srgbClr val="FF0000"/>
                </a:solidFill>
              </a:rPr>
              <a:t>3س= </a:t>
            </a:r>
            <a:r>
              <a:rPr lang="ar-KW" sz="4000" dirty="0">
                <a:solidFill>
                  <a:srgbClr val="0070C0"/>
                </a:solidFill>
              </a:rPr>
              <a:t>6</a:t>
            </a:r>
            <a:endParaRPr lang="en-US" sz="4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0DB7E32-3DA7-FAC1-7556-435272A64159}"/>
                  </a:ext>
                </a:extLst>
              </p:cNvPr>
              <p:cNvSpPr txBox="1"/>
              <p:nvPr/>
            </p:nvSpPr>
            <p:spPr>
              <a:xfrm>
                <a:off x="10371845" y="4336632"/>
                <a:ext cx="1025902" cy="1148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٣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0DB7E32-3DA7-FAC1-7556-435272A64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1845" y="4336632"/>
                <a:ext cx="1025902" cy="11488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B32A1560-FCF1-CFB1-D20A-5FCFACB2B7F8}"/>
              </a:ext>
            </a:extLst>
          </p:cNvPr>
          <p:cNvSpPr txBox="1"/>
          <p:nvPr/>
        </p:nvSpPr>
        <p:spPr>
          <a:xfrm>
            <a:off x="9943530" y="4522277"/>
            <a:ext cx="701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E975718-2911-3CA3-6156-FAE980B562C6}"/>
              </a:ext>
            </a:extLst>
          </p:cNvPr>
          <p:cNvSpPr txBox="1"/>
          <p:nvPr/>
        </p:nvSpPr>
        <p:spPr>
          <a:xfrm>
            <a:off x="7974477" y="4595103"/>
            <a:ext cx="2223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000" dirty="0">
                <a:solidFill>
                  <a:srgbClr val="FF0000"/>
                </a:solidFill>
              </a:rPr>
              <a:t>3س= </a:t>
            </a:r>
            <a:r>
              <a:rPr lang="ar-KW" sz="4000" dirty="0">
                <a:solidFill>
                  <a:srgbClr val="0070C0"/>
                </a:solidFill>
              </a:rPr>
              <a:t>6</a:t>
            </a:r>
            <a:endParaRPr lang="en-US" sz="4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0D4D3F5-7639-1677-78FD-643629C7F320}"/>
                  </a:ext>
                </a:extLst>
              </p:cNvPr>
              <p:cNvSpPr txBox="1"/>
              <p:nvPr/>
            </p:nvSpPr>
            <p:spPr>
              <a:xfrm>
                <a:off x="7696002" y="4339438"/>
                <a:ext cx="920903" cy="1148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٣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0D4D3F5-7639-1677-78FD-643629C7F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002" y="4339438"/>
                <a:ext cx="920903" cy="11488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9556617D-4E51-22A4-9309-25ADF371624C}"/>
              </a:ext>
            </a:extLst>
          </p:cNvPr>
          <p:cNvSpPr txBox="1"/>
          <p:nvPr/>
        </p:nvSpPr>
        <p:spPr>
          <a:xfrm>
            <a:off x="8160718" y="4608645"/>
            <a:ext cx="701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B331B4A-4C5E-6EB3-4C0E-7635CF69AB68}"/>
              </a:ext>
            </a:extLst>
          </p:cNvPr>
          <p:cNvSpPr txBox="1"/>
          <p:nvPr/>
        </p:nvSpPr>
        <p:spPr>
          <a:xfrm>
            <a:off x="8498514" y="5254996"/>
            <a:ext cx="2223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000" dirty="0">
                <a:solidFill>
                  <a:srgbClr val="FF0000"/>
                </a:solidFill>
              </a:rPr>
              <a:t>س= </a:t>
            </a:r>
            <a:r>
              <a:rPr lang="ar-KW" sz="4000" dirty="0">
                <a:solidFill>
                  <a:srgbClr val="0070C0"/>
                </a:solidFill>
              </a:rPr>
              <a:t>2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3315DBC-D013-8E83-974E-EB09B223059B}"/>
              </a:ext>
            </a:extLst>
          </p:cNvPr>
          <p:cNvSpPr txBox="1"/>
          <p:nvPr/>
        </p:nvSpPr>
        <p:spPr>
          <a:xfrm>
            <a:off x="1993829" y="3387254"/>
            <a:ext cx="3353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000" dirty="0">
                <a:solidFill>
                  <a:srgbClr val="FF0000"/>
                </a:solidFill>
              </a:rPr>
              <a:t>5</a:t>
            </a:r>
            <a:r>
              <a:rPr lang="ku-Arab-IQ" sz="4000" dirty="0">
                <a:solidFill>
                  <a:srgbClr val="FF0000"/>
                </a:solidFill>
              </a:rPr>
              <a:t> </a:t>
            </a:r>
            <a:r>
              <a:rPr lang="ar-KW" sz="4000" dirty="0">
                <a:solidFill>
                  <a:srgbClr val="FF0000"/>
                </a:solidFill>
              </a:rPr>
              <a:t>س -7 </a:t>
            </a:r>
            <a:r>
              <a:rPr lang="ar-KW" sz="4000" dirty="0">
                <a:solidFill>
                  <a:srgbClr val="0070C0"/>
                </a:solidFill>
              </a:rPr>
              <a:t>+ 7 </a:t>
            </a:r>
            <a:r>
              <a:rPr lang="ar-KW" sz="4000" dirty="0">
                <a:solidFill>
                  <a:srgbClr val="FF0000"/>
                </a:solidFill>
              </a:rPr>
              <a:t>=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0ABB004-ACA6-B298-7F93-992A3D1D4709}"/>
              </a:ext>
            </a:extLst>
          </p:cNvPr>
          <p:cNvSpPr txBox="1"/>
          <p:nvPr/>
        </p:nvSpPr>
        <p:spPr>
          <a:xfrm>
            <a:off x="2877691" y="3982689"/>
            <a:ext cx="2223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000" dirty="0">
                <a:solidFill>
                  <a:srgbClr val="FF0000"/>
                </a:solidFill>
              </a:rPr>
              <a:t>5</a:t>
            </a:r>
            <a:r>
              <a:rPr lang="ku-Arab-IQ" sz="4000" dirty="0">
                <a:solidFill>
                  <a:srgbClr val="FF0000"/>
                </a:solidFill>
              </a:rPr>
              <a:t> </a:t>
            </a:r>
            <a:r>
              <a:rPr lang="ar-KW" sz="4000" dirty="0">
                <a:solidFill>
                  <a:srgbClr val="FF0000"/>
                </a:solidFill>
              </a:rPr>
              <a:t>س= </a:t>
            </a:r>
            <a:r>
              <a:rPr lang="ar-KW" sz="4000" dirty="0">
                <a:solidFill>
                  <a:srgbClr val="0070C0"/>
                </a:solidFill>
              </a:rPr>
              <a:t>22</a:t>
            </a:r>
            <a:r>
              <a:rPr lang="ar-KW" sz="4000" dirty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818C63F-D374-E51C-E01D-B1F0E5E7C106}"/>
              </a:ext>
            </a:extLst>
          </p:cNvPr>
          <p:cNvSpPr txBox="1"/>
          <p:nvPr/>
        </p:nvSpPr>
        <p:spPr>
          <a:xfrm>
            <a:off x="1036504" y="3389167"/>
            <a:ext cx="1658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000" dirty="0">
                <a:solidFill>
                  <a:srgbClr val="FF0000"/>
                </a:solidFill>
              </a:rPr>
              <a:t>15  </a:t>
            </a:r>
            <a:r>
              <a:rPr lang="ar-KW" sz="4000" b="1" dirty="0">
                <a:solidFill>
                  <a:srgbClr val="0070C0"/>
                </a:solidFill>
              </a:rPr>
              <a:t>+7</a:t>
            </a:r>
            <a:endParaRPr lang="en-US" sz="4000" b="1" dirty="0">
              <a:solidFill>
                <a:srgbClr val="0070C0"/>
              </a:solidFill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3BCDBA9-EA82-5C24-8750-28658C75BC7F}"/>
              </a:ext>
            </a:extLst>
          </p:cNvPr>
          <p:cNvCxnSpPr/>
          <p:nvPr/>
        </p:nvCxnSpPr>
        <p:spPr>
          <a:xfrm>
            <a:off x="5592726" y="2875311"/>
            <a:ext cx="0" cy="311756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3FB94EF-F3FE-8B04-DA33-8BBF07279C03}"/>
              </a:ext>
            </a:extLst>
          </p:cNvPr>
          <p:cNvSpPr txBox="1"/>
          <p:nvPr/>
        </p:nvSpPr>
        <p:spPr>
          <a:xfrm>
            <a:off x="2561647" y="4628871"/>
            <a:ext cx="2223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000" dirty="0">
                <a:solidFill>
                  <a:srgbClr val="FF0000"/>
                </a:solidFill>
              </a:rPr>
              <a:t>5س= </a:t>
            </a:r>
            <a:r>
              <a:rPr lang="ar-KW" sz="4000" dirty="0">
                <a:solidFill>
                  <a:srgbClr val="0070C0"/>
                </a:solidFill>
              </a:rPr>
              <a:t>22</a:t>
            </a:r>
            <a:r>
              <a:rPr lang="ar-KW" sz="4000" dirty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0CCB6AD-DC60-8CBD-70CF-BB2389556A10}"/>
                  </a:ext>
                </a:extLst>
              </p:cNvPr>
              <p:cNvSpPr txBox="1"/>
              <p:nvPr/>
            </p:nvSpPr>
            <p:spPr>
              <a:xfrm>
                <a:off x="3068733" y="5239090"/>
                <a:ext cx="920903" cy="1056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٢٢</m:t>
                          </m:r>
                        </m:num>
                        <m:den>
                          <m:r>
                            <a:rPr lang="ku-Arab-IQ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٥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0CCB6AD-DC60-8CBD-70CF-BB2389556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733" y="5239090"/>
                <a:ext cx="920903" cy="10567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A343284-E8D1-D856-6FC6-0CB294C05419}"/>
              </a:ext>
            </a:extLst>
          </p:cNvPr>
          <p:cNvSpPr txBox="1"/>
          <p:nvPr/>
        </p:nvSpPr>
        <p:spPr>
          <a:xfrm>
            <a:off x="3686477" y="5254996"/>
            <a:ext cx="1021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000" dirty="0">
                <a:solidFill>
                  <a:srgbClr val="FF0000"/>
                </a:solidFill>
              </a:rPr>
              <a:t>س=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E0B195-3ABD-E239-52E9-FD466B4531EA}"/>
              </a:ext>
            </a:extLst>
          </p:cNvPr>
          <p:cNvSpPr txBox="1"/>
          <p:nvPr/>
        </p:nvSpPr>
        <p:spPr>
          <a:xfrm>
            <a:off x="4525402" y="4546039"/>
            <a:ext cx="701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</a:rPr>
              <a:t>×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841F92-88FB-9811-4AA4-D836E1D03AB8}"/>
              </a:ext>
            </a:extLst>
          </p:cNvPr>
          <p:cNvSpPr txBox="1"/>
          <p:nvPr/>
        </p:nvSpPr>
        <p:spPr>
          <a:xfrm>
            <a:off x="2511135" y="4546039"/>
            <a:ext cx="701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</a:rPr>
              <a:t>×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C58E1C-60EC-FB76-160D-BBF5F03E4BCA}"/>
                  </a:ext>
                </a:extLst>
              </p:cNvPr>
              <p:cNvSpPr txBox="1"/>
              <p:nvPr/>
            </p:nvSpPr>
            <p:spPr>
              <a:xfrm>
                <a:off x="4864561" y="4326138"/>
                <a:ext cx="1025902" cy="1148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٥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C58E1C-60EC-FB76-160D-BBF5F03E4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561" y="4326138"/>
                <a:ext cx="1025902" cy="11488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3D5AC9-E833-EB49-61D2-CCF6B0F6F460}"/>
                  </a:ext>
                </a:extLst>
              </p:cNvPr>
              <p:cNvSpPr txBox="1"/>
              <p:nvPr/>
            </p:nvSpPr>
            <p:spPr>
              <a:xfrm>
                <a:off x="1826905" y="4285245"/>
                <a:ext cx="1025902" cy="1148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٥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3D5AC9-E833-EB49-61D2-CCF6B0F6F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905" y="4285245"/>
                <a:ext cx="1025902" cy="11488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64BFA0F-6660-C144-DE3E-1956A0A167E2}"/>
              </a:ext>
            </a:extLst>
          </p:cNvPr>
          <p:cNvSpPr txBox="1"/>
          <p:nvPr/>
        </p:nvSpPr>
        <p:spPr>
          <a:xfrm>
            <a:off x="6083871" y="5464857"/>
            <a:ext cx="3196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800" b="1" dirty="0">
                <a:solidFill>
                  <a:srgbClr val="FF0000"/>
                </a:solidFill>
              </a:rPr>
              <a:t>م .ح = { </a:t>
            </a:r>
            <a:r>
              <a:rPr lang="ar-KW" sz="4800" b="1" dirty="0">
                <a:solidFill>
                  <a:srgbClr val="0070C0"/>
                </a:solidFill>
              </a:rPr>
              <a:t>2</a:t>
            </a:r>
            <a:r>
              <a:rPr lang="ar-KW" sz="4800" b="1" dirty="0">
                <a:solidFill>
                  <a:srgbClr val="FF0000"/>
                </a:solidFill>
              </a:rPr>
              <a:t> }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901F3D-42F7-FE66-2CE4-19E0BADE75B2}"/>
              </a:ext>
            </a:extLst>
          </p:cNvPr>
          <p:cNvSpPr txBox="1"/>
          <p:nvPr/>
        </p:nvSpPr>
        <p:spPr>
          <a:xfrm>
            <a:off x="-153379" y="5302989"/>
            <a:ext cx="3196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800" b="1" dirty="0">
                <a:solidFill>
                  <a:srgbClr val="FF0000"/>
                </a:solidFill>
              </a:rPr>
              <a:t>م .ح = {   }</a:t>
            </a:r>
            <a:endParaRPr lang="en-US" sz="48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5B5EAC2-3F77-4B90-DF52-F9A746EFD8D6}"/>
                  </a:ext>
                </a:extLst>
              </p:cNvPr>
              <p:cNvSpPr txBox="1"/>
              <p:nvPr/>
            </p:nvSpPr>
            <p:spPr>
              <a:xfrm>
                <a:off x="413903" y="5254996"/>
                <a:ext cx="920903" cy="1056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٢٢</m:t>
                          </m:r>
                        </m:num>
                        <m:den>
                          <m:r>
                            <a:rPr lang="ku-Arab-IQ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٥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5B5EAC2-3F77-4B90-DF52-F9A746EFD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03" y="5254996"/>
                <a:ext cx="920903" cy="10567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334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4" grpId="0"/>
      <p:bldP spid="2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E9E314-C6FB-A9E7-BBE9-C7153FDBB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خطط انسيابي: متعدد المستندات 6">
            <a:extLst>
              <a:ext uri="{FF2B5EF4-FFF2-40B4-BE49-F238E27FC236}">
                <a16:creationId xmlns:a16="http://schemas.microsoft.com/office/drawing/2014/main" id="{AF6DBBBD-2BDA-D82D-6881-52C79B647244}"/>
              </a:ext>
            </a:extLst>
          </p:cNvPr>
          <p:cNvSpPr/>
          <p:nvPr/>
        </p:nvSpPr>
        <p:spPr>
          <a:xfrm>
            <a:off x="347252" y="196799"/>
            <a:ext cx="3419856" cy="932688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err="1">
                <a:solidFill>
                  <a:srgbClr val="0070C0"/>
                </a:solidFill>
              </a:rPr>
              <a:t>الصفحه</a:t>
            </a:r>
            <a:r>
              <a:rPr lang="ar-SA" sz="4800" b="1" dirty="0">
                <a:solidFill>
                  <a:srgbClr val="0070C0"/>
                </a:solidFill>
              </a:rPr>
              <a:t> </a:t>
            </a:r>
            <a:r>
              <a:rPr lang="ar-KW" sz="4800" b="1" dirty="0">
                <a:solidFill>
                  <a:srgbClr val="0070C0"/>
                </a:solidFill>
              </a:rPr>
              <a:t>153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BE47886-6228-2016-5D17-1A8897E16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470021" y="129074"/>
            <a:ext cx="3353325" cy="11786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856620-81AE-5BC2-577F-A167B94B8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252" y="1850065"/>
            <a:ext cx="11821030" cy="423175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221B673-DF9B-7B2C-D757-E93179BC2E74}"/>
                  </a:ext>
                </a:extLst>
              </p14:cNvPr>
              <p14:cNvContentPartPr/>
              <p14:nvPr/>
            </p14:nvContentPartPr>
            <p14:xfrm>
              <a:off x="3107520" y="1866240"/>
              <a:ext cx="7126200" cy="17150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221B673-DF9B-7B2C-D757-E93179BC2E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98160" y="1856880"/>
                <a:ext cx="7144920" cy="173376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BA5F8249-41E0-CCD0-5F35-A2CA9A3F59BD}"/>
              </a:ext>
            </a:extLst>
          </p:cNvPr>
          <p:cNvSpPr/>
          <p:nvPr/>
        </p:nvSpPr>
        <p:spPr>
          <a:xfrm>
            <a:off x="6278734" y="5166122"/>
            <a:ext cx="391886" cy="52251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794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095A4-EB07-18FA-A3F4-94A07838D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8712DA3E-6334-46C6-0AD9-110E901B3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684507"/>
              </p:ext>
            </p:extLst>
          </p:nvPr>
        </p:nvGraphicFramePr>
        <p:xfrm>
          <a:off x="985413" y="1924335"/>
          <a:ext cx="10620222" cy="431135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920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9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2887">
                <a:tc>
                  <a:txBody>
                    <a:bodyPr/>
                    <a:lstStyle/>
                    <a:p>
                      <a:pPr algn="ctr" rtl="1"/>
                      <a:endParaRPr lang="ar-KW" sz="3200" b="1" dirty="0"/>
                    </a:p>
                    <a:p>
                      <a:pPr algn="ctr" rtl="1"/>
                      <a:r>
                        <a:rPr lang="ar-SA" sz="3200" b="1" dirty="0"/>
                        <a:t>الوحدة </a:t>
                      </a:r>
                      <a:r>
                        <a:rPr lang="ar-KW" sz="3200" b="1" dirty="0"/>
                        <a:t>السادسة</a:t>
                      </a:r>
                      <a:endParaRPr lang="ar-SA" sz="3200" b="1" dirty="0"/>
                    </a:p>
                  </a:txBody>
                  <a:tcPr marL="18314" marR="18314" marT="7629" marB="762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kern="1200">
                          <a:solidFill>
                            <a:srgbClr val="FF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تحليل </a:t>
                      </a:r>
                      <a:r>
                        <a:rPr lang="ar-KW" sz="4800" b="1" kern="1200">
                          <a:solidFill>
                            <a:srgbClr val="FF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المقادير الجبرية</a:t>
                      </a:r>
                      <a:endParaRPr lang="ar-KW" sz="4800" b="1" kern="1200" dirty="0">
                        <a:solidFill>
                          <a:srgbClr val="FF33C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314" marR="18314" marT="7629" marB="762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3029">
                <a:tc>
                  <a:txBody>
                    <a:bodyPr/>
                    <a:lstStyle/>
                    <a:p>
                      <a:pPr algn="ctr" rtl="1"/>
                      <a:endParaRPr lang="ar-KW" sz="3200" b="1" dirty="0"/>
                    </a:p>
                    <a:p>
                      <a:pPr algn="ctr" rtl="1"/>
                      <a:r>
                        <a:rPr lang="ar-SA" sz="3200" b="1" dirty="0"/>
                        <a:t>عنوان الدرس</a:t>
                      </a:r>
                    </a:p>
                  </a:txBody>
                  <a:tcPr marL="18314" marR="18314" marT="7629" marB="762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K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314" marR="18314" marT="7629" marB="762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438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/>
                        <a:t>البند</a:t>
                      </a:r>
                    </a:p>
                  </a:txBody>
                  <a:tcPr marL="18314" marR="18314" marT="7629" marB="762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83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KW" sz="5400" b="1" kern="1200" noProof="0" dirty="0">
                          <a:solidFill>
                            <a:srgbClr val="D60093"/>
                          </a:solidFill>
                          <a:latin typeface="+mn-lt"/>
                          <a:ea typeface="+mn-ea"/>
                          <a:cs typeface="+mn-cs"/>
                          <a:sym typeface="Academy Engraved LET"/>
                        </a:rPr>
                        <a:t>(</a:t>
                      </a:r>
                      <a:r>
                        <a:rPr kumimoji="0" lang="ar-SA" sz="5400" b="1" kern="1200" noProof="0" dirty="0">
                          <a:solidFill>
                            <a:srgbClr val="D60093"/>
                          </a:solidFill>
                          <a:latin typeface="+mn-lt"/>
                          <a:ea typeface="+mn-ea"/>
                          <a:cs typeface="+mn-cs"/>
                          <a:sym typeface="Academy Engraved LET"/>
                        </a:rPr>
                        <a:t>٧</a:t>
                      </a:r>
                      <a:r>
                        <a:rPr kumimoji="0" lang="ar-KW" sz="5400" b="1" kern="1200" noProof="0" dirty="0">
                          <a:solidFill>
                            <a:srgbClr val="D60093"/>
                          </a:solidFill>
                          <a:latin typeface="+mn-lt"/>
                          <a:ea typeface="+mn-ea"/>
                          <a:cs typeface="+mn-cs"/>
                          <a:sym typeface="Academy Engraved LET"/>
                        </a:rPr>
                        <a:t> – 4 ) ح2</a:t>
                      </a:r>
                    </a:p>
                  </a:txBody>
                  <a:tcPr marL="18314" marR="18314" marT="7629" marB="762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جدول 13">
            <a:extLst>
              <a:ext uri="{FF2B5EF4-FFF2-40B4-BE49-F238E27FC236}">
                <a16:creationId xmlns:a16="http://schemas.microsoft.com/office/drawing/2014/main" id="{577EE6A0-03F4-7179-9CAA-E583A44CD4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729139"/>
              </p:ext>
            </p:extLst>
          </p:nvPr>
        </p:nvGraphicFramePr>
        <p:xfrm>
          <a:off x="1754766" y="271813"/>
          <a:ext cx="9081516" cy="130000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58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4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4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0002">
                <a:tc>
                  <a:txBody>
                    <a:bodyPr/>
                    <a:lstStyle/>
                    <a:p>
                      <a:pPr algn="ctr" rtl="1"/>
                      <a:r>
                        <a:rPr lang="ar-KW" sz="4000" dirty="0">
                          <a:solidFill>
                            <a:srgbClr val="002060"/>
                          </a:solidFill>
                        </a:rPr>
                        <a:t>اليــــــــــوم</a:t>
                      </a:r>
                    </a:p>
                  </a:txBody>
                  <a:tcPr marL="26048" marR="26048" marT="13022" marB="130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KW" sz="4000" dirty="0">
                          <a:solidFill>
                            <a:srgbClr val="002060"/>
                          </a:solidFill>
                        </a:rPr>
                        <a:t> التاريخ</a:t>
                      </a:r>
                    </a:p>
                  </a:txBody>
                  <a:tcPr marL="26048" marR="26048" marT="13022" marB="130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KW" sz="4000" dirty="0">
                          <a:solidFill>
                            <a:srgbClr val="002060"/>
                          </a:solidFill>
                        </a:rPr>
                        <a:t>الـصــف</a:t>
                      </a:r>
                    </a:p>
                  </a:txBody>
                  <a:tcPr marL="26048" marR="26048" marT="13022" marB="130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KW" sz="4000" dirty="0">
                          <a:solidFill>
                            <a:srgbClr val="002060"/>
                          </a:solidFill>
                        </a:rPr>
                        <a:t> الحصة</a:t>
                      </a:r>
                    </a:p>
                  </a:txBody>
                  <a:tcPr marL="26048" marR="26048" marT="13022" marB="130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002">
                <a:tc>
                  <a:txBody>
                    <a:bodyPr/>
                    <a:lstStyle/>
                    <a:p>
                      <a:pPr algn="ctr" rtl="1"/>
                      <a:r>
                        <a:rPr lang="ar-KW" sz="4000" dirty="0">
                          <a:solidFill>
                            <a:schemeClr val="tx1"/>
                          </a:solidFill>
                        </a:rPr>
                        <a:t>الأربعاء </a:t>
                      </a:r>
                    </a:p>
                  </a:txBody>
                  <a:tcPr marL="26048" marR="26048" marT="13022" marB="130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ar-KW" sz="4000" dirty="0">
                          <a:solidFill>
                            <a:schemeClr val="tx1"/>
                          </a:solidFill>
                        </a:rPr>
                        <a:t>25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ar-KW" sz="4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/ ٢٠٢٦</a:t>
                      </a:r>
                      <a:endParaRPr lang="ar-KW" sz="4000" dirty="0">
                        <a:solidFill>
                          <a:schemeClr val="tx1"/>
                        </a:solidFill>
                      </a:endParaRPr>
                    </a:p>
                  </a:txBody>
                  <a:tcPr marL="26048" marR="26048" marT="13022" marB="130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KW" sz="4000" dirty="0">
                        <a:solidFill>
                          <a:srgbClr val="7030A0"/>
                        </a:solidFill>
                      </a:endParaRPr>
                    </a:p>
                  </a:txBody>
                  <a:tcPr marL="26048" marR="26048" marT="13022" marB="130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KW" sz="2400" dirty="0"/>
                    </a:p>
                  </a:txBody>
                  <a:tcPr marL="26048" marR="26048" marT="13022" marB="130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عنوان 1">
            <a:extLst>
              <a:ext uri="{FF2B5EF4-FFF2-40B4-BE49-F238E27FC236}">
                <a16:creationId xmlns:a16="http://schemas.microsoft.com/office/drawing/2014/main" id="{106986B4-36E4-C07D-5F72-7651B7814089}"/>
              </a:ext>
            </a:extLst>
          </p:cNvPr>
          <p:cNvSpPr txBox="1">
            <a:spLocks/>
          </p:cNvSpPr>
          <p:nvPr/>
        </p:nvSpPr>
        <p:spPr>
          <a:xfrm>
            <a:off x="985413" y="3554837"/>
            <a:ext cx="7909453" cy="140546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ar-KW" sz="4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PT Bold Heading" pitchFamily="2" charset="-78"/>
              </a:rPr>
              <a:t>حل معادلة من الدرجة الأولى في متغير واحد </a:t>
            </a:r>
            <a:r>
              <a:rPr lang="ar-SA" sz="4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PT Bold Heading" pitchFamily="2" charset="-78"/>
              </a:rPr>
              <a:t>صفحه </a:t>
            </a:r>
            <a:r>
              <a:rPr lang="ar-KW" sz="4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PT Bold Heading" pitchFamily="2" charset="-78"/>
              </a:rPr>
              <a:t>147</a:t>
            </a:r>
            <a:r>
              <a:rPr lang="ar-SA" sz="4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PT Bold Heading" pitchFamily="2" charset="-78"/>
              </a:rPr>
              <a:t> </a:t>
            </a:r>
            <a:endParaRPr lang="ar-KW" sz="48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j-ea"/>
              <a:cs typeface="PT Bold Heading" pitchFamily="2" charset="-78"/>
            </a:endParaRPr>
          </a:p>
          <a:p>
            <a:pPr algn="ctr">
              <a:defRPr/>
            </a:pPr>
            <a:endParaRPr lang="ar-SA" sz="48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j-ea"/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789932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B6DF81-225D-FF92-B9EA-169946E35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60EA4223-2816-25C4-2104-AD05EAFB5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419337" y="129074"/>
            <a:ext cx="3353325" cy="1178692"/>
          </a:xfrm>
          <a:prstGeom prst="rect">
            <a:avLst/>
          </a:prstGeom>
        </p:spPr>
      </p:pic>
      <p:sp>
        <p:nvSpPr>
          <p:cNvPr id="5" name="مخطط انسيابي: متعدد المستندات 3">
            <a:extLst>
              <a:ext uri="{FF2B5EF4-FFF2-40B4-BE49-F238E27FC236}">
                <a16:creationId xmlns:a16="http://schemas.microsoft.com/office/drawing/2014/main" id="{3A1F4297-3B26-39C3-EBB1-3C76C9E14E15}"/>
              </a:ext>
            </a:extLst>
          </p:cNvPr>
          <p:cNvSpPr/>
          <p:nvPr/>
        </p:nvSpPr>
        <p:spPr>
          <a:xfrm>
            <a:off x="347252" y="196799"/>
            <a:ext cx="3419856" cy="932688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0070C0"/>
                </a:solidFill>
              </a:rPr>
              <a:t>الصفحة</a:t>
            </a:r>
            <a:r>
              <a:rPr lang="ar-KW" sz="4800" b="1" dirty="0">
                <a:solidFill>
                  <a:srgbClr val="0070C0"/>
                </a:solidFill>
              </a:rPr>
              <a:t>52 </a:t>
            </a:r>
            <a:r>
              <a:rPr lang="ar-SA" sz="4800" b="1" dirty="0">
                <a:solidFill>
                  <a:srgbClr val="0070C0"/>
                </a:solidFill>
              </a:rPr>
              <a:t>١</a:t>
            </a:r>
            <a:endParaRPr lang="ar-KW" sz="4800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6B4F00-BC44-1D7A-6257-1364D67F947E}"/>
              </a:ext>
            </a:extLst>
          </p:cNvPr>
          <p:cNvSpPr txBox="1"/>
          <p:nvPr/>
        </p:nvSpPr>
        <p:spPr>
          <a:xfrm>
            <a:off x="6281511" y="3350312"/>
            <a:ext cx="3361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</a:rPr>
              <a:t>4 س – 8 = 6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BEC5A1-8D12-DA50-6EB0-D1BE0E873C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7193" y="1298732"/>
            <a:ext cx="6814850" cy="81778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F9043C0-9BD5-DBFE-E30E-970BADD0F8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1762" y="2112532"/>
            <a:ext cx="4848446" cy="1235878"/>
          </a:xfrm>
          <a:prstGeom prst="rect">
            <a:avLst/>
          </a:prstGeom>
        </p:spPr>
      </p:pic>
      <p:sp>
        <p:nvSpPr>
          <p:cNvPr id="26" name="TextBox 28">
            <a:extLst>
              <a:ext uri="{FF2B5EF4-FFF2-40B4-BE49-F238E27FC236}">
                <a16:creationId xmlns:a16="http://schemas.microsoft.com/office/drawing/2014/main" id="{6E95D873-AA74-F93F-0B3C-414BDE1D1509}"/>
              </a:ext>
            </a:extLst>
          </p:cNvPr>
          <p:cNvSpPr txBox="1"/>
          <p:nvPr/>
        </p:nvSpPr>
        <p:spPr>
          <a:xfrm>
            <a:off x="8491423" y="533797"/>
            <a:ext cx="3353325" cy="982620"/>
          </a:xfrm>
          <a:prstGeom prst="rect">
            <a:avLst/>
          </a:prstGeom>
          <a:solidFill>
            <a:srgbClr val="993366"/>
          </a:solidFill>
          <a:ln w="57150">
            <a:solidFill>
              <a:srgbClr val="7030A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8399"/>
              </a:lnSpc>
            </a:pPr>
            <a:r>
              <a:rPr lang="ar-KW" sz="4800" b="1" dirty="0">
                <a:solidFill>
                  <a:schemeClr val="bg1"/>
                </a:solidFill>
                <a:latin typeface="Times New Roman" panose="02020603050405020304" pitchFamily="18" charset="0"/>
                <a:ea typeface="Tufuli Arabic Bold"/>
                <a:cs typeface="Times New Roman" panose="02020603050405020304" pitchFamily="18" charset="0"/>
                <a:sym typeface="Tufuli Arabic Bold"/>
                <a:rtl/>
              </a:rPr>
              <a:t>المقدمة</a:t>
            </a:r>
            <a:endParaRPr lang="ar-EG" sz="4800" b="1" dirty="0">
              <a:solidFill>
                <a:schemeClr val="bg1"/>
              </a:solidFill>
              <a:latin typeface="Times New Roman" panose="02020603050405020304" pitchFamily="18" charset="0"/>
              <a:ea typeface="Tufuli Arabic Bold"/>
              <a:cs typeface="Times New Roman" panose="02020603050405020304" pitchFamily="18" charset="0"/>
              <a:sym typeface="Tufuli Arabic Bold"/>
              <a:rtl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7A1C02-8741-0A12-6D42-E375FB8EE875}"/>
              </a:ext>
            </a:extLst>
          </p:cNvPr>
          <p:cNvSpPr txBox="1"/>
          <p:nvPr/>
        </p:nvSpPr>
        <p:spPr>
          <a:xfrm>
            <a:off x="5126357" y="4020314"/>
            <a:ext cx="448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</a:rPr>
              <a:t>4 س – 8</a:t>
            </a:r>
            <a:r>
              <a:rPr lang="ar-KW" sz="3600" b="1" dirty="0">
                <a:solidFill>
                  <a:srgbClr val="0070C0"/>
                </a:solidFill>
              </a:rPr>
              <a:t>+8</a:t>
            </a:r>
            <a:r>
              <a:rPr lang="ar-KW" sz="3600" b="1" dirty="0">
                <a:solidFill>
                  <a:srgbClr val="FF0000"/>
                </a:solidFill>
              </a:rPr>
              <a:t> = 6 </a:t>
            </a:r>
            <a:r>
              <a:rPr lang="ar-KW" sz="3600" b="1" dirty="0">
                <a:solidFill>
                  <a:srgbClr val="0070C0"/>
                </a:solidFill>
              </a:rPr>
              <a:t>+8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0E1139-328F-D6CE-6858-B1D10000B707}"/>
              </a:ext>
            </a:extLst>
          </p:cNvPr>
          <p:cNvSpPr txBox="1"/>
          <p:nvPr/>
        </p:nvSpPr>
        <p:spPr>
          <a:xfrm>
            <a:off x="6067039" y="4666645"/>
            <a:ext cx="3361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</a:rPr>
              <a:t>4 س = 14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6FB66B-E5D6-5D6C-C00A-F1A8054D41A6}"/>
              </a:ext>
            </a:extLst>
          </p:cNvPr>
          <p:cNvSpPr txBox="1"/>
          <p:nvPr/>
        </p:nvSpPr>
        <p:spPr>
          <a:xfrm>
            <a:off x="9292077" y="4615563"/>
            <a:ext cx="701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</a:rPr>
              <a:t>×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5F196E-BEBD-DF99-1E33-94C16F19B4E9}"/>
              </a:ext>
            </a:extLst>
          </p:cNvPr>
          <p:cNvSpPr txBox="1"/>
          <p:nvPr/>
        </p:nvSpPr>
        <p:spPr>
          <a:xfrm>
            <a:off x="6709356" y="4574311"/>
            <a:ext cx="701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</a:rPr>
              <a:t>×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63CBAA3-3416-163E-BA52-06BB7FA9ADE6}"/>
                  </a:ext>
                </a:extLst>
              </p:cNvPr>
              <p:cNvSpPr txBox="1"/>
              <p:nvPr/>
            </p:nvSpPr>
            <p:spPr>
              <a:xfrm>
                <a:off x="9748423" y="4387042"/>
                <a:ext cx="1025902" cy="1148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٤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63CBAA3-3416-163E-BA52-06BB7FA9A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8423" y="4387042"/>
                <a:ext cx="1025902" cy="11488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9614562-0E22-F8DF-90C5-E2C17D70A886}"/>
                  </a:ext>
                </a:extLst>
              </p:cNvPr>
              <p:cNvSpPr txBox="1"/>
              <p:nvPr/>
            </p:nvSpPr>
            <p:spPr>
              <a:xfrm>
                <a:off x="5928857" y="4608032"/>
                <a:ext cx="1025902" cy="1148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٤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9614562-0E22-F8DF-90C5-E2C17D70A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857" y="4608032"/>
                <a:ext cx="1025902" cy="11488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267DF577-656C-90D4-A3F7-F8CF39727C00}"/>
              </a:ext>
            </a:extLst>
          </p:cNvPr>
          <p:cNvSpPr txBox="1"/>
          <p:nvPr/>
        </p:nvSpPr>
        <p:spPr>
          <a:xfrm>
            <a:off x="8314660" y="5580145"/>
            <a:ext cx="1258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</a:rPr>
              <a:t>س =</a:t>
            </a:r>
            <a:r>
              <a:rPr lang="ku-Arab-IQ" sz="3600" b="1" dirty="0">
                <a:solidFill>
                  <a:srgbClr val="FF0000"/>
                </a:solidFill>
              </a:rPr>
              <a:t>  </a:t>
            </a:r>
            <a:endParaRPr lang="en-US" sz="3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2AEA1B3-F223-3ABA-F164-4E83040E26D6}"/>
                  </a:ext>
                </a:extLst>
              </p:cNvPr>
              <p:cNvSpPr txBox="1"/>
              <p:nvPr/>
            </p:nvSpPr>
            <p:spPr>
              <a:xfrm>
                <a:off x="7573536" y="5182452"/>
                <a:ext cx="1025902" cy="1177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١٤</m:t>
                          </m:r>
                        </m:num>
                        <m:den>
                          <m:r>
                            <a:rPr lang="ku-Arab-IQ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٤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2AEA1B3-F223-3ABA-F164-4E83040E2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536" y="5182452"/>
                <a:ext cx="1025902" cy="11772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C221CE9-1AF5-2E64-CF72-74645ED41129}"/>
                  </a:ext>
                </a:extLst>
              </p:cNvPr>
              <p:cNvSpPr txBox="1"/>
              <p:nvPr/>
            </p:nvSpPr>
            <p:spPr>
              <a:xfrm>
                <a:off x="1596728" y="3191725"/>
                <a:ext cx="920903" cy="1056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٧</m:t>
                          </m:r>
                        </m:num>
                        <m:den>
                          <m:r>
                            <a:rPr lang="ku-Arab-IQ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٢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C221CE9-1AF5-2E64-CF72-74645ED41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728" y="3191725"/>
                <a:ext cx="920903" cy="10567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C27F5D3E-54EA-B6FB-1B7E-3F51E2A1283C}"/>
              </a:ext>
            </a:extLst>
          </p:cNvPr>
          <p:cNvSpPr txBox="1"/>
          <p:nvPr/>
        </p:nvSpPr>
        <p:spPr>
          <a:xfrm>
            <a:off x="1222481" y="3191725"/>
            <a:ext cx="3196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800" b="1" dirty="0">
                <a:solidFill>
                  <a:srgbClr val="FF0000"/>
                </a:solidFill>
              </a:rPr>
              <a:t>م .ح = {     }</a:t>
            </a:r>
            <a:endParaRPr lang="en-US" sz="48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EA6FF1E-712E-1BF6-8561-369BD093EE43}"/>
                  </a:ext>
                </a:extLst>
              </p:cNvPr>
              <p:cNvSpPr txBox="1"/>
              <p:nvPr/>
            </p:nvSpPr>
            <p:spPr>
              <a:xfrm>
                <a:off x="6562744" y="5242692"/>
                <a:ext cx="920903" cy="1056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٧</m:t>
                          </m:r>
                        </m:num>
                        <m:den>
                          <m:r>
                            <a:rPr lang="ku-Arab-IQ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٢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EA6FF1E-712E-1BF6-8561-369BD093E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744" y="5242692"/>
                <a:ext cx="920903" cy="10567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E8DCBD77-4BF1-0157-22EA-83DE99B303CC}"/>
              </a:ext>
            </a:extLst>
          </p:cNvPr>
          <p:cNvSpPr txBox="1"/>
          <p:nvPr/>
        </p:nvSpPr>
        <p:spPr>
          <a:xfrm>
            <a:off x="6974459" y="5597731"/>
            <a:ext cx="732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</a:rPr>
              <a:t>=</a:t>
            </a:r>
            <a:r>
              <a:rPr lang="ku-Arab-IQ" sz="3600" b="1" dirty="0">
                <a:solidFill>
                  <a:srgbClr val="FF0000"/>
                </a:solidFill>
              </a:rPr>
              <a:t> 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26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  <p:bldP spid="38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D68ABF-54E6-FF89-4313-A45C2807C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DE6CD121-536C-4712-510B-59E03274E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419337" y="129074"/>
            <a:ext cx="3353325" cy="1178692"/>
          </a:xfrm>
          <a:prstGeom prst="rect">
            <a:avLst/>
          </a:prstGeom>
        </p:spPr>
      </p:pic>
      <p:sp>
        <p:nvSpPr>
          <p:cNvPr id="6" name="مخطط انسيابي: متعدد المستندات 3">
            <a:extLst>
              <a:ext uri="{FF2B5EF4-FFF2-40B4-BE49-F238E27FC236}">
                <a16:creationId xmlns:a16="http://schemas.microsoft.com/office/drawing/2014/main" id="{C223CDAD-CF24-D225-66C8-4AEF0B84F7ED}"/>
              </a:ext>
            </a:extLst>
          </p:cNvPr>
          <p:cNvSpPr/>
          <p:nvPr/>
        </p:nvSpPr>
        <p:spPr>
          <a:xfrm>
            <a:off x="4249664" y="129074"/>
            <a:ext cx="3522998" cy="845191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0070C0"/>
                </a:solidFill>
              </a:rPr>
              <a:t>الصفحة</a:t>
            </a:r>
            <a:r>
              <a:rPr lang="ar-KW" sz="4800" b="1" dirty="0">
                <a:solidFill>
                  <a:srgbClr val="0070C0"/>
                </a:solidFill>
              </a:rPr>
              <a:t>49 </a:t>
            </a:r>
            <a:r>
              <a:rPr lang="ar-SA" sz="4800" b="1" dirty="0">
                <a:solidFill>
                  <a:srgbClr val="0070C0"/>
                </a:solidFill>
              </a:rPr>
              <a:t>١</a:t>
            </a:r>
            <a:endParaRPr lang="ar-KW" sz="4800" b="1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446EEC-BC1C-B681-4668-65822D057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52" y="1137853"/>
            <a:ext cx="11979348" cy="559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87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1FC2E6-FD9D-C6AC-565C-E65BCD579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58E4741F-097D-8DEB-E268-BF7A1A5FD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419337" y="129074"/>
            <a:ext cx="3353325" cy="1178692"/>
          </a:xfrm>
          <a:prstGeom prst="rect">
            <a:avLst/>
          </a:prstGeom>
        </p:spPr>
      </p:pic>
      <p:sp>
        <p:nvSpPr>
          <p:cNvPr id="5" name="مخطط انسيابي: متعدد المستندات 3">
            <a:extLst>
              <a:ext uri="{FF2B5EF4-FFF2-40B4-BE49-F238E27FC236}">
                <a16:creationId xmlns:a16="http://schemas.microsoft.com/office/drawing/2014/main" id="{D4F6D9C3-2A30-96BB-DD82-928CA3527C76}"/>
              </a:ext>
            </a:extLst>
          </p:cNvPr>
          <p:cNvSpPr/>
          <p:nvPr/>
        </p:nvSpPr>
        <p:spPr>
          <a:xfrm>
            <a:off x="347252" y="196799"/>
            <a:ext cx="3419856" cy="932688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0070C0"/>
                </a:solidFill>
              </a:rPr>
              <a:t>الصفحة</a:t>
            </a:r>
            <a:r>
              <a:rPr lang="ar-KW" sz="4800" b="1" dirty="0">
                <a:solidFill>
                  <a:srgbClr val="0070C0"/>
                </a:solidFill>
              </a:rPr>
              <a:t>52 </a:t>
            </a:r>
            <a:r>
              <a:rPr lang="ar-SA" sz="4800" b="1" dirty="0">
                <a:solidFill>
                  <a:srgbClr val="0070C0"/>
                </a:solidFill>
              </a:rPr>
              <a:t>١</a:t>
            </a:r>
            <a:endParaRPr lang="ar-KW" sz="4800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F6BE7C-4080-E46E-58C9-55A81264513B}"/>
              </a:ext>
            </a:extLst>
          </p:cNvPr>
          <p:cNvSpPr txBox="1"/>
          <p:nvPr/>
        </p:nvSpPr>
        <p:spPr>
          <a:xfrm>
            <a:off x="5568323" y="3350312"/>
            <a:ext cx="4074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</a:rPr>
              <a:t>6 س + س = -8 + 1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A4D069-FFCF-D34A-2274-CB11BFA8E3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2013" y="1043801"/>
            <a:ext cx="6814850" cy="81778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8CBD8B1-FF49-35B1-5F5F-569CE4931B6D}"/>
              </a:ext>
            </a:extLst>
          </p:cNvPr>
          <p:cNvSpPr txBox="1"/>
          <p:nvPr/>
        </p:nvSpPr>
        <p:spPr>
          <a:xfrm>
            <a:off x="6954759" y="4020314"/>
            <a:ext cx="2660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</a:rPr>
              <a:t>7 س = -7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F33AB7-8B65-FF84-9389-014F74E112A5}"/>
              </a:ext>
            </a:extLst>
          </p:cNvPr>
          <p:cNvSpPr txBox="1"/>
          <p:nvPr/>
        </p:nvSpPr>
        <p:spPr>
          <a:xfrm>
            <a:off x="6067039" y="4666645"/>
            <a:ext cx="3361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</a:rPr>
              <a:t>7 س = -7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FB2429-29DA-AC9B-E750-9B9964B0FE97}"/>
              </a:ext>
            </a:extLst>
          </p:cNvPr>
          <p:cNvSpPr txBox="1"/>
          <p:nvPr/>
        </p:nvSpPr>
        <p:spPr>
          <a:xfrm>
            <a:off x="9292077" y="4615563"/>
            <a:ext cx="701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</a:rPr>
              <a:t>×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D70B4CA-D6B7-3DC6-9FB5-54CDF8517CDD}"/>
              </a:ext>
            </a:extLst>
          </p:cNvPr>
          <p:cNvSpPr txBox="1"/>
          <p:nvPr/>
        </p:nvSpPr>
        <p:spPr>
          <a:xfrm>
            <a:off x="6709356" y="4574311"/>
            <a:ext cx="701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</a:rPr>
              <a:t>×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F7DC429-50D6-25E1-58DC-9FB942C30521}"/>
                  </a:ext>
                </a:extLst>
              </p:cNvPr>
              <p:cNvSpPr txBox="1"/>
              <p:nvPr/>
            </p:nvSpPr>
            <p:spPr>
              <a:xfrm>
                <a:off x="9748423" y="4387042"/>
                <a:ext cx="1025902" cy="1148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٧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F7DC429-50D6-25E1-58DC-9FB942C30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8423" y="4387042"/>
                <a:ext cx="1025902" cy="11488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7FEB250-8D44-6BE1-E88C-4739599101BA}"/>
                  </a:ext>
                </a:extLst>
              </p:cNvPr>
              <p:cNvSpPr txBox="1"/>
              <p:nvPr/>
            </p:nvSpPr>
            <p:spPr>
              <a:xfrm>
                <a:off x="5928857" y="4608032"/>
                <a:ext cx="1025902" cy="1148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٧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7FEB250-8D44-6BE1-E88C-473959910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857" y="4608032"/>
                <a:ext cx="1025902" cy="11488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C890044C-A87D-099B-EBE2-4894B7CA74F3}"/>
              </a:ext>
            </a:extLst>
          </p:cNvPr>
          <p:cNvSpPr txBox="1"/>
          <p:nvPr/>
        </p:nvSpPr>
        <p:spPr>
          <a:xfrm>
            <a:off x="8314660" y="5580145"/>
            <a:ext cx="1258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</a:rPr>
              <a:t>س =</a:t>
            </a:r>
            <a:r>
              <a:rPr lang="ku-Arab-IQ" sz="3600" b="1" dirty="0">
                <a:solidFill>
                  <a:srgbClr val="FF0000"/>
                </a:solidFill>
              </a:rPr>
              <a:t> 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B2E7F69-C912-EAD9-9CBC-BB455D605A28}"/>
              </a:ext>
            </a:extLst>
          </p:cNvPr>
          <p:cNvSpPr txBox="1"/>
          <p:nvPr/>
        </p:nvSpPr>
        <p:spPr>
          <a:xfrm>
            <a:off x="1222481" y="3256067"/>
            <a:ext cx="3196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800" b="1" dirty="0">
                <a:solidFill>
                  <a:srgbClr val="FF0000"/>
                </a:solidFill>
              </a:rPr>
              <a:t>م .ح = {     }</a:t>
            </a:r>
            <a:endParaRPr lang="en-US" sz="4800" b="1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8484D2-2651-73D0-6A6A-DC1DB9A4F6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1511" y="1934662"/>
            <a:ext cx="4873587" cy="10443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398295-7F97-6B6E-3A09-3B5E7A9CDBD0}"/>
              </a:ext>
            </a:extLst>
          </p:cNvPr>
          <p:cNvSpPr txBox="1"/>
          <p:nvPr/>
        </p:nvSpPr>
        <p:spPr>
          <a:xfrm>
            <a:off x="7335279" y="5535883"/>
            <a:ext cx="979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</a:rPr>
              <a:t>-1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92D4EA-0940-985C-B872-DD34A6A5AAC6}"/>
              </a:ext>
            </a:extLst>
          </p:cNvPr>
          <p:cNvSpPr txBox="1"/>
          <p:nvPr/>
        </p:nvSpPr>
        <p:spPr>
          <a:xfrm>
            <a:off x="1397367" y="3440733"/>
            <a:ext cx="979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>
                <a:solidFill>
                  <a:srgbClr val="0070C0"/>
                </a:solidFill>
              </a:rPr>
              <a:t>-1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698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7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C574B0-6CDA-3DDF-A3EC-78FCD9ED3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B21313A2-2DD1-D5B0-E081-5DED697AA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419337" y="129074"/>
            <a:ext cx="3353325" cy="11786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B2D556-ECEA-B230-5D51-C8B96CDAFF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9074"/>
            <a:ext cx="12192000" cy="6728925"/>
          </a:xfrm>
          <a:prstGeom prst="rect">
            <a:avLst/>
          </a:prstGeom>
        </p:spPr>
      </p:pic>
      <p:sp>
        <p:nvSpPr>
          <p:cNvPr id="5" name="مخطط انسيابي: متعدد المستندات 3">
            <a:extLst>
              <a:ext uri="{FF2B5EF4-FFF2-40B4-BE49-F238E27FC236}">
                <a16:creationId xmlns:a16="http://schemas.microsoft.com/office/drawing/2014/main" id="{E07A6865-FE99-6140-A9EB-E9F7B94FA379}"/>
              </a:ext>
            </a:extLst>
          </p:cNvPr>
          <p:cNvSpPr/>
          <p:nvPr/>
        </p:nvSpPr>
        <p:spPr>
          <a:xfrm>
            <a:off x="448170" y="885170"/>
            <a:ext cx="3522998" cy="845191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0070C0"/>
                </a:solidFill>
              </a:rPr>
              <a:t>الصفحة</a:t>
            </a:r>
            <a:r>
              <a:rPr lang="ar-KW" sz="4800" b="1" dirty="0">
                <a:solidFill>
                  <a:srgbClr val="0070C0"/>
                </a:solidFill>
              </a:rPr>
              <a:t>50 </a:t>
            </a:r>
            <a:r>
              <a:rPr lang="ar-SA" sz="4800" b="1" dirty="0">
                <a:solidFill>
                  <a:srgbClr val="0070C0"/>
                </a:solidFill>
              </a:rPr>
              <a:t>١</a:t>
            </a:r>
            <a:endParaRPr lang="ar-KW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756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1D01BF-619A-D9DD-2C5F-935C667D0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ADD6E526-01A6-72A3-BC3D-62FE4FCD3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419337" y="129074"/>
            <a:ext cx="3353325" cy="11786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7B0438-7FE1-98BA-7EE0-4F27FF49B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7899"/>
            <a:ext cx="12192000" cy="6791191"/>
          </a:xfrm>
          <a:prstGeom prst="rect">
            <a:avLst/>
          </a:prstGeom>
        </p:spPr>
      </p:pic>
      <p:sp>
        <p:nvSpPr>
          <p:cNvPr id="6" name="مخطط انسيابي: متعدد المستندات 3">
            <a:extLst>
              <a:ext uri="{FF2B5EF4-FFF2-40B4-BE49-F238E27FC236}">
                <a16:creationId xmlns:a16="http://schemas.microsoft.com/office/drawing/2014/main" id="{A369F59F-220D-D0FF-C4DD-785AEE3E60D3}"/>
              </a:ext>
            </a:extLst>
          </p:cNvPr>
          <p:cNvSpPr/>
          <p:nvPr/>
        </p:nvSpPr>
        <p:spPr>
          <a:xfrm>
            <a:off x="192989" y="718420"/>
            <a:ext cx="3522998" cy="845191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0070C0"/>
                </a:solidFill>
              </a:rPr>
              <a:t>الصفحة</a:t>
            </a:r>
            <a:r>
              <a:rPr lang="ar-KW" sz="4800" b="1" dirty="0">
                <a:solidFill>
                  <a:srgbClr val="0070C0"/>
                </a:solidFill>
              </a:rPr>
              <a:t>50 </a:t>
            </a:r>
            <a:r>
              <a:rPr lang="ar-SA" sz="4800" b="1" dirty="0">
                <a:solidFill>
                  <a:srgbClr val="0070C0"/>
                </a:solidFill>
              </a:rPr>
              <a:t>١</a:t>
            </a:r>
            <a:endParaRPr lang="ar-KW" sz="4800" b="1" dirty="0">
              <a:solidFill>
                <a:srgbClr val="0070C0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5C0A4B-6021-43CC-F522-C66538680872}"/>
              </a:ext>
            </a:extLst>
          </p:cNvPr>
          <p:cNvGrpSpPr/>
          <p:nvPr/>
        </p:nvGrpSpPr>
        <p:grpSpPr>
          <a:xfrm>
            <a:off x="8931346" y="1271056"/>
            <a:ext cx="1633607" cy="769441"/>
            <a:chOff x="641760" y="5370139"/>
            <a:chExt cx="1633607" cy="76944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0EACFDB-ECC7-9919-E368-12767DB26B2E}"/>
                </a:ext>
              </a:extLst>
            </p:cNvPr>
            <p:cNvSpPr txBox="1"/>
            <p:nvPr/>
          </p:nvSpPr>
          <p:spPr>
            <a:xfrm>
              <a:off x="641760" y="5370139"/>
              <a:ext cx="163360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4400" b="1" dirty="0">
                  <a:solidFill>
                    <a:srgbClr val="FF0000"/>
                  </a:solidFill>
                </a:rPr>
                <a:t>0,15</a:t>
              </a:r>
              <a:endParaRPr lang="en-US" sz="4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843CAA6-3532-7DB8-E73D-ABF11A35C814}"/>
                </a:ext>
              </a:extLst>
            </p:cNvPr>
            <p:cNvCxnSpPr/>
            <p:nvPr/>
          </p:nvCxnSpPr>
          <p:spPr>
            <a:xfrm flipH="1">
              <a:off x="1488558" y="5422605"/>
              <a:ext cx="63795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12D23A3-2898-7543-758C-8AB38C837DBE}"/>
              </a:ext>
            </a:extLst>
          </p:cNvPr>
          <p:cNvGrpSpPr/>
          <p:nvPr/>
        </p:nvGrpSpPr>
        <p:grpSpPr>
          <a:xfrm>
            <a:off x="9122734" y="2457282"/>
            <a:ext cx="1633607" cy="769441"/>
            <a:chOff x="2785730" y="3429000"/>
            <a:chExt cx="1633607" cy="76944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32B20FC-D7EE-DEE6-7D0D-2AF155E94183}"/>
                </a:ext>
              </a:extLst>
            </p:cNvPr>
            <p:cNvSpPr txBox="1"/>
            <p:nvPr/>
          </p:nvSpPr>
          <p:spPr>
            <a:xfrm>
              <a:off x="2785730" y="3429000"/>
              <a:ext cx="163360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4400" b="1" dirty="0">
                  <a:solidFill>
                    <a:srgbClr val="FF0000"/>
                  </a:solidFill>
                </a:rPr>
                <a:t>15,15</a:t>
              </a:r>
              <a:endParaRPr lang="en-US" sz="4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D1BE3FE-1F3A-80A4-163B-A0FCAF7821F8}"/>
                </a:ext>
              </a:extLst>
            </p:cNvPr>
            <p:cNvCxnSpPr/>
            <p:nvPr/>
          </p:nvCxnSpPr>
          <p:spPr>
            <a:xfrm flipH="1">
              <a:off x="3715987" y="3429000"/>
              <a:ext cx="70335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2387156-8E6B-DCF0-8E1B-97D55C81E08E}"/>
              </a:ext>
            </a:extLst>
          </p:cNvPr>
          <p:cNvSpPr txBox="1"/>
          <p:nvPr/>
        </p:nvSpPr>
        <p:spPr>
          <a:xfrm>
            <a:off x="9781953" y="2934336"/>
            <a:ext cx="2445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FF0000"/>
                </a:solidFill>
              </a:rPr>
              <a:t>100 ن – ن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5DA3790-325E-83A6-4DF9-3264A790A179}"/>
              </a:ext>
            </a:extLst>
          </p:cNvPr>
          <p:cNvGrpSpPr/>
          <p:nvPr/>
        </p:nvGrpSpPr>
        <p:grpSpPr>
          <a:xfrm>
            <a:off x="8718698" y="3132322"/>
            <a:ext cx="1394768" cy="523220"/>
            <a:chOff x="2785730" y="3429000"/>
            <a:chExt cx="1633607" cy="52322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F43A46C-8C20-0697-31D7-E1A11BE6659D}"/>
                </a:ext>
              </a:extLst>
            </p:cNvPr>
            <p:cNvSpPr txBox="1"/>
            <p:nvPr/>
          </p:nvSpPr>
          <p:spPr>
            <a:xfrm>
              <a:off x="2785730" y="3429000"/>
              <a:ext cx="16336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2800" b="1" dirty="0">
                  <a:solidFill>
                    <a:srgbClr val="FF0000"/>
                  </a:solidFill>
                </a:rPr>
                <a:t> 15,15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420A5A9-7EFC-4C62-B4B0-8C45D4297AB0}"/>
                </a:ext>
              </a:extLst>
            </p:cNvPr>
            <p:cNvCxnSpPr/>
            <p:nvPr/>
          </p:nvCxnSpPr>
          <p:spPr>
            <a:xfrm flipH="1">
              <a:off x="3715987" y="3429000"/>
              <a:ext cx="70335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04631B0-C111-E217-4995-E9D014B85C13}"/>
              </a:ext>
            </a:extLst>
          </p:cNvPr>
          <p:cNvSpPr txBox="1"/>
          <p:nvPr/>
        </p:nvSpPr>
        <p:spPr>
          <a:xfrm>
            <a:off x="8479859" y="3009211"/>
            <a:ext cx="485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</a:rPr>
              <a:t>-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CFABFE0-F1AC-AC8D-BA2A-032EAC3FA1F6}"/>
              </a:ext>
            </a:extLst>
          </p:cNvPr>
          <p:cNvGrpSpPr/>
          <p:nvPr/>
        </p:nvGrpSpPr>
        <p:grpSpPr>
          <a:xfrm>
            <a:off x="7639887" y="3039988"/>
            <a:ext cx="1153238" cy="584775"/>
            <a:chOff x="641760" y="5370139"/>
            <a:chExt cx="1633607" cy="58477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5AD9B9B-08D2-2FB4-DF9F-C7B5944ABE6B}"/>
                </a:ext>
              </a:extLst>
            </p:cNvPr>
            <p:cNvSpPr txBox="1"/>
            <p:nvPr/>
          </p:nvSpPr>
          <p:spPr>
            <a:xfrm>
              <a:off x="641760" y="5370139"/>
              <a:ext cx="16336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3200" b="1" dirty="0">
                  <a:solidFill>
                    <a:srgbClr val="FF0000"/>
                  </a:solidFill>
                </a:rPr>
                <a:t>0,15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23282F2-0261-039E-B4B3-3B72348584EC}"/>
                </a:ext>
              </a:extLst>
            </p:cNvPr>
            <p:cNvCxnSpPr/>
            <p:nvPr/>
          </p:nvCxnSpPr>
          <p:spPr>
            <a:xfrm flipH="1">
              <a:off x="1488558" y="5422605"/>
              <a:ext cx="63795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54DDBDF-B9DB-E4CB-3A34-5050D0CBBC87}"/>
              </a:ext>
            </a:extLst>
          </p:cNvPr>
          <p:cNvSpPr txBox="1"/>
          <p:nvPr/>
        </p:nvSpPr>
        <p:spPr>
          <a:xfrm>
            <a:off x="10433555" y="3655542"/>
            <a:ext cx="706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FF0000"/>
                </a:solidFill>
              </a:rPr>
              <a:t>99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9A9A30-6F0A-12EA-476C-8DD1AA25D937}"/>
              </a:ext>
            </a:extLst>
          </p:cNvPr>
          <p:cNvSpPr txBox="1"/>
          <p:nvPr/>
        </p:nvSpPr>
        <p:spPr>
          <a:xfrm>
            <a:off x="11149261" y="4619642"/>
            <a:ext cx="706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FF0000"/>
                </a:solidFill>
              </a:rPr>
              <a:t>99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062A26-AD4A-F185-8869-242D8D67D6F7}"/>
              </a:ext>
            </a:extLst>
          </p:cNvPr>
          <p:cNvSpPr txBox="1"/>
          <p:nvPr/>
        </p:nvSpPr>
        <p:spPr>
          <a:xfrm>
            <a:off x="10167870" y="4609439"/>
            <a:ext cx="706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FF0000"/>
                </a:solidFill>
              </a:rPr>
              <a:t>99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A8A0AF-06A1-2CEC-A44C-DDC2186CB1D6}"/>
              </a:ext>
            </a:extLst>
          </p:cNvPr>
          <p:cNvSpPr txBox="1"/>
          <p:nvPr/>
        </p:nvSpPr>
        <p:spPr>
          <a:xfrm>
            <a:off x="10651210" y="4978561"/>
            <a:ext cx="706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FF0000"/>
                </a:solidFill>
              </a:rPr>
              <a:t>15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BD2C794-D4F0-1AA7-884E-3191C008A4E1}"/>
              </a:ext>
            </a:extLst>
          </p:cNvPr>
          <p:cNvSpPr txBox="1"/>
          <p:nvPr/>
        </p:nvSpPr>
        <p:spPr>
          <a:xfrm>
            <a:off x="10714632" y="5405942"/>
            <a:ext cx="706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FF0000"/>
                </a:solidFill>
              </a:rPr>
              <a:t>99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35012DD-760E-991C-E330-85EAA7989AF3}"/>
              </a:ext>
            </a:extLst>
          </p:cNvPr>
          <p:cNvSpPr txBox="1"/>
          <p:nvPr/>
        </p:nvSpPr>
        <p:spPr>
          <a:xfrm>
            <a:off x="9544844" y="4952464"/>
            <a:ext cx="706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FF0000"/>
                </a:solidFill>
              </a:rPr>
              <a:t>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E13E24-89A9-546F-8184-D3E729D2282A}"/>
              </a:ext>
            </a:extLst>
          </p:cNvPr>
          <p:cNvSpPr txBox="1"/>
          <p:nvPr/>
        </p:nvSpPr>
        <p:spPr>
          <a:xfrm>
            <a:off x="9654358" y="5423982"/>
            <a:ext cx="706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FF0000"/>
                </a:solidFill>
              </a:rPr>
              <a:t>33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D345FAE-939D-A903-9FCE-0F504FF9A609}"/>
              </a:ext>
            </a:extLst>
          </p:cNvPr>
          <p:cNvSpPr txBox="1"/>
          <p:nvPr/>
        </p:nvSpPr>
        <p:spPr>
          <a:xfrm>
            <a:off x="9717780" y="5796249"/>
            <a:ext cx="706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00B050"/>
                </a:solidFill>
              </a:rPr>
              <a:t>5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20073B-333A-AEC4-5A50-633FE3CF0C95}"/>
              </a:ext>
            </a:extLst>
          </p:cNvPr>
          <p:cNvSpPr txBox="1"/>
          <p:nvPr/>
        </p:nvSpPr>
        <p:spPr>
          <a:xfrm>
            <a:off x="9814383" y="6228782"/>
            <a:ext cx="706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solidFill>
                  <a:srgbClr val="00B050"/>
                </a:solidFill>
              </a:rPr>
              <a:t>33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91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EE74DC3-5105-08BB-8251-3482C26DD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92" y="719666"/>
            <a:ext cx="11473218" cy="5418667"/>
          </a:xfrm>
          <a:prstGeom prst="rect">
            <a:avLst/>
          </a:prstGeom>
        </p:spPr>
      </p:pic>
      <p:pic>
        <p:nvPicPr>
          <p:cNvPr id="2" name="Picture 2" descr="مشاهدة صورة المصدر">
            <a:extLst>
              <a:ext uri="{FF2B5EF4-FFF2-40B4-BE49-F238E27FC236}">
                <a16:creationId xmlns:a16="http://schemas.microsoft.com/office/drawing/2014/main" id="{C4B4A5E3-FD61-EB58-4FFF-F6373D3DDF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91" y="303814"/>
            <a:ext cx="3725641" cy="605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68010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8">
            <a:extLst>
              <a:ext uri="{FF2B5EF4-FFF2-40B4-BE49-F238E27FC236}">
                <a16:creationId xmlns:a16="http://schemas.microsoft.com/office/drawing/2014/main" id="{E433A9D6-42B6-50EC-ADA1-EF8A6822FFAC}"/>
              </a:ext>
            </a:extLst>
          </p:cNvPr>
          <p:cNvSpPr txBox="1"/>
          <p:nvPr/>
        </p:nvSpPr>
        <p:spPr>
          <a:xfrm>
            <a:off x="5361030" y="87260"/>
            <a:ext cx="3353325" cy="982620"/>
          </a:xfrm>
          <a:prstGeom prst="rect">
            <a:avLst/>
          </a:prstGeom>
          <a:solidFill>
            <a:srgbClr val="993366"/>
          </a:solidFill>
          <a:ln w="57150">
            <a:solidFill>
              <a:srgbClr val="7030A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8399"/>
              </a:lnSpc>
            </a:pPr>
            <a:r>
              <a:rPr lang="ar-KW" sz="4800" b="1" dirty="0">
                <a:solidFill>
                  <a:schemeClr val="bg1"/>
                </a:solidFill>
                <a:latin typeface="Times New Roman" panose="02020603050405020304" pitchFamily="18" charset="0"/>
                <a:ea typeface="Tufuli Arabic Bold"/>
                <a:cs typeface="Times New Roman" panose="02020603050405020304" pitchFamily="18" charset="0"/>
                <a:sym typeface="Tufuli Arabic Bold"/>
                <a:rtl/>
              </a:rPr>
              <a:t>تمارين ذاتية </a:t>
            </a:r>
            <a:endParaRPr lang="ar-EG" sz="4800" b="1" dirty="0">
              <a:solidFill>
                <a:schemeClr val="bg1"/>
              </a:solidFill>
              <a:latin typeface="Times New Roman" panose="02020603050405020304" pitchFamily="18" charset="0"/>
              <a:ea typeface="Tufuli Arabic Bold"/>
              <a:cs typeface="Times New Roman" panose="02020603050405020304" pitchFamily="18" charset="0"/>
              <a:sym typeface="Tufuli Arabic Bold"/>
              <a:rtl/>
            </a:endParaRPr>
          </a:p>
        </p:txBody>
      </p:sp>
      <p:sp>
        <p:nvSpPr>
          <p:cNvPr id="5" name="مخطط انسيابي: متعدد المستندات 4">
            <a:extLst>
              <a:ext uri="{FF2B5EF4-FFF2-40B4-BE49-F238E27FC236}">
                <a16:creationId xmlns:a16="http://schemas.microsoft.com/office/drawing/2014/main" id="{EF5AF99B-3741-69E8-631A-27200686D773}"/>
              </a:ext>
            </a:extLst>
          </p:cNvPr>
          <p:cNvSpPr/>
          <p:nvPr/>
        </p:nvSpPr>
        <p:spPr>
          <a:xfrm>
            <a:off x="347252" y="196799"/>
            <a:ext cx="3419856" cy="932688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800" b="1" dirty="0">
                <a:solidFill>
                  <a:srgbClr val="0070C0"/>
                </a:solidFill>
              </a:rPr>
              <a:t>الصفحة </a:t>
            </a:r>
            <a:r>
              <a:rPr lang="ar-SA" sz="4800" b="1" dirty="0">
                <a:solidFill>
                  <a:srgbClr val="0070C0"/>
                </a:solidFill>
              </a:rPr>
              <a:t>١</a:t>
            </a:r>
            <a:r>
              <a:rPr lang="ar-KW" sz="4800" b="1" dirty="0">
                <a:solidFill>
                  <a:srgbClr val="0070C0"/>
                </a:solidFill>
              </a:rPr>
              <a:t>53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05A545-DB95-3CD8-F8BB-E96054DDD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024" y="1136590"/>
            <a:ext cx="10826971" cy="7578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0220BA-69AE-B71E-7C45-7E637D512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9336" y="1922846"/>
            <a:ext cx="2333497" cy="7578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23FAD5-92E4-69D3-8CFB-76F5E394822E}"/>
              </a:ext>
            </a:extLst>
          </p:cNvPr>
          <p:cNvSpPr txBox="1"/>
          <p:nvPr/>
        </p:nvSpPr>
        <p:spPr>
          <a:xfrm>
            <a:off x="7958737" y="2649957"/>
            <a:ext cx="2873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000" b="1" dirty="0">
                <a:solidFill>
                  <a:srgbClr val="C00000"/>
                </a:solidFill>
              </a:rPr>
              <a:t>ليكن ن = </a:t>
            </a:r>
            <a:endParaRPr lang="en-US" sz="4000" b="1" dirty="0">
              <a:solidFill>
                <a:srgbClr val="C0000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6E66F1A-D287-B7E4-A6A3-E61F90909375}"/>
              </a:ext>
            </a:extLst>
          </p:cNvPr>
          <p:cNvGrpSpPr/>
          <p:nvPr/>
        </p:nvGrpSpPr>
        <p:grpSpPr>
          <a:xfrm>
            <a:off x="7282526" y="2790838"/>
            <a:ext cx="1633607" cy="769441"/>
            <a:chOff x="641760" y="5370139"/>
            <a:chExt cx="1633607" cy="76944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C4B1430-4787-633D-1E8F-01277A3B6224}"/>
                </a:ext>
              </a:extLst>
            </p:cNvPr>
            <p:cNvSpPr txBox="1"/>
            <p:nvPr/>
          </p:nvSpPr>
          <p:spPr>
            <a:xfrm>
              <a:off x="641760" y="5370139"/>
              <a:ext cx="163360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4400" b="1" dirty="0">
                  <a:solidFill>
                    <a:srgbClr val="FF0000"/>
                  </a:solidFill>
                </a:rPr>
                <a:t>0,18</a:t>
              </a:r>
              <a:endParaRPr lang="en-US" sz="4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425E302-C964-28BB-B895-E34CDF74B0F9}"/>
                </a:ext>
              </a:extLst>
            </p:cNvPr>
            <p:cNvCxnSpPr/>
            <p:nvPr/>
          </p:nvCxnSpPr>
          <p:spPr>
            <a:xfrm flipH="1">
              <a:off x="1488558" y="5422605"/>
              <a:ext cx="63795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4A9AA0B-0164-F177-7557-F21525E24805}"/>
              </a:ext>
            </a:extLst>
          </p:cNvPr>
          <p:cNvSpPr txBox="1"/>
          <p:nvPr/>
        </p:nvSpPr>
        <p:spPr>
          <a:xfrm>
            <a:off x="8886138" y="3357842"/>
            <a:ext cx="2627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000" b="1" dirty="0">
                <a:solidFill>
                  <a:srgbClr val="C00000"/>
                </a:solidFill>
              </a:rPr>
              <a:t> 100× ن = </a:t>
            </a:r>
            <a:endParaRPr lang="en-US" sz="4000" b="1" dirty="0">
              <a:solidFill>
                <a:srgbClr val="C00000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17C8CE2-5988-7612-802F-AB13A0C6636C}"/>
              </a:ext>
            </a:extLst>
          </p:cNvPr>
          <p:cNvGrpSpPr/>
          <p:nvPr/>
        </p:nvGrpSpPr>
        <p:grpSpPr>
          <a:xfrm>
            <a:off x="5397422" y="3357334"/>
            <a:ext cx="3870096" cy="769441"/>
            <a:chOff x="641760" y="5422605"/>
            <a:chExt cx="1633607" cy="144655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173F27-2147-8F6A-C609-C2729FE720EC}"/>
                </a:ext>
              </a:extLst>
            </p:cNvPr>
            <p:cNvSpPr txBox="1"/>
            <p:nvPr/>
          </p:nvSpPr>
          <p:spPr>
            <a:xfrm>
              <a:off x="641760" y="5422605"/>
              <a:ext cx="163360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4400" b="1" dirty="0">
                  <a:solidFill>
                    <a:srgbClr val="FF0000"/>
                  </a:solidFill>
                </a:rPr>
                <a:t>100 ×   0,18</a:t>
              </a:r>
              <a:endParaRPr lang="en-US" sz="4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6C3F16D-8DC8-36A8-5D7F-A688379131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9522" y="5422605"/>
              <a:ext cx="33463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EB50FAA-8E7D-F808-8BFB-3153EA0958AF}"/>
              </a:ext>
            </a:extLst>
          </p:cNvPr>
          <p:cNvSpPr txBox="1"/>
          <p:nvPr/>
        </p:nvSpPr>
        <p:spPr>
          <a:xfrm>
            <a:off x="8802077" y="4192952"/>
            <a:ext cx="2627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000" b="1" dirty="0">
                <a:solidFill>
                  <a:srgbClr val="C00000"/>
                </a:solidFill>
              </a:rPr>
              <a:t>100 ن = </a:t>
            </a:r>
            <a:endParaRPr lang="en-US" sz="4000" b="1" dirty="0">
              <a:solidFill>
                <a:srgbClr val="C00000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3AD590C-0FB9-2577-233C-8D0F4982369E}"/>
              </a:ext>
            </a:extLst>
          </p:cNvPr>
          <p:cNvGrpSpPr/>
          <p:nvPr/>
        </p:nvGrpSpPr>
        <p:grpSpPr>
          <a:xfrm>
            <a:off x="7672322" y="4253999"/>
            <a:ext cx="1633607" cy="769441"/>
            <a:chOff x="2785730" y="3429000"/>
            <a:chExt cx="1633607" cy="76944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8E7414D-5090-B4A4-D4C5-800E6EE1E993}"/>
                </a:ext>
              </a:extLst>
            </p:cNvPr>
            <p:cNvSpPr txBox="1"/>
            <p:nvPr/>
          </p:nvSpPr>
          <p:spPr>
            <a:xfrm>
              <a:off x="2785730" y="3429000"/>
              <a:ext cx="163360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4400" b="1" dirty="0">
                  <a:solidFill>
                    <a:srgbClr val="FF0000"/>
                  </a:solidFill>
                </a:rPr>
                <a:t>18,18</a:t>
              </a:r>
              <a:endParaRPr lang="en-US" sz="4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1D7CC81-70BE-4842-6882-479830659723}"/>
                </a:ext>
              </a:extLst>
            </p:cNvPr>
            <p:cNvCxnSpPr/>
            <p:nvPr/>
          </p:nvCxnSpPr>
          <p:spPr>
            <a:xfrm flipH="1">
              <a:off x="3715987" y="3429000"/>
              <a:ext cx="70335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DE416DE-3FAC-DBBB-C734-A2CC05924ED7}"/>
              </a:ext>
            </a:extLst>
          </p:cNvPr>
          <p:cNvCxnSpPr/>
          <p:nvPr/>
        </p:nvCxnSpPr>
        <p:spPr>
          <a:xfrm flipH="1">
            <a:off x="5040962" y="2916827"/>
            <a:ext cx="207388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18F6AA9-6391-B9E4-545E-F865D646B6A5}"/>
              </a:ext>
            </a:extLst>
          </p:cNvPr>
          <p:cNvSpPr txBox="1"/>
          <p:nvPr/>
        </p:nvSpPr>
        <p:spPr>
          <a:xfrm>
            <a:off x="3480420" y="2529227"/>
            <a:ext cx="1046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/>
              <a:t>( 1)</a:t>
            </a:r>
            <a:endParaRPr lang="en-US" sz="3600" b="1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14BEF89-5C99-4329-B16E-7CA4F65DFB61}"/>
              </a:ext>
            </a:extLst>
          </p:cNvPr>
          <p:cNvCxnSpPr/>
          <p:nvPr/>
        </p:nvCxnSpPr>
        <p:spPr>
          <a:xfrm flipH="1">
            <a:off x="5361030" y="4638719"/>
            <a:ext cx="207388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F38F2C9A-6C96-E982-0583-FF3500A74C33}"/>
              </a:ext>
            </a:extLst>
          </p:cNvPr>
          <p:cNvSpPr txBox="1"/>
          <p:nvPr/>
        </p:nvSpPr>
        <p:spPr>
          <a:xfrm>
            <a:off x="4132237" y="4223729"/>
            <a:ext cx="1046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/>
              <a:t>( 2)</a:t>
            </a:r>
            <a:endParaRPr lang="en-US" sz="36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E57406-55CA-30E4-B2F9-81CF3B38E3A5}"/>
              </a:ext>
            </a:extLst>
          </p:cNvPr>
          <p:cNvSpPr txBox="1"/>
          <p:nvPr/>
        </p:nvSpPr>
        <p:spPr>
          <a:xfrm>
            <a:off x="455012" y="4440683"/>
            <a:ext cx="3419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/>
              <a:t>بطرح ( 1) من ( 2 )</a:t>
            </a:r>
            <a:endParaRPr lang="en-US" sz="36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1FFC1B5-E765-C33F-25DE-A8CDB843CA94}"/>
              </a:ext>
            </a:extLst>
          </p:cNvPr>
          <p:cNvSpPr txBox="1"/>
          <p:nvPr/>
        </p:nvSpPr>
        <p:spPr>
          <a:xfrm>
            <a:off x="9365891" y="4870060"/>
            <a:ext cx="2073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000" b="1" dirty="0">
                <a:solidFill>
                  <a:srgbClr val="C00000"/>
                </a:solidFill>
              </a:rPr>
              <a:t>99 ن = 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0398258-7E90-D6F8-0DAD-6B5A788D0474}"/>
              </a:ext>
            </a:extLst>
          </p:cNvPr>
          <p:cNvSpPr txBox="1"/>
          <p:nvPr/>
        </p:nvSpPr>
        <p:spPr>
          <a:xfrm>
            <a:off x="8502811" y="4961885"/>
            <a:ext cx="1230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000" b="1" dirty="0">
                <a:solidFill>
                  <a:srgbClr val="C00000"/>
                </a:solidFill>
              </a:rPr>
              <a:t>18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381D205-2C18-AA9A-FC6A-4C1DD1E6286C}"/>
              </a:ext>
            </a:extLst>
          </p:cNvPr>
          <p:cNvSpPr txBox="1"/>
          <p:nvPr/>
        </p:nvSpPr>
        <p:spPr>
          <a:xfrm>
            <a:off x="5590033" y="5315828"/>
            <a:ext cx="1713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000" b="1" dirty="0">
                <a:solidFill>
                  <a:srgbClr val="C00000"/>
                </a:solidFill>
              </a:rPr>
              <a:t>ن = </a:t>
            </a:r>
            <a:endParaRPr lang="en-US" sz="4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6F3228F-397F-6077-A2F7-040903DE2C60}"/>
                  </a:ext>
                </a:extLst>
              </p:cNvPr>
              <p:cNvSpPr txBox="1"/>
              <p:nvPr/>
            </p:nvSpPr>
            <p:spPr>
              <a:xfrm>
                <a:off x="5361030" y="5087014"/>
                <a:ext cx="1025902" cy="1148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3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١٨</m:t>
                          </m:r>
                        </m:num>
                        <m:den>
                          <m:r>
                            <a:rPr lang="ku-Arab-IQ" sz="3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٩٩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6F3228F-397F-6077-A2F7-040903DE2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030" y="5087014"/>
                <a:ext cx="1025902" cy="11488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25E7E698-CCB0-20CF-53DA-648909DE7A7D}"/>
              </a:ext>
            </a:extLst>
          </p:cNvPr>
          <p:cNvSpPr txBox="1"/>
          <p:nvPr/>
        </p:nvSpPr>
        <p:spPr>
          <a:xfrm>
            <a:off x="4526756" y="5367467"/>
            <a:ext cx="834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000" b="1" dirty="0">
                <a:solidFill>
                  <a:srgbClr val="C00000"/>
                </a:solidFill>
              </a:rPr>
              <a:t>= </a:t>
            </a:r>
            <a:endParaRPr lang="en-US" sz="4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7F1DDCB-AB0B-F38E-DA34-810DBBC2A80A}"/>
                  </a:ext>
                </a:extLst>
              </p:cNvPr>
              <p:cNvSpPr txBox="1"/>
              <p:nvPr/>
            </p:nvSpPr>
            <p:spPr>
              <a:xfrm>
                <a:off x="3917990" y="5028120"/>
                <a:ext cx="1025902" cy="1177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3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٢</m:t>
                          </m:r>
                        </m:num>
                        <m:den>
                          <m:r>
                            <a:rPr lang="ku-Arab-IQ" sz="3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١١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7F1DDCB-AB0B-F38E-DA34-810DBBC2A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990" y="5028120"/>
                <a:ext cx="1025902" cy="11772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140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27" grpId="0"/>
      <p:bldP spid="33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14E4F5-A6C9-6F07-D6E1-E03A1AF44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8">
            <a:extLst>
              <a:ext uri="{FF2B5EF4-FFF2-40B4-BE49-F238E27FC236}">
                <a16:creationId xmlns:a16="http://schemas.microsoft.com/office/drawing/2014/main" id="{1155856D-2A68-E94E-6C6F-129129D15602}"/>
              </a:ext>
            </a:extLst>
          </p:cNvPr>
          <p:cNvSpPr txBox="1"/>
          <p:nvPr/>
        </p:nvSpPr>
        <p:spPr>
          <a:xfrm>
            <a:off x="8506824" y="146867"/>
            <a:ext cx="3353325" cy="982620"/>
          </a:xfrm>
          <a:prstGeom prst="rect">
            <a:avLst/>
          </a:prstGeom>
          <a:solidFill>
            <a:srgbClr val="993366"/>
          </a:solidFill>
          <a:ln w="57150">
            <a:solidFill>
              <a:srgbClr val="7030A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8399"/>
              </a:lnSpc>
            </a:pPr>
            <a:r>
              <a:rPr lang="ar-KW" sz="4800" b="1" dirty="0">
                <a:solidFill>
                  <a:schemeClr val="bg1"/>
                </a:solidFill>
                <a:latin typeface="Times New Roman" panose="02020603050405020304" pitchFamily="18" charset="0"/>
                <a:ea typeface="Tufuli Arabic Bold"/>
                <a:cs typeface="Times New Roman" panose="02020603050405020304" pitchFamily="18" charset="0"/>
                <a:sym typeface="Tufuli Arabic Bold"/>
                <a:rtl/>
              </a:rPr>
              <a:t>الخاتمة</a:t>
            </a:r>
            <a:endParaRPr lang="ar-EG" sz="4800" b="1" dirty="0">
              <a:solidFill>
                <a:schemeClr val="bg1"/>
              </a:solidFill>
              <a:latin typeface="Times New Roman" panose="02020603050405020304" pitchFamily="18" charset="0"/>
              <a:ea typeface="Tufuli Arabic Bold"/>
              <a:cs typeface="Times New Roman" panose="02020603050405020304" pitchFamily="18" charset="0"/>
              <a:sym typeface="Tufuli Arabic Bold"/>
              <a:rtl/>
            </a:endParaRPr>
          </a:p>
        </p:txBody>
      </p:sp>
      <p:sp>
        <p:nvSpPr>
          <p:cNvPr id="5" name="مخطط انسيابي: متعدد المستندات 4">
            <a:extLst>
              <a:ext uri="{FF2B5EF4-FFF2-40B4-BE49-F238E27FC236}">
                <a16:creationId xmlns:a16="http://schemas.microsoft.com/office/drawing/2014/main" id="{2243B0D6-DFD3-A187-8B1A-8D3411AB72B7}"/>
              </a:ext>
            </a:extLst>
          </p:cNvPr>
          <p:cNvSpPr/>
          <p:nvPr/>
        </p:nvSpPr>
        <p:spPr>
          <a:xfrm>
            <a:off x="347252" y="196799"/>
            <a:ext cx="3419856" cy="932688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800" b="1" dirty="0">
                <a:solidFill>
                  <a:srgbClr val="0070C0"/>
                </a:solidFill>
              </a:rPr>
              <a:t>الصفحة 143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9F45C2D-DAA1-B082-0E4F-E192C3F1F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470021" y="129074"/>
            <a:ext cx="3353325" cy="11786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8E04A55-F3AF-37F2-717E-F8DE3DE40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473" y="1871330"/>
            <a:ext cx="10821341" cy="380320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B19A90B-0957-0765-102E-062E10512241}"/>
                  </a:ext>
                </a:extLst>
              </p14:cNvPr>
              <p14:cNvContentPartPr/>
              <p14:nvPr/>
            </p14:nvContentPartPr>
            <p14:xfrm>
              <a:off x="1714320" y="1714320"/>
              <a:ext cx="7099560" cy="1304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B19A90B-0957-0765-102E-062E1051224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04960" y="1704960"/>
                <a:ext cx="7118280" cy="132300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2C2D6011-8EC5-D242-DC1F-E9DF9B348CE3}"/>
              </a:ext>
            </a:extLst>
          </p:cNvPr>
          <p:cNvSpPr/>
          <p:nvPr/>
        </p:nvSpPr>
        <p:spPr>
          <a:xfrm>
            <a:off x="4872213" y="3839402"/>
            <a:ext cx="444065" cy="76842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EC11C-44B7-2C2E-C6E4-52F748B3B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0CD57E62-7015-5BE1-88FC-E318793FC3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251153"/>
              </p:ext>
            </p:extLst>
          </p:nvPr>
        </p:nvGraphicFramePr>
        <p:xfrm>
          <a:off x="985413" y="1924335"/>
          <a:ext cx="10620222" cy="431135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920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9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2887">
                <a:tc>
                  <a:txBody>
                    <a:bodyPr/>
                    <a:lstStyle/>
                    <a:p>
                      <a:pPr algn="ctr" rtl="1"/>
                      <a:endParaRPr lang="ar-KW" sz="3200" b="1" dirty="0"/>
                    </a:p>
                    <a:p>
                      <a:pPr algn="ctr" rtl="1"/>
                      <a:r>
                        <a:rPr lang="ar-SA" sz="3200" b="1" dirty="0"/>
                        <a:t>الوحدة </a:t>
                      </a:r>
                      <a:r>
                        <a:rPr lang="ar-KW" sz="3200" b="1" dirty="0"/>
                        <a:t>السادسة</a:t>
                      </a:r>
                      <a:endParaRPr lang="ar-SA" sz="3200" b="1" dirty="0"/>
                    </a:p>
                  </a:txBody>
                  <a:tcPr marL="18314" marR="18314" marT="7629" marB="762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kern="1200">
                          <a:solidFill>
                            <a:srgbClr val="FF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تحليل </a:t>
                      </a:r>
                      <a:r>
                        <a:rPr lang="ar-KW" sz="4800" b="1" kern="1200">
                          <a:solidFill>
                            <a:srgbClr val="FF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المقادير الجبرية</a:t>
                      </a:r>
                      <a:endParaRPr lang="ar-KW" sz="4800" b="1" kern="1200" dirty="0">
                        <a:solidFill>
                          <a:srgbClr val="FF33C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314" marR="18314" marT="7629" marB="762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3029">
                <a:tc>
                  <a:txBody>
                    <a:bodyPr/>
                    <a:lstStyle/>
                    <a:p>
                      <a:pPr algn="ctr" rtl="1"/>
                      <a:endParaRPr lang="ar-KW" sz="3200" b="1" dirty="0"/>
                    </a:p>
                    <a:p>
                      <a:pPr algn="ctr" rtl="1"/>
                      <a:r>
                        <a:rPr lang="ar-SA" sz="3200" b="1" dirty="0"/>
                        <a:t>عنوان الدرس</a:t>
                      </a:r>
                    </a:p>
                  </a:txBody>
                  <a:tcPr marL="18314" marR="18314" marT="7629" marB="762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K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314" marR="18314" marT="7629" marB="762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438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/>
                        <a:t>البند</a:t>
                      </a:r>
                    </a:p>
                  </a:txBody>
                  <a:tcPr marL="18314" marR="18314" marT="7629" marB="762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83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KW" sz="5400" b="1" kern="1200" noProof="0" dirty="0">
                          <a:solidFill>
                            <a:srgbClr val="D60093"/>
                          </a:solidFill>
                          <a:latin typeface="+mn-lt"/>
                          <a:ea typeface="+mn-ea"/>
                          <a:cs typeface="+mn-cs"/>
                          <a:sym typeface="Academy Engraved LET"/>
                        </a:rPr>
                        <a:t>(</a:t>
                      </a:r>
                      <a:r>
                        <a:rPr kumimoji="0" lang="ar-SA" sz="5400" b="1" kern="1200" noProof="0" dirty="0">
                          <a:solidFill>
                            <a:srgbClr val="D60093"/>
                          </a:solidFill>
                          <a:latin typeface="+mn-lt"/>
                          <a:ea typeface="+mn-ea"/>
                          <a:cs typeface="+mn-cs"/>
                          <a:sym typeface="Academy Engraved LET"/>
                        </a:rPr>
                        <a:t>٧</a:t>
                      </a:r>
                      <a:r>
                        <a:rPr kumimoji="0" lang="ar-KW" sz="5400" b="1" kern="1200" noProof="0" dirty="0">
                          <a:solidFill>
                            <a:srgbClr val="D60093"/>
                          </a:solidFill>
                          <a:latin typeface="+mn-lt"/>
                          <a:ea typeface="+mn-ea"/>
                          <a:cs typeface="+mn-cs"/>
                          <a:sym typeface="Academy Engraved LET"/>
                        </a:rPr>
                        <a:t> – 4 ) ح3</a:t>
                      </a:r>
                    </a:p>
                  </a:txBody>
                  <a:tcPr marL="18314" marR="18314" marT="7629" marB="762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جدول 13">
            <a:extLst>
              <a:ext uri="{FF2B5EF4-FFF2-40B4-BE49-F238E27FC236}">
                <a16:creationId xmlns:a16="http://schemas.microsoft.com/office/drawing/2014/main" id="{96580C6A-A40D-0C87-5B92-B639FA585E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239933"/>
              </p:ext>
            </p:extLst>
          </p:nvPr>
        </p:nvGraphicFramePr>
        <p:xfrm>
          <a:off x="1754766" y="271813"/>
          <a:ext cx="9081516" cy="130000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58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4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4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0002">
                <a:tc>
                  <a:txBody>
                    <a:bodyPr/>
                    <a:lstStyle/>
                    <a:p>
                      <a:pPr algn="ctr" rtl="1"/>
                      <a:r>
                        <a:rPr lang="ar-KW" sz="4000" dirty="0">
                          <a:solidFill>
                            <a:srgbClr val="002060"/>
                          </a:solidFill>
                        </a:rPr>
                        <a:t>اليــــــــــوم</a:t>
                      </a:r>
                    </a:p>
                  </a:txBody>
                  <a:tcPr marL="26048" marR="26048" marT="13022" marB="130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KW" sz="4000" dirty="0">
                          <a:solidFill>
                            <a:srgbClr val="002060"/>
                          </a:solidFill>
                        </a:rPr>
                        <a:t> التاريخ</a:t>
                      </a:r>
                    </a:p>
                  </a:txBody>
                  <a:tcPr marL="26048" marR="26048" marT="13022" marB="130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KW" sz="4000" dirty="0">
                          <a:solidFill>
                            <a:srgbClr val="002060"/>
                          </a:solidFill>
                        </a:rPr>
                        <a:t>الـصــف</a:t>
                      </a:r>
                    </a:p>
                  </a:txBody>
                  <a:tcPr marL="26048" marR="26048" marT="13022" marB="130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KW" sz="4000" dirty="0">
                          <a:solidFill>
                            <a:srgbClr val="002060"/>
                          </a:solidFill>
                        </a:rPr>
                        <a:t> الحصة</a:t>
                      </a:r>
                    </a:p>
                  </a:txBody>
                  <a:tcPr marL="26048" marR="26048" marT="13022" marB="130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002">
                <a:tc>
                  <a:txBody>
                    <a:bodyPr/>
                    <a:lstStyle/>
                    <a:p>
                      <a:pPr algn="ctr" rtl="1"/>
                      <a:r>
                        <a:rPr lang="ar-KW" sz="4000" dirty="0">
                          <a:solidFill>
                            <a:schemeClr val="tx1"/>
                          </a:solidFill>
                        </a:rPr>
                        <a:t>الخميس </a:t>
                      </a:r>
                    </a:p>
                  </a:txBody>
                  <a:tcPr marL="26048" marR="26048" marT="13022" marB="130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ar-KW" sz="4000" dirty="0">
                          <a:solidFill>
                            <a:schemeClr val="tx1"/>
                          </a:solidFill>
                        </a:rPr>
                        <a:t>26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ar-KW" sz="4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/ ٢٠٢٦</a:t>
                      </a:r>
                      <a:endParaRPr lang="ar-KW" sz="4000" dirty="0">
                        <a:solidFill>
                          <a:schemeClr val="tx1"/>
                        </a:solidFill>
                      </a:endParaRPr>
                    </a:p>
                  </a:txBody>
                  <a:tcPr marL="26048" marR="26048" marT="13022" marB="130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KW" sz="4000" dirty="0">
                        <a:solidFill>
                          <a:srgbClr val="7030A0"/>
                        </a:solidFill>
                      </a:endParaRPr>
                    </a:p>
                  </a:txBody>
                  <a:tcPr marL="26048" marR="26048" marT="13022" marB="130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KW" sz="2400" dirty="0"/>
                    </a:p>
                  </a:txBody>
                  <a:tcPr marL="26048" marR="26048" marT="13022" marB="130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عنوان 1">
            <a:extLst>
              <a:ext uri="{FF2B5EF4-FFF2-40B4-BE49-F238E27FC236}">
                <a16:creationId xmlns:a16="http://schemas.microsoft.com/office/drawing/2014/main" id="{BABA9076-8669-5153-330E-014373A4D564}"/>
              </a:ext>
            </a:extLst>
          </p:cNvPr>
          <p:cNvSpPr txBox="1">
            <a:spLocks/>
          </p:cNvSpPr>
          <p:nvPr/>
        </p:nvSpPr>
        <p:spPr>
          <a:xfrm>
            <a:off x="985413" y="3554837"/>
            <a:ext cx="7909453" cy="140546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ar-KW" sz="4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PT Bold Heading" pitchFamily="2" charset="-78"/>
              </a:rPr>
              <a:t>حل معادلة من الدرجة الأولى في متغير واحد </a:t>
            </a:r>
            <a:r>
              <a:rPr lang="ar-SA" sz="4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PT Bold Heading" pitchFamily="2" charset="-78"/>
              </a:rPr>
              <a:t>صفحه </a:t>
            </a:r>
            <a:r>
              <a:rPr lang="ar-KW" sz="4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PT Bold Heading" pitchFamily="2" charset="-78"/>
              </a:rPr>
              <a:t>147</a:t>
            </a:r>
            <a:r>
              <a:rPr lang="ar-SA" sz="4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PT Bold Heading" pitchFamily="2" charset="-78"/>
              </a:rPr>
              <a:t> </a:t>
            </a:r>
            <a:endParaRPr lang="ar-KW" sz="48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j-ea"/>
              <a:cs typeface="PT Bold Heading" pitchFamily="2" charset="-78"/>
            </a:endParaRPr>
          </a:p>
          <a:p>
            <a:pPr algn="ctr">
              <a:defRPr/>
            </a:pPr>
            <a:endParaRPr lang="ar-SA" sz="48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j-ea"/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48934823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9C1BF6-8467-3645-0662-37362C8A0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02041675-F799-18F9-756A-29708DB86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419337" y="129074"/>
            <a:ext cx="3353325" cy="1178692"/>
          </a:xfrm>
          <a:prstGeom prst="rect">
            <a:avLst/>
          </a:prstGeom>
        </p:spPr>
      </p:pic>
      <p:sp>
        <p:nvSpPr>
          <p:cNvPr id="5" name="مخطط انسيابي: متعدد المستندات 3">
            <a:extLst>
              <a:ext uri="{FF2B5EF4-FFF2-40B4-BE49-F238E27FC236}">
                <a16:creationId xmlns:a16="http://schemas.microsoft.com/office/drawing/2014/main" id="{659073B2-7B7F-2998-0946-89349CFD1940}"/>
              </a:ext>
            </a:extLst>
          </p:cNvPr>
          <p:cNvSpPr/>
          <p:nvPr/>
        </p:nvSpPr>
        <p:spPr>
          <a:xfrm>
            <a:off x="347252" y="196799"/>
            <a:ext cx="3419856" cy="932688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0070C0"/>
                </a:solidFill>
              </a:rPr>
              <a:t>الصفحة</a:t>
            </a:r>
            <a:r>
              <a:rPr lang="ar-KW" sz="4800" b="1" dirty="0">
                <a:solidFill>
                  <a:srgbClr val="0070C0"/>
                </a:solidFill>
              </a:rPr>
              <a:t>52 </a:t>
            </a:r>
            <a:r>
              <a:rPr lang="ar-SA" sz="4800" b="1" dirty="0">
                <a:solidFill>
                  <a:srgbClr val="0070C0"/>
                </a:solidFill>
              </a:rPr>
              <a:t>١</a:t>
            </a:r>
            <a:endParaRPr lang="ar-KW" sz="4800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478FE9-47F6-F673-A09A-32767A0A7F13}"/>
              </a:ext>
            </a:extLst>
          </p:cNvPr>
          <p:cNvSpPr txBox="1"/>
          <p:nvPr/>
        </p:nvSpPr>
        <p:spPr>
          <a:xfrm>
            <a:off x="6281511" y="3350312"/>
            <a:ext cx="3361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</a:rPr>
              <a:t>5 س = 2 س +6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93F3AF-C53C-F413-1759-2E1379EBD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7193" y="1298732"/>
            <a:ext cx="6814850" cy="817782"/>
          </a:xfrm>
          <a:prstGeom prst="rect">
            <a:avLst/>
          </a:prstGeom>
        </p:spPr>
      </p:pic>
      <p:sp>
        <p:nvSpPr>
          <p:cNvPr id="26" name="TextBox 28">
            <a:extLst>
              <a:ext uri="{FF2B5EF4-FFF2-40B4-BE49-F238E27FC236}">
                <a16:creationId xmlns:a16="http://schemas.microsoft.com/office/drawing/2014/main" id="{986102D2-7E90-F73C-C1A7-D63EC9034938}"/>
              </a:ext>
            </a:extLst>
          </p:cNvPr>
          <p:cNvSpPr txBox="1"/>
          <p:nvPr/>
        </p:nvSpPr>
        <p:spPr>
          <a:xfrm>
            <a:off x="8491423" y="533797"/>
            <a:ext cx="3353325" cy="982620"/>
          </a:xfrm>
          <a:prstGeom prst="rect">
            <a:avLst/>
          </a:prstGeom>
          <a:solidFill>
            <a:srgbClr val="993366"/>
          </a:solidFill>
          <a:ln w="57150">
            <a:solidFill>
              <a:srgbClr val="7030A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8399"/>
              </a:lnSpc>
            </a:pPr>
            <a:r>
              <a:rPr lang="ar-KW" sz="4800" b="1" dirty="0">
                <a:solidFill>
                  <a:schemeClr val="bg1"/>
                </a:solidFill>
                <a:latin typeface="Times New Roman" panose="02020603050405020304" pitchFamily="18" charset="0"/>
                <a:ea typeface="Tufuli Arabic Bold"/>
                <a:cs typeface="Times New Roman" panose="02020603050405020304" pitchFamily="18" charset="0"/>
                <a:sym typeface="Tufuli Arabic Bold"/>
                <a:rtl/>
              </a:rPr>
              <a:t>المقدمة</a:t>
            </a:r>
            <a:endParaRPr lang="ar-EG" sz="4800" b="1" dirty="0">
              <a:solidFill>
                <a:schemeClr val="bg1"/>
              </a:solidFill>
              <a:latin typeface="Times New Roman" panose="02020603050405020304" pitchFamily="18" charset="0"/>
              <a:ea typeface="Tufuli Arabic Bold"/>
              <a:cs typeface="Times New Roman" panose="02020603050405020304" pitchFamily="18" charset="0"/>
              <a:sym typeface="Tufuli Arabic Bold"/>
              <a:rtl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2A2413-57C8-1A0D-5086-DC8B37E97D12}"/>
              </a:ext>
            </a:extLst>
          </p:cNvPr>
          <p:cNvSpPr txBox="1"/>
          <p:nvPr/>
        </p:nvSpPr>
        <p:spPr>
          <a:xfrm>
            <a:off x="5126357" y="4020314"/>
            <a:ext cx="448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</a:rPr>
              <a:t>5 س – 2 س = 6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0BDE91-89A4-A0ED-6735-2AF3E80958C2}"/>
              </a:ext>
            </a:extLst>
          </p:cNvPr>
          <p:cNvSpPr txBox="1"/>
          <p:nvPr/>
        </p:nvSpPr>
        <p:spPr>
          <a:xfrm>
            <a:off x="6067039" y="4666645"/>
            <a:ext cx="3361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</a:rPr>
              <a:t>3 س = 6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EEA14B-B5D6-8FC8-884A-21FC127E5BEA}"/>
              </a:ext>
            </a:extLst>
          </p:cNvPr>
          <p:cNvSpPr txBox="1"/>
          <p:nvPr/>
        </p:nvSpPr>
        <p:spPr>
          <a:xfrm>
            <a:off x="9292077" y="4615563"/>
            <a:ext cx="701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</a:rPr>
              <a:t>×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9F11A37-9A2D-7157-1223-EC0E6D1AB880}"/>
              </a:ext>
            </a:extLst>
          </p:cNvPr>
          <p:cNvSpPr txBox="1"/>
          <p:nvPr/>
        </p:nvSpPr>
        <p:spPr>
          <a:xfrm>
            <a:off x="6709356" y="4574311"/>
            <a:ext cx="701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</a:rPr>
              <a:t>×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ECB3BF8-F005-8E66-4BFE-F9EE2B4B1B2F}"/>
                  </a:ext>
                </a:extLst>
              </p:cNvPr>
              <p:cNvSpPr txBox="1"/>
              <p:nvPr/>
            </p:nvSpPr>
            <p:spPr>
              <a:xfrm>
                <a:off x="9748423" y="4387042"/>
                <a:ext cx="1025902" cy="1148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٣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ECB3BF8-F005-8E66-4BFE-F9EE2B4B1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8423" y="4387042"/>
                <a:ext cx="1025902" cy="11488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021B784-1C3D-6C0E-E734-C6F65C6F546C}"/>
                  </a:ext>
                </a:extLst>
              </p:cNvPr>
              <p:cNvSpPr txBox="1"/>
              <p:nvPr/>
            </p:nvSpPr>
            <p:spPr>
              <a:xfrm>
                <a:off x="5928857" y="4608032"/>
                <a:ext cx="1025902" cy="1148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٣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021B784-1C3D-6C0E-E734-C6F65C6F5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857" y="4608032"/>
                <a:ext cx="1025902" cy="11488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A60A33E6-6BF0-1886-858A-FFB81FE63CA5}"/>
              </a:ext>
            </a:extLst>
          </p:cNvPr>
          <p:cNvSpPr txBox="1"/>
          <p:nvPr/>
        </p:nvSpPr>
        <p:spPr>
          <a:xfrm>
            <a:off x="8314660" y="5580145"/>
            <a:ext cx="1258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</a:rPr>
              <a:t>س =</a:t>
            </a:r>
            <a:r>
              <a:rPr lang="ku-Arab-IQ" sz="3600" b="1" dirty="0">
                <a:solidFill>
                  <a:srgbClr val="FF0000"/>
                </a:solidFill>
              </a:rPr>
              <a:t> 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8FCF87D-7D4D-68E8-673A-1144475C2F5B}"/>
              </a:ext>
            </a:extLst>
          </p:cNvPr>
          <p:cNvSpPr txBox="1"/>
          <p:nvPr/>
        </p:nvSpPr>
        <p:spPr>
          <a:xfrm>
            <a:off x="1222481" y="3256067"/>
            <a:ext cx="3196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800" b="1" dirty="0">
                <a:solidFill>
                  <a:srgbClr val="FF0000"/>
                </a:solidFill>
              </a:rPr>
              <a:t>م .ح = {     }</a:t>
            </a:r>
            <a:endParaRPr lang="en-US" sz="4800" b="1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94740C-ED9C-7597-B5B9-A1755541D1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5315" y="2200065"/>
            <a:ext cx="4597231" cy="11628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D1E06C-39A0-65E1-2674-81B0D7131758}"/>
              </a:ext>
            </a:extLst>
          </p:cNvPr>
          <p:cNvSpPr txBox="1"/>
          <p:nvPr/>
        </p:nvSpPr>
        <p:spPr>
          <a:xfrm>
            <a:off x="7735258" y="5535883"/>
            <a:ext cx="5794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400" b="1" dirty="0">
                <a:solidFill>
                  <a:srgbClr val="0070C0"/>
                </a:solidFill>
              </a:rPr>
              <a:t>2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365704-FBBD-2C30-E9E2-95A944D6090E}"/>
              </a:ext>
            </a:extLst>
          </p:cNvPr>
          <p:cNvSpPr txBox="1"/>
          <p:nvPr/>
        </p:nvSpPr>
        <p:spPr>
          <a:xfrm>
            <a:off x="1767479" y="3375445"/>
            <a:ext cx="5794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400" b="1" dirty="0">
                <a:solidFill>
                  <a:srgbClr val="0070C0"/>
                </a:solidFill>
              </a:rPr>
              <a:t>2</a:t>
            </a:r>
            <a:endParaRPr 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944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340AC3-137C-DACB-6280-DF1DAF758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22" y="327807"/>
            <a:ext cx="12021878" cy="6333394"/>
          </a:xfrm>
          <a:prstGeom prst="rect">
            <a:avLst/>
          </a:prstGeom>
        </p:spPr>
      </p:pic>
      <p:sp>
        <p:nvSpPr>
          <p:cNvPr id="4" name="مخطط انسيابي: متعدد المستندات 6">
            <a:extLst>
              <a:ext uri="{FF2B5EF4-FFF2-40B4-BE49-F238E27FC236}">
                <a16:creationId xmlns:a16="http://schemas.microsoft.com/office/drawing/2014/main" id="{5784C64A-2704-B3E4-B1A8-ED8183E094C8}"/>
              </a:ext>
            </a:extLst>
          </p:cNvPr>
          <p:cNvSpPr/>
          <p:nvPr/>
        </p:nvSpPr>
        <p:spPr>
          <a:xfrm>
            <a:off x="347252" y="196799"/>
            <a:ext cx="3419856" cy="932688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err="1">
                <a:solidFill>
                  <a:srgbClr val="0070C0"/>
                </a:solidFill>
              </a:rPr>
              <a:t>الصفحه</a:t>
            </a:r>
            <a:r>
              <a:rPr lang="ar-SA" sz="4800" b="1" dirty="0">
                <a:solidFill>
                  <a:srgbClr val="0070C0"/>
                </a:solidFill>
              </a:rPr>
              <a:t> ١</a:t>
            </a:r>
            <a:r>
              <a:rPr lang="ar-KW" sz="4800" b="1" dirty="0">
                <a:solidFill>
                  <a:srgbClr val="0070C0"/>
                </a:solidFill>
              </a:rPr>
              <a:t>51</a:t>
            </a:r>
          </a:p>
        </p:txBody>
      </p:sp>
    </p:spTree>
    <p:extLst>
      <p:ext uri="{BB962C8B-B14F-4D97-AF65-F5344CB8AC3E}">
        <p14:creationId xmlns:p14="http://schemas.microsoft.com/office/powerpoint/2010/main" val="1529059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3FB772-75E5-C27E-A123-88CB76527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متعدد المستندات 3">
            <a:extLst>
              <a:ext uri="{FF2B5EF4-FFF2-40B4-BE49-F238E27FC236}">
                <a16:creationId xmlns:a16="http://schemas.microsoft.com/office/drawing/2014/main" id="{1145FF24-DCB5-1170-8AFF-64B2C302AD34}"/>
              </a:ext>
            </a:extLst>
          </p:cNvPr>
          <p:cNvSpPr/>
          <p:nvPr/>
        </p:nvSpPr>
        <p:spPr>
          <a:xfrm>
            <a:off x="347252" y="196799"/>
            <a:ext cx="3419856" cy="932688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0070C0"/>
                </a:solidFill>
              </a:rPr>
              <a:t>الصفحة</a:t>
            </a:r>
            <a:r>
              <a:rPr lang="ar-KW" sz="4800" b="1" dirty="0">
                <a:solidFill>
                  <a:srgbClr val="0070C0"/>
                </a:solidFill>
              </a:rPr>
              <a:t>52 </a:t>
            </a:r>
            <a:r>
              <a:rPr lang="ar-SA" sz="4800" b="1" dirty="0">
                <a:solidFill>
                  <a:srgbClr val="0070C0"/>
                </a:solidFill>
              </a:rPr>
              <a:t>١</a:t>
            </a:r>
            <a:endParaRPr lang="ar-KW" sz="4800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5C11A4-6D5B-005E-C212-8F0D81F46024}"/>
              </a:ext>
            </a:extLst>
          </p:cNvPr>
          <p:cNvSpPr txBox="1"/>
          <p:nvPr/>
        </p:nvSpPr>
        <p:spPr>
          <a:xfrm>
            <a:off x="5208133" y="3130070"/>
            <a:ext cx="4220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</a:rPr>
              <a:t>6 س + 12 = 30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6" name="TextBox 28">
            <a:extLst>
              <a:ext uri="{FF2B5EF4-FFF2-40B4-BE49-F238E27FC236}">
                <a16:creationId xmlns:a16="http://schemas.microsoft.com/office/drawing/2014/main" id="{A341E153-5419-2647-9707-1C18DFD341DE}"/>
              </a:ext>
            </a:extLst>
          </p:cNvPr>
          <p:cNvSpPr txBox="1"/>
          <p:nvPr/>
        </p:nvSpPr>
        <p:spPr>
          <a:xfrm>
            <a:off x="8491423" y="533797"/>
            <a:ext cx="3353325" cy="982620"/>
          </a:xfrm>
          <a:prstGeom prst="rect">
            <a:avLst/>
          </a:prstGeom>
          <a:solidFill>
            <a:srgbClr val="993366"/>
          </a:solidFill>
          <a:ln w="57150">
            <a:solidFill>
              <a:srgbClr val="7030A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8399"/>
              </a:lnSpc>
            </a:pPr>
            <a:r>
              <a:rPr lang="ar-KW" sz="4800" b="1" dirty="0">
                <a:solidFill>
                  <a:schemeClr val="bg1"/>
                </a:solidFill>
                <a:latin typeface="Times New Roman" panose="02020603050405020304" pitchFamily="18" charset="0"/>
                <a:ea typeface="Tufuli Arabic Bold"/>
                <a:cs typeface="Times New Roman" panose="02020603050405020304" pitchFamily="18" charset="0"/>
                <a:sym typeface="Tufuli Arabic Bold"/>
                <a:rtl/>
              </a:rPr>
              <a:t>تمارين ذاتية</a:t>
            </a:r>
            <a:endParaRPr lang="ar-EG" sz="4800" b="1" dirty="0">
              <a:solidFill>
                <a:schemeClr val="bg1"/>
              </a:solidFill>
              <a:latin typeface="Times New Roman" panose="02020603050405020304" pitchFamily="18" charset="0"/>
              <a:ea typeface="Tufuli Arabic Bold"/>
              <a:cs typeface="Times New Roman" panose="02020603050405020304" pitchFamily="18" charset="0"/>
              <a:sym typeface="Tufuli Arabic Bold"/>
              <a:rtl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3A4ADA-3806-CEC8-9938-CE615CAE8C45}"/>
              </a:ext>
            </a:extLst>
          </p:cNvPr>
          <p:cNvSpPr txBox="1"/>
          <p:nvPr/>
        </p:nvSpPr>
        <p:spPr>
          <a:xfrm>
            <a:off x="4684199" y="3782637"/>
            <a:ext cx="5195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</a:rPr>
              <a:t>6 س + 12 – </a:t>
            </a:r>
            <a:r>
              <a:rPr lang="ar-KW" sz="3600" b="1" dirty="0">
                <a:solidFill>
                  <a:srgbClr val="0070C0"/>
                </a:solidFill>
              </a:rPr>
              <a:t>12</a:t>
            </a:r>
            <a:r>
              <a:rPr lang="ar-KW" sz="3600" b="1" dirty="0">
                <a:solidFill>
                  <a:srgbClr val="FF0000"/>
                </a:solidFill>
              </a:rPr>
              <a:t> = 30 - </a:t>
            </a:r>
            <a:r>
              <a:rPr lang="ar-KW" sz="3600" b="1" dirty="0">
                <a:solidFill>
                  <a:srgbClr val="0070C0"/>
                </a:solidFill>
              </a:rPr>
              <a:t>12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480ED0-455D-F55C-0372-727C17F8512B}"/>
              </a:ext>
            </a:extLst>
          </p:cNvPr>
          <p:cNvSpPr txBox="1"/>
          <p:nvPr/>
        </p:nvSpPr>
        <p:spPr>
          <a:xfrm>
            <a:off x="6067039" y="4666645"/>
            <a:ext cx="3361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</a:rPr>
              <a:t>6 س = 18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07B99A-076C-52CF-0AA7-30E6C7FF19D2}"/>
              </a:ext>
            </a:extLst>
          </p:cNvPr>
          <p:cNvSpPr txBox="1"/>
          <p:nvPr/>
        </p:nvSpPr>
        <p:spPr>
          <a:xfrm>
            <a:off x="9292077" y="4615563"/>
            <a:ext cx="701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</a:rPr>
              <a:t>×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D23A5B-2075-D31C-E660-1B41A090538A}"/>
              </a:ext>
            </a:extLst>
          </p:cNvPr>
          <p:cNvSpPr txBox="1"/>
          <p:nvPr/>
        </p:nvSpPr>
        <p:spPr>
          <a:xfrm>
            <a:off x="6709356" y="4574311"/>
            <a:ext cx="701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</a:rPr>
              <a:t>×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8CBA951-22E4-E419-920A-3AF3461087CA}"/>
                  </a:ext>
                </a:extLst>
              </p:cNvPr>
              <p:cNvSpPr txBox="1"/>
              <p:nvPr/>
            </p:nvSpPr>
            <p:spPr>
              <a:xfrm>
                <a:off x="9748423" y="4387042"/>
                <a:ext cx="1025902" cy="1148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٦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8CBA951-22E4-E419-920A-3AF346108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8423" y="4387042"/>
                <a:ext cx="1025902" cy="11488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D2458A0-3839-4245-FC15-2806AFB34945}"/>
                  </a:ext>
                </a:extLst>
              </p:cNvPr>
              <p:cNvSpPr txBox="1"/>
              <p:nvPr/>
            </p:nvSpPr>
            <p:spPr>
              <a:xfrm>
                <a:off x="5928857" y="4608032"/>
                <a:ext cx="1025902" cy="1148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٦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D2458A0-3839-4245-FC15-2806AFB34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857" y="4608032"/>
                <a:ext cx="1025902" cy="11488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5FE43631-AFE3-EF60-6BD3-85BCBDDF53F5}"/>
              </a:ext>
            </a:extLst>
          </p:cNvPr>
          <p:cNvSpPr txBox="1"/>
          <p:nvPr/>
        </p:nvSpPr>
        <p:spPr>
          <a:xfrm>
            <a:off x="8314660" y="5580145"/>
            <a:ext cx="1258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</a:rPr>
              <a:t>س =</a:t>
            </a:r>
            <a:r>
              <a:rPr lang="ku-Arab-IQ" sz="3600" b="1" dirty="0">
                <a:solidFill>
                  <a:srgbClr val="FF0000"/>
                </a:solidFill>
              </a:rPr>
              <a:t> 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5A1D530-8FB5-6006-CF90-6B05EA02BD77}"/>
              </a:ext>
            </a:extLst>
          </p:cNvPr>
          <p:cNvSpPr txBox="1"/>
          <p:nvPr/>
        </p:nvSpPr>
        <p:spPr>
          <a:xfrm>
            <a:off x="1222481" y="3256067"/>
            <a:ext cx="3196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800" b="1" dirty="0">
                <a:solidFill>
                  <a:srgbClr val="FF0000"/>
                </a:solidFill>
              </a:rPr>
              <a:t>م .ح = {     }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32A969-2F0E-B4A3-61E4-648CF3965F84}"/>
              </a:ext>
            </a:extLst>
          </p:cNvPr>
          <p:cNvSpPr txBox="1"/>
          <p:nvPr/>
        </p:nvSpPr>
        <p:spPr>
          <a:xfrm>
            <a:off x="7735258" y="5535883"/>
            <a:ext cx="5794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400" b="1" dirty="0">
                <a:solidFill>
                  <a:srgbClr val="0070C0"/>
                </a:solidFill>
              </a:rPr>
              <a:t>3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9A344B-0BF4-12FE-DA85-3D92AF95A27A}"/>
              </a:ext>
            </a:extLst>
          </p:cNvPr>
          <p:cNvSpPr txBox="1"/>
          <p:nvPr/>
        </p:nvSpPr>
        <p:spPr>
          <a:xfrm>
            <a:off x="1767479" y="3375445"/>
            <a:ext cx="5794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400" b="1" dirty="0">
                <a:solidFill>
                  <a:srgbClr val="0070C0"/>
                </a:solidFill>
              </a:rPr>
              <a:t>3</a:t>
            </a:r>
            <a:endParaRPr lang="en-US" sz="4400" b="1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CD827B-FC03-6B3A-1A2B-B73B62A94A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495" y="1550138"/>
            <a:ext cx="10607387" cy="12768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49B33B-AA31-42B4-8E87-B3452F729D3C}"/>
              </a:ext>
            </a:extLst>
          </p:cNvPr>
          <p:cNvSpPr txBox="1"/>
          <p:nvPr/>
        </p:nvSpPr>
        <p:spPr>
          <a:xfrm>
            <a:off x="5259509" y="2373413"/>
            <a:ext cx="4488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>
                <a:solidFill>
                  <a:srgbClr val="0070C0"/>
                </a:solidFill>
              </a:rPr>
              <a:t>نفرض ان العدد هو س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679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7" grpId="0"/>
      <p:bldP spid="8" grpId="0"/>
      <p:bldP spid="9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C2B02C-86D4-FAF4-AA58-6D24D13B3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147F24-3191-C3D5-43A2-B5368A36B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86" y="21994"/>
            <a:ext cx="12000614" cy="6836006"/>
          </a:xfrm>
          <a:prstGeom prst="rect">
            <a:avLst/>
          </a:prstGeom>
        </p:spPr>
      </p:pic>
      <p:sp>
        <p:nvSpPr>
          <p:cNvPr id="6" name="مخطط انسيابي: متعدد المستندات 6">
            <a:extLst>
              <a:ext uri="{FF2B5EF4-FFF2-40B4-BE49-F238E27FC236}">
                <a16:creationId xmlns:a16="http://schemas.microsoft.com/office/drawing/2014/main" id="{9E1802C2-C615-3014-9413-5ABBD4A249BF}"/>
              </a:ext>
            </a:extLst>
          </p:cNvPr>
          <p:cNvSpPr/>
          <p:nvPr/>
        </p:nvSpPr>
        <p:spPr>
          <a:xfrm>
            <a:off x="347252" y="196799"/>
            <a:ext cx="3419856" cy="932688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err="1">
                <a:solidFill>
                  <a:srgbClr val="0070C0"/>
                </a:solidFill>
              </a:rPr>
              <a:t>الصفحه</a:t>
            </a:r>
            <a:r>
              <a:rPr lang="ar-SA" sz="4800" b="1" dirty="0">
                <a:solidFill>
                  <a:srgbClr val="0070C0"/>
                </a:solidFill>
              </a:rPr>
              <a:t> ١</a:t>
            </a:r>
            <a:r>
              <a:rPr lang="ar-KW" sz="4800" b="1" dirty="0">
                <a:solidFill>
                  <a:srgbClr val="0070C0"/>
                </a:solidFill>
              </a:rPr>
              <a:t>51</a:t>
            </a:r>
          </a:p>
        </p:txBody>
      </p:sp>
    </p:spTree>
    <p:extLst>
      <p:ext uri="{BB962C8B-B14F-4D97-AF65-F5344CB8AC3E}">
        <p14:creationId xmlns:p14="http://schemas.microsoft.com/office/powerpoint/2010/main" val="17186786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486B34-4FCF-20FD-D0D3-1E2614DB0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642F10A7-E38F-6C36-DC0A-B1E1635765A4}"/>
              </a:ext>
            </a:extLst>
          </p:cNvPr>
          <p:cNvSpPr txBox="1"/>
          <p:nvPr/>
        </p:nvSpPr>
        <p:spPr>
          <a:xfrm>
            <a:off x="6507126" y="3952115"/>
            <a:ext cx="3625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</a:rPr>
              <a:t>3 س + 7 = 37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40C94F-2D0F-5015-F19C-CFB2D56D0603}"/>
              </a:ext>
            </a:extLst>
          </p:cNvPr>
          <p:cNvSpPr txBox="1"/>
          <p:nvPr/>
        </p:nvSpPr>
        <p:spPr>
          <a:xfrm>
            <a:off x="6301940" y="5366927"/>
            <a:ext cx="3361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</a:rPr>
              <a:t>3 س = 30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23A74A6-0BC7-F8F6-289B-8A796555CFFE}"/>
              </a:ext>
            </a:extLst>
          </p:cNvPr>
          <p:cNvSpPr txBox="1"/>
          <p:nvPr/>
        </p:nvSpPr>
        <p:spPr>
          <a:xfrm>
            <a:off x="9396334" y="5253609"/>
            <a:ext cx="701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</a:rPr>
              <a:t>×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D6AC87-5CC7-B256-0E51-A7F279CEBDFA}"/>
              </a:ext>
            </a:extLst>
          </p:cNvPr>
          <p:cNvSpPr txBox="1"/>
          <p:nvPr/>
        </p:nvSpPr>
        <p:spPr>
          <a:xfrm>
            <a:off x="6967431" y="5303132"/>
            <a:ext cx="701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</a:rPr>
              <a:t>×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84CF36F-3675-793A-151D-4F14A4C6CB97}"/>
                  </a:ext>
                </a:extLst>
              </p:cNvPr>
              <p:cNvSpPr txBox="1"/>
              <p:nvPr/>
            </p:nvSpPr>
            <p:spPr>
              <a:xfrm>
                <a:off x="9864955" y="5068672"/>
                <a:ext cx="1025902" cy="1148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٣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84CF36F-3675-793A-151D-4F14A4C6C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4955" y="5068672"/>
                <a:ext cx="1025902" cy="11488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A6ED6AB-7A14-54D2-7F72-065CA5D9E992}"/>
                  </a:ext>
                </a:extLst>
              </p:cNvPr>
              <p:cNvSpPr txBox="1"/>
              <p:nvPr/>
            </p:nvSpPr>
            <p:spPr>
              <a:xfrm>
                <a:off x="6365188" y="5059149"/>
                <a:ext cx="1025902" cy="1148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٣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A6ED6AB-7A14-54D2-7F72-065CA5D9E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188" y="5059149"/>
                <a:ext cx="1025902" cy="11488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186E1D81-9454-03BD-39CA-6B78B808F26B}"/>
              </a:ext>
            </a:extLst>
          </p:cNvPr>
          <p:cNvSpPr txBox="1"/>
          <p:nvPr/>
        </p:nvSpPr>
        <p:spPr>
          <a:xfrm>
            <a:off x="3070443" y="4308622"/>
            <a:ext cx="1258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</a:rPr>
              <a:t>س =</a:t>
            </a:r>
            <a:r>
              <a:rPr lang="ku-Arab-IQ" sz="3600" b="1" dirty="0">
                <a:solidFill>
                  <a:srgbClr val="FF0000"/>
                </a:solidFill>
              </a:rPr>
              <a:t> 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ACA2E6F-EB76-BCCF-BF5F-D70234178DC7}"/>
              </a:ext>
            </a:extLst>
          </p:cNvPr>
          <p:cNvSpPr txBox="1"/>
          <p:nvPr/>
        </p:nvSpPr>
        <p:spPr>
          <a:xfrm>
            <a:off x="24967" y="5307214"/>
            <a:ext cx="3196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800" b="1" dirty="0">
                <a:solidFill>
                  <a:srgbClr val="FF0000"/>
                </a:solidFill>
              </a:rPr>
              <a:t>م .ح = {     }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6D731A-C280-6E58-CF04-058560340E43}"/>
              </a:ext>
            </a:extLst>
          </p:cNvPr>
          <p:cNvSpPr txBox="1"/>
          <p:nvPr/>
        </p:nvSpPr>
        <p:spPr>
          <a:xfrm>
            <a:off x="2138202" y="4330335"/>
            <a:ext cx="12585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400" b="1" dirty="0">
                <a:solidFill>
                  <a:srgbClr val="0070C0"/>
                </a:solidFill>
              </a:rPr>
              <a:t>10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1E27C8-F82A-6D64-7FE2-8D2B7AE10D21}"/>
              </a:ext>
            </a:extLst>
          </p:cNvPr>
          <p:cNvSpPr txBox="1"/>
          <p:nvPr/>
        </p:nvSpPr>
        <p:spPr>
          <a:xfrm>
            <a:off x="428669" y="5366927"/>
            <a:ext cx="887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400" b="1" dirty="0">
                <a:solidFill>
                  <a:srgbClr val="0070C0"/>
                </a:solidFill>
              </a:rPr>
              <a:t>10</a:t>
            </a:r>
            <a:endParaRPr lang="en-US" sz="4400" b="1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DA9C58-714D-A295-23FB-6A5493610F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01" y="41468"/>
            <a:ext cx="12130599" cy="3702259"/>
          </a:xfrm>
          <a:prstGeom prst="rect">
            <a:avLst/>
          </a:prstGeom>
        </p:spPr>
      </p:pic>
      <p:sp>
        <p:nvSpPr>
          <p:cNvPr id="6" name="مخطط انسيابي: متعدد المستندات 3">
            <a:extLst>
              <a:ext uri="{FF2B5EF4-FFF2-40B4-BE49-F238E27FC236}">
                <a16:creationId xmlns:a16="http://schemas.microsoft.com/office/drawing/2014/main" id="{401D6F6E-B9A2-753E-3596-29D2565A955F}"/>
              </a:ext>
            </a:extLst>
          </p:cNvPr>
          <p:cNvSpPr/>
          <p:nvPr/>
        </p:nvSpPr>
        <p:spPr>
          <a:xfrm>
            <a:off x="199889" y="12873"/>
            <a:ext cx="3419856" cy="932688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0070C0"/>
                </a:solidFill>
              </a:rPr>
              <a:t>الصفحة</a:t>
            </a:r>
            <a:r>
              <a:rPr lang="ar-KW" sz="4800" b="1" dirty="0">
                <a:solidFill>
                  <a:srgbClr val="0070C0"/>
                </a:solidFill>
              </a:rPr>
              <a:t>54 </a:t>
            </a:r>
            <a:r>
              <a:rPr lang="ar-SA" sz="4800" b="1" dirty="0">
                <a:solidFill>
                  <a:srgbClr val="0070C0"/>
                </a:solidFill>
              </a:rPr>
              <a:t>١</a:t>
            </a:r>
            <a:endParaRPr lang="ar-KW" sz="4800" b="1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9745E8-895D-FD10-08DD-E2B452DAA6E1}"/>
              </a:ext>
            </a:extLst>
          </p:cNvPr>
          <p:cNvSpPr txBox="1"/>
          <p:nvPr/>
        </p:nvSpPr>
        <p:spPr>
          <a:xfrm>
            <a:off x="3252994" y="3249125"/>
            <a:ext cx="8276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>
                <a:solidFill>
                  <a:srgbClr val="0070C0"/>
                </a:solidFill>
              </a:rPr>
              <a:t>نفرض ان عدد الضيوف حول الطاولة الكبيرة هو س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67995D-95A5-3BDB-8A75-07B04ACABF7C}"/>
              </a:ext>
            </a:extLst>
          </p:cNvPr>
          <p:cNvSpPr txBox="1"/>
          <p:nvPr/>
        </p:nvSpPr>
        <p:spPr>
          <a:xfrm>
            <a:off x="5981755" y="4527542"/>
            <a:ext cx="4200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600" b="1" dirty="0">
                <a:solidFill>
                  <a:srgbClr val="FF0000"/>
                </a:solidFill>
              </a:rPr>
              <a:t>3 س + 7 </a:t>
            </a:r>
            <a:r>
              <a:rPr lang="ar-KW" sz="3600" b="1" dirty="0">
                <a:solidFill>
                  <a:srgbClr val="0070C0"/>
                </a:solidFill>
              </a:rPr>
              <a:t>-7</a:t>
            </a:r>
            <a:r>
              <a:rPr lang="ar-KW" sz="3600" b="1" dirty="0">
                <a:solidFill>
                  <a:srgbClr val="FF0000"/>
                </a:solidFill>
              </a:rPr>
              <a:t> = 37 </a:t>
            </a:r>
            <a:r>
              <a:rPr lang="ar-KW" sz="3600" b="1" dirty="0">
                <a:solidFill>
                  <a:srgbClr val="0070C0"/>
                </a:solidFill>
              </a:rPr>
              <a:t>- 7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26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7" grpId="0"/>
      <p:bldP spid="8" grpId="0"/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B66377-949C-DF94-F426-822189E74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0091EE-D2D2-4C76-659F-92EA606001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931" b="74460"/>
          <a:stretch/>
        </p:blipFill>
        <p:spPr>
          <a:xfrm>
            <a:off x="6967431" y="0"/>
            <a:ext cx="5224568" cy="945561"/>
          </a:xfrm>
          <a:prstGeom prst="rect">
            <a:avLst/>
          </a:prstGeom>
        </p:spPr>
      </p:pic>
      <p:sp>
        <p:nvSpPr>
          <p:cNvPr id="6" name="مخطط انسيابي: متعدد المستندات 3">
            <a:extLst>
              <a:ext uri="{FF2B5EF4-FFF2-40B4-BE49-F238E27FC236}">
                <a16:creationId xmlns:a16="http://schemas.microsoft.com/office/drawing/2014/main" id="{6662D397-9ACD-50BC-1723-5F58ADCFB6FD}"/>
              </a:ext>
            </a:extLst>
          </p:cNvPr>
          <p:cNvSpPr/>
          <p:nvPr/>
        </p:nvSpPr>
        <p:spPr>
          <a:xfrm>
            <a:off x="199889" y="12873"/>
            <a:ext cx="3419856" cy="932688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0070C0"/>
                </a:solidFill>
              </a:rPr>
              <a:t>الصفحة</a:t>
            </a:r>
            <a:r>
              <a:rPr lang="ar-KW" sz="4800" b="1" dirty="0">
                <a:solidFill>
                  <a:srgbClr val="0070C0"/>
                </a:solidFill>
              </a:rPr>
              <a:t>54 </a:t>
            </a:r>
            <a:r>
              <a:rPr lang="ar-SA" sz="4800" b="1" dirty="0">
                <a:solidFill>
                  <a:srgbClr val="0070C0"/>
                </a:solidFill>
              </a:rPr>
              <a:t>١</a:t>
            </a:r>
            <a:endParaRPr lang="ar-KW" sz="4800" b="1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0B41A3-4E97-A693-FF38-4A48E1ADD1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7" y="854984"/>
            <a:ext cx="11967144" cy="520557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D323691-9082-9BEB-3EBB-CC641A9F6678}"/>
                  </a:ext>
                </a:extLst>
              </p14:cNvPr>
              <p14:cNvContentPartPr/>
              <p14:nvPr/>
            </p14:nvContentPartPr>
            <p14:xfrm>
              <a:off x="151920" y="750240"/>
              <a:ext cx="7894080" cy="19558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D323691-9082-9BEB-3EBB-CC641A9F667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2560" y="740880"/>
                <a:ext cx="7912800" cy="19746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1DC4ED03-2085-F99D-7AAE-6A4F78AD0844}"/>
              </a:ext>
            </a:extLst>
          </p:cNvPr>
          <p:cNvSpPr/>
          <p:nvPr/>
        </p:nvSpPr>
        <p:spPr>
          <a:xfrm>
            <a:off x="8046000" y="4328500"/>
            <a:ext cx="444065" cy="76842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92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ABE0FC6-1329-D0A2-3987-0B9032D1A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6000" b="1" dirty="0"/>
              <a:t>جزاكم الله خيرا </a:t>
            </a:r>
          </a:p>
          <a:p>
            <a:pPr marL="0" indent="0" algn="ctr">
              <a:buNone/>
            </a:pPr>
            <a:r>
              <a:rPr lang="ar-SA" sz="6000" b="1" dirty="0"/>
              <a:t>وبارك الله فيكم</a:t>
            </a:r>
          </a:p>
        </p:txBody>
      </p:sp>
    </p:spTree>
    <p:extLst>
      <p:ext uri="{BB962C8B-B14F-4D97-AF65-F5344CB8AC3E}">
        <p14:creationId xmlns:p14="http://schemas.microsoft.com/office/powerpoint/2010/main" val="302479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C6987ABC-99C1-4A58-BA12-318A62CAF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829" y="2583435"/>
            <a:ext cx="5245107" cy="937005"/>
          </a:xfrm>
          <a:prstGeom prst="rect">
            <a:avLst/>
          </a:prstGeom>
        </p:spPr>
      </p:pic>
      <p:pic>
        <p:nvPicPr>
          <p:cNvPr id="1026" name="Picture 2" descr="القيم التربوية للمرحلة الابتدائية لعام ٢٠٢٤ - ٢٠٢٥ م ، تلاقونها في قناتي ،  للآن مانزلت بقية المراحل">
            <a:extLst>
              <a:ext uri="{FF2B5EF4-FFF2-40B4-BE49-F238E27FC236}">
                <a16:creationId xmlns:a16="http://schemas.microsoft.com/office/drawing/2014/main" id="{AF872451-4936-4631-BAD2-6C8CA28874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0" b="11176"/>
          <a:stretch/>
        </p:blipFill>
        <p:spPr bwMode="auto">
          <a:xfrm>
            <a:off x="0" y="79519"/>
            <a:ext cx="12051102" cy="669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مشاهدة صورة المصدر">
            <a:extLst>
              <a:ext uri="{FF2B5EF4-FFF2-40B4-BE49-F238E27FC236}">
                <a16:creationId xmlns:a16="http://schemas.microsoft.com/office/drawing/2014/main" id="{397C6717-CCF9-AFB9-2DF1-BE89250BBE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08" y="234366"/>
            <a:ext cx="3725641" cy="605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13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C5543AB4-F6A4-4A6C-8620-B35D7BD24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79087"/>
              </p:ext>
            </p:extLst>
          </p:nvPr>
        </p:nvGraphicFramePr>
        <p:xfrm>
          <a:off x="985413" y="1924335"/>
          <a:ext cx="10620222" cy="431135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920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9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2887">
                <a:tc>
                  <a:txBody>
                    <a:bodyPr/>
                    <a:lstStyle/>
                    <a:p>
                      <a:pPr algn="ctr" rtl="1"/>
                      <a:endParaRPr lang="ar-KW" sz="3200" b="1" dirty="0"/>
                    </a:p>
                    <a:p>
                      <a:pPr algn="ctr" rtl="1"/>
                      <a:r>
                        <a:rPr lang="ar-SA" sz="3200" b="1" dirty="0"/>
                        <a:t>الوحدة </a:t>
                      </a:r>
                      <a:r>
                        <a:rPr lang="ar-KW" sz="3200" b="1" dirty="0"/>
                        <a:t>السادسة</a:t>
                      </a:r>
                      <a:endParaRPr lang="ar-SA" sz="3200" b="1" dirty="0"/>
                    </a:p>
                  </a:txBody>
                  <a:tcPr marL="18314" marR="18314" marT="7629" marB="762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kern="1200">
                          <a:solidFill>
                            <a:srgbClr val="FF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تحليل </a:t>
                      </a:r>
                      <a:r>
                        <a:rPr lang="ar-KW" sz="4800" b="1" kern="1200">
                          <a:solidFill>
                            <a:srgbClr val="FF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المقادير الجبرية</a:t>
                      </a:r>
                      <a:endParaRPr lang="ar-KW" sz="4800" b="1" kern="1200" dirty="0">
                        <a:solidFill>
                          <a:srgbClr val="FF33C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314" marR="18314" marT="7629" marB="762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3029">
                <a:tc>
                  <a:txBody>
                    <a:bodyPr/>
                    <a:lstStyle/>
                    <a:p>
                      <a:pPr algn="ctr" rtl="1"/>
                      <a:endParaRPr lang="ar-KW" sz="3200" b="1" dirty="0"/>
                    </a:p>
                    <a:p>
                      <a:pPr algn="ctr" rtl="1"/>
                      <a:r>
                        <a:rPr lang="ar-SA" sz="3200" b="1" dirty="0"/>
                        <a:t>عنوان الدرس</a:t>
                      </a:r>
                    </a:p>
                  </a:txBody>
                  <a:tcPr marL="18314" marR="18314" marT="7629" marB="762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K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314" marR="18314" marT="7629" marB="762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438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/>
                        <a:t>البند</a:t>
                      </a:r>
                    </a:p>
                  </a:txBody>
                  <a:tcPr marL="18314" marR="18314" marT="7629" marB="762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83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KW" sz="5400" b="1" kern="1200" noProof="0" dirty="0">
                          <a:solidFill>
                            <a:srgbClr val="D60093"/>
                          </a:solidFill>
                          <a:latin typeface="+mn-lt"/>
                          <a:ea typeface="+mn-ea"/>
                          <a:cs typeface="+mn-cs"/>
                          <a:sym typeface="Academy Engraved LET"/>
                        </a:rPr>
                        <a:t>(</a:t>
                      </a:r>
                      <a:r>
                        <a:rPr kumimoji="0" lang="ar-SA" sz="5400" b="1" kern="1200" noProof="0" dirty="0">
                          <a:solidFill>
                            <a:srgbClr val="D60093"/>
                          </a:solidFill>
                          <a:latin typeface="+mn-lt"/>
                          <a:ea typeface="+mn-ea"/>
                          <a:cs typeface="+mn-cs"/>
                          <a:sym typeface="Academy Engraved LET"/>
                        </a:rPr>
                        <a:t>٧</a:t>
                      </a:r>
                      <a:r>
                        <a:rPr kumimoji="0" lang="ar-KW" sz="5400" b="1" kern="1200" noProof="0" dirty="0">
                          <a:solidFill>
                            <a:srgbClr val="D60093"/>
                          </a:solidFill>
                          <a:latin typeface="+mn-lt"/>
                          <a:ea typeface="+mn-ea"/>
                          <a:cs typeface="+mn-cs"/>
                          <a:sym typeface="Academy Engraved LET"/>
                        </a:rPr>
                        <a:t> – 4 ) ح1</a:t>
                      </a:r>
                    </a:p>
                  </a:txBody>
                  <a:tcPr marL="18314" marR="18314" marT="7629" marB="762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جدول 13">
            <a:extLst>
              <a:ext uri="{FF2B5EF4-FFF2-40B4-BE49-F238E27FC236}">
                <a16:creationId xmlns:a16="http://schemas.microsoft.com/office/drawing/2014/main" id="{64519491-023A-4FA0-B45B-A4E131FEE7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732880"/>
              </p:ext>
            </p:extLst>
          </p:nvPr>
        </p:nvGraphicFramePr>
        <p:xfrm>
          <a:off x="1754766" y="271813"/>
          <a:ext cx="9081516" cy="130000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58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4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4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0002">
                <a:tc>
                  <a:txBody>
                    <a:bodyPr/>
                    <a:lstStyle/>
                    <a:p>
                      <a:pPr algn="ctr" rtl="1"/>
                      <a:r>
                        <a:rPr lang="ar-KW" sz="4000" dirty="0">
                          <a:solidFill>
                            <a:srgbClr val="002060"/>
                          </a:solidFill>
                        </a:rPr>
                        <a:t>اليــــــــــوم</a:t>
                      </a:r>
                    </a:p>
                  </a:txBody>
                  <a:tcPr marL="26048" marR="26048" marT="13022" marB="130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KW" sz="4000" dirty="0">
                          <a:solidFill>
                            <a:srgbClr val="002060"/>
                          </a:solidFill>
                        </a:rPr>
                        <a:t> التاريخ</a:t>
                      </a:r>
                    </a:p>
                  </a:txBody>
                  <a:tcPr marL="26048" marR="26048" marT="13022" marB="130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KW" sz="4000" dirty="0">
                          <a:solidFill>
                            <a:srgbClr val="002060"/>
                          </a:solidFill>
                        </a:rPr>
                        <a:t>الـصــف</a:t>
                      </a:r>
                    </a:p>
                  </a:txBody>
                  <a:tcPr marL="26048" marR="26048" marT="13022" marB="130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KW" sz="4000" dirty="0">
                          <a:solidFill>
                            <a:srgbClr val="002060"/>
                          </a:solidFill>
                        </a:rPr>
                        <a:t> الحصة</a:t>
                      </a:r>
                    </a:p>
                  </a:txBody>
                  <a:tcPr marL="26048" marR="26048" marT="13022" marB="130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002">
                <a:tc>
                  <a:txBody>
                    <a:bodyPr/>
                    <a:lstStyle/>
                    <a:p>
                      <a:pPr algn="ctr" rtl="1"/>
                      <a:r>
                        <a:rPr lang="ar-KW" sz="4000" dirty="0">
                          <a:solidFill>
                            <a:schemeClr val="tx1"/>
                          </a:solidFill>
                        </a:rPr>
                        <a:t>الثلاثاء</a:t>
                      </a:r>
                    </a:p>
                  </a:txBody>
                  <a:tcPr marL="26048" marR="26048" marT="13022" marB="130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ar-KW" sz="4000" dirty="0">
                          <a:solidFill>
                            <a:schemeClr val="tx1"/>
                          </a:solidFill>
                        </a:rPr>
                        <a:t>24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ar-KW" sz="4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/ ٢٠٢٦</a:t>
                      </a:r>
                      <a:endParaRPr lang="ar-KW" sz="4000" dirty="0">
                        <a:solidFill>
                          <a:schemeClr val="tx1"/>
                        </a:solidFill>
                      </a:endParaRPr>
                    </a:p>
                  </a:txBody>
                  <a:tcPr marL="26048" marR="26048" marT="13022" marB="130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KW" sz="4000" dirty="0">
                        <a:solidFill>
                          <a:srgbClr val="7030A0"/>
                        </a:solidFill>
                      </a:endParaRPr>
                    </a:p>
                  </a:txBody>
                  <a:tcPr marL="26048" marR="26048" marT="13022" marB="130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KW" sz="2400" dirty="0"/>
                    </a:p>
                  </a:txBody>
                  <a:tcPr marL="26048" marR="26048" marT="13022" marB="130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عنوان 1">
            <a:extLst>
              <a:ext uri="{FF2B5EF4-FFF2-40B4-BE49-F238E27FC236}">
                <a16:creationId xmlns:a16="http://schemas.microsoft.com/office/drawing/2014/main" id="{FB272468-0A93-421C-A34A-877C0064262C}"/>
              </a:ext>
            </a:extLst>
          </p:cNvPr>
          <p:cNvSpPr txBox="1">
            <a:spLocks/>
          </p:cNvSpPr>
          <p:nvPr/>
        </p:nvSpPr>
        <p:spPr>
          <a:xfrm>
            <a:off x="985413" y="3554837"/>
            <a:ext cx="7909453" cy="140546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ar-KW" sz="4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PT Bold Heading" pitchFamily="2" charset="-78"/>
              </a:rPr>
              <a:t>حل معادلة من الدرجة الأولى في متغير واحد </a:t>
            </a:r>
            <a:r>
              <a:rPr lang="ar-SA" sz="4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PT Bold Heading" pitchFamily="2" charset="-78"/>
              </a:rPr>
              <a:t>صفحه </a:t>
            </a:r>
            <a:r>
              <a:rPr lang="ar-KW" sz="4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PT Bold Heading" pitchFamily="2" charset="-78"/>
              </a:rPr>
              <a:t>147</a:t>
            </a:r>
            <a:r>
              <a:rPr lang="ar-SA" sz="4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PT Bold Heading" pitchFamily="2" charset="-78"/>
              </a:rPr>
              <a:t> </a:t>
            </a:r>
            <a:endParaRPr lang="ar-KW" sz="48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j-ea"/>
              <a:cs typeface="PT Bold Heading" pitchFamily="2" charset="-78"/>
            </a:endParaRPr>
          </a:p>
          <a:p>
            <a:pPr algn="ctr">
              <a:defRPr/>
            </a:pPr>
            <a:endParaRPr lang="ar-SA" sz="48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j-ea"/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7678622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خطط انسيابي: متعدد المستندات 7">
            <a:extLst>
              <a:ext uri="{FF2B5EF4-FFF2-40B4-BE49-F238E27FC236}">
                <a16:creationId xmlns:a16="http://schemas.microsoft.com/office/drawing/2014/main" id="{4EEF8CDA-F4EB-9998-D446-E9A7C3912DE7}"/>
              </a:ext>
            </a:extLst>
          </p:cNvPr>
          <p:cNvSpPr/>
          <p:nvPr/>
        </p:nvSpPr>
        <p:spPr>
          <a:xfrm>
            <a:off x="347252" y="196799"/>
            <a:ext cx="3419856" cy="932688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800" b="1" dirty="0">
                <a:solidFill>
                  <a:srgbClr val="0070C0"/>
                </a:solidFill>
              </a:rPr>
              <a:t>الصفحة 141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431134-25B5-04D4-ABDD-EFF8B0EE1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52" y="2998381"/>
            <a:ext cx="11674577" cy="304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75585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خطط انسيابي: متعدد المستندات 6">
            <a:extLst>
              <a:ext uri="{FF2B5EF4-FFF2-40B4-BE49-F238E27FC236}">
                <a16:creationId xmlns:a16="http://schemas.microsoft.com/office/drawing/2014/main" id="{0DD49AD7-2EE4-0315-FA64-95828200C572}"/>
              </a:ext>
            </a:extLst>
          </p:cNvPr>
          <p:cNvSpPr/>
          <p:nvPr/>
        </p:nvSpPr>
        <p:spPr>
          <a:xfrm>
            <a:off x="347252" y="196799"/>
            <a:ext cx="3419856" cy="932688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800" b="1" dirty="0">
                <a:solidFill>
                  <a:srgbClr val="0070C0"/>
                </a:solidFill>
              </a:rPr>
              <a:t>الصفحة </a:t>
            </a:r>
            <a:r>
              <a:rPr lang="ar-SA" sz="4800" b="1" dirty="0">
                <a:solidFill>
                  <a:srgbClr val="0070C0"/>
                </a:solidFill>
              </a:rPr>
              <a:t>١٣</a:t>
            </a:r>
            <a:r>
              <a:rPr lang="ar-KW" sz="48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6B439F2-56D0-0776-98F1-FE3E257506BB}"/>
              </a:ext>
            </a:extLst>
          </p:cNvPr>
          <p:cNvSpPr/>
          <p:nvPr/>
        </p:nvSpPr>
        <p:spPr>
          <a:xfrm>
            <a:off x="3767108" y="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E05C12-81D7-B0CC-748D-37FEB7EF7B55}"/>
              </a:ext>
            </a:extLst>
          </p:cNvPr>
          <p:cNvSpPr txBox="1"/>
          <p:nvPr/>
        </p:nvSpPr>
        <p:spPr>
          <a:xfrm>
            <a:off x="6442714" y="3966173"/>
            <a:ext cx="481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800" b="1" dirty="0">
                <a:solidFill>
                  <a:srgbClr val="FF0000"/>
                </a:solidFill>
              </a:rPr>
              <a:t>س +4 </a:t>
            </a:r>
            <a:r>
              <a:rPr lang="ar-KW" sz="4800" b="1" dirty="0">
                <a:solidFill>
                  <a:srgbClr val="0070C0"/>
                </a:solidFill>
              </a:rPr>
              <a:t>-4</a:t>
            </a:r>
            <a:r>
              <a:rPr lang="ar-KW" sz="4800" b="1" dirty="0">
                <a:solidFill>
                  <a:srgbClr val="FF0000"/>
                </a:solidFill>
              </a:rPr>
              <a:t> = 12 </a:t>
            </a:r>
            <a:r>
              <a:rPr lang="ar-KW" sz="4800" b="1" dirty="0">
                <a:solidFill>
                  <a:srgbClr val="0070C0"/>
                </a:solidFill>
              </a:rPr>
              <a:t>-4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19" name="TextBox 28">
            <a:extLst>
              <a:ext uri="{FF2B5EF4-FFF2-40B4-BE49-F238E27FC236}">
                <a16:creationId xmlns:a16="http://schemas.microsoft.com/office/drawing/2014/main" id="{BB22BDAA-4560-2104-4538-C7D2DEA5FE60}"/>
              </a:ext>
            </a:extLst>
          </p:cNvPr>
          <p:cNvSpPr txBox="1"/>
          <p:nvPr/>
        </p:nvSpPr>
        <p:spPr>
          <a:xfrm>
            <a:off x="8506824" y="146867"/>
            <a:ext cx="3353325" cy="982620"/>
          </a:xfrm>
          <a:prstGeom prst="rect">
            <a:avLst/>
          </a:prstGeom>
          <a:solidFill>
            <a:srgbClr val="993366"/>
          </a:solidFill>
          <a:ln w="57150">
            <a:solidFill>
              <a:srgbClr val="7030A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8399"/>
              </a:lnSpc>
            </a:pPr>
            <a:r>
              <a:rPr lang="ar-KW" sz="4800" b="1" dirty="0">
                <a:solidFill>
                  <a:schemeClr val="bg1"/>
                </a:solidFill>
                <a:latin typeface="Times New Roman" panose="02020603050405020304" pitchFamily="18" charset="0"/>
                <a:ea typeface="Tufuli Arabic Bold"/>
                <a:cs typeface="Times New Roman" panose="02020603050405020304" pitchFamily="18" charset="0"/>
                <a:sym typeface="Tufuli Arabic Bold"/>
                <a:rtl/>
              </a:rPr>
              <a:t>المقدمة</a:t>
            </a:r>
            <a:endParaRPr lang="ar-EG" sz="4800" b="1" dirty="0">
              <a:solidFill>
                <a:schemeClr val="bg1"/>
              </a:solidFill>
              <a:latin typeface="Times New Roman" panose="02020603050405020304" pitchFamily="18" charset="0"/>
              <a:ea typeface="Tufuli Arabic Bold"/>
              <a:cs typeface="Times New Roman" panose="02020603050405020304" pitchFamily="18" charset="0"/>
              <a:sym typeface="Tufuli Arabic Bold"/>
              <a:rtl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726E99-48F7-52E1-C640-703A7B30C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678" y="1195694"/>
            <a:ext cx="8412471" cy="9143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0C77E9-243E-7B62-AC23-B5293FC45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886" y="2326045"/>
            <a:ext cx="4815541" cy="12178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F2CA41-84DE-9CB3-7592-10A4EA447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932" y="2135340"/>
            <a:ext cx="4636441" cy="121781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F2444D-4165-6392-075C-FC23BCA559E6}"/>
              </a:ext>
            </a:extLst>
          </p:cNvPr>
          <p:cNvCxnSpPr>
            <a:cxnSpLocks/>
          </p:cNvCxnSpPr>
          <p:nvPr/>
        </p:nvCxnSpPr>
        <p:spPr>
          <a:xfrm>
            <a:off x="5840819" y="2514041"/>
            <a:ext cx="0" cy="36315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C1248CC-A902-3AB7-A4F0-6B4CAEE55B37}"/>
              </a:ext>
            </a:extLst>
          </p:cNvPr>
          <p:cNvSpPr txBox="1"/>
          <p:nvPr/>
        </p:nvSpPr>
        <p:spPr>
          <a:xfrm>
            <a:off x="9292856" y="4940939"/>
            <a:ext cx="1959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800" b="1" dirty="0">
                <a:solidFill>
                  <a:srgbClr val="FF0000"/>
                </a:solidFill>
              </a:rPr>
              <a:t>س = </a:t>
            </a:r>
            <a:r>
              <a:rPr lang="ar-KW" sz="4800" b="1" dirty="0">
                <a:solidFill>
                  <a:srgbClr val="0070C0"/>
                </a:solidFill>
              </a:rPr>
              <a:t>8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E67E3D-3B54-D9D4-E84E-6F664296E38C}"/>
              </a:ext>
            </a:extLst>
          </p:cNvPr>
          <p:cNvSpPr txBox="1"/>
          <p:nvPr/>
        </p:nvSpPr>
        <p:spPr>
          <a:xfrm>
            <a:off x="308228" y="3304260"/>
            <a:ext cx="481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800" b="1" dirty="0">
                <a:solidFill>
                  <a:srgbClr val="FF0000"/>
                </a:solidFill>
              </a:rPr>
              <a:t>2س +5 </a:t>
            </a:r>
            <a:r>
              <a:rPr lang="ar-KW" sz="4800" b="1" dirty="0">
                <a:solidFill>
                  <a:srgbClr val="0070C0"/>
                </a:solidFill>
              </a:rPr>
              <a:t>-5</a:t>
            </a:r>
            <a:r>
              <a:rPr lang="ar-KW" sz="4800" b="1" dirty="0">
                <a:solidFill>
                  <a:srgbClr val="FF0000"/>
                </a:solidFill>
              </a:rPr>
              <a:t> = 7 </a:t>
            </a:r>
            <a:r>
              <a:rPr lang="ar-KW" sz="4800" b="1" dirty="0">
                <a:solidFill>
                  <a:srgbClr val="0070C0"/>
                </a:solidFill>
              </a:rPr>
              <a:t>-5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902196-B660-C15A-9551-8C75CC145055}"/>
              </a:ext>
            </a:extLst>
          </p:cNvPr>
          <p:cNvSpPr txBox="1"/>
          <p:nvPr/>
        </p:nvSpPr>
        <p:spPr>
          <a:xfrm>
            <a:off x="2447419" y="4049847"/>
            <a:ext cx="2462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800" b="1" dirty="0">
                <a:solidFill>
                  <a:srgbClr val="FF0000"/>
                </a:solidFill>
              </a:rPr>
              <a:t>2س = </a:t>
            </a:r>
            <a:r>
              <a:rPr lang="ar-KW" sz="4800" b="1" dirty="0">
                <a:solidFill>
                  <a:srgbClr val="0070C0"/>
                </a:solidFill>
              </a:rPr>
              <a:t>2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F16DE8-D83C-5E92-A915-6DFF9733D534}"/>
              </a:ext>
            </a:extLst>
          </p:cNvPr>
          <p:cNvSpPr txBox="1"/>
          <p:nvPr/>
        </p:nvSpPr>
        <p:spPr>
          <a:xfrm>
            <a:off x="411824" y="5179366"/>
            <a:ext cx="1995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800" b="1" dirty="0">
                <a:solidFill>
                  <a:srgbClr val="FF0000"/>
                </a:solidFill>
              </a:rPr>
              <a:t>س = </a:t>
            </a:r>
            <a:r>
              <a:rPr lang="ar-KW" sz="4800" b="1" dirty="0">
                <a:solidFill>
                  <a:srgbClr val="0070C0"/>
                </a:solidFill>
              </a:rPr>
              <a:t>1 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BA00E9-DE80-A95E-7164-4A265CE8DC59}"/>
              </a:ext>
            </a:extLst>
          </p:cNvPr>
          <p:cNvSpPr txBox="1"/>
          <p:nvPr/>
        </p:nvSpPr>
        <p:spPr>
          <a:xfrm>
            <a:off x="2447419" y="4786293"/>
            <a:ext cx="2462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800" b="1" dirty="0">
                <a:solidFill>
                  <a:srgbClr val="FF0000"/>
                </a:solidFill>
              </a:rPr>
              <a:t>2س = </a:t>
            </a:r>
            <a:r>
              <a:rPr lang="ar-KW" sz="4800" b="1" dirty="0">
                <a:solidFill>
                  <a:srgbClr val="0070C0"/>
                </a:solidFill>
              </a:rPr>
              <a:t>2</a:t>
            </a:r>
            <a:endParaRPr lang="en-US" sz="4800" b="1" dirty="0">
              <a:solidFill>
                <a:srgbClr val="0070C0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CC603C8-DDEF-29BF-92AE-7F42FA246DB3}"/>
              </a:ext>
            </a:extLst>
          </p:cNvPr>
          <p:cNvCxnSpPr/>
          <p:nvPr/>
        </p:nvCxnSpPr>
        <p:spPr>
          <a:xfrm flipH="1">
            <a:off x="4240888" y="5506104"/>
            <a:ext cx="66943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1F80732-4C82-48F4-52A8-E7C47F3B4BD6}"/>
              </a:ext>
            </a:extLst>
          </p:cNvPr>
          <p:cNvCxnSpPr/>
          <p:nvPr/>
        </p:nvCxnSpPr>
        <p:spPr>
          <a:xfrm flipH="1">
            <a:off x="2715998" y="5480982"/>
            <a:ext cx="66943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F5D7E4C-590D-5F88-6D1D-5D4A2F78844E}"/>
              </a:ext>
            </a:extLst>
          </p:cNvPr>
          <p:cNvSpPr txBox="1"/>
          <p:nvPr/>
        </p:nvSpPr>
        <p:spPr>
          <a:xfrm>
            <a:off x="4107285" y="5458594"/>
            <a:ext cx="671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800" b="1" dirty="0">
                <a:solidFill>
                  <a:schemeClr val="accent2"/>
                </a:solidFill>
              </a:rPr>
              <a:t>2</a:t>
            </a:r>
            <a:endParaRPr lang="en-US" sz="4800" b="1" dirty="0">
              <a:solidFill>
                <a:schemeClr val="accent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7FF790-F9B5-1830-8BB8-3294DCE21001}"/>
              </a:ext>
            </a:extLst>
          </p:cNvPr>
          <p:cNvSpPr txBox="1"/>
          <p:nvPr/>
        </p:nvSpPr>
        <p:spPr>
          <a:xfrm>
            <a:off x="2639030" y="5471368"/>
            <a:ext cx="671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800" b="1" dirty="0">
                <a:solidFill>
                  <a:schemeClr val="accent2"/>
                </a:solidFill>
              </a:rPr>
              <a:t>2</a:t>
            </a:r>
            <a:endParaRPr lang="en-US" sz="4800" b="1" dirty="0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83D689-95E0-1F02-1652-667FF140612B}"/>
              </a:ext>
            </a:extLst>
          </p:cNvPr>
          <p:cNvSpPr txBox="1"/>
          <p:nvPr/>
        </p:nvSpPr>
        <p:spPr>
          <a:xfrm>
            <a:off x="5968410" y="5236994"/>
            <a:ext cx="3196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800" b="1" dirty="0">
                <a:solidFill>
                  <a:srgbClr val="FF0000"/>
                </a:solidFill>
              </a:rPr>
              <a:t>م .ح = { </a:t>
            </a:r>
            <a:r>
              <a:rPr lang="ar-KW" sz="4800" b="1" dirty="0">
                <a:solidFill>
                  <a:srgbClr val="0070C0"/>
                </a:solidFill>
              </a:rPr>
              <a:t>8</a:t>
            </a:r>
            <a:r>
              <a:rPr lang="ar-KW" sz="4800" b="1" dirty="0">
                <a:solidFill>
                  <a:srgbClr val="FF0000"/>
                </a:solidFill>
              </a:rPr>
              <a:t> }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399A7E-BA39-5221-BBCD-2CB32C0AEAFF}"/>
              </a:ext>
            </a:extLst>
          </p:cNvPr>
          <p:cNvSpPr txBox="1"/>
          <p:nvPr/>
        </p:nvSpPr>
        <p:spPr>
          <a:xfrm>
            <a:off x="1040602" y="6071506"/>
            <a:ext cx="3196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800" b="1" dirty="0">
                <a:solidFill>
                  <a:srgbClr val="FF0000"/>
                </a:solidFill>
              </a:rPr>
              <a:t>م .ح = { </a:t>
            </a:r>
            <a:r>
              <a:rPr lang="ar-KW" sz="4800" b="1" dirty="0">
                <a:solidFill>
                  <a:srgbClr val="0070C0"/>
                </a:solidFill>
              </a:rPr>
              <a:t>1</a:t>
            </a:r>
            <a:r>
              <a:rPr lang="ar-KW" sz="4800" b="1" dirty="0">
                <a:solidFill>
                  <a:srgbClr val="FF0000"/>
                </a:solidFill>
              </a:rPr>
              <a:t> }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13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  <p:bldP spid="20" grpId="0"/>
      <p:bldP spid="21" grpId="0"/>
      <p:bldP spid="22" grpId="0"/>
      <p:bldP spid="23" grpId="0"/>
      <p:bldP spid="27" grpId="0"/>
      <p:bldP spid="28" grpId="0"/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D1954FFD-4F49-C659-210F-FDCC6D45A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419337" y="129074"/>
            <a:ext cx="3353325" cy="11786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B81160-C4E6-A5EE-3E4E-ED7E6B21F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308" y="1020725"/>
            <a:ext cx="11665688" cy="5103628"/>
          </a:xfrm>
          <a:prstGeom prst="rect">
            <a:avLst/>
          </a:prstGeom>
        </p:spPr>
      </p:pic>
      <p:sp>
        <p:nvSpPr>
          <p:cNvPr id="5" name="مخطط انسيابي: متعدد المستندات 3">
            <a:extLst>
              <a:ext uri="{FF2B5EF4-FFF2-40B4-BE49-F238E27FC236}">
                <a16:creationId xmlns:a16="http://schemas.microsoft.com/office/drawing/2014/main" id="{8A43EA06-0459-E6D4-97BC-3AAFDF22BF40}"/>
              </a:ext>
            </a:extLst>
          </p:cNvPr>
          <p:cNvSpPr/>
          <p:nvPr/>
        </p:nvSpPr>
        <p:spPr>
          <a:xfrm>
            <a:off x="347252" y="196799"/>
            <a:ext cx="3419856" cy="932688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0070C0"/>
                </a:solidFill>
              </a:rPr>
              <a:t>الصفحة</a:t>
            </a:r>
            <a:r>
              <a:rPr lang="ar-KW" sz="4800" b="1" dirty="0">
                <a:solidFill>
                  <a:srgbClr val="0070C0"/>
                </a:solidFill>
              </a:rPr>
              <a:t>47 </a:t>
            </a:r>
            <a:r>
              <a:rPr lang="ar-SA" sz="4800" b="1" dirty="0">
                <a:solidFill>
                  <a:srgbClr val="0070C0"/>
                </a:solidFill>
              </a:rPr>
              <a:t>١</a:t>
            </a:r>
            <a:endParaRPr lang="ar-KW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59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370745-3D9C-59E8-484E-68D628F20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873D61CA-D5A7-897F-25E2-F1A514622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419337" y="129074"/>
            <a:ext cx="3353325" cy="1178692"/>
          </a:xfrm>
          <a:prstGeom prst="rect">
            <a:avLst/>
          </a:prstGeom>
        </p:spPr>
      </p:pic>
      <p:sp>
        <p:nvSpPr>
          <p:cNvPr id="5" name="مخطط انسيابي: متعدد المستندات 3">
            <a:extLst>
              <a:ext uri="{FF2B5EF4-FFF2-40B4-BE49-F238E27FC236}">
                <a16:creationId xmlns:a16="http://schemas.microsoft.com/office/drawing/2014/main" id="{4086719D-2B3A-7EE3-1368-0687EDE62344}"/>
              </a:ext>
            </a:extLst>
          </p:cNvPr>
          <p:cNvSpPr/>
          <p:nvPr/>
        </p:nvSpPr>
        <p:spPr>
          <a:xfrm>
            <a:off x="347252" y="196799"/>
            <a:ext cx="3419856" cy="932688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0070C0"/>
                </a:solidFill>
              </a:rPr>
              <a:t>الصفحة</a:t>
            </a:r>
            <a:r>
              <a:rPr lang="ar-KW" sz="4800" b="1" dirty="0">
                <a:solidFill>
                  <a:srgbClr val="0070C0"/>
                </a:solidFill>
              </a:rPr>
              <a:t>47 </a:t>
            </a:r>
            <a:r>
              <a:rPr lang="ar-SA" sz="4800" b="1" dirty="0">
                <a:solidFill>
                  <a:srgbClr val="0070C0"/>
                </a:solidFill>
              </a:rPr>
              <a:t>١</a:t>
            </a:r>
            <a:endParaRPr lang="ar-KW" sz="4800" b="1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E0B2ED-D475-6FE5-FD03-FEA229F0E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252" y="1307766"/>
            <a:ext cx="11844747" cy="47515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DCF583-3DD0-9EC6-E298-464B1C1AE19D}"/>
              </a:ext>
            </a:extLst>
          </p:cNvPr>
          <p:cNvSpPr txBox="1"/>
          <p:nvPr/>
        </p:nvSpPr>
        <p:spPr>
          <a:xfrm>
            <a:off x="8697433" y="1977656"/>
            <a:ext cx="871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4800" b="1" dirty="0">
                <a:solidFill>
                  <a:srgbClr val="FF0000"/>
                </a:solidFill>
              </a:rPr>
              <a:t>4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F12A6A-BB2E-0C6B-BDCE-3D063AAD254D}"/>
              </a:ext>
            </a:extLst>
          </p:cNvPr>
          <p:cNvSpPr txBox="1"/>
          <p:nvPr/>
        </p:nvSpPr>
        <p:spPr>
          <a:xfrm>
            <a:off x="6269625" y="1940442"/>
            <a:ext cx="871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4800" b="1" dirty="0">
                <a:solidFill>
                  <a:srgbClr val="FF0000"/>
                </a:solidFill>
              </a:rPr>
              <a:t>4</a:t>
            </a:r>
            <a:endParaRPr lang="en-US" sz="4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D8F109-A99F-17AE-6BEC-CDBA4036E976}"/>
                  </a:ext>
                </a:extLst>
              </p:cNvPr>
              <p:cNvSpPr txBox="1"/>
              <p:nvPr/>
            </p:nvSpPr>
            <p:spPr>
              <a:xfrm>
                <a:off x="10664036" y="3429000"/>
                <a:ext cx="920903" cy="1148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٣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D8F109-A99F-17AE-6BEC-CDBA4036E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4036" y="3429000"/>
                <a:ext cx="920903" cy="11488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128858-CAE7-1272-5C90-F1886021D625}"/>
                  </a:ext>
                </a:extLst>
              </p:cNvPr>
              <p:cNvSpPr txBox="1"/>
              <p:nvPr/>
            </p:nvSpPr>
            <p:spPr>
              <a:xfrm>
                <a:off x="7963366" y="3412924"/>
                <a:ext cx="920903" cy="1148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٣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128858-CAE7-1272-5C90-F1886021D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3366" y="3412924"/>
                <a:ext cx="920903" cy="11488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ED4C41C-3766-E380-DD20-6FF4644C84FB}"/>
              </a:ext>
            </a:extLst>
          </p:cNvPr>
          <p:cNvSpPr txBox="1"/>
          <p:nvPr/>
        </p:nvSpPr>
        <p:spPr>
          <a:xfrm>
            <a:off x="7551948" y="4213289"/>
            <a:ext cx="871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4800" b="1" dirty="0">
                <a:solidFill>
                  <a:srgbClr val="FF0000"/>
                </a:solidFill>
              </a:rPr>
              <a:t>10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8681BE-B74C-DA1C-85DF-CB075066B3E5}"/>
              </a:ext>
            </a:extLst>
          </p:cNvPr>
          <p:cNvSpPr txBox="1"/>
          <p:nvPr/>
        </p:nvSpPr>
        <p:spPr>
          <a:xfrm>
            <a:off x="2324273" y="4781796"/>
            <a:ext cx="871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4800" b="1" dirty="0">
                <a:solidFill>
                  <a:srgbClr val="FF0000"/>
                </a:solidFill>
              </a:rPr>
              <a:t>10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39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B5A24E-3CC4-4E2C-F230-579653C6D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B579FD52-BF03-290A-E311-6701ED573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419337" y="129074"/>
            <a:ext cx="3353325" cy="1178692"/>
          </a:xfrm>
          <a:prstGeom prst="rect">
            <a:avLst/>
          </a:prstGeom>
        </p:spPr>
      </p:pic>
      <p:sp>
        <p:nvSpPr>
          <p:cNvPr id="5" name="مخطط انسيابي: متعدد المستندات 3">
            <a:extLst>
              <a:ext uri="{FF2B5EF4-FFF2-40B4-BE49-F238E27FC236}">
                <a16:creationId xmlns:a16="http://schemas.microsoft.com/office/drawing/2014/main" id="{4D40B55D-67BC-D3DF-673E-114C21CDBDC6}"/>
              </a:ext>
            </a:extLst>
          </p:cNvPr>
          <p:cNvSpPr/>
          <p:nvPr/>
        </p:nvSpPr>
        <p:spPr>
          <a:xfrm>
            <a:off x="347252" y="196799"/>
            <a:ext cx="3419856" cy="932688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0070C0"/>
                </a:solidFill>
              </a:rPr>
              <a:t>الصفحة</a:t>
            </a:r>
            <a:r>
              <a:rPr lang="ar-KW" sz="4800" b="1" dirty="0">
                <a:solidFill>
                  <a:srgbClr val="0070C0"/>
                </a:solidFill>
              </a:rPr>
              <a:t>47 </a:t>
            </a:r>
            <a:r>
              <a:rPr lang="ar-SA" sz="4800" b="1" dirty="0">
                <a:solidFill>
                  <a:srgbClr val="0070C0"/>
                </a:solidFill>
              </a:rPr>
              <a:t>١</a:t>
            </a:r>
            <a:endParaRPr lang="ar-KW" sz="4800" b="1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CD6B89-6FFA-22FF-ECE7-0513DA82A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6800"/>
            <a:ext cx="12192000" cy="6608892"/>
          </a:xfrm>
          <a:prstGeom prst="rect">
            <a:avLst/>
          </a:prstGeom>
        </p:spPr>
      </p:pic>
      <p:sp>
        <p:nvSpPr>
          <p:cNvPr id="6" name="مخطط انسيابي: متعدد المستندات 3">
            <a:extLst>
              <a:ext uri="{FF2B5EF4-FFF2-40B4-BE49-F238E27FC236}">
                <a16:creationId xmlns:a16="http://schemas.microsoft.com/office/drawing/2014/main" id="{25C09635-951B-F6FB-870F-267011DA7412}"/>
              </a:ext>
            </a:extLst>
          </p:cNvPr>
          <p:cNvSpPr/>
          <p:nvPr/>
        </p:nvSpPr>
        <p:spPr>
          <a:xfrm>
            <a:off x="4249664" y="129074"/>
            <a:ext cx="3522998" cy="845191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0070C0"/>
                </a:solidFill>
              </a:rPr>
              <a:t>الصفحة</a:t>
            </a:r>
            <a:r>
              <a:rPr lang="ar-KW" sz="4800" b="1" dirty="0">
                <a:solidFill>
                  <a:srgbClr val="0070C0"/>
                </a:solidFill>
              </a:rPr>
              <a:t>48 </a:t>
            </a:r>
            <a:r>
              <a:rPr lang="ar-SA" sz="4800" b="1" dirty="0">
                <a:solidFill>
                  <a:srgbClr val="0070C0"/>
                </a:solidFill>
              </a:rPr>
              <a:t>١</a:t>
            </a:r>
            <a:endParaRPr lang="ar-KW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1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معرض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577</Words>
  <Application>Microsoft Office PowerPoint</Application>
  <PresentationFormat>Widescreen</PresentationFormat>
  <Paragraphs>230</Paragraphs>
  <Slides>29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Aptos</vt:lpstr>
      <vt:lpstr>Arial</vt:lpstr>
      <vt:lpstr>Cambria Math</vt:lpstr>
      <vt:lpstr>Gill Sans MT</vt:lpstr>
      <vt:lpstr>Times New Roman</vt:lpstr>
      <vt:lpstr>معرض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محمد فتحي علي محمود مشرف</dc:creator>
  <cp:lastModifiedBy>ADMIN</cp:lastModifiedBy>
  <cp:revision>33</cp:revision>
  <dcterms:created xsi:type="dcterms:W3CDTF">2026-03-03T10:37:49Z</dcterms:created>
  <dcterms:modified xsi:type="dcterms:W3CDTF">2026-03-20T16:27:10Z</dcterms:modified>
</cp:coreProperties>
</file>