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20D472-F679-B122-38B1-6FDF9CF48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0914BD1-7F57-9C90-CC0E-F0CA24B3D1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7FF3CE-26B0-A34E-6E15-BBF5573C6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B93C27-13FE-A765-DC89-9D90C10CE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9E1005-B9D8-7464-E363-E5F5A0BD3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744451-748D-C254-CBC8-41270854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D87518-6259-2AD3-58F4-872AA5C24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0D760A-7C6B-DA1F-CEA7-1EC72DC7B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87B737-E87A-FD85-495B-E9A317F6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FB6AD3-279D-EFA4-380A-B5C4BCE49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D549DB2-562B-ACE2-235B-2FB015674C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FE8037C-E1D3-FA10-D804-978A7BA3E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FAF342-796D-28FD-F397-EF8CED333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7A8520-13A7-9495-4FFB-FD4DEEA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578B30-5617-AD51-8ECF-E540CBB8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2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8EC121-600F-AD1B-409C-D18CD9F0A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CF82BA-0BE3-07E1-2A81-B5FA8575C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C4DA73-EFB6-13AB-C0C9-8790553AC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A777EC-14BA-6AEA-DD19-DDA26AE5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54D098-5F07-ADE8-1AFC-C3779BA11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7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D92299-A381-F59E-7C88-6A7CFCA43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ED7786-67CD-73F9-AE84-280A56D8E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9FD8E6-EF42-0FA5-8D66-33B98237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4ADF7A-50D5-CD9E-6400-F6FFAE95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A7F193-7138-6442-7AAC-DE26CB511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9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E3A0AC-7E75-91DE-0752-93599EED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36E7FB-03E7-B20E-343B-17029B555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FD96323-8F05-AFC6-A18C-2D0F6DCD6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6BD8E4-8664-504D-CA3D-B6AC344E1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B39AB36-C789-83CA-896A-6D93F934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6792846-43F6-3BFF-7971-BD3ECFD73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1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78E233-598D-76B7-AAC3-1ACBDBA0E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C817D7-0332-F245-D89B-0A591F711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52CE7A8-A0D2-B435-B558-5973DA437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BF746F1-F69F-26D4-9DB7-FF27BF91F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103CB14-66F6-F225-2860-72EA72886E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5BCFC61-6E7A-93AA-7211-4795D5A7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D720019-D300-EB1F-567B-2BB43B809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B84AF6C-DAA5-1701-5FB9-1116D9ABB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29A31E-9C92-6923-F72A-0190305BE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36B8041-5E95-6E67-9D37-2A12BC567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AD79C90-E6E5-67E8-7406-8D2C4022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0763E0D-483C-559E-5517-D63762787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9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49DEF75-0FF1-5A90-D6B5-2420A9265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B7238C-DDDF-77BA-DE42-D5E1B5097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2FEC2C9-7B77-B6C3-F614-93C8EFC4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91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C80BA0-CEE9-AB39-3E8F-4E606E0FF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59B262-702E-6F88-CFD0-D9888BE9E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4C16AC1-FDE7-1F59-09FA-AF6CA6688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D58EAC-BE2C-C551-C2FA-85A2FD722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BC63EA9-E540-56DD-0B98-9FA23F098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1BC353B-0A16-1A17-4AF8-97AD4882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9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7EFFFF-4151-FF01-FBBD-3D45E7417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091B7ED-306F-24C2-EDB5-DE138AD96E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7F8411-EF70-EA35-AE29-9737B0314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71C300B-D96F-332F-0381-636598853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6B9721A-403B-F0E9-F9CB-DA19DCE8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6C1BCCD-C828-A4C4-3EA7-499F8E3DA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1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0A6D9B0-A15B-244E-271F-9F55EC3C1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76ACB42-87B7-C280-A644-504F8D1A4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6A92702-268F-A396-19C9-A2F654C51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1DC5D-1D59-4C7F-99FA-F861FD9BDA8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19A59A-DE59-CBF2-286A-B721CD753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7187AF-4DEE-2D55-A035-D3A96B1AD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7F605-370C-4C71-8795-704F2B981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4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7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9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ABDB70E-A42D-065F-13B1-0741B86E8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77447"/>
            <a:ext cx="12192000" cy="250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4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409EC27-7732-BFBE-07D3-0C5E8A18E655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6812494" y="318370"/>
            <a:ext cx="5106466" cy="145415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0153873-C7C1-21EF-D6BE-3273009EF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1342" y="318369"/>
            <a:ext cx="3180017" cy="324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06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3DDA4119-E8A6-34B1-003D-F90CAB599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268" y="177965"/>
            <a:ext cx="9045525" cy="659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0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3CB3659F-DC01-24F8-2F2F-7074C5F2E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675" y="132945"/>
            <a:ext cx="2519059" cy="72518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7EBB458-9573-45C8-C5D1-DAECA7784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1703" y="958946"/>
            <a:ext cx="6138650" cy="154510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6C73CAC-938C-E805-058C-4476DE7290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720" y="0"/>
            <a:ext cx="3010983" cy="314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30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FA14742-05BF-C040-4A8F-53D16EBFE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7778" y="118878"/>
            <a:ext cx="2958858" cy="85179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816E4EE-5913-C7C0-D958-6C4990CF1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1936" y="1150804"/>
            <a:ext cx="5994700" cy="85179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CF590C6-137E-77CD-B771-5C78C01230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5241" y="292885"/>
            <a:ext cx="3395638" cy="304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97463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شاشة عريضة</PresentationFormat>
  <Paragraphs>0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الهام أيمن علي الثوابته</dc:creator>
  <cp:lastModifiedBy>الهام أيمن علي الثوابته</cp:lastModifiedBy>
  <cp:revision>3</cp:revision>
  <dcterms:created xsi:type="dcterms:W3CDTF">2026-03-09T20:11:46Z</dcterms:created>
  <dcterms:modified xsi:type="dcterms:W3CDTF">2026-03-09T20:24:43Z</dcterms:modified>
</cp:coreProperties>
</file>