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92" r:id="rId2"/>
    <p:sldId id="299" r:id="rId3"/>
    <p:sldId id="300" r:id="rId4"/>
    <p:sldId id="301" r:id="rId5"/>
    <p:sldId id="272" r:id="rId6"/>
    <p:sldId id="273" r:id="rId7"/>
    <p:sldId id="306" r:id="rId8"/>
    <p:sldId id="305" r:id="rId9"/>
    <p:sldId id="308" r:id="rId10"/>
    <p:sldId id="303" r:id="rId11"/>
    <p:sldId id="310" r:id="rId12"/>
    <p:sldId id="269" r:id="rId13"/>
    <p:sldId id="304" r:id="rId14"/>
    <p:sldId id="307" r:id="rId15"/>
    <p:sldId id="309" r:id="rId16"/>
    <p:sldId id="284" r:id="rId17"/>
    <p:sldId id="321" r:id="rId18"/>
    <p:sldId id="311" r:id="rId19"/>
    <p:sldId id="312" r:id="rId20"/>
    <p:sldId id="313" r:id="rId21"/>
    <p:sldId id="314" r:id="rId22"/>
    <p:sldId id="315" r:id="rId23"/>
    <p:sldId id="316" r:id="rId24"/>
    <p:sldId id="323" r:id="rId25"/>
    <p:sldId id="322" r:id="rId26"/>
    <p:sldId id="317" r:id="rId27"/>
    <p:sldId id="318" r:id="rId28"/>
    <p:sldId id="319" r:id="rId29"/>
    <p:sldId id="320" r:id="rId30"/>
  </p:sldIdLst>
  <p:sldSz cx="12190413" cy="6858000"/>
  <p:notesSz cx="6858000" cy="9144000"/>
  <p:defaultTextStyle>
    <a:defPPr>
      <a:defRPr lang="ar-KW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5F1"/>
    <a:srgbClr val="FFFF99"/>
    <a:srgbClr val="FFFF66"/>
    <a:srgbClr val="A69B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76" d="100"/>
          <a:sy n="76" d="100"/>
        </p:scale>
        <p:origin x="917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5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69" units="cm"/>
          <inkml:channel name="Y" type="integer" max="3069" units="cm"/>
          <inkml:channel name="T" type="integer" max="2.14748E9" units="dev"/>
        </inkml:traceFormat>
        <inkml:channelProperties>
          <inkml:channelProperty channel="X" name="resolution" value="111.19566" units="1/cm"/>
          <inkml:channelProperty channel="Y" name="resolution" value="196.73077" units="1/cm"/>
          <inkml:channelProperty channel="T" name="resolution" value="1" units="1/dev"/>
        </inkml:channelProperties>
      </inkml:inkSource>
      <inkml:timestamp xml:id="ts0" timeString="2026-03-02T07:11:41.3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31118 18169 0,'0'0'0,"0"0"0,0 0 15,0 0-15,0 0 16,0 0-16,0 0 16,0 0-16,0 0 15,0 0-15,0 0 16,0 0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69" units="cm"/>
          <inkml:channel name="Y" type="integer" max="3069" units="cm"/>
          <inkml:channel name="T" type="integer" max="2.14748E9" units="dev"/>
        </inkml:traceFormat>
        <inkml:channelProperties>
          <inkml:channelProperty channel="X" name="resolution" value="111.19566" units="1/cm"/>
          <inkml:channelProperty channel="Y" name="resolution" value="196.73077" units="1/cm"/>
          <inkml:channelProperty channel="T" name="resolution" value="1" units="1/dev"/>
        </inkml:channelProperties>
      </inkml:inkSource>
      <inkml:timestamp xml:id="ts0" timeString="2026-03-02T07:14:01.6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15846 11856 0,'0'0'0,"0"0"0,0 0 16,0 0-16,0 0 15,0 0-15,0 0 16,0 0-16,0 0 16,0 0-16,0 0 15,0 0-15,0 0 16,0 0-16,0 0 16,0 0-16,0 0 15,0 0-15,0 0 16,0 0-16,0 0 15,0 0-15,-287-93 16,243 93-16,0 0 16,-11 0-16,0 0 15,10 0-15,1 0 16,0 0-16,11 37 16,-11-25-16,11 7 15,0 0-15,11-1 16,-1 1-1,12-7-15,-11 7 16,22 6-16,-11-7 0,11 1 16,-11 12-1,11-12-15,0 18 0,0-12 16,0 0-16,0 6 16,0 0-1,0-7-15,0-5 16,0 0-16,0-1 0,0 1 15,122 12 1,-100-6-16,11 6 16,-11 12-16,0-12 15,-11 0-15,11 0 16,-11-6-16,11 0 16,-11 0-16,11 0 15,-22-7-15,11 7 16,11-6-16,-22-1 15,11 1-15,1-7 16,-1 1-16,0-1 16,-11 1-16,11-1 15,-11-6-15,11 0 16,-11 7-16,11-7 16,-11 0-16,11 7 15,-11-7-15,11 0 16,-11 0-16,11 7 15,0-7-15,0 0 16,-11 0-16,11 7 16,-11-7-16,11 0 15,-11 0-15,0 1 16,0-1-16,11-6 16,-11 0-16,0 0 46</inkml:trace>
  <inkml:trace contextRef="#ctx0" brushRef="#br0" timeOffset="1115.43">15967 12359 0,'0'0'0,"0"0"15,0 0-15,0 0 16,0 0-16,0 0 16,0 0-16,0 0 15,0 0-15,0 0 0,0 0 16,0 0 0,0 0-16,0 0 15,0 0-15,0 0 16,0 0-16,0 161 15,0-105-15,0 18 16,0-36-16,0 11 16,0 7-16,0-6 15,0-13-15,0 0 16,0 0-16,0 7 16,0-44 30</inkml:trace>
  <inkml:trace contextRef="#ctx0" brushRef="#br0" timeOffset="1666.14">15581 12657 0,'0'0'16,"0"0"-16,0 0 0,0 0 16,0 0-16,0 0 15,0 0-15,0 0 16,0 0-16,0 0 16,0 0-16,0 0 15,265 117-15,-177-85 16,12-1-16,-1 12 15,-33 13-15,-66-56 47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282" y="2130427"/>
            <a:ext cx="10361851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9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FAF83-DEA3-4305-ABE3-A003B3A17772}" type="datetimeFigureOut">
              <a:rPr lang="ar-KW" smtClean="0"/>
              <a:t>14/09/1447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A0226-5CB2-4785-9285-DA5212FCF21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08811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FAF83-DEA3-4305-ABE3-A003B3A17772}" type="datetimeFigureOut">
              <a:rPr lang="ar-KW" smtClean="0"/>
              <a:t>14/09/1447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A0226-5CB2-4785-9285-DA5212FCF21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99755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11762903" y="274640"/>
            <a:ext cx="3650776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10578" y="274640"/>
            <a:ext cx="1074915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FAF83-DEA3-4305-ABE3-A003B3A17772}" type="datetimeFigureOut">
              <a:rPr lang="ar-KW" smtClean="0"/>
              <a:t>14/09/1447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A0226-5CB2-4785-9285-DA5212FCF21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912107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FAF83-DEA3-4305-ABE3-A003B3A17772}" type="datetimeFigureOut">
              <a:rPr lang="ar-KW" smtClean="0"/>
              <a:t>14/09/1447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A0226-5CB2-4785-9285-DA5212FCF21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18685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2959" y="4406902"/>
            <a:ext cx="10361851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FAF83-DEA3-4305-ABE3-A003B3A17772}" type="datetimeFigureOut">
              <a:rPr lang="ar-KW" smtClean="0"/>
              <a:t>14/09/1447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A0226-5CB2-4785-9285-DA5212FCF21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842141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10580" y="1600202"/>
            <a:ext cx="71999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213716" y="1600202"/>
            <a:ext cx="71999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FAF83-DEA3-4305-ABE3-A003B3A17772}" type="datetimeFigureOut">
              <a:rPr lang="ar-KW" smtClean="0"/>
              <a:t>14/09/1447</a:t>
            </a:fld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A0226-5CB2-4785-9285-DA5212FCF21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051717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FAF83-DEA3-4305-ABE3-A003B3A17772}" type="datetimeFigureOut">
              <a:rPr lang="ar-KW" smtClean="0"/>
              <a:t>14/09/1447</a:t>
            </a:fld>
            <a:endParaRPr lang="ar-KW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A0226-5CB2-4785-9285-DA5212FCF21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18624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FAF83-DEA3-4305-ABE3-A003B3A17772}" type="datetimeFigureOut">
              <a:rPr lang="ar-KW" smtClean="0"/>
              <a:t>14/09/1447</a:t>
            </a:fld>
            <a:endParaRPr lang="ar-KW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A0226-5CB2-4785-9285-DA5212FCF21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49367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FAF83-DEA3-4305-ABE3-A003B3A17772}" type="datetimeFigureOut">
              <a:rPr lang="ar-KW" smtClean="0"/>
              <a:t>14/09/1447</a:t>
            </a:fld>
            <a:endParaRPr lang="ar-KW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A0226-5CB2-4785-9285-DA5212FCF21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120691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113" y="273052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521" y="1435102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FAF83-DEA3-4305-ABE3-A003B3A17772}" type="datetimeFigureOut">
              <a:rPr lang="ar-KW" smtClean="0"/>
              <a:t>14/09/1447</a:t>
            </a:fld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A0226-5CB2-4785-9285-DA5212FCF21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076950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407" y="4800600"/>
            <a:ext cx="7314248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407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407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FAF83-DEA3-4305-ABE3-A003B3A17772}" type="datetimeFigureOut">
              <a:rPr lang="ar-KW" smtClean="0"/>
              <a:t>14/09/1447</a:t>
            </a:fld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A0226-5CB2-4785-9285-DA5212FCF21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452735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521" y="1600202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736462" y="6356352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FAF83-DEA3-4305-ABE3-A003B3A17772}" type="datetimeFigureOut">
              <a:rPr lang="ar-KW" smtClean="0"/>
              <a:t>14/09/1447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165059" y="6356352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09521" y="6356352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A0226-5CB2-4785-9285-DA5212FCF21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30439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2.png"/><Relationship Id="rId7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5.png"/><Relationship Id="rId5" Type="http://schemas.openxmlformats.org/officeDocument/2006/relationships/image" Target="../media/image35.png"/><Relationship Id="rId10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3.png"/><Relationship Id="rId7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56.png"/><Relationship Id="rId4" Type="http://schemas.openxmlformats.org/officeDocument/2006/relationships/image" Target="../media/image35.png"/><Relationship Id="rId9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customXml" Target="../ink/ink2.xml"/><Relationship Id="rId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openxmlformats.org/officeDocument/2006/relationships/image" Target="../media/image73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74.png"/><Relationship Id="rId9" Type="http://schemas.openxmlformats.org/officeDocument/2006/relationships/image" Target="../media/image8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5" Type="http://schemas.openxmlformats.org/officeDocument/2006/relationships/image" Target="../media/image93.png"/><Relationship Id="rId10" Type="http://schemas.openxmlformats.org/officeDocument/2006/relationships/image" Target="../media/image98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12" Type="http://schemas.openxmlformats.org/officeDocument/2006/relationships/image" Target="../media/image107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11" Type="http://schemas.openxmlformats.org/officeDocument/2006/relationships/image" Target="../media/image106.png"/><Relationship Id="rId5" Type="http://schemas.openxmlformats.org/officeDocument/2006/relationships/image" Target="../media/image9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11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12" Type="http://schemas.openxmlformats.org/officeDocument/2006/relationships/image" Target="../media/image110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11" Type="http://schemas.openxmlformats.org/officeDocument/2006/relationships/image" Target="../media/image107.png"/><Relationship Id="rId5" Type="http://schemas.openxmlformats.org/officeDocument/2006/relationships/image" Target="../media/image9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12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12" Type="http://schemas.openxmlformats.org/officeDocument/2006/relationships/image" Target="../media/image111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11" Type="http://schemas.openxmlformats.org/officeDocument/2006/relationships/image" Target="../media/image107.png"/><Relationship Id="rId5" Type="http://schemas.openxmlformats.org/officeDocument/2006/relationships/image" Target="../media/image94.png"/><Relationship Id="rId15" Type="http://schemas.openxmlformats.org/officeDocument/2006/relationships/image" Target="../media/image11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Relationship Id="rId14" Type="http://schemas.openxmlformats.org/officeDocument/2006/relationships/image" Target="../media/image1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24"/>
          <a:stretch/>
        </p:blipFill>
        <p:spPr bwMode="auto">
          <a:xfrm rot="16200000">
            <a:off x="2670775" y="-2682637"/>
            <a:ext cx="6876000" cy="12254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8399163" y="3501008"/>
            <a:ext cx="263133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54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بند</a:t>
            </a:r>
          </a:p>
          <a:p>
            <a:pPr algn="ctr"/>
            <a:r>
              <a:rPr lang="ar-KW" sz="54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6 – 4 </a:t>
            </a:r>
          </a:p>
          <a:p>
            <a:pPr algn="ctr"/>
            <a:r>
              <a:rPr lang="ar-KW" sz="54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ح1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569272" y="4360657"/>
            <a:ext cx="422583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40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المتباينات الخطية </a:t>
            </a:r>
            <a:endParaRPr lang="ar-KW" sz="4000" b="1" dirty="0">
              <a:ln>
                <a:solidFill>
                  <a:srgbClr val="002060"/>
                </a:solidFill>
              </a:ln>
              <a:solidFill>
                <a:srgbClr val="0070C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ar-SA" sz="40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( منطقة الحل المشترك )</a:t>
            </a:r>
            <a:endParaRPr lang="ar-KW" sz="4000" b="1" dirty="0">
              <a:ln>
                <a:solidFill>
                  <a:srgbClr val="002060"/>
                </a:solidFill>
              </a:ln>
              <a:solidFill>
                <a:srgbClr val="0070C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ar-KW" sz="40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ص114</a:t>
            </a:r>
            <a:endParaRPr lang="ar-SA" sz="4000" b="1" dirty="0">
              <a:ln>
                <a:solidFill>
                  <a:srgbClr val="002060"/>
                </a:solidFill>
              </a:ln>
              <a:solidFill>
                <a:srgbClr val="0070C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806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73C7EABB-61E4-F93F-C513-C19325B12396}"/>
              </a:ext>
            </a:extLst>
          </p:cNvPr>
          <p:cNvGrpSpPr/>
          <p:nvPr/>
        </p:nvGrpSpPr>
        <p:grpSpPr>
          <a:xfrm>
            <a:off x="30986" y="-5368"/>
            <a:ext cx="12152231" cy="6863367"/>
            <a:chOff x="23242" y="-5368"/>
            <a:chExt cx="9115360" cy="686336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1826062-E9B3-40C1-ACB4-23E9CF806C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42" y="-5368"/>
              <a:ext cx="4572000" cy="6862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98B83C0-1B94-2259-7D31-89C4A53E22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566602" y="-4525"/>
              <a:ext cx="4572000" cy="6862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" name="صورة 5">
            <a:extLst>
              <a:ext uri="{FF2B5EF4-FFF2-40B4-BE49-F238E27FC236}">
                <a16:creationId xmlns:a16="http://schemas.microsoft.com/office/drawing/2014/main" id="{4417EBFF-78B5-161D-2BDD-6CC1BDB2700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1672" b="44789"/>
          <a:stretch>
            <a:fillRect/>
          </a:stretch>
        </p:blipFill>
        <p:spPr>
          <a:xfrm>
            <a:off x="10055646" y="-6212"/>
            <a:ext cx="2127571" cy="842924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4845D879-6118-D87D-C6A3-D00DA9C33F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9576" y="639374"/>
            <a:ext cx="4309709" cy="1189392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B9BCC4A6-E420-BC1A-F338-34A30307CE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9169" y="1757720"/>
            <a:ext cx="3769479" cy="1880568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D6D49FAB-8DC0-52D4-9D80-E4EEDE4BD9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0337" y="3618702"/>
            <a:ext cx="3469376" cy="59737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4ED8A453-3AA2-8811-61F1-37AF2066B0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600" y="1234070"/>
            <a:ext cx="4839375" cy="4639322"/>
          </a:xfrm>
          <a:prstGeom prst="rect">
            <a:avLst/>
          </a:prstGeom>
        </p:spPr>
      </p:pic>
      <p:cxnSp>
        <p:nvCxnSpPr>
          <p:cNvPr id="17" name="رابط كسهم مستقيم 16">
            <a:extLst>
              <a:ext uri="{FF2B5EF4-FFF2-40B4-BE49-F238E27FC236}">
                <a16:creationId xmlns:a16="http://schemas.microsoft.com/office/drawing/2014/main" id="{6A614735-A391-A3B3-6F43-0AE0DFD23E95}"/>
              </a:ext>
            </a:extLst>
          </p:cNvPr>
          <p:cNvCxnSpPr>
            <a:cxnSpLocks/>
          </p:cNvCxnSpPr>
          <p:nvPr/>
        </p:nvCxnSpPr>
        <p:spPr>
          <a:xfrm flipV="1">
            <a:off x="1104326" y="1520524"/>
            <a:ext cx="2663218" cy="4356748"/>
          </a:xfrm>
          <a:prstGeom prst="straightConnector1">
            <a:avLst/>
          </a:prstGeom>
          <a:ln w="38100" cmpd="sng">
            <a:solidFill>
              <a:srgbClr val="FF000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شكل بيضاوي 23">
            <a:extLst>
              <a:ext uri="{FF2B5EF4-FFF2-40B4-BE49-F238E27FC236}">
                <a16:creationId xmlns:a16="http://schemas.microsoft.com/office/drawing/2014/main" id="{B86E11D7-710E-8B7C-7DDD-BAF634FD48F9}"/>
              </a:ext>
            </a:extLst>
          </p:cNvPr>
          <p:cNvSpPr/>
          <p:nvPr/>
        </p:nvSpPr>
        <p:spPr>
          <a:xfrm>
            <a:off x="2906288" y="2636912"/>
            <a:ext cx="172301" cy="23538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88AA24F8-6353-1047-9542-A17523C70B81}"/>
              </a:ext>
            </a:extLst>
          </p:cNvPr>
          <p:cNvSpPr/>
          <p:nvPr/>
        </p:nvSpPr>
        <p:spPr>
          <a:xfrm>
            <a:off x="2206774" y="3862521"/>
            <a:ext cx="229161" cy="23538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شكل بيضاوي 25">
            <a:extLst>
              <a:ext uri="{FF2B5EF4-FFF2-40B4-BE49-F238E27FC236}">
                <a16:creationId xmlns:a16="http://schemas.microsoft.com/office/drawing/2014/main" id="{7F39FDA0-FEE4-8F90-EE77-BD8D7DD59742}"/>
              </a:ext>
            </a:extLst>
          </p:cNvPr>
          <p:cNvSpPr/>
          <p:nvPr/>
        </p:nvSpPr>
        <p:spPr>
          <a:xfrm>
            <a:off x="2566813" y="3254885"/>
            <a:ext cx="229161" cy="23538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A74A6F10-63AC-4607-1A7B-63EF3C8275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2294" y="1266327"/>
            <a:ext cx="4829849" cy="4639322"/>
          </a:xfrm>
          <a:prstGeom prst="rect">
            <a:avLst/>
          </a:prstGeom>
        </p:spPr>
      </p:pic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C1CCB5E8-34CE-5897-610B-AD8A691B9500}"/>
              </a:ext>
            </a:extLst>
          </p:cNvPr>
          <p:cNvGrpSpPr/>
          <p:nvPr/>
        </p:nvGrpSpPr>
        <p:grpSpPr>
          <a:xfrm>
            <a:off x="124477" y="103660"/>
            <a:ext cx="1769679" cy="646331"/>
            <a:chOff x="10330229" y="23650"/>
            <a:chExt cx="1769679" cy="646331"/>
          </a:xfrm>
        </p:grpSpPr>
        <p:sp>
          <p:nvSpPr>
            <p:cNvPr id="7" name="مستطيل: زوايا مستديرة 6">
              <a:extLst>
                <a:ext uri="{FF2B5EF4-FFF2-40B4-BE49-F238E27FC236}">
                  <a16:creationId xmlns:a16="http://schemas.microsoft.com/office/drawing/2014/main" id="{92DC2DC7-6581-2E2E-033F-E1C4825AC120}"/>
                </a:ext>
              </a:extLst>
            </p:cNvPr>
            <p:cNvSpPr/>
            <p:nvPr/>
          </p:nvSpPr>
          <p:spPr>
            <a:xfrm>
              <a:off x="10619747" y="70012"/>
              <a:ext cx="1480161" cy="553608"/>
            </a:xfrm>
            <a:prstGeom prst="roundRect">
              <a:avLst/>
            </a:prstGeom>
            <a:solidFill>
              <a:srgbClr val="FFFF00"/>
            </a:solidFill>
            <a:ln w="15875" cap="flat" cmpd="sng" algn="ctr">
              <a:solidFill>
                <a:srgbClr val="1CADE4">
                  <a:shade val="50000"/>
                </a:srgbClr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7F7102DE-0C78-8E5D-B518-6594E4C68FEF}"/>
                </a:ext>
              </a:extLst>
            </p:cNvPr>
            <p:cNvSpPr txBox="1"/>
            <p:nvPr/>
          </p:nvSpPr>
          <p:spPr>
            <a:xfrm>
              <a:off x="10330229" y="23650"/>
              <a:ext cx="164325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ص </a:t>
              </a:r>
              <a:r>
                <a:rPr lang="ar-KW" sz="36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116</a:t>
              </a:r>
              <a:endParaRPr kumimoji="0" lang="ar-KW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3" name="صورة 12">
            <a:extLst>
              <a:ext uri="{FF2B5EF4-FFF2-40B4-BE49-F238E27FC236}">
                <a16:creationId xmlns:a16="http://schemas.microsoft.com/office/drawing/2014/main" id="{E574B325-A854-108E-F1ED-104536AD462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7779"/>
          <a:stretch>
            <a:fillRect/>
          </a:stretch>
        </p:blipFill>
        <p:spPr>
          <a:xfrm>
            <a:off x="2608622" y="92953"/>
            <a:ext cx="7510555" cy="644593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A0050C1E-4AF4-3533-E97B-DA05C6F6EA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5763" y="4136972"/>
            <a:ext cx="5343525" cy="928211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088BD7A8-1F62-B816-EB62-A8EA9DE7BA6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40209" y="5010904"/>
            <a:ext cx="3171825" cy="921548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5216EF77-FD7D-F8BE-E946-AB5C9E15352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38402" y="5428224"/>
            <a:ext cx="3324225" cy="400050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29440A8A-FC20-AE5A-5B6F-10B7A819103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966" y="6088765"/>
            <a:ext cx="9744075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01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394BCA-B546-5849-B596-E08B51CF6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2EED6510-B349-3E75-7C90-28DE1FC0499F}"/>
              </a:ext>
            </a:extLst>
          </p:cNvPr>
          <p:cNvGrpSpPr/>
          <p:nvPr/>
        </p:nvGrpSpPr>
        <p:grpSpPr>
          <a:xfrm>
            <a:off x="30986" y="-5368"/>
            <a:ext cx="12152231" cy="6863367"/>
            <a:chOff x="23242" y="-5368"/>
            <a:chExt cx="9115360" cy="6863367"/>
          </a:xfrm>
        </p:grpSpPr>
        <p:pic>
          <p:nvPicPr>
            <p:cNvPr id="4098" name="Picture 2">
              <a:extLst>
                <a:ext uri="{FF2B5EF4-FFF2-40B4-BE49-F238E27FC236}">
                  <a16:creationId xmlns:a16="http://schemas.microsoft.com/office/drawing/2014/main" id="{C0E88B1D-B5EC-191C-A2AE-AE0C75EBB1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42" y="-5368"/>
              <a:ext cx="4572000" cy="6862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9" name="Picture 3">
              <a:extLst>
                <a:ext uri="{FF2B5EF4-FFF2-40B4-BE49-F238E27FC236}">
                  <a16:creationId xmlns:a16="http://schemas.microsoft.com/office/drawing/2014/main" id="{5E936EBC-3D62-2FD9-F8B1-2FF36CFC60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566602" y="-4525"/>
              <a:ext cx="4572000" cy="6862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E9033EC7-5168-BB76-C2CF-63D873AA0BB9}"/>
              </a:ext>
            </a:extLst>
          </p:cNvPr>
          <p:cNvSpPr/>
          <p:nvPr/>
        </p:nvSpPr>
        <p:spPr>
          <a:xfrm>
            <a:off x="46534" y="-5368"/>
            <a:ext cx="1487096" cy="1836655"/>
          </a:xfrm>
          <a:prstGeom prst="ellipse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32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عرض الدرس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982C647-6A26-958D-6EBB-900AA1EAA74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39322" y="118388"/>
            <a:ext cx="10174957" cy="65915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0708851E-C50D-AC7E-3DC9-9026CCD530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8151" y="922896"/>
            <a:ext cx="8176128" cy="59797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0A46F13-056D-F89B-AD09-8B2E90144D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6749" y="1654724"/>
            <a:ext cx="7777530" cy="1082382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EAD31DE7-20D5-0E4A-89CE-596C069D05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92" y="2771919"/>
            <a:ext cx="12065065" cy="148791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9007C7EA-A89E-67E8-72B6-D70AED842A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458" y="4359973"/>
            <a:ext cx="11383199" cy="1593854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7F027701-B08E-FAD3-78A8-2E84650A78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28664" y="6144860"/>
            <a:ext cx="5951613" cy="62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70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ounded Rectangle 86"/>
          <p:cNvSpPr/>
          <p:nvPr/>
        </p:nvSpPr>
        <p:spPr>
          <a:xfrm>
            <a:off x="9191550" y="197110"/>
            <a:ext cx="2880320" cy="63960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دورك </a:t>
            </a:r>
            <a:r>
              <a:rPr lang="ar-KW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الأن</a:t>
            </a:r>
            <a:r>
              <a:rPr lang="ar-KW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(1) :</a:t>
            </a:r>
          </a:p>
        </p:txBody>
      </p:sp>
      <p:grpSp>
        <p:nvGrpSpPr>
          <p:cNvPr id="96" name="Group 95"/>
          <p:cNvGrpSpPr/>
          <p:nvPr/>
        </p:nvGrpSpPr>
        <p:grpSpPr>
          <a:xfrm>
            <a:off x="1315309" y="6318582"/>
            <a:ext cx="6198653" cy="357143"/>
            <a:chOff x="285720" y="6357958"/>
            <a:chExt cx="6199460" cy="357190"/>
          </a:xfrm>
        </p:grpSpPr>
        <p:sp>
          <p:nvSpPr>
            <p:cNvPr id="24" name="Rounded Rectangle 23"/>
            <p:cNvSpPr/>
            <p:nvPr/>
          </p:nvSpPr>
          <p:spPr>
            <a:xfrm>
              <a:off x="285720" y="6357958"/>
              <a:ext cx="5143536" cy="35719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KW" sz="2000" b="1" dirty="0">
                  <a:latin typeface="Times New Roman" pitchFamily="18" charset="0"/>
                  <a:cs typeface="Times New Roman" pitchFamily="18" charset="0"/>
                </a:rPr>
                <a:t>لـذلك فإن منطقة الحل هي التي  تحوي النقطة (0،0)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rot="10800000">
              <a:off x="5556486" y="6572272"/>
              <a:ext cx="928694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TextBox 89"/>
          <p:cNvSpPr txBox="1"/>
          <p:nvPr/>
        </p:nvSpPr>
        <p:spPr>
          <a:xfrm>
            <a:off x="879869" y="268993"/>
            <a:ext cx="8962833" cy="7017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110000"/>
              </a:lnSpc>
            </a:pPr>
            <a:r>
              <a:rPr lang="ar-KW" sz="3600" b="1" dirty="0">
                <a:latin typeface="Times New Roman" pitchFamily="18" charset="0"/>
                <a:cs typeface="Times New Roman" pitchFamily="18" charset="0"/>
              </a:rPr>
              <a:t>	مثل</a:t>
            </a:r>
            <a:r>
              <a:rPr lang="ar-KW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بيانيا </a:t>
            </a:r>
            <a:r>
              <a:rPr lang="ar-KW" sz="3600" b="1" dirty="0">
                <a:latin typeface="Times New Roman" pitchFamily="18" charset="0"/>
                <a:cs typeface="Times New Roman" pitchFamily="18" charset="0"/>
              </a:rPr>
              <a:t>منطقة حل المتباينة   ص </a:t>
            </a:r>
            <a:r>
              <a:rPr lang="ar-KW" sz="3600" b="1" dirty="0">
                <a:latin typeface="Times New Roman" pitchFamily="18" charset="0"/>
                <a:cs typeface="Al-KsorZulfiMath" panose="02010000000000000000" pitchFamily="2" charset="-78"/>
              </a:rPr>
              <a:t>ﲪ</a:t>
            </a:r>
            <a:r>
              <a:rPr lang="ar-KW" sz="3600" b="1" dirty="0">
                <a:latin typeface="Times New Roman" pitchFamily="18" charset="0"/>
                <a:cs typeface="Times New Roman" pitchFamily="18" charset="0"/>
              </a:rPr>
              <a:t> س  + 2	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C063905A-82D5-9392-8AC6-D13A31B76134}"/>
              </a:ext>
            </a:extLst>
          </p:cNvPr>
          <p:cNvGrpSpPr/>
          <p:nvPr/>
        </p:nvGrpSpPr>
        <p:grpSpPr>
          <a:xfrm>
            <a:off x="63086" y="283291"/>
            <a:ext cx="1769679" cy="646331"/>
            <a:chOff x="10330229" y="23650"/>
            <a:chExt cx="1769679" cy="646331"/>
          </a:xfrm>
        </p:grpSpPr>
        <p:sp>
          <p:nvSpPr>
            <p:cNvPr id="6" name="مستطيل: زوايا مستديرة 5">
              <a:extLst>
                <a:ext uri="{FF2B5EF4-FFF2-40B4-BE49-F238E27FC236}">
                  <a16:creationId xmlns:a16="http://schemas.microsoft.com/office/drawing/2014/main" id="{30178CBD-0397-1440-852F-2F9E8F21B2A2}"/>
                </a:ext>
              </a:extLst>
            </p:cNvPr>
            <p:cNvSpPr/>
            <p:nvPr/>
          </p:nvSpPr>
          <p:spPr>
            <a:xfrm>
              <a:off x="10619747" y="70012"/>
              <a:ext cx="1480161" cy="553608"/>
            </a:xfrm>
            <a:prstGeom prst="roundRect">
              <a:avLst/>
            </a:prstGeom>
            <a:solidFill>
              <a:srgbClr val="FFFF00"/>
            </a:solidFill>
            <a:ln w="15875" cap="flat" cmpd="sng" algn="ctr">
              <a:solidFill>
                <a:srgbClr val="1CADE4">
                  <a:shade val="50000"/>
                </a:srgbClr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42A07371-496C-3FC6-EBB1-E037394DECEC}"/>
                </a:ext>
              </a:extLst>
            </p:cNvPr>
            <p:cNvSpPr txBox="1"/>
            <p:nvPr/>
          </p:nvSpPr>
          <p:spPr>
            <a:xfrm>
              <a:off x="10330229" y="23650"/>
              <a:ext cx="164325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ص </a:t>
              </a:r>
              <a:r>
                <a:rPr lang="ar-KW" sz="36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117</a:t>
              </a:r>
              <a:endParaRPr kumimoji="0" lang="ar-KW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صورة 11">
            <a:extLst>
              <a:ext uri="{FF2B5EF4-FFF2-40B4-BE49-F238E27FC236}">
                <a16:creationId xmlns:a16="http://schemas.microsoft.com/office/drawing/2014/main" id="{1DA17559-EE2D-F353-54BC-7D416F8C2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1270" y="1018180"/>
            <a:ext cx="5286842" cy="41403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5ADDF88A-F723-6AE5-ED6C-6DF4F981EB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541" y="1581369"/>
            <a:ext cx="5033086" cy="1992094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CCDEB87C-F132-BE2B-0222-E0CA734AFF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2543" y="3528464"/>
            <a:ext cx="5362575" cy="571500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95AF167D-F452-DF76-3442-1B9FA27BCB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7718" y="4305105"/>
            <a:ext cx="6717953" cy="1540371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D8999761-05AC-EF2E-7529-8A391F636C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5777" y="6116563"/>
            <a:ext cx="4133850" cy="561975"/>
          </a:xfrm>
          <a:prstGeom prst="rect">
            <a:avLst/>
          </a:prstGeom>
        </p:spPr>
      </p:pic>
      <p:sp>
        <p:nvSpPr>
          <p:cNvPr id="25" name="TextBox 91">
            <a:extLst>
              <a:ext uri="{FF2B5EF4-FFF2-40B4-BE49-F238E27FC236}">
                <a16:creationId xmlns:a16="http://schemas.microsoft.com/office/drawing/2014/main" id="{7840E0EC-FB04-A9C4-A0EA-EEC530651170}"/>
              </a:ext>
            </a:extLst>
          </p:cNvPr>
          <p:cNvSpPr txBox="1"/>
          <p:nvPr/>
        </p:nvSpPr>
        <p:spPr>
          <a:xfrm>
            <a:off x="6876541" y="924334"/>
            <a:ext cx="187461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س + 2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9413961" y="4149080"/>
            <a:ext cx="78571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613746" y="2852936"/>
            <a:ext cx="785716" cy="5846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893666" y="2844301"/>
            <a:ext cx="785716" cy="5846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6" name="TextBox 91">
            <a:extLst>
              <a:ext uri="{FF2B5EF4-FFF2-40B4-BE49-F238E27FC236}">
                <a16:creationId xmlns:a16="http://schemas.microsoft.com/office/drawing/2014/main" id="{0E68CFA3-98D6-0C1D-A26A-003326A15A69}"/>
              </a:ext>
            </a:extLst>
          </p:cNvPr>
          <p:cNvSpPr txBox="1"/>
          <p:nvPr/>
        </p:nvSpPr>
        <p:spPr>
          <a:xfrm>
            <a:off x="7069298" y="3446270"/>
            <a:ext cx="187461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متصل</a:t>
            </a:r>
          </a:p>
        </p:txBody>
      </p:sp>
      <p:sp>
        <p:nvSpPr>
          <p:cNvPr id="27" name="TextBox 90">
            <a:extLst>
              <a:ext uri="{FF2B5EF4-FFF2-40B4-BE49-F238E27FC236}">
                <a16:creationId xmlns:a16="http://schemas.microsoft.com/office/drawing/2014/main" id="{D99FA7B2-6610-0776-5025-0E93770D9B12}"/>
              </a:ext>
            </a:extLst>
          </p:cNvPr>
          <p:cNvSpPr txBox="1"/>
          <p:nvPr/>
        </p:nvSpPr>
        <p:spPr>
          <a:xfrm>
            <a:off x="8558968" y="4123962"/>
            <a:ext cx="78571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8" name="TextBox 90">
            <a:extLst>
              <a:ext uri="{FF2B5EF4-FFF2-40B4-BE49-F238E27FC236}">
                <a16:creationId xmlns:a16="http://schemas.microsoft.com/office/drawing/2014/main" id="{C2B98AB3-E408-571E-EEA0-574B713321C5}"/>
              </a:ext>
            </a:extLst>
          </p:cNvPr>
          <p:cNvSpPr txBox="1"/>
          <p:nvPr/>
        </p:nvSpPr>
        <p:spPr>
          <a:xfrm>
            <a:off x="10487694" y="5268699"/>
            <a:ext cx="78571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9" name="TextBox 90">
            <a:extLst>
              <a:ext uri="{FF2B5EF4-FFF2-40B4-BE49-F238E27FC236}">
                <a16:creationId xmlns:a16="http://schemas.microsoft.com/office/drawing/2014/main" id="{76236384-5FA6-EF5C-5EDB-6B2CF85807F7}"/>
              </a:ext>
            </a:extLst>
          </p:cNvPr>
          <p:cNvSpPr txBox="1"/>
          <p:nvPr/>
        </p:nvSpPr>
        <p:spPr>
          <a:xfrm>
            <a:off x="8736694" y="5212281"/>
            <a:ext cx="78571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1" name="TextBox 91">
            <a:extLst>
              <a:ext uri="{FF2B5EF4-FFF2-40B4-BE49-F238E27FC236}">
                <a16:creationId xmlns:a16="http://schemas.microsoft.com/office/drawing/2014/main" id="{6EB208FF-56E5-709E-DDA9-E7D85CB6F74C}"/>
              </a:ext>
            </a:extLst>
          </p:cNvPr>
          <p:cNvSpPr txBox="1"/>
          <p:nvPr/>
        </p:nvSpPr>
        <p:spPr>
          <a:xfrm>
            <a:off x="5620573" y="5288882"/>
            <a:ext cx="187461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صحيحة</a:t>
            </a:r>
          </a:p>
        </p:txBody>
      </p:sp>
      <p:sp>
        <p:nvSpPr>
          <p:cNvPr id="70" name="Oval 69"/>
          <p:cNvSpPr/>
          <p:nvPr/>
        </p:nvSpPr>
        <p:spPr>
          <a:xfrm>
            <a:off x="2494806" y="3321014"/>
            <a:ext cx="107986" cy="107986"/>
          </a:xfrm>
          <a:prstGeom prst="ellipse">
            <a:avLst/>
          </a:prstGeom>
          <a:solidFill>
            <a:srgbClr val="FF0000"/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KW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72" name="Oval 71"/>
          <p:cNvSpPr/>
          <p:nvPr/>
        </p:nvSpPr>
        <p:spPr>
          <a:xfrm>
            <a:off x="3103487" y="2672942"/>
            <a:ext cx="107986" cy="107986"/>
          </a:xfrm>
          <a:prstGeom prst="ellipse">
            <a:avLst/>
          </a:prstGeom>
          <a:solidFill>
            <a:srgbClr val="FF0000"/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KW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71" name="Oval 70"/>
          <p:cNvSpPr/>
          <p:nvPr/>
        </p:nvSpPr>
        <p:spPr>
          <a:xfrm>
            <a:off x="2818868" y="2956098"/>
            <a:ext cx="107986" cy="107986"/>
          </a:xfrm>
          <a:prstGeom prst="ellipse">
            <a:avLst/>
          </a:prstGeom>
          <a:solidFill>
            <a:srgbClr val="FF0000"/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KW">
              <a:ln>
                <a:solidFill>
                  <a:srgbClr val="FF0000"/>
                </a:solidFill>
              </a:ln>
            </a:endParaRPr>
          </a:p>
        </p:txBody>
      </p:sp>
      <p:cxnSp>
        <p:nvCxnSpPr>
          <p:cNvPr id="80" name="Straight Arrow Connector 79"/>
          <p:cNvCxnSpPr>
            <a:cxnSpLocks/>
          </p:cNvCxnSpPr>
          <p:nvPr/>
        </p:nvCxnSpPr>
        <p:spPr>
          <a:xfrm flipV="1">
            <a:off x="753686" y="1509109"/>
            <a:ext cx="3554479" cy="3703172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صورة 32">
            <a:extLst>
              <a:ext uri="{FF2B5EF4-FFF2-40B4-BE49-F238E27FC236}">
                <a16:creationId xmlns:a16="http://schemas.microsoft.com/office/drawing/2014/main" id="{197D8B79-BC9E-CB56-EB18-BC38A7A5EFF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590" y="1123401"/>
            <a:ext cx="4924425" cy="4810125"/>
          </a:xfrm>
          <a:prstGeom prst="rect">
            <a:avLst/>
          </a:prstGeom>
        </p:spPr>
      </p:pic>
      <p:sp>
        <p:nvSpPr>
          <p:cNvPr id="52" name="شكل حر: شكل 51">
            <a:extLst>
              <a:ext uri="{FF2B5EF4-FFF2-40B4-BE49-F238E27FC236}">
                <a16:creationId xmlns:a16="http://schemas.microsoft.com/office/drawing/2014/main" id="{865C11AC-174A-DF77-35D6-AB093745B15D}"/>
              </a:ext>
            </a:extLst>
          </p:cNvPr>
          <p:cNvSpPr/>
          <p:nvPr/>
        </p:nvSpPr>
        <p:spPr>
          <a:xfrm rot="12550959">
            <a:off x="1711068" y="1275587"/>
            <a:ext cx="4007287" cy="5460742"/>
          </a:xfrm>
          <a:custGeom>
            <a:avLst/>
            <a:gdLst>
              <a:gd name="connsiteX0" fmla="*/ 2965269 w 2965269"/>
              <a:gd name="connsiteY0" fmla="*/ 0 h 3200400"/>
              <a:gd name="connsiteX1" fmla="*/ 13063 w 2965269"/>
              <a:gd name="connsiteY1" fmla="*/ 0 h 3200400"/>
              <a:gd name="connsiteX2" fmla="*/ 0 w 2965269"/>
              <a:gd name="connsiteY2" fmla="*/ 3200400 h 3200400"/>
              <a:gd name="connsiteX3" fmla="*/ 1423852 w 2965269"/>
              <a:gd name="connsiteY3" fmla="*/ 3174274 h 3200400"/>
              <a:gd name="connsiteX4" fmla="*/ 2965269 w 2965269"/>
              <a:gd name="connsiteY4" fmla="*/ 0 h 3200400"/>
              <a:gd name="connsiteX0" fmla="*/ 2952222 w 2952222"/>
              <a:gd name="connsiteY0" fmla="*/ 0 h 3324964"/>
              <a:gd name="connsiteX1" fmla="*/ 16 w 2952222"/>
              <a:gd name="connsiteY1" fmla="*/ 0 h 3324964"/>
              <a:gd name="connsiteX2" fmla="*/ 901617 w 2952222"/>
              <a:gd name="connsiteY2" fmla="*/ 3324964 h 3324964"/>
              <a:gd name="connsiteX3" fmla="*/ 1410805 w 2952222"/>
              <a:gd name="connsiteY3" fmla="*/ 3174274 h 3324964"/>
              <a:gd name="connsiteX4" fmla="*/ 2952222 w 2952222"/>
              <a:gd name="connsiteY4" fmla="*/ 0 h 3324964"/>
              <a:gd name="connsiteX0" fmla="*/ 2952294 w 2952294"/>
              <a:gd name="connsiteY0" fmla="*/ 0 h 3324964"/>
              <a:gd name="connsiteX1" fmla="*/ 88 w 2952294"/>
              <a:gd name="connsiteY1" fmla="*/ 0 h 3324964"/>
              <a:gd name="connsiteX2" fmla="*/ 901689 w 2952294"/>
              <a:gd name="connsiteY2" fmla="*/ 3324964 h 3324964"/>
              <a:gd name="connsiteX3" fmla="*/ 1410877 w 2952294"/>
              <a:gd name="connsiteY3" fmla="*/ 3174274 h 3324964"/>
              <a:gd name="connsiteX4" fmla="*/ 2952294 w 2952294"/>
              <a:gd name="connsiteY4" fmla="*/ 0 h 3324964"/>
              <a:gd name="connsiteX0" fmla="*/ 4024847 w 4024847"/>
              <a:gd name="connsiteY0" fmla="*/ 0 h 3324964"/>
              <a:gd name="connsiteX1" fmla="*/ 11 w 4024847"/>
              <a:gd name="connsiteY1" fmla="*/ 888778 h 3324964"/>
              <a:gd name="connsiteX2" fmla="*/ 1974242 w 4024847"/>
              <a:gd name="connsiteY2" fmla="*/ 3324964 h 3324964"/>
              <a:gd name="connsiteX3" fmla="*/ 2483430 w 4024847"/>
              <a:gd name="connsiteY3" fmla="*/ 3174274 h 3324964"/>
              <a:gd name="connsiteX4" fmla="*/ 4024847 w 4024847"/>
              <a:gd name="connsiteY4" fmla="*/ 0 h 3324964"/>
              <a:gd name="connsiteX0" fmla="*/ 4024847 w 4024847"/>
              <a:gd name="connsiteY0" fmla="*/ 0 h 3324964"/>
              <a:gd name="connsiteX1" fmla="*/ 11 w 4024847"/>
              <a:gd name="connsiteY1" fmla="*/ 888778 h 3324964"/>
              <a:gd name="connsiteX2" fmla="*/ 1974242 w 4024847"/>
              <a:gd name="connsiteY2" fmla="*/ 3324964 h 3324964"/>
              <a:gd name="connsiteX3" fmla="*/ 2483430 w 4024847"/>
              <a:gd name="connsiteY3" fmla="*/ 3174274 h 3324964"/>
              <a:gd name="connsiteX4" fmla="*/ 4024847 w 4024847"/>
              <a:gd name="connsiteY4" fmla="*/ 0 h 3324964"/>
              <a:gd name="connsiteX0" fmla="*/ 3853892 w 3853892"/>
              <a:gd name="connsiteY0" fmla="*/ 0 h 3650423"/>
              <a:gd name="connsiteX1" fmla="*/ 11 w 3853892"/>
              <a:gd name="connsiteY1" fmla="*/ 1214237 h 3650423"/>
              <a:gd name="connsiteX2" fmla="*/ 1974242 w 3853892"/>
              <a:gd name="connsiteY2" fmla="*/ 3650423 h 3650423"/>
              <a:gd name="connsiteX3" fmla="*/ 2483430 w 3853892"/>
              <a:gd name="connsiteY3" fmla="*/ 3499733 h 3650423"/>
              <a:gd name="connsiteX4" fmla="*/ 3853892 w 3853892"/>
              <a:gd name="connsiteY4" fmla="*/ 0 h 3650423"/>
              <a:gd name="connsiteX0" fmla="*/ 4019246 w 4019246"/>
              <a:gd name="connsiteY0" fmla="*/ 0 h 3650423"/>
              <a:gd name="connsiteX1" fmla="*/ 165365 w 4019246"/>
              <a:gd name="connsiteY1" fmla="*/ 1214237 h 3650423"/>
              <a:gd name="connsiteX2" fmla="*/ 977387 w 4019246"/>
              <a:gd name="connsiteY2" fmla="*/ 2173949 h 3650423"/>
              <a:gd name="connsiteX3" fmla="*/ 2139596 w 4019246"/>
              <a:gd name="connsiteY3" fmla="*/ 3650423 h 3650423"/>
              <a:gd name="connsiteX4" fmla="*/ 2648784 w 4019246"/>
              <a:gd name="connsiteY4" fmla="*/ 3499733 h 3650423"/>
              <a:gd name="connsiteX5" fmla="*/ 4019246 w 4019246"/>
              <a:gd name="connsiteY5" fmla="*/ 0 h 3650423"/>
              <a:gd name="connsiteX0" fmla="*/ 4102016 w 4102016"/>
              <a:gd name="connsiteY0" fmla="*/ 0 h 3650423"/>
              <a:gd name="connsiteX1" fmla="*/ 248135 w 4102016"/>
              <a:gd name="connsiteY1" fmla="*/ 1214237 h 3650423"/>
              <a:gd name="connsiteX2" fmla="*/ 541193 w 4102016"/>
              <a:gd name="connsiteY2" fmla="*/ 1540313 h 3650423"/>
              <a:gd name="connsiteX3" fmla="*/ 1060157 w 4102016"/>
              <a:gd name="connsiteY3" fmla="*/ 2173949 h 3650423"/>
              <a:gd name="connsiteX4" fmla="*/ 2222366 w 4102016"/>
              <a:gd name="connsiteY4" fmla="*/ 3650423 h 3650423"/>
              <a:gd name="connsiteX5" fmla="*/ 2731554 w 4102016"/>
              <a:gd name="connsiteY5" fmla="*/ 3499733 h 3650423"/>
              <a:gd name="connsiteX6" fmla="*/ 4102016 w 4102016"/>
              <a:gd name="connsiteY6" fmla="*/ 0 h 3650423"/>
              <a:gd name="connsiteX0" fmla="*/ 4150655 w 4150655"/>
              <a:gd name="connsiteY0" fmla="*/ 0 h 3650423"/>
              <a:gd name="connsiteX1" fmla="*/ 296774 w 4150655"/>
              <a:gd name="connsiteY1" fmla="*/ 1214237 h 3650423"/>
              <a:gd name="connsiteX2" fmla="*/ 357443 w 4150655"/>
              <a:gd name="connsiteY2" fmla="*/ 1314940 h 3650423"/>
              <a:gd name="connsiteX3" fmla="*/ 589832 w 4150655"/>
              <a:gd name="connsiteY3" fmla="*/ 1540313 h 3650423"/>
              <a:gd name="connsiteX4" fmla="*/ 1108796 w 4150655"/>
              <a:gd name="connsiteY4" fmla="*/ 2173949 h 3650423"/>
              <a:gd name="connsiteX5" fmla="*/ 2271005 w 4150655"/>
              <a:gd name="connsiteY5" fmla="*/ 3650423 h 3650423"/>
              <a:gd name="connsiteX6" fmla="*/ 2780193 w 4150655"/>
              <a:gd name="connsiteY6" fmla="*/ 3499733 h 3650423"/>
              <a:gd name="connsiteX7" fmla="*/ 4150655 w 4150655"/>
              <a:gd name="connsiteY7" fmla="*/ 0 h 3650423"/>
              <a:gd name="connsiteX0" fmla="*/ 4136956 w 4136956"/>
              <a:gd name="connsiteY0" fmla="*/ 0 h 3650423"/>
              <a:gd name="connsiteX1" fmla="*/ 283075 w 4136956"/>
              <a:gd name="connsiteY1" fmla="*/ 1214237 h 3650423"/>
              <a:gd name="connsiteX2" fmla="*/ 374271 w 4136956"/>
              <a:gd name="connsiteY2" fmla="*/ 1254936 h 3650423"/>
              <a:gd name="connsiteX3" fmla="*/ 343744 w 4136956"/>
              <a:gd name="connsiteY3" fmla="*/ 1314940 h 3650423"/>
              <a:gd name="connsiteX4" fmla="*/ 576133 w 4136956"/>
              <a:gd name="connsiteY4" fmla="*/ 1540313 h 3650423"/>
              <a:gd name="connsiteX5" fmla="*/ 1095097 w 4136956"/>
              <a:gd name="connsiteY5" fmla="*/ 2173949 h 3650423"/>
              <a:gd name="connsiteX6" fmla="*/ 2257306 w 4136956"/>
              <a:gd name="connsiteY6" fmla="*/ 3650423 h 3650423"/>
              <a:gd name="connsiteX7" fmla="*/ 2766494 w 4136956"/>
              <a:gd name="connsiteY7" fmla="*/ 3499733 h 3650423"/>
              <a:gd name="connsiteX8" fmla="*/ 4136956 w 4136956"/>
              <a:gd name="connsiteY8" fmla="*/ 0 h 3650423"/>
              <a:gd name="connsiteX0" fmla="*/ 4158622 w 4158622"/>
              <a:gd name="connsiteY0" fmla="*/ 0 h 3650423"/>
              <a:gd name="connsiteX1" fmla="*/ 304741 w 4158622"/>
              <a:gd name="connsiteY1" fmla="*/ 1214237 h 3650423"/>
              <a:gd name="connsiteX2" fmla="*/ 325725 w 4158622"/>
              <a:gd name="connsiteY2" fmla="*/ 1227575 h 3650423"/>
              <a:gd name="connsiteX3" fmla="*/ 395937 w 4158622"/>
              <a:gd name="connsiteY3" fmla="*/ 1254936 h 3650423"/>
              <a:gd name="connsiteX4" fmla="*/ 365410 w 4158622"/>
              <a:gd name="connsiteY4" fmla="*/ 1314940 h 3650423"/>
              <a:gd name="connsiteX5" fmla="*/ 597799 w 4158622"/>
              <a:gd name="connsiteY5" fmla="*/ 1540313 h 3650423"/>
              <a:gd name="connsiteX6" fmla="*/ 1116763 w 4158622"/>
              <a:gd name="connsiteY6" fmla="*/ 2173949 h 3650423"/>
              <a:gd name="connsiteX7" fmla="*/ 2278972 w 4158622"/>
              <a:gd name="connsiteY7" fmla="*/ 3650423 h 3650423"/>
              <a:gd name="connsiteX8" fmla="*/ 2788160 w 4158622"/>
              <a:gd name="connsiteY8" fmla="*/ 3499733 h 3650423"/>
              <a:gd name="connsiteX9" fmla="*/ 4158622 w 4158622"/>
              <a:gd name="connsiteY9" fmla="*/ 0 h 3650423"/>
              <a:gd name="connsiteX0" fmla="*/ 4158622 w 4158622"/>
              <a:gd name="connsiteY0" fmla="*/ 0 h 3650423"/>
              <a:gd name="connsiteX1" fmla="*/ 304741 w 4158622"/>
              <a:gd name="connsiteY1" fmla="*/ 1214237 h 3650423"/>
              <a:gd name="connsiteX2" fmla="*/ 325725 w 4158622"/>
              <a:gd name="connsiteY2" fmla="*/ 1227575 h 3650423"/>
              <a:gd name="connsiteX3" fmla="*/ 395937 w 4158622"/>
              <a:gd name="connsiteY3" fmla="*/ 1254936 h 3650423"/>
              <a:gd name="connsiteX4" fmla="*/ 365410 w 4158622"/>
              <a:gd name="connsiteY4" fmla="*/ 1314940 h 3650423"/>
              <a:gd name="connsiteX5" fmla="*/ 948482 w 4158622"/>
              <a:gd name="connsiteY5" fmla="*/ 1987939 h 3650423"/>
              <a:gd name="connsiteX6" fmla="*/ 1116763 w 4158622"/>
              <a:gd name="connsiteY6" fmla="*/ 2173949 h 3650423"/>
              <a:gd name="connsiteX7" fmla="*/ 2278972 w 4158622"/>
              <a:gd name="connsiteY7" fmla="*/ 3650423 h 3650423"/>
              <a:gd name="connsiteX8" fmla="*/ 2788160 w 4158622"/>
              <a:gd name="connsiteY8" fmla="*/ 3499733 h 3650423"/>
              <a:gd name="connsiteX9" fmla="*/ 4158622 w 4158622"/>
              <a:gd name="connsiteY9" fmla="*/ 0 h 3650423"/>
              <a:gd name="connsiteX0" fmla="*/ 4158622 w 4158622"/>
              <a:gd name="connsiteY0" fmla="*/ 0 h 3650423"/>
              <a:gd name="connsiteX1" fmla="*/ 304741 w 4158622"/>
              <a:gd name="connsiteY1" fmla="*/ 1214237 h 3650423"/>
              <a:gd name="connsiteX2" fmla="*/ 325725 w 4158622"/>
              <a:gd name="connsiteY2" fmla="*/ 1227575 h 3650423"/>
              <a:gd name="connsiteX3" fmla="*/ 395937 w 4158622"/>
              <a:gd name="connsiteY3" fmla="*/ 1254936 h 3650423"/>
              <a:gd name="connsiteX4" fmla="*/ 365410 w 4158622"/>
              <a:gd name="connsiteY4" fmla="*/ 1314940 h 3650423"/>
              <a:gd name="connsiteX5" fmla="*/ 948482 w 4158622"/>
              <a:gd name="connsiteY5" fmla="*/ 1987939 h 3650423"/>
              <a:gd name="connsiteX6" fmla="*/ 1072498 w 4158622"/>
              <a:gd name="connsiteY6" fmla="*/ 2178269 h 3650423"/>
              <a:gd name="connsiteX7" fmla="*/ 2278972 w 4158622"/>
              <a:gd name="connsiteY7" fmla="*/ 3650423 h 3650423"/>
              <a:gd name="connsiteX8" fmla="*/ 2788160 w 4158622"/>
              <a:gd name="connsiteY8" fmla="*/ 3499733 h 3650423"/>
              <a:gd name="connsiteX9" fmla="*/ 4158622 w 4158622"/>
              <a:gd name="connsiteY9" fmla="*/ 0 h 3650423"/>
              <a:gd name="connsiteX0" fmla="*/ 3933943 w 3933943"/>
              <a:gd name="connsiteY0" fmla="*/ 0 h 3733785"/>
              <a:gd name="connsiteX1" fmla="*/ 304741 w 3933943"/>
              <a:gd name="connsiteY1" fmla="*/ 1297599 h 3733785"/>
              <a:gd name="connsiteX2" fmla="*/ 325725 w 3933943"/>
              <a:gd name="connsiteY2" fmla="*/ 1310937 h 3733785"/>
              <a:gd name="connsiteX3" fmla="*/ 395937 w 3933943"/>
              <a:gd name="connsiteY3" fmla="*/ 1338298 h 3733785"/>
              <a:gd name="connsiteX4" fmla="*/ 365410 w 3933943"/>
              <a:gd name="connsiteY4" fmla="*/ 1398302 h 3733785"/>
              <a:gd name="connsiteX5" fmla="*/ 948482 w 3933943"/>
              <a:gd name="connsiteY5" fmla="*/ 2071301 h 3733785"/>
              <a:gd name="connsiteX6" fmla="*/ 1072498 w 3933943"/>
              <a:gd name="connsiteY6" fmla="*/ 2261631 h 3733785"/>
              <a:gd name="connsiteX7" fmla="*/ 2278972 w 3933943"/>
              <a:gd name="connsiteY7" fmla="*/ 3733785 h 3733785"/>
              <a:gd name="connsiteX8" fmla="*/ 2788160 w 3933943"/>
              <a:gd name="connsiteY8" fmla="*/ 3583095 h 3733785"/>
              <a:gd name="connsiteX9" fmla="*/ 3933943 w 3933943"/>
              <a:gd name="connsiteY9" fmla="*/ 0 h 3733785"/>
              <a:gd name="connsiteX0" fmla="*/ 4110085 w 4110085"/>
              <a:gd name="connsiteY0" fmla="*/ 0 h 3558635"/>
              <a:gd name="connsiteX1" fmla="*/ 304741 w 4110085"/>
              <a:gd name="connsiteY1" fmla="*/ 1122449 h 3558635"/>
              <a:gd name="connsiteX2" fmla="*/ 325725 w 4110085"/>
              <a:gd name="connsiteY2" fmla="*/ 1135787 h 3558635"/>
              <a:gd name="connsiteX3" fmla="*/ 395937 w 4110085"/>
              <a:gd name="connsiteY3" fmla="*/ 1163148 h 3558635"/>
              <a:gd name="connsiteX4" fmla="*/ 365410 w 4110085"/>
              <a:gd name="connsiteY4" fmla="*/ 1223152 h 3558635"/>
              <a:gd name="connsiteX5" fmla="*/ 948482 w 4110085"/>
              <a:gd name="connsiteY5" fmla="*/ 1896151 h 3558635"/>
              <a:gd name="connsiteX6" fmla="*/ 1072498 w 4110085"/>
              <a:gd name="connsiteY6" fmla="*/ 2086481 h 3558635"/>
              <a:gd name="connsiteX7" fmla="*/ 2278972 w 4110085"/>
              <a:gd name="connsiteY7" fmla="*/ 3558635 h 3558635"/>
              <a:gd name="connsiteX8" fmla="*/ 2788160 w 4110085"/>
              <a:gd name="connsiteY8" fmla="*/ 3407945 h 3558635"/>
              <a:gd name="connsiteX9" fmla="*/ 4110085 w 4110085"/>
              <a:gd name="connsiteY9" fmla="*/ 0 h 3558635"/>
              <a:gd name="connsiteX0" fmla="*/ 4160068 w 4160068"/>
              <a:gd name="connsiteY0" fmla="*/ 0 h 3558635"/>
              <a:gd name="connsiteX1" fmla="*/ 288771 w 4160068"/>
              <a:gd name="connsiteY1" fmla="*/ 1136795 h 3558635"/>
              <a:gd name="connsiteX2" fmla="*/ 375708 w 4160068"/>
              <a:gd name="connsiteY2" fmla="*/ 1135787 h 3558635"/>
              <a:gd name="connsiteX3" fmla="*/ 445920 w 4160068"/>
              <a:gd name="connsiteY3" fmla="*/ 1163148 h 3558635"/>
              <a:gd name="connsiteX4" fmla="*/ 415393 w 4160068"/>
              <a:gd name="connsiteY4" fmla="*/ 1223152 h 3558635"/>
              <a:gd name="connsiteX5" fmla="*/ 998465 w 4160068"/>
              <a:gd name="connsiteY5" fmla="*/ 1896151 h 3558635"/>
              <a:gd name="connsiteX6" fmla="*/ 1122481 w 4160068"/>
              <a:gd name="connsiteY6" fmla="*/ 2086481 h 3558635"/>
              <a:gd name="connsiteX7" fmla="*/ 2328955 w 4160068"/>
              <a:gd name="connsiteY7" fmla="*/ 3558635 h 3558635"/>
              <a:gd name="connsiteX8" fmla="*/ 2838143 w 4160068"/>
              <a:gd name="connsiteY8" fmla="*/ 3407945 h 3558635"/>
              <a:gd name="connsiteX9" fmla="*/ 4160068 w 4160068"/>
              <a:gd name="connsiteY9" fmla="*/ 0 h 3558635"/>
              <a:gd name="connsiteX0" fmla="*/ 3871297 w 3871297"/>
              <a:gd name="connsiteY0" fmla="*/ 0 h 3558635"/>
              <a:gd name="connsiteX1" fmla="*/ 0 w 3871297"/>
              <a:gd name="connsiteY1" fmla="*/ 1136795 h 3558635"/>
              <a:gd name="connsiteX2" fmla="*/ 86937 w 3871297"/>
              <a:gd name="connsiteY2" fmla="*/ 1135787 h 3558635"/>
              <a:gd name="connsiteX3" fmla="*/ 157149 w 3871297"/>
              <a:gd name="connsiteY3" fmla="*/ 1163148 h 3558635"/>
              <a:gd name="connsiteX4" fmla="*/ 126622 w 3871297"/>
              <a:gd name="connsiteY4" fmla="*/ 1223152 h 3558635"/>
              <a:gd name="connsiteX5" fmla="*/ 709694 w 3871297"/>
              <a:gd name="connsiteY5" fmla="*/ 1896151 h 3558635"/>
              <a:gd name="connsiteX6" fmla="*/ 833710 w 3871297"/>
              <a:gd name="connsiteY6" fmla="*/ 2086481 h 3558635"/>
              <a:gd name="connsiteX7" fmla="*/ 2040184 w 3871297"/>
              <a:gd name="connsiteY7" fmla="*/ 3558635 h 3558635"/>
              <a:gd name="connsiteX8" fmla="*/ 2549372 w 3871297"/>
              <a:gd name="connsiteY8" fmla="*/ 3407945 h 3558635"/>
              <a:gd name="connsiteX9" fmla="*/ 3871297 w 3871297"/>
              <a:gd name="connsiteY9" fmla="*/ 0 h 3558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71297" h="3558635">
                <a:moveTo>
                  <a:pt x="3871297" y="0"/>
                </a:moveTo>
                <a:cubicBezTo>
                  <a:pt x="2529685" y="296259"/>
                  <a:pt x="3845190" y="-90972"/>
                  <a:pt x="0" y="1136795"/>
                </a:cubicBezTo>
                <a:cubicBezTo>
                  <a:pt x="49544" y="1140681"/>
                  <a:pt x="71738" y="1129004"/>
                  <a:pt x="86937" y="1135787"/>
                </a:cubicBezTo>
                <a:cubicBezTo>
                  <a:pt x="102136" y="1142570"/>
                  <a:pt x="99085" y="1163588"/>
                  <a:pt x="157149" y="1163148"/>
                </a:cubicBezTo>
                <a:cubicBezTo>
                  <a:pt x="215213" y="1162708"/>
                  <a:pt x="38221" y="1183310"/>
                  <a:pt x="126622" y="1223152"/>
                </a:cubicBezTo>
                <a:cubicBezTo>
                  <a:pt x="215023" y="1262994"/>
                  <a:pt x="538233" y="1764624"/>
                  <a:pt x="709694" y="1896151"/>
                </a:cubicBezTo>
                <a:cubicBezTo>
                  <a:pt x="881155" y="2027678"/>
                  <a:pt x="501047" y="1751797"/>
                  <a:pt x="833710" y="2086481"/>
                </a:cubicBezTo>
                <a:cubicBezTo>
                  <a:pt x="1166373" y="2421165"/>
                  <a:pt x="1700628" y="3350752"/>
                  <a:pt x="2040184" y="3558635"/>
                </a:cubicBezTo>
                <a:lnTo>
                  <a:pt x="2549372" y="3407945"/>
                </a:lnTo>
                <a:lnTo>
                  <a:pt x="3871297" y="0"/>
                </a:lnTo>
                <a:close/>
              </a:path>
            </a:pathLst>
          </a:cu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53" name="TextBox 91">
            <a:extLst>
              <a:ext uri="{FF2B5EF4-FFF2-40B4-BE49-F238E27FC236}">
                <a16:creationId xmlns:a16="http://schemas.microsoft.com/office/drawing/2014/main" id="{29FA3EB6-FB08-A42D-6F4C-2D778FE22B41}"/>
              </a:ext>
            </a:extLst>
          </p:cNvPr>
          <p:cNvSpPr txBox="1"/>
          <p:nvPr/>
        </p:nvSpPr>
        <p:spPr>
          <a:xfrm>
            <a:off x="8333826" y="2866866"/>
            <a:ext cx="785716" cy="5846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54" name="TextBox 91">
            <a:extLst>
              <a:ext uri="{FF2B5EF4-FFF2-40B4-BE49-F238E27FC236}">
                <a16:creationId xmlns:a16="http://schemas.microsoft.com/office/drawing/2014/main" id="{7AEAB7B1-D7DE-92DF-9AE5-04E845459A9A}"/>
              </a:ext>
            </a:extLst>
          </p:cNvPr>
          <p:cNvSpPr txBox="1"/>
          <p:nvPr/>
        </p:nvSpPr>
        <p:spPr>
          <a:xfrm>
            <a:off x="7167349" y="1600931"/>
            <a:ext cx="187461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س + 2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حبر 1">
                <a:extLst>
                  <a:ext uri="{FF2B5EF4-FFF2-40B4-BE49-F238E27FC236}">
                    <a16:creationId xmlns:a16="http://schemas.microsoft.com/office/drawing/2014/main" id="{E92AD13A-7F24-EAC4-B801-985C27EC411A}"/>
                  </a:ext>
                </a:extLst>
              </p14:cNvPr>
              <p14:cNvContentPartPr/>
              <p14:nvPr/>
            </p14:nvContentPartPr>
            <p14:xfrm>
              <a:off x="11202480" y="6540840"/>
              <a:ext cx="360" cy="360"/>
            </p14:xfrm>
          </p:contentPart>
        </mc:Choice>
        <mc:Fallback xmlns="">
          <p:pic>
            <p:nvPicPr>
              <p:cNvPr id="2" name="حبر 1">
                <a:extLst>
                  <a:ext uri="{FF2B5EF4-FFF2-40B4-BE49-F238E27FC236}">
                    <a16:creationId xmlns:a16="http://schemas.microsoft.com/office/drawing/2014/main" id="{E92AD13A-7F24-EAC4-B801-985C27EC411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193120" y="653148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230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8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04" decel="50000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8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04" decel="50000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91" grpId="0"/>
      <p:bldP spid="92" grpId="0"/>
      <p:bldP spid="93" grpId="0"/>
      <p:bldP spid="26" grpId="0"/>
      <p:bldP spid="27" grpId="0"/>
      <p:bldP spid="28" grpId="0"/>
      <p:bldP spid="29" grpId="0"/>
      <p:bldP spid="31" grpId="0"/>
      <p:bldP spid="70" grpId="0" animBg="1"/>
      <p:bldP spid="72" grpId="0" animBg="1"/>
      <p:bldP spid="71" grpId="0" animBg="1"/>
      <p:bldP spid="52" grpId="0" animBg="1"/>
      <p:bldP spid="53" grpId="0"/>
      <p:bldP spid="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E34CB42E-0AC8-DC5A-7F13-B1357740AD80}"/>
              </a:ext>
            </a:extLst>
          </p:cNvPr>
          <p:cNvGrpSpPr/>
          <p:nvPr/>
        </p:nvGrpSpPr>
        <p:grpSpPr>
          <a:xfrm>
            <a:off x="48429" y="-11185"/>
            <a:ext cx="12152231" cy="6863367"/>
            <a:chOff x="23242" y="-5368"/>
            <a:chExt cx="9115360" cy="686336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EC7CFCE-23DC-2B61-AFAE-C52D2510F3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42" y="-5368"/>
              <a:ext cx="4572000" cy="6862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096EEC-D491-83AE-1263-62E7AC833D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566602" y="-4525"/>
              <a:ext cx="4572000" cy="6862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مستطيل: زوايا قطرية مستديرة 4">
            <a:extLst>
              <a:ext uri="{FF2B5EF4-FFF2-40B4-BE49-F238E27FC236}">
                <a16:creationId xmlns:a16="http://schemas.microsoft.com/office/drawing/2014/main" id="{96096BCC-4A8F-6BFF-F632-8FB6487C2510}"/>
              </a:ext>
            </a:extLst>
          </p:cNvPr>
          <p:cNvSpPr/>
          <p:nvPr/>
        </p:nvSpPr>
        <p:spPr>
          <a:xfrm>
            <a:off x="0" y="843"/>
            <a:ext cx="7607375" cy="792088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r-KW" sz="4800" b="1" dirty="0"/>
              <a:t>التطبيق :تمارين ذاتية (2) ص </a:t>
            </a:r>
            <a:r>
              <a:rPr lang="ar-KW" sz="4000" b="1" dirty="0"/>
              <a:t>123</a:t>
            </a:r>
            <a:endParaRPr lang="en-US" b="1" dirty="0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0A167798-6320-A45B-B9A4-0EA94333F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5348" y="760157"/>
            <a:ext cx="4840177" cy="102241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42E72BBF-4889-2271-FC1D-8C3F5B1297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446" y="867835"/>
            <a:ext cx="5108193" cy="4889979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A2AE0E5-53E4-0FC7-D253-C9ADDA19BD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8166" y="1867104"/>
            <a:ext cx="4536504" cy="355269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44CBA0A7-674E-58D1-8045-0E161EAE2C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9462" y="2387063"/>
            <a:ext cx="3624360" cy="1434521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59ED06A5-F508-4BF7-26DC-3B26B1F6EF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38545" y="3879687"/>
            <a:ext cx="4601489" cy="49039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38ED326B-DED5-0D72-1E86-E653203ED9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76671" y="5871149"/>
            <a:ext cx="3547151" cy="482216"/>
          </a:xfrm>
          <a:prstGeom prst="rect">
            <a:avLst/>
          </a:prstGeom>
        </p:spPr>
      </p:pic>
      <p:sp>
        <p:nvSpPr>
          <p:cNvPr id="15" name="TextBox 91">
            <a:extLst>
              <a:ext uri="{FF2B5EF4-FFF2-40B4-BE49-F238E27FC236}">
                <a16:creationId xmlns:a16="http://schemas.microsoft.com/office/drawing/2014/main" id="{F85A68AD-4837-F6FE-487F-CD1B9BE7F773}"/>
              </a:ext>
            </a:extLst>
          </p:cNvPr>
          <p:cNvSpPr txBox="1"/>
          <p:nvPr/>
        </p:nvSpPr>
        <p:spPr>
          <a:xfrm>
            <a:off x="7841402" y="1679914"/>
            <a:ext cx="145169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س + 1</a:t>
            </a:r>
          </a:p>
        </p:txBody>
      </p:sp>
      <p:sp>
        <p:nvSpPr>
          <p:cNvPr id="17" name="TextBox 91">
            <a:extLst>
              <a:ext uri="{FF2B5EF4-FFF2-40B4-BE49-F238E27FC236}">
                <a16:creationId xmlns:a16="http://schemas.microsoft.com/office/drawing/2014/main" id="{CF5573F9-EA0B-7BA4-C123-C458717B7716}"/>
              </a:ext>
            </a:extLst>
          </p:cNvPr>
          <p:cNvSpPr txBox="1"/>
          <p:nvPr/>
        </p:nvSpPr>
        <p:spPr>
          <a:xfrm>
            <a:off x="8871126" y="3220285"/>
            <a:ext cx="608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8" name="TextBox 92">
            <a:extLst>
              <a:ext uri="{FF2B5EF4-FFF2-40B4-BE49-F238E27FC236}">
                <a16:creationId xmlns:a16="http://schemas.microsoft.com/office/drawing/2014/main" id="{8B51FABE-D05C-91D3-D1B7-2E879EC5F267}"/>
              </a:ext>
            </a:extLst>
          </p:cNvPr>
          <p:cNvSpPr txBox="1"/>
          <p:nvPr/>
        </p:nvSpPr>
        <p:spPr>
          <a:xfrm>
            <a:off x="8367070" y="3211650"/>
            <a:ext cx="608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9" name="TextBox 91">
            <a:extLst>
              <a:ext uri="{FF2B5EF4-FFF2-40B4-BE49-F238E27FC236}">
                <a16:creationId xmlns:a16="http://schemas.microsoft.com/office/drawing/2014/main" id="{358E4883-D6B1-A951-3172-AD9D7648F5DE}"/>
              </a:ext>
            </a:extLst>
          </p:cNvPr>
          <p:cNvSpPr txBox="1"/>
          <p:nvPr/>
        </p:nvSpPr>
        <p:spPr>
          <a:xfrm>
            <a:off x="8027889" y="3835956"/>
            <a:ext cx="145169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متقطع</a:t>
            </a:r>
          </a:p>
        </p:txBody>
      </p:sp>
      <p:sp>
        <p:nvSpPr>
          <p:cNvPr id="24" name="TextBox 91">
            <a:extLst>
              <a:ext uri="{FF2B5EF4-FFF2-40B4-BE49-F238E27FC236}">
                <a16:creationId xmlns:a16="http://schemas.microsoft.com/office/drawing/2014/main" id="{9E1CB768-289F-3BFB-F81E-C61BA0AF2AB6}"/>
              </a:ext>
            </a:extLst>
          </p:cNvPr>
          <p:cNvSpPr txBox="1"/>
          <p:nvPr/>
        </p:nvSpPr>
        <p:spPr>
          <a:xfrm>
            <a:off x="9415338" y="3234215"/>
            <a:ext cx="608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028F3FBD-B10E-D504-6E00-A8BB6E178053}"/>
              </a:ext>
            </a:extLst>
          </p:cNvPr>
          <p:cNvGrpSpPr/>
          <p:nvPr/>
        </p:nvGrpSpPr>
        <p:grpSpPr>
          <a:xfrm>
            <a:off x="6360166" y="4385236"/>
            <a:ext cx="5764504" cy="1321753"/>
            <a:chOff x="6379374" y="4414548"/>
            <a:chExt cx="5764504" cy="1321753"/>
          </a:xfrm>
        </p:grpSpPr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8710B50C-C885-B30D-929C-44831D892FD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379374" y="4414548"/>
              <a:ext cx="5764504" cy="1321753"/>
            </a:xfrm>
            <a:prstGeom prst="rect">
              <a:avLst/>
            </a:prstGeom>
          </p:spPr>
        </p:pic>
        <p:pic>
          <p:nvPicPr>
            <p:cNvPr id="26" name="صورة 25">
              <a:extLst>
                <a:ext uri="{FF2B5EF4-FFF2-40B4-BE49-F238E27FC236}">
                  <a16:creationId xmlns:a16="http://schemas.microsoft.com/office/drawing/2014/main" id="{CAD3FB4A-59D9-E9F6-E7B6-AA83056B58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367070" y="4944650"/>
              <a:ext cx="1457478" cy="364370"/>
            </a:xfrm>
            <a:prstGeom prst="rect">
              <a:avLst/>
            </a:prstGeom>
          </p:spPr>
        </p:pic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D7707BF7-601A-7783-9CF9-885A547F4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199662" y="5385449"/>
              <a:ext cx="294263" cy="350852"/>
            </a:xfrm>
            <a:prstGeom prst="rect">
              <a:avLst/>
            </a:prstGeom>
          </p:spPr>
        </p:pic>
      </p:grpSp>
      <p:sp>
        <p:nvSpPr>
          <p:cNvPr id="16" name="TextBox 90">
            <a:extLst>
              <a:ext uri="{FF2B5EF4-FFF2-40B4-BE49-F238E27FC236}">
                <a16:creationId xmlns:a16="http://schemas.microsoft.com/office/drawing/2014/main" id="{F185A903-DB1A-9F46-E9EE-D08388A0C34A}"/>
              </a:ext>
            </a:extLst>
          </p:cNvPr>
          <p:cNvSpPr txBox="1"/>
          <p:nvPr/>
        </p:nvSpPr>
        <p:spPr>
          <a:xfrm>
            <a:off x="9885469" y="4264478"/>
            <a:ext cx="60845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0" name="TextBox 90">
            <a:extLst>
              <a:ext uri="{FF2B5EF4-FFF2-40B4-BE49-F238E27FC236}">
                <a16:creationId xmlns:a16="http://schemas.microsoft.com/office/drawing/2014/main" id="{3684B788-652D-FFE2-349E-C2B601227452}"/>
              </a:ext>
            </a:extLst>
          </p:cNvPr>
          <p:cNvSpPr txBox="1"/>
          <p:nvPr/>
        </p:nvSpPr>
        <p:spPr>
          <a:xfrm>
            <a:off x="9030476" y="4239360"/>
            <a:ext cx="60845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1" name="TextBox 90">
            <a:extLst>
              <a:ext uri="{FF2B5EF4-FFF2-40B4-BE49-F238E27FC236}">
                <a16:creationId xmlns:a16="http://schemas.microsoft.com/office/drawing/2014/main" id="{3EE427FE-4AC8-0448-84AF-E7AFEA81A5BD}"/>
              </a:ext>
            </a:extLst>
          </p:cNvPr>
          <p:cNvSpPr txBox="1"/>
          <p:nvPr/>
        </p:nvSpPr>
        <p:spPr>
          <a:xfrm>
            <a:off x="10691248" y="5125424"/>
            <a:ext cx="60845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2" name="TextBox 90">
            <a:extLst>
              <a:ext uri="{FF2B5EF4-FFF2-40B4-BE49-F238E27FC236}">
                <a16:creationId xmlns:a16="http://schemas.microsoft.com/office/drawing/2014/main" id="{61940CAB-2ECE-4E2C-DD1A-1E8B36C01A26}"/>
              </a:ext>
            </a:extLst>
          </p:cNvPr>
          <p:cNvSpPr txBox="1"/>
          <p:nvPr/>
        </p:nvSpPr>
        <p:spPr>
          <a:xfrm>
            <a:off x="9257266" y="5132730"/>
            <a:ext cx="60845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3" name="TextBox 91">
            <a:extLst>
              <a:ext uri="{FF2B5EF4-FFF2-40B4-BE49-F238E27FC236}">
                <a16:creationId xmlns:a16="http://schemas.microsoft.com/office/drawing/2014/main" id="{852EAAC6-5418-8A38-CA64-9CA6DF3BBDDF}"/>
              </a:ext>
            </a:extLst>
          </p:cNvPr>
          <p:cNvSpPr txBox="1"/>
          <p:nvPr/>
        </p:nvSpPr>
        <p:spPr>
          <a:xfrm>
            <a:off x="5945272" y="5238545"/>
            <a:ext cx="221553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غير صحيحة</a:t>
            </a:r>
          </a:p>
        </p:txBody>
      </p:sp>
      <p:sp>
        <p:nvSpPr>
          <p:cNvPr id="30" name="شكل بيضاوي 29">
            <a:extLst>
              <a:ext uri="{FF2B5EF4-FFF2-40B4-BE49-F238E27FC236}">
                <a16:creationId xmlns:a16="http://schemas.microsoft.com/office/drawing/2014/main" id="{462A718E-EE3D-10EC-118A-AEC86E8C3A6A}"/>
              </a:ext>
            </a:extLst>
          </p:cNvPr>
          <p:cNvSpPr/>
          <p:nvPr/>
        </p:nvSpPr>
        <p:spPr>
          <a:xfrm>
            <a:off x="2998862" y="2663201"/>
            <a:ext cx="144016" cy="189735"/>
          </a:xfrm>
          <a:prstGeom prst="ellipse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شكل بيضاوي 30">
            <a:extLst>
              <a:ext uri="{FF2B5EF4-FFF2-40B4-BE49-F238E27FC236}">
                <a16:creationId xmlns:a16="http://schemas.microsoft.com/office/drawing/2014/main" id="{BF296448-B23D-DAD7-B732-4D931341CEC5}"/>
              </a:ext>
            </a:extLst>
          </p:cNvPr>
          <p:cNvSpPr/>
          <p:nvPr/>
        </p:nvSpPr>
        <p:spPr>
          <a:xfrm>
            <a:off x="2689735" y="3009455"/>
            <a:ext cx="144016" cy="189735"/>
          </a:xfrm>
          <a:prstGeom prst="ellipse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شكل بيضاوي 31">
            <a:extLst>
              <a:ext uri="{FF2B5EF4-FFF2-40B4-BE49-F238E27FC236}">
                <a16:creationId xmlns:a16="http://schemas.microsoft.com/office/drawing/2014/main" id="{65DD20C5-71D0-26A5-870B-979CE6DE72BF}"/>
              </a:ext>
            </a:extLst>
          </p:cNvPr>
          <p:cNvSpPr/>
          <p:nvPr/>
        </p:nvSpPr>
        <p:spPr>
          <a:xfrm>
            <a:off x="2350790" y="3334132"/>
            <a:ext cx="144016" cy="189735"/>
          </a:xfrm>
          <a:prstGeom prst="ellipse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رابط كسهم مستقيم 33">
            <a:extLst>
              <a:ext uri="{FF2B5EF4-FFF2-40B4-BE49-F238E27FC236}">
                <a16:creationId xmlns:a16="http://schemas.microsoft.com/office/drawing/2014/main" id="{D752D083-F6A5-039D-7479-E5BFA852ECC9}"/>
              </a:ext>
            </a:extLst>
          </p:cNvPr>
          <p:cNvCxnSpPr>
            <a:cxnSpLocks/>
          </p:cNvCxnSpPr>
          <p:nvPr/>
        </p:nvCxnSpPr>
        <p:spPr>
          <a:xfrm flipH="1">
            <a:off x="454129" y="1143833"/>
            <a:ext cx="4252841" cy="4252841"/>
          </a:xfrm>
          <a:prstGeom prst="straightConnector1">
            <a:avLst/>
          </a:prstGeom>
          <a:ln w="57150"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EF69382A-105F-2BB5-4CE1-95273BF6307B}"/>
              </a:ext>
            </a:extLst>
          </p:cNvPr>
          <p:cNvGrpSpPr/>
          <p:nvPr/>
        </p:nvGrpSpPr>
        <p:grpSpPr>
          <a:xfrm>
            <a:off x="479749" y="1248665"/>
            <a:ext cx="3608534" cy="3521580"/>
            <a:chOff x="6738290" y="2649985"/>
            <a:chExt cx="3152256" cy="2565726"/>
          </a:xfrm>
        </p:grpSpPr>
        <p:cxnSp>
          <p:nvCxnSpPr>
            <p:cNvPr id="38" name="رابط مستقيم 37">
              <a:extLst>
                <a:ext uri="{FF2B5EF4-FFF2-40B4-BE49-F238E27FC236}">
                  <a16:creationId xmlns:a16="http://schemas.microsoft.com/office/drawing/2014/main" id="{C243EC77-7448-6CC9-14B4-76819FF0894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24816" y="2667928"/>
              <a:ext cx="1393428" cy="995308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رابط مستقيم 38">
              <a:extLst>
                <a:ext uri="{FF2B5EF4-FFF2-40B4-BE49-F238E27FC236}">
                  <a16:creationId xmlns:a16="http://schemas.microsoft.com/office/drawing/2014/main" id="{E5250B24-7F7E-E8A1-10FF-57EC7CDF2C5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37511" y="2660703"/>
              <a:ext cx="1632758" cy="1196688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رابط مستقيم 39">
              <a:extLst>
                <a:ext uri="{FF2B5EF4-FFF2-40B4-BE49-F238E27FC236}">
                  <a16:creationId xmlns:a16="http://schemas.microsoft.com/office/drawing/2014/main" id="{FEBC3B07-2203-4EC3-9B95-A2A88DB9C20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41326" y="2742421"/>
              <a:ext cx="1892214" cy="1351579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رابط مستقيم 40">
              <a:extLst>
                <a:ext uri="{FF2B5EF4-FFF2-40B4-BE49-F238E27FC236}">
                  <a16:creationId xmlns:a16="http://schemas.microsoft.com/office/drawing/2014/main" id="{9F65C58A-86B2-FF7E-E3BC-9C6C6C9B5BA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39150" y="3163231"/>
              <a:ext cx="1620034" cy="1157166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رابط مستقيم 41">
              <a:extLst>
                <a:ext uri="{FF2B5EF4-FFF2-40B4-BE49-F238E27FC236}">
                  <a16:creationId xmlns:a16="http://schemas.microsoft.com/office/drawing/2014/main" id="{CCC0D9E0-B74E-147E-1B76-3A5ED9BCD41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45425" y="4007395"/>
              <a:ext cx="1053469" cy="752478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رابط مستقيم 42">
              <a:extLst>
                <a:ext uri="{FF2B5EF4-FFF2-40B4-BE49-F238E27FC236}">
                  <a16:creationId xmlns:a16="http://schemas.microsoft.com/office/drawing/2014/main" id="{32E93178-9AF3-3F07-847B-838311E730E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70601" y="3624718"/>
              <a:ext cx="1316615" cy="940439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رابط مستقيم 43">
              <a:extLst>
                <a:ext uri="{FF2B5EF4-FFF2-40B4-BE49-F238E27FC236}">
                  <a16:creationId xmlns:a16="http://schemas.microsoft.com/office/drawing/2014/main" id="{5758220E-2F48-1D29-EE42-78716246395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38290" y="4448738"/>
              <a:ext cx="755409" cy="539579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رابط مستقيم 44">
              <a:extLst>
                <a:ext uri="{FF2B5EF4-FFF2-40B4-BE49-F238E27FC236}">
                  <a16:creationId xmlns:a16="http://schemas.microsoft.com/office/drawing/2014/main" id="{173C70BC-A8A6-151B-B244-2C85D5B3FCB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23300" y="2657252"/>
              <a:ext cx="1130945" cy="807819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رابط مستقيم 45">
              <a:extLst>
                <a:ext uri="{FF2B5EF4-FFF2-40B4-BE49-F238E27FC236}">
                  <a16:creationId xmlns:a16="http://schemas.microsoft.com/office/drawing/2014/main" id="{8488340E-13A2-986B-1B02-7933EE9332A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873349" y="2649985"/>
              <a:ext cx="745741" cy="58831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رابط مستقيم 46">
              <a:extLst>
                <a:ext uri="{FF2B5EF4-FFF2-40B4-BE49-F238E27FC236}">
                  <a16:creationId xmlns:a16="http://schemas.microsoft.com/office/drawing/2014/main" id="{89CF0A54-3292-B800-AA94-5AADE6371E79}"/>
                </a:ext>
              </a:extLst>
            </p:cNvPr>
            <p:cNvCxnSpPr/>
            <p:nvPr/>
          </p:nvCxnSpPr>
          <p:spPr>
            <a:xfrm flipH="1" flipV="1">
              <a:off x="6769015" y="4855671"/>
              <a:ext cx="504056" cy="36004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رابط مستقيم 56">
              <a:extLst>
                <a:ext uri="{FF2B5EF4-FFF2-40B4-BE49-F238E27FC236}">
                  <a16:creationId xmlns:a16="http://schemas.microsoft.com/office/drawing/2014/main" id="{0A0AB8EB-23F6-C878-9D10-9D16A5011D99}"/>
                </a:ext>
              </a:extLst>
            </p:cNvPr>
            <p:cNvCxnSpPr/>
            <p:nvPr/>
          </p:nvCxnSpPr>
          <p:spPr>
            <a:xfrm flipH="1" flipV="1">
              <a:off x="9386490" y="2667928"/>
              <a:ext cx="504056" cy="36004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91">
            <a:extLst>
              <a:ext uri="{FF2B5EF4-FFF2-40B4-BE49-F238E27FC236}">
                <a16:creationId xmlns:a16="http://schemas.microsoft.com/office/drawing/2014/main" id="{C3723071-6C84-209E-EE10-55B2658C269A}"/>
              </a:ext>
            </a:extLst>
          </p:cNvPr>
          <p:cNvSpPr txBox="1"/>
          <p:nvPr/>
        </p:nvSpPr>
        <p:spPr>
          <a:xfrm>
            <a:off x="8608857" y="2312678"/>
            <a:ext cx="145169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س + 1</a:t>
            </a:r>
          </a:p>
        </p:txBody>
      </p:sp>
    </p:spTree>
    <p:extLst>
      <p:ext uri="{BB962C8B-B14F-4D97-AF65-F5344CB8AC3E}">
        <p14:creationId xmlns:p14="http://schemas.microsoft.com/office/powerpoint/2010/main" val="284082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8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04" decel="50000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8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04" decel="50000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  <p:bldP spid="24" grpId="0"/>
      <p:bldP spid="16" grpId="0"/>
      <p:bldP spid="20" grpId="0"/>
      <p:bldP spid="21" grpId="0"/>
      <p:bldP spid="22" grpId="0"/>
      <p:bldP spid="23" grpId="0"/>
      <p:bldP spid="30" grpId="0" animBg="1"/>
      <p:bldP spid="31" grpId="0" animBg="1"/>
      <p:bldP spid="32" grpId="0" animBg="1"/>
      <p:bldP spid="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A758C1B8-C4C3-59D8-ABB3-F669A4C53C1F}"/>
              </a:ext>
            </a:extLst>
          </p:cNvPr>
          <p:cNvGrpSpPr/>
          <p:nvPr/>
        </p:nvGrpSpPr>
        <p:grpSpPr>
          <a:xfrm>
            <a:off x="30986" y="-5368"/>
            <a:ext cx="12152231" cy="6863367"/>
            <a:chOff x="23242" y="-5368"/>
            <a:chExt cx="9115360" cy="6863367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D7C235FF-A8C6-B5CB-F473-E133D89543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42" y="-5368"/>
              <a:ext cx="4572000" cy="6862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E1CD5495-89FB-11D0-8081-D42671E24B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566602" y="-4525"/>
              <a:ext cx="4572000" cy="6862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" name="صورة 7">
            <a:extLst>
              <a:ext uri="{FF2B5EF4-FFF2-40B4-BE49-F238E27FC236}">
                <a16:creationId xmlns:a16="http://schemas.microsoft.com/office/drawing/2014/main" id="{B560C1FB-5EDD-508F-742C-8BDE29FD56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47046"/>
          <a:stretch>
            <a:fillRect/>
          </a:stretch>
        </p:blipFill>
        <p:spPr>
          <a:xfrm>
            <a:off x="5591150" y="-10553"/>
            <a:ext cx="6590983" cy="720339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99D2C1DB-1FEA-D41E-4731-DFB0B204F6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2917" y="864547"/>
            <a:ext cx="3957496" cy="487076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B6A7EFE9-533B-B37B-5F01-4FD38FA8A0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8324" y="1340717"/>
            <a:ext cx="2300146" cy="2040881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30E90AB3-20C0-07CB-667C-DE79CF7DB6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6357" y="3465032"/>
            <a:ext cx="3399937" cy="427857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374B2B99-23B2-F4F2-2C04-28FC1B4C73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8997" y="4031668"/>
            <a:ext cx="5012420" cy="1266875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B8AB3616-AA43-7F59-F8AC-5683322C68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15680" y="5437322"/>
            <a:ext cx="2756107" cy="382967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D5D9C9DA-00CA-2ABE-D5BB-72E673010E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79828" y="6014357"/>
            <a:ext cx="5502305" cy="849671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60E09FDF-6806-1D25-2FDC-FBC9CA1DC89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7291"/>
          <a:stretch>
            <a:fillRect/>
          </a:stretch>
        </p:blipFill>
        <p:spPr>
          <a:xfrm>
            <a:off x="3792626" y="72482"/>
            <a:ext cx="6590983" cy="580987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762AAC93-26E9-CE10-500A-B2B7A032D25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6701" y="1131407"/>
            <a:ext cx="4705350" cy="4667250"/>
          </a:xfrm>
          <a:prstGeom prst="rect">
            <a:avLst/>
          </a:prstGeom>
        </p:spPr>
      </p:pic>
      <p:sp>
        <p:nvSpPr>
          <p:cNvPr id="24" name="شكل بيضاوي 23">
            <a:extLst>
              <a:ext uri="{FF2B5EF4-FFF2-40B4-BE49-F238E27FC236}">
                <a16:creationId xmlns:a16="http://schemas.microsoft.com/office/drawing/2014/main" id="{58CB8EC7-2B05-B7BE-C2A4-CD394FCEBDD7}"/>
              </a:ext>
            </a:extLst>
          </p:cNvPr>
          <p:cNvSpPr/>
          <p:nvPr/>
        </p:nvSpPr>
        <p:spPr>
          <a:xfrm>
            <a:off x="3214886" y="3539080"/>
            <a:ext cx="72008" cy="10594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6D041418-6897-F8F7-4579-FA0E78EFACA2}"/>
              </a:ext>
            </a:extLst>
          </p:cNvPr>
          <p:cNvSpPr/>
          <p:nvPr/>
        </p:nvSpPr>
        <p:spPr>
          <a:xfrm>
            <a:off x="2926515" y="3248299"/>
            <a:ext cx="72008" cy="10594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شكل بيضاوي 25">
            <a:extLst>
              <a:ext uri="{FF2B5EF4-FFF2-40B4-BE49-F238E27FC236}">
                <a16:creationId xmlns:a16="http://schemas.microsoft.com/office/drawing/2014/main" id="{B3348196-C1E2-8709-9C5C-AE1042EA3BD6}"/>
              </a:ext>
            </a:extLst>
          </p:cNvPr>
          <p:cNvSpPr/>
          <p:nvPr/>
        </p:nvSpPr>
        <p:spPr>
          <a:xfrm>
            <a:off x="2566814" y="2924944"/>
            <a:ext cx="72008" cy="10594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رابط كسهم مستقيم 27">
            <a:extLst>
              <a:ext uri="{FF2B5EF4-FFF2-40B4-BE49-F238E27FC236}">
                <a16:creationId xmlns:a16="http://schemas.microsoft.com/office/drawing/2014/main" id="{1971E2A1-F804-E695-CEFC-44A5485314A7}"/>
              </a:ext>
            </a:extLst>
          </p:cNvPr>
          <p:cNvCxnSpPr/>
          <p:nvPr/>
        </p:nvCxnSpPr>
        <p:spPr>
          <a:xfrm flipH="1" flipV="1">
            <a:off x="1004726" y="1340768"/>
            <a:ext cx="3960440" cy="396044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صورة 29">
            <a:extLst>
              <a:ext uri="{FF2B5EF4-FFF2-40B4-BE49-F238E27FC236}">
                <a16:creationId xmlns:a16="http://schemas.microsoft.com/office/drawing/2014/main" id="{7DF0CC66-11B8-87F6-B58D-B8F78C686A2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5271" y="1340717"/>
            <a:ext cx="4714875" cy="4705350"/>
          </a:xfrm>
          <a:prstGeom prst="rect">
            <a:avLst/>
          </a:prstGeom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B9A69574-B97F-A584-9AC1-32C20F0D142F}"/>
              </a:ext>
            </a:extLst>
          </p:cNvPr>
          <p:cNvGrpSpPr/>
          <p:nvPr/>
        </p:nvGrpSpPr>
        <p:grpSpPr>
          <a:xfrm>
            <a:off x="63086" y="188640"/>
            <a:ext cx="1769679" cy="646331"/>
            <a:chOff x="10330229" y="23650"/>
            <a:chExt cx="1769679" cy="646331"/>
          </a:xfrm>
        </p:grpSpPr>
        <p:sp>
          <p:nvSpPr>
            <p:cNvPr id="3" name="مستطيل: زوايا مستديرة 2">
              <a:extLst>
                <a:ext uri="{FF2B5EF4-FFF2-40B4-BE49-F238E27FC236}">
                  <a16:creationId xmlns:a16="http://schemas.microsoft.com/office/drawing/2014/main" id="{CFEA747B-E8E9-CFF7-08E4-3B4B1099FA9C}"/>
                </a:ext>
              </a:extLst>
            </p:cNvPr>
            <p:cNvSpPr/>
            <p:nvPr/>
          </p:nvSpPr>
          <p:spPr>
            <a:xfrm>
              <a:off x="10619747" y="70012"/>
              <a:ext cx="1480161" cy="553608"/>
            </a:xfrm>
            <a:prstGeom prst="roundRect">
              <a:avLst/>
            </a:prstGeom>
            <a:solidFill>
              <a:srgbClr val="FFFF00"/>
            </a:solidFill>
            <a:ln w="15875" cap="flat" cmpd="sng" algn="ctr">
              <a:solidFill>
                <a:srgbClr val="1CADE4">
                  <a:shade val="50000"/>
                </a:srgbClr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30935025-C85E-0FC0-CF5D-E274726FEC00}"/>
                </a:ext>
              </a:extLst>
            </p:cNvPr>
            <p:cNvSpPr txBox="1"/>
            <p:nvPr/>
          </p:nvSpPr>
          <p:spPr>
            <a:xfrm>
              <a:off x="10330229" y="23650"/>
              <a:ext cx="164325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ص </a:t>
              </a:r>
              <a:r>
                <a:rPr lang="ar-KW" sz="36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117</a:t>
              </a:r>
              <a:endParaRPr kumimoji="0" lang="ar-KW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069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3B8AB5-12F7-2AC7-A288-2822DADF4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8789E647-CB52-DDF7-020C-052A2342C31B}"/>
              </a:ext>
            </a:extLst>
          </p:cNvPr>
          <p:cNvGrpSpPr/>
          <p:nvPr/>
        </p:nvGrpSpPr>
        <p:grpSpPr>
          <a:xfrm>
            <a:off x="48429" y="-11185"/>
            <a:ext cx="12152231" cy="6863367"/>
            <a:chOff x="23242" y="-5368"/>
            <a:chExt cx="9115360" cy="686336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D7BED8E-08E2-781E-93B6-670CC1085A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42" y="-5368"/>
              <a:ext cx="4572000" cy="6862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13E7B37-D0F5-EF47-C425-23B0B84CA7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566602" y="-4525"/>
              <a:ext cx="4572000" cy="6862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مستطيل: زوايا قطرية مستديرة 4">
            <a:extLst>
              <a:ext uri="{FF2B5EF4-FFF2-40B4-BE49-F238E27FC236}">
                <a16:creationId xmlns:a16="http://schemas.microsoft.com/office/drawing/2014/main" id="{0F384FC8-EA46-017A-9A00-B18CFFCB8577}"/>
              </a:ext>
            </a:extLst>
          </p:cNvPr>
          <p:cNvSpPr/>
          <p:nvPr/>
        </p:nvSpPr>
        <p:spPr>
          <a:xfrm>
            <a:off x="0" y="843"/>
            <a:ext cx="7607375" cy="792088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r-KW" sz="4800" b="1" dirty="0"/>
              <a:t>التطبيق :تمارين ذاتية (3) ص </a:t>
            </a:r>
            <a:r>
              <a:rPr lang="ar-KW" sz="4000" b="1" dirty="0"/>
              <a:t>123</a:t>
            </a:r>
            <a:endParaRPr lang="en-US" b="1" dirty="0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A2674355-6566-74CD-F596-900EFE783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446" y="867835"/>
            <a:ext cx="5108193" cy="4889979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2F293488-15CE-6A7D-2E9F-50910D3CF3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8166" y="1867104"/>
            <a:ext cx="4536504" cy="355269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EA041204-E17F-51F0-BA31-5D5EC83325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9462" y="2387063"/>
            <a:ext cx="3624360" cy="1434521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FBB054B7-B4CA-FD51-77B3-F0B9B6184A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8545" y="3879687"/>
            <a:ext cx="4601489" cy="49039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BCA514F1-3EAD-C995-752C-720C8F0137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76671" y="5871149"/>
            <a:ext cx="3547151" cy="482216"/>
          </a:xfrm>
          <a:prstGeom prst="rect">
            <a:avLst/>
          </a:prstGeom>
        </p:spPr>
      </p:pic>
      <p:sp>
        <p:nvSpPr>
          <p:cNvPr id="15" name="TextBox 91">
            <a:extLst>
              <a:ext uri="{FF2B5EF4-FFF2-40B4-BE49-F238E27FC236}">
                <a16:creationId xmlns:a16="http://schemas.microsoft.com/office/drawing/2014/main" id="{2C72C47C-388F-4819-8446-D91E7D960627}"/>
              </a:ext>
            </a:extLst>
          </p:cNvPr>
          <p:cNvSpPr txBox="1"/>
          <p:nvPr/>
        </p:nvSpPr>
        <p:spPr>
          <a:xfrm>
            <a:off x="7841402" y="1628800"/>
            <a:ext cx="145169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1 - س</a:t>
            </a:r>
          </a:p>
        </p:txBody>
      </p:sp>
      <p:sp>
        <p:nvSpPr>
          <p:cNvPr id="17" name="TextBox 91">
            <a:extLst>
              <a:ext uri="{FF2B5EF4-FFF2-40B4-BE49-F238E27FC236}">
                <a16:creationId xmlns:a16="http://schemas.microsoft.com/office/drawing/2014/main" id="{6EC1D297-A7E1-95C9-EC7F-22DF9ECA6666}"/>
              </a:ext>
            </a:extLst>
          </p:cNvPr>
          <p:cNvSpPr txBox="1"/>
          <p:nvPr/>
        </p:nvSpPr>
        <p:spPr>
          <a:xfrm>
            <a:off x="8871126" y="3220285"/>
            <a:ext cx="608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8" name="TextBox 92">
            <a:extLst>
              <a:ext uri="{FF2B5EF4-FFF2-40B4-BE49-F238E27FC236}">
                <a16:creationId xmlns:a16="http://schemas.microsoft.com/office/drawing/2014/main" id="{A1002003-9CE0-64F1-4009-E3BC981E0212}"/>
              </a:ext>
            </a:extLst>
          </p:cNvPr>
          <p:cNvSpPr txBox="1"/>
          <p:nvPr/>
        </p:nvSpPr>
        <p:spPr>
          <a:xfrm>
            <a:off x="8367070" y="3211650"/>
            <a:ext cx="608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9" name="TextBox 91">
            <a:extLst>
              <a:ext uri="{FF2B5EF4-FFF2-40B4-BE49-F238E27FC236}">
                <a16:creationId xmlns:a16="http://schemas.microsoft.com/office/drawing/2014/main" id="{A4FC02BD-5C9D-B8D2-E5A5-9A1B3E5ACB4F}"/>
              </a:ext>
            </a:extLst>
          </p:cNvPr>
          <p:cNvSpPr txBox="1"/>
          <p:nvPr/>
        </p:nvSpPr>
        <p:spPr>
          <a:xfrm>
            <a:off x="8027889" y="3835956"/>
            <a:ext cx="145169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متصل</a:t>
            </a:r>
          </a:p>
        </p:txBody>
      </p:sp>
      <p:sp>
        <p:nvSpPr>
          <p:cNvPr id="24" name="TextBox 91">
            <a:extLst>
              <a:ext uri="{FF2B5EF4-FFF2-40B4-BE49-F238E27FC236}">
                <a16:creationId xmlns:a16="http://schemas.microsoft.com/office/drawing/2014/main" id="{E2221FD7-87AD-9E1E-C23E-EFD9C24E0727}"/>
              </a:ext>
            </a:extLst>
          </p:cNvPr>
          <p:cNvSpPr txBox="1"/>
          <p:nvPr/>
        </p:nvSpPr>
        <p:spPr>
          <a:xfrm>
            <a:off x="9415338" y="3234215"/>
            <a:ext cx="608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0" name="شكل بيضاوي 29">
            <a:extLst>
              <a:ext uri="{FF2B5EF4-FFF2-40B4-BE49-F238E27FC236}">
                <a16:creationId xmlns:a16="http://schemas.microsoft.com/office/drawing/2014/main" id="{BB3C40A8-670F-9877-EBB4-6B6CC90F426E}"/>
              </a:ext>
            </a:extLst>
          </p:cNvPr>
          <p:cNvSpPr/>
          <p:nvPr/>
        </p:nvSpPr>
        <p:spPr>
          <a:xfrm>
            <a:off x="3001047" y="3310784"/>
            <a:ext cx="144016" cy="189735"/>
          </a:xfrm>
          <a:prstGeom prst="ellipse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شكل بيضاوي 30">
            <a:extLst>
              <a:ext uri="{FF2B5EF4-FFF2-40B4-BE49-F238E27FC236}">
                <a16:creationId xmlns:a16="http://schemas.microsoft.com/office/drawing/2014/main" id="{F119E854-817E-80CD-8F84-E20CACAAD556}"/>
              </a:ext>
            </a:extLst>
          </p:cNvPr>
          <p:cNvSpPr/>
          <p:nvPr/>
        </p:nvSpPr>
        <p:spPr>
          <a:xfrm>
            <a:off x="2689735" y="3009455"/>
            <a:ext cx="144016" cy="189735"/>
          </a:xfrm>
          <a:prstGeom prst="ellipse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شكل بيضاوي 31">
            <a:extLst>
              <a:ext uri="{FF2B5EF4-FFF2-40B4-BE49-F238E27FC236}">
                <a16:creationId xmlns:a16="http://schemas.microsoft.com/office/drawing/2014/main" id="{1B6A07FB-7695-892D-A4D5-94B562CE5B93}"/>
              </a:ext>
            </a:extLst>
          </p:cNvPr>
          <p:cNvSpPr/>
          <p:nvPr/>
        </p:nvSpPr>
        <p:spPr>
          <a:xfrm>
            <a:off x="2364758" y="2636912"/>
            <a:ext cx="144016" cy="189735"/>
          </a:xfrm>
          <a:prstGeom prst="ellipse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رابط كسهم مستقيم 33">
            <a:extLst>
              <a:ext uri="{FF2B5EF4-FFF2-40B4-BE49-F238E27FC236}">
                <a16:creationId xmlns:a16="http://schemas.microsoft.com/office/drawing/2014/main" id="{2BDF4DFE-66CF-1B59-CD76-581B6C85E0BD}"/>
              </a:ext>
            </a:extLst>
          </p:cNvPr>
          <p:cNvCxnSpPr>
            <a:cxnSpLocks/>
          </p:cNvCxnSpPr>
          <p:nvPr/>
        </p:nvCxnSpPr>
        <p:spPr>
          <a:xfrm>
            <a:off x="1066146" y="1249320"/>
            <a:ext cx="3958269" cy="4311017"/>
          </a:xfrm>
          <a:prstGeom prst="straightConnector1">
            <a:avLst/>
          </a:prstGeom>
          <a:ln w="57150"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1A989EF5-5458-9854-E2F0-770C595A6BE6}"/>
              </a:ext>
            </a:extLst>
          </p:cNvPr>
          <p:cNvGrpSpPr/>
          <p:nvPr/>
        </p:nvGrpSpPr>
        <p:grpSpPr>
          <a:xfrm rot="16429505">
            <a:off x="596406" y="1643328"/>
            <a:ext cx="3828475" cy="3817226"/>
            <a:chOff x="6738290" y="2649985"/>
            <a:chExt cx="3152256" cy="2565726"/>
          </a:xfrm>
        </p:grpSpPr>
        <p:cxnSp>
          <p:nvCxnSpPr>
            <p:cNvPr id="38" name="رابط مستقيم 37">
              <a:extLst>
                <a:ext uri="{FF2B5EF4-FFF2-40B4-BE49-F238E27FC236}">
                  <a16:creationId xmlns:a16="http://schemas.microsoft.com/office/drawing/2014/main" id="{E2BEC6D6-6D0E-126A-67C6-8573FC8A501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24816" y="2667928"/>
              <a:ext cx="1393428" cy="995308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رابط مستقيم 38">
              <a:extLst>
                <a:ext uri="{FF2B5EF4-FFF2-40B4-BE49-F238E27FC236}">
                  <a16:creationId xmlns:a16="http://schemas.microsoft.com/office/drawing/2014/main" id="{E2DCFE66-A698-C50F-D2A0-60E31E05D1B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37511" y="2660703"/>
              <a:ext cx="1632758" cy="1196688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رابط مستقيم 39">
              <a:extLst>
                <a:ext uri="{FF2B5EF4-FFF2-40B4-BE49-F238E27FC236}">
                  <a16:creationId xmlns:a16="http://schemas.microsoft.com/office/drawing/2014/main" id="{4205EF74-9105-5A0A-F72F-ECBF53EFBF0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41326" y="2742421"/>
              <a:ext cx="1892214" cy="1351579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رابط مستقيم 40">
              <a:extLst>
                <a:ext uri="{FF2B5EF4-FFF2-40B4-BE49-F238E27FC236}">
                  <a16:creationId xmlns:a16="http://schemas.microsoft.com/office/drawing/2014/main" id="{61263D82-7219-CE35-4FF5-26DAB6F8C53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39150" y="3163231"/>
              <a:ext cx="1620034" cy="1157166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رابط مستقيم 41">
              <a:extLst>
                <a:ext uri="{FF2B5EF4-FFF2-40B4-BE49-F238E27FC236}">
                  <a16:creationId xmlns:a16="http://schemas.microsoft.com/office/drawing/2014/main" id="{93BB9ABD-F2D4-450E-56F2-8FDA0C29158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45425" y="4007395"/>
              <a:ext cx="1053469" cy="752478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رابط مستقيم 42">
              <a:extLst>
                <a:ext uri="{FF2B5EF4-FFF2-40B4-BE49-F238E27FC236}">
                  <a16:creationId xmlns:a16="http://schemas.microsoft.com/office/drawing/2014/main" id="{9CADD404-AAD2-23D8-C367-074BB7368A8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70601" y="3624718"/>
              <a:ext cx="1316615" cy="940439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رابط مستقيم 43">
              <a:extLst>
                <a:ext uri="{FF2B5EF4-FFF2-40B4-BE49-F238E27FC236}">
                  <a16:creationId xmlns:a16="http://schemas.microsoft.com/office/drawing/2014/main" id="{1FD069A7-1C90-A4B8-3454-4F6783F1670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38290" y="4448738"/>
              <a:ext cx="755409" cy="539579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رابط مستقيم 44">
              <a:extLst>
                <a:ext uri="{FF2B5EF4-FFF2-40B4-BE49-F238E27FC236}">
                  <a16:creationId xmlns:a16="http://schemas.microsoft.com/office/drawing/2014/main" id="{DD56D49A-03E4-0236-485F-AF19BC1B89F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23300" y="2657252"/>
              <a:ext cx="1130945" cy="807819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رابط مستقيم 45">
              <a:extLst>
                <a:ext uri="{FF2B5EF4-FFF2-40B4-BE49-F238E27FC236}">
                  <a16:creationId xmlns:a16="http://schemas.microsoft.com/office/drawing/2014/main" id="{8A0478EC-6991-4C9A-6D05-D014C9306AE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873349" y="2649985"/>
              <a:ext cx="745741" cy="58831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رابط مستقيم 46">
              <a:extLst>
                <a:ext uri="{FF2B5EF4-FFF2-40B4-BE49-F238E27FC236}">
                  <a16:creationId xmlns:a16="http://schemas.microsoft.com/office/drawing/2014/main" id="{C8586DC3-A7E8-2515-7F1C-5EF45AB62DBD}"/>
                </a:ext>
              </a:extLst>
            </p:cNvPr>
            <p:cNvCxnSpPr/>
            <p:nvPr/>
          </p:nvCxnSpPr>
          <p:spPr>
            <a:xfrm flipH="1" flipV="1">
              <a:off x="6769015" y="4855671"/>
              <a:ext cx="504056" cy="36004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رابط مستقيم 56">
              <a:extLst>
                <a:ext uri="{FF2B5EF4-FFF2-40B4-BE49-F238E27FC236}">
                  <a16:creationId xmlns:a16="http://schemas.microsoft.com/office/drawing/2014/main" id="{268A3D72-C2D4-DD38-BE1B-BC6603BB666C}"/>
                </a:ext>
              </a:extLst>
            </p:cNvPr>
            <p:cNvCxnSpPr/>
            <p:nvPr/>
          </p:nvCxnSpPr>
          <p:spPr>
            <a:xfrm flipH="1" flipV="1">
              <a:off x="9386490" y="2667928"/>
              <a:ext cx="504056" cy="36004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صورة 32">
            <a:extLst>
              <a:ext uri="{FF2B5EF4-FFF2-40B4-BE49-F238E27FC236}">
                <a16:creationId xmlns:a16="http://schemas.microsoft.com/office/drawing/2014/main" id="{ADEB2ADC-B62A-64B2-12A1-26B9ABD611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52611" y="677796"/>
            <a:ext cx="4200525" cy="1057275"/>
          </a:xfrm>
          <a:prstGeom prst="rect">
            <a:avLst/>
          </a:prstGeom>
        </p:spPr>
      </p:pic>
      <p:grpSp>
        <p:nvGrpSpPr>
          <p:cNvPr id="52" name="مجموعة 51">
            <a:extLst>
              <a:ext uri="{FF2B5EF4-FFF2-40B4-BE49-F238E27FC236}">
                <a16:creationId xmlns:a16="http://schemas.microsoft.com/office/drawing/2014/main" id="{2A968FF1-9AAC-3C0D-BC28-A699B647D4FD}"/>
              </a:ext>
            </a:extLst>
          </p:cNvPr>
          <p:cNvGrpSpPr/>
          <p:nvPr/>
        </p:nvGrpSpPr>
        <p:grpSpPr>
          <a:xfrm>
            <a:off x="6303817" y="4354700"/>
            <a:ext cx="5764504" cy="1321753"/>
            <a:chOff x="6360166" y="4385236"/>
            <a:chExt cx="5764504" cy="1321753"/>
          </a:xfrm>
        </p:grpSpPr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8CE79A8A-134A-1D8A-D092-CA6B9150D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360166" y="4385236"/>
              <a:ext cx="5764504" cy="1321753"/>
            </a:xfrm>
            <a:prstGeom prst="rect">
              <a:avLst/>
            </a:prstGeom>
          </p:spPr>
        </p:pic>
        <p:pic>
          <p:nvPicPr>
            <p:cNvPr id="51" name="صورة 50">
              <a:extLst>
                <a:ext uri="{FF2B5EF4-FFF2-40B4-BE49-F238E27FC236}">
                  <a16:creationId xmlns:a16="http://schemas.microsoft.com/office/drawing/2014/main" id="{D8E4D64F-5CD0-DE86-3B14-679DC909C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120958" y="4807198"/>
              <a:ext cx="980653" cy="516133"/>
            </a:xfrm>
            <a:prstGeom prst="rect">
              <a:avLst/>
            </a:prstGeom>
          </p:spPr>
        </p:pic>
      </p:grpSp>
      <p:sp>
        <p:nvSpPr>
          <p:cNvPr id="16" name="TextBox 90">
            <a:extLst>
              <a:ext uri="{FF2B5EF4-FFF2-40B4-BE49-F238E27FC236}">
                <a16:creationId xmlns:a16="http://schemas.microsoft.com/office/drawing/2014/main" id="{325A0EC3-0218-7A82-54A9-F607DE7C0F59}"/>
              </a:ext>
            </a:extLst>
          </p:cNvPr>
          <p:cNvSpPr txBox="1"/>
          <p:nvPr/>
        </p:nvSpPr>
        <p:spPr>
          <a:xfrm>
            <a:off x="9885469" y="4264478"/>
            <a:ext cx="60845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0" name="TextBox 90">
            <a:extLst>
              <a:ext uri="{FF2B5EF4-FFF2-40B4-BE49-F238E27FC236}">
                <a16:creationId xmlns:a16="http://schemas.microsoft.com/office/drawing/2014/main" id="{E3589CE0-862D-7CE8-298C-F6AB4DFED5F6}"/>
              </a:ext>
            </a:extLst>
          </p:cNvPr>
          <p:cNvSpPr txBox="1"/>
          <p:nvPr/>
        </p:nvSpPr>
        <p:spPr>
          <a:xfrm>
            <a:off x="9030476" y="4239360"/>
            <a:ext cx="60845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1" name="TextBox 90">
            <a:extLst>
              <a:ext uri="{FF2B5EF4-FFF2-40B4-BE49-F238E27FC236}">
                <a16:creationId xmlns:a16="http://schemas.microsoft.com/office/drawing/2014/main" id="{F5BFE759-51EB-43B6-152C-1BA3F3714760}"/>
              </a:ext>
            </a:extLst>
          </p:cNvPr>
          <p:cNvSpPr txBox="1"/>
          <p:nvPr/>
        </p:nvSpPr>
        <p:spPr>
          <a:xfrm>
            <a:off x="10691248" y="5125424"/>
            <a:ext cx="60845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2" name="TextBox 90">
            <a:extLst>
              <a:ext uri="{FF2B5EF4-FFF2-40B4-BE49-F238E27FC236}">
                <a16:creationId xmlns:a16="http://schemas.microsoft.com/office/drawing/2014/main" id="{029BCEAE-1B58-F161-1ECE-C5E2DC142216}"/>
              </a:ext>
            </a:extLst>
          </p:cNvPr>
          <p:cNvSpPr txBox="1"/>
          <p:nvPr/>
        </p:nvSpPr>
        <p:spPr>
          <a:xfrm>
            <a:off x="9257266" y="5132730"/>
            <a:ext cx="60845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3" name="TextBox 91">
            <a:extLst>
              <a:ext uri="{FF2B5EF4-FFF2-40B4-BE49-F238E27FC236}">
                <a16:creationId xmlns:a16="http://schemas.microsoft.com/office/drawing/2014/main" id="{DBA20EB6-CE9A-B517-95AF-93F2B274B2B7}"/>
              </a:ext>
            </a:extLst>
          </p:cNvPr>
          <p:cNvSpPr txBox="1"/>
          <p:nvPr/>
        </p:nvSpPr>
        <p:spPr>
          <a:xfrm>
            <a:off x="6228536" y="5199367"/>
            <a:ext cx="221553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صحيحة</a:t>
            </a:r>
          </a:p>
        </p:txBody>
      </p:sp>
      <p:sp>
        <p:nvSpPr>
          <p:cNvPr id="53" name="TextBox 91">
            <a:extLst>
              <a:ext uri="{FF2B5EF4-FFF2-40B4-BE49-F238E27FC236}">
                <a16:creationId xmlns:a16="http://schemas.microsoft.com/office/drawing/2014/main" id="{E1378D2F-3A14-CDA1-31D4-9CC12B45FFE3}"/>
              </a:ext>
            </a:extLst>
          </p:cNvPr>
          <p:cNvSpPr txBox="1"/>
          <p:nvPr/>
        </p:nvSpPr>
        <p:spPr>
          <a:xfrm>
            <a:off x="8738004" y="2276872"/>
            <a:ext cx="145169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1 - س</a:t>
            </a:r>
          </a:p>
        </p:txBody>
      </p:sp>
    </p:spTree>
    <p:extLst>
      <p:ext uri="{BB962C8B-B14F-4D97-AF65-F5344CB8AC3E}">
        <p14:creationId xmlns:p14="http://schemas.microsoft.com/office/powerpoint/2010/main" val="244900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8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04" decel="50000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8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04" decel="50000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  <p:bldP spid="24" grpId="0"/>
      <p:bldP spid="30" grpId="0" animBg="1"/>
      <p:bldP spid="31" grpId="0" animBg="1"/>
      <p:bldP spid="32" grpId="0" animBg="1"/>
      <p:bldP spid="16" grpId="0"/>
      <p:bldP spid="20" grpId="0"/>
      <p:bldP spid="21" grpId="0"/>
      <p:bldP spid="22" grpId="0"/>
      <p:bldP spid="23" grpId="0"/>
      <p:bldP spid="5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30986" y="-5368"/>
            <a:ext cx="12152231" cy="6863367"/>
            <a:chOff x="23242" y="-5368"/>
            <a:chExt cx="9115360" cy="6863367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42" y="-5368"/>
              <a:ext cx="4572000" cy="6862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566602" y="-4525"/>
              <a:ext cx="4572000" cy="6862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نجمة ذات 16 نقطة 2"/>
          <p:cNvSpPr/>
          <p:nvPr/>
        </p:nvSpPr>
        <p:spPr>
          <a:xfrm>
            <a:off x="2494806" y="188640"/>
            <a:ext cx="7272808" cy="1872208"/>
          </a:xfrm>
          <a:prstGeom prst="star16">
            <a:avLst/>
          </a:prstGeom>
          <a:solidFill>
            <a:srgbClr val="FFFF99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54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التقييم المختصر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48" y="2492600"/>
            <a:ext cx="10517326" cy="823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DE81BDB4-7519-DF1B-BC81-B144BBA80F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072" y="3978695"/>
            <a:ext cx="11431877" cy="1512168"/>
          </a:xfrm>
          <a:prstGeom prst="rect">
            <a:avLst/>
          </a:prstGeom>
        </p:spPr>
      </p:pic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CE845B9B-E394-6360-7449-E8364A1D6A7C}"/>
              </a:ext>
            </a:extLst>
          </p:cNvPr>
          <p:cNvSpPr/>
          <p:nvPr/>
        </p:nvSpPr>
        <p:spPr>
          <a:xfrm>
            <a:off x="811545" y="4338735"/>
            <a:ext cx="576064" cy="79208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699CFE51-0ECB-F585-BA70-98EC1ED704F3}"/>
                  </a:ext>
                </a:extLst>
              </p14:cNvPr>
              <p14:cNvContentPartPr/>
              <p14:nvPr/>
            </p14:nvContentPartPr>
            <p14:xfrm>
              <a:off x="5394600" y="4234680"/>
              <a:ext cx="437400" cy="4449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699CFE51-0ECB-F585-BA70-98EC1ED704F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85240" y="4225320"/>
                <a:ext cx="456120" cy="46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900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A1ED63-12F2-E365-0CE9-FF5B61320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F3D8CA33-F915-9E0C-2D47-C3929844A0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24"/>
          <a:stretch/>
        </p:blipFill>
        <p:spPr bwMode="auto">
          <a:xfrm rot="16200000">
            <a:off x="2670775" y="-2682637"/>
            <a:ext cx="6876000" cy="12254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E3635172-D358-B36D-66FC-664C206D5737}"/>
              </a:ext>
            </a:extLst>
          </p:cNvPr>
          <p:cNvSpPr/>
          <p:nvPr/>
        </p:nvSpPr>
        <p:spPr>
          <a:xfrm>
            <a:off x="8399163" y="3501008"/>
            <a:ext cx="263133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54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بند</a:t>
            </a:r>
          </a:p>
          <a:p>
            <a:pPr algn="ctr"/>
            <a:r>
              <a:rPr lang="ar-KW" sz="54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6 – 4 </a:t>
            </a:r>
          </a:p>
          <a:p>
            <a:pPr algn="ctr"/>
            <a:r>
              <a:rPr lang="ar-KW" sz="54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ح2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26877069-33CD-BA82-A820-8DF4D65DDFAC}"/>
              </a:ext>
            </a:extLst>
          </p:cNvPr>
          <p:cNvSpPr/>
          <p:nvPr/>
        </p:nvSpPr>
        <p:spPr>
          <a:xfrm>
            <a:off x="569272" y="4360657"/>
            <a:ext cx="422583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40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المتباينات الخطية </a:t>
            </a:r>
            <a:endParaRPr lang="ar-KW" sz="4000" b="1" dirty="0">
              <a:ln>
                <a:solidFill>
                  <a:srgbClr val="002060"/>
                </a:solidFill>
              </a:ln>
              <a:solidFill>
                <a:srgbClr val="0070C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ar-SA" sz="40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( منطقة الحل المشترك )</a:t>
            </a:r>
            <a:endParaRPr lang="ar-KW" sz="4000" b="1" dirty="0">
              <a:ln>
                <a:solidFill>
                  <a:srgbClr val="002060"/>
                </a:solidFill>
              </a:ln>
              <a:solidFill>
                <a:srgbClr val="0070C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ar-KW" sz="40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ص114</a:t>
            </a:r>
            <a:endParaRPr lang="ar-SA" sz="4000" b="1" dirty="0">
              <a:ln>
                <a:solidFill>
                  <a:srgbClr val="002060"/>
                </a:solidFill>
              </a:ln>
              <a:solidFill>
                <a:srgbClr val="0070C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564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5DD6C362-277A-721E-2642-D55BE3D8FCD4}"/>
              </a:ext>
            </a:extLst>
          </p:cNvPr>
          <p:cNvGrpSpPr/>
          <p:nvPr/>
        </p:nvGrpSpPr>
        <p:grpSpPr>
          <a:xfrm>
            <a:off x="30986" y="-5368"/>
            <a:ext cx="12152231" cy="6863367"/>
            <a:chOff x="23242" y="-5368"/>
            <a:chExt cx="9115360" cy="686336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20E241C-E3D7-692B-3200-5B67B72B18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42" y="-5368"/>
              <a:ext cx="4572000" cy="6862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64CFD1D-461B-D3B7-CB33-B2CEB99825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566602" y="-4525"/>
              <a:ext cx="4572000" cy="6862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" name="صورة 5">
            <a:extLst>
              <a:ext uri="{FF2B5EF4-FFF2-40B4-BE49-F238E27FC236}">
                <a16:creationId xmlns:a16="http://schemas.microsoft.com/office/drawing/2014/main" id="{96F29286-06BA-4AF4-0801-ACC5429D1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704" y="-22953"/>
            <a:ext cx="6497514" cy="1003681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C0290609-9B44-1855-A30D-1FC550703E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3896" y="119367"/>
            <a:ext cx="6032027" cy="95547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322283C0-B178-1248-B9CB-DB271DB4D2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0829" y="1047913"/>
            <a:ext cx="4796039" cy="803439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BDCC1766-E952-1349-0F89-81BA4A0174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5730" y="1932200"/>
            <a:ext cx="4046697" cy="640484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B4963644-BF29-D63B-EBA0-593C3456D7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07918" y="2397983"/>
            <a:ext cx="3357240" cy="1659414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08CDF8D2-6E93-2311-5E65-2BAC222150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50924" y="4441967"/>
            <a:ext cx="3714234" cy="382226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CB572921-C37C-7B2D-8332-0713EB1CB1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51737" y="4887525"/>
            <a:ext cx="8975131" cy="456660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19DA3DE-EB33-0FC9-D518-6B618CE274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83374" y="5473288"/>
            <a:ext cx="7229053" cy="740616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3F228303-B0C8-5BA1-3B7F-DD4843EB704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05901" y="6308016"/>
            <a:ext cx="9906000" cy="466725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81383FF-52C1-27FD-77DB-8BEBC01D7FD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6748" y="620118"/>
            <a:ext cx="4516626" cy="4111414"/>
          </a:xfrm>
          <a:prstGeom prst="rect">
            <a:avLst/>
          </a:prstGeom>
        </p:spPr>
      </p:pic>
      <p:sp>
        <p:nvSpPr>
          <p:cNvPr id="25" name="TextBox 91">
            <a:extLst>
              <a:ext uri="{FF2B5EF4-FFF2-40B4-BE49-F238E27FC236}">
                <a16:creationId xmlns:a16="http://schemas.microsoft.com/office/drawing/2014/main" id="{CD7B6735-4C48-DEE9-2349-81D59A8B62F4}"/>
              </a:ext>
            </a:extLst>
          </p:cNvPr>
          <p:cNvSpPr txBox="1"/>
          <p:nvPr/>
        </p:nvSpPr>
        <p:spPr>
          <a:xfrm>
            <a:off x="5507172" y="1767781"/>
            <a:ext cx="263148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ص = 2س + 2</a:t>
            </a:r>
          </a:p>
        </p:txBody>
      </p:sp>
      <p:sp>
        <p:nvSpPr>
          <p:cNvPr id="26" name="TextBox 91">
            <a:extLst>
              <a:ext uri="{FF2B5EF4-FFF2-40B4-BE49-F238E27FC236}">
                <a16:creationId xmlns:a16="http://schemas.microsoft.com/office/drawing/2014/main" id="{A98C2921-0F23-370E-3BA2-CD21750E3E71}"/>
              </a:ext>
            </a:extLst>
          </p:cNvPr>
          <p:cNvSpPr txBox="1"/>
          <p:nvPr/>
        </p:nvSpPr>
        <p:spPr>
          <a:xfrm>
            <a:off x="9983638" y="3142681"/>
            <a:ext cx="608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7" name="TextBox 92">
            <a:extLst>
              <a:ext uri="{FF2B5EF4-FFF2-40B4-BE49-F238E27FC236}">
                <a16:creationId xmlns:a16="http://schemas.microsoft.com/office/drawing/2014/main" id="{FD984AB1-39B2-4A79-2E62-6EC63B41D6E0}"/>
              </a:ext>
            </a:extLst>
          </p:cNvPr>
          <p:cNvSpPr txBox="1"/>
          <p:nvPr/>
        </p:nvSpPr>
        <p:spPr>
          <a:xfrm>
            <a:off x="9479582" y="3134046"/>
            <a:ext cx="608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-1</a:t>
            </a:r>
          </a:p>
        </p:txBody>
      </p:sp>
      <p:sp>
        <p:nvSpPr>
          <p:cNvPr id="28" name="TextBox 91">
            <a:extLst>
              <a:ext uri="{FF2B5EF4-FFF2-40B4-BE49-F238E27FC236}">
                <a16:creationId xmlns:a16="http://schemas.microsoft.com/office/drawing/2014/main" id="{C3DAE2EB-ED21-2A51-95CD-B7D6A7504869}"/>
              </a:ext>
            </a:extLst>
          </p:cNvPr>
          <p:cNvSpPr txBox="1"/>
          <p:nvPr/>
        </p:nvSpPr>
        <p:spPr>
          <a:xfrm>
            <a:off x="10527850" y="3156611"/>
            <a:ext cx="608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9" name="TextBox 91">
            <a:extLst>
              <a:ext uri="{FF2B5EF4-FFF2-40B4-BE49-F238E27FC236}">
                <a16:creationId xmlns:a16="http://schemas.microsoft.com/office/drawing/2014/main" id="{F6E31EFF-0A2F-11B6-DAF0-210CB0E7F4B2}"/>
              </a:ext>
            </a:extLst>
          </p:cNvPr>
          <p:cNvSpPr txBox="1"/>
          <p:nvPr/>
        </p:nvSpPr>
        <p:spPr>
          <a:xfrm>
            <a:off x="10520342" y="3578445"/>
            <a:ext cx="608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0" name="TextBox 91">
            <a:extLst>
              <a:ext uri="{FF2B5EF4-FFF2-40B4-BE49-F238E27FC236}">
                <a16:creationId xmlns:a16="http://schemas.microsoft.com/office/drawing/2014/main" id="{C365AF5C-1ECF-B808-E40A-6CA73A94D0F7}"/>
              </a:ext>
            </a:extLst>
          </p:cNvPr>
          <p:cNvSpPr txBox="1"/>
          <p:nvPr/>
        </p:nvSpPr>
        <p:spPr>
          <a:xfrm>
            <a:off x="10052162" y="3578445"/>
            <a:ext cx="608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1" name="TextBox 91">
            <a:extLst>
              <a:ext uri="{FF2B5EF4-FFF2-40B4-BE49-F238E27FC236}">
                <a16:creationId xmlns:a16="http://schemas.microsoft.com/office/drawing/2014/main" id="{C244B51F-8428-A1DD-9867-45E09161A311}"/>
              </a:ext>
            </a:extLst>
          </p:cNvPr>
          <p:cNvSpPr txBox="1"/>
          <p:nvPr/>
        </p:nvSpPr>
        <p:spPr>
          <a:xfrm>
            <a:off x="9532236" y="3549493"/>
            <a:ext cx="608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2" name="شكل بيضاوي 31">
            <a:extLst>
              <a:ext uri="{FF2B5EF4-FFF2-40B4-BE49-F238E27FC236}">
                <a16:creationId xmlns:a16="http://schemas.microsoft.com/office/drawing/2014/main" id="{549BE401-BC7B-A5FB-DDDD-24DA99E99F3B}"/>
              </a:ext>
            </a:extLst>
          </p:cNvPr>
          <p:cNvSpPr/>
          <p:nvPr/>
        </p:nvSpPr>
        <p:spPr>
          <a:xfrm>
            <a:off x="2854846" y="2352556"/>
            <a:ext cx="144016" cy="22012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شكل بيضاوي 32">
            <a:extLst>
              <a:ext uri="{FF2B5EF4-FFF2-40B4-BE49-F238E27FC236}">
                <a16:creationId xmlns:a16="http://schemas.microsoft.com/office/drawing/2014/main" id="{58E9197C-D596-E64F-CA87-CCFA8A18CFAB}"/>
              </a:ext>
            </a:extLst>
          </p:cNvPr>
          <p:cNvSpPr/>
          <p:nvPr/>
        </p:nvSpPr>
        <p:spPr>
          <a:xfrm>
            <a:off x="2494806" y="2992848"/>
            <a:ext cx="144016" cy="22012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FF8B6524-8FF4-F726-C990-40468A5EC175}"/>
              </a:ext>
            </a:extLst>
          </p:cNvPr>
          <p:cNvSpPr/>
          <p:nvPr/>
        </p:nvSpPr>
        <p:spPr>
          <a:xfrm>
            <a:off x="2199880" y="3631322"/>
            <a:ext cx="144016" cy="22012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91">
            <a:extLst>
              <a:ext uri="{FF2B5EF4-FFF2-40B4-BE49-F238E27FC236}">
                <a16:creationId xmlns:a16="http://schemas.microsoft.com/office/drawing/2014/main" id="{E7E9A9A9-15FA-4B0B-F528-A84B0C82B457}"/>
              </a:ext>
            </a:extLst>
          </p:cNvPr>
          <p:cNvSpPr txBox="1"/>
          <p:nvPr/>
        </p:nvSpPr>
        <p:spPr>
          <a:xfrm>
            <a:off x="8428858" y="4315299"/>
            <a:ext cx="145169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متصل</a:t>
            </a:r>
          </a:p>
        </p:txBody>
      </p:sp>
      <p:cxnSp>
        <p:nvCxnSpPr>
          <p:cNvPr id="37" name="رابط كسهم مستقيم 36">
            <a:extLst>
              <a:ext uri="{FF2B5EF4-FFF2-40B4-BE49-F238E27FC236}">
                <a16:creationId xmlns:a16="http://schemas.microsoft.com/office/drawing/2014/main" id="{D35ED072-CAE5-3985-FAB4-6DC06971262A}"/>
              </a:ext>
            </a:extLst>
          </p:cNvPr>
          <p:cNvCxnSpPr>
            <a:cxnSpLocks/>
          </p:cNvCxnSpPr>
          <p:nvPr/>
        </p:nvCxnSpPr>
        <p:spPr>
          <a:xfrm flipH="1">
            <a:off x="1728619" y="836712"/>
            <a:ext cx="2017547" cy="3880689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مجموعة 39">
            <a:extLst>
              <a:ext uri="{FF2B5EF4-FFF2-40B4-BE49-F238E27FC236}">
                <a16:creationId xmlns:a16="http://schemas.microsoft.com/office/drawing/2014/main" id="{EBF8A6A4-CE70-B3B2-2C70-67EDD32599C5}"/>
              </a:ext>
            </a:extLst>
          </p:cNvPr>
          <p:cNvGrpSpPr/>
          <p:nvPr/>
        </p:nvGrpSpPr>
        <p:grpSpPr>
          <a:xfrm rot="9947172">
            <a:off x="1597146" y="1200030"/>
            <a:ext cx="3590398" cy="3316199"/>
            <a:chOff x="6236215" y="2649985"/>
            <a:chExt cx="3654331" cy="2471082"/>
          </a:xfrm>
        </p:grpSpPr>
        <p:cxnSp>
          <p:nvCxnSpPr>
            <p:cNvPr id="41" name="رابط مستقيم 40">
              <a:extLst>
                <a:ext uri="{FF2B5EF4-FFF2-40B4-BE49-F238E27FC236}">
                  <a16:creationId xmlns:a16="http://schemas.microsoft.com/office/drawing/2014/main" id="{2C3959A9-1A5A-9719-5FEB-B0D905C2E90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24816" y="2667928"/>
              <a:ext cx="1393428" cy="995308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رابط مستقيم 41">
              <a:extLst>
                <a:ext uri="{FF2B5EF4-FFF2-40B4-BE49-F238E27FC236}">
                  <a16:creationId xmlns:a16="http://schemas.microsoft.com/office/drawing/2014/main" id="{DD53E534-BA00-2A96-07F3-09142CFC87D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37511" y="2660703"/>
              <a:ext cx="1632758" cy="1196688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رابط مستقيم 42">
              <a:extLst>
                <a:ext uri="{FF2B5EF4-FFF2-40B4-BE49-F238E27FC236}">
                  <a16:creationId xmlns:a16="http://schemas.microsoft.com/office/drawing/2014/main" id="{4CE63DC1-F42F-66F9-76A5-D9876F48040F}"/>
                </a:ext>
              </a:extLst>
            </p:cNvPr>
            <p:cNvCxnSpPr>
              <a:cxnSpLocks/>
            </p:cNvCxnSpPr>
            <p:nvPr/>
          </p:nvCxnSpPr>
          <p:spPr>
            <a:xfrm rot="11652828">
              <a:off x="6715261" y="3000380"/>
              <a:ext cx="2104521" cy="91852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رابط مستقيم 43">
              <a:extLst>
                <a:ext uri="{FF2B5EF4-FFF2-40B4-BE49-F238E27FC236}">
                  <a16:creationId xmlns:a16="http://schemas.microsoft.com/office/drawing/2014/main" id="{40A32CFE-599D-8B3D-0D0C-CF83C3F4F16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39150" y="3163231"/>
              <a:ext cx="1620034" cy="1157166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رابط مستقيم 44">
              <a:extLst>
                <a:ext uri="{FF2B5EF4-FFF2-40B4-BE49-F238E27FC236}">
                  <a16:creationId xmlns:a16="http://schemas.microsoft.com/office/drawing/2014/main" id="{DDA528F0-420C-DA24-27F4-A3A0991E442E}"/>
                </a:ext>
              </a:extLst>
            </p:cNvPr>
            <p:cNvCxnSpPr>
              <a:cxnSpLocks/>
            </p:cNvCxnSpPr>
            <p:nvPr/>
          </p:nvCxnSpPr>
          <p:spPr>
            <a:xfrm rot="11652828">
              <a:off x="6515369" y="4029461"/>
              <a:ext cx="1407914" cy="613253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رابط مستقيم 45">
              <a:extLst>
                <a:ext uri="{FF2B5EF4-FFF2-40B4-BE49-F238E27FC236}">
                  <a16:creationId xmlns:a16="http://schemas.microsoft.com/office/drawing/2014/main" id="{59AE9158-CDC0-535C-67E3-A1D0408D746F}"/>
                </a:ext>
              </a:extLst>
            </p:cNvPr>
            <p:cNvCxnSpPr>
              <a:cxnSpLocks/>
            </p:cNvCxnSpPr>
            <p:nvPr/>
          </p:nvCxnSpPr>
          <p:spPr>
            <a:xfrm rot="11652828">
              <a:off x="6582105" y="3700013"/>
              <a:ext cx="1652445" cy="727758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رابط مستقيم 46">
              <a:extLst>
                <a:ext uri="{FF2B5EF4-FFF2-40B4-BE49-F238E27FC236}">
                  <a16:creationId xmlns:a16="http://schemas.microsoft.com/office/drawing/2014/main" id="{BCFEF21C-B810-ED01-13E2-57BA4AB489D7}"/>
                </a:ext>
              </a:extLst>
            </p:cNvPr>
            <p:cNvCxnSpPr>
              <a:cxnSpLocks/>
            </p:cNvCxnSpPr>
            <p:nvPr/>
          </p:nvCxnSpPr>
          <p:spPr>
            <a:xfrm rot="11652828">
              <a:off x="6322630" y="4308272"/>
              <a:ext cx="1286881" cy="573151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رابط مستقيم 47">
              <a:extLst>
                <a:ext uri="{FF2B5EF4-FFF2-40B4-BE49-F238E27FC236}">
                  <a16:creationId xmlns:a16="http://schemas.microsoft.com/office/drawing/2014/main" id="{CF0F3073-2185-A8E7-877F-EF128902133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23300" y="2657252"/>
              <a:ext cx="1130945" cy="807819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رابط مستقيم 48">
              <a:extLst>
                <a:ext uri="{FF2B5EF4-FFF2-40B4-BE49-F238E27FC236}">
                  <a16:creationId xmlns:a16="http://schemas.microsoft.com/office/drawing/2014/main" id="{761B41A6-D903-3060-3F2C-A0271DC3B5C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873349" y="2649985"/>
              <a:ext cx="745741" cy="58831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رابط مستقيم 49">
              <a:extLst>
                <a:ext uri="{FF2B5EF4-FFF2-40B4-BE49-F238E27FC236}">
                  <a16:creationId xmlns:a16="http://schemas.microsoft.com/office/drawing/2014/main" id="{0A63EAF5-81B4-80AC-CB2C-E25ECF871F1F}"/>
                </a:ext>
              </a:extLst>
            </p:cNvPr>
            <p:cNvCxnSpPr>
              <a:cxnSpLocks/>
            </p:cNvCxnSpPr>
            <p:nvPr/>
          </p:nvCxnSpPr>
          <p:spPr>
            <a:xfrm rot="11652828">
              <a:off x="6236215" y="4555606"/>
              <a:ext cx="1149272" cy="565461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رابط مستقيم 50">
              <a:extLst>
                <a:ext uri="{FF2B5EF4-FFF2-40B4-BE49-F238E27FC236}">
                  <a16:creationId xmlns:a16="http://schemas.microsoft.com/office/drawing/2014/main" id="{0EEF67CE-0A48-D7FC-8932-567734334896}"/>
                </a:ext>
              </a:extLst>
            </p:cNvPr>
            <p:cNvCxnSpPr/>
            <p:nvPr/>
          </p:nvCxnSpPr>
          <p:spPr>
            <a:xfrm flipH="1" flipV="1">
              <a:off x="9386490" y="2667928"/>
              <a:ext cx="504056" cy="36004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91">
            <a:extLst>
              <a:ext uri="{FF2B5EF4-FFF2-40B4-BE49-F238E27FC236}">
                <a16:creationId xmlns:a16="http://schemas.microsoft.com/office/drawing/2014/main" id="{A37F5D0D-7BBF-BC54-4944-5060FBE1963B}"/>
              </a:ext>
            </a:extLst>
          </p:cNvPr>
          <p:cNvSpPr txBox="1"/>
          <p:nvPr/>
        </p:nvSpPr>
        <p:spPr>
          <a:xfrm>
            <a:off x="5588081" y="5670336"/>
            <a:ext cx="145169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نعم</a:t>
            </a:r>
          </a:p>
        </p:txBody>
      </p:sp>
      <p:sp>
        <p:nvSpPr>
          <p:cNvPr id="58" name="TextBox 91">
            <a:extLst>
              <a:ext uri="{FF2B5EF4-FFF2-40B4-BE49-F238E27FC236}">
                <a16:creationId xmlns:a16="http://schemas.microsoft.com/office/drawing/2014/main" id="{2077D918-926D-CD79-B57E-82CC0434CA0D}"/>
              </a:ext>
            </a:extLst>
          </p:cNvPr>
          <p:cNvSpPr txBox="1"/>
          <p:nvPr/>
        </p:nvSpPr>
        <p:spPr>
          <a:xfrm>
            <a:off x="3321529" y="1343179"/>
            <a:ext cx="1451693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latin typeface="Times New Roman" pitchFamily="18" charset="0"/>
                <a:cs typeface="Times New Roman" pitchFamily="18" charset="0"/>
              </a:rPr>
              <a:t>منطقة الحل المشترك</a:t>
            </a:r>
          </a:p>
        </p:txBody>
      </p:sp>
      <p:grpSp>
        <p:nvGrpSpPr>
          <p:cNvPr id="59" name="مجموعة 58">
            <a:extLst>
              <a:ext uri="{FF2B5EF4-FFF2-40B4-BE49-F238E27FC236}">
                <a16:creationId xmlns:a16="http://schemas.microsoft.com/office/drawing/2014/main" id="{C8FFA8C4-AE78-9AF5-4611-97CC74F0F845}"/>
              </a:ext>
            </a:extLst>
          </p:cNvPr>
          <p:cNvGrpSpPr/>
          <p:nvPr/>
        </p:nvGrpSpPr>
        <p:grpSpPr>
          <a:xfrm>
            <a:off x="63086" y="188640"/>
            <a:ext cx="1769679" cy="646331"/>
            <a:chOff x="10330229" y="23650"/>
            <a:chExt cx="1769679" cy="646331"/>
          </a:xfrm>
        </p:grpSpPr>
        <p:sp>
          <p:nvSpPr>
            <p:cNvPr id="60" name="مستطيل: زوايا مستديرة 59">
              <a:extLst>
                <a:ext uri="{FF2B5EF4-FFF2-40B4-BE49-F238E27FC236}">
                  <a16:creationId xmlns:a16="http://schemas.microsoft.com/office/drawing/2014/main" id="{1CE5D4DE-9811-842A-3B4D-168BF0B7536C}"/>
                </a:ext>
              </a:extLst>
            </p:cNvPr>
            <p:cNvSpPr/>
            <p:nvPr/>
          </p:nvSpPr>
          <p:spPr>
            <a:xfrm>
              <a:off x="10619747" y="70012"/>
              <a:ext cx="1480161" cy="553608"/>
            </a:xfrm>
            <a:prstGeom prst="roundRect">
              <a:avLst/>
            </a:prstGeom>
            <a:solidFill>
              <a:srgbClr val="FFFF00"/>
            </a:solidFill>
            <a:ln w="15875" cap="flat" cmpd="sng" algn="ctr">
              <a:solidFill>
                <a:srgbClr val="1CADE4">
                  <a:shade val="50000"/>
                </a:srgbClr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" name="مربع نص 60">
              <a:extLst>
                <a:ext uri="{FF2B5EF4-FFF2-40B4-BE49-F238E27FC236}">
                  <a16:creationId xmlns:a16="http://schemas.microsoft.com/office/drawing/2014/main" id="{455D82D0-AC78-E1F1-27B3-B525DA5739A8}"/>
                </a:ext>
              </a:extLst>
            </p:cNvPr>
            <p:cNvSpPr txBox="1"/>
            <p:nvPr/>
          </p:nvSpPr>
          <p:spPr>
            <a:xfrm>
              <a:off x="10330229" y="23650"/>
              <a:ext cx="164325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ص </a:t>
              </a:r>
              <a:r>
                <a:rPr lang="ar-KW" sz="36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118</a:t>
              </a:r>
              <a:endParaRPr kumimoji="0" lang="ar-KW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490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8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04" decel="50000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8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04" decel="50000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 animBg="1"/>
      <p:bldP spid="33" grpId="0" animBg="1"/>
      <p:bldP spid="34" grpId="0" animBg="1"/>
      <p:bldP spid="35" grpId="0"/>
      <p:bldP spid="57" grpId="0"/>
      <p:bldP spid="5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C66003ED-A5CA-A80D-E7D9-A4ECB4D94FCF}"/>
              </a:ext>
            </a:extLst>
          </p:cNvPr>
          <p:cNvGrpSpPr/>
          <p:nvPr/>
        </p:nvGrpSpPr>
        <p:grpSpPr>
          <a:xfrm>
            <a:off x="30986" y="-5368"/>
            <a:ext cx="12152231" cy="6863367"/>
            <a:chOff x="23242" y="-5368"/>
            <a:chExt cx="9115360" cy="686336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9B7707C-9259-8708-EDD3-331AEEFA7D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42" y="-5368"/>
              <a:ext cx="4572000" cy="6862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705A709-AFDD-78E2-3489-375946D3C8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566602" y="-4525"/>
              <a:ext cx="4572000" cy="6862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" name="صورة 5">
            <a:extLst>
              <a:ext uri="{FF2B5EF4-FFF2-40B4-BE49-F238E27FC236}">
                <a16:creationId xmlns:a16="http://schemas.microsoft.com/office/drawing/2014/main" id="{238EE7DF-529B-A99C-72A2-5CA20F351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92" y="908720"/>
            <a:ext cx="11227600" cy="115212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B67852C-9D40-26C1-FE5A-1618953042F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304830" y="2276872"/>
            <a:ext cx="9642723" cy="508561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A702863F-071E-A22E-B92F-E8EA656E116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70497"/>
          <a:stretch>
            <a:fillRect/>
          </a:stretch>
        </p:blipFill>
        <p:spPr>
          <a:xfrm>
            <a:off x="764689" y="3041754"/>
            <a:ext cx="10975303" cy="76828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FA2248ED-0836-8531-FF67-1E5DB4349EE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0497" b="43812"/>
          <a:stretch>
            <a:fillRect/>
          </a:stretch>
        </p:blipFill>
        <p:spPr>
          <a:xfrm>
            <a:off x="765987" y="4141751"/>
            <a:ext cx="10975301" cy="929423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58F2308A-587B-6795-F5BD-C9709E60466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58523"/>
          <a:stretch>
            <a:fillRect/>
          </a:stretch>
        </p:blipFill>
        <p:spPr>
          <a:xfrm>
            <a:off x="764685" y="5373359"/>
            <a:ext cx="10975307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56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FF6AC419-2F35-A634-F590-C44E9E18DD9F}"/>
              </a:ext>
            </a:extLst>
          </p:cNvPr>
          <p:cNvGrpSpPr/>
          <p:nvPr/>
        </p:nvGrpSpPr>
        <p:grpSpPr>
          <a:xfrm>
            <a:off x="30986" y="-5368"/>
            <a:ext cx="12152231" cy="6863367"/>
            <a:chOff x="23242" y="-5368"/>
            <a:chExt cx="9115360" cy="686336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114E6F8-4975-4824-C479-3874D6DC77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42" y="-5368"/>
              <a:ext cx="4572000" cy="6862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8E51C62-BE76-67E7-DE31-D388E08199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566602" y="-4525"/>
              <a:ext cx="4572000" cy="6862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" name="صورة 5">
            <a:extLst>
              <a:ext uri="{FF2B5EF4-FFF2-40B4-BE49-F238E27FC236}">
                <a16:creationId xmlns:a16="http://schemas.microsoft.com/office/drawing/2014/main" id="{9EC35473-520D-3AD3-B3F1-F8D191F6668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4579" b="50006"/>
          <a:stretch>
            <a:fillRect/>
          </a:stretch>
        </p:blipFill>
        <p:spPr>
          <a:xfrm>
            <a:off x="5448327" y="844"/>
            <a:ext cx="6734889" cy="3428156"/>
          </a:xfrm>
          <a:prstGeom prst="rect">
            <a:avLst/>
          </a:prstGeom>
        </p:spPr>
      </p:pic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4170F407-0FEB-56FE-B8E2-B8F36F66052A}"/>
              </a:ext>
            </a:extLst>
          </p:cNvPr>
          <p:cNvGrpSpPr/>
          <p:nvPr/>
        </p:nvGrpSpPr>
        <p:grpSpPr>
          <a:xfrm>
            <a:off x="190550" y="188640"/>
            <a:ext cx="1769679" cy="646331"/>
            <a:chOff x="10330229" y="23650"/>
            <a:chExt cx="1769679" cy="646331"/>
          </a:xfrm>
        </p:grpSpPr>
        <p:sp>
          <p:nvSpPr>
            <p:cNvPr id="12" name="مستطيل: زوايا مستديرة 11">
              <a:extLst>
                <a:ext uri="{FF2B5EF4-FFF2-40B4-BE49-F238E27FC236}">
                  <a16:creationId xmlns:a16="http://schemas.microsoft.com/office/drawing/2014/main" id="{DEB54A96-0CBC-7A53-528D-761796A0842A}"/>
                </a:ext>
              </a:extLst>
            </p:cNvPr>
            <p:cNvSpPr/>
            <p:nvPr/>
          </p:nvSpPr>
          <p:spPr>
            <a:xfrm>
              <a:off x="10619747" y="70012"/>
              <a:ext cx="1480161" cy="553608"/>
            </a:xfrm>
            <a:prstGeom prst="roundRect">
              <a:avLst/>
            </a:prstGeom>
            <a:solidFill>
              <a:srgbClr val="FFFF00"/>
            </a:solidFill>
            <a:ln w="15875" cap="flat" cmpd="sng" algn="ctr">
              <a:solidFill>
                <a:srgbClr val="1CADE4">
                  <a:shade val="50000"/>
                </a:srgbClr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id="{AB7FE16F-3952-02D4-0EFF-29CFBD65FB4C}"/>
                </a:ext>
              </a:extLst>
            </p:cNvPr>
            <p:cNvSpPr txBox="1"/>
            <p:nvPr/>
          </p:nvSpPr>
          <p:spPr>
            <a:xfrm>
              <a:off x="10330229" y="23650"/>
              <a:ext cx="164325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ص </a:t>
              </a:r>
              <a:r>
                <a:rPr lang="ar-KW" sz="36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114</a:t>
              </a:r>
              <a:endParaRPr kumimoji="0" lang="ar-KW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4" name="صورة 13">
            <a:extLst>
              <a:ext uri="{FF2B5EF4-FFF2-40B4-BE49-F238E27FC236}">
                <a16:creationId xmlns:a16="http://schemas.microsoft.com/office/drawing/2014/main" id="{C6C1C49F-BFCA-61C9-BB1C-EA16E29F5C7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317" r="56913" b="28089"/>
          <a:stretch>
            <a:fillRect/>
          </a:stretch>
        </p:blipFill>
        <p:spPr>
          <a:xfrm>
            <a:off x="227377" y="1258876"/>
            <a:ext cx="4503256" cy="381268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1F68E9E9-B6F1-C840-9E0F-D1AB831722C8}"/>
              </a:ext>
            </a:extLst>
          </p:cNvPr>
          <p:cNvSpPr txBox="1"/>
          <p:nvPr/>
        </p:nvSpPr>
        <p:spPr>
          <a:xfrm>
            <a:off x="6710005" y="2709565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40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الاولى</a:t>
            </a:r>
            <a:endParaRPr lang="ar-SA" sz="4000" b="1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5C3622B-15EB-9AF8-63D6-199C28BA0BE9}"/>
              </a:ext>
            </a:extLst>
          </p:cNvPr>
          <p:cNvSpPr txBox="1"/>
          <p:nvPr/>
        </p:nvSpPr>
        <p:spPr>
          <a:xfrm>
            <a:off x="5064507" y="270999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40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متغيرين</a:t>
            </a:r>
            <a:endParaRPr lang="ar-SA" sz="4000" b="1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AB74A1BB-7F07-AE01-F013-8B745085727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3402" t="49994" b="34387"/>
          <a:stretch>
            <a:fillRect/>
          </a:stretch>
        </p:blipFill>
        <p:spPr>
          <a:xfrm>
            <a:off x="5314446" y="3357900"/>
            <a:ext cx="6877975" cy="1071032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E8135731-B92E-FB7A-CAE6-7BEB76C6BC6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4579" t="66778" b="19871"/>
          <a:stretch>
            <a:fillRect/>
          </a:stretch>
        </p:blipFill>
        <p:spPr>
          <a:xfrm>
            <a:off x="5487789" y="4416320"/>
            <a:ext cx="6734889" cy="915556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472C574-E57B-A5F8-2F89-AF6D9FEC7A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2804" y="5352714"/>
            <a:ext cx="9839325" cy="714375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F08C36DF-2D94-453A-C0B4-2BD7B9519C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2804" y="6093296"/>
            <a:ext cx="9772650" cy="552450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9F421C59-A0C8-0F47-172C-97D0507DC624}"/>
              </a:ext>
            </a:extLst>
          </p:cNvPr>
          <p:cNvSpPr txBox="1"/>
          <p:nvPr/>
        </p:nvSpPr>
        <p:spPr>
          <a:xfrm>
            <a:off x="6780684" y="3790267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40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لا</a:t>
            </a:r>
            <a:endParaRPr lang="ar-SA" sz="4000" b="1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63871F82-EC58-8BEA-9955-B23802953BB2}"/>
              </a:ext>
            </a:extLst>
          </p:cNvPr>
          <p:cNvSpPr txBox="1"/>
          <p:nvPr/>
        </p:nvSpPr>
        <p:spPr>
          <a:xfrm>
            <a:off x="5618643" y="4691815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40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نعم</a:t>
            </a:r>
            <a:endParaRPr lang="ar-SA" sz="4000" b="1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0ACBE29-60DB-772F-EFCB-FF2A04564427}"/>
              </a:ext>
            </a:extLst>
          </p:cNvPr>
          <p:cNvSpPr txBox="1"/>
          <p:nvPr/>
        </p:nvSpPr>
        <p:spPr>
          <a:xfrm>
            <a:off x="1414686" y="5287459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40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نعم</a:t>
            </a:r>
            <a:endParaRPr lang="ar-SA" sz="4000" b="1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92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117285A-F5BA-53BC-F575-49009F071B6B}"/>
              </a:ext>
            </a:extLst>
          </p:cNvPr>
          <p:cNvGrpSpPr/>
          <p:nvPr/>
        </p:nvGrpSpPr>
        <p:grpSpPr>
          <a:xfrm>
            <a:off x="30986" y="-5368"/>
            <a:ext cx="12152231" cy="6863367"/>
            <a:chOff x="23242" y="-5368"/>
            <a:chExt cx="9115360" cy="686336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ED00A63-AD90-8280-4C05-11184DF336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42" y="-5368"/>
              <a:ext cx="4572000" cy="6862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C714E25-2004-B650-6106-C4C0D4A863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566602" y="-4525"/>
              <a:ext cx="4572000" cy="6862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705B5699-9380-8F55-4F18-ABF4D5D22BA2}"/>
              </a:ext>
            </a:extLst>
          </p:cNvPr>
          <p:cNvGrpSpPr/>
          <p:nvPr/>
        </p:nvGrpSpPr>
        <p:grpSpPr>
          <a:xfrm>
            <a:off x="63086" y="188640"/>
            <a:ext cx="1769679" cy="646331"/>
            <a:chOff x="10330229" y="23650"/>
            <a:chExt cx="1769679" cy="646331"/>
          </a:xfrm>
        </p:grpSpPr>
        <p:sp>
          <p:nvSpPr>
            <p:cNvPr id="6" name="مستطيل: زوايا مستديرة 5">
              <a:extLst>
                <a:ext uri="{FF2B5EF4-FFF2-40B4-BE49-F238E27FC236}">
                  <a16:creationId xmlns:a16="http://schemas.microsoft.com/office/drawing/2014/main" id="{82FA6659-56C4-595D-04D9-3720BFF9827D}"/>
                </a:ext>
              </a:extLst>
            </p:cNvPr>
            <p:cNvSpPr/>
            <p:nvPr/>
          </p:nvSpPr>
          <p:spPr>
            <a:xfrm>
              <a:off x="10619747" y="70012"/>
              <a:ext cx="1480161" cy="553608"/>
            </a:xfrm>
            <a:prstGeom prst="roundRect">
              <a:avLst/>
            </a:prstGeom>
            <a:solidFill>
              <a:srgbClr val="FFFF00"/>
            </a:solidFill>
            <a:ln w="15875" cap="flat" cmpd="sng" algn="ctr">
              <a:solidFill>
                <a:srgbClr val="1CADE4">
                  <a:shade val="50000"/>
                </a:srgbClr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644E974F-CF53-FD87-44A6-221F82F6382B}"/>
                </a:ext>
              </a:extLst>
            </p:cNvPr>
            <p:cNvSpPr txBox="1"/>
            <p:nvPr/>
          </p:nvSpPr>
          <p:spPr>
            <a:xfrm>
              <a:off x="10330229" y="23650"/>
              <a:ext cx="164325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ص </a:t>
              </a:r>
              <a:r>
                <a:rPr lang="ar-KW" sz="36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119</a:t>
              </a:r>
              <a:endParaRPr kumimoji="0" lang="ar-KW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9" name="صورة 8">
            <a:extLst>
              <a:ext uri="{FF2B5EF4-FFF2-40B4-BE49-F238E27FC236}">
                <a16:creationId xmlns:a16="http://schemas.microsoft.com/office/drawing/2014/main" id="{6EF80DB3-5203-F7ED-3292-4FB13A91C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3638" y="-1"/>
            <a:ext cx="2206775" cy="1020633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CAB36055-2688-95F6-098C-A5C43C3A23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5648" y="-6212"/>
            <a:ext cx="5832648" cy="1485394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75967C8E-58EE-34FD-7877-41CFA9F258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6769" y="1521136"/>
            <a:ext cx="5113095" cy="806397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C3ACD738-2B19-C274-599D-17709C4546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1358" y="2072931"/>
            <a:ext cx="2007239" cy="1424223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679ED2EC-2A96-E5D8-36CD-C55ECA70DB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38597" y="3566549"/>
            <a:ext cx="3124201" cy="401080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E7615D7D-5098-2B9F-9C40-6DE7EA4BD1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17693" y="4072957"/>
            <a:ext cx="4965524" cy="1601034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6C5D6806-5696-D830-B5AE-38C7558F98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4947" y="5674834"/>
            <a:ext cx="7064122" cy="542621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2329B60-D86E-D6BD-752A-66CBB5EF63A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95006" y="6165303"/>
            <a:ext cx="7734063" cy="459863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DFD99DA5-2765-4DBB-A6C3-FF206966744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245" y="966517"/>
            <a:ext cx="4905375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31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77FAAF-9702-52B7-BA24-C45E7AD68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2F99C6FF-CA70-111F-552D-467F1EEF0DE8}"/>
              </a:ext>
            </a:extLst>
          </p:cNvPr>
          <p:cNvGrpSpPr/>
          <p:nvPr/>
        </p:nvGrpSpPr>
        <p:grpSpPr>
          <a:xfrm>
            <a:off x="30986" y="-5368"/>
            <a:ext cx="12152231" cy="6863367"/>
            <a:chOff x="23242" y="-5368"/>
            <a:chExt cx="9115360" cy="686336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B60943B-E1F4-3D45-5CCF-1FACA88B87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42" y="-5368"/>
              <a:ext cx="4572000" cy="6862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014C6A8-35CC-3F31-4940-0FE4E460BF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566602" y="-4525"/>
              <a:ext cx="4572000" cy="6862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B8205CAA-E378-9638-7EC6-D45D7CECC639}"/>
              </a:ext>
            </a:extLst>
          </p:cNvPr>
          <p:cNvGrpSpPr/>
          <p:nvPr/>
        </p:nvGrpSpPr>
        <p:grpSpPr>
          <a:xfrm>
            <a:off x="63086" y="188640"/>
            <a:ext cx="1769679" cy="646331"/>
            <a:chOff x="10330229" y="23650"/>
            <a:chExt cx="1769679" cy="646331"/>
          </a:xfrm>
        </p:grpSpPr>
        <p:sp>
          <p:nvSpPr>
            <p:cNvPr id="6" name="مستطيل: زوايا مستديرة 5">
              <a:extLst>
                <a:ext uri="{FF2B5EF4-FFF2-40B4-BE49-F238E27FC236}">
                  <a16:creationId xmlns:a16="http://schemas.microsoft.com/office/drawing/2014/main" id="{AFC7F224-DD5A-ED4B-4A05-4253C9159B34}"/>
                </a:ext>
              </a:extLst>
            </p:cNvPr>
            <p:cNvSpPr/>
            <p:nvPr/>
          </p:nvSpPr>
          <p:spPr>
            <a:xfrm>
              <a:off x="10619747" y="70012"/>
              <a:ext cx="1480161" cy="553608"/>
            </a:xfrm>
            <a:prstGeom prst="roundRect">
              <a:avLst/>
            </a:prstGeom>
            <a:solidFill>
              <a:srgbClr val="FFFF00"/>
            </a:solidFill>
            <a:ln w="15875" cap="flat" cmpd="sng" algn="ctr">
              <a:solidFill>
                <a:srgbClr val="1CADE4">
                  <a:shade val="50000"/>
                </a:srgbClr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D33A6323-B275-EE5A-B7A4-513803DADD03}"/>
                </a:ext>
              </a:extLst>
            </p:cNvPr>
            <p:cNvSpPr txBox="1"/>
            <p:nvPr/>
          </p:nvSpPr>
          <p:spPr>
            <a:xfrm>
              <a:off x="10330229" y="23650"/>
              <a:ext cx="164325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ص </a:t>
              </a:r>
              <a:r>
                <a:rPr lang="ar-KW" sz="36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119</a:t>
              </a:r>
              <a:endParaRPr kumimoji="0" lang="ar-KW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9" name="صورة 8">
            <a:extLst>
              <a:ext uri="{FF2B5EF4-FFF2-40B4-BE49-F238E27FC236}">
                <a16:creationId xmlns:a16="http://schemas.microsoft.com/office/drawing/2014/main" id="{064287BF-734E-4E2E-BE62-203889155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3638" y="-1"/>
            <a:ext cx="2206775" cy="1020633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2881BE14-D4C7-03C4-1620-123357FF85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5648" y="-6212"/>
            <a:ext cx="5832648" cy="1485394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AF0D6E3A-56D2-F434-0E2F-9C4E353300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245" y="966517"/>
            <a:ext cx="4905375" cy="479107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B374804D-2017-B8E9-D0B3-71221CD47E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8018" y="1486394"/>
            <a:ext cx="5448300" cy="847725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7D83AB5B-7E5A-E5D1-8FCB-4F1A251CC1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170" y="2204864"/>
            <a:ext cx="2333625" cy="1704975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59741A3D-344A-2E8A-2B07-AAD48CC4EB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27368" y="3648262"/>
            <a:ext cx="3028950" cy="400050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53CE50C0-FA33-B415-64B1-CEBC659E90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29608" y="4186330"/>
            <a:ext cx="4848225" cy="1266825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D9B3DFCE-2458-A4C4-25BB-C78652D7023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40788" y="5143652"/>
            <a:ext cx="3143250" cy="409575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889F9DE-09AF-94DD-5AB1-B0C48F2E0EE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98168" y="5735474"/>
            <a:ext cx="8058150" cy="400050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5EFC8AAF-92D7-32FF-0C82-862A676F63F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59868" y="6241619"/>
            <a:ext cx="9696450" cy="607666"/>
          </a:xfrm>
          <a:prstGeom prst="rect">
            <a:avLst/>
          </a:prstGeom>
        </p:spPr>
      </p:pic>
      <p:sp>
        <p:nvSpPr>
          <p:cNvPr id="31" name="شكل بيضاوي 30">
            <a:extLst>
              <a:ext uri="{FF2B5EF4-FFF2-40B4-BE49-F238E27FC236}">
                <a16:creationId xmlns:a16="http://schemas.microsoft.com/office/drawing/2014/main" id="{EED8140F-B7BA-FB65-A8B6-FE25DD5AE3D1}"/>
              </a:ext>
            </a:extLst>
          </p:cNvPr>
          <p:cNvSpPr/>
          <p:nvPr/>
        </p:nvSpPr>
        <p:spPr>
          <a:xfrm>
            <a:off x="3142878" y="3140968"/>
            <a:ext cx="72008" cy="14401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شكل بيضاوي 31">
            <a:extLst>
              <a:ext uri="{FF2B5EF4-FFF2-40B4-BE49-F238E27FC236}">
                <a16:creationId xmlns:a16="http://schemas.microsoft.com/office/drawing/2014/main" id="{89B90E28-B0ED-1DEF-F30C-17DEE9909F0F}"/>
              </a:ext>
            </a:extLst>
          </p:cNvPr>
          <p:cNvSpPr/>
          <p:nvPr/>
        </p:nvSpPr>
        <p:spPr>
          <a:xfrm>
            <a:off x="2782838" y="2780928"/>
            <a:ext cx="72008" cy="14401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شكل بيضاوي 32">
            <a:extLst>
              <a:ext uri="{FF2B5EF4-FFF2-40B4-BE49-F238E27FC236}">
                <a16:creationId xmlns:a16="http://schemas.microsoft.com/office/drawing/2014/main" id="{D152E41A-0F9B-5A9A-BD70-0B059B1498CD}"/>
              </a:ext>
            </a:extLst>
          </p:cNvPr>
          <p:cNvSpPr/>
          <p:nvPr/>
        </p:nvSpPr>
        <p:spPr>
          <a:xfrm>
            <a:off x="2493983" y="2492896"/>
            <a:ext cx="72008" cy="14401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رابط كسهم مستقيم 34">
            <a:extLst>
              <a:ext uri="{FF2B5EF4-FFF2-40B4-BE49-F238E27FC236}">
                <a16:creationId xmlns:a16="http://schemas.microsoft.com/office/drawing/2014/main" id="{239FA018-C70D-7560-3F6D-E5A1DCB6BE21}"/>
              </a:ext>
            </a:extLst>
          </p:cNvPr>
          <p:cNvCxnSpPr>
            <a:cxnSpLocks/>
          </p:cNvCxnSpPr>
          <p:nvPr/>
        </p:nvCxnSpPr>
        <p:spPr>
          <a:xfrm>
            <a:off x="1348566" y="1381143"/>
            <a:ext cx="3694524" cy="3694524"/>
          </a:xfrm>
          <a:prstGeom prst="straightConnector1">
            <a:avLst/>
          </a:prstGeom>
          <a:ln w="38100"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مجموعة 37">
            <a:extLst>
              <a:ext uri="{FF2B5EF4-FFF2-40B4-BE49-F238E27FC236}">
                <a16:creationId xmlns:a16="http://schemas.microsoft.com/office/drawing/2014/main" id="{554AEC4F-CF9C-0B19-6554-BBE808F54732}"/>
              </a:ext>
            </a:extLst>
          </p:cNvPr>
          <p:cNvGrpSpPr/>
          <p:nvPr/>
        </p:nvGrpSpPr>
        <p:grpSpPr>
          <a:xfrm rot="16414896">
            <a:off x="612746" y="1735052"/>
            <a:ext cx="3893601" cy="3786767"/>
            <a:chOff x="6236215" y="2649985"/>
            <a:chExt cx="3654331" cy="2471082"/>
          </a:xfrm>
        </p:grpSpPr>
        <p:cxnSp>
          <p:nvCxnSpPr>
            <p:cNvPr id="39" name="رابط مستقيم 38">
              <a:extLst>
                <a:ext uri="{FF2B5EF4-FFF2-40B4-BE49-F238E27FC236}">
                  <a16:creationId xmlns:a16="http://schemas.microsoft.com/office/drawing/2014/main" id="{6BE37880-C3BB-E997-355B-00A2F9B4772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24816" y="2667928"/>
              <a:ext cx="1393428" cy="995308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رابط مستقيم 39">
              <a:extLst>
                <a:ext uri="{FF2B5EF4-FFF2-40B4-BE49-F238E27FC236}">
                  <a16:creationId xmlns:a16="http://schemas.microsoft.com/office/drawing/2014/main" id="{FEF1399F-122C-BC9D-0A53-716ED90F399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37511" y="2660703"/>
              <a:ext cx="1632758" cy="1196688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رابط مستقيم 40">
              <a:extLst>
                <a:ext uri="{FF2B5EF4-FFF2-40B4-BE49-F238E27FC236}">
                  <a16:creationId xmlns:a16="http://schemas.microsoft.com/office/drawing/2014/main" id="{C1B3F0AE-941A-57B6-3A4D-676F8900496C}"/>
                </a:ext>
              </a:extLst>
            </p:cNvPr>
            <p:cNvCxnSpPr>
              <a:cxnSpLocks/>
            </p:cNvCxnSpPr>
            <p:nvPr/>
          </p:nvCxnSpPr>
          <p:spPr>
            <a:xfrm rot="11652828">
              <a:off x="6715261" y="3000380"/>
              <a:ext cx="2104521" cy="91852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رابط مستقيم 41">
              <a:extLst>
                <a:ext uri="{FF2B5EF4-FFF2-40B4-BE49-F238E27FC236}">
                  <a16:creationId xmlns:a16="http://schemas.microsoft.com/office/drawing/2014/main" id="{FF97044F-D323-B05F-7428-214C20802A2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39150" y="3163231"/>
              <a:ext cx="1620034" cy="1157166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رابط مستقيم 42">
              <a:extLst>
                <a:ext uri="{FF2B5EF4-FFF2-40B4-BE49-F238E27FC236}">
                  <a16:creationId xmlns:a16="http://schemas.microsoft.com/office/drawing/2014/main" id="{953E278E-54F2-DA28-A0E3-013DD8D1E0B4}"/>
                </a:ext>
              </a:extLst>
            </p:cNvPr>
            <p:cNvCxnSpPr>
              <a:cxnSpLocks/>
            </p:cNvCxnSpPr>
            <p:nvPr/>
          </p:nvCxnSpPr>
          <p:spPr>
            <a:xfrm rot="11652828">
              <a:off x="6515369" y="4029461"/>
              <a:ext cx="1407914" cy="613253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رابط مستقيم 43">
              <a:extLst>
                <a:ext uri="{FF2B5EF4-FFF2-40B4-BE49-F238E27FC236}">
                  <a16:creationId xmlns:a16="http://schemas.microsoft.com/office/drawing/2014/main" id="{8DB42DCF-3648-C4A0-8976-92732CBE9F4A}"/>
                </a:ext>
              </a:extLst>
            </p:cNvPr>
            <p:cNvCxnSpPr>
              <a:cxnSpLocks/>
            </p:cNvCxnSpPr>
            <p:nvPr/>
          </p:nvCxnSpPr>
          <p:spPr>
            <a:xfrm rot="11652828">
              <a:off x="6582105" y="3700013"/>
              <a:ext cx="1652445" cy="727758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رابط مستقيم 44">
              <a:extLst>
                <a:ext uri="{FF2B5EF4-FFF2-40B4-BE49-F238E27FC236}">
                  <a16:creationId xmlns:a16="http://schemas.microsoft.com/office/drawing/2014/main" id="{B8F775F5-7FCC-03A8-2555-912C171E489C}"/>
                </a:ext>
              </a:extLst>
            </p:cNvPr>
            <p:cNvCxnSpPr>
              <a:cxnSpLocks/>
            </p:cNvCxnSpPr>
            <p:nvPr/>
          </p:nvCxnSpPr>
          <p:spPr>
            <a:xfrm rot="11652828">
              <a:off x="6322630" y="4308272"/>
              <a:ext cx="1286881" cy="573151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رابط مستقيم 45">
              <a:extLst>
                <a:ext uri="{FF2B5EF4-FFF2-40B4-BE49-F238E27FC236}">
                  <a16:creationId xmlns:a16="http://schemas.microsoft.com/office/drawing/2014/main" id="{66225600-933F-4B57-E716-77CD4BFB59F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23300" y="2657252"/>
              <a:ext cx="1130945" cy="807819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رابط مستقيم 46">
              <a:extLst>
                <a:ext uri="{FF2B5EF4-FFF2-40B4-BE49-F238E27FC236}">
                  <a16:creationId xmlns:a16="http://schemas.microsoft.com/office/drawing/2014/main" id="{5600839A-E259-E074-00D2-D586121541D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873349" y="2649985"/>
              <a:ext cx="745741" cy="58831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رابط مستقيم 47">
              <a:extLst>
                <a:ext uri="{FF2B5EF4-FFF2-40B4-BE49-F238E27FC236}">
                  <a16:creationId xmlns:a16="http://schemas.microsoft.com/office/drawing/2014/main" id="{D65DEF92-074A-FBF6-2490-AFC5CFAF83F2}"/>
                </a:ext>
              </a:extLst>
            </p:cNvPr>
            <p:cNvCxnSpPr>
              <a:cxnSpLocks/>
            </p:cNvCxnSpPr>
            <p:nvPr/>
          </p:nvCxnSpPr>
          <p:spPr>
            <a:xfrm rot="11652828">
              <a:off x="6236215" y="4555606"/>
              <a:ext cx="1149272" cy="565461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رابط مستقيم 48">
              <a:extLst>
                <a:ext uri="{FF2B5EF4-FFF2-40B4-BE49-F238E27FC236}">
                  <a16:creationId xmlns:a16="http://schemas.microsoft.com/office/drawing/2014/main" id="{C54DC79B-332D-AD38-F7DF-FF11B2E26A6A}"/>
                </a:ext>
              </a:extLst>
            </p:cNvPr>
            <p:cNvCxnSpPr/>
            <p:nvPr/>
          </p:nvCxnSpPr>
          <p:spPr>
            <a:xfrm flipH="1" flipV="1">
              <a:off x="9386490" y="2667928"/>
              <a:ext cx="504056" cy="36004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" name="صورة 50">
            <a:extLst>
              <a:ext uri="{FF2B5EF4-FFF2-40B4-BE49-F238E27FC236}">
                <a16:creationId xmlns:a16="http://schemas.microsoft.com/office/drawing/2014/main" id="{56ABDB96-76CE-D2DE-CB0D-310AE205F6D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8641" y="986625"/>
            <a:ext cx="4810125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7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86">
            <a:extLst>
              <a:ext uri="{FF2B5EF4-FFF2-40B4-BE49-F238E27FC236}">
                <a16:creationId xmlns:a16="http://schemas.microsoft.com/office/drawing/2014/main" id="{42DF1E88-D639-B7F6-90FF-A9E1323132F3}"/>
              </a:ext>
            </a:extLst>
          </p:cNvPr>
          <p:cNvSpPr/>
          <p:nvPr/>
        </p:nvSpPr>
        <p:spPr>
          <a:xfrm>
            <a:off x="22042" y="116632"/>
            <a:ext cx="2880320" cy="63960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دورك </a:t>
            </a:r>
            <a:r>
              <a:rPr lang="ar-KW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الأن</a:t>
            </a:r>
            <a:r>
              <a:rPr lang="ar-KW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(2) :</a:t>
            </a:r>
          </a:p>
        </p:txBody>
      </p: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51723466-ADED-C751-A92E-FB13ABA4BE5C}"/>
              </a:ext>
            </a:extLst>
          </p:cNvPr>
          <p:cNvGrpSpPr/>
          <p:nvPr/>
        </p:nvGrpSpPr>
        <p:grpSpPr>
          <a:xfrm>
            <a:off x="406574" y="836712"/>
            <a:ext cx="1769679" cy="646331"/>
            <a:chOff x="10330229" y="23650"/>
            <a:chExt cx="1769679" cy="646331"/>
          </a:xfrm>
        </p:grpSpPr>
        <p:sp>
          <p:nvSpPr>
            <p:cNvPr id="4" name="مستطيل: زوايا مستديرة 3">
              <a:extLst>
                <a:ext uri="{FF2B5EF4-FFF2-40B4-BE49-F238E27FC236}">
                  <a16:creationId xmlns:a16="http://schemas.microsoft.com/office/drawing/2014/main" id="{2D0E7185-5A03-6054-7302-5B9D9F73666F}"/>
                </a:ext>
              </a:extLst>
            </p:cNvPr>
            <p:cNvSpPr/>
            <p:nvPr/>
          </p:nvSpPr>
          <p:spPr>
            <a:xfrm>
              <a:off x="10619747" y="70012"/>
              <a:ext cx="1480161" cy="553608"/>
            </a:xfrm>
            <a:prstGeom prst="roundRect">
              <a:avLst/>
            </a:prstGeom>
            <a:solidFill>
              <a:srgbClr val="FFFF00"/>
            </a:solidFill>
            <a:ln w="15875" cap="flat" cmpd="sng" algn="ctr">
              <a:solidFill>
                <a:srgbClr val="1CADE4">
                  <a:shade val="50000"/>
                </a:srgbClr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مربع نص 4">
              <a:extLst>
                <a:ext uri="{FF2B5EF4-FFF2-40B4-BE49-F238E27FC236}">
                  <a16:creationId xmlns:a16="http://schemas.microsoft.com/office/drawing/2014/main" id="{C2C3932E-5BAB-BD53-EE53-20F252AE7883}"/>
                </a:ext>
              </a:extLst>
            </p:cNvPr>
            <p:cNvSpPr txBox="1"/>
            <p:nvPr/>
          </p:nvSpPr>
          <p:spPr>
            <a:xfrm>
              <a:off x="10330229" y="23650"/>
              <a:ext cx="164325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ص </a:t>
              </a:r>
              <a:r>
                <a:rPr lang="ar-KW" sz="36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120</a:t>
              </a:r>
              <a:endParaRPr kumimoji="0" lang="ar-KW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D0CF5AE4-5B23-2AF6-EF33-7999A66002F0}"/>
              </a:ext>
            </a:extLst>
          </p:cNvPr>
          <p:cNvGrpSpPr/>
          <p:nvPr/>
        </p:nvGrpSpPr>
        <p:grpSpPr>
          <a:xfrm>
            <a:off x="6751392" y="188640"/>
            <a:ext cx="5248471" cy="1248042"/>
            <a:chOff x="7103318" y="929622"/>
            <a:chExt cx="4968552" cy="1036600"/>
          </a:xfrm>
        </p:grpSpPr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7ACF468A-6E9A-A71B-E6ED-2702AB0B4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8933"/>
            <a:stretch>
              <a:fillRect/>
            </a:stretch>
          </p:blipFill>
          <p:spPr>
            <a:xfrm>
              <a:off x="7103318" y="929622"/>
              <a:ext cx="4968552" cy="914400"/>
            </a:xfrm>
            <a:prstGeom prst="rect">
              <a:avLst/>
            </a:prstGeom>
          </p:spPr>
        </p:pic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9DE5EB35-00A2-C6CE-9652-84C46BED0A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r="72763"/>
            <a:stretch>
              <a:fillRect/>
            </a:stretch>
          </p:blipFill>
          <p:spPr>
            <a:xfrm>
              <a:off x="7300139" y="1051822"/>
              <a:ext cx="1904255" cy="914400"/>
            </a:xfrm>
            <a:prstGeom prst="rect">
              <a:avLst/>
            </a:prstGeom>
          </p:spPr>
        </p:pic>
      </p:grp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6784C346-CB30-FDD7-F308-B584A68D74BE}"/>
              </a:ext>
            </a:extLst>
          </p:cNvPr>
          <p:cNvCxnSpPr/>
          <p:nvPr/>
        </p:nvCxnSpPr>
        <p:spPr>
          <a:xfrm>
            <a:off x="8652862" y="977211"/>
            <a:ext cx="0" cy="568863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صورة 12">
            <a:extLst>
              <a:ext uri="{FF2B5EF4-FFF2-40B4-BE49-F238E27FC236}">
                <a16:creationId xmlns:a16="http://schemas.microsoft.com/office/drawing/2014/main" id="{30BA5A1F-A9C7-A779-5D24-2F74B51DA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6002" y="1419562"/>
            <a:ext cx="2560413" cy="820414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CC4351E4-5C89-DFA8-83A6-EA63083404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5569" y="2363126"/>
            <a:ext cx="2788402" cy="1700584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DD848A3F-F492-1E9C-3335-3113A1FFEA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7493" y="4113005"/>
            <a:ext cx="3502919" cy="344041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A0EB99EF-C8E4-2A38-89A5-EB77BFE3F1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3270" y="4544297"/>
            <a:ext cx="3435077" cy="744003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3DCB09AF-E2E3-E549-9CF6-48E5D2BD71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12797" y="5531154"/>
            <a:ext cx="2495550" cy="447675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55F4839-885D-B587-8392-2F2C8163D6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93215" y="6377360"/>
            <a:ext cx="3622671" cy="315366"/>
          </a:xfrm>
          <a:prstGeom prst="rect">
            <a:avLst/>
          </a:prstGeom>
        </p:spPr>
      </p:pic>
      <p:sp>
        <p:nvSpPr>
          <p:cNvPr id="24" name="TextBox 91">
            <a:extLst>
              <a:ext uri="{FF2B5EF4-FFF2-40B4-BE49-F238E27FC236}">
                <a16:creationId xmlns:a16="http://schemas.microsoft.com/office/drawing/2014/main" id="{3AA7705F-67D8-4889-E61B-3EECD83E7E15}"/>
              </a:ext>
            </a:extLst>
          </p:cNvPr>
          <p:cNvSpPr txBox="1"/>
          <p:nvPr/>
        </p:nvSpPr>
        <p:spPr>
          <a:xfrm>
            <a:off x="9446002" y="1700808"/>
            <a:ext cx="19179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3س - 1</a:t>
            </a:r>
          </a:p>
        </p:txBody>
      </p:sp>
      <p:sp>
        <p:nvSpPr>
          <p:cNvPr id="25" name="TextBox 91">
            <a:extLst>
              <a:ext uri="{FF2B5EF4-FFF2-40B4-BE49-F238E27FC236}">
                <a16:creationId xmlns:a16="http://schemas.microsoft.com/office/drawing/2014/main" id="{02F7AABD-1047-5D22-EFA2-8B708711B1DE}"/>
              </a:ext>
            </a:extLst>
          </p:cNvPr>
          <p:cNvSpPr txBox="1"/>
          <p:nvPr/>
        </p:nvSpPr>
        <p:spPr>
          <a:xfrm>
            <a:off x="10055106" y="3077595"/>
            <a:ext cx="608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6" name="TextBox 92">
            <a:extLst>
              <a:ext uri="{FF2B5EF4-FFF2-40B4-BE49-F238E27FC236}">
                <a16:creationId xmlns:a16="http://schemas.microsoft.com/office/drawing/2014/main" id="{79AF7E75-6023-5BD9-C790-F6F2D4F4101B}"/>
              </a:ext>
            </a:extLst>
          </p:cNvPr>
          <p:cNvSpPr txBox="1"/>
          <p:nvPr/>
        </p:nvSpPr>
        <p:spPr>
          <a:xfrm>
            <a:off x="9335566" y="3068960"/>
            <a:ext cx="608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-1</a:t>
            </a:r>
          </a:p>
        </p:txBody>
      </p:sp>
      <p:sp>
        <p:nvSpPr>
          <p:cNvPr id="27" name="TextBox 91">
            <a:extLst>
              <a:ext uri="{FF2B5EF4-FFF2-40B4-BE49-F238E27FC236}">
                <a16:creationId xmlns:a16="http://schemas.microsoft.com/office/drawing/2014/main" id="{E7A8838A-F1CB-A83D-5A44-0230642A6E04}"/>
              </a:ext>
            </a:extLst>
          </p:cNvPr>
          <p:cNvSpPr txBox="1"/>
          <p:nvPr/>
        </p:nvSpPr>
        <p:spPr>
          <a:xfrm>
            <a:off x="10599318" y="3091525"/>
            <a:ext cx="608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8" name="TextBox 91">
            <a:extLst>
              <a:ext uri="{FF2B5EF4-FFF2-40B4-BE49-F238E27FC236}">
                <a16:creationId xmlns:a16="http://schemas.microsoft.com/office/drawing/2014/main" id="{DF94E50A-C107-5086-6A4C-1CFC2B7D4779}"/>
              </a:ext>
            </a:extLst>
          </p:cNvPr>
          <p:cNvSpPr txBox="1"/>
          <p:nvPr/>
        </p:nvSpPr>
        <p:spPr>
          <a:xfrm>
            <a:off x="8894730" y="3960955"/>
            <a:ext cx="145169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متقطع</a:t>
            </a:r>
          </a:p>
        </p:txBody>
      </p:sp>
      <p:sp>
        <p:nvSpPr>
          <p:cNvPr id="29" name="TextBox 91">
            <a:extLst>
              <a:ext uri="{FF2B5EF4-FFF2-40B4-BE49-F238E27FC236}">
                <a16:creationId xmlns:a16="http://schemas.microsoft.com/office/drawing/2014/main" id="{A459D0C9-B796-9C2E-8015-31332AD80578}"/>
              </a:ext>
            </a:extLst>
          </p:cNvPr>
          <p:cNvSpPr txBox="1"/>
          <p:nvPr/>
        </p:nvSpPr>
        <p:spPr>
          <a:xfrm>
            <a:off x="9507304" y="2699246"/>
            <a:ext cx="19179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3س - 1</a:t>
            </a:r>
          </a:p>
        </p:txBody>
      </p:sp>
      <p:sp>
        <p:nvSpPr>
          <p:cNvPr id="30" name="TextBox 91">
            <a:extLst>
              <a:ext uri="{FF2B5EF4-FFF2-40B4-BE49-F238E27FC236}">
                <a16:creationId xmlns:a16="http://schemas.microsoft.com/office/drawing/2014/main" id="{156322A7-BF8E-E1F8-F638-28C96A0C5697}"/>
              </a:ext>
            </a:extLst>
          </p:cNvPr>
          <p:cNvSpPr txBox="1"/>
          <p:nvPr/>
        </p:nvSpPr>
        <p:spPr>
          <a:xfrm>
            <a:off x="10633948" y="3509972"/>
            <a:ext cx="608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1" name="TextBox 92">
            <a:extLst>
              <a:ext uri="{FF2B5EF4-FFF2-40B4-BE49-F238E27FC236}">
                <a16:creationId xmlns:a16="http://schemas.microsoft.com/office/drawing/2014/main" id="{48B5E020-8321-5EBA-E3A4-B141F73A1B36}"/>
              </a:ext>
            </a:extLst>
          </p:cNvPr>
          <p:cNvSpPr txBox="1"/>
          <p:nvPr/>
        </p:nvSpPr>
        <p:spPr>
          <a:xfrm>
            <a:off x="10008177" y="3546498"/>
            <a:ext cx="608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-1</a:t>
            </a:r>
          </a:p>
        </p:txBody>
      </p:sp>
      <p:sp>
        <p:nvSpPr>
          <p:cNvPr id="32" name="TextBox 92">
            <a:extLst>
              <a:ext uri="{FF2B5EF4-FFF2-40B4-BE49-F238E27FC236}">
                <a16:creationId xmlns:a16="http://schemas.microsoft.com/office/drawing/2014/main" id="{23CFFC14-8B2A-729F-48BC-13FECACA626B}"/>
              </a:ext>
            </a:extLst>
          </p:cNvPr>
          <p:cNvSpPr txBox="1"/>
          <p:nvPr/>
        </p:nvSpPr>
        <p:spPr>
          <a:xfrm>
            <a:off x="9391064" y="3519101"/>
            <a:ext cx="608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-4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6E62DE03-DFE4-266D-9B41-D05FA41770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530" y="1580541"/>
            <a:ext cx="5249869" cy="5101463"/>
          </a:xfrm>
          <a:prstGeom prst="rect">
            <a:avLst/>
          </a:prstGeom>
        </p:spPr>
      </p:pic>
      <p:sp>
        <p:nvSpPr>
          <p:cNvPr id="35" name="شكل بيضاوي 34">
            <a:extLst>
              <a:ext uri="{FF2B5EF4-FFF2-40B4-BE49-F238E27FC236}">
                <a16:creationId xmlns:a16="http://schemas.microsoft.com/office/drawing/2014/main" id="{138771C0-9943-27A5-0B0F-94424ADCDBDC}"/>
              </a:ext>
            </a:extLst>
          </p:cNvPr>
          <p:cNvSpPr/>
          <p:nvPr/>
        </p:nvSpPr>
        <p:spPr>
          <a:xfrm>
            <a:off x="2735322" y="3509972"/>
            <a:ext cx="119524" cy="16632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شكل بيضاوي 35">
            <a:extLst>
              <a:ext uri="{FF2B5EF4-FFF2-40B4-BE49-F238E27FC236}">
                <a16:creationId xmlns:a16="http://schemas.microsoft.com/office/drawing/2014/main" id="{3BCFBE9D-C081-C6A6-8CB4-A9E7EEEAE52B}"/>
              </a:ext>
            </a:extLst>
          </p:cNvPr>
          <p:cNvSpPr/>
          <p:nvPr/>
        </p:nvSpPr>
        <p:spPr>
          <a:xfrm>
            <a:off x="2447290" y="4388554"/>
            <a:ext cx="119524" cy="16632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شكل بيضاوي 36">
            <a:extLst>
              <a:ext uri="{FF2B5EF4-FFF2-40B4-BE49-F238E27FC236}">
                <a16:creationId xmlns:a16="http://schemas.microsoft.com/office/drawing/2014/main" id="{412B9F98-ABA8-DA83-C0AA-A1EF70AACC80}"/>
              </a:ext>
            </a:extLst>
          </p:cNvPr>
          <p:cNvSpPr/>
          <p:nvPr/>
        </p:nvSpPr>
        <p:spPr>
          <a:xfrm>
            <a:off x="2159258" y="5357486"/>
            <a:ext cx="119524" cy="16632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91">
            <a:extLst>
              <a:ext uri="{FF2B5EF4-FFF2-40B4-BE49-F238E27FC236}">
                <a16:creationId xmlns:a16="http://schemas.microsoft.com/office/drawing/2014/main" id="{4C3DAE05-6D63-7036-9750-72395DDBD1E9}"/>
              </a:ext>
            </a:extLst>
          </p:cNvPr>
          <p:cNvSpPr txBox="1"/>
          <p:nvPr/>
        </p:nvSpPr>
        <p:spPr>
          <a:xfrm>
            <a:off x="9830496" y="4384375"/>
            <a:ext cx="608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9" name="TextBox 91">
            <a:extLst>
              <a:ext uri="{FF2B5EF4-FFF2-40B4-BE49-F238E27FC236}">
                <a16:creationId xmlns:a16="http://schemas.microsoft.com/office/drawing/2014/main" id="{B78BD74E-B013-AC9A-6309-66A0B712DE77}"/>
              </a:ext>
            </a:extLst>
          </p:cNvPr>
          <p:cNvSpPr txBox="1"/>
          <p:nvPr/>
        </p:nvSpPr>
        <p:spPr>
          <a:xfrm>
            <a:off x="9004341" y="4398282"/>
            <a:ext cx="608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40" name="TextBox 91">
            <a:extLst>
              <a:ext uri="{FF2B5EF4-FFF2-40B4-BE49-F238E27FC236}">
                <a16:creationId xmlns:a16="http://schemas.microsoft.com/office/drawing/2014/main" id="{D6CDA842-8021-D3DD-E257-E22CB481DC26}"/>
              </a:ext>
            </a:extLst>
          </p:cNvPr>
          <p:cNvSpPr txBox="1"/>
          <p:nvPr/>
        </p:nvSpPr>
        <p:spPr>
          <a:xfrm>
            <a:off x="11191030" y="4900351"/>
            <a:ext cx="608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41" name="TextBox 91">
            <a:extLst>
              <a:ext uri="{FF2B5EF4-FFF2-40B4-BE49-F238E27FC236}">
                <a16:creationId xmlns:a16="http://schemas.microsoft.com/office/drawing/2014/main" id="{75817D25-D4D0-F1CA-BFD9-E8C4CA55606C}"/>
              </a:ext>
            </a:extLst>
          </p:cNvPr>
          <p:cNvSpPr txBox="1"/>
          <p:nvPr/>
        </p:nvSpPr>
        <p:spPr>
          <a:xfrm>
            <a:off x="10154632" y="4872525"/>
            <a:ext cx="608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-1</a:t>
            </a:r>
          </a:p>
        </p:txBody>
      </p:sp>
      <p:sp>
        <p:nvSpPr>
          <p:cNvPr id="42" name="TextBox 91">
            <a:extLst>
              <a:ext uri="{FF2B5EF4-FFF2-40B4-BE49-F238E27FC236}">
                <a16:creationId xmlns:a16="http://schemas.microsoft.com/office/drawing/2014/main" id="{FBDCF1D3-AF8A-79C9-D67A-B9306AFD4E99}"/>
              </a:ext>
            </a:extLst>
          </p:cNvPr>
          <p:cNvSpPr txBox="1"/>
          <p:nvPr/>
        </p:nvSpPr>
        <p:spPr>
          <a:xfrm>
            <a:off x="9335566" y="5438540"/>
            <a:ext cx="20069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غير صحيحة</a:t>
            </a:r>
          </a:p>
        </p:txBody>
      </p:sp>
      <p:cxnSp>
        <p:nvCxnSpPr>
          <p:cNvPr id="44" name="رابط كسهم مستقيم 43">
            <a:extLst>
              <a:ext uri="{FF2B5EF4-FFF2-40B4-BE49-F238E27FC236}">
                <a16:creationId xmlns:a16="http://schemas.microsoft.com/office/drawing/2014/main" id="{E8FBA7DC-B708-1B30-1118-9B22303E1746}"/>
              </a:ext>
            </a:extLst>
          </p:cNvPr>
          <p:cNvCxnSpPr>
            <a:cxnSpLocks/>
          </p:cNvCxnSpPr>
          <p:nvPr/>
        </p:nvCxnSpPr>
        <p:spPr>
          <a:xfrm flipH="1">
            <a:off x="1843990" y="1799883"/>
            <a:ext cx="1514912" cy="4748302"/>
          </a:xfrm>
          <a:prstGeom prst="straightConnector1">
            <a:avLst/>
          </a:prstGeom>
          <a:ln w="38100"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مجموعة 48">
            <a:extLst>
              <a:ext uri="{FF2B5EF4-FFF2-40B4-BE49-F238E27FC236}">
                <a16:creationId xmlns:a16="http://schemas.microsoft.com/office/drawing/2014/main" id="{2437EFA0-D460-173E-CD69-DCCCDCE9F48B}"/>
              </a:ext>
            </a:extLst>
          </p:cNvPr>
          <p:cNvGrpSpPr/>
          <p:nvPr/>
        </p:nvGrpSpPr>
        <p:grpSpPr>
          <a:xfrm rot="9381505">
            <a:off x="1375672" y="2132651"/>
            <a:ext cx="4122621" cy="4259540"/>
            <a:chOff x="5774741" y="2449139"/>
            <a:chExt cx="4115805" cy="2946421"/>
          </a:xfrm>
        </p:grpSpPr>
        <p:cxnSp>
          <p:nvCxnSpPr>
            <p:cNvPr id="50" name="رابط مستقيم 49">
              <a:extLst>
                <a:ext uri="{FF2B5EF4-FFF2-40B4-BE49-F238E27FC236}">
                  <a16:creationId xmlns:a16="http://schemas.microsoft.com/office/drawing/2014/main" id="{7859ED5F-A5FD-120C-D67F-A9AFAC1F6723}"/>
                </a:ext>
              </a:extLst>
            </p:cNvPr>
            <p:cNvCxnSpPr>
              <a:cxnSpLocks/>
            </p:cNvCxnSpPr>
            <p:nvPr/>
          </p:nvCxnSpPr>
          <p:spPr>
            <a:xfrm rot="12218495">
              <a:off x="7026574" y="2706737"/>
              <a:ext cx="2380594" cy="653187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رابط مستقيم 50">
              <a:extLst>
                <a:ext uri="{FF2B5EF4-FFF2-40B4-BE49-F238E27FC236}">
                  <a16:creationId xmlns:a16="http://schemas.microsoft.com/office/drawing/2014/main" id="{8270302F-7666-7B11-3B87-588166FFC9F7}"/>
                </a:ext>
              </a:extLst>
            </p:cNvPr>
            <p:cNvCxnSpPr>
              <a:cxnSpLocks/>
            </p:cNvCxnSpPr>
            <p:nvPr/>
          </p:nvCxnSpPr>
          <p:spPr>
            <a:xfrm rot="12218495">
              <a:off x="6867808" y="2877559"/>
              <a:ext cx="2298432" cy="689455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رابط مستقيم 51">
              <a:extLst>
                <a:ext uri="{FF2B5EF4-FFF2-40B4-BE49-F238E27FC236}">
                  <a16:creationId xmlns:a16="http://schemas.microsoft.com/office/drawing/2014/main" id="{08964A3D-B9FE-D539-DA60-40E362DC55E6}"/>
                </a:ext>
              </a:extLst>
            </p:cNvPr>
            <p:cNvCxnSpPr>
              <a:cxnSpLocks/>
            </p:cNvCxnSpPr>
            <p:nvPr/>
          </p:nvCxnSpPr>
          <p:spPr>
            <a:xfrm rot="11652828">
              <a:off x="6715261" y="3000380"/>
              <a:ext cx="2104521" cy="91852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رابط مستقيم 52">
              <a:extLst>
                <a:ext uri="{FF2B5EF4-FFF2-40B4-BE49-F238E27FC236}">
                  <a16:creationId xmlns:a16="http://schemas.microsoft.com/office/drawing/2014/main" id="{69842945-C1A7-EEAB-F17E-D7917C51BEB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39150" y="3163231"/>
              <a:ext cx="1620034" cy="1157166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رابط مستقيم 53">
              <a:extLst>
                <a:ext uri="{FF2B5EF4-FFF2-40B4-BE49-F238E27FC236}">
                  <a16:creationId xmlns:a16="http://schemas.microsoft.com/office/drawing/2014/main" id="{92DEE60F-F81A-B434-C9BE-C34FD6E31A28}"/>
                </a:ext>
              </a:extLst>
            </p:cNvPr>
            <p:cNvCxnSpPr>
              <a:cxnSpLocks/>
            </p:cNvCxnSpPr>
            <p:nvPr/>
          </p:nvCxnSpPr>
          <p:spPr>
            <a:xfrm rot="12218495">
              <a:off x="6202871" y="3979465"/>
              <a:ext cx="1823882" cy="543029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رابط مستقيم 54">
              <a:extLst>
                <a:ext uri="{FF2B5EF4-FFF2-40B4-BE49-F238E27FC236}">
                  <a16:creationId xmlns:a16="http://schemas.microsoft.com/office/drawing/2014/main" id="{FE4C3C83-0389-1723-FE03-9ED20AB88E0E}"/>
                </a:ext>
              </a:extLst>
            </p:cNvPr>
            <p:cNvCxnSpPr>
              <a:cxnSpLocks/>
            </p:cNvCxnSpPr>
            <p:nvPr/>
          </p:nvCxnSpPr>
          <p:spPr>
            <a:xfrm rot="12218495">
              <a:off x="6328298" y="3719553"/>
              <a:ext cx="2005027" cy="583584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رابط مستقيم 55">
              <a:extLst>
                <a:ext uri="{FF2B5EF4-FFF2-40B4-BE49-F238E27FC236}">
                  <a16:creationId xmlns:a16="http://schemas.microsoft.com/office/drawing/2014/main" id="{5EF8486B-FAD2-F309-2C9B-E32B5AF18E69}"/>
                </a:ext>
              </a:extLst>
            </p:cNvPr>
            <p:cNvCxnSpPr>
              <a:cxnSpLocks/>
            </p:cNvCxnSpPr>
            <p:nvPr/>
          </p:nvCxnSpPr>
          <p:spPr>
            <a:xfrm rot="12218495">
              <a:off x="6063211" y="4234941"/>
              <a:ext cx="1650738" cy="540529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رابط مستقيم 56">
              <a:extLst>
                <a:ext uri="{FF2B5EF4-FFF2-40B4-BE49-F238E27FC236}">
                  <a16:creationId xmlns:a16="http://schemas.microsoft.com/office/drawing/2014/main" id="{CA2200BD-BC75-D3B3-042B-35E8F01FA247}"/>
                </a:ext>
              </a:extLst>
            </p:cNvPr>
            <p:cNvCxnSpPr>
              <a:cxnSpLocks/>
            </p:cNvCxnSpPr>
            <p:nvPr/>
          </p:nvCxnSpPr>
          <p:spPr>
            <a:xfrm rot="12218495">
              <a:off x="7313353" y="2449139"/>
              <a:ext cx="2347767" cy="719982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رابط مستقيم 57">
              <a:extLst>
                <a:ext uri="{FF2B5EF4-FFF2-40B4-BE49-F238E27FC236}">
                  <a16:creationId xmlns:a16="http://schemas.microsoft.com/office/drawing/2014/main" id="{FDF4C935-AC1C-E821-B71B-F33701D20946}"/>
                </a:ext>
              </a:extLst>
            </p:cNvPr>
            <p:cNvCxnSpPr>
              <a:cxnSpLocks/>
            </p:cNvCxnSpPr>
            <p:nvPr/>
          </p:nvCxnSpPr>
          <p:spPr>
            <a:xfrm rot="12218495">
              <a:off x="8445413" y="2629449"/>
              <a:ext cx="1357587" cy="438651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رابط مستقيم 58">
              <a:extLst>
                <a:ext uri="{FF2B5EF4-FFF2-40B4-BE49-F238E27FC236}">
                  <a16:creationId xmlns:a16="http://schemas.microsoft.com/office/drawing/2014/main" id="{8D43AAFE-B9E9-5EFE-CA44-FEAAA71CE563}"/>
                </a:ext>
              </a:extLst>
            </p:cNvPr>
            <p:cNvCxnSpPr>
              <a:cxnSpLocks/>
            </p:cNvCxnSpPr>
            <p:nvPr/>
          </p:nvCxnSpPr>
          <p:spPr>
            <a:xfrm rot="12218495">
              <a:off x="5905985" y="4484953"/>
              <a:ext cx="1580777" cy="527758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رابط مستقيم 59">
              <a:extLst>
                <a:ext uri="{FF2B5EF4-FFF2-40B4-BE49-F238E27FC236}">
                  <a16:creationId xmlns:a16="http://schemas.microsoft.com/office/drawing/2014/main" id="{0C04C9D1-1F5C-3D82-4B9D-FA02F9443F4A}"/>
                </a:ext>
              </a:extLst>
            </p:cNvPr>
            <p:cNvCxnSpPr/>
            <p:nvPr/>
          </p:nvCxnSpPr>
          <p:spPr>
            <a:xfrm flipH="1" flipV="1">
              <a:off x="9386490" y="2667928"/>
              <a:ext cx="504056" cy="36004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رابط مستقيم 60">
              <a:extLst>
                <a:ext uri="{FF2B5EF4-FFF2-40B4-BE49-F238E27FC236}">
                  <a16:creationId xmlns:a16="http://schemas.microsoft.com/office/drawing/2014/main" id="{AC95267F-0E83-A149-67EF-CD4CFF52E280}"/>
                </a:ext>
              </a:extLst>
            </p:cNvPr>
            <p:cNvCxnSpPr>
              <a:cxnSpLocks/>
            </p:cNvCxnSpPr>
            <p:nvPr/>
          </p:nvCxnSpPr>
          <p:spPr>
            <a:xfrm rot="12218495">
              <a:off x="5774741" y="4655996"/>
              <a:ext cx="1491525" cy="546637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رابط مستقيم 61">
              <a:extLst>
                <a:ext uri="{FF2B5EF4-FFF2-40B4-BE49-F238E27FC236}">
                  <a16:creationId xmlns:a16="http://schemas.microsoft.com/office/drawing/2014/main" id="{D2FBD46B-6E93-DE66-2FA3-9E637B379DC9}"/>
                </a:ext>
              </a:extLst>
            </p:cNvPr>
            <p:cNvCxnSpPr>
              <a:cxnSpLocks/>
            </p:cNvCxnSpPr>
            <p:nvPr/>
          </p:nvCxnSpPr>
          <p:spPr>
            <a:xfrm rot="11652828">
              <a:off x="5781315" y="4830099"/>
              <a:ext cx="1149272" cy="565461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2" name="صورة 71">
            <a:extLst>
              <a:ext uri="{FF2B5EF4-FFF2-40B4-BE49-F238E27FC236}">
                <a16:creationId xmlns:a16="http://schemas.microsoft.com/office/drawing/2014/main" id="{2CC23507-F53E-823D-D214-20CCC068B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756" y="1445997"/>
            <a:ext cx="2560413" cy="820414"/>
          </a:xfrm>
          <a:prstGeom prst="rect">
            <a:avLst/>
          </a:prstGeom>
        </p:spPr>
      </p:pic>
      <p:sp>
        <p:nvSpPr>
          <p:cNvPr id="73" name="TextBox 91">
            <a:extLst>
              <a:ext uri="{FF2B5EF4-FFF2-40B4-BE49-F238E27FC236}">
                <a16:creationId xmlns:a16="http://schemas.microsoft.com/office/drawing/2014/main" id="{D5BD0451-7F8C-3D83-61E4-18EBB128697B}"/>
              </a:ext>
            </a:extLst>
          </p:cNvPr>
          <p:cNvSpPr txBox="1"/>
          <p:nvPr/>
        </p:nvSpPr>
        <p:spPr>
          <a:xfrm>
            <a:off x="6117320" y="1829769"/>
            <a:ext cx="19179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س - 1</a:t>
            </a:r>
          </a:p>
        </p:txBody>
      </p:sp>
      <p:pic>
        <p:nvPicPr>
          <p:cNvPr id="74" name="صورة 73">
            <a:extLst>
              <a:ext uri="{FF2B5EF4-FFF2-40B4-BE49-F238E27FC236}">
                <a16:creationId xmlns:a16="http://schemas.microsoft.com/office/drawing/2014/main" id="{6E07068F-0089-7BCF-28DB-C0ED8C8FE5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1095" y="2403292"/>
            <a:ext cx="2788402" cy="1700584"/>
          </a:xfrm>
          <a:prstGeom prst="rect">
            <a:avLst/>
          </a:prstGeom>
        </p:spPr>
      </p:pic>
      <p:sp>
        <p:nvSpPr>
          <p:cNvPr id="75" name="TextBox 91">
            <a:extLst>
              <a:ext uri="{FF2B5EF4-FFF2-40B4-BE49-F238E27FC236}">
                <a16:creationId xmlns:a16="http://schemas.microsoft.com/office/drawing/2014/main" id="{93C12046-7B42-72CF-9E32-5E4B293C90F1}"/>
              </a:ext>
            </a:extLst>
          </p:cNvPr>
          <p:cNvSpPr txBox="1"/>
          <p:nvPr/>
        </p:nvSpPr>
        <p:spPr>
          <a:xfrm>
            <a:off x="5838785" y="2636912"/>
            <a:ext cx="19179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س - 1</a:t>
            </a:r>
          </a:p>
        </p:txBody>
      </p:sp>
      <p:sp>
        <p:nvSpPr>
          <p:cNvPr id="76" name="TextBox 91">
            <a:extLst>
              <a:ext uri="{FF2B5EF4-FFF2-40B4-BE49-F238E27FC236}">
                <a16:creationId xmlns:a16="http://schemas.microsoft.com/office/drawing/2014/main" id="{40F23AA9-8226-A943-C490-B4E575668C18}"/>
              </a:ext>
            </a:extLst>
          </p:cNvPr>
          <p:cNvSpPr txBox="1"/>
          <p:nvPr/>
        </p:nvSpPr>
        <p:spPr>
          <a:xfrm>
            <a:off x="6424431" y="3104146"/>
            <a:ext cx="608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77" name="TextBox 92">
            <a:extLst>
              <a:ext uri="{FF2B5EF4-FFF2-40B4-BE49-F238E27FC236}">
                <a16:creationId xmlns:a16="http://schemas.microsoft.com/office/drawing/2014/main" id="{42329BEA-EA51-9AD8-1070-56B8798A515D}"/>
              </a:ext>
            </a:extLst>
          </p:cNvPr>
          <p:cNvSpPr txBox="1"/>
          <p:nvPr/>
        </p:nvSpPr>
        <p:spPr>
          <a:xfrm>
            <a:off x="5704891" y="3095511"/>
            <a:ext cx="608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-1</a:t>
            </a:r>
          </a:p>
        </p:txBody>
      </p:sp>
      <p:sp>
        <p:nvSpPr>
          <p:cNvPr id="78" name="TextBox 91">
            <a:extLst>
              <a:ext uri="{FF2B5EF4-FFF2-40B4-BE49-F238E27FC236}">
                <a16:creationId xmlns:a16="http://schemas.microsoft.com/office/drawing/2014/main" id="{14BCFF7E-379C-C2DB-B3B0-DCA562193226}"/>
              </a:ext>
            </a:extLst>
          </p:cNvPr>
          <p:cNvSpPr txBox="1"/>
          <p:nvPr/>
        </p:nvSpPr>
        <p:spPr>
          <a:xfrm>
            <a:off x="6968643" y="3118076"/>
            <a:ext cx="608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9" name="TextBox 91">
            <a:extLst>
              <a:ext uri="{FF2B5EF4-FFF2-40B4-BE49-F238E27FC236}">
                <a16:creationId xmlns:a16="http://schemas.microsoft.com/office/drawing/2014/main" id="{7B257503-A8B7-2AC8-AA36-EACA10EA0DBE}"/>
              </a:ext>
            </a:extLst>
          </p:cNvPr>
          <p:cNvSpPr txBox="1"/>
          <p:nvPr/>
        </p:nvSpPr>
        <p:spPr>
          <a:xfrm>
            <a:off x="7018815" y="3550834"/>
            <a:ext cx="608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80" name="TextBox 92">
            <a:extLst>
              <a:ext uri="{FF2B5EF4-FFF2-40B4-BE49-F238E27FC236}">
                <a16:creationId xmlns:a16="http://schemas.microsoft.com/office/drawing/2014/main" id="{06D526F7-0694-189A-84A0-FB0AA98F0437}"/>
              </a:ext>
            </a:extLst>
          </p:cNvPr>
          <p:cNvSpPr txBox="1"/>
          <p:nvPr/>
        </p:nvSpPr>
        <p:spPr>
          <a:xfrm>
            <a:off x="6393044" y="3587360"/>
            <a:ext cx="608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-1</a:t>
            </a:r>
          </a:p>
        </p:txBody>
      </p:sp>
      <p:sp>
        <p:nvSpPr>
          <p:cNvPr id="81" name="TextBox 92">
            <a:extLst>
              <a:ext uri="{FF2B5EF4-FFF2-40B4-BE49-F238E27FC236}">
                <a16:creationId xmlns:a16="http://schemas.microsoft.com/office/drawing/2014/main" id="{8427043C-4F5E-B86F-C5AD-6D28143D6539}"/>
              </a:ext>
            </a:extLst>
          </p:cNvPr>
          <p:cNvSpPr txBox="1"/>
          <p:nvPr/>
        </p:nvSpPr>
        <p:spPr>
          <a:xfrm>
            <a:off x="5775931" y="3559963"/>
            <a:ext cx="608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-2</a:t>
            </a:r>
          </a:p>
        </p:txBody>
      </p:sp>
      <p:sp>
        <p:nvSpPr>
          <p:cNvPr id="83" name="شكل بيضاوي 82">
            <a:extLst>
              <a:ext uri="{FF2B5EF4-FFF2-40B4-BE49-F238E27FC236}">
                <a16:creationId xmlns:a16="http://schemas.microsoft.com/office/drawing/2014/main" id="{8D6069BB-04DA-3F98-CCBD-BA4E468AB330}"/>
              </a:ext>
            </a:extLst>
          </p:cNvPr>
          <p:cNvSpPr/>
          <p:nvPr/>
        </p:nvSpPr>
        <p:spPr>
          <a:xfrm>
            <a:off x="2458199" y="4403726"/>
            <a:ext cx="108615" cy="18554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شكل بيضاوي 83">
            <a:extLst>
              <a:ext uri="{FF2B5EF4-FFF2-40B4-BE49-F238E27FC236}">
                <a16:creationId xmlns:a16="http://schemas.microsoft.com/office/drawing/2014/main" id="{A723F206-D8D4-E111-EB80-5D4B93B795C1}"/>
              </a:ext>
            </a:extLst>
          </p:cNvPr>
          <p:cNvSpPr/>
          <p:nvPr/>
        </p:nvSpPr>
        <p:spPr>
          <a:xfrm>
            <a:off x="2755038" y="4108191"/>
            <a:ext cx="108615" cy="18554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شكل بيضاوي 84">
            <a:extLst>
              <a:ext uri="{FF2B5EF4-FFF2-40B4-BE49-F238E27FC236}">
                <a16:creationId xmlns:a16="http://schemas.microsoft.com/office/drawing/2014/main" id="{D2C7424A-F5EC-8D79-0FCB-3A8523B13F6B}"/>
              </a:ext>
            </a:extLst>
          </p:cNvPr>
          <p:cNvSpPr/>
          <p:nvPr/>
        </p:nvSpPr>
        <p:spPr>
          <a:xfrm>
            <a:off x="2162261" y="4725358"/>
            <a:ext cx="108615" cy="18554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صورة 85">
            <a:extLst>
              <a:ext uri="{FF2B5EF4-FFF2-40B4-BE49-F238E27FC236}">
                <a16:creationId xmlns:a16="http://schemas.microsoft.com/office/drawing/2014/main" id="{331A53F9-E5E5-6951-5BD4-1544287B74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9260" y="4196250"/>
            <a:ext cx="3502919" cy="344041"/>
          </a:xfrm>
          <a:prstGeom prst="rect">
            <a:avLst/>
          </a:prstGeom>
        </p:spPr>
      </p:pic>
      <p:sp>
        <p:nvSpPr>
          <p:cNvPr id="87" name="TextBox 91">
            <a:extLst>
              <a:ext uri="{FF2B5EF4-FFF2-40B4-BE49-F238E27FC236}">
                <a16:creationId xmlns:a16="http://schemas.microsoft.com/office/drawing/2014/main" id="{90C52CB0-7BF1-1110-AEA3-7F0F05768781}"/>
              </a:ext>
            </a:extLst>
          </p:cNvPr>
          <p:cNvSpPr txBox="1"/>
          <p:nvPr/>
        </p:nvSpPr>
        <p:spPr>
          <a:xfrm>
            <a:off x="5546715" y="4101766"/>
            <a:ext cx="145169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متقطع</a:t>
            </a:r>
          </a:p>
        </p:txBody>
      </p:sp>
      <p:cxnSp>
        <p:nvCxnSpPr>
          <p:cNvPr id="89" name="رابط كسهم مستقيم 88">
            <a:extLst>
              <a:ext uri="{FF2B5EF4-FFF2-40B4-BE49-F238E27FC236}">
                <a16:creationId xmlns:a16="http://schemas.microsoft.com/office/drawing/2014/main" id="{52C0070E-1367-F0F6-7200-6277E90B6CFF}"/>
              </a:ext>
            </a:extLst>
          </p:cNvPr>
          <p:cNvCxnSpPr>
            <a:cxnSpLocks/>
          </p:cNvCxnSpPr>
          <p:nvPr/>
        </p:nvCxnSpPr>
        <p:spPr>
          <a:xfrm flipH="1">
            <a:off x="622798" y="1797664"/>
            <a:ext cx="4218458" cy="4848019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صورة 95">
            <a:extLst>
              <a:ext uri="{FF2B5EF4-FFF2-40B4-BE49-F238E27FC236}">
                <a16:creationId xmlns:a16="http://schemas.microsoft.com/office/drawing/2014/main" id="{47C15639-F1DA-8C07-873F-1EF3237F52D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39835" y="4645975"/>
            <a:ext cx="3622671" cy="1273725"/>
          </a:xfrm>
          <a:prstGeom prst="rect">
            <a:avLst/>
          </a:prstGeom>
        </p:spPr>
      </p:pic>
      <p:sp>
        <p:nvSpPr>
          <p:cNvPr id="94" name="TextBox 91">
            <a:extLst>
              <a:ext uri="{FF2B5EF4-FFF2-40B4-BE49-F238E27FC236}">
                <a16:creationId xmlns:a16="http://schemas.microsoft.com/office/drawing/2014/main" id="{AA713AEB-EA47-D607-BBA2-3FEE69D1FB73}"/>
              </a:ext>
            </a:extLst>
          </p:cNvPr>
          <p:cNvSpPr txBox="1"/>
          <p:nvPr/>
        </p:nvSpPr>
        <p:spPr>
          <a:xfrm>
            <a:off x="6117512" y="4594056"/>
            <a:ext cx="608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95" name="TextBox 91">
            <a:extLst>
              <a:ext uri="{FF2B5EF4-FFF2-40B4-BE49-F238E27FC236}">
                <a16:creationId xmlns:a16="http://schemas.microsoft.com/office/drawing/2014/main" id="{0B82A959-B6F3-2415-C16B-95BAAA1538E5}"/>
              </a:ext>
            </a:extLst>
          </p:cNvPr>
          <p:cNvSpPr txBox="1"/>
          <p:nvPr/>
        </p:nvSpPr>
        <p:spPr>
          <a:xfrm>
            <a:off x="5291357" y="4607963"/>
            <a:ext cx="608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97" name="TextBox 91">
            <a:extLst>
              <a:ext uri="{FF2B5EF4-FFF2-40B4-BE49-F238E27FC236}">
                <a16:creationId xmlns:a16="http://schemas.microsoft.com/office/drawing/2014/main" id="{380808BA-841F-7FD7-A47C-9B6567A847C5}"/>
              </a:ext>
            </a:extLst>
          </p:cNvPr>
          <p:cNvSpPr txBox="1"/>
          <p:nvPr/>
        </p:nvSpPr>
        <p:spPr>
          <a:xfrm>
            <a:off x="7616940" y="5043805"/>
            <a:ext cx="608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98" name="TextBox 91">
            <a:extLst>
              <a:ext uri="{FF2B5EF4-FFF2-40B4-BE49-F238E27FC236}">
                <a16:creationId xmlns:a16="http://schemas.microsoft.com/office/drawing/2014/main" id="{2960EEEB-A24C-05E8-1B5A-7C1999154A5C}"/>
              </a:ext>
            </a:extLst>
          </p:cNvPr>
          <p:cNvSpPr txBox="1"/>
          <p:nvPr/>
        </p:nvSpPr>
        <p:spPr>
          <a:xfrm>
            <a:off x="6580542" y="5015979"/>
            <a:ext cx="608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-1</a:t>
            </a:r>
          </a:p>
        </p:txBody>
      </p:sp>
      <p:sp>
        <p:nvSpPr>
          <p:cNvPr id="99" name="TextBox 91">
            <a:extLst>
              <a:ext uri="{FF2B5EF4-FFF2-40B4-BE49-F238E27FC236}">
                <a16:creationId xmlns:a16="http://schemas.microsoft.com/office/drawing/2014/main" id="{D31F195C-7CD2-EF53-5C66-F13BDF6B48E3}"/>
              </a:ext>
            </a:extLst>
          </p:cNvPr>
          <p:cNvSpPr txBox="1"/>
          <p:nvPr/>
        </p:nvSpPr>
        <p:spPr>
          <a:xfrm>
            <a:off x="5878336" y="5522710"/>
            <a:ext cx="20069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صحيحة</a:t>
            </a:r>
          </a:p>
        </p:txBody>
      </p:sp>
      <p:pic>
        <p:nvPicPr>
          <p:cNvPr id="101" name="صورة 100">
            <a:extLst>
              <a:ext uri="{FF2B5EF4-FFF2-40B4-BE49-F238E27FC236}">
                <a16:creationId xmlns:a16="http://schemas.microsoft.com/office/drawing/2014/main" id="{7F3A0289-47FA-AE98-EA91-F41F3B48A87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84621" y="6326436"/>
            <a:ext cx="3501928" cy="374660"/>
          </a:xfrm>
          <a:prstGeom prst="rect">
            <a:avLst/>
          </a:prstGeom>
        </p:spPr>
      </p:pic>
      <p:grpSp>
        <p:nvGrpSpPr>
          <p:cNvPr id="102" name="مجموعة 101">
            <a:extLst>
              <a:ext uri="{FF2B5EF4-FFF2-40B4-BE49-F238E27FC236}">
                <a16:creationId xmlns:a16="http://schemas.microsoft.com/office/drawing/2014/main" id="{D2ECF0CB-DC33-CA26-F64F-534A6E392341}"/>
              </a:ext>
            </a:extLst>
          </p:cNvPr>
          <p:cNvGrpSpPr/>
          <p:nvPr/>
        </p:nvGrpSpPr>
        <p:grpSpPr>
          <a:xfrm rot="375829">
            <a:off x="-249020" y="1583960"/>
            <a:ext cx="4537660" cy="4767551"/>
            <a:chOff x="5580125" y="2506886"/>
            <a:chExt cx="4530158" cy="3297824"/>
          </a:xfrm>
        </p:grpSpPr>
        <p:cxnSp>
          <p:nvCxnSpPr>
            <p:cNvPr id="103" name="رابط مستقيم 102">
              <a:extLst>
                <a:ext uri="{FF2B5EF4-FFF2-40B4-BE49-F238E27FC236}">
                  <a16:creationId xmlns:a16="http://schemas.microsoft.com/office/drawing/2014/main" id="{4BB71A2A-C018-9B87-AC12-02DD6365F251}"/>
                </a:ext>
              </a:extLst>
            </p:cNvPr>
            <p:cNvCxnSpPr>
              <a:cxnSpLocks/>
            </p:cNvCxnSpPr>
            <p:nvPr/>
          </p:nvCxnSpPr>
          <p:spPr>
            <a:xfrm rot="12218495">
              <a:off x="6797910" y="2986457"/>
              <a:ext cx="2380594" cy="65318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رابط مستقيم 103">
              <a:extLst>
                <a:ext uri="{FF2B5EF4-FFF2-40B4-BE49-F238E27FC236}">
                  <a16:creationId xmlns:a16="http://schemas.microsoft.com/office/drawing/2014/main" id="{9F8E4AD4-0815-7D05-D933-8CE5D26CEC86}"/>
                </a:ext>
              </a:extLst>
            </p:cNvPr>
            <p:cNvCxnSpPr>
              <a:cxnSpLocks/>
            </p:cNvCxnSpPr>
            <p:nvPr/>
          </p:nvCxnSpPr>
          <p:spPr>
            <a:xfrm rot="21224171" flipH="1" flipV="1">
              <a:off x="6911258" y="2678728"/>
              <a:ext cx="1705963" cy="151041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رابط مستقيم 104">
              <a:extLst>
                <a:ext uri="{FF2B5EF4-FFF2-40B4-BE49-F238E27FC236}">
                  <a16:creationId xmlns:a16="http://schemas.microsoft.com/office/drawing/2014/main" id="{A69969D8-DA9D-F717-8C41-28DAA9B44C3E}"/>
                </a:ext>
              </a:extLst>
            </p:cNvPr>
            <p:cNvCxnSpPr>
              <a:cxnSpLocks/>
            </p:cNvCxnSpPr>
            <p:nvPr/>
          </p:nvCxnSpPr>
          <p:spPr>
            <a:xfrm rot="21224171" flipH="1" flipV="1">
              <a:off x="6355050" y="2707697"/>
              <a:ext cx="2073007" cy="171828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رابط مستقيم 105">
              <a:extLst>
                <a:ext uri="{FF2B5EF4-FFF2-40B4-BE49-F238E27FC236}">
                  <a16:creationId xmlns:a16="http://schemas.microsoft.com/office/drawing/2014/main" id="{D3421E8C-E045-B2A8-4144-99A8FF3A14D6}"/>
                </a:ext>
              </a:extLst>
            </p:cNvPr>
            <p:cNvCxnSpPr>
              <a:cxnSpLocks/>
            </p:cNvCxnSpPr>
            <p:nvPr/>
          </p:nvCxnSpPr>
          <p:spPr>
            <a:xfrm rot="21224171" flipH="1" flipV="1">
              <a:off x="5876610" y="2753539"/>
              <a:ext cx="2319005" cy="185664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رابط مستقيم 106">
              <a:extLst>
                <a:ext uri="{FF2B5EF4-FFF2-40B4-BE49-F238E27FC236}">
                  <a16:creationId xmlns:a16="http://schemas.microsoft.com/office/drawing/2014/main" id="{71402862-DD10-6EBA-DF63-84D281528B62}"/>
                </a:ext>
              </a:extLst>
            </p:cNvPr>
            <p:cNvCxnSpPr>
              <a:cxnSpLocks/>
            </p:cNvCxnSpPr>
            <p:nvPr/>
          </p:nvCxnSpPr>
          <p:spPr>
            <a:xfrm rot="21224171" flipH="1" flipV="1">
              <a:off x="5970578" y="3490811"/>
              <a:ext cx="1790585" cy="152372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رابط مستقيم 107">
              <a:extLst>
                <a:ext uri="{FF2B5EF4-FFF2-40B4-BE49-F238E27FC236}">
                  <a16:creationId xmlns:a16="http://schemas.microsoft.com/office/drawing/2014/main" id="{4502E3F7-90BB-B66D-2B4D-47A23AF72CE4}"/>
                </a:ext>
              </a:extLst>
            </p:cNvPr>
            <p:cNvCxnSpPr>
              <a:cxnSpLocks/>
            </p:cNvCxnSpPr>
            <p:nvPr/>
          </p:nvCxnSpPr>
          <p:spPr>
            <a:xfrm rot="21224171" flipH="1" flipV="1">
              <a:off x="5903997" y="3139676"/>
              <a:ext cx="2108466" cy="169293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رابط مستقيم 108">
              <a:extLst>
                <a:ext uri="{FF2B5EF4-FFF2-40B4-BE49-F238E27FC236}">
                  <a16:creationId xmlns:a16="http://schemas.microsoft.com/office/drawing/2014/main" id="{F6D6FCA0-81B1-4C40-5A6E-DBF0DC97267D}"/>
                </a:ext>
              </a:extLst>
            </p:cNvPr>
            <p:cNvCxnSpPr>
              <a:cxnSpLocks/>
            </p:cNvCxnSpPr>
            <p:nvPr/>
          </p:nvCxnSpPr>
          <p:spPr>
            <a:xfrm rot="21224171" flipH="1" flipV="1">
              <a:off x="7675376" y="2635777"/>
              <a:ext cx="1284020" cy="121576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رابط مستقيم 109">
              <a:extLst>
                <a:ext uri="{FF2B5EF4-FFF2-40B4-BE49-F238E27FC236}">
                  <a16:creationId xmlns:a16="http://schemas.microsoft.com/office/drawing/2014/main" id="{8B54EF59-C6EB-9A54-5B2B-B255247DDB8C}"/>
                </a:ext>
              </a:extLst>
            </p:cNvPr>
            <p:cNvCxnSpPr>
              <a:cxnSpLocks/>
            </p:cNvCxnSpPr>
            <p:nvPr/>
          </p:nvCxnSpPr>
          <p:spPr>
            <a:xfrm rot="12218495">
              <a:off x="5580125" y="4178400"/>
              <a:ext cx="2347767" cy="71998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رابط مستقيم 110">
              <a:extLst>
                <a:ext uri="{FF2B5EF4-FFF2-40B4-BE49-F238E27FC236}">
                  <a16:creationId xmlns:a16="http://schemas.microsoft.com/office/drawing/2014/main" id="{4401FCE2-92B1-4472-94E0-67622021FA09}"/>
                </a:ext>
              </a:extLst>
            </p:cNvPr>
            <p:cNvCxnSpPr>
              <a:cxnSpLocks/>
            </p:cNvCxnSpPr>
            <p:nvPr/>
          </p:nvCxnSpPr>
          <p:spPr>
            <a:xfrm rot="12218495">
              <a:off x="8321942" y="2741047"/>
              <a:ext cx="1357587" cy="43865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رابط مستقيم 111">
              <a:extLst>
                <a:ext uri="{FF2B5EF4-FFF2-40B4-BE49-F238E27FC236}">
                  <a16:creationId xmlns:a16="http://schemas.microsoft.com/office/drawing/2014/main" id="{9C72BA1A-4D7B-23DB-45A7-F368DA28AE2E}"/>
                </a:ext>
              </a:extLst>
            </p:cNvPr>
            <p:cNvCxnSpPr>
              <a:cxnSpLocks/>
              <a:endCxn id="34" idx="1"/>
            </p:cNvCxnSpPr>
            <p:nvPr/>
          </p:nvCxnSpPr>
          <p:spPr>
            <a:xfrm rot="21224171" flipH="1" flipV="1">
              <a:off x="6028729" y="4363720"/>
              <a:ext cx="1250997" cy="118077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رابط مستقيم 112">
              <a:extLst>
                <a:ext uri="{FF2B5EF4-FFF2-40B4-BE49-F238E27FC236}">
                  <a16:creationId xmlns:a16="http://schemas.microsoft.com/office/drawing/2014/main" id="{FA4EA55D-2C3A-2C7F-17FC-0829A7B71DB4}"/>
                </a:ext>
              </a:extLst>
            </p:cNvPr>
            <p:cNvCxnSpPr/>
            <p:nvPr/>
          </p:nvCxnSpPr>
          <p:spPr>
            <a:xfrm flipH="1" flipV="1">
              <a:off x="9606227" y="2506886"/>
              <a:ext cx="504056" cy="36004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رابط مستقيم 113">
              <a:extLst>
                <a:ext uri="{FF2B5EF4-FFF2-40B4-BE49-F238E27FC236}">
                  <a16:creationId xmlns:a16="http://schemas.microsoft.com/office/drawing/2014/main" id="{C7651594-3992-5A30-025B-8C4102B9F4B4}"/>
                </a:ext>
              </a:extLst>
            </p:cNvPr>
            <p:cNvCxnSpPr>
              <a:cxnSpLocks/>
            </p:cNvCxnSpPr>
            <p:nvPr/>
          </p:nvCxnSpPr>
          <p:spPr>
            <a:xfrm rot="12218495">
              <a:off x="5868174" y="4967028"/>
              <a:ext cx="1491525" cy="54663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رابط مستقيم 114">
              <a:extLst>
                <a:ext uri="{FF2B5EF4-FFF2-40B4-BE49-F238E27FC236}">
                  <a16:creationId xmlns:a16="http://schemas.microsoft.com/office/drawing/2014/main" id="{C3DC8E8C-75E5-6F88-FF03-CD4D9E9D354C}"/>
                </a:ext>
              </a:extLst>
            </p:cNvPr>
            <p:cNvCxnSpPr>
              <a:cxnSpLocks/>
            </p:cNvCxnSpPr>
            <p:nvPr/>
          </p:nvCxnSpPr>
          <p:spPr>
            <a:xfrm rot="11652828">
              <a:off x="5929823" y="5239249"/>
              <a:ext cx="1149272" cy="56546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رابط مستقيم 116">
              <a:extLst>
                <a:ext uri="{FF2B5EF4-FFF2-40B4-BE49-F238E27FC236}">
                  <a16:creationId xmlns:a16="http://schemas.microsoft.com/office/drawing/2014/main" id="{E3734D4F-CB5B-7EFA-401E-BB8BE899D277}"/>
                </a:ext>
              </a:extLst>
            </p:cNvPr>
            <p:cNvCxnSpPr>
              <a:cxnSpLocks/>
            </p:cNvCxnSpPr>
            <p:nvPr/>
          </p:nvCxnSpPr>
          <p:spPr>
            <a:xfrm rot="21224171" flipH="1" flipV="1">
              <a:off x="9179646" y="2509814"/>
              <a:ext cx="602004" cy="59304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رابط مستقيم 118">
              <a:extLst>
                <a:ext uri="{FF2B5EF4-FFF2-40B4-BE49-F238E27FC236}">
                  <a16:creationId xmlns:a16="http://schemas.microsoft.com/office/drawing/2014/main" id="{986EC1B7-B473-EAAA-5130-DFE8BC2734E5}"/>
                </a:ext>
              </a:extLst>
            </p:cNvPr>
            <p:cNvCxnSpPr>
              <a:cxnSpLocks/>
            </p:cNvCxnSpPr>
            <p:nvPr/>
          </p:nvCxnSpPr>
          <p:spPr>
            <a:xfrm rot="21224171" flipH="1" flipV="1">
              <a:off x="8915490" y="2540540"/>
              <a:ext cx="680659" cy="70700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رابط مستقيم 126">
              <a:extLst>
                <a:ext uri="{FF2B5EF4-FFF2-40B4-BE49-F238E27FC236}">
                  <a16:creationId xmlns:a16="http://schemas.microsoft.com/office/drawing/2014/main" id="{062FF2D1-0F73-C843-C6AD-D057DB5AE218}"/>
                </a:ext>
              </a:extLst>
            </p:cNvPr>
            <p:cNvCxnSpPr>
              <a:cxnSpLocks/>
            </p:cNvCxnSpPr>
            <p:nvPr/>
          </p:nvCxnSpPr>
          <p:spPr>
            <a:xfrm rot="21224171" flipH="1" flipV="1">
              <a:off x="7949190" y="2578786"/>
              <a:ext cx="1247264" cy="11358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رابط مستقيم 128">
              <a:extLst>
                <a:ext uri="{FF2B5EF4-FFF2-40B4-BE49-F238E27FC236}">
                  <a16:creationId xmlns:a16="http://schemas.microsoft.com/office/drawing/2014/main" id="{41CDAFF2-05B0-CEB2-E44D-63D2A5D6C889}"/>
                </a:ext>
              </a:extLst>
            </p:cNvPr>
            <p:cNvCxnSpPr>
              <a:cxnSpLocks/>
            </p:cNvCxnSpPr>
            <p:nvPr/>
          </p:nvCxnSpPr>
          <p:spPr>
            <a:xfrm rot="21224171" flipH="1" flipV="1">
              <a:off x="8375980" y="2595306"/>
              <a:ext cx="923803" cy="92024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" name="TextBox 91">
            <a:extLst>
              <a:ext uri="{FF2B5EF4-FFF2-40B4-BE49-F238E27FC236}">
                <a16:creationId xmlns:a16="http://schemas.microsoft.com/office/drawing/2014/main" id="{E1E6F1A7-01A3-5775-85DE-F2CB2C46AA33}"/>
              </a:ext>
            </a:extLst>
          </p:cNvPr>
          <p:cNvSpPr txBox="1"/>
          <p:nvPr/>
        </p:nvSpPr>
        <p:spPr>
          <a:xfrm rot="17943983">
            <a:off x="2658839" y="2002239"/>
            <a:ext cx="1999373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latin typeface="Times New Roman" pitchFamily="18" charset="0"/>
                <a:cs typeface="Times New Roman" pitchFamily="18" charset="0"/>
              </a:rPr>
              <a:t>منطقة الحل المشترك</a:t>
            </a:r>
          </a:p>
        </p:txBody>
      </p:sp>
    </p:spTree>
    <p:extLst>
      <p:ext uri="{BB962C8B-B14F-4D97-AF65-F5344CB8AC3E}">
        <p14:creationId xmlns:p14="http://schemas.microsoft.com/office/powerpoint/2010/main" val="339001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8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04" decel="50000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8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04" decel="50000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8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04" decel="50000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8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04" decel="50000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8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6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7" dur="104" decel="50000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9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1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3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8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2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3" dur="104" decel="50000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5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7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9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08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0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1" dur="104" decel="50000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3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5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7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8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6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7" dur="104" decel="50000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9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1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2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3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3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4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208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9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0" dur="104" decel="50000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1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2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3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4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5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6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9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0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208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5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6" dur="104" decel="50000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7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8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9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0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1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2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3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4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208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9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0" dur="104" decel="50000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1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2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3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4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5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6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9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0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08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5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6" dur="104" decel="50000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7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8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9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0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1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2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6" fill="hold">
                      <p:stCondLst>
                        <p:cond delay="indefinite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3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4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208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9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0" dur="104" decel="50000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1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2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3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4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5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6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9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0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208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5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6" dur="104" decel="50000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7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8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9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0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1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2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3" fill="hold">
                      <p:stCondLst>
                        <p:cond delay="indefinite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208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4" dur="104" decel="50000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8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3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4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208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9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0" dur="104" decel="50000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1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2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3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4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5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6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7" fill="hold">
                      <p:stCondLst>
                        <p:cond delay="indefinite"/>
                      </p:stCondLst>
                      <p:childTnLst>
                        <p:par>
                          <p:cTn id="498" fill="hold">
                            <p:stCondLst>
                              <p:cond delay="0"/>
                            </p:stCondLst>
                            <p:childTnLst>
                              <p:par>
                                <p:cTn id="4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5" fill="hold">
                      <p:stCondLst>
                        <p:cond delay="indefinite"/>
                      </p:stCondLst>
                      <p:childTnLst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0" fill="hold">
                      <p:stCondLst>
                        <p:cond delay="indefinite"/>
                      </p:stCondLst>
                      <p:childTnLst>
                        <p:par>
                          <p:cTn id="521" fill="hold">
                            <p:stCondLst>
                              <p:cond delay="0"/>
                            </p:stCondLst>
                            <p:childTnLst>
                              <p:par>
                                <p:cTn id="5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5" fill="hold">
                      <p:stCondLst>
                        <p:cond delay="indefinite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0" fill="hold">
                      <p:stCondLst>
                        <p:cond delay="indefinite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5" grpId="0" animBg="1"/>
      <p:bldP spid="36" grpId="0" animBg="1"/>
      <p:bldP spid="37" grpId="0" animBg="1"/>
      <p:bldP spid="38" grpId="0"/>
      <p:bldP spid="39" grpId="0"/>
      <p:bldP spid="40" grpId="0"/>
      <p:bldP spid="41" grpId="0"/>
      <p:bldP spid="42" grpId="0"/>
      <p:bldP spid="73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3" grpId="0" animBg="1"/>
      <p:bldP spid="84" grpId="0" animBg="1"/>
      <p:bldP spid="85" grpId="0" animBg="1"/>
      <p:bldP spid="87" grpId="0"/>
      <p:bldP spid="94" grpId="0"/>
      <p:bldP spid="95" grpId="0"/>
      <p:bldP spid="97" grpId="0"/>
      <p:bldP spid="98" grpId="0"/>
      <p:bldP spid="99" grpId="0"/>
      <p:bldP spid="1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03F278-BC79-7718-A855-59D1255EB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86">
            <a:extLst>
              <a:ext uri="{FF2B5EF4-FFF2-40B4-BE49-F238E27FC236}">
                <a16:creationId xmlns:a16="http://schemas.microsoft.com/office/drawing/2014/main" id="{B0E0288D-B263-0C49-7722-F64C28D6826D}"/>
              </a:ext>
            </a:extLst>
          </p:cNvPr>
          <p:cNvSpPr/>
          <p:nvPr/>
        </p:nvSpPr>
        <p:spPr>
          <a:xfrm>
            <a:off x="22042" y="116632"/>
            <a:ext cx="3120836" cy="63960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تمارين ذاتية (7) :</a:t>
            </a:r>
          </a:p>
        </p:txBody>
      </p: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2455BF7C-1A59-3732-91B4-2A0E7580E386}"/>
              </a:ext>
            </a:extLst>
          </p:cNvPr>
          <p:cNvGrpSpPr/>
          <p:nvPr/>
        </p:nvGrpSpPr>
        <p:grpSpPr>
          <a:xfrm>
            <a:off x="406574" y="836712"/>
            <a:ext cx="1769679" cy="646331"/>
            <a:chOff x="10330229" y="23650"/>
            <a:chExt cx="1769679" cy="646331"/>
          </a:xfrm>
        </p:grpSpPr>
        <p:sp>
          <p:nvSpPr>
            <p:cNvPr id="4" name="مستطيل: زوايا مستديرة 3">
              <a:extLst>
                <a:ext uri="{FF2B5EF4-FFF2-40B4-BE49-F238E27FC236}">
                  <a16:creationId xmlns:a16="http://schemas.microsoft.com/office/drawing/2014/main" id="{FC6A0BA5-97D5-F5EE-0133-FF1E9DB74AB7}"/>
                </a:ext>
              </a:extLst>
            </p:cNvPr>
            <p:cNvSpPr/>
            <p:nvPr/>
          </p:nvSpPr>
          <p:spPr>
            <a:xfrm>
              <a:off x="10619747" y="70012"/>
              <a:ext cx="1480161" cy="553608"/>
            </a:xfrm>
            <a:prstGeom prst="roundRect">
              <a:avLst/>
            </a:prstGeom>
            <a:solidFill>
              <a:srgbClr val="FFFF00"/>
            </a:solidFill>
            <a:ln w="15875" cap="flat" cmpd="sng" algn="ctr">
              <a:solidFill>
                <a:srgbClr val="1CADE4">
                  <a:shade val="50000"/>
                </a:srgbClr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مربع نص 4">
              <a:extLst>
                <a:ext uri="{FF2B5EF4-FFF2-40B4-BE49-F238E27FC236}">
                  <a16:creationId xmlns:a16="http://schemas.microsoft.com/office/drawing/2014/main" id="{154F9CD6-4EEF-AC8C-F271-C9B88CF76208}"/>
                </a:ext>
              </a:extLst>
            </p:cNvPr>
            <p:cNvSpPr txBox="1"/>
            <p:nvPr/>
          </p:nvSpPr>
          <p:spPr>
            <a:xfrm>
              <a:off x="10330229" y="23650"/>
              <a:ext cx="164325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ص </a:t>
              </a:r>
              <a:r>
                <a:rPr lang="ar-KW" sz="36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124</a:t>
              </a:r>
              <a:endParaRPr kumimoji="0" lang="ar-KW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0A234ED5-CE14-8A5F-65C2-884A95A43060}"/>
              </a:ext>
            </a:extLst>
          </p:cNvPr>
          <p:cNvCxnSpPr/>
          <p:nvPr/>
        </p:nvCxnSpPr>
        <p:spPr>
          <a:xfrm>
            <a:off x="8652862" y="977211"/>
            <a:ext cx="0" cy="568863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صورة 12">
            <a:extLst>
              <a:ext uri="{FF2B5EF4-FFF2-40B4-BE49-F238E27FC236}">
                <a16:creationId xmlns:a16="http://schemas.microsoft.com/office/drawing/2014/main" id="{DD8FAFC6-F51C-4D20-EEFF-A744AC5F9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6002" y="1419562"/>
            <a:ext cx="2560413" cy="820414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7FBA0714-BDD8-295C-5C8B-50C78B31C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5569" y="2363126"/>
            <a:ext cx="2788402" cy="1700584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E97FCC73-B2D1-9BDE-8C7F-0DFB87ECAE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7493" y="4113005"/>
            <a:ext cx="3502919" cy="344041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73253281-8659-CE75-4C9C-047A533B16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3270" y="4544297"/>
            <a:ext cx="3435077" cy="744003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C6D90859-6DBF-5036-6D60-863D9C368C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12797" y="5531154"/>
            <a:ext cx="2495550" cy="447675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C5D7DFD8-5DB9-E44F-1594-F9271CB048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93215" y="6377360"/>
            <a:ext cx="3622671" cy="315366"/>
          </a:xfrm>
          <a:prstGeom prst="rect">
            <a:avLst/>
          </a:prstGeom>
        </p:spPr>
      </p:pic>
      <p:sp>
        <p:nvSpPr>
          <p:cNvPr id="24" name="TextBox 91">
            <a:extLst>
              <a:ext uri="{FF2B5EF4-FFF2-40B4-BE49-F238E27FC236}">
                <a16:creationId xmlns:a16="http://schemas.microsoft.com/office/drawing/2014/main" id="{0BEA4DFD-9143-2673-BFE5-C6DD11CECDE6}"/>
              </a:ext>
            </a:extLst>
          </p:cNvPr>
          <p:cNvSpPr txBox="1"/>
          <p:nvPr/>
        </p:nvSpPr>
        <p:spPr>
          <a:xfrm>
            <a:off x="9446002" y="1700808"/>
            <a:ext cx="19179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س + 1</a:t>
            </a:r>
          </a:p>
        </p:txBody>
      </p:sp>
      <p:sp>
        <p:nvSpPr>
          <p:cNvPr id="25" name="TextBox 91">
            <a:extLst>
              <a:ext uri="{FF2B5EF4-FFF2-40B4-BE49-F238E27FC236}">
                <a16:creationId xmlns:a16="http://schemas.microsoft.com/office/drawing/2014/main" id="{5F38E348-6B50-95D3-5CBA-0DEEEC512B3B}"/>
              </a:ext>
            </a:extLst>
          </p:cNvPr>
          <p:cNvSpPr txBox="1"/>
          <p:nvPr/>
        </p:nvSpPr>
        <p:spPr>
          <a:xfrm>
            <a:off x="10055106" y="3077595"/>
            <a:ext cx="608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6" name="TextBox 92">
            <a:extLst>
              <a:ext uri="{FF2B5EF4-FFF2-40B4-BE49-F238E27FC236}">
                <a16:creationId xmlns:a16="http://schemas.microsoft.com/office/drawing/2014/main" id="{4E96AD10-5135-F115-477D-4A44017C9E52}"/>
              </a:ext>
            </a:extLst>
          </p:cNvPr>
          <p:cNvSpPr txBox="1"/>
          <p:nvPr/>
        </p:nvSpPr>
        <p:spPr>
          <a:xfrm>
            <a:off x="9335566" y="3068960"/>
            <a:ext cx="608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-1</a:t>
            </a:r>
          </a:p>
        </p:txBody>
      </p:sp>
      <p:sp>
        <p:nvSpPr>
          <p:cNvPr id="27" name="TextBox 91">
            <a:extLst>
              <a:ext uri="{FF2B5EF4-FFF2-40B4-BE49-F238E27FC236}">
                <a16:creationId xmlns:a16="http://schemas.microsoft.com/office/drawing/2014/main" id="{40F73D4C-0786-0D83-9332-89EFF6E4C82C}"/>
              </a:ext>
            </a:extLst>
          </p:cNvPr>
          <p:cNvSpPr txBox="1"/>
          <p:nvPr/>
        </p:nvSpPr>
        <p:spPr>
          <a:xfrm>
            <a:off x="10599318" y="3091525"/>
            <a:ext cx="608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8" name="TextBox 91">
            <a:extLst>
              <a:ext uri="{FF2B5EF4-FFF2-40B4-BE49-F238E27FC236}">
                <a16:creationId xmlns:a16="http://schemas.microsoft.com/office/drawing/2014/main" id="{404125A1-CA27-917E-82FA-0205B2111AFB}"/>
              </a:ext>
            </a:extLst>
          </p:cNvPr>
          <p:cNvSpPr txBox="1"/>
          <p:nvPr/>
        </p:nvSpPr>
        <p:spPr>
          <a:xfrm>
            <a:off x="8894730" y="3960955"/>
            <a:ext cx="145169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متصل</a:t>
            </a:r>
          </a:p>
        </p:txBody>
      </p:sp>
      <p:sp>
        <p:nvSpPr>
          <p:cNvPr id="29" name="TextBox 91">
            <a:extLst>
              <a:ext uri="{FF2B5EF4-FFF2-40B4-BE49-F238E27FC236}">
                <a16:creationId xmlns:a16="http://schemas.microsoft.com/office/drawing/2014/main" id="{0B3531BB-0E12-3E7F-4D9F-B0239FACB0C4}"/>
              </a:ext>
            </a:extLst>
          </p:cNvPr>
          <p:cNvSpPr txBox="1"/>
          <p:nvPr/>
        </p:nvSpPr>
        <p:spPr>
          <a:xfrm>
            <a:off x="9507304" y="2699246"/>
            <a:ext cx="19179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س + 1</a:t>
            </a:r>
          </a:p>
        </p:txBody>
      </p:sp>
      <p:sp>
        <p:nvSpPr>
          <p:cNvPr id="30" name="TextBox 91">
            <a:extLst>
              <a:ext uri="{FF2B5EF4-FFF2-40B4-BE49-F238E27FC236}">
                <a16:creationId xmlns:a16="http://schemas.microsoft.com/office/drawing/2014/main" id="{158CD1FC-DECB-61C7-CCC2-A87D07629300}"/>
              </a:ext>
            </a:extLst>
          </p:cNvPr>
          <p:cNvSpPr txBox="1"/>
          <p:nvPr/>
        </p:nvSpPr>
        <p:spPr>
          <a:xfrm>
            <a:off x="10322963" y="3509972"/>
            <a:ext cx="91944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1" name="TextBox 92">
            <a:extLst>
              <a:ext uri="{FF2B5EF4-FFF2-40B4-BE49-F238E27FC236}">
                <a16:creationId xmlns:a16="http://schemas.microsoft.com/office/drawing/2014/main" id="{35AA0D24-38E1-1828-2609-9EE2C93F00C9}"/>
              </a:ext>
            </a:extLst>
          </p:cNvPr>
          <p:cNvSpPr txBox="1"/>
          <p:nvPr/>
        </p:nvSpPr>
        <p:spPr>
          <a:xfrm>
            <a:off x="10008177" y="3546498"/>
            <a:ext cx="608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2" name="TextBox 92">
            <a:extLst>
              <a:ext uri="{FF2B5EF4-FFF2-40B4-BE49-F238E27FC236}">
                <a16:creationId xmlns:a16="http://schemas.microsoft.com/office/drawing/2014/main" id="{5114B21E-026D-A216-110C-5C6D30A50601}"/>
              </a:ext>
            </a:extLst>
          </p:cNvPr>
          <p:cNvSpPr txBox="1"/>
          <p:nvPr/>
        </p:nvSpPr>
        <p:spPr>
          <a:xfrm>
            <a:off x="9391064" y="3519101"/>
            <a:ext cx="608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089D01F1-B7CF-4BFA-3697-FF3ED6A213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530" y="1580541"/>
            <a:ext cx="5249869" cy="5101463"/>
          </a:xfrm>
          <a:prstGeom prst="rect">
            <a:avLst/>
          </a:prstGeom>
        </p:spPr>
      </p:pic>
      <p:sp>
        <p:nvSpPr>
          <p:cNvPr id="35" name="شكل بيضاوي 34">
            <a:extLst>
              <a:ext uri="{FF2B5EF4-FFF2-40B4-BE49-F238E27FC236}">
                <a16:creationId xmlns:a16="http://schemas.microsoft.com/office/drawing/2014/main" id="{556CC32B-1526-13E5-9575-4862D3F93FA1}"/>
              </a:ext>
            </a:extLst>
          </p:cNvPr>
          <p:cNvSpPr/>
          <p:nvPr/>
        </p:nvSpPr>
        <p:spPr>
          <a:xfrm>
            <a:off x="2735322" y="4198776"/>
            <a:ext cx="119524" cy="16632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شكل بيضاوي 35">
            <a:extLst>
              <a:ext uri="{FF2B5EF4-FFF2-40B4-BE49-F238E27FC236}">
                <a16:creationId xmlns:a16="http://schemas.microsoft.com/office/drawing/2014/main" id="{A666CC88-7D1B-895A-6689-66CE29DF7E0B}"/>
              </a:ext>
            </a:extLst>
          </p:cNvPr>
          <p:cNvSpPr/>
          <p:nvPr/>
        </p:nvSpPr>
        <p:spPr>
          <a:xfrm>
            <a:off x="2445395" y="3837096"/>
            <a:ext cx="119524" cy="16632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شكل بيضاوي 36">
            <a:extLst>
              <a:ext uri="{FF2B5EF4-FFF2-40B4-BE49-F238E27FC236}">
                <a16:creationId xmlns:a16="http://schemas.microsoft.com/office/drawing/2014/main" id="{4E8818AF-753C-1837-6BC1-0D62749636E8}"/>
              </a:ext>
            </a:extLst>
          </p:cNvPr>
          <p:cNvSpPr/>
          <p:nvPr/>
        </p:nvSpPr>
        <p:spPr>
          <a:xfrm>
            <a:off x="2161025" y="3542181"/>
            <a:ext cx="119524" cy="16632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91">
            <a:extLst>
              <a:ext uri="{FF2B5EF4-FFF2-40B4-BE49-F238E27FC236}">
                <a16:creationId xmlns:a16="http://schemas.microsoft.com/office/drawing/2014/main" id="{525C67F2-498F-958A-23C1-12761A32A27E}"/>
              </a:ext>
            </a:extLst>
          </p:cNvPr>
          <p:cNvSpPr txBox="1"/>
          <p:nvPr/>
        </p:nvSpPr>
        <p:spPr>
          <a:xfrm>
            <a:off x="9830496" y="4384375"/>
            <a:ext cx="608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9" name="TextBox 91">
            <a:extLst>
              <a:ext uri="{FF2B5EF4-FFF2-40B4-BE49-F238E27FC236}">
                <a16:creationId xmlns:a16="http://schemas.microsoft.com/office/drawing/2014/main" id="{C013D101-E1DF-F300-026D-AD7CE25CA0E8}"/>
              </a:ext>
            </a:extLst>
          </p:cNvPr>
          <p:cNvSpPr txBox="1"/>
          <p:nvPr/>
        </p:nvSpPr>
        <p:spPr>
          <a:xfrm>
            <a:off x="9004341" y="4398282"/>
            <a:ext cx="608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40" name="TextBox 91">
            <a:extLst>
              <a:ext uri="{FF2B5EF4-FFF2-40B4-BE49-F238E27FC236}">
                <a16:creationId xmlns:a16="http://schemas.microsoft.com/office/drawing/2014/main" id="{489611D2-6E13-614F-DE9B-C786EE3FDB9B}"/>
              </a:ext>
            </a:extLst>
          </p:cNvPr>
          <p:cNvSpPr txBox="1"/>
          <p:nvPr/>
        </p:nvSpPr>
        <p:spPr>
          <a:xfrm>
            <a:off x="11191030" y="4900351"/>
            <a:ext cx="608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41" name="TextBox 91">
            <a:extLst>
              <a:ext uri="{FF2B5EF4-FFF2-40B4-BE49-F238E27FC236}">
                <a16:creationId xmlns:a16="http://schemas.microsoft.com/office/drawing/2014/main" id="{7A41E39A-423C-05AC-6139-A33470DDF1FE}"/>
              </a:ext>
            </a:extLst>
          </p:cNvPr>
          <p:cNvSpPr txBox="1"/>
          <p:nvPr/>
        </p:nvSpPr>
        <p:spPr>
          <a:xfrm>
            <a:off x="10154632" y="4872525"/>
            <a:ext cx="60845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2" name="TextBox 91">
            <a:extLst>
              <a:ext uri="{FF2B5EF4-FFF2-40B4-BE49-F238E27FC236}">
                <a16:creationId xmlns:a16="http://schemas.microsoft.com/office/drawing/2014/main" id="{21E599A9-626C-19C6-FA88-4879634BF845}"/>
              </a:ext>
            </a:extLst>
          </p:cNvPr>
          <p:cNvSpPr txBox="1"/>
          <p:nvPr/>
        </p:nvSpPr>
        <p:spPr>
          <a:xfrm>
            <a:off x="9357019" y="5450700"/>
            <a:ext cx="20069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خاطئة</a:t>
            </a:r>
          </a:p>
        </p:txBody>
      </p:sp>
      <p:cxnSp>
        <p:nvCxnSpPr>
          <p:cNvPr id="44" name="رابط كسهم مستقيم 43">
            <a:extLst>
              <a:ext uri="{FF2B5EF4-FFF2-40B4-BE49-F238E27FC236}">
                <a16:creationId xmlns:a16="http://schemas.microsoft.com/office/drawing/2014/main" id="{647C6F7C-7320-986B-D201-EF8869D1BBD0}"/>
              </a:ext>
            </a:extLst>
          </p:cNvPr>
          <p:cNvCxnSpPr>
            <a:cxnSpLocks/>
          </p:cNvCxnSpPr>
          <p:nvPr/>
        </p:nvCxnSpPr>
        <p:spPr>
          <a:xfrm>
            <a:off x="532251" y="1829769"/>
            <a:ext cx="4359724" cy="4683997"/>
          </a:xfrm>
          <a:prstGeom prst="straightConnector1">
            <a:avLst/>
          </a:prstGeom>
          <a:ln w="38100"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مجموعة 48">
            <a:extLst>
              <a:ext uri="{FF2B5EF4-FFF2-40B4-BE49-F238E27FC236}">
                <a16:creationId xmlns:a16="http://schemas.microsoft.com/office/drawing/2014/main" id="{F1273B32-E6EB-D31F-DDCA-5F646F3FAAC7}"/>
              </a:ext>
            </a:extLst>
          </p:cNvPr>
          <p:cNvGrpSpPr/>
          <p:nvPr/>
        </p:nvGrpSpPr>
        <p:grpSpPr>
          <a:xfrm rot="5400000">
            <a:off x="1541929" y="1846818"/>
            <a:ext cx="4390162" cy="4315555"/>
            <a:chOff x="5774741" y="2449139"/>
            <a:chExt cx="4115805" cy="2946421"/>
          </a:xfrm>
        </p:grpSpPr>
        <p:cxnSp>
          <p:nvCxnSpPr>
            <p:cNvPr id="50" name="رابط مستقيم 49">
              <a:extLst>
                <a:ext uri="{FF2B5EF4-FFF2-40B4-BE49-F238E27FC236}">
                  <a16:creationId xmlns:a16="http://schemas.microsoft.com/office/drawing/2014/main" id="{69B86673-D14E-6F49-E971-B3A843267EC6}"/>
                </a:ext>
              </a:extLst>
            </p:cNvPr>
            <p:cNvCxnSpPr>
              <a:cxnSpLocks/>
            </p:cNvCxnSpPr>
            <p:nvPr/>
          </p:nvCxnSpPr>
          <p:spPr>
            <a:xfrm rot="12218495">
              <a:off x="7026574" y="2706737"/>
              <a:ext cx="2380594" cy="653187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رابط مستقيم 50">
              <a:extLst>
                <a:ext uri="{FF2B5EF4-FFF2-40B4-BE49-F238E27FC236}">
                  <a16:creationId xmlns:a16="http://schemas.microsoft.com/office/drawing/2014/main" id="{ADA3A073-8794-833A-D870-E95192C9B186}"/>
                </a:ext>
              </a:extLst>
            </p:cNvPr>
            <p:cNvCxnSpPr>
              <a:cxnSpLocks/>
            </p:cNvCxnSpPr>
            <p:nvPr/>
          </p:nvCxnSpPr>
          <p:spPr>
            <a:xfrm rot="12218495">
              <a:off x="6867808" y="2877559"/>
              <a:ext cx="2298432" cy="689455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رابط مستقيم 51">
              <a:extLst>
                <a:ext uri="{FF2B5EF4-FFF2-40B4-BE49-F238E27FC236}">
                  <a16:creationId xmlns:a16="http://schemas.microsoft.com/office/drawing/2014/main" id="{BB32231C-7290-84AA-C744-78D4ED41E341}"/>
                </a:ext>
              </a:extLst>
            </p:cNvPr>
            <p:cNvCxnSpPr>
              <a:cxnSpLocks/>
            </p:cNvCxnSpPr>
            <p:nvPr/>
          </p:nvCxnSpPr>
          <p:spPr>
            <a:xfrm rot="11652828">
              <a:off x="6715261" y="3000380"/>
              <a:ext cx="2104521" cy="91852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رابط مستقيم 52">
              <a:extLst>
                <a:ext uri="{FF2B5EF4-FFF2-40B4-BE49-F238E27FC236}">
                  <a16:creationId xmlns:a16="http://schemas.microsoft.com/office/drawing/2014/main" id="{06A8382F-2A96-56E5-B686-096D1220197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39150" y="3163231"/>
              <a:ext cx="1620034" cy="1157166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رابط مستقيم 53">
              <a:extLst>
                <a:ext uri="{FF2B5EF4-FFF2-40B4-BE49-F238E27FC236}">
                  <a16:creationId xmlns:a16="http://schemas.microsoft.com/office/drawing/2014/main" id="{E4B4ADAC-91A0-93C0-6138-0020D5FABD30}"/>
                </a:ext>
              </a:extLst>
            </p:cNvPr>
            <p:cNvCxnSpPr>
              <a:cxnSpLocks/>
            </p:cNvCxnSpPr>
            <p:nvPr/>
          </p:nvCxnSpPr>
          <p:spPr>
            <a:xfrm rot="12218495">
              <a:off x="6202871" y="3979465"/>
              <a:ext cx="1823882" cy="543029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رابط مستقيم 54">
              <a:extLst>
                <a:ext uri="{FF2B5EF4-FFF2-40B4-BE49-F238E27FC236}">
                  <a16:creationId xmlns:a16="http://schemas.microsoft.com/office/drawing/2014/main" id="{CAFB665E-8ACE-5B1E-8355-B90B35EEA5C7}"/>
                </a:ext>
              </a:extLst>
            </p:cNvPr>
            <p:cNvCxnSpPr>
              <a:cxnSpLocks/>
            </p:cNvCxnSpPr>
            <p:nvPr/>
          </p:nvCxnSpPr>
          <p:spPr>
            <a:xfrm rot="12218495">
              <a:off x="6328298" y="3719553"/>
              <a:ext cx="2005027" cy="583584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رابط مستقيم 55">
              <a:extLst>
                <a:ext uri="{FF2B5EF4-FFF2-40B4-BE49-F238E27FC236}">
                  <a16:creationId xmlns:a16="http://schemas.microsoft.com/office/drawing/2014/main" id="{24E98574-A1F1-6FB6-6325-46A123AB51DB}"/>
                </a:ext>
              </a:extLst>
            </p:cNvPr>
            <p:cNvCxnSpPr>
              <a:cxnSpLocks/>
            </p:cNvCxnSpPr>
            <p:nvPr/>
          </p:nvCxnSpPr>
          <p:spPr>
            <a:xfrm rot="12218495">
              <a:off x="6063211" y="4234941"/>
              <a:ext cx="1650738" cy="540529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رابط مستقيم 56">
              <a:extLst>
                <a:ext uri="{FF2B5EF4-FFF2-40B4-BE49-F238E27FC236}">
                  <a16:creationId xmlns:a16="http://schemas.microsoft.com/office/drawing/2014/main" id="{DD64CD61-0BDE-C9FA-E68E-696E9AD7261E}"/>
                </a:ext>
              </a:extLst>
            </p:cNvPr>
            <p:cNvCxnSpPr>
              <a:cxnSpLocks/>
            </p:cNvCxnSpPr>
            <p:nvPr/>
          </p:nvCxnSpPr>
          <p:spPr>
            <a:xfrm rot="12218495">
              <a:off x="7313353" y="2449139"/>
              <a:ext cx="2347767" cy="719982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رابط مستقيم 57">
              <a:extLst>
                <a:ext uri="{FF2B5EF4-FFF2-40B4-BE49-F238E27FC236}">
                  <a16:creationId xmlns:a16="http://schemas.microsoft.com/office/drawing/2014/main" id="{13DE9FAD-9711-30E7-6CA3-763EDB08D11C}"/>
                </a:ext>
              </a:extLst>
            </p:cNvPr>
            <p:cNvCxnSpPr>
              <a:cxnSpLocks/>
            </p:cNvCxnSpPr>
            <p:nvPr/>
          </p:nvCxnSpPr>
          <p:spPr>
            <a:xfrm rot="12218495">
              <a:off x="8445413" y="2629449"/>
              <a:ext cx="1357587" cy="438651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رابط مستقيم 58">
              <a:extLst>
                <a:ext uri="{FF2B5EF4-FFF2-40B4-BE49-F238E27FC236}">
                  <a16:creationId xmlns:a16="http://schemas.microsoft.com/office/drawing/2014/main" id="{81BCE6F8-3B93-2A88-7F13-37D1E1568C80}"/>
                </a:ext>
              </a:extLst>
            </p:cNvPr>
            <p:cNvCxnSpPr>
              <a:cxnSpLocks/>
            </p:cNvCxnSpPr>
            <p:nvPr/>
          </p:nvCxnSpPr>
          <p:spPr>
            <a:xfrm rot="12218495">
              <a:off x="5905985" y="4484953"/>
              <a:ext cx="1580777" cy="527758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رابط مستقيم 59">
              <a:extLst>
                <a:ext uri="{FF2B5EF4-FFF2-40B4-BE49-F238E27FC236}">
                  <a16:creationId xmlns:a16="http://schemas.microsoft.com/office/drawing/2014/main" id="{AC00109B-404F-2EC8-B854-E3C3BF86F110}"/>
                </a:ext>
              </a:extLst>
            </p:cNvPr>
            <p:cNvCxnSpPr/>
            <p:nvPr/>
          </p:nvCxnSpPr>
          <p:spPr>
            <a:xfrm flipH="1" flipV="1">
              <a:off x="9386490" y="2667928"/>
              <a:ext cx="504056" cy="36004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رابط مستقيم 60">
              <a:extLst>
                <a:ext uri="{FF2B5EF4-FFF2-40B4-BE49-F238E27FC236}">
                  <a16:creationId xmlns:a16="http://schemas.microsoft.com/office/drawing/2014/main" id="{D18C67AA-75EE-B7F8-A464-129DF0542EAD}"/>
                </a:ext>
              </a:extLst>
            </p:cNvPr>
            <p:cNvCxnSpPr>
              <a:cxnSpLocks/>
            </p:cNvCxnSpPr>
            <p:nvPr/>
          </p:nvCxnSpPr>
          <p:spPr>
            <a:xfrm rot="12218495">
              <a:off x="5774741" y="4655996"/>
              <a:ext cx="1491525" cy="546637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رابط مستقيم 61">
              <a:extLst>
                <a:ext uri="{FF2B5EF4-FFF2-40B4-BE49-F238E27FC236}">
                  <a16:creationId xmlns:a16="http://schemas.microsoft.com/office/drawing/2014/main" id="{AC67B6BA-59DE-C0E8-CCDD-2469EE3F10CA}"/>
                </a:ext>
              </a:extLst>
            </p:cNvPr>
            <p:cNvCxnSpPr>
              <a:cxnSpLocks/>
            </p:cNvCxnSpPr>
            <p:nvPr/>
          </p:nvCxnSpPr>
          <p:spPr>
            <a:xfrm rot="11652828">
              <a:off x="5781315" y="4830099"/>
              <a:ext cx="1149272" cy="565461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2" name="صورة 71">
            <a:extLst>
              <a:ext uri="{FF2B5EF4-FFF2-40B4-BE49-F238E27FC236}">
                <a16:creationId xmlns:a16="http://schemas.microsoft.com/office/drawing/2014/main" id="{B3B94151-26C1-ACF4-38C7-809459495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756" y="1445997"/>
            <a:ext cx="2560413" cy="820414"/>
          </a:xfrm>
          <a:prstGeom prst="rect">
            <a:avLst/>
          </a:prstGeom>
        </p:spPr>
      </p:pic>
      <p:sp>
        <p:nvSpPr>
          <p:cNvPr id="73" name="TextBox 91">
            <a:extLst>
              <a:ext uri="{FF2B5EF4-FFF2-40B4-BE49-F238E27FC236}">
                <a16:creationId xmlns:a16="http://schemas.microsoft.com/office/drawing/2014/main" id="{9B193F7A-4ED1-F1D6-80AB-7CA350E6086B}"/>
              </a:ext>
            </a:extLst>
          </p:cNvPr>
          <p:cNvSpPr txBox="1"/>
          <p:nvPr/>
        </p:nvSpPr>
        <p:spPr>
          <a:xfrm>
            <a:off x="6117320" y="1829769"/>
            <a:ext cx="19179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س + 1</a:t>
            </a:r>
          </a:p>
        </p:txBody>
      </p:sp>
      <p:pic>
        <p:nvPicPr>
          <p:cNvPr id="74" name="صورة 73">
            <a:extLst>
              <a:ext uri="{FF2B5EF4-FFF2-40B4-BE49-F238E27FC236}">
                <a16:creationId xmlns:a16="http://schemas.microsoft.com/office/drawing/2014/main" id="{D43FAAE6-F735-B5BE-87A2-F551068F1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095" y="2403292"/>
            <a:ext cx="2788402" cy="1700584"/>
          </a:xfrm>
          <a:prstGeom prst="rect">
            <a:avLst/>
          </a:prstGeom>
        </p:spPr>
      </p:pic>
      <p:sp>
        <p:nvSpPr>
          <p:cNvPr id="75" name="TextBox 91">
            <a:extLst>
              <a:ext uri="{FF2B5EF4-FFF2-40B4-BE49-F238E27FC236}">
                <a16:creationId xmlns:a16="http://schemas.microsoft.com/office/drawing/2014/main" id="{44648C98-02A2-ED47-E056-F3FF1DE19434}"/>
              </a:ext>
            </a:extLst>
          </p:cNvPr>
          <p:cNvSpPr txBox="1"/>
          <p:nvPr/>
        </p:nvSpPr>
        <p:spPr>
          <a:xfrm>
            <a:off x="5838785" y="2636912"/>
            <a:ext cx="19179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س + 1</a:t>
            </a:r>
          </a:p>
        </p:txBody>
      </p:sp>
      <p:sp>
        <p:nvSpPr>
          <p:cNvPr id="76" name="TextBox 91">
            <a:extLst>
              <a:ext uri="{FF2B5EF4-FFF2-40B4-BE49-F238E27FC236}">
                <a16:creationId xmlns:a16="http://schemas.microsoft.com/office/drawing/2014/main" id="{E04F9DC3-8958-837C-D2DC-957598180DC3}"/>
              </a:ext>
            </a:extLst>
          </p:cNvPr>
          <p:cNvSpPr txBox="1"/>
          <p:nvPr/>
        </p:nvSpPr>
        <p:spPr>
          <a:xfrm>
            <a:off x="6424431" y="3104146"/>
            <a:ext cx="608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77" name="TextBox 92">
            <a:extLst>
              <a:ext uri="{FF2B5EF4-FFF2-40B4-BE49-F238E27FC236}">
                <a16:creationId xmlns:a16="http://schemas.microsoft.com/office/drawing/2014/main" id="{F4345FBF-B620-9B6B-0161-DE264072DC15}"/>
              </a:ext>
            </a:extLst>
          </p:cNvPr>
          <p:cNvSpPr txBox="1"/>
          <p:nvPr/>
        </p:nvSpPr>
        <p:spPr>
          <a:xfrm>
            <a:off x="5704891" y="3095511"/>
            <a:ext cx="608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-1</a:t>
            </a:r>
          </a:p>
        </p:txBody>
      </p:sp>
      <p:sp>
        <p:nvSpPr>
          <p:cNvPr id="78" name="TextBox 91">
            <a:extLst>
              <a:ext uri="{FF2B5EF4-FFF2-40B4-BE49-F238E27FC236}">
                <a16:creationId xmlns:a16="http://schemas.microsoft.com/office/drawing/2014/main" id="{933C3EEC-C9B6-C942-4B92-67B868F88992}"/>
              </a:ext>
            </a:extLst>
          </p:cNvPr>
          <p:cNvSpPr txBox="1"/>
          <p:nvPr/>
        </p:nvSpPr>
        <p:spPr>
          <a:xfrm>
            <a:off x="6968643" y="3118076"/>
            <a:ext cx="608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9" name="TextBox 91">
            <a:extLst>
              <a:ext uri="{FF2B5EF4-FFF2-40B4-BE49-F238E27FC236}">
                <a16:creationId xmlns:a16="http://schemas.microsoft.com/office/drawing/2014/main" id="{9FF4B539-8DFC-B291-EC08-38EB904A2178}"/>
              </a:ext>
            </a:extLst>
          </p:cNvPr>
          <p:cNvSpPr txBox="1"/>
          <p:nvPr/>
        </p:nvSpPr>
        <p:spPr>
          <a:xfrm>
            <a:off x="7018815" y="3550834"/>
            <a:ext cx="608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80" name="TextBox 92">
            <a:extLst>
              <a:ext uri="{FF2B5EF4-FFF2-40B4-BE49-F238E27FC236}">
                <a16:creationId xmlns:a16="http://schemas.microsoft.com/office/drawing/2014/main" id="{6B0AF608-75F2-FCD3-3881-8D40FD62F65F}"/>
              </a:ext>
            </a:extLst>
          </p:cNvPr>
          <p:cNvSpPr txBox="1"/>
          <p:nvPr/>
        </p:nvSpPr>
        <p:spPr>
          <a:xfrm>
            <a:off x="6393044" y="3587360"/>
            <a:ext cx="608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81" name="TextBox 92">
            <a:extLst>
              <a:ext uri="{FF2B5EF4-FFF2-40B4-BE49-F238E27FC236}">
                <a16:creationId xmlns:a16="http://schemas.microsoft.com/office/drawing/2014/main" id="{C4D8FE23-5A66-C651-734C-F80C4499DFA4}"/>
              </a:ext>
            </a:extLst>
          </p:cNvPr>
          <p:cNvSpPr txBox="1"/>
          <p:nvPr/>
        </p:nvSpPr>
        <p:spPr>
          <a:xfrm>
            <a:off x="5775931" y="3559963"/>
            <a:ext cx="608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-2</a:t>
            </a:r>
          </a:p>
        </p:txBody>
      </p:sp>
      <p:sp>
        <p:nvSpPr>
          <p:cNvPr id="83" name="شكل بيضاوي 82">
            <a:extLst>
              <a:ext uri="{FF2B5EF4-FFF2-40B4-BE49-F238E27FC236}">
                <a16:creationId xmlns:a16="http://schemas.microsoft.com/office/drawing/2014/main" id="{BB77B39D-B67D-CA6A-BF87-0D2D784EA956}"/>
              </a:ext>
            </a:extLst>
          </p:cNvPr>
          <p:cNvSpPr/>
          <p:nvPr/>
        </p:nvSpPr>
        <p:spPr>
          <a:xfrm>
            <a:off x="2472508" y="3821527"/>
            <a:ext cx="108615" cy="18554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شكل بيضاوي 83">
            <a:extLst>
              <a:ext uri="{FF2B5EF4-FFF2-40B4-BE49-F238E27FC236}">
                <a16:creationId xmlns:a16="http://schemas.microsoft.com/office/drawing/2014/main" id="{50D68020-BA36-D682-0EB6-0E5E764F582E}"/>
              </a:ext>
            </a:extLst>
          </p:cNvPr>
          <p:cNvSpPr/>
          <p:nvPr/>
        </p:nvSpPr>
        <p:spPr>
          <a:xfrm>
            <a:off x="2788280" y="2882802"/>
            <a:ext cx="108615" cy="18554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شكل بيضاوي 84">
            <a:extLst>
              <a:ext uri="{FF2B5EF4-FFF2-40B4-BE49-F238E27FC236}">
                <a16:creationId xmlns:a16="http://schemas.microsoft.com/office/drawing/2014/main" id="{E45043BE-6E48-612C-09ED-626AF34B2B54}"/>
              </a:ext>
            </a:extLst>
          </p:cNvPr>
          <p:cNvSpPr/>
          <p:nvPr/>
        </p:nvSpPr>
        <p:spPr>
          <a:xfrm>
            <a:off x="2171934" y="4742243"/>
            <a:ext cx="108615" cy="18554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صورة 85">
            <a:extLst>
              <a:ext uri="{FF2B5EF4-FFF2-40B4-BE49-F238E27FC236}">
                <a16:creationId xmlns:a16="http://schemas.microsoft.com/office/drawing/2014/main" id="{631A5DD7-B41C-5BBA-A17C-58D92BF719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9260" y="4196250"/>
            <a:ext cx="3502919" cy="344041"/>
          </a:xfrm>
          <a:prstGeom prst="rect">
            <a:avLst/>
          </a:prstGeom>
        </p:spPr>
      </p:pic>
      <p:sp>
        <p:nvSpPr>
          <p:cNvPr id="87" name="TextBox 91">
            <a:extLst>
              <a:ext uri="{FF2B5EF4-FFF2-40B4-BE49-F238E27FC236}">
                <a16:creationId xmlns:a16="http://schemas.microsoft.com/office/drawing/2014/main" id="{1EB3B9FC-E665-5C3C-F259-0D0105F3660B}"/>
              </a:ext>
            </a:extLst>
          </p:cNvPr>
          <p:cNvSpPr txBox="1"/>
          <p:nvPr/>
        </p:nvSpPr>
        <p:spPr>
          <a:xfrm>
            <a:off x="5546715" y="4101766"/>
            <a:ext cx="145169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متصل</a:t>
            </a:r>
          </a:p>
        </p:txBody>
      </p:sp>
      <p:cxnSp>
        <p:nvCxnSpPr>
          <p:cNvPr id="89" name="رابط كسهم مستقيم 88">
            <a:extLst>
              <a:ext uri="{FF2B5EF4-FFF2-40B4-BE49-F238E27FC236}">
                <a16:creationId xmlns:a16="http://schemas.microsoft.com/office/drawing/2014/main" id="{5B249A87-69D3-CC1A-2D9A-C42B4602844E}"/>
              </a:ext>
            </a:extLst>
          </p:cNvPr>
          <p:cNvCxnSpPr>
            <a:cxnSpLocks/>
          </p:cNvCxnSpPr>
          <p:nvPr/>
        </p:nvCxnSpPr>
        <p:spPr>
          <a:xfrm flipH="1">
            <a:off x="1582460" y="1752944"/>
            <a:ext cx="1670679" cy="4912899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صورة 95">
            <a:extLst>
              <a:ext uri="{FF2B5EF4-FFF2-40B4-BE49-F238E27FC236}">
                <a16:creationId xmlns:a16="http://schemas.microsoft.com/office/drawing/2014/main" id="{694A2ACE-5E25-1644-886D-7984DFC3D5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39835" y="4645975"/>
            <a:ext cx="3622671" cy="1273725"/>
          </a:xfrm>
          <a:prstGeom prst="rect">
            <a:avLst/>
          </a:prstGeom>
        </p:spPr>
      </p:pic>
      <p:sp>
        <p:nvSpPr>
          <p:cNvPr id="94" name="TextBox 91">
            <a:extLst>
              <a:ext uri="{FF2B5EF4-FFF2-40B4-BE49-F238E27FC236}">
                <a16:creationId xmlns:a16="http://schemas.microsoft.com/office/drawing/2014/main" id="{53643689-3DEE-1AE3-AA8D-20AA58796A23}"/>
              </a:ext>
            </a:extLst>
          </p:cNvPr>
          <p:cNvSpPr txBox="1"/>
          <p:nvPr/>
        </p:nvSpPr>
        <p:spPr>
          <a:xfrm>
            <a:off x="6117512" y="4594056"/>
            <a:ext cx="608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95" name="TextBox 91">
            <a:extLst>
              <a:ext uri="{FF2B5EF4-FFF2-40B4-BE49-F238E27FC236}">
                <a16:creationId xmlns:a16="http://schemas.microsoft.com/office/drawing/2014/main" id="{489388C6-D50D-A725-B7EB-32D567E94417}"/>
              </a:ext>
            </a:extLst>
          </p:cNvPr>
          <p:cNvSpPr txBox="1"/>
          <p:nvPr/>
        </p:nvSpPr>
        <p:spPr>
          <a:xfrm>
            <a:off x="5291357" y="4607963"/>
            <a:ext cx="608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97" name="TextBox 91">
            <a:extLst>
              <a:ext uri="{FF2B5EF4-FFF2-40B4-BE49-F238E27FC236}">
                <a16:creationId xmlns:a16="http://schemas.microsoft.com/office/drawing/2014/main" id="{A0B8A058-C5D9-9F3E-A910-756BAE99BDFA}"/>
              </a:ext>
            </a:extLst>
          </p:cNvPr>
          <p:cNvSpPr txBox="1"/>
          <p:nvPr/>
        </p:nvSpPr>
        <p:spPr>
          <a:xfrm>
            <a:off x="7616940" y="5043805"/>
            <a:ext cx="608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98" name="TextBox 91">
            <a:extLst>
              <a:ext uri="{FF2B5EF4-FFF2-40B4-BE49-F238E27FC236}">
                <a16:creationId xmlns:a16="http://schemas.microsoft.com/office/drawing/2014/main" id="{7CD0818A-DD22-6E00-6EB2-79A8893D1A09}"/>
              </a:ext>
            </a:extLst>
          </p:cNvPr>
          <p:cNvSpPr txBox="1"/>
          <p:nvPr/>
        </p:nvSpPr>
        <p:spPr>
          <a:xfrm>
            <a:off x="6580542" y="5015979"/>
            <a:ext cx="5848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99" name="TextBox 91">
            <a:extLst>
              <a:ext uri="{FF2B5EF4-FFF2-40B4-BE49-F238E27FC236}">
                <a16:creationId xmlns:a16="http://schemas.microsoft.com/office/drawing/2014/main" id="{0B87634B-F33D-8EFB-6919-713777C847E3}"/>
              </a:ext>
            </a:extLst>
          </p:cNvPr>
          <p:cNvSpPr txBox="1"/>
          <p:nvPr/>
        </p:nvSpPr>
        <p:spPr>
          <a:xfrm>
            <a:off x="5878336" y="5522710"/>
            <a:ext cx="20069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صحيحة</a:t>
            </a:r>
          </a:p>
        </p:txBody>
      </p:sp>
      <p:pic>
        <p:nvPicPr>
          <p:cNvPr id="101" name="صورة 100">
            <a:extLst>
              <a:ext uri="{FF2B5EF4-FFF2-40B4-BE49-F238E27FC236}">
                <a16:creationId xmlns:a16="http://schemas.microsoft.com/office/drawing/2014/main" id="{1BE38FF7-CF98-977D-96E5-E87BFCF82E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84621" y="6326436"/>
            <a:ext cx="3501928" cy="374660"/>
          </a:xfrm>
          <a:prstGeom prst="rect">
            <a:avLst/>
          </a:prstGeom>
        </p:spPr>
      </p:pic>
      <p:grpSp>
        <p:nvGrpSpPr>
          <p:cNvPr id="102" name="مجموعة 101">
            <a:extLst>
              <a:ext uri="{FF2B5EF4-FFF2-40B4-BE49-F238E27FC236}">
                <a16:creationId xmlns:a16="http://schemas.microsoft.com/office/drawing/2014/main" id="{CD9856AE-0A4A-7476-B4A9-33B47B0D5203}"/>
              </a:ext>
            </a:extLst>
          </p:cNvPr>
          <p:cNvGrpSpPr/>
          <p:nvPr/>
        </p:nvGrpSpPr>
        <p:grpSpPr>
          <a:xfrm rot="9770237">
            <a:off x="1555357" y="2236720"/>
            <a:ext cx="3863402" cy="4797836"/>
            <a:chOff x="5580125" y="2540540"/>
            <a:chExt cx="4099404" cy="3003952"/>
          </a:xfrm>
        </p:grpSpPr>
        <p:cxnSp>
          <p:nvCxnSpPr>
            <p:cNvPr id="103" name="رابط مستقيم 102">
              <a:extLst>
                <a:ext uri="{FF2B5EF4-FFF2-40B4-BE49-F238E27FC236}">
                  <a16:creationId xmlns:a16="http://schemas.microsoft.com/office/drawing/2014/main" id="{92047939-DDC8-3EC7-23E8-9A61EAD76069}"/>
                </a:ext>
              </a:extLst>
            </p:cNvPr>
            <p:cNvCxnSpPr>
              <a:cxnSpLocks/>
            </p:cNvCxnSpPr>
            <p:nvPr/>
          </p:nvCxnSpPr>
          <p:spPr>
            <a:xfrm rot="12218495">
              <a:off x="6797910" y="2986457"/>
              <a:ext cx="2380594" cy="65318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رابط مستقيم 103">
              <a:extLst>
                <a:ext uri="{FF2B5EF4-FFF2-40B4-BE49-F238E27FC236}">
                  <a16:creationId xmlns:a16="http://schemas.microsoft.com/office/drawing/2014/main" id="{EBF6BA07-2595-1C6F-47D5-16938E6EC41D}"/>
                </a:ext>
              </a:extLst>
            </p:cNvPr>
            <p:cNvCxnSpPr>
              <a:cxnSpLocks/>
            </p:cNvCxnSpPr>
            <p:nvPr/>
          </p:nvCxnSpPr>
          <p:spPr>
            <a:xfrm rot="21224171" flipH="1" flipV="1">
              <a:off x="6911258" y="2678728"/>
              <a:ext cx="1705963" cy="151041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رابط مستقيم 104">
              <a:extLst>
                <a:ext uri="{FF2B5EF4-FFF2-40B4-BE49-F238E27FC236}">
                  <a16:creationId xmlns:a16="http://schemas.microsoft.com/office/drawing/2014/main" id="{D170AEF2-3536-0C2B-B5D6-905F62611737}"/>
                </a:ext>
              </a:extLst>
            </p:cNvPr>
            <p:cNvCxnSpPr>
              <a:cxnSpLocks/>
            </p:cNvCxnSpPr>
            <p:nvPr/>
          </p:nvCxnSpPr>
          <p:spPr>
            <a:xfrm rot="21224171" flipH="1" flipV="1">
              <a:off x="6355050" y="2707697"/>
              <a:ext cx="2073007" cy="171828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رابط مستقيم 105">
              <a:extLst>
                <a:ext uri="{FF2B5EF4-FFF2-40B4-BE49-F238E27FC236}">
                  <a16:creationId xmlns:a16="http://schemas.microsoft.com/office/drawing/2014/main" id="{47BBF116-634A-F55A-FDDB-561CE8906247}"/>
                </a:ext>
              </a:extLst>
            </p:cNvPr>
            <p:cNvCxnSpPr>
              <a:cxnSpLocks/>
            </p:cNvCxnSpPr>
            <p:nvPr/>
          </p:nvCxnSpPr>
          <p:spPr>
            <a:xfrm rot="21224171" flipH="1" flipV="1">
              <a:off x="5876610" y="2753539"/>
              <a:ext cx="2319005" cy="185664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رابط مستقيم 106">
              <a:extLst>
                <a:ext uri="{FF2B5EF4-FFF2-40B4-BE49-F238E27FC236}">
                  <a16:creationId xmlns:a16="http://schemas.microsoft.com/office/drawing/2014/main" id="{7C454D55-623A-775F-DFCD-4D8BE9A10BC9}"/>
                </a:ext>
              </a:extLst>
            </p:cNvPr>
            <p:cNvCxnSpPr>
              <a:cxnSpLocks/>
            </p:cNvCxnSpPr>
            <p:nvPr/>
          </p:nvCxnSpPr>
          <p:spPr>
            <a:xfrm rot="21224171" flipH="1" flipV="1">
              <a:off x="5970578" y="3490811"/>
              <a:ext cx="1790585" cy="152372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رابط مستقيم 107">
              <a:extLst>
                <a:ext uri="{FF2B5EF4-FFF2-40B4-BE49-F238E27FC236}">
                  <a16:creationId xmlns:a16="http://schemas.microsoft.com/office/drawing/2014/main" id="{E5705484-E1A3-8DBB-F8E0-EE4AF76EAFD9}"/>
                </a:ext>
              </a:extLst>
            </p:cNvPr>
            <p:cNvCxnSpPr>
              <a:cxnSpLocks/>
            </p:cNvCxnSpPr>
            <p:nvPr/>
          </p:nvCxnSpPr>
          <p:spPr>
            <a:xfrm rot="21224171" flipH="1" flipV="1">
              <a:off x="5903997" y="3139676"/>
              <a:ext cx="2108466" cy="169293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رابط مستقيم 108">
              <a:extLst>
                <a:ext uri="{FF2B5EF4-FFF2-40B4-BE49-F238E27FC236}">
                  <a16:creationId xmlns:a16="http://schemas.microsoft.com/office/drawing/2014/main" id="{594A783C-78B0-68AD-0B74-BC8F10A0F614}"/>
                </a:ext>
              </a:extLst>
            </p:cNvPr>
            <p:cNvCxnSpPr>
              <a:cxnSpLocks/>
            </p:cNvCxnSpPr>
            <p:nvPr/>
          </p:nvCxnSpPr>
          <p:spPr>
            <a:xfrm rot="21224171" flipH="1" flipV="1">
              <a:off x="7675376" y="2635777"/>
              <a:ext cx="1284020" cy="121576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رابط مستقيم 109">
              <a:extLst>
                <a:ext uri="{FF2B5EF4-FFF2-40B4-BE49-F238E27FC236}">
                  <a16:creationId xmlns:a16="http://schemas.microsoft.com/office/drawing/2014/main" id="{961E2BB2-7786-9BAA-99B3-1FB2D4D06D00}"/>
                </a:ext>
              </a:extLst>
            </p:cNvPr>
            <p:cNvCxnSpPr>
              <a:cxnSpLocks/>
            </p:cNvCxnSpPr>
            <p:nvPr/>
          </p:nvCxnSpPr>
          <p:spPr>
            <a:xfrm rot="12218495">
              <a:off x="5580125" y="4178400"/>
              <a:ext cx="2347767" cy="71998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رابط مستقيم 110">
              <a:extLst>
                <a:ext uri="{FF2B5EF4-FFF2-40B4-BE49-F238E27FC236}">
                  <a16:creationId xmlns:a16="http://schemas.microsoft.com/office/drawing/2014/main" id="{861FAFA9-A493-16A8-BC63-E9F936781435}"/>
                </a:ext>
              </a:extLst>
            </p:cNvPr>
            <p:cNvCxnSpPr>
              <a:cxnSpLocks/>
            </p:cNvCxnSpPr>
            <p:nvPr/>
          </p:nvCxnSpPr>
          <p:spPr>
            <a:xfrm rot="12218495">
              <a:off x="8321942" y="2741047"/>
              <a:ext cx="1357587" cy="43865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رابط مستقيم 111">
              <a:extLst>
                <a:ext uri="{FF2B5EF4-FFF2-40B4-BE49-F238E27FC236}">
                  <a16:creationId xmlns:a16="http://schemas.microsoft.com/office/drawing/2014/main" id="{18F9CA6B-9C08-C462-BF00-E0491FE76B1A}"/>
                </a:ext>
              </a:extLst>
            </p:cNvPr>
            <p:cNvCxnSpPr>
              <a:cxnSpLocks/>
              <a:endCxn id="34" idx="1"/>
            </p:cNvCxnSpPr>
            <p:nvPr/>
          </p:nvCxnSpPr>
          <p:spPr>
            <a:xfrm rot="21224171" flipH="1" flipV="1">
              <a:off x="6028729" y="4363720"/>
              <a:ext cx="1250997" cy="118077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رابط مستقيم 113">
              <a:extLst>
                <a:ext uri="{FF2B5EF4-FFF2-40B4-BE49-F238E27FC236}">
                  <a16:creationId xmlns:a16="http://schemas.microsoft.com/office/drawing/2014/main" id="{2CC99C1F-F21A-AC60-B55E-D1B3FC112950}"/>
                </a:ext>
              </a:extLst>
            </p:cNvPr>
            <p:cNvCxnSpPr>
              <a:cxnSpLocks/>
            </p:cNvCxnSpPr>
            <p:nvPr/>
          </p:nvCxnSpPr>
          <p:spPr>
            <a:xfrm rot="12218495">
              <a:off x="5868174" y="4967028"/>
              <a:ext cx="1491525" cy="54663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رابط مستقيم 118">
              <a:extLst>
                <a:ext uri="{FF2B5EF4-FFF2-40B4-BE49-F238E27FC236}">
                  <a16:creationId xmlns:a16="http://schemas.microsoft.com/office/drawing/2014/main" id="{89EBD839-703E-FAEF-A275-49DAF04188F4}"/>
                </a:ext>
              </a:extLst>
            </p:cNvPr>
            <p:cNvCxnSpPr>
              <a:cxnSpLocks/>
            </p:cNvCxnSpPr>
            <p:nvPr/>
          </p:nvCxnSpPr>
          <p:spPr>
            <a:xfrm rot="21224171" flipH="1" flipV="1">
              <a:off x="8915490" y="2540540"/>
              <a:ext cx="680659" cy="70700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رابط مستقيم 126">
              <a:extLst>
                <a:ext uri="{FF2B5EF4-FFF2-40B4-BE49-F238E27FC236}">
                  <a16:creationId xmlns:a16="http://schemas.microsoft.com/office/drawing/2014/main" id="{2B65A1C7-61DD-2C35-E032-14464132B051}"/>
                </a:ext>
              </a:extLst>
            </p:cNvPr>
            <p:cNvCxnSpPr>
              <a:cxnSpLocks/>
            </p:cNvCxnSpPr>
            <p:nvPr/>
          </p:nvCxnSpPr>
          <p:spPr>
            <a:xfrm rot="21224171" flipH="1" flipV="1">
              <a:off x="7949190" y="2578786"/>
              <a:ext cx="1247264" cy="11358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رابط مستقيم 128">
              <a:extLst>
                <a:ext uri="{FF2B5EF4-FFF2-40B4-BE49-F238E27FC236}">
                  <a16:creationId xmlns:a16="http://schemas.microsoft.com/office/drawing/2014/main" id="{12E51DE9-5C4A-B31D-64E3-F302EB5E1C0E}"/>
                </a:ext>
              </a:extLst>
            </p:cNvPr>
            <p:cNvCxnSpPr>
              <a:cxnSpLocks/>
            </p:cNvCxnSpPr>
            <p:nvPr/>
          </p:nvCxnSpPr>
          <p:spPr>
            <a:xfrm rot="21224171" flipH="1" flipV="1">
              <a:off x="8375980" y="2595306"/>
              <a:ext cx="923803" cy="92024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" name="TextBox 91">
            <a:extLst>
              <a:ext uri="{FF2B5EF4-FFF2-40B4-BE49-F238E27FC236}">
                <a16:creationId xmlns:a16="http://schemas.microsoft.com/office/drawing/2014/main" id="{3ADD6DB2-9AA6-5613-74A4-04F8B8B8F08A}"/>
              </a:ext>
            </a:extLst>
          </p:cNvPr>
          <p:cNvSpPr txBox="1"/>
          <p:nvPr/>
        </p:nvSpPr>
        <p:spPr>
          <a:xfrm rot="180417">
            <a:off x="2890810" y="2922992"/>
            <a:ext cx="1999373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latin typeface="Times New Roman" pitchFamily="18" charset="0"/>
                <a:cs typeface="Times New Roman" pitchFamily="18" charset="0"/>
              </a:rPr>
              <a:t>منطقة الحل المشترك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C6A66DCD-4BBE-F389-84D2-81612B30A7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41729" y="160243"/>
            <a:ext cx="5400675" cy="962025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1E3C2D10-FA75-CB83-7895-CAB1B5C84A4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23651" y="5034764"/>
            <a:ext cx="257175" cy="304800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51BA6B09-8C9B-2499-30C1-59702AE02D2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81109" y="5170801"/>
            <a:ext cx="24765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39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8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04" decel="50000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8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04" decel="50000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8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04" decel="50000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8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04" decel="50000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8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6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7" dur="104" decel="50000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9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1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3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8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2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3" dur="104" decel="50000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5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7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9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08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0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1" dur="104" decel="50000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3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5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7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8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6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7" dur="104" decel="50000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9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1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2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3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3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4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208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9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0" dur="104" decel="50000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1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2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3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4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5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6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9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0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208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5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6" dur="104" decel="50000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7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8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9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0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1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2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3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4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208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9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0" dur="104" decel="50000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1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2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3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4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5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6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9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0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08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5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6" dur="104" decel="50000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7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8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9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0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1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2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6" fill="hold">
                      <p:stCondLst>
                        <p:cond delay="indefinite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3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4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208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9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0" dur="104" decel="50000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1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2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3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4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5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6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9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0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208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5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6" dur="104" decel="50000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7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8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9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0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1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2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3" fill="hold">
                      <p:stCondLst>
                        <p:cond delay="indefinite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208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4" dur="104" decel="50000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8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3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4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208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9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0" dur="104" decel="50000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1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2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3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4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5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6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7" fill="hold">
                      <p:stCondLst>
                        <p:cond delay="indefinite"/>
                      </p:stCondLst>
                      <p:childTnLst>
                        <p:par>
                          <p:cTn id="498" fill="hold">
                            <p:stCondLst>
                              <p:cond delay="0"/>
                            </p:stCondLst>
                            <p:childTnLst>
                              <p:par>
                                <p:cTn id="4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5" fill="hold">
                      <p:stCondLst>
                        <p:cond delay="indefinite"/>
                      </p:stCondLst>
                      <p:childTnLst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0" fill="hold">
                      <p:stCondLst>
                        <p:cond delay="indefinite"/>
                      </p:stCondLst>
                      <p:childTnLst>
                        <p:par>
                          <p:cTn id="521" fill="hold">
                            <p:stCondLst>
                              <p:cond delay="0"/>
                            </p:stCondLst>
                            <p:childTnLst>
                              <p:par>
                                <p:cTn id="5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5" fill="hold">
                      <p:stCondLst>
                        <p:cond delay="indefinite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0" fill="hold">
                      <p:stCondLst>
                        <p:cond delay="indefinite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5" grpId="0" animBg="1"/>
      <p:bldP spid="36" grpId="0" animBg="1"/>
      <p:bldP spid="37" grpId="0" animBg="1"/>
      <p:bldP spid="38" grpId="0"/>
      <p:bldP spid="39" grpId="0"/>
      <p:bldP spid="40" grpId="0"/>
      <p:bldP spid="41" grpId="0"/>
      <p:bldP spid="42" grpId="0"/>
      <p:bldP spid="73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3" grpId="0" animBg="1"/>
      <p:bldP spid="84" grpId="0" animBg="1"/>
      <p:bldP spid="85" grpId="0" animBg="1"/>
      <p:bldP spid="87" grpId="0"/>
      <p:bldP spid="94" grpId="0"/>
      <p:bldP spid="95" grpId="0"/>
      <p:bldP spid="97" grpId="0"/>
      <p:bldP spid="98" grpId="0"/>
      <p:bldP spid="99" grpId="0"/>
      <p:bldP spid="1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C8604A94-4773-42E3-1C5B-6EE9F853EAC4}"/>
              </a:ext>
            </a:extLst>
          </p:cNvPr>
          <p:cNvGrpSpPr/>
          <p:nvPr/>
        </p:nvGrpSpPr>
        <p:grpSpPr>
          <a:xfrm>
            <a:off x="8043730" y="44725"/>
            <a:ext cx="4061572" cy="835247"/>
            <a:chOff x="10878572" y="-79963"/>
            <a:chExt cx="1255571" cy="774101"/>
          </a:xfrm>
        </p:grpSpPr>
        <p:sp>
          <p:nvSpPr>
            <p:cNvPr id="3" name="مستطيل: زوايا مستديرة 2">
              <a:extLst>
                <a:ext uri="{FF2B5EF4-FFF2-40B4-BE49-F238E27FC236}">
                  <a16:creationId xmlns:a16="http://schemas.microsoft.com/office/drawing/2014/main" id="{F589274F-BDF9-FBEA-605F-4C9752D0DC87}"/>
                </a:ext>
              </a:extLst>
            </p:cNvPr>
            <p:cNvSpPr/>
            <p:nvPr/>
          </p:nvSpPr>
          <p:spPr>
            <a:xfrm>
              <a:off x="11086038" y="-29420"/>
              <a:ext cx="1048105" cy="723558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914309">
                <a:defRPr/>
              </a:pPr>
              <a:endParaRPr lang="ar-KW">
                <a:solidFill>
                  <a:prstClr val="white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88BCDBF1-7447-18E3-7483-D55878E2966D}"/>
                </a:ext>
              </a:extLst>
            </p:cNvPr>
            <p:cNvSpPr txBox="1"/>
            <p:nvPr/>
          </p:nvSpPr>
          <p:spPr>
            <a:xfrm>
              <a:off x="10878572" y="-79963"/>
              <a:ext cx="1243347" cy="7130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309">
                <a:defRPr/>
              </a:pPr>
              <a:r>
                <a:rPr lang="ar-KW" sz="44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الخاتمة والتقييم</a:t>
              </a:r>
              <a:endParaRPr lang="ar-KW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848F7429-5341-C24E-ADA4-A69961AF4347}"/>
              </a:ext>
            </a:extLst>
          </p:cNvPr>
          <p:cNvGrpSpPr/>
          <p:nvPr/>
        </p:nvGrpSpPr>
        <p:grpSpPr>
          <a:xfrm>
            <a:off x="-114698" y="447"/>
            <a:ext cx="1645640" cy="646247"/>
            <a:chOff x="10454054" y="23650"/>
            <a:chExt cx="1645854" cy="646331"/>
          </a:xfrm>
        </p:grpSpPr>
        <p:sp>
          <p:nvSpPr>
            <p:cNvPr id="6" name="مستطيل: زوايا مستديرة 5">
              <a:extLst>
                <a:ext uri="{FF2B5EF4-FFF2-40B4-BE49-F238E27FC236}">
                  <a16:creationId xmlns:a16="http://schemas.microsoft.com/office/drawing/2014/main" id="{92DD1327-6F69-69F9-5996-E542A23332F3}"/>
                </a:ext>
              </a:extLst>
            </p:cNvPr>
            <p:cNvSpPr/>
            <p:nvPr/>
          </p:nvSpPr>
          <p:spPr>
            <a:xfrm>
              <a:off x="10619747" y="70012"/>
              <a:ext cx="1480161" cy="553608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914309">
                <a:defRPr/>
              </a:pPr>
              <a:endParaRPr lang="ar-KW">
                <a:solidFill>
                  <a:prstClr val="white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C363D682-8DDC-2945-6EFB-DB8139208254}"/>
                </a:ext>
              </a:extLst>
            </p:cNvPr>
            <p:cNvSpPr txBox="1"/>
            <p:nvPr/>
          </p:nvSpPr>
          <p:spPr>
            <a:xfrm>
              <a:off x="10454054" y="23650"/>
              <a:ext cx="164325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309">
                <a:defRPr/>
              </a:pPr>
              <a:r>
                <a:rPr lang="ar-KW" sz="36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ص 130</a:t>
              </a:r>
              <a:endParaRPr lang="ar-KW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8" name="صورة 7">
            <a:extLst>
              <a:ext uri="{FF2B5EF4-FFF2-40B4-BE49-F238E27FC236}">
                <a16:creationId xmlns:a16="http://schemas.microsoft.com/office/drawing/2014/main" id="{28E2B487-A32D-8CC2-6177-282E2AFF3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565" y="1078624"/>
            <a:ext cx="10614737" cy="74897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F8EA59E4-F10C-5E60-14F8-3625CB8FF92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8" b="9828"/>
          <a:stretch/>
        </p:blipFill>
        <p:spPr>
          <a:xfrm>
            <a:off x="1672939" y="1962854"/>
            <a:ext cx="9982520" cy="525760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2927C980-FBD4-DF57-4847-338347851E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83567" y="2623874"/>
            <a:ext cx="7540870" cy="225395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77417666-1026-46EC-A007-D780EB6F50AB}"/>
              </a:ext>
            </a:extLst>
          </p:cNvPr>
          <p:cNvSpPr/>
          <p:nvPr/>
        </p:nvSpPr>
        <p:spPr>
          <a:xfrm>
            <a:off x="10340517" y="4196996"/>
            <a:ext cx="466283" cy="50285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87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2BE132-5912-E363-6376-6612D108C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C0848984-5E97-0481-AA07-571D185A63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24"/>
          <a:stretch/>
        </p:blipFill>
        <p:spPr bwMode="auto">
          <a:xfrm rot="16200000">
            <a:off x="2670775" y="-2682637"/>
            <a:ext cx="6876000" cy="12254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992C5FB-2E5E-4D48-1DB1-B54EC1C49DC0}"/>
              </a:ext>
            </a:extLst>
          </p:cNvPr>
          <p:cNvSpPr/>
          <p:nvPr/>
        </p:nvSpPr>
        <p:spPr>
          <a:xfrm>
            <a:off x="8399163" y="3501008"/>
            <a:ext cx="263133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54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بند</a:t>
            </a:r>
          </a:p>
          <a:p>
            <a:pPr algn="ctr"/>
            <a:r>
              <a:rPr lang="ar-KW" sz="54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6 – 4 </a:t>
            </a:r>
          </a:p>
          <a:p>
            <a:pPr algn="ctr"/>
            <a:r>
              <a:rPr lang="ar-KW" sz="54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ح3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906B3D72-0EFE-C530-13EB-E4E9A37075CB}"/>
              </a:ext>
            </a:extLst>
          </p:cNvPr>
          <p:cNvSpPr/>
          <p:nvPr/>
        </p:nvSpPr>
        <p:spPr>
          <a:xfrm>
            <a:off x="569272" y="4360657"/>
            <a:ext cx="422583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40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المتباينات الخطية </a:t>
            </a:r>
            <a:endParaRPr lang="ar-KW" sz="4000" b="1" dirty="0">
              <a:ln>
                <a:solidFill>
                  <a:srgbClr val="002060"/>
                </a:solidFill>
              </a:ln>
              <a:solidFill>
                <a:srgbClr val="0070C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ar-SA" sz="40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( منطقة الحل المشترك )</a:t>
            </a:r>
            <a:endParaRPr lang="ar-KW" sz="4000" b="1" dirty="0">
              <a:ln>
                <a:solidFill>
                  <a:srgbClr val="002060"/>
                </a:solidFill>
              </a:ln>
              <a:solidFill>
                <a:srgbClr val="0070C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ar-KW" sz="40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ص114</a:t>
            </a:r>
            <a:endParaRPr lang="ar-SA" sz="4000" b="1" dirty="0">
              <a:ln>
                <a:solidFill>
                  <a:srgbClr val="002060"/>
                </a:solidFill>
              </a:ln>
              <a:solidFill>
                <a:srgbClr val="0070C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800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30F260-818E-7A40-5F23-25D6BE1FD4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86">
            <a:extLst>
              <a:ext uri="{FF2B5EF4-FFF2-40B4-BE49-F238E27FC236}">
                <a16:creationId xmlns:a16="http://schemas.microsoft.com/office/drawing/2014/main" id="{66F74A40-8ACF-07FB-D4A7-51595CD7EF93}"/>
              </a:ext>
            </a:extLst>
          </p:cNvPr>
          <p:cNvSpPr/>
          <p:nvPr/>
        </p:nvSpPr>
        <p:spPr>
          <a:xfrm>
            <a:off x="22042" y="116632"/>
            <a:ext cx="2880320" cy="63960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دورك </a:t>
            </a:r>
            <a:r>
              <a:rPr lang="ar-KW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الأن</a:t>
            </a:r>
            <a:r>
              <a:rPr lang="ar-KW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(3) :</a:t>
            </a:r>
          </a:p>
        </p:txBody>
      </p: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2D5A9AB8-906A-DC8F-B1D2-F7709C9922C8}"/>
              </a:ext>
            </a:extLst>
          </p:cNvPr>
          <p:cNvGrpSpPr/>
          <p:nvPr/>
        </p:nvGrpSpPr>
        <p:grpSpPr>
          <a:xfrm>
            <a:off x="406574" y="836712"/>
            <a:ext cx="1769679" cy="646331"/>
            <a:chOff x="10330229" y="23650"/>
            <a:chExt cx="1769679" cy="646331"/>
          </a:xfrm>
        </p:grpSpPr>
        <p:sp>
          <p:nvSpPr>
            <p:cNvPr id="4" name="مستطيل: زوايا مستديرة 3">
              <a:extLst>
                <a:ext uri="{FF2B5EF4-FFF2-40B4-BE49-F238E27FC236}">
                  <a16:creationId xmlns:a16="http://schemas.microsoft.com/office/drawing/2014/main" id="{2A069474-56D9-F239-6354-D6DD67B8660C}"/>
                </a:ext>
              </a:extLst>
            </p:cNvPr>
            <p:cNvSpPr/>
            <p:nvPr/>
          </p:nvSpPr>
          <p:spPr>
            <a:xfrm>
              <a:off x="10619747" y="70012"/>
              <a:ext cx="1480161" cy="553608"/>
            </a:xfrm>
            <a:prstGeom prst="roundRect">
              <a:avLst/>
            </a:prstGeom>
            <a:solidFill>
              <a:srgbClr val="FFFF00"/>
            </a:solidFill>
            <a:ln w="15875" cap="flat" cmpd="sng" algn="ctr">
              <a:solidFill>
                <a:srgbClr val="1CADE4">
                  <a:shade val="50000"/>
                </a:srgbClr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مربع نص 4">
              <a:extLst>
                <a:ext uri="{FF2B5EF4-FFF2-40B4-BE49-F238E27FC236}">
                  <a16:creationId xmlns:a16="http://schemas.microsoft.com/office/drawing/2014/main" id="{18A10FB6-8103-3D7A-7C77-69EFDBB2FC49}"/>
                </a:ext>
              </a:extLst>
            </p:cNvPr>
            <p:cNvSpPr txBox="1"/>
            <p:nvPr/>
          </p:nvSpPr>
          <p:spPr>
            <a:xfrm>
              <a:off x="10330229" y="23650"/>
              <a:ext cx="164325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ص </a:t>
              </a:r>
              <a:r>
                <a:rPr lang="ar-KW" sz="36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121</a:t>
              </a:r>
              <a:endParaRPr kumimoji="0" lang="ar-KW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F5B2CCA9-A0FE-DE2D-CCA8-C3A84DA89201}"/>
              </a:ext>
            </a:extLst>
          </p:cNvPr>
          <p:cNvCxnSpPr/>
          <p:nvPr/>
        </p:nvCxnSpPr>
        <p:spPr>
          <a:xfrm>
            <a:off x="8652862" y="977211"/>
            <a:ext cx="0" cy="568863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صورة 12">
            <a:extLst>
              <a:ext uri="{FF2B5EF4-FFF2-40B4-BE49-F238E27FC236}">
                <a16:creationId xmlns:a16="http://schemas.microsoft.com/office/drawing/2014/main" id="{9C0D2937-EA31-0467-475C-6DE474DF3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6002" y="1419562"/>
            <a:ext cx="2560413" cy="820414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179168DF-5835-6350-59D4-D09AED0EF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5569" y="2363126"/>
            <a:ext cx="2788402" cy="1700584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F32462BE-E1F6-D05E-6EAD-F27BD5B4E9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7493" y="4113005"/>
            <a:ext cx="3502919" cy="344041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03E9D513-E5D9-E1AD-929E-0CED15EE6C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3270" y="4544297"/>
            <a:ext cx="3435077" cy="744003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A4D00750-27C8-4632-5ED6-C82A25FCDA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12797" y="5531154"/>
            <a:ext cx="2495550" cy="447675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C60F332E-DF5C-364E-A45D-6D3CAA4F04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93215" y="6377360"/>
            <a:ext cx="3622671" cy="315366"/>
          </a:xfrm>
          <a:prstGeom prst="rect">
            <a:avLst/>
          </a:prstGeom>
        </p:spPr>
      </p:pic>
      <p:sp>
        <p:nvSpPr>
          <p:cNvPr id="24" name="TextBox 91">
            <a:extLst>
              <a:ext uri="{FF2B5EF4-FFF2-40B4-BE49-F238E27FC236}">
                <a16:creationId xmlns:a16="http://schemas.microsoft.com/office/drawing/2014/main" id="{B6511ADC-072D-61C2-EE0E-96F4A526B032}"/>
              </a:ext>
            </a:extLst>
          </p:cNvPr>
          <p:cNvSpPr txBox="1"/>
          <p:nvPr/>
        </p:nvSpPr>
        <p:spPr>
          <a:xfrm>
            <a:off x="10275088" y="1799740"/>
            <a:ext cx="9929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س</a:t>
            </a:r>
          </a:p>
        </p:txBody>
      </p:sp>
      <p:sp>
        <p:nvSpPr>
          <p:cNvPr id="25" name="TextBox 91">
            <a:extLst>
              <a:ext uri="{FF2B5EF4-FFF2-40B4-BE49-F238E27FC236}">
                <a16:creationId xmlns:a16="http://schemas.microsoft.com/office/drawing/2014/main" id="{8AF196CB-D687-F144-54C5-3CA31237EE52}"/>
              </a:ext>
            </a:extLst>
          </p:cNvPr>
          <p:cNvSpPr txBox="1"/>
          <p:nvPr/>
        </p:nvSpPr>
        <p:spPr>
          <a:xfrm>
            <a:off x="10055106" y="3077595"/>
            <a:ext cx="608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6" name="TextBox 92">
            <a:extLst>
              <a:ext uri="{FF2B5EF4-FFF2-40B4-BE49-F238E27FC236}">
                <a16:creationId xmlns:a16="http://schemas.microsoft.com/office/drawing/2014/main" id="{0CFC90B8-0ACD-9FE3-BD1A-C93170260824}"/>
              </a:ext>
            </a:extLst>
          </p:cNvPr>
          <p:cNvSpPr txBox="1"/>
          <p:nvPr/>
        </p:nvSpPr>
        <p:spPr>
          <a:xfrm>
            <a:off x="9335566" y="3068960"/>
            <a:ext cx="608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-1</a:t>
            </a:r>
          </a:p>
        </p:txBody>
      </p:sp>
      <p:sp>
        <p:nvSpPr>
          <p:cNvPr id="27" name="TextBox 91">
            <a:extLst>
              <a:ext uri="{FF2B5EF4-FFF2-40B4-BE49-F238E27FC236}">
                <a16:creationId xmlns:a16="http://schemas.microsoft.com/office/drawing/2014/main" id="{72695EFB-A5B5-CA7E-0367-E20A9935F81C}"/>
              </a:ext>
            </a:extLst>
          </p:cNvPr>
          <p:cNvSpPr txBox="1"/>
          <p:nvPr/>
        </p:nvSpPr>
        <p:spPr>
          <a:xfrm>
            <a:off x="10599318" y="3091525"/>
            <a:ext cx="608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8" name="TextBox 91">
            <a:extLst>
              <a:ext uri="{FF2B5EF4-FFF2-40B4-BE49-F238E27FC236}">
                <a16:creationId xmlns:a16="http://schemas.microsoft.com/office/drawing/2014/main" id="{C9A6C9E0-43BD-1DED-B87E-7C8819384C0E}"/>
              </a:ext>
            </a:extLst>
          </p:cNvPr>
          <p:cNvSpPr txBox="1"/>
          <p:nvPr/>
        </p:nvSpPr>
        <p:spPr>
          <a:xfrm>
            <a:off x="8894730" y="3960955"/>
            <a:ext cx="145169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متقطع</a:t>
            </a:r>
          </a:p>
        </p:txBody>
      </p:sp>
      <p:sp>
        <p:nvSpPr>
          <p:cNvPr id="29" name="TextBox 91">
            <a:extLst>
              <a:ext uri="{FF2B5EF4-FFF2-40B4-BE49-F238E27FC236}">
                <a16:creationId xmlns:a16="http://schemas.microsoft.com/office/drawing/2014/main" id="{70FEFA57-907F-AD06-25EA-063B4BFC2050}"/>
              </a:ext>
            </a:extLst>
          </p:cNvPr>
          <p:cNvSpPr txBox="1"/>
          <p:nvPr/>
        </p:nvSpPr>
        <p:spPr>
          <a:xfrm>
            <a:off x="9901607" y="2615784"/>
            <a:ext cx="19179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س</a:t>
            </a:r>
          </a:p>
        </p:txBody>
      </p:sp>
      <p:sp>
        <p:nvSpPr>
          <p:cNvPr id="30" name="TextBox 91">
            <a:extLst>
              <a:ext uri="{FF2B5EF4-FFF2-40B4-BE49-F238E27FC236}">
                <a16:creationId xmlns:a16="http://schemas.microsoft.com/office/drawing/2014/main" id="{B8FC09C7-35A0-A9FD-6AB9-5276E1B30861}"/>
              </a:ext>
            </a:extLst>
          </p:cNvPr>
          <p:cNvSpPr txBox="1"/>
          <p:nvPr/>
        </p:nvSpPr>
        <p:spPr>
          <a:xfrm>
            <a:off x="10633948" y="3509972"/>
            <a:ext cx="608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1" name="TextBox 92">
            <a:extLst>
              <a:ext uri="{FF2B5EF4-FFF2-40B4-BE49-F238E27FC236}">
                <a16:creationId xmlns:a16="http://schemas.microsoft.com/office/drawing/2014/main" id="{E9648497-A16D-E03E-7A11-A1813FE8698F}"/>
              </a:ext>
            </a:extLst>
          </p:cNvPr>
          <p:cNvSpPr txBox="1"/>
          <p:nvPr/>
        </p:nvSpPr>
        <p:spPr>
          <a:xfrm>
            <a:off x="10008177" y="3546498"/>
            <a:ext cx="608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2" name="TextBox 92">
            <a:extLst>
              <a:ext uri="{FF2B5EF4-FFF2-40B4-BE49-F238E27FC236}">
                <a16:creationId xmlns:a16="http://schemas.microsoft.com/office/drawing/2014/main" id="{B42D74DD-B19A-FBA7-B6EB-416EB9AD1522}"/>
              </a:ext>
            </a:extLst>
          </p:cNvPr>
          <p:cNvSpPr txBox="1"/>
          <p:nvPr/>
        </p:nvSpPr>
        <p:spPr>
          <a:xfrm>
            <a:off x="9391064" y="3519101"/>
            <a:ext cx="608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-1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74F47B12-977C-89E1-2625-4E0B3BB05D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938" y="1398461"/>
            <a:ext cx="5249869" cy="5101463"/>
          </a:xfrm>
          <a:prstGeom prst="rect">
            <a:avLst/>
          </a:prstGeom>
        </p:spPr>
      </p:pic>
      <p:sp>
        <p:nvSpPr>
          <p:cNvPr id="35" name="شكل بيضاوي 34">
            <a:extLst>
              <a:ext uri="{FF2B5EF4-FFF2-40B4-BE49-F238E27FC236}">
                <a16:creationId xmlns:a16="http://schemas.microsoft.com/office/drawing/2014/main" id="{AA3F2095-2E8B-350F-2282-7FF81664664D}"/>
              </a:ext>
            </a:extLst>
          </p:cNvPr>
          <p:cNvSpPr/>
          <p:nvPr/>
        </p:nvSpPr>
        <p:spPr>
          <a:xfrm>
            <a:off x="2761157" y="3598009"/>
            <a:ext cx="119524" cy="16632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شكل بيضاوي 35">
            <a:extLst>
              <a:ext uri="{FF2B5EF4-FFF2-40B4-BE49-F238E27FC236}">
                <a16:creationId xmlns:a16="http://schemas.microsoft.com/office/drawing/2014/main" id="{326401C5-2B60-2FB6-0FB2-89F4CC50C6C0}"/>
              </a:ext>
            </a:extLst>
          </p:cNvPr>
          <p:cNvSpPr/>
          <p:nvPr/>
        </p:nvSpPr>
        <p:spPr>
          <a:xfrm>
            <a:off x="2430374" y="3949691"/>
            <a:ext cx="119524" cy="16632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شكل بيضاوي 36">
            <a:extLst>
              <a:ext uri="{FF2B5EF4-FFF2-40B4-BE49-F238E27FC236}">
                <a16:creationId xmlns:a16="http://schemas.microsoft.com/office/drawing/2014/main" id="{00319C1C-4066-D66C-3008-31CD5A687F63}"/>
              </a:ext>
            </a:extLst>
          </p:cNvPr>
          <p:cNvSpPr/>
          <p:nvPr/>
        </p:nvSpPr>
        <p:spPr>
          <a:xfrm>
            <a:off x="2147234" y="4237917"/>
            <a:ext cx="119524" cy="16632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91">
            <a:extLst>
              <a:ext uri="{FF2B5EF4-FFF2-40B4-BE49-F238E27FC236}">
                <a16:creationId xmlns:a16="http://schemas.microsoft.com/office/drawing/2014/main" id="{A576856B-0BD9-81AB-67C7-4BBA6908116E}"/>
              </a:ext>
            </a:extLst>
          </p:cNvPr>
          <p:cNvSpPr txBox="1"/>
          <p:nvPr/>
        </p:nvSpPr>
        <p:spPr>
          <a:xfrm>
            <a:off x="9830496" y="4384375"/>
            <a:ext cx="608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9" name="TextBox 91">
            <a:extLst>
              <a:ext uri="{FF2B5EF4-FFF2-40B4-BE49-F238E27FC236}">
                <a16:creationId xmlns:a16="http://schemas.microsoft.com/office/drawing/2014/main" id="{7EF12D7F-2EC8-ACD5-15C9-715A81FCEA1E}"/>
              </a:ext>
            </a:extLst>
          </p:cNvPr>
          <p:cNvSpPr txBox="1"/>
          <p:nvPr/>
        </p:nvSpPr>
        <p:spPr>
          <a:xfrm>
            <a:off x="9004341" y="4398282"/>
            <a:ext cx="608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0" name="TextBox 91">
            <a:extLst>
              <a:ext uri="{FF2B5EF4-FFF2-40B4-BE49-F238E27FC236}">
                <a16:creationId xmlns:a16="http://schemas.microsoft.com/office/drawing/2014/main" id="{F8B5CEA7-81CF-4222-9851-9963D5E81B68}"/>
              </a:ext>
            </a:extLst>
          </p:cNvPr>
          <p:cNvSpPr txBox="1"/>
          <p:nvPr/>
        </p:nvSpPr>
        <p:spPr>
          <a:xfrm>
            <a:off x="11191030" y="4900351"/>
            <a:ext cx="608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1" name="TextBox 91">
            <a:extLst>
              <a:ext uri="{FF2B5EF4-FFF2-40B4-BE49-F238E27FC236}">
                <a16:creationId xmlns:a16="http://schemas.microsoft.com/office/drawing/2014/main" id="{AA606CB9-6856-27C5-D3AD-2017810BDF97}"/>
              </a:ext>
            </a:extLst>
          </p:cNvPr>
          <p:cNvSpPr txBox="1"/>
          <p:nvPr/>
        </p:nvSpPr>
        <p:spPr>
          <a:xfrm>
            <a:off x="10154632" y="4872525"/>
            <a:ext cx="608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2" name="TextBox 91">
            <a:extLst>
              <a:ext uri="{FF2B5EF4-FFF2-40B4-BE49-F238E27FC236}">
                <a16:creationId xmlns:a16="http://schemas.microsoft.com/office/drawing/2014/main" id="{63392BEA-72F2-2314-A6E5-FD56CDDF93F1}"/>
              </a:ext>
            </a:extLst>
          </p:cNvPr>
          <p:cNvSpPr txBox="1"/>
          <p:nvPr/>
        </p:nvSpPr>
        <p:spPr>
          <a:xfrm>
            <a:off x="9335566" y="5438540"/>
            <a:ext cx="20069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غير صحيحة</a:t>
            </a:r>
          </a:p>
        </p:txBody>
      </p:sp>
      <p:cxnSp>
        <p:nvCxnSpPr>
          <p:cNvPr id="44" name="رابط كسهم مستقيم 43">
            <a:extLst>
              <a:ext uri="{FF2B5EF4-FFF2-40B4-BE49-F238E27FC236}">
                <a16:creationId xmlns:a16="http://schemas.microsoft.com/office/drawing/2014/main" id="{0CBDD249-8CFA-6C4B-C9B1-997217FE6663}"/>
              </a:ext>
            </a:extLst>
          </p:cNvPr>
          <p:cNvCxnSpPr>
            <a:cxnSpLocks/>
          </p:cNvCxnSpPr>
          <p:nvPr/>
        </p:nvCxnSpPr>
        <p:spPr>
          <a:xfrm flipH="1">
            <a:off x="550590" y="1556792"/>
            <a:ext cx="4023856" cy="4769644"/>
          </a:xfrm>
          <a:prstGeom prst="straightConnector1">
            <a:avLst/>
          </a:prstGeom>
          <a:ln w="38100"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مجموعة 48">
            <a:extLst>
              <a:ext uri="{FF2B5EF4-FFF2-40B4-BE49-F238E27FC236}">
                <a16:creationId xmlns:a16="http://schemas.microsoft.com/office/drawing/2014/main" id="{5319D6CF-1B42-1888-3112-6942EC932B2B}"/>
              </a:ext>
            </a:extLst>
          </p:cNvPr>
          <p:cNvGrpSpPr/>
          <p:nvPr/>
        </p:nvGrpSpPr>
        <p:grpSpPr>
          <a:xfrm>
            <a:off x="-248214" y="1596238"/>
            <a:ext cx="4122621" cy="4067398"/>
            <a:chOff x="5774741" y="2582047"/>
            <a:chExt cx="4115805" cy="2813513"/>
          </a:xfrm>
        </p:grpSpPr>
        <p:cxnSp>
          <p:nvCxnSpPr>
            <p:cNvPr id="50" name="رابط مستقيم 49">
              <a:extLst>
                <a:ext uri="{FF2B5EF4-FFF2-40B4-BE49-F238E27FC236}">
                  <a16:creationId xmlns:a16="http://schemas.microsoft.com/office/drawing/2014/main" id="{48DE9941-188F-5843-B0E5-C77700BFA39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45999" y="2634389"/>
              <a:ext cx="1472245" cy="1028849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رابط مستقيم 50">
              <a:extLst>
                <a:ext uri="{FF2B5EF4-FFF2-40B4-BE49-F238E27FC236}">
                  <a16:creationId xmlns:a16="http://schemas.microsoft.com/office/drawing/2014/main" id="{3130D128-7231-41A1-E5F7-D5176A71214A}"/>
                </a:ext>
              </a:extLst>
            </p:cNvPr>
            <p:cNvCxnSpPr>
              <a:cxnSpLocks/>
            </p:cNvCxnSpPr>
            <p:nvPr/>
          </p:nvCxnSpPr>
          <p:spPr>
            <a:xfrm rot="12218495">
              <a:off x="6867808" y="2877559"/>
              <a:ext cx="2298432" cy="689455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رابط مستقيم 51">
              <a:extLst>
                <a:ext uri="{FF2B5EF4-FFF2-40B4-BE49-F238E27FC236}">
                  <a16:creationId xmlns:a16="http://schemas.microsoft.com/office/drawing/2014/main" id="{09D13CF4-436B-4B70-7FDD-FE2206E4452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62249" y="2582047"/>
              <a:ext cx="2062565" cy="1501813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رابط مستقيم 52">
              <a:extLst>
                <a:ext uri="{FF2B5EF4-FFF2-40B4-BE49-F238E27FC236}">
                  <a16:creationId xmlns:a16="http://schemas.microsoft.com/office/drawing/2014/main" id="{3E3248AF-D999-61C6-81BD-54DB2877BEC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99757" y="2777951"/>
              <a:ext cx="2159427" cy="1542446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رابط مستقيم 53">
              <a:extLst>
                <a:ext uri="{FF2B5EF4-FFF2-40B4-BE49-F238E27FC236}">
                  <a16:creationId xmlns:a16="http://schemas.microsoft.com/office/drawing/2014/main" id="{ABE66869-7BBF-F02F-A506-3D2305297853}"/>
                </a:ext>
              </a:extLst>
            </p:cNvPr>
            <p:cNvCxnSpPr>
              <a:cxnSpLocks/>
            </p:cNvCxnSpPr>
            <p:nvPr/>
          </p:nvCxnSpPr>
          <p:spPr>
            <a:xfrm rot="12218495">
              <a:off x="6202871" y="3979465"/>
              <a:ext cx="1823882" cy="543029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رابط مستقيم 54">
              <a:extLst>
                <a:ext uri="{FF2B5EF4-FFF2-40B4-BE49-F238E27FC236}">
                  <a16:creationId xmlns:a16="http://schemas.microsoft.com/office/drawing/2014/main" id="{8BDF4B7E-68F7-513A-7B01-51D1ADC835ED}"/>
                </a:ext>
              </a:extLst>
            </p:cNvPr>
            <p:cNvCxnSpPr>
              <a:cxnSpLocks/>
            </p:cNvCxnSpPr>
            <p:nvPr/>
          </p:nvCxnSpPr>
          <p:spPr>
            <a:xfrm rot="12218495">
              <a:off x="6328298" y="3719553"/>
              <a:ext cx="2005027" cy="583584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رابط مستقيم 55">
              <a:extLst>
                <a:ext uri="{FF2B5EF4-FFF2-40B4-BE49-F238E27FC236}">
                  <a16:creationId xmlns:a16="http://schemas.microsoft.com/office/drawing/2014/main" id="{F5230EBE-D346-E234-C289-37EA9C8991D7}"/>
                </a:ext>
              </a:extLst>
            </p:cNvPr>
            <p:cNvCxnSpPr>
              <a:cxnSpLocks/>
            </p:cNvCxnSpPr>
            <p:nvPr/>
          </p:nvCxnSpPr>
          <p:spPr>
            <a:xfrm rot="12218495">
              <a:off x="6063211" y="4234941"/>
              <a:ext cx="1650738" cy="540529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رابط مستقيم 56">
              <a:extLst>
                <a:ext uri="{FF2B5EF4-FFF2-40B4-BE49-F238E27FC236}">
                  <a16:creationId xmlns:a16="http://schemas.microsoft.com/office/drawing/2014/main" id="{5C2D3DF3-E4FC-383C-44B7-A91F2276DBE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25892" y="2637094"/>
              <a:ext cx="1209914" cy="885304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رابط مستقيم 57">
              <a:extLst>
                <a:ext uri="{FF2B5EF4-FFF2-40B4-BE49-F238E27FC236}">
                  <a16:creationId xmlns:a16="http://schemas.microsoft.com/office/drawing/2014/main" id="{39DAB424-F311-55E1-7BCC-C0D89560291E}"/>
                </a:ext>
              </a:extLst>
            </p:cNvPr>
            <p:cNvCxnSpPr>
              <a:cxnSpLocks/>
            </p:cNvCxnSpPr>
            <p:nvPr/>
          </p:nvCxnSpPr>
          <p:spPr>
            <a:xfrm rot="12218495">
              <a:off x="8445413" y="2629449"/>
              <a:ext cx="1357587" cy="438651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رابط مستقيم 58">
              <a:extLst>
                <a:ext uri="{FF2B5EF4-FFF2-40B4-BE49-F238E27FC236}">
                  <a16:creationId xmlns:a16="http://schemas.microsoft.com/office/drawing/2014/main" id="{6E5E40E4-20A3-D1E2-D4EF-D9F668E79333}"/>
                </a:ext>
              </a:extLst>
            </p:cNvPr>
            <p:cNvCxnSpPr>
              <a:cxnSpLocks/>
            </p:cNvCxnSpPr>
            <p:nvPr/>
          </p:nvCxnSpPr>
          <p:spPr>
            <a:xfrm rot="12218495">
              <a:off x="5905985" y="4484953"/>
              <a:ext cx="1580777" cy="527758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رابط مستقيم 59">
              <a:extLst>
                <a:ext uri="{FF2B5EF4-FFF2-40B4-BE49-F238E27FC236}">
                  <a16:creationId xmlns:a16="http://schemas.microsoft.com/office/drawing/2014/main" id="{734D826B-7DE2-5ECA-55BA-E7213A73B7F3}"/>
                </a:ext>
              </a:extLst>
            </p:cNvPr>
            <p:cNvCxnSpPr/>
            <p:nvPr/>
          </p:nvCxnSpPr>
          <p:spPr>
            <a:xfrm flipH="1" flipV="1">
              <a:off x="9386490" y="2667928"/>
              <a:ext cx="504056" cy="36004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رابط مستقيم 60">
              <a:extLst>
                <a:ext uri="{FF2B5EF4-FFF2-40B4-BE49-F238E27FC236}">
                  <a16:creationId xmlns:a16="http://schemas.microsoft.com/office/drawing/2014/main" id="{8796FE01-6801-F2BF-0643-DF615A44B301}"/>
                </a:ext>
              </a:extLst>
            </p:cNvPr>
            <p:cNvCxnSpPr>
              <a:cxnSpLocks/>
            </p:cNvCxnSpPr>
            <p:nvPr/>
          </p:nvCxnSpPr>
          <p:spPr>
            <a:xfrm rot="12218495">
              <a:off x="5774741" y="4655996"/>
              <a:ext cx="1491525" cy="546637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رابط مستقيم 61">
              <a:extLst>
                <a:ext uri="{FF2B5EF4-FFF2-40B4-BE49-F238E27FC236}">
                  <a16:creationId xmlns:a16="http://schemas.microsoft.com/office/drawing/2014/main" id="{ABF78641-FDED-E2B1-F1FA-3656BCBC563A}"/>
                </a:ext>
              </a:extLst>
            </p:cNvPr>
            <p:cNvCxnSpPr>
              <a:cxnSpLocks/>
            </p:cNvCxnSpPr>
            <p:nvPr/>
          </p:nvCxnSpPr>
          <p:spPr>
            <a:xfrm rot="11652828">
              <a:off x="5781315" y="4830099"/>
              <a:ext cx="1149272" cy="565461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2" name="صورة 71">
            <a:extLst>
              <a:ext uri="{FF2B5EF4-FFF2-40B4-BE49-F238E27FC236}">
                <a16:creationId xmlns:a16="http://schemas.microsoft.com/office/drawing/2014/main" id="{86E8E732-5504-5E5B-B221-1900ED36C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756" y="1445997"/>
            <a:ext cx="2560413" cy="820414"/>
          </a:xfrm>
          <a:prstGeom prst="rect">
            <a:avLst/>
          </a:prstGeom>
        </p:spPr>
      </p:pic>
      <p:sp>
        <p:nvSpPr>
          <p:cNvPr id="73" name="TextBox 91">
            <a:extLst>
              <a:ext uri="{FF2B5EF4-FFF2-40B4-BE49-F238E27FC236}">
                <a16:creationId xmlns:a16="http://schemas.microsoft.com/office/drawing/2014/main" id="{2AA6B2C2-AB06-AEE0-07A3-B98C30312E08}"/>
              </a:ext>
            </a:extLst>
          </p:cNvPr>
          <p:cNvSpPr txBox="1"/>
          <p:nvPr/>
        </p:nvSpPr>
        <p:spPr>
          <a:xfrm>
            <a:off x="6968642" y="1829769"/>
            <a:ext cx="106660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pic>
        <p:nvPicPr>
          <p:cNvPr id="74" name="صورة 73">
            <a:extLst>
              <a:ext uri="{FF2B5EF4-FFF2-40B4-BE49-F238E27FC236}">
                <a16:creationId xmlns:a16="http://schemas.microsoft.com/office/drawing/2014/main" id="{86D4A428-23B9-808F-59B9-AD77EA386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095" y="2403292"/>
            <a:ext cx="2788402" cy="1700584"/>
          </a:xfrm>
          <a:prstGeom prst="rect">
            <a:avLst/>
          </a:prstGeom>
        </p:spPr>
      </p:pic>
      <p:sp>
        <p:nvSpPr>
          <p:cNvPr id="75" name="TextBox 91">
            <a:extLst>
              <a:ext uri="{FF2B5EF4-FFF2-40B4-BE49-F238E27FC236}">
                <a16:creationId xmlns:a16="http://schemas.microsoft.com/office/drawing/2014/main" id="{86F0569D-DA0A-43EF-7714-8F2B4B787685}"/>
              </a:ext>
            </a:extLst>
          </p:cNvPr>
          <p:cNvSpPr txBox="1"/>
          <p:nvPr/>
        </p:nvSpPr>
        <p:spPr>
          <a:xfrm>
            <a:off x="6384479" y="2721746"/>
            <a:ext cx="19179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76" name="TextBox 91">
            <a:extLst>
              <a:ext uri="{FF2B5EF4-FFF2-40B4-BE49-F238E27FC236}">
                <a16:creationId xmlns:a16="http://schemas.microsoft.com/office/drawing/2014/main" id="{BA6A69C0-C59C-7E6E-8A55-5EAF40C1F9B2}"/>
              </a:ext>
            </a:extLst>
          </p:cNvPr>
          <p:cNvSpPr txBox="1"/>
          <p:nvPr/>
        </p:nvSpPr>
        <p:spPr>
          <a:xfrm>
            <a:off x="6424431" y="3104146"/>
            <a:ext cx="608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77" name="TextBox 92">
            <a:extLst>
              <a:ext uri="{FF2B5EF4-FFF2-40B4-BE49-F238E27FC236}">
                <a16:creationId xmlns:a16="http://schemas.microsoft.com/office/drawing/2014/main" id="{174F1B50-A5B0-9640-BB9B-1FFD33BA1188}"/>
              </a:ext>
            </a:extLst>
          </p:cNvPr>
          <p:cNvSpPr txBox="1"/>
          <p:nvPr/>
        </p:nvSpPr>
        <p:spPr>
          <a:xfrm>
            <a:off x="5704891" y="3095511"/>
            <a:ext cx="608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-1</a:t>
            </a:r>
          </a:p>
        </p:txBody>
      </p:sp>
      <p:sp>
        <p:nvSpPr>
          <p:cNvPr id="78" name="TextBox 91">
            <a:extLst>
              <a:ext uri="{FF2B5EF4-FFF2-40B4-BE49-F238E27FC236}">
                <a16:creationId xmlns:a16="http://schemas.microsoft.com/office/drawing/2014/main" id="{48A490A9-8738-1C31-3198-B1C7483134A5}"/>
              </a:ext>
            </a:extLst>
          </p:cNvPr>
          <p:cNvSpPr txBox="1"/>
          <p:nvPr/>
        </p:nvSpPr>
        <p:spPr>
          <a:xfrm>
            <a:off x="6968643" y="3118076"/>
            <a:ext cx="608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9" name="TextBox 91">
            <a:extLst>
              <a:ext uri="{FF2B5EF4-FFF2-40B4-BE49-F238E27FC236}">
                <a16:creationId xmlns:a16="http://schemas.microsoft.com/office/drawing/2014/main" id="{55F14166-013B-4979-EBB6-576AFA5E1977}"/>
              </a:ext>
            </a:extLst>
          </p:cNvPr>
          <p:cNvSpPr txBox="1"/>
          <p:nvPr/>
        </p:nvSpPr>
        <p:spPr>
          <a:xfrm>
            <a:off x="7018815" y="3550834"/>
            <a:ext cx="608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80" name="TextBox 92">
            <a:extLst>
              <a:ext uri="{FF2B5EF4-FFF2-40B4-BE49-F238E27FC236}">
                <a16:creationId xmlns:a16="http://schemas.microsoft.com/office/drawing/2014/main" id="{EF203E80-28CB-62F9-F7AA-B729DEBD1CBD}"/>
              </a:ext>
            </a:extLst>
          </p:cNvPr>
          <p:cNvSpPr txBox="1"/>
          <p:nvPr/>
        </p:nvSpPr>
        <p:spPr>
          <a:xfrm>
            <a:off x="6393044" y="3587360"/>
            <a:ext cx="608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81" name="TextBox 92">
            <a:extLst>
              <a:ext uri="{FF2B5EF4-FFF2-40B4-BE49-F238E27FC236}">
                <a16:creationId xmlns:a16="http://schemas.microsoft.com/office/drawing/2014/main" id="{C9685CB7-897B-B21D-1CB3-158CE4382B6B}"/>
              </a:ext>
            </a:extLst>
          </p:cNvPr>
          <p:cNvSpPr txBox="1"/>
          <p:nvPr/>
        </p:nvSpPr>
        <p:spPr>
          <a:xfrm>
            <a:off x="5775931" y="3559963"/>
            <a:ext cx="608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83" name="شكل بيضاوي 82">
            <a:extLst>
              <a:ext uri="{FF2B5EF4-FFF2-40B4-BE49-F238E27FC236}">
                <a16:creationId xmlns:a16="http://schemas.microsoft.com/office/drawing/2014/main" id="{C6E217BB-67F6-89A7-D053-BA70E604D8A0}"/>
              </a:ext>
            </a:extLst>
          </p:cNvPr>
          <p:cNvSpPr/>
          <p:nvPr/>
        </p:nvSpPr>
        <p:spPr>
          <a:xfrm>
            <a:off x="2459479" y="2688474"/>
            <a:ext cx="108615" cy="18554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شكل بيضاوي 83">
            <a:extLst>
              <a:ext uri="{FF2B5EF4-FFF2-40B4-BE49-F238E27FC236}">
                <a16:creationId xmlns:a16="http://schemas.microsoft.com/office/drawing/2014/main" id="{2DAB8271-1FEF-2A6A-730D-D4D292494606}"/>
              </a:ext>
            </a:extLst>
          </p:cNvPr>
          <p:cNvSpPr/>
          <p:nvPr/>
        </p:nvSpPr>
        <p:spPr>
          <a:xfrm>
            <a:off x="2743481" y="2707925"/>
            <a:ext cx="108615" cy="18554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شكل بيضاوي 84">
            <a:extLst>
              <a:ext uri="{FF2B5EF4-FFF2-40B4-BE49-F238E27FC236}">
                <a16:creationId xmlns:a16="http://schemas.microsoft.com/office/drawing/2014/main" id="{F53703A3-6B4D-5EE0-5E8C-03F549FE5ADB}"/>
              </a:ext>
            </a:extLst>
          </p:cNvPr>
          <p:cNvSpPr/>
          <p:nvPr/>
        </p:nvSpPr>
        <p:spPr>
          <a:xfrm>
            <a:off x="2174653" y="2699991"/>
            <a:ext cx="108615" cy="18554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صورة 85">
            <a:extLst>
              <a:ext uri="{FF2B5EF4-FFF2-40B4-BE49-F238E27FC236}">
                <a16:creationId xmlns:a16="http://schemas.microsoft.com/office/drawing/2014/main" id="{AE22C05D-4F18-F1ED-E005-CE5AF9BFD1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9260" y="4196250"/>
            <a:ext cx="3502919" cy="344041"/>
          </a:xfrm>
          <a:prstGeom prst="rect">
            <a:avLst/>
          </a:prstGeom>
        </p:spPr>
      </p:pic>
      <p:sp>
        <p:nvSpPr>
          <p:cNvPr id="87" name="TextBox 91">
            <a:extLst>
              <a:ext uri="{FF2B5EF4-FFF2-40B4-BE49-F238E27FC236}">
                <a16:creationId xmlns:a16="http://schemas.microsoft.com/office/drawing/2014/main" id="{8C26F9D7-D864-F3CF-202F-F2ABB61E8DEA}"/>
              </a:ext>
            </a:extLst>
          </p:cNvPr>
          <p:cNvSpPr txBox="1"/>
          <p:nvPr/>
        </p:nvSpPr>
        <p:spPr>
          <a:xfrm>
            <a:off x="5546715" y="4101766"/>
            <a:ext cx="145169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متصل</a:t>
            </a:r>
          </a:p>
        </p:txBody>
      </p:sp>
      <p:cxnSp>
        <p:nvCxnSpPr>
          <p:cNvPr id="89" name="رابط كسهم مستقيم 88">
            <a:extLst>
              <a:ext uri="{FF2B5EF4-FFF2-40B4-BE49-F238E27FC236}">
                <a16:creationId xmlns:a16="http://schemas.microsoft.com/office/drawing/2014/main" id="{E58F4A77-C92E-E22F-E5C8-F1646EAAF3A9}"/>
              </a:ext>
            </a:extLst>
          </p:cNvPr>
          <p:cNvCxnSpPr>
            <a:cxnSpLocks/>
          </p:cNvCxnSpPr>
          <p:nvPr/>
        </p:nvCxnSpPr>
        <p:spPr>
          <a:xfrm flipH="1">
            <a:off x="190550" y="2800698"/>
            <a:ext cx="4649285" cy="0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صورة 95">
            <a:extLst>
              <a:ext uri="{FF2B5EF4-FFF2-40B4-BE49-F238E27FC236}">
                <a16:creationId xmlns:a16="http://schemas.microsoft.com/office/drawing/2014/main" id="{31D352FC-AFEC-9AA0-F0D3-9D560BB3CC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39835" y="4645975"/>
            <a:ext cx="3622671" cy="1273725"/>
          </a:xfrm>
          <a:prstGeom prst="rect">
            <a:avLst/>
          </a:prstGeom>
        </p:spPr>
      </p:pic>
      <p:sp>
        <p:nvSpPr>
          <p:cNvPr id="94" name="TextBox 91">
            <a:extLst>
              <a:ext uri="{FF2B5EF4-FFF2-40B4-BE49-F238E27FC236}">
                <a16:creationId xmlns:a16="http://schemas.microsoft.com/office/drawing/2014/main" id="{47E531CF-2E26-53C0-2252-878BBB3A859C}"/>
              </a:ext>
            </a:extLst>
          </p:cNvPr>
          <p:cNvSpPr txBox="1"/>
          <p:nvPr/>
        </p:nvSpPr>
        <p:spPr>
          <a:xfrm>
            <a:off x="6117512" y="4594056"/>
            <a:ext cx="608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95" name="TextBox 91">
            <a:extLst>
              <a:ext uri="{FF2B5EF4-FFF2-40B4-BE49-F238E27FC236}">
                <a16:creationId xmlns:a16="http://schemas.microsoft.com/office/drawing/2014/main" id="{2F27CADD-1BE6-A1A4-6208-CCBA7849DCDC}"/>
              </a:ext>
            </a:extLst>
          </p:cNvPr>
          <p:cNvSpPr txBox="1"/>
          <p:nvPr/>
        </p:nvSpPr>
        <p:spPr>
          <a:xfrm>
            <a:off x="5291357" y="4607963"/>
            <a:ext cx="608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97" name="TextBox 91">
            <a:extLst>
              <a:ext uri="{FF2B5EF4-FFF2-40B4-BE49-F238E27FC236}">
                <a16:creationId xmlns:a16="http://schemas.microsoft.com/office/drawing/2014/main" id="{7E3F5359-E182-D17A-4C3E-C72117C1AF5B}"/>
              </a:ext>
            </a:extLst>
          </p:cNvPr>
          <p:cNvSpPr txBox="1"/>
          <p:nvPr/>
        </p:nvSpPr>
        <p:spPr>
          <a:xfrm>
            <a:off x="7616940" y="5043805"/>
            <a:ext cx="608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98" name="TextBox 91">
            <a:extLst>
              <a:ext uri="{FF2B5EF4-FFF2-40B4-BE49-F238E27FC236}">
                <a16:creationId xmlns:a16="http://schemas.microsoft.com/office/drawing/2014/main" id="{9E5590B2-901F-F6E1-7AD8-1742FECD97D0}"/>
              </a:ext>
            </a:extLst>
          </p:cNvPr>
          <p:cNvSpPr txBox="1"/>
          <p:nvPr/>
        </p:nvSpPr>
        <p:spPr>
          <a:xfrm>
            <a:off x="6580542" y="5015979"/>
            <a:ext cx="608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99" name="TextBox 91">
            <a:extLst>
              <a:ext uri="{FF2B5EF4-FFF2-40B4-BE49-F238E27FC236}">
                <a16:creationId xmlns:a16="http://schemas.microsoft.com/office/drawing/2014/main" id="{8408F0B0-3A30-C59B-FEE4-F732E6D2E1A8}"/>
              </a:ext>
            </a:extLst>
          </p:cNvPr>
          <p:cNvSpPr txBox="1"/>
          <p:nvPr/>
        </p:nvSpPr>
        <p:spPr>
          <a:xfrm>
            <a:off x="5878336" y="5522710"/>
            <a:ext cx="20069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صحيحة</a:t>
            </a:r>
          </a:p>
        </p:txBody>
      </p:sp>
      <p:pic>
        <p:nvPicPr>
          <p:cNvPr id="101" name="صورة 100">
            <a:extLst>
              <a:ext uri="{FF2B5EF4-FFF2-40B4-BE49-F238E27FC236}">
                <a16:creationId xmlns:a16="http://schemas.microsoft.com/office/drawing/2014/main" id="{9ED97B0F-922B-A56A-01C3-174F27C105F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84621" y="6326436"/>
            <a:ext cx="3501928" cy="374660"/>
          </a:xfrm>
          <a:prstGeom prst="rect">
            <a:avLst/>
          </a:prstGeom>
        </p:spPr>
      </p:pic>
      <p:grpSp>
        <p:nvGrpSpPr>
          <p:cNvPr id="102" name="مجموعة 101">
            <a:extLst>
              <a:ext uri="{FF2B5EF4-FFF2-40B4-BE49-F238E27FC236}">
                <a16:creationId xmlns:a16="http://schemas.microsoft.com/office/drawing/2014/main" id="{4790C8DF-7AA3-603F-A7A2-7D4F4E8CCACE}"/>
              </a:ext>
            </a:extLst>
          </p:cNvPr>
          <p:cNvGrpSpPr/>
          <p:nvPr/>
        </p:nvGrpSpPr>
        <p:grpSpPr>
          <a:xfrm rot="13632380">
            <a:off x="347264" y="1656420"/>
            <a:ext cx="4202865" cy="4424512"/>
            <a:chOff x="5580125" y="2540540"/>
            <a:chExt cx="4195916" cy="3060536"/>
          </a:xfrm>
        </p:grpSpPr>
        <p:cxnSp>
          <p:nvCxnSpPr>
            <p:cNvPr id="103" name="رابط مستقيم 102">
              <a:extLst>
                <a:ext uri="{FF2B5EF4-FFF2-40B4-BE49-F238E27FC236}">
                  <a16:creationId xmlns:a16="http://schemas.microsoft.com/office/drawing/2014/main" id="{7A61805C-DDC9-EE61-386F-F2F3AF24FA9C}"/>
                </a:ext>
              </a:extLst>
            </p:cNvPr>
            <p:cNvCxnSpPr>
              <a:cxnSpLocks/>
            </p:cNvCxnSpPr>
            <p:nvPr/>
          </p:nvCxnSpPr>
          <p:spPr>
            <a:xfrm rot="7967620" flipH="1">
              <a:off x="8035115" y="1963611"/>
              <a:ext cx="102309" cy="286068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رابط مستقيم 103">
              <a:extLst>
                <a:ext uri="{FF2B5EF4-FFF2-40B4-BE49-F238E27FC236}">
                  <a16:creationId xmlns:a16="http://schemas.microsoft.com/office/drawing/2014/main" id="{A112D69C-94F8-3AAD-7C95-E575B2529D2F}"/>
                </a:ext>
              </a:extLst>
            </p:cNvPr>
            <p:cNvCxnSpPr>
              <a:cxnSpLocks/>
            </p:cNvCxnSpPr>
            <p:nvPr/>
          </p:nvCxnSpPr>
          <p:spPr>
            <a:xfrm rot="7967620" flipH="1">
              <a:off x="7782454" y="1995388"/>
              <a:ext cx="120427" cy="300973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رابط مستقيم 104">
              <a:extLst>
                <a:ext uri="{FF2B5EF4-FFF2-40B4-BE49-F238E27FC236}">
                  <a16:creationId xmlns:a16="http://schemas.microsoft.com/office/drawing/2014/main" id="{5D87F625-7908-6F18-6AD4-F16B1333DB73}"/>
                </a:ext>
              </a:extLst>
            </p:cNvPr>
            <p:cNvCxnSpPr>
              <a:cxnSpLocks/>
            </p:cNvCxnSpPr>
            <p:nvPr/>
          </p:nvCxnSpPr>
          <p:spPr>
            <a:xfrm rot="21224171" flipH="1" flipV="1">
              <a:off x="6355050" y="2707697"/>
              <a:ext cx="2073007" cy="171828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رابط مستقيم 105">
              <a:extLst>
                <a:ext uri="{FF2B5EF4-FFF2-40B4-BE49-F238E27FC236}">
                  <a16:creationId xmlns:a16="http://schemas.microsoft.com/office/drawing/2014/main" id="{631819FA-7204-4F99-F1A5-20BB7A672CFA}"/>
                </a:ext>
              </a:extLst>
            </p:cNvPr>
            <p:cNvCxnSpPr>
              <a:cxnSpLocks/>
            </p:cNvCxnSpPr>
            <p:nvPr/>
          </p:nvCxnSpPr>
          <p:spPr>
            <a:xfrm rot="21224171" flipH="1" flipV="1">
              <a:off x="5876610" y="2753539"/>
              <a:ext cx="2319005" cy="185664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رابط مستقيم 106">
              <a:extLst>
                <a:ext uri="{FF2B5EF4-FFF2-40B4-BE49-F238E27FC236}">
                  <a16:creationId xmlns:a16="http://schemas.microsoft.com/office/drawing/2014/main" id="{A63FFB31-FAE0-28F3-6CA9-68286F413AFA}"/>
                </a:ext>
              </a:extLst>
            </p:cNvPr>
            <p:cNvCxnSpPr>
              <a:cxnSpLocks/>
            </p:cNvCxnSpPr>
            <p:nvPr/>
          </p:nvCxnSpPr>
          <p:spPr>
            <a:xfrm rot="21224171" flipH="1" flipV="1">
              <a:off x="5970578" y="3490811"/>
              <a:ext cx="1790585" cy="152372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رابط مستقيم 107">
              <a:extLst>
                <a:ext uri="{FF2B5EF4-FFF2-40B4-BE49-F238E27FC236}">
                  <a16:creationId xmlns:a16="http://schemas.microsoft.com/office/drawing/2014/main" id="{C93F2CCE-C7B0-D81E-7F88-B98B846D363B}"/>
                </a:ext>
              </a:extLst>
            </p:cNvPr>
            <p:cNvCxnSpPr>
              <a:cxnSpLocks/>
            </p:cNvCxnSpPr>
            <p:nvPr/>
          </p:nvCxnSpPr>
          <p:spPr>
            <a:xfrm rot="21224171" flipH="1" flipV="1">
              <a:off x="5903997" y="3139676"/>
              <a:ext cx="2108466" cy="169293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رابط مستقيم 108">
              <a:extLst>
                <a:ext uri="{FF2B5EF4-FFF2-40B4-BE49-F238E27FC236}">
                  <a16:creationId xmlns:a16="http://schemas.microsoft.com/office/drawing/2014/main" id="{CC927A23-7724-D6C4-1BF9-ED871CE304E4}"/>
                </a:ext>
              </a:extLst>
            </p:cNvPr>
            <p:cNvCxnSpPr>
              <a:cxnSpLocks/>
            </p:cNvCxnSpPr>
            <p:nvPr/>
          </p:nvCxnSpPr>
          <p:spPr>
            <a:xfrm rot="7967620" flipH="1">
              <a:off x="8376828" y="2073326"/>
              <a:ext cx="121998" cy="249153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رابط مستقيم 109">
              <a:extLst>
                <a:ext uri="{FF2B5EF4-FFF2-40B4-BE49-F238E27FC236}">
                  <a16:creationId xmlns:a16="http://schemas.microsoft.com/office/drawing/2014/main" id="{403994B3-F6C6-B03B-4665-FA91EDA698AB}"/>
                </a:ext>
              </a:extLst>
            </p:cNvPr>
            <p:cNvCxnSpPr>
              <a:cxnSpLocks/>
            </p:cNvCxnSpPr>
            <p:nvPr/>
          </p:nvCxnSpPr>
          <p:spPr>
            <a:xfrm rot="12218495">
              <a:off x="5580125" y="4178400"/>
              <a:ext cx="2347767" cy="71998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رابط مستقيم 110">
              <a:extLst>
                <a:ext uri="{FF2B5EF4-FFF2-40B4-BE49-F238E27FC236}">
                  <a16:creationId xmlns:a16="http://schemas.microsoft.com/office/drawing/2014/main" id="{8516CA25-BA02-C87E-EBFF-553292822775}"/>
                </a:ext>
              </a:extLst>
            </p:cNvPr>
            <p:cNvCxnSpPr>
              <a:cxnSpLocks/>
            </p:cNvCxnSpPr>
            <p:nvPr/>
          </p:nvCxnSpPr>
          <p:spPr>
            <a:xfrm rot="12218495">
              <a:off x="8321942" y="2741047"/>
              <a:ext cx="1357587" cy="43865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رابط مستقيم 111">
              <a:extLst>
                <a:ext uri="{FF2B5EF4-FFF2-40B4-BE49-F238E27FC236}">
                  <a16:creationId xmlns:a16="http://schemas.microsoft.com/office/drawing/2014/main" id="{FA5A333C-EB76-4EDD-50DF-F717378A29FB}"/>
                </a:ext>
              </a:extLst>
            </p:cNvPr>
            <p:cNvCxnSpPr>
              <a:cxnSpLocks/>
              <a:endCxn id="34" idx="1"/>
            </p:cNvCxnSpPr>
            <p:nvPr/>
          </p:nvCxnSpPr>
          <p:spPr>
            <a:xfrm rot="21224171" flipH="1" flipV="1">
              <a:off x="6009299" y="4238493"/>
              <a:ext cx="1250997" cy="118077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رابط مستقيم 113">
              <a:extLst>
                <a:ext uri="{FF2B5EF4-FFF2-40B4-BE49-F238E27FC236}">
                  <a16:creationId xmlns:a16="http://schemas.microsoft.com/office/drawing/2014/main" id="{EE4B9C16-EFCC-0271-A7BC-0E4241D92FB3}"/>
                </a:ext>
              </a:extLst>
            </p:cNvPr>
            <p:cNvCxnSpPr>
              <a:cxnSpLocks/>
            </p:cNvCxnSpPr>
            <p:nvPr/>
          </p:nvCxnSpPr>
          <p:spPr>
            <a:xfrm rot="7967620" flipH="1">
              <a:off x="6551344" y="4298447"/>
              <a:ext cx="46161" cy="165613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رابط مستقيم 114">
              <a:extLst>
                <a:ext uri="{FF2B5EF4-FFF2-40B4-BE49-F238E27FC236}">
                  <a16:creationId xmlns:a16="http://schemas.microsoft.com/office/drawing/2014/main" id="{19D63CD2-37A3-C78F-05B0-EF4D36ED1F4C}"/>
                </a:ext>
              </a:extLst>
            </p:cNvPr>
            <p:cNvCxnSpPr>
              <a:cxnSpLocks/>
            </p:cNvCxnSpPr>
            <p:nvPr/>
          </p:nvCxnSpPr>
          <p:spPr>
            <a:xfrm rot="11652828">
              <a:off x="5887547" y="5035615"/>
              <a:ext cx="1149272" cy="56546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رابط مستقيم 118">
              <a:extLst>
                <a:ext uri="{FF2B5EF4-FFF2-40B4-BE49-F238E27FC236}">
                  <a16:creationId xmlns:a16="http://schemas.microsoft.com/office/drawing/2014/main" id="{43938DD3-EF2E-577F-BB0F-C9F60C986E6A}"/>
                </a:ext>
              </a:extLst>
            </p:cNvPr>
            <p:cNvCxnSpPr>
              <a:cxnSpLocks/>
            </p:cNvCxnSpPr>
            <p:nvPr/>
          </p:nvCxnSpPr>
          <p:spPr>
            <a:xfrm rot="21224171" flipH="1" flipV="1">
              <a:off x="8915490" y="2540540"/>
              <a:ext cx="680659" cy="70700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رابط مستقيم 126">
              <a:extLst>
                <a:ext uri="{FF2B5EF4-FFF2-40B4-BE49-F238E27FC236}">
                  <a16:creationId xmlns:a16="http://schemas.microsoft.com/office/drawing/2014/main" id="{560AB5C0-49E4-83F3-6906-F5047AD969E7}"/>
                </a:ext>
              </a:extLst>
            </p:cNvPr>
            <p:cNvCxnSpPr>
              <a:cxnSpLocks/>
            </p:cNvCxnSpPr>
            <p:nvPr/>
          </p:nvCxnSpPr>
          <p:spPr>
            <a:xfrm rot="7967620" flipH="1">
              <a:off x="8584150" y="2070100"/>
              <a:ext cx="113433" cy="227034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رابط مستقيم 128">
              <a:extLst>
                <a:ext uri="{FF2B5EF4-FFF2-40B4-BE49-F238E27FC236}">
                  <a16:creationId xmlns:a16="http://schemas.microsoft.com/office/drawing/2014/main" id="{890DEAB3-1CC6-E650-E97E-D726DF81234A}"/>
                </a:ext>
              </a:extLst>
            </p:cNvPr>
            <p:cNvCxnSpPr>
              <a:cxnSpLocks/>
            </p:cNvCxnSpPr>
            <p:nvPr/>
          </p:nvCxnSpPr>
          <p:spPr>
            <a:xfrm rot="21224171" flipH="1" flipV="1">
              <a:off x="8375980" y="2595306"/>
              <a:ext cx="923803" cy="92024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" name="TextBox 91">
            <a:extLst>
              <a:ext uri="{FF2B5EF4-FFF2-40B4-BE49-F238E27FC236}">
                <a16:creationId xmlns:a16="http://schemas.microsoft.com/office/drawing/2014/main" id="{15FECED0-E8DE-8883-F6A2-C82D495BFA90}"/>
              </a:ext>
            </a:extLst>
          </p:cNvPr>
          <p:cNvSpPr txBox="1"/>
          <p:nvPr/>
        </p:nvSpPr>
        <p:spPr>
          <a:xfrm>
            <a:off x="32572" y="3307157"/>
            <a:ext cx="1999373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latin typeface="Times New Roman" pitchFamily="18" charset="0"/>
                <a:cs typeface="Times New Roman" pitchFamily="18" charset="0"/>
              </a:rPr>
              <a:t>منطقة الحل المشترك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B572C167-BE6A-6AF7-FF78-DDDDEAB9A8A2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48896" t="48555" r="24397" b="570"/>
          <a:stretch>
            <a:fillRect/>
          </a:stretch>
        </p:blipFill>
        <p:spPr>
          <a:xfrm>
            <a:off x="7188998" y="539886"/>
            <a:ext cx="1338044" cy="596036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C971229D-29A5-BF43-9B0E-C196394C8D1D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72844" t="55340"/>
          <a:stretch>
            <a:fillRect/>
          </a:stretch>
        </p:blipFill>
        <p:spPr>
          <a:xfrm>
            <a:off x="9695292" y="579080"/>
            <a:ext cx="1360534" cy="52322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C0152B32-833B-5571-F950-330BADAF3B72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b="54370"/>
          <a:stretch>
            <a:fillRect/>
          </a:stretch>
        </p:blipFill>
        <p:spPr>
          <a:xfrm>
            <a:off x="6850719" y="153256"/>
            <a:ext cx="5010150" cy="534587"/>
          </a:xfrm>
          <a:prstGeom prst="rect">
            <a:avLst/>
          </a:prstGeom>
        </p:spPr>
      </p:pic>
      <p:pic>
        <p:nvPicPr>
          <p:cNvPr id="66" name="صورة 65">
            <a:extLst>
              <a:ext uri="{FF2B5EF4-FFF2-40B4-BE49-F238E27FC236}">
                <a16:creationId xmlns:a16="http://schemas.microsoft.com/office/drawing/2014/main" id="{0D64022C-BF01-597B-4CC0-26DA972F41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10094" y="5192738"/>
            <a:ext cx="2667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67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8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04" decel="50000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8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04" decel="50000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8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04" decel="50000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8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04" decel="50000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8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6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7" dur="104" decel="50000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9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1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3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8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2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3" dur="104" decel="50000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5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7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9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08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0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1" dur="104" decel="50000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3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5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7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8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6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7" dur="104" decel="50000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9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1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2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3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3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4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208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9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0" dur="104" decel="50000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1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2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3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4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5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6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9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0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208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5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6" dur="104" decel="50000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7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8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9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0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1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2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3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4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208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9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0" dur="104" decel="50000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1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2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3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4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5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6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9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0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08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5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6" dur="104" decel="50000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7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8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9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0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1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2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6" fill="hold">
                      <p:stCondLst>
                        <p:cond delay="indefinite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3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4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208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9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0" dur="104" decel="50000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1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2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3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4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5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6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9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0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208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5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6" dur="104" decel="50000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7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8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9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0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1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2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3" fill="hold">
                      <p:stCondLst>
                        <p:cond delay="indefinite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208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4" dur="104" decel="50000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8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3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4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208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9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0" dur="104" decel="50000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1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2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3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4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5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6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7" fill="hold">
                      <p:stCondLst>
                        <p:cond delay="indefinite"/>
                      </p:stCondLst>
                      <p:childTnLst>
                        <p:par>
                          <p:cTn id="498" fill="hold">
                            <p:stCondLst>
                              <p:cond delay="0"/>
                            </p:stCondLst>
                            <p:childTnLst>
                              <p:par>
                                <p:cTn id="4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5" fill="hold">
                      <p:stCondLst>
                        <p:cond delay="indefinite"/>
                      </p:stCondLst>
                      <p:childTnLst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0" fill="hold">
                      <p:stCondLst>
                        <p:cond delay="indefinite"/>
                      </p:stCondLst>
                      <p:childTnLst>
                        <p:par>
                          <p:cTn id="521" fill="hold">
                            <p:stCondLst>
                              <p:cond delay="0"/>
                            </p:stCondLst>
                            <p:childTnLst>
                              <p:par>
                                <p:cTn id="5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5" fill="hold">
                      <p:stCondLst>
                        <p:cond delay="indefinite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0" fill="hold">
                      <p:stCondLst>
                        <p:cond delay="indefinite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5" grpId="0" animBg="1"/>
      <p:bldP spid="36" grpId="0" animBg="1"/>
      <p:bldP spid="37" grpId="0" animBg="1"/>
      <p:bldP spid="38" grpId="0"/>
      <p:bldP spid="39" grpId="0"/>
      <p:bldP spid="40" grpId="0"/>
      <p:bldP spid="41" grpId="0"/>
      <p:bldP spid="42" grpId="0"/>
      <p:bldP spid="73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3" grpId="0" animBg="1"/>
      <p:bldP spid="84" grpId="0" animBg="1"/>
      <p:bldP spid="85" grpId="0" animBg="1"/>
      <p:bldP spid="87" grpId="0"/>
      <p:bldP spid="94" grpId="0"/>
      <p:bldP spid="95" grpId="0"/>
      <p:bldP spid="97" grpId="0"/>
      <p:bldP spid="98" grpId="0"/>
      <p:bldP spid="99" grpId="0"/>
      <p:bldP spid="13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86">
            <a:extLst>
              <a:ext uri="{FF2B5EF4-FFF2-40B4-BE49-F238E27FC236}">
                <a16:creationId xmlns:a16="http://schemas.microsoft.com/office/drawing/2014/main" id="{140FEC7A-2349-84D7-4F38-38EF37BE19D5}"/>
              </a:ext>
            </a:extLst>
          </p:cNvPr>
          <p:cNvSpPr/>
          <p:nvPr/>
        </p:nvSpPr>
        <p:spPr>
          <a:xfrm>
            <a:off x="9047534" y="279642"/>
            <a:ext cx="2880320" cy="63960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عبر عن فهمك :</a:t>
            </a:r>
          </a:p>
        </p:txBody>
      </p: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C7753006-0855-95DF-4F6E-1B3CC4C8A04A}"/>
              </a:ext>
            </a:extLst>
          </p:cNvPr>
          <p:cNvGrpSpPr/>
          <p:nvPr/>
        </p:nvGrpSpPr>
        <p:grpSpPr>
          <a:xfrm>
            <a:off x="9677333" y="980728"/>
            <a:ext cx="1769679" cy="646331"/>
            <a:chOff x="10330229" y="23650"/>
            <a:chExt cx="1769679" cy="646331"/>
          </a:xfrm>
        </p:grpSpPr>
        <p:sp>
          <p:nvSpPr>
            <p:cNvPr id="4" name="مستطيل: زوايا مستديرة 3">
              <a:extLst>
                <a:ext uri="{FF2B5EF4-FFF2-40B4-BE49-F238E27FC236}">
                  <a16:creationId xmlns:a16="http://schemas.microsoft.com/office/drawing/2014/main" id="{85B55683-2A96-823F-DDE2-54B4071785FE}"/>
                </a:ext>
              </a:extLst>
            </p:cNvPr>
            <p:cNvSpPr/>
            <p:nvPr/>
          </p:nvSpPr>
          <p:spPr>
            <a:xfrm>
              <a:off x="10619747" y="70012"/>
              <a:ext cx="1480161" cy="553608"/>
            </a:xfrm>
            <a:prstGeom prst="roundRect">
              <a:avLst/>
            </a:prstGeom>
            <a:solidFill>
              <a:srgbClr val="FFFF00"/>
            </a:solidFill>
            <a:ln w="15875" cap="flat" cmpd="sng" algn="ctr">
              <a:solidFill>
                <a:srgbClr val="1CADE4">
                  <a:shade val="50000"/>
                </a:srgbClr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مربع نص 4">
              <a:extLst>
                <a:ext uri="{FF2B5EF4-FFF2-40B4-BE49-F238E27FC236}">
                  <a16:creationId xmlns:a16="http://schemas.microsoft.com/office/drawing/2014/main" id="{A6C3898F-7FC2-D00B-F445-3EA1E922BA3F}"/>
                </a:ext>
              </a:extLst>
            </p:cNvPr>
            <p:cNvSpPr txBox="1"/>
            <p:nvPr/>
          </p:nvSpPr>
          <p:spPr>
            <a:xfrm>
              <a:off x="10330229" y="23650"/>
              <a:ext cx="164325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ص </a:t>
              </a:r>
              <a:r>
                <a:rPr lang="ar-KW" sz="36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122</a:t>
              </a:r>
              <a:endParaRPr kumimoji="0" lang="ar-KW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7" name="صورة 6">
            <a:extLst>
              <a:ext uri="{FF2B5EF4-FFF2-40B4-BE49-F238E27FC236}">
                <a16:creationId xmlns:a16="http://schemas.microsoft.com/office/drawing/2014/main" id="{5E6F3D15-87DE-2CEE-8C7A-166E1084F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206" y="1676902"/>
            <a:ext cx="6006206" cy="4179774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2DA4E76C-102D-58BC-D088-BA4BC6C33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37" y="305941"/>
            <a:ext cx="6006205" cy="5957670"/>
          </a:xfrm>
          <a:prstGeom prst="rect">
            <a:avLst/>
          </a:prstGeom>
        </p:spPr>
      </p:pic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EAC79BF-8C7C-A29C-2B2E-CF5E38EB313D}"/>
              </a:ext>
            </a:extLst>
          </p:cNvPr>
          <p:cNvGrpSpPr/>
          <p:nvPr/>
        </p:nvGrpSpPr>
        <p:grpSpPr>
          <a:xfrm>
            <a:off x="565083" y="620983"/>
            <a:ext cx="3405961" cy="5472608"/>
            <a:chOff x="5774741" y="2582047"/>
            <a:chExt cx="4115805" cy="2813513"/>
          </a:xfrm>
        </p:grpSpPr>
        <p:cxnSp>
          <p:nvCxnSpPr>
            <p:cNvPr id="11" name="رابط مستقيم 10">
              <a:extLst>
                <a:ext uri="{FF2B5EF4-FFF2-40B4-BE49-F238E27FC236}">
                  <a16:creationId xmlns:a16="http://schemas.microsoft.com/office/drawing/2014/main" id="{CD2C3C7A-5A7B-2985-4B9F-BBBEA9ED7C5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45999" y="2634389"/>
              <a:ext cx="1472245" cy="1028849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رابط مستقيم 11">
              <a:extLst>
                <a:ext uri="{FF2B5EF4-FFF2-40B4-BE49-F238E27FC236}">
                  <a16:creationId xmlns:a16="http://schemas.microsoft.com/office/drawing/2014/main" id="{C996D8FB-913A-8BFB-91F2-964F36C90225}"/>
                </a:ext>
              </a:extLst>
            </p:cNvPr>
            <p:cNvCxnSpPr>
              <a:cxnSpLocks/>
            </p:cNvCxnSpPr>
            <p:nvPr/>
          </p:nvCxnSpPr>
          <p:spPr>
            <a:xfrm rot="12218495">
              <a:off x="6867808" y="2877559"/>
              <a:ext cx="2298432" cy="689455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رابط مستقيم 12">
              <a:extLst>
                <a:ext uri="{FF2B5EF4-FFF2-40B4-BE49-F238E27FC236}">
                  <a16:creationId xmlns:a16="http://schemas.microsoft.com/office/drawing/2014/main" id="{CA89FE6F-58A6-7668-A0E8-2B7FC0DA21B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62249" y="2582047"/>
              <a:ext cx="2062565" cy="1501813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رابط مستقيم 13">
              <a:extLst>
                <a:ext uri="{FF2B5EF4-FFF2-40B4-BE49-F238E27FC236}">
                  <a16:creationId xmlns:a16="http://schemas.microsoft.com/office/drawing/2014/main" id="{BC660051-F121-FA76-ACD5-008941D140C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99757" y="2777951"/>
              <a:ext cx="2159427" cy="1542446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رابط مستقيم 14">
              <a:extLst>
                <a:ext uri="{FF2B5EF4-FFF2-40B4-BE49-F238E27FC236}">
                  <a16:creationId xmlns:a16="http://schemas.microsoft.com/office/drawing/2014/main" id="{EAB60C11-D960-4133-3072-A93BAF135CB2}"/>
                </a:ext>
              </a:extLst>
            </p:cNvPr>
            <p:cNvCxnSpPr>
              <a:cxnSpLocks/>
            </p:cNvCxnSpPr>
            <p:nvPr/>
          </p:nvCxnSpPr>
          <p:spPr>
            <a:xfrm rot="12218495">
              <a:off x="6202871" y="3979465"/>
              <a:ext cx="1823882" cy="543029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رابط مستقيم 15">
              <a:extLst>
                <a:ext uri="{FF2B5EF4-FFF2-40B4-BE49-F238E27FC236}">
                  <a16:creationId xmlns:a16="http://schemas.microsoft.com/office/drawing/2014/main" id="{013CD059-C77A-D4D5-F135-92FD78151956}"/>
                </a:ext>
              </a:extLst>
            </p:cNvPr>
            <p:cNvCxnSpPr>
              <a:cxnSpLocks/>
            </p:cNvCxnSpPr>
            <p:nvPr/>
          </p:nvCxnSpPr>
          <p:spPr>
            <a:xfrm rot="12218495">
              <a:off x="6328298" y="3719553"/>
              <a:ext cx="2005027" cy="583584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مستقيم 16">
              <a:extLst>
                <a:ext uri="{FF2B5EF4-FFF2-40B4-BE49-F238E27FC236}">
                  <a16:creationId xmlns:a16="http://schemas.microsoft.com/office/drawing/2014/main" id="{50237E29-78DA-78B9-818E-082FC755522D}"/>
                </a:ext>
              </a:extLst>
            </p:cNvPr>
            <p:cNvCxnSpPr>
              <a:cxnSpLocks/>
            </p:cNvCxnSpPr>
            <p:nvPr/>
          </p:nvCxnSpPr>
          <p:spPr>
            <a:xfrm rot="12218495">
              <a:off x="6063211" y="4234941"/>
              <a:ext cx="1650738" cy="540529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رابط مستقيم 17">
              <a:extLst>
                <a:ext uri="{FF2B5EF4-FFF2-40B4-BE49-F238E27FC236}">
                  <a16:creationId xmlns:a16="http://schemas.microsoft.com/office/drawing/2014/main" id="{5453998C-4B7B-BEAC-6D21-D78013A3668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25892" y="2637094"/>
              <a:ext cx="1209914" cy="885304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رابط مستقيم 18">
              <a:extLst>
                <a:ext uri="{FF2B5EF4-FFF2-40B4-BE49-F238E27FC236}">
                  <a16:creationId xmlns:a16="http://schemas.microsoft.com/office/drawing/2014/main" id="{3686CBEE-2C9A-2CCD-43E2-0943362AA03C}"/>
                </a:ext>
              </a:extLst>
            </p:cNvPr>
            <p:cNvCxnSpPr>
              <a:cxnSpLocks/>
            </p:cNvCxnSpPr>
            <p:nvPr/>
          </p:nvCxnSpPr>
          <p:spPr>
            <a:xfrm rot="12218495">
              <a:off x="8445413" y="2629449"/>
              <a:ext cx="1357587" cy="438651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FCE472BA-5993-70CA-E59A-AFE631A8CF7B}"/>
                </a:ext>
              </a:extLst>
            </p:cNvPr>
            <p:cNvCxnSpPr>
              <a:cxnSpLocks/>
            </p:cNvCxnSpPr>
            <p:nvPr/>
          </p:nvCxnSpPr>
          <p:spPr>
            <a:xfrm rot="12218495">
              <a:off x="5905985" y="4484953"/>
              <a:ext cx="1580777" cy="527758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35332109-6B1F-10D8-FF7B-2410DD51666A}"/>
                </a:ext>
              </a:extLst>
            </p:cNvPr>
            <p:cNvCxnSpPr/>
            <p:nvPr/>
          </p:nvCxnSpPr>
          <p:spPr>
            <a:xfrm flipH="1" flipV="1">
              <a:off x="9386490" y="2667928"/>
              <a:ext cx="504056" cy="36004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CAB10192-44DA-FF40-1639-ADBE97C8C657}"/>
                </a:ext>
              </a:extLst>
            </p:cNvPr>
            <p:cNvCxnSpPr>
              <a:cxnSpLocks/>
            </p:cNvCxnSpPr>
            <p:nvPr/>
          </p:nvCxnSpPr>
          <p:spPr>
            <a:xfrm rot="12218495">
              <a:off x="5774741" y="4655996"/>
              <a:ext cx="1491525" cy="546637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رابط مستقيم 22">
              <a:extLst>
                <a:ext uri="{FF2B5EF4-FFF2-40B4-BE49-F238E27FC236}">
                  <a16:creationId xmlns:a16="http://schemas.microsoft.com/office/drawing/2014/main" id="{56D45287-2EA6-77BE-646F-1DA48B7247F4}"/>
                </a:ext>
              </a:extLst>
            </p:cNvPr>
            <p:cNvCxnSpPr>
              <a:cxnSpLocks/>
            </p:cNvCxnSpPr>
            <p:nvPr/>
          </p:nvCxnSpPr>
          <p:spPr>
            <a:xfrm rot="11652828">
              <a:off x="5781315" y="4830099"/>
              <a:ext cx="1149272" cy="565461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556CA039-BC4F-55C2-E10B-3C28A772D2FC}"/>
              </a:ext>
            </a:extLst>
          </p:cNvPr>
          <p:cNvGrpSpPr/>
          <p:nvPr/>
        </p:nvGrpSpPr>
        <p:grpSpPr>
          <a:xfrm rot="9528117">
            <a:off x="2519286" y="1711310"/>
            <a:ext cx="4221953" cy="4060985"/>
            <a:chOff x="6009464" y="2945256"/>
            <a:chExt cx="4214973" cy="2809076"/>
          </a:xfrm>
        </p:grpSpPr>
        <p:cxnSp>
          <p:nvCxnSpPr>
            <p:cNvPr id="25" name="رابط مستقيم 24">
              <a:extLst>
                <a:ext uri="{FF2B5EF4-FFF2-40B4-BE49-F238E27FC236}">
                  <a16:creationId xmlns:a16="http://schemas.microsoft.com/office/drawing/2014/main" id="{B71267A2-07F2-08E6-9143-B89FDC6720BD}"/>
                </a:ext>
              </a:extLst>
            </p:cNvPr>
            <p:cNvCxnSpPr>
              <a:cxnSpLocks/>
            </p:cNvCxnSpPr>
            <p:nvPr/>
          </p:nvCxnSpPr>
          <p:spPr>
            <a:xfrm rot="12071883">
              <a:off x="7172224" y="3192817"/>
              <a:ext cx="2339192" cy="77054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رابط مستقيم 25">
              <a:extLst>
                <a:ext uri="{FF2B5EF4-FFF2-40B4-BE49-F238E27FC236}">
                  <a16:creationId xmlns:a16="http://schemas.microsoft.com/office/drawing/2014/main" id="{D4A51740-ADC5-17F9-6BC3-547953542A17}"/>
                </a:ext>
              </a:extLst>
            </p:cNvPr>
            <p:cNvCxnSpPr>
              <a:cxnSpLocks/>
            </p:cNvCxnSpPr>
            <p:nvPr/>
          </p:nvCxnSpPr>
          <p:spPr>
            <a:xfrm rot="12071883">
              <a:off x="7061014" y="3405174"/>
              <a:ext cx="2249361" cy="73153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رابط مستقيم 26">
              <a:extLst>
                <a:ext uri="{FF2B5EF4-FFF2-40B4-BE49-F238E27FC236}">
                  <a16:creationId xmlns:a16="http://schemas.microsoft.com/office/drawing/2014/main" id="{98C7600F-ECBB-EF36-D4C5-22338D6AA0D0}"/>
                </a:ext>
              </a:extLst>
            </p:cNvPr>
            <p:cNvCxnSpPr>
              <a:cxnSpLocks/>
            </p:cNvCxnSpPr>
            <p:nvPr/>
          </p:nvCxnSpPr>
          <p:spPr>
            <a:xfrm rot="12071883">
              <a:off x="7276118" y="3778343"/>
              <a:ext cx="1647316" cy="54985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رابط مستقيم 27">
              <a:extLst>
                <a:ext uri="{FF2B5EF4-FFF2-40B4-BE49-F238E27FC236}">
                  <a16:creationId xmlns:a16="http://schemas.microsoft.com/office/drawing/2014/main" id="{07F2B5ED-88FF-CC50-D61D-EE7AC18C59DA}"/>
                </a:ext>
              </a:extLst>
            </p:cNvPr>
            <p:cNvCxnSpPr>
              <a:cxnSpLocks/>
            </p:cNvCxnSpPr>
            <p:nvPr/>
          </p:nvCxnSpPr>
          <p:spPr>
            <a:xfrm rot="12071883">
              <a:off x="7143457" y="4032233"/>
              <a:ext cx="1504281" cy="42724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رابط مستقيم 28">
              <a:extLst>
                <a:ext uri="{FF2B5EF4-FFF2-40B4-BE49-F238E27FC236}">
                  <a16:creationId xmlns:a16="http://schemas.microsoft.com/office/drawing/2014/main" id="{95DBADB8-7D66-1710-5086-36564D2BB500}"/>
                </a:ext>
              </a:extLst>
            </p:cNvPr>
            <p:cNvCxnSpPr>
              <a:cxnSpLocks/>
            </p:cNvCxnSpPr>
            <p:nvPr/>
          </p:nvCxnSpPr>
          <p:spPr>
            <a:xfrm rot="12071883">
              <a:off x="6600406" y="4296379"/>
              <a:ext cx="1519937" cy="49618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رابط مستقيم 29">
              <a:extLst>
                <a:ext uri="{FF2B5EF4-FFF2-40B4-BE49-F238E27FC236}">
                  <a16:creationId xmlns:a16="http://schemas.microsoft.com/office/drawing/2014/main" id="{9320C7E7-AD6E-3E7E-FDDB-158775E639E8}"/>
                </a:ext>
              </a:extLst>
            </p:cNvPr>
            <p:cNvCxnSpPr>
              <a:cxnSpLocks/>
            </p:cNvCxnSpPr>
            <p:nvPr/>
          </p:nvCxnSpPr>
          <p:spPr>
            <a:xfrm rot="12071883">
              <a:off x="6903354" y="4174013"/>
              <a:ext cx="1539366" cy="47427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رابط مستقيم 30">
              <a:extLst>
                <a:ext uri="{FF2B5EF4-FFF2-40B4-BE49-F238E27FC236}">
                  <a16:creationId xmlns:a16="http://schemas.microsoft.com/office/drawing/2014/main" id="{D0AB9D49-5E3A-48FF-CE2B-F069A89224AE}"/>
                </a:ext>
              </a:extLst>
            </p:cNvPr>
            <p:cNvCxnSpPr>
              <a:cxnSpLocks/>
            </p:cNvCxnSpPr>
            <p:nvPr/>
          </p:nvCxnSpPr>
          <p:spPr>
            <a:xfrm rot="7967620" flipH="1">
              <a:off x="8538047" y="2170258"/>
              <a:ext cx="121998" cy="249153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رابط مستقيم 31">
              <a:extLst>
                <a:ext uri="{FF2B5EF4-FFF2-40B4-BE49-F238E27FC236}">
                  <a16:creationId xmlns:a16="http://schemas.microsoft.com/office/drawing/2014/main" id="{44E4D236-9A13-1F75-C93B-3BFC4F7FAAE1}"/>
                </a:ext>
              </a:extLst>
            </p:cNvPr>
            <p:cNvCxnSpPr>
              <a:cxnSpLocks/>
            </p:cNvCxnSpPr>
            <p:nvPr/>
          </p:nvCxnSpPr>
          <p:spPr>
            <a:xfrm rot="12071883">
              <a:off x="6412677" y="4541635"/>
              <a:ext cx="1384618" cy="49603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رابط مستقيم 32">
              <a:extLst>
                <a:ext uri="{FF2B5EF4-FFF2-40B4-BE49-F238E27FC236}">
                  <a16:creationId xmlns:a16="http://schemas.microsoft.com/office/drawing/2014/main" id="{11E82F44-FB56-79E8-E028-1C86AAC1011B}"/>
                </a:ext>
              </a:extLst>
            </p:cNvPr>
            <p:cNvCxnSpPr>
              <a:cxnSpLocks/>
            </p:cNvCxnSpPr>
            <p:nvPr/>
          </p:nvCxnSpPr>
          <p:spPr>
            <a:xfrm rot="12218495">
              <a:off x="8745266" y="3123763"/>
              <a:ext cx="1357587" cy="43865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رابط مستقيم 33">
              <a:extLst>
                <a:ext uri="{FF2B5EF4-FFF2-40B4-BE49-F238E27FC236}">
                  <a16:creationId xmlns:a16="http://schemas.microsoft.com/office/drawing/2014/main" id="{3904F31E-6DEB-762B-8408-4459FAE398B6}"/>
                </a:ext>
              </a:extLst>
            </p:cNvPr>
            <p:cNvCxnSpPr>
              <a:cxnSpLocks/>
            </p:cNvCxnSpPr>
            <p:nvPr/>
          </p:nvCxnSpPr>
          <p:spPr>
            <a:xfrm rot="12071883">
              <a:off x="6324195" y="4800221"/>
              <a:ext cx="1178803" cy="43529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رابط مستقيم 34">
              <a:extLst>
                <a:ext uri="{FF2B5EF4-FFF2-40B4-BE49-F238E27FC236}">
                  <a16:creationId xmlns:a16="http://schemas.microsoft.com/office/drawing/2014/main" id="{F7E8A659-2F4C-5D0B-7444-CA7422BED3F7}"/>
                </a:ext>
              </a:extLst>
            </p:cNvPr>
            <p:cNvCxnSpPr>
              <a:cxnSpLocks/>
            </p:cNvCxnSpPr>
            <p:nvPr/>
          </p:nvCxnSpPr>
          <p:spPr>
            <a:xfrm rot="12071883">
              <a:off x="6198751" y="5063446"/>
              <a:ext cx="1087563" cy="34522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رابط مستقيم 35">
              <a:extLst>
                <a:ext uri="{FF2B5EF4-FFF2-40B4-BE49-F238E27FC236}">
                  <a16:creationId xmlns:a16="http://schemas.microsoft.com/office/drawing/2014/main" id="{F426D59E-36B3-0D1E-5912-3AB269596296}"/>
                </a:ext>
              </a:extLst>
            </p:cNvPr>
            <p:cNvCxnSpPr>
              <a:cxnSpLocks/>
            </p:cNvCxnSpPr>
            <p:nvPr/>
          </p:nvCxnSpPr>
          <p:spPr>
            <a:xfrm rot="12071883">
              <a:off x="6026772" y="5237476"/>
              <a:ext cx="1014526" cy="33702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رابط مستقيم 36">
              <a:extLst>
                <a:ext uri="{FF2B5EF4-FFF2-40B4-BE49-F238E27FC236}">
                  <a16:creationId xmlns:a16="http://schemas.microsoft.com/office/drawing/2014/main" id="{513FF7FE-F8F3-249F-37A7-9429F7AD6E29}"/>
                </a:ext>
              </a:extLst>
            </p:cNvPr>
            <p:cNvCxnSpPr>
              <a:cxnSpLocks/>
            </p:cNvCxnSpPr>
            <p:nvPr/>
          </p:nvCxnSpPr>
          <p:spPr>
            <a:xfrm rot="21224171" flipH="1" flipV="1">
              <a:off x="9543778" y="2945256"/>
              <a:ext cx="680659" cy="70700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رابط مستقيم 37">
              <a:extLst>
                <a:ext uri="{FF2B5EF4-FFF2-40B4-BE49-F238E27FC236}">
                  <a16:creationId xmlns:a16="http://schemas.microsoft.com/office/drawing/2014/main" id="{40464D21-B92C-B0B4-9D05-AC1EAACB9A4B}"/>
                </a:ext>
              </a:extLst>
            </p:cNvPr>
            <p:cNvCxnSpPr>
              <a:cxnSpLocks/>
            </p:cNvCxnSpPr>
            <p:nvPr/>
          </p:nvCxnSpPr>
          <p:spPr>
            <a:xfrm rot="7967620" flipH="1">
              <a:off x="8825756" y="2210718"/>
              <a:ext cx="113433" cy="227034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رابط مستقيم 47">
              <a:extLst>
                <a:ext uri="{FF2B5EF4-FFF2-40B4-BE49-F238E27FC236}">
                  <a16:creationId xmlns:a16="http://schemas.microsoft.com/office/drawing/2014/main" id="{A755F1D7-4FB8-E60D-A793-C000E03BE2ED}"/>
                </a:ext>
              </a:extLst>
            </p:cNvPr>
            <p:cNvCxnSpPr>
              <a:cxnSpLocks/>
            </p:cNvCxnSpPr>
            <p:nvPr/>
          </p:nvCxnSpPr>
          <p:spPr>
            <a:xfrm rot="12071883">
              <a:off x="6009464" y="5504728"/>
              <a:ext cx="761834" cy="24960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Box 91">
            <a:extLst>
              <a:ext uri="{FF2B5EF4-FFF2-40B4-BE49-F238E27FC236}">
                <a16:creationId xmlns:a16="http://schemas.microsoft.com/office/drawing/2014/main" id="{749140FC-5CB3-8FB7-6B9B-916604CC899B}"/>
              </a:ext>
            </a:extLst>
          </p:cNvPr>
          <p:cNvSpPr txBox="1"/>
          <p:nvPr/>
        </p:nvSpPr>
        <p:spPr>
          <a:xfrm>
            <a:off x="6328033" y="5079785"/>
            <a:ext cx="356110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latin typeface="Times New Roman" pitchFamily="18" charset="0"/>
                <a:cs typeface="Times New Roman" pitchFamily="18" charset="0"/>
              </a:rPr>
              <a:t>لا يوجد منطقة حل مشترك </a:t>
            </a:r>
          </a:p>
        </p:txBody>
      </p:sp>
    </p:spTree>
    <p:extLst>
      <p:ext uri="{BB962C8B-B14F-4D97-AF65-F5344CB8AC3E}">
        <p14:creationId xmlns:p14="http://schemas.microsoft.com/office/powerpoint/2010/main" val="418664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742E2C-6C09-DE15-134E-16802E645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86">
            <a:extLst>
              <a:ext uri="{FF2B5EF4-FFF2-40B4-BE49-F238E27FC236}">
                <a16:creationId xmlns:a16="http://schemas.microsoft.com/office/drawing/2014/main" id="{BD402F83-B6D2-8EB8-1F38-96D085A07F85}"/>
              </a:ext>
            </a:extLst>
          </p:cNvPr>
          <p:cNvSpPr/>
          <p:nvPr/>
        </p:nvSpPr>
        <p:spPr>
          <a:xfrm>
            <a:off x="22042" y="116632"/>
            <a:ext cx="3264852" cy="63960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تمارين ذاتية (5) :</a:t>
            </a:r>
          </a:p>
        </p:txBody>
      </p: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7A37A816-2C42-2ADA-6377-306F4D403ED2}"/>
              </a:ext>
            </a:extLst>
          </p:cNvPr>
          <p:cNvGrpSpPr/>
          <p:nvPr/>
        </p:nvGrpSpPr>
        <p:grpSpPr>
          <a:xfrm>
            <a:off x="406574" y="836712"/>
            <a:ext cx="1769679" cy="646331"/>
            <a:chOff x="10330229" y="23650"/>
            <a:chExt cx="1769679" cy="646331"/>
          </a:xfrm>
        </p:grpSpPr>
        <p:sp>
          <p:nvSpPr>
            <p:cNvPr id="4" name="مستطيل: زوايا مستديرة 3">
              <a:extLst>
                <a:ext uri="{FF2B5EF4-FFF2-40B4-BE49-F238E27FC236}">
                  <a16:creationId xmlns:a16="http://schemas.microsoft.com/office/drawing/2014/main" id="{EBBE4CB6-45D1-3D31-40ED-979F0A64F4A6}"/>
                </a:ext>
              </a:extLst>
            </p:cNvPr>
            <p:cNvSpPr/>
            <p:nvPr/>
          </p:nvSpPr>
          <p:spPr>
            <a:xfrm>
              <a:off x="10619747" y="70012"/>
              <a:ext cx="1480161" cy="553608"/>
            </a:xfrm>
            <a:prstGeom prst="roundRect">
              <a:avLst/>
            </a:prstGeom>
            <a:solidFill>
              <a:srgbClr val="FFFF00"/>
            </a:solidFill>
            <a:ln w="15875" cap="flat" cmpd="sng" algn="ctr">
              <a:solidFill>
                <a:srgbClr val="1CADE4">
                  <a:shade val="50000"/>
                </a:srgbClr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مربع نص 4">
              <a:extLst>
                <a:ext uri="{FF2B5EF4-FFF2-40B4-BE49-F238E27FC236}">
                  <a16:creationId xmlns:a16="http://schemas.microsoft.com/office/drawing/2014/main" id="{84383EA4-A382-562E-CC6E-19C1A7C02990}"/>
                </a:ext>
              </a:extLst>
            </p:cNvPr>
            <p:cNvSpPr txBox="1"/>
            <p:nvPr/>
          </p:nvSpPr>
          <p:spPr>
            <a:xfrm>
              <a:off x="10330229" y="23650"/>
              <a:ext cx="164325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ص </a:t>
              </a:r>
              <a:r>
                <a:rPr lang="ar-KW" sz="36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124</a:t>
              </a:r>
              <a:endParaRPr kumimoji="0" lang="ar-KW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A5170839-5261-0FD9-2634-D3FFD5C0E2DB}"/>
              </a:ext>
            </a:extLst>
          </p:cNvPr>
          <p:cNvCxnSpPr/>
          <p:nvPr/>
        </p:nvCxnSpPr>
        <p:spPr>
          <a:xfrm>
            <a:off x="8652862" y="977211"/>
            <a:ext cx="0" cy="568863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صورة 12">
            <a:extLst>
              <a:ext uri="{FF2B5EF4-FFF2-40B4-BE49-F238E27FC236}">
                <a16:creationId xmlns:a16="http://schemas.microsoft.com/office/drawing/2014/main" id="{122C8EDB-3ACA-1A8A-AB8A-5F96E8B3C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6002" y="1419562"/>
            <a:ext cx="2560413" cy="820414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B002ED8B-B477-A574-1DC3-C1841CABA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5569" y="2363126"/>
            <a:ext cx="2788402" cy="1700584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D0F773C4-81FF-98E3-B47D-59D2DF8BC3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7493" y="4113005"/>
            <a:ext cx="3502919" cy="344041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FDE31E14-8384-EE7B-2FB2-F76C2D5502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3270" y="4544297"/>
            <a:ext cx="3435077" cy="744003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3123ECB6-CE80-CE4E-244F-E018C82E31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12797" y="5531154"/>
            <a:ext cx="2495550" cy="447675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5E4AF378-5359-F9CA-44CC-25BA3C2EE6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93215" y="6377360"/>
            <a:ext cx="3622671" cy="315366"/>
          </a:xfrm>
          <a:prstGeom prst="rect">
            <a:avLst/>
          </a:prstGeom>
        </p:spPr>
      </p:pic>
      <p:sp>
        <p:nvSpPr>
          <p:cNvPr id="24" name="TextBox 91">
            <a:extLst>
              <a:ext uri="{FF2B5EF4-FFF2-40B4-BE49-F238E27FC236}">
                <a16:creationId xmlns:a16="http://schemas.microsoft.com/office/drawing/2014/main" id="{9B78CC69-DA98-4B02-7F47-2EB7282864EC}"/>
              </a:ext>
            </a:extLst>
          </p:cNvPr>
          <p:cNvSpPr txBox="1"/>
          <p:nvPr/>
        </p:nvSpPr>
        <p:spPr>
          <a:xfrm>
            <a:off x="9730934" y="1799740"/>
            <a:ext cx="153710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2س - 1</a:t>
            </a:r>
          </a:p>
        </p:txBody>
      </p:sp>
      <p:sp>
        <p:nvSpPr>
          <p:cNvPr id="25" name="TextBox 91">
            <a:extLst>
              <a:ext uri="{FF2B5EF4-FFF2-40B4-BE49-F238E27FC236}">
                <a16:creationId xmlns:a16="http://schemas.microsoft.com/office/drawing/2014/main" id="{0B04DA18-D6AD-F86A-0C04-6E386CF053FD}"/>
              </a:ext>
            </a:extLst>
          </p:cNvPr>
          <p:cNvSpPr txBox="1"/>
          <p:nvPr/>
        </p:nvSpPr>
        <p:spPr>
          <a:xfrm>
            <a:off x="10055106" y="3077595"/>
            <a:ext cx="608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6" name="TextBox 92">
            <a:extLst>
              <a:ext uri="{FF2B5EF4-FFF2-40B4-BE49-F238E27FC236}">
                <a16:creationId xmlns:a16="http://schemas.microsoft.com/office/drawing/2014/main" id="{9FE18CF6-2AD5-0193-5D27-DD263C85C01E}"/>
              </a:ext>
            </a:extLst>
          </p:cNvPr>
          <p:cNvSpPr txBox="1"/>
          <p:nvPr/>
        </p:nvSpPr>
        <p:spPr>
          <a:xfrm>
            <a:off x="9335566" y="3068960"/>
            <a:ext cx="608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-1</a:t>
            </a:r>
          </a:p>
        </p:txBody>
      </p:sp>
      <p:sp>
        <p:nvSpPr>
          <p:cNvPr id="27" name="TextBox 91">
            <a:extLst>
              <a:ext uri="{FF2B5EF4-FFF2-40B4-BE49-F238E27FC236}">
                <a16:creationId xmlns:a16="http://schemas.microsoft.com/office/drawing/2014/main" id="{3AA2E060-7031-FC8C-491E-5CC04B24FC58}"/>
              </a:ext>
            </a:extLst>
          </p:cNvPr>
          <p:cNvSpPr txBox="1"/>
          <p:nvPr/>
        </p:nvSpPr>
        <p:spPr>
          <a:xfrm>
            <a:off x="10599318" y="3091525"/>
            <a:ext cx="608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8" name="TextBox 91">
            <a:extLst>
              <a:ext uri="{FF2B5EF4-FFF2-40B4-BE49-F238E27FC236}">
                <a16:creationId xmlns:a16="http://schemas.microsoft.com/office/drawing/2014/main" id="{9E0F478E-523B-436B-3F9B-A3FB1A051933}"/>
              </a:ext>
            </a:extLst>
          </p:cNvPr>
          <p:cNvSpPr txBox="1"/>
          <p:nvPr/>
        </p:nvSpPr>
        <p:spPr>
          <a:xfrm>
            <a:off x="8894730" y="3960955"/>
            <a:ext cx="145169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متقطع</a:t>
            </a:r>
          </a:p>
        </p:txBody>
      </p:sp>
      <p:sp>
        <p:nvSpPr>
          <p:cNvPr id="29" name="TextBox 91">
            <a:extLst>
              <a:ext uri="{FF2B5EF4-FFF2-40B4-BE49-F238E27FC236}">
                <a16:creationId xmlns:a16="http://schemas.microsoft.com/office/drawing/2014/main" id="{55F95368-48E9-335B-71C4-9ACA89EA636D}"/>
              </a:ext>
            </a:extLst>
          </p:cNvPr>
          <p:cNvSpPr txBox="1"/>
          <p:nvPr/>
        </p:nvSpPr>
        <p:spPr>
          <a:xfrm>
            <a:off x="9569929" y="2671665"/>
            <a:ext cx="19179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2س - 1</a:t>
            </a:r>
          </a:p>
        </p:txBody>
      </p:sp>
      <p:sp>
        <p:nvSpPr>
          <p:cNvPr id="30" name="TextBox 91">
            <a:extLst>
              <a:ext uri="{FF2B5EF4-FFF2-40B4-BE49-F238E27FC236}">
                <a16:creationId xmlns:a16="http://schemas.microsoft.com/office/drawing/2014/main" id="{FD2AD3AB-883D-ECCE-00D7-CB782A4701E3}"/>
              </a:ext>
            </a:extLst>
          </p:cNvPr>
          <p:cNvSpPr txBox="1"/>
          <p:nvPr/>
        </p:nvSpPr>
        <p:spPr>
          <a:xfrm>
            <a:off x="10633948" y="3509972"/>
            <a:ext cx="608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1" name="TextBox 92">
            <a:extLst>
              <a:ext uri="{FF2B5EF4-FFF2-40B4-BE49-F238E27FC236}">
                <a16:creationId xmlns:a16="http://schemas.microsoft.com/office/drawing/2014/main" id="{3B5ED000-B76A-5EB5-F05F-6B57C003E413}"/>
              </a:ext>
            </a:extLst>
          </p:cNvPr>
          <p:cNvSpPr txBox="1"/>
          <p:nvPr/>
        </p:nvSpPr>
        <p:spPr>
          <a:xfrm>
            <a:off x="10008177" y="3546498"/>
            <a:ext cx="608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-1</a:t>
            </a:r>
          </a:p>
        </p:txBody>
      </p:sp>
      <p:sp>
        <p:nvSpPr>
          <p:cNvPr id="32" name="TextBox 92">
            <a:extLst>
              <a:ext uri="{FF2B5EF4-FFF2-40B4-BE49-F238E27FC236}">
                <a16:creationId xmlns:a16="http://schemas.microsoft.com/office/drawing/2014/main" id="{E59C2C77-B482-AE4C-AE08-65F154F94B93}"/>
              </a:ext>
            </a:extLst>
          </p:cNvPr>
          <p:cNvSpPr txBox="1"/>
          <p:nvPr/>
        </p:nvSpPr>
        <p:spPr>
          <a:xfrm>
            <a:off x="9391064" y="3519101"/>
            <a:ext cx="608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-3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3E265AAA-F94A-73B6-B83C-8219635095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938" y="1398461"/>
            <a:ext cx="5249869" cy="5101463"/>
          </a:xfrm>
          <a:prstGeom prst="rect">
            <a:avLst/>
          </a:prstGeom>
        </p:spPr>
      </p:pic>
      <p:sp>
        <p:nvSpPr>
          <p:cNvPr id="35" name="شكل بيضاوي 34">
            <a:extLst>
              <a:ext uri="{FF2B5EF4-FFF2-40B4-BE49-F238E27FC236}">
                <a16:creationId xmlns:a16="http://schemas.microsoft.com/office/drawing/2014/main" id="{46396406-93CB-6819-7BED-49E883869D2A}"/>
              </a:ext>
            </a:extLst>
          </p:cNvPr>
          <p:cNvSpPr/>
          <p:nvPr/>
        </p:nvSpPr>
        <p:spPr>
          <a:xfrm>
            <a:off x="2761157" y="3598009"/>
            <a:ext cx="119524" cy="16632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شكل بيضاوي 35">
            <a:extLst>
              <a:ext uri="{FF2B5EF4-FFF2-40B4-BE49-F238E27FC236}">
                <a16:creationId xmlns:a16="http://schemas.microsoft.com/office/drawing/2014/main" id="{1E2E1336-8443-7424-B3B8-10B1BE794EB8}"/>
              </a:ext>
            </a:extLst>
          </p:cNvPr>
          <p:cNvSpPr/>
          <p:nvPr/>
        </p:nvSpPr>
        <p:spPr>
          <a:xfrm>
            <a:off x="2457268" y="4187251"/>
            <a:ext cx="119524" cy="16632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شكل بيضاوي 36">
            <a:extLst>
              <a:ext uri="{FF2B5EF4-FFF2-40B4-BE49-F238E27FC236}">
                <a16:creationId xmlns:a16="http://schemas.microsoft.com/office/drawing/2014/main" id="{1FB580E8-D3C7-5AF9-B62C-0AB22A154AFA}"/>
              </a:ext>
            </a:extLst>
          </p:cNvPr>
          <p:cNvSpPr/>
          <p:nvPr/>
        </p:nvSpPr>
        <p:spPr>
          <a:xfrm>
            <a:off x="2150554" y="4833134"/>
            <a:ext cx="119524" cy="16632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91">
            <a:extLst>
              <a:ext uri="{FF2B5EF4-FFF2-40B4-BE49-F238E27FC236}">
                <a16:creationId xmlns:a16="http://schemas.microsoft.com/office/drawing/2014/main" id="{BC13B9D8-31D8-34D6-8C08-DA9CB4677FBE}"/>
              </a:ext>
            </a:extLst>
          </p:cNvPr>
          <p:cNvSpPr txBox="1"/>
          <p:nvPr/>
        </p:nvSpPr>
        <p:spPr>
          <a:xfrm>
            <a:off x="9830496" y="4384375"/>
            <a:ext cx="608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9" name="TextBox 91">
            <a:extLst>
              <a:ext uri="{FF2B5EF4-FFF2-40B4-BE49-F238E27FC236}">
                <a16:creationId xmlns:a16="http://schemas.microsoft.com/office/drawing/2014/main" id="{FC7ED1A9-ED3E-AFBA-8973-3C162C465B45}"/>
              </a:ext>
            </a:extLst>
          </p:cNvPr>
          <p:cNvSpPr txBox="1"/>
          <p:nvPr/>
        </p:nvSpPr>
        <p:spPr>
          <a:xfrm>
            <a:off x="9004341" y="4398282"/>
            <a:ext cx="608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40" name="TextBox 91">
            <a:extLst>
              <a:ext uri="{FF2B5EF4-FFF2-40B4-BE49-F238E27FC236}">
                <a16:creationId xmlns:a16="http://schemas.microsoft.com/office/drawing/2014/main" id="{AE7C94C6-FC8D-E0C6-3BF6-C3A2BD3EA322}"/>
              </a:ext>
            </a:extLst>
          </p:cNvPr>
          <p:cNvSpPr txBox="1"/>
          <p:nvPr/>
        </p:nvSpPr>
        <p:spPr>
          <a:xfrm>
            <a:off x="11191030" y="4900351"/>
            <a:ext cx="608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41" name="TextBox 91">
            <a:extLst>
              <a:ext uri="{FF2B5EF4-FFF2-40B4-BE49-F238E27FC236}">
                <a16:creationId xmlns:a16="http://schemas.microsoft.com/office/drawing/2014/main" id="{537FA6CA-304C-67AD-9FD2-41F763F9694F}"/>
              </a:ext>
            </a:extLst>
          </p:cNvPr>
          <p:cNvSpPr txBox="1"/>
          <p:nvPr/>
        </p:nvSpPr>
        <p:spPr>
          <a:xfrm>
            <a:off x="10154632" y="4872525"/>
            <a:ext cx="608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-1</a:t>
            </a:r>
          </a:p>
        </p:txBody>
      </p:sp>
      <p:sp>
        <p:nvSpPr>
          <p:cNvPr id="42" name="TextBox 91">
            <a:extLst>
              <a:ext uri="{FF2B5EF4-FFF2-40B4-BE49-F238E27FC236}">
                <a16:creationId xmlns:a16="http://schemas.microsoft.com/office/drawing/2014/main" id="{D5FA8F13-4798-A753-0E75-AC087FF30869}"/>
              </a:ext>
            </a:extLst>
          </p:cNvPr>
          <p:cNvSpPr txBox="1"/>
          <p:nvPr/>
        </p:nvSpPr>
        <p:spPr>
          <a:xfrm>
            <a:off x="9335566" y="5438540"/>
            <a:ext cx="20069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صحيحة</a:t>
            </a:r>
          </a:p>
        </p:txBody>
      </p:sp>
      <p:cxnSp>
        <p:nvCxnSpPr>
          <p:cNvPr id="44" name="رابط كسهم مستقيم 43">
            <a:extLst>
              <a:ext uri="{FF2B5EF4-FFF2-40B4-BE49-F238E27FC236}">
                <a16:creationId xmlns:a16="http://schemas.microsoft.com/office/drawing/2014/main" id="{88D3D3ED-3016-4C85-9E40-6443304845A8}"/>
              </a:ext>
            </a:extLst>
          </p:cNvPr>
          <p:cNvCxnSpPr>
            <a:cxnSpLocks/>
          </p:cNvCxnSpPr>
          <p:nvPr/>
        </p:nvCxnSpPr>
        <p:spPr>
          <a:xfrm flipH="1">
            <a:off x="1571270" y="1600374"/>
            <a:ext cx="2213537" cy="4697636"/>
          </a:xfrm>
          <a:prstGeom prst="straightConnector1">
            <a:avLst/>
          </a:prstGeom>
          <a:ln w="38100"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مجموعة 48">
            <a:extLst>
              <a:ext uri="{FF2B5EF4-FFF2-40B4-BE49-F238E27FC236}">
                <a16:creationId xmlns:a16="http://schemas.microsoft.com/office/drawing/2014/main" id="{D5BE16F7-5FFA-A919-C688-830083AE5623}"/>
              </a:ext>
            </a:extLst>
          </p:cNvPr>
          <p:cNvGrpSpPr/>
          <p:nvPr/>
        </p:nvGrpSpPr>
        <p:grpSpPr>
          <a:xfrm rot="20781724">
            <a:off x="-161893" y="1918997"/>
            <a:ext cx="4122621" cy="4067398"/>
            <a:chOff x="5774741" y="2582047"/>
            <a:chExt cx="4115805" cy="2813513"/>
          </a:xfrm>
        </p:grpSpPr>
        <p:cxnSp>
          <p:nvCxnSpPr>
            <p:cNvPr id="50" name="رابط مستقيم 49">
              <a:extLst>
                <a:ext uri="{FF2B5EF4-FFF2-40B4-BE49-F238E27FC236}">
                  <a16:creationId xmlns:a16="http://schemas.microsoft.com/office/drawing/2014/main" id="{0B95B83C-E900-3CB6-F869-B97B1F20F69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45999" y="2634389"/>
              <a:ext cx="1472245" cy="1028849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رابط مستقيم 50">
              <a:extLst>
                <a:ext uri="{FF2B5EF4-FFF2-40B4-BE49-F238E27FC236}">
                  <a16:creationId xmlns:a16="http://schemas.microsoft.com/office/drawing/2014/main" id="{C1AB3CE5-42C6-1ECC-4EED-97CC22047E0C}"/>
                </a:ext>
              </a:extLst>
            </p:cNvPr>
            <p:cNvCxnSpPr>
              <a:cxnSpLocks/>
            </p:cNvCxnSpPr>
            <p:nvPr/>
          </p:nvCxnSpPr>
          <p:spPr>
            <a:xfrm rot="12218495">
              <a:off x="6867808" y="2877559"/>
              <a:ext cx="2298432" cy="689455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رابط مستقيم 51">
              <a:extLst>
                <a:ext uri="{FF2B5EF4-FFF2-40B4-BE49-F238E27FC236}">
                  <a16:creationId xmlns:a16="http://schemas.microsoft.com/office/drawing/2014/main" id="{AF49A019-6952-21E5-1BDB-9F05A77E115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62249" y="2582047"/>
              <a:ext cx="2062565" cy="1501813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رابط مستقيم 52">
              <a:extLst>
                <a:ext uri="{FF2B5EF4-FFF2-40B4-BE49-F238E27FC236}">
                  <a16:creationId xmlns:a16="http://schemas.microsoft.com/office/drawing/2014/main" id="{A9D06AC2-A710-1AA1-6CC0-35CAC0B8885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99757" y="2777951"/>
              <a:ext cx="2159427" cy="1542446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رابط مستقيم 53">
              <a:extLst>
                <a:ext uri="{FF2B5EF4-FFF2-40B4-BE49-F238E27FC236}">
                  <a16:creationId xmlns:a16="http://schemas.microsoft.com/office/drawing/2014/main" id="{1BD2C311-4EC1-1B95-38C8-3FA25C019F65}"/>
                </a:ext>
              </a:extLst>
            </p:cNvPr>
            <p:cNvCxnSpPr>
              <a:cxnSpLocks/>
            </p:cNvCxnSpPr>
            <p:nvPr/>
          </p:nvCxnSpPr>
          <p:spPr>
            <a:xfrm rot="12218495">
              <a:off x="6202871" y="3979465"/>
              <a:ext cx="1823882" cy="543029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رابط مستقيم 54">
              <a:extLst>
                <a:ext uri="{FF2B5EF4-FFF2-40B4-BE49-F238E27FC236}">
                  <a16:creationId xmlns:a16="http://schemas.microsoft.com/office/drawing/2014/main" id="{31AEC6BE-C050-9A3E-8250-E4DAE43233EB}"/>
                </a:ext>
              </a:extLst>
            </p:cNvPr>
            <p:cNvCxnSpPr>
              <a:cxnSpLocks/>
            </p:cNvCxnSpPr>
            <p:nvPr/>
          </p:nvCxnSpPr>
          <p:spPr>
            <a:xfrm rot="12218495">
              <a:off x="6328298" y="3719553"/>
              <a:ext cx="2005027" cy="583584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رابط مستقيم 55">
              <a:extLst>
                <a:ext uri="{FF2B5EF4-FFF2-40B4-BE49-F238E27FC236}">
                  <a16:creationId xmlns:a16="http://schemas.microsoft.com/office/drawing/2014/main" id="{774A2A2A-E1B6-24A8-BC02-0B5ECECE2E50}"/>
                </a:ext>
              </a:extLst>
            </p:cNvPr>
            <p:cNvCxnSpPr>
              <a:cxnSpLocks/>
            </p:cNvCxnSpPr>
            <p:nvPr/>
          </p:nvCxnSpPr>
          <p:spPr>
            <a:xfrm rot="12218495">
              <a:off x="6063211" y="4234941"/>
              <a:ext cx="1650738" cy="540529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رابط مستقيم 56">
              <a:extLst>
                <a:ext uri="{FF2B5EF4-FFF2-40B4-BE49-F238E27FC236}">
                  <a16:creationId xmlns:a16="http://schemas.microsoft.com/office/drawing/2014/main" id="{B2974BF6-98FC-BAED-A4D4-5C7A4FE43D9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25892" y="2637094"/>
              <a:ext cx="1209914" cy="885304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رابط مستقيم 57">
              <a:extLst>
                <a:ext uri="{FF2B5EF4-FFF2-40B4-BE49-F238E27FC236}">
                  <a16:creationId xmlns:a16="http://schemas.microsoft.com/office/drawing/2014/main" id="{3519B232-97F5-5971-C127-C9E7AACE5F22}"/>
                </a:ext>
              </a:extLst>
            </p:cNvPr>
            <p:cNvCxnSpPr>
              <a:cxnSpLocks/>
            </p:cNvCxnSpPr>
            <p:nvPr/>
          </p:nvCxnSpPr>
          <p:spPr>
            <a:xfrm rot="12218495">
              <a:off x="8445413" y="2629449"/>
              <a:ext cx="1357587" cy="438651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رابط مستقيم 58">
              <a:extLst>
                <a:ext uri="{FF2B5EF4-FFF2-40B4-BE49-F238E27FC236}">
                  <a16:creationId xmlns:a16="http://schemas.microsoft.com/office/drawing/2014/main" id="{1A4A4D3C-7554-ED57-130D-8A130198EB49}"/>
                </a:ext>
              </a:extLst>
            </p:cNvPr>
            <p:cNvCxnSpPr>
              <a:cxnSpLocks/>
            </p:cNvCxnSpPr>
            <p:nvPr/>
          </p:nvCxnSpPr>
          <p:spPr>
            <a:xfrm rot="12218495">
              <a:off x="5905985" y="4484953"/>
              <a:ext cx="1580777" cy="527758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رابط مستقيم 59">
              <a:extLst>
                <a:ext uri="{FF2B5EF4-FFF2-40B4-BE49-F238E27FC236}">
                  <a16:creationId xmlns:a16="http://schemas.microsoft.com/office/drawing/2014/main" id="{429049BD-3BF6-B9C0-D4F1-9B5B06F5B599}"/>
                </a:ext>
              </a:extLst>
            </p:cNvPr>
            <p:cNvCxnSpPr/>
            <p:nvPr/>
          </p:nvCxnSpPr>
          <p:spPr>
            <a:xfrm flipH="1" flipV="1">
              <a:off x="9386490" y="2667928"/>
              <a:ext cx="504056" cy="36004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رابط مستقيم 60">
              <a:extLst>
                <a:ext uri="{FF2B5EF4-FFF2-40B4-BE49-F238E27FC236}">
                  <a16:creationId xmlns:a16="http://schemas.microsoft.com/office/drawing/2014/main" id="{70173B2B-206F-ECBD-3182-5BE4118B3F60}"/>
                </a:ext>
              </a:extLst>
            </p:cNvPr>
            <p:cNvCxnSpPr>
              <a:cxnSpLocks/>
            </p:cNvCxnSpPr>
            <p:nvPr/>
          </p:nvCxnSpPr>
          <p:spPr>
            <a:xfrm rot="12218495">
              <a:off x="5774741" y="4655996"/>
              <a:ext cx="1491525" cy="546637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رابط مستقيم 61">
              <a:extLst>
                <a:ext uri="{FF2B5EF4-FFF2-40B4-BE49-F238E27FC236}">
                  <a16:creationId xmlns:a16="http://schemas.microsoft.com/office/drawing/2014/main" id="{8603DEE8-6935-BB1A-7AD3-5C36F2A31885}"/>
                </a:ext>
              </a:extLst>
            </p:cNvPr>
            <p:cNvCxnSpPr>
              <a:cxnSpLocks/>
            </p:cNvCxnSpPr>
            <p:nvPr/>
          </p:nvCxnSpPr>
          <p:spPr>
            <a:xfrm rot="11652828">
              <a:off x="5781315" y="4830099"/>
              <a:ext cx="1149272" cy="565461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2" name="صورة 71">
            <a:extLst>
              <a:ext uri="{FF2B5EF4-FFF2-40B4-BE49-F238E27FC236}">
                <a16:creationId xmlns:a16="http://schemas.microsoft.com/office/drawing/2014/main" id="{1795BCF8-06CF-C955-8B0E-E0A6E57A6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756" y="1445997"/>
            <a:ext cx="2560413" cy="820414"/>
          </a:xfrm>
          <a:prstGeom prst="rect">
            <a:avLst/>
          </a:prstGeom>
        </p:spPr>
      </p:pic>
      <p:sp>
        <p:nvSpPr>
          <p:cNvPr id="73" name="TextBox 91">
            <a:extLst>
              <a:ext uri="{FF2B5EF4-FFF2-40B4-BE49-F238E27FC236}">
                <a16:creationId xmlns:a16="http://schemas.microsoft.com/office/drawing/2014/main" id="{DE37A860-B842-C32E-BD17-1F31ABF5DE03}"/>
              </a:ext>
            </a:extLst>
          </p:cNvPr>
          <p:cNvSpPr txBox="1"/>
          <p:nvPr/>
        </p:nvSpPr>
        <p:spPr>
          <a:xfrm>
            <a:off x="6968642" y="1829769"/>
            <a:ext cx="106660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-1</a:t>
            </a:r>
          </a:p>
        </p:txBody>
      </p:sp>
      <p:pic>
        <p:nvPicPr>
          <p:cNvPr id="74" name="صورة 73">
            <a:extLst>
              <a:ext uri="{FF2B5EF4-FFF2-40B4-BE49-F238E27FC236}">
                <a16:creationId xmlns:a16="http://schemas.microsoft.com/office/drawing/2014/main" id="{3325A998-7747-070E-E247-1F8BC1826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095" y="2403292"/>
            <a:ext cx="2788402" cy="1700584"/>
          </a:xfrm>
          <a:prstGeom prst="rect">
            <a:avLst/>
          </a:prstGeom>
        </p:spPr>
      </p:pic>
      <p:sp>
        <p:nvSpPr>
          <p:cNvPr id="75" name="TextBox 91">
            <a:extLst>
              <a:ext uri="{FF2B5EF4-FFF2-40B4-BE49-F238E27FC236}">
                <a16:creationId xmlns:a16="http://schemas.microsoft.com/office/drawing/2014/main" id="{516116D9-0DC8-28EF-F5FD-03362C6197C6}"/>
              </a:ext>
            </a:extLst>
          </p:cNvPr>
          <p:cNvSpPr txBox="1"/>
          <p:nvPr/>
        </p:nvSpPr>
        <p:spPr>
          <a:xfrm>
            <a:off x="6311230" y="2636912"/>
            <a:ext cx="19179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-1</a:t>
            </a:r>
          </a:p>
        </p:txBody>
      </p:sp>
      <p:sp>
        <p:nvSpPr>
          <p:cNvPr id="76" name="TextBox 91">
            <a:extLst>
              <a:ext uri="{FF2B5EF4-FFF2-40B4-BE49-F238E27FC236}">
                <a16:creationId xmlns:a16="http://schemas.microsoft.com/office/drawing/2014/main" id="{2122A347-1D8C-A08D-4811-9E3007BFB4C5}"/>
              </a:ext>
            </a:extLst>
          </p:cNvPr>
          <p:cNvSpPr txBox="1"/>
          <p:nvPr/>
        </p:nvSpPr>
        <p:spPr>
          <a:xfrm>
            <a:off x="6424431" y="3104146"/>
            <a:ext cx="608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77" name="TextBox 92">
            <a:extLst>
              <a:ext uri="{FF2B5EF4-FFF2-40B4-BE49-F238E27FC236}">
                <a16:creationId xmlns:a16="http://schemas.microsoft.com/office/drawing/2014/main" id="{D976F44B-F36A-56DD-BFAD-2C7BD58FB8BF}"/>
              </a:ext>
            </a:extLst>
          </p:cNvPr>
          <p:cNvSpPr txBox="1"/>
          <p:nvPr/>
        </p:nvSpPr>
        <p:spPr>
          <a:xfrm>
            <a:off x="5704891" y="3095511"/>
            <a:ext cx="608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-1</a:t>
            </a:r>
          </a:p>
        </p:txBody>
      </p:sp>
      <p:sp>
        <p:nvSpPr>
          <p:cNvPr id="78" name="TextBox 91">
            <a:extLst>
              <a:ext uri="{FF2B5EF4-FFF2-40B4-BE49-F238E27FC236}">
                <a16:creationId xmlns:a16="http://schemas.microsoft.com/office/drawing/2014/main" id="{E290621B-69DF-24B2-0D1D-1D9E698F23D3}"/>
              </a:ext>
            </a:extLst>
          </p:cNvPr>
          <p:cNvSpPr txBox="1"/>
          <p:nvPr/>
        </p:nvSpPr>
        <p:spPr>
          <a:xfrm>
            <a:off x="6968643" y="3118076"/>
            <a:ext cx="608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9" name="TextBox 91">
            <a:extLst>
              <a:ext uri="{FF2B5EF4-FFF2-40B4-BE49-F238E27FC236}">
                <a16:creationId xmlns:a16="http://schemas.microsoft.com/office/drawing/2014/main" id="{98D3163A-988A-D085-4D2C-27015F6D3A13}"/>
              </a:ext>
            </a:extLst>
          </p:cNvPr>
          <p:cNvSpPr txBox="1"/>
          <p:nvPr/>
        </p:nvSpPr>
        <p:spPr>
          <a:xfrm>
            <a:off x="7018815" y="3550834"/>
            <a:ext cx="608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-1</a:t>
            </a:r>
          </a:p>
        </p:txBody>
      </p:sp>
      <p:sp>
        <p:nvSpPr>
          <p:cNvPr id="80" name="TextBox 92">
            <a:extLst>
              <a:ext uri="{FF2B5EF4-FFF2-40B4-BE49-F238E27FC236}">
                <a16:creationId xmlns:a16="http://schemas.microsoft.com/office/drawing/2014/main" id="{93E58490-C1C7-6DAD-F0E2-842C8202457B}"/>
              </a:ext>
            </a:extLst>
          </p:cNvPr>
          <p:cNvSpPr txBox="1"/>
          <p:nvPr/>
        </p:nvSpPr>
        <p:spPr>
          <a:xfrm>
            <a:off x="6393044" y="3587360"/>
            <a:ext cx="608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-1</a:t>
            </a:r>
          </a:p>
        </p:txBody>
      </p:sp>
      <p:sp>
        <p:nvSpPr>
          <p:cNvPr id="81" name="TextBox 92">
            <a:extLst>
              <a:ext uri="{FF2B5EF4-FFF2-40B4-BE49-F238E27FC236}">
                <a16:creationId xmlns:a16="http://schemas.microsoft.com/office/drawing/2014/main" id="{CE1359FD-5ECC-2F55-E2DE-DFB3DED0F53E}"/>
              </a:ext>
            </a:extLst>
          </p:cNvPr>
          <p:cNvSpPr txBox="1"/>
          <p:nvPr/>
        </p:nvSpPr>
        <p:spPr>
          <a:xfrm>
            <a:off x="5775931" y="3559963"/>
            <a:ext cx="608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-1</a:t>
            </a:r>
          </a:p>
        </p:txBody>
      </p:sp>
      <p:sp>
        <p:nvSpPr>
          <p:cNvPr id="83" name="شكل بيضاوي 82">
            <a:extLst>
              <a:ext uri="{FF2B5EF4-FFF2-40B4-BE49-F238E27FC236}">
                <a16:creationId xmlns:a16="http://schemas.microsoft.com/office/drawing/2014/main" id="{04F8067A-7D33-8629-9781-9A045391F321}"/>
              </a:ext>
            </a:extLst>
          </p:cNvPr>
          <p:cNvSpPr/>
          <p:nvPr/>
        </p:nvSpPr>
        <p:spPr>
          <a:xfrm>
            <a:off x="2459512" y="4222565"/>
            <a:ext cx="108615" cy="18554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شكل بيضاوي 83">
            <a:extLst>
              <a:ext uri="{FF2B5EF4-FFF2-40B4-BE49-F238E27FC236}">
                <a16:creationId xmlns:a16="http://schemas.microsoft.com/office/drawing/2014/main" id="{81FD9FA0-E8A6-4609-AABC-0AACE3F5B9DA}"/>
              </a:ext>
            </a:extLst>
          </p:cNvPr>
          <p:cNvSpPr/>
          <p:nvPr/>
        </p:nvSpPr>
        <p:spPr>
          <a:xfrm>
            <a:off x="2755490" y="4254911"/>
            <a:ext cx="108615" cy="18554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شكل بيضاوي 84">
            <a:extLst>
              <a:ext uri="{FF2B5EF4-FFF2-40B4-BE49-F238E27FC236}">
                <a16:creationId xmlns:a16="http://schemas.microsoft.com/office/drawing/2014/main" id="{21DCC14A-64F0-A4B1-A68B-68D0794B2973}"/>
              </a:ext>
            </a:extLst>
          </p:cNvPr>
          <p:cNvSpPr/>
          <p:nvPr/>
        </p:nvSpPr>
        <p:spPr>
          <a:xfrm>
            <a:off x="2144534" y="4201791"/>
            <a:ext cx="108615" cy="18554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صورة 85">
            <a:extLst>
              <a:ext uri="{FF2B5EF4-FFF2-40B4-BE49-F238E27FC236}">
                <a16:creationId xmlns:a16="http://schemas.microsoft.com/office/drawing/2014/main" id="{D9B7BAF6-4156-7E61-B5FD-D445DF4B69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9260" y="4196250"/>
            <a:ext cx="3502919" cy="344041"/>
          </a:xfrm>
          <a:prstGeom prst="rect">
            <a:avLst/>
          </a:prstGeom>
        </p:spPr>
      </p:pic>
      <p:sp>
        <p:nvSpPr>
          <p:cNvPr id="87" name="TextBox 91">
            <a:extLst>
              <a:ext uri="{FF2B5EF4-FFF2-40B4-BE49-F238E27FC236}">
                <a16:creationId xmlns:a16="http://schemas.microsoft.com/office/drawing/2014/main" id="{1BB7B4DD-A92F-C848-C903-C72B95258344}"/>
              </a:ext>
            </a:extLst>
          </p:cNvPr>
          <p:cNvSpPr txBox="1"/>
          <p:nvPr/>
        </p:nvSpPr>
        <p:spPr>
          <a:xfrm>
            <a:off x="5546715" y="4101766"/>
            <a:ext cx="145169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متصل</a:t>
            </a:r>
          </a:p>
        </p:txBody>
      </p:sp>
      <p:cxnSp>
        <p:nvCxnSpPr>
          <p:cNvPr id="89" name="رابط كسهم مستقيم 88">
            <a:extLst>
              <a:ext uri="{FF2B5EF4-FFF2-40B4-BE49-F238E27FC236}">
                <a16:creationId xmlns:a16="http://schemas.microsoft.com/office/drawing/2014/main" id="{83B5CAAA-B426-9B54-0915-E7D2432CA764}"/>
              </a:ext>
            </a:extLst>
          </p:cNvPr>
          <p:cNvCxnSpPr>
            <a:cxnSpLocks/>
          </p:cNvCxnSpPr>
          <p:nvPr/>
        </p:nvCxnSpPr>
        <p:spPr>
          <a:xfrm flipH="1">
            <a:off x="190549" y="4340493"/>
            <a:ext cx="4649285" cy="0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صورة 95">
            <a:extLst>
              <a:ext uri="{FF2B5EF4-FFF2-40B4-BE49-F238E27FC236}">
                <a16:creationId xmlns:a16="http://schemas.microsoft.com/office/drawing/2014/main" id="{DF3C90D2-D203-09DD-760E-748DEF0B6C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39835" y="4645975"/>
            <a:ext cx="3622671" cy="1273725"/>
          </a:xfrm>
          <a:prstGeom prst="rect">
            <a:avLst/>
          </a:prstGeom>
        </p:spPr>
      </p:pic>
      <p:sp>
        <p:nvSpPr>
          <p:cNvPr id="94" name="TextBox 91">
            <a:extLst>
              <a:ext uri="{FF2B5EF4-FFF2-40B4-BE49-F238E27FC236}">
                <a16:creationId xmlns:a16="http://schemas.microsoft.com/office/drawing/2014/main" id="{2189FDA7-D9D2-F49D-BB37-DC1DC16FDB5A}"/>
              </a:ext>
            </a:extLst>
          </p:cNvPr>
          <p:cNvSpPr txBox="1"/>
          <p:nvPr/>
        </p:nvSpPr>
        <p:spPr>
          <a:xfrm>
            <a:off x="6117512" y="4594056"/>
            <a:ext cx="608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95" name="TextBox 91">
            <a:extLst>
              <a:ext uri="{FF2B5EF4-FFF2-40B4-BE49-F238E27FC236}">
                <a16:creationId xmlns:a16="http://schemas.microsoft.com/office/drawing/2014/main" id="{53F4D923-07B2-0FD0-9A0A-05DB260F4D79}"/>
              </a:ext>
            </a:extLst>
          </p:cNvPr>
          <p:cNvSpPr txBox="1"/>
          <p:nvPr/>
        </p:nvSpPr>
        <p:spPr>
          <a:xfrm>
            <a:off x="5291357" y="4607963"/>
            <a:ext cx="608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97" name="TextBox 91">
            <a:extLst>
              <a:ext uri="{FF2B5EF4-FFF2-40B4-BE49-F238E27FC236}">
                <a16:creationId xmlns:a16="http://schemas.microsoft.com/office/drawing/2014/main" id="{4861986D-1F75-16AA-80D9-5F27B27CDB64}"/>
              </a:ext>
            </a:extLst>
          </p:cNvPr>
          <p:cNvSpPr txBox="1"/>
          <p:nvPr/>
        </p:nvSpPr>
        <p:spPr>
          <a:xfrm>
            <a:off x="7616940" y="5043805"/>
            <a:ext cx="608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98" name="TextBox 91">
            <a:extLst>
              <a:ext uri="{FF2B5EF4-FFF2-40B4-BE49-F238E27FC236}">
                <a16:creationId xmlns:a16="http://schemas.microsoft.com/office/drawing/2014/main" id="{D97D8F08-79D4-7EBB-A785-52C237F534E1}"/>
              </a:ext>
            </a:extLst>
          </p:cNvPr>
          <p:cNvSpPr txBox="1"/>
          <p:nvPr/>
        </p:nvSpPr>
        <p:spPr>
          <a:xfrm>
            <a:off x="6580542" y="5015979"/>
            <a:ext cx="608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-1</a:t>
            </a:r>
          </a:p>
        </p:txBody>
      </p:sp>
      <p:sp>
        <p:nvSpPr>
          <p:cNvPr id="99" name="TextBox 91">
            <a:extLst>
              <a:ext uri="{FF2B5EF4-FFF2-40B4-BE49-F238E27FC236}">
                <a16:creationId xmlns:a16="http://schemas.microsoft.com/office/drawing/2014/main" id="{5EDDB536-8B8D-AEE6-5C83-033917E34CAA}"/>
              </a:ext>
            </a:extLst>
          </p:cNvPr>
          <p:cNvSpPr txBox="1"/>
          <p:nvPr/>
        </p:nvSpPr>
        <p:spPr>
          <a:xfrm>
            <a:off x="5978402" y="5533373"/>
            <a:ext cx="20069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غير صحيحة</a:t>
            </a:r>
          </a:p>
        </p:txBody>
      </p:sp>
      <p:pic>
        <p:nvPicPr>
          <p:cNvPr id="101" name="صورة 100">
            <a:extLst>
              <a:ext uri="{FF2B5EF4-FFF2-40B4-BE49-F238E27FC236}">
                <a16:creationId xmlns:a16="http://schemas.microsoft.com/office/drawing/2014/main" id="{59524F3F-B10F-65A2-7253-CB8D24BA556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84621" y="6326436"/>
            <a:ext cx="3501928" cy="374660"/>
          </a:xfrm>
          <a:prstGeom prst="rect">
            <a:avLst/>
          </a:prstGeom>
        </p:spPr>
      </p:pic>
      <p:grpSp>
        <p:nvGrpSpPr>
          <p:cNvPr id="102" name="مجموعة 101">
            <a:extLst>
              <a:ext uri="{FF2B5EF4-FFF2-40B4-BE49-F238E27FC236}">
                <a16:creationId xmlns:a16="http://schemas.microsoft.com/office/drawing/2014/main" id="{1DEA0042-51A0-EBCD-4D3B-ADD5C62721C9}"/>
              </a:ext>
            </a:extLst>
          </p:cNvPr>
          <p:cNvGrpSpPr/>
          <p:nvPr/>
        </p:nvGrpSpPr>
        <p:grpSpPr>
          <a:xfrm rot="13632380">
            <a:off x="543615" y="3120606"/>
            <a:ext cx="4312805" cy="4249478"/>
            <a:chOff x="5580125" y="2661615"/>
            <a:chExt cx="4305674" cy="2939461"/>
          </a:xfrm>
        </p:grpSpPr>
        <p:cxnSp>
          <p:nvCxnSpPr>
            <p:cNvPr id="103" name="رابط مستقيم 102">
              <a:extLst>
                <a:ext uri="{FF2B5EF4-FFF2-40B4-BE49-F238E27FC236}">
                  <a16:creationId xmlns:a16="http://schemas.microsoft.com/office/drawing/2014/main" id="{91D6722A-CA9C-EF93-E573-51DC3E0F3F82}"/>
                </a:ext>
              </a:extLst>
            </p:cNvPr>
            <p:cNvCxnSpPr>
              <a:cxnSpLocks/>
            </p:cNvCxnSpPr>
            <p:nvPr/>
          </p:nvCxnSpPr>
          <p:spPr>
            <a:xfrm rot="7967620" flipH="1">
              <a:off x="8035115" y="1963611"/>
              <a:ext cx="102309" cy="286068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رابط مستقيم 103">
              <a:extLst>
                <a:ext uri="{FF2B5EF4-FFF2-40B4-BE49-F238E27FC236}">
                  <a16:creationId xmlns:a16="http://schemas.microsoft.com/office/drawing/2014/main" id="{9EA34E72-B11A-6611-A1A7-D83B66DA3081}"/>
                </a:ext>
              </a:extLst>
            </p:cNvPr>
            <p:cNvCxnSpPr>
              <a:cxnSpLocks/>
            </p:cNvCxnSpPr>
            <p:nvPr/>
          </p:nvCxnSpPr>
          <p:spPr>
            <a:xfrm rot="7967620" flipH="1">
              <a:off x="7782454" y="1995388"/>
              <a:ext cx="120427" cy="300973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رابط مستقيم 104">
              <a:extLst>
                <a:ext uri="{FF2B5EF4-FFF2-40B4-BE49-F238E27FC236}">
                  <a16:creationId xmlns:a16="http://schemas.microsoft.com/office/drawing/2014/main" id="{798AB290-F3D9-BBCA-6A19-A754CF623E56}"/>
                </a:ext>
              </a:extLst>
            </p:cNvPr>
            <p:cNvCxnSpPr>
              <a:cxnSpLocks/>
            </p:cNvCxnSpPr>
            <p:nvPr/>
          </p:nvCxnSpPr>
          <p:spPr>
            <a:xfrm rot="21224171" flipH="1" flipV="1">
              <a:off x="6355050" y="2707697"/>
              <a:ext cx="2073007" cy="171828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رابط مستقيم 105">
              <a:extLst>
                <a:ext uri="{FF2B5EF4-FFF2-40B4-BE49-F238E27FC236}">
                  <a16:creationId xmlns:a16="http://schemas.microsoft.com/office/drawing/2014/main" id="{3FDE5CA3-C085-C24A-AE18-91440F477B0D}"/>
                </a:ext>
              </a:extLst>
            </p:cNvPr>
            <p:cNvCxnSpPr>
              <a:cxnSpLocks/>
            </p:cNvCxnSpPr>
            <p:nvPr/>
          </p:nvCxnSpPr>
          <p:spPr>
            <a:xfrm rot="21224171" flipH="1" flipV="1">
              <a:off x="5876610" y="2753539"/>
              <a:ext cx="2319005" cy="185664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رابط مستقيم 106">
              <a:extLst>
                <a:ext uri="{FF2B5EF4-FFF2-40B4-BE49-F238E27FC236}">
                  <a16:creationId xmlns:a16="http://schemas.microsoft.com/office/drawing/2014/main" id="{669A5246-C6C7-CDA6-39F4-82ABB1E87A2A}"/>
                </a:ext>
              </a:extLst>
            </p:cNvPr>
            <p:cNvCxnSpPr>
              <a:cxnSpLocks/>
            </p:cNvCxnSpPr>
            <p:nvPr/>
          </p:nvCxnSpPr>
          <p:spPr>
            <a:xfrm rot="21224171" flipH="1" flipV="1">
              <a:off x="5970578" y="3490811"/>
              <a:ext cx="1790585" cy="152372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رابط مستقيم 107">
              <a:extLst>
                <a:ext uri="{FF2B5EF4-FFF2-40B4-BE49-F238E27FC236}">
                  <a16:creationId xmlns:a16="http://schemas.microsoft.com/office/drawing/2014/main" id="{1D883494-24CB-DBDF-AC19-3B18D928D89B}"/>
                </a:ext>
              </a:extLst>
            </p:cNvPr>
            <p:cNvCxnSpPr>
              <a:cxnSpLocks/>
            </p:cNvCxnSpPr>
            <p:nvPr/>
          </p:nvCxnSpPr>
          <p:spPr>
            <a:xfrm rot="21224171" flipH="1" flipV="1">
              <a:off x="5903997" y="3139676"/>
              <a:ext cx="2108466" cy="169293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رابط مستقيم 108">
              <a:extLst>
                <a:ext uri="{FF2B5EF4-FFF2-40B4-BE49-F238E27FC236}">
                  <a16:creationId xmlns:a16="http://schemas.microsoft.com/office/drawing/2014/main" id="{AC4F8B63-F8A8-0661-DA21-F540DD0BAE7E}"/>
                </a:ext>
              </a:extLst>
            </p:cNvPr>
            <p:cNvCxnSpPr>
              <a:cxnSpLocks/>
            </p:cNvCxnSpPr>
            <p:nvPr/>
          </p:nvCxnSpPr>
          <p:spPr>
            <a:xfrm rot="7967620" flipH="1">
              <a:off x="8376828" y="2073326"/>
              <a:ext cx="121998" cy="249153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رابط مستقيم 109">
              <a:extLst>
                <a:ext uri="{FF2B5EF4-FFF2-40B4-BE49-F238E27FC236}">
                  <a16:creationId xmlns:a16="http://schemas.microsoft.com/office/drawing/2014/main" id="{6E4DC641-AABC-4E72-69A2-5A72810C96D6}"/>
                </a:ext>
              </a:extLst>
            </p:cNvPr>
            <p:cNvCxnSpPr>
              <a:cxnSpLocks/>
            </p:cNvCxnSpPr>
            <p:nvPr/>
          </p:nvCxnSpPr>
          <p:spPr>
            <a:xfrm rot="12218495">
              <a:off x="5580125" y="4178400"/>
              <a:ext cx="2347767" cy="71998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رابط مستقيم 110">
              <a:extLst>
                <a:ext uri="{FF2B5EF4-FFF2-40B4-BE49-F238E27FC236}">
                  <a16:creationId xmlns:a16="http://schemas.microsoft.com/office/drawing/2014/main" id="{D48C2501-3CC1-1169-CD8B-7BCD312C2358}"/>
                </a:ext>
              </a:extLst>
            </p:cNvPr>
            <p:cNvCxnSpPr>
              <a:cxnSpLocks/>
            </p:cNvCxnSpPr>
            <p:nvPr/>
          </p:nvCxnSpPr>
          <p:spPr>
            <a:xfrm rot="12218495">
              <a:off x="8528212" y="2887677"/>
              <a:ext cx="1357587" cy="43865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رابط مستقيم 111">
              <a:extLst>
                <a:ext uri="{FF2B5EF4-FFF2-40B4-BE49-F238E27FC236}">
                  <a16:creationId xmlns:a16="http://schemas.microsoft.com/office/drawing/2014/main" id="{ED9D777F-B72C-B415-DE88-62992C6A2CE3}"/>
                </a:ext>
              </a:extLst>
            </p:cNvPr>
            <p:cNvCxnSpPr>
              <a:cxnSpLocks/>
              <a:endCxn id="34" idx="1"/>
            </p:cNvCxnSpPr>
            <p:nvPr/>
          </p:nvCxnSpPr>
          <p:spPr>
            <a:xfrm rot="21224171" flipH="1" flipV="1">
              <a:off x="6009298" y="4238492"/>
              <a:ext cx="1250997" cy="118077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رابط مستقيم 113">
              <a:extLst>
                <a:ext uri="{FF2B5EF4-FFF2-40B4-BE49-F238E27FC236}">
                  <a16:creationId xmlns:a16="http://schemas.microsoft.com/office/drawing/2014/main" id="{2E4F7819-07B1-BD46-4957-03BB7FC88DED}"/>
                </a:ext>
              </a:extLst>
            </p:cNvPr>
            <p:cNvCxnSpPr>
              <a:cxnSpLocks/>
            </p:cNvCxnSpPr>
            <p:nvPr/>
          </p:nvCxnSpPr>
          <p:spPr>
            <a:xfrm rot="7967620" flipH="1">
              <a:off x="6551344" y="4298447"/>
              <a:ext cx="46161" cy="165613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رابط مستقيم 114">
              <a:extLst>
                <a:ext uri="{FF2B5EF4-FFF2-40B4-BE49-F238E27FC236}">
                  <a16:creationId xmlns:a16="http://schemas.microsoft.com/office/drawing/2014/main" id="{CCDF1418-E175-E5B0-E371-8730B34B1C55}"/>
                </a:ext>
              </a:extLst>
            </p:cNvPr>
            <p:cNvCxnSpPr>
              <a:cxnSpLocks/>
            </p:cNvCxnSpPr>
            <p:nvPr/>
          </p:nvCxnSpPr>
          <p:spPr>
            <a:xfrm rot="11652828">
              <a:off x="5887547" y="5035615"/>
              <a:ext cx="1149272" cy="56546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رابط مستقيم 118">
              <a:extLst>
                <a:ext uri="{FF2B5EF4-FFF2-40B4-BE49-F238E27FC236}">
                  <a16:creationId xmlns:a16="http://schemas.microsoft.com/office/drawing/2014/main" id="{47797EE2-B22A-3E4B-951A-A61B0BDDEAB7}"/>
                </a:ext>
              </a:extLst>
            </p:cNvPr>
            <p:cNvCxnSpPr>
              <a:cxnSpLocks/>
            </p:cNvCxnSpPr>
            <p:nvPr/>
          </p:nvCxnSpPr>
          <p:spPr>
            <a:xfrm rot="21224171" flipH="1" flipV="1">
              <a:off x="9123068" y="2661615"/>
              <a:ext cx="680659" cy="70700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رابط مستقيم 126">
              <a:extLst>
                <a:ext uri="{FF2B5EF4-FFF2-40B4-BE49-F238E27FC236}">
                  <a16:creationId xmlns:a16="http://schemas.microsoft.com/office/drawing/2014/main" id="{E8553DE3-856A-C544-0F5C-DF1835F2B811}"/>
                </a:ext>
              </a:extLst>
            </p:cNvPr>
            <p:cNvCxnSpPr>
              <a:cxnSpLocks/>
            </p:cNvCxnSpPr>
            <p:nvPr/>
          </p:nvCxnSpPr>
          <p:spPr>
            <a:xfrm rot="7967620" flipH="1">
              <a:off x="8584150" y="2070100"/>
              <a:ext cx="113433" cy="227034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رابط مستقيم 128">
              <a:extLst>
                <a:ext uri="{FF2B5EF4-FFF2-40B4-BE49-F238E27FC236}">
                  <a16:creationId xmlns:a16="http://schemas.microsoft.com/office/drawing/2014/main" id="{A3E3E5D7-C923-17E0-1C9D-1E5E99CB7108}"/>
                </a:ext>
              </a:extLst>
            </p:cNvPr>
            <p:cNvCxnSpPr>
              <a:cxnSpLocks/>
            </p:cNvCxnSpPr>
            <p:nvPr/>
          </p:nvCxnSpPr>
          <p:spPr>
            <a:xfrm rot="21224171" flipH="1" flipV="1">
              <a:off x="8546007" y="2770624"/>
              <a:ext cx="923803" cy="92024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" name="TextBox 91">
            <a:extLst>
              <a:ext uri="{FF2B5EF4-FFF2-40B4-BE49-F238E27FC236}">
                <a16:creationId xmlns:a16="http://schemas.microsoft.com/office/drawing/2014/main" id="{BEA6AC67-00E7-5143-927A-8B91FFA7BAFD}"/>
              </a:ext>
            </a:extLst>
          </p:cNvPr>
          <p:cNvSpPr txBox="1"/>
          <p:nvPr/>
        </p:nvSpPr>
        <p:spPr>
          <a:xfrm>
            <a:off x="69501" y="4505196"/>
            <a:ext cx="1999373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latin typeface="Times New Roman" pitchFamily="18" charset="0"/>
                <a:cs typeface="Times New Roman" pitchFamily="18" charset="0"/>
              </a:rPr>
              <a:t>منطقة الحل المشترك</a:t>
            </a:r>
          </a:p>
        </p:txBody>
      </p:sp>
      <p:pic>
        <p:nvPicPr>
          <p:cNvPr id="66" name="صورة 65">
            <a:extLst>
              <a:ext uri="{FF2B5EF4-FFF2-40B4-BE49-F238E27FC236}">
                <a16:creationId xmlns:a16="http://schemas.microsoft.com/office/drawing/2014/main" id="{35AFBC03-D6BC-203A-2336-314FB4904FB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10094" y="5192738"/>
            <a:ext cx="266700" cy="30480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EF74928-3746-6DEA-0130-0D4E7964C76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95397" y="111157"/>
            <a:ext cx="5438775" cy="981075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3FAFAC2D-1409-EB85-6420-63AEE7B92D8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924437" y="5083547"/>
            <a:ext cx="2286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56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8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04" decel="50000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8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04" decel="50000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8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04" decel="50000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8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04" decel="50000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8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6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7" dur="104" decel="50000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9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1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3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8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2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3" dur="104" decel="50000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5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7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9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08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0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1" dur="104" decel="50000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3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5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7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8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6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7" dur="104" decel="50000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9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1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2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3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3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4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208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9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0" dur="104" decel="50000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1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2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3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4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5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6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9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0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208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5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6" dur="104" decel="50000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7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8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9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0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1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2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3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4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208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9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0" dur="104" decel="50000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1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2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3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4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5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6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9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0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08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5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6" dur="104" decel="50000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7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8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9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0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1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2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6" fill="hold">
                      <p:stCondLst>
                        <p:cond delay="indefinite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3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4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208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9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0" dur="104" decel="50000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1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2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3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4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5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6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9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0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208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5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6" dur="104" decel="50000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7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8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9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0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1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2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3" fill="hold">
                      <p:stCondLst>
                        <p:cond delay="indefinite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208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4" dur="104" decel="50000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8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3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4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208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9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0" dur="104" decel="50000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1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2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3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4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5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6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7" fill="hold">
                      <p:stCondLst>
                        <p:cond delay="indefinite"/>
                      </p:stCondLst>
                      <p:childTnLst>
                        <p:par>
                          <p:cTn id="498" fill="hold">
                            <p:stCondLst>
                              <p:cond delay="0"/>
                            </p:stCondLst>
                            <p:childTnLst>
                              <p:par>
                                <p:cTn id="4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5" fill="hold">
                      <p:stCondLst>
                        <p:cond delay="indefinite"/>
                      </p:stCondLst>
                      <p:childTnLst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0" fill="hold">
                      <p:stCondLst>
                        <p:cond delay="indefinite"/>
                      </p:stCondLst>
                      <p:childTnLst>
                        <p:par>
                          <p:cTn id="521" fill="hold">
                            <p:stCondLst>
                              <p:cond delay="0"/>
                            </p:stCondLst>
                            <p:childTnLst>
                              <p:par>
                                <p:cTn id="5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5" fill="hold">
                      <p:stCondLst>
                        <p:cond delay="indefinite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0" fill="hold">
                      <p:stCondLst>
                        <p:cond delay="indefinite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5" grpId="0" animBg="1"/>
      <p:bldP spid="36" grpId="0" animBg="1"/>
      <p:bldP spid="37" grpId="0" animBg="1"/>
      <p:bldP spid="38" grpId="0"/>
      <p:bldP spid="39" grpId="0"/>
      <p:bldP spid="40" grpId="0"/>
      <p:bldP spid="41" grpId="0"/>
      <p:bldP spid="42" grpId="0"/>
      <p:bldP spid="73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3" grpId="0" animBg="1"/>
      <p:bldP spid="84" grpId="0" animBg="1"/>
      <p:bldP spid="85" grpId="0" animBg="1"/>
      <p:bldP spid="87" grpId="0"/>
      <p:bldP spid="94" grpId="0"/>
      <p:bldP spid="95" grpId="0"/>
      <p:bldP spid="97" grpId="0"/>
      <p:bldP spid="98" grpId="0"/>
      <p:bldP spid="99" grpId="0"/>
      <p:bldP spid="13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2D6841-D38E-C116-3D82-00C7A4A08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86">
            <a:extLst>
              <a:ext uri="{FF2B5EF4-FFF2-40B4-BE49-F238E27FC236}">
                <a16:creationId xmlns:a16="http://schemas.microsoft.com/office/drawing/2014/main" id="{3E78745B-B54E-4FD4-A412-60D913DB80EA}"/>
              </a:ext>
            </a:extLst>
          </p:cNvPr>
          <p:cNvSpPr/>
          <p:nvPr/>
        </p:nvSpPr>
        <p:spPr>
          <a:xfrm>
            <a:off x="22042" y="116632"/>
            <a:ext cx="3264852" cy="63960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تمارين ذاتية (6) :</a:t>
            </a:r>
          </a:p>
        </p:txBody>
      </p: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05FCC7CB-6759-0377-C774-B12D2812AF0A}"/>
              </a:ext>
            </a:extLst>
          </p:cNvPr>
          <p:cNvGrpSpPr/>
          <p:nvPr/>
        </p:nvGrpSpPr>
        <p:grpSpPr>
          <a:xfrm>
            <a:off x="406574" y="836712"/>
            <a:ext cx="1769679" cy="646331"/>
            <a:chOff x="10330229" y="23650"/>
            <a:chExt cx="1769679" cy="646331"/>
          </a:xfrm>
        </p:grpSpPr>
        <p:sp>
          <p:nvSpPr>
            <p:cNvPr id="4" name="مستطيل: زوايا مستديرة 3">
              <a:extLst>
                <a:ext uri="{FF2B5EF4-FFF2-40B4-BE49-F238E27FC236}">
                  <a16:creationId xmlns:a16="http://schemas.microsoft.com/office/drawing/2014/main" id="{D0F7123B-0570-F753-13DA-E48163BCDD4B}"/>
                </a:ext>
              </a:extLst>
            </p:cNvPr>
            <p:cNvSpPr/>
            <p:nvPr/>
          </p:nvSpPr>
          <p:spPr>
            <a:xfrm>
              <a:off x="10619747" y="70012"/>
              <a:ext cx="1480161" cy="553608"/>
            </a:xfrm>
            <a:prstGeom prst="roundRect">
              <a:avLst/>
            </a:prstGeom>
            <a:solidFill>
              <a:srgbClr val="FFFF00"/>
            </a:solidFill>
            <a:ln w="15875" cap="flat" cmpd="sng" algn="ctr">
              <a:solidFill>
                <a:srgbClr val="1CADE4">
                  <a:shade val="50000"/>
                </a:srgbClr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مربع نص 4">
              <a:extLst>
                <a:ext uri="{FF2B5EF4-FFF2-40B4-BE49-F238E27FC236}">
                  <a16:creationId xmlns:a16="http://schemas.microsoft.com/office/drawing/2014/main" id="{0167BCDB-0C86-D4F5-8DF2-ECA33032FDA0}"/>
                </a:ext>
              </a:extLst>
            </p:cNvPr>
            <p:cNvSpPr txBox="1"/>
            <p:nvPr/>
          </p:nvSpPr>
          <p:spPr>
            <a:xfrm>
              <a:off x="10330229" y="23650"/>
              <a:ext cx="164325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ص </a:t>
              </a:r>
              <a:r>
                <a:rPr lang="ar-KW" sz="36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124</a:t>
              </a:r>
              <a:endParaRPr kumimoji="0" lang="ar-KW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C139A6A9-E8E1-3A2F-2423-D8D0E585ADA8}"/>
              </a:ext>
            </a:extLst>
          </p:cNvPr>
          <p:cNvCxnSpPr/>
          <p:nvPr/>
        </p:nvCxnSpPr>
        <p:spPr>
          <a:xfrm>
            <a:off x="8652862" y="977211"/>
            <a:ext cx="0" cy="568863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صورة 12">
            <a:extLst>
              <a:ext uri="{FF2B5EF4-FFF2-40B4-BE49-F238E27FC236}">
                <a16:creationId xmlns:a16="http://schemas.microsoft.com/office/drawing/2014/main" id="{3AD838F8-4B2E-4821-988B-26DD8D9BC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6002" y="1419562"/>
            <a:ext cx="2560413" cy="820414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15365C12-1972-474B-1BD1-B29735B1A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5569" y="2363126"/>
            <a:ext cx="2788402" cy="1700584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47E1D6D5-802B-2FDD-B0A1-DC7A9B8F0E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7493" y="4113005"/>
            <a:ext cx="3502919" cy="344041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4D83F0EC-2A78-E8FF-DF01-FD2737B6F4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3270" y="4544297"/>
            <a:ext cx="3435077" cy="744003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67B41301-8DAC-194B-0DB9-89D395BF9B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12797" y="5531154"/>
            <a:ext cx="2495550" cy="447675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2BB7B22-81E4-9D88-44D4-F7939C7202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93215" y="6377360"/>
            <a:ext cx="3622671" cy="315366"/>
          </a:xfrm>
          <a:prstGeom prst="rect">
            <a:avLst/>
          </a:prstGeom>
        </p:spPr>
      </p:pic>
      <p:sp>
        <p:nvSpPr>
          <p:cNvPr id="24" name="TextBox 91">
            <a:extLst>
              <a:ext uri="{FF2B5EF4-FFF2-40B4-BE49-F238E27FC236}">
                <a16:creationId xmlns:a16="http://schemas.microsoft.com/office/drawing/2014/main" id="{F8B97ACE-C010-548D-A5FC-A3208CD3397E}"/>
              </a:ext>
            </a:extLst>
          </p:cNvPr>
          <p:cNvSpPr txBox="1"/>
          <p:nvPr/>
        </p:nvSpPr>
        <p:spPr>
          <a:xfrm>
            <a:off x="9730934" y="1799740"/>
            <a:ext cx="153710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2س - 3</a:t>
            </a:r>
          </a:p>
        </p:txBody>
      </p:sp>
      <p:sp>
        <p:nvSpPr>
          <p:cNvPr id="25" name="TextBox 91">
            <a:extLst>
              <a:ext uri="{FF2B5EF4-FFF2-40B4-BE49-F238E27FC236}">
                <a16:creationId xmlns:a16="http://schemas.microsoft.com/office/drawing/2014/main" id="{6D4CCEBD-0031-CD1D-5DBD-F5BB1F5B3E05}"/>
              </a:ext>
            </a:extLst>
          </p:cNvPr>
          <p:cNvSpPr txBox="1"/>
          <p:nvPr/>
        </p:nvSpPr>
        <p:spPr>
          <a:xfrm>
            <a:off x="10055106" y="3077595"/>
            <a:ext cx="608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6" name="TextBox 92">
            <a:extLst>
              <a:ext uri="{FF2B5EF4-FFF2-40B4-BE49-F238E27FC236}">
                <a16:creationId xmlns:a16="http://schemas.microsoft.com/office/drawing/2014/main" id="{F91E6D6F-F22F-4513-6F9A-6819DF285DC5}"/>
              </a:ext>
            </a:extLst>
          </p:cNvPr>
          <p:cNvSpPr txBox="1"/>
          <p:nvPr/>
        </p:nvSpPr>
        <p:spPr>
          <a:xfrm>
            <a:off x="9335566" y="3068960"/>
            <a:ext cx="608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-1</a:t>
            </a:r>
          </a:p>
        </p:txBody>
      </p:sp>
      <p:sp>
        <p:nvSpPr>
          <p:cNvPr id="27" name="TextBox 91">
            <a:extLst>
              <a:ext uri="{FF2B5EF4-FFF2-40B4-BE49-F238E27FC236}">
                <a16:creationId xmlns:a16="http://schemas.microsoft.com/office/drawing/2014/main" id="{CB0D670A-8473-5156-95A2-C083F619B955}"/>
              </a:ext>
            </a:extLst>
          </p:cNvPr>
          <p:cNvSpPr txBox="1"/>
          <p:nvPr/>
        </p:nvSpPr>
        <p:spPr>
          <a:xfrm>
            <a:off x="10599318" y="3091525"/>
            <a:ext cx="608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8" name="TextBox 91">
            <a:extLst>
              <a:ext uri="{FF2B5EF4-FFF2-40B4-BE49-F238E27FC236}">
                <a16:creationId xmlns:a16="http://schemas.microsoft.com/office/drawing/2014/main" id="{F0DCA1EC-2CAD-CD51-7A25-52203F514C72}"/>
              </a:ext>
            </a:extLst>
          </p:cNvPr>
          <p:cNvSpPr txBox="1"/>
          <p:nvPr/>
        </p:nvSpPr>
        <p:spPr>
          <a:xfrm>
            <a:off x="8894730" y="3960955"/>
            <a:ext cx="145169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متصل</a:t>
            </a:r>
          </a:p>
        </p:txBody>
      </p:sp>
      <p:sp>
        <p:nvSpPr>
          <p:cNvPr id="29" name="TextBox 91">
            <a:extLst>
              <a:ext uri="{FF2B5EF4-FFF2-40B4-BE49-F238E27FC236}">
                <a16:creationId xmlns:a16="http://schemas.microsoft.com/office/drawing/2014/main" id="{67B1D74A-3FA2-D71A-9EBB-B3BB1DA07F9C}"/>
              </a:ext>
            </a:extLst>
          </p:cNvPr>
          <p:cNvSpPr txBox="1"/>
          <p:nvPr/>
        </p:nvSpPr>
        <p:spPr>
          <a:xfrm>
            <a:off x="9569929" y="2671665"/>
            <a:ext cx="19179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2س - 3</a:t>
            </a:r>
          </a:p>
        </p:txBody>
      </p:sp>
      <p:sp>
        <p:nvSpPr>
          <p:cNvPr id="30" name="TextBox 91">
            <a:extLst>
              <a:ext uri="{FF2B5EF4-FFF2-40B4-BE49-F238E27FC236}">
                <a16:creationId xmlns:a16="http://schemas.microsoft.com/office/drawing/2014/main" id="{771D3332-612F-1647-E29E-AB5D44F82224}"/>
              </a:ext>
            </a:extLst>
          </p:cNvPr>
          <p:cNvSpPr txBox="1"/>
          <p:nvPr/>
        </p:nvSpPr>
        <p:spPr>
          <a:xfrm>
            <a:off x="10633948" y="3509972"/>
            <a:ext cx="608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-1</a:t>
            </a:r>
          </a:p>
        </p:txBody>
      </p:sp>
      <p:sp>
        <p:nvSpPr>
          <p:cNvPr id="31" name="TextBox 92">
            <a:extLst>
              <a:ext uri="{FF2B5EF4-FFF2-40B4-BE49-F238E27FC236}">
                <a16:creationId xmlns:a16="http://schemas.microsoft.com/office/drawing/2014/main" id="{F09C70CE-1D66-8458-C07B-A0202DE1E4B2}"/>
              </a:ext>
            </a:extLst>
          </p:cNvPr>
          <p:cNvSpPr txBox="1"/>
          <p:nvPr/>
        </p:nvSpPr>
        <p:spPr>
          <a:xfrm>
            <a:off x="10008177" y="3546498"/>
            <a:ext cx="608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-3</a:t>
            </a:r>
          </a:p>
        </p:txBody>
      </p:sp>
      <p:sp>
        <p:nvSpPr>
          <p:cNvPr id="32" name="TextBox 92">
            <a:extLst>
              <a:ext uri="{FF2B5EF4-FFF2-40B4-BE49-F238E27FC236}">
                <a16:creationId xmlns:a16="http://schemas.microsoft.com/office/drawing/2014/main" id="{87704100-E385-4BA0-B892-9AA9EA08DAC8}"/>
              </a:ext>
            </a:extLst>
          </p:cNvPr>
          <p:cNvSpPr txBox="1"/>
          <p:nvPr/>
        </p:nvSpPr>
        <p:spPr>
          <a:xfrm>
            <a:off x="9391064" y="3519101"/>
            <a:ext cx="608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-5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3C0684B9-310E-8A61-E26E-A549FD90B4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938" y="1398461"/>
            <a:ext cx="5249869" cy="5101463"/>
          </a:xfrm>
          <a:prstGeom prst="rect">
            <a:avLst/>
          </a:prstGeom>
        </p:spPr>
      </p:pic>
      <p:sp>
        <p:nvSpPr>
          <p:cNvPr id="35" name="شكل بيضاوي 34">
            <a:extLst>
              <a:ext uri="{FF2B5EF4-FFF2-40B4-BE49-F238E27FC236}">
                <a16:creationId xmlns:a16="http://schemas.microsoft.com/office/drawing/2014/main" id="{6464ACB3-CDDD-DB7A-5971-085A0CCADCE6}"/>
              </a:ext>
            </a:extLst>
          </p:cNvPr>
          <p:cNvSpPr/>
          <p:nvPr/>
        </p:nvSpPr>
        <p:spPr>
          <a:xfrm>
            <a:off x="2731938" y="4211400"/>
            <a:ext cx="119524" cy="16632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شكل بيضاوي 35">
            <a:extLst>
              <a:ext uri="{FF2B5EF4-FFF2-40B4-BE49-F238E27FC236}">
                <a16:creationId xmlns:a16="http://schemas.microsoft.com/office/drawing/2014/main" id="{FFC96131-0D99-EDAD-D7B9-085AB77F02DD}"/>
              </a:ext>
            </a:extLst>
          </p:cNvPr>
          <p:cNvSpPr/>
          <p:nvPr/>
        </p:nvSpPr>
        <p:spPr>
          <a:xfrm>
            <a:off x="2442998" y="4854331"/>
            <a:ext cx="119524" cy="16632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شكل بيضاوي 36">
            <a:extLst>
              <a:ext uri="{FF2B5EF4-FFF2-40B4-BE49-F238E27FC236}">
                <a16:creationId xmlns:a16="http://schemas.microsoft.com/office/drawing/2014/main" id="{83B1EB4D-398C-BC9A-2900-C7241226C674}"/>
              </a:ext>
            </a:extLst>
          </p:cNvPr>
          <p:cNvSpPr/>
          <p:nvPr/>
        </p:nvSpPr>
        <p:spPr>
          <a:xfrm>
            <a:off x="2150553" y="5485126"/>
            <a:ext cx="119524" cy="16632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91">
            <a:extLst>
              <a:ext uri="{FF2B5EF4-FFF2-40B4-BE49-F238E27FC236}">
                <a16:creationId xmlns:a16="http://schemas.microsoft.com/office/drawing/2014/main" id="{C8D104E3-2F75-6C1E-7798-C365C0746F2E}"/>
              </a:ext>
            </a:extLst>
          </p:cNvPr>
          <p:cNvSpPr txBox="1"/>
          <p:nvPr/>
        </p:nvSpPr>
        <p:spPr>
          <a:xfrm>
            <a:off x="9830496" y="4384375"/>
            <a:ext cx="608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9" name="TextBox 91">
            <a:extLst>
              <a:ext uri="{FF2B5EF4-FFF2-40B4-BE49-F238E27FC236}">
                <a16:creationId xmlns:a16="http://schemas.microsoft.com/office/drawing/2014/main" id="{24DD6185-CFBE-859A-BED1-D79B38216A24}"/>
              </a:ext>
            </a:extLst>
          </p:cNvPr>
          <p:cNvSpPr txBox="1"/>
          <p:nvPr/>
        </p:nvSpPr>
        <p:spPr>
          <a:xfrm>
            <a:off x="9004341" y="4398282"/>
            <a:ext cx="608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40" name="TextBox 91">
            <a:extLst>
              <a:ext uri="{FF2B5EF4-FFF2-40B4-BE49-F238E27FC236}">
                <a16:creationId xmlns:a16="http://schemas.microsoft.com/office/drawing/2014/main" id="{713FE509-BE38-9ED9-C919-117435C82FB8}"/>
              </a:ext>
            </a:extLst>
          </p:cNvPr>
          <p:cNvSpPr txBox="1"/>
          <p:nvPr/>
        </p:nvSpPr>
        <p:spPr>
          <a:xfrm>
            <a:off x="11191030" y="4900351"/>
            <a:ext cx="608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41" name="TextBox 91">
            <a:extLst>
              <a:ext uri="{FF2B5EF4-FFF2-40B4-BE49-F238E27FC236}">
                <a16:creationId xmlns:a16="http://schemas.microsoft.com/office/drawing/2014/main" id="{A9305FFA-3FBC-869A-EE37-7CD19AA1D0DE}"/>
              </a:ext>
            </a:extLst>
          </p:cNvPr>
          <p:cNvSpPr txBox="1"/>
          <p:nvPr/>
        </p:nvSpPr>
        <p:spPr>
          <a:xfrm>
            <a:off x="10154632" y="4872525"/>
            <a:ext cx="608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-3</a:t>
            </a:r>
          </a:p>
        </p:txBody>
      </p:sp>
      <p:sp>
        <p:nvSpPr>
          <p:cNvPr id="42" name="TextBox 91">
            <a:extLst>
              <a:ext uri="{FF2B5EF4-FFF2-40B4-BE49-F238E27FC236}">
                <a16:creationId xmlns:a16="http://schemas.microsoft.com/office/drawing/2014/main" id="{2FAC5EC3-3E2B-8F5B-A3BB-58FF29B7BCDB}"/>
              </a:ext>
            </a:extLst>
          </p:cNvPr>
          <p:cNvSpPr txBox="1"/>
          <p:nvPr/>
        </p:nvSpPr>
        <p:spPr>
          <a:xfrm>
            <a:off x="9335566" y="5438540"/>
            <a:ext cx="20069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غير صحيحة</a:t>
            </a:r>
          </a:p>
        </p:txBody>
      </p:sp>
      <p:cxnSp>
        <p:nvCxnSpPr>
          <p:cNvPr id="44" name="رابط كسهم مستقيم 43">
            <a:extLst>
              <a:ext uri="{FF2B5EF4-FFF2-40B4-BE49-F238E27FC236}">
                <a16:creationId xmlns:a16="http://schemas.microsoft.com/office/drawing/2014/main" id="{239F3000-F1A2-5BD0-2640-D0A456C33F61}"/>
              </a:ext>
            </a:extLst>
          </p:cNvPr>
          <p:cNvCxnSpPr>
            <a:cxnSpLocks/>
          </p:cNvCxnSpPr>
          <p:nvPr/>
        </p:nvCxnSpPr>
        <p:spPr>
          <a:xfrm flipH="1">
            <a:off x="1846205" y="1659054"/>
            <a:ext cx="2213537" cy="4697636"/>
          </a:xfrm>
          <a:prstGeom prst="straightConnector1">
            <a:avLst/>
          </a:prstGeom>
          <a:ln w="38100"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مجموعة 48">
            <a:extLst>
              <a:ext uri="{FF2B5EF4-FFF2-40B4-BE49-F238E27FC236}">
                <a16:creationId xmlns:a16="http://schemas.microsoft.com/office/drawing/2014/main" id="{A5E5373D-6544-6944-A966-8BBAB2E60088}"/>
              </a:ext>
            </a:extLst>
          </p:cNvPr>
          <p:cNvGrpSpPr/>
          <p:nvPr/>
        </p:nvGrpSpPr>
        <p:grpSpPr>
          <a:xfrm rot="9768691">
            <a:off x="1525812" y="2319183"/>
            <a:ext cx="4122621" cy="4067398"/>
            <a:chOff x="5774741" y="2582047"/>
            <a:chExt cx="4115805" cy="2813513"/>
          </a:xfrm>
        </p:grpSpPr>
        <p:cxnSp>
          <p:nvCxnSpPr>
            <p:cNvPr id="50" name="رابط مستقيم 49">
              <a:extLst>
                <a:ext uri="{FF2B5EF4-FFF2-40B4-BE49-F238E27FC236}">
                  <a16:creationId xmlns:a16="http://schemas.microsoft.com/office/drawing/2014/main" id="{E5535ABD-E8D1-1BF8-632A-BD91B4286A2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45999" y="2634389"/>
              <a:ext cx="1472245" cy="1028849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رابط مستقيم 50">
              <a:extLst>
                <a:ext uri="{FF2B5EF4-FFF2-40B4-BE49-F238E27FC236}">
                  <a16:creationId xmlns:a16="http://schemas.microsoft.com/office/drawing/2014/main" id="{57230B31-178D-BE59-581D-DEF0B5B9C3E7}"/>
                </a:ext>
              </a:extLst>
            </p:cNvPr>
            <p:cNvCxnSpPr>
              <a:cxnSpLocks/>
            </p:cNvCxnSpPr>
            <p:nvPr/>
          </p:nvCxnSpPr>
          <p:spPr>
            <a:xfrm rot="12218495">
              <a:off x="6867808" y="2877559"/>
              <a:ext cx="2298432" cy="689455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رابط مستقيم 51">
              <a:extLst>
                <a:ext uri="{FF2B5EF4-FFF2-40B4-BE49-F238E27FC236}">
                  <a16:creationId xmlns:a16="http://schemas.microsoft.com/office/drawing/2014/main" id="{68F49934-BDB4-BE59-3746-584D42F15D2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62249" y="2582047"/>
              <a:ext cx="2062565" cy="1501813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رابط مستقيم 52">
              <a:extLst>
                <a:ext uri="{FF2B5EF4-FFF2-40B4-BE49-F238E27FC236}">
                  <a16:creationId xmlns:a16="http://schemas.microsoft.com/office/drawing/2014/main" id="{ACB5C169-D5AF-B9C0-A8F9-EBDA5AEEEA3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99757" y="2777951"/>
              <a:ext cx="2159427" cy="1542446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رابط مستقيم 53">
              <a:extLst>
                <a:ext uri="{FF2B5EF4-FFF2-40B4-BE49-F238E27FC236}">
                  <a16:creationId xmlns:a16="http://schemas.microsoft.com/office/drawing/2014/main" id="{F58FA7E9-2A4A-1F0A-BD41-FD1288582696}"/>
                </a:ext>
              </a:extLst>
            </p:cNvPr>
            <p:cNvCxnSpPr>
              <a:cxnSpLocks/>
            </p:cNvCxnSpPr>
            <p:nvPr/>
          </p:nvCxnSpPr>
          <p:spPr>
            <a:xfrm rot="12218495">
              <a:off x="6202871" y="3979465"/>
              <a:ext cx="1823882" cy="543029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رابط مستقيم 54">
              <a:extLst>
                <a:ext uri="{FF2B5EF4-FFF2-40B4-BE49-F238E27FC236}">
                  <a16:creationId xmlns:a16="http://schemas.microsoft.com/office/drawing/2014/main" id="{74AC19DA-8924-29DC-9C1D-CF96E726FCFF}"/>
                </a:ext>
              </a:extLst>
            </p:cNvPr>
            <p:cNvCxnSpPr>
              <a:cxnSpLocks/>
            </p:cNvCxnSpPr>
            <p:nvPr/>
          </p:nvCxnSpPr>
          <p:spPr>
            <a:xfrm rot="12218495">
              <a:off x="6328298" y="3719553"/>
              <a:ext cx="2005027" cy="583584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رابط مستقيم 55">
              <a:extLst>
                <a:ext uri="{FF2B5EF4-FFF2-40B4-BE49-F238E27FC236}">
                  <a16:creationId xmlns:a16="http://schemas.microsoft.com/office/drawing/2014/main" id="{94C48021-5EE0-A638-22F4-2F92B6B29C29}"/>
                </a:ext>
              </a:extLst>
            </p:cNvPr>
            <p:cNvCxnSpPr>
              <a:cxnSpLocks/>
            </p:cNvCxnSpPr>
            <p:nvPr/>
          </p:nvCxnSpPr>
          <p:spPr>
            <a:xfrm rot="12218495">
              <a:off x="6063211" y="4234941"/>
              <a:ext cx="1650738" cy="540529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رابط مستقيم 56">
              <a:extLst>
                <a:ext uri="{FF2B5EF4-FFF2-40B4-BE49-F238E27FC236}">
                  <a16:creationId xmlns:a16="http://schemas.microsoft.com/office/drawing/2014/main" id="{4C837E4D-3839-1A81-D14A-A903C8A9D75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25892" y="2637094"/>
              <a:ext cx="1209914" cy="885304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رابط مستقيم 57">
              <a:extLst>
                <a:ext uri="{FF2B5EF4-FFF2-40B4-BE49-F238E27FC236}">
                  <a16:creationId xmlns:a16="http://schemas.microsoft.com/office/drawing/2014/main" id="{9E57D92F-999B-91C2-8C25-F680D1DB5515}"/>
                </a:ext>
              </a:extLst>
            </p:cNvPr>
            <p:cNvCxnSpPr>
              <a:cxnSpLocks/>
            </p:cNvCxnSpPr>
            <p:nvPr/>
          </p:nvCxnSpPr>
          <p:spPr>
            <a:xfrm rot="12218495">
              <a:off x="8445413" y="2629449"/>
              <a:ext cx="1357587" cy="438651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رابط مستقيم 58">
              <a:extLst>
                <a:ext uri="{FF2B5EF4-FFF2-40B4-BE49-F238E27FC236}">
                  <a16:creationId xmlns:a16="http://schemas.microsoft.com/office/drawing/2014/main" id="{E673ABF6-C59E-8062-2E1F-8F0BB86E4509}"/>
                </a:ext>
              </a:extLst>
            </p:cNvPr>
            <p:cNvCxnSpPr>
              <a:cxnSpLocks/>
            </p:cNvCxnSpPr>
            <p:nvPr/>
          </p:nvCxnSpPr>
          <p:spPr>
            <a:xfrm rot="12218495">
              <a:off x="5905985" y="4484953"/>
              <a:ext cx="1580777" cy="527758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رابط مستقيم 59">
              <a:extLst>
                <a:ext uri="{FF2B5EF4-FFF2-40B4-BE49-F238E27FC236}">
                  <a16:creationId xmlns:a16="http://schemas.microsoft.com/office/drawing/2014/main" id="{21CEFCBC-B3D1-7D65-EEAB-044133A5F57E}"/>
                </a:ext>
              </a:extLst>
            </p:cNvPr>
            <p:cNvCxnSpPr/>
            <p:nvPr/>
          </p:nvCxnSpPr>
          <p:spPr>
            <a:xfrm flipH="1" flipV="1">
              <a:off x="9386490" y="2667928"/>
              <a:ext cx="504056" cy="36004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رابط مستقيم 60">
              <a:extLst>
                <a:ext uri="{FF2B5EF4-FFF2-40B4-BE49-F238E27FC236}">
                  <a16:creationId xmlns:a16="http://schemas.microsoft.com/office/drawing/2014/main" id="{93A341A8-7AC6-4DA1-B6B9-651C728C9A66}"/>
                </a:ext>
              </a:extLst>
            </p:cNvPr>
            <p:cNvCxnSpPr>
              <a:cxnSpLocks/>
            </p:cNvCxnSpPr>
            <p:nvPr/>
          </p:nvCxnSpPr>
          <p:spPr>
            <a:xfrm rot="12218495">
              <a:off x="5774741" y="4655996"/>
              <a:ext cx="1491525" cy="546637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رابط مستقيم 61">
              <a:extLst>
                <a:ext uri="{FF2B5EF4-FFF2-40B4-BE49-F238E27FC236}">
                  <a16:creationId xmlns:a16="http://schemas.microsoft.com/office/drawing/2014/main" id="{A3781974-966C-8FD8-0F60-194E3BA280B9}"/>
                </a:ext>
              </a:extLst>
            </p:cNvPr>
            <p:cNvCxnSpPr>
              <a:cxnSpLocks/>
            </p:cNvCxnSpPr>
            <p:nvPr/>
          </p:nvCxnSpPr>
          <p:spPr>
            <a:xfrm rot="11652828">
              <a:off x="5781315" y="4830099"/>
              <a:ext cx="1149272" cy="565461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2" name="صورة 71">
            <a:extLst>
              <a:ext uri="{FF2B5EF4-FFF2-40B4-BE49-F238E27FC236}">
                <a16:creationId xmlns:a16="http://schemas.microsoft.com/office/drawing/2014/main" id="{939488A2-D29C-DBD9-D7B9-65F880ED3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756" y="1445997"/>
            <a:ext cx="2560413" cy="820414"/>
          </a:xfrm>
          <a:prstGeom prst="rect">
            <a:avLst/>
          </a:prstGeom>
        </p:spPr>
      </p:pic>
      <p:sp>
        <p:nvSpPr>
          <p:cNvPr id="73" name="TextBox 91">
            <a:extLst>
              <a:ext uri="{FF2B5EF4-FFF2-40B4-BE49-F238E27FC236}">
                <a16:creationId xmlns:a16="http://schemas.microsoft.com/office/drawing/2014/main" id="{E5E4C89A-2EC7-6D5D-01CA-A43E9A181396}"/>
              </a:ext>
            </a:extLst>
          </p:cNvPr>
          <p:cNvSpPr txBox="1"/>
          <p:nvPr/>
        </p:nvSpPr>
        <p:spPr>
          <a:xfrm>
            <a:off x="6030894" y="1829769"/>
            <a:ext cx="20043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س + 1</a:t>
            </a:r>
          </a:p>
        </p:txBody>
      </p:sp>
      <p:pic>
        <p:nvPicPr>
          <p:cNvPr id="74" name="صورة 73">
            <a:extLst>
              <a:ext uri="{FF2B5EF4-FFF2-40B4-BE49-F238E27FC236}">
                <a16:creationId xmlns:a16="http://schemas.microsoft.com/office/drawing/2014/main" id="{E129A899-CC8D-B350-F2B3-3A7FC2EB5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095" y="2403292"/>
            <a:ext cx="2788402" cy="1700584"/>
          </a:xfrm>
          <a:prstGeom prst="rect">
            <a:avLst/>
          </a:prstGeom>
        </p:spPr>
      </p:pic>
      <p:sp>
        <p:nvSpPr>
          <p:cNvPr id="75" name="TextBox 91">
            <a:extLst>
              <a:ext uri="{FF2B5EF4-FFF2-40B4-BE49-F238E27FC236}">
                <a16:creationId xmlns:a16="http://schemas.microsoft.com/office/drawing/2014/main" id="{B2DEDE33-88B5-BA30-7E13-8BA6D0C45858}"/>
              </a:ext>
            </a:extLst>
          </p:cNvPr>
          <p:cNvSpPr txBox="1"/>
          <p:nvPr/>
        </p:nvSpPr>
        <p:spPr>
          <a:xfrm>
            <a:off x="5902099" y="2735684"/>
            <a:ext cx="19179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س + 1</a:t>
            </a:r>
          </a:p>
        </p:txBody>
      </p:sp>
      <p:sp>
        <p:nvSpPr>
          <p:cNvPr id="76" name="TextBox 91">
            <a:extLst>
              <a:ext uri="{FF2B5EF4-FFF2-40B4-BE49-F238E27FC236}">
                <a16:creationId xmlns:a16="http://schemas.microsoft.com/office/drawing/2014/main" id="{EC3DD86C-32AC-AD83-3E20-BD4E5DC9BA4C}"/>
              </a:ext>
            </a:extLst>
          </p:cNvPr>
          <p:cNvSpPr txBox="1"/>
          <p:nvPr/>
        </p:nvSpPr>
        <p:spPr>
          <a:xfrm>
            <a:off x="6424431" y="3104146"/>
            <a:ext cx="608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77" name="TextBox 92">
            <a:extLst>
              <a:ext uri="{FF2B5EF4-FFF2-40B4-BE49-F238E27FC236}">
                <a16:creationId xmlns:a16="http://schemas.microsoft.com/office/drawing/2014/main" id="{C1481728-9A15-8839-A304-2C50B7E9B578}"/>
              </a:ext>
            </a:extLst>
          </p:cNvPr>
          <p:cNvSpPr txBox="1"/>
          <p:nvPr/>
        </p:nvSpPr>
        <p:spPr>
          <a:xfrm>
            <a:off x="5704891" y="3095511"/>
            <a:ext cx="608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-1</a:t>
            </a:r>
          </a:p>
        </p:txBody>
      </p:sp>
      <p:sp>
        <p:nvSpPr>
          <p:cNvPr id="78" name="TextBox 91">
            <a:extLst>
              <a:ext uri="{FF2B5EF4-FFF2-40B4-BE49-F238E27FC236}">
                <a16:creationId xmlns:a16="http://schemas.microsoft.com/office/drawing/2014/main" id="{C0E4D4B0-7FC8-CBD3-75FC-48084F9725C3}"/>
              </a:ext>
            </a:extLst>
          </p:cNvPr>
          <p:cNvSpPr txBox="1"/>
          <p:nvPr/>
        </p:nvSpPr>
        <p:spPr>
          <a:xfrm>
            <a:off x="6968643" y="3118076"/>
            <a:ext cx="608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9" name="TextBox 91">
            <a:extLst>
              <a:ext uri="{FF2B5EF4-FFF2-40B4-BE49-F238E27FC236}">
                <a16:creationId xmlns:a16="http://schemas.microsoft.com/office/drawing/2014/main" id="{E590AF45-D751-6324-32CA-4DF2F51E8657}"/>
              </a:ext>
            </a:extLst>
          </p:cNvPr>
          <p:cNvSpPr txBox="1"/>
          <p:nvPr/>
        </p:nvSpPr>
        <p:spPr>
          <a:xfrm>
            <a:off x="7018815" y="3550834"/>
            <a:ext cx="608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80" name="TextBox 92">
            <a:extLst>
              <a:ext uri="{FF2B5EF4-FFF2-40B4-BE49-F238E27FC236}">
                <a16:creationId xmlns:a16="http://schemas.microsoft.com/office/drawing/2014/main" id="{F285DF8A-2013-65F1-1E13-D2FFCA6283B7}"/>
              </a:ext>
            </a:extLst>
          </p:cNvPr>
          <p:cNvSpPr txBox="1"/>
          <p:nvPr/>
        </p:nvSpPr>
        <p:spPr>
          <a:xfrm>
            <a:off x="6393044" y="3587360"/>
            <a:ext cx="608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81" name="TextBox 92">
            <a:extLst>
              <a:ext uri="{FF2B5EF4-FFF2-40B4-BE49-F238E27FC236}">
                <a16:creationId xmlns:a16="http://schemas.microsoft.com/office/drawing/2014/main" id="{F68C0FCB-E6F4-F079-B82F-6CB58EB9BD7E}"/>
              </a:ext>
            </a:extLst>
          </p:cNvPr>
          <p:cNvSpPr txBox="1"/>
          <p:nvPr/>
        </p:nvSpPr>
        <p:spPr>
          <a:xfrm>
            <a:off x="5775931" y="3559963"/>
            <a:ext cx="608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-1</a:t>
            </a:r>
          </a:p>
        </p:txBody>
      </p:sp>
      <p:sp>
        <p:nvSpPr>
          <p:cNvPr id="83" name="شكل بيضاوي 82">
            <a:extLst>
              <a:ext uri="{FF2B5EF4-FFF2-40B4-BE49-F238E27FC236}">
                <a16:creationId xmlns:a16="http://schemas.microsoft.com/office/drawing/2014/main" id="{4E8B8EDE-CC8E-40B4-6392-5952D583DD74}"/>
              </a:ext>
            </a:extLst>
          </p:cNvPr>
          <p:cNvSpPr/>
          <p:nvPr/>
        </p:nvSpPr>
        <p:spPr>
          <a:xfrm>
            <a:off x="2150553" y="4206529"/>
            <a:ext cx="108615" cy="18554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شكل بيضاوي 83">
            <a:extLst>
              <a:ext uri="{FF2B5EF4-FFF2-40B4-BE49-F238E27FC236}">
                <a16:creationId xmlns:a16="http://schemas.microsoft.com/office/drawing/2014/main" id="{88C66304-791F-983B-CFC5-38C4C25D606D}"/>
              </a:ext>
            </a:extLst>
          </p:cNvPr>
          <p:cNvSpPr/>
          <p:nvPr/>
        </p:nvSpPr>
        <p:spPr>
          <a:xfrm>
            <a:off x="2769333" y="2984822"/>
            <a:ext cx="108615" cy="18554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شكل بيضاوي 84">
            <a:extLst>
              <a:ext uri="{FF2B5EF4-FFF2-40B4-BE49-F238E27FC236}">
                <a16:creationId xmlns:a16="http://schemas.microsoft.com/office/drawing/2014/main" id="{A9539952-0F1F-DB82-518E-3C6B485061A4}"/>
              </a:ext>
            </a:extLst>
          </p:cNvPr>
          <p:cNvSpPr/>
          <p:nvPr/>
        </p:nvSpPr>
        <p:spPr>
          <a:xfrm>
            <a:off x="2465527" y="3610078"/>
            <a:ext cx="108615" cy="18554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صورة 85">
            <a:extLst>
              <a:ext uri="{FF2B5EF4-FFF2-40B4-BE49-F238E27FC236}">
                <a16:creationId xmlns:a16="http://schemas.microsoft.com/office/drawing/2014/main" id="{B4BE95E5-2A85-E5C9-6981-65C1C4E95E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9260" y="4196250"/>
            <a:ext cx="3502919" cy="344041"/>
          </a:xfrm>
          <a:prstGeom prst="rect">
            <a:avLst/>
          </a:prstGeom>
        </p:spPr>
      </p:pic>
      <p:sp>
        <p:nvSpPr>
          <p:cNvPr id="87" name="TextBox 91">
            <a:extLst>
              <a:ext uri="{FF2B5EF4-FFF2-40B4-BE49-F238E27FC236}">
                <a16:creationId xmlns:a16="http://schemas.microsoft.com/office/drawing/2014/main" id="{57E9A13B-1A5C-9AAA-54A2-608D7CA7C7EF}"/>
              </a:ext>
            </a:extLst>
          </p:cNvPr>
          <p:cNvSpPr txBox="1"/>
          <p:nvPr/>
        </p:nvSpPr>
        <p:spPr>
          <a:xfrm>
            <a:off x="5546715" y="4101766"/>
            <a:ext cx="145169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متقطع</a:t>
            </a:r>
          </a:p>
        </p:txBody>
      </p:sp>
      <p:cxnSp>
        <p:nvCxnSpPr>
          <p:cNvPr id="89" name="رابط كسهم مستقيم 88">
            <a:extLst>
              <a:ext uri="{FF2B5EF4-FFF2-40B4-BE49-F238E27FC236}">
                <a16:creationId xmlns:a16="http://schemas.microsoft.com/office/drawing/2014/main" id="{11F9BE50-ED28-8268-AB75-7E2823FD2433}"/>
              </a:ext>
            </a:extLst>
          </p:cNvPr>
          <p:cNvCxnSpPr>
            <a:cxnSpLocks/>
          </p:cNvCxnSpPr>
          <p:nvPr/>
        </p:nvCxnSpPr>
        <p:spPr>
          <a:xfrm flipH="1">
            <a:off x="1301993" y="1568535"/>
            <a:ext cx="2185390" cy="4757901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صورة 95">
            <a:extLst>
              <a:ext uri="{FF2B5EF4-FFF2-40B4-BE49-F238E27FC236}">
                <a16:creationId xmlns:a16="http://schemas.microsoft.com/office/drawing/2014/main" id="{5B77C956-B679-4B4B-2B62-484E992F75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39835" y="4645975"/>
            <a:ext cx="3622671" cy="1273725"/>
          </a:xfrm>
          <a:prstGeom prst="rect">
            <a:avLst/>
          </a:prstGeom>
        </p:spPr>
      </p:pic>
      <p:sp>
        <p:nvSpPr>
          <p:cNvPr id="94" name="TextBox 91">
            <a:extLst>
              <a:ext uri="{FF2B5EF4-FFF2-40B4-BE49-F238E27FC236}">
                <a16:creationId xmlns:a16="http://schemas.microsoft.com/office/drawing/2014/main" id="{8E93F4AF-77E5-1B9A-2380-90402883AD19}"/>
              </a:ext>
            </a:extLst>
          </p:cNvPr>
          <p:cNvSpPr txBox="1"/>
          <p:nvPr/>
        </p:nvSpPr>
        <p:spPr>
          <a:xfrm>
            <a:off x="6117512" y="4594056"/>
            <a:ext cx="608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95" name="TextBox 91">
            <a:extLst>
              <a:ext uri="{FF2B5EF4-FFF2-40B4-BE49-F238E27FC236}">
                <a16:creationId xmlns:a16="http://schemas.microsoft.com/office/drawing/2014/main" id="{91D0FDDA-6660-5F8E-2235-7ED868BD6056}"/>
              </a:ext>
            </a:extLst>
          </p:cNvPr>
          <p:cNvSpPr txBox="1"/>
          <p:nvPr/>
        </p:nvSpPr>
        <p:spPr>
          <a:xfrm>
            <a:off x="5291357" y="4607963"/>
            <a:ext cx="608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97" name="TextBox 91">
            <a:extLst>
              <a:ext uri="{FF2B5EF4-FFF2-40B4-BE49-F238E27FC236}">
                <a16:creationId xmlns:a16="http://schemas.microsoft.com/office/drawing/2014/main" id="{C54468B2-99E9-A56E-55E0-AE76B2A80CF1}"/>
              </a:ext>
            </a:extLst>
          </p:cNvPr>
          <p:cNvSpPr txBox="1"/>
          <p:nvPr/>
        </p:nvSpPr>
        <p:spPr>
          <a:xfrm>
            <a:off x="7616940" y="5043805"/>
            <a:ext cx="608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98" name="TextBox 91">
            <a:extLst>
              <a:ext uri="{FF2B5EF4-FFF2-40B4-BE49-F238E27FC236}">
                <a16:creationId xmlns:a16="http://schemas.microsoft.com/office/drawing/2014/main" id="{255F78B6-9AE4-3597-71F5-154404725D05}"/>
              </a:ext>
            </a:extLst>
          </p:cNvPr>
          <p:cNvSpPr txBox="1"/>
          <p:nvPr/>
        </p:nvSpPr>
        <p:spPr>
          <a:xfrm>
            <a:off x="6580542" y="5015979"/>
            <a:ext cx="608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-1</a:t>
            </a:r>
          </a:p>
        </p:txBody>
      </p:sp>
      <p:sp>
        <p:nvSpPr>
          <p:cNvPr id="99" name="TextBox 91">
            <a:extLst>
              <a:ext uri="{FF2B5EF4-FFF2-40B4-BE49-F238E27FC236}">
                <a16:creationId xmlns:a16="http://schemas.microsoft.com/office/drawing/2014/main" id="{AC60068F-FA9B-F573-E29C-672EC9C86E37}"/>
              </a:ext>
            </a:extLst>
          </p:cNvPr>
          <p:cNvSpPr txBox="1"/>
          <p:nvPr/>
        </p:nvSpPr>
        <p:spPr>
          <a:xfrm>
            <a:off x="5978402" y="5533373"/>
            <a:ext cx="20069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غير صحيحة</a:t>
            </a:r>
          </a:p>
        </p:txBody>
      </p:sp>
      <p:pic>
        <p:nvPicPr>
          <p:cNvPr id="101" name="صورة 100">
            <a:extLst>
              <a:ext uri="{FF2B5EF4-FFF2-40B4-BE49-F238E27FC236}">
                <a16:creationId xmlns:a16="http://schemas.microsoft.com/office/drawing/2014/main" id="{A6D96E10-2F60-33C3-2F2C-4AA8EB673C5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84621" y="6326436"/>
            <a:ext cx="3501928" cy="374660"/>
          </a:xfrm>
          <a:prstGeom prst="rect">
            <a:avLst/>
          </a:prstGeom>
        </p:spPr>
      </p:pic>
      <p:grpSp>
        <p:nvGrpSpPr>
          <p:cNvPr id="102" name="مجموعة 101">
            <a:extLst>
              <a:ext uri="{FF2B5EF4-FFF2-40B4-BE49-F238E27FC236}">
                <a16:creationId xmlns:a16="http://schemas.microsoft.com/office/drawing/2014/main" id="{CFA36C6F-9B8E-DEBD-EC04-30AFCFBD3915}"/>
              </a:ext>
            </a:extLst>
          </p:cNvPr>
          <p:cNvGrpSpPr/>
          <p:nvPr/>
        </p:nvGrpSpPr>
        <p:grpSpPr>
          <a:xfrm rot="20681320">
            <a:off x="-835002" y="1720816"/>
            <a:ext cx="4312805" cy="4249478"/>
            <a:chOff x="5580125" y="2661615"/>
            <a:chExt cx="4305674" cy="2939461"/>
          </a:xfrm>
        </p:grpSpPr>
        <p:cxnSp>
          <p:nvCxnSpPr>
            <p:cNvPr id="103" name="رابط مستقيم 102">
              <a:extLst>
                <a:ext uri="{FF2B5EF4-FFF2-40B4-BE49-F238E27FC236}">
                  <a16:creationId xmlns:a16="http://schemas.microsoft.com/office/drawing/2014/main" id="{0B2A3C26-5261-6FB2-BCA2-1B535CBBE346}"/>
                </a:ext>
              </a:extLst>
            </p:cNvPr>
            <p:cNvCxnSpPr>
              <a:cxnSpLocks/>
            </p:cNvCxnSpPr>
            <p:nvPr/>
          </p:nvCxnSpPr>
          <p:spPr>
            <a:xfrm rot="7967620" flipH="1">
              <a:off x="8035115" y="1963611"/>
              <a:ext cx="102309" cy="286068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رابط مستقيم 103">
              <a:extLst>
                <a:ext uri="{FF2B5EF4-FFF2-40B4-BE49-F238E27FC236}">
                  <a16:creationId xmlns:a16="http://schemas.microsoft.com/office/drawing/2014/main" id="{80C58B53-CCFB-6AF3-FA05-90FD74D7E328}"/>
                </a:ext>
              </a:extLst>
            </p:cNvPr>
            <p:cNvCxnSpPr>
              <a:cxnSpLocks/>
            </p:cNvCxnSpPr>
            <p:nvPr/>
          </p:nvCxnSpPr>
          <p:spPr>
            <a:xfrm rot="7967620" flipH="1">
              <a:off x="7782454" y="1995388"/>
              <a:ext cx="120427" cy="300973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رابط مستقيم 104">
              <a:extLst>
                <a:ext uri="{FF2B5EF4-FFF2-40B4-BE49-F238E27FC236}">
                  <a16:creationId xmlns:a16="http://schemas.microsoft.com/office/drawing/2014/main" id="{8270B01B-05CF-2935-4DF9-5BE6FC6EFC6A}"/>
                </a:ext>
              </a:extLst>
            </p:cNvPr>
            <p:cNvCxnSpPr>
              <a:cxnSpLocks/>
            </p:cNvCxnSpPr>
            <p:nvPr/>
          </p:nvCxnSpPr>
          <p:spPr>
            <a:xfrm rot="21224171" flipH="1" flipV="1">
              <a:off x="6451856" y="2772446"/>
              <a:ext cx="2073007" cy="171828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رابط مستقيم 105">
              <a:extLst>
                <a:ext uri="{FF2B5EF4-FFF2-40B4-BE49-F238E27FC236}">
                  <a16:creationId xmlns:a16="http://schemas.microsoft.com/office/drawing/2014/main" id="{21A77229-0DFF-5E3D-BEE6-28AD2B107C45}"/>
                </a:ext>
              </a:extLst>
            </p:cNvPr>
            <p:cNvCxnSpPr>
              <a:cxnSpLocks/>
            </p:cNvCxnSpPr>
            <p:nvPr/>
          </p:nvCxnSpPr>
          <p:spPr>
            <a:xfrm rot="21224171" flipH="1" flipV="1">
              <a:off x="6009593" y="2797316"/>
              <a:ext cx="2319005" cy="185664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رابط مستقيم 106">
              <a:extLst>
                <a:ext uri="{FF2B5EF4-FFF2-40B4-BE49-F238E27FC236}">
                  <a16:creationId xmlns:a16="http://schemas.microsoft.com/office/drawing/2014/main" id="{50AAEBA5-9713-10C7-04E0-9915DF077BD0}"/>
                </a:ext>
              </a:extLst>
            </p:cNvPr>
            <p:cNvCxnSpPr>
              <a:cxnSpLocks/>
            </p:cNvCxnSpPr>
            <p:nvPr/>
          </p:nvCxnSpPr>
          <p:spPr>
            <a:xfrm rot="21224171" flipH="1" flipV="1">
              <a:off x="6013369" y="3539482"/>
              <a:ext cx="1790585" cy="152372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رابط مستقيم 107">
              <a:extLst>
                <a:ext uri="{FF2B5EF4-FFF2-40B4-BE49-F238E27FC236}">
                  <a16:creationId xmlns:a16="http://schemas.microsoft.com/office/drawing/2014/main" id="{55FB9E84-CC80-51A7-92C5-B3484D58A9C4}"/>
                </a:ext>
              </a:extLst>
            </p:cNvPr>
            <p:cNvCxnSpPr>
              <a:cxnSpLocks/>
            </p:cNvCxnSpPr>
            <p:nvPr/>
          </p:nvCxnSpPr>
          <p:spPr>
            <a:xfrm rot="21224171" flipH="1" flipV="1">
              <a:off x="5993768" y="3179122"/>
              <a:ext cx="2108466" cy="169293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رابط مستقيم 108">
              <a:extLst>
                <a:ext uri="{FF2B5EF4-FFF2-40B4-BE49-F238E27FC236}">
                  <a16:creationId xmlns:a16="http://schemas.microsoft.com/office/drawing/2014/main" id="{81EF7CA0-EA00-35CD-1AD2-B91175FCB860}"/>
                </a:ext>
              </a:extLst>
            </p:cNvPr>
            <p:cNvCxnSpPr>
              <a:cxnSpLocks/>
            </p:cNvCxnSpPr>
            <p:nvPr/>
          </p:nvCxnSpPr>
          <p:spPr>
            <a:xfrm rot="7967620" flipH="1">
              <a:off x="8376828" y="2073326"/>
              <a:ext cx="121998" cy="249153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رابط مستقيم 109">
              <a:extLst>
                <a:ext uri="{FF2B5EF4-FFF2-40B4-BE49-F238E27FC236}">
                  <a16:creationId xmlns:a16="http://schemas.microsoft.com/office/drawing/2014/main" id="{9953C7FB-F759-44E4-AB66-E8009E332BDD}"/>
                </a:ext>
              </a:extLst>
            </p:cNvPr>
            <p:cNvCxnSpPr>
              <a:cxnSpLocks/>
            </p:cNvCxnSpPr>
            <p:nvPr/>
          </p:nvCxnSpPr>
          <p:spPr>
            <a:xfrm rot="12218495">
              <a:off x="5580125" y="4178400"/>
              <a:ext cx="2347767" cy="71998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رابط مستقيم 110">
              <a:extLst>
                <a:ext uri="{FF2B5EF4-FFF2-40B4-BE49-F238E27FC236}">
                  <a16:creationId xmlns:a16="http://schemas.microsoft.com/office/drawing/2014/main" id="{03AD900C-C84B-F842-8F39-447786C1F731}"/>
                </a:ext>
              </a:extLst>
            </p:cNvPr>
            <p:cNvCxnSpPr>
              <a:cxnSpLocks/>
            </p:cNvCxnSpPr>
            <p:nvPr/>
          </p:nvCxnSpPr>
          <p:spPr>
            <a:xfrm rot="12218495">
              <a:off x="8528212" y="2887677"/>
              <a:ext cx="1357587" cy="43865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رابط مستقيم 111">
              <a:extLst>
                <a:ext uri="{FF2B5EF4-FFF2-40B4-BE49-F238E27FC236}">
                  <a16:creationId xmlns:a16="http://schemas.microsoft.com/office/drawing/2014/main" id="{FEDCC27C-8557-4EBC-DB49-5BC9E448A206}"/>
                </a:ext>
              </a:extLst>
            </p:cNvPr>
            <p:cNvCxnSpPr>
              <a:cxnSpLocks/>
              <a:endCxn id="34" idx="1"/>
            </p:cNvCxnSpPr>
            <p:nvPr/>
          </p:nvCxnSpPr>
          <p:spPr>
            <a:xfrm rot="21224171" flipH="1" flipV="1">
              <a:off x="6009297" y="4238492"/>
              <a:ext cx="1250997" cy="118077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رابط مستقيم 113">
              <a:extLst>
                <a:ext uri="{FF2B5EF4-FFF2-40B4-BE49-F238E27FC236}">
                  <a16:creationId xmlns:a16="http://schemas.microsoft.com/office/drawing/2014/main" id="{85D72D6D-9517-505F-CBC5-2BA8C5B21019}"/>
                </a:ext>
              </a:extLst>
            </p:cNvPr>
            <p:cNvCxnSpPr>
              <a:cxnSpLocks/>
            </p:cNvCxnSpPr>
            <p:nvPr/>
          </p:nvCxnSpPr>
          <p:spPr>
            <a:xfrm rot="7967620" flipH="1">
              <a:off x="6551344" y="4298447"/>
              <a:ext cx="46161" cy="165613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رابط مستقيم 114">
              <a:extLst>
                <a:ext uri="{FF2B5EF4-FFF2-40B4-BE49-F238E27FC236}">
                  <a16:creationId xmlns:a16="http://schemas.microsoft.com/office/drawing/2014/main" id="{E02BE720-457F-0884-D390-585972305752}"/>
                </a:ext>
              </a:extLst>
            </p:cNvPr>
            <p:cNvCxnSpPr>
              <a:cxnSpLocks/>
            </p:cNvCxnSpPr>
            <p:nvPr/>
          </p:nvCxnSpPr>
          <p:spPr>
            <a:xfrm rot="11652828">
              <a:off x="5887547" y="5035615"/>
              <a:ext cx="1149272" cy="56546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رابط مستقيم 118">
              <a:extLst>
                <a:ext uri="{FF2B5EF4-FFF2-40B4-BE49-F238E27FC236}">
                  <a16:creationId xmlns:a16="http://schemas.microsoft.com/office/drawing/2014/main" id="{DFAAE04B-4B2A-A666-25BF-91819635743D}"/>
                </a:ext>
              </a:extLst>
            </p:cNvPr>
            <p:cNvCxnSpPr>
              <a:cxnSpLocks/>
            </p:cNvCxnSpPr>
            <p:nvPr/>
          </p:nvCxnSpPr>
          <p:spPr>
            <a:xfrm rot="21224171" flipH="1" flipV="1">
              <a:off x="9123068" y="2661615"/>
              <a:ext cx="680659" cy="70700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رابط مستقيم 126">
              <a:extLst>
                <a:ext uri="{FF2B5EF4-FFF2-40B4-BE49-F238E27FC236}">
                  <a16:creationId xmlns:a16="http://schemas.microsoft.com/office/drawing/2014/main" id="{13B0F349-9DE3-E68C-815D-19FF65B0ED7C}"/>
                </a:ext>
              </a:extLst>
            </p:cNvPr>
            <p:cNvCxnSpPr>
              <a:cxnSpLocks/>
            </p:cNvCxnSpPr>
            <p:nvPr/>
          </p:nvCxnSpPr>
          <p:spPr>
            <a:xfrm rot="7967620" flipH="1">
              <a:off x="8584150" y="2070100"/>
              <a:ext cx="113433" cy="227034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رابط مستقيم 128">
              <a:extLst>
                <a:ext uri="{FF2B5EF4-FFF2-40B4-BE49-F238E27FC236}">
                  <a16:creationId xmlns:a16="http://schemas.microsoft.com/office/drawing/2014/main" id="{4289DFBE-651B-B246-7F50-99EA6D572831}"/>
                </a:ext>
              </a:extLst>
            </p:cNvPr>
            <p:cNvCxnSpPr>
              <a:cxnSpLocks/>
            </p:cNvCxnSpPr>
            <p:nvPr/>
          </p:nvCxnSpPr>
          <p:spPr>
            <a:xfrm rot="21224171" flipH="1" flipV="1">
              <a:off x="8546007" y="2770624"/>
              <a:ext cx="923803" cy="92024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" name="TextBox 91">
            <a:extLst>
              <a:ext uri="{FF2B5EF4-FFF2-40B4-BE49-F238E27FC236}">
                <a16:creationId xmlns:a16="http://schemas.microsoft.com/office/drawing/2014/main" id="{F58096FF-EDBD-812F-BB1C-9DDDF12768CA}"/>
              </a:ext>
            </a:extLst>
          </p:cNvPr>
          <p:cNvSpPr txBox="1"/>
          <p:nvPr/>
        </p:nvSpPr>
        <p:spPr>
          <a:xfrm>
            <a:off x="2854324" y="540974"/>
            <a:ext cx="3195584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لا توجد منطقة حل مشترك</a:t>
            </a:r>
          </a:p>
        </p:txBody>
      </p:sp>
      <p:pic>
        <p:nvPicPr>
          <p:cNvPr id="66" name="صورة 65">
            <a:extLst>
              <a:ext uri="{FF2B5EF4-FFF2-40B4-BE49-F238E27FC236}">
                <a16:creationId xmlns:a16="http://schemas.microsoft.com/office/drawing/2014/main" id="{AF48DDB9-E74C-565D-5740-6C6B89AC8AF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10094" y="5192738"/>
            <a:ext cx="266700" cy="304800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71A45B95-2090-AA72-5394-625E37E5C5D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24437" y="5083547"/>
            <a:ext cx="228600" cy="26670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553F86F5-4EA7-7C58-21D9-53ECC766EA6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09159" y="116632"/>
            <a:ext cx="5400675" cy="97155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265F2E5A-AA7C-D984-B6EF-6B68BEB5F5F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881653" y="4983057"/>
            <a:ext cx="374891" cy="387818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1B5A4143-F2FF-6134-AD4A-3AAABA0DA27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28017" y="5057136"/>
            <a:ext cx="282257" cy="36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38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8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04" decel="50000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8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04" decel="50000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8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04" decel="50000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8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04" decel="50000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8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6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7" dur="104" decel="50000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9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1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3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8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2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3" dur="104" decel="50000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5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7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9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08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0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1" dur="104" decel="50000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3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5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7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8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6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7" dur="104" decel="50000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9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1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2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3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3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4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208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9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0" dur="104" decel="50000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1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2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3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4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5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6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9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0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208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5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6" dur="104" decel="50000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7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8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9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0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1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2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3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4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208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9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0" dur="104" decel="50000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1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2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3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4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5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6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9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0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08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5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6" dur="104" decel="50000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7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8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9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0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1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2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6" fill="hold">
                      <p:stCondLst>
                        <p:cond delay="indefinite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3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4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208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9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0" dur="104" decel="50000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1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2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3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4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5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6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9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0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208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5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6" dur="104" decel="50000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7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8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9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0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1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2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3" fill="hold">
                      <p:stCondLst>
                        <p:cond delay="indefinite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208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4" dur="104" decel="50000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8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3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4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208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9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0" dur="104" decel="50000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1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2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3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4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5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6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7" fill="hold">
                      <p:stCondLst>
                        <p:cond delay="indefinite"/>
                      </p:stCondLst>
                      <p:childTnLst>
                        <p:par>
                          <p:cTn id="498" fill="hold">
                            <p:stCondLst>
                              <p:cond delay="0"/>
                            </p:stCondLst>
                            <p:childTnLst>
                              <p:par>
                                <p:cTn id="4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5" fill="hold">
                      <p:stCondLst>
                        <p:cond delay="indefinite"/>
                      </p:stCondLst>
                      <p:childTnLst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0" fill="hold">
                      <p:stCondLst>
                        <p:cond delay="indefinite"/>
                      </p:stCondLst>
                      <p:childTnLst>
                        <p:par>
                          <p:cTn id="521" fill="hold">
                            <p:stCondLst>
                              <p:cond delay="0"/>
                            </p:stCondLst>
                            <p:childTnLst>
                              <p:par>
                                <p:cTn id="5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5" fill="hold">
                      <p:stCondLst>
                        <p:cond delay="indefinite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0" fill="hold">
                      <p:stCondLst>
                        <p:cond delay="indefinite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5" grpId="0" animBg="1"/>
      <p:bldP spid="36" grpId="0" animBg="1"/>
      <p:bldP spid="37" grpId="0" animBg="1"/>
      <p:bldP spid="38" grpId="0"/>
      <p:bldP spid="39" grpId="0"/>
      <p:bldP spid="40" grpId="0"/>
      <p:bldP spid="41" grpId="0"/>
      <p:bldP spid="42" grpId="0"/>
      <p:bldP spid="73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3" grpId="0" animBg="1"/>
      <p:bldP spid="84" grpId="0" animBg="1"/>
      <p:bldP spid="85" grpId="0" animBg="1"/>
      <p:bldP spid="87" grpId="0"/>
      <p:bldP spid="94" grpId="0"/>
      <p:bldP spid="95" grpId="0"/>
      <p:bldP spid="97" grpId="0"/>
      <p:bldP spid="98" grpId="0"/>
      <p:bldP spid="99" grpId="0"/>
      <p:bldP spid="1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8686646-0B73-AAB2-43EE-D032A524D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614" y="2200920"/>
            <a:ext cx="4464496" cy="3937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69927EE1-3067-F080-AB43-636B20F52FD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542" y="221703"/>
            <a:ext cx="11953328" cy="320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0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7FACACA-992B-D94B-80A6-7F9D2F210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150" y="1735236"/>
            <a:ext cx="5843279" cy="129614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7FC0D2D-2668-1692-CAA2-2E650288C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659"/>
            <a:ext cx="5807174" cy="362537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0DC1BC09-46E4-5E3C-41DD-267BAD3D39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4926" y="3826621"/>
            <a:ext cx="8364117" cy="1296144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6ADFC9B-7FD1-3872-3AA7-D6F64D89CF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947" y="5357586"/>
            <a:ext cx="11964517" cy="1596783"/>
          </a:xfrm>
          <a:prstGeom prst="rect">
            <a:avLst/>
          </a:prstGeom>
        </p:spPr>
      </p:pic>
      <p:sp>
        <p:nvSpPr>
          <p:cNvPr id="2" name="شكل حر: شكل 5">
            <a:extLst>
              <a:ext uri="{FF2B5EF4-FFF2-40B4-BE49-F238E27FC236}">
                <a16:creationId xmlns:a16="http://schemas.microsoft.com/office/drawing/2014/main" id="{AD5C1106-0031-7848-07B7-2A1C92592A3B}"/>
              </a:ext>
            </a:extLst>
          </p:cNvPr>
          <p:cNvSpPr/>
          <p:nvPr/>
        </p:nvSpPr>
        <p:spPr>
          <a:xfrm rot="5400000">
            <a:off x="1805637" y="13713"/>
            <a:ext cx="2952328" cy="3878246"/>
          </a:xfrm>
          <a:custGeom>
            <a:avLst/>
            <a:gdLst>
              <a:gd name="connsiteX0" fmla="*/ 2377440 w 2377440"/>
              <a:gd name="connsiteY0" fmla="*/ 0 h 2377440"/>
              <a:gd name="connsiteX1" fmla="*/ 0 w 2377440"/>
              <a:gd name="connsiteY1" fmla="*/ 0 h 2377440"/>
              <a:gd name="connsiteX2" fmla="*/ 0 w 2377440"/>
              <a:gd name="connsiteY2" fmla="*/ 2377440 h 2377440"/>
              <a:gd name="connsiteX3" fmla="*/ 2299063 w 2377440"/>
              <a:gd name="connsiteY3" fmla="*/ 26126 h 2377440"/>
              <a:gd name="connsiteX4" fmla="*/ 2325189 w 2377440"/>
              <a:gd name="connsiteY4" fmla="*/ 39189 h 2377440"/>
              <a:gd name="connsiteX5" fmla="*/ 2325189 w 2377440"/>
              <a:gd name="connsiteY5" fmla="*/ 39189 h 237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77440" h="2377440">
                <a:moveTo>
                  <a:pt x="2377440" y="0"/>
                </a:moveTo>
                <a:lnTo>
                  <a:pt x="0" y="0"/>
                </a:lnTo>
                <a:lnTo>
                  <a:pt x="0" y="2377440"/>
                </a:lnTo>
                <a:lnTo>
                  <a:pt x="2299063" y="26126"/>
                </a:lnTo>
                <a:lnTo>
                  <a:pt x="2325189" y="39189"/>
                </a:lnTo>
                <a:lnTo>
                  <a:pt x="2325189" y="39189"/>
                </a:lnTo>
              </a:path>
            </a:pathLst>
          </a:cu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D80D231-8F47-3AAB-5EED-BA3B1CC657D7}"/>
              </a:ext>
            </a:extLst>
          </p:cNvPr>
          <p:cNvSpPr txBox="1"/>
          <p:nvPr/>
        </p:nvSpPr>
        <p:spPr>
          <a:xfrm>
            <a:off x="8039422" y="6155977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40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لا</a:t>
            </a:r>
            <a:endParaRPr lang="ar-SA" sz="4000" b="1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184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30986" y="-5368"/>
            <a:ext cx="12152231" cy="6863367"/>
            <a:chOff x="23242" y="-5368"/>
            <a:chExt cx="9115360" cy="6863367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42" y="-5368"/>
              <a:ext cx="4572000" cy="6862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566602" y="-4525"/>
              <a:ext cx="4572000" cy="6862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شكل بيضاوي 8"/>
          <p:cNvSpPr/>
          <p:nvPr/>
        </p:nvSpPr>
        <p:spPr>
          <a:xfrm>
            <a:off x="46534" y="-5368"/>
            <a:ext cx="1487096" cy="1836655"/>
          </a:xfrm>
          <a:prstGeom prst="ellipse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32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عرض الدرس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0D37CEDF-4BDE-B6F6-D5AB-88913EFDC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601" y="1831287"/>
            <a:ext cx="11245802" cy="346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34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30986" y="-5368"/>
            <a:ext cx="12152231" cy="6863367"/>
            <a:chOff x="23242" y="-5368"/>
            <a:chExt cx="9115360" cy="6863367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42" y="-5368"/>
              <a:ext cx="4572000" cy="6862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566602" y="-4525"/>
              <a:ext cx="4572000" cy="6862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AEB187DB-FD47-C445-1DD0-ECBADEFC9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254" y="759229"/>
            <a:ext cx="5414352" cy="5328592"/>
          </a:xfrm>
          <a:prstGeom prst="rect">
            <a:avLst/>
          </a:prstGeom>
        </p:spPr>
      </p:pic>
      <p:sp>
        <p:nvSpPr>
          <p:cNvPr id="10" name="شكل حر: شكل 5">
            <a:extLst>
              <a:ext uri="{FF2B5EF4-FFF2-40B4-BE49-F238E27FC236}">
                <a16:creationId xmlns:a16="http://schemas.microsoft.com/office/drawing/2014/main" id="{CDF36B27-CDA7-37E4-4903-FD5943085E72}"/>
              </a:ext>
            </a:extLst>
          </p:cNvPr>
          <p:cNvSpPr/>
          <p:nvPr/>
        </p:nvSpPr>
        <p:spPr>
          <a:xfrm rot="5614923">
            <a:off x="7823356" y="1824086"/>
            <a:ext cx="3209781" cy="3880835"/>
          </a:xfrm>
          <a:custGeom>
            <a:avLst/>
            <a:gdLst>
              <a:gd name="connsiteX0" fmla="*/ 2377440 w 2377440"/>
              <a:gd name="connsiteY0" fmla="*/ 0 h 2377440"/>
              <a:gd name="connsiteX1" fmla="*/ 0 w 2377440"/>
              <a:gd name="connsiteY1" fmla="*/ 0 h 2377440"/>
              <a:gd name="connsiteX2" fmla="*/ 0 w 2377440"/>
              <a:gd name="connsiteY2" fmla="*/ 2377440 h 2377440"/>
              <a:gd name="connsiteX3" fmla="*/ 2299063 w 2377440"/>
              <a:gd name="connsiteY3" fmla="*/ 26126 h 2377440"/>
              <a:gd name="connsiteX4" fmla="*/ 2325189 w 2377440"/>
              <a:gd name="connsiteY4" fmla="*/ 39189 h 2377440"/>
              <a:gd name="connsiteX5" fmla="*/ 2325189 w 2377440"/>
              <a:gd name="connsiteY5" fmla="*/ 39189 h 237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77440" h="2377440">
                <a:moveTo>
                  <a:pt x="2377440" y="0"/>
                </a:moveTo>
                <a:lnTo>
                  <a:pt x="0" y="0"/>
                </a:lnTo>
                <a:lnTo>
                  <a:pt x="0" y="2377440"/>
                </a:lnTo>
                <a:lnTo>
                  <a:pt x="2299063" y="26126"/>
                </a:lnTo>
                <a:lnTo>
                  <a:pt x="2325189" y="39189"/>
                </a:lnTo>
                <a:lnTo>
                  <a:pt x="2325189" y="39189"/>
                </a:lnTo>
              </a:path>
            </a:pathLst>
          </a:cu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484E1467-6840-2973-FFB4-FA0739710F10}"/>
              </a:ext>
            </a:extLst>
          </p:cNvPr>
          <p:cNvGrpSpPr/>
          <p:nvPr/>
        </p:nvGrpSpPr>
        <p:grpSpPr>
          <a:xfrm>
            <a:off x="30986" y="701269"/>
            <a:ext cx="1769679" cy="646331"/>
            <a:chOff x="10330229" y="23650"/>
            <a:chExt cx="1769679" cy="646331"/>
          </a:xfrm>
        </p:grpSpPr>
        <p:sp>
          <p:nvSpPr>
            <p:cNvPr id="5" name="مستطيل: زوايا مستديرة 4">
              <a:extLst>
                <a:ext uri="{FF2B5EF4-FFF2-40B4-BE49-F238E27FC236}">
                  <a16:creationId xmlns:a16="http://schemas.microsoft.com/office/drawing/2014/main" id="{2FCC8362-353C-FD58-B27D-D439E93A2C92}"/>
                </a:ext>
              </a:extLst>
            </p:cNvPr>
            <p:cNvSpPr/>
            <p:nvPr/>
          </p:nvSpPr>
          <p:spPr>
            <a:xfrm>
              <a:off x="10619747" y="70012"/>
              <a:ext cx="1480161" cy="553608"/>
            </a:xfrm>
            <a:prstGeom prst="roundRect">
              <a:avLst/>
            </a:prstGeom>
            <a:solidFill>
              <a:srgbClr val="FFFF00"/>
            </a:solidFill>
            <a:ln w="15875" cap="flat" cmpd="sng" algn="ctr">
              <a:solidFill>
                <a:srgbClr val="1CADE4">
                  <a:shade val="50000"/>
                </a:srgbClr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FE3F537B-8064-282C-E8AC-9D95E7F047C2}"/>
                </a:ext>
              </a:extLst>
            </p:cNvPr>
            <p:cNvSpPr txBox="1"/>
            <p:nvPr/>
          </p:nvSpPr>
          <p:spPr>
            <a:xfrm>
              <a:off x="10330229" y="23650"/>
              <a:ext cx="164325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ص </a:t>
              </a:r>
              <a:r>
                <a:rPr lang="ar-KW" sz="36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115</a:t>
              </a:r>
              <a:endParaRPr kumimoji="0" lang="ar-KW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7" name="صورة 6">
            <a:extLst>
              <a:ext uri="{FF2B5EF4-FFF2-40B4-BE49-F238E27FC236}">
                <a16:creationId xmlns:a16="http://schemas.microsoft.com/office/drawing/2014/main" id="{B2B5B885-3B63-8187-1A84-276A237BD4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593" y="1393962"/>
            <a:ext cx="5115956" cy="4848902"/>
          </a:xfrm>
          <a:prstGeom prst="rect">
            <a:avLst/>
          </a:prstGeom>
        </p:spPr>
      </p:pic>
      <p:sp>
        <p:nvSpPr>
          <p:cNvPr id="8" name="شكل حر: شكل 7">
            <a:extLst>
              <a:ext uri="{FF2B5EF4-FFF2-40B4-BE49-F238E27FC236}">
                <a16:creationId xmlns:a16="http://schemas.microsoft.com/office/drawing/2014/main" id="{05567613-B990-DE05-708E-29986CF6E5E0}"/>
              </a:ext>
            </a:extLst>
          </p:cNvPr>
          <p:cNvSpPr/>
          <p:nvPr/>
        </p:nvSpPr>
        <p:spPr>
          <a:xfrm rot="17731432">
            <a:off x="1462604" y="1951677"/>
            <a:ext cx="2944892" cy="5053180"/>
          </a:xfrm>
          <a:custGeom>
            <a:avLst/>
            <a:gdLst>
              <a:gd name="connsiteX0" fmla="*/ 2965269 w 2965269"/>
              <a:gd name="connsiteY0" fmla="*/ 0 h 3200400"/>
              <a:gd name="connsiteX1" fmla="*/ 13063 w 2965269"/>
              <a:gd name="connsiteY1" fmla="*/ 0 h 3200400"/>
              <a:gd name="connsiteX2" fmla="*/ 0 w 2965269"/>
              <a:gd name="connsiteY2" fmla="*/ 3200400 h 3200400"/>
              <a:gd name="connsiteX3" fmla="*/ 1423852 w 2965269"/>
              <a:gd name="connsiteY3" fmla="*/ 3174274 h 3200400"/>
              <a:gd name="connsiteX4" fmla="*/ 2965269 w 2965269"/>
              <a:gd name="connsiteY4" fmla="*/ 0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5269" h="3200400">
                <a:moveTo>
                  <a:pt x="2965269" y="0"/>
                </a:moveTo>
                <a:lnTo>
                  <a:pt x="13063" y="0"/>
                </a:lnTo>
                <a:cubicBezTo>
                  <a:pt x="8709" y="1066800"/>
                  <a:pt x="4354" y="2133600"/>
                  <a:pt x="0" y="3200400"/>
                </a:cubicBezTo>
                <a:lnTo>
                  <a:pt x="1423852" y="3174274"/>
                </a:lnTo>
                <a:lnTo>
                  <a:pt x="2965269" y="0"/>
                </a:lnTo>
                <a:close/>
              </a:path>
            </a:pathLst>
          </a:cu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9851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905F88-F288-BAB9-82A8-7DB5E7C4DE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BBFD857-D843-1472-72D3-C5110980553A}"/>
              </a:ext>
            </a:extLst>
          </p:cNvPr>
          <p:cNvGrpSpPr/>
          <p:nvPr/>
        </p:nvGrpSpPr>
        <p:grpSpPr>
          <a:xfrm>
            <a:off x="30986" y="-5368"/>
            <a:ext cx="12152231" cy="6863367"/>
            <a:chOff x="23242" y="-5368"/>
            <a:chExt cx="9115360" cy="686336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E7A0A55-8B8F-1A92-84F9-21214849BE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42" y="-5368"/>
              <a:ext cx="4572000" cy="6862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637AEC3-180D-B1CC-0D2D-39CD3CEB40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566602" y="-4525"/>
              <a:ext cx="4572000" cy="6862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" name="صورة 5">
            <a:extLst>
              <a:ext uri="{FF2B5EF4-FFF2-40B4-BE49-F238E27FC236}">
                <a16:creationId xmlns:a16="http://schemas.microsoft.com/office/drawing/2014/main" id="{685C9798-37D1-C163-B545-424EDB73C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350" y="980728"/>
            <a:ext cx="4569557" cy="1111364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318FDABE-E75B-7287-AB80-1CDEB097B2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270" y="1124744"/>
            <a:ext cx="4572638" cy="4772691"/>
          </a:xfrm>
          <a:prstGeom prst="rect">
            <a:avLst/>
          </a:prstGeom>
        </p:spPr>
      </p:pic>
      <p:sp>
        <p:nvSpPr>
          <p:cNvPr id="9" name="شكل حر: شكل 13">
            <a:extLst>
              <a:ext uri="{FF2B5EF4-FFF2-40B4-BE49-F238E27FC236}">
                <a16:creationId xmlns:a16="http://schemas.microsoft.com/office/drawing/2014/main" id="{E9561B87-ED1D-2985-B437-4A8CF4F63931}"/>
              </a:ext>
            </a:extLst>
          </p:cNvPr>
          <p:cNvSpPr/>
          <p:nvPr/>
        </p:nvSpPr>
        <p:spPr>
          <a:xfrm rot="6859261">
            <a:off x="1330307" y="1975440"/>
            <a:ext cx="3336113" cy="4479790"/>
          </a:xfrm>
          <a:custGeom>
            <a:avLst/>
            <a:gdLst>
              <a:gd name="connsiteX0" fmla="*/ 1554480 w 2769326"/>
              <a:gd name="connsiteY0" fmla="*/ 0 h 3200400"/>
              <a:gd name="connsiteX1" fmla="*/ 2769326 w 2769326"/>
              <a:gd name="connsiteY1" fmla="*/ 0 h 3200400"/>
              <a:gd name="connsiteX2" fmla="*/ 2769326 w 2769326"/>
              <a:gd name="connsiteY2" fmla="*/ 3200400 h 3200400"/>
              <a:gd name="connsiteX3" fmla="*/ 0 w 2769326"/>
              <a:gd name="connsiteY3" fmla="*/ 3200400 h 3200400"/>
              <a:gd name="connsiteX4" fmla="*/ 1554480 w 2769326"/>
              <a:gd name="connsiteY4" fmla="*/ 0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9326" h="3200400">
                <a:moveTo>
                  <a:pt x="1554480" y="0"/>
                </a:moveTo>
                <a:lnTo>
                  <a:pt x="2769326" y="0"/>
                </a:lnTo>
                <a:lnTo>
                  <a:pt x="2769326" y="3200400"/>
                </a:lnTo>
                <a:lnTo>
                  <a:pt x="0" y="3200400"/>
                </a:lnTo>
                <a:lnTo>
                  <a:pt x="1554480" y="0"/>
                </a:lnTo>
                <a:close/>
              </a:path>
            </a:pathLst>
          </a:cu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/>
          </a:p>
        </p:txBody>
      </p: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AC49EBD4-6FB4-A080-79D7-B35951518349}"/>
              </a:ext>
            </a:extLst>
          </p:cNvPr>
          <p:cNvGrpSpPr/>
          <p:nvPr/>
        </p:nvGrpSpPr>
        <p:grpSpPr>
          <a:xfrm>
            <a:off x="99499" y="477569"/>
            <a:ext cx="1769679" cy="646331"/>
            <a:chOff x="10330229" y="23650"/>
            <a:chExt cx="1769679" cy="646331"/>
          </a:xfrm>
        </p:grpSpPr>
        <p:sp>
          <p:nvSpPr>
            <p:cNvPr id="7" name="مستطيل: زوايا مستديرة 6">
              <a:extLst>
                <a:ext uri="{FF2B5EF4-FFF2-40B4-BE49-F238E27FC236}">
                  <a16:creationId xmlns:a16="http://schemas.microsoft.com/office/drawing/2014/main" id="{D91CCCA9-ED11-91F2-A865-C421010DA83F}"/>
                </a:ext>
              </a:extLst>
            </p:cNvPr>
            <p:cNvSpPr/>
            <p:nvPr/>
          </p:nvSpPr>
          <p:spPr>
            <a:xfrm>
              <a:off x="10619747" y="70012"/>
              <a:ext cx="1480161" cy="553608"/>
            </a:xfrm>
            <a:prstGeom prst="roundRect">
              <a:avLst/>
            </a:prstGeom>
            <a:solidFill>
              <a:srgbClr val="FFFF00"/>
            </a:solidFill>
            <a:ln w="15875" cap="flat" cmpd="sng" algn="ctr">
              <a:solidFill>
                <a:srgbClr val="1CADE4">
                  <a:shade val="50000"/>
                </a:srgbClr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B1AFCF67-49F5-AC2A-17AA-C1274CEB4F20}"/>
                </a:ext>
              </a:extLst>
            </p:cNvPr>
            <p:cNvSpPr txBox="1"/>
            <p:nvPr/>
          </p:nvSpPr>
          <p:spPr>
            <a:xfrm>
              <a:off x="10330229" y="23650"/>
              <a:ext cx="164325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ص </a:t>
              </a:r>
              <a:r>
                <a:rPr lang="ar-KW" sz="36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115</a:t>
              </a:r>
              <a:endParaRPr kumimoji="0" lang="ar-KW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840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647B97-FBFB-8E74-4EBC-CC358A157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779CEF09-D174-73DB-9AAB-964EF32CF900}"/>
              </a:ext>
            </a:extLst>
          </p:cNvPr>
          <p:cNvGrpSpPr/>
          <p:nvPr/>
        </p:nvGrpSpPr>
        <p:grpSpPr>
          <a:xfrm>
            <a:off x="96083" y="0"/>
            <a:ext cx="12152231" cy="6863367"/>
            <a:chOff x="23242" y="-5368"/>
            <a:chExt cx="9115360" cy="686336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B49B1A3-E949-E785-EF37-348912EC96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42" y="-5368"/>
              <a:ext cx="4572000" cy="6862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B26553B-EFC2-782C-EDC8-B055F26193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566602" y="-4525"/>
              <a:ext cx="4572000" cy="6862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مستطيل: زوايا قطرية مستديرة 4">
            <a:extLst>
              <a:ext uri="{FF2B5EF4-FFF2-40B4-BE49-F238E27FC236}">
                <a16:creationId xmlns:a16="http://schemas.microsoft.com/office/drawing/2014/main" id="{EF9AE766-CCA5-A096-0BD8-37D4DF2A40D7}"/>
              </a:ext>
            </a:extLst>
          </p:cNvPr>
          <p:cNvSpPr/>
          <p:nvPr/>
        </p:nvSpPr>
        <p:spPr>
          <a:xfrm>
            <a:off x="2617795" y="116632"/>
            <a:ext cx="9551591" cy="771572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r-KW" sz="3200" b="1" dirty="0"/>
              <a:t>التطبيق</a:t>
            </a:r>
            <a:r>
              <a:rPr lang="ar-KW" sz="4000" b="1" dirty="0"/>
              <a:t> : </a:t>
            </a:r>
            <a:r>
              <a:rPr lang="ar-KW" sz="3200" b="1" dirty="0"/>
              <a:t>تمارين ذاتية (1)   ص 122</a:t>
            </a:r>
            <a:endParaRPr lang="en-US" sz="3200" b="1" dirty="0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43B37AE3-BA58-57EC-2360-C682FEE08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992" y="1212677"/>
            <a:ext cx="11615748" cy="5325373"/>
          </a:xfrm>
          <a:prstGeom prst="rect">
            <a:avLst/>
          </a:prstGeom>
        </p:spPr>
      </p:pic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1A585E89-5E08-DB39-3D9E-F56DAF0F4C32}"/>
              </a:ext>
            </a:extLst>
          </p:cNvPr>
          <p:cNvGrpSpPr/>
          <p:nvPr/>
        </p:nvGrpSpPr>
        <p:grpSpPr>
          <a:xfrm>
            <a:off x="7280976" y="3051899"/>
            <a:ext cx="1622542" cy="1539600"/>
            <a:chOff x="7280976" y="3051899"/>
            <a:chExt cx="1622542" cy="1539600"/>
          </a:xfrm>
        </p:grpSpPr>
        <p:cxnSp>
          <p:nvCxnSpPr>
            <p:cNvPr id="9" name="رابط مستقيم 8">
              <a:extLst>
                <a:ext uri="{FF2B5EF4-FFF2-40B4-BE49-F238E27FC236}">
                  <a16:creationId xmlns:a16="http://schemas.microsoft.com/office/drawing/2014/main" id="{85482872-2C28-650B-F8A5-814A25E26E3D}"/>
                </a:ext>
              </a:extLst>
            </p:cNvPr>
            <p:cNvCxnSpPr/>
            <p:nvPr/>
          </p:nvCxnSpPr>
          <p:spPr>
            <a:xfrm flipH="1" flipV="1">
              <a:off x="8399462" y="3068960"/>
              <a:ext cx="504056" cy="36004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رابط مستقيم 9">
              <a:extLst>
                <a:ext uri="{FF2B5EF4-FFF2-40B4-BE49-F238E27FC236}">
                  <a16:creationId xmlns:a16="http://schemas.microsoft.com/office/drawing/2014/main" id="{919F3799-4C33-119B-5803-82258F5A543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47912" y="3051899"/>
              <a:ext cx="827118" cy="59079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رابط مستقيم 10">
              <a:extLst>
                <a:ext uri="{FF2B5EF4-FFF2-40B4-BE49-F238E27FC236}">
                  <a16:creationId xmlns:a16="http://schemas.microsoft.com/office/drawing/2014/main" id="{1CA8210F-5A80-E7A4-B4E8-C6C84C34096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14368" y="3123781"/>
              <a:ext cx="1032174" cy="73726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رابط مستقيم 11">
              <a:extLst>
                <a:ext uri="{FF2B5EF4-FFF2-40B4-BE49-F238E27FC236}">
                  <a16:creationId xmlns:a16="http://schemas.microsoft.com/office/drawing/2014/main" id="{073AD372-39D5-651C-B60F-D3D64345509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19794" y="3428430"/>
              <a:ext cx="922007" cy="65857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رابط مستقيم 12">
              <a:extLst>
                <a:ext uri="{FF2B5EF4-FFF2-40B4-BE49-F238E27FC236}">
                  <a16:creationId xmlns:a16="http://schemas.microsoft.com/office/drawing/2014/main" id="{5DD5EBC1-F7AC-B51C-1F59-0693DBBF48CB}"/>
                </a:ext>
              </a:extLst>
            </p:cNvPr>
            <p:cNvCxnSpPr/>
            <p:nvPr/>
          </p:nvCxnSpPr>
          <p:spPr>
            <a:xfrm flipH="1" flipV="1">
              <a:off x="7280976" y="4231459"/>
              <a:ext cx="504056" cy="36004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رابط مستقيم 13">
              <a:extLst>
                <a:ext uri="{FF2B5EF4-FFF2-40B4-BE49-F238E27FC236}">
                  <a16:creationId xmlns:a16="http://schemas.microsoft.com/office/drawing/2014/main" id="{908CF4DE-00EC-C47F-1F62-C2D0E87A13F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19794" y="3861065"/>
              <a:ext cx="654979" cy="46784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3D203909-7ECE-BAE2-705B-8D90C389E643}"/>
              </a:ext>
            </a:extLst>
          </p:cNvPr>
          <p:cNvGrpSpPr/>
          <p:nvPr/>
        </p:nvGrpSpPr>
        <p:grpSpPr>
          <a:xfrm rot="10063616">
            <a:off x="1385751" y="3346525"/>
            <a:ext cx="2490034" cy="2737095"/>
            <a:chOff x="7020626" y="2898510"/>
            <a:chExt cx="2175186" cy="1994172"/>
          </a:xfrm>
        </p:grpSpPr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B2B394F2-E65E-23D9-9B49-759E8C00D6A2}"/>
                </a:ext>
              </a:extLst>
            </p:cNvPr>
            <p:cNvCxnSpPr>
              <a:cxnSpLocks/>
            </p:cNvCxnSpPr>
            <p:nvPr/>
          </p:nvCxnSpPr>
          <p:spPr>
            <a:xfrm rot="11536384">
              <a:off x="7956298" y="2898510"/>
              <a:ext cx="1127880" cy="506605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BC6DF075-26A9-95D4-643D-5545A8651F87}"/>
                </a:ext>
              </a:extLst>
            </p:cNvPr>
            <p:cNvCxnSpPr>
              <a:cxnSpLocks/>
            </p:cNvCxnSpPr>
            <p:nvPr/>
          </p:nvCxnSpPr>
          <p:spPr>
            <a:xfrm rot="11536384">
              <a:off x="7332032" y="2927397"/>
              <a:ext cx="1528782" cy="686675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رابط مستقيم 22">
              <a:extLst>
                <a:ext uri="{FF2B5EF4-FFF2-40B4-BE49-F238E27FC236}">
                  <a16:creationId xmlns:a16="http://schemas.microsoft.com/office/drawing/2014/main" id="{9F1D611C-8CAE-FFB6-2A92-467DB272EA3B}"/>
                </a:ext>
              </a:extLst>
            </p:cNvPr>
            <p:cNvCxnSpPr>
              <a:cxnSpLocks/>
            </p:cNvCxnSpPr>
            <p:nvPr/>
          </p:nvCxnSpPr>
          <p:spPr>
            <a:xfrm rot="11536384">
              <a:off x="7234271" y="3217596"/>
              <a:ext cx="1406427" cy="631717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رابط مستقيم 23">
              <a:extLst>
                <a:ext uri="{FF2B5EF4-FFF2-40B4-BE49-F238E27FC236}">
                  <a16:creationId xmlns:a16="http://schemas.microsoft.com/office/drawing/2014/main" id="{792E5C65-2AB2-6E75-58EB-3BCF3523FBC0}"/>
                </a:ext>
              </a:extLst>
            </p:cNvPr>
            <p:cNvCxnSpPr>
              <a:cxnSpLocks/>
            </p:cNvCxnSpPr>
            <p:nvPr/>
          </p:nvCxnSpPr>
          <p:spPr>
            <a:xfrm rot="11536384">
              <a:off x="7206093" y="3583518"/>
              <a:ext cx="1182507" cy="531141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رابط مستقيم 24">
              <a:extLst>
                <a:ext uri="{FF2B5EF4-FFF2-40B4-BE49-F238E27FC236}">
                  <a16:creationId xmlns:a16="http://schemas.microsoft.com/office/drawing/2014/main" id="{5BD6E893-E710-9ECE-0ACB-266CADB31D61}"/>
                </a:ext>
              </a:extLst>
            </p:cNvPr>
            <p:cNvCxnSpPr>
              <a:cxnSpLocks/>
            </p:cNvCxnSpPr>
            <p:nvPr/>
          </p:nvCxnSpPr>
          <p:spPr>
            <a:xfrm rot="11536384">
              <a:off x="7020626" y="4225489"/>
              <a:ext cx="887884" cy="398806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رابط مستقيم 25">
              <a:extLst>
                <a:ext uri="{FF2B5EF4-FFF2-40B4-BE49-F238E27FC236}">
                  <a16:creationId xmlns:a16="http://schemas.microsoft.com/office/drawing/2014/main" id="{6826BA5D-D6BA-013B-A17A-91DB63F4F3A2}"/>
                </a:ext>
              </a:extLst>
            </p:cNvPr>
            <p:cNvCxnSpPr>
              <a:cxnSpLocks/>
            </p:cNvCxnSpPr>
            <p:nvPr/>
          </p:nvCxnSpPr>
          <p:spPr>
            <a:xfrm rot="11536384">
              <a:off x="7144266" y="3901963"/>
              <a:ext cx="1014677" cy="455758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رابط مستقيم 26">
              <a:extLst>
                <a:ext uri="{FF2B5EF4-FFF2-40B4-BE49-F238E27FC236}">
                  <a16:creationId xmlns:a16="http://schemas.microsoft.com/office/drawing/2014/main" id="{743E7E9E-1AB0-1D92-B3CA-30830A49D3C7}"/>
                </a:ext>
              </a:extLst>
            </p:cNvPr>
            <p:cNvCxnSpPr/>
            <p:nvPr/>
          </p:nvCxnSpPr>
          <p:spPr>
            <a:xfrm flipH="1" flipV="1">
              <a:off x="7064312" y="4532642"/>
              <a:ext cx="504056" cy="36004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رابط مستقيم 27">
              <a:extLst>
                <a:ext uri="{FF2B5EF4-FFF2-40B4-BE49-F238E27FC236}">
                  <a16:creationId xmlns:a16="http://schemas.microsoft.com/office/drawing/2014/main" id="{9CA920D9-9D00-0156-C106-0CDC4F76A494}"/>
                </a:ext>
              </a:extLst>
            </p:cNvPr>
            <p:cNvCxnSpPr/>
            <p:nvPr/>
          </p:nvCxnSpPr>
          <p:spPr>
            <a:xfrm flipH="1" flipV="1">
              <a:off x="8691756" y="2920934"/>
              <a:ext cx="504056" cy="36004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3250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DBFCA4-488E-B547-46B1-90A2E114E7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7A3C8F6E-F74D-0642-9AFB-B42FBFC2FD09}"/>
              </a:ext>
            </a:extLst>
          </p:cNvPr>
          <p:cNvGrpSpPr/>
          <p:nvPr/>
        </p:nvGrpSpPr>
        <p:grpSpPr>
          <a:xfrm>
            <a:off x="96083" y="0"/>
            <a:ext cx="12152231" cy="6863367"/>
            <a:chOff x="23242" y="-5368"/>
            <a:chExt cx="9115360" cy="686336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D7814F6-92C8-54CC-1F6F-4EDB538CA7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42" y="-5368"/>
              <a:ext cx="4572000" cy="6862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2296098-F501-190E-3D82-F5066188C1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566602" y="-4525"/>
              <a:ext cx="4572000" cy="6862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مستطيل: زوايا قطرية مستديرة 4">
            <a:extLst>
              <a:ext uri="{FF2B5EF4-FFF2-40B4-BE49-F238E27FC236}">
                <a16:creationId xmlns:a16="http://schemas.microsoft.com/office/drawing/2014/main" id="{AD5231B4-26EA-938A-3763-015CD5CC0826}"/>
              </a:ext>
            </a:extLst>
          </p:cNvPr>
          <p:cNvSpPr/>
          <p:nvPr/>
        </p:nvSpPr>
        <p:spPr>
          <a:xfrm>
            <a:off x="2617795" y="116632"/>
            <a:ext cx="9551591" cy="771572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r-KW" sz="3200" b="1" dirty="0"/>
              <a:t>التطبيق</a:t>
            </a:r>
            <a:r>
              <a:rPr lang="ar-KW" sz="4000" b="1" dirty="0"/>
              <a:t> : </a:t>
            </a:r>
            <a:r>
              <a:rPr lang="ar-KW" sz="3200" b="1" dirty="0"/>
              <a:t>تمارين ذاتية (1)   ص 122</a:t>
            </a:r>
            <a:endParaRPr lang="en-US" sz="3200" b="1" dirty="0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5FBA7FF0-2113-3B2D-8F17-4930A93F699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88130"/>
          <a:stretch>
            <a:fillRect/>
          </a:stretch>
        </p:blipFill>
        <p:spPr>
          <a:xfrm>
            <a:off x="537992" y="1212677"/>
            <a:ext cx="11615748" cy="63214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A09958FB-1E64-2AC0-1947-59FAC23AB3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612" y="1851550"/>
            <a:ext cx="11899712" cy="4902123"/>
          </a:xfrm>
          <a:prstGeom prst="rect">
            <a:avLst/>
          </a:prstGeom>
        </p:spPr>
      </p:pic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E1E9CBD2-2565-83B6-B9F9-706CBC86CCA8}"/>
              </a:ext>
            </a:extLst>
          </p:cNvPr>
          <p:cNvGrpSpPr/>
          <p:nvPr/>
        </p:nvGrpSpPr>
        <p:grpSpPr>
          <a:xfrm rot="6105010">
            <a:off x="8121600" y="2851443"/>
            <a:ext cx="2738147" cy="3487385"/>
            <a:chOff x="6974422" y="2613020"/>
            <a:chExt cx="2391924" cy="2540812"/>
          </a:xfrm>
        </p:grpSpPr>
        <p:cxnSp>
          <p:nvCxnSpPr>
            <p:cNvPr id="10" name="رابط مستقيم 9">
              <a:extLst>
                <a:ext uri="{FF2B5EF4-FFF2-40B4-BE49-F238E27FC236}">
                  <a16:creationId xmlns:a16="http://schemas.microsoft.com/office/drawing/2014/main" id="{37DB330E-71D6-C677-153E-311CD2F0E30F}"/>
                </a:ext>
              </a:extLst>
            </p:cNvPr>
            <p:cNvCxnSpPr>
              <a:cxnSpLocks/>
            </p:cNvCxnSpPr>
            <p:nvPr/>
          </p:nvCxnSpPr>
          <p:spPr>
            <a:xfrm rot="11536384">
              <a:off x="7956298" y="2898510"/>
              <a:ext cx="1127880" cy="506605"/>
            </a:xfrm>
            <a:prstGeom prst="line">
              <a:avLst/>
            </a:prstGeom>
            <a:ln w="571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رابط مستقيم 10">
              <a:extLst>
                <a:ext uri="{FF2B5EF4-FFF2-40B4-BE49-F238E27FC236}">
                  <a16:creationId xmlns:a16="http://schemas.microsoft.com/office/drawing/2014/main" id="{B602DA57-775C-E303-2E13-B6CB8A158467}"/>
                </a:ext>
              </a:extLst>
            </p:cNvPr>
            <p:cNvCxnSpPr>
              <a:cxnSpLocks/>
            </p:cNvCxnSpPr>
            <p:nvPr/>
          </p:nvCxnSpPr>
          <p:spPr>
            <a:xfrm rot="15494990" flipV="1">
              <a:off x="7689225" y="2835824"/>
              <a:ext cx="1053081" cy="949454"/>
            </a:xfrm>
            <a:prstGeom prst="line">
              <a:avLst/>
            </a:prstGeom>
            <a:ln w="571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رابط مستقيم 11">
              <a:extLst>
                <a:ext uri="{FF2B5EF4-FFF2-40B4-BE49-F238E27FC236}">
                  <a16:creationId xmlns:a16="http://schemas.microsoft.com/office/drawing/2014/main" id="{720C0845-14B9-CE06-CAB5-D26C6E126D73}"/>
                </a:ext>
              </a:extLst>
            </p:cNvPr>
            <p:cNvCxnSpPr>
              <a:cxnSpLocks/>
            </p:cNvCxnSpPr>
            <p:nvPr/>
          </p:nvCxnSpPr>
          <p:spPr>
            <a:xfrm rot="15494990" flipV="1">
              <a:off x="7304672" y="2919955"/>
              <a:ext cx="1202235" cy="1112985"/>
            </a:xfrm>
            <a:prstGeom prst="line">
              <a:avLst/>
            </a:prstGeom>
            <a:ln w="571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رابط مستقيم 12">
              <a:extLst>
                <a:ext uri="{FF2B5EF4-FFF2-40B4-BE49-F238E27FC236}">
                  <a16:creationId xmlns:a16="http://schemas.microsoft.com/office/drawing/2014/main" id="{5CB64452-772D-7AB4-2D9B-9602FE3F865F}"/>
                </a:ext>
              </a:extLst>
            </p:cNvPr>
            <p:cNvCxnSpPr>
              <a:cxnSpLocks/>
            </p:cNvCxnSpPr>
            <p:nvPr/>
          </p:nvCxnSpPr>
          <p:spPr>
            <a:xfrm rot="15494990" flipV="1">
              <a:off x="6924910" y="3154875"/>
              <a:ext cx="1333878" cy="1234853"/>
            </a:xfrm>
            <a:prstGeom prst="line">
              <a:avLst/>
            </a:prstGeom>
            <a:ln w="571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رابط مستقيم 13">
              <a:extLst>
                <a:ext uri="{FF2B5EF4-FFF2-40B4-BE49-F238E27FC236}">
                  <a16:creationId xmlns:a16="http://schemas.microsoft.com/office/drawing/2014/main" id="{F27FF25E-0E1D-B2FC-3789-FA0F8F930222}"/>
                </a:ext>
              </a:extLst>
            </p:cNvPr>
            <p:cNvCxnSpPr>
              <a:cxnSpLocks/>
            </p:cNvCxnSpPr>
            <p:nvPr/>
          </p:nvCxnSpPr>
          <p:spPr>
            <a:xfrm rot="11536384">
              <a:off x="7066689" y="4429963"/>
              <a:ext cx="887884" cy="398806"/>
            </a:xfrm>
            <a:prstGeom prst="line">
              <a:avLst/>
            </a:prstGeom>
            <a:ln w="571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رابط مستقيم 14">
              <a:extLst>
                <a:ext uri="{FF2B5EF4-FFF2-40B4-BE49-F238E27FC236}">
                  <a16:creationId xmlns:a16="http://schemas.microsoft.com/office/drawing/2014/main" id="{B9E49AF5-940B-8666-B989-9B13CA3BD0D9}"/>
                </a:ext>
              </a:extLst>
            </p:cNvPr>
            <p:cNvCxnSpPr>
              <a:cxnSpLocks/>
            </p:cNvCxnSpPr>
            <p:nvPr/>
          </p:nvCxnSpPr>
          <p:spPr>
            <a:xfrm rot="15494990" flipV="1">
              <a:off x="7006482" y="3693485"/>
              <a:ext cx="1031724" cy="955129"/>
            </a:xfrm>
            <a:prstGeom prst="line">
              <a:avLst/>
            </a:prstGeom>
            <a:ln w="571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رابط مستقيم 15">
              <a:extLst>
                <a:ext uri="{FF2B5EF4-FFF2-40B4-BE49-F238E27FC236}">
                  <a16:creationId xmlns:a16="http://schemas.microsoft.com/office/drawing/2014/main" id="{B1F6164B-5C64-6AF0-5387-EF14EBC2F116}"/>
                </a:ext>
              </a:extLst>
            </p:cNvPr>
            <p:cNvCxnSpPr/>
            <p:nvPr/>
          </p:nvCxnSpPr>
          <p:spPr>
            <a:xfrm flipH="1" flipV="1">
              <a:off x="7142578" y="4793792"/>
              <a:ext cx="504056" cy="360040"/>
            </a:xfrm>
            <a:prstGeom prst="line">
              <a:avLst/>
            </a:prstGeom>
            <a:ln w="571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مستقيم 16">
              <a:extLst>
                <a:ext uri="{FF2B5EF4-FFF2-40B4-BE49-F238E27FC236}">
                  <a16:creationId xmlns:a16="http://schemas.microsoft.com/office/drawing/2014/main" id="{F5412E00-E741-1234-DE3A-591F6A8BFD90}"/>
                </a:ext>
              </a:extLst>
            </p:cNvPr>
            <p:cNvCxnSpPr>
              <a:cxnSpLocks/>
            </p:cNvCxnSpPr>
            <p:nvPr/>
          </p:nvCxnSpPr>
          <p:spPr>
            <a:xfrm rot="15494990" flipV="1">
              <a:off x="8576029" y="2777322"/>
              <a:ext cx="576401" cy="533610"/>
            </a:xfrm>
            <a:prstGeom prst="line">
              <a:avLst/>
            </a:prstGeom>
            <a:ln w="571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رابط مستقيم 25">
              <a:extLst>
                <a:ext uri="{FF2B5EF4-FFF2-40B4-BE49-F238E27FC236}">
                  <a16:creationId xmlns:a16="http://schemas.microsoft.com/office/drawing/2014/main" id="{A2CAAD83-CD34-1101-2766-D725B55CC8A1}"/>
                </a:ext>
              </a:extLst>
            </p:cNvPr>
            <p:cNvCxnSpPr>
              <a:cxnSpLocks/>
            </p:cNvCxnSpPr>
            <p:nvPr/>
          </p:nvCxnSpPr>
          <p:spPr>
            <a:xfrm rot="15494990" flipV="1">
              <a:off x="8926082" y="2652697"/>
              <a:ext cx="479942" cy="400587"/>
            </a:xfrm>
            <a:prstGeom prst="line">
              <a:avLst/>
            </a:prstGeom>
            <a:ln w="571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96D8A1AE-1023-797A-22DB-11D5CF4C80E2}"/>
              </a:ext>
            </a:extLst>
          </p:cNvPr>
          <p:cNvGrpSpPr/>
          <p:nvPr/>
        </p:nvGrpSpPr>
        <p:grpSpPr>
          <a:xfrm rot="16728390">
            <a:off x="830949" y="3086458"/>
            <a:ext cx="2738147" cy="3487385"/>
            <a:chOff x="6974422" y="2613020"/>
            <a:chExt cx="2391924" cy="2540812"/>
          </a:xfrm>
        </p:grpSpPr>
        <p:cxnSp>
          <p:nvCxnSpPr>
            <p:cNvPr id="30" name="رابط مستقيم 29">
              <a:extLst>
                <a:ext uri="{FF2B5EF4-FFF2-40B4-BE49-F238E27FC236}">
                  <a16:creationId xmlns:a16="http://schemas.microsoft.com/office/drawing/2014/main" id="{FC8D6CA3-1206-8256-C8DC-600E7D61C404}"/>
                </a:ext>
              </a:extLst>
            </p:cNvPr>
            <p:cNvCxnSpPr>
              <a:cxnSpLocks/>
            </p:cNvCxnSpPr>
            <p:nvPr/>
          </p:nvCxnSpPr>
          <p:spPr>
            <a:xfrm rot="11536384">
              <a:off x="7956298" y="2898510"/>
              <a:ext cx="1127880" cy="506605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رابط مستقيم 30">
              <a:extLst>
                <a:ext uri="{FF2B5EF4-FFF2-40B4-BE49-F238E27FC236}">
                  <a16:creationId xmlns:a16="http://schemas.microsoft.com/office/drawing/2014/main" id="{7463D250-89B9-2B47-74DF-E6872D403D00}"/>
                </a:ext>
              </a:extLst>
            </p:cNvPr>
            <p:cNvCxnSpPr>
              <a:cxnSpLocks/>
            </p:cNvCxnSpPr>
            <p:nvPr/>
          </p:nvCxnSpPr>
          <p:spPr>
            <a:xfrm rot="15494990" flipV="1">
              <a:off x="7689225" y="2835824"/>
              <a:ext cx="1053081" cy="949454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رابط مستقيم 31">
              <a:extLst>
                <a:ext uri="{FF2B5EF4-FFF2-40B4-BE49-F238E27FC236}">
                  <a16:creationId xmlns:a16="http://schemas.microsoft.com/office/drawing/2014/main" id="{ED3963C2-BB47-CBDD-6743-954958B395B0}"/>
                </a:ext>
              </a:extLst>
            </p:cNvPr>
            <p:cNvCxnSpPr>
              <a:cxnSpLocks/>
            </p:cNvCxnSpPr>
            <p:nvPr/>
          </p:nvCxnSpPr>
          <p:spPr>
            <a:xfrm rot="15494990" flipV="1">
              <a:off x="7304672" y="2919955"/>
              <a:ext cx="1202235" cy="1112985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رابط مستقيم 32">
              <a:extLst>
                <a:ext uri="{FF2B5EF4-FFF2-40B4-BE49-F238E27FC236}">
                  <a16:creationId xmlns:a16="http://schemas.microsoft.com/office/drawing/2014/main" id="{F59AE6F7-BF7E-C585-5109-41FA2A822FF6}"/>
                </a:ext>
              </a:extLst>
            </p:cNvPr>
            <p:cNvCxnSpPr>
              <a:cxnSpLocks/>
            </p:cNvCxnSpPr>
            <p:nvPr/>
          </p:nvCxnSpPr>
          <p:spPr>
            <a:xfrm rot="15494990" flipV="1">
              <a:off x="6924910" y="3154875"/>
              <a:ext cx="1333878" cy="1234853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رابط مستقيم 33">
              <a:extLst>
                <a:ext uri="{FF2B5EF4-FFF2-40B4-BE49-F238E27FC236}">
                  <a16:creationId xmlns:a16="http://schemas.microsoft.com/office/drawing/2014/main" id="{49E8CA10-5388-FCA0-63EB-F90E167F30A8}"/>
                </a:ext>
              </a:extLst>
            </p:cNvPr>
            <p:cNvCxnSpPr>
              <a:cxnSpLocks/>
            </p:cNvCxnSpPr>
            <p:nvPr/>
          </p:nvCxnSpPr>
          <p:spPr>
            <a:xfrm rot="11536384">
              <a:off x="7066689" y="4429963"/>
              <a:ext cx="887884" cy="398806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رابط مستقيم 34">
              <a:extLst>
                <a:ext uri="{FF2B5EF4-FFF2-40B4-BE49-F238E27FC236}">
                  <a16:creationId xmlns:a16="http://schemas.microsoft.com/office/drawing/2014/main" id="{C3D7E51A-591C-8582-AD19-CAC1F3FC669F}"/>
                </a:ext>
              </a:extLst>
            </p:cNvPr>
            <p:cNvCxnSpPr>
              <a:cxnSpLocks/>
            </p:cNvCxnSpPr>
            <p:nvPr/>
          </p:nvCxnSpPr>
          <p:spPr>
            <a:xfrm rot="15494990" flipV="1">
              <a:off x="7006482" y="3693485"/>
              <a:ext cx="1031724" cy="955129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رابط مستقيم 35">
              <a:extLst>
                <a:ext uri="{FF2B5EF4-FFF2-40B4-BE49-F238E27FC236}">
                  <a16:creationId xmlns:a16="http://schemas.microsoft.com/office/drawing/2014/main" id="{88252940-B71A-07D2-089F-4EED8FDA9BD8}"/>
                </a:ext>
              </a:extLst>
            </p:cNvPr>
            <p:cNvCxnSpPr/>
            <p:nvPr/>
          </p:nvCxnSpPr>
          <p:spPr>
            <a:xfrm flipH="1" flipV="1">
              <a:off x="7142578" y="4793792"/>
              <a:ext cx="504056" cy="36004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رابط مستقيم 36">
              <a:extLst>
                <a:ext uri="{FF2B5EF4-FFF2-40B4-BE49-F238E27FC236}">
                  <a16:creationId xmlns:a16="http://schemas.microsoft.com/office/drawing/2014/main" id="{8AFB5EC5-9344-0FFC-A19B-CBA133460380}"/>
                </a:ext>
              </a:extLst>
            </p:cNvPr>
            <p:cNvCxnSpPr>
              <a:cxnSpLocks/>
            </p:cNvCxnSpPr>
            <p:nvPr/>
          </p:nvCxnSpPr>
          <p:spPr>
            <a:xfrm rot="15494990" flipV="1">
              <a:off x="8576029" y="2777322"/>
              <a:ext cx="576401" cy="53361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رابط مستقيم 37">
              <a:extLst>
                <a:ext uri="{FF2B5EF4-FFF2-40B4-BE49-F238E27FC236}">
                  <a16:creationId xmlns:a16="http://schemas.microsoft.com/office/drawing/2014/main" id="{16EB053E-6B70-0FF7-6606-B6D6F6003B5C}"/>
                </a:ext>
              </a:extLst>
            </p:cNvPr>
            <p:cNvCxnSpPr>
              <a:cxnSpLocks/>
            </p:cNvCxnSpPr>
            <p:nvPr/>
          </p:nvCxnSpPr>
          <p:spPr>
            <a:xfrm rot="15494990" flipV="1">
              <a:off x="8926082" y="2652697"/>
              <a:ext cx="479942" cy="400587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7272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</TotalTime>
  <Words>481</Words>
  <Application>Microsoft Office PowerPoint</Application>
  <PresentationFormat>مخصص</PresentationFormat>
  <Paragraphs>246</Paragraphs>
  <Slides>29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29</vt:i4>
      </vt:variant>
    </vt:vector>
  </HeadingPairs>
  <TitlesOfParts>
    <vt:vector size="33" baseType="lpstr">
      <vt:lpstr>Arial</vt:lpstr>
      <vt:lpstr>Calibri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Lenovo</dc:creator>
  <cp:lastModifiedBy>انوار على عبدالجواد حسن</cp:lastModifiedBy>
  <cp:revision>74</cp:revision>
  <dcterms:created xsi:type="dcterms:W3CDTF">2021-04-03T14:45:04Z</dcterms:created>
  <dcterms:modified xsi:type="dcterms:W3CDTF">2026-03-02T08:28:54Z</dcterms:modified>
</cp:coreProperties>
</file>