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82" r:id="rId2"/>
    <p:sldId id="312" r:id="rId3"/>
    <p:sldId id="335" r:id="rId4"/>
    <p:sldId id="320" r:id="rId5"/>
    <p:sldId id="336" r:id="rId6"/>
    <p:sldId id="337" r:id="rId7"/>
    <p:sldId id="32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9" d="100"/>
          <a:sy n="79" d="100"/>
        </p:scale>
        <p:origin x="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468498E-1EAA-458C-8DBB-8F5C0AECA88E}" type="datetime8">
              <a:rPr lang="ar-KW" smtClean="0"/>
              <a:t>28 شباط،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2631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22D5-9B77-4868-B22B-A8990E63C5B1}" type="datetime8">
              <a:rPr lang="ar-KW" smtClean="0"/>
              <a:t>28 شباط،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50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9FAA-E9A1-4FE7-8333-9FD2CD6EEA23}" type="datetime8">
              <a:rPr lang="ar-KW" smtClean="0"/>
              <a:t>28 شباط،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5422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2908F-22FC-48D2-A234-8BA5AF19BC83}" type="datetime8">
              <a:rPr lang="ar-KW" smtClean="0"/>
              <a:t>28 شباط،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238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9374F-A24E-499D-BFF7-832E40281338}" type="datetime8">
              <a:rPr lang="ar-KW" smtClean="0"/>
              <a:t>28 شباط،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6850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8F118-EEDC-4EE2-9BC6-EC4F021BD9F1}" type="datetime8">
              <a:rPr lang="ar-KW" smtClean="0"/>
              <a:t>28 شباط، 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069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E26F-E0EB-4F7E-BD4B-19E3CE82DE34}" type="datetime8">
              <a:rPr lang="ar-KW" smtClean="0"/>
              <a:t>28 شباط، 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94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A32E4-2A89-46D7-A459-E885EA0521DD}" type="datetime8">
              <a:rPr lang="ar-KW" smtClean="0"/>
              <a:t>28 شباط، 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499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7908-0451-427F-A388-84A7FB274BB9}" type="datetime8">
              <a:rPr lang="ar-KW" smtClean="0"/>
              <a:t>28 شباط، 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0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62D5D-8E47-4B95-94A4-A5FAF26E1A7B}" type="datetime8">
              <a:rPr lang="ar-KW" smtClean="0"/>
              <a:t>28 شباط، 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69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D113-B68D-4BE8-98F6-249BDE9554D5}" type="datetime8">
              <a:rPr lang="ar-KW" smtClean="0"/>
              <a:t>28 شباط، 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691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ED6FD0-6172-422B-89E2-DED2A3E96C3F}" type="datetime8">
              <a:rPr lang="ar-KW" smtClean="0"/>
              <a:t>28 شباط، 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صورة 7">
            <a:extLst>
              <a:ext uri="{FF2B5EF4-FFF2-40B4-BE49-F238E27FC236}">
                <a16:creationId xmlns:a16="http://schemas.microsoft.com/office/drawing/2014/main" id="{73892ED2-EFF7-DBE1-BDD9-5872C9CC7E0F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119" y="158875"/>
            <a:ext cx="917424" cy="92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702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defTabSz="914400" rtl="1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0E51E463-4A1F-4EED-B45B-804281AFF2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8070" y="421410"/>
            <a:ext cx="11375860" cy="4407763"/>
          </a:xfrm>
          <a:prstGeom prst="rect">
            <a:avLst/>
          </a:prstGeom>
        </p:spPr>
      </p:pic>
      <p:sp>
        <p:nvSpPr>
          <p:cNvPr id="3" name="Rectangle 1">
            <a:extLst>
              <a:ext uri="{FF2B5EF4-FFF2-40B4-BE49-F238E27FC236}">
                <a16:creationId xmlns:a16="http://schemas.microsoft.com/office/drawing/2014/main" id="{CDB314D7-CD07-434C-B84C-6D261E0473FD}"/>
              </a:ext>
            </a:extLst>
          </p:cNvPr>
          <p:cNvSpPr/>
          <p:nvPr/>
        </p:nvSpPr>
        <p:spPr>
          <a:xfrm>
            <a:off x="-184826" y="5076782"/>
            <a:ext cx="1237682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AdvertisingBold" pitchFamily="2" charset="-78"/>
              </a:rPr>
              <a:t>( </a:t>
            </a:r>
            <a:r>
              <a:rPr kumimoji="0" lang="ar-KW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Times New Roman" panose="02020603050405020304" pitchFamily="18" charset="0"/>
              </a:rPr>
              <a:t>6 - 3</a:t>
            </a:r>
            <a:r>
              <a:rPr kumimoji="0" lang="ar-KW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AdvertisingBold" pitchFamily="2" charset="-78"/>
              </a:rPr>
              <a:t> )</a:t>
            </a:r>
            <a:r>
              <a:rPr kumimoji="0" lang="ar-KW" sz="5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              </a:t>
            </a:r>
            <a:r>
              <a:rPr kumimoji="0" lang="ar-KW" sz="4400" b="1" i="0" u="none" strike="noStrike" kern="1200" cap="none" spc="0" normalizeH="0" baseline="0" noProof="0" dirty="0">
                <a:ln>
                  <a:solidFill>
                    <a:srgbClr val="000000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حل معادلتين</a:t>
            </a:r>
            <a:r>
              <a:rPr kumimoji="0" lang="ar-KW" sz="4400" b="1" i="0" u="none" strike="noStrike" kern="1200" cap="none" spc="0" normalizeH="0" noProof="0" dirty="0">
                <a:ln>
                  <a:solidFill>
                    <a:srgbClr val="000000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 خطيتين في متغيرين آنياً  </a:t>
            </a:r>
            <a:r>
              <a:rPr kumimoji="0" lang="ar-KW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ح 4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Times New Roman" panose="02020603050405020304" pitchFamily="18" charset="0"/>
              <a:cs typeface="PT Bold Heading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57862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صورة 7">
            <a:extLst>
              <a:ext uri="{FF2B5EF4-FFF2-40B4-BE49-F238E27FC236}">
                <a16:creationId xmlns:a16="http://schemas.microsoft.com/office/drawing/2014/main" id="{AA374CC1-1ABB-CAEC-0722-481D2C2853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32" b="47665"/>
          <a:stretch>
            <a:fillRect/>
          </a:stretch>
        </p:blipFill>
        <p:spPr>
          <a:xfrm>
            <a:off x="3189558" y="1406772"/>
            <a:ext cx="5410967" cy="736971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F0981678-798E-D361-3183-34FC7B4B51B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91322" y="3523784"/>
            <a:ext cx="3609355" cy="858320"/>
          </a:xfrm>
          <a:prstGeom prst="rect">
            <a:avLst/>
          </a:prstGeom>
        </p:spPr>
      </p:pic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BC0E098E-1FA3-FF72-5F7D-4090C39F1B5F}"/>
              </a:ext>
            </a:extLst>
          </p:cNvPr>
          <p:cNvGrpSpPr/>
          <p:nvPr/>
        </p:nvGrpSpPr>
        <p:grpSpPr>
          <a:xfrm>
            <a:off x="-87773" y="82775"/>
            <a:ext cx="1652943" cy="646331"/>
            <a:chOff x="10446965" y="23650"/>
            <a:chExt cx="1652943" cy="646331"/>
          </a:xfrm>
        </p:grpSpPr>
        <p:sp>
          <p:nvSpPr>
            <p:cNvPr id="6" name="مستطيل: زوايا مستديرة 5">
              <a:extLst>
                <a:ext uri="{FF2B5EF4-FFF2-40B4-BE49-F238E27FC236}">
                  <a16:creationId xmlns:a16="http://schemas.microsoft.com/office/drawing/2014/main" id="{59B76112-2181-25DF-08C4-C515E4C3CE81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8CDACBA6-6B34-D8D6-FF2B-7D036D2292D1}"/>
                </a:ext>
              </a:extLst>
            </p:cNvPr>
            <p:cNvSpPr txBox="1"/>
            <p:nvPr/>
          </p:nvSpPr>
          <p:spPr>
            <a:xfrm>
              <a:off x="10446965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108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9" name="صورة 8">
            <a:extLst>
              <a:ext uri="{FF2B5EF4-FFF2-40B4-BE49-F238E27FC236}">
                <a16:creationId xmlns:a16="http://schemas.microsoft.com/office/drawing/2014/main" id="{DFA14163-D826-9F1B-D94A-96E7F03A7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180"/>
          <a:stretch>
            <a:fillRect/>
          </a:stretch>
        </p:blipFill>
        <p:spPr>
          <a:xfrm>
            <a:off x="1353158" y="2717154"/>
            <a:ext cx="9083766" cy="617063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859B3E9D-B9A4-4D59-FEA8-21EEE68E095D}"/>
              </a:ext>
            </a:extLst>
          </p:cNvPr>
          <p:cNvSpPr txBox="1"/>
          <p:nvPr/>
        </p:nvSpPr>
        <p:spPr>
          <a:xfrm>
            <a:off x="1060315" y="4766553"/>
            <a:ext cx="988330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KW" sz="3600" dirty="0">
                <a:latin typeface="Karim LT Regular" panose="01000400000000000000" pitchFamily="2" charset="-78"/>
                <a:cs typeface="Karim LT Regular" panose="01000400000000000000" pitchFamily="2" charset="-78"/>
              </a:rPr>
              <a:t>تعتمد طريقة التعويض على إيجاد متغير بدلالة الآخر من إحدى المعادلتين</a:t>
            </a:r>
          </a:p>
        </p:txBody>
      </p:sp>
    </p:spTree>
    <p:extLst>
      <p:ext uri="{BB962C8B-B14F-4D97-AF65-F5344CB8AC3E}">
        <p14:creationId xmlns:p14="http://schemas.microsoft.com/office/powerpoint/2010/main" val="838327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7E105A-343D-29FD-C818-989E9C2AB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FF2E2894-81D2-BD12-BD1A-D29F9EA21D7E}"/>
              </a:ext>
            </a:extLst>
          </p:cNvPr>
          <p:cNvGrpSpPr/>
          <p:nvPr/>
        </p:nvGrpSpPr>
        <p:grpSpPr>
          <a:xfrm>
            <a:off x="-136412" y="0"/>
            <a:ext cx="1652943" cy="646331"/>
            <a:chOff x="10446965" y="23650"/>
            <a:chExt cx="1652943" cy="646331"/>
          </a:xfrm>
        </p:grpSpPr>
        <p:sp>
          <p:nvSpPr>
            <p:cNvPr id="6" name="مستطيل: زوايا مستديرة 5">
              <a:extLst>
                <a:ext uri="{FF2B5EF4-FFF2-40B4-BE49-F238E27FC236}">
                  <a16:creationId xmlns:a16="http://schemas.microsoft.com/office/drawing/2014/main" id="{D68C61E9-E2F7-C8DD-7B03-A622B1A765B7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257F7282-6E08-1637-80B1-FFA02A358AE6}"/>
                </a:ext>
              </a:extLst>
            </p:cNvPr>
            <p:cNvSpPr txBox="1"/>
            <p:nvPr/>
          </p:nvSpPr>
          <p:spPr>
            <a:xfrm>
              <a:off x="10446965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108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14" name="صورة 13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9FB95E17-39E4-9076-9525-7BBF828176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192"/>
          <a:stretch>
            <a:fillRect/>
          </a:stretch>
        </p:blipFill>
        <p:spPr>
          <a:xfrm>
            <a:off x="6673175" y="46362"/>
            <a:ext cx="5398851" cy="1869987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FED13978-E9F8-1AE3-8859-20E9BF0832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676" b="14411"/>
          <a:stretch>
            <a:fillRect/>
          </a:stretch>
        </p:blipFill>
        <p:spPr>
          <a:xfrm>
            <a:off x="135488" y="3269632"/>
            <a:ext cx="5383339" cy="1339002"/>
          </a:xfrm>
          <a:prstGeom prst="rect">
            <a:avLst/>
          </a:prstGeom>
        </p:spPr>
      </p:pic>
      <p:pic>
        <p:nvPicPr>
          <p:cNvPr id="16" name="صورة 15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230DA185-9BA0-68D8-A795-5E1264EA5D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005" r="1621" b="47485"/>
          <a:stretch>
            <a:fillRect/>
          </a:stretch>
        </p:blipFill>
        <p:spPr>
          <a:xfrm>
            <a:off x="6673175" y="1916349"/>
            <a:ext cx="5311303" cy="914401"/>
          </a:xfrm>
          <a:prstGeom prst="rect">
            <a:avLst/>
          </a:prstGeom>
        </p:spPr>
      </p:pic>
      <p:pic>
        <p:nvPicPr>
          <p:cNvPr id="17" name="صورة 16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298F1B03-B532-BBA8-CAAF-F0BF5C2413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091" r="1621" b="26121"/>
          <a:stretch>
            <a:fillRect/>
          </a:stretch>
        </p:blipFill>
        <p:spPr>
          <a:xfrm>
            <a:off x="6673174" y="2752927"/>
            <a:ext cx="5311303" cy="1033410"/>
          </a:xfrm>
          <a:prstGeom prst="rect">
            <a:avLst/>
          </a:prstGeom>
        </p:spPr>
      </p:pic>
      <p:pic>
        <p:nvPicPr>
          <p:cNvPr id="18" name="صورة 17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1F3A83EC-2E18-8330-C078-A3BBF20B07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809" r="1621" b="7681"/>
          <a:stretch>
            <a:fillRect/>
          </a:stretch>
        </p:blipFill>
        <p:spPr>
          <a:xfrm>
            <a:off x="6760720" y="3893341"/>
            <a:ext cx="5311303" cy="914401"/>
          </a:xfrm>
          <a:prstGeom prst="rect">
            <a:avLst/>
          </a:prstGeom>
        </p:spPr>
      </p:pic>
      <p:pic>
        <p:nvPicPr>
          <p:cNvPr id="19" name="صورة 18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DD7C1FF9-0E68-49CE-FB8C-58C275BF1A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593" r="1621"/>
          <a:stretch>
            <a:fillRect/>
          </a:stretch>
        </p:blipFill>
        <p:spPr>
          <a:xfrm>
            <a:off x="6673174" y="4936480"/>
            <a:ext cx="5311303" cy="386830"/>
          </a:xfrm>
          <a:prstGeom prst="rect">
            <a:avLst/>
          </a:prstGeom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6353BA26-2FC0-689E-985A-4545EF5D0D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577"/>
          <a:stretch>
            <a:fillRect/>
          </a:stretch>
        </p:blipFill>
        <p:spPr>
          <a:xfrm>
            <a:off x="6601138" y="5294419"/>
            <a:ext cx="5383339" cy="1490315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12D75944-DA44-0E4D-1DCB-2D625865978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168"/>
          <a:stretch>
            <a:fillRect/>
          </a:stretch>
        </p:blipFill>
        <p:spPr>
          <a:xfrm>
            <a:off x="135488" y="4878451"/>
            <a:ext cx="6061029" cy="522451"/>
          </a:xfrm>
          <a:prstGeom prst="rect">
            <a:avLst/>
          </a:prstGeom>
          <a:solidFill>
            <a:srgbClr val="FFFF00"/>
          </a:solidFill>
        </p:spPr>
      </p:pic>
      <p:cxnSp>
        <p:nvCxnSpPr>
          <p:cNvPr id="23" name="رابط مستقيم 22">
            <a:extLst>
              <a:ext uri="{FF2B5EF4-FFF2-40B4-BE49-F238E27FC236}">
                <a16:creationId xmlns:a16="http://schemas.microsoft.com/office/drawing/2014/main" id="{96BD6F65-488D-FA36-DF22-1AAA8BA9A245}"/>
              </a:ext>
            </a:extLst>
          </p:cNvPr>
          <p:cNvCxnSpPr/>
          <p:nvPr/>
        </p:nvCxnSpPr>
        <p:spPr>
          <a:xfrm>
            <a:off x="6616650" y="2052536"/>
            <a:ext cx="0" cy="480546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4688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9E0F2153-550D-BF61-E874-F925A88325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5881" y="6662"/>
            <a:ext cx="10616119" cy="749068"/>
          </a:xfrm>
          <a:prstGeom prst="rect">
            <a:avLst/>
          </a:prstGeom>
        </p:spPr>
      </p:pic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000C35BD-A5FA-024A-F47D-83881ECDD84F}"/>
              </a:ext>
            </a:extLst>
          </p:cNvPr>
          <p:cNvGrpSpPr/>
          <p:nvPr/>
        </p:nvGrpSpPr>
        <p:grpSpPr>
          <a:xfrm>
            <a:off x="-209354" y="-29184"/>
            <a:ext cx="1711311" cy="646331"/>
            <a:chOff x="10388597" y="23650"/>
            <a:chExt cx="1711311" cy="646331"/>
          </a:xfrm>
        </p:grpSpPr>
        <p:sp>
          <p:nvSpPr>
            <p:cNvPr id="5" name="مستطيل: زوايا مستديرة 4">
              <a:extLst>
                <a:ext uri="{FF2B5EF4-FFF2-40B4-BE49-F238E27FC236}">
                  <a16:creationId xmlns:a16="http://schemas.microsoft.com/office/drawing/2014/main" id="{0CBD6D67-2C68-0EB5-1912-0ED0D038FDD9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" name="مربع نص 5">
              <a:extLst>
                <a:ext uri="{FF2B5EF4-FFF2-40B4-BE49-F238E27FC236}">
                  <a16:creationId xmlns:a16="http://schemas.microsoft.com/office/drawing/2014/main" id="{875C0726-EE1D-2B1A-113B-3D14961C06AD}"/>
                </a:ext>
              </a:extLst>
            </p:cNvPr>
            <p:cNvSpPr txBox="1"/>
            <p:nvPr/>
          </p:nvSpPr>
          <p:spPr>
            <a:xfrm>
              <a:off x="10388597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112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7" name="صورة 6">
            <a:extLst>
              <a:ext uri="{FF2B5EF4-FFF2-40B4-BE49-F238E27FC236}">
                <a16:creationId xmlns:a16="http://schemas.microsoft.com/office/drawing/2014/main" id="{AAC1F122-91FB-FE8F-C3E2-23E95F478F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55358" y="771737"/>
            <a:ext cx="6157475" cy="1968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387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00C197-9B64-2A0A-BBF3-720EA364B0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84063850-B027-25F6-F249-37BF798D65BA}"/>
              </a:ext>
            </a:extLst>
          </p:cNvPr>
          <p:cNvGrpSpPr/>
          <p:nvPr/>
        </p:nvGrpSpPr>
        <p:grpSpPr>
          <a:xfrm>
            <a:off x="-136412" y="0"/>
            <a:ext cx="1652943" cy="646331"/>
            <a:chOff x="10446965" y="23650"/>
            <a:chExt cx="1652943" cy="646331"/>
          </a:xfrm>
        </p:grpSpPr>
        <p:sp>
          <p:nvSpPr>
            <p:cNvPr id="6" name="مستطيل: زوايا مستديرة 5">
              <a:extLst>
                <a:ext uri="{FF2B5EF4-FFF2-40B4-BE49-F238E27FC236}">
                  <a16:creationId xmlns:a16="http://schemas.microsoft.com/office/drawing/2014/main" id="{642B05B7-1D9B-A6C7-E134-EBCA954A7388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C5CEDF80-1829-80CC-F0CC-A9C24C3FCFEE}"/>
                </a:ext>
              </a:extLst>
            </p:cNvPr>
            <p:cNvSpPr txBox="1"/>
            <p:nvPr/>
          </p:nvSpPr>
          <p:spPr>
            <a:xfrm>
              <a:off x="10446965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109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3" name="صورة 2" descr="صورة تحتوي على نص, لقطة شاشة, الخط, خط يد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9F7613A5-DA50-B1EB-C7B2-DE7444556F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303"/>
          <a:stretch>
            <a:fillRect/>
          </a:stretch>
        </p:blipFill>
        <p:spPr>
          <a:xfrm>
            <a:off x="5807413" y="17178"/>
            <a:ext cx="6348217" cy="1760706"/>
          </a:xfrm>
          <a:prstGeom prst="rect">
            <a:avLst/>
          </a:prstGeom>
        </p:spPr>
      </p:pic>
      <p:pic>
        <p:nvPicPr>
          <p:cNvPr id="4" name="صورة 3" descr="صورة تحتوي على نص, لقطة شاشة, الخط, خط يد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AC0421BE-2DDF-B60D-CEB4-35A5A9CF73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120" b="46377"/>
          <a:stretch>
            <a:fillRect/>
          </a:stretch>
        </p:blipFill>
        <p:spPr>
          <a:xfrm>
            <a:off x="4620079" y="1777885"/>
            <a:ext cx="7455967" cy="905258"/>
          </a:xfrm>
          <a:prstGeom prst="rect">
            <a:avLst/>
          </a:prstGeom>
        </p:spPr>
      </p:pic>
      <p:pic>
        <p:nvPicPr>
          <p:cNvPr id="8" name="صورة 7" descr="صورة تحتوي على نص, لقطة شاشة, الخط, خط يد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45AFA1B6-6DAE-B23C-4830-68867DDDB7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191" b="10702"/>
          <a:stretch>
            <a:fillRect/>
          </a:stretch>
        </p:blipFill>
        <p:spPr>
          <a:xfrm>
            <a:off x="4979784" y="3221016"/>
            <a:ext cx="7212216" cy="1385334"/>
          </a:xfrm>
          <a:prstGeom prst="rect">
            <a:avLst/>
          </a:prstGeom>
        </p:spPr>
      </p:pic>
      <p:pic>
        <p:nvPicPr>
          <p:cNvPr id="9" name="صورة 8" descr="صورة تحتوي على نص, لقطة شاشة, الخط, خط يد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558DB056-1299-E5D7-5D9F-3FE43D1F81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910" b="36172"/>
          <a:stretch>
            <a:fillRect/>
          </a:stretch>
        </p:blipFill>
        <p:spPr>
          <a:xfrm>
            <a:off x="4620079" y="2723599"/>
            <a:ext cx="7412192" cy="540837"/>
          </a:xfrm>
          <a:prstGeom prst="rect">
            <a:avLst/>
          </a:prstGeom>
        </p:spPr>
      </p:pic>
      <p:pic>
        <p:nvPicPr>
          <p:cNvPr id="10" name="صورة 9" descr="صورة تحتوي على نص, لقطة شاشة, الخط, خط يد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6E0384BD-E012-B408-2F39-D9E10FF8AE3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77" t="90083" r="4688" b="-122"/>
          <a:stretch>
            <a:fillRect/>
          </a:stretch>
        </p:blipFill>
        <p:spPr>
          <a:xfrm>
            <a:off x="10340502" y="4897451"/>
            <a:ext cx="1546260" cy="626311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12" name="صورة 11" descr="صورة تحتوي على نص, خط يد, الخط, خط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052BDA65-8FFF-A9E6-E633-5E09D5FDFF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82" t="1" b="52215"/>
          <a:stretch>
            <a:fillRect/>
          </a:stretch>
        </p:blipFill>
        <p:spPr>
          <a:xfrm>
            <a:off x="460272" y="3941864"/>
            <a:ext cx="4725952" cy="974705"/>
          </a:xfrm>
          <a:prstGeom prst="rect">
            <a:avLst/>
          </a:prstGeom>
        </p:spPr>
      </p:pic>
      <p:pic>
        <p:nvPicPr>
          <p:cNvPr id="13" name="صورة 12" descr="صورة تحتوي على نص, خط يد, الخط, خط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5E280412-5F8D-959A-DF3A-1B43865BBF7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44" t="47784" b="20897"/>
          <a:stretch>
            <a:fillRect/>
          </a:stretch>
        </p:blipFill>
        <p:spPr>
          <a:xfrm>
            <a:off x="3685201" y="5063484"/>
            <a:ext cx="1575103" cy="717724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23" name="صورة 22" descr="صورة تحتوي على نص, خط يد, الخط, خط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8B2ED9F6-C1CE-BD50-2880-5A72DF3857C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" t="77401" b="600"/>
          <a:stretch>
            <a:fillRect/>
          </a:stretch>
        </p:blipFill>
        <p:spPr>
          <a:xfrm>
            <a:off x="2529126" y="6204226"/>
            <a:ext cx="6733872" cy="439941"/>
          </a:xfrm>
          <a:prstGeom prst="rect">
            <a:avLst/>
          </a:prstGeom>
          <a:solidFill>
            <a:srgbClr val="FFFF00"/>
          </a:solidFill>
        </p:spPr>
      </p:pic>
      <p:cxnSp>
        <p:nvCxnSpPr>
          <p:cNvPr id="24" name="رابط مستقيم 23">
            <a:extLst>
              <a:ext uri="{FF2B5EF4-FFF2-40B4-BE49-F238E27FC236}">
                <a16:creationId xmlns:a16="http://schemas.microsoft.com/office/drawing/2014/main" id="{23FAE9C4-DF75-A649-01A1-B7E40AE42AE9}"/>
              </a:ext>
            </a:extLst>
          </p:cNvPr>
          <p:cNvCxnSpPr>
            <a:cxnSpLocks/>
          </p:cNvCxnSpPr>
          <p:nvPr/>
        </p:nvCxnSpPr>
        <p:spPr>
          <a:xfrm>
            <a:off x="5677011" y="3734042"/>
            <a:ext cx="0" cy="231453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5740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D4ECF-748A-CDC5-D9C5-220018216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E9160F26-21A6-445F-37FA-BDB6AA632E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5881" y="6662"/>
            <a:ext cx="10616119" cy="749068"/>
          </a:xfrm>
          <a:prstGeom prst="rect">
            <a:avLst/>
          </a:prstGeom>
        </p:spPr>
      </p:pic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35A673E7-00D1-64E9-3131-424ADBFEDC33}"/>
              </a:ext>
            </a:extLst>
          </p:cNvPr>
          <p:cNvGrpSpPr/>
          <p:nvPr/>
        </p:nvGrpSpPr>
        <p:grpSpPr>
          <a:xfrm>
            <a:off x="-209354" y="-29184"/>
            <a:ext cx="1711311" cy="646331"/>
            <a:chOff x="10388597" y="23650"/>
            <a:chExt cx="1711311" cy="646331"/>
          </a:xfrm>
        </p:grpSpPr>
        <p:sp>
          <p:nvSpPr>
            <p:cNvPr id="5" name="مستطيل: زوايا مستديرة 4">
              <a:extLst>
                <a:ext uri="{FF2B5EF4-FFF2-40B4-BE49-F238E27FC236}">
                  <a16:creationId xmlns:a16="http://schemas.microsoft.com/office/drawing/2014/main" id="{4BF74901-64CF-C2A7-615B-6E07C3F41A65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" name="مربع نص 5">
              <a:extLst>
                <a:ext uri="{FF2B5EF4-FFF2-40B4-BE49-F238E27FC236}">
                  <a16:creationId xmlns:a16="http://schemas.microsoft.com/office/drawing/2014/main" id="{77A0B652-41D4-CF4A-610C-C83B57A517E4}"/>
                </a:ext>
              </a:extLst>
            </p:cNvPr>
            <p:cNvSpPr txBox="1"/>
            <p:nvPr/>
          </p:nvSpPr>
          <p:spPr>
            <a:xfrm>
              <a:off x="10388597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112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7" name="صورة 6">
            <a:extLst>
              <a:ext uri="{FF2B5EF4-FFF2-40B4-BE49-F238E27FC236}">
                <a16:creationId xmlns:a16="http://schemas.microsoft.com/office/drawing/2014/main" id="{D5762CBA-DD3B-382F-AA07-CABA9E7E49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53801" y="830919"/>
            <a:ext cx="6157475" cy="1869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227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C8604A94-4773-42E3-1C5B-6EE9F853EAC4}"/>
              </a:ext>
            </a:extLst>
          </p:cNvPr>
          <p:cNvGrpSpPr/>
          <p:nvPr/>
        </p:nvGrpSpPr>
        <p:grpSpPr>
          <a:xfrm>
            <a:off x="8044777" y="44284"/>
            <a:ext cx="4062101" cy="835356"/>
            <a:chOff x="10878572" y="-79963"/>
            <a:chExt cx="1255571" cy="774101"/>
          </a:xfrm>
        </p:grpSpPr>
        <p:sp>
          <p:nvSpPr>
            <p:cNvPr id="3" name="مستطيل: زوايا مستديرة 2">
              <a:extLst>
                <a:ext uri="{FF2B5EF4-FFF2-40B4-BE49-F238E27FC236}">
                  <a16:creationId xmlns:a16="http://schemas.microsoft.com/office/drawing/2014/main" id="{F589274F-BDF9-FBEA-605F-4C9752D0DC87}"/>
                </a:ext>
              </a:extLst>
            </p:cNvPr>
            <p:cNvSpPr/>
            <p:nvPr/>
          </p:nvSpPr>
          <p:spPr>
            <a:xfrm>
              <a:off x="11086038" y="-29420"/>
              <a:ext cx="1048105" cy="72355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" name="مربع نص 3">
              <a:extLst>
                <a:ext uri="{FF2B5EF4-FFF2-40B4-BE49-F238E27FC236}">
                  <a16:creationId xmlns:a16="http://schemas.microsoft.com/office/drawing/2014/main" id="{88BCDBF1-7447-18E3-7483-D55878E2966D}"/>
                </a:ext>
              </a:extLst>
            </p:cNvPr>
            <p:cNvSpPr txBox="1"/>
            <p:nvPr/>
          </p:nvSpPr>
          <p:spPr>
            <a:xfrm>
              <a:off x="10878572" y="-79963"/>
              <a:ext cx="1243347" cy="7130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4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الخاتمة والتقييم</a:t>
              </a:r>
              <a:endParaRPr kumimoji="0" lang="ar-KW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848F7429-5341-C24E-ADA4-A69961AF4347}"/>
              </a:ext>
            </a:extLst>
          </p:cNvPr>
          <p:cNvGrpSpPr/>
          <p:nvPr/>
        </p:nvGrpSpPr>
        <p:grpSpPr>
          <a:xfrm>
            <a:off x="-134169" y="-29184"/>
            <a:ext cx="1645854" cy="646331"/>
            <a:chOff x="10454054" y="23650"/>
            <a:chExt cx="1645854" cy="646331"/>
          </a:xfrm>
        </p:grpSpPr>
        <p:sp>
          <p:nvSpPr>
            <p:cNvPr id="6" name="مستطيل: زوايا مستديرة 5">
              <a:extLst>
                <a:ext uri="{FF2B5EF4-FFF2-40B4-BE49-F238E27FC236}">
                  <a16:creationId xmlns:a16="http://schemas.microsoft.com/office/drawing/2014/main" id="{92DD1327-6F69-69F9-5996-E542A23332F3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C363D682-8DDC-2945-6EFB-DB8139208254}"/>
                </a:ext>
              </a:extLst>
            </p:cNvPr>
            <p:cNvSpPr txBox="1"/>
            <p:nvPr/>
          </p:nvSpPr>
          <p:spPr>
            <a:xfrm>
              <a:off x="10454054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113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8" name="صورة 7">
            <a:extLst>
              <a:ext uri="{FF2B5EF4-FFF2-40B4-BE49-F238E27FC236}">
                <a16:creationId xmlns:a16="http://schemas.microsoft.com/office/drawing/2014/main" id="{28E2B487-A32D-8CC2-6177-282E2AFF34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759" y="1078318"/>
            <a:ext cx="10616119" cy="749068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FD8764B2-3EC2-6CAA-C568-307B655934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38" b="5838"/>
          <a:stretch/>
        </p:blipFill>
        <p:spPr>
          <a:xfrm>
            <a:off x="590145" y="3002259"/>
            <a:ext cx="11186808" cy="119035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F8EA59E4-F10C-5E60-14F8-3625CB8FF92D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32" b="9202"/>
          <a:stretch>
            <a:fillRect/>
          </a:stretch>
        </p:blipFill>
        <p:spPr>
          <a:xfrm>
            <a:off x="5502613" y="1962662"/>
            <a:ext cx="5876793" cy="651790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000754E4-8C12-505C-11E3-7328AF5B481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791" b="2099"/>
          <a:stretch>
            <a:fillRect/>
          </a:stretch>
        </p:blipFill>
        <p:spPr>
          <a:xfrm>
            <a:off x="1206230" y="4646612"/>
            <a:ext cx="10570723" cy="1931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877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كامل">
  <a:themeElements>
    <a:clrScheme name="تكامل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تكامل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تكامل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413</TotalTime>
  <Words>38</Words>
  <Application>Microsoft Office PowerPoint</Application>
  <PresentationFormat>شاشة عريضة</PresentationFormat>
  <Paragraphs>9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3" baseType="lpstr">
      <vt:lpstr>Calibri</vt:lpstr>
      <vt:lpstr>Karim LT Regular</vt:lpstr>
      <vt:lpstr>Tw Cen MT</vt:lpstr>
      <vt:lpstr>Tw Cen MT Condensed</vt:lpstr>
      <vt:lpstr>Wingdings 3</vt:lpstr>
      <vt:lpstr>تكامل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 OUT</dc:creator>
  <cp:lastModifiedBy>SH OUT</cp:lastModifiedBy>
  <cp:revision>23</cp:revision>
  <dcterms:created xsi:type="dcterms:W3CDTF">2026-01-23T00:30:52Z</dcterms:created>
  <dcterms:modified xsi:type="dcterms:W3CDTF">2026-02-28T17:15:11Z</dcterms:modified>
</cp:coreProperties>
</file>