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458" r:id="rId3"/>
    <p:sldId id="457" r:id="rId4"/>
    <p:sldId id="461" r:id="rId5"/>
    <p:sldId id="464" r:id="rId6"/>
    <p:sldId id="462" r:id="rId7"/>
    <p:sldId id="465" r:id="rId8"/>
    <p:sldId id="466" r:id="rId9"/>
    <p:sldId id="467" r:id="rId10"/>
    <p:sldId id="463" r:id="rId11"/>
    <p:sldId id="468" r:id="rId12"/>
    <p:sldId id="469" r:id="rId13"/>
    <p:sldId id="471" r:id="rId14"/>
    <p:sldId id="470" r:id="rId15"/>
    <p:sldId id="472" r:id="rId1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691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12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4329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88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6431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082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2891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5266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497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56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9663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1914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638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380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673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01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730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B6E0-0558-4382-B069-001897C69CBC}" type="datetimeFigureOut">
              <a:rPr lang="ar-KW" smtClean="0"/>
              <a:t>05/10/1447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0EF0-58FD-41D8-9B55-00148777076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980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A991FB5-67C3-5C11-0CA6-21F2241F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48" y="970865"/>
            <a:ext cx="107574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اليوم : الثلاثاء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24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202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</a:t>
            </a:r>
            <a:endParaRPr kumimoji="0" lang="ar-SA" altLang="ar-K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EBE314A-31A8-0DFD-7FFF-C51E679C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20" y="2097812"/>
            <a:ext cx="983331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ar-K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ar-K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مساحات مناطق الأشكال الرباعية</a:t>
            </a:r>
            <a:r>
              <a:rPr kumimoji="0" lang="ar-SA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( المستطيل – متوازي الأضلاع )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C4EB729-0891-86E3-5A83-25983231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69" y="3934996"/>
            <a:ext cx="645061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كتاب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صفحة</a:t>
            </a: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124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3F221E2-E4BE-C499-6F45-ABAFB67E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483" y="386316"/>
            <a:ext cx="3348995" cy="400110"/>
          </a:xfrm>
          <a:prstGeom prst="rect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مدرسة شملان بن علي المتوسطة بنين</a:t>
            </a:r>
            <a:endParaRPr kumimoji="0" lang="ar-SA" alt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4F9AB40-4541-E8FB-4B83-4CDF87974723}"/>
              </a:ext>
            </a:extLst>
          </p:cNvPr>
          <p:cNvGrpSpPr/>
          <p:nvPr/>
        </p:nvGrpSpPr>
        <p:grpSpPr>
          <a:xfrm>
            <a:off x="2348104" y="4801013"/>
            <a:ext cx="7495791" cy="1698124"/>
            <a:chOff x="1230313" y="4467180"/>
            <a:chExt cx="6653212" cy="1698124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3B07DE20-4B70-8138-3AB7-A97B8DCEC66C}"/>
                </a:ext>
              </a:extLst>
            </p:cNvPr>
            <p:cNvGrpSpPr/>
            <p:nvPr/>
          </p:nvGrpSpPr>
          <p:grpSpPr>
            <a:xfrm>
              <a:off x="1230313" y="4467180"/>
              <a:ext cx="6653212" cy="1698124"/>
              <a:chOff x="1230313" y="4467180"/>
              <a:chExt cx="6653212" cy="1698124"/>
            </a:xfrm>
          </p:grpSpPr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6FDF7C57-DDED-DF06-830D-0A481B7226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V="1">
                <a:off x="1349375" y="4467180"/>
                <a:ext cx="6475413" cy="665163"/>
              </a:xfrm>
              <a:custGeom>
                <a:avLst/>
                <a:gdLst>
                  <a:gd name="G0" fmla="+- 3813 0 0"/>
                  <a:gd name="G1" fmla="+- 21600 0 3813"/>
                  <a:gd name="G2" fmla="*/ 3813 1 2"/>
                  <a:gd name="G3" fmla="+- 21600 0 G2"/>
                  <a:gd name="G4" fmla="+/ 3813 21600 2"/>
                  <a:gd name="G5" fmla="+/ G1 0 2"/>
                  <a:gd name="G6" fmla="*/ 21600 21600 3813"/>
                  <a:gd name="G7" fmla="*/ G6 1 2"/>
                  <a:gd name="G8" fmla="+- 21600 0 G7"/>
                  <a:gd name="G9" fmla="*/ 21600 1 2"/>
                  <a:gd name="G10" fmla="+- 3813 0 G9"/>
                  <a:gd name="G11" fmla="?: G10 G8 0"/>
                  <a:gd name="G12" fmla="?: G10 G7 21600"/>
                  <a:gd name="T0" fmla="*/ 19693 w 21600"/>
                  <a:gd name="T1" fmla="*/ 10800 h 21600"/>
                  <a:gd name="T2" fmla="*/ 10800 w 21600"/>
                  <a:gd name="T3" fmla="*/ 21600 h 21600"/>
                  <a:gd name="T4" fmla="*/ 1907 w 21600"/>
                  <a:gd name="T5" fmla="*/ 10800 h 21600"/>
                  <a:gd name="T6" fmla="*/ 10800 w 21600"/>
                  <a:gd name="T7" fmla="*/ 0 h 21600"/>
                  <a:gd name="T8" fmla="*/ 3707 w 21600"/>
                  <a:gd name="T9" fmla="*/ 3707 h 21600"/>
                  <a:gd name="T10" fmla="*/ 17893 w 21600"/>
                  <a:gd name="T11" fmla="*/ 1789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813" y="21600"/>
                    </a:lnTo>
                    <a:lnTo>
                      <a:pt x="177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39999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6D766F4D-DE15-78F5-647F-EEAF431E8D3F}"/>
                  </a:ext>
                </a:extLst>
              </p:cNvPr>
              <p:cNvGrpSpPr/>
              <p:nvPr/>
            </p:nvGrpSpPr>
            <p:grpSpPr>
              <a:xfrm>
                <a:off x="1230313" y="4911179"/>
                <a:ext cx="6653212" cy="1254125"/>
                <a:chOff x="1230313" y="4775200"/>
                <a:chExt cx="6653212" cy="1254125"/>
              </a:xfrm>
            </p:grpSpPr>
            <p:sp>
              <p:nvSpPr>
                <p:cNvPr id="13" name="AutoShape 5">
                  <a:extLst>
                    <a:ext uri="{FF2B5EF4-FFF2-40B4-BE49-F238E27FC236}">
                      <a16:creationId xmlns:a16="http://schemas.microsoft.com/office/drawing/2014/main" id="{5AA914B7-C56F-0205-BA62-2A48788B5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30313" y="4997450"/>
                  <a:ext cx="6653212" cy="1031875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C00000"/>
                </a:solidFill>
                <a:ln w="25400">
                  <a:solidFill>
                    <a:srgbClr val="FE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E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4" name="Picture 11" descr="Picture4">
                  <a:extLst>
                    <a:ext uri="{FF2B5EF4-FFF2-40B4-BE49-F238E27FC236}">
                      <a16:creationId xmlns:a16="http://schemas.microsoft.com/office/drawing/2014/main" id="{533DD1DE-4EAC-A8ED-DD93-F02D21204D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230889" y="4998969"/>
                  <a:ext cx="683469" cy="573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AutoShape 14">
                  <a:extLst>
                    <a:ext uri="{FF2B5EF4-FFF2-40B4-BE49-F238E27FC236}">
                      <a16:creationId xmlns:a16="http://schemas.microsoft.com/office/drawing/2014/main" id="{B27C9284-D09E-DFC7-EE36-4A1CF9743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556216" y="4775200"/>
                  <a:ext cx="3960000" cy="457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EFFFF"/>
                </a:solidFill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E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D67EF255-0EA3-D18F-FADF-E20E71A9BB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961406" y="5352518"/>
                  <a:ext cx="492719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KW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Black" pitchFamily="34" charset="0"/>
                      <a:ea typeface="+mn-ea"/>
                      <a:cs typeface="PT Bold Heading" pitchFamily="2" charset="-78"/>
                    </a:rPr>
                    <a:t> </a:t>
                  </a:r>
                  <a:r>
                    <a:rPr kumimoji="0" lang="ar-EG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Black" pitchFamily="34" charset="0"/>
                      <a:ea typeface="+mn-ea"/>
                      <a:cs typeface="PT Bold Heading" pitchFamily="2" charset="-78"/>
                    </a:rPr>
                    <a:t>أ</a:t>
                  </a:r>
                  <a:r>
                    <a:rPr kumimoji="0" lang="ar-KW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Black" pitchFamily="34" charset="0"/>
                      <a:ea typeface="+mn-ea"/>
                      <a:cs typeface="PT Bold Heading" pitchFamily="2" charset="-78"/>
                    </a:rPr>
                    <a:t> \ إياد عبدو أبو </a:t>
                  </a:r>
                  <a:r>
                    <a:rPr kumimoji="0" lang="ar-KW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Black" pitchFamily="34" charset="0"/>
                      <a:ea typeface="+mn-ea"/>
                      <a:cs typeface="PT Bold Heading" pitchFamily="2" charset="-78"/>
                    </a:rPr>
                    <a:t>صلوع</a:t>
                  </a:r>
                  <a:endParaRPr kumimoji="0" lang="ar-K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PT Bold Heading" pitchFamily="2" charset="-78"/>
                  </a:endParaRPr>
                </a:p>
              </p:txBody>
            </p:sp>
          </p:grpSp>
        </p:grp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D7F9EB0D-E47B-E850-38B9-EFBCB72872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2116" y="4820864"/>
              <a:ext cx="174577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إعداد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5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3180AD-3F5B-A27E-B6B2-5D836BB3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2" y="900332"/>
            <a:ext cx="11089995" cy="15333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EF15DF8-72DD-B1B3-A0EC-9924D514322E}"/>
              </a:ext>
            </a:extLst>
          </p:cNvPr>
          <p:cNvSpPr txBox="1"/>
          <p:nvPr/>
        </p:nvSpPr>
        <p:spPr>
          <a:xfrm>
            <a:off x="6591449" y="173600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تمارين ذاتية ( 1 ) : صفحة ( 127 )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BBB1A80-11FD-F25D-96A5-0367CB12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5666"/>
            <a:ext cx="5544997" cy="29951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B9D091-A90D-D3EE-0032-EA214F30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1" y="2529946"/>
            <a:ext cx="5343361" cy="304085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BA3C657-B92B-9A42-8890-4036FAA747D9}"/>
              </a:ext>
            </a:extLst>
          </p:cNvPr>
          <p:cNvSpPr txBox="1"/>
          <p:nvPr/>
        </p:nvSpPr>
        <p:spPr>
          <a:xfrm>
            <a:off x="6801583" y="5045314"/>
            <a:ext cx="199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108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F3CB4A-A352-C586-EBD9-E83CAE1455F4}"/>
              </a:ext>
            </a:extLst>
          </p:cNvPr>
          <p:cNvSpPr txBox="1"/>
          <p:nvPr/>
        </p:nvSpPr>
        <p:spPr>
          <a:xfrm>
            <a:off x="8827454" y="4505755"/>
            <a:ext cx="183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 ق × ع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80F6038-3E29-922F-69F4-72AEFA763571}"/>
              </a:ext>
            </a:extLst>
          </p:cNvPr>
          <p:cNvSpPr txBox="1"/>
          <p:nvPr/>
        </p:nvSpPr>
        <p:spPr>
          <a:xfrm>
            <a:off x="6769921" y="4519823"/>
            <a:ext cx="199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9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12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5FB8DB-DDC6-467B-6CDD-A2617550E98A}"/>
              </a:ext>
            </a:extLst>
          </p:cNvPr>
          <p:cNvSpPr txBox="1"/>
          <p:nvPr/>
        </p:nvSpPr>
        <p:spPr>
          <a:xfrm>
            <a:off x="1464991" y="5045314"/>
            <a:ext cx="199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338 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7B4367-1998-6647-1BF6-4DBCFB72D220}"/>
              </a:ext>
            </a:extLst>
          </p:cNvPr>
          <p:cNvSpPr txBox="1"/>
          <p:nvPr/>
        </p:nvSpPr>
        <p:spPr>
          <a:xfrm>
            <a:off x="3490862" y="4505755"/>
            <a:ext cx="183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 ل × ض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523797-9C1B-67B4-DBC8-60DEAE44523A}"/>
              </a:ext>
            </a:extLst>
          </p:cNvPr>
          <p:cNvSpPr txBox="1"/>
          <p:nvPr/>
        </p:nvSpPr>
        <p:spPr>
          <a:xfrm>
            <a:off x="1433329" y="4519823"/>
            <a:ext cx="199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26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13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8C7CFC09-E91C-D513-90D2-984B3593BCA7}"/>
              </a:ext>
            </a:extLst>
          </p:cNvPr>
          <p:cNvGrpSpPr/>
          <p:nvPr/>
        </p:nvGrpSpPr>
        <p:grpSpPr>
          <a:xfrm>
            <a:off x="6297640" y="2828238"/>
            <a:ext cx="1244122" cy="1017398"/>
            <a:chOff x="9715559" y="2652004"/>
            <a:chExt cx="1244122" cy="1017398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515B3E0-B3EE-68BC-F348-60B511CD9E73}"/>
                </a:ext>
              </a:extLst>
            </p:cNvPr>
            <p:cNvSpPr txBox="1"/>
            <p:nvPr/>
          </p:nvSpPr>
          <p:spPr>
            <a:xfrm>
              <a:off x="9742130" y="2652004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488853B-5676-16BB-9D09-C4A7F46D1C7C}"/>
                </a:ext>
              </a:extLst>
            </p:cNvPr>
            <p:cNvSpPr txBox="1"/>
            <p:nvPr/>
          </p:nvSpPr>
          <p:spPr>
            <a:xfrm>
              <a:off x="9989090" y="3084627"/>
              <a:ext cx="97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9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D43A84D-66D3-C238-E5F1-15423DD07332}"/>
                </a:ext>
              </a:extLst>
            </p:cNvPr>
            <p:cNvCxnSpPr/>
            <p:nvPr/>
          </p:nvCxnSpPr>
          <p:spPr>
            <a:xfrm flipH="1">
              <a:off x="9715559" y="3582398"/>
              <a:ext cx="1211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B5366F0-0A8C-142F-F5B3-98DD30C5BB35}"/>
              </a:ext>
            </a:extLst>
          </p:cNvPr>
          <p:cNvSpPr txBox="1"/>
          <p:nvPr/>
        </p:nvSpPr>
        <p:spPr>
          <a:xfrm>
            <a:off x="6873152" y="3761228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E874B86-62A7-8047-CB48-A71F706BDD17}"/>
              </a:ext>
            </a:extLst>
          </p:cNvPr>
          <p:cNvSpPr txBox="1"/>
          <p:nvPr/>
        </p:nvSpPr>
        <p:spPr>
          <a:xfrm>
            <a:off x="6452333" y="2474275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05B3725-CC41-E831-B83D-7792D64C488F}"/>
              </a:ext>
            </a:extLst>
          </p:cNvPr>
          <p:cNvSpPr txBox="1"/>
          <p:nvPr/>
        </p:nvSpPr>
        <p:spPr>
          <a:xfrm>
            <a:off x="6297641" y="3748025"/>
            <a:ext cx="6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9C83268-C981-11D2-DA46-DE0B26DEC377}"/>
              </a:ext>
            </a:extLst>
          </p:cNvPr>
          <p:cNvGrpSpPr/>
          <p:nvPr/>
        </p:nvGrpSpPr>
        <p:grpSpPr>
          <a:xfrm>
            <a:off x="738741" y="606634"/>
            <a:ext cx="1244123" cy="1017398"/>
            <a:chOff x="9715559" y="2652004"/>
            <a:chExt cx="1244123" cy="1017398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13E1BC1-6698-9820-66D3-756AAB540C7D}"/>
                </a:ext>
              </a:extLst>
            </p:cNvPr>
            <p:cNvSpPr txBox="1"/>
            <p:nvPr/>
          </p:nvSpPr>
          <p:spPr>
            <a:xfrm>
              <a:off x="9742130" y="2652004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26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0EC9B28-736D-C202-8519-F8451C051E19}"/>
                </a:ext>
              </a:extLst>
            </p:cNvPr>
            <p:cNvSpPr txBox="1"/>
            <p:nvPr/>
          </p:nvSpPr>
          <p:spPr>
            <a:xfrm>
              <a:off x="9748576" y="3084627"/>
              <a:ext cx="12111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13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F09278C-432D-C038-4D25-01E509AC32F5}"/>
                </a:ext>
              </a:extLst>
            </p:cNvPr>
            <p:cNvCxnSpPr/>
            <p:nvPr/>
          </p:nvCxnSpPr>
          <p:spPr>
            <a:xfrm flipH="1">
              <a:off x="9715559" y="3582398"/>
              <a:ext cx="1211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F656784-8C33-44F8-E877-F223A3F8266B}"/>
              </a:ext>
            </a:extLst>
          </p:cNvPr>
          <p:cNvSpPr txBox="1"/>
          <p:nvPr/>
        </p:nvSpPr>
        <p:spPr>
          <a:xfrm>
            <a:off x="1314253" y="1539624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107B1DB-FD6B-D9C6-CA5D-37DBADA235BB}"/>
              </a:ext>
            </a:extLst>
          </p:cNvPr>
          <p:cNvSpPr txBox="1"/>
          <p:nvPr/>
        </p:nvSpPr>
        <p:spPr>
          <a:xfrm>
            <a:off x="893434" y="252671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045A95-6E6F-D080-7DB2-573D8B013BA6}"/>
              </a:ext>
            </a:extLst>
          </p:cNvPr>
          <p:cNvSpPr txBox="1"/>
          <p:nvPr/>
        </p:nvSpPr>
        <p:spPr>
          <a:xfrm>
            <a:off x="955880" y="1526421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7338C2-B531-7B8B-2768-C62B1BD1B9FC}"/>
              </a:ext>
            </a:extLst>
          </p:cNvPr>
          <p:cNvSpPr txBox="1"/>
          <p:nvPr/>
        </p:nvSpPr>
        <p:spPr>
          <a:xfrm>
            <a:off x="1314253" y="1905207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CCC960E-4800-8793-FB6B-413A837BAC54}"/>
              </a:ext>
            </a:extLst>
          </p:cNvPr>
          <p:cNvSpPr txBox="1"/>
          <p:nvPr/>
        </p:nvSpPr>
        <p:spPr>
          <a:xfrm>
            <a:off x="952877" y="1945337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FFE42D0-8251-F996-59FF-33212206ADF3}"/>
              </a:ext>
            </a:extLst>
          </p:cNvPr>
          <p:cNvSpPr txBox="1"/>
          <p:nvPr/>
        </p:nvSpPr>
        <p:spPr>
          <a:xfrm>
            <a:off x="606007" y="1945337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716CB2D6-87CC-6617-EB7C-389FD2F258B0}"/>
              </a:ext>
            </a:extLst>
          </p:cNvPr>
          <p:cNvCxnSpPr/>
          <p:nvPr/>
        </p:nvCxnSpPr>
        <p:spPr>
          <a:xfrm flipH="1">
            <a:off x="619572" y="2449083"/>
            <a:ext cx="13322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A61C4FC-46A3-A59D-E1E3-8045DE92C612}"/>
              </a:ext>
            </a:extLst>
          </p:cNvPr>
          <p:cNvSpPr txBox="1"/>
          <p:nvPr/>
        </p:nvSpPr>
        <p:spPr>
          <a:xfrm>
            <a:off x="1777133" y="1906512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1A394EF-E45F-AE48-CC7D-A9EC9DA903DA}"/>
              </a:ext>
            </a:extLst>
          </p:cNvPr>
          <p:cNvSpPr txBox="1"/>
          <p:nvPr/>
        </p:nvSpPr>
        <p:spPr>
          <a:xfrm>
            <a:off x="1327604" y="2433710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1E8FFA6-4A5C-ABD0-83B7-C25F5A70A857}"/>
              </a:ext>
            </a:extLst>
          </p:cNvPr>
          <p:cNvSpPr txBox="1"/>
          <p:nvPr/>
        </p:nvSpPr>
        <p:spPr>
          <a:xfrm>
            <a:off x="973772" y="2463307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A8082D2-527A-BAE1-6932-24CD5F99D277}"/>
              </a:ext>
            </a:extLst>
          </p:cNvPr>
          <p:cNvSpPr txBox="1"/>
          <p:nvPr/>
        </p:nvSpPr>
        <p:spPr>
          <a:xfrm>
            <a:off x="551001" y="1493987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B6F116A-E7D4-4308-D995-347F8C836017}"/>
              </a:ext>
            </a:extLst>
          </p:cNvPr>
          <p:cNvSpPr txBox="1"/>
          <p:nvPr/>
        </p:nvSpPr>
        <p:spPr>
          <a:xfrm>
            <a:off x="609771" y="2438053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5" grpId="0"/>
      <p:bldP spid="7" grpId="0"/>
      <p:bldP spid="9" grpId="0"/>
      <p:bldP spid="11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5272616-73EA-ABAD-4C06-7F4F3312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2" y="900332"/>
            <a:ext cx="11089995" cy="15333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44F3FEB-B84C-7AB4-663B-F02CF0EA6DD7}"/>
              </a:ext>
            </a:extLst>
          </p:cNvPr>
          <p:cNvSpPr txBox="1"/>
          <p:nvPr/>
        </p:nvSpPr>
        <p:spPr>
          <a:xfrm>
            <a:off x="6591449" y="173600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تمارين ذاتية ( 1 ) : صفحة ( 127 )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6CE1D0-6EED-2D57-E7A3-EC1836C57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258" y="2575667"/>
            <a:ext cx="5352739" cy="34875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19700F-7E76-092B-154F-D180FA411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2" y="2575667"/>
            <a:ext cx="5571634" cy="348750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C3429C2-406C-E210-C6DC-E212EE631FEA}"/>
              </a:ext>
            </a:extLst>
          </p:cNvPr>
          <p:cNvSpPr txBox="1"/>
          <p:nvPr/>
        </p:nvSpPr>
        <p:spPr>
          <a:xfrm>
            <a:off x="6921305" y="5425143"/>
            <a:ext cx="187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15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01E927C-361C-04D0-64CD-F90B098E6F29}"/>
              </a:ext>
            </a:extLst>
          </p:cNvPr>
          <p:cNvSpPr txBox="1"/>
          <p:nvPr/>
        </p:nvSpPr>
        <p:spPr>
          <a:xfrm>
            <a:off x="8342142" y="4885584"/>
            <a:ext cx="231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 ل × ض =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D504B06-6D60-2D8F-A8ED-29093A93AC3D}"/>
              </a:ext>
            </a:extLst>
          </p:cNvPr>
          <p:cNvSpPr txBox="1"/>
          <p:nvPr/>
        </p:nvSpPr>
        <p:spPr>
          <a:xfrm>
            <a:off x="3277772" y="4875342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ق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ع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7FF6E2F-DF08-526E-784C-D8B49CE6C87B}"/>
              </a:ext>
            </a:extLst>
          </p:cNvPr>
          <p:cNvGrpSpPr/>
          <p:nvPr/>
        </p:nvGrpSpPr>
        <p:grpSpPr>
          <a:xfrm>
            <a:off x="6801584" y="4738935"/>
            <a:ext cx="1618527" cy="975957"/>
            <a:chOff x="7111215" y="4803820"/>
            <a:chExt cx="1063918" cy="975957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4E6362A-22EE-45A0-574D-A656A607C88E}"/>
                </a:ext>
              </a:extLst>
            </p:cNvPr>
            <p:cNvGrpSpPr/>
            <p:nvPr/>
          </p:nvGrpSpPr>
          <p:grpSpPr>
            <a:xfrm>
              <a:off x="7763662" y="4803820"/>
              <a:ext cx="411471" cy="975957"/>
              <a:chOff x="7343727" y="3624226"/>
              <a:chExt cx="411471" cy="975957"/>
            </a:xfrm>
          </p:grpSpPr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B559DCAE-F76B-9BE4-D4AD-42112162CA2D}"/>
                  </a:ext>
                </a:extLst>
              </p:cNvPr>
              <p:cNvCxnSpPr/>
              <p:nvPr/>
            </p:nvCxnSpPr>
            <p:spPr>
              <a:xfrm flipH="1">
                <a:off x="7419313" y="4068417"/>
                <a:ext cx="33588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C0066"/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6813D33B-47C0-8628-59D4-8C9FCA7A9681}"/>
                  </a:ext>
                </a:extLst>
              </p:cNvPr>
              <p:cNvSpPr txBox="1"/>
              <p:nvPr/>
            </p:nvSpPr>
            <p:spPr>
              <a:xfrm>
                <a:off x="7345466" y="3624226"/>
                <a:ext cx="396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1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1D33D972-FCBA-5845-64C8-72A30427223B}"/>
                  </a:ext>
                </a:extLst>
              </p:cNvPr>
              <p:cNvSpPr txBox="1"/>
              <p:nvPr/>
            </p:nvSpPr>
            <p:spPr>
              <a:xfrm>
                <a:off x="7343727" y="4015408"/>
                <a:ext cx="396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075F3BD-F88D-CF3F-ACEB-0AD0AB41560D}"/>
                </a:ext>
              </a:extLst>
            </p:cNvPr>
            <p:cNvSpPr txBox="1"/>
            <p:nvPr/>
          </p:nvSpPr>
          <p:spPr>
            <a:xfrm>
              <a:off x="7111215" y="5001536"/>
              <a:ext cx="710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7 </a:t>
              </a:r>
              <a:r>
                <a:rPr lang="ar-KW" sz="3200" b="1" kern="0" dirty="0">
                  <a:solidFill>
                    <a:srgbClr val="CC0066"/>
                  </a:solidFill>
                  <a:latin typeface="Calibri" panose="020F0502020204030204"/>
                  <a:cs typeface="Times New Roman" panose="02020603050405020304" pitchFamily="18" charset="0"/>
                </a:rPr>
                <a:t>×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16789E5-1EDC-8042-A035-B508AF704A1A}"/>
              </a:ext>
            </a:extLst>
          </p:cNvPr>
          <p:cNvGrpSpPr/>
          <p:nvPr/>
        </p:nvGrpSpPr>
        <p:grpSpPr>
          <a:xfrm>
            <a:off x="8662613" y="5281507"/>
            <a:ext cx="1355406" cy="975957"/>
            <a:chOff x="7289667" y="4803820"/>
            <a:chExt cx="890959" cy="975957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010AD4BE-C727-B78A-27E4-87376FEFE492}"/>
                </a:ext>
              </a:extLst>
            </p:cNvPr>
            <p:cNvGrpSpPr/>
            <p:nvPr/>
          </p:nvGrpSpPr>
          <p:grpSpPr>
            <a:xfrm>
              <a:off x="7748872" y="4803820"/>
              <a:ext cx="431754" cy="975957"/>
              <a:chOff x="7328937" y="3624226"/>
              <a:chExt cx="431754" cy="975957"/>
            </a:xfrm>
          </p:grpSpPr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BFC14DBC-3EE2-1933-85B0-C0C4B9C2A9D8}"/>
                  </a:ext>
                </a:extLst>
              </p:cNvPr>
              <p:cNvCxnSpPr/>
              <p:nvPr/>
            </p:nvCxnSpPr>
            <p:spPr>
              <a:xfrm flipH="1">
                <a:off x="7419313" y="4068417"/>
                <a:ext cx="33588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C0066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8492710-EFE9-3CEC-6461-5BE3FF8A9DF7}"/>
                  </a:ext>
                </a:extLst>
              </p:cNvPr>
              <p:cNvSpPr txBox="1"/>
              <p:nvPr/>
            </p:nvSpPr>
            <p:spPr>
              <a:xfrm>
                <a:off x="7328937" y="3624226"/>
                <a:ext cx="4317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15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82E9830-53FD-765C-151C-CF220BD172CD}"/>
                  </a:ext>
                </a:extLst>
              </p:cNvPr>
              <p:cNvSpPr txBox="1"/>
              <p:nvPr/>
            </p:nvSpPr>
            <p:spPr>
              <a:xfrm>
                <a:off x="7343727" y="4015408"/>
                <a:ext cx="396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DB16DEB-AB57-30EF-2497-F97470A6F14B}"/>
                </a:ext>
              </a:extLst>
            </p:cNvPr>
            <p:cNvSpPr txBox="1"/>
            <p:nvPr/>
          </p:nvSpPr>
          <p:spPr>
            <a:xfrm>
              <a:off x="7289667" y="4945264"/>
              <a:ext cx="531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kern="0" dirty="0">
                  <a:solidFill>
                    <a:srgbClr val="CC0066"/>
                  </a:solidFill>
                  <a:latin typeface="Calibri" panose="020F0502020204030204"/>
                  <a:cs typeface="Times New Roman" panose="02020603050405020304" pitchFamily="18" charset="0"/>
                </a:rPr>
                <a:t>×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9B250AC-853E-D83A-13DB-02B21CF9AA67}"/>
              </a:ext>
            </a:extLst>
          </p:cNvPr>
          <p:cNvSpPr txBox="1"/>
          <p:nvPr/>
        </p:nvSpPr>
        <p:spPr>
          <a:xfrm>
            <a:off x="10039441" y="5394369"/>
            <a:ext cx="60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6D32572-6C0F-F168-04BB-531500EBFB67}"/>
              </a:ext>
            </a:extLst>
          </p:cNvPr>
          <p:cNvSpPr txBox="1"/>
          <p:nvPr/>
        </p:nvSpPr>
        <p:spPr>
          <a:xfrm>
            <a:off x="1513429" y="4865865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3,2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4EA18B-0BEC-0CE1-31C3-0E2BFFE140C7}"/>
              </a:ext>
            </a:extLst>
          </p:cNvPr>
          <p:cNvSpPr txBox="1"/>
          <p:nvPr/>
        </p:nvSpPr>
        <p:spPr>
          <a:xfrm>
            <a:off x="1350498" y="5401029"/>
            <a:ext cx="217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12,8 كم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68737A6-D12C-CF3B-96E9-A5D2EF939048}"/>
              </a:ext>
            </a:extLst>
          </p:cNvPr>
          <p:cNvGrpSpPr/>
          <p:nvPr/>
        </p:nvGrpSpPr>
        <p:grpSpPr>
          <a:xfrm>
            <a:off x="719828" y="2654335"/>
            <a:ext cx="1233939" cy="1001995"/>
            <a:chOff x="9715559" y="2819559"/>
            <a:chExt cx="1233939" cy="1001995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3897FD28-6284-5F8C-D438-A68EE65835C9}"/>
                </a:ext>
              </a:extLst>
            </p:cNvPr>
            <p:cNvSpPr txBox="1"/>
            <p:nvPr/>
          </p:nvSpPr>
          <p:spPr>
            <a:xfrm>
              <a:off x="9738206" y="2819559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4AFDC60F-0116-5B73-7961-36DD00A6DDCF}"/>
                </a:ext>
              </a:extLst>
            </p:cNvPr>
            <p:cNvSpPr txBox="1"/>
            <p:nvPr/>
          </p:nvSpPr>
          <p:spPr>
            <a:xfrm>
              <a:off x="9978907" y="3236779"/>
              <a:ext cx="97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4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2A660464-85D7-0CD0-C9EB-B4C2AD3A94BD}"/>
                </a:ext>
              </a:extLst>
            </p:cNvPr>
            <p:cNvCxnSpPr/>
            <p:nvPr/>
          </p:nvCxnSpPr>
          <p:spPr>
            <a:xfrm flipH="1">
              <a:off x="9715559" y="3751214"/>
              <a:ext cx="1211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A84135F-0202-EED8-873F-5F3F2C1E62A9}"/>
              </a:ext>
            </a:extLst>
          </p:cNvPr>
          <p:cNvSpPr txBox="1"/>
          <p:nvPr/>
        </p:nvSpPr>
        <p:spPr>
          <a:xfrm>
            <a:off x="1295340" y="3560450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5CE45E1-BEF0-2293-E831-3B289437BB99}"/>
              </a:ext>
            </a:extLst>
          </p:cNvPr>
          <p:cNvSpPr txBox="1"/>
          <p:nvPr/>
        </p:nvSpPr>
        <p:spPr>
          <a:xfrm>
            <a:off x="551003" y="3547247"/>
            <a:ext cx="86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23" grpId="0"/>
      <p:bldP spid="24" grpId="0"/>
      <p:bldP spid="25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1AE06C-CD32-E414-2688-125D0887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2" y="2575666"/>
            <a:ext cx="11089996" cy="24324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853EE7-AF13-4F28-BDB4-B46159AC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2" y="900332"/>
            <a:ext cx="11089995" cy="153337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A9C36DE-E1E1-569F-8217-B6C1A3CD8E3E}"/>
              </a:ext>
            </a:extLst>
          </p:cNvPr>
          <p:cNvSpPr txBox="1"/>
          <p:nvPr/>
        </p:nvSpPr>
        <p:spPr>
          <a:xfrm>
            <a:off x="6591449" y="173600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تمارين ذاتية ( 1 ) : صفحة ( 128 )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A01B7D1-A8A6-2465-D662-4BE087243598}"/>
              </a:ext>
            </a:extLst>
          </p:cNvPr>
          <p:cNvSpPr txBox="1"/>
          <p:nvPr/>
        </p:nvSpPr>
        <p:spPr>
          <a:xfrm>
            <a:off x="3784209" y="3018407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ق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ع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161B54-3E7A-11F2-22BD-419E311B083E}"/>
              </a:ext>
            </a:extLst>
          </p:cNvPr>
          <p:cNvSpPr txBox="1"/>
          <p:nvPr/>
        </p:nvSpPr>
        <p:spPr>
          <a:xfrm>
            <a:off x="3115130" y="3550898"/>
            <a:ext cx="217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11,5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9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A59D68-FF5E-84A6-823C-E25E415592F6}"/>
              </a:ext>
            </a:extLst>
          </p:cNvPr>
          <p:cNvSpPr txBox="1"/>
          <p:nvPr/>
        </p:nvSpPr>
        <p:spPr>
          <a:xfrm>
            <a:off x="2707166" y="4135673"/>
            <a:ext cx="257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103,5 كم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5C4CA55-552B-E123-548E-A0F9D783F318}"/>
              </a:ext>
            </a:extLst>
          </p:cNvPr>
          <p:cNvGrpSpPr/>
          <p:nvPr/>
        </p:nvGrpSpPr>
        <p:grpSpPr>
          <a:xfrm>
            <a:off x="541076" y="1123924"/>
            <a:ext cx="1465439" cy="1017398"/>
            <a:chOff x="9503985" y="2652004"/>
            <a:chExt cx="1465439" cy="1017398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7B5D2C7-746E-B0A6-7C26-785ADB79E087}"/>
                </a:ext>
              </a:extLst>
            </p:cNvPr>
            <p:cNvSpPr txBox="1"/>
            <p:nvPr/>
          </p:nvSpPr>
          <p:spPr>
            <a:xfrm>
              <a:off x="9742130" y="2652004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115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28212A4-52EB-D687-C738-1F5AF1E3D0EF}"/>
                </a:ext>
              </a:extLst>
            </p:cNvPr>
            <p:cNvSpPr txBox="1"/>
            <p:nvPr/>
          </p:nvSpPr>
          <p:spPr>
            <a:xfrm>
              <a:off x="9989090" y="3084627"/>
              <a:ext cx="97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9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83741EF-7A33-CC8C-2C58-10B1668F1A65}"/>
                </a:ext>
              </a:extLst>
            </p:cNvPr>
            <p:cNvCxnSpPr/>
            <p:nvPr/>
          </p:nvCxnSpPr>
          <p:spPr>
            <a:xfrm flipH="1">
              <a:off x="9503985" y="3582398"/>
              <a:ext cx="146543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CBE884-24AB-7C50-B110-830E4A380498}"/>
              </a:ext>
            </a:extLst>
          </p:cNvPr>
          <p:cNvSpPr txBox="1"/>
          <p:nvPr/>
        </p:nvSpPr>
        <p:spPr>
          <a:xfrm>
            <a:off x="1243754" y="2014710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FAA34E5-47AD-D86B-4021-ACECAEA40557}"/>
              </a:ext>
            </a:extLst>
          </p:cNvPr>
          <p:cNvSpPr txBox="1"/>
          <p:nvPr/>
        </p:nvSpPr>
        <p:spPr>
          <a:xfrm>
            <a:off x="991751" y="769961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CF29EC0-C584-0421-FC06-3237ABC78EEE}"/>
              </a:ext>
            </a:extLst>
          </p:cNvPr>
          <p:cNvSpPr txBox="1"/>
          <p:nvPr/>
        </p:nvSpPr>
        <p:spPr>
          <a:xfrm>
            <a:off x="879207" y="2001507"/>
            <a:ext cx="54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96F658-4CB8-B79C-7C7A-CB7CF6760999}"/>
              </a:ext>
            </a:extLst>
          </p:cNvPr>
          <p:cNvSpPr txBox="1"/>
          <p:nvPr/>
        </p:nvSpPr>
        <p:spPr>
          <a:xfrm>
            <a:off x="715366" y="767802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4DC5F09-840A-20FE-12E5-4C00842FC37E}"/>
              </a:ext>
            </a:extLst>
          </p:cNvPr>
          <p:cNvSpPr txBox="1"/>
          <p:nvPr/>
        </p:nvSpPr>
        <p:spPr>
          <a:xfrm>
            <a:off x="423618" y="1972505"/>
            <a:ext cx="69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A9C36DE-E1E1-569F-8217-B6C1A3CD8E3E}"/>
              </a:ext>
            </a:extLst>
          </p:cNvPr>
          <p:cNvSpPr txBox="1"/>
          <p:nvPr/>
        </p:nvSpPr>
        <p:spPr>
          <a:xfrm>
            <a:off x="6591449" y="173600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تمارين ذاتية ( 2 ) : صفحة ( 128 )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ADE72B-8D78-36C4-3218-09202086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920407"/>
            <a:ext cx="10515582" cy="31788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E3A2E39-E1BB-225E-393D-C7867FEB7493}"/>
              </a:ext>
            </a:extLst>
          </p:cNvPr>
          <p:cNvSpPr txBox="1"/>
          <p:nvPr/>
        </p:nvSpPr>
        <p:spPr>
          <a:xfrm>
            <a:off x="8023274" y="2582308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ق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ع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BE8286C-F3D9-6332-E4D9-E03496B18B81}"/>
              </a:ext>
            </a:extLst>
          </p:cNvPr>
          <p:cNvSpPr txBox="1"/>
          <p:nvPr/>
        </p:nvSpPr>
        <p:spPr>
          <a:xfrm>
            <a:off x="5542671" y="2572831"/>
            <a:ext cx="248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12,7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10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E0A1F8-56AB-66C7-31C3-227AF2569835}"/>
              </a:ext>
            </a:extLst>
          </p:cNvPr>
          <p:cNvSpPr txBox="1"/>
          <p:nvPr/>
        </p:nvSpPr>
        <p:spPr>
          <a:xfrm>
            <a:off x="5852993" y="3240899"/>
            <a:ext cx="217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127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6FEDC8-99A4-D8E7-D42D-D9D57B57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1" y="1368523"/>
            <a:ext cx="10760129" cy="29924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F60D9BB-FD36-3572-5CBA-FDECFF615BDB}"/>
              </a:ext>
            </a:extLst>
          </p:cNvPr>
          <p:cNvSpPr txBox="1"/>
          <p:nvPr/>
        </p:nvSpPr>
        <p:spPr>
          <a:xfrm>
            <a:off x="5660925" y="597877"/>
            <a:ext cx="5828655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مهارات تفكير عليا ( 5 ) : صفحة ( 128 )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1DC0964-3BDE-4A7F-48AD-3CDC2A378F3B}"/>
              </a:ext>
            </a:extLst>
          </p:cNvPr>
          <p:cNvSpPr txBox="1"/>
          <p:nvPr/>
        </p:nvSpPr>
        <p:spPr>
          <a:xfrm>
            <a:off x="8895470" y="2877729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ق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4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8ABF5A-6F34-DE1D-3B79-EE7E86D664C2}"/>
              </a:ext>
            </a:extLst>
          </p:cNvPr>
          <p:cNvSpPr txBox="1"/>
          <p:nvPr/>
        </p:nvSpPr>
        <p:spPr>
          <a:xfrm>
            <a:off x="7131127" y="2868252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12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سم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9995280-0B3E-AB01-A27F-855F3EBA09ED}"/>
              </a:ext>
            </a:extLst>
          </p:cNvPr>
          <p:cNvSpPr txBox="1"/>
          <p:nvPr/>
        </p:nvSpPr>
        <p:spPr>
          <a:xfrm>
            <a:off x="4989072" y="3462504"/>
            <a:ext cx="217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48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8E09C0-9943-E2B9-9966-C62932502ECF}"/>
              </a:ext>
            </a:extLst>
          </p:cNvPr>
          <p:cNvSpPr txBox="1"/>
          <p:nvPr/>
        </p:nvSpPr>
        <p:spPr>
          <a:xfrm>
            <a:off x="8903568" y="3447028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ق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ع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45F01C-8D65-51B2-E21B-9ED0B634FA50}"/>
              </a:ext>
            </a:extLst>
          </p:cNvPr>
          <p:cNvSpPr txBox="1"/>
          <p:nvPr/>
        </p:nvSpPr>
        <p:spPr>
          <a:xfrm>
            <a:off x="7187580" y="3455579"/>
            <a:ext cx="177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12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6C32E90-EE00-0C69-E08B-D13158A2DC15}"/>
              </a:ext>
            </a:extLst>
          </p:cNvPr>
          <p:cNvSpPr txBox="1"/>
          <p:nvPr/>
        </p:nvSpPr>
        <p:spPr>
          <a:xfrm>
            <a:off x="7636947" y="174777"/>
            <a:ext cx="3995224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الخاتمة : صفحة : ( 158 )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BFF79C-A280-55EC-A34A-CB1AB501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837090"/>
            <a:ext cx="10858448" cy="19272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AC39EC-AA27-299E-C646-047C4ED1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" y="3531458"/>
            <a:ext cx="10858448" cy="258797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28DDB52-CE4A-C26D-09D9-689D32E2A8F7}"/>
              </a:ext>
            </a:extLst>
          </p:cNvPr>
          <p:cNvSpPr txBox="1"/>
          <p:nvPr/>
        </p:nvSpPr>
        <p:spPr>
          <a:xfrm>
            <a:off x="8609427" y="2848457"/>
            <a:ext cx="3022743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صفحة : ( 159 )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0496B75-432F-E0FC-326D-90942D42BE19}"/>
              </a:ext>
            </a:extLst>
          </p:cNvPr>
          <p:cNvSpPr/>
          <p:nvPr/>
        </p:nvSpPr>
        <p:spPr>
          <a:xfrm>
            <a:off x="1270781" y="1828830"/>
            <a:ext cx="474671" cy="435418"/>
          </a:xfrm>
          <a:prstGeom prst="roundRect">
            <a:avLst/>
          </a:prstGeom>
          <a:solidFill>
            <a:srgbClr val="0000FF">
              <a:alpha val="43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0A1019B-EF97-80C7-A150-881218F9F2F9}"/>
              </a:ext>
            </a:extLst>
          </p:cNvPr>
          <p:cNvSpPr/>
          <p:nvPr/>
        </p:nvSpPr>
        <p:spPr>
          <a:xfrm>
            <a:off x="5533293" y="5570734"/>
            <a:ext cx="474671" cy="435418"/>
          </a:xfrm>
          <a:prstGeom prst="roundRect">
            <a:avLst/>
          </a:prstGeom>
          <a:solidFill>
            <a:srgbClr val="0000FF">
              <a:alpha val="43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B53F5F6-5231-85FD-F779-518DB30C6AFD}"/>
              </a:ext>
            </a:extLst>
          </p:cNvPr>
          <p:cNvSpPr txBox="1"/>
          <p:nvPr/>
        </p:nvSpPr>
        <p:spPr>
          <a:xfrm>
            <a:off x="7216729" y="2066096"/>
            <a:ext cx="193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ل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ض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D22072-A0A4-DB2F-6CED-0D235D8AEE50}"/>
              </a:ext>
            </a:extLst>
          </p:cNvPr>
          <p:cNvSpPr txBox="1"/>
          <p:nvPr/>
        </p:nvSpPr>
        <p:spPr>
          <a:xfrm>
            <a:off x="5452386" y="2056619"/>
            <a:ext cx="193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2,1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5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FE0C24-408B-F9DA-F356-0786A6673DF9}"/>
              </a:ext>
            </a:extLst>
          </p:cNvPr>
          <p:cNvSpPr txBox="1"/>
          <p:nvPr/>
        </p:nvSpPr>
        <p:spPr>
          <a:xfrm>
            <a:off x="3363012" y="2066096"/>
            <a:ext cx="22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10,5 دسم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043ACD-3090-E439-0064-D2E0CB52E05B}"/>
              </a:ext>
            </a:extLst>
          </p:cNvPr>
          <p:cNvSpPr txBox="1"/>
          <p:nvPr/>
        </p:nvSpPr>
        <p:spPr>
          <a:xfrm>
            <a:off x="7772307" y="6140009"/>
            <a:ext cx="193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ل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ض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B00CC6-3216-6260-2CA8-79F4FC55C2D3}"/>
              </a:ext>
            </a:extLst>
          </p:cNvPr>
          <p:cNvSpPr txBox="1"/>
          <p:nvPr/>
        </p:nvSpPr>
        <p:spPr>
          <a:xfrm>
            <a:off x="5894364" y="6130532"/>
            <a:ext cx="20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4,7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10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44A4816-EB35-FB5E-44DD-224EA32F3188}"/>
              </a:ext>
            </a:extLst>
          </p:cNvPr>
          <p:cNvSpPr txBox="1"/>
          <p:nvPr/>
        </p:nvSpPr>
        <p:spPr>
          <a:xfrm>
            <a:off x="3960794" y="6140009"/>
            <a:ext cx="217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47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" grpId="0"/>
      <p:bldP spid="5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9EDBA9-5EDC-E318-6782-F7F967180050}"/>
              </a:ext>
            </a:extLst>
          </p:cNvPr>
          <p:cNvSpPr txBox="1"/>
          <p:nvPr/>
        </p:nvSpPr>
        <p:spPr>
          <a:xfrm>
            <a:off x="3709102" y="1402386"/>
            <a:ext cx="4773796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صفحة ( 124 )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3287DE0-6230-1F4D-CB66-B27C03A1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0" y="2368098"/>
            <a:ext cx="11193280" cy="22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E08D721-558B-0B40-89FA-7467546E3F19}"/>
              </a:ext>
            </a:extLst>
          </p:cNvPr>
          <p:cNvSpPr txBox="1"/>
          <p:nvPr/>
        </p:nvSpPr>
        <p:spPr>
          <a:xfrm>
            <a:off x="3709102" y="400578"/>
            <a:ext cx="4773796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المقدمة والتمهيد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4F27617-C167-75DE-3272-FCA4D64B464B}"/>
              </a:ext>
            </a:extLst>
          </p:cNvPr>
          <p:cNvSpPr txBox="1"/>
          <p:nvPr/>
        </p:nvSpPr>
        <p:spPr>
          <a:xfrm>
            <a:off x="8215532" y="1137901"/>
            <a:ext cx="275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أوجد ناتج ما يلي 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532962B-FBFB-1AB2-1D67-62E046C9F510}"/>
              </a:ext>
            </a:extLst>
          </p:cNvPr>
          <p:cNvGrpSpPr/>
          <p:nvPr/>
        </p:nvGrpSpPr>
        <p:grpSpPr>
          <a:xfrm>
            <a:off x="8804715" y="1882099"/>
            <a:ext cx="2147397" cy="961889"/>
            <a:chOff x="6763568" y="4817888"/>
            <a:chExt cx="1411565" cy="961889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0613A19-BEED-78E6-F6E7-53BB06C87D89}"/>
                </a:ext>
              </a:extLst>
            </p:cNvPr>
            <p:cNvGrpSpPr/>
            <p:nvPr/>
          </p:nvGrpSpPr>
          <p:grpSpPr>
            <a:xfrm>
              <a:off x="7791404" y="4817888"/>
              <a:ext cx="383729" cy="961889"/>
              <a:chOff x="7371469" y="3638294"/>
              <a:chExt cx="383729" cy="961889"/>
            </a:xfrm>
          </p:grpSpPr>
          <p:cxnSp>
            <p:nvCxnSpPr>
              <p:cNvPr id="8" name="رابط مستقيم 7">
                <a:extLst>
                  <a:ext uri="{FF2B5EF4-FFF2-40B4-BE49-F238E27FC236}">
                    <a16:creationId xmlns:a16="http://schemas.microsoft.com/office/drawing/2014/main" id="{CF2C7D83-759E-3D78-44F7-6A7499A1CD95}"/>
                  </a:ext>
                </a:extLst>
              </p:cNvPr>
              <p:cNvCxnSpPr/>
              <p:nvPr/>
            </p:nvCxnSpPr>
            <p:spPr>
              <a:xfrm flipH="1">
                <a:off x="7419313" y="4068417"/>
                <a:ext cx="33588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C0066"/>
                </a:solidFill>
                <a:prstDash val="solid"/>
                <a:miter lim="800000"/>
              </a:ln>
              <a:effectLst/>
            </p:spPr>
          </p:cxn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8716235-7F6A-192B-C8E8-F0F5BEBB3A0E}"/>
                  </a:ext>
                </a:extLst>
              </p:cNvPr>
              <p:cNvSpPr txBox="1"/>
              <p:nvPr/>
            </p:nvSpPr>
            <p:spPr>
              <a:xfrm>
                <a:off x="7371469" y="3638294"/>
                <a:ext cx="3337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1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C19EE1E-5F2B-D0E3-84DE-041FE3546F3A}"/>
                  </a:ext>
                </a:extLst>
              </p:cNvPr>
              <p:cNvSpPr txBox="1"/>
              <p:nvPr/>
            </p:nvSpPr>
            <p:spPr>
              <a:xfrm>
                <a:off x="7442851" y="4015408"/>
                <a:ext cx="2883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C1137FD-EFC4-5D35-2549-A3CB8493B663}"/>
                </a:ext>
              </a:extLst>
            </p:cNvPr>
            <p:cNvSpPr txBox="1"/>
            <p:nvPr/>
          </p:nvSpPr>
          <p:spPr>
            <a:xfrm>
              <a:off x="6763568" y="5001536"/>
              <a:ext cx="1057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9 ×  2 =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01401AA-7B46-825B-DDF6-D7D69DE70AA1}"/>
              </a:ext>
            </a:extLst>
          </p:cNvPr>
          <p:cNvSpPr txBox="1"/>
          <p:nvPr/>
        </p:nvSpPr>
        <p:spPr>
          <a:xfrm>
            <a:off x="6376779" y="2097759"/>
            <a:ext cx="110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78309611-03DC-022D-20ED-0B6B48D5CE3D}"/>
              </a:ext>
            </a:extLst>
          </p:cNvPr>
          <p:cNvGrpSpPr/>
          <p:nvPr/>
        </p:nvGrpSpPr>
        <p:grpSpPr>
          <a:xfrm>
            <a:off x="7345570" y="1954123"/>
            <a:ext cx="1355406" cy="975957"/>
            <a:chOff x="7289667" y="4803820"/>
            <a:chExt cx="890959" cy="975957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0BF40442-33DE-66F7-B2EE-E58A3C9D6814}"/>
                </a:ext>
              </a:extLst>
            </p:cNvPr>
            <p:cNvGrpSpPr/>
            <p:nvPr/>
          </p:nvGrpSpPr>
          <p:grpSpPr>
            <a:xfrm>
              <a:off x="7748872" y="4803820"/>
              <a:ext cx="431754" cy="975957"/>
              <a:chOff x="7328937" y="3624226"/>
              <a:chExt cx="431754" cy="975957"/>
            </a:xfrm>
          </p:grpSpPr>
          <p:cxnSp>
            <p:nvCxnSpPr>
              <p:cNvPr id="34" name="رابط مستقيم 33">
                <a:extLst>
                  <a:ext uri="{FF2B5EF4-FFF2-40B4-BE49-F238E27FC236}">
                    <a16:creationId xmlns:a16="http://schemas.microsoft.com/office/drawing/2014/main" id="{AF2C791B-F647-3396-2305-7DDC799A8909}"/>
                  </a:ext>
                </a:extLst>
              </p:cNvPr>
              <p:cNvCxnSpPr/>
              <p:nvPr/>
            </p:nvCxnSpPr>
            <p:spPr>
              <a:xfrm flipH="1">
                <a:off x="7419313" y="4068417"/>
                <a:ext cx="33588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C0066"/>
                </a:solidFill>
                <a:prstDash val="solid"/>
                <a:miter lim="800000"/>
              </a:ln>
              <a:effectLst/>
            </p:spPr>
          </p:cxn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79A0F428-89AC-8DC4-1AE6-E9239E404296}"/>
                  </a:ext>
                </a:extLst>
              </p:cNvPr>
              <p:cNvSpPr txBox="1"/>
              <p:nvPr/>
            </p:nvSpPr>
            <p:spPr>
              <a:xfrm>
                <a:off x="7328937" y="3624226"/>
                <a:ext cx="4317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19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1C1A87D-3400-9F15-28F5-682B971C89E6}"/>
                  </a:ext>
                </a:extLst>
              </p:cNvPr>
              <p:cNvSpPr txBox="1"/>
              <p:nvPr/>
            </p:nvSpPr>
            <p:spPr>
              <a:xfrm>
                <a:off x="7343727" y="4015408"/>
                <a:ext cx="396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D58ED51-A973-A10C-DFCF-AD213004B13B}"/>
                </a:ext>
              </a:extLst>
            </p:cNvPr>
            <p:cNvSpPr txBox="1"/>
            <p:nvPr/>
          </p:nvSpPr>
          <p:spPr>
            <a:xfrm>
              <a:off x="7289667" y="4945264"/>
              <a:ext cx="531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3200" b="1" kern="0" dirty="0">
                  <a:solidFill>
                    <a:srgbClr val="CC0066"/>
                  </a:solidFill>
                  <a:latin typeface="Calibri" panose="020F0502020204030204"/>
                  <a:cs typeface="Times New Roman" panose="02020603050405020304" pitchFamily="18" charset="0"/>
                </a:rPr>
                <a:t>×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C0DDA90-764B-A858-5A73-C6026E979AC0}"/>
              </a:ext>
            </a:extLst>
          </p:cNvPr>
          <p:cNvSpPr txBox="1"/>
          <p:nvPr/>
        </p:nvSpPr>
        <p:spPr>
          <a:xfrm>
            <a:off x="8501460" y="4295850"/>
            <a:ext cx="39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kern="0" noProof="0" dirty="0">
                <a:solidFill>
                  <a:srgbClr val="CC0066"/>
                </a:solidFill>
                <a:latin typeface="Calibri" panose="020F0502020204030204"/>
                <a:cs typeface="Times New Roman" panose="02020603050405020304" pitchFamily="18" charset="0"/>
              </a:rPr>
              <a:t>٬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4997A165-4DA9-864F-29E9-AC4D40744384}"/>
              </a:ext>
            </a:extLst>
          </p:cNvPr>
          <p:cNvGrpSpPr/>
          <p:nvPr/>
        </p:nvGrpSpPr>
        <p:grpSpPr>
          <a:xfrm>
            <a:off x="4930755" y="3711519"/>
            <a:ext cx="1244122" cy="1017398"/>
            <a:chOff x="9715559" y="2652004"/>
            <a:chExt cx="1244122" cy="1017398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C2C2473E-16D6-0D2B-9D8F-162F57081FFF}"/>
                </a:ext>
              </a:extLst>
            </p:cNvPr>
            <p:cNvSpPr txBox="1"/>
            <p:nvPr/>
          </p:nvSpPr>
          <p:spPr>
            <a:xfrm>
              <a:off x="9742130" y="2652004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35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499038A-86C8-2FB5-F6B5-540596E93187}"/>
                </a:ext>
              </a:extLst>
            </p:cNvPr>
            <p:cNvSpPr txBox="1"/>
            <p:nvPr/>
          </p:nvSpPr>
          <p:spPr>
            <a:xfrm>
              <a:off x="9989090" y="3084627"/>
              <a:ext cx="97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4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6C9DB38A-C5FC-8ABD-6C16-330EE172B943}"/>
                </a:ext>
              </a:extLst>
            </p:cNvPr>
            <p:cNvCxnSpPr/>
            <p:nvPr/>
          </p:nvCxnSpPr>
          <p:spPr>
            <a:xfrm flipH="1">
              <a:off x="9715559" y="3582398"/>
              <a:ext cx="1211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7D3ADB5-AF1E-D66B-37DD-1E3568B85FB5}"/>
              </a:ext>
            </a:extLst>
          </p:cNvPr>
          <p:cNvSpPr txBox="1"/>
          <p:nvPr/>
        </p:nvSpPr>
        <p:spPr>
          <a:xfrm>
            <a:off x="5506267" y="4644509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1A3FC5A-6828-E4E2-EBF4-68B9CFC70727}"/>
              </a:ext>
            </a:extLst>
          </p:cNvPr>
          <p:cNvSpPr txBox="1"/>
          <p:nvPr/>
        </p:nvSpPr>
        <p:spPr>
          <a:xfrm>
            <a:off x="5085448" y="3357556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2614661-D91E-3A5C-001E-0F089BD92500}"/>
              </a:ext>
            </a:extLst>
          </p:cNvPr>
          <p:cNvSpPr txBox="1"/>
          <p:nvPr/>
        </p:nvSpPr>
        <p:spPr>
          <a:xfrm>
            <a:off x="4897740" y="4631306"/>
            <a:ext cx="72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658D06D-48F7-2334-3F13-8AF1600FF856}"/>
              </a:ext>
            </a:extLst>
          </p:cNvPr>
          <p:cNvSpPr txBox="1"/>
          <p:nvPr/>
        </p:nvSpPr>
        <p:spPr>
          <a:xfrm>
            <a:off x="9252497" y="4307324"/>
            <a:ext cx="177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3,5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4 =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002E4E6-D9A5-B9FC-9732-C384AE627519}"/>
              </a:ext>
            </a:extLst>
          </p:cNvPr>
          <p:cNvSpPr txBox="1"/>
          <p:nvPr/>
        </p:nvSpPr>
        <p:spPr>
          <a:xfrm>
            <a:off x="7950523" y="4307323"/>
            <a:ext cx="115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kern="0" dirty="0">
                <a:solidFill>
                  <a:srgbClr val="0000FF"/>
                </a:solidFill>
                <a:latin typeface="Calibri" panose="020F0502020204030204"/>
                <a:cs typeface="Times New Roman" panose="02020603050405020304" pitchFamily="18" charset="0"/>
              </a:rPr>
              <a:t>0 14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2C654E5-FB0B-BA34-0B80-FCBC1F5CF6B6}"/>
              </a:ext>
            </a:extLst>
          </p:cNvPr>
          <p:cNvSpPr txBox="1"/>
          <p:nvPr/>
        </p:nvSpPr>
        <p:spPr>
          <a:xfrm>
            <a:off x="8181641" y="2889685"/>
            <a:ext cx="275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أوجد ناتج ما يلي 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994AB04-86DA-9921-CADE-9C47FAF7A5BE}"/>
              </a:ext>
            </a:extLst>
          </p:cNvPr>
          <p:cNvSpPr txBox="1"/>
          <p:nvPr/>
        </p:nvSpPr>
        <p:spPr>
          <a:xfrm>
            <a:off x="9164802" y="3633883"/>
            <a:ext cx="177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3,5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4 =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7F7D9B1-F2BA-4BE7-B8EE-43A74B341032}"/>
              </a:ext>
            </a:extLst>
          </p:cNvPr>
          <p:cNvSpPr txBox="1"/>
          <p:nvPr/>
        </p:nvSpPr>
        <p:spPr>
          <a:xfrm>
            <a:off x="7241417" y="4309852"/>
            <a:ext cx="101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14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6BFDDD0D-D4E4-1C6B-E9A5-743085BB0D30}"/>
              </a:ext>
            </a:extLst>
          </p:cNvPr>
          <p:cNvCxnSpPr/>
          <p:nvPr/>
        </p:nvCxnSpPr>
        <p:spPr>
          <a:xfrm>
            <a:off x="6850966" y="3263696"/>
            <a:ext cx="0" cy="19694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2337D58-C5FE-1ECC-4063-081DA909405B}"/>
              </a:ext>
            </a:extLst>
          </p:cNvPr>
          <p:cNvSpPr txBox="1"/>
          <p:nvPr/>
        </p:nvSpPr>
        <p:spPr>
          <a:xfrm>
            <a:off x="8266692" y="5068184"/>
            <a:ext cx="275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أوجد ناتج ما يلي 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97EE683-1131-B818-F923-0A8330A9D5A1}"/>
              </a:ext>
            </a:extLst>
          </p:cNvPr>
          <p:cNvSpPr txBox="1"/>
          <p:nvPr/>
        </p:nvSpPr>
        <p:spPr>
          <a:xfrm>
            <a:off x="8501460" y="5766720"/>
            <a:ext cx="237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12,8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10 =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6B49E97-5BD8-5341-44F2-BF51F2CE6CD3}"/>
              </a:ext>
            </a:extLst>
          </p:cNvPr>
          <p:cNvSpPr txBox="1"/>
          <p:nvPr/>
        </p:nvSpPr>
        <p:spPr>
          <a:xfrm>
            <a:off x="7749500" y="5773648"/>
            <a:ext cx="9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805F645-0FF0-B97D-6425-7C1486FB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106444"/>
            <a:ext cx="10972800" cy="35370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77CD140-9919-8826-30EA-FDB41234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3684593"/>
            <a:ext cx="3048543" cy="249109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E14C5CF-7EC3-825B-E711-A248B6D33669}"/>
              </a:ext>
            </a:extLst>
          </p:cNvPr>
          <p:cNvSpPr txBox="1"/>
          <p:nvPr/>
        </p:nvSpPr>
        <p:spPr>
          <a:xfrm>
            <a:off x="2927609" y="370519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حل وناقش : صفحة ( 124 )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34919BF-68DA-676E-19E4-279068714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12" y="3684593"/>
            <a:ext cx="7807570" cy="5143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87222D4-D2C7-735E-A17B-1669E3E2A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657" y="4236140"/>
            <a:ext cx="6029325" cy="4667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BC3284-C9DA-F8EF-1496-ACC48E9A1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657" y="4740062"/>
            <a:ext cx="6029325" cy="13335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82A80EF-35C8-99F0-10F5-D1FD65D52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459" y="6110759"/>
            <a:ext cx="7174524" cy="58102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A1FB0B9-D869-0D47-05AC-F493302729D2}"/>
              </a:ext>
            </a:extLst>
          </p:cNvPr>
          <p:cNvSpPr txBox="1"/>
          <p:nvPr/>
        </p:nvSpPr>
        <p:spPr>
          <a:xfrm>
            <a:off x="6687013" y="5569416"/>
            <a:ext cx="183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20 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FB9C69D-7C05-F861-A921-8F56C41F3C91}"/>
              </a:ext>
            </a:extLst>
          </p:cNvPr>
          <p:cNvSpPr txBox="1"/>
          <p:nvPr/>
        </p:nvSpPr>
        <p:spPr>
          <a:xfrm>
            <a:off x="6675094" y="5123825"/>
            <a:ext cx="183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5 × 4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AD1806F-F6BC-CBFB-E2BB-CF1A470888F7}"/>
              </a:ext>
            </a:extLst>
          </p:cNvPr>
          <p:cNvSpPr txBox="1"/>
          <p:nvPr/>
        </p:nvSpPr>
        <p:spPr>
          <a:xfrm>
            <a:off x="8834511" y="6101076"/>
            <a:ext cx="71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3CA5CB-2283-0D55-1D69-84D1DC99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5" y="1294228"/>
            <a:ext cx="11268090" cy="33762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2E3C10-B308-688D-4031-186AA6F1088D}"/>
              </a:ext>
            </a:extLst>
          </p:cNvPr>
          <p:cNvSpPr txBox="1"/>
          <p:nvPr/>
        </p:nvSpPr>
        <p:spPr>
          <a:xfrm>
            <a:off x="6956249" y="259257"/>
            <a:ext cx="4773796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دورك الآن ( 1 ) : صفحة ( 124 )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86C66CD-35C2-F5F8-9CFB-BED39B3D368D}"/>
              </a:ext>
            </a:extLst>
          </p:cNvPr>
          <p:cNvSpPr txBox="1"/>
          <p:nvPr/>
        </p:nvSpPr>
        <p:spPr>
          <a:xfrm>
            <a:off x="8714912" y="3908876"/>
            <a:ext cx="183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 9 سم</a:t>
            </a:r>
            <a:r>
              <a:rPr lang="ar-KW" sz="3200" b="1" kern="1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ar-KW" sz="3600" b="1" kern="100" baseline="30000" dirty="0">
                <a:solidFill>
                  <a:srgbClr val="CC0066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C6A042-7D2C-72FF-9EFF-59D7AE96375F}"/>
              </a:ext>
            </a:extLst>
          </p:cNvPr>
          <p:cNvSpPr txBox="1"/>
          <p:nvPr/>
        </p:nvSpPr>
        <p:spPr>
          <a:xfrm>
            <a:off x="8954064" y="2747293"/>
            <a:ext cx="183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 = ل × ض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C3EE7DD-1C56-3939-A1DB-970F6E2B48EA}"/>
              </a:ext>
            </a:extLst>
          </p:cNvPr>
          <p:cNvSpPr txBox="1"/>
          <p:nvPr/>
        </p:nvSpPr>
        <p:spPr>
          <a:xfrm>
            <a:off x="8553157" y="3324101"/>
            <a:ext cx="199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ar-KW" sz="32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4,5</a:t>
            </a: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× 2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A27140C-E011-031F-9E35-654029CBC195}"/>
              </a:ext>
            </a:extLst>
          </p:cNvPr>
          <p:cNvGrpSpPr/>
          <p:nvPr/>
        </p:nvGrpSpPr>
        <p:grpSpPr>
          <a:xfrm>
            <a:off x="5302399" y="2754915"/>
            <a:ext cx="1244122" cy="1017398"/>
            <a:chOff x="9715559" y="2652004"/>
            <a:chExt cx="1244122" cy="1017398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0DD760C-90D4-D1F8-79AB-2ED2AAB8E84F}"/>
                </a:ext>
              </a:extLst>
            </p:cNvPr>
            <p:cNvSpPr txBox="1"/>
            <p:nvPr/>
          </p:nvSpPr>
          <p:spPr>
            <a:xfrm>
              <a:off x="9742130" y="2652004"/>
              <a:ext cx="87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45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F512CB7-DD19-1DFD-543F-279228241825}"/>
                </a:ext>
              </a:extLst>
            </p:cNvPr>
            <p:cNvSpPr txBox="1"/>
            <p:nvPr/>
          </p:nvSpPr>
          <p:spPr>
            <a:xfrm>
              <a:off x="9989090" y="3084627"/>
              <a:ext cx="97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× 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254E0EAA-DC70-304C-EA84-4E9754E52B2B}"/>
                </a:ext>
              </a:extLst>
            </p:cNvPr>
            <p:cNvCxnSpPr/>
            <p:nvPr/>
          </p:nvCxnSpPr>
          <p:spPr>
            <a:xfrm flipH="1">
              <a:off x="9715559" y="3582398"/>
              <a:ext cx="1211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B1CCFE-16C8-6F70-817F-836ECED778CE}"/>
              </a:ext>
            </a:extLst>
          </p:cNvPr>
          <p:cNvSpPr txBox="1"/>
          <p:nvPr/>
        </p:nvSpPr>
        <p:spPr>
          <a:xfrm>
            <a:off x="5877911" y="3687905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92A534-E305-F7CC-E202-A604D98FA3C1}"/>
              </a:ext>
            </a:extLst>
          </p:cNvPr>
          <p:cNvSpPr txBox="1"/>
          <p:nvPr/>
        </p:nvSpPr>
        <p:spPr>
          <a:xfrm>
            <a:off x="5457092" y="2400952"/>
            <a:ext cx="43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3862F4E-6B5F-9613-F10B-F866900ADEBE}"/>
              </a:ext>
            </a:extLst>
          </p:cNvPr>
          <p:cNvSpPr txBox="1"/>
          <p:nvPr/>
        </p:nvSpPr>
        <p:spPr>
          <a:xfrm>
            <a:off x="5457092" y="3674702"/>
            <a:ext cx="54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961DEB-082F-3032-F583-95A150B6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9" y="97741"/>
            <a:ext cx="10733282" cy="20764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55A1A4B-F7DE-DB95-2FDD-B94B171D849F}"/>
              </a:ext>
            </a:extLst>
          </p:cNvPr>
          <p:cNvSpPr txBox="1"/>
          <p:nvPr/>
        </p:nvSpPr>
        <p:spPr>
          <a:xfrm>
            <a:off x="2927609" y="168081"/>
            <a:ext cx="5049548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استكشف : صفحة ( 125 )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7836E10-FA2B-D5B7-874E-D1ADCAE6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2" y="2244531"/>
            <a:ext cx="5132179" cy="3893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FFAF143-AB8F-7BBC-9718-B8BF6187A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9" y="2449143"/>
            <a:ext cx="5370286" cy="3484537"/>
          </a:xfrm>
          <a:prstGeom prst="rect">
            <a:avLst/>
          </a:prstGeom>
        </p:spPr>
      </p:pic>
      <p:sp>
        <p:nvSpPr>
          <p:cNvPr id="2" name="متوازي أضلاع 1">
            <a:extLst>
              <a:ext uri="{FF2B5EF4-FFF2-40B4-BE49-F238E27FC236}">
                <a16:creationId xmlns:a16="http://schemas.microsoft.com/office/drawing/2014/main" id="{22C5E96E-02AE-FE2D-3039-DAB2CCF5271F}"/>
              </a:ext>
            </a:extLst>
          </p:cNvPr>
          <p:cNvSpPr/>
          <p:nvPr/>
        </p:nvSpPr>
        <p:spPr>
          <a:xfrm>
            <a:off x="7441809" y="4058531"/>
            <a:ext cx="2616591" cy="1484140"/>
          </a:xfrm>
          <a:prstGeom prst="parallelogram">
            <a:avLst>
              <a:gd name="adj" fmla="val 49752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متوازي أضلاع 3">
            <a:extLst>
              <a:ext uri="{FF2B5EF4-FFF2-40B4-BE49-F238E27FC236}">
                <a16:creationId xmlns:a16="http://schemas.microsoft.com/office/drawing/2014/main" id="{E7F9BA6D-4E59-D9A7-BEC4-4A5FC03A1AD0}"/>
              </a:ext>
            </a:extLst>
          </p:cNvPr>
          <p:cNvSpPr/>
          <p:nvPr/>
        </p:nvSpPr>
        <p:spPr>
          <a:xfrm>
            <a:off x="1591178" y="4058530"/>
            <a:ext cx="2460318" cy="1397389"/>
          </a:xfrm>
          <a:prstGeom prst="parallelogram">
            <a:avLst>
              <a:gd name="adj" fmla="val 49752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435AB33-BDCA-BE99-7819-577007F87263}"/>
              </a:ext>
            </a:extLst>
          </p:cNvPr>
          <p:cNvCxnSpPr>
            <a:cxnSpLocks/>
          </p:cNvCxnSpPr>
          <p:nvPr/>
        </p:nvCxnSpPr>
        <p:spPr>
          <a:xfrm>
            <a:off x="2307102" y="4069197"/>
            <a:ext cx="0" cy="13867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2514C1-4B09-C19B-E5B2-FFC20E48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79" y="184784"/>
            <a:ext cx="4892993" cy="38385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FF0503-7D81-DE47-00A9-CA202D2B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7" y="184783"/>
            <a:ext cx="5314123" cy="38385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19F0DB-80A5-47A5-84C4-BB85D1103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79" y="4185138"/>
            <a:ext cx="4892993" cy="2286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36A0BB-E032-A4D4-DF02-C994A2F8E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7" y="4185139"/>
            <a:ext cx="3499190" cy="2286000"/>
          </a:xfrm>
          <a:prstGeom prst="rect">
            <a:avLst/>
          </a:prstGeom>
        </p:spPr>
      </p:pic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25FA9CD1-FDBB-28A6-093F-8F2E48D3AD8B}"/>
              </a:ext>
            </a:extLst>
          </p:cNvPr>
          <p:cNvSpPr/>
          <p:nvPr/>
        </p:nvSpPr>
        <p:spPr>
          <a:xfrm flipH="1">
            <a:off x="7695027" y="2194558"/>
            <a:ext cx="675248" cy="1336432"/>
          </a:xfrm>
          <a:prstGeom prst="rt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9F6D71CB-8F31-706F-BBE9-222FF63341DC}"/>
              </a:ext>
            </a:extLst>
          </p:cNvPr>
          <p:cNvSpPr/>
          <p:nvPr/>
        </p:nvSpPr>
        <p:spPr>
          <a:xfrm flipH="1">
            <a:off x="1531033" y="2180489"/>
            <a:ext cx="675248" cy="1364569"/>
          </a:xfrm>
          <a:prstGeom prst="rt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611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L 0.14674 -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23B66B-3006-47F1-6A5E-940625FD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82" y="1992337"/>
            <a:ext cx="10918636" cy="2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D720C24-9134-9C28-EF97-70E7A3E6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75" y="928469"/>
            <a:ext cx="9270119" cy="15150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B17CBBB-34DC-10A3-9315-9C3DCD785969}"/>
              </a:ext>
            </a:extLst>
          </p:cNvPr>
          <p:cNvSpPr txBox="1"/>
          <p:nvPr/>
        </p:nvSpPr>
        <p:spPr>
          <a:xfrm>
            <a:off x="7496270" y="231054"/>
            <a:ext cx="3995224" cy="5847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مثال ( 1 ) صفحة : ( 126 )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75168A-2AE7-AEE2-8A4E-6F866A46B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098" y="2556170"/>
            <a:ext cx="1911397" cy="15169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A47D5A4-69AA-9713-4760-FF0A819B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061" y="4195396"/>
            <a:ext cx="3317433" cy="6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دارة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دا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388</Words>
  <Application>Microsoft Office PowerPoint</Application>
  <PresentationFormat>شاشة عريضة</PresentationFormat>
  <Paragraphs>116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Times New Roman</vt:lpstr>
      <vt:lpstr>Tw Cen MT</vt:lpstr>
      <vt:lpstr>دارة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اياد عبدو ابو صلوع</dc:creator>
  <cp:lastModifiedBy>اياد عبدو ابو صلوع</cp:lastModifiedBy>
  <cp:revision>34</cp:revision>
  <dcterms:created xsi:type="dcterms:W3CDTF">2026-03-07T20:29:37Z</dcterms:created>
  <dcterms:modified xsi:type="dcterms:W3CDTF">2026-03-23T20:17:04Z</dcterms:modified>
</cp:coreProperties>
</file>